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5:08:00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17653 14415 0</inkml:trace>
  <inkml:trace contextRef="#ctx0" brushRef="#br0" timeOffset="4955.26">1926 572 0,'0'-22'31,"0"44"16,-21-1-47,21 0 16,-21 21-16,0-21 0,21 43 16,-22-22-16,1 22 0,21-22 0,-21 22 15,0-1-15,0 1 0,0-1 16,-1-21-16,1 22 0,21-22 15,0 1-15,-21-1 0,21 0 0,-21-21 16,21 1-16,0-1 0,0 0 16,0 0-16,-21 0 0,21 0 15,0-42 17,0 0-32,0 0 15</inkml:trace>
  <inkml:trace contextRef="#ctx0" brushRef="#br0" timeOffset="5308.81">1820 783 0,'0'0'0,"0"-21"0,0 0 0,0 0 16,0 0-16,0-1 0,0 1 15,0 0-15,21 21 16,1 0 0,-1 21-1,0 0-15,0 1 0,-21-1 16,21 21-16,0 0 0,-21 1 0,22 20 16,-22-20-16,21-1 15,-21 21-15,21-20 0,-21-1 0,0 0 16,0 1-16,0-1 0,0 0 15,0-20-15,0 20 0,0-21 0,0 0 16,0 0-16,0 1 0,0-1 16</inkml:trace>
  <inkml:trace contextRef="#ctx0" brushRef="#br0" timeOffset="5423.05">1778 1270 0,'0'0'0,"-42"21"0</inkml:trace>
  <inkml:trace contextRef="#ctx0" brushRef="#br0" timeOffset="5456.03">1714 1228 0</inkml:trace>
  <inkml:trace contextRef="#ctx0" brushRef="#br0" timeOffset="5534.98">1863 1207 0,'105'-22'31,"-83"22"-31,-149 22 16,275-44-16,-127 22 0,0 0 0,0-21 15</inkml:trace>
  <inkml:trace contextRef="#ctx0" brushRef="#br0" timeOffset="6319.56">2625 1164 0,'21'0'16,"-21"-42"0,0 21-16,21 21 15,-21-21-15,0-1 0,0 1 16,0 0-16,-21 21 15,21-21-15,-21 21 16,-1 0-16,1 0 0,0 0 0,0 0 16,0 0-16,-22 0 0,22 0 15,0 21-15,-21-21 0,21 21 0,-22 0 16,22 1-16,0 20 0,-21-21 16,20 0-16,1 0 0,0 22 0,0-22 15,21 0-15,0 0 0,-21 0 16,21 1-16,0-1 0,0 0 0,42-21 15,0 0-15,-20 0 16,-1 0-16,0 0 0,0 0 16,0 0-16,22 0 0,-22 0 0,21-21 15,-21 0-15,0-1 0,22 22 16,-22-21-16,0 0 0,0 0 16,0 0-16,-21 0 0,22-1 0,-22 1 15,21 0-15,0 0 16,-21 0-16,0 0 0,0-1 15,0 1 1,0 42 15,0 1-31,0-1 16,0 21-16,0-21 0,0 0 16,-21 22-16,21-22 0,0 21 0,-21 1 15,21-22-15,0 21 0,0 0 16,0 22-16,0-22 0,-43 22 0,43-22 15,0 22-15,0-22 0,0 21 0,0 1 16,0-22-16,0 22 0,21-1 16,-21-20-16,22-1 0,-1 21 0,-21-20 15,0-1-15,21-21 0,0 22 16,-21-1-16,0-21 0,0 0 0,0 22 16,0-22-16,0 0 0,-21-21 31,-21 0-31,20 0 0,-20 0 15,21 0-15,-21 0 0,-1-21 16,1 0-16,0-22 0,-1 22 0,1 0 16,0 0-16,-1-22 0,1 22 15,0-21-15,20 21 0,-20 0 0,21-1 16,-21-20-16,20 21 0,1-21 0,21 20 16</inkml:trace>
  <inkml:trace contextRef="#ctx0" brushRef="#br0" timeOffset="6391.52">1990 1842 0,'63'-64'15,"-42"22"1,0 21-16,1-1 0,20 1 0,-21-21 16</inkml:trace>
  <inkml:trace contextRef="#ctx0" brushRef="#br0" timeOffset="6863.12">2836 1164 0,'0'0'0,"-21"21"0,0-21 16,0 0-16,0 22 0,-1-22 16,44 0 15,-1-22-16,0 22-15,0-21 0,0 0 0,0 21 16,22-21-16,-22 0 0,0 0 16,0 21-16,-21-22 0,0 1 15,-21 21 1,0 0 0,0 21-16,0 1 15,-1-22-15,1 21 0,0 0 0,0 0 0,0 0 16,0 0-16,-1 1 15,22-1-15,0 0 0,0 0 0,0 0 16,0 0-16,0 1 0,0-1 16,0 0-16,22-21 0,-1 0 15,0 21-15,0-21 0,0 0 16,0 0-16,1 0 0,-1 0 0,0 0 16,21 0-16,-21 0 0,1 0 15,20-21-15,-21 0 0,0 0 0,0 21 16,1-22-16,20 1 0,-21 0 15</inkml:trace>
  <inkml:trace contextRef="#ctx0" brushRef="#br0" timeOffset="7335.85">3281 1058 0,'-21'0'32,"-1"0"-17,22 22-15,-21-22 16,21 21-16,0 0 0,-21 0 15,21 0-15,0 0 0,0 1 0,0-1 16,0 0-16,0 0 0,0 0 16,0 0-16,0 1 15,0-1 1,-21-21 15,21-21-15,0-1-1,-21 1-15,21 0 0,0 0 0,0 0 16,0 0-16,0-1 0,21 1 16,0 0-16,0 0 0,0 0 15,1 0-15,20-1 0,-21 1 0,21 0 16,1 0-16,-22 21 0,21 0 16,-21 0-16,22 0 0,-22 0 15,21 0-15,-21 21 0,-21 0 16,22 0-16,-22 1 0,0 20 0,0-21 15,0 0-15,0 22 0,0-22 0,-22 0 16,1 0-16,21 0 0,0 0 16,-21 1-16,21-1 0,0 0 15,-21-21 1,21-21 0,0 0-1,21 21-15</inkml:trace>
  <inkml:trace contextRef="#ctx0" brushRef="#br0" timeOffset="7975.48">4043 1143 0,'0'0'16,"0"-21"-16,0 0 0,0 0 15,0-1 1,-21 1-16,21 0 0,-22 21 16,22-21-16,-21 21 0,0 0 15,0-21-15,0 21 16,0 0-16,-1 0 16,1 21-16,0-21 0,0 21 0,0 0 15,0 0-15,-1 1 0,1 20 16,0-21-16,0 0 0,21 22 0,-21-22 15,21 21-15,0-21 0,0 0 16,0 1-16,0-1 0,0 0 0,21 0 16,0 0-16,0-21 15,0 0-15,1 0 0,-1 0 0,0 0 16,0 0-16,0 0 0,0-21 0,1 21 16,-1-21-16,0 0 0,0 0 15,0-1-15,0 1 0,1-21 16,-22 21-16,0-22 0,21 1 15,-21 0-15,21-1 0,-21-20 0,0 21 16,0-1-16,0 1 0,0 0 16,0 20-16,0 1 0,0-21 0,0 21 15,0 0-15,0-1 16,0 65 15,0-22-31,0 21 0,0-21 16,0 43-16,-21-22 0,21 1 15,-21 20-15,21-21 0,0 1 0,0-1 16,0 0-16,42-20 0,-42 20 16,0-21-16,-21 0 0,21 0 15,0 1-15,-21-1 0,21 0 0,0 0 16,21-21 15,0 0-31,0 0 16,0 0-16</inkml:trace>
  <inkml:trace contextRef="#ctx0" brushRef="#br0" timeOffset="8116.79">4699 1164 0,'0'-42'15</inkml:trace>
  <inkml:trace contextRef="#ctx0" brushRef="#br0" timeOffset="8548.54">4657 931 0,'-22'0'31,"1"0"-31,0 0 0,0 0 16,0 0-16,0 0 0,-1 22 16,1-1-16,0 0 0,21 0 15,-21 21-15,0-20 0,0 20 16,21-21-16,-22 21 0,22-20 0,-21 20 15,21-21-15,0 0 0,0 0 16,0 1-16,0-1 0,0 0 0,0 0 16,21-21-16,1 0 0,-1 0 15,0 0-15,0 0 0,0 0 16,0 0-16,1 0 0,-1-21 16,0 0-16,-21 0 0,21-1 0,0 1 15,0 0-15,-21-21 0,0 21 16,22-22-16,-22 1 0,0 21 0,0-22 15,0 22-15,0 0 0,0 0 16,0 42 15,0 0-31,0 0 0,0 1 16,0 20-16,0-21 0,0 21 0,0-20 16,0 20-16,0-21 0,0 0 15,0 0-15,0 1 0,0-1 0,21 0 16,0 0-16,0-21 0,21 0 15,-20 0-15,20 0 0,0 0 16,1 0-16,-1 0 0,0 0 0,1-21 16,-1 21-16,0-21 0,-21 0 15,22-1-15,-1 22 0,-21-21 16</inkml:trace>
  <inkml:trace contextRef="#ctx0" brushRef="#br0" timeOffset="9162.94">3027 1715 0,'0'0'0,"21"0"15,21 0-15,22 0 0,42 0 16,-1 0-16,22 0 0,0 0 0,0-22 16,0 22-16,0 0 0,0 0 15,43 0-15,-22 0 0,0 0 0,0 0 16,-21 0-16,0 0 0,0 0 16,-21-21-16,0 21 0,0 0 0,-22 0 15,1 0-15,-21 0 0,-22 0 16,21 0-16,-41 0 0,20 0 0,-21 0 15,0 0-15,-21-21 16,0 0 0,0-21-16,-21 42 0,-21-22 15</inkml:trace>
  <inkml:trace contextRef="#ctx0" brushRef="#br0" timeOffset="9703.48">2201 1715 0,'0'-22'16,"0"1"-1,0 0-15,0 0 16,-21 21-1,0 0 1,0 0-16,0 0 0,-1 0 0,22 21 16,-21 0-1,21 0-15,-21 22 0,21-22 0,0 21 16,0-21-16,-21 22 0,0-1 16,21-21-16,-21 22 0,-1-1 0</inkml:trace>
  <inkml:trace contextRef="#ctx0" brushRef="#br0" timeOffset="9755.44">4445 2201 0,'0'0'0,"-381"0"0,0 0 16,63 0-16</inkml:trace>
  <inkml:trace contextRef="#ctx0" brushRef="#br0" timeOffset="10200.19">1609 1609 0,'0'0'16,"-22"0"-16,1 0 0,0 0 0,0 0 16,0 0-16,21 21 15,21-21 1,0 0 0,0 0-16,22 0 0,-1 0 0,21 0 15,-20 0-15,20 0 0,1 0 16,-1 0-16,22-21 0,0 21 0,20 0 15,-20 0-15,21-21 0,-21 21 16,-1 0-16,1 0 0,0 0 0,-22 0 16,1 0-16,-22 0 0,0 0 15,1 0-15,-1 0 0,-21 0 0,0 0 16,0 0 0,-21-22-16</inkml:trace>
  <inkml:trace contextRef="#ctx0" brushRef="#br0" timeOffset="11251.09">1630 3387 0,'0'-21'0,"0"-22"16,0 64 30,0 1-46,0-1 0,0 21 0,0-21 16,0 22-16,0-1 0,-21-21 16,21 21-16,0 1 0,0-22 15,0 21-15,-22-21 0,22 22 0,0-22 16,0 0-16,0 0 0,0 0 16,0 1-16,0-1 15,0 0-15,0 0 16</inkml:trace>
  <inkml:trace contextRef="#ctx0" brushRef="#br0" timeOffset="11591.9">1863 3662 0,'0'0'0,"21"0"16,-21 21 0,0 0-1,21-21 17,0 0-17,-21-21 1,0 0-1,0 0 1,-21 21 0,0 0-1,0 0-15,21-21 47</inkml:trace>
  <inkml:trace contextRef="#ctx0" brushRef="#br0" timeOffset="12375.45">3281 3239 0,'0'0'16,"0"-22"-16,0 1 0,0 0 15,0 0-15,0 0 16,-21 21-1,-1 0-15,1 0 16,0 21-16,0 0 16,0 0-16,21 22 0,-21-22 15,-1 21-15,1 0 0,21 1 16,0-1-16,-21 0 0,0 1 0,21-1 16,0 0-16,0 1 0,0-1 15,0-21-15,0 22 0,0-22 0,0 0 16,0 0-16,0 0 0,21-21 0,0 21 15,0-21-15,1 0 16,-1 0-16,0 0 0,0 0 0,0 0 16,0 0-16,22-21 0,-22 0 15,21 21-15,-21-21 0,22 0 0,-1-22 16,-21 22-16,0 0 0,22-21 16,-22-1-16,0 1 0,-21 0 0,0-1 15,21 1-15,-21-21 16,0 20-16,0 1 0,-21-22 0,0 22 15,0 0-15,0 21 0,-1-1 16,1 1-16,-21 0 0,21 0 0,-22 21 16,1 0-16,21 0 0,-21 0 15,-1 21-15,22 0 0,-21 0 0,21 1 16,-1 20-16,1-21 0,0 21 16,21 1-16,0-22 0,0 21 0,0-21 15,0 22-15,0-22 0,0 21 16,21-21-16,0 1 0,1-22 0,-22 21 15,21-21-15,21 0 0</inkml:trace>
  <inkml:trace contextRef="#ctx0" brushRef="#br0" timeOffset="12987.28">3937 2900 0,'-42'-21'31,"20"21"-31,22 21 0,-21 0 16,21 0-16,-21 0 0,21 1 16,0 20-16,0-21 0,0 21 15,0 1-15,-21 20 0,21-20 0,0-1 16,0 21-16,0-20 0,-21-1 0,21 0 15,0 1-15,0-1 0,0-21 16,0 22-16,0-22 0,0 0 0,0 0 16,0 0-16,0 0 0,0 1 15,-21-22-15,-1 0 16,1 0 0,21-22-16,-21 22 15,21-21-15,0 0 0,0 0 0,0 0 16,0 0-16,0-22 0,0 22 15,0 0-15,21-21 0,0 20 0,-21-20 16,43 21-16,-22-21 0,0 20 16,0-20-16,22 21 0,-22 0 0,0 21 15,0-21-15,0 21 0,0-22 16,1 22-16,-1 0 0,0 0 0,0 22 16,0-1-16,-21 0 0,0 0 15,21 21-15,-21-20 0,0-1 0,0 21 16,0-21-16,0 22 0,0-22 15,0 21-15,-21-21 0,0 0 0,0 22 16,0-22-16,0 0 0,-1 0 0,1-21 16,0 21-16,0 1 15,0-22-15,0 0 0,-1 0 0,1 21 16,0-21-16,0 0 16,0 0-16,21-21 31,0-1-16</inkml:trace>
  <inkml:trace contextRef="#ctx0" brushRef="#br0" timeOffset="13571.51">4276 3641 0,'0'0'0,"21"0"0,0 0 0,-21-21 16,21-1-16,0 22 0,-21-21 15,21 0-15,1 0 0,-22 0 0,21-22 16,-21 22-16,21 0 0,-21 0 16,0 0-16,21 0 0,-21-1 0,0 1 15,0 0-15,0 0 16,21 21-16,-21 21 31,0 0-15,0 0-16,0 1 0,0-1 0,0 0 15,0 0-15,0 21 0,0-20 16,0 20-16,0-21 0,0 21 0,0-20 16,0 20-16,0 0 0,0-21 15,0 22-15,0-1 0,0 0 0,0 1 16,0-1-16,0 0 0,0 22 15,21-22-15,-21 1 0,22-1 0,-1 21 16,-21-20-16,21-1 0,0 0 16,-21 1-16,0-1 0,0-21 15,21 22-15,-21-22 0,0 0 0,0 0 16,0 0-16,0 0 0,0 1 0,-21-22 16,0 0-16,0 0 0,0 0 15,-1 0-15,1 0 0,-21 0 0,21 0 16,-22 0-16,1-22 0,21 1 15,-21 0-15,20 0 0,1 0 0,-21 0 16,21-1-16,0 1 0,21 0 16,-22-21-16,22 21 0,0-1 0,-21-20 15,21 21-15,0-21 0,0 20 0,0-20 16,0 0-16,0-1 16,21 1-16,1 0 0</inkml:trace>
  <inkml:trace contextRef="#ctx0" brushRef="#br0" timeOffset="13971.28">4593 2921 0,'0'0'0,"-21"0"0,0 0 0,0 0 15,21 21-15,-22-21 16,22 21-16,-21-21 0,21 22 16,21-22-1,1 0 1,-1 0-16,0 0 0,0 0 16,0-22-16,22 22 0,-22 0 0,0-21 15,-21 0-15,21 21 0,-21-21 16,0 0-16,-21 21 15,0 0 1,0 0-16,-1 0 0,1 0 0,0 0 16,0 0-16,0 21 15,21 0 1,0 0-16,0 0 16,0 1-16,0-1 15,21-21-15,0 0 16</inkml:trace>
  <inkml:trace contextRef="#ctx0" brushRef="#br0" timeOffset="14407.03">4805 3366 0,'0'0'0,"-21"21"0,21 0 0,-22-21 0,22 21 16,22-21 15,-1 0-31,0-21 16,0 0-16,0 21 0,22-21 16,-22-1-16,-21 1 0,21 0 15,-21 0-15,21 0 0,-21 0 16,0-1-16,0 1 15,-21 21 1,0 0-16,0 0 0,-1 0 16,1 21-16,0-21 0,0 22 15,0-1-15,0 0 0,21 0 0,-22 0 16,22 0-16,-21 1 0,21-1 16,-21 0-16,21 0 0,0 0 0,-21 0 15,21 1-15,0-1 0,0 0 16,0 0-16,0 0 0,21 0 15,0-21-15,0 0 0,-21 22 16,22-22-16,-1 0 0,0 0 16,0 0-16,0 0 0,0 0 0,1 0 15</inkml:trace>
  <inkml:trace contextRef="#ctx0" brushRef="#br0" timeOffset="14743.84">5419 3112 0,'0'0'0,"0"-22"0,-22 22 47,1 0-47,0 0 0,21 22 15,-21-1-15,0 0 0,21 0 16,0 0-16,-21 22 0,21-22 0,-22 21 15,22-21-15,0 22 0,0-22 0,0 21 16,0-21-16,0 0 0,0 22 16,0-22-16,0 0 0,0 0 15,22 0-15,-1-21 16,0 22-16,0-22 0,0 0 0,0 0 16,1 0-16,-1 0 0,21 0 15,-21-22-15,0 1 0,22 21 16,-22-21-16,21 0 0,-21-21 0,22 20 15,-22-20-15</inkml:trace>
  <inkml:trace contextRef="#ctx0" brushRef="#br0" timeOffset="15079.65">5969 2773 0,'0'0'0,"0"-21"16,0 0-16,0-1 0,0 1 0,0 0 15,0 0-15,-21 21 16,0 0-16,-1 21 15,22 0-15,0 0 16,0 1-16,-21-1 0,21 21 16,0-21-16,-21 22 0,21-22 0,0 21 15,0 0-15,-21 1 0,21-1 16,-21 0-16,21 1 0,0-1 0,0 0 16,-21 1-16,21-1 0,0 0 0,0 1 15,0-1-15,0-21 0,0 22 16,0-22-16,0 0 0,0 0 0,21 0 15,-21 0-15,21-21 0,0 22 16,0-22-16,0 0 0,1 0 16,-1 0-16,0-22 0,0 1 15,0 21-15,0-21 16,-21 0-16,22 0 0,-1 0 0,0-1 16,0 1-16,-21-21 0,21 21 15</inkml:trace>
  <inkml:trace contextRef="#ctx0" brushRef="#br0" timeOffset="15397.34">5821 2963 0,'0'22'16,"21"-22"-1,0 0 1,0 0-16,0 0 0,22 0 0,-22 0 16,21 0-16,1-22 0,-22 22 0,21 0 15,0 0-15,-20-21 0,20 21 16,-21 0-16,21 0 0,-20 0 0,-1 0 16,0 0-16,-42 0 62,0 0-62</inkml:trace>
  <inkml:trace contextRef="#ctx0" brushRef="#br0" timeOffset="24495.88">1799 5228 0,'-21'0'0,"0"0"16,0 0 0,21-21-16,-22 21 0,1-21 15,21 0-15,0 0 16,0-1-16,0 1 15,0 0-15,0 0 16,0 0-16,21 21 0,-21-21 0,22 21 16,-1 0-16,0-22 0,0 22 15,0 0-15,0 0 16,1 0-16,-1 0 16,0 0-16,-21 22 0,21-1 0,0 0 15,-21 0-15,21 0 0,-21 0 16,0 1-16,22 20 0,-22-21 0,0 21 15,0-20-15,0 20 0,0-21 16,0 21-16,0-20 0,0 20 0,-22 0 16,1 1-16,0-1 0,0-21 15,0 21-15,-22 1 0,22-1 0,-21-21 16,21 22-16,0-22 0,-22 0 16,22 0-16,0 0 0,0-21 15,0 21-15,-22-21 0,22 0 16,0 0-16,0 0 0,0 0 0,-1 0 15,1-21-15,0 21 0,0-21 16,21 0-16,0 0 0,-21-22 16,21 22-16,-21-21 0,21 21 0,0-22 15,0 22-15,0-21 0,0 21 16,0 0-16,0-1 0,21 1 0,0 0 16,0 0-16,0 0 15,0 21-15,1 0 16,-1 0-16,0 0 0,0 21 15,0 0-15,-21 0 0,21 0 16,1 1-16,-1-1 0,0 21 16,-21-21-16,21 22 0,0-22 0,-21 21 15,21-21-15,1 0 0,-22 1 16,21-1-16,0 0 0,-21 0 0,21-21 16,-21 21-16,21-21 15,0 0-15,-21-21 31</inkml:trace>
  <inkml:trace contextRef="#ctx0" brushRef="#br0" timeOffset="24842.75">2244 5609 0,'0'21'31,"21"-21"-15,0 0-1,-21-21 1,21 21-16,-21-21 0,0 0 15,0 0 1,-21 21 0,0 21 15,0-21-31,21 21 16,-22-21-1</inkml:trace>
  <inkml:trace contextRef="#ctx0" brushRef="#br0" timeOffset="29999.8">2942 5334 0,'21'0'16,"-21"-21"0,0 0-16,0 0 15,0-1 1,0 1-16,0 0 16,0 0-16,0 0 15,0 0-15,0-1 16,-21 22-1,0 0-15,0 0 16,0 0-16,-1 22 16,1-1-16,0 0 0,0 0 15,21 21-15,-21-20 0,0 20 16,-1-21-16,22 21 0,0 1 0,-21-22 16,0 21-16,21 1 0,-21-22 0,21 21 15,0-21-15,0 0 16,0 22-16,0-22 0,0 0 0,0 0 15,0 0-15,21-21 0,0 22 16,0-1-16,1-21 0,-1 21 16,0-21-16,0 0 15,0 0-15,0 0 0,1 0 16,-1 0-16,0-21 16,0 0-16,0 21 0,0-22 0,1 1 15,-1 0-15,0 0 0,-21 0 16,21 0-16,0-22 0,0 22 0,-21 0 15,0 0-15,0-22 0,22 22 16,-22 0-16,0 0 0,21 0 16,-21 0-16,0-1 0,0 1 15,0 0-15,-21 42 47,21 0-47,-22-21 0,22 22 16,0-1-16,0 0 15,22-21 32,-1 0-47,0 0 16,0-21-16,0 21 0,-21-21 0,21 21 16,1-22-16,-1 1 15,0 21 1,-21 21 15,0 1-31,0-1 16,-21 0-16,0 0 0,21 21 0,0-20 15,0-1-15,-22 21 0,22-21 16,0 22-16,0-22 0,0 0 0,0 0 16,0 0-16,0 0 0,0 1 15,22-1-15,-1-21 16,0 0-16,0 0 0,0 0 0,0 0 15,1 0-15,20 0 0,-21 0 16,21-21-16,-20 21 0,20-22 0,-21 1 16,21 0-16,-20 0 0,-1-21 15,21 20-15,-21 1 0,0-21 0,-21 21 16,0 0-16,22-1 0,-22 1 16,0 0-16,0 0 0,0 0 15,-22 21 1,1 0-1,0 21-15,21 0 16,-21 0-16,0 22 0,21-22 16,0 0-16,0 0 0,-21 21 0,21-20 15,0-1-15,0 21 0,0-21 16,0 0-16,0 1 0,0-1 16,0 0-16,21-21 0,0 21 15,0-21-15,0 0 16,0 0-16,1 0 0,20-21 0,-21 0 15,21 21-15,-20-21 0</inkml:trace>
  <inkml:trace contextRef="#ctx0" brushRef="#br0" timeOffset="31895.54">4487 5376 0,'0'-21'0,"0"42"0,0-63 16,-21 21-1,0 21-15,0 0 0,0 0 0,-1 0 16,1 0-16,0 0 0,0 0 0,0 21 16,0 0-16,-1-21 0,1 21 15,0 1-15,0-1 0,0 21 0,0-21 16,-1 22-16,22-22 0,0 21 16,-21-21-16,21 22 0,-21-22 0,21 21 15,0-21-15,0 0 0,0 1 16,0-1-16,0 0 0,21-21 15,0 0-15,-21 21 0,22-21 0,-1 0 16,0 0-16,0 0 0,0-21 16,0 21-16,1-21 0,-1 0 0,0-1 15,0 1-15,0 0 0,0 0 16,1-21-16,-22 20 0,0-20 0,21 21 16,-21-21-16,0 20 0,21 1 0,-21 0 15,0 0-15,0 0 16,0 0-16,-21 21 31,0 21-31,-1 0 16,22 0-16,0 0 0,0 0 0,-21 22 15,21-22-15,0 0 0,0 21 16,0-20-16,0-1 0,0 0 0,0 0 16,0 0-16,21 0 0,1-21 15,-1 22-15,0-22 0,0 0 16,21 0-16,-20 0 0,-1 0 15,21-22-15,-21 1 0,22 21 0,-22-21 16,21 0-16,-21-21 0,0 20 0,1-20 16,-1 21-16,-21-21 0,21-1 15,-21 1-15,21 0 0,-21-1 16,21 1-16,-21 0 0,0-1 16,0 1-16,0 0 0,0 20 0,0-20 15,0 21-15,0 0 0,0 0 0,0 42 31,-21 0-15,21 21-16,0-21 0,0 22 16,0-1-16,-21 0 0,21 1 0,-21-1 15,21 0-15,0 1 0,0-1 16,0 0-16,0 1 0,-21-1 0,21 0 16,0-20-16,0 20 0,0-21 0,0 0 15,0 0-15,0 1 0,21-22 16,-21 21-16,21-21 0,0 0 15,0 0-15,0 0 0,1 0 16,-1 0-16,0-21 0,0-1 0,0 1 16,0 0-16,1 0 0,20-21 0,-21 20 15,0-20-15,0 21 0,-21 0 16,22-22-16,-1 22 0,-21 0 0,0 0 16,0 0-16,0 42 46,0 0-46,0 0 16,-21 0-16,21 1 0,0-1 0,-22 21 0,22-21 16,0 0-16,0 1 15,0-1-15,0 0 0,0 0 0,0 0 16,0 0-16,22-21 0,-1 22 0,0-22 16,0 0-16,0 0 15,0 0-15,22 0 0,-22 0 0,0-22 16,0 22-16,22-21 0,-22 0 15,0 0-15,0 0 0,0 0 0,0-1 16,1-20-16,-1 21 0,0 0 0,0-22 16,0 22-16,-21 0 15,0 0-15,21 21 0,-21-21 0,0 42 32,0 0-17,0 0-15,-21 0 0,21 1 16,-21 20-16,21-21 0,0 0 15,0 0-15,0 1 0,0 20 0,0-21 16,0 0-16,0 0 16,21 1-16,0-22 0,1 0 0,-1 21 15,0-21-15,0 0 0,0 0 0,0 0 16,1 0-16,-1 0 0,0 0 16,0-21-16,0-1 0,0 22 15,1-21-15,-1 0 0,-21 0 0,0 0 16,0 0-16,0-1 0,0 1 15,0 0-15,0 0 0,-21 0 0,21 0 16,-22-1-16,1 1 0,0 21 16,0 0-16,0 0 0,-22 0 0,22 0 15,0 0-15,0 0 0,0 0 16,21-21 0,21 21-1,0-21-15,0 21 0,22-21 16,-22 21-16,0-21 0,21 21 0,-21-22 15,22 22-15,-22-21 0,21 21 16,-21 0-16,22-21 0,-22 21 16,0 0-16,0 0 0,0 0 0,1 0 15,-1 0-15,-21 21 16,0 0 0,0 1-16,0-1 0,0 0 15,0 0-15,0 21 0,0-20 16,0-1-16,0 0 0,0 0 0,0 0 15,0 0-15,0 1 0,0-1 0,0 0 16,0 0-16,0 0 16,0-42 31,0 0-47,0 0 15,21 0-15,-21-22 0,0 22 16,0 0-16,21-21 0,0 20 0,-21 1 15,21-21-15,1 21 0,-1-22 0,0 22 16,0 0-16,0 0 0,0 0 16,1 0-16,20-1 0,-21 22 0,21 0 15,-20-21-15,-1 21 0,0 0 16,0 0-16,0 21 0,0 1 16,-21-1-16,0 21 0,0-21 0,0 0 15,0 22-15,-21-22 16,0 21-16,21 1 0,-21-22 0,21 21 15,0-21-15,0 0 0,0 22 0,0-22 16,0 0-16,0 0 16,21-21-16,0 0 0,0 0 0,1 0 15,-1 0-15,21 0 0,-21 0 16,0-21-16,22 0 0,-22 0 0,21 0 16,-21-1-16,1 1 0,20 0 0,-21-21 15,0 21-15,0-1 16,1-20-16,-1 21 0,-21-21 0,0 20 0,0 1 15,0 0-15,0 0 0,0 0 0,0-22 16,-21 22-16,-22 0 16,22 0-16</inkml:trace>
  <inkml:trace contextRef="#ctx0" brushRef="#br0" timeOffset="32115.45">6011 4868 0,'0'0'0,"-21"-21"0,0 21 0,21-21 16,-21 21 31,0 0-47,-1 0 0,1 0 15,0 0-15</inkml:trace>
  <inkml:trace contextRef="#ctx0" brushRef="#br0" timeOffset="32339.33">4593 5313 0,'148'-21'16,"-105"0"-1,20-1-15,-21 22 0,22-21 16,-22 21-16,1-21 0,-1 21 0,0-21 16,1 0-16,-1 21 0,-21-21 15,0 21-15,22-22 0</inkml:trace>
  <inkml:trace contextRef="#ctx0" brushRef="#br0" timeOffset="33584.68">8318 4995 0,'0'-21'0,"0"42"0,0-63 0,0 21 0,0 0 15,22 0-15,-22-1 0,0 1 16,0 0-16,-22 42 47,22 0-47,-21 1 0,0 20 0,0-21 16,0 21-16,21 1 15,-21-1-15,-1 0 0,1 1 0,0-1 16,0-21-16,21 22 0,0-1 0,-21-21 15,21 0-15,0 0 0,0 1 16,0-1-16,21 0 0,0-21 16,0 0-16,0 0 0,1 0 15,-1 0-15,0 0 0,0 0 0,0-21 16,22 21-16,-22-21 0,0-1 0,0 1 16,21 0-16,-20 0 0,-1 0 15,0-22-15,0 22 0,-21-21 0,0 0 16,0-1-16,0 1 0,0 21 15,-21-22-15,0 1 0,0 0 0,-1 21 16,1-1-16,0 1 0,0 0 16,0 21-16,-22 0 0,22 0 15,0 0-15,0 0 0,0 0 0,21 21 16,0 0 0,21-21-1,0 0-15,0 0 0,0 0 16,22 0-16,-22 0 0,21 0 0,1 0 15,20-21-15,1 0 0,-22 0 0,43 0 16,-22 0-16,1-1 0,-1 1 16,1 0-16,-22 0 0,21 0 0,-20 0 15,-22-1-15,0 1 0,0 21 16,-21-21-16,0 0 0,0 0 0,0 0 16,-21 21-1,0 0-15,0 0 0,0 0 16,-1 0-16,1 0 0,0 0 0,0 0 15,0 21-15,0 0 0,-1 0 16,22 0-16,-21 0 0,0 22 0,0-1 16,0 0-16,0 22 0,21-22 0,-22 22 15,1-1-15,21 1 0,0-1 16,0 1-16,0-1 0,0 1 0,0-1 16,0 22-16,0-22 0,0 1 15,0 21-15,0-22 0,21 1 0,1-1 16,-1 1-16,-21-1 0,0 1 15,21-1-15,-21 1 0,0-22 0,0 21 16,0-20-16,0-1 0,0 0 16,-21 1-16,0-22 0,-1 21 0,1-21 15,0-21-15,0 0 0,-21 0 0,20 0 16,1 0-16,-21 0 0,0-21 16,-1 0-16,22-21 0,-21-1 0,-1 22 15,1-21-15,21-22 0,0 22 0,0 0 16,-1-22-16,22 22 0,0-22 15,0 22-15,0-21 0,0 20 0,0-20 16,22 20-16,-1 1 0,0-21 16,0 20-16,21 22 0,-20-21 15,-1-1-15,21 1 0,0 21 0,1-21 16,-1 20-16,0-20 0,1 21 16,20-21-16,-20 20 0,-1 1 0,0 0 15,22-21-15</inkml:trace>
  <inkml:trace contextRef="#ctx0" brushRef="#br0" timeOffset="34095.61">10626 4657 0,'0'0'0,"0"-21"0,0-1 15,-22 22 1,1 0-16,0 0 0,0 0 0,0 0 16,0 0-16,-1 22 0,1-1 15,0 0-15,-21 0 0,21 21 0,-1 1 16,1-1-16,-21 22 0,21-22 0,0 21 16,21 1-16,-22-22 0,22 1 15,0-1-15,0 0 0,0 1 0,0-1 16,22-21-16,-1 0 0,0 0 0,0 1 15,21-22-15,-20 0 0,20 0 16,-21 0-16,21 0 0,-20 0 16,20 0-16,0-22 0,-21 1 15,22 0-15,-22 0 0,21 0 0,-21 0 16,1-22-16,-22 1 0,21 0 0,0-22 16,-21 22-16,0-1 0,0-41 15,0 41-15,0-20 0,-21 21 0,0-1 16,-1 1-16,1 21 0,-21 0 0,21-1 15,-22 1-15,1 21 0,21 0 16,-21 0-16,20 0 0,-20 0 0,21 0 16,-21 0-16,20 21 0,22 1 15,-21-22-15,21 21 0,0 0 16,0 0-16,0 0 0,0 0 0,21 1 16,-21-1-16,22-21 0,20 21 15,-21-21-15,0 0 0,22 0 0,-1 0 16</inkml:trace>
  <inkml:trace contextRef="#ctx0" brushRef="#br0" timeOffset="35124.65">11197 4339 0,'0'0'0,"0"-21"0,0 0 16,0 0-16,0 0 0,0 42 31,-21-21-31,21 21 15,0 21-15,0-21 0,-21 22 16,21-1-16,-21 0 0,21 1 0,0-1 16,0 0-16,0 1 0,-22 20 0,22 1 15,-21-22-15,21 22 0,-21-1 16,21-21-16,0 1 0,0-1 0,0 0 16,-21 1-16,21-22 0,0 0 15,-21 0-15,21 0 0,0 1 16,0-44 15,0 1-31,0 0 16,0 0-16,21-21 0,0 20 0,0-20 15,0 0-15,1-1 0,-1 1 16,0 0-16,0-1 0,21 22 0,-20-21 16,-1 21-16,0 0 0,0-1 15,21 22-15,-20 0 0,-1 0 0,0 0 16,0 0-16,0 22 0,0-1 15,-21 0-15,0 21 0,22-21 16,-22 22-16,0-1 0,0-21 0,0 22 16,0-1-16,0-21 0,0 0 15,-22 22-15,1-22 0,0 0 16,0 0-16,0 0 0,-22-21 0,1 21 16,21 1-16,-21-22 0,-1 0 15,22 21-15,-21-21 0,21 0 0,-1 0 16,1 0-16,0 0 0,0 0 15,21 21-15,21-21 32,0 0-32,0 0 0,1 0 15,-1 0-15,0 0 0,0 0 16,0 0-16,0 0 0,22-21 0,-22 21 16,21 0-16,-21 0 0,22-21 15,-1 21-15,0-22 0,1 1 16,-1 21-16,0-21 0,1 0 0,-1 0 15,0 0-15,1-1 0,-22 1 16,21 0-16,-21-21 0,1 21 0,-1-1 16,-21-20-16,0 21 0,0 0 0,0 0 15,0-1-15,0 1 0,0 0 16,0 0-16,0 42 31,-21 0-15,-1 22-16,22-22 0,-21 21 0,21 0 0,-21-20 15,0 20-15,0 0 16,21 1-16,-21 20 0,-1-21 0,1 1 16,21-1-16,0 0 0,0 1 0,-21 20 15,21-20-15,0-1 0,0 21 16,0-20-16,0 20 0,0-20 0,0-1 16,0 21-16,0-20 0,21-1 15,-21 0-15,0 1 0,0-22 0,0 21 16,0 1-16,0-22 0,0 21 0,0-21 15,0 0-15,0 1 0,-21-1 16,21 0-16,-21 0 0,0 0 0,0-21 16,-1 0-16,1 0 0,0 0 0,0 0 15,0 0-15,0 0 16,21-21-16,0 0 16,-22 21-16,22-21 0,0 0 0,-21 21 15,21-22-15,0 1 0,0 0 0,0 0 16,0-21-16,0 20 0,0-20 15,0 0-15,0-1 0,21 1 0</inkml:trace>
  <inkml:trace contextRef="#ctx0" brushRef="#br0" timeOffset="35351.53">11832 4509 0,'0'0'0,"-42"-22"31,21 22-15,21 22 15,21-22-31,0 0 0,-21 21 16,21-21-16</inkml:trace>
  <inkml:trace contextRef="#ctx0" brushRef="#br0" timeOffset="35719.32">12023 4911 0,'0'0'16,"0"21"-16,0 0 0,0 0 0,21 0 15,0-21-15,0 22 0,0-22 16,0 0-16,1 0 0,-1 0 0,21 0 15,-21-22-15,0 1 0,22 21 16,-22-21-16,0 0 0,0 0 0,0 0 16,1-1-16,-1 1 0,-21 0 15,0 0-15,0 0 0,0 0 0,0-1 16,0 1-16,0 0 0,-21 21 16,-1 0-1,-20 0-15,21 0 0,0 0 0,-22 21 16,22 0-16,0 22 0,0-22 15,0 21-15,0 1 0,21-1 0,0-21 16,0 21-16,0 1 0,0-22 0,0 21 16,0-21-16,0 1 0,0-1 15,21 0-15,-21 0 0,21 0 0,0-21 16,21 0-16,-20 0 0,-1 0 16,21 0-16,-21 0 0,22 0 0,-22 0 15,21-21-15,0 21 0,1-21 0</inkml:trace>
  <inkml:trace contextRef="#ctx0" brushRef="#br0" timeOffset="36283">12996 4657 0,'0'0'0,"0"-21"0,0-1 0,-21 22 16,0 0-16,0 0 15,0 0-15,-1 22 16,1-1-16,0 0 15,21 0-15,-21 0 0,0 22 16,21-1-16,0 0 0,0 1 0,0-22 16,-21 21-16,21 0 0,0 1 0,0-22 15,0 21-15,0-21 0,21 1 16,-21-1-16,21 0 0,0 0 0,21-21 16,-20 0-16,20 0 0,-21 0 15,21 0-15,1 0 0,-1 0 0,0 0 16,1 0-16,-1-21 0,-21-21 0,22 20 15,-1-20-15,-21 21 0,21-43 16,-20 22-16,20-21 0,-21 20 0,0-20 16,22-1-16,-22 22 0,0-22 15,-21 1-15,21 21 0,-21-22 16,21 22-16,-21-1 0,0 1 0,0 21 16,0-21-16,0 20 0,0 1 15,-21 21 1,21 21-16,-21 1 0,0-1 15,0 0-15,21 21 0,-22 1 0,1-1 16,21 0-16,-21 1 0,21-1 0,0 0 16,-21 1-16,21 20 0,-21-21 15,21 22-15,0-22 0,0 1 0,0-1 16,0 0-16,0 1 0,0-1 0,0 0 16,0-21-16,0 1 15,0-1-15,21 0 0,0 0 0,0-21 16,0 0-16,1 0 0,-1 0 15,21 0-15,-21 0 0,0 0 0,22 0 16,-1-21-16,-21 0 0,22 0 0,-22-1 16,0 1-16,21 0 0,-21-21 15</inkml:trace>
  <inkml:trace contextRef="#ctx0" brushRef="#br0" timeOffset="36539.21">13483 4530 0,'0'0'0,"0"21"0,21-21 16,0 0 0,1 0-16,-1 0 0,21 0 0,-21 0 15,22-21-15,-1 21 0,0 0 16,1-21-16,-1 21 0,0 0 0,-21 0 15,22-22-15,-1 22 0,0 0 0,-20-21 16,-1 21-16,0 0 0,0 0 16,-21-21-1</inkml:trace>
  <inkml:trace contextRef="#ctx0" brushRef="#br0" timeOffset="37899.11">1482 7197 0,'-22'0'0,"22"21"16,-21-21-1,0 0 1,21-21 15,21 21-31,0 0 16,1-21-16,-1 21 15,0 0-15,0 0 0,0 0 0,0 0 16,1 0-16,-1 0 0,0 0 16,0 0-16,0 0 0,0 0 0,1 0 15,-1 0-15,-21 21 0,21 0 16,0 0-16,-21 0 0,0 22 15,0-22-15,0 0 0,-21 0 16,0 21-16,0-20 0,-22-1 0,22 0 16,0 0-16,0 0 0,-22 0 15,22 1-15,0-1 0,0-21 16,0 0-16,0 21 0,-1-21 16,22-21 15,0 0-31,22-1 15,-1 1-15,0 21 16,0-21-16,0 21 0,22-21 0,-22 21 16,21 0-16,-21 0 0,22 0 15,-22 0-15,21 0 0,-21 0 0,0 0 16,1 0-16,-1 21 0,0 0 16,0 0-16,0 1 0,-21-1 15,0 0-15,0 0 0,0 21 16,0-20-16,0-1 0,-21 21 0,-21-21 15,21 22-15,-22-22 0,1 0 16,0 21-16,-22-21 0,22 1 0,-22-1 16,22 0-16,0-21 0,-1 0 15,1 0-15,21 0 0,-22 0 0,22 0 16,0 0-16,0 0 0,0-21 16,0 0-16,-1 21 0,1-22 15,21 1-15,0 0 0,0 0 16,0 0-1,0 0-15,21-1 16,1 22-16,-1-21 0,0 0 16,21 0-16,-21 21 0</inkml:trace>
  <inkml:trace contextRef="#ctx0" brushRef="#br0" timeOffset="38111.08">2265 7599 0,'0'0'0,"21"21"0,0-21 62,0 0-46</inkml:trace>
  <inkml:trace contextRef="#ctx0" brushRef="#br0" timeOffset="38896.51">4022 7472 0,'42'0'31,"-21"-21"-31,-21 0 0,21-1 16,0 1-16,1 0 0,-1 0 0,0 0 15,0 0-15,0-22 0,-21 22 16,21-21-16,1 21 0,-22-22 0,0 22 16,0 0-16,0 0 0,0 0 15,0-1-15,-22 1 0,1 21 16,0 0-16,0 0 0,0 0 0,0 0 16,-22 0-16,22 21 0,0-21 15,0 22-15,-22-1 0,22 0 0,0 0 16,21 0-16,-21 0 0,21 1 15,0-1-15,0 0 0,0 0 0,0 0 16,0 0-16,21 1 0,0-22 16,0 21-16,1 0 0,-1 0 0,21 0 15,-21 0-15,22 1 0,-1-1 0,-21 0 16,21-21-16,-20 21 0,20 0 16,-21 0-16,0 1 0,0-1 0,1 0 15,-22 0-15,0 0 0,0 0 16,0 1-16,-22-1 0,-20 0 15,0 0-15,-1 0 0,1 0 0,0 1 16,-22-1-16,1-21 0,-1 21 16,1-21-16,20 0 0,-20 0 0,-1 0 15,1 0-15,21 0 0,-1-21 0,-20 0 16,20-1-16,1 1 0,0 0 16,21 0-16,-22-21 0,22 20 0,0-20 15,0 0-15,0 21 16,21-22-16,0 22 0,0 0 0,0-21 15,21 20-15,21 1 0,-21 0 16,0 21-16,22-21 0,-1 21 16,0-21-16</inkml:trace>
  <inkml:trace contextRef="#ctx0" brushRef="#br0" timeOffset="39193.25">4657 7027 0,'0'-21'15,"-22"21"1,22 21 0,-21 1-16,21-1 0,0 21 0,0 0 15,-21-20-15,21 41 0,-21-21 16,0 1-16,21-1 0,-21 22 0,21-22 15,-22 0-15,22 1 0,-21-1 16,21-21-16,-21 21 0,21-20 0,0-1 16,0 0-16,0 0 0,0 0 0,21-21 31,0 0-31</inkml:trace>
  <inkml:trace contextRef="#ctx0" brushRef="#br0" timeOffset="39400.14">4318 7387 0,'0'0'16,"-21"0"-16,42 0 16,0 0-1,0 0-15,0 0 0,22 0 0,-22 0 16,0-21-16,21 21 0,1 0 15,-22 0-15,21 0 0,-21-21 16,1 21-16,-1 0 0,0 0 0,0 0 16,0-21-16,0 21 0</inkml:trace>
  <inkml:trace contextRef="#ctx0" brushRef="#br0" timeOffset="39987.75">5334 7578 0,'0'-106'16,"0"64"-16,0 20 15,0 1-15,0-21 0,0 21 16,0 0-16,0-22 0,-21 22 0,21 0 15,-21 0-15,-1 0 0,1 21 16,0 0-16,0 0 0,0 21 16,0 0-16,-64 64 15,64-43-15,0 0 0,-1 1 16,1-1-16,0-21 0,0 21 0,21 1 16,-21-1-16,21-21 15,0 0-15,0 1 0,0-1 0,0 0 16,0 0-16,21 0 0,0-21 0,0 0 15,0 0-15,1 0 0,-1 0 16,0 0-16,0 0 0,21-21 0,-20 0 16,-1 0-16,0 0 0,21-1 0,-21 1 15,1 0-15,20-21 0,-21 21 16,0-22-16,-21 1 0,21 21 0,-21-22 16,22 1-16,-22 21 0,0-21 15,0 20-15,0 1 0,0 0 16,0 42-1,0 0 1,0 1-16,0-1 0,0 21 0,0-21 16,0 22-16,0-22 0,0 21 0,0-21 15,0 22-15,0-22 0,0 0 16,0 0-16,0 0 0,21 0 16,-21 1-16,21-22 0,0 0 15,0 0-15,0 0 0,1 0 16,-1 0-16,-21-22 0,21 1 0,21 21 15</inkml:trace>
  <inkml:trace contextRef="#ctx0" brushRef="#br0" timeOffset="40939.21">5905 6943 0,'22'-21'0,"-44"42"0,44-64 15,-22 22-15,0 42 31,0 1-31,0-1 16,-22 0-16,22 21 0,0 1 16,0-1-16,-21 0 0,21 1 0,0 20 15,0-21-15,0 1 0,0-1 16,-21 22-16,21-22 0,0-21 0,0 21 16,0-20-16,0 20 0,0-21 0,0 0 15,21 0 1,0 1-16,1-22 0,-1 0 15,0 0-15,0 0 0,0 0 0,0 0 16,1-22-16,-1 1 0,0 0 16,0 0-16,0 0 0,0-22 0,1 22 15,-1-21-15,0 21 0,0-22 0,-21 22 16,0 0-16,21 0 0,-21 0 16,21 0-16,-21 42 31,0 0-31,0 0 0,0 0 15,0 0-15,0 1 0,0-1 0,0 21 0,0-21 16,0 0-16,0 1 0,0-1 16,0 0-16,0 0 0,0 0 15,0 0-15,22-21 16,-1 0-16,0 0 0,0 0 16,0 0-16,0 0 0,22 0 0,-22-21 15,0 0-15,0 21 0,22-21 0,-22 0 16,0-22-16,21 22 0,-21 0 15,1-21-15,-1-1 0,0 22 0,0-21 16,0 0-16,0 20 0,-21 1 16,0 0-16,22 0 0,-22 0 0,21 21 15,-21 21 1,0 0 0,0 0-16,0 0 15,0 1 1,0-44 31,0 1-32,0 0-15,0 0 16,0 0-16,0 0 0,0-1 31,0 1-31,-21 21 0,-1 0 16,1 0-16,0 21 15,21 1-15,-21-22 0,21 21 16,-21 0-16,21 21 0,-21-21 0,-1 1 16,22 20-16,0-21 0,0 21 15,0-20-15,0 20 0,0-21 0,0 21 16,0-20-16,0-1 0,0 0 0,0 0 16,22-21-16,-1 21 0,0-21 15,0 0-15,0 0 0,0 0 0,1 0 16,20 0-16,-21 0 0,0 0 15,0-21-15,1 21 0,-1-21 16,0 0-16,0 0 0,0-1 0,0 1 16,1 0-16,-1 0 0,-21 0 0,0 0 15,21-22-15,-21 22 0,21 0 16,-21-21-16,0 20 0,0 1 0,0 0 16</inkml:trace>
  <inkml:trace contextRef="#ctx0" brushRef="#br0" timeOffset="41180.08">6816 6816 0,'0'0'15,"-22"0"-15,1 0 0,0 0 16</inkml:trace>
  <inkml:trace contextRef="#ctx0" brushRef="#br0" timeOffset="41394.94">5905 7176 0,'0'0'0,"22"0"16,-1 0-16,21 0 15,-21-22-15,22 22 0,-22-21 0,21 21 0,0-21 16,-20 21-16,20-21 0,-21 21 15,21 0-15,1-21 0,-22 21 16,0 0-16,0 0 0,0-21 0,1 21 16,-1 0-16</inkml:trace>
  <inkml:trace contextRef="#ctx0" brushRef="#br0" timeOffset="43224.58">8424 7408 0,'0'-21'31,"0"0"-31,0 0 0,0 0 16,0 0-16,0-1 15,0 1-15,0 0 0,0 0 16,0 0-16,0 0 0,0-22 0,0 22 16,-21 0-16,0 21 0,0-21 15,21 0-15,-21 21 0,-1 0 0,1 0 16,-21 0-16,21 0 0,-22 0 0,1 0 16,0 21-16,-1 0 0,1 0 15,21 0-15,-21 0 0,-1 22 0,1-22 16,21 21-16,0 1 0,-1-1 15,22 0-15,0 1 0,0-1 0,0 0 16,0 1-16,0-22 0,22 0 0,-1 21 16,0-42-16,0 21 0,21 1 15,-20-22-15,20 0 0,-21 0 16,21 0-16,1 0 0,-1-22 0,0 1 16,1 21-16,-1-21 0,-21 0 15,22 0-15,-22 0 0,21-1 0,-21-20 16,0 21-16,1 0 0,-22-22 15,0 22-15,0-21 0,21 21 0,-21-22 16,0 22-16,0-21 0,0 21 0,0 0 16,0-1-16,0 1 0,-21 21 31,21 21-31,-22 1 16,22-1-16,0 0 0,0 21 0,0-21 15,0 22-15,0-22 0,0 0 16,0 21-16,0-20 0,0-1 15,0 0-15,22 0 0,-1-21 0,0 21 16,0-21-16,0 0 0,0 0 16,1 0-16,20 0 0,-21 0 0,21 0 15,1 0-15,-22-21 0,21 0 0,-21 21 16,22-21-16,-22 0 0,0-1 16,0 1-16,0-21 0,1 21 0,-1-22 15,-21 22-15,0 0 0,0-21 0,0 21 16,0-1-16,0 1 15,0 42 1,0 1 0,-21-1-16,-1 0 0,22 0 15,-21 21-15,21-20 0,0 20 0,-21-21 16,21 0-16,-21 22 0,21-22 16,-21 0-16,21 0 0,0 0 0,0 0 15,0-42 32,0 0-47,21 0 0,0 0 16,-21-22-16,21 22 0,0 0 15,1-21-15,-22 21 0,21-22 16,0 22-16,0 0 0,0 0 16,0 21-16,-21-21 0,22 21 0,-1 0 15,0 0-15,0 21 16,-21 0-16,21 0 0,-21 0 15,0 0-15,0 1 0,21 20 0,-21-21 16,22 0-16,-22 0 0,0 22 0,21-22 16,0 0-16,-21 0 0,21 0 15,0 1-15,0-1 0,1 0 16,-1-21-16,0 0 0,0 0 0,21 0 16,-20 0-16,-1 0 0,21 0 15,-21 0-15,22 0 0,-1-21 16,0 0-16,-21 21 0,22-22 0,-22 1 15,21 0-15,-21 0 0,1-21 16,-22 20-16,21-20 0,-21 21 0,0-21 16,0 20-16,0-20 0,0 21 0,0-21 15,0 20-15,0 1 0,-21 0 16,-1 21-16,1 0 0,-21 0 16,21 0-16,0 0 0,-1 21 15,-20 0-15,21 1 0,0-1 16,0 21-16,-1-21 0,1 22 15,0-1-15,0-21 0,21 21 0,-21-20 16,21 20-16,0-21 0,0 0 16,0 0-16,0 1 0,0-1 0,0 0 15,21-21-15,0 0 0,0 0 16,0 0-16,1 0 0,-1 0 0,0 0 16,0 0-16,0 0 0,0-21 0,22 0 15,-22-1-15,0 1 0,0 0 16,0-21-16,1 21 0,-1-22 0,0 1 15,0 0-15,0-22 0,-21 22 0,21-1 16,1 1-16,-22-21 0,21 20 16,-21 1-16,0-22 0,21 22 0,0 0 15,0-1-15,-21 1 0,0 0 0,21-1 16,-21 22-16,22 0 16,-22 0-16,0 42 15,0 0-15,0 0 0,0 22 16,-22-1-16,22 22 0,-21-22 0,21 21 15,-21 1-15,21-1 0,0 1 0,0-1 16,0 1-16,0-1 0,0 1 16,0-1-16,0-20 0,0-1 0,0 0 15,0 1-15,21-22 0,0 0 0,1 0 16,-1 0-16,0 1 0,0-22 16,21 0-16,1 0 0,-1 0 0,-21 0 15,22 0-15,-1-22 0,-21 1 16,21 0-16</inkml:trace>
  <inkml:trace contextRef="#ctx0" brushRef="#br0" timeOffset="44022">11218 7176 0,'0'0'0,"0"-22"0,0 1 16,-21 0-16,21 0 15,0 0-15,0 0 0,0-1 16,0 1-16,0 0 0,21 0 15,0 0-15,1 0 0,-1-1 16,0 1-16,0 21 0,0-21 0,0 21 16,1-21-16,-1 21 0,0 0 0,0 0 15,0 21-15,0 0 0,-21 0 16,22 1-16,-22-1 0,21 21 0,-21-21 16,0 22-16,0-1 0,0 0 15,0-21-15,0 22 0,0-1 16,0 0-16,0-20 0,0 20 0,0-21 15,0 0-15,0 0 0,0 1 16,0-44 15,0 1-31,0 0 16,0 0-16,0-21 0,0 20 0,0-20 16,0 21-16,21-21 0,0-1 0,-21 1 15,42 21-15,-20-22 16,-1 22-16,0-21 0,21 21 0,-21 0 0,22-1 15,-1 1-15,-21 21 0,22 0 16,-22 0-16,0 0 0,0 0 16,0 0-16,0 21 0,1 22 0,-1-22 15,-21 0-15,0 21 0,0-20 16,0 20-16,0-21 0,0 0 0,0 22 16,0-22-16,0 0 0,0 21 0,0-21 15,-21 1-15,21-1 16,-22 0-16,1-21 15,0 0 1,21-21-16,0 0 16</inkml:trace>
  <inkml:trace contextRef="#ctx0" brushRef="#br0" timeOffset="44763.57">12467 6858 0,'0'0'15,"0"21"17,-21 0-32,0-21 15,21 43-15,-21-22 0,21 0 16,0 0-16,-22 0 0,22 22 0,-21-22 16,21 21-16,0-21 0,0 1 15,0-1-15,0 0 0,0 0 0,0 0 16,21 0-16,1-21 15,-1 0-15,0 0 0,0 0 0,0 0 16,0 0-16,1 0 0,-1 0 16,0-21-16,0 0 0,-21 0 0,0 0 15,0 0-15,0-1 0,0 1 0,0 0 16,0 0-16,0-21 0,0 20 16,-21-20-16,21 21 0,0-21 0,-21 20 15,21 1-15,0-21 0,0 21 0,0 0 16,0-1-16,0 1 15,21 0-15,0 0 0,0 21 16,0 0-16,1 0 0,-1 0 0,0 0 16,0 0-16,0 21 0,22-21 15,-22 21-15,0 0 0,0 1 0,0 20 16,0-21-16,1 0 0,-22 22 0,0-22 16,0 0-16,0 21 0,0-21 15,0 1-15,0 20 0,0-21 0,0 0 16,0 0-16,0 1 0,0-1 15,0 0-15,-22-21 16,1 0 0,0 0-1,21-21-15,0 0 0,0-1 16,0 1-16,0 0 0,21-21 0,0 21 16,-21-22-16,22 22 0,20-21 15,-21-1-15,0 1 0,22 21 0,-1-21 16,-21 20-16,21 1 0,1 0 15,-22 0-15,21 0 0,1 21 0,-22 0 16,21 0-16,-21 21 0,0 0 0,1 0 16,-22 22-16,0-22 0,0 21 15,0-21-15,0 22 0,0-1 0,0-21 16,0 21-16,0-20 0,-22 20 0,1-21 16,21 0-16,0 22 0,-21-22 15,0-21-15,0 21 0,21 0 16,-21 0-16,21-42 31,0 0-31,21 21 0</inkml:trace>
  <inkml:trace contextRef="#ctx0" brushRef="#br0" timeOffset="45647.91">14478 6752 0,'0'0'0,"0"-21"0,21 21 0,0-21 15,0 0-15,-21 0 0,22-1 16,-22 1-16,0 0 0,0 0 16,-22 21-1,1 0-15,-21 0 0,21 0 0,-22 0 16,1 21-16,0-21 0,-1 21 0,-20 0 15,42 1-15,-22-1 0,1 0 16,21 0-16,0 0 0,0-21 0,21 21 16,0 1-16,0-1 0,0 0 15,21-21-15,0 21 0,21 0 16,-21-21-16,1 21 0,20 1 0,0-1 16,-21-21-16,22 21 0,-22 0 15,0 0-15,21-21 0,-20 21 0,-1 1 16,-21-1-16,21 0 0,-21 0 15,0 0-15,0 0 16,-21-21-16,0 22 0,-1-22 0,1 0 16,-21 0-16,21 21 0,-22-21 0,22 0 15,-21 0-15,21 0 0,-22 0 16,22 0-16,-21-21 0,21-1 0,0 22 16,-1-21-16,22 0 0,-21 0 15,0 0-15,0 0 0,21-1 16,0 1-16,0 0 0,-21 21 0,21-21 15,-21 0-15,21 42 32,0 0-32,21 0 0,0-21 15,0 21-15,21 1 0,-20-1 16,-1 0-16,21 0 0,0 0 0,-20 0 16,20 1-16,-21-22 0,21 21 15,-20 0-15,20-21 0,-21 0 0,0 0 16,0 0-16,22 0 0,-22 0 15,0 0-15,21-21 0,-20 0 0,-1-1 16,0 1-16,0 0 0,21-21 16,-20 21-16,-1-22 0,0 1 0,0 0 15,0-22-15,0 22 0,1-22 16,-1 1-16,0-1 0,0-20 0,0 41 16,-21-20-16,0 20 0,0 22 0,21-21 15,-21 21-15,0 0 0,-21 21 31,0 21-31,21 0 0,-21 0 16,0 43-16,21-22 0,-21 0 0,21 22 16,0-1-16,-22-20 0,22 20 0,-21-21 15,21 1-15,-21 20 16,21-20-16,0-22 0,0 21 0,0 0 16,0-20-16,0-1 0,0 0 0,0 0 15,0 0-15,0 0 16,21-21-16,0 0 0,1 0 0,-1 0 15,0 0-15,-21-21 16,21 0-16,0 21 0,0-21 0,-21-21 16,0 20-16</inkml:trace>
  <inkml:trace contextRef="#ctx0" brushRef="#br0" timeOffset="45838.8">14711 6795 0,'0'0'0,"0"-22"31,21 22-15,0 0-16,0 0 15,0 0-15,1-21 0,-1 21 0,0 0 16,0 0-16,0 0 0,0 0 16,1-21-16,-1 21 0,0 0 15,0 0-15,0 0 0</inkml:trace>
  <inkml:trace contextRef="#ctx0" brushRef="#br0" timeOffset="47328.06">15515 7049 0,'0'0'0,"0"21"0,21-21 15,0 0 1,1 0-16,-1 0 0,0 0 15,0-21-15,0 21 0,-21-22 0,21 1 16,1 0-16,-22-21 16,21 21-16,-21-1 0,0 1 0,0 0 15,0 0-15,0 0 0,0 0 16,0-1-16,-21 1 0,-1 21 16,1 0-16,0 0 0,-21 0 15,21 0-15,-1 21 0,-20 1 0,21-1 16,0 0-16,-22 0 0,22 0 15,-21 0-15,21 22 0,0-22 0,-1 0 16,1 21-16,21-20 0,0-1 0,0 0 16,0 21-16,0-21 0,0 1 15,0-1-15,21-21 0,1 21 0,-1-21 16,21 0-16,-21 0 0,0 0 16,22 0-16,-22 0 0,0 0 0,21-21 15,-20 0-15,-1-1 0,0 1 16,0 0-16,0 0 0,0 0 0,1 0 15,-1-1-15,-21-20 0,21 21 16,-21-21-16,21 20 0,-21 1 0,0 0 16,0 0-16,0 0 0,0 42 31,0 0-15,0 0-16,-21 0 0,21 1 15,0-1-15,-21 0 0,21 0 0,0 21 16,0-20-16,0-1 0,0 0 15,0 0-15,0 0 0,21-21 16,0 21-16,0-21 0,0 0 16,1 0-16,-1 0 0,0 0 0,21 0 15,-21 0-15,1-21 0,-1 21 16,0-21-16,0 0 0,0 0 0,22 0 16,-22-1-16,0-20 0,0 0 0,0-1 15,0 1-15,1 0 0,-1-22 16,0 1-16,0-1 0,0 22 0,0-22 15,-21 22-15,0 0 0,0-1 16,0 22-16,0 0 0,0 0 0,-21 21 31,21 21-31,0 0 0,-21 0 16,0 22-16,21-1 0,-21 0 16,0 1-16,-1 20 0,22-20 0,-21 20 15,0-21-15,21 1 0,-21 20 16,21-20-16,0-1 0,0-21 0,0 21 15,0 1-15,0-22 0,0 21 0,21-21 16,0 1-16,0-1 0,1-21 16,20 0-16,-21 0 0,21 0 0,1 0 15,-22 0-15,21 0 0,-21 0 0,22-21 16,-22-1-16,0 1 0,43-42 16,-43 42-16,0-1 15,0-20-15,0 21 0,0-21 0,-21 20 0,22 1 16,-22 0-16,21 0 15,-21 42 1,0 0 0,-21 0-16,21 1 15,-22-1-15,22 0 0,-21 0 0,21 0 16,0 0-16,0 1 0,0-1 0,0 0 16,0 0-16,0 0 15,21-21-15,1 0 0,-1 21 0,0-21 16,0 0-16,0 0 0,0 0 15,22 0-15,-22 0 0,0-21 0,0 0 16,0 21-16,1-21 0,-1-21 0,21 20 16,-21 1-16,0-21 15,1 21-15,20-22 0,-21 1 0,0 21 16,0-21-16,1 20 0,-1 1 0,0 0 16,0 0-16,0 21 0,0 0 15,-21 21 16,0 0-31,0 0 16,0-42 47,0 0-48,0 0-15,0 0 16,0 0-1,-21 21 1,0 0-16,0 0 0,21 21 16,-21 0-16,0 0 0,-1 0 15,1 0-15,0 1 0,0 20 0,0-21 16,0 0-16,-1 22 0,22-22 0,0 21 16,-21-21-16,21 22 15,0-22-15,0 0 0,0 0 0,0 21 16,21-20-16,1-22 0,20 21 0,-21 0 15,21-21-15,-20 0 0,20 0 16,0 0-16,1 0 0,-1-21 0,0 0 16,22-1-16,-22 22 0,0-21 0,1-21 15,-22 21-15,21 0 0,1-22 16,20-41-16,-42 62 0,0-20 16,1 0-16,-1-1 0,0 1 0</inkml:trace>
  <inkml:trace contextRef="#ctx0" brushRef="#br0" timeOffset="47563.07">17420 6265 0,'0'0'0,"-21"0"0,-43-21 31,43 21-16,42 0 32,1 0-31</inkml:trace>
  <inkml:trace contextRef="#ctx0" brushRef="#br0" timeOffset="47791.95">16277 6541 0,'-21'21'16,"42"-42"-16,-63 63 0,63-42 16,0 21-16,21-21 15,-20 0-15,20 0 0,0 0 0,-21 0 16,22 0-16,-1 0 0,0 0 15,1 0-15,-1-21 0,-21 21 0,22 0 16,-1 0-16,-21-21 0,0 21 0,22 0 16,-22 0-16,-21-21 0</inkml:trace>
  <inkml:trace contextRef="#ctx0" brushRef="#br0" timeOffset="49062.98">1249 9144 0,'0'-21'0,"0"0"15,0 0-15,0-1 16,0 1 0,0 0-16,0 0 15,-21 42 16,-1 21-31,22-20 0,-21-1 16,0 21-16,21 0 0,-21 1 16,0-22-16,0 21 0,-1 1 0,1-22 15,0 21-15,21-21 0,0 0 16,-21 1-16,21-1 16,0-42-1,0-1 1,0 1-16,21 0 15,0 21-15,0-21 16,1 21-16,-1 0 16,0 0-16,0 0 0,0 0 0,22 0 15,-22 0-15,0 0 0,0 0 16,21 0-16,-20 0 0,-1 0 0,0 0 16,0 0-16,0 0 0,0 0 15,1 0-15,-1-21 0,0 0 16,0 21-16,0-22 0,0 1 0,-21 0 15,0 0-15,0 0 0,0 0 16,0-1-16,0 1 0,0 0 16,0 0-16,-21 21 31,0 0-31,0 42 0,21-21 16,-21 1-16,21-1 0,0 21 15,-21 0-15,21-20 0,-22 20 0,1-21 16,21 21-16,0-20 0,0 20 15,0-21-15,-21 21 0,21-20 0,0-1 16,0 0-16,0 0 0,0 0 16,21-21 15,-21-21-15</inkml:trace>
  <inkml:trace contextRef="#ctx0" brushRef="#br0" timeOffset="49348.05">2053 9335 0,'0'21'31,"-21"-21"79</inkml:trace>
  <inkml:trace contextRef="#ctx0" brushRef="#br0" timeOffset="54127.13">3958 8869 0,'0'0'0,"0"-21"0,0 0 15,0-1-15,0 1 16,0 0 0,0 0-16,-21 42 31,21 0-31,-21 0 15,21 22-15,-21 20 0,21-20 16,0 20-16,0 1 0,-22-1 0,1 1 16,0-1-16,21 1 0,-21-22 15,0 21-15,21 1 0,0-22 16,-21 22-16,21-22 0,-22-21 0,22 22 16,0-22-16,0 0 0,0-42 31,0 0-16,0-1-15,0 1 0,0 0 16</inkml:trace>
  <inkml:trace contextRef="#ctx0" brushRef="#br0" timeOffset="54487.93">3556 8975 0,'0'0'0,"-21"-21"0,0-1 0,-1 22 15,22-21-15,0 0 0,0 0 16,0 0-16,0 0 0,0-1 0,22 1 16,-1-21-16,21 21 0,-21 0 15,22-1-15,20 1 0,-21 0 0,1 21 16,-1 0-16,0 0 0,1 0 16,-1 0-16,0 21 0,-20 0 0,-1 22 15,0-1-15,-21 0 0,0 1 16,0 20-16,-21-20 0,0 20 0,-22-21 15,1 1-15,0-1 0,-1 0 16,-20-20-16,20 20 0,1-21 16,0 0-16,-1 0 0,22-21 0,0 0 15,0 22-15,0-22 0,42-22 32,0 22-32,0 0 15,0-21-15,22 0 0,-22 21 16,0 0-16,0-21 0,22 21 0,-22 0 15</inkml:trace>
  <inkml:trace contextRef="#ctx0" brushRef="#br0" timeOffset="54919.7">4149 9377 0,'-22'-21'15,"22"0"1,0-1-16,0 1 16,0 0-16,22 0 15,-1 21-15,0 0 0,0-21 0,0 21 16,0 0-16,1 0 0,20 0 0,-21 0 16,0 21-16,22 0 0,-22-21 15,0 21-15,0 0 0,0 22 16,0-22-16,-21 0 0,0 0 15,0 0-15,0 1 0,0 20 0,-21-21 16,0 0-16,0 0 0,0 1 0,0-22 16,21 21-16,-22-21 0,1 0 15,21-21 1,0-1-16,0 1 16,0 0-16,0 0 0,0-21 15,21 20-15,1 1 0,-1 0 0,0 0 16,-21-21-16,21 20 0,0 1 15,0 0-15,22 0 0,-22 0 0,0 0 16,0 21-16,0-22 16,1 1-16,-1 21 0,0 0 0,0-21 15,0 21-15,0 0 0</inkml:trace>
  <inkml:trace contextRef="#ctx0" brushRef="#br0" timeOffset="55337.2">5059 9165 0,'-43'85'31,"22"-64"-31,0 0 0,21 0 0,0 22 16,-21-22-16,0 0 0,21 0 15,-21 0-15,21 1 0,0 20 0,0-21 16,0 0-16,0 0 0,0 1 15,0-1-15,0 0 0,21-21 16,0 0-16,0 0 0,0 0 0,0 0 16,1 0-16,-1-21 0,0 0 15,0-1-15,0 22 0,0-21 0,22-21 16,-22 21-16,0 0 0,0-1 16,0 1-16,-21-21 0,0 21 0,0-22 15,0 22-15,0 0 0,0-21 16,0 21-16,0-1 0,-21 1 15,0 0-15,0 21 0,0 0 0,-22 0 16,22 0-16,0 0 0,0 0 0,-21 0 16,20 21-16,1 0 0,0-21 15,0 22-15,21-1 0,0 0 0,0 0 16,-21 0-16,21 0 0,0 1 16,0-1-16,21-21 15,0 0-15</inkml:trace>
  <inkml:trace contextRef="#ctx0" brushRef="#br0" timeOffset="56055.78">5927 9186 0,'0'-21'0,"0"0"15,-22 21-15,1 0 0,0 0 0,0-21 16,0 21-16,0 0 0,-1 0 15,1 0-15,0 0 0,-21 0 0,21 21 16,-1 0-16,-20 0 0,21-21 0,0 22 16,0-1-16,-1 0 15,22 21-15,-21-21 0,21 1 0,-21-22 16,21 21-16,0 0 0,0 0 0,0 0 16,21-21-1,0 0-15,1 0 0,-1 0 0,0 0 16,21 0-16,-21 0 0,22 0 0,-22-21 15,21 0-15,1 0 0,-22 21 16,0-21-16,0-1 0,0 22 0,0-21 16,1 0-16,-22 0 0,0 0 15,0 0 1,0 42 31,0 0-47,0 21 0,0-21 15,0 1-15,0 20 0,0 0 0,0 1 16,0-1-16,0 0 0,0 1 16,0 20-16,0-21 0,0 22 0,0-22 15,0 22-15,0-22 0,0 0 0,21 22 16,-21-22-16,21 22 0,0-22 16,-21 22-16,0-22 0,0 21 0,21-20 15,-21 20-15,0-20 0,0 20 0,0-21 16,-21 1-16,0-1 0,0 0 15,0-20-15,-1 20 0,-20-21 16,0 0-16,21 0 0,-22-21 0,22 0 16,0 0-16,-21 0 0,20-21 0,22-21 15,-21 21-15,21-22 0,0-20 16,0 21-16,0-43 0,0 21 0,0 1 16,0-1-16,21-20 0,1 20 0,-1 1 15,0-1-15,21 22 0,-21-22 16,22 22-16,-1-21 0,-21 20 0,22 1 15,-1 0-15,0-22 0,1 22 0,-22 21 16,21-22-16,0 1 0,-20 0 16,-1 20-16,21-20 0,-21 21 0,0 0 15,-21 0-15,22-22 0,-1 43 16,-21-21-16</inkml:trace>
  <inkml:trace contextRef="#ctx0" brushRef="#br0" timeOffset="56492.54">6350 9081 0,'0'0'0,"-21"0"0,21-22 0,0 1 16,-21 0-16,21 0 16,0 0-16,0 0 15,0-1 1,21 22-16,0 0 0,-21-21 0,21 21 15,0 0-15,0 0 0,1 0 0,-1 0 16,21 21-16,-21-21 0,0 43 16,1-22-16,20 0 0,-21 21 0,0 1 15,0-22-15,1 21 0,-1 1 0,-21-22 16,0 21-16,0-21 0,0 0 16,0 1-16,0-1 0,0 0 15,-21-42 16,21 0-31,0-1 0,0 1 16,0 0-16,0 0 0,0 0 16,0 0-16,0-22 0,21 22 15,-21-21-15,21 21 0,0-22 0,-21 22 16,21 0-16,0 0 0,1 0 16,-1-1-16,0 22 0,0-21 0,0 21 15,0 0-15,1 0 0,-1 0 0,0 0 16,0 0-16,0 0 15,0 21-15</inkml:trace>
  <inkml:trace contextRef="#ctx0" brushRef="#br0" timeOffset="58071.43">7387 9144 0,'0'0'0,"21"0"0,0 0 15,1 0-15,-1-21 16,0 0-16,-21 0 0,21-1 15,0 22-15,-21-21 0,0 0 16,0 0-16,0 0 0,0 0 0,0-1 16,0 1-16,0 0 0,-21 21 0,0-21 15,0 0-15,0 21 16,-1 0-16,1 0 0,0 0 0,-21 0 16,21 21-16,-1 0 0,1 0 15,0 0-15,0 1 0,-21 20 0,20-21 16,1 21-16,0-20 0,21 20 15,0 0-15,-21-21 0,21 22 0,0-22 16,0 0-16,0 0 0,0 0 16,21 1-16,0-1 0,0-21 0,1 0 15,-1 0-15,0 0 0,0 0 0,0 0 16,0 0-16,1 0 0,-1 0 16,0-21-16,0-1 0,21 22 0,-20-21 15,-1 0-15,-21 0 0,21-21 16,0 20-16,-21 1 0,0-21 0,0 21 15,0-22-15,0 22 0,0 0 16,0 0-16,0 0 0,0 0 16,0 42-1,0 0 1,0 0-16,0 0 0,0 0 16,0 22-16,0-22 0,0 0 0,0 21 15,21-20-15,0-1 0,1 0 0,-1 0 16,-21 0-16,21 0 0,21-21 15,-21 22-15,1-22 0,20 0 0,-21 0 16,21 0-16,1 0 0,-1 0 0,-21 0 16,22 0-16,-22-22 15,21 1-15,-21 0 0,0 0 0,1 0 0,-1 0 16,0-1-16,0 1 0,-21-21 16,0 21-16,0-22 0,0 22 15,0 0-15,0-21 0,0 21 0,0-1 16,0 44 15,0-1-31,0 0 0,0 0 16,0 0-16,0 0 0,0 1 0,-21-1 15,21 0-15,0 0 0,-21 0 16,21 0-16,0 1 0,0-1 0,0 0 16,0 0-16,0-42 46,0 0-30,0 0-16,0-1 16,21 1-16,0 0 0,-21 0 0,21 0 15,-21-22-15,21 22 0,1 0 0,-22 0 16,21 0-16,0 0 0,0-1 16,-21 1-16,21 21 0,0 0 15,1 0-15,-22 21 16,21 1-16,-21-1 15,21 0-15,-21 21 0,21-21 16,-21 1-16,0-1 0,21 0 0,-21 0 16,0 0-16,0 0 0,0 1 15,0-1-15,21 0 0,-21 0 16,0 0 0,22-42 15,-1 0-31,-21 0 0,21 0 15,-21-1-15,21 1 0,0-21 16,0 21-16,1-22 0,-1 22 0,0-21 16,0 21-16,0 0 0,22-22 15,-22 22-15,0 0 0,0 21 16,0-21-16,22 21 0,-22 0 16,0 0-16,-21 21 0,21-21 15,-21 21-15,0 0 0,0 0 0,0 22 16,0-22-16,0 0 0,0 21 0,0-20 15,0 20-15,0-21 0,0 0 16,0 0-16,0 1 0,0-1 0,21 0 16,0 0-16,1-21 0,-22 21 0,21-21 15,0 0-15,0 0 0,0 0 16,0 0-16,22 0 0,-22 0 0,21 0 16,-21 0-16,22-21 0,-22 0 0,21 21 15,-21-21-15,22 0 0,-1-22 16,-21 22-16,22 0 0,-22-21 15,0-1-15,21 1 0,-21 0 0,1-1 16,-1 1-16,0 0 0,-21 20 16,21-20-16,-21 21 0,0 0 0,0 0 15,0-1-15,-21 22 16,0 0-16,0 22 16,-1-1-16,1 0 0,0 0 0,0 21 15,0 1-15,0-22 0,21 21 0,0 1 16,0-1-16,0-21 15,0 21-15,0-20 0,0-1 0,0 0 0,0 0 16,21 0-16,0-21 0,0 21 16,0 1-16,22-22 0,-22 0 0,0 0 15,21 21-15,-21-21 0,1 0 16,-1 0-16,0 0 0,0 0 0,0 0 16,-42 0 15,0 0-31,0 0 0,0 0 15,-1 0-15,1 0 0,0 0 0,0 0 16,0 0-16,0 0 0,-1 0 16,22 21-16,-21-21 0,42 0 47</inkml:trace>
  <inkml:trace contextRef="#ctx0" brushRef="#br0" timeOffset="58255.27">9927 9271 0,'0'0'0,"-21"0"46,0 0-30</inkml:trace>
  <inkml:trace contextRef="#ctx0" brushRef="#br0" timeOffset="59069.48">1228 10880 0,'0'0'0,"-43"0"31,43-21-15,21 21 0,1 0-16,-1 0 15,21 0-15,-21-22 0,22 22 0,-1 0 16,0 0-16,1-21 0,-1 21 15,0-21-15,1 21 0,-1 0 0,-21 0 16,0 0-16,22 0 0,-22 0 16,-42 0-1,-1 21 1,-20-21-16,21 0 0,-21 0 16,-1 21-16</inkml:trace>
  <inkml:trace contextRef="#ctx0" brushRef="#br0" timeOffset="59620.17">1333 10880 0,'0'0'0,"-21"0"0,21 21 16,-21-21-16,21 21 0,-21 0 16,0-21-16,21 21 0,0 1 15,-21-1-15,21 0 0,-22 0 16,1 0-16,21 0 0,0 22 15,-21-22-15,21 0 0,-21-21 0,21 21 16,0 0-16,21-42 47,0 0-31,0 0-16,1 0 0,-1 0 15,0 21-15,0 0 16,-21-22-16,21 1 0,0 21 15,1 0-15,-1 0 0,21-21 0,-21 21 16,0 0-16,1 0 0,-1 0 16,0 0-16,0 0 0,21 21 15,-20 0-15,-22 1 0,21-1 0,0 0 16,0 0-16,0 0 0,-21 22 16,0-22-16,0 21 0,0-21 0,0 22 15,0-22-15,0 0 0,0 21 16,-21-21-16,0 1 0,0-1 0,0 0 15,-1 0-15,-20-21 0,21 21 16,0-21-16,-22 0 0,22 0 0,0 0 16,0 0-16,0 0 0,0 0 15,-1 0-15,1 0 0,0 0 16,0-21-16,21 0 16,-21 21-16,0-21 15,21 0 1,21 21-1,0-22-15,0 22 0</inkml:trace>
  <inkml:trace contextRef="#ctx0" brushRef="#br0" timeOffset="59915">2053 11367 0,'21'0'47,"0"0"-47,-21-22 16,22 22-16,-22-21 0,21 0 16,-21 0-1,-21 21 1,-1 0-1,1 0 1</inkml:trace>
  <inkml:trace contextRef="#ctx0" brushRef="#br0" timeOffset="61091.74">3746 10901 0,'0'-21'32,"0"42"-32,0 0 15,0 0-15,0 0 0,0 1 16,0 20-16,0-21 0,0 21 0,0 1 16,0-1-16,0-21 0,0 22 15,0-22-15,0 21 0,0-21 0,0 0 16,0 1-16,-21-22 0,21 21 15,-21-21 1,21-21 0,0-1-16,0 1 15,0-21-15,0 21 0,0 0 0,0-22 16,0 22-16,0-21 0,0-1 16,0 22-16,0-21 0,21 21 0,0-22 15,1 22-15,-22 0 0,21-21 16,0 21-16,0 21 0,0-22 15,0 22-15,1 0 0,-1 0 0,0 0 16,0 0-16,-21 22 0,21-1 0,0 0 16,-21 0-16,0 21 0,0-20 15,22 20-15,-22 0 0,0 1 0,0-1 16,0 0-16,0 1 0,0-22 16,0 21-16,0-21 0,0 0 0,0 1 15,0-1-15,0-42 31,0-1-15,21-20-16,-21 21 0,21-21 16,-21 20-16,21-20 0,0 0 15,0-1-15,-21 1 0,22 21 0,-1-21 16,21-1-16,-21 22 0,22 0 0,-22 0 16,21 0-16,-21-1 0,22 22 15,-22 0-15,0 0 0,0 22 0,0-1 16,0 0-16,1 0 0,-22 0 15,0 0-15,0 22 0,0-22 0,0 21 16,0-21-16,0 22 0,0-1 0,0-21 16,-22 0-16,22 22 0,-21-22 15,21 0-15,0 0 0,0 0 16,21-42 15,1 0-31</inkml:trace>
  <inkml:trace contextRef="#ctx0" brushRef="#br0" timeOffset="61442.78">4805 11113 0,'42'0'16,"-21"0"-16,0 0 15,1 0 1,-1-22-16,0 22 0,0-21 15,0 0-15,0 21 0,1-21 0,-1 21 16,0-21-16,-21 0 16,0-1-16,0 1 0,-21 21 15,0 0 1,-1 0-16,1 0 16,0 21-16,0 1 0,0-1 0,0 0 15,-1 0-15,1 0 0,0 22 0,0-1 16,0-21-16,21 21 15,0-20-15,0-1 0,0 0 0,0 0 0,0 0 16,0 0-16,0 1 16,21-22-16,0 0 0,0 0 15,0 0-15,1 0 0,20 0 0,-21 0 16,0 0-16,22-22 0,-22 1 16,21 0-16</inkml:trace>
  <inkml:trace contextRef="#ctx0" brushRef="#br0" timeOffset="61695.64">5503 10816 0,'0'0'0,"0"-42"0,21 0 0,-21 20 16,22 1-16,-22 0 0,0 0 15,0 0-15,0 42 32,0 0-32,0 21 0,0-20 15,0 20-15,0 0 0,0 1 0,-22-1 16,22 0-16,-21 1 0,0-1 0,21 0 15,0 1-15,0-22 0,-21 21 16,21 0-16,-21-20 0,21-1 0,0 0 16,0 0-16,0 0 0,21-21 31,0 0-31,0-21 0,0 0 16,1-21-16</inkml:trace>
  <inkml:trace contextRef="#ctx0" brushRef="#br0" timeOffset="62171.37">5905 10626 0,'0'0'16,"22"-43"-16,-22 22 0,21 0 15,-21 42 1,0 22 0,0-22-16,0 0 0,0 21 0,0 1 15,0-1-15,0 0 0,0 1 0,0-1 16,-21-21-16,21 21 0,-22 1 15,22-1-15,0 0 0,0 1 16,-21-22-16,21 21 0,0-21 0,0 1 16,0-1-16,0 0 0,0 0 15,0-42 17,0 0-32,0 0 0,0-1 15,0 1-15,0 0 0,0 0 0,21-21 16,1 20-16,-1 1 0,-21-21 0,21 21 15,0 0-15,21-22 0,-20 22 16,-1 0-16,0 0 0,0 21 0,0-21 16,0 21-16,1 0 0,-1 0 0,0 0 15,-21 21-15,21-21 0,-21 21 16,21 0-16,-21 0 0,0 0 16,0 22-16,0-22 0,0 21 0,0-21 15,0 22-15,0-22 0,0 21 16,0-21-16,0 1 0,0 20 0,0-21 15,0 0-15,0 0 0,-21-21 32,0-21-17,21 0-15,-21 0 0</inkml:trace>
  <inkml:trace contextRef="#ctx0" brushRef="#br0" timeOffset="62364.25">5440 10964 0,'0'0'0,"-43"0"0,22 0 0,-21 0 0,21 0 16,21-21-16,21 21 31,0 0-31,21 0 0,1 0 0,-1 0 16,0 0-16,1-21 0,20 21 0,-20 0 15,20 0-15,1 0 0,-22-21 16,21 21-16,-20 0 0,-1 0 15,0-21-15</inkml:trace>
  <inkml:trace contextRef="#ctx0" brushRef="#br0" timeOffset="62768.28">6752 10795 0,'0'0'0,"-21"0"31,0 0-31,0 0 15,-1 0-15,1 0 0,0 21 0,0 0 16,0 1-16,-22-1 0,22 0 16,0 21-16,0-21 0,0 22 0,0-22 15,-1 21-15,22-21 0,0 1 16,0 20-16,0-21 0,0 0 16,0 0-16,22 1 0,-1-1 15,0-21-15,21 0 0,-21 0 0,22 0 16,-22 0-16,21 0 0,1-21 15,-1-1-15,-21 1 0,21 0 0,-20 0 16,20 0-16,-21 0 0,0-1 0,0-20 16,-21 21-16,22-21 0,-22 20 15,0-20-15,0 21 0,-22-21 0,1 20 16,0 1-16,0 0 0,0 21 16,0 0-16,-1-21 0,-20 21 0,21 0 15,-21 0-15,20 21 0,1-21 0,-21 21 16,21 0-16,21 1 15,-21-1-15,21 0 0,0 0 16,21-21-16,0 0 0,0 21 16</inkml:trace>
  <inkml:trace contextRef="#ctx0" brushRef="#br0" timeOffset="63314.97">7451 10880 0,'0'-43'16,"0"86"-16,-22-86 16,1 43-16,0 0 0,0 0 0,0 0 15,0 0-15,-1 0 0,1 0 0,0 0 16,0 0-16,0 22 0,0-1 16,-1 0-16,1 0 0,0 0 0,0 0 15,0 22-15,0-22 0,-1 0 0,22 21 16,0-20-16,0-1 0,0 0 15,0 0-15,0 0 0,0 0 0,0 1 16,22-22-16,-1 0 0,0 21 0,0-21 16,0 0-16,0 0 15,1 0-15,20-21 0,-21 21 0,0-22 16,0 1-16,22 0 0,-22 0 0,0-21 16,0 20-16,0-20 0,1 0 15,-1 21-15,0-22 0,-21 1 0,21-22 16,-21 22-16,21-21 0,-21 20 0,0-20 15,0 20-15,0-20 0,0 21 16,0 20-16,0-20 0,0 21 0,0 0 16,0 0-16,0 42 15,0 0-15,0 0 16,0 21-16,-21 1 0,21-1 0,0 0 16,0 1-16,0 20 15,0-20-15,0 20 0,0-21 0,0 1 16,0 20-16,0-20 0,0-1 0,0 0 15,21-21-15,0 22 0,-21-22 16,22 21-16,20-21 0,-21 1 0,0-22 16,22 21-16,-1-21 0,-21 0 0,21 0 15,1 0-15,-22-21 0,21-1 16,1 22-16,-22-21 0,0 0 0,21 0 16</inkml:trace>
  <inkml:trace contextRef="#ctx0" brushRef="#br0" timeOffset="67948.05">9334 10308 0,'0'0'0,"0"-21"0,0 0 0,0 0 0,0 0 16,0-1-16,0 1 15,-21 21-15,0 0 0,0 0 16,0 0-16,0 0 15,-1 21-15,1 1 16,0 20-16,0-21 0,21 21 0,-21 22 16,0-22-16,-1 1 0,1 20 0,21-21 15,-21 22-15,0-22 0,21 1 16,0-1-16,0 0 0,0 1 0,0-1 16,0 0-16,0-21 0,0 1 0,0-1 15,21 0-15,21 0 16,-20 0-16,-1-21 0,0 0 0,21 0 0,-21 0 15,22 0-15,-1 0 0,-21 0 0,22 0 16,-22-21-16,21 0 16,0 0-16,-20 0 0,20-1 0,0-20 15,-21 21-15,1-21 0,-1-1 0,0 1 16,0 0-16,-21-1 0,21-20 16,-21 20-16,0-20 0,0-1 0,0 22 15,-21-21-15,0 20 0,0 1 0,0 0 16,-22-1-16,22 22 0,0 0 15,-21 0-15,20 21 0,1 0 0,-21 0 16,0 0-16,20 0 0,-20 21 0,0 0 16,21 0-16,-22 22 0,1-1 15,21 0-15,0 22 0,-1-22 0,22 22 16,0-22-16,0 21 0,0 1 16,0-22-16,0 1 0,22-1 15,-1 0-15,0-21 0,0 22 0,21-22 16,-20 0-16,20-21 0,-21 21 0,21-21 15,1 0-15,-22 0 0,21 0 16,1 0-16,-1 0 0,0-21 0,1 21 16,-1-21-16,0 0 0,-21 0 0,22-1 15,-22 1-15,21 0 0,-21 0 16,1 0-16,-1-22 0,0 22 16,0 0-16,-21 0 0,0 0 15,0 42 16,0 0-31,0 0 16,0 0-16,0 22 0,0-22 16,0 0-16,-21 0 0,21 0 0,0 22 15,0-22-15,0 0 0,0 0 16,0 0-16,21-21 0,0 22 16,0-22-16,1 0 0,-1 0 15,0 0-15,0 0 0,0 0 0,0-22 16,1 22-16,-1-21 15,0 0-15,0 0 0,21 0 0,-20 0 16,-22-1-16,21-20 0,0 21 0,0-21 16,-21 20-16,21 1 0,0-21 15,-21 21-15,0 0 0,22-1 16,-22 1-16,21 21 16,-21 21-1,0 1 1,0-1-16,0 0 0,0 0 0,-21 21 15,21-20-15,0-1 0,0 21 16,0-21-16,0 0 0,0 1 0,0-1 16,0 0-16,0 0 0,21 0 15,0-21-15,0 0 16,0 0-16,0 0 0,1 0 16,-1 0-16,0 0 0,21 0 0,-21 0 15,1-21-15,20 0 0,-21 0 16,21 0-16,-20-1 0,-1 1 0,0 0 15,0-21-15,0 21 0,0-22 0,-21 1 16,0 21-16,0 0 0,0-22 16,0 22-16,0 0 0,0 0 15,-21 21-15,0 0 16,0 21-16,0 0 0,21 0 16,-21 0-16,-1 1 0,22 20 15,-21-21-15,21 0 0,-21 22 0,21-22 16,-21 0-16,21 0 0,0 21 15,0-20-15,0-1 0,0 0 16,21 0-16,0-21 0,0 0 0,-21 21 16,22-21-16,-1 0 0,21 0 15,-21 0-15,0 0 0,22 0 0,-22-21 16,21 0-16,-21 21 0,22-21 0,-1 0 16,-21-1-16,22 1 0,-22 0 15,0 0-15,21-21 0,-42 20 16,21 1-16,1-21 0,-22 21 0,0 0 0,0-1 15,0 1-15,0 0 32,21 21-17,0 0-15,0 0 0,0 0 16,0 0-16,1 0 16,-1 0-16,0 0 0,0 21 0,-21 0 15,21 1-15,-21-1 0,0 0 16,0 0-16,0 0 0,0 0 15,0 1-15,0-1 0,0 0 0,0 0 16,-21 0-16,21 0 0,0 1 0,0-1 16,0 0-16,0 0 15,21-21-15,0 0 0,1 21 16,-1-21-16,0 0 0,0 0 16,0 0-16,0 0 0,1 0 15,-1 0-15,0-21 0,0 21 0,21-21 16,-20 0-16,-1 0 0,0-22 0,-21 22 15,21-21-15,0-1 0,0 1 16,-21 0-16,0-1 0,0-20 0,22 21 16,-22-1-16,0-20 0,0 42 0,21-22 15,-21 1-15,0 21 0,0 0 16,0-1-16,-21 22 31,21 22-31,-22-1 0,22 0 16,0 0-16,0 21 0,0 1 0,-21-1 15,21 0-15,-21 1 0,21-1 0,-21 0 16,21 1-16,0-22 0,0 21 16,0 1-16,0-22 0,0 21 0,0-21 15,0 0-15,0 1 0,0-1 0,0 0 16,21-21-16,0 21 0,22-21 16,-22 0-16,0 0 0,0 0 15,0 0-15,22 0 0,-22-21 0,21 21 16,-21-21-16,0 0 0,22-1 15,-22 1-15,0 0 0,0 0 16,0 0-16,1 0 0,-1 21 0,0-22 16,-21 1-16,0 0 15,-21 42 17,0 0-32,-1 1 0,1-1 15,21 0-15,0 0 0,0 0 16,0 22-16,0-22 0,0 0 15,0 0-15,0 0 0,21 0 16,1-21-16,-1 0 0,0 0 16,21 0-16,-21 0 0,22 0 0,-22 0 15,0 0-15,21 0 0,-20 0 16,20-21-16,-21 0 0,0 0 0,22 0 16,-22 0-16,0-1 0,-21 1 15,0 0-15,21-21 0,-21-1 0,0 1 16,0 0-16,0 21 0,0-22 0,0 1 15,-21 0-15,0 20 0,0 1 16,-1 0-16,22 0 0,-42 21 0,21 0 16,0 0-16,0 0 0,-1 21 0,1-21 15,0 21-15,0 22 0,-21-22 16,20 0-16,1 21 0,21 1 16,-21-22-16,21 21 0,0-21 0,0 22 0,0-22 15,0 21-15,0-21 16,0 0-16,21 1 0,0-1 0,1 0 15,-1 0-15,21 0 0,-21 0 0,22-21 16,-1 0-16,-21 22 0,21-22 0,22 0 16,-22 0-16,1 0 0,20 0 15,-21-22-15,22 22 0,-22-21 0,1 0 16,20 0-16,-21 0 0,-20 0 16,20-1-16,0 1 0,-21 0 0,1-21 15,-1 21-15,0-1 0,-21-20 16,0 21-16,0 0 0,0 0 0,0-1 15,-21 1-15,0 0 0,-1 0 16,1 21-16,-21 0 0,21 0 0,0 0 16,-1 0-16,1 21 0,-21 0 0,21 0 15,0 1-15,-1-1 0,1 0 0,0 21 16,0-21-16,21 1 0,0 20 16,0-21-16,0 0 0,0 0 0,0 1 15,0-1-15,0 0 0,0 0 16,21-21-16,0 0 0,0 0 15,1 0-15,-1 0 0,0 0 0,0 0 16,0 0-16,0-21 0,1 21 0,-1-21 16,0 0-16,-21-1 0,21 1 15,0 0-15,-21-21 0,21 21 16,-21-1-16,0 1 0,22-21 0,-22 21 16,0 0-16,0 42 46,0 0-46,-22-21 0,22 21 0,0 0 16,-21 0-16,21 1 0,0-1 16,0 0-16,0 0 0,0 0 0,21 0 15,1 1-15,-1-22 0,21 21 0,-21-21 16,0 0-16,22 21 0,-1-21 16,0 0-16,1 0 0,-22 0 0,21 0 15,1 0-15,-1 0 0,-21-21 0,21 21 16,-20-21-16,-1-1 0,21 1 15,-21 0-15,-21 0 16,21 0-16,1-22 0,-22 22 0,21-21 0,-21 0 16,0 20-16,0-20 0,0 0 0,0 21 15,0-1-15,-21 1 0,-1 0 16,1 21-16,0 0 0,0 0 0,0 0 16,0 0-16,-22 0 0,22 21 15,-21 0-15,21 22 0,-22-22 0,22 21 16,0-21-16,0 22 0,0-22 15,21 21-15,0-21 0,0 1 0,0-1 16,0 0-16,0 0 0,21 0 16,0 0-16,0-21 0,-21 22 0,21-22 15,0 0-15,22 0 0,-22 0 0,0 0 16,0 0-16,0 0 0,1 0 0,-1-22 16,0 1-16,0 0 15,0 0-15,0-21 0,1 20 0,-1-20 16,-21 0-16,21-1 0,0-20 15,0 21-15,0-22 0,1 22 0,-22-22 16,21 22-16,0 0 0,-21-1 0,21 1 16,-21 21-16,0-22 0,0 22 15,0 0-15,0 0 0,-21 21 16,0 0 0,0 0-16,-1 21 0,1 21 15,21-20-15,-21-1 0,21 21 16,-21 0-16,21 1 0,0-1 0,0 0 15,0 1-15,0 20 0,0-20 0,0-1 16,0 0-16,0 1 0,0-1 16,0-21-16,0 21 0,0-20 15,21-1-15,0 0 0,0 0 0,1-21 16,-1 21-16,21-21 0,-21 0 0,0 0 16,22 0-16,-1 0 0,-21 0 15,22 0-15,-22-21 0,0 0 0,21 0 16,-21 0-16,1-1 0,-1 1 0,0-21 15,-21 21-15,0-22 0,21 22 16,-21-21-16,21 21 0,-21 0 0,0-1 16,0 1-16,0 42 31,0 1-31,0-1 0,-21 0 0,21 0 16,-21 0-16,0 0 0,21 1 0,0-1 15,0 0-15,0 0 0,0 0 16,0 0-16,0 1 0,0-1 15,0 0-15,21-21 0,0 21 0,0-21 16,0 0-16,1 0 0,-1 0 16,0 0-16,0 0 0,21 0 0,-20 0 15,-1-21-15,0 0 0,0 0 0,0-1 16,22 1-16,-43 0 0,21-21 16,0 21-16,0-22 0,0 1 0,-21 21 15,21 0-15,1-1 0,-22 1 0,0 0 16,0 42 15,0 0-31,-22 1 0,1 20 16,21-21-16,-21 0 0,0 0 15,21 22-15,-21-22 0,21 0 0,0 0 16,0 0-16,0 1 0,-21-1 16,21 0-16,0 0 15,0-42 16,0 0-15,0 0-16,21-22 0,-21 22 16,21 0-16,0-21 0,0 20 15,-21-20-15,21 21 0,1 0 16,-1 0-16,0-22 0,0 43 0,0-21 0,-21 0 16,21 21-16,1 0 0,-1 0 15,0 0-15,0 0 16,0 0-16,0 21 0,1 0 15,-22 0-15,0 22 0,21-22 16,-21 0-16,0 21 0,21-20 0,-21-1 16,0 0-16,0 0 0,0 0 0,21 0 15,-21 1-15,21-1 0,0-21 16,1 21-16,-1-21 0,0 0 0,21 0 16,-21 0-16,22 0 0,-22 0 15,21 0-15,1 0 0,-22 0 0,21 0 16,0-21-16,-20 0 0,20-1 15,-21 1-15,0-21 0,0 21 0,22-22 16,-22 1-16,0 0 0,0-43 16,-21 64-16,0-21 0,0 20 15,0-20-15,0 21 0,0 0 16,-21 21-16,0 0 0,0 0 16,0 0-16,-22 0 0,22 21 0,-21 0 15,-1 0-15,22 0 0,-21 1 16,21-1-16,-22 42 0,22-42 15,21 22-15,0-22 0,0 0 16,0 0-16,0 0 0,0 1 0,21-22 16,-21 21-16,22 0 0,-1-21 15,0 0-15,0 0 0,0 0 0,0 0 16,1 0-16,-1 0 0,0 0 16,0-21-16,0 0 0,-21-1 15,21 1-15,1 0 0,-22 0 0,21 0 16,-21 0-16,0-1 0,0 1 15,21 21-15,-21 21 16,0 1 0,0-1-16,-21 21 0,21-21 15,0 0-15,-21 22 0,21-22 0,-22 21 16,1-21-16,21 22 0,-21-22 0,21 21 16,0-21-16,-21 22 15,21-22-15,-21 21 0,0 1 0,21-22 16,-22 21-16,22 0 0,-21 1 0,21-1 15,-21 0-15,21 1 0,0-1 16,0 0-16,0 1 0,-21-1 0,21 0 16,0 1-16,0-1 0,0-21 0,0 22 15,0-22-15,0 21 0,0-21 0,0 0 16,0 1-16,0-1 0,0 0 16,-21 0-16,0-21 0,21 21 0,-22-21 15,1 0-15,0 0 0,-21 0 0,-1 0 16,22 0-16,-42 0 0,20 0 15,1 0-15,-21 0 0,20-21 16,-20 21-16,20 0 0,1-21 0,21 21 16,-21 0-16,20-21 0,1 21 0,21-21 15,-21 21-15,21-22 0,-21 22 16,21-21-16,-21 0 0,21 0 0,0 0 16,0 0-16</inkml:trace>
  <inkml:trace contextRef="#ctx0" brushRef="#br0" timeOffset="68231.89">14605 10033 0,'0'-21'16,"0"0"15,0 42 16,-21-21-47,0 21 0</inkml:trace>
  <inkml:trace contextRef="#ctx0" brushRef="#br0" timeOffset="69315.27">1482 12552 0,'0'0'15,"21"-21"-15,0 21 0,0-21 0,-21-1 0,21 22 16,-21-21-16,-21 21 31,0 0-31,0 0 0,-22 0 16,22 21-16,-21 1 0,0-1 15,-1 21-15,1-21 0,0 43 0,-1-22 16,22 22-16,0-22 16,0 21-16,0 1 0,21-1 0,-22-20 15,22-1-15,0 22 0,0-22 0,0-21 16,0 21-16,22-20 16,-1 20-16,0-21 0,0 0 0,0-21 15,0 21-15,22-21 0,-22 0 16,0 0-16,21 0 0,1 0 0,-22-21 15,21 21-15,-21-21 0,1 0 16,20 0-16,-21 0 0,0-1 16,-21 1-16,0-21 0,0 21 0,0 0 15,0-1-15,0 1 0,-21 0 16,0 0-16,0 0 0,-22 21 16,22 0-16,-21 0 0,0 0 0,20 0 15,-20 21-15,21 0 0,0-21 0,0 21 16,21 0-16,0 1 15,-22 20-15,22-21 0,0 0 0,0 0 16,0 1-16,0-1 16,0 0-16,22 0 15,-1-21-15,0 0 16,0 0-16,0-21 16</inkml:trace>
  <inkml:trace contextRef="#ctx0" brushRef="#br0" timeOffset="69488.3">1926 12996 0,'0'0'0,"21"0"15,0 0-15,-21-21 16,22 0 31,-1 21-47,0 0 15</inkml:trace>
  <inkml:trace contextRef="#ctx0" brushRef="#br0" timeOffset="69931.5">2984 12404 0,'22'0'47,"-1"0"-47,0 0 0,21 0 0,1 0 15,-1 0-15,0 0 0,1 0 16,20 0-16,-21 0 0,22 0 0,-1 0 15,1 0-15,-22 0 0,1 0 16,-1 0-16,0 0 0,-21 0 16,1 0-16,-1 0 0,-21 21 15,-21-21 1,-1 0-16,1 21 0</inkml:trace>
  <inkml:trace contextRef="#ctx0" brushRef="#br0" timeOffset="70211.35">3323 12467 0,'0'0'0,"-21"0"15,21 21-15,0 1 16,-21-1 0,21 0-16,0 0 0,-21 21 15,21-20-15,0 20 0,0 0 0,0 1 16,0-1-16,0 0 0,0-21 15,0 22-15,0-1 0,0 0 0,0-20 16,0-1-16,0 0 0,0 0 16,0 0-16,0 0 0,0 1 15,0-44 17,21 1-17,-21 0-15,21 0 0</inkml:trace>
  <inkml:trace contextRef="#ctx0" brushRef="#br0" timeOffset="70801">3746 12679 0,'0'0'15,"22"0"-15,-1 0 0,-21 21 32,0 0-32,-21 0 0,-1 1 0,22-1 15,-21 21-15,0-21 0,21 0 0,-21 22 16,21-22-16,0 21 15,0-21-15,0 1 0,0-1 0,0 0 16,0 0-16,0 0 0,21-21 16,0 0-16,0 0 0,1 0 0,-1 0 15,0 0-15,21 0 0,-21 0 0,1-21 16,20 0-16,-21 0 0,0 0 16,22-1-16,-22 1 0,0-21 0,0 21 15,0 0-15,0-1 0,-21 1 16,0 0-16,0 0 0,0 0 0,0 0 15,0-1-15,0 44 32,0-1-17,0 0-15,0 21 16,0-21-16,0 22 0,-21-1 0,21 0 16,0 1-16,-21-1 0,21 0 15,0 1-15,0-1 0,0 0 0,0 1 16,-21 20-16,21-20 0,-21-1 0,21 21 15,0-20-15,0-1 0,0 0 16,-21 1-16,-1 20 0,22-20 0,-21-1 16,0-21-16,21 21 0,-21 1 15,0-22-15,0 0 0,-1 0 0,1 0 16,0 1-16,0-22 0,0 0 0,0 0 16,-1 0-16,1 0 15,-21-22-15,21 1 0,-22 0 0,22 0 16,0-21-16,-21 20 0,21-20 0,21 21 15,-22-21-15,22 20 0,0-20 16,0 0-16,0 21 0,0-22 0,22 22 16,-1-21-16,0 21 0,0-1 15,21-20-15,-20 21 0,20 0 0,21-22 16</inkml:trace>
  <inkml:trace contextRef="#ctx0" brushRef="#br0" timeOffset="71114.83">4508 12742 0,'0'0'0,"0"-21"15,-21 42 1,21 1 0,0-1-16,0 21 0,0-21 0,0 22 15,0 20-15,0-21 0,0 1 16,0 20-16,0-20 0,0 20 0,0-21 15,0 22-15,0-22 0,0 22 16,0-1-16,0 1 0,-21-22 0,21 22 16,0-1-16,0-21 0,0 22 0,0-22 15,0 1-15,0-1 16,0 0-16,0-21 0,0 22 0,0-22 16,21-21-1,0-21 1,-21 0-16,0-1 0,0-20 0,22 21 15,-22-21-15</inkml:trace>
  <inkml:trace contextRef="#ctx0" brushRef="#br0" timeOffset="71415.66">4530 12996 0,'0'0'0,"0"-21"0,-22 0 0,1-21 0,21 21 15,-21-1-15,21 1 0,0 0 16,0 0-16,0 0 0,0 0 15,21-1-15,0 1 0,1 0 0,20 0 16,-21 21-16,21 0 0,1 0 16,-1 0-16,-21 0 0,22 0 0,-1 0 15,-21 21-15,0 21 0,0-20 0,-21 20 16,0 0-16,0 1 0,0-1 16,-21-21-16,0 21 0,-21-20 0,21 20 15,-22-21-15,1 0 0,21 0 16,-22 1-16,22-1 0,-21-21 0,21 0 15,0 21-15,-1-21 0,1 0 16,21-21 0,0 0-16,0-1 0,21 22 15,22-21-15,-22 0 0</inkml:trace>
  <inkml:trace contextRef="#ctx0" brushRef="#br0" timeOffset="71759.45">5101 12933 0,'42'0'15,"-20"-21"-15,-22 0 16,21-1-16,0 22 16,-21-21-16,0 0 0,0 0 0,21 21 15,-21-21-15,0 0 0,0-1 16,0 1-16,0 0 0,-21 21 15,0 0 1,0 0 0,-1 21-16,22 22 0,0-22 0,0 0 15,-21 21-15,21-21 0,-21 1 16,21 20-16,0-21 0,0 0 0,0 22 16,0-22-16,0 0 0,0 0 15,0 0-15,21-21 16,0 0-16,1 0 0,-1 0 15,0 0-15,0 0 0,0 0 16,0-21-16,22 0 0</inkml:trace>
  <inkml:trace contextRef="#ctx0" brushRef="#br0" timeOffset="72091.27">5842 12721 0,'0'-21'0,"0"42"0,0-63 0,0 21 15,-42 21 1,20 0-16,1 0 0,0 0 15,0 0-15,0 0 0,0 21 16,-1-21-16,1 21 0,0 0 16,21 0-16,0 1 0,0-1 0,0 0 15,0 0-15,0 0 0,21 0 16,-21 1-16,21-1 0,1 0 16,20-21-16,-21 21 0,0 0 0,0-21 15,1 21-15,-1 1 16,-21-1-16,-21 0 15,-1-21 1,1 0-16,0 0 0,-21 0 16,-1 0-16,22 0 0,-21 0 0,21 0 15,0 0-15,-1 0 0,1 0 16,0 0-16,42-21 31,0 21-31</inkml:trace>
  <inkml:trace contextRef="#ctx0" brushRef="#br0" timeOffset="73107.72">6900 12552 0,'0'-21'0,"0"0"15,0 42 32,0 0-31,0 0-16,-21 21 0,0-20 15,0 20-15,21-21 0,-21 21 0,-1 1 16,22-22-16,0 21 0,-21-21 0,21 22 16,-21-22-16,21 0 0,0 0 15,0 0-15,0 1 0,21-22 16,0 0-16,1 0 0,-1 0 0,21 0 15,-21 0-15,22-22 0,-22 1 16,21 0-16,0 0 0,-20 0 0,20 0 16,-21-22-16,21 22 0,-20-21 15,-1 21-15,-21-22 0,0 1 16,0 21-16,0-22 0,0 22 0,0 0 16,-21 0-16,-1 0 0,1 21 0,-21 0 15,0-21-15,20 21 0,-20 0 16,0 0-16,21 0 0,-22 0 0,22 0 15,42 0 17,22 0-32,-22 0 0,21 0 0,0 0 15,1 0-15,-1 0 0,0-22 16,1 22-16,-1-21 0,22 21 0,-22-21 16,0 0-16,22 21 0,-22-21 15,0 21-15,1-21 0,-22-1 16,21 22-16,-21 0 0,-21-21 15,22 21-15,-44 0 32,1 21-32,0 1 0,21-1 15,-21 0-15,21 0 0,-21 21 0,21-20 16,0 20-16,-21 0 0,21 22 16,-22-22-16,22 22 0,0-1 0,0 1 15,0-1-15,0 1 0,0-1 0,0 1 16,0-1-16,0 1 0,0-1 15,0 22-15,0-22 0,0 22 16,0-22-16,0 1 0,0 21 0,0-22 16,0 1-16,0-1 0,-21 1 0,21-22 15,0 21-15,0-20 0,0 20 16,0-20-16,0-1 0,0-21 0,-21 21 16,21-20-16,-21-1 0,21 0 0,0 0 15,-21-21 1,21-21-16,-21 0 0,21 0 0,-22-22 15,22 1-15,0 0 0,0-1 0,0-20 16,-21-1-16,21 1 0,0-1 16,0-20-16,0-1 0,0 21 0,0-20 15,0-1-15,0 0 0,0 22 16,0-1-16,21 1 0,1-1 16,-1 22-16,0 0 0,0-22 0,0 22 15,0 21-15,1-22 0,-1 1 0,0 21 16,0-21-16,0 20 0</inkml:trace>
  <inkml:trace contextRef="#ctx0" brushRef="#br0" timeOffset="73787.33">8805 12446 0,'0'0'0,"0"-21"16,0 0-16,0 0 0,0-1 15,0 1 1,21 21-16,1 0 15,-22 21-15,21-21 0,0 22 16,-21 20-16,21-21 0,0 0 16,0 22-16,-21-1 0,22 0 0,-22 1 15,21-1-15,-21 0 0,0 1 0,0-22 16,0 21-16,0 0 16,0 1-16,0-22 0,0 0 0,0 0 15,0 0-15,0 1 16,0-44-1,0 1-15,0 0 16,0 0-16,0-21 0,0-1 0,21 22 16,-21-21-16,21-1 0,-21 1 15,21-21-15,0 20 0,-21 1 0,22 0 16,-1-22-16,0 22 0,0-1 16,0 1-16,0 0 0,1 21 0,-1-1 15,0 1-15,0 0 0,0 21 0,-21 21 47,0 0-47,0 1 16,0-1-16,0 0 15,0 0-15</inkml:trace>
  <inkml:trace contextRef="#ctx0" brushRef="#br0" timeOffset="75302.59">9694 12742 0,'0'0'15,"21"0"-15,1 0 0,-1 0 0,-21-21 0,21 0 16,0 21-16,0-21 0,-21 0 16,21 0-16,1-1 0,-22 1 0,21 0 15,-21 0-15,0 0 0,0 0 0,0-1 16,0 1-16,0 0 0,-21 0 15,-22 0-15,22 0 0,0 21 0,0 0 16,0 0-16,-1 0 0,-20 0 16,21 0-16,-21 21 0,20 0 15,-20 0-15,21 21 0,-21-20 0,20-1 16,1 21-16,0 0 0,0-20 16,0 20-16,21 0 0,-21-21 0,21 22 15,0-22-15,0 0 0,0 0 0,0 0 16,0 1-16,21-22 0,0 0 15,0 0-15,0 0 0,0 0 0,1 0 16,-1 0-16,0 0 0,0-22 0,0 1 16,0 0-16,22 0 0,-22 0 15,0 0-15,21-1 0,-20-20 0,-1 21 16,0-21-16,0 20 0,0-20 16,0 21-16,1-21 0,-1 20 15,0 1-15,-21 0 0,0 0 16,0 42 15,0 0-31,0 0 16,0 1-16,-21-1 0,21 0 15,0 0-15,-21 0 0,21 22 0,0-22 16,0 0-16,0 21 0,0-21 0,0 1 16,0-1-16,0 0 0,0 0 15,21 0-15,0-21 0,0 0 0,0 0 16,22 0-16,-22 0 0,21 0 15,-21-21-15,22 21 0,-22-21 16,21 0-16,-21 0 0,0-1 0,22-20 16,-22 21-16,0 0 0,0-22 15,0 22-15,-21 0 0,22 0 0,-22 0 16,0 0-16,0-1 0,0 1 0,-22 0 16,1 21-16,0 0 0,0 0 15,0 0-15,0 0 0,-1 0 16,1 0-16,21 21 31,21 0-31,1-21 0,-1 22 0,0-22 16,0 21-16,-21 0 0,21 0 0,0 0 15,-21 0 1,0 1-16,0 20 0,0-21 0,0 0 16,0 0-16,0 1 0,0-1 0,0 0 15,22 0-15,-1 0 16,-21 0-16,0 1 0,21-22 15,0 0-15,0 0 0,0 0 16,1 0-16,-1 0 0,0 0 16,0 0-16,0 0 0,0-22 0,22 1 15,-22 21-15,21-21 0,-21 0 16,22 0-16,-22-22 0,21 22 0,-21 0 16,22-21-16,-22 21 0,0-1 15,-21 1-15,0-21 0,21 21 0,-21 0 16,0-1-16,0 1 0,0 0 15,-21 0-15,21 0 0,-21 21 0,0 0 16,0 0-16,-1 0 0,1 0 0,-21 0 16,21 0-16,0 0 0,-22 21 15,22 0-15,0 0 0,0 0 0,0 1 16,-1-1-16,1 0 0,0 21 0,21-21 16,0 1-16,0-1 0,0 0 15,0 21-15,0-21 0,0 1 16,0-1-16,21 0 15,0-21-15,1 0 16,-1 0-16,0 0 0,0-21 16,0 0-16,22-1 0,-22 1 15,21 0-15,-21 0 0,0 0 0,22 0 16,-22-1-16,0-20 0,-21 21 0,21 0 16,0 0-16,-21-1 0,0 1 15,0 0-15,0 42 31,0 0-31,0 1 16,0-1-16,0 0 0,0 0 0,0 0 16,0 0-16,0 1 0,0-1 0,0 0 15,0 0-15,0 0 16,0 0-16,22 1 0,-1-22 0,0 21 16,0-21-16,0 21 0,0-21 0,1 0 15,-1 0-15,0 0 0,21 0 16,-21-21-16,1 0 0,20-1 0,-21 22 15,0-21-15,0 0 0,1 0 0,-1 0 16,0 0-16,0-22 0,0 22 16,-21 0-16,0 0 0,0 0 0,21-1 15,-21 44 17,0-1-32,0 0 15,0 0-15,0 0 0,0 22 16,0-22-16,0 0 0,0 0 15,0 0-15,0 0 0,0 1 0,0-1 16,22-21 0,-1 0-16,0 0 15,0-21-15,0-1 16</inkml:trace>
  <inkml:trace contextRef="#ctx0" brushRef="#br0" timeOffset="75667.75">11642 12192 0,'0'0'0,"-22"-21"0,1 21 0,-21 0 15,21 0-15,0 0 0,-1 0 16,-20 21-16,21 0 0,21 0 16,-21-21-16,21 22 0,0-1 0,0 0 15,21-21-15,0 0 16,-21 21-16,21-21 0,0 0 0,1 0 15,20 0-15,-21 0 0,0 0 0,0 0 16,1 0-16,-1-21 0,0 0 16,0 21-16,-21-21 0,0-1 0,0 1 15,0 0-15,0 0 16,-21 0-16,0 0 0,0-1 16,-1 22-16,1 0 0,0 0 15,0 0-15,0 22 0,0-1 0,-1-21 16,1 21-16,0 0 0,0 21 15,21-20-15,-21-1 0,21 0 0,0 0 16,0 0-16,21 0 16,0-21-16,0 0 0,0 22 0,1-22 15,-1 0-15,0 0 0</inkml:trace>
  <inkml:trace contextRef="#ctx0" brushRef="#br0" timeOffset="76211.75">12150 12023 0,'0'0'0,"0"-21"0,0-1 16,0 44-1,0-1-15,-22 0 16,22 0-16,-21 21 0,21-20 16,-21 20-16,21 0 0,0 1 0,0-1 15,-21 0-15,21 1 0,-21-1 16,21 0-16,0 1 0,-21-1 0,21 0 15,0 1-15,0-1 0,0-21 16,0 21-16,0-20 0,0 20 0,0-21 16,0 0-16,0 0 15,0-42 1,21 0 0,-21 0-16,0 0 0,0 0 15,21-22-15,-21 22 0,21 0 0,-21-21 16,21 20-16,0-20 0,1 21 15,20 0-15,-21-22 0,21 22 0,1 0 16,-1 21-16,0-21 0,-20 21 0,20-21 16,0 21-16,-21 0 0,22 0 15,-22 0-15,0 21 0,0 0 16,0 0-16,1 0 0,-1 1 0,-21-1 16,0 0-16,0 0 0,0 21 0,0-20 15,-21-1-15,-1 21 0,1-21 16,0 0-16,-21 22 0,21-22 0,-22 0 15,1 0-15,0 0 0,-1-21 0,1 22 16,0-1-16,-1-21 0,1 0 16,0 0-16,20 0 0,1 0 0,0 0 15,0 0-15,21-21 16,0-1 0,0 1-16,21 0 0,0 0 0,22 0 15,-22 0-15</inkml:trace>
  <inkml:trace contextRef="#ctx0" brushRef="#br0" timeOffset="76523.59">13081 12002 0,'0'0'0,"0"-22"0,0 1 15,0 0-15,0 0 0,0 0 0,0 42 31,0 21-15,0-21-16,0 22 0,0-1 16,0 0-16,0 22 0,-21-22 15,0 1-15,21 20 0,-22-21 0,1 1 16,21-1-16,0 0 0,-21 1 0,21-1 16,-21 0-16,21-20 0,0 20 15,0-21-15,0 0 0,0 0 0,0 1 16,0-1-16,21-21 0,0 21 15,0-21-15,1 0 16,-1-21-16,0 0 0,0-1 16,0 1-16</inkml:trace>
  <inkml:trace contextRef="#ctx0" brushRef="#br0" timeOffset="77203.73">13356 12467 0,'0'0'0,"0"21"16,0 1 0,21-22-16,0 0 15,1 0-15,-1 0 0,0 0 0,0 0 16,0 0-16,0-22 0,22 1 16,-22 21-16,0-21 0,0 0 0,-21 0 15,21 0-15,-21-1 16,0 1-16,0 0 15,-21 21-15,0 0 16,0 0-16,0 0 0,0 0 0,-1 21 16,1 0-16,0 1 0,21-1 15,-21 0-15,0 0 0,0 0 0,21 22 16,-22-22-16,22 0 0,0 0 0,0 0 16,0 0-16,0 1 0,0-1 15,0 0-15,0 0 0,22 0 0,-1-21 16,0 21-16,0-21 0,0 0 15,0 0-15,22 0 0,-1 0 0,0 0 16,-20 0-16,20 0 0,0-21 16,1 0-16,-1 0 0,0 0 15,1 0-15,-1-1 0,0 1 0,1 0 16,-1-21-16,0 21 0,-21-22 0,1 22 16,-1-21-16,0 21 0,-21-22 15,0 22-15,0 0 0,0 0 0,-21 0 16,0 21-16,-22 0 15,22 0-15,0 21 0,-21 0 16,20 0-16,22 0 0,-21 0 0,21 1 16,-21-1-16,21 21 0,0-21 0,0 0 15,0 1-15,0-1 0,0 0 16,21 0-16,-21 0 0,21 0 16,1-21-16,-1 22 0,0-22 0,0 21 15,0 0-15,0-21 16,1 0-16,-22 21 0,0 0 15,-22-21 1,1 21-16,0-21 16,0 0-16,0 0 0,0 0 0,-1 0 15,1 0-15,21 22 16,-21-22-16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6:16:52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 1312 0,'0'0'0,"-21"0"0,-1 0 0,1 0 16,0-21-16,0 21 15,0 0-15,0 0 0,-1 0 16,1 0-16,0 0 0,21-21 16,21 21 15,0 0-31,22 0 16,-1 0-16,0 0 0,1 0 15,20 0-15,1 0 0,-1 0 0,1 0 16,20 0-16,1 0 15,-21 0-15,20 0 0,1 0 0,0 0 16,-22 0-16,1 0 0,-1 0 16,-21 0-16,1-21 0,-22 21 15,0 0-15,0 0 0,-21-21 16,-21 0 0,0 21-16,0-22 0,0 22 15,-1-21-15,-20 0 0,21 0 16</inkml:trace>
  <inkml:trace contextRef="#ctx0" brushRef="#br0" timeOffset="291.83">1037 1016 0,'-21'0'0,"42"0"31,0 21-31,0-21 0,22 0 16,-1 0-16,0 0 0,22 0 15,-22 21-15,22-21 0,-22 0 16,22 0-16,-22 0 0,-21 22 0,21-22 16,-20 21-16,-1-21 0,-21 21 15,0 0-15,0 0 0,0 0 16,-21 1-16,-1 20 0,1-21 16,-21 21-16,0-20 0,-22-1 0,22 21 15,-22-21-15,22 0 0,-22 1 16,22-1-16,0 0 0,-1 0 15,22 0-15,-21-21 0,21 0 0,0 0 16</inkml:trace>
  <inkml:trace contextRef="#ctx0" brushRef="#br0" timeOffset="1017.42">2434 889 0,'0'0'16,"0"-21"-16,0 0 0,0 0 0,0-1 16,0 1-16,0 0 0,21 21 31,0 0-31,1 0 16,-1 21-16,0 22 0,21-22 15,-21 21-15,1 0 0,20 22 0,-21-22 16,0 1-16,0 20 0,1-21 15,-1 1-15,0-1 0,-21 0 0,21 1 16,-21-1-16,0 0 0,0-20 16,0-1-16,0 0 0,0 0 0,0 0 15,0 0 1,0-42 0,-21 21-16,21-21 15,0 0-15,0 0 0,0 0 0,0-22 16,0 22-16,0-21 15,0-22-15,21 22 0,0-22 0,-21 22 16,21-21-16,22-1 0,-22 1 16,0-1-16,0 1 0,0-1 0,1 22 15,-1-1-15,0 1 0,-21 0 16,0 21-16,21-1 0,-21 44 31,0-1-31,0 0 0,0 0 16,0 0-16,0 22 0,0-22 0,21 21 15</inkml:trace>
  <inkml:trace contextRef="#ctx0" brushRef="#br0" timeOffset="1863.93">3535 1439 0,'0'0'15,"21"0"-15,0 0 16,-21-21-16,21 21 0,-21-21 16,21 0-16,1 0 0,-22 0 15,0-1-15,21 1 0,-21 0 16,0 0-16,0 0 0,0-22 0,0 22 16,0 0-16,0-21 15,-21 21-15,21-1 0,-22 1 0,1 0 16,0 21-16,0 0 0,0 0 15,0 0-15,-22 0 0,22 21 0,-21 0 16,21 22-16,-1-22 0,-20 21 16,21 1-16,0-1 0,0-21 0,21 21 15,0 1-15,-22-22 0,22 0 16,0 21-16,0-20 0,0-1 0,0 0 16,0 0-16,22-21 15,-1 0-15,0 0 0,0 0 16,0 0-16,0 0 0,1 0 15,-1 0-15,0 0 0,0-21 16,0 0-16,0 21 0,1-21 16,-1-1-16,0 1 0,0-21 0,0 21 15,-21 0-15,21-22 0,1 22 16,-1-21-16,-21 21 0,0-1 0,0 1 16,0 0-16,21 0 0,-21 0 15,0 42 1,-21-21-1,21 21-15,-21 0 0,21 22 0,0-22 16,-22 21-16,22-21 0,-21 0 16,21 22-16,0-22 0,0 0 0,0 0 15,0 0-15,0 1 0,0-1 16,0 0-16,21 0 16,1-21-16,-1 0 0,0 0 15,21 0-15,-21 0 0,1 0 16,20-21-16,-21 21 0,21-21 0,-20 0 15,-1-1-15,21 22 0,-21-21 16,0 0-16,1-21 0,-1 21 0,0-1 16,-21 1-16,0 0 0,0 0 15,0 0-15,0 0 0,0-1 16,0 1-16,-21 21 0,0 0 16,-1 0-16,1 0 0,0 0 0,0 21 15,21 1-15,-21-1 16,21 0-16,0 0 0,0 0 15,0 0-15,0 1 0,21-22 16,-21 21-16,21 0 0,0 0 16,-21 0-16,0 0 0,21-21 15,-21 22-15,22-1 0,-22 0 16,0 0 0,21-21-16,0 0 15</inkml:trace>
  <inkml:trace contextRef="#ctx0" brushRef="#br0" timeOffset="2580.04">4699 1228 0,'0'-43'15,"0"22"-15,0 0 0,0 0 0,0 0 16,0 0-16,-21 21 0,21-22 15,-21 22-15,-1 0 0,1 0 0,0 0 16,-21 0-16,21 0 16,-1 22-16,1-1 0,-21 0 0,21 0 15,0 21-15,-1-20 0,1 20 16,0-21-16,0 21 0,0-20 0,0 20 16,21-21-16,0 0 0,-22 22 15,22-22-15,0 0 0,0 0 16,0 0-16,22-21 0,-1 0 15,0 0-15,0 0 0,0 0 16,22 0-16,-22 0 0,0-21 0,21 0 16,-21 0-16,22 0 0,-22 21 15,0-43-15,21 22 0,-20 0 0,-1 0 16,0 0-16,-21-1 16,0-20-16,21 21 0,-21 0 0,0 0 15,0-1-15,0 44 31,-21-1-31,21 0 0,-21 0 16,0 0-16,21 0 0,0 1 0,-22 20 16,22-21-16,0 0 0,-21 0 0,21 1 15,0-1-15,0 0 0,0 0 16,0 0-16,21-21 0,1 21 16,-1-21-16,0 0 0,0 0 15,0 0-15,0 0 0,22-21 0,-22 21 16,0-21-16,21 0 15,-20 21-15,-1-21 0,0 0 0,21-1 16,-21 1-16,1 0 0,-22 0 0,21 0 16,0 0-16,-21-1 0,0 1 15,0 0-15,21 21 0,-21 21 32,0 0-32,0 1 15,-21-1-15,21 0 0,0 0 16,-21 0-16,21 0 0,-21 1 0,21-1 15,0 0-15,0 0 16,21-21 15,-21-21-15</inkml:trace>
  <inkml:trace contextRef="#ctx0" brushRef="#br0" timeOffset="2934.84">5186 889 0,'0'0'0,"-43"0"15,22 0-15,0 21 16,21 22-16,0-1 0,-21-21 16,21 0-16,0 0 0,0 1 15,0-1-15,21-21 16,0 0-16,0 0 15,1 0-15,-1 0 0,0 0 16,-21-21-16,0-1 0,21 1 16,-21 0-16,0 0 0,0 0 0,0 0 15,0-1-15,0 1 0,0 0 16,-21 0-16,0 21 0,0 0 16,-1 0-16,1 0 15,0 0-15,0 21 0,21 0 16,0 0-16,0 1 0,-21-1 15,21 0-15,0 0 0,0 0 0,0 0 16,0 1-16,0-1 0,21 0 16,0-21-16</inkml:trace>
  <inkml:trace contextRef="#ctx0" brushRef="#br0" timeOffset="3491.98">5651 762 0,'0'0'16,"0"-21"-16,-21 21 0,0 0 15,0 0-15,21 21 16,0 0-16,0 0 0,0 1 0,0 20 16,0 0-16,0 1 0,0-1 15,-21 0-15,21 1 0,0-1 0,0 0 16,-21 1-16,21-1 0,0 0 15,-22-21-15,22 22 0,-21-22 0,21 0 16,-21 21-16,21-20 16,0-1-16,0 0 15,-21-21 1,21-21 0,0 0-16,0-1 15,0 1-15,0 0 16,0 0-16,0 0 0,21 0 0,0-1 15,0 1-15,1-21 0,-1 21 0,21 0 16,0-1-16,-20 22 0,20-21 16,-21 0-16,21 21 0,-20 0 0,-1 0 15,0 0-15,0 0 0,0 21 16,0 0-16,1-21 0,-22 22 0,0-1 16,0 0-16,0 0 0,0 21 15,0-20-15,0-1 0,-22 0 16,1 0-16,0 0 0,0 0 0,0 1 15,-22-22-15,22 21 0,-21 0 16,0-21-16,20 21 0,-20-21 0,21 0 16,-21 0-16,20 0 0,1 0 15,0 0-15,0 0 0,42-21 32,0 0-17,0 21-15,1-21 0</inkml:trace>
  <inkml:trace contextRef="#ctx0" brushRef="#br0" timeOffset="3789.81">6329 783 0,'0'0'0,"0"-21"0,0-21 31,-21 42-31,-1 21 0,22 0 0,0 0 15,0 0-15,0 22 0,0-1 16,-21 0-16,21 22 0,0-22 0,-21 1 16,21-1-16,0 21 0,0-20 15,0-22-15,-21 21 0,21 1 16,0-22-16,-21 0 0,21 21 16,0-21-16,0 1 0,0-1 15,21-21 16,0-21-15,-21-1-16</inkml:trace>
  <inkml:trace contextRef="#ctx0" brushRef="#br0" timeOffset="4175.76">6371 1312 0,'42'-21'15,"-20"21"1,-1 0-16,0-21 0,0 21 16,-21-21-16,21 21 0,0-21 0,1 21 15,-1-21-15,-21-1 0,21 1 16,-21 0-16,0 0 16,-21 21-1,0 0 1,-1 0-16,22 21 0,-21-21 15,0 21-15,21 0 0,0 1 0,-21-1 16,0 21-16,21-21 0,-21 0 16,21 1-16,0-1 0,0 0 15,0 0-15,0 0 0,0 0 16,0 1-16,21-1 31,0-21-31,0 0 0,0 0 0,22 0 16,-1 0-16,-21-21 0,21-1 15,1 22-15,-1-21 0,0 0 0,1 0 16,-1 21-16,-21-21 0,0 0 16,22-1-16</inkml:trace>
  <inkml:trace contextRef="#ctx0" brushRef="#br0" timeOffset="4444.6">7006 1228 0,'0'0'0,"21"-21"0,-21-1 0,21 22 16,-21-21-16,0 0 0,-21 21 31,0 0-31,0 21 0,0 0 16,0 1-16,21-1 0,-22 0 0,1 0 15,21 0-15,0 0 16,0 1-16,0-1 0,0 0 16,21 0-16,1-21 15,-1 0-15,-21 21 0,21-21 16,-21 21-16,0 1 16,-21-22-1,0 0-15,-1 0 16,1 0-16,0 0 0,0 0 15,0 0-15,0 0 0,-1 0 16,1 0-16,21-22 16,0 1-1,0 0-15</inkml:trace>
  <inkml:trace contextRef="#ctx0" brushRef="#br0" timeOffset="4800.41">7832 572 0,'0'0'0,"21"-22"0,0 1 0,0 21 15,-21 21 16,0 1-31,0-1 0,-21 21 0,0-21 16,0 22-16,-1-1 0,1 21 16,0-20-16,-21 20 0,21 1 0,-22-22 15,1 22-15,21-1 0,-22 1 16,1-22-16,21 21 0,-21-20 16,-1-1-16,22 0 0,-21 1 0,21-1 15,-22 0-15,22 1 0,0-1 16,0-21-16,0 22 0,21-22 0,0 0 15,0 0-15</inkml:trace>
  <inkml:trace contextRef="#ctx0" brushRef="#br0" timeOffset="5324.11">8297 953 0,'0'-22'0,"0"44"0,0-65 15,0 22-15,0 0 0,0 0 16,0 0-16,0 42 31,0 0-31,0 0 0,0 21 0,0 1 16,0-1-16,0 0 0,0 22 16,0-22-16,-21 1 0,0 20 15,21-21-15,-21 1 0,0-1 16,-1 0-16,22 1 0,-21-22 0,21 21 15,-21-21-15,21 1 0,0-1 16,0-42 15,0-1-31</inkml:trace>
  <inkml:trace contextRef="#ctx0" brushRef="#br0" timeOffset="5656.92">8128 1058 0,'0'0'0,"-21"-84"16,0 63-16,21-1 16,0 1-16,0 0 0,0 0 15,21 0 1,21 21-16,-21 0 0,22 0 16,-22 0-16,42 21 0,-20 0 0,-1 0 15,21 22-15,-20-22 0,-1 21 16,0 0-16,1 1 0,-22-1 0,0 0 15,-21 1-15,0-1 0,0 0 16,-21-20-16,-21 20 0,20-21 0,-20 0 16,0 0-16,-1 1 0,1-1 15,0-21-15,-1 0 0,1 21 16,21-21-16,-21 0 0,20 0 0,1 0 16,0 0-16,0 0 0,21-21 15,21 21 1,0-21-1,0 21-15,1 0 0,-1 0 16</inkml:trace>
  <inkml:trace contextRef="#ctx0" brushRef="#br0" timeOffset="6152.66">9038 1312 0,'0'0'0,"0"-84"31,0 63-31,0-1 0,0 1 16,-21 0-16,0 0 15,0 21-15,-1-21 0,1 21 0,0 0 16,0 0-16,0 0 0,0 21 16,-1 0-16,-20 0 0,21 0 0,0 22 15,-22-1-15,22-21 0,0 22 16,0-22-16,0 21 0,0-21 15,-1 22-15,22-22 0,0 0 0,0 0 16,0 0-16,22-21 16,-1 0-16,0 0 0,0 0 15,21 0-15,-20 0 0,20-21 0,21 0 16,-20 0-16,-22 0 16,21-1-16,1 1 0,-22 0 0,0 0 15,21-21-15,-21 20 0,1-20 16,-22 21-16,21 0 0,-21 0 0,21-1 15,-21 1-15,-21 42 32,0 1-32,21-1 15,-22 0-15,22 0 0,0 0 16,-21 0-16,21 1 0,0-1 0,0 0 16,0 0-16,0 0 0,0 0 0,0 1 15,21-1-15,1-21 16,-1 0-16,0 0 0,0 0 15,0 0-15</inkml:trace>
  <inkml:trace contextRef="#ctx0" brushRef="#br0" timeOffset="6415.51">9525 762 0,'0'0'0,"0"-21"16,0 0-16,0 0 0,0 42 31,-21 0-31,21 0 0,-21 21 0,21 1 16,-22 20-16,22-20 0,0 20 15,-21-21-15,0 22 0,21-22 0,-21 1 16,0 20-16,21-21 0,-21-20 16,-1 20-16,22 0 0,-21-21 0,21 1 15,0-1-15,0 0 0,0 0 0,0 0 31,21-21-15,1 0-16,-1-21 0,0 21 0</inkml:trace>
  <inkml:trace contextRef="#ctx0" brushRef="#br0" timeOffset="6875.92">9885 1249 0,'0'0'0,"0"-21"0,0 0 15,0-1-15,0 1 0,0 0 16,-21 0-16,-1 0 0,1 21 16,0 0-16,0 0 15,0 21-15,0 0 0,-1 0 16,1 0-16,-21 1 0,21-1 16,0 21-16,-1-21 0,1 0 0,0 22 15,0-22-15,21 0 0,0 0 0,0 0 16,0 1-16,0-1 15,21-21 1,0 0-16,0 0 16,1 0-16,20-21 0,-21 21 0,0-22 15,0 1-15,1 0 0,-1 0 0,0 0 16,0 0-16,0-1 0,0-20 16,-21 21-16,0 0 0,22 21 15,-22-21-15,0 42 16,0 0-1,0 0-15,-22 0 0,22 0 0,0 1 16,0-1-16,0 0 0,0 0 16,0 0-16,0 0 0,0 1 15,22-1-15,-1-21 16,0 0-16,0 0 16,0 0-16,0 0 0,1 0 0,-1-21 15,0-1-15,0 1 0,0 21 16</inkml:trace>
  <inkml:trace contextRef="#ctx0" brushRef="#br0" timeOffset="7083.81">9207 974 0,'0'0'0,"-21"0"0,0 0 0,0 0 0,42 0 31,21 0-31,-20 0 0,20 0 0,0 0 16,1 0-16,-1 0 16,0 0-16,22 0 0,-22-21 0,22 21 15,-22 0-15,21 0 0,-41-22 16,20 22-16,0 0 0</inkml:trace>
  <inkml:trace contextRef="#ctx0" brushRef="#br0" timeOffset="7868.71">10181 1080 0,'0'0'0,"0"42"31,0-21-31,0 0 0,0 0 0,0 1 15,0-1-15,0 0 0,0 0 16,0 0-16,-21 0 0,0 1 16,21-44 31,0 1-47,0 0 15,0 0-15,21 0 0,-21 0 16,21-1-16,0-20 0,0 21 15,1 0-15,-1 0 0,21-1 0,-21 1 16,0 21-16,1 0 0,-1 0 16,0 0-16,0 0 0,0 21 15,0 1-15,1-1 0,-1 0 16,-21 0-16,0 21 0,0-20 16,0-1-16,0 0 0,0 0 0,0 0 15,0 0-15,0 1 0,0-1 16,-21-21-16,-1 0 0,22 21 0,-21-21 15,0 0-15,0 0 16,21-21 0,0 0-16,0-1 0,0 1 15,0 0-15,21 0 16,0-21-16,0 20 0,1 1 16,20 0-16,-21-21 0,21 21 0,-20-1 15,20 1-15,-21 21 0,21 0 16,-20 0-16,20 0 0,-21 0 0,0 0 15,0 43-15,1-22 0,-22 0 16,0 21-16,0-21 0,0 22 0,0-22 16,0 21-16,0-21 0,-22 1 15,1-1-15,0 0 0,0 0 0,0-21 16,21 21-16,0 0 0,-21-21 16,42 0-1,0 0-15</inkml:trace>
  <inkml:trace contextRef="#ctx0" brushRef="#br0" timeOffset="8205.52">11070 1249 0,'0'-21'31,"21"0"-15,0-1-16,1 22 15,-1-21-15,0 0 16,0 21-16,0-21 0,-21 0 16,21 21-16,-21-21 0,-21 21 31,0 0-31,0 0 0,0 0 0,-22 21 16,22 0-16,-21 0 0,0 0 15,20 0-15,1 1 0,-21-1 0,21 0 16,21 0-16,0 0 0,-21 0 0,21 1 15,0-1-15,0 0 16,21-21-16,0 0 0,0 0 0,21 0 16,-20 0-16,20 0 0,0 0 15,1 0-15,-1 0 0,0 0 0,-21-21 16</inkml:trace>
  <inkml:trace contextRef="#ctx0" brushRef="#br0" timeOffset="8728.21">11472 1101 0,'-21'0'31,"21"21"-31,0 0 0,0 0 16,0 0-16,-21 1 0,21-1 0,-21 21 16,21-21-16,-21 0 15,21 1-15,0-1 0,0 0 0,-22 0 16,22 0-1,-21-21 1,21-21 0,0 0-1,0 0-15,0 0 0,0-1 16,21 1-16,1 0 0,-1 0 0,-21-21 16,21 20-16,0 1 0,0 0 15,0 0-15,1 0 0,-1 0 0,0 21 16,0 0-16,0 21 15,-21 0-15,21 0 0,-21 0 16,22 0-16,-22 1 0,0-1 16,0 0-16,0 0 0,0 0 15,0 0-15,0 1 0,0-1 0,0 0 16,0 0 0,-22-21-16,22-21 31,0 0-16,0 0-15,0-1 0,22 22 16,-1-21-16,-21 0 0,42-21 16,-21 21-16,0-1 0,1 1 0,20 0 15,-21 0-15,21 21 0,1 0 16,-22 0-16,21 0 0,-21 0 0,1 0 16,20 0-16,-42 21 0</inkml:trace>
  <inkml:trace contextRef="#ctx0" brushRef="#br0" timeOffset="8818.17">12086 1355 0,'-21'21'0,"42"-42"0,-63 42 16,21 0-16,-1-21 16</inkml:trace>
  <inkml:trace contextRef="#ctx0" brushRef="#br0" timeOffset="9327.68">12319 614 0,'0'0'15,"0"21"1,-21 0-16,21 0 0,0 1 16,-21 20-16,-1 0 0,22 1 0,-21 20 15,21-21-15,0 1 0,-21 20 16,21-20-16,-21-1 0,21 0 0,0-21 15,0 22-15,0-22 0,0 0 0,-21 0 16,21 0-16,0 1 16,0-44 31,0 1-47,0 0 0,0 0 15,0 0-15,0 0 0,21-1 0,-21 1 16,21 0-16,0 0 0,0 0 0,1 0 15,-1-1-15,0 1 0,0 0 16,21 21-16,-20 0 0,-1 0 0,0 0 16,0 21-16,0 0 15,-21 1-15,0-1 0,0 0 0,0 21 16,21-21-16,-21 1 0,0 20 16,0-21-16,0 0 0,0 0 15,-21 1-15,0-1 0,0-21 0,0 21 16,0 0-16,-1-21 0,1 0 0,0 21 15,0-21-15,0 0 0,0 0 16,-1 0-16,1 0 0,21-21 31,21 0-31,1 21 0,-1-21 16</inkml:trace>
  <inkml:trace contextRef="#ctx0" brushRef="#br0" timeOffset="9644.5">12700 1228 0,'0'0'0,"0"-21"0,21 21 0,-21-22 16,21 22-16,0-21 0,1 21 16,-22-21-16,21 0 0,0 21 0,-21-21 15,0 0-15,21 21 0,-21-22 16,-21 22-1,0 0-15,0 0 16,21 22-16,-43-1 0,22 0 0,0 0 16,0 0-16,0 0 0,21 1 15,-22-1-15,1 0 0,21 21 16,-21-42-16,21 21 0,0 1 0,0-1 16,0 0-16,21 0 0,0-21 15,1 0-15,-1 0 0,0 0 16,0 0-16,0 0 0,22 0 0,-22 0 15,0 0-15</inkml:trace>
  <inkml:trace contextRef="#ctx0" brushRef="#br0" timeOffset="9996.29">12975 1164 0,'0'0'0,"0"-21"0,0 0 16,0 0-16,0 0 0,0-1 15,0 1-15,21 21 16,0 0-16,1 0 0,-1 0 15,0 0-15,0 0 0,0 21 16,0 1-16,1-1 0,-22 0 16,0 0-16,0 0 0,0 0 15,0 22-15,0-22 0,0 0 0,0 0 16,0 0-16,0 1 0,0-1 16,-22-21-1,1 0-15,0 0 16,0 0-16,21-21 15,0-1 1,0 1-16,0 0 0,0 0 0,0 0 16,21 0-16,0-1 0,0-20 15,1 21-15,-1-21 0,0 20 0,0 1 16,0 0-16,0 0 0,1 0 0,20 21 16,-42-21-16,21 21 0,0 0 15,0 0-15,1 0 0</inkml:trace>
  <inkml:trace contextRef="#ctx0" brushRef="#br0" timeOffset="10392.07">13695 1037 0,'0'0'0,"21"0"16,0 0-16,0 0 15,-21-21-15,21 21 0,-21-21 0,0 0 16,-21 21-1,0 0 1,-21 0-16,21 0 0,-1 21 16,1-21-16,0 21 0,0 0 0,0 0 15,0 1-15,21-1 0,0 0 16,0 0-16,0 0 0,0 0 16,21 1-16,0-22 15,0 0-15,0 21 0,0-21 16,1 21-16,-1 0 0,0-21 0,0 21 15,-21 0-15,21-21 16,-21 22-16,0-1 0,0 0 16,-21-21-16,0 0 15,0 0-15,0 0 16,-1 0-16,1 0 0,0 0 0,-21 0 16,21 0-16,-1 0 0,1 0 15,0 0-15,0 0 0,0 0 0,0 0 16,-1 0-16,1 0 0,-21 0 15,21 0-15</inkml:trace>
  <inkml:trace contextRef="#ctx0" brushRef="#br0" timeOffset="12023.59">2138 2561 0,'0'0'0,"0"-21"16,0 42 15,0 0-31,0 22 16,0-22-16,0 21 0,0 1 15,-21-22-15,21 21 0,-22 0 0,22-20 16,-21 20-16,21-21 0,0 0 16,0 0-16,0 1 0,0-1 15,0 0-15,0-42 32,-21 0-32,21-1 15,0 1-15,0-21 16,0 21-16,0 0 0,0-22 0,0 22 15,0-21-15,21-1 0,0 22 16,1-21-16,-1 0 0,21 20 16,-21 1-16,22-21 0,-1 42 0,0-21 15,1 21-15,-1 0 0,0 0 16,1 0-16,-1 21 0,-21 0 16,21 0-16,-20 0 0,-1 1 0,0 20 15,-21 0-15,0-21 0,0 22 16,0-22-16,0 0 0,-21 21 0,21-20 15,-21-1-15,-1 0 0,1-21 16,21 21-16,-21-21 16,0 0-1,21-21-15,0 0 0,0 0 16,0-1-16,0 1 0,0 0 16,21 0-16,0-21 0,0 20 0,1-20 15,-1 0-15,0 21 0,21-1 16,-21-20-16,1 21 0,-1 21 15,21-21-15,-21 21 0,0 0 16,1 0-16,-1 21 0,0 0 0,0 0 16,-21 22-16,0-22 0,0 21 15,21-21-15,-21 22 0,0-22 0,0 21 16,0-21-16,0 0 0,-21 1 0,0-1 16,21 0-16,-21 0 0,21 0 15,-21-21-15,21 21 0,21-21 31,0-21-31</inkml:trace>
  <inkml:trace contextRef="#ctx0" brushRef="#br0" timeOffset="12366.4">3175 2794 0,'63'0'31,"-63"-21"-31,22 21 0,-1-21 0,0 21 16,0-21-16,0 21 0,0-22 16,1 1-16,-22 0 0,21 21 0,0-21 15,-21 0-15,0 0 0,0-1 16,0 1-16,-21 21 16,-22 0-16,22 0 15,-21 0-15,21 0 0,0 21 0,-22 22 16,22-22-16,0 0 0,-21 21 15,20-20-15,22 20 0,-21-21 0,21 21 16,-21-20-16,21-1 0,0 0 0,0 0 16,0 0-16,21 0 15,0-21-15,1 0 0,-1 0 0,21 0 16,-21 0-16,22 0 0,-1 0 16,0 0-16,1 0 0,-1-21 0,-21 21 15,21-21-15</inkml:trace>
  <inkml:trace contextRef="#ctx0" brushRef="#br0" timeOffset="12608.26">3979 2286 0,'0'0'16,"21"0"-16,-21-21 0,-21 42 16,21 0-1,-21 0-15,21 22 0,0-22 16,-21 21-16,21 1 0,-21-1 0,0 21 15,21-20-15,-22-1 0,1-21 16,21 22-16,-21-1 0,0-21 16,0 21-16,21-20 0,0-1 0,-21 0 15,-1 0-15,22 0 0,22-21 32,-1 0-32,0-21 15</inkml:trace>
  <inkml:trace contextRef="#ctx0" brushRef="#br0" timeOffset="13044.44">4297 2223 0,'0'0'16,"21"-22"-16,-21 44 16,0-1-1,-21 0-15,0 21 0,21-21 16,-22 22-16,22-1 0,0 22 0,-21-22 15,0 0-15,0 1 0,21 20 16,-21-21-16,21-20 0,-21 20 0,21 0 16,-22-21-16,22 22 0,-21-22 0,21 0 15,0-42 32,0 0-47,0 0 16,0-1-16,21-20 0,1 21 0,-1-21 15,0 20-15,0-20 0,0 21 16,0-21-16,1 20 0,20 1 0,-21 0 16,0 21-16,0 0 0,1 0 15,-1 0-15,0 21 0,0 0 0,-21 22 16,0-22-16,0 0 0,0 21 0,0-20 16,0 20-16,0-21 0,0 21 15,-21-20-15,0-1 0,0 0 0,-1 0 16,22 0-16,-21-21 15,0 0-15,0 0 16,21-21-16</inkml:trace>
  <inkml:trace contextRef="#ctx0" brushRef="#br0" timeOffset="13232.33">3746 2561 0,'-21'0'0,"42"0"0,-63-21 16,63 21 0,0 0-1,22-21-15,-22 21 0,21 0 0,1 0 16,-1 0-16,0 0 0,1 0 16,-1 0-16,0 0 0,1 0 15</inkml:trace>
  <inkml:trace contextRef="#ctx0" brushRef="#br0" timeOffset="13636.1">4995 2604 0,'0'0'0,"-21"0"16,0 0-16,21 21 0,-21-21 0,0 21 0,-1 0 15,1 0-15,0 0 0,0 1 16,0-1-16,0 0 0,-1 0 16,1 0-16,0 0 0,21 1 0,0-1 15,0 0-15,0 0 0,0 0 16,21-21-16,0 0 0,22 0 16,-22 0-16,21 0 0,-21 0 0,22 0 15,-1-21-15,-21 0 0,22 21 16,-22-21-16,0 0 0,0-1 0,0 1 15,-21 0-15,0-21 0,0 21 16,0-1-16,0-20 0,0 21 0,-21 0 16,0-22-16,0 22 0,0 21 15,-1-21-15,1 21 0,0 0 16,-21 0-16,21 0 0,-1 0 0,1 21 16,0 0-16,0 1 0,21-1 15,-21 0-15,21 0 0,0 0 0,0 0 16,21 1-16,21-1 0</inkml:trace>
  <inkml:trace contextRef="#ctx0" brushRef="#br0" timeOffset="14135.81">5863 2392 0,'0'-21'0,"0"42"0,-21-63 0,0 42 0,0-22 16,-1 22-16,1 0 0,-21 0 16,21 22-16,-43-1 0,43 21 15,-21-21-15,21 22 0,-22-1 0,22 0 16,0 1-16,0-22 0,0 21 16,-1 0-16,1 1 0,21-22 0,-21 0 15,21 0-15,0 0 16,0 1-16,0-1 0,0 0 0,21-21 0,0 0 15,1 0-15,20 0 0,-21 0 16,21 0-16,-20-21 0,20 0 16,-21-1-16,21 1 0,1 0 0,-22-21 15,21 21-15,1-22 0,-22 1 16,0 0-16,21-22 0,-21 22 0,1-1 16,-1-20-16,0 21 0,-21-1 15,0 1-15,21 0 0,-21-1 0,0 22 16,0 0-16,0 0 0,-21 42 31,21 0-31,-21 0 0,0 22 16,21-1-16,-22 0 0,22 1 0,-21-1 15,0 21-15,0-20 0,21-1 16,-21 0-16,21 22 0,-21-43 0,21 21 16,0 1-16,0-22 0,0 0 15,0 0-15,21 0 0,0-21 0,0 0 16,21 0-16,-20 0 0,-1 0 0</inkml:trace>
  <inkml:trace contextRef="#ctx0" brushRef="#br0" timeOffset="14464.65">6371 2540 0,'0'-21'0,"0"42"0,0-63 0,-21 42 15,0 0-15,0 0 16,-1 0-16,1 21 15,21 0 1,0 0-16,0 0 16,21 1-16,1-22 0,-1 21 15,0-21-15,0 21 0,0 0 16,0-21-16,1 21 0,-22 0 16,0 1-16,0-1 15,0 0-15,-22-21 16,1 21-16,-21-21 0,21 0 0,0 21 15,-1-21-15,-20 0 0,21 0 16,-21 0-16,-1 0 0,22 0 0,0 0 16,0 0-16,0 0 0,21-21 15,21 0 1,0 0-16,0 21 0</inkml:trace>
  <inkml:trace contextRef="#ctx0" brushRef="#br0" timeOffset="14749.49">7218 2096 0,'21'-43'0,"-42"86"0,63-107 0,-21 43 16,-21 0-16,-21 42 31,0 0-31,0 0 0,0 22 0,-1-1 16,1 0-16,-21 1 0,21-1 15,-22 21-15,22-20 0,-21 20 0,0-20 16,20 20-16,-20-21 0,0 22 0,21-22 16,-22 22-16,22-22 15,-21 0-15,21 1 0,-1-22 0,1 21 0,0 1 16,-21-22-16,21 0 0,21 0 16,-22 0-16,22 0 0,-21 1 15</inkml:trace>
  <inkml:trace contextRef="#ctx0" brushRef="#br0" timeOffset="16072.88">7408 2646 0,'0'0'0,"21"0"46,1 0-46,-1-21 0,21 21 0,0-21 16,1-1-16,-1 1 0,0 0 0,1 0 16,20 0-16,-42 0 0,22-1 15,-1 1-15,-21 0 0,0 0 0,1 0 16,-1-22-16,-21 22 0,0 0 16,0 0-16,0-21 0,0 20 15,0 1-15,-21 0 0,-1 0 0,1 0 16,0 21-16,0 0 15,0 0-15,0 0 0,-1 21 0,1 0 16,-21 0-16,21 0 0,0 22 16,-1-1-16,1 22 0,0-22 0,0 43 15,0-22-15,21 1 0,-21 20 16,-1-20-16,22-1 0,-21 22 0,21-22 16,0 22-16,0 0 0,-21-22 0,21 22 15,-21 0-15,21-1 0,0-20 16,0 20-16,-21-20 0,21-1 0,0 1 15,0-1-15,0-20 0,0 20 16,0-20-16,0-22 0,21 0 16,-21 0-16,21 0 0,21-21 0,-20 0 15,20-21-15,0 0 0,1-21 0,-1 20 16,0-20-16,22 0 0,-22-1 16,0 1-16,1-21 0,-1 20 0,0-20 15,-20-1-15,-1 1 0,0-22 0,-21 22 16,0-1-16,0 1 0,-21-1 15,-22 1-15,22 20 0,-21-20 0,0 20 16,-1 1-16,1 21 0,-22-21 16,22 20-16,-21 1 0,20 0 0,1 0 15,0 21-15,-1 0 0,22-21 16,-21 21-16,21 0 0,21-21 16,0-1-1,21 22-15,0-21 16,0 21-16,21-21 0,-20 0 15,20 21-15,0-21 0,1 21 0,-1-21 16,-21-1-16,21 1 0,1 0 16,-1 0-16,-21 0 0,0 0 0,22-1 15,-22-20-15,-21 21 0,21 0 16,-21 0-16,0-1 16,-21 22 15,0 22-31,21-1 0,0 0 0,0 0 15,-21 0-15,21 22 0,0-22 0,0 21 16,0-21-16,0 0 0,0 22 16,0-22-16,21 0 0,0 0 15,0-21-15,0 0 16,0 0-16,22 0 0,-22 0 0,0 0 16,0 0-16,0-21 0,1 0 0,20 0 15,-21 0-15,0-1 16,0 1-16,1 0 0,-1-21 0,-21 21 15,0-1-15,21 1 0,-21 0 16,0 0-16,21 0 0,-42 42 31,21 0-15,-21 0-16,21 0 0,0 1 0,-21-1 16,21 0-16,0 0 0,0 0 15,0 0-15,0 1 0,0-1 16,21-21-16,0 0 15,0 0-15,0 0 0,0 0 16,1 0-16,20 0 0,-21 0 0,0-21 16,0 21-16,1-22 15,-22 1-15,21 21 0,0-21 0</inkml:trace>
  <inkml:trace contextRef="#ctx0" brushRef="#br0" timeOffset="16460.66">8678 2392 0,'0'-21'15,"0"42"-15,0-21 31,-21 21-31,0 0 16,21 0-16,0 1 0,-21-1 0,21 0 16,-21 0-16,-1-21 0,22 21 15,0 0-15,0 1 0,0-1 16,0-42 31,0-1-47,0 1 15,0 0-15,0 0 0,0 0 0,22 0 16,-1-1-16,0 1 0,0 0 16,0 0-16,0 0 0,22 21 0,-22-21 15,0 21-15,21 0 0,-20 0 0,-1 0 16,0 0-16,21 0 0,-42 21 16,21-21-16,1 21 0,-22 0 0,0 0 15,0 0-15,0 1 0,0 20 16,-22-21-16,1 0 0,0 0 15,0 1-15,0-1 0,0 0 0,21 0 16,-22 0-16,22 0 16,22-21-1,-1-21-15,0 21 16,0-21-16</inkml:trace>
  <inkml:trace contextRef="#ctx0" brushRef="#br0" timeOffset="16728.5">9334 2371 0,'0'-43'16,"0"86"-16,0-107 15,0 43-15,0 0 16,-21 21-16,0 0 0,0 0 0,0 0 16,0 0-16,-1 21 0,1 0 15,0 0-15,0 1 0,21-1 0,-21 21 16,21-21-16,-21 0 0,21 22 15,0-22-15,0 21 0,0-21 0,0 1 16,0 20-16,0-21 0,21-21 0,0 21 16,0 0-16,0-21 15,0 0-15,1 0 0,-1 0 0,0 0 0,0-21 16,0 0-16,0 21 0,1-21 16,-1 0-16,0 0 0</inkml:trace>
  <inkml:trace contextRef="#ctx0" brushRef="#br0" timeOffset="17144.28">9567 2096 0,'0'0'0,"-21"21"15,0 0 1,21 0-16,-21 21 0,21-20 16,-21 20-16,-1-21 0,22 21 15,-21 1-15,21-1 0,-21 0 0,21 1 0,-21-22 16,21 21-16,0-21 15,0 22-15,0-22 0,0 0 0,0 0 16,21 0-16,0-21 16,0 0-16,1 0 0,-1 0 15,-21-21-15,21 0 0,0 21 0,21-21 16,-20 0-16,-1 0 0,0-1 16,0-20-16,0 21 0,0 0 0,1-22 15,-1 22-15,-21 0 0,21 0 0,0 0 16,-21 0-16,0 42 31,0 0-31,-21 0 16,0 0-16,21 0 15,-21 1-15,21-1 0,0 0 0,0 0 16,0 0-16,0 0 16,0 1-16,21-22 15,0 0-15,0 0 16,0 0-16,0 0 0,1 0 15,-1 0-15</inkml:trace>
  <inkml:trace contextRef="#ctx0" brushRef="#br0" timeOffset="17743.93">10160 2371 0,'0'0'0,"0"21"15,0 0-15,-21 0 0,21 0 16,0 1-16,-21-1 15,21 0-15,0 0 0,0 0 16,0 0 0,21-21-16,0 0 15,-21-21 1,0 0 0,0 0-16,0 0 15,-21 0-15,21-1 0,0 1 0,0 0 16,0 0-16,0 0 0,0 0 15,0-1-15,0 1 0,21 0 16,0 0-16,0 21 0,0 0 16,1 0-16,-1 0 0,0 0 15,0 0-15,0 0 0,0 21 0,1-21 16,-1 21-16,0 0 0,0 1 0,0 20 16,-21-21-16,0 0 0,0 0 15,0 1-15,0-1 0,0 0 0,0 0 16,0 0-16,0 0 0,0 1 0,-21-22 15,21 21-15,-21-21 16,0 0-16,21-21 16,0-1-1,0 1-15,0 0 16,0 0-16,21 0 0,0 0 0,0-22 16,0 22-16,1-21 0,-1-1 0,0 22 15,0 0-15,0 0 0,0 0 16,1 0-16,-1 21 0,0 0 0,0 0 15,0 0-15,0 0 0,-21 21 16,22 0-16,-22 0 0,0 0 0,0 0 16,0 22-16,0-22 0,0 0 0,0 21 15,-22-20-15,1-1 16,21 0-16,-21-21 0,21 21 0,-21-21 16,0 0-1</inkml:trace>
  <inkml:trace contextRef="#ctx0" brushRef="#br0" timeOffset="17940.84">10372 2053 0,'-22'-21'0,"44"42"0,-65-63 0,22 42 15,0 0-15,0 0 16,0-21-16,-1 21 47,1 21-47,0-21 15,0 21-15</inkml:trace>
  <inkml:trace contextRef="#ctx0" brushRef="#br0" timeOffset="18100.75">9398 2201 0,'0'0'0,"21"0"32,0 0-32,0 0 15,22 0-15,-1 0 0,0 0 0,1 0 16,-1 0-16,22 0 0,-22 0 16,0 0-16,22 0 0</inkml:trace>
  <inkml:trace contextRef="#ctx0" brushRef="#br0" timeOffset="19032.53">11155 2307 0,'0'-21'16,"0"42"-16,-21-42 0,21 42 31,-22-21-31,22 21 0,-21 1 15,21-1-15,0 0 0,-21 0 0,0 0 16,21 0-16,-21 1 0,21-1 16,-21 0-16,21 0 0,-22 0 15,22 0-15,-21-21 47,21-21-47,0 0 0,0 0 0,0 0 16,0 0-16,0-1 15,0 1-15,0-21 0,0 21 0,21 0 16,1-1-16,-1 1 0,0 0 0,0 0 16,0 0-16,22 0 0,-22 21 15,0 0-15,21 0 0,-21 0 0,1 0 16,20 0-16,-21 0 0,0 21 16,22 0-16,-22 0 0,0 21 15,0-20-15,-21-1 0,0 21 0,0-21 16,0 0-16,0 1 0,0-1 15,0 0-15,0 0 0,0 0 0,0 0 16,-21-21-16,0 0 16,0 0-16,-1 0 15,22-21-15,0 0 16,0 0-16,0 0 0,0 0 16,0-1-16,0 1 0,22 0 15,-1 0-15,0-21 0,0 20 0,0 1 16,0 0-16,22 0 0,-1 0 15,-21 21-15,22 0 0,-22 0 16,21 0-16,0 0 0,-20 0 0,-1 21 16,0 0-16,0 0 0,-21 22 15,0-22-15,0 0 0,0 0 0,0 21 16,0-20-16,-21-1 0,0 0 0,0 0 16,-1-21-16,1 21 0,0-21 15,0 21-15,21-42 31,21 21-31,0-21 16</inkml:trace>
  <inkml:trace contextRef="#ctx0" brushRef="#br0" timeOffset="19368.34">11938 2392 0,'0'21'0,"21"-21"31,0 0-15,0 0-16,1 0 0,-1 0 16,0 0-16,0 0 0,0-21 0,22 0 15,-22 21-15,0 0 0,0-21 0,0-1 16,-21 1 0,-21 21-1,0 0-15,0 0 0,0 0 16,-22 0-16,22 0 0,-21 0 15,21 0-15,-1 21 0,-20 1 0,21-1 16,0 0-16,21 0 0,-21 21 0,21-20 16,0-1-16,0 0 0,0 0 15,0 0-15,21 0 0,0-21 16,0 0-16,0 22 0,22-22 16,-22 0-16,21 0 0,0 0 0,1 0 15,-1-22-15,0 22 0</inkml:trace>
  <inkml:trace contextRef="#ctx0" brushRef="#br0" timeOffset="19998.99">12552 2350 0,'0'0'0,"0"-85"31,-21 106-15,-1-21-16,22 21 15,-21 22-15,21-22 0,-21 0 0,21 0 16,0 21-16,0-20 0,-21-1 0,21 21 15,-21-21-15,21 0 0,0 1 16,0-1-16,0-42 47,0-1-31,0 1-16,0 0 0,21 0 15,0 0-15,-21 0 0,21-1 0,0-20 16,1 21-16,-1 0 0,0-22 0,0 22 15,0 0-15,0 0 0,1 21 16,-1 0-16,0 0 0,0 0 0,0 0 16,0 0-16,1 0 0,-22 21 0,21 0 15,0 0-15,-21 1 0,21-1 16,-21 0-16,0 0 0,0 0 16,0 0-16,0 1 0,0-1 0,0 0 15,0 0-15,-21 0 0,0-21 16,0 0-16,-1 0 15,1 0-15,0 0 16,21-21-16,0 0 16,0 0-16,0 0 0,0-1 15,21 1-15,0 0 0,-21 0 16,22 0-16,-1 0 0,0-1 0,21 1 16,-21 0-16,1 0 0,20 21 15,-21 0-15,0 0 0,22 0 0,-22 0 16,0 0-16,0 21 0,0 0 15,0 0-15,-21 1 0,0-1 0,22 21 16,-22-21-16,0 0 0,0 1 16,0-1-16,0 0 0,0 0 0,0 0 15,-22-21-15,1 0 16,0 0-16,21-21 31,0 0-31,0 0 0</inkml:trace>
  <inkml:trace contextRef="#ctx0" brushRef="#br0" timeOffset="20472.59">13462 1926 0,'0'0'0,"0"64"31,0-43-31,0 0 0,0 21 16,-21-20-16,21 20 0,-21-21 15,21 21-15,-22 1 0,1-1 0,0-21 16,21 22-16,-21-1 0,0-21 0,0 0 16,21 22-16,0-22 0,0 0 15,0 0-15,-22-21 0,22 21 16,22-21 15,-22-21-31,0 0 0,0 0 0,21 0 16,-21-1-16,21 1 0,0 0 0,-21 0 15,21 0-15,0 0 0,-21-1 16,22 1-16,-1 0 0,0 0 0,0 0 16,21 0-16,-42-1 0,22 22 15,-1 0-15,0 0 0,0 0 0,-21 22 16,21-1-16,0 0 0,-21 0 16,0 0-16,0 0 0,0 1 15,0 20-15,0-21 0,0 0 0,0 0 16,-21 1-16,0-1 0,0 0 15,0 0-15,0-21 0,-1 21 16,-20 0-16,21-21 0,0 0 0,-22 0 16,22 0-16,0 0 0,0 0 0,0 0 15,21-21 1,21 0 0,0 21-16</inkml:trace>
  <inkml:trace contextRef="#ctx0" brushRef="#br0" timeOffset="20812.4">13885 2434 0,'43'0'16,"-22"-21"-16,0 21 0,0-21 15,0 0-15,-21 0 16,21 21-16,-21-22 16,0 1-1,-21 21-15,0 0 16,0 21 0,21 1-16,-21-1 0,0 0 0,21 0 15,-22 21-15,22-20 0,0-1 0,-21 0 16,21 0-16,0 0 0,0 0 15,0 1-15,0-1 0,21 0 16,1-21-16,-1 0 0,0 0 16,21 0-16,-21 0 0,1 0 15</inkml:trace>
  <inkml:trace contextRef="#ctx0" brushRef="#br0" timeOffset="21148.2">14266 2371 0,'0'0'0,"64"-43"32,-43 43-32,0 0 0,0 0 15,0 0-15,1 0 0,-1 0 16,-21 22-16,21-1 0,-21 0 0,21 0 16,-21 0-16,0 0 0,0 1 0,0 20 15,0-21-15,0 0 0,0 0 16,-21 1-16,0-1 0,0 0 0,-1 0 15,1-21-15,0 0 16,0 0-16,21-21 31,0 0-31,0 0 16,21-1-16,0 1 0,0 0 0,1 0 16,-1 0-16,21-22 0,-21 22 0,0 0 15,1 0-15,-1 0 0,0 0 16,0-1-16,0 22 0,0 0 15,1 0-15</inkml:trace>
  <inkml:trace contextRef="#ctx0" brushRef="#br0" timeOffset="21532.48">14922 2413 0,'0'0'0,"22"-21"0,-1 21 0,0-21 0,0 21 15,0-21-15,0 21 0,1-22 16,-1 22-16,-21-21 0,21 21 16,-21-21-16,-21 21 15,0 0-15,-1 0 0,1 0 16,0 0-16,-21 21 0,21-21 0,-1 21 16,1 1-16,0-1 0,0-21 0,21 21 15,-21 0-15,21 0 0,0 0 16,0 1-16,21-1 15,0-21-15,0 0 0,0 21 16,1-21-16,-1 21 16,0-21-16,0 21 0,0-21 0,-21 21 15,0 1-15,0-1 16,0 0 0,-21-21-16,0 0 0,0 0 15,0 0-15,-1 0 0,1 0 0,0 0 16,0 0-16,0 0 15,0 0-15,-22 0 0,22 0 0,0-21 16</inkml:trace>
  <inkml:trace contextRef="#ctx0" brushRef="#br0" timeOffset="24544.52">2159 4339 0,'0'0'0,"0"21"16,0-42 31,0 0-32,0 0-15,0 0 16,0 0-16,0-1 0,0 1 16,0 0-16,0 0 0,0 0 0,-21 0 15,21-1-15,-21 1 0,21 0 16,-22 0-16,1 0 0,0 0 16,-21-1-16,21 1 0,-1 21 15,-20 0-15,21 0 0,-21 0 0,20 0 16,-20 0-16,21 21 0,-21 1 15,20-1-15,1 21 0,-21 0 0,21-20 16,0 20-16,-1 21 0,1-20 16,21-1-16,0 0 0,0 1 0,0-1 15,0 0-15,0 1 0,0-22 16,0 0-16,21 0 0,22 0 0,-22 1 16,0-1-16,21 0 0,-20-21 15,-1 0-15,21 0 0,-21 0 0,0 0 16,1 0-16,-1 0 15,0 0-15,0-21 16,-21 0 15,0-1-15,21 22 15,-21-21-31,0 0 31</inkml:trace>
  <inkml:trace contextRef="#ctx0" brushRef="#br0" timeOffset="25337.06">2582 4530 0,'21'0'16,"22"-64"-1,-43 43 1,0 0-16,0 0 0,0 0 16,-21-1-16,-1 1 0,1 21 15,0-21-15,0 0 0,0 21 0,0 0 16,-22 0-16,22 0 0,0 0 0,-21 21 15,20 0-15,-20 0 0,21 1 16,-21 20-16,20-21 0,1 21 16,0-20-16,0 20 0,0 0 15,21-21-15,0 22 0,0-22 0,0 0 16,0 0-16,21 0 16,0-21-16,0 0 0,0 0 0,22 0 15,-22 0-15,0 0 0,21-21 16,1 0-16,-22 21 0,21-21 0,-21 0 15,22-22-15,-1 22 0,-21 0 16,22-21-16,-22 21 0,0-1 0,0-20 16,0 21-16,-21 0 0,0-22 15,0 22-15,-21 42 32,21 1-32,-21-1 15,0 0-15,0 21 0,21-21 0,0 1 16,-22 20-16,22-21 0,-21 0 15,21 0-15,0 1 0,0-1 16,21-21-16,1 0 0,-1 0 16,21 0-16,-21 0 0,22 0 0,-22 0 15,21 0-15,0-21 0,-20 21 16,20-22-16,0 1 0</inkml:trace>
  <inkml:trace contextRef="#ctx0" brushRef="#br0" timeOffset="25712.89">3111 4403 0,'0'0'0,"0"21"16,-21 0 0,0 0-16,21 0 0,0 1 15,-21-1-15,21 0 0,-21 0 16,21 0-16,-21 0 0,21 1 0,0-1 16,0 0-16,0-42 46,0 0-30,0-1-16,0 1 0,0 0 0,0 0 16,21 0-16,0-22 15,0 22-15,0-21 0,0 0 0,22 20 16,-22 1-16,21 0 0,1 0 16,-1 0-16,-21 21 0,21 0 0,1 0 15,-1 21-15,-21 0 0,22 0 0,-22 0 16,0 22-16,-21-22 0,0 21 15,0-21-15,0 22 0,0-22 0,-21 21 16,0-21-16,-1 1 0,1-1 16,0 0-16,0 0 0,0 0 0</inkml:trace>
  <inkml:trace contextRef="#ctx0" brushRef="#br0" timeOffset="26452.47">4593 4001 0,'-63'21'31,"63"0"-31,-22 21 0,22-21 16,-21 22-16,21-1 0,0 0 0,-21 1 15,0-1-15,21 0 0,-21 1 16,21-1-16,0-21 0,-21 22 0,-1-1 16,22-21-16,-21 0 0,21 0 0,0 1 15,0-1-15,0 0 0,0-42 32,0 0-17,0-1-15,0 1 0,21 0 16,-21 0-16,22-21 0,-1 20 0,21 1 15,-21 0-15,0 0 0,22 0 16,-22 21-16,21-21 0,-21 21 16,22 0-16,-22 0 0,21 0 0,-21 0 15,22 21-15,-22 0 0,0-21 16,-21 21-16,0 0 0,0 0 0,0 1 16,0-1-16,0 0 0,0 0 0,-21-21 15,0 21-15,-22 0 0,22 1 16,-21-22-16,0 21 0,20-21 0,-20 0 15,0 21-15,21-21 0,-22 0 16,22 0-16,0 0 0,0 0 0,42 0 47,0 0-47,21 0 16,-20 0-16,-1 0 0,21 0 0,-21 0 15,22 0-15,-1 0 0,0 0 16,1-21-16,-1 0 0,0 21 0,1-22 15,-1 1-15,0 0 0,1 21 0,-1-21 16,0 0-16,1 0 0,-22-22 16,0 22-16,0 0 0,0 0 0,-21 0 15,0-1-15,0 1 0,0 0 0,-21 21 16,0 0 0,0 0-16,0 21 0,-1 0 0,1 1 15,21-1-15,0 0 0,-21 21 16,21-21-16,0 1 0,0-1 15,0 0-15,0 0 0,0 0 0,0 0 16,21-21-16,0 22 0,1-22 0,-1 0 16,21 0-16,-21 0 0,22 0 15,-22 0-15,21-22 0,0 1 0,1 21 16</inkml:trace>
  <inkml:trace contextRef="#ctx0" brushRef="#br0" timeOffset="27171.76">7260 4593 0,'0'0'0,"21"-21"47,0 0-47,-21 0 16,0 0-16,0-1 0,0 1 15,0 0-15,0 0 0,0 0 0,0 0 16,0-1-16,-21 1 0,0 0 16,0-21-16,0 21 0,0-1 0,-1 22 15,1-21-15,0 21 0,0 0 16,0 0-16,0 0 0,-22 21 0,22 1 16,0-1-16,-21 21 0,20-21 0,1 22 15,0-22-15,0 21 16,0-21-16,0 22 0,21-22 0,0 0 15,0 0-15,0 0 0,21-21 16,0 21-16,0-21 0,0 0 16,0 0-16,22 0 0,-22-21 0,21 0 15,1 21-15,-22-21 0,21 0 0,0 0 16,-20-22-16,20 22 0,-21-21 16,0 21-16,0-22 0,1 1 0,-1 0 15,0-22-15,-21 22 0,0-1 0,21 1 16,-21 0-16,0-1 0,0 1 15,0 21-15,0 0 0,0 63 32,-21-21-32,21 22 15,0-1-15,0 0 0,-21 1 0,21-1 16,0 21-16,0-20 0,-21-22 16,21 21-16,0 1 0,0-22 0,0 21 15,0-21-15,21 0 0,0 1 0,0-1 16,0-21-16,0 0 0,1 21 15,20-21-15,-21 0 0,0 0 0,22 0 16,-22 0-16,0-21 0,0 0 0,0 21 16</inkml:trace>
  <inkml:trace contextRef="#ctx0" brushRef="#br0" timeOffset="27514.56">7726 4382 0,'21'0'31,"0"0"-31,0 0 16,22 0-16,-22 0 16,0-22-16,0 22 0,21-21 0,-20 21 15,20-21-15,-21 0 0,0 21 16,0-21-16,-21 0 0,0-1 16,0 1-16,-21 21 15,0 0-15,-21 0 16,21 0-16,-1 0 0,-20 21 15,21 1-15,0-1 0,0 21 0,-1-21 16,1 0-16,21 1 0,-21-1 16,21 0-16,0 0 0,0 0 0,0 0 15,21-21-15,0 22 0,1-22 16,-1 0-16,21 0 0,-21 0 16,22 0-16,-1 0 0,0-22 0,1 1 15,20 21-15,-21-21 0,1 0 0,-1 0 16,0 0-16,-20-22 0</inkml:trace>
  <inkml:trace contextRef="#ctx0" brushRef="#br0" timeOffset="28720.87">8594 3831 0,'0'0'0,"0"-42"0,21-85 32,-21 148-17,0 0-15,-21 0 0,-1 22 16,22-1-16,0 22 0,-21-22 15,21 21-15,-21 1 0,0 21 0,0-22 16,0 1-16,21 20 0,-22-20 0,1-1 16,0 22-16,0-22 15,0 22-15,0-21 0,-1 20 0,22-20 0,-21-1 16,21 22-16,-21-22 0,21 1 16,0-1-16,0-20 0,0 20 15,0-20-15,0-1 0,0 0 0,0-21 16,0 22-16,21-43 0,22 0 0,-22 0 15,0 0-15,21 0 0,1-21 0,-1-1 16,0 1-16,1 0 0,-1-21 16,0-1-16,-21 1 0,22 0 0,-22-1 15,21 1-15,-21-21 0,-21-1 0,0 1 16,0-1-16,0 1 0,0 20 16,-21-20-16,0-1 0,-21 22 0,-1 0 15,1-1-15,0 1 0,-1 21 16,1 0-16,0-1 0,-1 1 15,22 0-15,-21 21 0,21 0 0,0 0 16,-1 0-16,22-21 0,22 21 31,-1-21-31,21 21 0,-21-21 16,22 21-16,-1-22 0,0 1 0,22 0 16,-22 21-16,22-42 0,-22 21 15,0-1-15,1 1 0,-1 0 0,0 0 16,-21 0-16,1 0 0,-1-1 15,-21 1-15,0 0 0,-21 21 32,-1 0-32,1 21 15,0 0-15,0 1 0,0-1 16,21 21-16,0-21 0,-21 0 0,21 1 16,0-1-16,0 0 0,0 0 15,0 0-15,0 0 0,0 1 0,21-22 16,0 0-16,0 21 0,0-21 0,0 0 15,22 0-15,-22 0 0,21 0 16,-21-21-16,22-1 0,-22 22 0,21-21 16,-21 0-16,1 0 0,-1 0 0,0 0 15,0-1-15,0-20 0,-21 21 16,0 0-16,0 0 0,0-1 16,0 1-16,0 0 0,0 42 31,0 0-31,-21 1 15,21-1-15,0 21 0,-21-21 16,21 0-16,-21 1 0,21-1 0,0 0 16,0 0-16,0 0 0,0 0 15,-21-21-15,21-21 32,21 21-17,-21-21-15,21 0 0,0 0 0,-21 0 16,21-1-16,0 1 0,-21 0 15,22 0-15,-1 0 0,0 0 0,-21-1 16,21 22-16,0 0 16,-21 22-1,0-1-15,21 0 0,-21 0 0,0 0 16,0 0-16,0 1 0,0-1 16,22 0-16,-1 0 0,0 0 15,0 0-15,0-21 0,0 0 16,1 0-16,-1 0 0,0 0 15,21 0-15,1 0 0,-1 0 16,0 0-16,1-21 0,-1 21 0,0-21 16,-21 21-16,22-21 0,-22 0 15,0 0-15,0-1 0,0 1 0,-21-21 16,0 21-16,0 0 0,0-1 0,0 1 16,0 0-16,-21 21 15,0 0-15,0 0 0,0 0 0,0 21 16,-1 0-16,1 1 0,0-1 15,0 0-15,21 0 0,0 0 0,0 0 16,0 22-16,0-22 0,0 0 16,0 0-16,21 0 0,0-21 15,0 0-15,1 22 0,-1-22 16,0 0-16,0 0 0,0 0 0,22 0 16,-1 0-16</inkml:trace>
  <inkml:trace contextRef="#ctx0" brushRef="#br0" timeOffset="29219.59">10731 4043 0,'0'0'15,"0"-21"-15,0 0 0,0-1 0,0 1 0,0 0 16,-21 21-16,0 0 0,0 0 16,0 0-16,0 21 0,-1 0 15,1 1-15,0-1 0,0 0 16,0 21-16,0-21 0,-1 1 15,22 20-15,0-21 0,-21 0 0,21 22 16,0-22-16,0 0 0,0 0 16,0 0-16,21-21 15,1 0-15,-1 0 0,0 0 16,0 0-16,0 0 0,0-21 16,1 0-16,-1 0 0,0 0 15,0-1-15,0-20 0,0 0 0,1 21 16,-1-22-16,0-20 0,-21 20 15,0 1-15,21 0 0,-21-1 0,0-20 16,21 21-16,-21 20 0,0-20 16,0 21-16,0 0 0,0 0 15,0-1-15,-21 22 16,21 22-16,-21-1 0,21 0 0,-21 0 16,21 21-16,-21 1 0,21-1 15,0 0-15,0 1 0,0-1 0,0 0 16,0 1-16,0-1 0,0 0 0,0 1 15,0-1-15,0-21 0,0 0 16,0 22-16,21-43 0,-21 21 0,21 0 16,0-21-16,0 0 0,0 0 0,1 0 15,-1 0-15,0 0 0,0 0 16,0-21-16,-21 0 0,21 21 16,-21-21-16</inkml:trace>
  <inkml:trace contextRef="#ctx0" brushRef="#br0" timeOffset="29407.49">10033 3831 0,'-42'0'0,"84"0"0,-106 0 0,43 0 0,42 0 47,1 0-47,-1 0 15,0 0-15,0 0 0,0 0 16</inkml:trace>
  <inkml:trace contextRef="#ctx0" brushRef="#br0" timeOffset="29979.94">12340 4106 0,'21'-21'0,"-42"42"0,42-63 0,-21 21 16,0-21-16,0 20 0,0 1 15,0 0-15,0-21 0,0 21 0,0-1 16,0 1-16,-21 0 0,0 0 0,0 0 15,0 21-15,-22 0 0,22 0 16,0 0-16,-21 0 0,20 0 0,-20 0 16,21 21-16,-21 0 0,20 0 0,1 22 15,0-22-15,0 21 0,0-21 16,0 22-16,-1-1 0,22 0 16,0-21-16,0 22 0,0-22 0,0 0 15,0 0-15,0 0 0,22 1 16,-1-1-16,0-21 0,21 0 0,-21 0 15,1 0-15,20 0 0,-21 0 0,0 0 16,22 0-16,-22-21 0,0 21 16,0-22-16,0 1 0,0 0 0,1 0 15,-22-21-15,21 20 0,-21-20 16,21 0-16,0 21 0,-21-22 0,0 22 16,0 0-16,21 0 0,-21 0 0,0 42 46,0 0-46,-21 0 0,21 0 16,0 0-16,-21 22 0,21-22 16,-21 0-16,21 0 0,0 0 0,0 1 15,0-1-15,0 0 0,0 0 0,0 0 16,21-21-16,0 0 0,0 0 16,0 21-16,1-21 0,20 0 0</inkml:trace>
  <inkml:trace contextRef="#ctx0" brushRef="#br0" timeOffset="30292.1">12869 4022 0,'43'-21'0,"-86"42"0,107-85 16,-43 43-16,0 0 0,-21-21 0,0 20 15,0 1-15,-21 0 0,0 21 16,0 0-16,-22 0 0,22 0 16,-21 0-16,21 0 0,-22 21 0,22 0 15,0-21-15,0 22 0,0-1 0,21 0 16,0 0-16,0 0 0,0 0 15,21-21-15,0 22 0,0-1 0,21 0 16,-20-21-16,20 21 0,0-21 16,1 21-16,-1-21 0,-21 21 0,21-21 15,-20 22-15,-1-22 0,0 21 16,-21 0-16,0 0 0,-21 0 16,0-21-16,-1 21 15,1-21-15,-21 0 0,21 0 0,-22 22 16,1-22-16,21 0 0,-21 0 15,-1 21-15,22-21 0,-21 0 0,21 0 16,-22 0-16,1 21 0,21-21 0</inkml:trace>
  <inkml:trace contextRef="#ctx0" brushRef="#br0" timeOffset="31040.08">5334 5821 0,'0'0'0,"0"-21"15,0 0-15,0-1 16,0 1-16,0 0 0,21 0 16,0 0-16,0 0 0,1-1 0,-22 1 15,0 0-15,21 0 0,-21 0 16,-21 21 0,-1 0-16,1 0 15,-21 0-15,21 0 0,0 0 0,-1 21 16,-20 0-16,21 0 0,0-21 0,0 21 15,-1 1-15,22-1 0,0 0 16,0 0-16,0 0 0,0 22 0,22-22 16,-1 0-16,0 0 0,0 21 15,21-20-15,1-1 0,-22 21 0,21-21 16,1 0-16,-1 43 0,-21-43 16,0 0-16,-21 22 0,0-22 15,0 0-15,-21 0 0,-21 0 0,-1-21 16,1 21-16,0 1 0,-1-22 0,-20 0 15,21 0-15,-1 0 16,-20 0-16,20 0 0,1 0 0,0 0 16,21-22-16,-22 1 0,22 0 0,0 0 15,0 0-15,21 0 0,0-22 16,0 22-16,0-21 0,0 21 0,0-22 16,0 1-16,21 21 0,0-22 0,0 22 15,0 0-15,1 0 0,-1 0 16,0 0-16,21-1 0,-21 22 0,1 0 15,-1-21-15,0 21 16,21 0-16,-21 0 0,1 0 0</inkml:trace>
  <inkml:trace contextRef="#ctx0" brushRef="#br0" timeOffset="31280.47">5842 5567 0,'0'0'0,"21"-21"31,-21 42-31,0 0 16,0 21-16,-21-20 0,0 20 16,21 0-16,-21 1 0,-1-22 0,1 21 15,21 0-15,-21 1 0,0-1 0,21 0 16,0-20-16,-21 20 16,21-21-16,-21 0 0,21 0 0,0 1 15,0-1-15,21-21 16,0 0-16,0 0 0,0 0 15,0 0-15,-21-21 16</inkml:trace>
  <inkml:trace contextRef="#ctx0" brushRef="#br0" timeOffset="31452.18">5588 5927 0,'-21'0'16,"21"-21"-1,21 21-15,0 0 16,21 0-16,-20 0 0,20 0 16,-21-22-16,21 22 0,-20 0 0,20 0 15,0 0-15,-21 0 0,22 0 16</inkml:trace>
  <inkml:trace contextRef="#ctx0" brushRef="#br0" timeOffset="32764.62">6392 5948 0,'0'0'0,"21"0"0,1 0 0,-22-21 0,21 21 15,-21-21-15,0-1 16,0 1-16,0 0 0,0 0 16,0 0-16,0 0 0,0-1 15,0 1-15,0 0 0,0 0 16,0 0-16,-21 21 0,-1 0 0,1 0 15,0 0-15,0 0 0,0 21 16,-22 0-16,22 21 0,-21-20 0,21 20 16,0-21-16,-1 21 0,1 1 15,0-22-15,0 21 0,0-21 16,21 1-16,0-1 0,0 0 0,0 0 16,0 0-16,21-21 15,0 0-15,0 0 16,0 0-16,1 0 0,-1-21 0,0 21 15,0-21-15,21 0 0,-20 0 16,-1-1-16,21 1 0,-21-21 0,0 21 16,1-22-16,-1 22 0,0-21 0,0 21 15,-21-22-15,0 22 0,0 0 16,0 0-16,0 0 0,0 42 31,0 0-31,0 0 0,-21 22 16,21-1-16,-21-21 0,21 21 0,-21 1 0,21-22 15,0 21-15,0-21 16,0 22-16,0-22 0,0 0 0,0 0 16,21 0-16,0-21 0,0 22 15,0-22-15,0 0 0,22 0 16,-22 0-16,0 0 0,21-22 0,-20 1 16,20 21-16,0-21 0,-21 0 0,22-21 15,-22 20-15,21-20 0,-21 21 16,1-21-16,-1-1 0,0-20 0,0 20 15,0 1-15,-21-21 0,0 20 0,21 1 16,-21 21-16,22 0 16,-22-22-16,0 22 0,0 42 15,-22 0 1,1 1-16,0-1 0,21 21 16,-21-21-16,21 22 0,-21-1 0,21 0 15,-21 1-15,21-1 0,0 0 16,0 1-16,0-22 0,0 21 0,0-21 15,21 22-15,0-22 0,0-21 0,0 21 16,0 0-16,1-21 0,-1 0 16,0 0-16,0 0 0,0 0 15,0-21-15,1 0 0,-1 0 0,0 21 16,-21-22-16,21 1 0,0 0 16,-21 0-16,21 0 0,-21 0 15,0-1-15,22 1 0,-1 21 16,-21 21-16,0 1 15,0-1-15,0 21 16,0-21-16,0 0 0,0 1 0,0-1 16,0 0-16,0 0 0,0 0 15,21-21-15,0 0 16,0 0-16,0 0 0,1-21 16,-1 0-16,0 21 0,0-21 15,0 0-15,22-1 16,-22 1-16,0 0 0,0 0 0,0 0 15,22 0-15,-22-22 0,0 22 0,0-21 16,0 21-16,22-1 0,-22 1 16,0 0-16,0 21 0,-21 21 31,0 0-15,0 1-1,0-44 16,0 1-15,0 0 0,0 0-16,0 0 15,0 0-15,0-1 0,0 1 16,-21 21 0,0 0-16,0 0 15,21 21-15,-22 1 0,1-1 16,0 0-16,0 21 0,0-21 0,0 22 15,-1-22-15,1 21 0,21-21 0,0 22 16,0-22-16,0 0 0,0 0 0,0 0 16,21-21-16,1 22 0,-1-22 15,0 0-15,21 0 0,-21 0 0,22 0 16,-22 0-16,21 0 0,1 0 16,-1-22-16,0 22 0,-21-21 15,22 0-15,-22 0 0,21 21 0,-21-42 16,1 20-16,-1 1 0,-21 0 0,0-21 15</inkml:trace>
  <inkml:trace contextRef="#ctx0" brushRef="#br0" timeOffset="32995.89">7705 5419 0,'0'0'0,"-22"0"16,1 0-16,0 0 0,0 0 16,0 0-1,0 0 32</inkml:trace>
  <inkml:trace contextRef="#ctx0" brushRef="#br0" timeOffset="33187.78">6837 5630 0,'0'0'16,"21"0"-1,0 0-15,0 0 0,22 0 16,-22 0-16,21 0 0,0 0 0,1 0 15,-22 0-15,21 0 0,-21 0 16,1 0-16,-1 0 0,0 0 0</inkml:trace>
  <inkml:trace contextRef="#ctx0" brushRef="#br0" timeOffset="46820.57">16087 169 0,'21'-21'0,"-42"42"0,42-63 0,-21 21 16,0 0-16,0 0 0,0-1 0,0 1 15,0 0-15,0 42 63,0 0-48,0 22-15,-21-22 0,21 0 16,0 21-16,0 1 0,0-22 0,-22 21 16,22 1-16,-21 20 0,21-21 15,0 1-15,0-1 0,-21 0 0,21 22 16,-21-22-16,21 22 0,-21-22 0,21 22 16,0-1-16,-21 1 0,-1-1 15,1 1-15,21-1 0,-21 1 0,0-1 16,0 1-16,0 20 0,-1-20 0,1 20 15,0 1-15,0 0 0,0-1 16,0 1-16,-1 0 0,1-1 16,-21 1-16,21 0 0,0 21 0,-22-22 15,22 22-15,-21-21 0,21 21 16,-22-1-16,1-20 0,21 21 0,-22 0 16,1 0-16,21-1 0,-21-20 0,20 21 15,-20 0-15,21 21 0,0-21 16,0-1-16,-1 1 0,1 21 0,0-21 15,0 0-15,0 21 0,0-21 0,21 0 16,0 21-16,-22-22 0,1 1 16,21 0-16,-21 0 0,21-21 0,0 20 15,-21-20-15,0 0 0,21-1 0,-21 1 16,21-21-16,0-1 0,-22 1 16,22-22-16,-21 21 0,21-20 15,0-1-15,-21 0 0,21 1 0,0-22 16,0 21-16,0-21 0,0 1 0,0-44 31,0 1-15,21 0-16,0 0 0,1-21 0,-1-1 15,-21 1-15,21 0 0</inkml:trace>
  <inkml:trace contextRef="#ctx0" brushRef="#br0" timeOffset="48652.89">17611 847 0,'0'0'0,"0"-21"0,0-1 0,0 1 0,0 0 16,0 0-16,-22 0 15,22 0-15,-21 21 0,0-22 0,0 22 16,0 0-16,0 0 15,-22 0-15,22 0 0,0 0 16,-21 0-16,-1 22 0,22-1 0,-21 0 16,-1 21-16,22 1 0,-21-1 15,21 0-15,0 1 0,-22-1 0,22 0 16,21 1-16,0-22 0,-21 21 16,21-21-16,0 0 0,0 1 0,0-1 15,21-21 1,0 0-16,0 0 0,1 0 15,-1-21-15,21 21 0,-21-22 16,0 1-16,22 0 0,-22 0 16,21-21-16,1 20 0,-22 1 15,21-21-15,-21 0 0,22 20 0,-22-20 16,0 21-16,0 0 0,0 0 16,-21-1-16,21 22 0,-21 22 31,0-1-31,0 21 0,-21-21 0,0 22 15,21-1-15,-21-21 0,0 21 0,21-20 16,0 20-16,0-21 0,0 0 16,0 0-16,0 1 0,0-1 0,0 0 15,21-21-15,0 0 16,21 0-16,-20 0 0,-1 0 0,21 0 16,-21-21-16,22 21 15,-22-21-15,21-1 0,-21 1 0,0 0 16,22-21-16,-22 21 0,0-22 15,0 1-15,0 0 0,1 20 0,-1-20 16,0 0-16,-21-1 0,0 22 0,21 0 16,-21 0-16,0 0 0,0 42 31,-21 21-15,21-21-16,-21 22 0,0-1 0,21 0 15,-22 1-15,1-1 16,21-21-16,0 22 0,0-1 0,0-21 0,0 0 15,0 22-15,0-22 16,0 0-16,21-21 0,1 0 16,-1 0-16,0 0 0,0 0 15,0 0-15,22 0 0,-1-21 0,-21 0 16,21-1-16,1 1 0,-1-21 0,-21 21 16,22-22-16,-1 1 0,-21 0 15,0-1-15,22 1 0,-22 0 0,-21-1 16,21 22-16,-21 0 0,0 0 15,0 0-15,0 0 0,0 42 16,-21 0 0,21 0-16,-21 0 0,-1 22 0,1-1 15,0 0-15,21 1 0,0-1 16,-21 0-16,21 1 0,0-1 0,0-21 16,0 21-16,0-20 0,0-1 15,21 0-15,0 0 0,0 0 0,1-21 16,-1 0-16,21 0 0,0 0 0,-20 0 15,20 0-15,0 0 0</inkml:trace>
  <inkml:trace contextRef="#ctx0" brushRef="#br0" timeOffset="48932.66">20024 635 0,'0'0'0,"-64"-21"32,43 42-32,0 0 0,0-21 15,-1 43-15,1-22 0,0 21 0,0 0 16,0 1-16,0-1 0,-1 0 16,1 22-16,0-22 0,21 1 0,-21-1 15,0 0-15,21 1 0,0-1 16,0-21-16,-21 0 0,21 0 15,0 1-15,0-1 0,0 0 0,21-21 16,0 0 0,0-21-16,21 0 0</inkml:trace>
  <inkml:trace contextRef="#ctx0" brushRef="#br0" timeOffset="49568.11">20151 699 0,'0'0'0,"0"-22"15,0 1-15,0 0 16,0 0-16,0 42 16,0 0-16,0 0 15,0 22-15,-22-1 0,1 0 16,21 1-16,-21-1 0,0 22 0,0-22 16,21 0-16,-21 1 0,-1-1 15,1 0-15,0-21 0,21 1 0,-21-1 16,21 0-16,-21 0 0,21-42 47,0 0-47,21 0 0,0-22 0,-21 22 15,21-21-15,0 21 0,1-22 16,-22 1-16,21 21 0,0 0 16,0-1-16,-21 1 0,21 21 15,-21 21-15,0 1 16,0-1-16,0 0 0,0 21 15,0-21-15,0 1 0,0 20 0,0-21 16,0 21-16,0-20 0,0-1 0,0 0 16,21 0-16,-21 0 0,22 0 15,-1-21-15,0 22 0,0-22 16,0 0-16,22 0 0,-22 0 16,0 0-16,21-22 0,1 1 0,-22 0 15,21 0-15,-21 0 0,22 0 16,-22-22-16,0 1 0,0 21 0,0-22 15,0 22-15,-21-21 0,0 21 16,0 0-16,0-1 0,-21 22 16,0 0-16,-21 0 0,21 22 15,-1-1-15,-20 0 0,21 0 16,0 21-16,0-20 0,-1 20 0,1-21 16,21 0-16,0 22 0,0-22 15,0 0-15,0 0 0,21 0 16,1 0-16,20-21 0,-21 0 15,21 0-15,1 0 0,-22 0 0,21 0 16,1 0-16,-1-21 0,-21 0 16,21 0-16,-20 0 0,-1 0 0,0-1 15,-21 1-15</inkml:trace>
  <inkml:trace contextRef="#ctx0" brushRef="#br0" timeOffset="49756">19643 826 0,'0'0'0,"-22"0"0,1 21 15,42-21 1,1 0-16,-1 0 16,21 0-16,0 0 0,22 0 0,-22 0 15,22 0-15,-22 0 0,0 0 16,22 0-16,-22-21 0</inkml:trace>
  <inkml:trace contextRef="#ctx0" brushRef="#br0" timeOffset="50588.25">21569 1016 0,'0'0'0,"21"0"0,0 0 15,-21 21-15,0 0 16,0 1-16,0-1 0,0 0 16,0 0-16,0 0 0,-21 0 0,0 22 15,0-22-15,-1 0 0,22 0 0,-21-21 16,0 21-16,0 1 0,21-1 15,-21-21 1,21-21 0,0-1-16,21 1 15,0 0-15,0 0 0,0 0 16,1 0-16,-1-1 0,0-20 16,0 21-16,21-21 0,-20 20 0,20 1 15,0 0-15,-21 0 0,22 21 16,-22 0-16,0 0 0,21 0 0,-20 0 15,-1 0-15,-21 21 0,21 0 16,-21 0-16,21 1 0,-21-1 0,0 0 16,0 0-16,0 21 0,0-20 15,0-1-15,0 0 0,0 0 16,0 0-16,-21-21 0,0 0 16,21 21-16,-21-21 15,21-21 1,0 0-16,0 0 15,0 0-15,0 0 0,21-1 0,0 1 16,0-21-16,0 21 0,0-22 16,22 22-16,-1-21 0,0 21 0,-20 0 15,20-1-15,0 1 0,1 21 16,-1 0-16,-21 0 0,21 21 0,-20 1 16,-1 20-16,-21-21 0,0 21 15,0-20-15,0 20 0,0-21 0,0 0 16,0 22-16,-21-22 0,-1 0 15,22 0-15,-21 0 0,0 0 16,42-21 31,0-21-47</inkml:trace>
  <inkml:trace contextRef="#ctx0" brushRef="#br0" timeOffset="50920.06">22712 1122 0,'0'0'0,"21"0"15,0-21 1,0 21-16,0 0 0,1-21 16,-1 21-16,0-22 0,0 22 15,0-21-15,0 21 0,1-21 0,-1 21 16,0-21-16,-21 0 15,0 0-15,-21 21 16,0 0-16,-1 0 16,-20 21-16,21-21 0,0 21 0,-22 0 15,22 21-15,0-20 0,0-1 16,0 0-16,0 21 0,21-21 0,0 1 16,0-1-16,0 0 0,0 0 0,0 0 15,21 0-15,0-21 16,0 0-16,0 0 0,0 0 0,1 0 15,-1 0-15,21 0 16,-21 0-16,0 0 0,22 0 0,-22-21 16</inkml:trace>
  <inkml:trace contextRef="#ctx0" brushRef="#br0" timeOffset="51527.71">23262 995 0,'0'0'0,"0"21"15,0 0-15,0 0 16,0 1-16,0-1 0,0 0 16,-21 0-16,21 0 0,0 0 15,0 1-15,-21-1 0,21 0 0,0 0 16,0 0-16,0 0 16,-21-21-16,21 22 0,0-44 31,0 1-16,0 0-15,0 0 16,0 0-16,21-22 0,-21 22 0,21 0 16,0 0-16,0-21 0,0 20 15,1 1-15,-1 21 0,0-21 16,0 21-16,0 0 0,0 0 0,1 0 16,-1 21-16,0 0 15,-21 1-15,21-1 0,-21 0 0,0 0 16,0 0-16,0 0 0,0 1 15,0-1-15,0 0 0,-21 0 0,21 0 16,-21-21-16,21 21 0,-21-21 16,-1 0-1,22-21 1,0 0 0,22 0-16,-1 0 0,0 0 15,0-22-15,0 22 16,0 0-16,22-21 0,-1 20 0,-21 1 15,22 0-15,-22 0 0,21 21 16,-21 0-16,0 0 0,1 21 0,-22 0 16,21 0-16,-21 1 0,0-1 15,0 0-15,0 21 0,0-21 0,-21 1 16,-1-1-16,1 0 0,21 0 0,0 0 16,-21 0-16,0-21 0,21 22 15,-21-22-15,42-22 31</inkml:trace>
  <inkml:trace contextRef="#ctx0" brushRef="#br0" timeOffset="51994.91">24172 762 0,'0'0'0,"0"-21"0,21 0 0,-21 42 31,0 0-31,-21 0 0,0 22 0,21-1 16,-21 0-16,0 1 0,0-1 16,-1 0-16,22 1 0,-21-22 0,0 21 15,21 0-15,0-20 0,-21 20 16,0-21-16,21 0 0,0 0 16,0 1-16,-21-1 15,21-42 16,0-1-31,21 1 16,0 0-16,0 0 0,-21 0 0,42 0 16,-20-1-16,-1-20 0,0 21 15,0 0-15,0 0 0,22 21 0,-22-22 16,0 22-16,0 0 0,0 0 16,0 22-16,-21-1 0,22 0 15,-22 0-15,0 0 16,0 0-16,0 1 0,0-1 0,0 0 15,-22 0-15,1 0 0,0 0 0,0 1 16,0-1-16,0-21 0,-1 0 16,1 21-16,0-21 0,-21 0 0,21 0 15,-1 0-15,1 0 16,21-21 0,0 0-16,21-1 0,1 22 15,-1-21-15</inkml:trace>
  <inkml:trace contextRef="#ctx0" brushRef="#br0" timeOffset="52332.71">24617 1291 0,'0'0'0,"0"-42"31,0 21-31,21 21 0,0-21 15,0-1-15,0 1 0,1 0 0,-1 21 16,0-21-16,-21 0 0,21 0 0,0-1 16,-42 22-1,0 0 1,0 22-16,0-1 16,-1 0-16,1 0 0,-21 0 0,21 0 15,0 1-15,-1-1 0,1 0 16,21 0-16,0 0 0,0 0 0,0 1 15,0-1-15,0 0 0,21 0 0,1-21 16,-1 21-16,0-21 0,0 0 16,0 0-16,22 0 0,-22 0 0,0 0 15,0 0-15,0 0 0,0 0 16,22-21-16</inkml:trace>
  <inkml:trace contextRef="#ctx0" brushRef="#br0" timeOffset="52648.94">24977 1207 0,'0'0'0,"21"-43"0,-21 22 0,21 0 0,0 0 15,0 0-15,0-1 0,-21 1 16,22 0-16,-1 21 0,0 0 0,0 0 16,0 0-16,0 0 0,1 21 15,-1 0-15,0 1 0,-21-1 0,0 0 16,21 0-16,-21 0 0,0 0 16,0 22-16,0-22 0,0 0 0,0 0 15,-21 0-15,0 1 0,21-1 16,-21 0-16,-1 0 0,1-21 0,0 0 15,0 0 1,21-21 0,0 0-16,21 0 15,0-1-15,0 1 16,1 0-16,-1-21 0,0 21 0,0-22 16,21 22-16,-20-21 0,20 21 15,-21-1-15,21 1 0,-20 0 0,20 0 16,-21 0-16,21 21 0,-20 0 15,20 0-15,-21 0 0</inkml:trace>
  <inkml:trace contextRef="#ctx0" brushRef="#br0" timeOffset="53052.71">25866 1080 0,'0'0'0,"21"0"16,0 0-16,0 0 0,0 0 15,0 0-15,1-22 16,-22 1 0,-22 21-1,1 0-15,0 0 16,-21 0-16,21 21 0,-22-21 0,22 22 16,0-22-16,0 21 0,0 0 15,-1 0-15,1 0 16,21 0-16,0 1 0,21-1 15,1-21-15,-1 21 16,21-21-16,-21 21 0,22-21 0,-22 21 16,0-21-16,21 21 0,-21-21 15,1 22-15,-1-22 0,-21 21 0,0 0 16,0 0 0,-21-21-16,-1 21 0,-20-21 15,21 0-15,0 0 0,0 0 0,-22 0 16,22 0-16,-21 0 0,21 0 15,-22 0-15,22 0 0,0 0 0,-21 0 16,20 0-16,1 0 0,0 0 16,0 0-16</inkml:trace>
  <inkml:trace contextRef="#ctx0" brushRef="#br0" timeOffset="54240.94">17399 1990 0,'0'-21'0,"0"-22"15,-21 64 17,0 1-32,-1-1 15,1 21-15,21-21 0,-21 0 16,0 22-16,0-22 0,0 0 0,21 21 15,0-20-15,-22-1 0,22 0 0,0 0 16,0 0-16,22-21 16,-1 0-16,0 0 0,0 0 15,0 0-15,22 0 0,-22 0 16,0-21-16,21 0 0,-21 0 16,1 21-16,-1-21 0,0-1 0,0-20 0,-21 21 15,0 0-15,0 0 16,0-1-16,0-20 0,0 21 0,0 0 15,-21 0-15,0-1 0,0 1 16,-1 21 0,44 0-1,-1 0 1,21 0-16,-21 0 0,22 0 0,-22 0 16,21 0-16,0 0 0,-20-21 15,20 0-15,0 21 0,-21-21 0,22 21 16,-22-21-16,0 21 0,0 0 15,0 0-15,1-22 0,-22 44 47,0-1-47,0 0 0,0 21 16,-22-21-16,1 22 0,0-1 16,21 0-16,-21 1 0,0-1 0,21 22 15,-21-1-15,21-21 0,-22 43 16,1-21-16,21-1 0,0 22 0,0-22 15,0 22-15,0-22 0,-21 1 16,21 21-16,-21-22 0,21 22 16,-21-22-16,0 1 0,-1-1 0,1 1 0,0-22 15,0 0-15,0 1 0,0-1 16,-22-21-16,22 0 0,0 1 16,0-22-16,0 0 0,-1 0 0,22-22 15,0 1-15,0 0 0,0-21 0,0-1 16,0-20-16,0 21 0,0-22 15,0-21-15,0 22 0,0-22 0,22 22 16,-1-22-16,0 0 0,21 1 0,-21 20 16,22 1-16,-22-1 0,21 1 15,1 20-15,-1 1 0,21 0 16,-20-1-16,20 22 0,-20 0 0,20 0 16,-21 0-16,22 0 0,-1 21 15,1-22-15,-1 1 0</inkml:trace>
  <inkml:trace contextRef="#ctx0" brushRef="#br0" timeOffset="54507.75">19240 1820 0,'0'0'16,"22"-105"-1,-22 83-15,0 44 31,-22-1-31,1 0 0,21 0 0,-21 21 16,0 1-16,0-1 0,0 0 16,-1 1-16,1-22 0,0 21 0,0 1 15,0-22-15,0 0 0,-1 0 0,22 0 16,-21 0-16,21 1 0,0-1 16,21-21-1,1 0-15,-1-21 16,0 21-16,0-22 0</inkml:trace>
  <inkml:trace contextRef="#ctx0" brushRef="#br0" timeOffset="55087.51">19410 1820 0,'0'0'0,"0"-21"0,21 0 0,-21 0 16,0 42 0,0 0-16,0 0 0,0 1 15,0-1-15,-21 21 0,0 0 16,21-20-16,-22 20 0,1-21 0,0 21 15,21-20-15,-21-1 0,21 0 16,-21 0-16,21 0 0,0 0 0,21-21 47,0-21-47,0 0 16,0 21-16,1-21 0,-22 0 0,21 0 15,0-1-15,0 1 0,0 21 16,0-21-16,1 21 0,-22 21 31,0 0-31,0 1 16,0-1-16,0 0 0,0 0 15,0 0-15,0 0 0,0 1 16,21-22-16,0 21 0,0-21 16,0 0-16,0 0 0,1 0 15,-1 0-15,21 0 0,-21 0 0,0 0 16,22 0-16,-22-21 0,21 21 15,-21-22-15,1 1 0,-1 21 16,21-21-16,-21 0 0,-21 0 0,21 0 16,-21-1-16,22 1 0,-22 0 15,-22 21 1,1 21 0,0 0-16,0 1 0,0-1 0,0 0 15,21 0-15,-22 0 0,22 0 16,0 1-16,22-1 15,-1-21 1,0 0-16,0 0 0,0 0 16,0 0-16,1 0 0,-1 0 15,-21-21-15,21 21 0,0-22 0,0 1 16,-21 0-16</inkml:trace>
  <inkml:trace contextRef="#ctx0" brushRef="#br0" timeOffset="55283.6">18986 1947 0,'0'0'0,"-42"0"0,21 22 0,42-22 31,0 0-31,0 0 0,22 0 16,-1 0-16,0 0 0,22 0 15,-22-22-15,22 22 0,-1 0 0,1 0 16,-1-21-16</inkml:trace>
  <inkml:trace contextRef="#ctx0" brushRef="#br0" timeOffset="55724.34">21167 1969 0,'0'21'0,"0"-42"0,0-1 0,0 1 0,0 0 0,0 0 15,0 0-15,-22 21 16,1 0-16,0 0 0,0 0 0,0 0 16,0 21-16,-1 0 0,1 0 0,-21 0 15,21 1-15,0 20 0,-22-21 16,22 21-16,0-20 0,0-1 0,21 21 15,0-21-15,0 0 0,0 1 16,0-1-16,0 0 0,21-21 0,21 21 16,-21-21-16,22 0 0,-1 0 15,0 0-15,1 0 0,-1 0 0,22 0 16,-22 0-16,0 0 0,22 0 0,-22-21 16,0 0-16</inkml:trace>
  <inkml:trace contextRef="#ctx0" brushRef="#br0" timeOffset="55956.21">21738 1863 0,'21'-43'16,"-42"86"-16,42-107 0,-21 43 0,0 0 0,0 0 16,-21 21-1,0 0-15,0 21 0,0 21 16,-1-21-16,1 22 0,0-1 16,-21-21-16,21 22 0,-1-1 0,-20 0 15,21-21-15,0 22 0,0-22 16,21 21-16,0-21 0,-22 1 0,22-1 15,0 0-15,0 0 0,0 0 16,22 0-16,-1-21 0,0 22 16,0-22-16,0 0 0,22 0 0,-22 0 15,21 0-15,0 0 0,1 0 0,-1 0 16</inkml:trace>
  <inkml:trace contextRef="#ctx0" brushRef="#br0" timeOffset="57018.28">22161 2138 0,'22'-21'0,"-44"42"0,65-63 0,-22 20 15,-21 1-15,21 0 0,-21 0 0,0 0 16,0 0-16,0-1 16,-21 22-16,0 0 15,-22 0-15,22 0 0,0 22 16,0-22-16,-21 21 0,20 0 0,1 21 16,-21-21-16,21 1 0,-22 20 15,22-21-15,0 0 0,0 0 0,21 22 16,0-22-16,0 0 0,0 0 0,0 0 15,0 1-15,21-22 16,0 0-16,0 21 0,1-21 0,-1 0 16,21 0-16,-21 0 0,0 0 15,1-21-15,-1-1 0,0 1 16,0 21-16,0-21 0,0-21 0,1 21 0,-1-1 16,-21 1-16,21 0 0,-21-21 15,21 42-15,-21-21 0,0-1 16,-21 44 15,0-1-31,0-21 0,-1 21 16,22 0-16,0 0 0,-21 0 15,21 22-15,-21-22 0,21 0 16,0 0-16,0 0 0,0 1 16,21-1-16,0-21 0,-21 21 0,43-21 15,-22 0-15,0 0 0,0 0 0,22 0 16,-1 0-16,-21 0 0,21 0 15,1-21-15,-1 0 0,0-1 16,1 1-16,-1 0 0,0 0 16,1 0-16,-1-22 0,-21 22 0,22 0 15,-22 0-15,0 0 0,-21 0 0,-21 21 32,0 21-32,-1 0 0,1-21 15,0 21-15,0 0 0,21 0 16,0 1-16,0-1 0,0 0 15,0 0-15,0 0 0,0 0 32,21-21-32,-21-21 31,-21 0-15,0 21-1,0-21-15,-1 21 0,1 0 16,0 0-16,0 0 15,21 21 1,0 0 0,0 0-16,21-21 0,0 0 15,0 22-15,1-22 0,20 0 16,-21 0-16,0 0 0,22 0 16,-22 0-16,21 0 0,0 0 0,1 0 15,-22-22-15,21 1 0,1 21 16,-1-21-16,0 0 0,1 0 0,-22 0 15,0-1-15,21 1 0,-21 0 16,-21 0-16,0 0 0,22 0 0,-22-1 16,0 1-16,-22 21 15,1 0-15,0 0 0,0 0 16,0 21-16,0 1 0,-1-1 0,22 0 16,0 0-16,0 0 0,0 0 15,0 1-15,0-1 0,0 0 0,0 0 16,0 0-16,0 0 0,0 1 15,0-1-15,22-21 0,-22 21 16,21 0-16,-21 0 16,-21-21 15,-1 0-31,1 0 16,21-21-16,-21 21 0,0 0 15,0 0-15,21-21 0,-21 21 16,21-21-16</inkml:trace>
  <inkml:trace contextRef="#ctx0" brushRef="#br0" timeOffset="57217.16">23156 2455 0,'0'22'78,"-21"-22"-78,0 0 16,0 0-16,0 21 0,-1-21 16</inkml:trace>
  <inkml:trace contextRef="#ctx0" brushRef="#br0" timeOffset="57831.46">19558 3281 0,'21'0'0,"-42"0"0,63-21 0,-21 21 16,1-21-16,-1-1 0,0 1 0,0 21 15,0-21-15,0 0 0,-21 0 16,0 0-16,22-1 0,-22 1 0,0 0 16,0 0-16,-22 21 15,1 0-15,0 0 0,-21 0 16,21 21-16,-22-21 0,22 42 16,-21-20-16,-1 20 0,22 0 15,-21 1-15,21-1 0,0 0 0,-1 22 16,1-22-16,21 0 0,-21 1 15,21-1-15,0-21 0,0 22 0,21-22 16,0 0-16,1 0 0,-1 0 0,21 0 16,0-21-16,1 0 0,-1 0 15,0 0-15,1 0 0,20 0 0,-20 0 16,20 0-16</inkml:trace>
  <inkml:trace contextRef="#ctx0" brushRef="#br0" timeOffset="58608.02">20278 3387 0,'0'0'0,"0"-21"0,0-1 16,0 1-16,-22 0 0,1 0 0,0 21 16,0 0-16,0 0 0,-22 0 15,22 0-15,0 0 0,0 21 0,-21 0 16,20 22-16,1-22 0,-21 0 0,21 21 16,0-21-16,-1 22 0,1-22 15,0 0-15,0 21 0,21-20 0,0-1 16,0 0-16,21-21 15,0 0-15,0 0 0,22 0 16,-22 0-16,0 0 0,21 0 0,-20 0 16,20-21-16,0 0 15,-21 21-15,1-22 0,-1 1 0,21-21 16,-21 21-16,-21 0 0,0-22 0,21 22 16,-21 0-16,0 0 0,0 0 15,-21 21 1,0 0-16,0 21 15,0 0-15,0 21 0,21-21 0,-22 1 16,22 20-16,-21-21 0,21 0 0,0 0 16,0 1-16,0-1 0,0 0 15,0 0-15,21-21 0,1 21 16,-1-21-16,0 0 0,21 0 0,-21 0 0,22 0 16,-1 0-16,0 0 15,1 0-15,-1 0 0,0-21 0,1 0 16,-1 21-16,-21-21 0,0 0 0,22-1 15,-43-20-15,21 21 0,-21 0 16,0 0-16,0-1 0,-21 22 31,21 22-31,0-1 16,0 0-16,-21-21 0,21 21 0,-22 0 16,22 0-16,-21 1 0,21-1 15,-21 0-15,21 0 0,0 0 16,0-42 31,0 0-32,0 0-15,21 0 0,0-1 0,1 1 16,-1 0-16,21-21 0,-21 21 0,22-22 16,-1 22-16,0 0 0,1 0 15,-1 21-15,-21 0 0,21 0 0,1 0 16,-1 0-16,-21 0 0,22 21 15,-22 0-15,0 21 0,0-20 16,-21-1-16,0 0 0,0 21 0,0-21 0,0 1 16,-21-1-16,0 0 15,0 0-15,-1 0 0,1 0 16,0-21-16</inkml:trace>
  <inkml:trace contextRef="#ctx0" brushRef="#br0" timeOffset="59384.58">22627 3090 0,'0'0'0,"-63"0"31,41 22-31,1-1 0,21 21 0,-21-21 16,21 22-16,-21-1 0,0 0 15,21 1-15,0-1 0,0 0 0,-21 1 16,21-1-16,-22-21 0,1 21 16,21-20-16,0-1 0,0 0 0,-21 0 15,21 0-15,0-42 47,21 0-47,0 0 16,1 0-16,-1-1 0,21 1 15,-21 0-15,22 0 0,-22 0 16,21 0-16,0 21 0,-20-22 0,20 22 16,0-21-16,-21 21 0,1 0 0,-1 0 15,0 0-15,0 21 0,0 1 0,-21-1 16,0 0-16,0 0 0,0 0 15,0 0-15,-21 1 0,0-1 16,0 0-16,0-21 0,-1 21 16,-20-21-16,21 0 0,-21 0 15,-1 21-15,22-21 0,0 0 0,-21 0 16,20 0-16,1 0 16,42 0-1,1 0 1,-1 0-16,0 0 0,0 0 15,21 0-15,1 0 0,-22 0 0,21 0 16,1 0-16,-1 0 0,0 0 0,1 0 16,-1 0-16,0-21 0,1 21 15,20-21-15,-21 0 0,1 0 0,-1-1 16,-21 1-16,22 0 16,-22-21-16,21 21 0,-21-1 0,-21-20 15,21 21-15,-21 0 0,0 0 0,-21 21 16,0 0-1,0 21-15,-21 21 0,20-21 16,1 0-16,0 22 0,0-1 16,21-21-16,0 0 0,0 22 0,0-22 15,0 0-15,0 0 0,0 0 0,21 1 16,0-22-16,0 21 0,1-21 16,20 0-16,0 0 0,1 0 15,-1 0-15,0 0 0,22 0 0,-22 0 0,0 0 16,1-21-16</inkml:trace>
  <inkml:trace contextRef="#ctx0" brushRef="#br0" timeOffset="61639.68">17695 4995 0,'0'0'0,"-21"0"15,21-21 1,0 0 0,0 0-16,21 21 0,0-21 15,1 0-15,-1 21 0,-21-22 16,21 1-16,-21 0 0,21 0 0,-21 0 16,0 0-16,0-1 0,0 1 15,0 0-15,-21 0 0,0 21 16,0-21-16,-22 21 0,22 0 0,-21 0 15,21 21-15,-22 0 0,1 0 16,21 0-16,-22 22 0,1-22 16,21 21-16,-21 1 0,20-1 0,1 0 15,21 1-15,0 41 16,0-41-16,0-22 16,21 0-16,22-21 0,-22 0 0,21 0 15,-21 0-15,22 0 0,-1-21 16,0 0-16,1 21 0,-1-43 0,0 22 15,1 0-15,-1-21 0,-21-1 16,22 22-16,-22-42 0,21 20 16,-21 1-16,0 0 0,1-22 0,-22 22 15,21-1-15,0 1 0,-21 0 16,21-1-16,-21 1 0,0 21 0,0 0 16,0 0-16,0 42 15,-21 0-15,21 21 16,-21 1-16,0-22 0,-1 21 0,1 22 15,0-22-15,0 0 0,0 22 16,21-22-16,-21 0 0,-1 22 0,22-22 16,0-21-16,0 22 0,0-1 0,0-21 15,0 0-15,0 1 16,22-1-16,-1-21 0,21 0 0,-21 0 16,22 0-16,-1 0 0,-21 0 0,21 0 15,1 0-15,-1-21 0,0-1 16,1 22-16,-1-21 0,0 0 0,-20-21 15,20 21-15,-21-1 0,-21-20 16,0 21-16,0-21 0,0 20 0,0 1 16,0 0-16,0 0 0,-21 21 15,0 0-15,0 0 16,21 21-16,-22-21 0,1 21 0,21 22 16,0-22-16,0 0 0,0 0 15,0 21-15,0-20 0,0-1 16,0 0-16,0 0 0,0 0 0,21 0 15,1-21-15,20 0 0,-21 22 16,21-22-16,1 0 0,-1 0 0,0 0 16,22-22-16,-22 1 0,1 21 0,20-21 15,-21 0-15,1-21 0,-1 20 16,0-20-16,1 21 0,-22-21 0,0-1 16,64-147-1,-85 147-15,0 22 16,0 0-16,0 0 0,0 0 0,0 42 31,0 0-31,-21 0 0,-1 0 16,1 22-16,0-1 0,0 22 0,0-22 15,0 21-15,-1 1 0,-20-1 16,21 1-16,0 21 0,-22-22 0,22 1 16,-21-1-16,21 1 0,-22 20 0,22-20 15,-21-1-15,21 1 0,-22 20 16,22-20-16,0-22 0,0 22 0,0-1 15,0-20-15,21-1 0,0-21 0,0 21 16,0-20-16,21-1 0,0-21 16,21 0-16,-21 0 0,22 0 0,-22 0 15,21-21-15,1 21 0,-1-22 0,21-20 16,-20 21-16,-1 0 0,0-22 16,1 1-16,-1 0 0,0-1 15,-20 1-15,-1-21 0,0 20 0,0-20 16,-21-1-16,0 22 0,0-22 0,-21 22 15,0-21-15,-22 20 0,22 1 16,-21 0-16,0 20 0,-1 1 16,1 0-16,0 0 0,-1 21 0,1 0 0,21 0 15,0-21-15,-1 21 0,22-21 32,22 21-32,-1-22 0,0 22 0,21-21 15,1 21-15,-1-21 16,0 21-16,1-21 0,20 0 0,-21 0 15,22-1-15,-1 1 0,-20 0 16,20 0-16,-20 0 0,-1 0 0,-21-1 16,0 1-16,0 0 0,1 21 0,-22-21 15,-22 21 1,1 0 0,21 21-16,-21 0 0,0 0 0,0 1 15,0-1-15,-1 0 0,22 0 16,0 0-16,-21 0 0,21 22 15,0-22-15,0 0 0,21 0 16,1-21-16,-1 21 16,21-21-16,-21 0 0,0 0 0,1 0 15,20 0-15,-21 0 0,21-21 16,-20 0-16,-1 21 0,0-21 0,21 0 16,-21 0-16,1-1 0,-1 1 0,-21-21 15,21 21-15,-21 0 0,21-1 16,-21 1-16,0 42 15,0 1 1,-21-1-16,0 0 0,21 0 16,-21 0-16,-1 22 0,1-22 0,21 0 15,0 0-15,-21 0 0,21 0 16,-21 1-16,21-1 16,21-21 15,0 0-31,0-21 0,-21-1 0,22 22 15,-1-21-15,0 0 0,0 0 0,0 0 16,0 0-16,1-1 0,-1 1 16,0 0-16,0 0 0,0 21 0,0 0 15,-21 21 1,0 0 0,0 0-16,0 1 0,0-1 0,0 0 15,0 0-15,0 0 0,0 0 0,0 1 16,0-1-16,22-21 0,-22 21 15,21-21-15,0 0 0,0 0 16,0 0-16,22 0 0,-22 0 16,0 0-16,21 0 0,-21-21 15,22 21-15,-22-21 0,21-1 0,-21 1 16,1 0-16,-1 0 0,0 0 16,0 0-16,0-1 0,-21-20 15,0 21-15,0 0 0,0 0 0,0-1 16,-21 22-1,21 22-15,-21-1 0,21 0 16,0 0-16,-21 0 0,21 0 16,0 1-16,-21-1 0,21 0 15,0 0-15,0 0 0,0 0 0,0 1 16,21-1-16,0-21 0,0 21 16,21-21-16,-20 0 15,20 0-15,0 0 0,1 0 0,-1 0 16,0 0-16,1 0 0,20 0 0,-21-21 15</inkml:trace>
  <inkml:trace contextRef="#ctx0" brushRef="#br0" timeOffset="62111.93">21251 4868 0,'0'0'16,"0"-21"-16,0 0 0,0 0 0,0 0 16,-21 21-16,0 0 0,0 0 15,0 0-15,-1 0 0,1 21 16,0 0-16,-21 0 0,21 0 0,-1 1 15,1-1-15,21 0 0,-21 21 16,0-21-16,21 1 0,0-1 0,0 0 16,0 0-16,0 0 0,0 0 0,0 1 15,21-1-15,0-21 16,0 0-16,1 0 0,-1 0 16,0 0-16,0 0 0,0-21 0,0-1 15,1 1-15,-1 0 0,0 0 16,0-21-16,0 20 0,-21-41 0,43 21 15,-43-1-15,42 1 0,-42-22 16,21 22-16,0-21 0,0 20 16,1-20-16,-1 20 0,0 1 0,-21 0 15,0-1-15,21 22 0,-21 42 32,0 1-32,0 20 0,-21-21 0,0 21 15,0 1-15,-1-1 0,22 0 16,-21 22-16,0-22 0,21 22 0,-21-22 15,21 0-15,0 1 0,0-1 0,0 0 16,0 1-16,0-22 16,0 0-16,21 0 0,0 0 0,0 1 15,1-22-15,-1 0 0,0 0 0,21 0 16,-21 0-16,22 0 0,-22 0 16,0-22-16,0 1 0,22 0 0,-22 0 15,-21 0-15</inkml:trace>
  <inkml:trace contextRef="#ctx0" brushRef="#br0" timeOffset="62339.8">20045 4572 0,'-43'0'0,"86"0"0,-107 0 0,43 21 0,-21-21 15,42-21 17,21 21-32,0 0 15,0 0-15,0-21 16,1 21-16,-1-21 0,0 21 0</inkml:trace>
  <inkml:trace contextRef="#ctx0" brushRef="#br0" timeOffset="63269.78">23474 5165 0,'-21'0'16,"21"-21"-1,21-1-15,0 22 0,0-21 16,0 0-16,0 0 0,1 0 0,-1 0 16,0-1-16,0-20 15,0 21-15,-21-21 0,0 20 0,0-20 16,0 0-16,0 21 0,0-1 0,0 1 16,0 0-16,-21 21 0,0 0 15,0 0-15,0 0 0,-1 0 0,-20 0 16,0 21-16,21 0 0,-22 1 15,1-1-15,0 21 0,-1-21 0,22 22 16,-21-22-16,21 21 0,-1-21 0,1 0 16,21 1-16,0-1 0,0 0 15,0 0-15,21-21 16,1 0-16,-1 0 0,0 0 16,21 0-16,-21 0 0,22 0 0,-22-21 15,21 0-15,-21 0 0,22 21 16,-22-22-16,0 1 0,21-21 0,-20 21 15,-1 0-15,0-22 0,0 22 16,-21 0-16,0 0 0,21 0 0,-21-1 16,0 44-1,0-1 1,-21 0-16,21 21 0,-21-21 16,21 22-16,-21-22 0,21 21 0,-21-21 15,21 1-15,0 20 0,0-21 0,0 0 16,0 0-16,21 1 15,0-1-15,0-21 0,21 0 0,1 0 16,-22 0-16,21 0 0,22 0 16,-22 0-16,0 0 0,1-21 15,20-1-15,-20 22 0,-1-21 0,0 0 16,1 0-16,-1-21 0,-21 20 0,0-20 16,0 21-16,1-21 0,-1-1 15,-21 22-15,0-21 0,0 21 0,0-1 16,0 1-16,0 0 0,-21 21 15,-1 0-15,1 21 16,21 0-16,-21 1 0,21 20 16,0-21-16,0 21 0,0-20 0,0 20 15,0 0-15,0 1 0,0-22 0,0 21 16,0-21-16,0 0 0,0 1 16,-21-1-16,0 0 0,0 0 15,-1 0-15,1-21 0,0 0 0,-21 21 16,21-21-16,-43 0 0,22 0 15,-1 0-15</inkml:trace>
  <inkml:trace contextRef="#ctx0" brushRef="#br0" timeOffset="64516.44">20278 5863 0,'0'0'0,"0"-42"15,-22 63 1,1 0 0,21 0-16,-21 1 0,0 20 15,0-21-15,21 21 0,-21 1 0,-1-22 16,22 21-16,-21 1 0,0-22 0,21 0 16,-21 21-16,21-21 0,0 1 15,-21-22-15,21 21 0,-21-21 0,21-21 47,0-1-47,0 1 0,21 0 16,0 0-16,0-21 0,0 20 15,22-20-15,-22 21 0,0-21 0,21 20 16,1-20-16,-22 21 0,21 0 16,0 0-16,-20 21 0,20 0 15,0 0-15,-21 0 0,1 21 0,-1 0 16,-21 0-16,0 0 0,0 0 0,0 1 15,0 20-15,0-21 0,-21 0 16,-1 0-16,22 22 0,0-22 0,-21-21 16,21 21-16,0 0 0,0 0 0,0 1 15,21-22 1,1 0-16,-1 0 16,0 0-16,0 0 0,21-22 0,-20 1 15,20 21-15,0-21 16,-21 0-16,22 0 0,-1 0 0,0-1 15,-20 1-15,20 0 0,-21 0 0,21 21 16,-20-21-16,-1 0 0,-42 42 47,-1 0-47,1-21 0,21 21 16,-21 0-16,0 0 0,0 1 0,0-1 15,-1 0-15,22 0 0,-21 0 16,21 0-16,0 1 15,21-22 1,1 0-16,-1 0 16,0 0-16,0 0 0,0 0 15,0-22-15,-21 1 0,22 21 16,-22-21-16,0 0 0,0 0 0,0 0 16,0-1-16,0 1 0,0 0 15,0 0-15,0 0 0,0 0 0,0-1 16,0 1-16,0 0 0,0 0 0,21 0 15,0 21-15,0-21 16,0 21-16,0 0 0,1 0 0,-1 0 16,0 0-16,21 0 0,-21 0 0,1 0 15,-1 21-15,21 0 0,-21 0 16,-21 0-16,21 0 0,-21 1 16,22 20-16,-22-21 0,0 0 0,0 0 15,0 22-15,0-22 0,0 0 16,0 0-16,-22 0 0,22 1 0,-21-1 15,0-21-15,0 0 16,0 0 0,21-21-1,0-1-15,0 1 0,0 0 16,21-21-16,0 21 0,0-1 16,0-20-16,22 21 0,-22-21 0,21-1 15,1 22-15,-1 0 0,0 0 16,-21 0-16,22 21 0,-1 0 15,-21 0-15,0 21 0,22 0 0,-43 0 16,21 0-16,-21 22 0,0-22 0,0 21 16,0-21-16,0 0 0,0 22 15,0-22-15,-21 0 0,0 0 0,21 0 16,-22 1-16,22-1 0,-21-21 0,21 21 16,21-21 15,1 0-31,20 0 15</inkml:trace>
  <inkml:trace contextRef="#ctx0" brushRef="#br0" timeOffset="64911.53">22458 6287 0,'0'0'0,"21"-22"0,0 1 16,0 0-16,0 21 0,-21-21 0,22 0 15,-1-22-15,0 22 0,21 0 16,-21-21-16,1-1 0,-1 1 0,0 21 16,0-21-16,0 20 0,-21 1 0,0 0 15,0 0-15,-21 21 16,0 0-16,0 0 16,-22 21-16,22 0 0,-21 0 0,21 1 15,0-1-15,-1 21 0,22-21 16,0 0-16,0 22 0,0-22 0,0 0 15,0 0-15,22 22 0,-22-22 0,21 0 16,0 0-16,-21 0 0,0 0 16,0 1-16,21-1 0,-21 0 0,0 0 15,0 0 1,-21-21-16,0 0 0,0 0 16,-1 0-16,1-21 0,21 0 15,-21 0-15,21 0 16,0-1-16,0 1 15,0 0-15,0 0 0,21 0 0,0 0 16,22-1-16,-22 1 0</inkml:trace>
  <inkml:trace contextRef="#ctx0" brushRef="#br0" timeOffset="65133.4">23177 5779 0,'0'0'0,"0"21"31,0 0-31,0 0 0,-21 0 0,21 0 15,-21 1-15,0 20 0,0-21 16,21 21-16,-21-20 0,-1 20 0,22-21 16,0 21-16,0-20 0,0-1 15,0 0-15,0 0 0,0 0 16,0 0-16,22-21 16,-1 0-16,0 0 15,0-21 1</inkml:trace>
  <inkml:trace contextRef="#ctx0" brushRef="#br0" timeOffset="65288.31">23029 6011 0,'0'0'0,"-21"0"0,21 22 47,21-22-47,0 0 0,1 0 16,-1 0-16,0 21 0,21-21 0,-21 0 15,22 0-15,-1 0 0,-21 0 16,22 0-16,-1 0 0</inkml:trace>
  <inkml:trace contextRef="#ctx0" brushRef="#br0" timeOffset="66539.84">23982 6096 0,'0'-63'15,"0"41"1,0 1-16,0 0 0,0 0 0,-21 0 16,-1 0-16,1-1 15,0 22-15,0 0 0,0 0 0,-22 0 16,22 0-16,0 22 0,-21-1 16,-1 0-16,22 0 0,-21 21 0,0-20 15,20-1-15,-20 21 0,21-21 0,0 0 16,0 1-16,21 20 0,0-21 15,0 0-15,0 0 0,21-21 16,0 0-16,21 22 0,-21-22 0,1 0 16,20 0-16,-21 0 0,21 0 15,-20-22-15,20 22 0,-21-21 16,0 0-16,22 21 0,-22-21 0,0 0 16,0-22-16,0 22 0,0 0 0,1-21 15,-22 21-15,21-1 0,-21 1 16,21 0-16,-21 42 15,-21-21 1,0 21-16,21 1 0,-22 20 0,1-21 16,21 0-16,-21 0 0,21 1 0,0-1 15,0 0-15,0 0 0,0 0 16,0 0-16,21 1 0,0-22 16,1 0-16,20 0 0,-21 0 15,0 0-15,22 0 0,-22 0 0,0 0 16,0-22-16,21 22 0,-20-21 15,-1 0-15,0 0 0,0 0 0,-21 0 16,21-22-16,0 1 0,-21 0 16,22-1-16,-1 1 0,-21 0 0,0-1 15,21 1-15,0 0 0,-21 20 0,21-20 16,-42 63 0,0 22-1,0-22-15,21 21 0,-21 0 16,-1-20-16,1 20 0,21 0 15,0 1-15,-21-22 0,21 21 0,-21-21 16,21 22-16,0-22 0,0 0 16,0 0-16,0 0 0,21 0 15,0-21-15,0 0 0,1 0 0,-1 0 16,0 0-16,0 0 0,21 0 16,-20 0-16,-1 0 0,0-21 0,0 0 15,0 21-15,0-21 0,1 0 16,41-43-16,-63 43 0,21 0 15,0 0-15,-21 0 0,22 21 0,-22 21 32,-22 0-17,1 0-15,0 0 0,21 0 0,0 1 16,-21-1-16,21 0 0,-21 0 0,21 0 16,0 0-16,0 1 0,21-22 15,0 0-15,0 21 16,0-21-16,1 0 0,-1 0 0,21 0 15,-21 0-15,0 0 0,22-21 0,-22 21 16,0-22-16,0 1 0,22 0 16,-22 0-16,21 0 0,-21 0 15,0-22-15,22 22 0,-22 0 0,0-21 16,0 20-16,0 1 0,1 0 0,-1 21 16,-21 21 15,0 0-16,0 1-15,0-1 16,0-42 31,0-1-47,0 1 16,0 0-1,-21 21 1,-1 0-16,1 0 15,0 21-15,0 0 0,0 1 0,0-1 16,-22 0-16,22 0 0,0 0 0,0 0 16,21 1-16,0-1 0,0 0 15,0 0-15,0 0 0,0 0 16,21-21-16,0 0 16,0 0-16,0 0 0,22 0 15,-22 0-15,0 0 0,0 0 0,22 0 16,-22 0-16,0 0 0,21-21 0,-21 0 15,1 21-15,-1-21 0,0 0 16,0 0-16,0-1 0</inkml:trace>
  <inkml:trace contextRef="#ctx0" brushRef="#br0" timeOffset="66755.73">25082 5694 0,'0'0'16,"-21"0"-16,0 0 0,-21 0 0,21 0 0,-1 0 15,1 0 1,42 0 15,-21 21-15</inkml:trace>
  <inkml:trace contextRef="#ctx0" brushRef="#br0" timeOffset="66951.62">24045 5884 0,'0'0'0,"21"0"31,1 0-31,-1 0 16,0 0-16,21 0 0,-21 0 16,22 0-16,-1 0 0,-21 0 0,22 0 0,-22 0 15,21 0-15,-21 0 0,0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5:57:58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4593 1588 0,'0'0'15,"0"-64"1,0 43-16,0 0 16,0 42 30,21 21-46,-21-21 16,21 22-16,1-1 0,-1 22 0,0-22 16,-21 21-16,21-20 15,0-1-15,0 0 0,1 22 0,-1-43 16,0 21-16,-21 1 0,21-22 16,0 21-16,-21-21 0,0 1 0,21 20 15,-21-21-15,22-21 0,-22 21 0,0 0 16,0 1-16,21-22 15,-21 21-15,0-42 32,0-1-32,0 1 15</inkml:trace>
  <inkml:trace contextRef="#ctx0" brushRef="#br0" timeOffset="293.82">5186 1482 0,'0'0'0,"0"-21"0,0-1 0,21 22 15,-21 22 1,0-1 0,0 0-16,0 21 0,-21 1 15,0 20-15,-1 1 0,1-1 0,0 1 16,0-1-16,0 1 15,0-22-15,-22 21 0,22-20 0,21-1 16,-21 0-16,21-20 0,-21-1 0,21 0 16,0 0-16,0 0 0,21-21 31,0 0-31,0 0 16,0 0-16,1-21 0,-1 0 0</inkml:trace>
  <inkml:trace contextRef="#ctx0" brushRef="#br0" timeOffset="598.65">5461 1651 0,'-21'0'0,"42"0"0,-63 0 15,63 0 1,21 0 0,-21 0-16,0-21 0,22 21 15,-1 0-15,-21 0 0,22 0 0,-1-21 16,0 21-16,1 0 0,-1 0 16,-21 0-16,21 0 0,-20 0 15,20-21-15,-21 21 0,0 0 16,-42 0 15,0 0-31</inkml:trace>
  <inkml:trace contextRef="#ctx0" brushRef="#br0" timeOffset="882.68">5673 1651 0,'-22'0'0,"22"21"32,0 0-32,0 1 0,0-1 0,0 0 15,0 21-15,0 1 0,0-22 16,0 21-16,0 0 0,0 1 0,-21-1 16,21 0-16,0 1 0,0-22 15,-21 21-15,21-21 0,0 1 0,0 20 16,0-21-16,-21 0 0,21 0 15,0 1-15,0-44 47,0 1-47,21 0 0</inkml:trace>
  <inkml:trace contextRef="#ctx0" brushRef="#br0" timeOffset="1350.45">6117 1609 0,'0'0'0,"0"-21"16,21 21 0,-21 21-1,0 0-15,0 0 0,0 0 16,0 22-16,0-1 0,0 0 0,0 1 15,0-1-15,0 0 0,0 1 16,-21-1-16,21 0 0,-21-21 0,21 22 16,-21-1-16,21-21 0,0 0 0,0 1 15,0-1-15,0 0 0,0 0 16,21-21-16,0 0 0,0 0 0,0 0 16,1 0-16,20 0 0,-21 0 15,0 0-15,22 0 0,-22-21 0,21 0 16,0-22-16,-20 22 0,20 0 0,-21-21 15,0-1-15,0 1 16,1 0-16,-1-22 0,-21 22 0,0-22 16,0 22-16,0 0 0,0-1 15,0 1-15,0 21 0,0 0 0,0 0 16,-21-1 0,-1 22-1,1 0-15,21 22 0,-21-22 16,21 21-16,0 0 0,0 0 0,-21 0 15,21 0-15,0 1 0,-21-1 16,21 0-16</inkml:trace>
  <inkml:trace contextRef="#ctx0" brushRef="#br0" timeOffset="3074.85">17060 1143 0,'0'42'31,"-21"-20"-31,21-1 0,-21 21 0,21 0 0,-21 1 16,-22 20-16,22 1 0,0-1 16,-21 1-16,21 20 0,-1-20 0,-20-1 15,21 1-15,0-1 0,0 1 16,-1-22-16,1 1 0,21-1 0,-21-21 16,21 0-16,0 0 0,0 1 15,0-1-15,21-21 16,0 0-16,1-21 15</inkml:trace>
  <inkml:trace contextRef="#ctx0" brushRef="#br0" timeOffset="3358.68">17081 1101 0,'0'21'0,"0"21"0,0 1 16,0-1-16,0 0 0,0 22 15,0-22-15,-21 22 0,21 20 0,0-20 16,0-1-16,-21 1 0,21-1 16,-21 1-16,21-1 0,0-20 0,0-1 15,0 0-15,0-21 0,0 22 16,0-22-16,0 0 0,0 0 15,21-21-15,-21-21 32</inkml:trace>
  <inkml:trace contextRef="#ctx0" brushRef="#br0" timeOffset="3882.38">16658 1926 0,'0'0'0,"0"21"16,42-21 0,-20 0-16,-1 0 15,21-21-15,-21 21 0,22-21 0,-1 0 16,0 21-16,22-21 0,-1 0 16,-20-1-16,20 1 0,1 0 0,-22 0 15,21 0-15,-20 21 16,-22 0-16,0 0 0,0 0 0,-21 21 15,0 21 1,0-21-16,-21 22 0,0-22 0,0 21 16,0 1-16,-1-1 0,1-21 15,0 21-15,21-20 0,0-1 0,0 0 16,0 0-16,0 0 0,0 0 0,21-21 31,0 0-31,22 0 0,-22 0 0,0 0 16,21-21-16,-20 0 0,20 0 15,-21 0-15,21-22 0,-20 22 0,20-21 16,-21 0-16,0 20 0,0-20 16,-21 0-16,0 21 0,0-22 15,22 43-15,-22-21 0,0 42 32,-22 0-32,22 22 0,-21-22 0,21 21 15,-21-21-15,21 22 0,0-22 16,0 21-16,0-21 0,0 1 0,0-1 15,0 0-15,0 0 0,0 0 16,21 0-16,0-21 16,1 0-16,-1 0 0,0 0 15,0-21-15</inkml:trace>
  <inkml:trace contextRef="#ctx0" brushRef="#br0" timeOffset="4138.41">18119 1270 0,'0'0'0,"0"-21"0,-22-43 31,1 64-31,21 22 0,-21 20 16,0-21-16,0 21 0,0 1 0,21 20 16,-22-20-16,1 20 0,0 1 0,21-1 15,0 1-15,-21-1 16,21 1-16,-21-22 0,21 21 0,0-20 15,0-1-15,0-21 0,0 22 16,0-22-16,0 0 0,0 0 16,0 0-16,21-42 31</inkml:trace>
  <inkml:trace contextRef="#ctx0" brushRef="#br0" timeOffset="4486.13">18182 1863 0,'-21'63'32,"0"-42"-32,0 1 0,-1-1 15,1 0-15,21 21 0,-21-21 0,0 1 16,21-1-16,0 0 0,0 0 16,0 0-16,0 0 0,21-21 15,0 0-15,0 0 16,22 0-16,-22 0 0,21 0 0,1 0 15,-1-21-15,0 21 0,-21-21 16,22 0-16,-22 0 0,21-22 16,-42 22-16,21 0 0,-21-21 0,0 21 15,0-22-15,-21 22 0,0 0 16,0 21-16,-21-21 0,-1 21 0,22 0 16,-21 0-16,-1 0 0,1 0 15,0 21-15,-1-21 0,22 21 0,0 0 16,0 0-16,21 1 15,0-1-15,21-21 32</inkml:trace>
  <inkml:trace contextRef="#ctx0" brushRef="#br0" timeOffset="4691.01">17843 1672 0,'0'0'0,"-21"0"0,42 0 32,1 0-32,-1 0 0,21 0 15,-21 0-15,22 0 0,-1 0 16,21 0-16,-20 0 0,20 0 0,1 0 16,-22 0-16,22 0 0,-22 0 15,0 0-15,-21 0 0,22 0 0,-22 0 16</inkml:trace>
  <inkml:trace contextRef="#ctx0" brushRef="#br0" timeOffset="5824.59">18754 1820 0,'0'-21'32,"-22"21"15,1 0-32,21 21 1</inkml:trace>
  <inkml:trace contextRef="#ctx0" brushRef="#br0" timeOffset="8275.98">18732 1863 0,'0'21'31,"0"0"-31,0 0 16,0 0-16,0 1 0,-21-1 0,0 0 16,21 21-16,0-21 0,-21 1 15,21-1-15,-21 0 0,21 0 0,0 0 16,0 0-16,0 1 0,0-1 16,0-42 15,0-1-16,0 1-15,0 0 0,21 0 16,-21 0-16,21-22 0,-21 22 0,21-21 16,0 21-16,-21-22 0,22 22 15,-1-21-15,0 21 0,0 0 0,-21-1 16,21 22-16,0 0 0,1 0 16,-1 22-16,-21-1 0,0 0 15,21 0-15,-21 21 0,21-20 16,-21-1-16,0 0 0,0 21 0,0-21 15,0 1-15,0-1 0,0 0 16,21 0-16,-21 0 16,21-21-1,1 0-15,-1 0 16,0 0-16,0 0 0,0-21 0,0 0 16,1 0-16,-1 0 15,0-1-15,0 1 0,0-21 0,0 21 16,1 0-16,-22-22 0,0 22 15,21 0-15,-21 0 0,0 42 32,-21 0-32,21 0 15,0 0-15,-22 1 0,1-1 16,21 0-16,0 21 0,-21-42 0,21 21 16,0 1-16,0-1 0,0 0 15,0 0 1,21-21-16,0 0 15,1 0-15,-1 0 0,0 0 16,21 0-16,-21-21 0,1 21 16,-1-21-16,0 0 0,0-1 0,0 1 15,0 0-15,-21 0 0,0-21 0,0 20 16,0-20-16,0 0 0,-21 21 16,0-1-16,0 1 0,-21 0 0,20 0 15,-20 21-15,21 0 0,-21 0 16,20 21-16,1 0 0,0 0 15,0 1-15,0-1 0,0 21 0,21-21 16,0 0-16,0 1 0,0-1 16,0 0-16,0 0 0,0 0 0,21 0 15,0-21-15,-21 22 0,21-22 16,0 0-16,22 0 0,-22 0 0,21 0 16,0 0-16,-20 0 0,20-22 15,0 22-15,1-21 0,-22 0 0,21 0 16,-21 0-16,0 0 0,1-1 15,-1 1-15,0 0 0,-21 0 16,0 0-16,0 42 31,0 0-31,0 0 0,0 0 0,0 1 16,0 105 0,0-106-1,0 0-15,21-42 47,0 21-47,0-21 0,-21-1 16,22 1-16,-1 0 0,-21 0 0,21 0 15,0 0-15,-21-22 0,0 22 16,21 21-16,-21-21 0,21 0 16,-21 42-1,22-21-15,-22 21 0,21 0 16,-21 0-16,0 1 0,0-1 15,0 0-15,21 0 0,-21 0 16,21-21-16,-21 21 16,21-21-16,0 0 15,1 0-15,-1 0 16,0 0-16,0-21 0,0 0 16,0 0-16,1 21 0,-1-21 15,0 0-15,0-1 0,0-20 0,0 21 16,1 0-16,-1 21 15,0 0-15,-21 21 16,0 0-16,0 0 16,0 0-16,0 1 0,0-1 15,0 0-15,0 0 0,0 0 16,21-21-16,0 21 0,-21 1 16,21-22-16,1 0 0,-1 0 0,21 0 15,-21 0-15,22 0 0,-22 0 16,21 0-16,0 0 0,1-22 0,-22 22 15,21-21-15,-21 0 0,22 21 0,-22-21 16,0-21-16,0 20 0,-21 1 16,0-21-16,0 21 0,0-22 15,0 22-15,0 0 0,-42 0 16,21 0-16,0 21 0,-1 0 0,-20 0 16,21 0-16,-21 21 0,20 0 15,-20 0-15,21 0 0,0 1 0,0-1 16,-22 0-16,43 0 0,-21 21 15,21-20-15,0-1 0,0 0 16,0 0-16,21-21 16,0 0-16,22 0 0,-22 0 0,0 0 15,21 0-15,-20 0 16,20 0-16,-21-21 0,21 0 0,-20 21 16,-1-21-16,0-1 0,0 1 0,0 0 15,0 0-15,-21 0 0,22 21 16,-22 21-1,0 0 1,0 0-16,0 0 0,0 1 16,0-1-16,0 0 15,0 0-15,0 0 0,21-21 16,0 0-16,0 0 16,0 0-16,0 0 0,22 0 0,-22 0 15,21 0-15,1 0 16,-1-21-16,-21 21 0,21-21 0,1 0 15,-1 0-15,-21-1 0,22 1 16,-22 0-16,0 0 0,21-21 0,-21 20 16,-21 1-16,0 0 15,-21 21 1,0 21-16,0 0 16,0-21-16,21 22 0,-21-1 0,-1 0 15,22 0-15,-21-21 0,21 21 0,0 0 16,0 1-16,21-22 15,1 0-15,-1 0 16,21 0-16,-21 0 16,0 0-16,22 0 0,-22 0 0,21 0 15,-21 0-15,1 0 0,-1 0 16,0 0-16,0 0 0,-42 21 47,0-21-47,0 0 15,-1 0-15,1 0 0,0 0 16,0 0-16,0 0 0,0 0 0,-1 21 16,1-21-1,21 21-15,0 0 32,21-21-32,1 0 0,-1 0 15,0 0-15,0 0 0,21 0 16,-20 0-16,20 0 0,-21 0 0,21 0 15,1 0-15,-1 0 0,0 0 16,-20-21-16,20 0 0,0 21 0,-21-21 16,22 0-16,-22-1 0,0-20 15,0 21-15,0-21 0,-21 20 0,0-20 16,0 21-16,0 0 0,0 0 16,0-1-16,-21 22 15,0 22-15,0-1 0,0 0 16,0 0-16,-1 0 0,22 22 15,0-22-15,-21 0 0,21 21 16,0-21-16,0 1 0,0-1 0,0 0 16,0 0-16,0 0 15,21-21-15</inkml:trace>
  <inkml:trace contextRef="#ctx0" brushRef="#br0" timeOffset="8426.89">22183 2032 0,'0'0'0,"0"21"16,0 0-1,-22 1 17,1-22-32,0 0 15,0 0-15</inkml:trace>
  <inkml:trace contextRef="#ctx0" brushRef="#br0" timeOffset="9403.39">4741 2942 0,'43'0'0,"-22"0"15,21 0-15,22 0 0,-22 0 0,21 0 16,22 0-16,-21 0 0,-22-21 0</inkml:trace>
  <inkml:trace contextRef="#ctx0" brushRef="#br0" timeOffset="9634.26">6032 2921 0,'43'0'0,"-86"0"0,128 0 0,-43 0 16,22 0-16,-1 0 0,22 0 15,-21 0-15,-1 0 0,22 0 0,-22 0 16,1 0-16,-1 0 0,-20 0 0,20 0 16,-21 0-16,-20 0 0,20 0 15,-21 0-15,0 0 0,0 0 16,255 21 93</inkml:trace>
  <inkml:trace contextRef="#ctx0" brushRef="#br0" timeOffset="11094.14">16743 2625 0,'-21'0'0,"42"0"0,-64 0 16,22 0-16,0-21 0,-21-1 15,21 22-15,-1 0 16,1 0-16,0 0 0,42 0 62,0 0-62,22 0 0,-22 0 16,21 0-16,1 0 0,-1 0 0,0 0 16,1 0-16,20 0 0,-21 0 15,22 0-15,-1 22 0,22-22 0,-21 0 16,20 0-16,1 21 0,0-21 16,20 0-16,-20 0 0,0 21 0,-1-21 15,1 0-15,21 0 0,-21 0 16,20 0-16,1 0 0,-21 0 0,21 0 15,0 0-15,-22 0 0,22 0 16,-21 0-16,-1 0 0,22 0 16,0 0-16,0 0 0,0 0 15,0 0-15,-1-21 0,1 21 0,0 0 16,0 0-16,-21 0 0,20 0 16,-20 0-16,0 0 0,21-21 0,-22 21 15,1 0-15,0 0 0,-22 0 16,22 0-16,-22 0 0,1 0 0,-1 0 15,1 0-15,-1 0 0,-20 0 0,20 0 16,-21 0-16,22 0 0,-22 0 16,1 0-16,-1 0 0,0 0 0,22 0 15,-22 0-15,-21 21 0,22-21 16,-1 0-16,-21 0 0,0 0 16,0 0-16,1 0 0,-1 0 15,-42 0 16,-22 0-31,22 21 0,-21-21 0,-22 0 16,22 0-16</inkml:trace>
  <inkml:trace contextRef="#ctx0" brushRef="#br0" timeOffset="12113.83">5143 2921 0,'-21'0'15,"42"0"-15,-63 0 0,21 0 0,0 0 0,0 0 16,-1 0-16,1 0 0,0 0 15,0 0-15,0 0 16,42 0 31,0 0-31,21 0-16,1 0 0,-1 0 0,0 0 15,1 0-15,20 0 0,1 0 16,-1 0-16,1 0 0,20 0 0,-20 0 15,21 0-15,-1 0 0,-20 0 16,20 0-16,1 0 0,0 0 0,-1 0 16,-20 0-16,21 0 0,-22 0 15,1 0-15,-1 0 0,1 0 0,-1 0 16,-21 0-16,1 0 0,-1 0 0,0 0 16,-20 0-16,-1 0 15,0 0-15,0 0 0,0 0 16,0 0-1,-21 21-15,0 0 16</inkml:trace>
  <inkml:trace contextRef="#ctx0" brushRef="#br0" timeOffset="20387.9">4995 3090 0,'-21'0'31,"0"22"-31,0-1 16,0 0-16,-22 0 0,1 21 0,0-20 15,-22 20-15,22 0 0,-22 1 16,1 20-16,-1-21 0,1 1 15,-22 20-15,22-20 0,-1-1 16,1 21-16,20-20 0,-20-1 0,-1 22 16,1-22-16,-1 0 0,22 1 15,-22 20-15,22-21 0,-21-20 0,20 20 16,1 0-16,0-21 0,20 22 16,-20-22-16,0 0 0,21 0 0,-22 0 15,22 1-15,0-1 0,0-21 16,21 21-16,-21 0 0,-1-21 15,22-21 17,0 0-32,22 21 15,-22-21-15,21-1 0,21-20 0,-21 21 16</inkml:trace>
  <inkml:trace contextRef="#ctx0" brushRef="#br0" timeOffset="21006.77">5948 2900 0,'0'0'0,"0"21"31,0 0-31,0 0 16,0 1-16,0-1 0,0 0 0,0 0 15,0 0-15,0 22 0,0-1 16,0 0-16,0 22 0,0-22 0,-21 22 15,21-1-15,-22 1 0,22-1 16,-21 1-16,0-22 0,21 21 0,-21 1 16,0-1-16,0-20 0,-1 20 15,1 1-15,21-1 0,-21-20 16,0 20-16,0-21 0,21 1 0,0-1 16,0 0-16,-21 1 0,21-22 15,0 21-15,0-21 0,0 1 0,0-1 16,0 0-16,0 0 0,0 0 15,0-42 17,0 0-17,0 0-15,0 0 0</inkml:trace>
  <inkml:trace contextRef="#ctx0" brushRef="#br0" timeOffset="21631.04">6646 2921 0,'21'0'16,"1"0"-1,-22 21-15,21-21 0,0 21 0,0-21 16,0 22-16,0-1 0,22 0 16,-1 0-16,0 0 0,1 0 0,-1 22 15,0-22-15,22 21 0,-22 1 16,1-1-16,20 0 0,-21 1 0,1-1 15,20-21-15,-20 21 0,-1 1 16,0-1-16,22-21 0,-22 0 0,0 22 16,22-22-16,-22 0 0,1 0 15,20 0-15,-21 1 0,1-1 0,-1 0 16,-21 0-16,22 0 0,-22-21 16,0 21-16,0-21 0,0 0 15,0 22-15,1-22 0,-22-22 63,-22 22-63,1-21 15</inkml:trace>
  <inkml:trace contextRef="#ctx0" brushRef="#br0" timeOffset="23009.97">1884 4551 0,'0'0'0,"0"-21"15,0 42 16,0 0-15,0 0-16,0 0 0,0 22 16,0-1-16,0 22 0,0-1 15,0 1-15,0 20 0,0-20 16,0 20-16,0-20 0,-21-1 0,21 1 16,-22-1-16,22 1 0,0-22 15,0 1-15,0 20 0,0-42 0,0 22 16,0-1-16,0-21 0,0 0 15,0 0-15,0 1 0,22-22 16,-22-22 0,0 1-16,21 0 15,-21 0-15,21-21 0</inkml:trace>
  <inkml:trace contextRef="#ctx0" brushRef="#br0" timeOffset="23755.55">1947 4593 0,'21'0'31,"1"0"-31,-1 0 15,21 0-15,0 0 0,1 0 16,20 0-16,1 0 0,20 0 0,-20 0 16,21 0-16,-1 0 0,1 0 15,0-21-15,-1 21 0,1 0 0,-22 0 16,22 0-16,-21 0 0,-1 0 16,1 0-16,-1 0 0,-21 0 0,1 0 15,-1 0-15,0 0 0,-20 0 0,-1 0 16,0 0-16,0 0 0,0 0 15,0 0-15,1 0 16,-22 21 15,0 0-31,-22 1 16,22-1-16,-21 0 0,0 0 16,21 21-16,0-20 15,0 20-15,0-21 0,0 21 0,0 1 16,0-1-16,0 0 0,0 1 15,0-1-15,0 0 0,0 1 0,0-1 16,0 0-16,0 1 0,0-1 0,0-21 16,21 0-16,-21 22 0,0-22 15,21 0-15,-21 0 0,0 0 0,0 1 16,0-1-16,0 0 0,0 0 16,0 0-16,0 0 0,-21-21 15,0 22-15,21-1 0,-21-21 16,0 21-16,0-21 0,-1 21 0,1-21 15,0 21-15,-21-21 0,21 21 0,-22-21 16,1 22-16,0-22 0,-22 0 16,22 21-16,-43-21 0,-84 21 15,84-21-15,-42 0 16,21 21-16,-21-21 0,21 0 0,22 0 0,-22 0 16,42 0-16,-20 0 0,20 0 15,22 0-15,0 0 0,-1 0 0,22 0 16,0 0-16,0-21 15,0 21-15,21-21 16,21 21-16,21 0 16,-21-21-16,0-1 0,22 22 0,-22-21 15,21 21-15</inkml:trace>
  <inkml:trace contextRef="#ctx0" brushRef="#br0" timeOffset="24058.38">2476 5059 0,'0'0'0,"-21"0"0,0 0 15,21-21-15,21 21 32,0 0-32,1 0 0,-1 0 0,21 0 15,-21 0-15,22 0 0,-1 0 16,-21 0-16,21 0 0,1 0 0,-22 0 16,0 0-16,0 0 0,-21 21 15,0 0 1</inkml:trace>
  <inkml:trace contextRef="#ctx0" brushRef="#br0" timeOffset="24235.72">2413 5398 0,'0'0'0,"0"21"16,21-21-16,0 0 15,0 0-15,1 0 16,-1 0-16,0 0 0,0 0 0,0 0 15,0 0-15,-42 0 32,0 0-32</inkml:trace>
  <inkml:trace contextRef="#ctx0" brushRef="#br0" timeOffset="24358.64">2222 5652 0,'22'0'0,"-44"0"0,65 0 0,-22 0 16,21 0-16,-21 0 0,22 0 15,-1 0-15,0 0 0,22 0 16,-22-22-16,22 1 0,-22 0 0,22 0 16</inkml:trace>
  <inkml:trace contextRef="#ctx0" brushRef="#br0" timeOffset="24878.41">5059 4572 0,'-21'0'15,"21"21"1,0 0-16,0 1 0,0 20 0,0 0 16,0 22-16,0-1 0,0 1 15,0 20-15,0-20 0,0-1 0,0 1 16,0 21-16,0-22 0,0 1 15,0-22-15,0 21 0,-22-20 0,22 20 16,0-42-16,0 22 0,0-22 16,0 0-16,0 0 0</inkml:trace>
  <inkml:trace contextRef="#ctx0" brushRef="#br0" timeOffset="25399.1">5186 4572 0,'0'-21'16,"0"42"-16,0-63 16,21 21-16,0 21 15,0 0-15,0 0 0,22-22 16,-1 22-16,22 0 0,-1 0 0,1-21 15,20 21-15,1 0 0,-22 0 16,22-21-16,0 21 0,-1 0 0,1 0 16,-21 0-16,-1 0 0,1 0 15,-22 21-15,0 0 0,1-21 0,-22 22 16,0-1-16,0 21 0,-21-21 16,21 22-16,-21-1 0,0 0 0,0 1 15,0-1-15,0 21 0,0-20 16,0 20-16,0-20 0,0 20 15,0-21-15,0 1 0,21-1 0,-21 0 16,0 1-16,0-22 0,0 21 16,0-21-16,0 1 0,0-1 0,0 21 15,0-21-15,0 0 0,-21 1 16,0-1-16,0 0 0,-21 0 0,-1 0 16,1 0-16,-22 1 0,22 20 0,-43-21 15,22-21-15,-22 21 0,22 0 16,-22-21-16,0 0 0,22 0 0,-1 0 15,1 0-15,-1 0 0,1 0 16,21 0-16,-1 0 0,22-21 16,-21 21-16,21-21 0,-1 21 0,22-21 15,0 0-15,0 0 0,0-1 16,0 1-16,0 0 0,22 0 0</inkml:trace>
  <inkml:trace contextRef="#ctx0" brushRef="#br0" timeOffset="25625.98">5609 4890 0,'0'0'0,"0"-43"31,21 43-31,0 0 0,1 0 16,-1-21-16,21 0 0,-21 21 0,22 0 15,-22 0-15,21-21 0,0 21 16,-20 0-16,-1 0 0,0 0 0,0 0 16,-21 21-16,-21 0 15</inkml:trace>
  <inkml:trace contextRef="#ctx0" brushRef="#br0" timeOffset="25814.87">5482 5207 0,'0'0'0,"21"0"0,0 0 0,1 0 0,-1 0 16,0 0-16,21 0 0,1 0 15,-22 0-15,21-21 0,0 21 0,1 0 16,-1-21-16,0 21 0,1-21 16,-22 21-16,0 0 0,0 0 0,-42 0 15,0 21-15,-21 0 16</inkml:trace>
  <inkml:trace contextRef="#ctx0" brushRef="#br0" timeOffset="25953.79">5419 5440 0,'0'0'0,"21"0"16,0 0-16,21 0 0,-21 0 16,22 0-16,-1 0 0,0 0 15,22-21-15,-1 0 0,1 21 0,-1-22 16,1 1-16,21 0 0,-22 0 15,22-21-15</inkml:trace>
  <inkml:trace contextRef="#ctx0" brushRef="#br0" timeOffset="26351.57">8022 4424 0,'0'0'0,"-21"-21"0,21 0 0,-21-1 0,21 1 16,-21 0-16,21 0 0,-22 21 31,22 21-31,-21 0 0,21 0 0,-21 22 15,21-1-15,0 22 16,0-22-16,-21 43 0,21-22 0,-21 22 16,0-1-16,21 1 0,-22 0 0,1-22 15,0 1-15,21-1 0,-21 1 16,21-22-16,-21 0 0,21 1 0,0-22 16,0 21-16,0-21 0,0 1 15,0-1-15,0-42 31,21-1-31,-21 1 0,21 0 16,0-21-16,-21 21 0</inkml:trace>
  <inkml:trace contextRef="#ctx0" brushRef="#br0" timeOffset="26894.39">7874 4509 0,'0'0'0,"0"-43"0,0 1 16,0 21-16,21 0 0,-21-1 0,85-20 31,-64 42-31,0 0 0,0 0 16,22 0-16,-1 0 0,0-21 15,22 21-15,-22 0 0,22 0 0,-1-21 16,1 21-16,20-21 16,-20 21-16,20 0 0,1 0 0,-21-22 0,-1 22 15,22 0-15,-43 0 0,22 0 16,-22 0-16,0 0 0,-21 22 15,1-22-15,-1 21 0,0 0 0,-21 0 16,0 0-16,0 0 0,0 1 16,0-1-16,0 0 0,0 21 0,0-21 15,0 22-15,-21-1 0,21 0 16,0 1-16,-21-1 0,21 0 0,0 1 16,0 20-16,0-20 0,0-1 0,-22 21 15,22-20-15,-21-1 16,21 0-16,0 1 0,0-22 0,-21 21 0,21 1 15,-21-22-15,21 21 0,0-21 16,0 0-16,0 1 0,0-1 16,0 0-16,-21 0 0,0 0 0,-1 0 15,-20-21-15,21 22 16,-21-1-16,-1-21 0,-20 21 0,-1-21 16,1 21-16,-22-21 0,0 0 0,1 0 15,-1 21-15,0-21 0,22 0 16,-22 0-16,22 0 0,-1 0 0,22-21 15,0 21-15,-1-21 0,1 21 16,21-21-16,0 21 0,-1-21 16,1 21-16,21-22 0,0 1 0,0 0 15,0 0-15,0 0 16,21 0-16,1-1 0</inkml:trace>
  <inkml:trace contextRef="#ctx0" brushRef="#br0" timeOffset="27166.24">8276 4699 0,'21'-21'31,"0"21"-31,1 0 0,-1-21 16,0 21-16,0 0 0,21 0 0,-20 0 15,20-21-15,-21 21 0,21 0 16,1 0-16,-22 0 0,0 0 0,21 0 16,-20 0-16,-1 0 0,-21 21 31,-21-21-31,-22 21 16,22-21-16,-21 21 0</inkml:trace>
  <inkml:trace contextRef="#ctx0" brushRef="#br0" timeOffset="27362.09">8318 5038 0,'64'0'16,"-43"0"-1,0 0-15,0 0 0,22 0 0,-22 0 16,21 0-16,-21-21 0,22 21 0,-1 0 15,-21 0-15,0 0 0,22 0 16,-22 0-16,0 0 0</inkml:trace>
  <inkml:trace contextRef="#ctx0" brushRef="#br0" timeOffset="27558.98">8403 5249 0,'85'0'16,"-64"0"0,21 0-16,-21 0 15,1 0-15,-1-21 0,0 21 0,0-21 16</inkml:trace>
  <inkml:trace contextRef="#ctx0" brushRef="#br0" timeOffset="35643.07">7070 1566 0,'0'0'0,"-22"0"15,44 0 63,-1 0-78,0 0 0,21 0 0,-21 0 16,22 0-16,-1 0 0,22 0 16,-22-21-16,21 21 0,22 0 0,-21 0 15,20-21-15,-20 21 0,20 0 0,-20 0 16,-1 0-16,1 0 16,-1 0-16,-20-21 0,-1 21 0,0 0 15,1 0-15,-22 0 0,0 0 16,-42 0 31,0 0-32,0-21-15,-1 21 16</inkml:trace>
  <inkml:trace contextRef="#ctx0" brushRef="#br0" timeOffset="36121.78">8022 1228 0,'-21'0'0,"42"0"0,-63 0 16,21 0-16,21 21 15,0 0-15,0 0 16,0 0-16,0 1 16,21-1-16,0-21 0,0 21 15,0-21-15,22 21 0,-22-21 16,21 0-16,-21 21 0,22-21 0,-1 0 16,-21 0-16,21 0 0,-20 0 15,-1 0-15,21 0 0,-21 0 0,0 0 16,1 0-16,-1 0 15,-42 0 17,-1 0-32,1 0 0,0 21 0,0 1 15,-21-22-15,20 21 0,-20 0 16,21 0-16,-21 0 0,-1 22 0,22-22 16,-21 21-16,-1-21 0,22 22 15,-21-22-15,21 21 0,0-21 16,-1 0-16,1 1 0,0-22 0,0 21 15,21 0-15,0 0 16,-21-21 0</inkml:trace>
  <inkml:trace contextRef="#ctx0" brushRef="#br0" timeOffset="43090.7">17103 3239 0,'0'0'0,"0"-22"0,0-41 32,-22 63-32,22-21 15,0 42 17,0 0-32,0 0 15,-21 22-15,21-1 0,-21 0 0,21 22 16,-21-22-16,21 22 0,0-1 15,-21 1-15,0-1 0,-1-21 0,22 22 16,-21-1-16,21 1 0,-21-1 16,0 1-16,21-22 0,0 22 0,-21-22 15,21 0-15,-21 1 0,21-22 0,-22 21 16,22-21-16,0 1 16,0-1-16,-21 0 0,21 0 0,-21-21 15,21-21 16,0 0-31,0 0 0,0-22 0,0 22 16</inkml:trace>
  <inkml:trace contextRef="#ctx0" brushRef="#br0" timeOffset="43834.27">17081 3154 0,'0'0'0,"0"-21"31,22 21-15,-1 0-16,0 0 0,21 0 16,1 0-16,-1 0 0,21 0 0,1 0 15,-1 0-15,1 0 0,-1 0 16,22 0-16,-21 0 0,-1 0 0,1 0 15,-1-21-15,1 21 0,-22 0 16,21 0-16,-20 0 0,-1 0 16,0 0-16,1 0 0,-1 0 0,0 0 0,-20 0 15,20 0-15,-21 0 16,0 0-16,0 0 0,1 0 0,-1 21 16,0-21-16,0 0 15,-21 21-15,0 0 16,0 0-1,0 0-15,0 1 0,0-1 16,0 0-16,0 0 0,0 21 16,0-20-16,0 20 0,0 0 0,0-21 15,0 22-15,0-1 0,0 0 16,21 1-16,0-1 0,-21 22 0,22-22 16,-1 0-16,0 1 0,-21 20 0,21-21 15,0 1-15,-21 20 16,0-20-16,21-1 0,-21 21 0,22-20 15,-22-1-15,0 0 0,0-20 16,0 20-16,0 0 0,0-21 0,0 22 16,0-22-16,0 0 0,0 0 0,-22 0 15,1 22-15,0-22 16,0 0-16,0 0 0,-22 0 0,22-21 16,-21 22-16,0-22 0,-1 0 0,1 21 15,0-21-15,-22 0 16,1 0-16,-1 0 0,1 0 0,-1 0 15,1 0-15,-22-21 0,0 21 0,1-22 16,-1 22-16,0 0 0,1-21 16,-1 0-16,21 21 0,-20 0 0,20 0 15,1-21-15,-1 21 0,22 0 16,0 0-16,-1-21 0,1 21 0,21 0 16,0 0-16,-1-21 0,22-1 15,0 1-15,0 0 16,22 0-16,-1 0 0,0 0 15,21-1-15,-21 1 0</inkml:trace>
  <inkml:trace contextRef="#ctx0" brushRef="#br0" timeOffset="44162.08">17484 3641 0,'-43'-21'31,"86"42"-31,-65-42 16,65 21-16,-22 0 0,21 0 0,-21 0 15,22 0-15,-1 0 0,0 0 16,1 0-16,-1 0 0,0 0 0,1 0 15,-1 0-15,0 0 0,1 0 16,-1 0-16,0 0 0,-20 0 0,20 0 16,-21 0-16,0 0 0,0 0 15,-21 21 1,-21-21-16,0 0 0,0 0 16,-21 21-16</inkml:trace>
  <inkml:trace contextRef="#ctx0" brushRef="#br0" timeOffset="44390.96">17589 3895 0,'0'0'15,"0"21"1,22-21-16,-1 0 16,21 0-16,-21 0 0,0 0 15,22 0-15,-22 0 0,21 0 0,-21 0 16,22 0-16,-22 0 0,0 0 0,21 0 15,-20 0-15,-1 0 0,0 0 16,-42 21 31,0-21-47</inkml:trace>
  <inkml:trace contextRef="#ctx0" brushRef="#br0" timeOffset="44654.47">17653 4106 0,'0'0'0,"21"0"15,0 0 1,0 0-16,22 0 0,-22 0 0,0 0 16,21 0-16,-20 0 15,-1 0-15,21-21 0,-21 21 0,22-21 16,-22 21-16,0 0 0,0 0 15,0-21-15,0 21 0,-42 0 63,0 0-63,0 21 0,-21-21 16</inkml:trace>
  <inkml:trace contextRef="#ctx0" brushRef="#br0" timeOffset="44882.34">17526 4403 0,'127'0'31,"-106"0"-31,21 0 16,-20 0-16,-1 0 0,0 0 0,0 0 15,0 0-15,0-21 0,1 21 16,-1 0-16,0-22 16,-21 1-1</inkml:trace>
  <inkml:trace contextRef="#ctx0" brushRef="#br0" timeOffset="46482.7">17399 4445 0,'0'0'0,"21"0"47,0 0-31,0 0-16,1-21 15,-1 21-15,0-21 0,21 21 0,-21 0 16,1-21-16,-1 21 0,0 0 0,0 0 16,0-22-16,0 22 0,1 0 15,-1 0-15,0 0 16</inkml:trace>
  <inkml:trace contextRef="#ctx0" brushRef="#br0" timeOffset="47946.14">17674 6625 0,'0'0'0,"21"0"0,0 0 16,-21 21-16,0 1 0,0 20 15,0-21-15,0 21 0,0 1 0,0 20 16,0-20-16,0 20 0,0 1 15,0-1-15,-21 1 0,0-1 0,0 1 16,21-1-16,-21 1 0,0-22 16,-1 21-16,1-20 0,0-1 15,-21 0-15,21 1 0,-1-1 0,1-21 16,21 22-16,-21-22 0,21 0 0,-21 0 16,42-42 15,0 0-31,0 0 0,-21-22 0</inkml:trace>
  <inkml:trace contextRef="#ctx0" brushRef="#br0" timeOffset="48550.16">17716 6583 0,'0'0'0,"0"-21"0,22 21 31,-1 0-15,0 0-16,0 0 0,0 0 0,22-21 15,-1 21-15,0 0 0,1 0 16,20 0-16,-21-22 0,22 22 0,21 0 16,-22-21-16,1 21 0,20 0 0,-20 0 15,20-21-15,-20 21 16,-1 0-16,1 0 0,-22 0 0,22 0 15,-22 0-15,0 0 0,1 0 0,-1 21 16,-21-21-16,0 21 0,22-21 16,-22 22-16,-21-1 0,21 0 0,-21 0 15,21 0-15,-21 22 0,0-22 0,0 21 16,0 0-16,0 1 0,0 20 16,0-20-16,0 20 0,0 1 0,-21-1 15,21 1-15,0-22 0,0 21 16,0 1-16,0-1 0,0-20 0,0 20 15,0-20-15,0-1 0,0 0 0,0 22 16,0-22-16,0 0 0,0 1 16,0-1-16,0-21 0,-21 22 0,21-1 15,-21 0-15,21-21 0,-21 22 16,-1-22-16,1 0 0,0 0 0,0 0 16,-21 1-16,20-1 0,-20 0 0,0-21 15,-22 21-15,22-21 0,-22 0 16,1 21-16,-22-21 0,1 0 0,-1 0 15,0 0-15,1 0 0,-1 0 0,0 0 16,22 0-16,-22 0 0,22 0 0,20-21 16,-20 21-16,20 0 0,1-21 15,21 0-15,-21 21 0,20-21 0,1-1 16,21 1-16,-21 0 16,21 0-16,0 0 0,0 0 0,0-1 15,0 1-15</inkml:trace>
  <inkml:trace contextRef="#ctx0" brushRef="#br0" timeOffset="48867.02">18267 7027 0,'0'0'0,"-21"0"0,21-21 0,-22 21 16,22-21-1,22 21-15,-1 0 0,0-21 16,0 21-16,21 0 0,-20 0 0,20 0 16,0-21-16,1 21 0,-1 0 15,0 0-15,-21 0 0,22 0 0,-1 0 16,0 0-16,-20 0 0,-1 0 0,21 0 15,-21 21-15,-21 0 16,-21 0 0</inkml:trace>
  <inkml:trace contextRef="#ctx0" brushRef="#br0" timeOffset="49066.93">18457 7239 0,'0'21'15,"0"0"-15,21-21 16,1 0-16,20 0 0,-21 0 16,0 0-16,0 0 0,22 0 15,-22 0-15,21 0 0,-21 0 0,1 22 16,-1-22-16,0 0 0,0 0 0,0 0 16,-21 21-16,-21 0 31,0-21-31,0 0 0</inkml:trace>
  <inkml:trace contextRef="#ctx0" brushRef="#br0" timeOffset="49254.83">18182 7620 0,'0'21'16,"0"-42"-16,21 42 0,0-21 0,1 0 15,20 0-15,-21 0 16,21 0-16,1 0 0,-22 0 0,21 0 15,1 0-15,-22 0 0,21 0 0,-21 0 16,-21 21 0,-21-21-16,0 22 15,-21-22-15,-1 21 0</inkml:trace>
  <inkml:trace contextRef="#ctx0" brushRef="#br0" timeOffset="49405.74">17949 7874 0,'0'21'0,"0"-42"0,21 42 15,1-21 1,-1 0-16,21 0 0,-21 0 0,22 0 16,-1 0-16,0-21 15,1 21-15,20 0 0,-21-21 0,1 21 16,-1 0-16,0 0 0,1-21 0,-22 21 16,0 0-16</inkml:trace>
  <inkml:trace contextRef="#ctx0" brushRef="#br0" timeOffset="50010.6">17801 10139 0,'0'-21'0,"0"42"0,0-63 0,0 20 16,0 1-16,21 21 0,-21-21 0,21 0 15,1 21-15,-22-21 16,0 42 0,0 0-16,0 0 0,0 0 15,21 22-15,-21-1 16,0 0-16,0 22 0,0-1 0,0 22 16,0-21-16,0-1 0,0 1 0,0-1 15,0 1-15,0-1 0,0-21 16,0 1-16,0-1 0,0 0 0,0 1 15,0-22-15,0 0 0,-21 21 0,21-20 16,0-1-16,0 0 0,0-42 31,0 0-31</inkml:trace>
  <inkml:trace contextRef="#ctx0" brushRef="#br0" timeOffset="50606.28">17886 10012 0,'0'-21'0,"0"42"0,0-63 0,-21 20 15,21 1-15,0 0 16,21 21 0,0-21-16,21 0 0,-21 21 15,1-21-15,20-1 0,21 22 0,-20-21 16,20 21-16,1-21 0,20 0 15,-20 0-15,21 21 0,-1-21 16,1-1-16,-22 22 0,22-21 0,0 0 16,-22 21-16,1 0 0,-1 0 15,1 0-15,-22 0 0,22 0 0,-43 0 16,21 21-16,-21 0 0,-21 1 0,0 20 16,0-21-16,0 21 0,0-20 15,0 20-15,0 0 0,0 1 0,0-22 16,0 21-16,0 0 0,0-20 0,0 20 15,0 0-15,0 1 0,0-1 0,0 0 16,21 1-16,-21-1 16,22 21-16,-22-20 0,0-1 0,0 22 15,0-22-15,21 0 0,-21 1 0,0-1 16,0 0-16,0 1 0,0-22 0,0 21 16,0-21-16,0 22 0,-21-22 15,-1 0-15,1 0 0,0 21 0,0-20 16,0-1-16,-22 0 0,1-21 0,0 21 15,-1 0-15,-20 0 0,21 1 16,-22-22-16,-21 21 0,22-21 0,-22 21 16,1-21-16,-1 0 0,0 0 0,22 21 15,-22-21-15,22 0 0,-1 0 0,22 0 16,-22 0-16,22 0 0,21 0 16,0 0-16,-1 0 0,1-21 15,0 21-15,21-21 0,-21 0 0,21-1 16,0 1-16,0 0 0,0 0 15,0-21-15,0 20 0,21 1 0,0-21 16,0 21-16,1-22 0,20 22 16</inkml:trace>
  <inkml:trace contextRef="#ctx0" brushRef="#br0" timeOffset="50855.15">18500 10266 0,'0'0'0,"0"-21"16,21 21-1,0 0-15,0 0 0,21 0 16,-20-21-16,20 21 0,0 0 0,-21 0 16,22 0-16,-1 0 0,0 0 0,-20 0 15,20 0-15,-21 0 0,0 0 0,0 0 16,1 21-16,-22 0 15,0 0-15,0 0 16,-22 0-16,1 1 16</inkml:trace>
  <inkml:trace contextRef="#ctx0" brushRef="#br0" timeOffset="51067.03">18351 10689 0,'0'21'0,"-21"-21"31,42 0-31,1 0 0,-1 0 0,0 0 0,0 0 16,0 0-16,22 0 0,-22-21 15,21 21-15,0 0 0,1-21 0,-1 21 16,-21 0-16,22 0 0,-1 0 16,-21 0-16,21 0 0,-20 0 15,-1 0-15,-21 21 16,-43 0-16</inkml:trace>
  <inkml:trace contextRef="#ctx0" brushRef="#br0" timeOffset="51234.93">18246 10986 0,'0'0'0,"0"21"0,21-21 31,0 0-31,0 0 0,0 0 0,22 0 16,-1 0-16,0 0 15,1 0-15,-1-21 0,0 21 0,22-22 16,-22 1-16,22 0 0,-1 0 0,-21 0 16,22 0-16</inkml:trace>
  <inkml:trace contextRef="#ctx0" brushRef="#br0" timeOffset="63603.46">4106 2794 0,'0'-21'78</inkml:trace>
  <inkml:trace contextRef="#ctx0" brushRef="#br0" timeOffset="64278.93">4064 2879 0,'0'0'0,"-21"0"16,0 0-16,-1 0 0,1 0 16,0 0-16,0 0 15,21 21 32,21-21-31,0 0-1,0 0-15,1 0 0,20 21 16,-21-21-16,21 0 0,1 0 16,-1 0-16,0 0 0,1 0 0,20 0 15,1 0-15,-1 0 0,1 21 16,-1-21-16,1 0 0,20 0 0,-20 0 15,21 0-15,-22 0 0,1 21 16,20-21-16,-20 0 0,20 0 0,-20 0 16,21 0-16,-1 0 0,1 0 15,0 0-15,-1 0 0,1 0 16,-22 0-16,22 0 0,0 0 0,-22 0 0,22 0 16,-22 0-16,1 0 0,-1 0 15,1 0-15,-1 0 0,1 0 16,-1 0-16,-20 22 0,20-22 15,1 0-15,-22 0 0,22 0 0,-22 0 16,0 0-16,1 0 0,-1 0 16,0 21-16,1-21 0,-22 0 0,21 0 15,-21 0-15,22 0 0,-22 0 0,0 0 16,0 0-16,0 0 0,0 0 16,1 0-16,-1 0 15,0 0-15,0 0 31,-42 0 16,0 0-47,-22-21 16,22 21-16,-42 0 0,20 0 0,-20-22 16</inkml:trace>
  <inkml:trace contextRef="#ctx0" brushRef="#br0" timeOffset="64970.99">4170 2900 0,'-21'0'0,"42"0"0,-64 0 15,22 0 1,42 0 46,1 0-62,-1 0 0,0 0 0,0 0 16,21 0-16,1 0 0,20 0 16,1 0-16,20 0 0,1 0 0,21 0 15,-21 0-15,20 0 0,1 0 16,0 0-16,21 0 0,-21 0 15,0 0-15,21 0 0,-21 0 16,21 0-16,-22 0 0,1 0 0,-21 0 16,21 0-16,0 0 0,-1 0 15,1 0-15,0 0 0,0 0 0,-21 0 16,20 0-16,-20 0 0,0 0 0,-1 0 16,-20 0-16,21 0 0,-22 0 15,1 21-15,-1-21 0,1 0 0,-1 0 16,1 0-16,-22 0 0,0 0 15,1 0-15,-1 0 0,-21 0 16,21 0-16,-20 0 0,-1 0 0,0 0 16,0 0-16,0 0 15,-42 0 32,0-21-47,0 21 16,0 0-16,-22 0 0,22 0 15,-21 0-15,-1 0 0,-20 0 16,21 0-16</inkml:trace>
  <inkml:trace contextRef="#ctx0" brushRef="#br0" timeOffset="65547.66">5249 2921 0,'0'0'0,"-21"21"16,42-21 0,0 0-16,1 0 15,20 0-15,0 0 0,22 0 16,-1 0-16,1 0 0,20 0 0,1 0 16,0 0-16,-1 0 0,1 0 0,21 0 15,0 0-15,0 0 0,-1-21 16,22 21-16,0 0 0,-21 0 0,21 0 15,-21 0-15,0 0 0,-21 0 16,-1 0-16,1 0 0,0 0 0,-1 0 16,1 0-16,-22 0 15,1 0-15,-1 0 0,1 0 0,-1 0 16,-20 0-16,-1 0 0,0 0 0,1 0 16,-22 0-16,0 0 0,0 0 15,0 0-15,-21-21 31,-21 21 1,0 0-17,0 0 1,0 0 0,0 0-16,-1 0 15,1 0-15</inkml:trace>
  <inkml:trace contextRef="#ctx0" brushRef="#br0" timeOffset="66163.3">6794 2942 0,'0'0'0,"0"21"0,22-21 15,-1 0-15,0 0 0,21 0 0,1 0 16,20 0-16,1 0 0,-1 0 16,22 0-16,-22 0 0,22 0 0,0 0 15,-1 0-15,22 0 0,-42 0 0,20 0 16,1 0-16,-22 0 0,1 0 15,-22 0-15,1 0 0,-1 0 0,-21 0 16,0 0-16,0 0 0,1 0 16,-22-21-16,0 0 47,-22 21 15,1 0 79,0 0-126,0 0 1,0 0 0,0 0-16,-1 0 0</inkml:trace>
  <inkml:trace contextRef="#ctx0" brushRef="#br0" timeOffset="72457.87">4424 2688 0,'0'21'31,"-21"1"0,-1-22-31,1 0 0,0 0 16,0 21-16,-21-21 0,20 21 16,1-21-16,-21 0 0,21 21 15,-22-21-15,22 0 0,-21 0 0,0 21 0,-1-21 16,22 0-16,-21 0 16,-1 0-16,22 0 0,-21 0 0,21 0 15,0 0-15,-22 0 0,22 0 16,0-21-16,0 21 0,0-21 0,-1 21 15,1-21-15,0 21 0,0-21 16,0-1-16,0 22 0,21-21 0,-22 0 16,1 21-16,0-21 0,21 0 0,-21 0 15,0 21-15,0-22 0,21 1 16,-22 0-16,22 0 0,-21 0 16,0 0-16,21-1 0,0 1 15,0 0-15,0-21 0,0 21 0,0-1 16,0 1-16,0-21 0,0 21 15,0 0-15,0-22 0,0 22 0,0-21 16,0 21-16,0-22 0,0 22 16,0-21-16,0 21 0,0-22 0,0 22 15,21-21-15,0-1 0,1 22 16,-1-21-16,-21 0 0,21-1 0,0 22 16,0-21-16,0 21 0,1-1 15,-1 1-15,0-21 0,21 21 16,-21 0-16,1-1 0,-1 1 15,0 0-15,21 0 0,-21 0 0,22 0 16,-22-1-16,21 1 0,-21 0 16,22 0-16,-1 0 0,-21 0 0,22-1 15,-22 1-15,21 0 0,-21 0 16,0 0-16,22 0 0,-22-1 16,0 1-16,0 0 0,0 0 0,1 0 15,20 21-15,-21-21 0,0-1 16,22 1-16,-22 0 0,21 0 0,0 0 15,1 21-15,-1-21 0,0-1 16,1 1-16,-1 21 0,0-21 16,1 21-16,-1-21 0,0 21 15,1 0-15,-1-21 0,-21 21 0,22 0 16,-1 0-16,-21-21 0,21 21 16,1 0-16,-1 0 0,0 0 15,1 0-15,20-22 0,-20 22 0,20 0 16,1 0-16,20-21 0,-20 21 15,-1 0-15,1 0 0,-1 0 0,1 0 16,-1 0-16,-20 0 0,20 0 16,-21 0-16,1 0 0,-1 0 0,22 0 15,-22 0-15,21 0 16,-20 21-16,20-21 0,-20 0 0,20 0 0,1 0 16,-1 22-16,1-22 15,-22 0-15,21 0 0,1 21 0,-22-21 16,22 0-16,-22 0 0,0 21 15,1-21-15,-1 21 0,0-21 0,1 21 16,-1-21-16,0 21 0,1-21 16,-1 22-16,0-1 0,22 0 0,-22-21 15,22 21-15,-22 0 0,22-21 16,-1 21-16,-21 1 0,22-22 0,-22 21 16,1 0-16,-1-21 0,0 21 15,1 0-15,-1 0 0,-21 1 16,21-1-16,-20 0 0,-1 0 15,0-21-15,-21 21 0,21 0 0,0 1 16,-21-1-16,21 0 0,1 0 16,-1 0-16,-21 0 0,21 1 0,0-1 15,0 0-15,0 0 0,-21 0 16,22 0-16,-1 1 0,0-1 0,-21 0 16,21 0-16,0 0 0,-21 0 15,21 1-15,1-1 0,-22 0 0,21 0 16,0 21-16,-21-20 0,21-1 15,-21 0-15,0 0 0,21 0 0,0 0 16,-21 1-16,0-1 16,0 0-16,0 0 0,0 0 15,0 0-15,0 1 16,0-1-16,0 0 16,0 0-16,-21 0 0,0 0 15,0-21-15,21 22 0,0-1 16,-21 0-16,0-21 0,21 21 0,-22 0 15,22 0-15,0 1 0,-21-22 16,21 21-16,-21-21 0,21 21 16,-21-21-16,21 21 0,0 0 0,-21-21 15,21 21-15,-21-21 0,-1 22 16,22-1-16,-21 0 0,0 0 16,0 0-16,21 0 15,0 1-15,-21-22 16,21 21-16,-21 0 0,21 0 15,-22-21-15,22 21 16,0 0-16,-21 1 0,0-1 16,0 0-1,0-21-15,21 21 0,-21-21 0,-1 21 16,1 0-16,0-21 0,0 0 16,21 22-16,-21-22 0,0 21 15,-1-21-15,1 0 0,21 21 0,-21-21 16,0 0-16,0 0 0,0 21 15,-1-21-15,1 0 0,0 0 16,0 21-16,0-21 0,0 0 0,-1 0 16,1 21-16,0-21 0,0 0 15,0 22-15,0-22 0,-1 0 16,1 0-16,0 21 0,0-21 0,0 21 16,0-21-16,-1 0 15,1 21-15,0-21 0,0 0 16,0 0-16,0 0 15,-1 0-15,1 0 0,0 0 0,0 21 16,0-21-16,0 0 0,-1 0 16,1 0-1,0 21-15,0-21 16,0 0-16,0 0 0,-1 22 31,1-22-31,21-22 31</inkml:trace>
  <inkml:trace contextRef="#ctx0" brushRef="#br0" timeOffset="75431.05">5080 8763 0,'-21'0'16,"21"-21"-16,0 0 16,-21 0-1,21-1 1,-22 22-16,22-21 0,0 0 15,0 0-15,0 0 16,0 0-16,0-1 0,0 1 16,0 0-16,0 0 0,0 0 0,22-22 15,-22 22-15,21-21 0,0 21 16,0-22-16,0 1 0,0 21 0,1-21 16,-1-1-16,21 22 0,0-21 15,1 21-15,-1-1 0,22 1 16,-22 0-16,21 0 0,1 0 0,-1 21 15,64 0-15,-63 0 0,-22 0 16,1 0-16,-1 0 0,0 0 16,1 0-16,-1 21 0,-21-21 0,0 21 15,0 0-15,1-21 0,-1 21 16,0 1-16,-21-1 0,21-21 16,0 0 15,-21-21-16,0-1 1,21 1-16,-21 0 0,22 0 0,-1 21 16,-21-21-16,21 0 0,0-1 0,21 1 15,-20 0-15,20 21 0,0-21 16,1 0-16,-1 0 0,0 21 0,22-22 16,-1 22-16,-20 0 0,20 0 0,1 0 15,-1 0-15,-21 0 0,22 0 16,-22 0-16,22 0 0,-22 22 0,0-22 15,1 21-15,-1 0 0,0-21 16,-20 21-16,20 0 0,-21 0 0,0 1 16,0-1-16,1 0 0,-1 0 15,-21 0-15,0 0 16,21-21-16,-21 22 0,21-22 31,0 0-15,0-22-1,1 1-15,20 21 16,-21-21-16,0 21 0,22 0 0,-1-21 16,0 21-16,-21 0 0,22 0 0,-1 0 15,0 0-15,1 21 0,-22 0 16,21-21-16,-21 43 0,1-22 16,-1 0-16,0 0 0,0 21 15,0-20-15,0 20 0,1-21 0,-22 21 16,0-20-16,21 20 0,-21-21 0,21 21 15,-21-20-15,0-1 0,0 0 16,0 0-16,0 0 0,0 0 16,0 1-16,21-22 47,0 0-32,0 0 1,1 0-16,-1 0 0,0 21 15,0 0-15,0-21 0,0 21 16,1 0-16,-1 0 16,0 1-16,-21 20 0,0-21 0,21 0 15,-21 22-15,21-22 0,-21 21 0,0-21 16,0 22-16,0-22 0,0 21 16,-21 0-16,0-20 0,21 20 0,-21 0 15,0-21-15,-1 1 0,1 20 0,0-21 16,0 0-16,21 0 15,-21-21-15,0 0 16,-1 0 0,22-21-1,0 42 17,0 1-17,0-1-15,0 0 0,0 0 16,0 0-16,0 0 0,-21 1 0,0-1 15,21 0-15,-21 0 0,0 0 0,0 22 16,-1-22-16,1 0 0,0 0 16,0 0-16,-21 22 0,20-22 0,-20 0 15,21 0-15,-21 0 0,20 0 0,-20-21 16,21 22-16,0-1 16,-22-21-16,22 0 0,0 21 0,0-21 0,0 0 15,0 0 1,-1 0-16,1-21 15,21 0 1,-21 21 15,0 0-31,21 21 16,-21-21-16,0 21 0,-1-21 16,22 21-16,-21 0 0,0-21 0,0 21 15,0 1-15,-22-22 16,22 21-16,0 0 0,-21-21 0,21 21 15,-22 0-15,22-21 0,0 21 0,-21-21 16,20 0-16,1 0 0,-21 0 16,21 0-16,0 0 0,-22 0 0,22 0 15,0 0-15,-21 0 0,20 0 0,-20-21 16,21 0-16,-21 21 0,20-21 0,-20 0 16,0 21-16,21-21 0,-1 21 15,-20 0-15,21-22 0,0 22 0,0-21 16,-1 21-16,1 0 0,0 0 15,0 0-15,0 21 16,21 1-16,-21-22 0,-1 21 16,1 0-16,0 0 0,0-21 0,0 21 15,0 0-15,-1 1 0,1-1 0,0-21 16,0 21-16,0 0 0,0-21 16,-1 21-16,1-21 0,0 0 0,0 21 15,0-21-15,0 0 0,-22 0 16,22 22-16,-21-22 0,21 0 0,-22 0 0,1 0 15,0 0-15,20 0 0,-20 0 16,0-22-16,-1 22 0,1-21 0,0 21 16,-1-21-16,1 21 0,-21-21 0,20 0 15,1 21-15,0-21 0,-22 21 16,22-22-16,-1 1 0,1 21 16,0-21-16,-1 21 0,1-21 0,0 0 15,-1 21-15,22-21 0,-21-1 16,21 22-16,-22-21 0,22 0 0,0 0 15,0 0-15,0 0 0,0-1 0,-1 1 16,1 0-16,0 0 0,0 0 16,0 0-16,21-1 0,0 1 0,-21 0 15,-1 0-15,22 0 0,0 0 0,0-1 16,0 1-16,0 0 0,0 0 16,0 0-16,0-22 0,0 22 0,0 0 15,0-21-15,0 21 0,0-22 0,0 1 16,0 0-16,0 20 15,0-20-15,0 0 0,0-1 0,0 22 16,0-21-16,0 21 0,0-22 16,0 22-16,0 0 0,0-21 0,0 21 15,0-1-15,22 1 0,-1 0 0,0 0 16,0 0-16,0 21 0,0-21 16,22-1-16,-22 22 0,21-21 0,1 21 15,-1 0-15,0-21 0,-21 21 16,22 0-16,-22 0 0,21 0 0,-21 0 15,1 0-15,-1-21 0,0 21 16,0 0 0,-21 21 31,21 0-32</inkml:trace>
  <inkml:trace contextRef="#ctx0" brushRef="#br0" timeOffset="75822.95">5800 8636 0,'0'0'16,"0"21"31,0 0-47,0 1 0,0 20 16,0 0-16,0 1 0,0-1 0,0 0 15,-22 22-15,22-22 0,-21 0 16,21 1-16,0-1 0,0 0 15,0-20-15,0 20 0,-21-21 0,21 21 16,0-20-16,0-1 0,0 0 16,0 0-16,0-42 62,0 0-62,0 0 0,0-1 0,0 1 16,0 0-16,0 0 0</inkml:trace>
  <inkml:trace contextRef="#ctx0" brushRef="#br0" timeOffset="76702.86">5800 8678 0,'21'0'47,"-21"-21"-47,21 21 0,0 0 0,0 0 15,0 0-15,1 0 0,-1 0 16,0 0-16,0-21 0,0 21 0,22 0 16,-22 0-16,21 0 0,0 0 15,-20 0-15,20 0 0,0 0 16,1 0-16,20 0 0,-21 0 0,22 0 15,-22 0-15,22 0 0,-1 0 0,1 0 16,-1-21-16,1 21 0,-1 0 16,1 0-16,-22 0 0,22 0 0,-22 0 15,21 0-15,-20 0 0,-1 0 0,0 0 16,1 0-16,-1 0 0,0 0 16,-20 0-16,20 0 0,0 0 0,-21 0 15,1 0-15,20 0 0,-21 0 0,0 0 16,0 0-16,1 0 15,-22 21 32,-22 0-47,22 0 16,0 1-16,0-1 0,-21 0 16,21 0-16,0 0 0,0 0 15,0 1-15,0 20 0,0-21 0,-21 0 16,21 22-16,0-22 0,0 21 0,0-21 15,0 0-15,0 1 0,0 20 16,0-21-16,0 0 0,0 0 0,0 1 16,0-1-16,0 0 0,0 0 15,0 0-15,0 0 16,0 1 0,-21-22-16,21 21 15,-21-21-15,0 0 16,-1 0-16,1 0 0,0 0 15,0 0-15,0 0 0,0 0 0,-1 0 16,1 0-16,-21 0 0,21 0 16,-22 0-16,22 0 0,-21 0 0,0 0 15,-1 0-15,-20 0 0,-1 0 0,1 0 16,-1 0-16,1 0 0,-22 0 0,22 0 16,-22 0-16,0 0 15,22 0-15,-22 0 0,22 0 0,-1-21 16,1 21-16,-1 0 0,22 0 0,-1 0 15,1 0-15,0 0 0,-1 0 16,22 0-16,0 0 0,0 0 0,0-22 16,21 1 46,21 0-46,0 21-16,-21-21 0,21 21 15,0-21-15</inkml:trace>
  <inkml:trace contextRef="#ctx0" brushRef="#br0" timeOffset="77170.5">6244 8869 0,'-21'0'16,"42"0"31,0 0-32,0 0-15,1 0 0,-1 0 0,21 0 16,-21 0-16,22 0 0,-22 0 16,21 0-16,0 0 0,-20 0 0,20 0 15,0 0-15,-21 0 16,22 0-16,-22 0 0,0 0 0,0 0 15,0 0-15,-42 0 63,0 0-47,0 0-16,0 0 0,0 0 0,-1 0 15</inkml:trace>
  <inkml:trace contextRef="#ctx0" brushRef="#br0" timeOffset="77526.63">6096 9059 0,'0'0'0,"0"22"0,0-1 15,21-21 17,0 0-32,0 0 15,1 0-15,-1 0 16,21 0-16,-21 0 0,0 0 0,22 0 16,-22 0-16,21 0 0,-21 0 15,22 0-15,-22 0 0,0 0 0,0 0 16,0 0-16,1-21 0,-1 21 0,0 0 15</inkml:trace>
  <inkml:trace contextRef="#ctx0" brushRef="#br0" timeOffset="77846.64">6371 9144 0,'0'21'0,"21"-21"31,0 0-16,1 0-15,-1 0 0,21 0 16,-21 0-16,22 0 0,-22 0 0,21 0 16,-21 0-16,22 0 0,-22 0 15,0 0-15,21 0 0,-21 0 0,1 0 16,-1 0-16,0 0 0,0 0 16,-21-21 30</inkml:trace>
  <inkml:trace contextRef="#ctx0" brushRef="#br0" timeOffset="78194.53">7048 8827 0,'22'0'47,"-1"0"-47,0 0 0,0-22 15,0 22-15,0 0 16,1 0-16,-1 0 0,0 0 15,0 0-15,0 0 0,0 0 16,1 0-16,-1 0 16,0 0-1,0 0 1,-42 0 15,0 0-15,0 22-16</inkml:trace>
  <inkml:trace contextRef="#ctx0" brushRef="#br0" timeOffset="78486.37">7048 9017 0,'22'0'16,"-1"0"-1,0 0-15,0 0 16,0 0-16,0 0 0,1 0 16,-1 0-1,0 0-15,0 0 16,0 0-16,0 0 16,1 0-16,-22-21 15,-22 21 48</inkml:trace>
  <inkml:trace contextRef="#ctx0" brushRef="#br0" timeOffset="81062.77">7027 9144 0,'21'0'16,"1"0"-16,-1 0 15,0 0-15,0 0 0,0 0 16,0 0-16,1 0 16,-1 0-1</inkml:trace>
  <inkml:trace contextRef="#ctx0" brushRef="#br0" timeOffset="83978.4">5757 9462 0,'0'0'0,"0"-22"0,0 1 15,21 21-15,-42 21 94,21 1-94,-42 20 16,21 0-16,0 22 0,-22-1 0,22 22 15,-21-22-15,-1 43 0,22-21 16,-21 0-16,21 20 0,0-20 16,-1 21-16,1-21 0,21-1 0,0-20 15,0-1-15,0 1 0,0-1 0,0-20 16,21-22-16,1 21 0,-22-21 15,21 0-15,0 1 0,-21-1 0,21-21 16,0 0-16</inkml:trace>
  <inkml:trace contextRef="#ctx0" brushRef="#br0" timeOffset="84450.45">4911 11282 0,'0'0'0,"42"275"31,-42-233-31,0 1 0,0 20 0,0-20 0,0-1 16,0 0-16,0 1 15,0-22-15,0 21 0,0-21 0,0 22 16,0-22-16,0 0 0,0 0 16,0-42-1,0 0-15,0 0 16,0-1-16,0-20 0,0 21 0,0-21 15</inkml:trace>
  <inkml:trace contextRef="#ctx0" brushRef="#br0" timeOffset="84927.17">4995 11155 0,'43'-21'16,"-22"21"-16,21-21 0,-21 21 0,0 0 15,22-22-15,-1 22 0,22-21 16,-22 21-16,0-21 0,22 21 0,-22 0 16,22-21-16,-1 21 0,-21 0 0,22 0 15,-22-21-15,1 21 0,-1 0 16,0 0-16,1 0 0,-22 0 0,0 0 16,0 21-16,0-21 0,-21 21 15,21-21-15,-21 21 0,0 0 16,22 1-16,-22-1 15,0 0-15,0 0 0,0 0 0,0 22 16,0-22-16,21 21 0,-21-21 0,0 22 16,0-22-16,0 21 0,0-21 15,0 22-15,21-22 0,-21 21 0,0-21 16,0 0-16,0 1 0,0 20 0,0-21 16,0 0-16,-21 0 0,0 1 15,-1-1-15,-20 0 0,0 0 0,-1 0 16,1 0-16,0 22 0,-22-22 15,-20 0-15,20 0 0,-21 0 0,1 1 16,-1-1-16,22-21 0,-22 21 16,21 0-16,1-21 0,-1 0 0,22 21 15,0-21-15,21 0 0,-22 0 0,22 0 16,21-21-16,0 0 16,0 0-16,0 0 0,0-1 15,0 1-15,0 0 0</inkml:trace>
  <inkml:trace contextRef="#ctx0" brushRef="#br0" timeOffset="85182.03">5122 11515 0,'0'0'0,"21"0"31,1 0-15,-1 0-16,0-21 0,0 21 16,0 0-16,0 0 0,1 0 0,-1 0 15,0 0-15,0 0 0,0 0 16,0 0-16,1 0 16,-44 0-1,1 21-15</inkml:trace>
  <inkml:trace contextRef="#ctx0" brushRef="#br0" timeOffset="85330.95">5059 11769 0,'42'0'16,"-21"0"-16,0 0 16,22-21-16,-22-1 0,0 22 0,21-21 15,-20 0-15,20 0 0,0 0 16,1 0-16,-1-1 0,21 1 0,-20-21 15,20 0-15</inkml:trace>
  <inkml:trace contextRef="#ctx0" brushRef="#br0" timeOffset="85711.75">6943 9610 0,'0'0'0,"0"-21"0,-22-43 31,1 43-31,21 42 15,0 0 1,0 0-16,-21 22 0,21 20 16,0-20-16,-21 20 0,21 1 0,0 20 15,0-20-15,0 20 0,0-20 0,0 21 16,0-22-16,0 22 0,0-22 16,0 1-16,0-1 0,0 1 0,0-22 15,21 0-15,0 1 0,-21-22 0,21 21 16,1-21-16,-22 1 15,0-1-15,21-21 0</inkml:trace>
  <inkml:trace contextRef="#ctx0" brushRef="#br0" timeOffset="85988.6">6667 10964 0,'0'22'16,"22"-1"15,-1 0-31,0 0 16,0 0-16,0 0 0,0 1 16,1-22-16,-1 21 0,0 0 15,0 0-15,0-21 0,-21 21 0,21 0 16,1 1-16,-22-1 15</inkml:trace>
  <inkml:trace contextRef="#ctx0" brushRef="#br0" timeOffset="86259.43">6837 10986 0,'-21'-22'0,"42"44"0,-64-44 15,22 22-15,21-21 0,-21 21 16,0 0-16,21 21 16,0 1-16,0-1 0,0 21 15,0-21-15,0 22 0,0-22 16,0 21-16,0 0 0,0 1 0,0-1 16,21-21-16,-21 22 0,0-22 0,21 21 15,-21-21-15,0 22 0,0-22 16,0 0-16,0 0 0,0 0 15,0 0-15,0-42 32,21-21-17,-21 21-15,0 0 0,0-22 0</inkml:trace>
  <inkml:trace contextRef="#ctx0" brushRef="#br0" timeOffset="86651.22">6773 10880 0,'0'-21'0,"0"42"0,21-42 16,1-1-16,-1 1 16,0 21-16,0 0 0,0-21 0,0 21 15,22-21-15,-22 21 0,21-21 0,1 0 16,-22 21-16,21-22 0,0 22 16,-20-21-16,20 21 0,-21-21 0,21 21 15,-20 0-15,-1 0 0,0 0 0,0 0 16,0 0-16,0 21 0,1 0 15,-1 1-15,0-22 0,0 21 0,-21 0 16,21 0-16,0 21 0,-21-20 0,0-1 16,0 0-16,0 0 0,22 21 15,-22-20-15,0-1 0,0 21 0,0-21 16,0 22-16,0-22 0,0 21 16,0-21-16,0 22 0,0-22 15,0 0-15,-22 0 0,22 21 0,-21-20 16,21-1-16,-21 0 0,0 0 0,21 0 15,-21-21-15,0 21 0,-1 1 0,1-22 16,0 21-16,0-21 0,0 0 16,-22 21-16,22-21 0,-21 0 0,0 0 15,-1 0-15,1 0 0,0 0 0,-1-21 16,1 21-16,0-21 0</inkml:trace>
  <inkml:trace contextRef="#ctx0" brushRef="#br0" timeOffset="86910.07">7218 11049 0,'0'0'0,"21"0"15,42-21 1,-41 21-16,-1 0 0,0 0 15,0 0-15,0-21 16,0 21-16,1 0 0,-1 0 16,0 0-1,-42 0 17,0 21-32,-22 0 0</inkml:trace>
  <inkml:trace contextRef="#ctx0" brushRef="#br0" timeOffset="87081.97">7070 11282 0,'21'0'31,"0"0"-31,0 0 0,0 0 16,0 0-16,1 0 0,-1 0 16,0-21-16,0 21 0,0 0 0,0 0 15,1-21-15,-1 21 0,0 0 16,0 0-16,-21-22 0,21 22 15</inkml:trace>
  <inkml:trace contextRef="#ctx0" brushRef="#br0" timeOffset="87255.88">7260 11282 0,'0'0'15,"0"21"-15,21-21 47,0 0-47,-21-21 16,22 21-16,-1-21 15,0 21-15</inkml:trace>
  <inkml:trace contextRef="#ctx0" brushRef="#br0" timeOffset="96094.53">14732 12891 0,'21'0'31,"-21"-22"0,21 22-31</inkml:trace>
  <inkml:trace contextRef="#ctx0" brushRef="#br0" timeOffset="97587.97">14774 12742 0,'0'0'0,"0"-21"0,0 0 15,0 0-15,0 0 0,0 0 16,0-1-1,0 1-15,-21 0 0,0 21 16,-21 0-16,20 0 0,-20 0 0,0 0 16,-1 0-16,1 0 0,-21 21 15,20 0-15,1 1 0,0 20 0,-1-21 16,1 21-16,0 1 0,-1 20 16,22-20-16,-21-1 0,21 0 0,-1 1 15,1-1-15,21 0 0,0 1 0,0-22 16,0 21-16,0-21 0,0 0 15,21-21-15,1 22 0,-1-1 0,0-21 16,0 0-16,21 0 0,-20 0 16,20 0-16,-21-21 0,21-1 15,1 1-15,-1 0 0,0 0 0,1 0 16,-22-22-16,21 1 0,1 0 16,-22-1-16,21 1 0,-21-21 0,22 20 15,-22 1-15,0 0 0,0-1 0,-21 22 16,0-21-16,21 42 0,-21-21 15,0 42-15,0 0 16,0 0-16,0 21 0,0 1 16,-21-1-16,21 0 0,0 1 0,-21-1 15,0 0-15,21 1 0,0-1 0,0 0 16,0 1-16,0-22 16,0 21-16,0-21 0,0 1 0,21-1 15,0-21-15,-21 21 0,21-21 0,22 0 16,-22 0-16,0 0 0,21 0 15,-21 0-15,22-21 0,-1 0 0</inkml:trace>
  <inkml:trace contextRef="#ctx0" brushRef="#br0" timeOffset="98694.81">11282 12213 0,'0'0'16,"0"-21"-16,-21 21 0,21-21 15,-22 21-15,1 0 16,0 21-16,21 0 0,-21 0 0,0 22 16,0-22-16,-22 21 0,22 22 15,-21-22-15,-1 22 0,1-1 0,0 1 16,-1 20-16,1-20 0,0-1 15,-1 22-15,-20-22 0,42-20 0,-22 20 16,1-20-16,21-1 0,-21 0 0,20-21 16,1 1-16,21-1 0,0 0 15,0-42 1,21 0-16,1-1 16,-1-20-16,21 0 0,-21-1 0,22-20 15,-1-1-15,0 1 0,22-22 0,-22 22 16,22-22-16</inkml:trace>
  <inkml:trace contextRef="#ctx0" brushRef="#br0" timeOffset="98904.69">11239 12234 0,'22'-21'0,"-44"42"0,65-42 15,-43 42-15,0 1 16,0 20-16,0 0 0,0 1 16,0-1-16,0 0 0,0 22 0,0-22 15,21 22-15,-21-1 0,0 1 16,0-22-16,0 21 0,0-20 0,0 20 15,0-20-15,0-1 0,0 0 0,0-21 16,0 1-16,0-1 0,0 0 16,0 0-16,0-42 31,0 0-15</inkml:trace>
  <inkml:trace contextRef="#ctx0" brushRef="#br0" timeOffset="98996.64">10647 12975 0,'0'0'0</inkml:trace>
  <inkml:trace contextRef="#ctx0" brushRef="#br0" timeOffset="99070.61">11366 12869 0,'22'0'0,"20"0"0,0-21 15,22 0-15,-1 21 0,1-21 16,20 0-16,1 0 0,0-1 0</inkml:trace>
  <inkml:trace contextRef="#ctx0" brushRef="#br0" timeOffset="99834.89">11366 12806 0,'0'21'16,"0"0"-16,22-21 31,-1 0-31,0 0 16,0 0-1,0 0-15,0 0 0,1 0 0,-1 0 16,21-21-16,0 21 0,43-21 0,0 0 15,-1 0-15</inkml:trace>
  <inkml:trace contextRef="#ctx0" brushRef="#br0" timeOffset="100662.81">10477 12996 0,'0'22'0,"85"-22"16,-43 0-16,1 0 16,20-22-16,22 1 0,0 21 0,-1-21 15,1 0-15,0 0 0,-1 21 0,-20-21 16,20-1-16,1 1 0,-21 0 16,20 21-16,22-21 0</inkml:trace>
  <inkml:trace contextRef="#ctx0" brushRef="#br0" timeOffset="101106.64">16362 12891 0,'0'21'31,"0"0"-31,21-21 0,0 0 16,0 0-16,0 0 0,1 0 16,-1 0-16,0 0 0,21 0 15,-21 0-15,1 0 0,-1 0 0,0 0 16,0 0-16,-21-21 15,-21 21 1,0 0 0</inkml:trace>
  <inkml:trace contextRef="#ctx0" brushRef="#br0" timeOffset="101246.56">16256 13081 0,'0'21'0,"0"0"31,21-21-31,0 0 15,0 0-15,1 0 0,20 0 16,-21 0-16,21 0 0,1 0 16,-1-21-16,0 21 0,1-21 0,-1 0 15</inkml:trace>
  <inkml:trace contextRef="#ctx0" brushRef="#br0" timeOffset="102394.9">17272 12785 0,'0'-43'32,"0"22"-32,0 42 31,0 1-31,0-1 0,0 21 16,0 0-16,0 1 0,0-1 0,0 0 15,0 1-15,-21-1 0,0 0 16,-1 1-16,1-22 0,21 21 0,-21-21 15,21 1-15,-21-1 0,21 0 0,0 0 16,0-42 15,0-21-31,0 20 16,21 1-16,0-21 0,0 0 16,1-1-16,-1 1 0,0-22 0,21 22 15,-21 0-15,1-1 0,20 1 0,-21 21 16,21 0-16,-20 0 0,-1 21 15,0 0-15,0 0 0,-21 21 0,0 0 16,0 0-16,0 0 0,0 22 16,0-1-16,0-21 0,0 21 0,0 1 15,0-1-15,0-21 0,0 22 0,0-22 16,21 0-16,0 0 0,1 0 16,-1 0-16,0 1 0,0-22 0,0 0 15,22 0-15,-22 0 0,21 0 16,0 0-16,-20 0 0,20 0 0,0-22 15,1 1-15,-1 0 0,0 0 16,-21-21-16,22-1 0,-22 22 0,21-21 16,-21-22-16,1 22 0,-1 0 15,-21-1-15,0 1 0,0 21 0,0-22 16,0 22-16,0 0 0,-21 21 16,-1 0-16,1 21 0,-21 0 15,21 1-15,0 20 0,-1-21 0,1 21 16,0 1-16,0-1 0,0 0 15,21 1-15,0-1 0,0-21 0,0 22 16,0-22-16,0 21 0,0-21 16,21 0-16,21-21 0,-21 22 15,1-22-15,20 0 0,0 0 0,1 0 16,-1 0-16,21 0 0,-20 0 0,20-22 16,-20 1-16,20 0 0,-21 0 15,1-21-15,-1 20 0,0-20 0,-20 0 16,20-1-16,-21 1 0,0 0 0,0 21 15,-21-1-15,0 1 0,22 0 16,-22 42 0,0 0-16,0 1 0,0-1 15,-22 0-15,22 21 0,0-21 0,-21 22 16,21-22-16,-21 21 0,21-21 16,0 22-16,0-22 0,0 0 15,0 0-15,21 0 0,0 1 16,1-22-16,-1 0 0,0 0 0,0 0 15,0 0-15,0 0 0,1 0 16,20-22-16,-21 1 0,0 0 0,0 0 16,1 0-16,-1 0 0,0-22 0,0 22 15,0 0-15,-21 0 0,21 0 16,-21-1-16,0 44 16,0-1-16,-21 0 15,0 0-15,21 0 0,0 0 16,0 1-16,-21-1 0,21 0 15,0 0-15,0 0 0,21-21 16,0 21-16,0-21 16,22 0-16,-1 0 0,-21 0 0,22 0 15,-1 0-15,0-21 0,1 0 0,-1 0 16,-21 0-16,21 0 0,-20-1 16,-1-20-16,0 0 0,-21-1 15,0 1-15,0 0 0,0-1 0,0 1 16,0 21-16,0 0 0,-21-22 0,0 22 15,21 0-15,-22 21 0,44 0 47,-1 0-47,21 0 0,-21 0 16,0 0-16,1 0 0</inkml:trace>
  <inkml:trace contextRef="#ctx0" brushRef="#br0" timeOffset="103043.53">20955 12234 0,'0'0'0,"-64"22"31,64-1-31,-21 21 0,21 0 0,-21 1 0,0-1 15,21 22-15,-21-1 0,0 1 16,-1-1-16,22 1 0,-42-1 16,21 1-16,0-1 0,-22 43 15,22-64-15,0 1 0,0-22 0,21 21 16,0-21-16,0 0 0,21-21 31,0 0-31,0-21 0,-21 0 16,22-21-16,-1-1 0,-21 1 15,21 0-15,-21-22 0,21 1 0,0-1 16,0-20-16,1 20 0,-1-21 16,0 22-16,0-22 0,21 22 0,-20-1 15,20 1-15,-21-1 0,0 22 16,22 21-16,-22 0 0,0 21 16,0 0-16,-21 21 0,21 21 15,-21 0-15,21 1 0,-21-1 0,0 22 16,0-1-16,0 1 0,0-1 15,0 1-15,0-1 0,22 1 0,-22-22 16,0 21-16,0-20 0,0-1 16,0 0-16,0-20 0,0-1 15,0 21-15,0-21 0,0 0 0,0 1 16,-22-22-16,1 0 16,0 0-16,0 0 0,0 0 15</inkml:trace>
  <inkml:trace contextRef="#ctx0" brushRef="#br0" timeOffset="103222.43">20659 12869 0,'0'0'0,"-22"0"0,1 0 16,0-21-16,42 21 31,0 0-31,1 0 0,-1 0 0,0 0 16,21 0-16,1-21 0,-1 21 15,0 0-15,1 0 0,-1 0 0,21-21 16,-20 21-16,20 0 0,1-21 15,-1 21-15,22-21 0,-22-1 0,22 22 16,-21-21-16</inkml:trace>
  <inkml:trace contextRef="#ctx0" brushRef="#br0" timeOffset="103458.29">22204 12404 0,'0'0'0,"-21"0"31,-1 21-31,1 0 0,0 0 16,0 0-16,0 1 16,0 20-16,-1 0 0,-20-21 0,21 22 15,0-1-15,21 0 0,-21 1 0,21-1 16,0 0-16,0-20 0,0 20 16,0-21-16,21 21 0,-21-20 0,21-1 15,21 0-15,-21-21 0,1 21 0,20-21 16,-21 0-16,0 0 0,22 0 15,-1 0-15,-21 0 0</inkml:trace>
  <inkml:trace contextRef="#ctx0" brushRef="#br0" timeOffset="103774.93">22712 12256 0,'0'0'0,"0"-22"0,0 1 16,0 0-16,21 21 0,-21-21 15,21 21-15,0 0 0,0 0 0,1 0 16,20 0-16,0 21 0,1-21 16,-1 21-16,0 0 0,1 22 0,-22-22 15,21 21-15,-21-21 0,22 22 0,-22-1 16,-21 0-16,0 1 0,0-1 16,0 0-16,0 22 0,-21-22 0,-1 1 15,-20-1-15,0 21 0,-1-20 16,1-22-16,0 21 0,-1 1 15,1-22-15,0 0 0,21 0 0,-1 0 16,1 0-16,0-21 0,0 22 16,42-44-1,0 1 1,0 0-16,1 0 0</inkml:trace>
  <inkml:trace contextRef="#ctx0" brushRef="#br0" timeOffset="103998.8">23749 12404 0,'0'0'0,"-21"-21"0,0 21 0,-1 0 31,1 0-31,0 0 16,21 21-1,0 0 1,0 0-16,21 0 0,0-21 16,-21 21-16,22 1 15</inkml:trace>
  <inkml:trace contextRef="#ctx0" brushRef="#br0" timeOffset="104230.67">23834 12975 0,'0'0'0,"0"21"0,0 1 0,0-1 15,0 0-15,0 0 0,0 0 0,0 0 16,0 22-16,0-22 0,0 0 16,-22 21-16,1-20 0,0 20 0,21-21 15,-21 0-15,0 22 0,-22-22 0,22 0 16,-21 21-16,0-21 0,-1 1 15,1-1-15,0 0 0,-22-21 16,22 21-16,-1-21 0,22 0 0,-21 0 16</inkml:trace>
  <inkml:trace contextRef="#ctx0" brushRef="#br0" timeOffset="105986.63">25463 12806 0,'0'-21'0,"0"-22"32,0 22-32,-21 21 15,0-21 1,0 21-16,0 0 16,0 0-16,-1 0 0,1 0 0,0 0 15,0 21-15,-21 0 0,20-21 16,-20 22-16,21-1 0,-21 0 0,-1 0 15,22 0-15,-21 0 0,-1 1 0,1-1 16,21 0-16,-21 0 0,-1 0 16,22 0-16,-21 22 0,-1-22 0,22 0 15,0 0-15,0 22 0,-21-22 16,20 21-16,1-21 0,0 22 16,0-22-16,21 21 0,-21-21 0,0 22 15,21-22-15,-22 21 0,22-21 16,-21 22-16,21-1 0,-21-21 0,21 21 15,0-20-15,0 20 0,0-21 0,0 21 16,0 1-16,0-22 0,0 0 16,0 21-16,0-20 0,0 20 0,0-21 15,21 0-15,0 0 0,1 1 16,-22 20-16,0-21 0,21 0 0,0 0 16,-21 1-16,21-22 0,0 21 15,-21 0-15,21 0 0,1 0 0,-1 0 16,0-21-16,0 22 0,0-1 15,0 0-15,1-21 0,-1 21 0,0 0 16,21 0-16,-21-21 0,1 22 0,20-1 16,-21-21-16,43 42 15,-43-42-15,0 21 0,21 0 0,-21-21 16,1 22-16,20-22 0,-21 21 0,21 0 16,-20-21-16,20 21 0,-21-21 15,21 21-15,-20-21 0,20 21 0,0-21 16,1 0-16,-22 22 0,21-22 0,0 21 15,1-21-15,-1 0 0,0 0 16,1 21-16,-1-21 0,-21 0 16,22 0-16,-1 0 0,0 0 0,-21 0 15,22 0-15,-1-21 0,-21 21 0,22-21 16,-22 21-16,21-22 0,-21 22 16,22-21-16,-22 0 0,21 0 0,-21 0 15,0 0-15,1-1 0,-1 1 16,21 0-16,-21-21 0,0 21 0,1-1 15,-1-20-15,0 21 0,0-21 0,0 20 16,-21 1-16,21 0 0,1-21 16,-1 21-16,0-22 0,0 22 15,0 0-15,0-21 0,1 20 0,-22-20 16,21 21-16,0-21 0,0 20 16,0-20-16,-21 0 0,21 21 0,1-22 15,-1 22-15,-21-21 0,0 21 0,21-22 16,-21 22-16,21 0 0,-21 0 15,0-22-15,0 22 0,0 0 0,0 0 16,0 0-16,0 0 0,-21-1 16,0 1-16,0 0 0,21 0 15,-22 0-15,22 0 0,0-1 16,-21 1-16,0 0 0,21 0 0,-21 0 16,0 0-16,0-1 15,-1 1-15,1 0 0,0 0 16,0 0-16,0 0 15,0 21-15,21-22 0,-22 1 0,1 21 16,21-21-16,-21 0 0,0 21 16,21-21-16,-21 0 0,21-1 15,-21 1-15,-1 21 0,22-21 0,-21 21 16,21-21-16,-21 21 0,0-21 16,0 0-16,0 21 0,-1-22 15,22 1-15,-21 21 0,0 0 16,0 0-16,0-21 0,0 0 0,-1 21 15,1 0-15,0 0 0,21-21 16,-21 21-16,0 0 0,0 0 16,-1 0-16,1-21 0,0 21 0,0 0 15,0 0-15,0 0 0,-1 0 16,-20-22-16,21 22 0,0 0 0,0 0 16,-1 0-16,-20 0 0,21-21 0,0 21 15,-22 0-15,22 0 0,0 0 16,-21 0-16,21 0 0,-1 0 0,-20 0 15,21 0-15,0 0 16,0 0-16,-22 0 0,22 0 0,0 0 0,0 0 16,-22 0-16,22 21 0,0-21 15,0 22-15,-21-1 0,20 0 16,1 0-16,0 0 0,-21 0 0,21 1 16,-1-1-16,-20 21 0,21-21 15,0 0-15,0 1 0,-1 20 0,22-21 16,-21 0-16,0 22 0,0-22 15,21 0-15,0 21 0,-21-21 0,0 1 16,21 20-16,-22-21 0,22 0 0,0 0 16,0 1-16</inkml:trace>
  <inkml:trace contextRef="#ctx0" brushRef="#br0" timeOffset="107320.08">14584 14584 0,'0'0'0,"21"0"15,-21-21 1,21 21-16,-21-21 0,21-1 16,-21 1-16,21 0 0,1 0 15,-22 0-15,0 0 0,0-22 16,0 22-16,0 0 0,0-21 0,0 20 15,0 1-15,0 0 0,-22 0 0,-20 21 16,21 0-16,0 0 0,-22 0 16,1 0-16,0 0 0,-1 21 0,1 0 15,0 22-15,-1-22 0,1 21 16,0 0-16,-1-20 0,1 20 16,0 0-16,21 1 0,-22-1 0,22-21 0,0 21 15,0-20-15,21 20 16,0-21-16,0 0 0,0 0 15,21-21-15,0 0 16,0 0-16,0 0 0,22 0 16,-22 0-16,21-21 0,1 0 0,-1 0 15,0 0-15,1-22 0,-1 22 0,0-21 16,1 0-16,-1-1 0,-21 1 16,21 21-16,-20-22 0,-1 22 0,-21 0 15,0 0-15,0 42 16,0 0-16,0 0 15,0 22-15,0-22 0,0 21 16,0-21-16,0 22 0,0-1 16,0-21-16,0 22 0,0-22 0,0 0 15,0 0-15,0 0 0,0 0 0,21 1 16,0-1-16,0-21 16,0 0-16,1 0 15,-1 0-15,0 0 0,0 0 0,0-21 16,0 21-16</inkml:trace>
  <inkml:trace contextRef="#ctx0" brushRef="#br0" timeOffset="107507.97">15325 14563 0,'21'0'63,"0"0"-48</inkml:trace>
  <inkml:trace contextRef="#ctx0" brushRef="#br0" timeOffset="108579.38">16214 14584 0,'0'-21'16,"0"0"0,0-1-1,-22 22-15,22-21 0,-21 21 16,0 0-16,0-21 0,0 21 0,0 0 0,-1 0 15,1 0-15,-21 0 16,21 0-16,0 21 0,-1-21 0,1 21 16,-21 1-16,21 20 0,0-21 0,-1 0 15,1 0-15,0 22 0,21-22 16,0 0-16,0 0 0,0 22 0,0-22 16,0 0-16,0 0 0,21-21 15,0 0-15,1 0 0,-1 0 16,21 0-16,-21 0 0,22-21 0,-1 0 15,0 0-15,1-1 0,-1 1 16,0 0-16,-21-21 0,22-1 0,-1 22 16,-21-21-16,0 0 0,1-22 0,-22 22 15,21-1-15,-21 1 0,0 0 16,0-1-16,0 1 0,0 21 16,-21 0-16,-1 0 0,22-1 0,-21 22 15,0 22-15,0 20 16,21-21-16,0 0 15,0 22-15,0-1 0,0 21 0,0-20 16,0-1-16,0 22 0,0-22 16,0 0-16,0 1 0,0-22 0,0 21 15,21-21-15,0 0 0,0 1 0,1-1 16,-22 0-16,21-21 0,0 0 16,0 0-16,0 0 0,22 0 15,-22 0-15,0 0 0,0 0 0,0-21 16,22 0-16,-22-1 0,0 1 15,0-21-15</inkml:trace>
  <inkml:trace contextRef="#ctx0" brushRef="#br0" timeOffset="109778.89">16764 14584 0,'-21'21'0,"42"-42"0,-21 0 0,0 0 31,21 21-15,0 0-1,-21-22-15,21 22 16,-21-21-16,22 21 0,-1-21 0,-21 0 15,0 0 1,0 0-16,-21 21 16,-1 0-16,1 0 0,0 0 15,0 21-15,0-21 0,0 21 16,-1 21-16,1-21 0,0 1 0,0 20 16,21 0-16,0-21 0,0 22 15,0-22-15,0 21 0,0-21 0,0 1 16,0-1-16,0 0 0,21-21 0,0 21 15,0-21-15,1 0 0,20 0 16,-21 0-16,0 0 0,22 0 16,-22-21-16,21 0 0,-21 0 0,22 21 15,-1-22-15,-21-20 0,21 21 0,-20 0 16,-1-22-16,0 22 0,0-21 16,0 21-16,0 0 0,-21-1 0,0 1 15,0 0-15,0 0 0,0 42 31,0 0-31,0 0 0,0 1 0,0 20 16,-21-21-16,21 21 0,0-20 16,0-1-16,-21 21 0,21-21 0,0 0 15,0 1-15,-21-1 0,21 0 16,21-21 15,0 0-31,0-21 0,1 21 16,-22-21-16,21-1 0,0 1 0,-21 0 15,21-21-15,0 21 0,0-22 16,1 22-16,-1-21 0,0 21 0,0-22 16,0 22-16,0 0 0,1 21 15,-22 21 1,0 0-16,0 0 0,0 1 0,0-1 16,0 0-16,0 21 0,0-21 15,0 1-15,0-1 0,0 21 0,0-21 16,21 0-16,-21 1 15,21-22-15,0 0 0,0 0 16,0 0-16,1 0 16,-1-22-16,21 1 0,-21 0 0,0 21 15,1-21-15,-1 0 0,0-22 16,0 22-16,0 0 0,0-21 0,1 21 16,-1-1-16,0 1 0,0 0 0,-21 0 15,21 21-15,-21 21 16,0 0-16,0 0 15,0 1-15,0 20 0,0-21 0,0 0 16,0 22-16,0-22 16,0 0-16,0 0 0,0 0 0,0 0 15,0 1-15,21-22 16,1 0-16,-1 0 16,0 0-16,0 0 0,0 0 0,0 0 15,1-22-15,20 1 0,-21 21 0,0-21 16,22 0-16,-22 0 0,0 0 15,0-1-15,0 1 0,0 0 0,1 0 16,-1 0-16,0 0 0,0 21 16,-21 21-1,0 0 1,0 0-16,0 0 16,0 0-16,-21 1 15,21-1-15,0 0 0,0 0 16,21-21-16,0 0 15,0 0-15,1 0 0,-1 0 16,21 0-16,-21 0 0,22 0 0,-22-21 16,0 21-16,0-21 0,21 0 0,-42-1 15,22 1-15,-22 0 0,21 0 16,-21-21-16,0 20 0,0 1 0,0-21 16,-21 21-16,-1 0 0,22-1 0,-42 22 15,21-21-15,0 21 0,0 0 16,-1 0-16,-20 0 0,21 21 15,0 1-15,0-1 0,-1 0 0,1 0 16,21 0-16,-21 22 0,21-22 16,-21 0-16,21 0 0,0 0 0,0 0 15,0 1-15,21-22 0,0 0 16,0 0-16,1 0 0,-1 0 16</inkml:trace>
  <inkml:trace contextRef="#ctx0" brushRef="#br0" timeOffset="110036.99">19452 14245 0,'0'-21'0,"0"42"0,0-21 16,0 21 0,-21 1-16,0-1 0,0 21 15,-1 0-15,1-20 0,0 20 0,0 0 16,0-21-16,21 22 0,0-22 0,-21 21 15,21-21-15,0 1 0,0-1 16,0 0-16,0 0 0,0 0 0,21 0 16,0 1-16,0-22 0,0 0 15,22 0-15,-22 0 0,21 0 16,0 0-16,1 0 0,-1-22 16,0 1-16,22 0 0</inkml:trace>
  <inkml:trace contextRef="#ctx0" brushRef="#br0" timeOffset="110294.84">19960 14266 0,'-21'-21'0,"42"42"0,-42-63 16,0 21-16,21 0 15,21 21-15,0 0 16,0 0-16,22 0 0,-22 0 0,0 0 16,0 21-16,21 0 0,-20 0 15,-1 22-15,0-22 0,0 21 0,0 0 16,-21-20-16,21 20 0,-21 0 15,0 1-15,0-22 0,0 21 0,-21-21 16,0 0-16,0 1 0,0-1 16,0 0-16,-1-21 0,1 21 0,-21-21 15,21 0-15,0 0 0,-1 0 16,1 0-16,42 0 31</inkml:trace>
  <inkml:trace contextRef="#ctx0" brushRef="#br0" timeOffset="110558.72">20764 14266 0,'0'-21'31,"0"42"47,0 1-78,0-1 16</inkml:trace>
  <inkml:trace contextRef="#ctx0" brushRef="#br0" timeOffset="110846.57">20870 14817 0,'0'21'15,"21"0"1,1-21-16,-22 21 16,0 0-1,0 1-15,0-1 16,0 0-16,-22 0 16,1-21-16,0 21 0,0 0 0,0-21 15,21 22-15,-43-1 0,22 0 16,0 0-16,0-21 0,0 21 0,-22 0 15,22-21-15,-21 22 0,21-1 0,-22-21 16,22 21-16</inkml:trace>
  <inkml:trace contextRef="#ctx0" brushRef="#br0" timeOffset="111727.39">15706 15663 0,'0'0'0,"0"-21"0,-22 21 0,1 0 0,0 0 15,0 0-15,0 0 0,0 0 16,-1 0-16,1 0 0,0 0 16,0 0-16,0 0 15,0 0-15,21 21 31,21-21-15,0 0-16,0 0 16,0 0-16,0 0 0,22 0 0,-22 0 15,21 0-15,1 0 0,-1 0 16,0 0-16,22 0 0,-1 0 16,1 0-16,-1 0 0,22 0 0,-22-21 15,43 21-15,-21-21 0,0 21 16,20 0-16,-20-21 0,21 21 0,-21 0 15,20 0-15,-20-21 0,21 21 0,-21 0 16,20 0-16,1 0 0,-21 0 16,0-21-16,-1 21 0,1 0 0,-22 0 15,1 0-15,-1 0 0,1 0 0,-22 0 16,1 0-16,-1 0 0,-21 0 16,21 0-16,-20 0 0,-1 0 0,0 0 31,-42 0-16,0 0 1,-1 0-16,1 0 0</inkml:trace>
  <inkml:trace contextRef="#ctx0" brushRef="#br0" timeOffset="112767.08">15473 15917 0,'0'0'0,"-21"0"16,-1 22-16,1-22 0,0 0 15,42 0 63,0 0-78,1 0 16,-1 0-16,21-22 0,-21 22 0,0 0 16,1 0-16,-1-21 0,0 21 15,0 0-15,0 0 0,0-21 16,22 21-16,-22 0 0,0 0 0,0 0 15,0 0-15,22 0 0,-22-21 16,21 21-16,1 0 0,-22 0 0,21 0 16,22 0-16,-22 0 0,21 0 0,1-21 15,-1 21-15,1 0 0,-1 0 16,22 0-16,-21-21 0,20 21 0,-20 0 16,20 0-16,1-22 0,0 1 0,-1 21 15,22 0-15,-21-21 0,-22 21 0,22-21 16,0 21-16,-22-21 0,1 21 15,-22 0-15,0-21 0,1 21 16,-1 0-16,-21 0 0,22 0 0,-22 0 16,0-22-16,0 22 15,0 0 1,-21-21 31,-21 21 265,0 0-296</inkml:trace>
  <inkml:trace contextRef="#ctx0" brushRef="#br0" timeOffset="116006.27">24892 12319 0,'-21'-21'0,"0"21"31,21-21-31,0 42 62,0 0-62,0 0 0,0 0 16,0 1-16,0-1 0,21 0 16,-21 0-16,21 0 15,0 22-15,-21-22 0,21 0 16,0 0-16,1 21 0,20 1 0,-21-1 15,0 0-15,22 1 0,-22-1 16,0 0-16,21 22 0,-21-22 0,22 22 16,-22-22-16,0 22 0,21-22 15,-20 21-15,20-20 0,-21 20 16,0 1-16,22 20 0,-1-20 0,0-1 0,-21 1 16,22 21-16,20-22 0,-20 1 15,-1-1-15,0 1 0,22-1 0,-22 1 16,0-1-16,1 1 0,20-1 15,-42 1-15,22-22 0,-1 21 0,-21-20 16,0 20-16,22-20 0,-22-1 16,0 0-16,0 1 0,0-22 0,1 21 15,-22 0-15,21-20 0,0-1 16,0 21-16,0-21 0,-21 0 0,21 22 16,1-22-16,-22 0 0,0 0 15,21-21-15,-21 21 0,21 1 0,0-1 16,-21-42 31,0-1-47,0 1 0,0 0 15,0 0-15</inkml:trace>
  <inkml:trace contextRef="#ctx0" brushRef="#br0" timeOffset="116811.22">26458 12742 0,'0'-42'15,"0"21"1,0 0 0,0 0-1,0-1-15,0 1 16,0 0-16,0 0 15,0 0 1,-21 21 47,0 0-63,21 21 0,-21 0 0,0 21 0,-1 1 15,-20-1-15,21 22 0,-21-1 16,-1 22-16,1-1 0,0 1 15,-1 0-15,-20-1 0,20 1 0,1 21 16,0-21-16,-1 20 0,1-20 16,0 0-16,-1-1 0,1-20 0,0 21 15,21-1-15,-22-20 0,22 20 0,0-20 16,-21 21-16,20-22 0,1 1 16,-21-1-16,21 1 0,-22-22 0,22 21 15,-21-20-15,0-1 0,20 0 16,-20 1-16,0-1 0,-1-21 15,22 22-15,-21-22 0,21 21 0,-22-21 16,22 0-16,0 22 0,0-43 0,0 21 16,0 0-16,-1 0 15,1-21 1,21-21 0,0 0-1,0 0-15,0 0 0</inkml:trace>
  <inkml:trace contextRef="#ctx0" brushRef="#br0" timeOffset="123957.98">3175 9123 0,'-64'0'16,"43"0"-16,42 0 47,22 0-47,-22 0 0,21 0 15,22 0-15,-1 0 0,1 0 16,20 0-16,1 0 0,0 0 15,-1 0-15,-20-21 0,21 21 0,-1 0 16,-20 0-16,20 0 0,-20-21 16,-1 21-16,1 0 0,-22 0 0,22 0 15,-22 0-15,0 0 0,1 0 16,-22 0-16,0 0 0,0 0 0,0 0 16,-42 0 15,0 0-16,0 0-15,0 0 0</inkml:trace>
  <inkml:trace contextRef="#ctx0" brushRef="#br0" timeOffset="124362.79">3238 9271 0,'64'0'16,"-22"0"-16,1 0 0,-1 0 0,21 0 15,1 0-15,-1 0 0,1 0 16,21 0-16,-22 0 0,1 0 16,20 0-16,-20-21 0,-22 21 0,22 0 15,-1 0-15,-21-21 0,22 21 0,-22 0 16,1 0-16,-1-21 0,0 21 16,-21 0-16,1 0 0,-1 0 0,0 0 15,0 0-15,-21-22 31,-21 22-15,0 0-16,21-21 0,-21 21 16</inkml:trace>
  <inkml:trace contextRef="#ctx0" brushRef="#br0" timeOffset="124904.48">4339 8848 0,'0'42'0,"0"-84"0,21 105 0,-21-42 16,21 22-16,1-22 0,-1 0 0,0 0 15,0 0-15,21 1 0,-20-1 16,20 0-16,0-21 0,1 21 0,-1-21 16,0 0-16,1 0 0,-1 0 15,-21 0-15,21 0 0,1 0 0,-22 0 16,21 0-16,-21 0 0,1 0 0,-1-21 15,-42 21 17,-1 0-32,1 0 15,0 21-15,0-21 0,0 21 16,-22-21-16,22 21 0,0 1 0,-21-1 16,21 0-16,-22 0 0,22 0 0,-21 0 15,21 1-15,-1-1 0,1 0 16,-21 0-16,21 0 0,0 0 0,-1 1 15,1-1-15,0 0 0,0-21 16,0 21-16,0 0 0,21 0 16,-22-21-16,1 0 15,0 0-15</inkml:trace>
  <inkml:trace contextRef="#ctx0" brushRef="#br0" timeOffset="139358.91">8043 7049 0,'0'-22'16,"0"1"15,21 21-15,-21-21-16,22 21 16,-1-21-1,0 21-15,0 0 0,0 0 0,0 0 16,1 0-16,-1 0 0,0 0 15,0 0-15,0 0 0,0 0 16,1 0-16,-22 21 0,0 0 16,21 0-16,-21 1 0,0-1 15,0 0-15,0 0 0,0 0 16,0 0-16,0 1 0,-21-1 16,-1 0-16,22 0 0,-21 0 0,0 0 15,0-21-15,0 22 0,0-22 16,-1 0-16,22-22 31,0 1-31,22 0 0,-1 0 16,0 0-16,0 21 0,0-21 15,22 21-15,-22 0 0,21 0 0,-21 0 16,22 0-16,-1 0 0,-21 0 16,21 0-16,-20 0 0,20 21 0,-21 0 15,0-21-15,-21 21 0,21 0 16,-21 0-16,0 1 0,0-1 15,0 0-15,0 0 0,0 21 0,-21-20 16,0-1-16,0 0 0,-21 0 16,20 0-16,-20 0 0,21 1 0,-21-22 15,-1 21-15,1 0 0,21-21 16,-22 0-16,1 0 0,21 0 0,-21 0 16,20 0-16,1 0 0,-21 0 0,21 0 15,0 0-15,21-21 31,21 21-15,0-21-16,0-1 0,0 22 0,0-21 16</inkml:trace>
  <inkml:trace contextRef="#ctx0" brushRef="#br0" timeOffset="139846.91">9080 6964 0,'-63'0'31,"42"0"-31,0 21 16,-1 0-16,1 0 0,0 1 0,0-1 15,0 21-15,0 0 0,21 1 0,0-1 16,-22 0-16,22 1 0,0-1 16,0 0-16,0 1 0,0-1 0,0-21 15,22 22-15,20-22 0,-21 0 16,0 0-16,22 0 0,-22 0 0,21-21 16,0 0-16,-20 0 0,-1 0 0,21 0 15,-21 0-15,0 0 0,1 0 16,-1 0-16,-21-21 0,0 0 0,0 0 15,0 0-15,0 0 0,0-1 16,0 1-16,0 0 0,-21 0 16,-1 0-16,1 21 0,0-21 0,-21 21 15,21 0-15,-1 0 0,-20 0 16,21 0-16,0 0 0,0 0 0,-1 21 16,1 0-16,0-21 0,21 21 0,-21-21 15,21 21-15,0 0 16,21-21-16,0 0 15,0 0-15,22 0 0,-22 0 16,21 0-16</inkml:trace>
  <inkml:trace contextRef="#ctx0" brushRef="#br0" timeOffset="140134.75">9694 7006 0,'0'0'0,"0"-21"31,21 21-31,1 0 0,-1 0 0,21 0 16,0 0-16,-20 0 15,20 0-15,21 0 0,-20 0 0,-1 0 16,0 0-16,-20 0 0,20 0 0,-21 0 15,0 0-15,0 0 0,1 0 16,-44 0 0,1 0-1,0 0-15,0 0 0,-21 0 0</inkml:trace>
  <inkml:trace contextRef="#ctx0" brushRef="#br0" timeOffset="140618.47">9715 7006 0,'-42'43'16,"84"-86"-16,-105 107 15,63-43-15,0 0 0,-21 0 16,21 0-16,0 1 16,-21-22-16,21 21 0,21-21 46,0 0-46,0 0 0,0 0 16,0 0-16,1-21 16,-1 21-16,0 0 0,0-22 0,0 22 15,0 0-15,1-21 0,-1 21 16,0 0-16,0 0 0,0 0 0,0 0 16,1 0-16,-1 0 0,0 0 15,-21 21-15,21 1 0,0-22 0,-21 21 16,0 0-16,21 0 0,-21 0 15,0 0-15,0 22 0,0-22 16,0 0-16,-21 0 0,21 0 0,-42 1 16,21-1-16,0 0 0,-1 0 15,-20-21-15,21 21 0,0-21 0,-22 0 16,22 0-16,0 0 0,0 21 0,0-21 16,0 0-16,-1 0 15,1 0 1,0 0 31,21-21-47</inkml:trace>
  <inkml:trace contextRef="#ctx0" brushRef="#br0" timeOffset="145298.79">8234 12658 0,'0'0'0,"-21"0"0,-22 0 0,1 0 16,21 21-16,0-21 0,63 0 31,-21 0-15,21 0-16,-20 21 0,20-21 0,21 0 15,1 0-15,-1 0 0,1 0 16,21 0-16,-22 0 0,22 0 0,-1 0 15,-20-21-15,21 21 0,-22 0 16,22 0-16,-22-21 0,-20 21 16,20 0-16,-21 0 0,-20 0 0,-1 0 15,0 0-15,-42 0 32,-22 0-32,22 21 0,-21-21 15,0 0-15</inkml:trace>
  <inkml:trace contextRef="#ctx0" brushRef="#br0" timeOffset="145551">8318 12806 0,'0'0'0,"-21"0"0,-21 0 16,21 21-16,0-21 0,42 0 31,0 0-31,21 0 0,-21 0 16,22 0-16,-1 0 0,0 0 0,22 0 15,-1 0-15,1-21 0,21 21 16,-1-21-16,-20 21 0,20 0 0,1-21 16,-21 21-16,-1 0 0,-21 0 15,22 0-15,-22 0 0,-21-22 0,1 22 16,-1 0-16,-21-21 31,0 0-31</inkml:trace>
  <inkml:trace contextRef="#ctx0" brushRef="#br0" timeOffset="145894.24">9186 12298 0,'0'0'0,"-42"0"16,42 21-1,0 0 1,0 0-16,21-21 0,0 22 0,0-1 15,1 0-15,-1 0 0,21 0 16,-21 0-16,22 1 0,-22-1 0,21-21 16,0 21-16,1-21 0,-22 0 15,21 0-15,1 21 0,-1-21 0,-21 0 16,0 0-16,0 21 0,-21 0 16,0 1-16,-42 20 15,21-21-15,-21 0 0,20 22 16,-20-1-16,0 0 0,-1 1 15,1-1-15,0 0 0,-1 1 0,1-22 16,0 21-16,21 0 0,-22 1 16,22-22-16,-21 21 0,-1-21 15,22 1-15,0-1 0,-21 0 0,21-21 16,-1 0-16,1 21 0</inkml:trace>
  <inkml:trace contextRef="#ctx0" brushRef="#br0" timeOffset="163563.21">8213 7853 0,'-22'0'31,"44"0"-15,-1 0-16,21 0 15,-21 0-15,22 0 0,20 0 0,1 0 16,-1 0-16,22 0 0,21 0 16,-22 0-16,22 0 0,0 0 0,0 0 15,0 0-15,-1 0 0,1 0 0,-21 0 16,21 0-16,-22 0 0,22 0 15,-42 0-15,20 0 0,-20 0 0,-1 0 16,-20 0-16,-1 0 0,0 0 0,1 0 16,-22 0-16,0 0 0,0 0 15,-42 0 32,0 0-47,0 0 16,0 0-16</inkml:trace>
  <inkml:trace contextRef="#ctx0" brushRef="#br0" timeOffset="164009.96">8318 8001 0,'64'0'31,"-43"-21"-31,21 21 0,-20 0 0,41 0 15,1 0-15,-1 0 0,1 0 16,20 0-16,1 0 0,21 0 0,-22 0 16,1 0-16,0 0 0,-1 0 15,1 0-15,0 0 0,-22 0 16,1 0-16,-1 0 0,1 0 0,-1 0 16,-20 0-16,-1 0 0,-21 21 0,21-21 15,-20 0-15,-1 0 0,0 0 16,-21 21-16,21-21 15,-42 0 32</inkml:trace>
  <inkml:trace contextRef="#ctx0" brushRef="#br0" timeOffset="174274.33">9207 7980 0,'0'-21'16,"0"0"-1,0-1 17,22 44 77,-1-22-93,-21 21-16,21 0 0,-21 0 0,21 0 15,-21 0-15,0 1 0,21-1 16,-21 0-16,21 0 0,-21 0 0,0 0 16,0 1-16,0-1 0,0 0 0,0 0 15,0 0-15,0 0 0,0 1 16,-21-1-16,0 0 0,-21 0 15,21 21-15,-1-20 0,-20-1 0,21 21 16,-21-21-16,-1 0 0,1 1 0,0 20 16,-1-21-16,22 0 0,-21 22 15,-1-22-15,1 0 0,0 0 16,21 0-16,-22 22 0,22-43 0,-42 42 16,41-21-16,1-21 0,0 21 0,0-21 15,0 0 1,0 0-1,21-21 1,0 0 0,0 0-16,0 0 0,0-1 15,21 1-15,-21 0 0,21 21 16,0-21-16,-21 0 0,21 0 0</inkml:trace>
  <inkml:trace contextRef="#ctx0" brushRef="#br0" timeOffset="174782.04">9525 7874 0,'0'0'0,"0"-21"0,21 21 15,-21 21 32,0 0-31,0 22-16,0-22 16,0 21-16,0-21 0,0 22 0,0-1 15,0 0-15,0 1 0,0-1 0,0 0 16,0 1-16,0-1 0,0 0 15,-21-21-15,0 22 0,0-22 0,21 21 16,-22-21-16,1 22 0,0-22 0,0 0 16,0 21-16,-22-20 0,22-1 0,0 21 15,-21-21-15,-1 0 0,1 1 16,21 20-16,-21-21 0,-1 0 0,1 0 16,0 1-16,20-1 0,-20 0 0,21-21 15,-21 21-15,20 0 0,-20-21 16,21 0-16,0 21 0,0-21 15,-1 0-15,1 0 16,0 0-16,21-21 16,0 0-1,0 0-15,0 0 16,0 0-16,0-1 0,0 1 16,0 0-16</inkml:trace>
  <inkml:trace contextRef="#ctx0" brushRef="#br0" timeOffset="175300.74">8869 8340 0,'0'0'16,"0"-21"-16,0-1 15,0 44 32,0-1-47,0 0 0,0 0 0,-21 21 16,21-20-16,-22 20 0,22-21 15,-21 21-15,0 1 0,21-1 0,-21 0 16,0 1-16,0-1 0,-1 0 0,1 1 16,-21-1-16,21 0 0,0-20 15,-1 20-15,22-21 0,-21 0 16,0 0-16,21 1 0,-21-22 0,21 21 15,-21-21 1,21 21-16,21-21 47,0 0-47,0 0 0,0 0 0,22 0 16,-1 0-16,0 0 15,1 21-15,-1-21 0,22 0 0,-22 0 16,21 0-16,1 21 0,-22-21 0,1 0 0,20 0 15,-21 0-15,1 0 0,-22 21 16,21-21-16,-21 0 0,1 0 16,-1 0-16,-21 22 0,21-22 0,-21 21 15,0 0 1,0 0-16,-21-21 16,21 21-16,0 0 15</inkml:trace>
  <inkml:trace contextRef="#ctx0" brushRef="#br0" timeOffset="213906.92">847 12256 0,'0'0'0,"0"-22"0,0 1 16,0 0-16,0 0 0,0 0 15,0 0-15,0-1 16,0 1-16,0 0 15,0 0-15,0 42 32,0 0-32,0 22 15,0-22-15,0 21 0,0 0 0,0 22 16,0-22-16,0 1 0,-22 20 16,22-21-16,-21 22 0,21-22 0,0 22 15,-21-22-15,0 0 0,0 22 16,21-43-16,-21 21 0,21 1 0,0-22 15,-22 0-15,22 0 0,-21 0 16,0-21 15,21-21-31,0 0 0,0 0 0,0 0 16,0 0-16,0-22 0,0 1 16,0 21-16</inkml:trace>
  <inkml:trace contextRef="#ctx0" brushRef="#br0" timeOffset="214698.47">698 12340 0,'-21'0'16,"42"0"-16,-63-21 0,21 21 16,0-21-16,0 21 0,-1-21 15,22 0-15,-21 21 0,21-22 16,0 1-16,0 0 0,0 0 0,0 0 15,0 0-15,21-1 0,1 1 16,20 0-16,-21 0 0,21 0 0,-20 0 16,20-1-16,21 22 0,-20-21 15,-1 21-15,22 0 0,-22 0 0,21 0 16,1 21-16,-22-21 0,1 43 16,-1-22-16,0 21 0,-21 1 0,1-1 15,-22 0-15,0 1 0,-22-1 16,-20 0-16,0 1 0,-1-1 15,1 0-15,0-21 0,-22 22 16,22-22-16,0 0 0,-1 0 16,1 0-16,0 1 0,-1-1 0,22-21 15,0 0-15,0 0 0,0 0 16,-1 0-16,1 0 0,0-21 16,21-1-16,0 1 15,0 0-15,21 21 31,0 21-15,-21 0-16,0 1 16,22-1-16,-22 0 0,21 0 0,0 0 15,-21 0-15,0 1 16,21-1-16,0 0 0,-21 0 0,21 0 16,1-21-16,-1 21 0,-21 1 15,21-1-15,21-21 0,-21 0 0,1 21 16,-1-21-16,21 0 0,-21 0 15,22 0-15,-22 0 0,21 0 16,0-21-16,1 0 0,-1-1 0,0 1 16,1-21-16,-1 21 0,-21 0 15,22-22-15,-22 1 0,0 21 16,0-22-16,-21 22 0,21 0 0,-21 0 16,0 0-16,0 0 0,-21 21 15,0 0-15,0 0 16,0 0-16,-1 21 0,1-21 15,0 21-15,0 0 0,0 0 16,21 0-16,0 1 0,-21 20 0,21-21 16,0 0-16,0 0 0,0 22 15,0-22-15,0 0 0,0 0 0,0 0 16,0 1-16,21-22 16,0 0-16,0 0 0,0 0 0,0 0 15,22 0-15,-22 0 0,21 0 16,-21-22-16,22 1 0,-22 21 15</inkml:trace>
  <inkml:trace contextRef="#ctx0" brushRef="#br0" timeOffset="-213639.93">2095 12552 0,'0'0'0,"0"-21"0,0 0 16,0-1-16,0 1 0,0 0 15,-21 21-15,0 0 0,0 0 16,0 0-16,0 0 0,-1 0 0,1 0 15,-21 21-15,21-21 0,0 21 16,-1 22-16,-20-22 0,21 0 16,0 21-16,0-20 0,-1 20 0,1-21 15,21 21-15,0-20 0,0 20 16,0-21-16,0 0 0,0 0 16,21-21-16,1 0 0,-1 0 0,0 0 15,21 0-15,-21 0 0,22 0 16,-22-21-16,0 0 0,21 0 0,-20 0 15,-1-22-15,0 22 0,0 0 16,0 0-16,-21-21 0,0 20 0,0 1 16,0 0-16,21 0 0,-21 0 15,0 42 17,0 0-17,0 0-15,0 0 0,0 22 0,0-22 16,-21 21-16,21 1 0,-21 20 15,21-21-15,-21 22 0,0-22 0,21 22 16,-21-1-16,-1-20 0,1 20 16,21-21-16,-21 22 0,0-22 0,21 1 15,-21 20-15,21-21 0,0 1 16,0 20-16,-21-20 0,21-1 0,-22 0 16,22 1-16,0-22 0,0 21 0,0-21 15,0 0-15,22-21 31,-22-21-31,21 0 0,0 0 16,0-21-16,21-1 0,-20 1 0,20-22 16,-21 1-16,21-1 0,-20 1 0,20-22 15,0 22-15,1-22 0,-22 0 16,0 1-16,21 20 0,-21-20 0,1 20 16,-22 1-16,0 20 0,21-20 15,-21 20-15,0 1 0,0 21 0,0 0 16,0 0-16,0-1 0,0 1 15,-21 21-15,-1 0 16,22 21-16,0 1 16,0-1-16,-21 0 0,21 0 15,0 21-15,-21 1 0,21-22 0,0 21 16,0 1-16,0-1 0,0-21 16,0 0-16,0 22 0,0-22 0,0 0 15,0 0-15,21-21 0,0 0 16,1 0-16,-1 0 0,0 0 0,0 0 15,21 0-15,-20-21 0,-1 0 16,21 0-16,-21-1 0,0-20 0,1 21 16,-1-21-16,0 20 0,0-20 15,0 0-15,0 21 0,-21-22 0,0 22 16,22 0-16,-22 0 0,0 0 16,21 21-16,-21-22 15,0 44 1,-21-22-16,-1 21 0,22 0 0,0 0 15,-21 0-15,21 0 0,-21 1 16,21 20-16,0-21 0,0 0 0,0 0 16,0 1-16,0-1 0,0 0 15,21-21-15,0 0 16,1 0-16,-1 0 0,0 0 16,0 0-16,0 0 0,0-21 0,1 0 15,-1-1-15,0 1 0,0 0 0,-21 0 16,21 0-16,-21 0 15,21-1-15,-21 1 0,0 42 32,0 1-17,0-1-15,-21 0 0,21 0 0,-21 0 16,21 0-16,0 1 0,0-1 16,0 0-16,0 0 0,0 0 0,0 0 15,0-42 16,0 0-15,0 0-16</inkml:trace>
  <inkml:trace contextRef="#ctx0" brushRef="#br0" timeOffset="-213426.05">3111 12298 0,'0'0'0,"0"-21"0,-21 21 0,0-21 16,0 21-16,21-22 16,0 44 31,0-1-32,0 0-15,21 0 0,0 0 16,-21 0-16</inkml:trace>
  <inkml:trace contextRef="#ctx0" brushRef="#br0" timeOffset="-213017.28">3175 12615 0,'0'0'0,"-21"0"0,0 0 0,21-21 16,0 0-16,0 0 0,-22 0 15,22 0-15,0-1 16,0 1-16,22 21 16,-1 0-16,0 0 15,0 0-15,-21 21 0,21-21 0,0 22 16,1-1-16,-1 0 0,0 0 0,0 0 16,-21 0-16,0 22 0,0-22 15,0 0-15,0 0 0,0 0 0,0 1 16,0-1-16,0 0 0,-21-21 31,21-21-31,0 0 16,0-1-16,0 1 15,0 0-15,0-21 0,0 21 16,21-1-16,0 1 0,0-21 16,-21 21-16,22 0 0,-22-1 15,21 1-15,0 0 0,0 21 0,-21-21 16,21 21-16,0 0 15,1 0-15,-1 0 16</inkml:trace>
  <inkml:trace contextRef="#ctx0" brushRef="#br0" timeOffset="-212065.83">3789 12573 0,'0'21'0,"-21"-21"16,-1 0-16,1 21 15,42-21 32,1 0-47,-1 0 0,0 0 0,0 0 16,0-21-16,0 0 15,1 21-15,-22-21 0,0 0 16,0 0-16,0-1 16,0 1-16,-22 21 15,1 0-15,-21 0 0,21 0 16,0 0-16,-1 0 0,1 0 16,-21 0-16,21 21 0,0-21 0,-1 22 15,1-1-15,0 0 0,0 0 0,0 0 16,21 0-16,0 1 0,0-1 15,0 21-15,0-21 0,0 0 0,0 1 16,0-1-16,21 0 0,0 0 0,0-21 16,0 21-16,1 0 15,20-21-15,-21 0 0,21 0 0,-20 0 16,20 0-16,0 0 0,-21 0 0,22-21 16,-1 0-16,0 0 0,1 0 15,-1 0-15,-21-22 0,22 22 0</inkml:trace>
  <inkml:trace contextRef="#ctx0" brushRef="#br0" timeOffset="-210669.63">4339 12425 0,'0'0'0,"0"-21"16,-21 21-1,0 0 1,0 21-16,21 0 0,0 0 0,-22 0 0,22 1 16,-21-1-16,21 21 15,-21-21-15,21 0 0,0 1 0,0-1 16,0 21-16,0-21 0,0 0 0,0 1 15,0-1-15,0-42 47,21-1-47,-21 1 16,21 0-16,-21 0 0,22-21 0,-22 20 16,0 1-16,21-21 0,-21 21 0,21 0 15,-21-1-15,0 1 0,21 0 16,0 0-16,0 21 0,1 0 15,-1 0 1,-21 21-16,21-21 0,-21 21 16,0 0-16,21 1 0,-21-1 0,0 0 15,0 21-15,0-21 0,0 1 0,0 20 16,0-21-16,0 0 0,0 0 16,21 1-16,-21-1 0,0 0 15,21-21-15,1 0 16,-1-21-1,0 0-15,-21-1 0,21 1 16,0 0-16,-21 0 0,21-21 0,1 20 16,-1 1-16,0-21 15,0 21-15,0 0 0,0-22 0,1 22 16,-1 0-16,0 21 0,0 0 16,0 0-1,-21 21-15,21-21 0,-21 21 0,0 0 16,0 1-16,0 20 0,0-21 0,0 0 15,0 0-15,0 22 0,0-22 16,0 0-16,0 0 0,0 22 0,0-22 16,0 0-16,0 0 0,22-21 15,-1 0 1,0 0-16,0 0 0,21 0 0,-20-21 16,20 21-16,-21-21 0,21 0 15,-20-22-15,20 22 0,-21 0 16,0-21-16,0 20 0,22 1 0,-43-21 15,21 21-15,-21 0 0,21-1 0,-21 1 16,0 0-16,-21 21 16,0 0-1,0 21-15,-1 0 0,1 1 16,0-1-16,21 0 0,0 0 0,-21 21 16,21-20-16,-21-1 0,21 0 15,0 0-15,0 0 0,0 0 16,21-21-16,0 0 0,0 0 15,0 0-15,1 0 0,20 0 0,-21 0 16,21 0-16,1-21 0,-22 0 16,21 0-16,1 21 0,-22-21 0,21 0 15,-21-1-15,0 1 0,1 0 16,-1 0-16,0 0 0,-21 0 0,-21 21 31,0 21-15,-1 0-16,22 0 0,0 0 15,0 0-15,-21 1 0,21-1 0,0 0 16,-21-21-16,21 21 0,0 0 16,0 0-16,21-21 31,0 0-31,-21-21 16,22 0-16,-1 21 0,-21-21 15,21 0-15,0 0 0,0-22 0,-21 22 16,21 0-16,1 0 0,-1 0 0,0-1 15,-21 1-15,21 21 0,0-21 16,-21 42 0,0 0-16,0 1 15,0-1-15,0 0 0,0 0 0,0 0 16,0 0-16,0 1 16,0-1-16,0 0 0,0 0 0,21-21 15,1 21-15,-1-21 0,0 0 0,0 0 16,0 0-16,0 0 0,1 0 15,20 0-15,-21-21 0,0 21 0,0-21 16,1 0-16,20 0 0,-21-1 0,0-20 16,0 21-16,1-21 0,-1-1 0,0 1 15,0 0-15,0-1 0,0 1 16,-21 0-16,0-1 0,0 1 0,0 21 16,0 0-16,0-1 0,0 1 0,0 42 31,0 22-31,-21-22 15,21 21-15,-21 1 0,21-1 0,-21 0 16,21 1-16,0-1 0,0 0 16,0 1-16,0-22 0,0 21 0,-21 0 15,21-20-15,0-1 0,0 0 0,0 0 16,0 0-16,0 0 0,21-21 16,0 0-16,0 0 15,0 0-15,1 0 0,-1 0 0,0 0 16,0-21-16,0 0 0,22 0 0,-22 0 15</inkml:trace>
  <inkml:trace contextRef="#ctx0" brushRef="#br0" timeOffset="-210442.76">6265 12425 0,'0'21'0,"0"-42"0,21 42 31,22-21-31,-22 0 0,0 0 16,21-21-16,-20 0 0,20 21 0,-21 0 15,21-21-15,1 21 0,-22 0 16,21-22-16,-21 22 0,1 0 16,20-21-16,-21 21 0,0 0 0</inkml:trace>
  <inkml:trace contextRef="#ctx0" brushRef="#br0" timeOffset="-209566.18">3238 13822 0,'0'0'16,"22"0"-16,-1 0 16,0 0-16,0 0 15,0 0-15,-21-21 0,21 21 16,1-21-16,-1-1 0,0 1 0,0 0 15,0-21-15,0 21 0,22-22 0,-22 22 16,0-21-16,0-1 0,0 22 16,1-21-16,-22 0 0,0 20 15,0-20-15,0 21 0,0 0 0,0 0 16,0-1-16,-22 22 0,1 0 16,0 0-16,0 0 15,0 22-15,0 20 16,21-21-16,0 21 0,-22 22 0,22-22 15,-21 22-15,0 20 0,21-20 0,0 21 16,-21-22-16,21 22 0,-21-22 16,0 22-16,21 0 0,0-22 0,-22 22 15,22-22-15,-21 22 0,21-22 16,-21 1-16,21-1 0,0 1 0,0-22 16,0 1-16,0-1 0,0 0 0,0-21 15,0 1-15,0-1 0,0 0 16,21 0-16,0-21 0,1 0 15,-1-21-15,0 0 0,0 0 16,0-1-16,0-20 0,1 21 16,20-21-16,-21-22 0,0 22 0,-21-22 15,0 22-15,0-22 0,0 1 0,0-1 16,0 1-16,0-1 0,0 22 16,-21-21-16,21 20 0,-21 1 0,0 21 15,-22-22-15,22 22 0,0 0 16,0 0-16,0 21 0,-22 0 0,22-21 15,0 21-15,0 0 0,0 0 16,42 0 15,0 0-15,0 0-16,0-21 0,1 21 0,-1 0 16,0-22-16,21 22 0,-21-21 0,1 21 15,-1-21-15,0 21 0</inkml:trace>
  <inkml:trace contextRef="#ctx0" brushRef="#br0" timeOffset="-209206.38">3746 13631 0,'0'0'0,"0"-21"0,0 0 16,0 0 0,0 0-16,0 0 15,22 21 1,-1 0-16,0 0 0,0 0 0,0 0 15,0 0-15,1 0 0,-1 0 0,0 21 16,0 0-16,0-21 0,0 21 16,-21 21-16,0-20 0,0-1 0,0 0 15,0 0-15,0 21 0,0-20 16,-21-1-16,21 0 0,-21 0 16,0-21-16,21-21 31,0 0-31,0 0 15,21-1-15,-21 1 0,21-21 0,0 21 16,-21 0-16,22-1 0,-22 1 16,21 0-16,0 0 0,0 0 0,-21 0 15,21-1-15,0 22 0,1 0 16,-1 0-16,0 0 0,0 0 16,0 0-16</inkml:trace>
  <inkml:trace contextRef="#ctx0" brushRef="#br0" timeOffset="-208870.57">4276 13780 0,'0'0'0,"0"21"0,0 0 15,21-21-15,0 0 16,0 0 0,0 0-16,0-21 0,1 0 15,20-1-15,-21 1 0,0 21 16,0-21-16,1 0 0,-1 0 0,0 0 15,0-1-15,-21 1 0,0 0 0,0 0 16,-21 21 0,0 0-16,0 0 0,-1 0 15,1 21-15,0 0 0,-21 0 0,21 22 16,-1-22-16,22 0 16,-21 21-16,21-20 0,-21-1 0,21 0 15,0 21-15,0-21 16,0 1-16,21-1 0,0-21 0,1 0 15,-1 0-15,0 0 0,0 0 0,0 0 16,22 0-16,-22-21 0,0 21 16,0-22-16,21 1 0,-20 0 0,-1 21 15,0-21-15</inkml:trace>
  <inkml:trace contextRef="#ctx0" brushRef="#br0" timeOffset="-208545.85">4826 13695 0,'0'21'31,"21"-21"-15,0 0-16,0 0 15,1 0-15,-1 0 0,0 0 16,0-21-16,0 0 0,0 0 16,1 21-16,-22-22 0,0 1 15,0 0-15,0 0 16,-22 21-1,1 0-15,0 0 0,0 0 16,0 21-16,0 0 0,-1 0 0,1 1 16,0-1-16,21 0 0,0 0 15,0 0-15,0 0 0,0 1 16,0-1-16,0 0 0,0 0 0,0 0 16,21-21-16,0 0 15,1 0-15,-1 0 0,0 0 16,0 0-16,0 0 0,0-21 0,1 21 15</inkml:trace>
  <inkml:trace contextRef="#ctx0" brushRef="#br0" timeOffset="-207982.17">5270 13610 0,'0'0'16,"22"-21"-1,-1 21-15,0 0 16,0 0-16,0 0 15,0 0-15,1 0 0,-1 0 0,0 0 16,0 0-16,0 21 0,0-21 0,1 21 16,-22 1-16,0-1 0,0 0 15,0 0-15,0 0 0,-22 0 0,1 1 16,-21 20-16,21-21 0,-22 0 0,22 0 16,-21 1-16,21-22 0,-22 21 15,22 0-15,0-21 0,0 0 16,0 0-16,42 0 31,0 0-15,0 0-16,22 0 0,-22 0 0,0 0 15,0 0-15,0 0 0,0 21 16,22-21-16,-22 21 0,0-21 0,0 21 16,0 1-16,1-1 0,-1 0 0,0 0 15,-21 0-15,0 0 0,21 1 16,-21 20-16,0 0 0,0 1 0,0-1 15,0 0-15,-21 1 0,0-22 0,0 21 16,-22 0-16,1 1 0,0-22 16,20 0-16,-20 0 0,0 0 0,21 1 15,-22-1-15,22-21 0,-21 0 16,21 0-16,-1 0 0,1 0 0,0-21 16,0-1-16,0 1 0,0 0 15,-1 0-15,1 0 0,21 0 0,0-22 16,0 22-16,-21 0 0,21 0 0,0 0 15,0-1-15,0 1 16,0 0-16,0 0 0,21 21 16,-21-21-16,21 0 0,1-1 0,-1 1 15,0 0-15,0 0 16,0 0-16</inkml:trace>
  <inkml:trace contextRef="#ctx0" brushRef="#br0" timeOffset="-207638.33">5842 13885 0,'127'-84'32,"-106"84"-32,0-21 0,-21-1 15,21 1-15,1 0 16,-1 0-16,-21 0 0,0 0 0,0-1 15,0 1-15,-21 21 16,-1 0 0,1 0-16,0 21 0,0 1 0,0-1 15,0 0-15,-1 0 0,1 0 0,21 22 16,-21-22-16,21 0 0,-21 21 16,21-21-16,-21 1 0,21-1 0,0 0 15,0 0-15,21-21 16,0 0-16,0 21 0,0-21 15,1 0-15,-1 0 0,0 0 0,0 0 16,0-21-16,0 21 0,22-21 0,-22 0 16</inkml:trace>
  <inkml:trace contextRef="#ctx0" brushRef="#br0" timeOffset="-207129.61">6477 13631 0,'0'-21'0,"0"42"0,0-63 0,0 21 15,0 0-15,0 0 0,0-1 0,0 1 16,0 0-16,-21 21 0,0-21 16,-1 21-16,1 0 15,0 0-15,0 0 0,0 21 16,0 0-16,21 22 16,-22-22-16,1 21 0,0-21 0,0 22 15,0-1-15,21 0 0,-21-21 0,21 22 16,0-22-16,0 21 0,0-21 0,0 1 15,0-1-15,0 0 0,21-21 16,-21 21-16,21-21 0,0 0 0,0 0 16,0 0-16,1 0 0,-1 0 0,0-21 15,0 0-15,0 0 0,0-1 16,1 1-16,20-21 0,-21 21 16,0-22-16,0 1 0,1-21 0,-1 20 0,0 1 15,0-22-15,-21 22 0,21 0 16,-21-1-16,21 1 0,-21 21 15,0-21-15,0 20 0,-21 44 32,0-1-32,0 21 0,21-21 15,0 22-15,-21-1 0,21 0 0,0 1 16,0-1-16,0 0 0,0 1 0,0-1 16,0 0-16,21-21 0,-21 22 15,21-22-15,0 0 0,-21 0 0,21 0 16,1-21-16,-1 0 0,0 0 0,0 0 15,21 0-15,-20 0 0,-1 0 16,0-21-16,21 21 0,-21-21 16,22 0-16,-22 0 0,0 0 0</inkml:trace>
  <inkml:trace contextRef="#ctx0" brushRef="#br0" timeOffset="-206241.69">2074 11621 0,'0'0'0,"0"21"0,0 0 16,0 0-1,0-42 17,0 0-17,-21 0-15,21-1 0,0 1 0,-21 0 16,21-21-16,0-1 16,0 1-16,0-21 0,0-1 0,0 1 15,0-1-15,0 1 0,0-22 0,21 0 16,0 1-16,0-22 0,22 21 15,-22-21-15,21 22 0,1-1 0,-1 21 16,21 1-16,1-1 0,-1 1 16,22 21-16,-21-1 0,20 22 0,-20 0 15,-1-21-15,22 42 0,-43-22 0,22 1 16,-1 21-16,-20 0 0,-1 0 16,0-21-16,1 21 0,-1 0 0,-21 0 15,0 0-15,22-21 0,-22 21 16,0 0-1,-42 0 1,0 0 0,-1 0-16,1 21 0,-21-21 0,21 21 15,-22 0-15,1 1 0</inkml:trace>
  <inkml:trace contextRef="#ctx0" brushRef="#br0" timeOffset="-205785.36">2117 11599 0,'0'0'15,"0"-21"-15,0 0 16,-22 0-16,22-21 0,0 20 16,0-20-16,0 0 0,0-1 15,0 1-15,0 0 0,0-22 16,22 1-16,-1-1 0,0 22 16,0-22-16,0 1 0,22-22 0,-22 22 15,21-1-15,22-20 0,-22 20 0,0 1 16,22-1-16,-1 1 0,1-1 15,20 1-15,-20 20 0,-1-20 0,1 20 16,21 22-16,-43-21 0,21 21 16,1 0-16,-22-1 0,1 1 0,-22 21 15,21 0-15,-21 0 0,0 0 16,1 0 0,-22 21-1,-22-21 1,1 0-1,0 0-15,0 0 0</inkml:trace>
  <inkml:trace contextRef="#ctx0" brushRef="#br0" timeOffset="-205400.58">2963 9610 0,'0'0'0,"-21"-21"0,0 21 0,0 0 16,0 0-16,-1 0 0,1 0 16,21 21-1,21 0 1,1 0-16,-1 0 0,0-21 16,21 21-16,-21 1 0,22-1 15,-1 0-15,0-21 0,1 21 0,20 0 16,-20 0-16,20-21 0,-21 0 15,22 0-15,-22 0 0,1 22 0,-1-22 16,0 0-16,-21 0 0,22 0 0,-22 0 16,-21 21 15,-21-21-31,0 21 16,-1 0-16,1 0 0,-21 0 15,21 22-15,0-22 0,-22 21 0,22 1 16,0-1-16,-21-21 0,20 43 15,-20-22-15,21 0 0,-21 1 0,20-1 16,-20 0-16</inkml:trace>
  <inkml:trace contextRef="#ctx0" brushRef="#br0" timeOffset="-191962.04">20701 8107 0,'0'0'0,"0"-64"32,0 43-32,0 0 15,0 0-15,0 0 16,0 0-1,21 21 1,0 0-16,0 0 16,1 0-16,-1 0 15,0 0-15,0 21 0,0 0 0,22-21 16,-22 42-16,0-21 0,21 1 16,1 20-16,-1 0 0,0 1 0,1 20 15,-1 1-15,0-1 0,1 1 0,-1-1 16,21 22-16,-20-1 0,-1 1 15,-21 0-15,22 21 0,-1-22 16,-21 1-16,21 0 0,-20-1 0,-1 1 0,0 0 16,21 20-16,-21-20 15,1 0-15,-1-22 0,-21 22 0,0-22 16,0 22-16,0-21 0,0-1 0,0 1 16,0-1-16,-43 1 0,22-1 15,0 1-15,-21-22 0,-1 21 0,22-20 16,-21-22-16,0 21 0,20 1 0,1-22 15,0 0-15,0 0 0,0-21 0,0 21 16,21-42 15,0 0-15,0 0-16,0 0 16,0-1-16</inkml:trace>
  <inkml:trace contextRef="#ctx0" brushRef="#br0" timeOffset="-191585.25">21167 10245 0,'0'0'0,"-22"-21"16,1 21-16,21 21 31,21 0-15,-21 0-16,0 21 0,22-20 15,-1 20-15,0-21 0,0 21 0,-21 1 16,21-22-16,0 21 0,1 1 16,-22-1-16,0-21 0,21 21 0,-21-20 15,21 20-15,-21-21 0,0 0 0,0 22 16,0-22-16,0 0 0,0 0 15,0 0-15,0 0 16,0-42 15,21 0-15,0 0-16,-21 0 0,21 21 16,1-21-16,-1-1 0</inkml:trace>
  <inkml:trace contextRef="#ctx0" brushRef="#br0" timeOffset="-191301.81">22204 10160 0,'0'0'0,"21"-21"0,21 21 0,-21-21 0,1 0 16,-1 21-16,-21 21 31,0 0-31,-21 0 0,-1 0 15,-20 22-15,21-22 0,-21 21 16,-1 0-16,1 22 0,0-22 0,-1 1 16,1-1-16,-22 21 0,22-20 0,0-1 15,-22-21-15,22 22 0,-22-1 16,22-21-16,21 0 0,-21 0 0,20 1 16,1-1-16,0 0 0,0-21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6:05:22.8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19431 2455 0,'0'0'0,"0"-21"15,0 0-15,0 0 0,0 0 0,0 0 0,0-1 16,0 1 0,0 42 31,0 1-47,0-1 0,0 21 15,0-21-15,0 22 0,0-22 16,-21 21-16,21 0 0,0 1 0,0-1 15,0 0-15,0 1 0,0-22 16,0 21-16,0 1 0,0-1 0,0-21 16,0 21-16,0 1 0,21-1 15,-21-21-15,0 22 0,0-1 0,21 0 16,-21-21-16,0 22 0,0-1 16,0 0-16,0-20 0,21 20 0,-21-21 15,0 0-15,0 22 16,0-22-16,21 0 0,-21 0 0,0 0 0,0 0 15,0 1-15,0-1 0,22 0 16,-22 0-16,0 0 0,0 0 16,0 22-16,0-1 0,0-21 15,0 0-15,0 1 0,0-1 16,0 0-16,0 0 0,0 21 0,0-20 16,0-1-16,0 21 0,0-21 0,0 22 15,0-22-15,0 21 0,0-21 16,0 0-16,0 22 0,0-22 0,-22 21 15,22-21-15,0 22 0,0-1 0,0-21 16,-21 22-16,21-22 0,-21 21 16,21 0-16,0-20 0,-21 20 15,0 0-15,0 1 0,21-1 0,0 0 16,-22 1-16,1-1 0,21 0 16,-21 1-16,21-1 0,0 0 0,-21 1 15,21-1-15,-21 0 0,21 1 16,-21-1-16,21 0 0,0 1 0,0-1 15,-22 0-15,22 1 0,0-1 0,-21 0 16,21 1-16,0-1 0,0 0 16,0 1-16,0-1 0,0 0 0,0 1 15,-21 20-15,21-21 0,0 1 0,0-22 16,0 21-16,0 1 0,0-1 16,0 0-16,0 1 0,0-1 15,-21 0-15,21 1 0,0-1 0,0 21 16,0-20-16,0-1 0,0 0 15,0 1-15,0-1 0,0 0 0,0 1 16,0-1-16,0-21 0,0 22 0,0-1 16,0 0-16,0 1 0,0-1 15,0 0-15,0 1 0,0-1 0,0 0 16,-21 22-16,21-22 0,0 0 0,-21 1 16,21-1-16,0 0 0,0 22 15,0-22-15,0 1 0,-22-22 16,22 21-16,0 0 0,0 1 0,0-1 0,0 0 15,0 22-15,-21-22 0,21 1 16,0-1-16,-21 0 0,21 22 16,0-22-16,0 0 0,0 1 0,0 20 15,0-20-15,0-1 0,0 0 0,0 1 16,-21-1-16,21 21 0,0-20 16,0-1-16,0 0 0,0 22 0,0-22 15,0 1-15,0 20 0,0-21 0,0 1 16,0-1-16,0 0 0,0 1 15,0-1-15,0 0 0,0 1 0,0-1 16,0 22-16,0-22 0,0 0 0,0 1 16,0-1-16,0 21 15,0-20-15,0-1 0,0 22 0,-21-22 16,21 0-16,0 22 0,0-22 0,0 0 16,0 1-16,0-1 0,0 22 0,0-22 15,0 0-15,0 1 0,-21 20 16,21-21-16,0 22 0,-22-22 0,22 1 15,0 20-15,0-21 0,0 1 0,0 20 16,0-20-16,-21-1 0,21 0 16,0 1-16,-21 20 0,21-21 0,0 1 15,0-1-15,0 22 0,0-22 16,0 21-16,0-20 0,-21-1 0,21 0 16,0 22-16,0-22 0,0 1 15,-21-1-15,21 0 0,0 1 0,0 20 16,0-21-16,0 1 0,0-1 0,0 0 15,0 1-15,0 20 0,0-20 16,0-1-16,0 0 0,0 1 0,0-1 16,0 0-16,0 22 0,0-22 0,0 0 15,0 1-15,0-1 0,0 0 0,0 1 16,0-1-16,0 0 0,0 1 16,0-1-16,0 0 0,0 1 0,0-1 15,0 0-15,0 1 0,0-1 16,0 0-16,0 1 0,0-1 15,0-21-15,0 22 0,0-22 0,0 21 16,0-21-16,0 0 0,0 1 0,-21-22 16,-1 0-16</inkml:trace>
  <inkml:trace contextRef="#ctx0" brushRef="#br0" timeOffset="5147.83">19473 2371 0,'0'-21'15,"0"-1"1,0 1 15,0 0 1,0 0-17,21 21 16,-21-21-31,22 21 16,-1 0-16,0-21 0,0-1 16,0 22-16,0 0 15,1 0-15,-1-21 0,0 21 16,0 0-16,0 0 16,0 0-16,1-21 0,-1 21 15,0 0-15,0 0 0,0 0 16,0 0-16,1 0 0,-1 0 15,0 0-15,0 0 0,0 0 16,0 0-16,22 0 0,-22 0 16,21 0-16,-21 0 0,22 0 0,-1 0 15,0 0-15,1 0 0,-1 0 16,0 0-16,1 0 0,-1 0 0,0 0 16,1 0-16,-1 0 0,22 0 0,-22 0 15,0-21-15,1 21 0,20 0 16,-21 0-16,1 0 0,20 0 15,-20 0-15,20 0 0,1-21 16,-1 21-16,1 0 0,-1 0 0,22 0 16,-22 0-16,22 0 0,0 0 0,-22 0 15,22 0-15,-22 0 0,22-21 16,-22 21-16,22 0 0,-21 0 0,20 0 16,1 0-16,21 0 0,-22 0 15,22 0-15,-21 0 0,21-22 0,-22 22 16,22 0-16,-21 0 0,21 0 0,0 0 15,-1 0-15,1-21 0,0 21 16,0 0-16,0 0 0,-22 0 0,22 0 16,-21 0-16,21 0 15,0 0-15,-22 0 0,22 0 0,0 0 16,0-21-16,0 21 0,-22 0 0,22 0 16,-21 0-16,21 0 0,-22 0 15,22 0-15,0 0 0,-21 0 0,20 0 16,-20 0-16,21 0 0,-21 0 15,-1 0-15,1 0 0,0 0 0,-1 0 16,1 0-16,0 0 0,-22 0 16,22 0-16,-1 0 0,1 0 0,0 0 15,-1 0-15,-20 0 0,21 0 16,-22 0-16,22 0 0,-22 0 16,1 0-16,-1 0 0,22 0 0,-22 0 15,1 0-15,21 0 0,-22 0 16,1 0-16,20 0 0,-20 0 0,20 0 15,-20 0-15,-1 0 0,1 0 16,-1 0-16,1 0 0,-1 0 0,1-21 16,-22 21-16,22 0 0,-1 0 15,1 0-15,-1 0 0,-20 0 0,20 0 16,1 0-16,-22 0 0,21 0 0,-20 0 16,-1 0-16,0 0 0,1 0 15,-1 0-15,0 0 0,1 0 0,-22 0 16,21 0-16,-21 0 15,1 0-15,20 0 0,-21 0 0,0 0 16,22 0-16,-22 0 0,0 0 16,21 0-16,-21 0 0,1 0 0,20 0 15,-21 0-15,0 0 0,0 0 0,1 0 16,-1 0-16,0 0 0,0 0 16,0 0-16,0 0 0,1 0 0,-1 0 15,0 0-15,0 0 16,0-21-16,0 21 0,1 0 0,-1 0 15,0 0-15,0 0 16,0 0-16,0 0 0,1-21 0,-1 21 16,0 0-16,0 0 0,0 0 15,0 0-15,1 0 16,-1 0 0,0 0-16,0 0 0,0 0 15,0 0-15,1 0 0,-1 0 16,0 0-16,0 0 15,0 0-15,0 0 0,1 0 16,-1 0-16,0 0 16,0 0-16,0 0 0,0 21 15,1-21-15,-1 0 16,0 0-16,0 0 0,0 0 16,0 0-16,1 0 0,20 0 0,-21 0 15,0 0-15,0 0 0,1 0 16,-1 0-16,0 21 15,0-21-15,0 0 0,0 0 16,1 0-16,-1 0 0,0 0 16,0 0-16,0 0 0,0 0 15,1 0-15,-1 0 16,0 0-16,0 0 0,0 0 0,0 0 16,1 0-16,-1 0 15,0 0 1,0 0-16,0 21 15,0-21-15,1 0 16,-1 0-16,0 0 16,-21 21-16,21-21 15,0 0-15,-21 21 16,21-21-16,-21 22 16,22-22-1,-22 21-15,21-21 0,-21 21 16,21-21-16,-21 21 15,0 0-15,21 0 16,0 1 0,-21-1-16,0 0 0,0 0 15,21-21-15,1 21 0,-22 0 16,21 1-16,-21-1 0,21 0 0,0 21 16,0-21-16,-21 1 0,21-1 15,-21 21-15,22-21 0,-22 22 0,0-22 16,0 21-16,21-21 0,-21 22 15,0-22-15,0 21 0,0-21 0,0 22 16,21-1-16,-21-21 0,0 21 16,0 1-16,21-22 0,0 21 0,-21 1 15,21-1-15,1 21 0,-22-20 16,21 20-16,0-20 0,-21 20 16,21-21-16,-21 22 0,21-22 15,-21 1-15,0 20 0,21-21 0,1 22 16,-22-22-16,21 22 0,-21-1 15,0-20-15,0 20 0,21 1 0,-21-22 16,0 21-16,21 1 0,-21-22 16,0 22-16,0-1 0,0-20 0,0 20 15,0 1-15,0-1 0,0 1 16,0-1-16,0 1 0,0-1 0,0 1 16,0-1-16,0-21 0,0 22 15,0-1-15,-21-20 0,21 20 0,0-20 16,-21 20-16,21 1 15,-21-22-15,21 21 0,-22 1 0,22-1 16,0 1-16,0-1 0,-21 1 16,21-1-16,0-20 0,-21 20 0,21 1 15,0-1-15,0 1 0,-21-1 16,21 1-16,-21-1 0,21 1 0,0-1 16,0 1-16,-21-1 0,21 1 15,0-1-15,-22-20 0,22 20 0,0 1 16,-21-1-16,21 1 0,0-1 15,0 1-15,0-1 0,0 1 0,0-1 16,0 1-16,0-1 0,-21 1 16,21-1-16,0 1 0,0-1 15,0 1-15,0-1 0,-21 1 0,21-1 16,-21 1-16,21 20 0,0-41 16,0 20-16,0 1 0,-21-1 0,21 1 15,-22-1-15,22 1 0,0-1 16,-21 1-16,21-1 0,0 1 0,0-1 15,0 1-15,0-22 0,0 21 16,0 1-16,0-1 0,-21-20 0,21 20 16,-21 1-16,21-1 0,0 1 15,0-1-15,0 1 0,-21-1 16,21 1-16,0-22 0,-21 22 0,21-1 16,0-21-16,0 22 0,0-1 15,0-20-15,0 20 0,0 1 0,0-1 16,-22-20-16,22 20 0,0 1 15,0-22-15,0 21 0,0 1 0,0-22 16,-21 1-16,21 20 0,0-21 0,0 22 16,0-1-16,0-20 0,0 20 15,0 1-15,0-1 0,-21-20 0,21 20 16,0 1-16,0-22 0,0 21 16,0-20-16,-21 20 0,21-20 15,0-1-15,0 21 0,0 1 0,0-22 16,0 22-16,0-22 0,0 22 15,0-22-15,0 21 0,0-20 0,0 20 16,0-20-16,0-1 0,0 0 16,0 1-16,0-1 0,0 21 0,0-20 15,0-1-15,0 22 0,0-22 16,0 0-16,0 1 0,0-1 0,0 21 16,0-20-16,0-1 0,0-21 15,0 22-15,0-1 0,0 0 0,0-21 16,0 22-16,0-1 0,0-21 15,0 22-15,0-22 0,0 21 0,0-21 16,0 22-16,0-22 0,0 21 16,0-21-16,0 22 0,0-22 15,0 0-15,0 0 0,0 21 0,0-20 16,0-1-16,0 0 0,0 0 16,0 0-16,0 0 0,0 1 15,0-1-15,-21 0 0,21 0 16,0 0-16,-21-21 0,21 21 15,0 1-15,-22-22 16,22 21-16,-21 0 0,21 0 16,-21-21-16,0 21 0,0 0 15,0 1-15,-1-22 16,1 21-16,0-21 0,0 21 16,0-21-16,0 0 15,-22 21-15,22-21 0,0 0 0,-21 21 16,20-21-16,-20 21 0,21-21 0,0 22 15,-22-22-15,22 21 0,-21-21 16,21 21-16,-22-21 0,22 0 0,-21 0 16,21 21-16,-22 0 0,1-21 15,0 0-15,-1 0 0,1 21 0,0-21 16,-1 0-16,-20 0 0,21 22 0,-22-22 16,1 0-16,-1 0 15,1 0-15,-1 21 0,-21-21 0,22 0 0,-1 0 16,-20 0-16,20 0 0,-20 21 15,20-21-15,1 0 0,-22 0 0,0 0 16,1 0-16,-1 0 0,0 21 16,1-21-16,-1 0 0,-21 0 0,21 0 15,1 0-15,-22 0 0,21 0 16,1 0-16,-22 0 0,21 21 0,-21-21 16,22 0-16,-22 0 0,0 0 0,21 0 15,-21 0-15,22 0 0,-22 0 16,21 0-16,-21 0 0,1 0 0,-1 0 15,21 0-15,-21 0 0,0 0 0,1 0 16,-1 0-16,21 0 16,-21-21-16,0 21 0,22-21 0,-22 21 15,0 0-15,21 0 0,-20-21 0,-1 21 16,0 0-16,21-21 0,1 21 0,-22 0 16,21-22-16,-21 22 0,22 0 15,-22 0-15,21-21 0,-21 21 0,22-21 16,-22 21-16,21 0 0,0 0 0,-20-21 15,20 21-15,0 0 0,-21 0 16,22 0-16,-22-21 0,21 21 0,-21 0 16,22 0-16,-22 0 0,21 0 0,1 0 15,-22 0-15,21 0 0,0-21 16,-20 21-16,20 0 0,0 0 16,-21 0-16,22 0 0,-1 0 0,0-22 15,22 22-15,-22 0 0,1 0 16,-1 0-16,21 0 0,-20-21 0,-1 21 15,22 0-15,-22 0 0,0 0 0,22 0 16,-22-21-16,22 21 0,-22 0 16,21 0-16,1 0 0,-1-21 0,1 21 15,-1-21-15,1 21 0,-1 0 0,22-21 16,-21 21-16,-1 0 0,1-22 0,-1 22 16,1 0-16,20-21 0,-20 21 15,20-21-15,-20 21 0,21 0 0,-1-21 16,1 21-16,0 0 0,-1-21 15,22 21-15,-21 0 0,21 0 16,-22-21-16,22 21 0,0 0 0,0 0 16,0 0-16,-1 0 0,1-22 0,0 22 15,0 0-15,0 0 0,0 0 16,-1 0-16,1 0 0,0 0 0,0 0 16,0 0-16,0-21 0,-1 21 15,1 0-15,0 0 16,0 0-16,0 0 0,0 0 15,-1 0-15,1 0 0,0 0 16,0-21-16,0 21 16,0 0-16,-1 0 15,1 0 17,0 0-32,0 0 15,0 0 1,0 0-16,-1 0 31,1 0-31,0 0 16,0 0-1,0 0 1,0 0 15,21-21-31,-22 0 47,1 21-16,0 0 1,0 0-17,0 0 1,0 0 15,21-21 0,-22 21-31,22-22 16,0 1-16,0 0 16,-21 21-16,21-21 15,-21 21-15,21-21 0,0 0 16,-21 21-16,21-22 15,0 1-15,0 0 0,-21 21 0,21-21 16,0 0-16,0 0 16,0-1-16,0 1 15,0 0-15,0 0 16,0 0-16,21 0 0,0-1 0</inkml:trace>
  <inkml:trace contextRef="#ctx0" brushRef="#br0" timeOffset="6607.3">24299 974 0,'0'0'0,"0"-21"15,0-1 1,0 44 31,0-1-47,0 0 15,0 21-15,0 1 0,0-1 0,0 0 16,0 1-16,0 20 0,-21-21 16,21 1-16,-21-1 0,0 0 0,21 22 15,0-22-15,0 1 0,0-22 16,-21 21-16,21 0 0,0-20 0,0-1 16,0 0-16,0 0 15,0 0-15,0-42 31,0 0-31,0 0 16,0 0-16,0-1 0,0 1 16</inkml:trace>
  <inkml:trace contextRef="#ctx0" brushRef="#br0" timeOffset="7155.71">24109 1143 0,'0'0'0,"0"-21"0,-21 21 16,21-21-16,-22 0 0,22-1 15,0 1-15,0 0 0,0 0 16,0 0-16,0 0 16,22-1-16,-1 1 0,0 21 0,0-21 15,0 0-15,0 21 0,22-21 16,-22 21-16,21 0 0,1 0 0,20 0 15,-21 0-15,22 0 0,-1 0 16,1 21-16,-22 0 0,22 0 0,-22 0 16,0 22-16,1-1 0,-22 0 15,0 1-15,-21-1 0,0 0 0,0 1 16,-42-22-16,21 21 0,-22 1 16,1-22-16,0 21 0,-22-21 0,22 0 15,-1 1-15,-20-1 16,21-21-16,-1 21 0,22-21 0,-21 0 15,21 0-15,-1 0 0,1 0 16,0 0-16,0 0 0,21-21 0,0 0 16,0-1-16,0 1 15,0 0-15,0 0 16,21 21 0,0 0-16,0 21 0,1 0 15,-1 0-15,0 1 0,21-1 0,-21 0 16,1 21-16,20-21 0,-21 22 15,21-22-15,-20 0 0,-1 21 0,0-20 16,21-1-16,-21 0 0,1 0 16,-1-21-16,0 0 15,0 0 1,0 0-16,0 0 16,-21-21-16</inkml:trace>
  <inkml:trace contextRef="#ctx0" brushRef="#br0" timeOffset="7439.55">25294 1016 0,'0'0'0,"-21"0"16,0 21-16,0 0 0,21 22 15,0-22-15,-22 21 0,22 1 16,-21-1-16,21 0 0,-21-21 0,21 22 16,0-1-16,0 0 0,-21-20 15,21 20-15,-21-21 0,21 21 0,0-20 16,0-1-16,-21 0 0,21 0 16,0 0-1,0-42 1</inkml:trace>
  <inkml:trace contextRef="#ctx0" brushRef="#br0" timeOffset="7777.36">25167 1122 0,'0'0'0,"0"-21"15,42-43 1,-20 43-16,-1 0 15,0 21-15,0 0 0,0-21 0,0 21 16,1 0-16,20 0 0,-21 0 16,21 21-16,-20 0 0,20 0 15,0 0-15,-21 1 0,1 20 16,20-21-16,-21 21 0,-21 1 0,21-1 16,-21-21-16,0 22 0,0-22 0,0 21 15,0-21-15,0 22 0,-21-22 16,0 0-16,21 0 0,-21 0 0,0 0 15,21 1-15,-22-1 16,1-21 0,21-21 15</inkml:trace>
  <inkml:trace contextRef="#ctx0" brushRef="#br0" timeOffset="8003.41">25146 1439 0,'-21'0'0,"42"0"0,-63 0 16,63 0 0,0 0-16,0 0 15,0-21-15,0 21 0,1 0 16,20-21-16,-21 21 0,0 0 0,22 0 15,-1-21-15,-21 21 0,21 0 16,-20 0-16,20-21 0,-21 21 16,0 0-16,0-21 0,1 21 0,-1 0 15,0 0-15</inkml:trace>
  <inkml:trace contextRef="#ctx0" brushRef="#br0" timeOffset="8332.21">26162 995 0,'-21'0'31,"0"21"-31,21 0 16,0 0-16,0 1 0,0 20 15,0-21-15,0 21 0,0-20 0,0 20 16,0 0-16,0-21 0,0 22 16,0-22-16,0 0 0,-22 21 0,22-20 15,0-1-15,0 0 16,0 0-16,-21 0 0,21 0 0,0 1 0,0-1 31,0-42 0,0-1-31</inkml:trace>
  <inkml:trace contextRef="#ctx0" brushRef="#br0" timeOffset="8623.04">26098 1016 0,'0'0'16,"0"-21"-16,0 42 31,22-21-31,-1 21 16,-21 22-16,21-22 0,0 0 15,0 21-15,0-21 0,1 22 0,-22-22 16,21 0-16,0 21 0,-21-20 16,0-1-16,0 0 0,21 0 0,-21 0 15,21-21-15,-21 21 0,0 1 16,21-22 15,-21-22-15,0 1-16,22 0 0,-22 0 15</inkml:trace>
  <inkml:trace contextRef="#ctx0" brushRef="#br0" timeOffset="9083.23">26776 995 0,'0'0'0,"-21"0"0,-1 0 0,1 21 15,0-21-15,0 21 0,-21 0 0,20 1 16,1-1-16,-21 21 16,21-21-16,0 0 0,-1 1 0,1 20 15,-21-21-15,21 0 0,0 0 16,-1 1-16,22-1 0,-21 0 15,42-21 17,1 0-32,-1-21 15,0 0-15,0-1 0,0 1 0,0 0 16,22 0-16,-22-21 0,0 20 16,21-20-16,-20 0 0,-1-1 0,21 22 15,-21-21-15,-21 21 0,21 0 16,-21-1-16,22 1 0,-1 21 15,-21 21 1,0 1-16,0-1 0,0 21 0,0 0 16,0 1-16,0-1 0,0 0 15,0 1-15,0-1 0,0 0 0,0 1 16,-21-1-16,21 0 0,0-20 16,-22 20-16,22-21 0,0 0 0,0 0 15,0 1-15,0-1 0,0 0 0,0 0 16</inkml:trace>
  <inkml:trace contextRef="#ctx0" brushRef="#br0" timeOffset="29167.81">25252 2201 0,'-21'-21'32,"21"0"-17,0 0 1,0 0-16,0 42 62,0 0-46,0 0-16,0 0 16,0 1-16,21-1 0,-21 0 0,0 0 15,0 0-15,0 0 0,21 1 0,-21-1 16,0 0-16,0 0 0,0 21 15,0-20-15,0-1 0,0 21 0,0-21 16,21 0-16,-21 22 0,0-22 16,21 0-16,-21 0 0,0 22 0,0-22 15,0 0-15,0 0 16,0 0-16,0 0 0,0 1 0,0-1 16,0 0-16,0 0 0,0 0 15,0 0-15,0 1 0,0-1 0,0 0 16,0 0-16,0 0 0,0 0 15,0 1-15,-21-1 16,21 0-16,0 0 0,0 0 16,-21 0-16,21 1 0,0-1 15,0 0-15,0 0 0,0 21 16,0-20-16,0-1 0,0 0 0,0 0 16,0 0-16,0 0 0,0 22 15,0-22-15,0 0 0,0 0 0,0 0 16,0 1-16,0-1 0,0 0 15,0 0-15,0 0 0,0 22 0,0-22 16,0 0-16,0 0 0,0 0 0,0 0 16,0 1-16,0 20 0,0-21 15,0 0-15,0 22 0,0-22 0,0 21 16,21-21-16,-21 22 0,0-22 0,21 21 16,-21-21-16,0 22 0,0-22 15,0 21-15,21-21 0,-21 22 16,22-1-16,-22-21 0,0 21 0,0-20 15,0 20-15,21-21 0,-21 21 16,0-20-16,21 20 0,-21-21 0,0 21 16,0 1-16,0-22 0,0 21 15,21 1-15,-21-22 0,0 21 0,21 0 16,-21 1-16,0-1 0,0-21 0,0 22 16,21-1-16,-21-21 0,0 21 15,22 1-15,-22-22 0,0 21 0,0-21 16,0 22-16,0-22 0,21 21 0,-21 1 15,0-1-15,0-21 0,0 21 16,0 1-16,0-1 0,0 0 0,0-20 16,0 20-16,21 0 0,-21 1 15,0-22-15,0 21 0,0 0 16,0-20-16,0 20 0,0 0 0,0-21 16,0 22-16,0-22 0,0 21 0,0-21 15,0 22-15,0-1 0,0-21 16,0 22-16,0-22 0,0 21 0,0-21 15,0 22-15,0-22 0,0 21 0,0-21 16,0 0-16,0 22 0,0-22 16,0 0-16,0 21 0,0-20 0,0-1 15,0 0-15,0 0 0,0 0 0,0 22 16,0-22-16,21 0 16,-21 0-16,0 0 0,0 0 0,0 1 15,0-1-15,0 0 0,0 0 0,0 0 16,0 22-16,0-22 0,0 0 15,0 21-15,0-21 0,0 1 0,0 20 16,0-21-16,0 43 0,0-43 16,0 21-16,0-21 0,0 0 15,0 22-15,0-22 0,0 0 0,0 21 16,0-20-16,0-1 0,0 0 0,0 21 16,0-21-16,-21 1 0,21-1 15,0 21-15,0-21 0,0 0 16,0 22-16,0-22 0,0 0 0,0 21 15,0-20-15,0 20 0,0-21 16,-21 21-16,21-20 0,0 20 0,0 0 16,0-21-16,0 22 0,0-22 0,0 21 15,0-21-15,0 1 0,0 20 16,0-21-16,0 21 0,0-20 0,0 20 16,0-21-16,0 21 0,-21-20 0,21 20 15,0 0-15,0 1 0,-22-22 16,22 21-16,0 0 0,0 1 0,0-1 15,0 0-15,-21 1 0,21-22 0,0 21 16,-21 1-16,21-1 16,0-21-16,0 21 0,0 1 0,0-1 15,0-21-15,0 22 0,-21-1 0,21 0 16,0 1-16,0-1 0,-21 0 16,21 1-16,0-1 0,0 0 0,0 1 15,-21-1-15,21 0 0,0 1 0,0-22 16,0 21-16,0 0 0,0 1 15,0-1-15,0-21 0,0 22 0,0-1 16,0 0-16,0 1 0,0-22 0,0 21 16,0 0-16,0 1 0,0-1 0,0 0 15,0-20-15,0 20 0,0 0 16,0 1-16,0-22 0,0 21 0,0-21 16,-22 22-16,22-1 0,0-21 15,0 21-15,0-20 0,0 20 16,0-21-16,0 21 0,0-20 0,0 20 15,0 0-15,0-21 0,0 22 0,0-1 16,-21-21-16,21 22 0,0-1 16,0-21-16,0 21 0,0 1 0,-21-22 15,21 21-15,0-21 0,0 22 0,0-22 16,0 21-16,0 22 0,0-43 16,-21 0-16,21 21 0,0 1 15,0-22-15,-21 21 0,21-21 0,0 22 16,0-22-16,0 21 0,0 1 15,-21-22-15,21 21 0,0 0 16,-22-20-16,22 20 0,-21-21 0,21 21 16,0-20-16,0 20 0,0-21 0,-21 21 15,21-20-15,-21-1 0,21 21 16,0-21-16,0 0 0,0 22 0,0-22 16,0 21-16,0-21 0,0 1 0,0 20 15,0-21-15,0 21 0,0-20 16,0-1-16,0 21 0,0-21 0,0 0 15,0 1-15,0-1 0,0 0 0,0 0 16,0 0-16,0 0 0,0 1 16,0-1-16,0 0 0,0 0 15,0 0-15,0 0 0,0 1 16,0-1-16,0 0 16,0 0-16,0 0 0,0 0 15,0 1-15,0-1 0,0 0 16,0 0-16,0 0 15,0 0-15,0 1 16,0-1-16,0 0 16,0 0-16,0 0 0,0 0 15,0 1-15,0-1 16,0 0-16,0 0 16,0 0-16,0 0 0,0 1 15,0-1-15,0 0 16,0 0-16,0 0 0,0 0 15,0 1-15,0-1 0,0 0 16,0 0-16,0 0 16,0 0-16,0 1 0,0-1 15,0 0-15,0 0 16,0 0-16,0 0 16,-21 1-16,21-1 0,0 0 15,0 0-15,-21-21 16,21 21-1,0 0-15,0 1 32,0-1-17,-22-21 1,22 21 0,-21-21-16,21 21 15,0 0 1,0-42 62,0 0-62,0 0-1</inkml:trace>
  <inkml:trace contextRef="#ctx0" brushRef="#br0" timeOffset="30443.59">18923 14859 0,'0'0'0,"21"0"31,0 0-31,0 0 16,1-21-1,-1 21 1,-21-21-16,0 0 0,21-1 16,-21 1-16,0 0 15,0 0-15,0 0 16,-21 0-16,0 21 16,-1 0-16,1 0 15,0 0-15,0 0 0,0 0 0,-22 21 16,22-21-16,0 21 0,0 0 15,0-21-15,-22 21 0,22-21 0,0 21 16,0 1-16,0-22 16,21 21-16,0 0 15,0 0 1,21 0-16,0-21 16,0 21-16,0-21 0,1 0 15,20 22-15,-21-22 0,0 0 0,0 21 16,1-21-16,-1 21 0,21-21 15,-21 21-15,0-21 0,1 21 0,-1-21 16,0 21-16,0-21 0,0 22 16,-21-1-16,21 0 0,-21 0 15,0 0-15,0 0 0,0 1 0,0-1 16,0 0-16,-21 0 0,0 0 16,0 0-16,-21 1 0,20-1 15,-20 0-15,21 0 0,-21-21 0,-1 21 16,1-21-16,0 0 0,20 0 15,-20 0-15,0 0 0,-1 0 0,22-21 16,-21 0-16,21 0 0,0 0 16,-22-22-16,22 22 0,0-21 0,21-1 15,-21 22-15,21 0 0,-21-21 0,21 21 16,0-1-16,0 1 16,0 0-16,21 21 0,0-21 15,0 21-15,0-21 0,22 21 16,-22 0-16,21-21 0</inkml:trace>
  <inkml:trace contextRef="#ctx0" brushRef="#br0" timeOffset="30767.4">19431 14647 0,'0'0'15,"-21"0"1,21 22 0,-21-1-1,21 0-15,0 0 16,0 21-16,0-20 0,0-1 0,0 21 16,0 0-16,0-20 0,0 20 15,0 0-15,0-21 0,0 22 0,0-1 16,0-21-16,0 22 0,0-22 0,0 0 15,0 0-15,0 0 0,0 0 16,0 1-16,21-22 0,0 0 31,-21-22-31,0 1 16,21 21-16</inkml:trace>
  <inkml:trace contextRef="#ctx0" brushRef="#br0" timeOffset="31003.27">19219 15028 0,'0'-21'32,"21"21"-17,1 0-15,-1 0 0,0 0 16,0 0-16,0 0 0,0 0 0,1 0 15,-1 0-15,0 0 16,0-21 0,0 21-1,0 0-15,-21-21 0</inkml:trace>
  <inkml:trace contextRef="#ctx0" brushRef="#br0" timeOffset="31615.62">20066 15050 0,'0'-22'16,"0"1"-1,0 0-15,0 0 16,0 0-16,0 0 0,0-1 0,-21 1 15,0 0-15,21 0 0,-22 0 16,1 21-16,0 0 0,0 0 16,0 0-16,0 0 0,-1 0 15,1 0-15,0 21 0,0-21 16,0 21-16,0 0 0,-1 0 16,1 1-16,0-1 0,21 0 0,-21 21 15,0-21-15,21 22 0,-21-1 16,21-21-16,0 22 0,0-22 0,0 21 15,0-21-15,0 0 0,21 1 0,0-22 16,0 21-16,0-21 16,0 0-16,1 0 0,-1 0 0,0 0 15,0 0-15,0-21 0,0-1 16,22 1-16,-22 0 0,0-21 0,0 21 16,0-22-16,1 22 0,-1-21 15,-21 21-15,0-22 0,21 22 0,-21 0 16,0 0-16,0 0 0,0-1 15,0 44 17,0-1-32,0 0 15,-21 0-15,21 0 0,0 22 16,0-22-16,0 0 0,0 0 0,0 21 16,0-20-16,0-1 0,0 0 15,0 0-15,21-21 0,-21 21 0,21-21 16,0 21-16,0-21 15,1 0-15,-1 0 0,0 0 16,-21-21-16,21 21 0,0-21 0,0 0 16,1 0-16</inkml:trace>
  <inkml:trace contextRef="#ctx0" brushRef="#br0" timeOffset="32259.37">20722 14817 0,'-42'-21'31,"21"21"-31,-1 0 16,1 0-16,0 0 0,0 0 16,0 21-16,0 0 15,-1 0-15,22 0 0,0 0 16,-21 1-16,21-1 0,-21 0 0,21 21 15,0-21-15,0 1 0,0-1 0,0 21 16,0-21-16,0 0 0,0 1 16,21-22-16,-21 21 0,21 0 0,1-21 15,-1 21-15,0-21 0,0 0 16,0 0-16,0 0 0,22 0 16,-22 0-16,0 0 0,0 0 15,0-21-15,22 0 0,-22 21 0,0-21 16,0-22-16,0 22 0,22 0 15,-22 0-15,0-22 0,0 22 0,-21-21 16,21 0-16,1 20 0,-22-20 16,21 0-16,-21 21 0,0-22 0,0 22 15,0-21-15,0 21 0,21-1 16,-21 1-16,0 0 0,0 0 16,0 42 15,-21 0-16,21 0-15,0 1 0,0 20 16,0-21-16,0 0 0,0 22 0,0-22 16,0 21-16,0-21 0,0 0 15,0 22-15,-21-22 0,21 0 16,0 0-16,0 0 0,0 1 0,0-1 16,0 0-16,0 0 0,0 0 0,0 0 15,21 1-15,0-22 16,0 0-1,0 0-15,0 0 16,1 0-16,-1-22 16,0 22-16,-21-21 0,21 0 0,0 21 15,-21-21-15,0 0 0</inkml:trace>
  <inkml:trace contextRef="#ctx0" brushRef="#br0" timeOffset="32571.12">21061 14817 0,'-21'0'0,"42"0"0,-64 0 16,65 0 0,-1 0-16,0 0 15,0-21-15,0 21 16,0 0-16,22 0 0,-22-22 0,0 22 0,21-21 15,-20 21-15,-1 0 0,0 0 16,21-21-16,-21 21 0,1 0 16,-1 0-16</inkml:trace>
  <inkml:trace contextRef="#ctx0" brushRef="#br0" timeOffset="33535.58">27220 14944 0,'0'-21'16,"0"-1"-16,0 1 15,0 0 1,0 42 15,0 0-15,0 1-16,0-1 0,0 0 16,0 21-16,0-21 0,0 22 0,0-1 15,0 0-15,0 1 0,0-22 0,0 21 16,0 1-16,0-22 15,0 21-15,0-21 0,0 0 0,0 1 16,0-1-16,0 0 0,0 0 16,0-42 15,0 0-31,0 0 16,21-1-16,1-20 0</inkml:trace>
  <inkml:trace contextRef="#ctx0" brushRef="#br0" timeOffset="33827.61">27728 14626 0,'-21'64'31,"21"-43"-31,-21 0 0,21 21 16,0-20-16,-21 20 0,21 0 0,0-21 15,-21 22-15,21-1 0,0 0 16,0 1-16,0 20 0,0-42 0,0 22 16,0-1-16,0 0 0,0-20 15,0-1-15,0 0 0,0 0 0,0 0 16,0 0-16,0-42 47,0 0-47,0 0 15,0 0-15</inkml:trace>
  <inkml:trace contextRef="#ctx0" brushRef="#br0" timeOffset="34047.41">27305 15113 0,'-21'21'0,"42"-21"47,0 0-47,0 0 16,0 0-16,1 0 0,-1 0 15,0 0-15,21 0 0,-21 0 0,1-21 16,20 21-16,-21-21 0,21 21 16,-20-21-16,20 21 0,-21-21 0,0 21 15,22 0-15</inkml:trace>
  <inkml:trace contextRef="#ctx0" brushRef="#br0" timeOffset="34495.57">28067 15092 0,'0'21'15,"0"-42"-15,0 63 0,-21-21 0,21 1 16,21-22 15,0 0-31,0 0 0,0 0 0,1 0 16,-1 0-16,0-22 0,0 1 15,21 21-15,-20-21 0,-1 0 16,0 0-16,0 0 0,-21-1 0,21 22 16,-21-21-16,0 0 0,0 0 0,0 0 15,0 0 1,-21 21-16,0 0 15,0 0-15,0 0 0,-1 21 16,-20-21-16,21 21 0,0 0 0,0 0 16,-1 0-16,1 22 0,0-22 15,0 0-15,21 21 0,-21-20 0,21 20 16,0-21-16,0 21 0,0-20 16,0-1-16,21 0 0,0 0 0,-21 0 15,42 0-15,-20 1 0,-1-22 0,0 21 16,0-21-16,21 0 0,-20 0 15,-1 0-15,21 0 0,-21 0 16,22 0-16,-22 0 0,21-21 16,-21-1-16,22 1 0,-1 0 0,-21 0 15</inkml:trace>
  <inkml:trace contextRef="#ctx0" brushRef="#br0" timeOffset="35011.92">29083 15071 0,'0'0'0,"21"0"15,-21-21-15,0-1 0,0-41 32,-21 63-32,0 0 0,0 0 0,-1-21 0,1 21 15,0 0-15,0 0 16,0 0-16,0 0 0,-1 21 16,-20 0-16,21-21 0,0 21 0,0 0 15,-1 1-15,1 20 0,21-21 16,-21 0-16,0 22 0,0-22 0,21 21 15,-21-21-15,21 0 0,0 1 0,0-1 16,0 0-16,0 0 0,0 0 16,0 0-1,21-21-15,0 0 0,0 0 0,0 0 16,0 0-16,1-21 0,-1 21 16,0-21-16,21 0 0,-21 0 0,1 0 15,-1-22-15,0 22 0,0-21 16,0 21-16,0-22 0,1 22 0,-22 0 15,0 0-15,21 0 0,-21-1 16,0 44 15,0-1-31,0 0 0,0 0 16,0 0-16,0 0 0,0 1 0,0-1 16,0 0-16,0 0 0,0 0 15,0 0-15,0 1 0,21-1 0,0-21 16,-21 21-16,21-21 0,0 0 15,1 0-15,20 0 0,-21 0 16,0 0-16,22 0 0,-22-21 0,21 21 16,-21-21-16,22-1 0,-22 1 15,0 0-15,0-21 0,0 21 0,0-1 16</inkml:trace>
  <inkml:trace contextRef="#ctx0" brushRef="#br0" timeOffset="35291.75">29612 14944 0,'0'21'47,"-21"0"-47,21 0 16,-21 0-16,21 22 0,-21-22 15,21 0-15,0 21 0,0 1 0,0-22 16,0 21-16,-22-21 0,22 22 16,0-1-16,0-21 0,0 22 0,0-1 15,-21-21-15,21 21 0,0 1 0,0-22 16,0 21-16,-21 1 0,21-22 15,-21 21-15,21-21 0,-21 22 0,21-1 16,0-21-16,-21 21 0,21-20 16,0-1-16,-22 0 0,22 0 0,0 0 15,0 0-15,22-21 32,-1-21-32,0 0 15</inkml:trace>
  <inkml:trace contextRef="#ctx0" brushRef="#br0" timeOffset="35679.05">29591 15155 0,'-21'-21'0,"42"42"0,-42-63 0,0 21 15,21 0-15,0 0 0,-22-1 16,22 1-16,0 0 15,22 21 1,-1-21-16,0 21 16,0 0-16,0 0 0,0 0 15,1 0-15,20 0 0,-21 0 0,0 0 16,0 0-16,1 21 0,-1-21 0,-21 21 16,0 0-16,0 1 0,0 20 15,0-21-15,0 0 0,0 0 0,-21 1 16,21-1-16,-22 0 0,1 0 15,0 0-15,0 0 0,0 1 16,0-22-16,-1 21 0,1-21 0,0 0 0,21 21 16,-21-21-1,0 21-15,0-21 16</inkml:trace>
  <inkml:trace contextRef="#ctx0" brushRef="#br0" timeOffset="35806.98">29612 15452 0,'0'21'31,"0"0"-31</inkml:trace>
  <inkml:trace contextRef="#ctx0" brushRef="#br0" timeOffset="65583.2">18203 16235 0,'-21'0'31,"0"0"-31,42 0 62,0 0-46,0 0-16,1 0 0,-1-21 0,21 21 16,-21-21-16,0 21 0,1-22 15,20 1-15,-21 0 0,0 21 0,0-21 16,1 0-16,-22 0 0,0-1 16,0 1-16,0 0 0,0 0 0,0 0 15,0 0-15,0-1 0,0 1 16,-22 0-16,1 21 0,0 0 15,0-21-15,0 21 0,0 0 16,-1 0-16,1 21 0,0-21 16,-21 21-16,21 0 0,-1 1 0,1 20 15,21-21-15,-21 0 0,21 22 16,-21-22-16,21 21 0,0-21 0,-21 0 16,21 22-16,0-22 0,0 0 15,0 0-15,21 0 0,0-21 16,0 0-16,0 22 0,1-22 15,-1 0-15,0 0 0,0 0 0,0 0 16,0 0-16,1 0 0,-1-22 16,-21 1-1,-21 21 1,-1 0 0,1 0-16,0 0 0,0 21 0,0-21 15,0 22-15,-1-1 0,1 0 16,0 0-16,21 21 0,-21-20 0,0-1 15,21 0-15,0 0 0,0 0 16,0 0-16,0 1 0,0-1 0,0 0 16,0 0-16,21-21 15,0 0-15,0 0 0,0 0 0,1 0 16,-1 0-16,0 0 0,21-21 16,-21 0-16,1 0 0,20-1 15,-21 22-15,0-21 0,0 0 0,1 0 16,-1 0-16,0 0 0,0-1 15,0 1-15,0 0 0,-21 0 0,22 21 16,-1-21-16,0 21 0,0 0 16,0 0-16,0 0 15,1 0-15,-22 21 16,0 0-16,0 0 16,0 0-16,0 1 0,0-1 0,0 0 15,0 0-15,-22 0 0,22 0 16,-21 1-16,0-1 15,21 0-15,0-42 47,21 21-47,-21-21 0,21-1 16,1 1-16,-22 0 0,21 0 0,0 0 16,0 0-16,0-1 15,-21 1-15,21 0 0,1 0 16,-22 0-16,0 42 31,0 0-15,0 0-1,0 0-15,-22 1 0,22-1 0,0 0 16,0 0-16,0 0 0,0 0 16,0 1-16,0-1 0,0 0 15,22-21-15,-1 0 0,0 0 16,0 0-16,0 0 0,0 0 15,22 0-15,-22 0 0,0-21 0,21 0 16,-20-1-16,20 1 0,-21 21 16,0-21-16,0-21 0,1 21 15,-1-1-15,-21 1 0,0 0 0,0 0 16,0 0-16,0 0 0,0-1 16,-21 22-16,-1 0 0,1 0 15,0 0-15,0 0 0,0 0 16,21 22-16,-21-1 0,-1 0 0,1 0 15,21 0-15,0 0 0,0 1 16,0-1-16,0 0 0,0 21 0,0-21 16,0 1-16,21-1 15,1 0-15,20-21 0,-21 0 0,0 0 16,22 0-16,-22 0 0,21 0 16,0 0-16,-20 0 0,20-21 15,-21 0-15,21-1 0,-20 22 0,-1-21 0,21 0 16,-42 0-16,21 0 15,0-22-15,1 22 0,-1 0 0,0 0 16,-21 0-16,21 0 0,0 21 16,0-22-16,1 22 15,-1 0-15,-21 22 16,0-1 0,0 0-16,0 0 15,0 0 1,21-21-16</inkml:trace>
  <inkml:trace contextRef="#ctx0" brushRef="#br0" timeOffset="65828.06">19812 16256 0,'0'0'0,"-21"0"15,0 0-15,-1 0 0,1 0 16,21 21-16,-21-21 0,21 21 15,-21 1-15,0-1 0,21 0 0,0 21 16,0-21-16,-21 1 0,21-1 16,-22 21-16,22-21 0,0 0 0,0 1 15,0-1-15,0 0 0,0 0 16,0 0-16,0 0 0,22-21 16,-1 22-16,0-22 0,0 0 15,21 0-15,-20 0 0,-1 0 0,0-22 16,21 1-16,-21 0 0,1 0 0,20 0 15</inkml:trace>
  <inkml:trace contextRef="#ctx0" brushRef="#br0" timeOffset="66811.56">20129 16320 0,'0'0'0,"22"0"16,-22 21 15,0 0-15,0 0-16,0 0 0,0 0 0,-22 1 15,22-1-15,0 0 0,0 0 16,0 0-16,0 0 0,0 1 16,0-1-16,22 0 15,-1-21-15,0 0 16,0 0-16,0 0 0,0 0 16,-21-21-16,22 0 0,-1-1 15,0 22-15,-21-21 0,21 0 0,-21 0 16,21 0-16,-21 0 0,0-1 15,0 1-15,0 0 16,0 42 31,0 0-31,0-42 77,0 0-93,0 0 32,0 0 14,0 0-14,0-1-17,0 1 1,0 42 31,0 1-32,0-1-15,0 0 0,0 0 16,-21 0-16,21 0 0,-21 1 16,21-1-16,0 0 0,0 0 0,0 0 15,0 0-15,0 1 0,0-1 16,0 0-16,21-21 0,0 0 16,0 0-16,1 0 15,-1 0-15,0 0 0,0 0 0,21 0 16,-20-21-16,-1 0 0,0 21 0,0-43 15,21 22-15,-20 0 0,-1-21 16,0 20-16,0-20 0,0 0 16,0-1-16,-21-20 0,0 21 15,22-1-15,-22 1 0,0 0 0,0 20 16,0-20-16,21 21 0,-21 0 16,0 42-1,0 0-15,0 0 0,0 0 16,-21 22-16,21-22 0,-22 21 15,22 1-15,0-1 0,0 0 0,0 1 16,0-22-16,0 21 0,0 0 16,0-20-16,0-1 0,0 0 0,0 0 15,0 0-15,0 0 0,22 1 16,-1-22-16,0 21 0,0-21 16,0 0-16,0 0 15,1-21-15,-1 21 0,-21-22 16,21 1-16</inkml:trace>
  <inkml:trace contextRef="#ctx0" brushRef="#br0" timeOffset="67060.43">21251 16193 0,'-21'0'16,"21"21"-1,0 0-15,0 0 0,-21 0 0,21 0 16,-21 1-16,21-1 0,-21 21 15,21-21-15,0 0 0,0 1 16,0-1-16,0 0 0,0 0 0,0 0 16,0 0-16,21-21 15,0 0-15,0 0 16,0 0-16,0 0 16,1 0-16,-1-21 0,0 0 0,0 0 15,0 0-15,22-22 0,-22 22 16</inkml:trace>
  <inkml:trace contextRef="#ctx0" brushRef="#br0" timeOffset="67744.05">21526 16298 0,'22'-21'0,"-107"127"0,148-191 0,-41 43 16,-22 21-16,0 42 31,0 0-31,-22 0 0,22 1 16,0-1-16,-21 0 0,21 0 0,-21 0 16,21 0-16,0 1 0,0-1 15,0 0-15,0 0 0,0 0 16,21-21-16,0 0 0,1 21 15,-1-21-15,21 0 0,-21 0 16,0 0-16,1 0 0,-1 0 0,0-21 16,-21 0-16,21 0 15,-21 0-15,0 0 0,0-1 0,0 1 16,0-21-16,-21 21 0,21 0 16,-21-1-16,21 1 0,0 0 15,-21 0-15,21 0 16,0 0-1,21 21-15,0 0 0,0 0 16,0 0-16,0-22 0,1 22 16,-1 0-16,0 0 0,0 0 0,0 0 15,0 0-15,1 22 0,-1-1 16,0 0-16,0 0 0,0 0 16,-21 0-16,21 1 0,-21-1 15,0 0-15,22 0 0,-22 0 16,0 0-16,0 1 0,0-1 15,0 0-15,0 0 16,-22-21 15,22-21-15,0 0-16,0 0 16,0-1-16,0 1 0,0-21 15,0 21-15,0-22 0,22 1 0,-1 0 16,0-1-16,0 1 0,0 0 15,22-1-15,-22 22 0,21 0 0,-21 0 16,22 0-16,-22 21 0,21 0 16,-21 21-16,0 0 0,1 0 15,-1 22-15,0-1 0,-21 0 0,21-21 16,-21 22-16,0-1 0,0 0 16,0 1-16,-21-22 0,0 21 0,0-21 15,21 1-15,0-1 0,-22 0 0,22 0 16,-21-21-16,21 21 0,-21-21 31,21-21-15,0 0-16,0 0 0</inkml:trace>
  <inkml:trace contextRef="#ctx0" brushRef="#br0" timeOffset="67942.93">21992 15748 0,'0'0'0,"-21"0"0,0 0 15,0 0-15,-1 0 0,1 0 16</inkml:trace>
  <inkml:trace contextRef="#ctx0" brushRef="#br0" timeOffset="68143.43">20955 16066 0,'-21'21'0,"42"-42"0,-85 42 16,43-21-16,0 21 0,0-21 0,42 0 31,0 0-31,0 0 16,22 0-16,-1 0 0,0 0 15,1 0-15,-1-21 0,0 0 16,22 21-16,-22-22 0</inkml:trace>
  <inkml:trace contextRef="#ctx0" brushRef="#br0" timeOffset="69007.5">27601 16341 0,'43'-43'15,"-43"22"-15,21 0 16,0 21-16,0-21 0,-21 0 16,21 21-16,-21-21 0,-21 21 31,0 0-31,0 0 0,0 0 15,-22 21-15,22-21 0,-21 21 16,21 0-16,-22-21 0,22 21 0,-21 0 16,21 1-16,-1-1 0,1-21 15,21 21-15,0 0 0,0 0 0,0 0 16,43-21-16,-22 22 16,0-1-16,21-21 0,1 21 15,-1-21-15,0 21 0,1 0 0,-1-21 16,0 21-16,1-21 0,-1 22 15,-21-1-15,0 0 0,0-21 0,-21 21 16,0 0-16,0 0 16,-21 1-16,0-1 0,-21-21 15,-1 21-15,1-21 0,0 0 16,-1 0-16,-20 0 0,21 0 0,-1 0 16,1 0-16,0 0 0,-1 0 15,22-21-15,0 21 0,0-21 0,0 21 16,-1-22-16,22 1 15,0 0 1,22 21 0,-1 0-16,21 0 0,-21-21 0,0 0 15,22 21-15,-22-21 0,21 21 0</inkml:trace>
  <inkml:trace contextRef="#ctx0" brushRef="#br0" timeOffset="69255.37">28215 16214 0,'0'-21'16,"0"42"-1,0 0-15,-21 0 16,21 0-16,-21 0 0,21 22 16,0-1-16,-21-21 0,-1 22 0,22-1 15,-21-21-15,21 21 0,0-20 16,0 20-16,0-21 0,0 21 0,0-20 15,0-1-15,21 0 0,1-21 0,-22 21 16,21-21-16,0 0 0,0 0 16,0 0-16,0 0 0,-21-21 15,22 0-15</inkml:trace>
  <inkml:trace contextRef="#ctx0" brushRef="#br0" timeOffset="69767.09">27919 16552 0,'0'0'0,"-21"0"0,-1 0 0,44 0 31,20 0-31,-21 0 16,21-21-16,1 21 0,-1-21 16,22 21-16,-22-21 0,0 21 0,22-21 15,-22 21-15,0-21 0,1-1 0,-22 22 16,21 0-16,-21 0 15,1 0-15,-22 22 32,0-1-17,0 0-15,-22 0 16,22 0-16,-21 0 0,21 1 0,0-1 16,0 0-16,0 0 0,0 0 15,0 0-15,0 1 0,21-22 16,1 0-16,-22 21 0,21-21 15,0 0-15,0 0 0,0 0 0,0 0 16,1 0-16,-1-21 0,0 21 16,0-22-16,0 1 0,0 0 15,-21 0-15,0 0 0,0 0 0,0-1 16,0 1-16,0 0 0,0-21 16,0 21-16,0-1 0,-21 1 0,0 0 15,0 21-15,0 0 0,0 0 16,-1 0-16,1 0 0,0 0 0,0 21 15,21 0 1,-21-21-16,21 22 0,0-1 0,0 0 16,0 0-1,21-21-15,0 0 0,0 0 16,0 0-16</inkml:trace>
  <inkml:trace contextRef="#ctx0" brushRef="#br0" timeOffset="70163.06">28998 16447 0,'0'0'0,"0"-22"0,0 1 15,0 0-15,21 21 16,-21-21-16,22 21 0,-1-21 0,0 0 16,0 21-16,0 0 15,0 0-15,1 0 0,-1 0 16,0 0-16,0 21 0,0 0 15,-21 0-15,0 0 0,21 0 16,-21 1-16,0-1 0,0 0 0,0 0 16,0 0-16,0 0 15,0 1-15,0-1 0,0 0 16,-21-21-16,0 0 16,21-21 15,0 0-31,0-1 15,21 1-15,-21 0 0,21 0 0,1 0 16,-1-22-16,-21 22 16,21 0-16,0 0 0,0 0 0,0 0 15,1-1-15,-1 22 0,0 0 16,0-21-16,0 21 0,0 0 0,1 0 16,-1 0-16,0 0 0</inkml:trace>
  <inkml:trace contextRef="#ctx0" brushRef="#br0" timeOffset="71308.05">30078 16383 0,'0'0'0,"0"-63"31,0 41-31,0 1 0,0 0 16,0 0-16,-21 21 15,-1 0-15,1-21 0,0 21 0,0 0 16,0 0-16,0 0 0,-22 21 0,22 0 16,-21 0-16,21 0 0,-1 1 15,1-1-15,0 0 0,0 21 0,0-21 16,21 1-16,0 20 0,0-21 16,0 0-16,0 22 0,0-22 0,21 0 15,-21 0-15,21-21 0,0 21 16,0-21-16,1 0 0,-1 0 15,0 0-15,21 0 0,-21 0 16,1 0-16,-1-21 0,21 0 0,-21 0 16,0 0-16,22-1 0,-22 1 15,0 0-15,0 0 0,0-21 0,-21 20 16,0 1-16,22 0 0,-22 0 16,-22 42 15,22 0-31,0 0 15,-21 1-15,21-1 0,0 0 0,0 0 16,0 0-16,0 0 16,21 1-16,1-1 15,-1 0-15,21-21 0,0 0 16,1 21-16,-1-21 0,0 0 0,1 0 16,20 0-16,-20 0 0,-1 0 15,0 0-15,1-21 0,-1 0 0,-21 0 16,21-1-16,-20 1 0,-1 0 15,0 0-15,0-21 0,-21 20 0,0 1 16,0 0-16,-21 0 16,0 21-16,0 0 0,-1 0 0,1 0 15,-21 0-15,21 0 0,0 0 16,-22 21-16,22-21 0,0 21 0,21 0 16,0 1-16,0-1 15,0 0-15,0 0 16,21 0-16,0-21 15,0 0-15,1 0 0,-1 0 16,0 0-16,0 0 0,0 0 0,0-21 16,1 0-16,-1 21 15,0-21-15,-21 0 0,21 21 0,0-22 16,-21 1-16,0 0 16,21 0-16,-42 42 62,21 0-62,-21 0 0,21 1 0,0-1 16,-21 0-16,0 21 0,0-21 15,-1 22-15,22-1 0,-21 0 0,21 1 16,-21 20-16,21-20 0,0 20 16,0-21-16,0 22 0,0-22 0,0 1 15,0 20-15,0-21 0,0-20 16,0 20-16,0 0 0,0-21 0,0 1 15,0-1-15,0 21 0,0-21 16,-21-21-16,21 21 0,-21 1 0,0-1 16,21 0-1,-22-21-15,1 0 0,0 0 16,21-21 0,-21 0-1,21-1-15,0 1 0,0 0 16,-21-21-16,21 21 0,0-22 0,0 1 15,0 0-15,0-22 0,21 22 16,0-1-16,0-20 0,0 21 0,1-1 16,20-20-16,-21 20 0,0 1 15,0 21-15,22-21 0,-22-1 16,0 22-16,21 0 0,-20 0 16,-1-22-16,21 22 0,-21 0 0,0 0 15,1 0-15,-1 0 0,0 21 16</inkml:trace>
  <inkml:trace contextRef="#ctx0" brushRef="#br0" timeOffset="71698.75">31369 16383 0,'0'-21'31,"21"21"-15,0-21-1,0 21-15,1 0 0,-1-21 16,21 21-16,-21-22 0,0 1 16,1 0-16,-1 0 0,0 0 15,-21 0-15,0-1 16,0 1-16,0 0 0,-21 21 16,0 0-16,-1 0 15,1 0-15,0 0 0,0 21 0,-21 0 16,20 1-16,-20-1 0,21 21 15,0-21-15,0 22 0,21-22 16,0 0-16,0 21 0,0-21 16,0 1-16,21-1 0,0 0 0,21-21 15,-21 21-15,22 0 0,-22-21 16,0 0-16,21 0 0,-20 0 0,20 0 16,-21 0-16,0 0 0,0 0 15,1 0-15,-1 0 0,0 0 16,0-21-16</inkml:trace>
  <inkml:trace contextRef="#ctx0" brushRef="#br0" timeOffset="86559.83">21040 14774 0,'0'0'0,"21"-21"0,-21 0 0,0 0 16,21 0-16,-21 0 16,0-1-16,0 44 47,0-1-32,0 0-15,-21 21 0,21-21 0,0 22 16,0-22-16,-21 21 0,21-21 0,-22 22 15,22-1-15,-21 0 0,21-20 16,0 20-16,0 0 0,0-21 16,-21 22-16,21-22 0,0 0 15,0 0-15,0 0 0,0 1 16,0-44 15,0 1-31,-21 21 0,21-21 0,0-21 16,0 21-16,0-1 0,0 1 15,0-21-15,0 21 0,0 0 0,0-22 16,0 22-16,21 0 0,-21-21 16,21 20-16,0 1 0,-21-21 0,22 21 15,-1 0-15,0-1 0,0 1 0,0 21 16,22-21-16,-22 0 16,0 21-16,0 0 0,0 0 0,0-21 15,1 21-15,-1 0 0,0 0 16,0 0-16,-21 21 15,0 0-15,0 0 16,-21-21-16,0 21 0,0-21 16,-1 22-16,1-22 0,0 21 0,0-21 15,-21 0-15,20 0 0,1 21 16,0-21-16,0 0 0,0 21 16,0-21-16,21 21 31,0 0-31,21 1 15,0-22-15,0 21 16,-21 0-16,21-21 0,0 21 0,1 0 16,-1 22-16,0-22 0,0 0 15,0 21-15,0-21 0,1 1 0,-1 20 16,0-21-16,0 0 0,0 0 16,22-21-16,-22 0 0,21 22 0,-21-22 15,22 0-15,-1 0 0,-21-22 0,0 1 16</inkml:trace>
  <inkml:trace contextRef="#ctx0" brushRef="#br1" timeOffset="112955.81">26204 9292 0,'-21'0'109,"0"0"-93,0 0-16,0 0 15,-1 0-15,1 0 16,0 21-16,0-21 16,21 22-16,0-1 15,-21-21-15,21 21 16,-21-21-16,21 21 16,0 0-1,0 0-15,0 1 0,0-1 16,0 0-16,0 0 15,0 0-15,0 0 16,0 1-16,0-1 0,0 0 16,-22 0-16,22 0 0,0 0 15,0 1-15,0-1 0,0 0 0,0 0 16,0 21-16,0-20 0,0-1 0,0 0 16,0 0-16,0 0 0,0 0 15,0 1-15,0-1 0,0 21 0,0-21 16,0 0-16,0 1 0,0-1 0,0 0 15,0 0-15,0 0 0,0 0 16,0 1-16,0-1 0,0 0 0,0 0 16,0 0-16,0 0 0,0 1 15,0-1-15,-21 0 0,21 0 0,0 0 16,0 22-16,0-22 0,0 0 16,0 0-16,0 0 0,0 0 15,0 1-15,0-1 0,0 0 16,0 0-16,0 0 0,0 0 0,0 1 15,0-1-15,0 0 0,0 0 16,0 0-16,0 0 0,0 1 16,0-1-16,0 0 0,0 0 0,0 0 15,0 0-15,0 1 0,0-1 16,0 0-16,0 0 0,0 21 0,0-20 16,0-1-16,0 0 0,0 0 0,0 0 15,0 0-15,0 1 0,0-1 16,0 21-16,0-21 0,0 0 15,0 1-15,0-1 0,0 0 0,0 0 16,0 0-16,0 22 0,0-22 0,0 0 16,0 0-16,0 0 0,0 22 15,-21-22-15,21 0 0,0 0 0,0 21 16,0-20-16,0-1 0,0 0 0,0 0 16,0 0-16,0 22 0,0-22 15,0 0-15,0 0 0,-21 21 0,21-20 16,0-1-16,0 0 0,0 0 0,-21 21 15,21-20-15,0-1 0,0 0 0,0 0 16,0 0-16,0 0 16,0 1-16,0-1 0,0 0 0,0 0 15,0 0-15,0 0 0,-21-21 0,21 22 16,0-1-16,-22 0 0,22 0 16,0 0-16,0 0 0,-21 1 0,21-1 15,0 0-15,0 0 0,0 0 0,0 0 16,0 1-16,-21-1 0,21 0 0,0 0 15,0 0-15,-21 0 16,21 1-16,0-1 0,0 0 16,0 0-16,0 0 0,0 0 0,0 1 15,0-1-15,0 0 0,0 0 16,0 0 0,0 0-16,0 1 0,0-1 15,0 0-15,0 0 16,0 0-1,0 0-15,0 1 0,0-1 16,21-21-16,-21 21 0,0 0 16,0 0-16,0 0 0,0 1 15,0-1-15,0 0 16,0 0-16,0 0 16,21-42 15,-21 0-31,21-21 15,1 20-15,-22-20 0</inkml:trace>
  <inkml:trace contextRef="#ctx0" brushRef="#br1" timeOffset="116628.74">26035 9335 0,'0'-22'47,"21"22"-32,0-21-15,0 21 16,1 0 0,-22-21-16,21 21 0,0 0 15,0 0-15,0 0 16,0-21-16,1 21 16,-1 0-16,0 0 0,0 0 15,0 0-15,22 0 16,-22 0-16,0 0 0,21 0 0,-21 0 15,22 0-15,-22 0 0,21 0 0,1 0 16,-1 0-16,0 0 0,-21 0 16,22 0-16,-1 0 0,0 0 0,-20 0 15,20 0-15,0 0 0,1 0 16,-22 0-16,21 0 0,0 0 0,-20 0 16,20 0-16,0 0 0,-21 0 15,22 0-15,-1 0 0,-21 0 0,22 0 16,-1-21-16,0 21 0,-21 0 0,22 0 15,-1 0-15,0 0 0,1 0 16,-1 0-16,0 0 0,1-21 0,-1 21 16,0 0-16,1 0 15,-1 0-15,0 0 0,1-22 0,-1 22 16,0 0-16,1 0 0,-1 0 0,0-21 16,1 21-16,-1 0 0,0 0 15,1 0-15,-1 0 0,22 0 0,-22 0 16,0 0-16,1 0 0,20 0 15,-21 0-15,1 0 0,-1 0 0,0 0 16,1 0-16,-1 0 0,0 0 16,1 0-16,-1 0 0,0 0 0,1 0 15,-1 0-15,-21 0 0,22 0 0,-1 0 16,-21 0-16,21 0 16,1 0-16,-22 0 0,0 0 0,21 0 15,-20 0-15,-1 0 0,0 0 16,21 0-16,-21 0 0,1 0 0,-1 0 15,21 0-15,-21 0 0,0 0 16,22 0-16,-22 0 0,21 0 0,1 0 16,-1 0-16,0 0 0,1 0 15,-1 0-15,0 0 0,1 0 0,-22 21 16,21-21-16,0 0 0,-20 0 0,20 0 16,-21 0-16,0 0 0,22 0 15,-22 0-15,0 0 0,0 0 0,0 0 16,0 0-16,22 0 15,-22 0-15,0 0 0,0 0 16,0 0-16,1 0 0,-1 0 16,0 0-16,0 0 0,0 0 15,0 0 1,1 0-16,-1 0 16,0 0-1,0 0 1,0 0-1,0 0 1,1 0 0,-1 0-1,0 0-15,0 0 16,-21 22 0,21-22-16,0 0 15,1 0 16,-1 21-15,0-21 15,0 0 1,-21 21-32,0 0 31,0 0-16,0 0-15,0 1 16,0-1 0,0 0-16,0 0 0,0 0 15,-21-21-15,21 21 0,0 1 16,0-1-16,0 0 0,0 0 0,0 0 16,0 0-16,0 1 0,-21-1 15,21 0-15,0 0 0,0 0 0,0 0 16,0 22-16,-21-22 0,21 0 15,0 0-15,0 22 0,-22-22 16,1 0-16,0 21 0,21-21 0,-21 1 16,0-1-16,21 21 0,-21-21 15,-1 0-15,22 1 0,0 20 0,0-21 16,-21 0-16,21 0 0,0 22 0,0-22 16,0 0-16,0 21 0,0 1 15,0-22-15,0 21 0,0 1 0,0-22 16,0 21-16,0 0 0,0 1 15,0-1-15,0-21 0,0 22 0,0-1 16,0 0-16,0-21 0,0 22 0,0-22 16,0 21-16,0 1 15,0-22-15,0 21 0,0 0 0,0-20 16,21 20-16,-21 0 0,0 1 16,0-22-16,0 21 0,0 0 0,0 1 15,0-22-15,0 21 0,0 1 0,0-22 16,0 21-16,0 0 0,0-20 15,0 20-15,0-21 0,0 21 0,0-20 16,0-1-16,0 21 0,0-21 16,0 22-16,0-22 0,0 21 0,0-21 15,0 22-15,0-22 0,0 21 0,0-21 16,0 22-16,0-22 0,22 21 16,-22-21-16,0 22 0,0-22 15,0 0-15,0 21 0,0-21 16,21 1-16,-21-1 0,0 21 0,21-21 15,-21 0-15,0 1 0,0-1 0,0 0 16,0 0-16,21 0 0,-21 0 16,0 1-16,21-1 0,-21 0 0,0 0 15,0 0-15,0 0 0,0 1 16,0-1-16,0 0 0,0 0 0,21 0 16,-21 0-16,0 1 0,0-1 0,0 0 15,0 0-15,0 0 0,0 0 16,0 1-16,22-1 0,-22 0 0,0 0 15,0 0-15,0 0 16,0 1-16,0-1 0,0 0 0,0 0 16,0 0-16,0 0 15,0 1-15,0-1 16,0 0-16,0 0 16,0 0-1,-22-21-15,22 21 0,-21-21 16,21 22-16,0-1 31,-21-21-15,0 0-1,21 21-15,-21-21 16,0 0-16,-1 21 16,1-21-16,0 0 0,0 21 15,0-21-15,0 0 0,-1 21 16,1-21-16,0 0 0,0 0 15,0 0-15,0 0 0,-1 22 0,1-22 16,0 0-16,0 0 0,-21 0 16,20 0-16,-20 21 0,0-21 0,21 0 15,-22 0-15,1 21 16,0-21-16,-1 0 0,1 0 0,0 21 0,-1-21 16,1 0-16,0 0 0,-22 0 15,22 0-15,-1 0 0,1 0 16,0 0-16,-22 0 0,22 0 0,0 0 15,-1 0-15,-20 0 0,20 0 16,1 0-16,0 0 0,-1 0 0,-20 0 16,21 0-16,-1 0 0,1 0 0,-22 0 15,22 0-15,0 0 0,-22 0 16,22 0-16,0 0 0,-22 0 0,22 0 16,-1 0-16,-20 0 0,21 0 0,-1 0 15,1 0-15,0 0 16,-22 0-16,22 0 0,-1 0 0,1-21 15,-21 21-15,20 0 0,-20 0 16,20 0-16,-20 0 0,21 0 0,-22 0 16,22-21-16,-22 21 0,22 0 0,-22 0 15,22 0-15,-21 0 0,20 0 16,1 0-16,0 0 0,-1 0 0,1 0 16,21 0-16,-22 0 0,1 21 0,21-21 15,-21 0-15,-1 0 0,22 21 16,-21-21-16,-1 0 0,1 0 15,0 0-15,-1 21 0,1-21 0,0 0 16,-1 0-16,1 21 0,0-21 16,-1 0-16,22 0 0,-21 0 0,21 0 15,0 22-15,-1-22 0,1 0 16,0 0-16,0 0 0,0 0 16,0 0-16,-1 0 0,1 0 0,0 0 15,0 0-15,0 0 0,0 0 16,-1 0-16,1 0 0,0 0 15,0 0-15,0 0 16,0 0-16,-1 0 16,1 0-16,0 0 0,0 0 31,0 0-31,0 0 16,21-22-1,-22 22 1,1 0-16,0 0 0,21-21 15,-21 21 1,0 0-16,0-21 16,-1 21-1,22-21 1,0 0 15,0 0 0,-21 21-15,21-22-16,-21 22 16,21-21-16,-21 21 15,0 0 1,21-21 0,-21 21 62,21-21-63</inkml:trace>
  <inkml:trace contextRef="#ctx0" brushRef="#br1" timeOffset="118563.57">26458 7980 0,'0'0'0,"0"-21"0,0 0 16,21-1 0,1 22-16,-1-21 15,-21 0-15,21 21 0,0-21 16,0 21-16,-21-21 16,0 0-16,-21 21 31,0 0-31,0 0 0,0 0 0,-22 0 15,22 0-15,0 0 0,0 21 0,0-21 16,-1 21-16,1-21 0,0 21 16,21 0-16,-21-21 0,21 21 15,0 1 1,0-1-16,21-21 16,0 0-16,0 21 15,1-21-15,-1 21 0,0-21 16,0 0-16,21 21 0,-20-21 0,-1 0 15,21 21-15,-21-21 0,0 22 0,1-1 16,-1-21-16,0 21 0,0 0 16,0 0-16,-21 0 0,0 1 0,0-1 15,0 0-15,0 0 0,0 0 16,-21 0-16,0 22 0,-21-22 0,20 0 16,-20 0-16,0 0 0,21 1 0,-22-22 15,1 21-15,21-21 0,-22 0 16,22 0-16,0 0 0,-21 0 15,21 0-15,-1 0 0,1 0 0,0-21 16,0-1-16,0 22 0,0-21 16,-1 0-16,22 0 0,-21-21 0,0 20 15,21 1-15,0 0 16,0 0-16,0 0 0,21 21 16,0 0-16,1-21 0,-1-1 15,0 22-15,0 0 16,0 0-16</inkml:trace>
  <inkml:trace contextRef="#ctx0" brushRef="#br1" timeOffset="118868.39">26987 7768 0,'0'-21'0,"-21"42"32,21 0-17,0 1-15,0-1 16,0 21-16,0-21 0,0 22 0,-21-22 16,21 21-16,0 0 0,0 1 15,-21-22-15,21 21 0,-21 1 16,21-22-16,0 0 0,0 21 0,0-21 15,0 1-15,0-1 16,21-21 0</inkml:trace>
  <inkml:trace contextRef="#ctx0" brushRef="#br1" timeOffset="119103.04">26776 8043 0,'0'0'16,"-21"0"-16,21-21 31,21 21-31,0 0 16,0 0-16,0-21 0,0 21 15,1-21-15,-1 21 0,0 0 0,0 0 16,0-21-16,0 21 0,1 0 15,-1 0-15,0 0 32</inkml:trace>
  <inkml:trace contextRef="#ctx0" brushRef="#br1" timeOffset="119691.7">27411 8213 0,'0'0'0,"21"-21"0,-21-1 15,21 22-15,-21-21 0,0 0 0,21 0 16,-21 0-16,21 0 16,-21-1-16,0 1 0,0 0 0,0 0 15,0 0-15,0 0 0,0-1 0,-21 1 16,0 21-1,0 0-15,0 0 0,0 0 16,21 21-16,-22-21 0,1 22 16,0-1-16,0 0 0,0 0 0,0 21 15,-1-20-15,1 20 0,0-21 0,21 21 16,-21-20-16,21-1 0,-21 0 16,21 21-16,0-21 0,0 1 0,0-1 15,21 0 1,0-21-16,0 0 15,0 0-15,1 0 0,-1-21 16,0 0-16,0-1 0,0 1 16,0 0-16,-21 0 0,22 0 15,-1 0-15,-21-22 0,0 22 0,21 0 16,0 0-16,-21-22 0,21 22 16,-21 0-16,0 42 46,0 0-46,0 1 0,0-1 0,0 0 16,0 0-16,0 21 0,0-20 16,0-1-16,0 0 0,0 0 15,0 0-15,0 0 0,21-21 0,-21 22 16,22-22-16,-1 0 16,0 0-1,0 0-15,-21-22 16,0 1-16,21 21 0</inkml:trace>
  <inkml:trace contextRef="#ctx0" brushRef="#br1" timeOffset="120631.2">27749 7705 0,'0'21'31,"-21"0"-31,21 0 0,0 0 0,0 1 16,0 20-16,0-21 0,0 21 0,0-20 16,0 20-16,0-21 0,0 21 15,0-20-15,0 20 0,0-21 0,0 0 16,0 0-16,0 1 0,0-1 16,0 0-16,0 0 0,0 0 0,0 0 15,21-21 16,1 0-31,-1-21 16,0 21-16,-21-21 16,21 0-16,0 0 0,-21 0 0,21-1 15,-21 1-15,0 0 0,22 0 0,-22 0 16,21 0-16,-21-1 0,21 1 16,-21 0-16,0 0 15,0 42 16,0 0-31,0 0 16,0 1-16,0-1 0,0 0 0,0 0 16,0 21-16,0-20 0,0-1 0,0 0 15,0 0-15,0 0 0,0 0 16,0 1-16,21-22 0,-21 21 16,21 0-16,0-21 0,1 0 15,-1 0-15,0 0 0,0 0 16,0 0-16,0-21 0,1 0 15,-1-1-15,-21 1 0,21 0 0,0 0 16,0 0-16,0 0 0,-21-22 16,22 22-16,-1-21 0,0 21 0,0-1 15,-21 1-15,21 0 0,0 0 16,-21 0-16,22 21 16,-1 0-1,-21 21 1,0 0-1,0-42 48,0 0-63,0 0 16,0-1-16,0 1 15,-21 21 16,-1 0-31,22 21 16,-21 1-16,0-1 16,21 0-16,-21 0 0,21 21 0,0-20 15,0-1-15,-21 21 0,21-21 0,0 0 16,0 1-16,0-1 0,0 0 16,0 0-16,0 0 0,21 0 0,0 1 15,0-22-15,0 0 16,1 0-16,-1 0 0,0 0 15,0 0-15,0-22 0,0 1 16,1 21-16,-1-21 0,0 0 16,0 0-16,-21 0 0,0-1 15,21 1-15,-21-21 0,21 21 0</inkml:trace>
  <inkml:trace contextRef="#ctx0" brushRef="#br1" timeOffset="120994.99">28363 7599 0,'43'0'16,"-43"-21"-1,0 0 1,0-1-16,-22 22 31,1-21-31,0 21 16,21 21-1,0 1 1,0-1-16</inkml:trace>
  <inkml:trace contextRef="#ctx0" brushRef="#br1" timeOffset="121279.82">27517 7811 0,'0'0'0,"21"0"31,0 0-31,0 0 0,0 0 0,0 0 15,22 0-15,-1 0 0,-21 0 0,22 0 16,-1 0-16,0 0 0,-21 0 16,22 0-16,-22 0 0,0 0 0,0-22 15,0 22 1</inkml:trace>
  <inkml:trace contextRef="#ctx0" brushRef="#br1" timeOffset="122108.35">29337 7747 0,'0'0'0,"0"-21"0,0 0 15,0 42 48,0 0-63,0 0 15,0 0-15,0 1 16,0 20-16,0-21 0,0 21 0,0 1 16,-21-1-16,21 0 0,0 1 0,0-22 15,0 21-15,0 1 0,0-22 16,0 21-16,0-21 0,0 0 0,0 1 16,0-1-16,0 0 0,0 0 15,0-42 16,0 0-15,0 0-16,0-1 0,0 1 16,0 0-16</inkml:trace>
  <inkml:trace contextRef="#ctx0" brushRef="#br1" timeOffset="122484.14">29273 7789 0,'-21'-21'15,"42"42"-15,-42-63 0,0 21 0,0 21 16,21-21-16,0 0 16,0-1-16,0 1 15,0 0 1,21 21-16,0 0 0,0-21 0,1 21 16,-1 0-16,0 0 0,21 0 0,1 0 15,-22 0-15,21 0 16,0 0-16,1 0 0,-22 0 0,21 21 15,1 0-15,-22 0 0,0 1 16,-21-1-16,0 0 0,0 0 0,0 0 16,-21 0-16,0 1 0,-22 20 0,22-42 15,-21 21-15,21 0 0,-22 0 16,22 1-16,0-1 0,0-21 0,0 21 16,-1-21-16,1 21 15,21 0 1,21-21 15,1 0-15</inkml:trace>
  <inkml:trace contextRef="#ctx0" brushRef="#br1" timeOffset="122991.77">29993 7916 0,'-21'0'16,"21"22"-1,-21-22-15,21 21 0,0 0 0,0 0 16,-21 0-16,-1-21 0,22 43 15,-21-22-15,21 0 0,0 0 0,-21 0 16,21 0-16,-21 22 0,21-22 16,0 0-16,0 0 0,0 0 0,0 1 15,0-1-15,21 0 16,0-21-16,0 0 16,1 0-16,-1 0 0,0 0 0,0 0 15,21 0-15,-20 0 0,-1 0 16,21-21-16,-21 0 0,0 21 0,22-22 15,-22 1-15,0 0 0,0 0 0,0 0 16,-21 0-16,0-1 0,0-20 16,0 21-16,0 0 0,0 0 0,-21-22 15,-21 22-15,21 0 0,0 0 16,-1 21-16,1-21 0,0 21 0,-21 0 16,21 0-16,-1 0 0,1 0 15,0 0-15,0 21 16,21 0-1,0 0-15,0 0 16,21-21-16,0 0 16,0 0-16,1 0 0,-1 0 0</inkml:trace>
  <inkml:trace contextRef="#ctx0" brushRef="#br1" timeOffset="123443.51">30565 7874 0,'0'0'0,"0"-21"31,-22 42 1,22 0-32,-21 0 0,21 1 0,0-1 15,-21 0-15,0 0 0,21 21 16,-21-20-16,21-1 0,-21 21 0,21-21 15,0 0-15,0 1 0,0-1 16,0 0-16,0 0 0,0 0 0,21-21 16,0 21-16,0-21 0,0 0 15,0 0-15,22 0 0,-22 0 16,0 0-16,0-21 0,0 0 0,1 0 16,-1 21-16,0-21 0,0-22 15,-21 22-15,0 0 0,0 0 16,0-21-16,0 20 0,0-20 0,0 21 15,0 0-15,-21 0 0,0-1 16,0 1-16,-1 21 0,1 0 0,0 0 16,0 0-16,0 0 0,0 0 15,-1 0-15,1 0 0,0 21 0,0-21 16,21 22-16,0-1 0,0 0 16,0 0-16,21-21 31,0 0-31</inkml:trace>
  <inkml:trace contextRef="#ctx0" brushRef="#br1" timeOffset="123775.32">30903 7705 0,'0'0'15,"21"-21"-15,-21-1 0,22 22 0,-22-21 0,0 0 16,0 0-1,0 42 17,0 0-32,0 0 15,0 1-15,0-1 0,0 0 16,-22 21-16,22 1 0,-21-1 16,21 0-16,-21 1 0,21-1 0,-21 0 15,21 1-15,0-1 0,0-21 16,0 21-16,0 1 0,0-22 0,0 0 15,21 0-15,0 0 0,0 1 16,1-22-16,-1 0 0,0 0 16,21 0-16,-21 0 0,1 0 0,-1-22 15,0 1-15,0 21 0,0-21 16,0 0-16,1 0 0,-1 0 0</inkml:trace>
  <inkml:trace contextRef="#ctx0" brushRef="#br1" timeOffset="124674.81">29104 8869 0,'0'-21'0,"0"42"0,0-63 0,0 20 16,0 1-16,-21 0 16,21 0-16,0 0 0,0 0 15,-21 21-15,0-22 0,-1 1 16,1 21-16,0-21 0,0 21 15,0 0-15,0 0 0,-1 0 0,1 0 16,0 0-16,0 0 0,0 21 16,-22-21-16,22 21 0,0 22 0,0-22 15,0 0-15,21 21 0,-21-20 16,21 20-16,-22-21 0,22 21 0,0-20 16,0-1-16,0 0 0,0 0 0,0 0 15,22 0-15,-1-21 16,0 0-16,0 0 15,0 0-15,0 0 0,1-21 0,20 21 16,-21-21-16,0 0 0,0 0 16,1 0-16,-1-1 0,0 1 0,0 0 15,0 0-15,0 0 0,1-22 16,-22 22-16,0 0 0,0 0 0,21 0 16,-21 0-16,0 42 31,0 0-31,0 0 0,0 0 15,0 0-15,21 1 0,-21 20 16,21-21-16,-21 0 0,21 0 0,-21 1 16,0-1-16,21 0 0,1 0 15,-22 0-15,21 0 16,0-21-16,0 0 0,0 0 16,0 0-16,1 0 15</inkml:trace>
  <inkml:trace contextRef="#ctx0" brushRef="#br1" timeOffset="125099.56">29400 8784 0,'0'0'0,"0"-21"0,0 0 16,0 0-16,22 0 15,-1 21-15,0 0 16,0 0-16,0 0 16,0 0-16,1 0 15,-1 0-15,-21 21 0,21 0 0,0 0 16,-21 0-16,0 0 0,21 1 16,-21-1-16,0 0 0,0 0 0,0 0 15,0 22-15,0-22 0,0 0 0,0 0 16,-21 0-1,0 0-15,0-21 16,0 0 0,21-21-16,0 0 15,0 0-15,0 0 0,0 0 16,0-1-16,0 1 0,0 0 16,0 0-16,21 0 0,-21 0 0,21-1 15,0 1-15,-21 0 0,21 0 16,0 21-16,1-21 0,-1 21 15,0-21-15,0-1 0,0 22 0,0 0 16,1 0-16</inkml:trace>
  <inkml:trace contextRef="#ctx0" brushRef="#br1" timeOffset="125503.49">30014 8869 0,'21'0'31,"-21"-21"-15,22 21-16,-1-21 0,0 21 16,0-22-16,0 1 15,0 21-15,-21-21 0,22 21 16,-22-21-16,-22 21 31,1 0-31,0 0 16,0 0-16,0 0 0,0 0 15,-1 21-15,1 0 0,0 0 16,0 1-16,21-1 0,0 0 16,0 0-16,0 0 0,0 0 0,0 1 15,0-1-15,0 0 0,21-21 16,0 21-16,0-21 15,1 0-15,-1 0 16,0 0-16,0 0 0,0 0 16,0 0-16,1 0 0,-1 0 0,0 0 15,0-21-15,0 21 0</inkml:trace>
  <inkml:trace contextRef="#ctx0" brushRef="#br1" timeOffset="126036.21">30649 8721 0,'0'0'0,"0"-21"0,0-1 31,-21 22-15,0 0-16,0 0 0,0 0 15,-1 0-15,1 22 0,0-1 16,21 0-16,-21 0 0,0 0 0,0 0 15,21 1-15,0-1 0,0 0 0,-22 0 16,22 0-16,0 0 0,0 1 16,0-1-16,0 0 0,0 0 15,22-21 1,-1 0-16,0 0 16,0 0-16,0 0 15,0-21-15,-21 0 0,22 21 16,-1-21-16,-21-1 0,21 1 0,-21 0 15,21 0-15,0 0 0,-21 0 16,0-1-16,0 1 0,21 0 0,-21 42 47,0 0-47,0 1 0,0-1 0,0 0 16,0 0-16,0 0 0,22 0 15,-22 1-15,0-1 0,0 0 0,21-21 16,0 21-16,0 0 0,0-21 15,0 0-15,1 0 16,-1 0-16,0 0 0,0 0 0,0 0 16,0 0-16,1-21 15,-22 0-15,21 21 0,-21-21 0,21 0 16,-21-1-16,0 1 16,0 0-16</inkml:trace>
  <inkml:trace contextRef="#ctx0" brushRef="#br2" timeOffset="149299.01">2561 4572 0,'-21'0'0,"0"0"16,0 0 15,-1 0-31,1 0 0,0 0 16,0 0-16,0 0 15,0 0-15,-1 0 16,1 0-1,0 0-15,0 0 16,0 0 0,0 0-1,42 0 79,0 0-94,0 0 0,21 0 16,-20 0-16,-1 0 0,21 0 15,0 0-15,-20 0 0,20 0 16,0 0-16,1 0 0,-1 0 0,-21 0 16,21 0-16,1 21 0,-22-21 15,21 0-15,1 0 0,-22 0 0,0 0 16,21 0-16,-21 0 0,22 0 15,-22 0-15,21 0 0,-21 21 0,22-21 16,-1 0-16,-21 0 0,22 0 16,-22 0-16,21 0 0,-21 0 0,22 0 15,-22 0-15,21 22 0,-21-22 16,22 0-16,-22 0 0,21 0 0,-21 0 16,22 0-16,-22 0 0,21 0 15,-21 0-15,22 0 0,-1 0 16,-21 0-16,21 0 0,1 0 0,-22 0 15,21 0-15,-21 0 0,22 0 16,-22 0-16,21 0 0,-21 0 0,22 0 16,-1 0-16,0 0 0,1 0 15,-1 0-15,0 0 0,1 0 0,-1 0 16,0 0-16,1 0 0,20 0 16,-20-22-16,-1 22 0,0 0 0,1 0 15,-1 0-15,0 0 0,1 0 16,-1 0-16,0 0 0,1 0 15,-1 0-15,0 0 0,-21 0 0,22 0 16,-22 0-16,21 0 0,1 0 16,-22 0-16,21 0 0,0 0 0,1 0 15,-22 0-15,21 0 0,1 0 16,-1 0-16,0 0 0,1 0 0,-1 0 16,0 0-16,1 0 0,-1 0 15,0-21-15,1 21 0,-1 0 0,0 0 16,1 0-16,-22 0 0,21 0 0,0-21 15,-20 21-15,20 0 0,0 0 16,-21 0-16,22 0 0,-1-21 16,-21 21-16,22 0 0,-1 0 15,0 0-15,1 0 0,-22 0 0,21-21 16,0 21-16,1 0 0,-1 0 0,0 0 16,-20 0-16,20 0 0,-21 0 15,21 0-15,1 0 0,-22 0 0,21 0 16,-21 0-16,1 0 0,20 0 15,-21 0-15,0 0 0,22 0 0,-22 0 16,0 0-16,0 0 0,0 0 16,0 0-1,-42 0 32</inkml:trace>
  <inkml:trace contextRef="#ctx0" brushRef="#br2" timeOffset="151019.38">2159 6011 0,'-21'0'15,"0"0"17,42 0 46,0 0-63,0 0-15,0 0 16,22 0-16,-22 0 0,21 0 16,-21 0-16,22 0 0,-1 0 0,-21 0 15,21 0-15,1 0 0,-1 0 16,0 0-16,1 0 0,20 0 0,-20 0 16,-1 0-16,-21 0 0,21 0 15,1 0-15,-1 0 0,-21 0 0,22 0 16,-1 0-16,-21 0 0,21 0 15,1 0-15,-1 0 0,-21 0 0,22 0 16,-1 0-16,0 0 0,22 0 16,-22 0-16,22 0 0,-22 0 15,21 0-15,-20 0 0,20 0 0,1 0 16,-22 22-16,22-22 0,-22 0 16,0 0-16,22 0 0,-22 0 0,0 0 15,1 0-15,-1 0 0,0 0 16,1 0-16,-1 0 0,0 0 0,1 0 15,-1 0-15,22 0 0,-22 0 16,0 0-16,22 0 0,-22 0 0,22 0 16,-22 0-16,21 0 0,-20 0 15,-1 0-15,0 0 0,1 0 0,-22 0 16,21 0-16,1 0 0,-22 0 16,21 0-16,-21 0 0,22 0 15,-1 0-15,-21 0 0,21 0 0,1 0 16,-1 0-16,0 0 0,1 0 15,-1 0-15,0 0 0,1 0 0,-22 0 16,21 0-16,1 0 0,-22 0 0,0 0 16,21 0-16,-21 0 0,1 0 15,-1 0-15,0-22 0,0 22 32,-42 0 61,0 0-77</inkml:trace>
  <inkml:trace contextRef="#ctx0" brushRef="#br2" timeOffset="152351.63">4657 12107 0,'-22'0'0,"1"0"15,0 0 1,0 0-16,0 0 16,0 0-16,-1 0 15,1 0-15,0-21 0,0 21 16,0 0-16,0 0 15,-1 0-15,1 0 16,42 0 31,1 0-31,20 0-16,-21 0 0,21 0 0,1 0 15,20 0-15,-20 0 0,20 0 16,-21 0-16,22 0 0,-1 0 0,1 0 15,-1 0-15,1 0 0,-1 0 16,1 0-16,21 0 0,-22 0 0,22 0 16,-1-21-16,-20 21 0,21 0 15,-22 0-15,1 0 0,20 0 16,-20 0-16,-1 0 0,-20 0 0,20 0 16,-21 0-16,22 0 0,-22 0 15,22 0-15,-22-21 0,0 21 0,22 0 16,-22 0-16,-21 0 0,22 0 0,-1 0 15,-21 0-15,0 0 0,1-21 16,-1 21-16,0 0 0,-21-21 63,-21 21-17,0 0-30,-1 0-16,1 0 0</inkml:trace>
  <inkml:trace contextRef="#ctx0" brushRef="#br2" timeOffset="161391.79">26395 9821 0,'0'22'0,"21"-22"46,0-22-30,0 22-16,-21-21 0,21 21 0,1-21 16,-22 0-16,21 21 15,-21-21-15,21 21 0,-21-21 16,-21 21 0,0 0-16,-1 0 15,1 0-15,0 0 0,0 21 16,0-21-16,0 21 0,-1 0 0,1-21 15,0 21-15,0 0 0,0-21 0,21 22 16,-21-22-16,21 21 16,0 0-1,0 0-15,21-21 16,0 0-16,0 21 0,0-21 16,0 21-16,1 1 0,-1-22 15,0 21-15,0-21 0,0 0 16,0 21-16,1 0 0,-1 0 15,-21 0-15,0 1 0,0-1 16,-21 0 0,-1-21-16,1 21 0,0-21 0,0 0 15,0 0-15,-22 21 0,22-21 0,0 0 16,0 0-16,0 0 16,0 0-16,-1 0 0,1 0 15,21-21-15,-21 21 0,21-21 0,-21 21 16,21-21-16,0 0 15,0-1-15,0 1 32,21 21-17,0-21-15,0 21 0</inkml:trace>
  <inkml:trace contextRef="#ctx0" brushRef="#br2" timeOffset="161811.63">26776 9631 0,'0'0'0,"0"21"31,0 0-31,0 0 16,0 1-16,-21-1 0,21 21 0,-22-21 15,22 0-15,0 22 0,0-22 16,0 21-16,-21-21 0,21 22 0,-21-22 16,21 0-16,0 0 0,0 0 15,0 1-15,0-1 0,0 0 16,0 0 0,0-42 15</inkml:trace>
  <inkml:trace contextRef="#ctx0" brushRef="#br2" timeOffset="162011.51">26628 9906 0,'0'0'15,"21"0"16,0 0-15,0 0-16,0 0 0,0 0 0,1 0 16,-1-21-16,0 21 0,0 0 15,0 0-15,0-21 0,1 21 0,-1-21 16</inkml:trace>
  <inkml:trace contextRef="#ctx0" brushRef="#br2" timeOffset="162547.21">27157 9948 0,'0'-63'31,"0"42"-31,0 0 15,0-1-15,-21 1 0,-1 21 16,1 0-16,0 0 0,0 0 16,0 0-16,-22 0 0,22 21 15,0-21-15,0 22 0,0-1 0,-22 0 16,43 0-16,-21 21 0,0-20 16,21-1-16,-21 0 0,21 0 0,0 0 15,0 0-15,0 1 16,21-22-1,0 0-15,0 0 0,1 0 16,-1 0-16,0 0 0,0 0 0,21-22 16,-20 1-16,-1 21 0,0-21 15,0 0-15,0 0 0,0 0 16,-21-1-16,22 1 0,-22 0 16,0 0-16,0 0 0,0 42 46,0 0-46,0 0 16,0 0-16,0 1 0,0-1 0,0 0 16,0 0-16,0 0 0,0 0 15,0 1-15,21-22 32,0 0-17</inkml:trace>
  <inkml:trace contextRef="#ctx0" brushRef="#br2" timeOffset="162831.07">27326 9567 0,'0'-21'0,"0"42"15,0 1 1,0-1-16,0 0 0,0 21 0,0-21 15,0 22-15,0-22 0,0 21 16,0-21-16,0 22 0,0-1 0,0-21 16,0 0-16,0 1 0,0-1 0,0 0 15,0 0-15,0 0 16,0 0-16,0 1 16,21-22 15,0 0-31,-21-22 15,22 22-15</inkml:trace>
  <inkml:trace contextRef="#ctx0" brushRef="#br2" timeOffset="163082.94">27559 9843 0,'-21'0'0,"21"21"15,0 0-15,-21 0 16,21 0-16,0 0 0,0 1 16,0-1-16,0 0 0,0 0 15,0 0-15,0 0 16,0 1 0,0-44 15,0 1-16,0 0-15</inkml:trace>
  <inkml:trace contextRef="#ctx0" brushRef="#br2" timeOffset="163260.04">27559 9589 0,'0'0'0</inkml:trace>
  <inkml:trace contextRef="#ctx0" brushRef="#br2" timeOffset="163467.12">27220 9779 0,'21'0'32,"1"0"-17,-1 0-15,0 0 16,0 0-16,0 0 0,0-21 15,1 21-15,-1 0 0,0 0 16</inkml:trace>
  <inkml:trace contextRef="#ctx0" brushRef="#br2" timeOffset="163847.9">27982 9821 0,'0'0'15,"0"-21"-15,-21 21 16,0 0-16,0 0 15,0 0-15,-1 0 16,1 0-16,0 21 0,0 1 0,0-1 16,21 0-16,-21 0 0,-1 0 15,1 22-15,21-22 0,0 0 0,0 0 16,0 0-16,0 0 0,0 1 16,0-1-16,21-21 15,1 0-15,-1 0 0,0 0 0,0 0 16,0 0-16,0 0 0,1 0 15,-1 0-15,0 0 0,0 0 0,0-21 16,0 21-16,1 0 0</inkml:trace>
  <inkml:trace contextRef="#ctx0" brushRef="#br2" timeOffset="164176.01">28617 9821 0,'0'0'0,"-21"43"31,21-22-31,0 0 0,-21 0 0,21 0 16,0 1-16,0-1 16,0 0-16,0 0 15,0 0-15,0-42 47</inkml:trace>
  <inkml:trace contextRef="#ctx0" brushRef="#br2" timeOffset="164363.94">28596 9673 0,'-21'0'15,"0"0"1,21 21-1,0 1 1,0-1-16,0 0 16,21-21-16</inkml:trace>
  <inkml:trace contextRef="#ctx0" brushRef="#br2" timeOffset="164834.94">28744 9885 0,'0'85'15,"0"-64"1,0 0-16,0 0 0,0 0 15,0-42 32,0 0-31,0 0-16,0 0 16,0-1-16,0 1 0,0 0 0,0 0 15,21 0-15,1 0 0,-1-1 16,0-20-16,0 42 0,0-21 0,0 0 15,22 21-15,-22 0 0,0 0 0,21 0 16,-20 0-16,-1 0 0,0 21 16,0 0-16,0 0 0,-21 0 0,0 1 15,0-1-15,0 0 0,0 0 16,0 0-16,0 0 0,0 1 16,-21-1-16,21 0 0,0 0 15,-21-21-15,0 0 16</inkml:trace>
  <inkml:trace contextRef="#ctx0" brushRef="#br2" timeOffset="165119.79">29337 9504 0,'0'63'31,"0"-41"-31,0-1 0,0 21 16,0-21-16,0 22 0,-21-1 0,21-21 16,-21 21-16,-1-20 0,22 20 0,0-21 15,0 0-15,-21 0 0,21 1 16,0-1-16,-21 0 0,21 0 15,21-21 17,0 0-17</inkml:trace>
  <inkml:trace contextRef="#ctx0" brushRef="#br2" timeOffset="165328.67">29210 9779 0,'0'0'0,"0"-21"31,21 21-31,0 0 16,0-21-16,1 21 0,-1 0 15,0-21-15,0 21 16,0 0-16,0-22 0,1 22 15,-1 0-15</inkml:trace>
  <inkml:trace contextRef="#ctx0" brushRef="#br2" timeOffset="166111.34">29845 9525 0,'0'21'31,"0"0"-31,0 1 16,0-1-16,0 0 0,0 0 16,0 0-16,0 22 0,0-22 0,-21 0 15,21 21-15,0-21 0,0 1 0,0-1 16,0 0-16,0 0 0,0 0 16,-21 0-16,21 1 0,0-1 15,0-42 48,0-1-63,0 1 15,0 0-15,21 0 0,0 0 16,-21 0-16,21-1 0,0 22 16,0-21-16,1 21 0,-1-21 15,0 21-15,0 0 0,0 0 16,0 0-16,1 0 0,-1 0 0,0 0 31,-21 21-31,0 0 0,0 1 16,0-1-16,0 0 0,0 0 15,-21 0-15,0-21 0,-1 21 16,1 1-16,0-22 0,0 21 0,0-21 16,0 0-16,-1 21 15,1-21-15,42 0 63</inkml:trace>
  <inkml:trace contextRef="#ctx0" brushRef="#br2" timeOffset="166391.37">30289 9821 0,'22'0'46,"-1"0"-14,0 0-32,0 0 15</inkml:trace>
  <inkml:trace contextRef="#ctx0" brushRef="#br2" timeOffset="166571.37">30289 9885 0,'22'0'47,"-1"0"-47,0 0 16,-21-21-16,21 21 0</inkml:trace>
  <inkml:trace contextRef="#ctx0" brushRef="#br2" timeOffset="167111.24">30628 9652 0,'0'0'0,"42"-42"31,-42 21-31,22 21 31,-22 21-31,0 0 16,0 0-16,0 0 0,0 0 15,0 1-15,0-1 0,0 21 0,0-21 16,-22 0-16,22 1 0,0-1 0,-21 0 16,0 0-16,0 0 0,21 0 15,-21 1-15,21-1 0,-21-21 16,21-21 15,0-1-15,0 1-16,0 0 15,21 0-15,-21 0 0,0 0 16,21-1-16,0 22 47,-21 22-47,0-1 0,0 0 16,21-21-16,-21 21 0,0 0 0,0 0 15,21 1 1,1-22-1,-1 0 1,0 0-16,0 0 16,0 0-16</inkml:trace>
  <inkml:trace contextRef="#ctx0" brushRef="#br2" timeOffset="167860.79">30988 9694 0,'0'0'16,"-21"22"15,21-1-15,-21 0-16,-1 0 0,22 0 0,-21 0 16,21 1-16,0-1 0,0 0 15,-21 0-15,21 0 0,0 0 16,0 1-16,21-22 31,0 0-31,1 0 0,-1 0 16,0 0-16,-21-22 15,21 22-15,-21-21 0,0 0 0,0 0 16,0 0-16,0 0 16,0-1-16,0 1 0,0 0 15,0 0 1,-21 21-1,42-21 17,0 21-17,0 0-15,1 0 0,-1 0 16,0-21-16,0 21 0,21 0 0,-20 0 16,-1 0-16,0 0 0,0 0 15,0 0-15,-21 21 31,0 0-31,0 0 0,-21-21 16,21 21-16,-21 0 0,21 1 16,0-1-16,-21-21 0,21 21 15,0 0-15,-21 0 0,21 0 16,0 1-16,21-22 16,0 0-1,0 0-15,0 0 0,0 0 16,1 0-16,-1 0 0,0-22 15,0 22-15,0-21 0,0 0 0,1 0 16,-1 0-16,-21 0 0,0-1 16,0 1-16,0-21 0,0 21 0,0 0 15,0-1-15,0 1 0,-21 0 16,-1 0-16,1 21 0,0 0 16,0 0-16,0 0 0,-22 0 0,22 0 15,0 21-15,0-21 0,0 21 16,0 0-16,21 1 0,-22-1 15,22 0-15,0 0 16,0 0 0</inkml:trace>
  <inkml:trace contextRef="#ctx0" brushRef="#br2" timeOffset="168387.1">30289 9885 0,'22'0'16,"-1"0"-1,0 0-15,0 0 0,0 0 16,0 0-16,1 0 16,-1 0-1</inkml:trace>
  <inkml:trace contextRef="#ctx0" brushRef="#br2" timeOffset="168563.99">30311 9970 0,'42'0'16,"-21"0"-16,0 0 15,0 0 1</inkml:trace>
  <inkml:trace contextRef="#ctx0" brushRef="#br2" timeOffset="169875.84">26204 10880 0,'0'-43'31,"0"65"16,0-1-47,0 0 0,0 0 16,0 0-16,0 0 0,0 22 0,0-22 15,0 21-15,0-21 0,0 22 16,0-1-16,0-21 0,0 22 0,0-22 15,-21 0-15,21 0 0,0 0 0,0 0 16,0 1 0,-21-22-1</inkml:trace>
  <inkml:trace contextRef="#ctx0" brushRef="#br2" timeOffset="170167.66">26098 10922 0,'0'0'16,"0"-21"-16,0 0 0,0 0 0,0-1 16,0 1-16,0 0 15,22 0-15,-1 21 0,0 0 0,0 0 16,0-21-16,0 21 0,22 0 0,-22 0 16,0 0-16,0 21 0,0 0 15,1 0-15,-22 0 0,0 1 0,0-1 16,0 0-16,0 0 0,-43 0 15,22 0-15,0 1 0,0-1 0,0-21 16,-22 21-16,22 0 0,0-21 16,21 21-1,0-42 1,21 0 0,0 0-16,-21 0 15</inkml:trace>
  <inkml:trace contextRef="#ctx0" brushRef="#br2" timeOffset="170576.43">26543 10774 0,'21'21'16,"-21"0"-16,0 0 0,0 1 16,0-1-16,0 0 15,0 0-15,0 0 0,0 0 16,0 1-16,0-1 0,0 0 15,0 0-15,0 0 0,0 0 16,21-21 0,0 22-16,1-22 0,-1 0 15,0 0-15,0 0 16,0-22-16,0 22 0,22-21 0,-22 0 16,0 0-16,0 0 0,0 0 0,1-1 15,-1 1-15,-21 0 16,0 0-16,21 0 0,-21 0 0,0-1 0,21 22 15,-21-21-15,0 42 32,-21 1-32,0-1 15,21 0-15,-21 0 0,21 0 16,0 0-16,-22 1 0,22-1 16,0 0-16,0 0 0,0 0 15,22-21 1,-1 0-1</inkml:trace>
  <inkml:trace contextRef="#ctx0" brushRef="#br2" timeOffset="171059.15">27093 10668 0,'0'21'31,"0"0"-31,0 1 0,0-1 0,0 0 16,0 0-16,0 0 0,0 0 0,0 22 0,-21-1 16,21-21-16,0 0 15,0 1-15,-21-1 0,21 0 0,0 0 16,0 0-16,0-42 62,0 0-46,0 0-16,0 0 16,21-1-16,0 22 15,0-21-15,1 21 0,20-21 0,-21 21 16,0 0-16,0 0 0,22 0 0,-22 0 16,0 0-16,0 0 0,0 21 15,-21 0-15,22-21 0,-22 22 16,0-1-16,0 0 15,0 0-15,-22-21 0,1 21 0,0 0 16,0-21-16,0 22 0,0-22 16,-1 0-16,1 21 0,0-21 0,0 0 15,0 0-15,0 0 0,-1 0 16,22-21 0,0-1-1,0 1-15,22 0 0,-22 0 16</inkml:trace>
  <inkml:trace contextRef="#ctx0" brushRef="#br2" timeOffset="171470.92">27495 10626 0,'0'84'16,"0"-62"-1,0-1-15,0 21 0,-21-21 0,21 0 16,0 22-16,-21-22 0,21 0 0,0 0 16,0 0-16,0 1 0,0-1 15,0 0-15,0 0 0,0 0 16,21-21 0,0 0-16,1 0 0,-1 0 15,0 0-15,0-21 0,0 21 16,0-21-16,1 21 0,-1-21 0,-21 0 15,0-1-15,21 22 0,-21-21 16,21 0-16,-21 0 0,0 42 47,0 0-47,0 0 16,0 1-16,-21-1 15,21 0-15,-21 0 16</inkml:trace>
  <inkml:trace contextRef="#ctx0" brushRef="#br2" timeOffset="171631.83">27707 10795 0,'0'0'0,"0"-21"0,-21 21 16,0 0-1,21 21 32,0 0-47</inkml:trace>
  <inkml:trace contextRef="#ctx0" brushRef="#br2" timeOffset="171927.66">28109 10774 0,'0'0'0,"-21"0"31,0 0-31,0 0 0,0 21 16,-1 0-16,1 0 15,0 1-15,0-1 0,0 0 0,21 0 16,0 0-16,-21 0 0,21 1 16,0-1-16,0 0 0,21 0 15,0-21-15,0 0 16,0 0-16,0 0 0,1 0 16,-1 0-16,0 0 0,0 0 0,0 0 15,0-21-15,22 21 0</inkml:trace>
  <inkml:trace contextRef="#ctx0" brushRef="#br2" timeOffset="172392.39">28808 10753 0,'0'-21'0,"-21"-1"32,-1 22-32,1 0 15,0 0-15,0 0 16,0 0-16,0 0 0,-1 22 16,1-1-16,0-21 0,21 21 0,0 0 15,-21-21-15,21 21 0,0 0 16,0 1-16,21-1 15,0-21-15,22 21 16,-22 0-16,0-21 0,0 0 16,0 21-16,0-21 0,-21 21 0,22-21 15,-22 22-15,21-22 16,-21 21-16,0 0 16,-21-21-16,-1 21 15,1-21-15,0 0 0,0 0 16,0 0-16,0 0 0,-1 0 0,1 0 15,0 0-15,0 0 0,0 0 16,0 0-16,21-21 31,0 0-31,21 0 16,0 21-16</inkml:trace>
  <inkml:trace contextRef="#ctx0" brushRef="#br2" timeOffset="172671.23">28977 10689 0,'0'-21'15,"0"42"-15,0-63 0,0 63 47,0 0-47,0 0 16,0 1-16,0-1 0,0 21 15,0-21-15,0 0 0,0 1 0,0-1 16,0 0-16,-21 21 0,21-21 0,-21 1 16,21-1-16,0 0 15,0 0-15,0 0 16,0-42 15</inkml:trace>
  <inkml:trace contextRef="#ctx0" brushRef="#br2" timeOffset="172857.12">28892 10880 0,'22'0'31,"-1"0"-31,0 0 16,0 0-16,0 0 0,0 0 0,1 0 15,-22-21-15,21 21 0,0 0 16,0 0-16,0 0 0,0-22 16</inkml:trace>
  <inkml:trace contextRef="#ctx0" brushRef="#br2" timeOffset="173402.81">29464 10880 0,'21'-21'16,"-21"-1"-16,0 1 16,0 0-16,0 0 15,0 0 1,-21 21-16,0 0 0,0 0 15,-1 0-15,1 0 0,0 21 16,0 0-16,0-21 16,0 21-16,-1 0 0,1 1 0,0-1 15,21 0-15,0 0 0,-21 0 0,21 0 16,0 1-16,0-1 0,0 0 16,0 0-16,21-21 0,0 0 15,0 0-15,1 0 16,-1 0-16,0 0 0,0 0 0,21-21 15,-20 21-15,-1-21 0,0 0 0,0-1 16,0 1-16,-21 0 16,21 0-16,-21 0 0,0 0 0,0-1 15,0 1-15,0 0 0,0 42 47,0 0-47,0 1 0,0-1 16,0 0-16,0 0 0,-21 0 15,21 0-15,0 1 0,0-1 16,0 0-16,0 0 16,21-21-1,1 0-15,-1 0 0,0 0 16,0-21-16,0 21 16</inkml:trace>
  <inkml:trace contextRef="#ctx0" brushRef="#br2" timeOffset="174243.33">29824 10626 0,'0'0'0,"0"-21"0,0-1 16,0 44 31,0-1-32,0 0-15,0 21 0,0-21 16,0 1-16,-21 20 0,21-21 15,0 0-15,-22 0 0,22 22 0,0-22 16,0 0-16,0 0 16,0 0-16,22 1 15,-1-22-15,0 0 16,0 0-16,0 0 16,0-22-16,1 22 0,-22-21 0,0 0 15,21 21-15,0-21 0,-21 0 0,0 0 16,0-1-16,21 1 0,-21 0 15,0 42 17,0 0-17,0 1-15,0-1 16,0 0-16,0 0 16,21-21-1,-21 21-15,21-21 0,1 0 0,-1 0 16,0 0-16,0 0 15,0 0-15,0 0 0,1 0 0,-1-21 16,0 0-16,0 0 0,0 0 16,0-22-16,1 22 15,-22 0-15,0 0 0,21 0 0,0-1 16,-21 1-16,21 21 0,0 0 16,-21 21-1,0 1 1,0-1-16,0 0 31,21-21-15,-21-21-1,22 21-15,-22-21 16,0-1 0,0 1-16,0 0 0,0 0 31,-22 21-31,1 0 15,0 0-15,0 21 16,0 0-16,21 0 0,-21 1 0,-1-1 16,1 0-16,0 0 0,21 0 0,0 0 15,-21 1-15,21-1 16,0 0-16,0 0 0,0 0 16,0 0-16,21-21 15,0 0-15,0 0 0,1 0 16,-1 0-16,0 0 0,0 0 0,0 0 15,0-21-15,1 21 0,-1-21 16,0 21-16,0-21 0,0 0 0,0 21 16,1-21-16,-22-1 0</inkml:trace>
  <inkml:trace contextRef="#ctx0" brushRef="#br2" timeOffset="174471.2">30438 10456 0,'-22'0'0,"44"0"0,-44-21 15,22 0-15,-21 21 16,21 21 46,-21 0-46</inkml:trace>
  <inkml:trace contextRef="#ctx0" brushRef="#br2" timeOffset="174680.08">29781 10647 0,'0'0'16,"22"0"0,-1 0-16,0 0 0,0 0 15,0 0-15,22 0 0,-22 0 0,0-21 16,0 21-16,0 0 0,0 0 16,1-21-16,-1 21 0,0 0 0,0 0 15,0 0-15</inkml:trace>
  <inkml:trace contextRef="#ctx0" brushRef="#br2" timeOffset="175251.76">27982 11430 0,'0'21'47,"0"0"-47,0 1 0,0-1 0,0 0 15,0 0-15,0 0 0,0 0 0,0 1 16,0-1-16,0 0 0,0 0 15,0 0-15,0 0 0,21 1 16,1-22 0</inkml:trace>
  <inkml:trace contextRef="#ctx0" brushRef="#br2" timeOffset="175488.63">28279 11388 0,'-22'42'31,"1"-42"-31,0 21 0,21 0 16,-21 1-16,0 20 0,21-21 0,-21 0 16,-1 0-16,1 1 0,21-1 15,0 0-15,-21 0 0,21 0 0,0 0 16,0 1-16,21-22 31,0 0-15,1 0-16</inkml:trace>
  <inkml:trace contextRef="#ctx0" brushRef="#br2" timeOffset="175863.41">28469 11557 0,'-21'0'32,"0"21"-32,0-21 0,-1 21 15,22 1-15,-21-1 0,21 0 16,-21-21-16,21 21 0,-21 0 0,21 0 16,0 1-16,0-1 15,21-21 1,0 0-16,0 0 0,1 0 0,-1 0 15,0 0-15,0 0 0,0-21 16,0 21-16,1-22 0,-1 22 0,0-21 16,21 0-16,-21 0 0,-21 0 15,0 0-15,0-1 16,-21 1-16,21 0 0,-21 21 16,0-21-16,0 21 0,0 0 15,-1 0-15,1 0 0,0 0 16,21 21-1,0 0 1,0 0 0,21-21-16,0 0 0</inkml:trace>
  <inkml:trace contextRef="#ctx0" brushRef="#br2" timeOffset="176091.28">28914 11536 0,'0'21'16,"0"0"-1,0 0-15,0 1 0,0-1 16,-22-21-16,22 21 16,-21-21-16,21 21 0,0 0 31,0-42 0</inkml:trace>
  <inkml:trace contextRef="#ctx0" brushRef="#br2" timeOffset="176261.19">28871 11430 0,'0'0'0,"0"-21"15,0 0 1,21 42 31,1-21-47,-1 21 15,0 0-15,0-21 16</inkml:trace>
  <inkml:trace contextRef="#ctx0" brushRef="#br2" timeOffset="176762.9">29464 11578 0,'0'0'0,"0"-21"16,0 0-16,0 0 0,0 0 16,0-1-1,-21 22-15,0 0 16,-1 0-16,1 0 0,0 22 15,0-22-15,21 21 0,-21 0 16,0 0-16,-1 0 0,1 0 0,21 1 16,0-1-16,0 0 0,0 0 15,0 0 1,21-21-16,1 0 0,-1 0 16,0 0-16,0 0 15,0 0-15,0-21 0,1 21 0,-1-21 16,-21 0-16,21 0 0,0-1 15,0 1-15,-21 0 0,0 0 0,21-21 16,-21 20-16,22-20 0,-22 0 16,0 21-16,0-22 0,0 22 0,0 0 15,0 0-15,0 0 0,0 42 32,0 0-32,0 0 15,0 21-15,-22-20 0,22 20 0,0-21 16,-21 21-16,21 1 0,0-22 0,0 0 15,0 21-15,0-20 0,0-1 16,0 0-16,0 0 0,0 0 16,21-21-16,1 0 0,-1 0 15,0 0-15,0 0 16</inkml:trace>
  <inkml:trace contextRef="#ctx0" brushRef="#br2" timeOffset="177215.67">30247 11515 0,'21'0'15,"-42"0"-15,42-21 0,-21-1 0,0 1 16,0 0-16,-21 21 16,0-21-16,0 21 0,0 0 15,-1 0-15,1 0 0,21 21 16,-21 0-16,0 0 0,0 1 15,0-1-15,-1 0 0,22 0 16,-21 0-16,21 0 0,-21 1 0,21-1 16,0 0-16,0 0 0,0 0 15,21-21 1,0 0-16,1 0 0,-1 0 16,0 0-16,0 0 0,0-21 15,0 0-15,1 21 0,-22-21 0,21 0 16,-21-1-16,21 1 0,-21 0 0,0 0 15,0 0-15,0 0 0,0-1 16,0 44 15,0-1-31,0 0 16,0 0-16,0 0 0,0 0 16,0 1-16,0-1 0,0 0 15,0 0 1,21-21-16,0 0 15,0 0-15,1 0 0,-1 0 16</inkml:trace>
  <inkml:trace contextRef="#ctx0" brushRef="#br2" timeOffset="177663.41">30628 11515 0,'0'0'0,"0"-21"0,0-1 0,0 1 16,-21 21-1,0 0-15,0 0 16,-1 0-16,1 21 16,0 1-16,21-1 0,-21 0 15,21 0-15,0 0 0,0 0 16,0 1-16,0-1 0,0 0 16,0 0-16,21-21 15,0 0-15,0 0 16,1 0-16,-1 0 0,0 0 15,0-21-15,-21 0 16,0 0-16,21-1 0,0 1 16,-21 0-16,22-21 0,-22 21 0,0-22 15,0 22-15,0-21 0,0 21 16,21-22-16,-21 22 0,0 0 0,0 0 16,0 42 15,-21 0-31,21 0 0,-22 0 15,22 1-15,0-1 0,0 0 0,0 0 16,0 21-16,0-20 0,0-1 0,0 0 16,0 0-16,0 0 0,0 0 15,0 1-15,0-1 16,22-21 0,-1 0-16,0 0 0</inkml:trace>
  <inkml:trace contextRef="#ctx0" brushRef="#br2" timeOffset="178151.14">31094 11451 0,'0'0'0,"0"-21"16,-21 21-16,-1 0 16,1 0-16,0 0 0,0 0 15,0 21 1,0-21-16,21 21 0,0 1 0,-22-1 15,1 0-15,21 0 16,0 0-16,0 0 0,0 1 16,0-1-16,21-21 15,1 0 1,-1 0-16,0 0 0,0 0 0,0 0 16,0-21-16,1 21 15,-22-22-15,21 1 0,0 0 16,-21 0-16,21 0 0,-21-22 0,0 22 15,21-21-15,-21 21 0,0-22 16,0 1-16,0 21 0,0-21 0,0 20 16,0 1-16,0 0 0,0 0 15,0 42 1,0 0 0,0 0-16,0 1 0,0 20 15,-21-21-15,21 21 0,0-20 16,-21 20-16,21-21 0,0 0 0,0 22 15,0-22-15,0 0 0,0 0 16,0 0-16,0 0 0,0 1 16,21-1-16,0-21 0,0 0 15,1 0-15,-1 0 16,0 0-16,0 0 0,0-21 16</inkml:trace>
  <inkml:trace contextRef="#ctx0" brushRef="#br2" timeOffset="178399">31581 11176 0,'0'0'16,"-22"0"0,1 21-1,0 0-15,21 1 0,0-1 0,-21 0 16,21 0-16,-21 0 0,0 0 15,21 22-15,0-22 0,0 0 0,-22 21 16,22-20-16,0-1 0,-21 0 16,21 0-16,0 0 0,0 0 15,21-21-15,1 0 16,-1 0-16,0 0 0</inkml:trace>
  <inkml:trace contextRef="#ctx0" brushRef="#br2" timeOffset="178667.75">31835 11197 0,'21'-42'32,"-42"84"-32,63-84 15,-21 42-15,0 21 16,-21 0-16,0 0 15,0 1-15,0 20 0,0-21 0,0 21 16,0-20-16,0 20 0,0 0 0,0-21 16,-21 1-16,21 20 15,0-21-15,-21 0 0,0 0 0,21 1 16,-21-22-16,21 21 0,-22-21 16,1 0-16,0 0 15</inkml:trace>
  <inkml:trace contextRef="#ctx0" brushRef="#br2" timeOffset="179280.53">26882 12531 0,'0'0'15,"-22"0"1,1 0 0,21 21-16,0 0 15,0 0-15,0 0 0,0 1 0,0 20 16,0-21-16,0 21 0,0-20 15,0 20-15,0 0 0,0-21 0,0 1 16,0 20-16,0-21 0,0 0 16,0 0-16,0 1 15</inkml:trace>
  <inkml:trace contextRef="#ctx0" brushRef="#br2" timeOffset="179589.34">26691 12594 0,'0'0'0,"-21"-21"0,0 0 0,21 0 15,-21 0-15,21-1 16,0 1-16,21 0 0,0 21 16,0-21-16,21 0 0,1 21 15,-1 0-15,0-21 0,1 21 0,-1 0 16,0 0-16,1 0 0,-1 0 0,0 21 15,-20 0-15,20-21 16,-21 21-16,-21 0 0,0 0 0,0 1 16,0-1-16,0 0 0,-21 0 0,0 0 15,0 0-15,-22 1 0,1-1 16,21 0-16,-22-21 0,1 21 0,0 0 16,-1-21-16,22 0 0,0 0 15,0 0-15,0 0 0,21-21 31,21 21-31,0 0 0</inkml:trace>
  <inkml:trace contextRef="#ctx0" brushRef="#br2" timeOffset="180063.08">27580 12552 0,'0'0'16,"21"0"-16,0-21 16,-21 0-16,0-1 15,-21 22 1,0 0-16,0 0 0,0 0 16,0 0-16,-1 0 0,1 0 0,0 22 15,0-1-15,0-21 0,0 21 0,-1 0 16,22 0-16,0 0 15,0 1-15,0-1 16,43 0 0,-22-21-16,0 0 0,0 0 0,0 21 15,1-21-15,-1 21 0,21-21 0,-21 21 16,0-21-16,-21 22 0,22-22 16,-22 21-16,0 0 0,0 0 15,0 0-15,-22 0 16,1 1-16,-21-22 0,21 21 15,0-21-15,-22 0 0,22 0 0,-21 21 16,21-21-16,-22 0 0,22 0 16,0 0-16,0 0 0,0 0 0,-1 0 15,1-21-15,21 0 16,-21 21-16,21-22 0,0 1 16,0 0-16,0 0 15,21 21-15,0-21 16,1 21-16</inkml:trace>
  <inkml:trace contextRef="#ctx0" brushRef="#br2" timeOffset="180358.91">27961 12510 0,'21'-22'31,"-42"44"-31,42-65 0,0 64 16,-21 1 0,22-1-16,-22 0 0,21 0 15,-21 0-15,0 22 0,0-22 0,21 0 16,-21 21-16,21-21 16,-21 22-16,0-22 0,0 0 0,21 0 15,-21 0-15,21 1 0,-21-1 16,22-21 15,-22-21-15,21 21-16</inkml:trace>
  <inkml:trace contextRef="#ctx0" brushRef="#br2" timeOffset="180599.79">28384 12425 0,'0'0'15,"0"-21"-15,0 42 32,0 0-32,0 0 0,-21 0 15,0 1-15,21 20 0,-21-21 16,0 0-16,21 22 0,-21-22 0,-1 21 16,22-21-16,-21 0 0,0 22 15,21-22-15,0 0 0,-21 0 16,21 0-16,21-21 31,0 0-31</inkml:trace>
  <inkml:trace contextRef="#ctx0" brushRef="#br2" timeOffset="180879.68">28660 12531 0,'0'0'0,"0"-21"16,-22 42 15,22 0-31,-21 0 0,21 0 0,-21 0 16,21 22-16,0-22 15,0 21-15,-21-21 0,21 1 0,0 20 16,-21-21-16,21 0 0,0 0 0,0 1 15,21-22 32,-21-22-47</inkml:trace>
  <inkml:trace contextRef="#ctx0" brushRef="#br2" timeOffset="181088.56">28617 12510 0,'0'0'0,"0"21"32,0 0-32,0 0 15,21-21-15,-21 21 0,0 0 0,22 1 16,-1-1-16,0 0 0,-21 0 16,21 0-16,0 0 15,-21 1-15,21-22 0,1 0 16,-1 0-1,0 0-15</inkml:trace>
  <inkml:trace contextRef="#ctx0" brushRef="#br2" timeOffset="181532.31">29168 12467 0,'0'0'15,"-22"0"1,1 0-1,0 21-15,0 1 0,0-1 0,0 0 16,-22 0-16,22 0 0,-21 0 16,21 22-16,-22-22 0,22 0 0,0 0 15,0 0-15,0 1 0,-1-1 16,44-21 0,-1 0-1,0 0-15,0 0 0,0-21 0,0-1 16,22 1-16,-22 0 0,0 0 15,21 0-15,-20 0 0,-1-1 0,0 1 16,0-21-16,0 21 0,0 0 16,-21-1-16,0 1 0,22 21 0,-22-21 15,21 21-15,-21 21 32,0 0-32,0 1 0,-21-1 0,21 0 15,-22 0-15,22 21 0,-21-20 16,21 20-16,0-21 0,-21 21 0,21-20 15,-21 20-15,21-21 0,0 0 16,0 0-16,0 1 0,0-1 16,0 0-16,0 0 0,21-21 31,0 0-31,0 0 0,-21-21 16,22 21-16</inkml:trace>
  <inkml:trace contextRef="#ctx0" brushRef="#br2" timeOffset="182383.73">29887 12467 0,'0'-21'0,"0"42"0,-21-42 47,0 21 0,0 0-31,0 0-1,-1 0 141,1 0-140,0 0-16,0 0 16,0 0-16,0 0 15,-1 0-15,1 0 16,21 21 31,21-21-32,1 0-15,-22 21 0,21-21 32,-21 22-32,21-22 0,0 0 15,0 21-15,0-21 16,-21 21 0,0 0-1,-21-21-15,0 0 0,0 0 16,0 21-16,0-21 0,-1 0 0,1 21 15,0-21-15,0 0 16,42 0 15,0 0-15,0 0-16,1 0 16,-1 0-1,-21 22-15,0-1 16,0 0-16,0 0 15,0 0-15,0 0 16,0 1-16,-21-1 0,21 0 16,0 0-1</inkml:trace>
  <inkml:trace contextRef="#ctx0" brushRef="#br2" timeOffset="182751.57">29845 13039 0,'0'21'47,"0"0"-31,0 0-1,0 0 1,0 1 15,0-1-15,0 0-16,0 0 16,-21 0-16,0 0 15,21 1-15,-22-1 16,1-21-16,21 21 15,-21-21-15,21 21 16,-21-21-16,0 0 0,0 0 16,-1 0-1</inkml:trace>
  <inkml:trace contextRef="#ctx0" brushRef="#br2" timeOffset="183139.37">29295 12573 0,'0'21'16,"0"0"-16,0 1 15,0-1-15,0 0 16,0 0-16,0 0 0,0 0 0,0 1 15,0-1-15,0 0 0,0 0 16,0 0-16,21-21 31,0 0-31,0 0 16,0 0-16</inkml:trace>
  <inkml:trace contextRef="#ctx0" brushRef="#br2" timeOffset="183319.27">29485 12594 0,'0'0'0,"0"21"16,0 1-16,0-1 15,0 0-15,0 0 16,0 0-16,0 0 0,0 1 0,0-1 0,0 0 16,0 0-16,0 0 15,0 0-15,0 1 0,0-1 0,0 0 16</inkml:trace>
  <inkml:trace contextRef="#ctx0" brushRef="#br2" timeOffset="-210508.6">804 11790 0,'-21'0'16,"0"0"0,0 0-16,0 0 15,-1 0-15,1 0 16,0 0-16,-21 0 0,21 0 16,-22 0-16,1 0 0,0 0 0,-1 0 15,1 0-15,0 0 16,-22 0-16,22 0 0,21 0 0,-22 0 15,1 0-15,21 0 0,0 0 16,-1 0-16,1 0 0,0 0 0,0 0 16,42 0 140,21 0-156,-20 0 16,20 0-16,-21 0 0,21 0 15,1 0-15,-1 0 0,0 0 0,1 0 16,-1 0-16,0 0 0,22 0 15,-22 0-15,22 0 0,-1 0 16,-20 0-16,20 0 0,1 0 0,-22 0 16,21 0-16,-20 0 0,20 0 15,1 0-15,-22 0 0,0 0 0,22 0 16,-22 0-16,1 0 16,-1 0-16,0 0 0,1 0 0,-22 0 0,21 0 15,-21 0-15,0 0 16,22 0-16,-22 0 0,0-21 0,0 21 15,0 0-15,1 0 16,-1 0-16,0 0 0,0 0 16,0 0-16,0 0 15,-42 0 79,0 0-94,0 0 16,0 0-16,0 0 0</inkml:trace>
  <inkml:trace contextRef="#ctx0" brushRef="#br2" timeOffset="-209780.22">0 11938 0,'0'0'0,"0"21"47,0-42 15,21 21-30,21 0-17,1-21-15,-1 21 0,0 0 0,22 0 16,-22 0-16,43 0 15,-22 0-15,1 0 0,-1-21 0,22 21 16,-21 0-16,-1 0 0,22 0 16,-22 0-16,1 0 0,-1 0 15,-20-21-15,20 21 0,-21 0 0,22 0 16,-22 0-16,1 0 0,-1 0 16,0-22-16,1 22 0,-22 0 0,21 0 15,-21 0-15,0 0 0,1 0 16,-1 0-16,0 0 0,0-21 15,0 21-15,0 0 16,-42-21 93</inkml:trace>
  <inkml:trace contextRef="#ctx0" brushRef="#br2" timeOffset="-206909.41">1355 11303 0,'0'0'0,"-22"0"0,22-21 15,-21 21-15,0 0 16,21 21 15,0 0-15,21 0-16,0 1 15,1-22-15,20 21 0,-21 0 0,0 0 16,22 0-16,-22 0 0,0 1 16,21-1-16,-21 0 0,22 0 0,-1 0 15,-21 0-15,22 1 0,-1-22 16,-21 21-16,21 0 0,-20 0 0,-1-21 15,0 21-15,0-21 0,0 0 16,0 0-16,1 0 0,-1 21 16,0-21-16,0 0 0,0 0 15,0 0 1,-42 0 46,0 0-62,21 22 0,-21-22 16,0 21-16,0 0 0,-1 0 16,-20-21-16,21 21 0,0 0 15,-22 1-15,1-1 0,0 21 0,21-21 16,-22 0-16,1 1 16,0 20-16,-1-21 0,1 0 0,-22 22 15,22-22-15,0 0 0,-1 0 16,1 0-16,0 0 0,-1 1 0,1-1 15,21 0-15,-21 0 0,20-21 16,1 21-16,0-21 0,21 21 16,-21-21-16,0 0 15,42 0 48,0 0-63,0-21 0,0 21 15,1-21-15,-1 0 0,0 0 16,21 21-16,1-21 0,-1-1 16,0 1-16,1 0 0,-1 0 0,21 0 15,-20 0-15,-1-1 0,22-20 16,-22 21-16,0 0 0,1 0 0,-1-1 16,0 1-16,-21 21 0,1-21 15,20 0-15,-21 0 0,0 21 0,-21-21 16,21 21-16,1 0 0,-22-22 15,21 22 1,-21-21 15,-21 21 1,-1 0-17,1 0-15,0 0 0,0 0 16,0 0-16,0 0 0,-1-21 15,1 21-15,0-21 16,0 21-16,0-21 0,0 21 0,-1-21 16,1-1-16,0 22 0,0-21 15,-21 0-15,20 0 0,1 21 16,-21-21-16,0 0 0,-1-1 0,22 1 16,-21 0-16,-1 0 0,1 0 15,21 0-15,0-1 0,-22 1 16,22 0-16,0 0 0,21 0 0,-21 0 15,21-1-15,-21 1 0,21 0 16,0 0 0,21 21 46,0 0-62,0 21 16,22 0-16,-22-21 0,0 21 0,21 1 15,-21-1-15,22 0 16,-1 0-16,0 0 0,1 0 0,-1 1 16,0-1-16,1 21 0,20-21 15,-20 0-15,-22 1 0,21-1 0,0 0 16,-20 0-16,-1 0 0,21 0 16,-21 1-16,0-1 0,1-21 15,-1 0-15,-21 21 0,21-21 16,0 0-1,0 0-15,-42 0 63,0 0-63,21 21 0,-21-21 16,0 21-16,-1 0 0,1 1 15,0-1-15,0-21 0,-21 21 16,20 0-16,1 0 0,-21 0 15,0 22-15,20-22 0,-20 0 0,0 0 16,21 0-16,-22 1 16,1 20-16,0-21 0,20 0 0,-20-21 0,21 21 15,-21 1-15,20-1 16,-20-21-16,21 21 0,0-21 0,0 0 16,-1 0-16,1 21 0,0-21 0,0 0 15,0 0 1,21 21-16,-21-21 0,21-21 62,21 0-62,0 21 16,0-21-16,0 0 0,0-1 16,22 1-16,-1-21 0,0 21 15,1 0-15,-1-22 0,0 22 16,22-21-16,-22 21 0,1-1 0,-1 1 15,0 0-15,1-21 0,-1 42 16,-21-21-16,21-1 0,-20 1 0,-1 21 16,21-21-16,-21 21 15,0-21-15,1 21 0,-22-21 0,21 21 16,0 0 0,-21-21-16,-21 21 31,0 0-31,-1 0 15,1 0-15,0 0 0,0 0 16,0 0-16,0 0 16,-1 0-16,1 0 15,0-22-15,0 22 0,0-21 0,-22 21 16,22-21-16,0 0 0,0 21 16,-21-21-16,20 21 0,1-21 0,-21-1 15,21 1-15,-22 21 0,22-21 16,0 0-16,0 0 0,-21 21 0,20-21 15,1 21-15,0-22 0,0 22 16,0 0-16,0 0 0,21-21 0,-22 21 16,22-21-16,-21 21 0,0 0 15,42 0 48,0 0-63,1 21 15,-1-21-15,0 21 0,0 1 16,21-22-16,-20 21 0,-1 0 16,21 0-16,0 0 0,1 0 15,20 22-15,-20-22 0,-1 0 16,0 0-16,-21 0 0,22 1 0,-22-22 16,0 21-16,0 0 0,0-21 15,1 21-15,-1-21 0,0 0 16,-21 21-16,0 0 15,-21-21 32,0 0-47,-1 0 16,22-21-16,-21 0 0,0 21 0,0-21 16,0 0-16,0 21 0,-1-21 15,1-1-15,0 1 0,-21 0 0,21 0 16,-22-21-16,22 20 0,-21 1 15,21 0-15,-22 0 0,1-21 16,21 20-16,-22 1 0,22 21 0,-21-21 16,21 0-16,0 0 0,-1 21 15,1-21-15,0 21 0,0 0 16,21-22-16,-21 22 0,42 22 31,0-22-15,0 21-16,22 0 0,-22 0 15,21 0-15,0 0 0,1 1 16,-1 20-16,0-21 0,22 0 16,-22 0-16,1 1 0,-1-1 0,0 0 15,1-21-15,-1 21 0,-21 0 16,0-21-16,0 21 0,1-21 0,-1 22 16,0-22-1,-42 0 16,0-22-31,-1 22 0,1-21 0,-21 0 16,21 21-16,0-21 0,-1 0 16,-20 0-16,-21-43 0,41 43 15,-20 0-15,0 0 0,-1-1 16,22-20-16,-21 42 0,21-21 16,-22 0-16,22 0 0,0 21 15,21-22-15,-21 22 0,0 0 16,42 22 15,0-1-31,0-21 0,0 21 16,1 0-16,20 0 0,-21 0 15,21 1-15,-20-1 0,20 0 16,0 0-16,-21 0 0,22 0 0,-22 1 16,42 20-16,-41-21 0,-1 0 15,0 0-15,0 1 16,-21-1-16,0 0 15</inkml:trace>
  <inkml:trace contextRef="#ctx0" brushRef="#br2" timeOffset="-206134.02">1333 12234 0,'0'22'15,"0"-44"-15,-21 44 0,0-1 0,0-21 16,0 0-16,0 21 0,-1-21 16,1 0-1,0 0 1,21-21-1,0 0-15,21-1 16,0 1-16,22 21 0,-22-21 16,21-21-16,1 21 0,-1-1 0,0-20 15,22 21-15,-22 0 0,22-22 16,-22 22-16,0 0 0,1 0 16,-1 0-16,-21 0 0,21-1 0,-20 22 15,-1 0-15,0-21 0,0 21 31,-42 21 1,0 1-32,0-22 0,-1 21 0,1 0 15,-21 0-15,0 21 0,-1-20 16,1-1-16,0 21 0,-1-21 0,1 0 16,-22 22-16,22-22 0,0 21 15,-1-21-15,1 1 0,0-1 0,21 0 16,-22 0-16,22 0 0,0-21 15,21 21-15,-21-21 16,42 0 15,0 0-15,0-21-16,0 21 16,1 0-16,-1-21 15,0 21-15,0 0 16,-21-21 15</inkml:trace>
  <inkml:trace contextRef="#ctx0" brushRef="#br2" timeOffset="-196909.09">19833 7662 0,'0'-21'0,"0"0"47,0 0-16</inkml:trace>
  <inkml:trace contextRef="#ctx0" brushRef="#br2" timeOffset="-196621.7">19833 7514 0,'0'-21'32,"0"0"-32,0 0 31</inkml:trace>
  <inkml:trace contextRef="#ctx0" brushRef="#br2" timeOffset="-195641.23">19897 7408 0,'0'0'0,"0"-21"31,0 0 1,0 0-17,-22 21-15,22-21 47,-21 21 0,21-21 31,0-1-15,0 1-17,-21 42 17,21 1-63,0-1 16,0 0-16,0 0 0,0 21 0,0-20 15,0-1-15,0 21 0,0-21 16,0 0-16,0 1 0,-21 20 0,21-21 15,0 0-15,0 0 0,0 1 0,0-1 16,0 0-16,-21 0 0,21 0 16,0 0-16,-21 1 0,21-1 0,0 0 15,0 0-15,0 0 0,0 0 16,-22-21-16,22 22 0,0-1 0,0 0 16,-21-21-16,21 21 15,0-42 32,0 0-47,0 0 0,0-1 0</inkml:trace>
  <inkml:trace contextRef="#ctx0" brushRef="#br2" timeOffset="-195057.37">19812 7430 0,'-21'-22'16,"21"1"15,0 0-15,0 0 15,0 0-31,0 0 16,21 21-1,0 0-15,0 0 0,-21-22 16,21 22-16,1 0 0,-1 0 15,0 0-15,0 0 0,0 0 0,0 0 16,1 0-16,-1 0 0,0 0 0,0 0 16,0 22-16,0-22 0,1 21 15,-22 0-15,0 0 0,0 0 16,0 0-16,0 1 0,0-1 16,0 0-16,0 0 0,-22 0 0,1 0 0,0 1 15,0-1-15,0 0 0,0 0 16,-1-21-16,1 21 0,0 0 15,0-21-15,0 22 0,0-22 0,-1 0 16,22 21-16,-21-21 16,0 0-1,21-21 32,21-1-31,0 1-16</inkml:trace>
  <inkml:trace contextRef="#ctx0" brushRef="#br2" timeOffset="-194409.45">20574 7514 0,'0'0'0,"0"-21"0,21 21 0,0 0 15,0-21-15,1 21 16,-1-21-16,0 21 0,0-21 16,0 21-16,-21-22 0,0 1 31,-21 21-31,0 0 15,0 0-15,0 0 0,-1 0 16,1 0-16,-21 0 0,21 21 0,-22-21 16,22 22-16,-21-22 0,21 21 0,-22-21 15,22 21-15,0-21 16,0 21-16,0-21 0,21 21 0,0 0 16,0 1-1,21-22 1,0 21-16,0-21 0,0 0 0,1 0 15,-1 21-15,0-21 0,0 0 16,21 0-16,-20 21 0,-1-21 0,0 0 16,21 0-16,-21 21 0,1-21 15,-1 0-15,0 0 0,0 21 0,0-21 16,0 22-16,-21-1 0,0 0 16,0 0-1,-21-21-15,0 21 0,0-21 0,-21 21 16,20-21-16,-20 22 0,21-22 0,-21 0 15,-1 21-15,1-21 16,21 0-16,-22 0 0,22 21 0,-21-21 16,21 0-16,0 0 0,-1 0 0,1 0 15,0 0-15,0 0 0,0 0 16,21-21-16,-21 21 0,-1-21 16,22-1-1,0 1 1,0 0-16,22 21 15,-1 0-15,0-21 0</inkml:trace>
  <inkml:trace contextRef="#ctx0" brushRef="#br2" timeOffset="-193976.69">21018 7324 0,'0'0'0,"0"21"31,0 0-15,0 0-16,0 0 0,0 1 15,0 20-15,0-21 0,0 0 0,0 0 16,0 1-16,22-1 0,-22 0 16,0 0-16,21 21 0,-21-20 15,0-1-15,0 0 0,21 0 16,-21 0-16,0 0 15,0 1-15,0-44 47,0 1-31</inkml:trace>
  <inkml:trace contextRef="#ctx0" brushRef="#br2" timeOffset="-193647.68">21294 7324 0,'0'0'0,"0"21"31,-22 0-31,1 0 15,21 0-15,-21 1 0,0 20 16,0-21-16,21 0 0,-21 0 0,-1 1 16,1 20-16,0-21 0,21 0 15,-21 0-15,0 1 0,0-1 0,21 0 16,-22 0-16,22 0 16,-21-21-16,21 21 15,21-42 16,1 0-15,-1 0-16</inkml:trace>
  <inkml:trace contextRef="#ctx0" brushRef="#br2" timeOffset="-193312.87">21442 7345 0,'0'21'16,"0"0"-16,-21 0 15,21 1-15,0 20 16,0-21-16,-22 0 0,22 0 0,0 1 15,-21-1-15,21 21 0,-21-21 0,21 0 16,0 1-16,0-1 16,0 0-16,-21-21 0,21 21 0,0 0 15,-21-21-15,21 21 0,0-42 47,0 0-31</inkml:trace>
  <inkml:trace contextRef="#ctx0" brushRef="#br2" timeOffset="-193016.04">21421 7387 0,'21'0'15,"-21"21"1,21 1-16,-21-1 0,21 0 16,0 0-16,-21 0 0,0 0 15,0 1-15,21-1 0,-21 0 16,22 0-16,-22 0 0,0 0 16,21-21-16,-21 22 0,21-22 62,-21-22-62</inkml:trace>
  <inkml:trace contextRef="#ctx0" brushRef="#br2" timeOffset="-192389.18">21865 7303 0,'-21'42'16,"0"-21"-16,0 0 0,-1 0 15,22 1-15,-21-1 0,0 0 0,0 0 16,0 0-16,0 0 0,-22 1 15,22-1-15,0 0 0,0 0 0,0 0 16,-1 0-16,22 1 16,-21-22-16,21 21 0,21-42 47,1 21-32,-1-22-15,0 1 0,0 0 16,0 0-16,0 0 0,1 0 15,-1-1-15,0 1 0,0 0 0,0-21 16,0 21-16,-21-1 0,22 1 16,-22 0-16,21 0 0,-21 0 0,0 0 15,21 21 1,-21 21 0,0 0-16,0 0 15,0 0-15,0 0 0,0 22 16,0-22-16,0 0 0,0 21 0,0-20 15,0-1-15,0 0 0,0 21 16,0-21-16,0 1 0,0-1 16,0 0-16,-21 0 0,21 0 0,0 0 15,0 1-15,0-1 0,-21 0 16,21 0 0,0-42 30,0 0-30,0 0 0</inkml:trace>
  <inkml:trace contextRef="#ctx0" brushRef="#br2" timeOffset="-191345.67">22331 7387 0,'0'-42'31,"-21"42"16,-1 21-47,22 0 16,-21 0-16,0 22 0,21-22 0,-21 0 16,21 21-16,0-20 0,-21-1 15,21 21-15,-21-21 0,21 0 0,0 1 16,0-1-16,0 21 0,0-21 15,0 0-15,0 1 0,0-1 16,0 0-16,0 0 16,21-21-16,0 0 0,0 21 15,0-21-15,0 0 0,1 0 16,-1 0-16,0 0 0,0 0 0,0 0 16</inkml:trace>
  <inkml:trace contextRef="#ctx0" brushRef="#br2" timeOffset="-190453.98">22796 7303 0,'22'0'16,"-1"0"-16,-21 21 16,21-21-1,-21 21-15,21 0 0,-21 0 16,0 0-16,21 1 0,-21-1 0,21 0 16,1 0-16,-22 0 0,0 22 15,0-22-15,21 0 0,-21 0 0,0 0 16,0 22-16,0-22 0,0 0 15,0 0-15,0 0 0,-21 0 16,-1 1-16,22-1 0,-21-21 16,0 0-16,21 21 0,-21-21 15,0 0 1,21-21 0,0 0-16</inkml:trace>
  <inkml:trace contextRef="#ctx0" brushRef="#br2" timeOffset="-189549.07">23685 7176 0,'0'0'0,"0"-22"16,0 1-1,-21 21 16,0 0-31,0 0 16,0 0-16,0 0 0,-1 0 16,1 21-16,-21-21 0,21 22 0,0-1 15,-1-21-15,-20 21 0,21 0 16,0 0-16,0-21 16,21 21-16,0 1 31,21-22-31,0 0 15,0 0-15,0 0 16,0 21-16,1-21 0,-1 0 0,0 21 16,0-21-16,0 21 0,0-21 15,-21 21-15,22-21 0,-1 21 16,0-21-16,-21 22 0,21-1 16,-21 0-16,21 0 15,-21 0-15,0 0 0,0 1 16,0-1-16,-21 0 15,0-21-15,0 21 0,0-21 0,-1 21 16,1-21-16,0 21 0,0-21 16,0 0-16,0 22 0,-1-22 15,1 0-15,42 0 78,1 0-62,-1 0-16,-21 21 16,21-21-16,-21 21 15,0 0-15,0 0 16,0 0-16,0 1 16,0-1-16,0 0 0,-21 0 15,0 0-15,21 0 0,-22 1 16,22-1-16,0 21 0,-21-21 0,21 0 15,-21-21-15,21 22 0,0-1 16,0 0-16,0 0 0,0 0 16,21-21-1,0 0-15,1 0 16,-1 0-16,0 0 31,-21-21-31</inkml:trace>
  <inkml:trace contextRef="#ctx0" brushRef="#br2" timeOffset="-187953.73">23558 12848 0,'0'0'0,"-21"-21"32,0 21-32,21-21 15,0 0 1,0 0-16,0-1 15,0 1 1,21 21-16,0 0 16,1-21-16,-1 21 15,0 0-15,0 0 0,0 0 16,0 0-16,1-21 0,-1 21 0,0 0 16,0 0-16,0 0 0,0 0 15,1 0-15,-1 0 16,0 0-16,0 0 15,-21 21-15,0 0 16,0 0-16,0 1 16,0-1-16,-42 0 15,42 0-15,-43-21 0,43 21 0,-42 0 16,21 1-16,0-1 0,0 0 0,-1 0 16,1 0-16,0 0 0,0 1 15,0-1-15,0 0 0,21 0 16,-22 0-16,1 0 0,0 1 0,0-1 15,21 0-15,-21 0 0,21 0 0,0 0 16,0 1-16,0-1 16,0 0-16,21 0 15,0-21 1,0 0-16,0 0 0,1 0 16,-1 0-16,0 0 0,0 0 15,0 0-15,0 0 0,1 0 16,-22-21-16,21 21 15,-42 21 48,-1 0-47,1 0-16,21 1 0,0-1 15,0 0 1,0 0-16,0 0 0,0 0 0,0 1 15,0-1-15,0 0 0,0 0 16,0 0-16,0 0 0,0 1 16,0-1-16,0 0 0,0 0 0,0 0 15,0 0-15,0 1 0,0-1 16,0 0-16,-21 0 16,0-21-16,0 0 0,0 21 15,-1-21-15,1 0 0,0 21 16,0-21-16,0 0 0,0 0 15,-1 22-15,1-22 0,0 0 0,0 21 16,0-21-16,0 21 0,-1-21 16,22 21-16,-21-21 15,21 21-15,-21-21 16</inkml:trace>
  <inkml:trace contextRef="#ctx0" brushRef="#br2" timeOffset="-181989.31">487 12700 0,'0'0'0,"-21"0"16,-43 21 0,43-21-16,42 0 15,0 0 1,22 0-16,-1 0 0,0 0 15,22 0-15,-1-21 0,1 21 0,-1 0 16,22-21-16,-22 21 0,22 0 16,-21 0-16,20-21 0,-20 21 0,-1 0 15,1 0-15,-1 0 0,-20 0 16,20 0-16,-21 0 0,-20 0 0,20 0 16,-21 0-16,0 0 15,0 0-15,1 0 0,-44 0 31,-20 0-31,21 0 0,0 0 16,-22 0-16,22 0 0,-21 0 16,0 0-16,-1 0 0,1 0 15,0 0-15,-22 0 0,22 0 0</inkml:trace>
  <inkml:trace contextRef="#ctx0" brushRef="#br2" timeOffset="-181581.61">148 12700 0,'0'21'31,"21"-21"-31,0 0 0,22 0 0,-1 0 0,0 0 16,22 0-16,-1 0 0,22 0 15,-21 0-15,-1 0 0,22-21 0,-1 21 16,-20 0-16,21 0 16,-1-21-16,-20 21 0,20 0 0,-20 0 15,-1 0-15,1 0 0,-1 0 16,-20 0-16,-1 0 0,-21 0 0,22 0 15,-22 0-15,0 0 0,-42-21 63,0 21-63,-1 0 16,22-21-16</inkml:trace>
  <inkml:trace contextRef="#ctx0" brushRef="#br2" timeOffset="-180912.99">1566 12404 0,'0'0'0,"-21"0"0,21-21 0,-21 21 15,0 0 1,21 21 15,0 0-31,21 0 16,0-21-16,0 21 0,0 0 0,1-21 16,-1 22-16,21-22 0,-21 21 15,0-21-15,1 0 0,20 0 16,-21 21-16,0-21 0,0 0 0,1 0 15,-1 0-15,0 0 0,0 0 16,0 0-16,-42 0 47,0 21-47,0 0 0,0-21 16,-22 21-16,22 1 0,0-22 15,0 42-15,-22-21 0,1 0 16,21 0-16,-21 22 0,20-22 0,-20 0 15,21 0-15,-21 22 0,20-22 16,1 0-16,0-21 0,0 21 0,21 0 16,-21-21-1,42-21 17,0 0-17,0 21-15,0-21 0,1 0 0,-1-1 16,21 1-16,-21 0 15,22-21-15,-22 21 0,21-1 0,-21-20 16,22 21-16,-22 0 0,0 0 16,0-1-16,0 1 0,0 0 0,1 0 15,-44 21 63</inkml:trace>
  <inkml:trace contextRef="#ctx0" brushRef="#br2" timeOffset="-176448.99">19410 8530 0,'-21'0'16</inkml:trace>
  <inkml:trace contextRef="#ctx0" brushRef="#br2" timeOffset="-175820.26">19389 8509 0,'0'0'0,"-22"0"16,1 0-16,0 0 0,0 0 15,0 0-15,0 0 0,-1 0 16,1 0-16,0 0 15,0 0 1,0 0-16,42 0 47,0 0-47,0 0 0,0 0 16,22 0-16,-22 0 0,21 0 0,1 0 15,-1 0-15,0 0 0,1 0 0,-22 0 16,21 0-16,0 0 0,1 0 15,-1 0-15,-21 0 0,0 0 0,1 0 16,-1 0-16,0 0 0,-42 0 47,0 0-47,-1 0 0,1 0 16,0 0-16,0 0 0,0 0 15,0 0-15,-1 0 0</inkml:trace>
  <inkml:trace contextRef="#ctx0" brushRef="#br2" timeOffset="-175528.43">19431 8509 0,'0'0'0,"0"21"47,0 0-32,0 1-15,0-1 0,0 0 0,0 0 16,0 0-16,-21 22 0,21-22 0,-21 42 16,21-20-16,-22-22 15,1 21-15,21-21 0,-21 22 0,21-22 16,-21 0-16,21 0 0,0 0 16,0 0-16,0-42 46,0 0-30,0 0-16</inkml:trace>
  <inkml:trace contextRef="#ctx0" brushRef="#br2" timeOffset="-175097.5">19558 8848 0,'0'21'15,"21"-21"1,0 0-16,0 0 0,-21-21 16,22 21-16,-1-21 0,0-1 15,0 1-15,0 0 16,-21 0-16,0 0 0,0 0 15,0-1 1,-21 22 0,0 0-1,0 0 1,0 0-16,21 22 0,-22-1 0,1 0 16,21 0-16,0 0 0,-21 0 0,21 1 15,-21-1-15,21 0 0,0 0 16,0 0-16,0 0 0,0 1 0,0-1 15,0 0-15,0 0 16,21-21-16,0 0 16,0 0-16,1 0 15,-1 0-15,0 0 16,-21-21-16,21 21 0,0-21 0</inkml:trace>
  <inkml:trace contextRef="#ctx0" brushRef="#br2" timeOffset="-174673.23">20045 8657 0,'0'0'0,"-21"0"47,-1 0-47,1 21 0,0-21 0,21 22 16,-21-22-16,0 21 0,0 0 15,21 0-15,0 0 32,21-21-17,0 21-15,0-21 0,0 0 16,0 0-16,-21 22 0,22-22 16,-1 0-16,0 0 0,-21 21 0,21-21 15,-21 21-15,21 0 0,-21 0 16,0 0-1,-21-21-15,0 0 16,0 22-16,0-22 0,-22 0 16,22 21-16,0-21 0,-21 0 0,20 0 15,1 0-15,0 0 0,0 0 0,0 0 16,0 0-16,-1 0 16,22-21-1,22-1 1,-1 22-16,0-21 0,0 21 15</inkml:trace>
  <inkml:trace contextRef="#ctx0" brushRef="#br2" timeOffset="-174341.42">20362 8403 0,'0'21'16,"0"1"-1,0-1-15,-21 0 16,0 0-16,0 0 0,0 0 0,21 1 16,-22-1-16,1 21 0,21-21 0,-21 22 15,21-22-15,-21 21 0,21-21 16,-21 0-16,21 1 0,0-1 0,0 0 15,0 0-15,0 0 0,0 0 16,0 1-16,21-22 31,0 0-15,0 0-16,-21-22 16,21 22-16</inkml:trace>
  <inkml:trace contextRef="#ctx0" brushRef="#br2" timeOffset="-174130.53">20172 8700 0,'21'0'47,"0"0"-31,0 0-16,0 0 15,1 0-15,-1 0 0,0 0 16,0 0-16,0 0 0,0 0 16,1-22-16</inkml:trace>
  <inkml:trace contextRef="#ctx0" brushRef="#br2" timeOffset="-173625.3">20955 8509 0,'0'0'0,"0"-21"16,-21 42 15,0-21-16,21 21-15,-22 0 0,1 1 0,0-22 16,0 21-16,0 21 0,0-21 16,-1 0-16,1 22 0,0-22 15,21 0-15,-21 21 0,21-20 0,-21 20 16,21-21-16,0 0 0,0 0 0,0 1 16,0-1-16,21 0 0,0-21 15,0 21-15,0-21 0,1 0 0,-1 0 16,0 0-16,21 0 0,-21 0 0,1 0 15,-1-21-15,0 21 0,0-21 16,0 0-16,-21-1 0,21 1 0,-21 0 16,0 0-16,0 0 15,0 0-15,0-1 0,-21 22 0,0-21 16,0 21-16,0 0 0,0 0 16,-1 0-16,-20 0 0,21 0 15,0 0-15,0 21 0,-1-21 16,22 22-16,0-1 0,-21-21 0,0 21 15,21 0-15,0 0 16,21-21 15</inkml:trace>
  <inkml:trace contextRef="#ctx0" brushRef="#br2" timeOffset="-172421.83">21526 8530 0,'0'0'0,"0"21"47,0 1-32,0-1-15,-21 0 0,21 0 16,0 0-16,-21 0 0,21 22 15,-21-22-15,0 21 0,21 1 0,0-22 16,-21 21-16,21-21 0,0 0 16,-22 22-16,22-22 0,0 0 0,0 0 15,0 0-15,22 1 16,-1-22 0,0 0-16,0 0 0,0 0 15,0-22-15,1 22 16,-22-21-16,21 0 0,0 0 0,-21 0 15</inkml:trace>
  <inkml:trace contextRef="#ctx0" brushRef="#br2" timeOffset="-172217.99">21357 8784 0,'0'-21'47,"21"21"-47,0 0 0,1 0 0,-1 0 16,0 0-16,0 0 0,0 0 15,0 0-15,1-21 0,-1 21 16,0 0-16,0 0 0,0 0 16</inkml:trace>
  <inkml:trace contextRef="#ctx0" brushRef="#br2" timeOffset="-171953.59">21886 8742 0,'21'0'31,"1"0"-15,-1 0-16,0 0 16,0 0-16,0 0 15,0 0 1,1 0-16</inkml:trace>
  <inkml:trace contextRef="#ctx0" brushRef="#br2" timeOffset="-171797.45">21907 8869 0,'0'0'0,"22"0"32,-1 0-17,0 0-15,0 0 16,0-21-1</inkml:trace>
  <inkml:trace contextRef="#ctx0" brushRef="#br2" timeOffset="-171196.88">22458 8657 0,'-21'0'16,"42"0"-16,-42-21 0,21 42 47,0 0-47,0 1 15,0-1 1,0 0-16,-22 21 0,22-21 0,0 1 16,0-1-16,0 0 0,0 0 0,0 0 15,0 0-15,0 1 16,0-1-16,-21-21 0,21-21 47,0-1-47,0 1 15,0 0-15,0 0 0,0 0 16,0 0-16,21-22 0,-21 22 16,22 0-16,-1 0 0,0 0 0,0-1 0,21 1 15,-20 0-15,-1 21 16,21 0-16,-21-21 0,22 21 0,-22 0 16,0 0-16,0 0 0,0 0 0,0 21 15,1 0-15,-1 0 16,-21 22-16,0-22 0,0 0 0,0 0 15,0 0-15,0 22 0,0-22 16,-21 0-16,21 0 0,-22 0 0,1 1 16,21-1-1,0-42 17,0-1-17,21 22-15</inkml:trace>
  <inkml:trace contextRef="#ctx0" brushRef="#br2" timeOffset="-170845.08">22966 8742 0,'0'-21'0,"21"21"15,0 0-15,-21-21 0,21 21 16,0 0-16,-21-22 15,22 22-15,-1-21 0,-21 0 16,0 0 0,-21 21 15,-1 21-31,1-21 0,0 21 16,21 0-16,-21 1 0,21-1 15,-21-21-15,21 21 0,0 0 16,0 0-16,-21 0 0,21 1 0,0-1 0,0 0 15,0 0-15,0 0 0,0 0 16,21-21-16,0 0 16,0 0-1,0 0-15,0 0 0,1 0 16,-1-21-16,0 21 0,0-21 16</inkml:trace>
  <inkml:trace contextRef="#ctx0" brushRef="#br2" timeOffset="-170317.29">23241 8657 0,'0'21'31,"0"1"-31,0-1 16,0 0-1,0 0-15,0 0 0,0 0 0,-21 1 16,21-1-16,0 0 0,0 0 0,0 0 15,21-21 32,-21-21-47,21 0 16,0 0-16,-21 0 0,21-1 16,-21 1-1,22 0-15,-1 21 0,-21 21 31,0 0-15,0 1-16,0-1 0,0 0 16,0 0-16,0 0 0,0 0 15,21-21 1,0 0-16,0 0 16,0 0-16,1 0 0,-1-21 15,0 21-15,-21-21 0,0 0 16,21 0-16,0-22 0,-21 22 15,0 0-15,0 0 0,0 0 16,0 0-16,0-1 0,-21 1 0,0 21 16,21-21-16,-21 21 15,0 0 1,-1 0-16</inkml:trace>
  <inkml:trace contextRef="#ctx0" brushRef="#br2" timeOffset="-170005.39">24024 8467 0,'-42'-21'32,"42"-1"-32,21 22 15,0 0-15,0 0 16,0 0-16,1 0 0,-1 0 16,0 0-16,21 0 0,-21 0 15,1 0-15,-1 0 0,0 0 0,0 0 16,0 0-16,0 0 15,-42 0 17,0 0-32</inkml:trace>
  <inkml:trace contextRef="#ctx0" brushRef="#br2" timeOffset="-169749.53">24172 8446 0,'0'21'0,"0"0"16,0 0-16,-21 0 16,21 0-16,-21 1 0,21 20 15,0-21-15,0 0 0,-21 22 0,21-22 16,-21 0-16,21 21 0,0-21 16,0 1-16,0-1 0,-22 21 0,22-21 15,0 0-15,0 1 0,0-1 16,22-21 15,-1 0-31,-21-21 16,21-1-16,0 1 15</inkml:trace>
  <inkml:trace contextRef="#ctx0" brushRef="#br2" timeOffset="-169177.5">24278 8742 0,'0'0'16,"0"-21"0,21 21-1,0-21-15,1 21 16,-22-22 0,21 22-16,-42 0 62,-1 22-62,1-1 16,21 0-16,-21 0 15,0 0-15,21 0 0,0 1 16,0-1-16,0 0 0,21-21 31,0 0-31,0 0 16,1 0-16,-1 0 15,0 0-15,-21-21 0,21 21 0,0-21 16,0-1-16,1 1 0,-1 0 16,-21 0-16,21 0 15,-21 0-15,0-1 16,0 44 15,0-1-15,0 0-16,0 0 0,0 0 15,0 0-15,0 1 16,0-1-16,0 0 0,0 0 16,0 0-16,-21-21 15,0 0 1,-1 0 15,22-21-15,0 0-16</inkml:trace>
  <inkml:trace contextRef="#ctx0" brushRef="#br2" timeOffset="-168896.66">24786 8446 0,'-21'21'15,"0"-21"-15,0 21 16,21 0-16,-22-21 0,22 21 0,-21 0 16,21 1-16,-21-1 0,21 21 15,-21-21-15,21 0 0,-21 1 0,21-1 16,-21 0-16,21 0 0,0 0 0,0 0 16,0 1-16,0-1 0,0 0 15,0 0-15,21-21 16,0 0-1,0 0-15,-21-21 16,21 0-16</inkml:trace>
  <inkml:trace contextRef="#ctx0" brushRef="#br2" timeOffset="-168705.96">24596 8657 0,'0'0'0,"21"0"47,0 0-47,0 0 15,0 0-15,0 0 0,1-21 16,-1 21-16,0 0 16,0 0-16,0-21 0</inkml:trace>
  <inkml:trace contextRef="#ctx0" brushRef="#br2" timeOffset="-168272.68">25040 8488 0,'-21'21'31,"0"0"-31,21 0 16,-21 1-16,-1-1 0,1 0 16,0 0-16,0 21 15,0-20-15,21-1 0,0 0 0,-21 0 16,-1 0-16,22 0 0,0 1 0,0-1 16,0 0-16,0 0 0,0 0 15,22 0 1,-1-21-16,0 0 15,0 0-15,0 0 0,0 0 0,1-21 16,-1 21-16,-21-21 0,0 0 16,21 0-1,-21 0-15,0-1 0,0 1 16,-21 21-16,0 0 16,-1 0-16,1 0 15,0 0-15,0 0 0,0 21 16,0-21-1</inkml:trace>
  <inkml:trace contextRef="#ctx0" brushRef="#br2" timeOffset="-167985.85">25231 8509 0,'0'21'31,"-22"0"-31,22 1 0,-21-22 16,21 21-16,-21 0 0,21 0 15,0 0-15,-21 0 0,21 1 0,-21-1 16,21 0-16,-21 0 15,21 0-15,0 0 0,0 1 0,0-1 16,0 0-16,0 0 0,0 0 16,21-21-1,0 0 1</inkml:trace>
  <inkml:trace contextRef="#ctx0" brushRef="#br2" timeOffset="-167625.04">25379 8509 0,'21'0'47,"-21"21"-32,0 0-15,0 1 16,0-1-16,0 0 0,0 0 16,0 0-16,0 0 0,0 1 15,0-1-15,0 0 0,-21 0 16,21 0-16,0 0 0,0 1 0,-21-1 16,21 0-16,-22-21 15,22 21-15,-21 0 16,0-21-1,21-21 32</inkml:trace>
  <inkml:trace contextRef="#ctx0" brushRef="#br2" timeOffset="-167269.21">25590 8615 0,'0'-21'63,"0"42"15</inkml:trace>
  <inkml:trace contextRef="#ctx0" brushRef="#br2" timeOffset="-166937.39">25590 8869 0,'0'42'32,"0"-21"-32,0 1 15,0-1-15,0 0 16,0 0-16,0 0 15,0 0-15,0 1 16,0-1-16,-21-21 0,0 21 0,21 0 16,-21-21-16,0 21 0,0-21 15,21 21-15,-22-21 0,1 22 0,0-22 16,0 21-16,0-21 0,0 0 16,-1 21-16,1-21 0,0 0 15,0 0-15,0 0 0,0 0 0,-1 0 16</inkml:trace>
  <inkml:trace contextRef="#ctx0" brushRef="#br1" timeOffset="-156514.15">22521 9208 0,'-21'0'16,"0"0"-1,0 0-15,0 0 16,-1 0 0,1 0-16,0 0 15,0 0-15,0 0 16,0 0 0,-1 0-16,1 0 15,0 0 16,42 0 48,0 0-79,1 0 0,-1 0 15,0 0-15,0 0 0,0 0 16,22 0-16,-22 0 0,0 0 15,0 0-15,21 0 0,-20 0 16,20 0-16,0 0 0,-21 0 0,22 0 16,-1 21-16,0-21 0,1 0 15,-1 0-15,0 0 0,1 0 0,-22 21 16,21-21-16,1 0 0,-22 0 0,21 0 16,-21 0-16,22 0 15,-22 0-15,0 0 0,21 0 0,-21 0 16,1 0-16,-1 0 0,0 0 0,0 0 15,0 0-15,0 0 16,1 0 15,-44 0 63,1 0-78</inkml:trace>
  <inkml:trace contextRef="#ctx0" brushRef="#br1" timeOffset="-148185.8">28744 2519 0,'21'0'15,"1"0"1,-22-21-16,0 0 16,0-1 15,0 1-15,0 0 15,-22 21-16,1-21-15,0 21 16,0 0 0,0 0-16,0 0 15,-1 0-15,1 0 0,0 0 16,0 0-16,0 0 16,0 0-16,-1 0 0,1 0 0,0 0 15,0 0-15,0 0 0,-22 0 16,22 0-16,0 0 0,0 0 15,0 0-15,0 0 0,-1 21 16,1-21-16,0 0 0,0 0 0,0 0 16,0 21-16,-22-21 0,22 0 15,0 0-15,0 0 0,0 21 0,-1-21 16,1 0-16,-21 0 0,21 22 16,0-22-16,21 21 0,-22-21 0,1 0 15,0 21-15,0-21 0,0 21 16,0-21-16,-1 0 0,1 21 15,0-21-15,0 21 0,0-21 16,0 22-16,-1-22 0,1 21 0,0-21 16,0 21-16,0 0 15,0-21-15,-1 21 0,22 0 16,-21-21-16,21 22 0,-21-22 16,0 0-16,21 21 0,0 0 0,-21-21 15,0 21-15,-1-21 0,22 21 0,-21-21 16,0 21-16,0 1 0,0-22 15,21 21-15,-21 0 0,-1 0 0,1 0 16,0-21-16,0 21 0,0 1 16,0-22-16,-1 21 0,1 0 0,0 0 15,0-21-15,0 21 0,21 0 16,-21-21-16,-1 22 0,1-1 0,21 0 16,-21 0-16,0 0 0,0 0 15,21 1-15,-21-1 0,-1 0 16,1 0-16,0 0 0,0 0 0,0 1 15,0 20-15,-1-21 0,1 0 16,21 22-16,-21-22 0,0 0 0,21 0 16,0 0-16,-21 22 0,21-22 15,-21 0-15,21 0 0,-22 0 0,22 0 16,0 1-16,0-1 0,0 0 0,0 0 16,0 0-16,0 0 15,-21 1-15,21-1 0,-21 0 0,21 0 16,0 0-16,0 0 0,-21 22 0,21-22 15,-21 21-15,21-21 0,-21 22 16,21-22-16,0 21 0,0 1 0,0-22 16,-22 21-16,22-21 0,0 22 15,0-22-15,0 21 0,0-21 0,0 0 16,0 1-16,0 20 0,0-21 16,0 0-16,0 0 0,0 1 0,0-1 15,0 0-15,0 0 0,0 0 0,0 0 16,0 1-16,0-1 0,0 0 15,0 0-15,0 0 0,0 0 0,0 1 16,0-1-16,0 21 0,0-21 16,0 0-16,0 1 0,0-1 0,0 0 15,0 0-15,0 0 0,0 22 16,0-22-16,0 0 0,0 0 16,0 0-16,0 0 0,0 1 15,0-1-15,22-21 0,-22 21 0,0 0 16,0 0-16,21 0 0,-21 1 0,21-22 15,-21 21-15,0 0 0,21 0 16,0 0-16,-21 0 0,21 1 0,-21-1 16,22 0-16,-1 0 0,-21 0 0,21 0 15,0 1-15,0-1 0,0 0 16,-21 0-16,22 0 0,-1-21 16,-21 21-16,21 1 0,0-22 15,-21 21-15,21-21 0,-21 21 0,21 0 16,1-21-16,-22 21 0,0 0 15,21-21-15,-21 22 0,21-1 0,0 0 16,0 0-16,0 0 0,-21 0 16,22 1-16,-1-22 0,0 21 0,-21 0 15,21 0-15,0 0 0,0 0 16,1 1-16,-1-1 16,-21 0-16,21-21 0,0 21 0,0 0 15,0 0-15,1 1 16,-1-22-16,0 21 0,0 0 15,0-21-15,0 0 0,1 0 16,-1 21-16,0-21 0,0 0 0,0 0 16,22 0-16,-22 0 0,0 21 15,0-21-15,0 0 0,0 0 0,1 0 16,-1 0-16,0 0 0,0 21 0,0-21 16,0 0-16,22 0 0,-22 0 0,0 0 15,0 0-15,0 22 0,22-22 16,-22 0-16,0 0 0,0 0 0,0 0 15,1 0-15,20 0 0,-21 0 0,0 21 16,0-21-16,1 0 0,-1 0 16,0 0-16,0 0 15,0 21-15,0-21 0,1 0 0,-1 0 16,0 0-16,0 0 0,0 0 0,0 0 16,1 0-16,-1 0 0,0 0 0,0 0 15,0 21-15,0-21 0,1 0 16,-1 0-16,0 0 0,21 0 0,-21 0 15,1 0-15,-1 0 0,0 0 0,0 0 16,0 0-16,0 0 0,1 0 16,-1 0-16,0 0 0,21 0 0,-21 0 15,1 0-15,-1 0 0,0 0 0,21 0 16,-21 0-16,1 0 0,-1 0 16,21 0-16,-21 0 0,0 0 15,1 0-15,-1 0 0,0 0 0,0 0 16,0 0-16,0 0 0,1 0 0,-1 0 15,0 0-15,0 0 0,0 0 0,0 0 16,1 0-16,-1 0 0,0 0 16,0 0-16,0 0 0,0 0 0,1 0 15,-1 0-15,0 0 0,0 0 16,0 0-16,0 0 0,1 0 16,-1-21-16,0 21 0,0 0 15,0 0-15,0-21 0,1 21 16,-1-21-16,0 21 0,0 0 15,0-22-15,0 1 0,1 21 16,-1-21-16,0 21 0,0-21 0,0 21 16,0 0-16,1-21 0,-1 21 0,0-21 15,0 21-15,0-22 0,0 1 16,1 21-16,-1-21 0,0 21 0,0-21 16,0 21-16,0-21 0,1 0 0,-1 21 15,0-22-15,0 1 0,0 0 16,0 21-16,1-21 0,-1 21 15,-21-21-15,21 0 0,0 21 0,0-22 16,-21 1-16,21 21 0,1-21 16,-1 0-16,-21 0 0,21 21 15,0-21-15,-21-1 0,21 1 0,0 21 16,-21-21-16,22 0 0,-1 0 0,0 0 16,-21-1-16,21 1 15,0 0-15,-21 0 0,21 0 0,1 21 16,-1-21-16,0-1 0,-21 1 15,21 0-15,0 0 0,0 0 0,1 0 16,-1 21-16,0-22 0,0 1 16,-21 0-16,21 0 0,0 21 0,1-21 15,-22 0-15,21 21 0,0-22 0,-21 1 16,21 21-16,0-21 0,-21 0 16,21 0-16,1 21 0,-22-21 15,21-1-15,0 1 0,0 0 16,-21 0-16,21 0 0,0 0 15,-21-1-15,22 1 0,-22 0 16,21 21-16,-21-21 0,21 0 0,-21 0 16,0-1-16,21 1 15,-21 0-15,21 0 0,-21 0 0,0 0 16,0-1-16,0 1 0,21 0 16,-21 0-16,0 0 0,22 0 0,-22-1 15,0 1-15,0 0 0,0 0 16,0 0-16,0 0 0,21-1 15,-21 1-15,0 0 0,0 0 16,0 0-16,21 0 16,-21-1-16,0 1 0,0 0 0,0 0 15,0 0-15,0 0 0,0-1 16,0 1-16,0 0 0,0 0 16,0 0-16,0 0 15,0-1-15,0 1 0,0 0 16,0 0-16,0 0 15,0 0-15,0-1 0,0 1 16,0 0-16,0 0 16,0 0-16,0 0 0,0-1 15,0 1-15,0 0 16,0 0-16,0 0 16,0 0-16,0-1 0,0 1 15,0 0-15,0 0 16,0 0-16,0 0 0,0-1 15,21 1-15,-21 0 16,0 0-16,0 0 0,0 0 16,0-1-16,0 1 15,0 0 1,-21 0-16,21 0 16,0 0-16,-21-1 0,21 1 15,-21 0-15,21 0 0,0 0 16,-22 21-16,22-21 0,0-1 0,0 1 15,-21 0-15,0 0 16,21 0-16,-21 0 0,21-1 16,0 1-16,-21 0 0,0 0 15,21 0-15,-22 21 0,22-21 16,0-1-16,-21 1 16,21 0-16,-21 21 0,21-21 15,-21 0-15,0 0 0,0 21 16,21-22-16,-22 1 0,1 21 15,0-21-15,0 21 0,21-21 0,-21 21 16,0-21-16,-1 21 0,1-21 16,0 21-16,0 0 0,21-22 15,-21 1-15,0 21 0,-1-21 16,1 21 0,0-21-16,0 21 15,21-21-15,-21 0 0,0 21 16,-1 0-16,22-22 15,-21 22-15,0 0 0,0-21 16,0 21-16,21-21 16,-21 21-16,-1 0 15,1-21-15,21 0 0,-21 21 16,0 0-16,0-21 0,0-1 16,-1 22-16,1 0 15,0-21-15,0 0 16,0 21-16,0 0 0,-1-21 0,1 0 15,0 21-15,0-21 0,0 21 16,0 0-16,-1-22 0,1 22 0,0 0 16,0 0-16,0-21 0,0 21 15,-1-21-15,1 21 0,0 0 16,0-21-16,0 21 16,0 0-16,-1 0 0,22-21 0,-21 21 15,0 0-15,0 0 0,-21-21 0,20 21 16,1 0-16,0 0 0,0 0 15,0-22-15,0 22 0,-1 0 0,1 0 16,0 0-16,0-21 16,0 21-16,0 0 15,-1 0-15,22-21 0,-21 21 16,0 0-16,0-21 0,0 21 16,0 0-16,-1 0 15,1 0-15,21-21 0,-21 21 16,0 0-16,0 0 15,0 0 1,-1 0-16,1-21 0,0 21 16,0 0-1,0 0-15,0 0 0,-1 0 16,1 0 0,0 0-16,0 0 15,0 0-15,0 0 16,-1 0-16,1 0 15,0 0-15,0 0 0,0 0 0,0 0 16,-1 0-16,1 0 16,0 0-16,0 0 15,0 0-15,0 0 16,-1 0-16,1 0 16,0 0-16,0 0 15,0 0-15,0 0 0,-1 0 16,1 0-16,0 0 15,0 0-15,0 0 0,0 0 16,-1 0-16,1 0 16,0 0-16,0 0 15,0 0-15,0 0 0,-1 0 0,1 0 16,-21 21-16,-22-21 16,1 21-16,-1-21 0,-20 21 0,-1 0 15,22 0-15,-22 1 0,21 20 16,22-21-16</inkml:trace>
  <inkml:trace contextRef="#ctx0" brushRef="#br1" timeOffset="-144665.31">24320 9271 0,'22'0'16</inkml:trace>
  <inkml:trace contextRef="#ctx0" brushRef="#br1" timeOffset="-143825.8">24342 9271 0,'-22'0'94,"1"0"-94,0 0 16,0 0-1,0 0-15,0 0 16,-1 0 0,1 0-1,42 0 235,1 0-234,-1 0-16,0 0 16,0-21-16,0 21 0,0 0 0,1 0 15,-1 0-15,0 0 16,0 0-16,0 0 0,22 0 0,-22 0 15,21 0-15,0 0 0,-20 0 0,20-21 16,0 21-16,-21 0 0,22 0 16,-1 0-16,0 0 0,-20 0 0,20 0 15,-21 0-15,21 0 0,-20-21 0,-1 21 16,0 0-16,0 0 0,0 0 16,0 0-16,1 0 0,-1 0 0,0 0 15,0 0-15,0 0 0,0-22 16,1 22-1,-44 0 64,1 0-79,0 0 15,0 0-15</inkml:trace>
  <inkml:trace contextRef="#ctx0" brushRef="#br1" timeOffset="-142841.31">24215 9208 0,'-22'0'0,"1"0"31,0 0-31,0 0 0,42 0 63,0 0-63,0 0 15,1 0-15,-1 0 0,0 0 16,21 0-16,-21 0 0,1 0 0,20 0 15,0 0-15,1 0 0,-1 0 0,0 0 16,22 0-16,-22 0 0,0 0 16,1 0-16,-1 0 0,0 0 15,1 0-15,-1 0 0,0 0 0,-20 0 16,20 0-16,-21 0 0,21 0 16,-20 0-16,-1 0 0,0 0 0,0 0 15,0 0-15,0 0 0,1 0 16,-44 0 46,1 0-46,0 0-16,0 0 0,0 0 16,-22 0-1,22 0-15,0 21 0,0-21 0,0 0 16,0 0-16,-22 0 0,22 0 0,-21 0 15,21 0-15,-22 0 0,22 0 16,-21 0-16,-1 0 0,1 0 0,0 0 16,21 0-16,-22 0 0,1 0 15,0 0-15,-1 0 0,22 0 0,-21 0 0,21 0 16,-22 0-16,22 0 0,0 0 16,0 0-16,0 0 0,-1 0 0,1 0 15,0 0-15,0 0 0,0 0 16,0 0-16,-1 0 31,1 0-15,42 0 77</inkml:trace>
  <inkml:trace contextRef="#ctx0" brushRef="#br1" timeOffset="-141365.58">22627 9292 0,'0'0'0,"-21"0"0,0 0 15,0 0-15,-1 0 16,1 0-16,0 0 16,0 0-16,0 0 0,0 0 0,-1 0 15,1 0-15,0 0 0,0 0 16,0 0-16,0 0 15,-1 0 1,44 0 31,-1 0-47,0 0 16,0 0-1,0 0-15,0 0 16,1 0-16,-1 0 15,0 0-15,0 0 0,0 0 16,0 0-16,22 0 0,-22 0 0,0 0 16,21 0-16,1 0 0,-22 0 0,21 0 15,1 0-15,-1 0 0,0 0 16,1 0-16,-1 0 0,0 0 0,-21 0 16,22 0-16,-1 0 0,-21 0 0,22 0 15,-22 0-15,21-21 0,-21 21 16,0 0-16,1 0 0,20 0 0,-21 0 15,0 0-15,0 0 0,1 0 16,-22-21 0,-22 21 46,1 0-62,0 0 16,0 0-16,0 0 0,0 0 0,-1 0 15,-20 0-15,21 0 0,-21 0 16,20 0-16,-20 0 0,21 0 0,-21 0 16,20 0-16,-20 0 0,21 0 0,0 0 15,-22 0-15,1 0 0,21 0 16,-21 0-16,20 0 0,-20 0 16,0 0-16,21 0 0,-22 0 0,22 0 15,-21 0-15,21 0 0,-1 0 0,-20 0 16,21 0-16,0 0 15,0 0-15,-1 0 0,1 0 16</inkml:trace>
  <inkml:trace contextRef="#ctx0" brushRef="#br1" timeOffset="-134549.21">23220 8340 0,'0'21'0,"0"0"31,-21-21-15,21-21 93,21 21-109,-21-21 0,21 21 16,-21-21-16,21 21 0,0-22 16,0 22-16,-21-21 0,22 21 15,-1 0-15,-21-21 0,21 0 16,0 21-16,0-21 16,0 0-16,1 21 0,-22-22 15,21 1-15,0 21 0,0-21 0,0 0 16,0 0-16,1 0 15,-1 21-15,0-22 0,0 1 16,0 21-16,0-21 0,-21 0 16,22 0-16,-1 21 15,-21-21-15,21-1 0,0 22 16,0-21-16,0 0 16,1 21-16,-22-21 0,21 21 15,0-21-15,-21 0 16,21 21-16,0 0 0,0-22 15,-21 1-15,22 21 16,-1-21-16,-21 0 16,21 21-16,0-21 0,0 21 15,-21-21-15,21-1 0,1 22 16,-1 0-16,-21-21 0,0 0 16,21 21-16,0-21 15,-21 0-15,21 21 0,-21-21 16,21-1-16,1 1 15,-1 0-15,0 0 16,-21 0-16,21 21 0,0-21 0,-21-1 16,21 22-16,1-21 0,-22 0 15,21 21-15,0-21 0,0 0 16,0 0-16,0-1 16,1 22-16,-1-21 0,-21 0 0,21 21 15,0-21-15,0 0 0,0 0 16,1-1-16,-1 22 0,0-21 15,0 21-15,0-21 0,0 0 16,1 21-16,-1-21 16,0 0-16,0 21 0,-21-22 15,21 22-15,0-21 0,1 0 16,-1 21-16,0 0 0,-21-21 16,21 0-16,-21 0 15,21 21-15,0 0 0,-21-22 0,22 22 16,-22-21-16,21 0 0,0 21 15,-21-21-15,21 21 0,-21-21 16,21 21-16,0-21 0,-21-1 16,22 22-16,-1-21 15,-21 0-15,21 21 16,-21-21-16,0 0 16,21 21-1,0-21-15,-21-1 0,21 1 16,1 21-16,-22-21 0,21 21 15,-21-21-15,21 0 0,0 21 16,-21-21-16,21-1 0,0 22 16,-21-21-16,22 0 0,-22 0 15,21 21-15,0-21 0,-21 0 16,21 21-16,-21-22 0,21 22 16,0-21-16,-21 0 15,22 0-15,-1 21 16,0-21-16,0 0 15,0 21-15,0-22 16,1 22-16,-1-21 0,0 21 16,0-21-16,0 0 0,0 21 15,1 0-15,-1-21 0,0 21 16,0 0-16,0-21 0,-21-1 16,21 22-16,1 0 15,-22-21-15,21 21 16,-21-21-16,21 21 0,-21-21 0,21 21 15,-21-21-15,21 0 16,0 21-16,-21-22 0,22 22 16,-22-21-16,21 21 15,-21-21-15,21 21 0,-21-21 16,21 0-16,0 21 0,0-21 16,1-1-16,-1 22 15,0-21-15,0 0 16,0 0-16,0 21 0,1-21 15,-1 21-15,-21-21 16,21 21 0,-21-22-16,21 22 15,0-21-15,0 0 32,-21 0-32,22 0 15,-1 21 1,-21-21-1,21 21 1,0 0 0,-21-22-16,-21 22 265,0 0-265,0 0 16,-1 0 0,1 0-16,0 0 0,0 0 15,0 0-15,0 0 16,-1 0-16,1 0 0,0 0 0,0 22 15,0-22-15,0 0 0,-1 0 16,1 0-16,0 0 0,0 0 0,21 21 16,-21-21-16,0 0 0,-1 0 0,1 0 15,0 0-15,0 0 16,0 0 0,0 0-16,-1 0 31,1 0-16,21 21-15,21-21 63,1 0-63,-1 0 16,0 0-16,0 0 0,21 0 15,-20 0-15,-1 0 16,0 0-16,0 0 0,21-21 0,-20 21 15,20 0-15,-21 0 0,0 0 0,22 0 16,-22 0-16,0-21 0,0 21 16,0 0-16,0 0 0,1 0 0,-1-22 15,0 22 1,-21-21-16,21 21 0,0-21 16,0 21-1,-21-21 1,0 42 78,0 0-94,0 0 15,0 1-15,0-1 16,0 0-16,0 0 0,0 0 15,-21 0-15,21 1 0,0-1 16,0 0-16,0 21 0,-21-21 0,21 1 16,-21-1-16,21 0 15,0 0-15,0 0 0,-21 0 0,21 1 0,0-1 16,-21 0-16,21 0 0,0 0 16,0 0-16,0 1 0,0-1 15,-22-21-15,22 21 0,0 0 0,-21 0 16,21 0-16,0 1 15,0-1-15,0 0 16,0-42 47,-21 21-63,21-21 15,0-1-15,0 1 16,0 0-16,0 0 15</inkml:trace>
  <inkml:trace contextRef="#ctx0" brushRef="#br1" timeOffset="-131537.5">26395 5715 0,'21'-21'31,"-42"21"32,0 0-48,21 21 1,-22-21-16,22 21 0,-21-21 16,0 21-16,21 1 0,-21-22 15,21 21-15,-21-21 0,0 21 0,21 0 16,-22-21-16,22 21 16,-21-21-16,0 0 0,21 21 15,0 1-15,-21-22 0,0 0 16,21 21-16,-21-21 15,-1 21-15,1-21 16,0 0-16,21 21 16,-21-21-16,0 21 15,0-21-15,21 21 0,-22-21 16,1 22-16,0-22 16,21 21-16,-21-21 0,0 0 15,21 21-15,-21-21 31,21 21-31,-22-21 16,22 21 0,-21 0-16,0-21 31,0 22-31,21-1 31,-21-21-31,0 0 16,21 21-1,-22-21 1,1 0-16,21 21 16,-21-21-16,0 21 31,0-21-31,0 21 16,-1-21-1,1 0 1,21 22-16,-21-22 15,21 21-15,-21-21 0,21 21 16,-21-21-16,21 21 16,-21-21-16,21 21 15,-22-21-15,22 21 16,-21-21-16,21 22 16,-21-1 15,0-21-16,21 21-15,-21 0 16,0-21 0,21 21-1,0 0 1,-22-21-16,22 22 16,-21-22-16,21 21 15,0 0 1,-21-21-1,0 21-15,21 0 16,-21-21 0,21 21-16,-21-21 15,21 22-15,-22-22 0,22 21 16,-21-21 0,0 21-16,0 0 15,0 0 1,21 0-1,-21-21-15,-1 0 16,22 22-16,-21-22 0,21 21 16,-21-21-16,0 0 15,21 21-15,-21-21 16,21 21 0,-21-21-16,21 21 15,0 0 1,-22-21-1,22 22-15,-21-1 32,21 0-17,-21-21 1,21 21-16,-21-21 16,21 21-16,-21-21 31,21 21-31,-21-21 15,21 22 1,-22-22-16,1 0 16,21 21-16,-21-21 15,0 21 1,0-21-16,21 21 16,-21-21-1,21 21 1,-22-21-16,22 21 15,-21 1 1,0-22 0,21 21-1,0 0 1,-21-21-16,0 0 16,21 21-1,-21 0 1,-1-21-1,22 21 1,0 1 0,-21-22-16,0 0 15,21 21 1,0 0 0,-21-21-1,21 21 1,-21-21-1,21 21 1,-21-21-16,-1 0 16,22 21-1,-21-21 1,21 22 0,-21-22-16,21 21 31,-21-21-16,0 0-15,21 21 16,-21-21 15,21 21-31,-22-21 16,22 21 0,-21 0 15,0-21-31,21 22 15,-21-22-15,21 21 16,-21 0 0,0-21-1,21 21-15,-22-21 16,22 21 0,-21-21-16,0 21 15,0-21 1,0 22-1,0-1 17,-1-21-17,22 21-15,-21-21 16,21 21-16,-21-21 0,21 21 31,-21-21-31,0 21 16,0-21-16,21 22 15,-22-22 1,1 21-16,21 0 16,-21-21-16,0 0 15,21 21-15,-21-21 0,21 21 16,-21-21-16,21 21 16,-22-21-16,1 0 0,21 22 15,-21-22-15,21 21 16,-21-21-16,0 0 15,21 21-15,-21-21 16,21 21-16,-22-21 16,1 0-16,21 21 0,-21 0 15,0-21 1,21 22 0,-21-22-1,21 21-15,-21-21 16,21 21-1,-22-21-15,22 21 16,-21-21-16,21 21 16,-21-21-1,21 21-15,-21-21 16,21 22 0,-21-22-16,0 0 15,21 21-15,-22-21 16,22 21-16,-21-21 15,0 0-15,21 21 16,-21-21-16,21 21 0,-21-21 16,21 21-16,-21-21 15,21 22 1,-22-22-16,1 0 16,21 21-16,-21-21 15,0 0 1,21 21-16,-21-21 0,21 21 15,-21-21 1,-1 0 0,22-21 62,0 0-63</inkml:trace>
  <inkml:trace contextRef="#ctx0" brushRef="#br2" timeOffset="-117024.23">27622 3175 0,'0'0'0,"0"-21"16,0 0 0,0 42 30,0 0-30,0 0-16,-21 22 16,21-22-16,0 0 0,0 21 0,-21-21 15,21 22-15,-21-22 0,21 21 0,-21-21 16,21 1-16,-21-1 0,21 0 16,0 0-16,0 0 0,0 0 31,0-42-16,0 0 1</inkml:trace>
  <inkml:trace contextRef="#ctx0" brushRef="#br2" timeOffset="-116820.64">27580 2963 0,'0'0'0,"-21"0"0,21 22 16,-21-22-16,21 21 0,-21-21 0,-1 0 15,1 0-15</inkml:trace>
  <inkml:trace contextRef="#ctx0" brushRef="#br2" timeOffset="-116583.77">27622 2942 0,'-21'0'16,"0"0"-1,0 0-15,0 21 16,0 1-16,21-1 16,-22 0-16,22 0 15,0 0-15,0 0 32,22-21-32,-1 0 0</inkml:trace>
  <inkml:trace contextRef="#ctx0" brushRef="#br2" timeOffset="-116021.08">27898 3112 0,'0'0'0,"0"21"15,0 0 1,0 0-16,0 0 0,0 0 16,0 1-16,0-1 0,0 0 15,0 0-15,-22 0 16,22 0-16,0 1 0,0-1 0,0 0 16,0 0-16,-21 0 15,0 0-15,21 1 16,0-44 15,0 1-15,0 0-16,0 0 15,0 0-15,0-22 0,0 22 16,21 0-16,0-21 0,1 21 16,-1-1-16,0 1 0,0 0 15,0 0-15,0 0 0,22 0 0,-22 21 16,0 0-16,0 0 0,0 0 15,1 0-15,-1 0 0,0 0 0,-21 21 16,0 0-16,21 0 0,-21 0 0,0 0 16,0 1-16,0 20 0,0-21 15,0 0-15,0 0 0,0 1 0,-21-1 16,21 0-16,-21 0 0,21 0 16,-21 0-16,-1 1 15,22-44 16,0 1-31,0 0 16,0 0-16,0 0 0</inkml:trace>
  <inkml:trace contextRef="#ctx0" brushRef="#br2" timeOffset="-115690.27">28427 2900 0,'0'21'47,"0"0"-47,0 0 15,0 1-15,0-1 0,0 0 16,0 0-16,-21 21 0,21-20 0,0-1 15,-22 21-15,22-21 0,0 22 16,0-22-16,0 21 0,0-21 0,0 0 16,0 1-16,0-1 0,0 0 0,0 0 15,22-21 17,-22-21-32,21 0 15,0 0-15</inkml:trace>
  <inkml:trace contextRef="#ctx0" brushRef="#br2" timeOffset="-115477.39">28342 3090 0,'21'0'31,"0"0"-15,1 0-16,-1 0 0,0 0 16,0 0-16,0 0 15,0 0 1</inkml:trace>
  <inkml:trace contextRef="#ctx0" brushRef="#br2" timeOffset="-114825.77">29104 3196 0,'0'-21'0,"0"42"0,0-63 16,0 21-16,0 0 15,0-1-15,0 1 16,0 0-16,0 0 16,0 0-16,-21 21 15,0 0-15,0 0 16,-1 0-16,1 0 0,0 21 15,0-21-15,0 21 0,0 0 16,-1 0-16,-20 1 0,21-1 0,21 21 16,-21-21-16,0 0 0,-1 22 15,1-22-15,21 21 0,0-21 0,0 1 16,0-1-16,0 0 0,0 0 16,0 0-16,0 0 0,21-21 0,1 0 15,-1 0-15,0 0 0,0 0 16,0 0-16,0 0 0,1 0 15,-1-21-15,0 21 0,-21-21 0,21 0 16,0 0-16,0 0 0,-21-22 0,0 22 16,22-21-16,-22 21 0,21-1 15,-21-20-15,21 21 0,-21 0 0,0 0 16,0-1-16,0 44 47,0-1-47,0 0 0,0 0 0,0 0 15,0 22-15,0-22 0,0 0 0,0 0 16,0 0-16,0 0 16,0 1-16,0-1 0,0 0 0,0 0 15,0 0-15,21-21 0,-21 21 0,21-21 16,0 0-16,1 0 16,-1 0-16,0 0 0,0-21 15</inkml:trace>
  <inkml:trace contextRef="#ctx0" brushRef="#br2" timeOffset="-114535.92">29506 3154 0,'0'0'0,"21"0"47,1 0-31,-1 0-16,0 0 16,0 0-1,-21 21 16</inkml:trace>
  <inkml:trace contextRef="#ctx0" brushRef="#br2" timeOffset="-114348.98">29443 3366 0,'0'21'31,"21"-21"-31,0 0 16,0 0-16,0 0 15,-21-21-15,22 21 16,-22-22-16</inkml:trace>
  <inkml:trace contextRef="#ctx0" brushRef="#br2" timeOffset="-113965.83">30078 3027 0,'-21'0'15,"-1"0"17,1 21-32,21 0 15,0 0-15,0 1 0,-21-1 16,21 21-16,-21-21 15,21 0-15,0 1 0,-21-1 0,21 0 16,0 0-16,0 0 16,0 0-16,0 1 15,21-22 17,0-22-32</inkml:trace>
  <inkml:trace contextRef="#ctx0" brushRef="#br2" timeOffset="-113536.08">30247 3090 0,'-21'22'31,"0"-1"-31,21 0 15,-21 0-15,-1 0 0,1 0 16,21 1-16,-21-1 0,21 0 0,0 0 16,0 0-16,0 0 0,0 1 15,0-1-15,0 0 0,0 0 16,0 0-16,21-21 16,0 0-1,1 0-15,-1 0 0,0-21 16,0 21-16,0-21 0,0 0 15,-21 0-15,22-1 0,-22 1 0,21-21 16,-21 21-16,0 0 0,0-22 0,0 22 16,0 0-16,0 0 0,0 0 15,0-1-15,-21 22 16,-1 0-16,1 0 16,0 0-16,0 0 0,0 0 0,21 22 15,-21-1-15,-1-21 16,22 21-16,0 0 15</inkml:trace>
  <inkml:trace contextRef="#ctx0" brushRef="#br2" timeOffset="-113068.34">30565 3090 0,'-22'22'31,"1"-1"-15,21 0-16,-21-21 0,21 21 16,0 0-16,-21 0 0,0 1 0,21-1 15,-21 0-15,21 0 0,0 0 0,0 0 16,0 1-16,0-1 0,0 0 15,0 0-15,0 0 0,0 0 16,21-21-16,0 0 16,0 0-16,0 0 0,0 0 0,1 0 15,-1 0-15,0-21 0,0 21 16,0-21-16,0 0 0,1 0 0,-22 0 16,21-1-16,-21 1 0,21 0 15,-21 0-15,0-21 0,0 20 16,0 1-16,0 0 0,0 0 0,0 0 15,0 0-15,-21 21 0,0 0 16,-1 0-16,1 0 16,0 0-16,0 0 15,0 21-15,0 0 16,21 0-16,0 0 31,21-21-31</inkml:trace>
  <inkml:trace contextRef="#ctx0" brushRef="#br2" timeOffset="-112857.46">31094 3196 0,'0'0'16,"-21"0"-16,-1 0 15,1 0-15,0-21 16</inkml:trace>
  <inkml:trace contextRef="#ctx0" brushRef="#br2" timeOffset="-112769.52">31009 3196 0,'0'0'31,"0"21"-31,0 1 15,0-1 1</inkml:trace>
  <inkml:trace contextRef="#ctx0" brushRef="#br2" timeOffset="-112449.7">30988 3577 0,'0'0'16,"-21"0"-16,21 21 0,0 1 15,0-1 1,-21-21-1,21 21-15,-22 0 16,22 0-16,-21 0 16,0-21-16,0 22 15,0-22-15,0 21 16,-1-21-16,1 0 16,0 0-16,0 0 15</inkml:trace>
  <inkml:trace contextRef="#ctx0" brushRef="#br2" timeOffset="-110801.58">26818 4191 0,'0'0'0,"-21"0"16,21 21-1,0 0-15,0 1 0,-21-1 16,21 0-16,0 21 16,0-21-16,0 1 0,0 20 0,-21-21 15,21 0-15,-22 22 0,22-22 0,0 0 16,-21 0-16,21 0 0,-21 0 16,0 1-16,21-1 15</inkml:trace>
  <inkml:trace contextRef="#ctx0" brushRef="#br2" timeOffset="-110476.75">26712 4212 0,'0'0'0,"0"-21"31,21 0-31,1 21 0,-1 0 0,0 0 16,0 0-16,0 0 0,22 0 0,-22 0 15,0 21-15,0 0 0,21-21 16,-42 21-16,0 1 0,22-1 0,-22 0 16,0 0-16,0 0 0,0 0 0,-22 1 15,1-22-15,-21 21 16,21 0-16,0 0 0,-1-21 0,-20 21 15,21-21-15,0 0 0,42 0 47,0 0-47,0-21 16,0 0-16,1 21 0</inkml:trace>
  <inkml:trace contextRef="#ctx0" brushRef="#br2" timeOffset="-110113.92">27241 4233 0,'-21'0'15,"0"22"1,0-1-16,21 0 16,0 0-16,0 0 15,0 0-15,0 1 0,0-1 0,0 0 16,0 0-16,0 0 0,0 0 0,0 1 15,0-1 1,21-21-16,0 0 16,0 0-16,1 0 0,-1 0 0,0 0 15,0-21-15,0 21 16,0-22-16,-21 1 0,22 0 0,-1 0 16,-21 0-16,0 0 0,0-1 15,0 1-15,0 0 0,0 0 16,0 0-16</inkml:trace>
  <inkml:trace contextRef="#ctx0" brushRef="#br2" timeOffset="-109641.21">27686 4022 0,'-21'0'31,"0"21"-15,21 0-16,0 0 0,0 22 0,0-22 16,0 0-16,-22 21 0,22-21 0,-21 22 15,21-22-15,0 0 0,0 21 16,0-20-16,0-1 0,0 0 0,-21 0 15,21 0-15,0 0 0,-21-42 63,21 0-63,0 0 16,0 0-16,0 0 0,0-1 15,21 1-15,0 0 16,-21 0-16,21 21 0,1-21 0,-1 0 15,0 21-15,21 0 0,-21 0 0,1-22 16,-1 22-16,0 0 0,0 0 16,0 0-16,0 22 0,-21-1 0,0 0 15,22-21-15,-22 21 0,0 0 16,0 0-16,0 1 0,-22-1 16,1 0-16,0-21 0,0 21 0,0 0 15,-22-21-15,1 0 0,0 21 0,21-21 16,-1 22-16,22-44 31,22 22-15</inkml:trace>
  <inkml:trace contextRef="#ctx0" brushRef="#br2" timeOffset="-109057.45">28215 4001 0,'0'21'31,"0"0"-31,0 0 0,-21 0 0,21 22 0,-21-22 16,0 0-16,21 21 0,-22-21 15,22 22-15,0-22 0,-21 21 0,21-21 16,-21 1-16,21-1 0,0 0 15,0 0-15,0 0 0,0 0 16,21 1-16,0-22 0,1 0 16,-1 0-16,0 0 15,0 0-15,0-22 0,0 1 16,1 0-16,-1 0 0,0 21 16,-21-21-16,0 0 0,21-1 15,0 1-15,-21 0 0,0 0 0,0 0 16,0 0-1,0 42 1,0 0 0,0 0-16,0 0 15,0 0-15,0 1 0,0-1 16,0 0-16,0 0 0,0 0 0,0 0 16,21-21-1,1 0 1,-1 0-16,0 0 0,0 0 15,-21-21-15,21 0 0,0 21 16,1-21-16,-1 0 0,-21 0 0,21-1 16,0 1-16,0 0 0,-21 0 0,0 0 15,21 0-15,1 21 0,-22-22 16,21 22-16,0 0 16,-21 22 15</inkml:trace>
  <inkml:trace contextRef="#ctx0" brushRef="#br2" timeOffset="-108781.61">28744 4233 0,'0'0'16,"0"-21"-16,0 0 0,0 0 16,-21 21-1,0 0 1,0 0-16,0 21 15,-1 0-15,22 0 0,-21 1 16,21-1-16,-21 0 0,21 0 16,0 0-16,-21 0 0,21 1 0,0-1 15,0 0-15,-21-21 0,21 21 16,0 0-16,21 0 0,0-21 16,0 22-16,0-22 15,1 0-15,-1 0 0,0 0 0,0-22 16,0 22-16,0-21 0,-21 0 15,22 0-15,-1 0 0,0 0 0,0-1 16</inkml:trace>
  <inkml:trace contextRef="#ctx0" brushRef="#br2" timeOffset="-108580.72">28617 4085 0,'0'0'0,"-21"0"0,0 0 16,63-21-1,22 21-15,-64 21 32,0 0-32</inkml:trace>
  <inkml:trace contextRef="#ctx0" brushRef="#br2" timeOffset="-108293.55">29464 4085 0,'-42'0'31,"42"21"-31,0 1 0,0-1 0,0 0 16,0 21-16,0-21 0,0 22 15,0-22-15,0 0 0,21 21 0,-21-20 16,0-1-16,21 0 0,-21 0 0</inkml:trace>
  <inkml:trace contextRef="#ctx0" brushRef="#br2" timeOffset="-108239.58">29506 4530 0,'0'-21'16,"21"-1"-16</inkml:trace>
  <inkml:trace contextRef="#ctx0" brushRef="#br2" timeOffset="-108012.71">29781 4085 0,'-21'0'0,"0"0"15,21 21-15,-21 1 0,0-1 0,0 0 16,-1 0-16,1 0 0,21 0 16,-21 1-16,0-1 0,0 0 0,0 0 15,21 0-15,-22 0 16,22 1-16,0-1 0,0 0 15,22-21 1,-1 0 0,0 0-16</inkml:trace>
  <inkml:trace contextRef="#ctx0" brushRef="#br2" timeOffset="-107636.89">29930 4149 0,'0'0'0,"-22"21"16,1 0 0,0 0-16,21 0 0,0 1 15,-21-1-15,21 0 0,-21 0 0,21 0 16,0 0-16,0 1 16,0-1-16,0 0 0,21-21 15,0 0 1,0 0-16,0 0 0,1 0 15,-1 0-15,0 0 0,0-21 16,0 0-16,0-1 0,1 1 16,-22-21-16,0 21 0,0 0 15,0-1-15,0 1 0,0 0 16,0 0-16,-22 21 0,22-21 16,-21 21-16,0 0 0,0 0 0,0 0 15,0 0-15,-1 0 0,1 21 16,21 0-16,-21-21 0,21 21 15,0 0-15,0 1 0,21-22 32,0 0-32</inkml:trace>
  <inkml:trace contextRef="#ctx0" brushRef="#br2" timeOffset="-107391.97">30353 4170 0,'-64'42'16,"43"-42"-1,0 0-15,21 21 0,0 1 0,0-1 16,0 0-16,0 0 0,0 0 16,0 0-16,0 1 0,0-1 15,21-21 32,0-21-47</inkml:trace>
  <inkml:trace contextRef="#ctx0" brushRef="#br2" timeOffset="-107214.08">30374 4043 0,'-21'0'15,"0"0"-15,21-42 16,-21 42 0,21 42-1,21-42 1,-21 21-16,21-21 16,0 21-16</inkml:trace>
  <inkml:trace contextRef="#ctx0" brushRef="#br2" timeOffset="-106957.21">30607 4149 0,'0'-21'0,"0"-1"16,0 1-16,-21 21 31,0 0-15,-1 0-16,1 21 0,0 1 15,0-1-15,21 0 0,-21 0 16,0 0-16,21 0 0,-22 1 0,22-1 16,0 0-16,-21-21 0</inkml:trace>
  <inkml:trace contextRef="#ctx0" brushRef="#br2" timeOffset="-106701.36">30459 4403 0,'63'-21'16,"-126"42"-16,126-64 0,-42 22 16,1 21-16,-1-21 0,0 0 0,-21 0 15,21-22-15,0 22 0,0-21 16,-21 21-16,22-22 0,-22 22 16,21-21-16,-21 21 0,0 0 0,0-1 15,0 1-15,-21 42 31,-1 1-31,22-1 0,-21 0 16,0 21-16,21-21 0,-21 22 0,21-22 16,-21 21-16,21-21 0,0 1 15,0-1-15,0 0 0,0 0 16,0 0-16,0 0 0,0 1 16,0-1-16</inkml:trace>
  <inkml:trace contextRef="#ctx0" brushRef="#br2" timeOffset="-106269.61">31115 4149 0,'42'-21'31,"-84"42"-31,21-21 0,0 0 0,-1 0 0,1 0 16,0 0-16,0 0 0,0 0 15,0 21-15,-1 0 16,22 0-16,0 0 16,0 1-1,22-1-15,-1-21 16,0 21-16,0-21 15,0 0-15,0 21 0,1-21 16,-22 21 0,0 0-1,-22-21 1,1 0 0,0 0-16,0 0 0,0 0 0,0 0 15,-1 0-15,1 0 0,0 0 16,0 0-16</inkml:trace>
  <inkml:trace contextRef="#ctx0" brushRef="#br2" timeOffset="-105873.81">31263 4128 0,'-42'0'32,"21"0"-32,21 21 0,-22 0 0,22 0 15,0 0 1,0 0-16,0 1 0,0-1 0,0 0 15,0 0-15,0 0 16,22-21 0,-1 0-16,0 0 0,0 0 15,0 0-15,0 0 16,1 0-16,-22-21 0,21 0 16,-21 0-16,0 0 15,0-1-15,21 1 0,-21 0 0,0 0 16</inkml:trace>
  <inkml:trace contextRef="#ctx0" brushRef="#br2" timeOffset="-105645.92">31538 3937 0,'0'-21'16,"0"42"-1,0 0 1,0 0-16,-21 1 16,21-1-16,-21 0 0,21 0 0,0 21 15,0-20-15,0-1 0,0 0 16,-21 0-16,21 0 0,0 0 0,-21 1 15,21-1-15,0 0 16,-22-21-16</inkml:trace>
  <inkml:trace contextRef="#ctx0" brushRef="#br2" timeOffset="-105394.06">31454 4233 0,'21'-42'15,"-42"84"-15,63-105 0,-21 42 0,0 21 16,0-21-1,1 21-15,-1 0 0,0 0 16,0 0-16,-21 21 16,0 0-16,0 0 15,0 0 1,0 0-16,-21 1 0,0-1 16,0-21-16,21 21 0,-22-21 15,1 0-15,0 0 0,0 21 0,0-21 16,0 0-1</inkml:trace>
  <inkml:trace contextRef="#ctx0" brushRef="#br2" timeOffset="-105165.2">31919 4001 0,'-21'0'0,"0"0"15,21-22-15,-21 22 16,0 43-16,-22-22 0,64 0 16,-21 0-16,-21 0 0,0 1 0,0-1 15,21 0-15,-21 0 0,0 0 16,21 0-16,-22 1 0,22-1 0,0 0 15,0 0-15</inkml:trace>
  <inkml:trace contextRef="#ctx0" brushRef="#br2" timeOffset="-105108.23">31708 4382 0,'84'-64'31,"-168"128"-31,189-128 16</inkml:trace>
  <inkml:trace contextRef="#ctx0" brushRef="#br2" timeOffset="-104817.39">32067 3958 0,'22'0'31,"-1"0"-15,0 21-16,-21 1 0,21-22 15,-21 21-15,21 0 0,-21 0 16,0 0-16,0 0 0,0 1 0,0-1 15,0 0-15,0 0 0,-21 0 16,0 0-16,0 1 0,21-1 0,-21 0 16,-1-21-16,-20 21 0,21 0 15,0 0-15,0-21 16,-1 22-16</inkml:trace>
  <inkml:trace contextRef="#ctx0" brushRef="#br2" timeOffset="-104341.61">32406 4128 0,'-63'-22'16,"105"22"0</inkml:trace>
  <inkml:trace contextRef="#ctx0" brushRef="#br2" timeOffset="-104161.71">32427 4339 0,'0'0'0,"-21"21"0,0 1 16,0-22-16,21 21 0,-21-21 15,-1 0-15,22 21 0</inkml:trace>
  <inkml:trace contextRef="#ctx0" brushRef="#br2" timeOffset="-103529.13">28808 4868 0,'0'0'0,"0"22"0,21-22 15,21 0 1,-21 0-16,22 0 16,-1 0-16,0 0 0,1 0 0,20 0 15,1-22-15,-1 1 0,1 0 0,-22 21 16,22 0-16,-22 0 0,0 0 16,1 0-16,-1 0 0,-21 0 0,0 0 15,0 0-15,-42 0 31,0 0-31,-21 0 16,21 0-16</inkml:trace>
  <inkml:trace contextRef="#ctx0" brushRef="#br2" timeOffset="-103279.27">28787 5017 0,'0'0'0,"-22"0"0,22 21 0,22-21 31,-1 0-31,0 0 16,21 0-16,-21 0 0,22 0 15,-1 0-15,22 0 0,-22 0 0,0 0 16,1 0-16,-1 0 0,0 0 16,1 0-16,-22 0 0,21 0 0,-21 0 15,0 0-15</inkml:trace>
  <inkml:trace contextRef="#ctx0" brushRef="#br2" timeOffset="-103013.41">28723 5228 0,'85'0'31,"-64"0"-31,0 0 0,21 0 0,1 0 16,-1 0-16,0 0 0,1 0 16,-1 0-16,0 0 0,1 0 0,-1 0 15,0 0-15,1 0 0,-1 0 0,-21 0 16,0 0-16,1 0 0,-1 0 15,0 0-15,0 0 16</inkml:trace>
  <inkml:trace contextRef="#ctx0" brushRef="#br2" timeOffset="-91243.95">24659 8340 0,'-21'0'16,"0"0"-16,42 0 78,0 0-78,0 0 16,0 0-16,1 0 15,-1 0-15,0 0 16,0 0-16,0 0 16,0 0-16,1 0 0,-1 0 15,0-21-15,0 21 0,0 0 16,0 0-16,1 0 16,-1-22-16,0 22 0,0-21 15,0 21-15,0 0 0,1 0 0,-22-21 16,21 21-16,0 0 0,0 0 15,0-21-15,0 21 0,1-21 16,-1 21-16,-21-21 0,21 21 0,0 0 16,0-22-16,0 22 15,1-21-15,-1 21 0,0-21 16,0 21-16,-21-21 0,21 21 0,0 0 16,-21-21-16,22 21 0,-1-21 15,0 21-15,0-22 16,0 22-16,0 0 0,1-21 15,-1 0-15,0 0 16,0 21-16,0-21 0,0 21 0,1-21 16,-1 21-16,0-22 0,0 22 0,0-21 15,0 0-15,1 21 0,-1-21 16,0 0-16,0 21 0,0-21 0,0-1 16,1 1-16,-1 21 15,0-21-15,0 21 0,-21-21 0,21 21 16,0-21-16,1 0 0,-1 21 15,0-22-15,-21 1 0,21 21 16,0-21-16,0 21 0,-21-21 16,22 21-16,-1-21 0,0 0 0,0 21 15,-21-22-15,21 1 0,0 21 16,1-21-16,-22 0 0,21 21 0,0-21 16,-21 0-16,21 21 0,0-22 0,-21 1 15,21 0-15,1 0 0,-1 0 16,0 0-16,-21-1 0,21 22 0,0-21 15,0 0-15,1 0 0,-1 0 16,0 0-16,0 21 0,-21-22 16,21 22-16,-21-21 0,21 21 0,1-21 15,-1 21-15,-21-21 16,21 21-16,0-21 0,0 0 16,0 21-16,1-22 0,-1 1 15,0 21-15,-21-21 16,21 21-16,0-21 0,0 21 15,1-21-15,-1 21 16,0-21-16,0-1 16,0 22-16,0-21 0,1 21 15,-1-21-15,0 0 16,0 21-16,0-21 0,0 0 16,1 21-16,-22-22 15,21 22-15,0-21 0,0 0 31,0 21-31,0-21 16,-21 0-16,22 21 16,-22-21-1,21 21-15,-21-22 16,21 22-16,-21-21 16,0 0-1,21 21-15,-21-21 16,0 0 31,-21 21-16,0 0-15,0 0-16,-1 0 0,1 0 0,0 0 15,0 0-15,0 0 0,0 0 16,-1 21-16,-20-21 0,21 21 0,0-21 15,-22 0-15,22 0 0,0 21 16,0-21-16,0 0 16,42 0 62,0 0-63,0 0-15,0 0 0,1 0 16,-1 0-16,21 0 0,-21 0 16,0 0-16,1 0 0,-1 0 0,0 0 15,0-21-15,0 21 0,0 0 0,1 0 16,-1 0-16,0-21 0,0 21 16,0 0-16,-21-21 15,21 21-15,1 0 47,-22 21 0,0 0-47,-22 0 0,22 0 16,-21-21-16,0 22 0,21-1 15,-21 0-15,21 0 0,0 0 0,-21 0 16,21 1-16,-21-1 0,21 0 15,-22 0-15,22 0 0,0 0 0,0 1 16,-21-1-16,21 0 0,-21 0 16,21 0-1,0 0 1,-21-21 0,21 22-16,-21-22 78,21-22-78,-21 22 15,-1 0-15</inkml:trace>
  <inkml:trace contextRef="#ctx0" brushRef="#br3" timeOffset="-40645.16">21145 7938 0,'0'-22'15,"22"22"32,-22 22-31,21-22-16,-21 21 16,21-21-16,0 21 0,-21 0 15,21 0-15,0-21 16,1 21-16,-22 1 0,21-1 0,0-21 15,0 21-15,0 0 0,-21 0 16,21 0-16,-21 1 0,22-1 0,-22 0 16,21 0-16,-21 0 0,21 0 15,-21 1-15,0-1 0,21 0 16,-21 0-16,21 0 16,-21 0-16,21 1 15,-21-1 16,22-21-31,-1 0 32,-21 21-1,21-21-15,0 0 30,0 0-14,0 0-32,-21-21 0,22 21 15,-1-21-15,0-1 0,0 22 0,-21-21 16,42 21-16,-20-21 0,-1 0 16,0 21-16,0-21 0,21 0 15,-20-1-15,20 1 0,-21 0 0,21 0 16,-20 0-16,-1 21 0,0-21 0,0-1 15,0 1-15,0 21 0,1-21 16,-1 21-16,-21-21 0,21 21 16,0-21-16,0 21 0,-21-21 15,-21 21 48,0 21-48,0 0-15,0-21 0,-1 21 16,1 0-16,0-21 0,0 21 16,0 1-16,-22-1 0,22-21 0,0 21 15,-21 0-15,21 0 0,-22 0 0,22-21 16,-21 22-16,21-1 0,-1 0 16,-20-21-16,21 21 0,0-21 0,-22 21 15,22 0-15,0-21 0,0 22 0,0-22 16,0 0-16,21 21 15,-22-21-15,1 0 16,0 0-16,0 0 31,21-21-31,-21 21 16,0-22-16,21 1 0,-22 0 16,22 0-16,-21 21 0,0-21 15,21 0-15,-21-1 0,0 1 16,21 0-16,-21 0 0,-1 0 0,22-22 15,-21 22-15,0 0 0,0-21 0,21 21 16,0-22-16,-21 22 0,21 0 16,-21 0-16,21 0 0,0-1 0,0 1 15,0 0-15,0 0 0,-22 21 32,22 21-1,0 0-31,22 0 15,-22 1-15,0-1 0,21 0 0,0 0 16,-21 21-16,21-20 0,0 20 16,-21-21-16,21 21 0,-21-20 0,22 20 15,-22-21-15,21 21 0,0-20 0,-21-1 16,21 0-16,0 0 0,-21 0 16,0 0-16,21 1 0,1-1 0,-22 0 15,21-21-15,0 21 16,0-21 15,0 0-15,0 0-1,1-21 1,-1 21-16,0-21 0,0 0 16,0 21-16,0-22 0,1 1 0,-1 21 15,21-21-15,0 0 0,-20 0 16,20 0-16,0-1 0,1 1 0,-22 0 15,21 0-15,0 0 0,-20 0 16,-1-1-16,0 22 0,0-21 0,0 0 16,0 21-16,1 0 0,-1-21 15,-42 42 48,-1-21-48,1 21-15,0-21 0,0 21 0,0-21 16,0 22-16,-22-1 0,22-21 0,-21 21 16,21 0-16,-22 0 0,1-21 15,21 21-15,-22 1 0,1-1 0,21-21 16,-21 21-16,20-21 0,1 0 16,-21 21-16,21-21 0,0 0 0,-1 21 15,1-21-15,0 0 0,0 0 16,0 0-16,0 0 15,-1-21 17,22 0-32,-21 21 15,21-21-15,0 0 0,-21-1 0,21 1 16,0 0-16,0 0 16,0 0-16,-21 0 0,21-1 15,0-20-15,0 21 0,0 0 0,-21 0 0,21-22 16,0 22-16,0 0 15,-21 0-15,21 0 0,-22 21 0,22-22 16,-21 22-16,21-21 16,-21 21-16,21 21 31,0 1-31,0-1 16,0 0-16,21 0 0,-21 0 15,21 0-15,1 1 0,-1-1 0,-21 0 16,21 0-16,0 0 0,0 0 15,-21 1-15,21-1 0,1 0 16,-1 0-16,-21 0 0,21 0 0,0 1 16,-21-1-16,0 0 0,21 0 0,-21 0 15,21-21-15,-21 21 0,0 1 16,0-1 0,0 0-1,0-42 32,22 21-31,-22-21-1,21 21-15,-21-22 16,21 22-16,0 0 16,0-21-16,0 0 15,1 21-15,-1 0 0,0-21 0,0 21 16,0 0-16,0-21 0,1 21 15,-22-21 1</inkml:trace>
  <inkml:trace contextRef="#ctx0" brushRef="#br3" timeOffset="-39769.64">21632 8255 0,'0'21'16,"0"-42"31,21 0-32,1 0 1,-1 0-16,-21-1 15,21 1-15,-21 0 0,21 21 0,-21-21 16,0 0-16,0 0 0,0-1 16,21 1-16,-21 0 0,0 0 15,21 21-15,-21-21 0,22 0 0,-22-1 16,0 1-16,0 0 16,0 0-16,21 0 0,-21 0 15,0-1 1,0 1-16,0 0 15,0 0 1,21 21-16,-21-21 16,21 21-16,-21-21 15,21-1-15,-21 1 16,21 21-16,-21-21 16,22 21-16,-22-21 15,21 21-15,-21-21 16,21 21-16,0 0 15,-21-21-15,21 21 63,-21-22-47,0 1 15,-21 21 0</inkml:trace>
  <inkml:trace contextRef="#ctx0" brushRef="#br3" timeOffset="-20160.84">21823 8065 0,'-43'0'16,"22"0"-1,21 21 1,-21-21-16,21 21 16,-21 0-1,0-21 16,21 21-31,0-42 110,0 0-95,0 0-15,0 0 16,0-1-16,0 1 16,21 0-1,0 0-15,-21 0 0,21 21 16,-21-21-16,0-1 0,21 22 0,-21-21 16,22 21-16,-22-21 0,0 0 15,21 21-15,-21-21 0,21 0 16,0-1-16,-21 1 0,0 0 15,0 0-15,0 0 16,0 0-16,21-1 16,-21 1-16,0 0 0,21 0 15,-21 0-15,0 0 16,0-1-16,22 22 0,-22-21 0,0 0 16,0 0-16,21 21 0,-21-21 15,21 0-15,-21-1 0,0 1 16,21 0-16,0 0 0,-21 0 0,21 0 15,-21-1-15,22 1 16,-1 0-16,-21 0 0,0 0 16,21 0-16,-21-1 15,0 1-15,21 21 16,-21-21-16,0 0 0,21 0 16,-21 0-16,21 21 0,-21-22 15,0 1-15,22 21 16,-1 0-16,-21-21 0,21 21 0,-21-21 15,21 21-15,-21-21 16,21 21-16,0-21 0,1 21 0,-22-22 16,0 1-16,21 21 0,0-21 0,-21 0 15,21 21-15,0-21 16,0 0-16,1 21 0,-22-22 0,21 1 16,0 21-16,0-21 0,0 0 15,0 21-15,1-21 0,-1 0 16,0-1-16,0 22 0,0-21 0,0 0 15,1 0-15,-1 0 0,0 21 16,-21-21-16,21-1 0,0 1 0,0 0 16,1 0-16,-1 0 0,-21 0 15,21-1-15,0 1 0,-21 0 16,21 0-16,0 21 0,1-21 16,-1 0-16,-21-1 0,21 22 0,0-21 15,0 0-15,0 21 0,-21-21 0,22 0 16,-1 21-16,0-21 0,0 21 15,0-22-15,0 1 0,1 0 16,-1 21-16,0-21 0,0 0 16,0 21-16,-21-21 0,21-1 15,1 1-15,-1 21 0,0-21 0,-21 0 16,21 0-16,0 0 0,0-1 0,1 22 16,-1-21-16,0 0 0,0 0 15,0 21-15,0-21 0,22 0 0,-22-1 16,0 22-16,0-21 0,0 21 15,1-21-15,20 0 0,-21 21 16,0-21-16,22 21 0,-22-21 0,0-1 0,21 22 16,-21-21-16,1 21 15,-1-21-15,0 21 0,0-21 0,0 21 16,0 0-16,1-21 0,-1 21 16,0-21-16,0-1 0,0 22 15,-21-21-15,21 21 0,1-21 0,-1 21 16,0-21-16,0 21 0,0-21 15,0 21-15,1-21 0,-1 21 0,0-22 16,0 22-16,21 0 0,-20-21 16,-1 0-16,0 21 0,0 0 0,0-21 15,0 21-15,1 0 0,-1-21 0,0 21 16,0-21-16,0 21 16,0-22-16,1 22 0,-1-21 0,0 21 15,21-21-15,-21 21 0,1 0 16,-1-21-16,0 0 0,0 21 0,0 0 15,0-21-15,1 21 0,-1 0 0,0 0 16,0-22-16,0 22 0,0 0 16,1 0-16,-1-21 0,0 21 15,0 0-15,0-21 0,0 21 16,1 0-16,-1-21 0,0 21 16,-21-21-16,21 21 0,0 0 15,0-21-15,1 21 16,-1 0-16,0-22 0,0 22 15,0 0-15,0 0 0,1-21 16,20 21-16,-21-21 0,0 21 0,0 0 16,22-21-16,-22 21 0,21 0 15,-21-21-15,1 21 0,-1 0 0,0 0 16,0-21-16,0 21 0,0 0 0,1 0 16,-1 0-16,0-22 15,0 22-15,0 0 0,0 0 16,1 0-16,-22-21 0,21 21 15,0 0-15,0 0 0,0 0 0,0 0 16,1-21 0,-1 21-16,0 0 0,0 0 15,0 0-15,0 0 16,1 0-16,-1 0 0,-21-21 0,21 21 16,0 0-16,0 0 0,0 0 0,1 0 15,-1 0-15,0 0 0,0 0 16,0 0-16,-21-21 94,-21 21-63,0 0-31,0 0 15,0 0-15,-1 21 0</inkml:trace>
  <inkml:trace contextRef="#ctx0" brushRef="#br3" timeOffset="-5649.5">487 13737 0,'21'-21'109</inkml:trace>
  <inkml:trace contextRef="#ctx0" brushRef="#br3" timeOffset="-4637.98">614 13568 0,'-21'0'32,"-1"0"-32,1 0 15,0 0-15,0 0 0,0 0 0,-22 0 16,22 0-16,-21 0 0,0 0 15,-1 0-15,1 0 0,0 0 16,-1 0-16,1 0 0,0 0 0,-1 0 16,22 0-16,0 0 0,21-21 47,42 21-1,-21 0-46,22 0 0,-1 0 0,22 0 16,-22 0-16,21-21 0,1 21 16,-1 0-16,1 0 0,-1 0 15,-20 0-15,20 0 0,1 0 16,-22 0-16,22 0 0,-22 0 0,21 0 16,-20 0-16,20-22 0,-20 22 15,20-21-15,-21 21 0,1 0 0,-1 0 16,0-21-16,1 21 0,-1 0 15,-21 0-15,22 0 0,-22 0 16,0-21-16,0 21 0,0 0 16,0 0-16,-21-21 31,-21 21 31,0 0-46,0 0 0,21-21-16</inkml:trace>
  <inkml:trace contextRef="#ctx0" brushRef="#br3" timeOffset="-3397.54">1206 13187 0,'0'0'0,"-21"0"16,21-21-16,-21 21 31,42 21 0,-21 0-31,21-21 0,1 21 0,20 0 16,-21-21-16,21 22 0,-20-22 16,20 21-16,0 0 0,1-21 15,-1 0-15,0 21 0,-21-21 16,22 0-16,-22 0 0,0 21 0,0-21 16,0 0-16,1 0 0,-1 0 15,0 0 1,-21 21-1,-21-21 17,0 22-32,-1-1 15,1-21-15,0 21 16,0-21-16,0 21 0,0 0 0,-22 0 16,22 1-16,-21-1 15,-1 21-15,1-21 0,0 22 0,-1-22 16,1 21-16,0-21 0,21 0 15,-22 1-15,22-1 0,0 0 0,0 0 16,0-21-16,-1 21 0,22-42 63,22 21-63,-1-21 0,21 0 0,-21 0 15,22-22-15,-1 22 16,0-21-16,1 21 0,-1-22 0,0 1 0,1 21 15,-1-22-15,0 22 16,-21-21-16,22 21 0,-22 0 0,21-1 16,-21 22-16,1-21 0,-1 0 15,0 21-15,0-21 0,0 21 16,-42 0 31,0 0-32,0 0-15,0 0 0,-1 0 16,1 0-16,0 0 0,0 0 0,0-21 16,-22 21-16,22 0 0,-21 0 15,0 0-15,-1-21 0,22 21 16,-21 0-16,-1-22 0,1 22 16,21-21-16,-21 0 0,20 21 0,1-21 15,0 21-15,0 0 0,0-21 16,0 21-16,21-21 15,21 42 32,0-21-47,0 0 16,0 21-16,0-21 0,22 21 0,-1-21 16,0 21-16,1-21 15,-1 21-15,0-21 0,1 22 0,-1-22 16,-21 0-16,22 21 0,-1-21 15,-21 0-15,21 0 0,-20 0 0,-1 0 16,0 21-16,0-21 0,0 0 16,0 0-16,1 0 15,-22 21 17,0 0-32,-22-21 0,1 21 15,0-21-15,-21 22 0,21-1 16,-22 0-16,1 0 0,0 0 0,-1 22 15,1-1-15,0-21 0,-22 21 16,22 1-16,-1-22 0,1 21 16,0-21-16,-1 22 0,22-22 0,0 0 15,0 0-15,0-21 0,0 21 16,21 1-16,0-44 47,21 1-32,0 21-15,0-21 0,0 0 16,0 21-16</inkml:trace>
  <inkml:trace contextRef="#ctx0" brushRef="#br3" timeOffset="2607.04">20108 9631 0,'21'0'0,"1"0"16,-1 0-1,0 0-15,0 0 16,0 0-16,0 0 0,1 0 15,-22-21-15,21 21 16,0 0-16,-21-21 0,0-1 16,-21 22 15,0 0-31,-1 0 0,1 0 0,0 0 16,0 0-16,0 22 15,0-22-15,-1 21 0,1-21 0,0 21 16,0 0-16,0 0 0,21 0 15,0 1-15,0-1 16,0 0-16,0 0 16,21-21-16,0 0 15,0 21-15,-21 0 0,21-21 0,1 22 16,-1-22-16,0 21 0,0-21 0,0 21 16,0-21-16,1 0 0,-1 21 15,-21 0-15,0 0 16,0 1-16,-21-1 15,-1-21-15,1 0 16,-21 21-16,21-21 0,0 0 0,-22 21 16,22-21-16,-21 0 0,21 0 0,-1 0 15,1 0-15,0 0 0,0 0 16,0 0-16,0-21 16,21 0-1,0 0 1,0-1-1,0 1 1,21 21-16,0-21 0</inkml:trace>
  <inkml:trace contextRef="#ctx0" brushRef="#br3" timeOffset="3058.79">20807 9610 0,'0'-21'0,"-21"21"16,-1 0-16,1 0 16,21 21-16,-21-21 0,0 21 15,0 0-15,21 0 0,-21 22 0,-1-22 16,22 21-16,-21-21 0,0 22 15,0-22-15,21 21 0,0-21 0,0 0 16,0 22-16,0-22 0,0 0 16,0 0-16,21-21 15,0 0-15,0 0 0,1 0 0,-1 0 16,21 0-16,-21 0 0,22-21 0,-22 0 16,21 0-16,-21 21 15,0-21-15,1-1 0,-22 1 0,0 0 0,0-21 16,0 21-16,0-1 0,0 1 15,0-21-15,-22 21 0,1 0 16,0 21-16,-21-22 0,21 22 0,-1-21 16,-20 21-16,21 0 0,0 0 15,0 0-15,-1 0 0,1 21 0,0 1 16,0-22-16,21 21 0,0 0 16,21-21-1,0 0-15</inkml:trace>
  <inkml:trace contextRef="#ctx0" brushRef="#br3" timeOffset="3346.62">21167 9610 0,'0'0'0,"0"21"31,0 0-16,0 0-15,0 0 0,0 1 0,0 20 16,0-21-16,0 21 0,0 1 16,0-22-16,0 21 0,0-21 0,0 1 15,0 20-15,0-21 0,0 0 0,0 0 16,-22 1-16,22-1 0,0 0 16,0 0-1,0-42 16,0 0-31,0 0 0,0-1 16,22 1-16</inkml:trace>
  <inkml:trace contextRef="#ctx0" brushRef="#br3" timeOffset="3630.46">21209 9673 0,'0'21'0,"0"-42"0,0 0 0,0 0 15,0 0 1,0 0-16,21-1 15,0 22-15,0 0 16,1 0-16,20 0 0,-21 0 0,21 0 16,-20 0-16,20 0 0,-21 0 15,0 22-15,0-1 0,1 0 0,-22 0 16,0 0-16,0 0 0,-22 1 16,1-1-16,-21 0 0,0 0 15,-1 0-15,22 0 0,-21 1 0,-1-22 16,22 21-16,0-21 0,0 0 15,0 21-15,42-21 32,0 0-32,0-21 15,22 21-15,-1-21 0</inkml:trace>
  <inkml:trace contextRef="#ctx0" brushRef="#br3" timeOffset="3959.27">22204 9483 0,'0'-21'32,"-21"21"-17,21 21-15,-22 0 16,1 0-16,0 0 0,0 22 15,21-22-15,-21 21 0,-22 0 0,22 1 16,0-1-16,0 0 0,0 1 16,0-1-16,-1 0 0,22-20 0,0 20 15,-21-21-15,21 0 0,0 0 0,0 22 16,0-22-16,21 0 16,1-21-16,-1 21 0,0-21 15,0 0-15,0 0 0,0 0 16,1 0-16,-1 0 0,0-21 0,0 0 15,0 21-15</inkml:trace>
  <inkml:trace contextRef="#ctx0" brushRef="#br3" timeOffset="4278.78">22542 9546 0,'0'0'16,"-21"21"15,21 1-15,0-1-16,0 0 0,-21 0 0,0 21 15,0-20-15,21 20 0,-21 0 0,21-21 16,0 22-16,-22-22 0,1 21 16,21-21-16,0 1 0,0 20 0,0-21 15,0 0-15,0 0 0,0 1 16,0-1-16,0 0 15,21-21 1,1 0-16,-1 0 0,0 0 16,0 0-16,0-21 15,-21 0-15,21 21 0,1-22 16,-1 1-16,0 0 0,-21 0 16</inkml:trace>
  <inkml:trace contextRef="#ctx0" brushRef="#br3" timeOffset="4502.65">22331 9821 0,'0'0'15,"-21"0"-15,21 22 0,21-22 32,0 0-32,0 0 15,0 0-15,0 0 0,1 0 16,-1 0-16,0 0 0,0 0 0,0 0 15,0 0-15,1 0 0,-1 0 16,0 0 0,0 0-1</inkml:trace>
  <inkml:trace contextRef="#ctx0" brushRef="#br3" timeOffset="4822.47">22923 9948 0,'0'0'0,"0"22"0,22-22 47,-22-22-47,21 22 16,-21-21-16,0 0 15,-21 21 17,-1 21-17,1-21 1,21 21-16,-21-21 16,21 22-16</inkml:trace>
  <inkml:trace contextRef="#ctx0" brushRef="#br3" timeOffset="5435.13">23537 9970 0,'0'-22'16,"0"1"-1,0 0-15,0 0 16,0 0-16,21 0 0,-21-1 16,0 1-16,0 0 15,0 0-15,-21 21 16,0 0-16,0 0 0,0 0 15,0 0-15,-1 0 0,1 21 16,0-21-16,0 21 0,0 0 16,0 1-16,-1-1 0,1 0 0,0 0 15,0 0-15,21 0 0,0 1 16,-21 20-16,21-21 0,0 0 16,0 0-16,0 1 0,0-1 15,21-21 1,0 0-16,0 0 0,0 0 15,1 0-15,-1 0 0,0 0 0,0 0 16,0-21-16,0-1 0,-21 1 16,22 0-16,-1 0 0,0 0 0,0 0 15,-21-1-15,21 1 0,-21 0 16,21 21-16,-21-21 0,0 42 47,0 0-47,-21-21 0,21 21 0,-21 1 15,21-1-15,-21 0 0,21 0 0,0 0 16,0 0-16,0 1 16,0-1-16,21-21 15,0 21-15,0-21 16,1 0-16,-1 0 0,0 0 16,0 0-16,0-21 0,0 21 15,1-21-15,-1-1 0,0 22 0,21-21 0</inkml:trace>
  <inkml:trace contextRef="#ctx0" brushRef="#br3" timeOffset="5818.06">24003 9504 0,'0'0'15,"0"-21"1,21 21-1,0 0 1,0 0-16,1 21 0,-1 0 16,0 0-16,0-21 15,-21 21-15,21 1 0,-21-1 0,21 0 16,-21 0-16,0 21 0,0-20 0,0-1 16,0 21-16,0-21 0,0 22 15,0-22-15,0 21 0,0-21 0,0 0 16,0 1-16,-21-1 0,0 0 0,21 0 15,-21 0-15,0 0 0,0 1 16,-1-22-16,22 21 0,-21 0 0,0-21 16,0 21-16,0-21 0,21 21 15,-21-21-15,21 21 16,-22-21-16,22-21 47</inkml:trace>
  <inkml:trace contextRef="#ctx0" brushRef="#br3" timeOffset="8930.36">14330 2667 0,'0'0'0,"0"-21"15,0 0 1,0 42 62,0 0-62,0 0-16,0 0 0,-21 1 0,21-1 15,0 21-15,0-21 0,-22 22 0,22-1 16,0-21-16,0 21 0,0 1 15,-21-1-15,21 0 0,-21-20 0,21 20 16,0 0-16,0 1 0,-21-22 16,21 0-16,0 21 0,-21-21 0,21 1 15,0-1-15,0-42 47,0-1-47</inkml:trace>
  <inkml:trace contextRef="#ctx0" brushRef="#br3" timeOffset="9531.52">14795 2752 0,'0'0'0,"0"-21"15,0-1 1,0 1 0,-21 42 15,21 1-31,-21-1 15,21 0-15,0 0 0,0 0 16,-21 22-16,0-22 0,21 21 0,-21-21 16,21 22-16,-22-22 0,22 21 15,0-21-15,0 0 0,0 1 16,0 20-16,0-21 0,0 0 0,0 0 0,0 1 16,22-1-1,-1-21-15,0 0 0,0 0 16,0 0-16,0 0 0,1 0 0,-1 0 15,0-21-15,0-1 0,0 22 16,22-21-16,-22 0 0,0-21 0,-21 21 16,21-1-16,0-20 0,0 21 15,-21-21-15,0 20 0,0-20 0,0 21 16,0-21-16,0 20 0,0-20 0,0 21 16,0 0-16,-21 0 0,0-1 15,0 22-15,0-21 16,0 21-16,-1 0 0,1 0 15,0 0-15,0 0 0,0 21 16,21 1-16,-21-22 0,21 21 0,-22 0 16,22 0-16,0 0 15,0 0-15,0 1 0,0-1 16,22-21-16,-1 0 16</inkml:trace>
  <inkml:trace contextRef="#ctx0" brushRef="#br3" timeOffset="10531.11">15642 2625 0,'0'0'0,"-21"0"16,0 0-1,21 21-15,0 0 16,-21 0-16,21 0 0,-22-21 0,22 22 16,-21-1-16,21 0 0,0 0 0,-21 0 15,21 0-15,-21 22 0,21-22 16,0 0-16,-21 0 0,21 0 15,-21 22-15,21-22 0,-22 0 0,22 0 16,0 0-16,0 1 0,0 20 16,0-21-16,0 0 0,0 0 15,22-21-15,-1 0 0,0 0 0,0 0 16,21 0-16,-20 0 0,-1 0 16,0 0-16,0 0 0,0-21 0,22 0 15,-22 21-15,0-21 0,0 0 16,0 0-16,0-1 0,1 1 15,-22 0-15,21 0 0,0 0 0,0 0 16,-21-22-16,0 22 0,21-21 16,-21 21-16,0-1 0,0-20 0,0 21 15,0-21-15,0 20 0,0 1 16,0 0-16,-21 0 0,0 0 0,21 0 16,-21 21-16,0 0 0,-1-22 0,1 22 15,0 0-15,0 0 0,0 0 16,0 22-16,-1-1 0,1-21 0,0 42 15,-21-21-15,21 0 0,-1 1 16,1 20-16,0-21 0,0 0 16,0 22-16,0-22 0,-1 21 0,1-21 15,21 0-15,0 22 0,0-22 16,0 0-16,0 0 0,0 0 0,0 1 16,0-1-16,0 0 0,0 0 0,21 0 15,-21 0-15,22-21 0,-1 22 16,0-22-16,0 0 0,-21 21 0,21-21 15,0 0-15,1 0 0,-1 0 16,21 0-16,0 0 0,-42-21 16,43 21-16,-43-22 0,21 1 0,0 21 15,0-21-15,0 0 0,1 0 16,-22 0-16,21-1 0,0 1 16,-21 0-16,21 0 0,-21-21 15,0 20-15,0-20 0,0 21 0,0-21 16,0 20-16,0 1 0,0-21 0,0 21 15,0 0-15,0-1 0,-21 1 16,0 21-16,0-21 0,-1 21 16,1 0-16,0 0 0,-21 0 15,21 0-15,-1 21 0,1-21 0,-21 21 16,21 1-16,0-1 16,-22 0-16,22 0 0,0 21 0,0-20 15,0-1-15,-1 0 0,22 21 0,0-21 0,0 1 16,0 20-16,0-21 15,0 0-15,0 0 0,0 1 0,0-1 16,0 0-16,0 0 0,22 0 0,-1 0 16,0-21-16,0 22 15,0-22-15,0 0 0,1 0 16,-1 0-16,0-22 0,0 1 16</inkml:trace>
  <inkml:trace contextRef="#ctx0" brushRef="#br3" timeOffset="11298.98">13123 2963 0,'-21'0'15,"42"0"-15,-63 0 0,0 0 0,20 0 0,1 0 16,0 0-16,0 0 0,0 0 16,0 0-16,-1 0 15,44 0 16,-1 0-31,0 0 16,0 0-16,21 0 0,-20 0 16,20 0-16,21 0 0,-20 0 15,20 0-15,1 0 0,20 0 0,-20 0 16,-1 0-16,1 0 0,-1 0 16,1 0-16,-1 0 0,-20 0 0,-1 0 15,0 0-15,1 0 0,-22 0 16,0 0-16,0 0 15,-42 0 17,0 0-32,0 0 0,0 0 15,-1 0-15,1 0 0,0 0 0,0 0 16,0 0-16,0 0 0,-1 0 16,-20 0-16,21 0 0,0 0 15,0 0-15</inkml:trace>
  <inkml:trace contextRef="#ctx0" brushRef="#br3" timeOffset="11659.79">12975 3006 0,'-21'0'15,"42"0"-15,-63 0 0,21 0 0,-1 0 16,44 0 31,-1 0-47,21 0 0,-21 0 15,22 0-15,-1 0 0,0 0 0,22 0 16,-1 0-16,-20 0 0,20 0 0,1 0 16,-1 0-16,-21 0 0,22 0 15,-22 0-15,-21 0 0,22 0 0,-22 0 16,0 0-16,0 0 0,0 0 15,-21-21 32,-21 21-31,21-22-16,-21 1 16</inkml:trace>
  <inkml:trace contextRef="#ctx0" brushRef="#br3" timeOffset="12550.87">13695 2646 0,'0'0'0,"-21"0"15,21 21 32,0 0-31,0 0-16,0 1 0,21-1 15,-21 0-15,21-21 0,-21 21 16,21 0-16,0 0 0,-21 1 0,21-1 16,1-21-16,-22 21 0,21 0 15,0 0-15,0-21 0,0 21 16,0 1-16,1-22 0,-22 21 0,21-21 0,0 21 15,-21 0 1,0 0 0,-21-21-16,0 21 15,-1-21-15,1 22 0,0-22 16,0 21-16,0 0 0,-22-21 0,22 21 16,0 0-16,0-21 0,0 21 15,0 1-15,-1-1 0,1 0 0,0-21 16,21 21-16,-21-21 0,21 21 15,-21-21-15,21 21 32,21-21 30,0-21-62,0 0 0,0 21 16,-21-21-16,43 21 0,-22-21 0,0 0 15,0-1-15,22 1 0,-1 0 16,-21 0-16,21 0 0,1 0 0,-22-1 16,21 22-16,-21-21 0,1 0 0,-1 21 15,0 0-15,-21-21 16,-21 21 234,0 0-234,-1 0-16,1 0 15</inkml:trace>
  <inkml:trace contextRef="#ctx0" brushRef="#br3" timeOffset="15726.41">952 14817 0,'-21'0'32,"0"0"-17,0 0-15,0 0 16,0 0-16,-1 0 0,1 0 0,-21 0 0,21 0 16,-22 0-16,22 0 15,-21 0-15,0 0 0,20 0 0,-20 0 16,21 0-16,0 0 0,0 0 15,-1 0-15,1 0 0,0 0 16,21 21-16,-21-21 0,0 0 16,0 0-16,-1 0 15,1 0 1,0 0-16,42 0 62,0 0-62,1 0 0,-1 0 16,21 0-16,-21 0 0,0 0 0,22 0 16,-1 0-16,0 0 0,1 0 15,-1 0-15,22 0 0,-22 0 0,21 0 16,1 0-16,-22-21 0,22 21 16,-1 0-16,1 0 0,-1 0 0,1 0 15,-1 0-15,-20 0 0,20 0 16,-21 0-16,1 0 0,-1 0 15,-21 0-15,0 0 0,22 0 0,-22 0 16,0 0-16,0 0 16,-42 0 46,0 0-62,0 0 16,0 0-16,-1 0 15,1 0-15,0 0 0,0 0 0,0 0 16,-22 0-16</inkml:trace>
  <inkml:trace contextRef="#ctx0" brushRef="#br3" timeOffset="16526.39">254 14923 0,'0'0'0,"-42"0"31,42-22 63,-22 22-48,1 0 1,0 0-31,0 0 0,0 0-1,0 0-15,-1 0 16,44 0 78,20 0-94,-21 0 15,0 0-15,22 0 0,20 0 16,-21 0-16,22 0 0,-1-21 15,1 21-15,-1-21 0,1 21 0,21 0 16,-22-21-16,1 21 0,-1 0 16,1 0-16,-1 0 0,1-21 0,-22 21 15,21 0-15,-20 0 0,-1 0 16,0 0-16,1 0 0,-22 0 0,21 0 16,-21 0-16,1 0 0,-1 0 15,0 0-15,-21-21 31,-21 21 16,21-22-47,-21 22 16,-1 0-16</inkml:trace>
  <inkml:trace contextRef="#ctx0" brushRef="#br3" timeOffset="17018.12">1291 14415 0,'0'0'15,"-21"0"1,21 21-1,0 0 1,0 0-16,0 0 0,21-21 16,0 21-16,0 1 0,1-1 15,20 0-15,-21 0 0,21-21 0,1 21 16,-22 0-16,21-21 16,1 22-16,-22-1 0,21-21 0,-21 0 15,0 21-15,1-21 0,-1 0 16,0 0-16,0 0 0,0 21 15,-21 0 1,-21 0 0,0-21-16,0 22 0,0-1 15,-1 0-15,-20 0 0,21 0 16,-21 0-16,20 1 0,-20 20 0,21-21 16,-21 0-16,20 22 0,-20-22 15,21 21-15,0-21 0,0 0 16,-1 1-16,1-1 0,0 0 15,0-21-15,21 21 0,0 0 16,21-42 31,0 21-47</inkml:trace>
  <inkml:trace contextRef="#ctx0" brushRef="#br3" timeOffset="20378.5">20002 10922 0,'22'0'47,"-22"-21"-47,21 21 0,0 0 15,-21-21-15,21 21 16,0 0-16,-21-21 0,21-1 16,-21 1-16,0 0 15,-21 21 1,0 0-16,0 0 16,0 0-16,0 0 15,-1 0-15,1 0 0,0 21 16,0 0-16,0-21 0,0 22 0,21-1 15,0 0 1,0 0-16,0 0 16,21-21-16,0 21 15,0-21-15,0 22 16,0-22-16,1 21 0,-1-21 0,0 21 16,-21 0-16,21-21 0,0 21 0,-21 0 15,21-21-15,-21 22 0,0-1 16,0 0-16,0 0 0,0 0 15,-21-21-15,0 21 0,0-21 0,-21 22 16,20-22-16,1 0 0,-21 0 16,21 21-16,0-21 0,-22 0 0,22 0 15,0 0-15,0 0 0,0 0 16,-1-21-16,1 21 0,21-22 16,0 1-16,0 0 0,0 0 15,0 0-15,0 0 16,0-1-16,0 1 0,0 0 15,21 21 1,1-21 0,-1 21-16,0-21 0,0 21 15</inkml:trace>
  <inkml:trace contextRef="#ctx0" brushRef="#br3" timeOffset="20826.26">20510 10837 0,'0'0'0,"-21"0"47,0 22-47,21-1 0,-21-21 15,21 21-15,-21 0 0,0 0 0,21 0 16,0 1-16,0-1 0,0 0 15,-22 21-15,22-21 0,0 1 0,0-1 16,0 0-16,0 0 0,0 0 16,22-21-16,-1 0 15,0 0-15,0 0 0,0 0 16,0 0-16,1 0 0,-1 0 0,0-21 16,0 0-16,0 0 0,22 0 15,-22 21-15,0-43 0,0 22 0,0 0 16,-21 0-16,0 0 0,0-22 0,0 22 15,0 0-15,0 0 0,0 0 16,-21-1-16,0 1 0,0 0 0,0 21 16,-1 0-16,1 0 0,0 0 0,0 0 15,0 0-15,0 0 0,-1 0 16,22 21-16,0 0 16,0 1-16,0-1 0,0 0 15,0 0-15,22-21 16,-1 0-16,0 0 15</inkml:trace>
  <inkml:trace contextRef="#ctx0" brushRef="#br3" timeOffset="21092.1">21124 10732 0,'0'21'31,"-21"0"-31,21 0 16,0 0-16,-21 0 0,21 1 0,0-1 16,0 0-16,0 21 0,0-21 0,-21 1 15,21 20-15,0-21 0,0 0 16,-21 22-16,21-22 0,0 0 0,0 0 16,0 0-16,0 0 0,0 1 15,0-44 16,0 1-31,0 0 0</inkml:trace>
  <inkml:trace contextRef="#ctx0" brushRef="#br3" timeOffset="21382.94">21061 10816 0,'0'-21'0,"0"-21"15,0 21-15,0-1 16,21 22-16,0-21 15,0 21-15,0 0 0,1-21 0,20 21 16,-21 0-16,0 0 0,22 0 0,-22 0 16,21 0-16,-21 0 0,0 21 15,-21 0-15,0 1 0,0-1 16,0 0-16,-21 0 0,0 0 16,-21-21-16,21 21 15,-1-21-15,-20 22 0,21-1 0,0-21 16,-22 0-16,22 21 0,0-21 15,0 0-15,0 0 16,42 0 15,0 0-31</inkml:trace>
  <inkml:trace contextRef="#ctx0" brushRef="#br3" timeOffset="21814.69">21971 10541 0,'0'0'16,"0"-21"-16,21 21 0,0-21 15,-21 0 1,-21 42 46,0 0-62,0-21 16,21 21-16,-21 21 0,-1-20 0,1-1 16,0 0-16,0 21 0,0 1 0,0-22 15,-1 21-15,1 0 0,0-20 16,0 20-16,0 0 0,0-21 0,21 22 15,0-1-15,0-21 0,0 22 0,0-22 16,0 21-16,0-21 0,0 0 16,0 1-16,0-1 0,21 0 0,0 0 15,0 0-15,0-21 0,0 0 16,1 0-16,-1 0 0,0 0 16,0 0-16,0-21 15,0 0-15,1 0 0,-1 0 0,0-1 16</inkml:trace>
  <inkml:trace contextRef="#ctx0" brushRef="#br3" timeOffset="22235.5">22077 10710 0,'0'0'0,"21"0"47,0 0-47,0 0 0,0 0 16,1 0-16,-1 0 0,0 0 0,0 0 16,0 0-16,0 0 15,1 0-15,-1 0 16,-42 0 15,-1 0-15</inkml:trace>
  <inkml:trace contextRef="#ctx0" brushRef="#br3" timeOffset="22499.35">22204 10710 0,'-21'0'15,"21"22"1,0-1-16,0 0 16,0 0-16,0 0 0,-22 0 15,22 22-15,0-22 0,0 0 16,-21 0-16,21 0 0,0 1 0,0 20 16,0-21-16,0 0 0,-21 0 0,21 1 15,0-1-15,0 0 16,0 0-16,0 0 15,0-42 17,21 0-32,0 0 15</inkml:trace>
  <inkml:trace contextRef="#ctx0" brushRef="#br3" timeOffset="23110">22267 11028 0,'21'-21'32,"1"21"-17,-1-21 1,0 21-16,0-22 0,0 1 16,-21 0-16,21 21 15,-21-21-15,0 0 16,-21 21 15,0 0-31,0 21 16,21 0-16,-21-21 15,0 21-15,21 0 0,0 1 0,0-1 0,0 0 16,-22-21-16,22 21 16,0 0-16,0 0 0,0 1 15,0-1-15,22-21 16,-1 21-16,0-21 15,0 0-15,0 0 0,0 0 16,1-21-16,20 0 0,-21 21 0,0-22 16,0 22-16,22-21 0,-22 0 15,0 21-15,0-21 0,-21 0 0,21 0 16,-21-1-16,0 1 16,-21 21-1,0 0-15,21 21 16,-21 1-16,21-1 15,0 0 1,0 0-16,0 0 0,0 0 16,0 1-16,0-1 0,0 0 15,0 0 1,-21-21 0,0 0-1,-1 0 1,22-21-1,0 0 1,0 0-16,22 21 16</inkml:trace>
  <inkml:trace contextRef="#ctx0" brushRef="#br3" timeOffset="23399.84">22902 10732 0,'0'-22'0,"0"44"32,0-1-17,0 0-15,-21 0 0,21 0 16,-21 22-16,21-22 0,-21 0 0,21 0 16,0 0-16,-21 22 15,21-22-15,-22 0 0,22 0 0,0 0 16,0 0-16,0 1 0,0-1 0,0 0 15,0 0-15,22-21 47,-22-21-47,21 21 16,-21-21-16,0 0 0</inkml:trace>
  <inkml:trace contextRef="#ctx0" brushRef="#br3" timeOffset="23634.7">22775 10922 0,'0'0'16,"21"0"15,1 0-31,-1 0 16,0 0-16,0 0 15,0 0-15,0 0 16,1 0-16,-1 0 31,-21-21-31,0 0 31</inkml:trace>
  <inkml:trace contextRef="#ctx0" brushRef="#br3" timeOffset="24094.44">23347 10753 0,'0'0'15,"0"-21"1,-21 21 0,-1 0-1,22 21-15,-21-21 16,0 21-16,0 0 0,21 0 0,-21 0 15,0 1-15,-1-1 0,1 0 0,21 21 16,-21-21-16,0 1 0,0-1 16,21 21-16,0-21 0,0 0 0,0 1 15,0-1-15,0 0 0,0 0 0,0 0 16,0 0-16,0 1 16,21-22-16,0 0 0,0 0 15,0 0-15,1 0 16,-1-22-16,0 22 0,-21-21 0,21 0 15,0 21-15,-21-21 0,21 0 16,-21 0-16,0-1 0,0 1 0,0 0 16,0 0-16,0 0 15,-21 21-15,0 0 16,0 0-16,0 0 16,21 21-16,-21-21 0,-1 21 15,22 0-15,0 0 16,22-21 15</inkml:trace>
  <inkml:trace contextRef="#ctx0" brushRef="#br3" timeOffset="24431.25">23643 11028 0,'0'0'0,"-21"0"0,21 21 16,0 0 0,21-21 31,0 0-47,-21-21 15,0 0 1,0 0-16,0 0 15,-21 21 1,0 0-16,0 0 16,0 0-16,-1 21 15,22 0-15,-21-21 16,42 0 0,1 0-1,-1 0-15,0 0 0</inkml:trace>
  <inkml:trace contextRef="#ctx0" brushRef="#br3" timeOffset="25015.27">24088 10732 0,'0'0'0,"-22"0"31,1 21-16,21 0-15,0 0 0,0 0 16,-21 0-16,21 1 16,-21-1-16,21 0 0,0 21 15,-21-21-15,21 1 0,0-1 0,0 0 16,-21 0-16,21 0 0,0 0 0,0 1 16,-22-1-16,22 0 0,0 0 15,0 0-15,0-42 47,0 0-31,22 0-16,-22 0 15,0-1-15,0 1 16,21 0-16,-21 0 0,21 0 16,0 21-1,0-21-15,0 21 16,1 0-16,-1-22 0,0 22 0,0 0 15,0 0-15,0 0 0,1 0 16,-1 0 0,-21 22-16,21-22 0,-21 21 0,0 0 15,0 0-15,0 0 16,0 0-16,-21-21 16,0 22-16,-1-22 0,22 21 0,-21-21 15,0 21-15,0-21 0,0 21 0,0-21 16,-1 21-16,1-21 15,0 0-15,21 21 0,-21-21 0,21-21 47,0 0-47,21 0 16</inkml:trace>
  <inkml:trace contextRef="#ctx0" brushRef="#br3" timeOffset="25561.95">24490 10583 0,'-21'0'0,"42"0"0,-42-21 31,42 21 1,0 0-17,0 0-15,0 0 0,-21 21 0,21 1 16,1-1-16,-1 0 0,0 0 15,0 0-15,0 0 0,0 1 0,-21-1 16,22 0-16,-22 0 0,21 0 0,-21 22 16,0-22-16,0 0 0,0 21 15,0-21-15,0 1 0,0-1 0,0 21 16,0-21-16,-21 0 0,-1 1 0,1-1 16,0 21-16,0-21 0,0 0 15,0 1-15,-1-1 0,1 0 0,0 0 16,0 0-16,0-21 0,0 21 15,-1 1-15,1-1 0,21 0 16,-21-21-16,0 0 16,21 21-16,-21-21 31,0 0 0</inkml:trace>
  <inkml:trace contextRef="#ctx0" brushRef="#br3" timeOffset="30702.16">25294 9906 0,'-21'0'63,"0"0"-63,0 0 0,-1 0 15,1 0-15,0 0 16,0 0-16,42 0 62,0 0-62,0 0 0,1 0 16,-1 0-16,0 0 0,21 0 0,-21 0 16,22 0-16,-22 0 0,21 0 15,-21 0-15,22 0 0,-22 0 0,21 0 16,-21 0-16,1 0 0,-1 0 0,0 0 15,0 0-15,-21-21 0,21 21 16,-42 0 47,0 0-63,0 0 31,0 0-31,-1 0 0</inkml:trace>
  <inkml:trace contextRef="#ctx0" brushRef="#br3" timeOffset="31019">25146 9885 0,'-21'0'15,"42"0"-15,-63 0 0,63 0 32,0 0-32,21 0 15,-21 0-15,22 0 0,-1 0 0,0 0 16,1 0-16,-1 0 0,0 0 16,1 0-16,-1 0 0,0 0 0,1 0 15,-22 0-15,21 0 0,1 0 0,-22 0 16,0 0-16,0 0 15,0 0-15,-21-21 47,-21 21-47,0 0 16,21-21-16</inkml:trace>
  <inkml:trace contextRef="#ctx0" brushRef="#br3" timeOffset="31410.77">25781 9631 0,'-21'-21'0,"0"21"15,-1 0 1,22 21 0,0 0-16,0 0 15,0 0-15,0 1 0,0-1 16,22-21-16,20 42 15,-21-21-15,0-21 0,0 21 0,1-21 16,20 0-16,-21 0 0,0 0 0,0 0 16,1 0-16,-1 0 15,-42 0 17,-1 0-17,1 0-15,0 22 0,0-22 0,0 21 16,0 0-16,-22 0 0,22 0 0,0 0 15,0 1-15,0-1 0,-22 0 16,22 0-16,0 0 0,0 0 0,0 1 16,-1-1-16,1 0 0,0 0 15,0-21-15,21 21 0,-21-21 16,0 0 0</inkml:trace>
  <inkml:trace contextRef="#ctx0" brushRef="#br3" timeOffset="32538.19">12869 3958 0,'-42'0'0,"84"0"0,-105 0 0,42 0 0,-1 0 16,1 0-16,0 0 0,42 0 31,0 0-31,22 0 16,-22 0-16,21 0 0,22 0 16,-22 0-16,22 0 0,-1 0 0,1 0 15,20 0-15,-20 0 0,-1 0 16,1 0-16,-22 0 0,0 0 15,1 0-15,-22 0 0,0 0 0,0 0 16,0 0-16,-42 0 31,0 0-31,0 0 0,0 0 16,-22 0-16,22 0 0,-42 0 0,20 0 16,-20 0-16,21 0 0</inkml:trace>
  <inkml:trace contextRef="#ctx0" brushRef="#br3" timeOffset="32770.05">12848 4001 0,'-42'0'16,"169"-22"-16,-212 44 16,85-22 15,21 0-31,22 0 16,-1 0-16,0 0 0,1 0 0,-1 0 15,21 0-15,-20 0 0,-1 0 16,0 0-16,1 0 0,-1 0 0,-21 0 15,0 0-15,1 0 0,-1 0 16,0 0-16,0-22 16,-21 1-1,0 0 1</inkml:trace>
  <inkml:trace contextRef="#ctx0" brushRef="#br3" timeOffset="33186.82">13483 3747 0,'0'-22'16,"0"1"0,0 42-1,0 1 1,21-22-16,-21 21 0,0 0 0,0 0 16,21 0-16,1-21 15,-22 21-15,21-21 0,0 22 16,0-22-16,0 0 0,0 0 15,1 0-15,-1 0 0,0 0 16,0 0-16,0 0 0,0 0 0,1 0 16,-1 0-16,-42 0 47,-1 0-47,1 21 15,0 0-15,0-21 0,0 42 0,0-21 16,-1 1-16,1 20 0,0-21 0,-21 21 15,21 1-15,-1-22 0,1 21 16,0-21-16,0 1 0,21 20 16,0-21-16,0 0 0,-21-21 0,21 21 15,0 1 1,21-22 0,0-22-1,0 1-15,0 0 16</inkml:trace>
  <inkml:trace contextRef="#ctx0" brushRef="#br3" timeOffset="33806.8">14372 3895 0,'0'0'0,"0"-21"16,0-1-16,-21 22 16,21-21-16,0 0 15,0 0-15,0 0 0,21 21 16,0-21-16,-21-1 0,21 22 16,1 0-16,-1-21 0,0 21 0,0 0 15,0 0-15,0 0 0,1 0 16,-1 21-16,0 1 15,0-1-15,-21 0 0,0 0 0,21 21 16,-21-20-16,0 20 0,0 0 0,0 1 16,0-1-16,-21 0 0,0 1 15,0-22-15,0 21 0,-22 0 0,22-20 16,-21 20-16,21-21 0,-22 0 16,1 0-16,21 1 0,-22-1 0,1-21 15,21 0-15,-21 0 0,20 0 0,1 0 16,0 0-16,0 0 0,0 0 15,21-21-15,-21 21 0,21-22 0,0 1 16,0-21-16,0 21 0,0 0 0,0-22 16,0 22-16,0-21 15,21 21-15,0-1 0,0 1 0,0 0 16,0 0-16,1 0 0,-1 21 16,21 0-16,-21 0 0,0 0 0,22 0 15,-22 0-15,0 0 0,0 21 0,0 0 16,22 21-16,-43-20 0,21-1 15,0 0-15,0 0 0,0 0 16,-21 0-16,0 1 0,22-1 0,-22 0 0,21 0 16,-21 0-16,0 0 15,21-21 1,0 0 0,-21-21-1,21 0-15,0 0 0</inkml:trace>
  <inkml:trace contextRef="#ctx0" brushRef="#br3" timeOffset="34274.53">15113 3831 0,'0'0'0,"0"-21"0,-21 21 46,0 0-46,21 21 0,-22 0 0,1 1 16,21-1-16,-21 0 0,0 21 16,0-21-16,21 22 0,-21-1 0,21-21 15,-22 22-15,22-22 0,0 21 0,0-21 16,0 0-16,0 1 0,0-1 16,0 0-16,22 0 0,-1-21 15,0 0-15,0 0 0,0 0 0,0 0 16,1 0-16,20 0 0,-21 0 15,0-21-15,0 21 0,1-21 0,-1 0 16,0 21-16,0-22 0,0 1 16,-21 0-16,21-21 0,1 21 15,-22-1-15,21-20 0,-21 21 0,0-21 16,0 20-16,0 1 0,0 0 16,0 0-16,0 0 0,-21 0 0,-1 21 15,1 0-15,0-22 0,0 22 0,0 0 16,0 0-16,-1 0 15,1 0-15,0 0 0,0 22 0,0-22 16,0 21-16,21 0 0,-22 0 16,22 0-1,22-21 1,-1 0-16</inkml:trace>
  <inkml:trace contextRef="#ctx0" brushRef="#br3" timeOffset="34847.26">15917 3810 0,'0'0'0,"0"-21"15,-21 21 1,0 0-16,0 0 15,21 21 1,0 0-16,-21 0 0,-1 1 16,1-1-16,21 21 0,-21-21 15,21 22-15,0-22 0,-21 21 0,21-21 16,-21 22-16,21-22 0,0 21 0,0-21 16,0 0-16,0 22 0,0-22 15,0 0-15,0 0 0,21 0 16,0 1-16,0-22 0,0 21 15,1-21-15,-1 0 0,0 0 16,0 0-16,0 0 0,22 0 16,-22-21-16,0-1 0,0 22 0,0-21 15,22 0-15,-22 0 0,0 0 16,0 0-16,0-1 0,0 1 0,1-21 16,-22 0-16,0 20 0,21-20 15,-21 0-15,0 21 0,0-22 0,0 22 16,0-21-16,-21 21 0,-1-1 0,1 1 15,0 0-15,0 0 0,0 21 16,0-21-16,-1 21 0,1 0 0,-21 0 16,21 0-16,0 0 0,-1 0 0,1 0 15,0 0-15,0 0 0,0 0 16,0 0-16,21 21 16,-22-21-16,1 0 0,21 21 15,-21-21-15,21 21 16,0 0-16,0 1 31</inkml:trace>
  <inkml:trace contextRef="#ctx0" brushRef="#br3" timeOffset="36242.15">1079 15685 0,'-21'0'15,"42"0"-15,-84 0 0,21 0 16,-22 21-16,22-21 0,-22 0 0,22 0 15,-22 0-15,1 0 0,-1 0 16,1 0-16,-1 0 0,22 0 0,-21 0 16,20 0-16,22 0 0,0 0 15,0 0-15,0 0 0,42 0 16,0 0 0,21 0-16,22 0 0,-22 0 15,43 0-15,-22-21 0,22 21 0,0 0 16,20 0-16,-20 0 0,0 0 15,21 0-15,-1 0 0,-20 0 16,0 0-16,-1 0 0,-20 0 16,-1 0-16,-20 0 0,20 0 0,-20 0 15,-1 0-15,-21 0 0,0 0 16,0 0-16,1 0 0,-1 0 16,-21-22-1,-21 1 16,-1 21-15,1-21-16,0 21 16,0-21-16</inkml:trace>
  <inkml:trace contextRef="#ctx0" brushRef="#br3" timeOffset="36902.45">1587 15367 0,'-21'0'0,"42"0"0,-63 0 31,42 21-15,0 0-16,21 1 15,0-22-15,1 21 16,-1 0-16,0-21 0,0 21 15,21-21-15,-20 21 0,20-21 16,-21 0-16,21 21 0,-20 1 0,-1-22 16,0 0-16,0 0 0,0 21 15,0-21-15,-21 21 16,0 0 0,-21 0-1,0-21-15,21 21 16,-21-21-16,0 22 0,-22-1 0,22-21 15,0 21-15,-21 0 0,-1 0 16,22 0-16,-21 1 0,0 20 0,-1-21 16,22 0-16,-21 0 15,21 1-15,-22-1 0,22 0 0,0-21 16,0 21-16,0-21 16,42-21 15,21 0-31,-21 0 15,0-1-15,22 1 0,-1-21 0,0 21 16,1 0-16,-22-22 0,21 22 16,1-21-16,-22 21 0,21-1 15,-21 1-15,0 0 0,1 0 16,-1 21-16,-21-21 0,21 21 0,-21 21 94,0 0-79,-21-21 1</inkml:trace>
  <inkml:trace contextRef="#ctx0" brushRef="#br3" timeOffset="49806.95">26458 11218 0,'0'0'0,"-21"0"16,21 22-16,-21-22 16,0 0-1,0 0 1,42 0 62,0 0-78,0 0 0,0 0 16,0 0-16,1-22 0,-1 22 15,0 0-15,21 0 0,1 0 0,-1-21 16,-21 21-16,43 0 0,-22 0 0,0 0 15,1 0-15,-1 0 0,21-21 16,-20 21-16,-1 0 0,0 0 0,1 0 16,-1 0-16,0 0 0,-20 0 15,20-21-15,-21 21 0,21 0 16,-20 0-16,20 0 0,-21 0 16,0 0-16,0 0 0,22 0 0,-22 0 15,0 0-15,0 0 0,22 0 0,-22 0 16,0 0-16,21 0 0,-21 0 15,1 0-15,-1 0 0,21 0 0,-21 0 16,0 0-16,22 0 0,-22 0 16,0 0-16,0 0 0,0 0 0,22-21 15,-22 21-15,0 0 0,0 0 16,22 0-16,-22 0 0,21 0 0,-21-21 16,22 21-16,-22 0 0,0 0 0,0 0 15,21 0-15,-20 0 0,-1 0 16,0 0-16,0 0 0,0-22 15,0 22-15,1 0 0,-1 0 16,0 0-16,0 0 0,0 0 0,22 0 16,-22 0-16,0 0 0,0 0 15,0 0-15,0-21 0,1 21 0,-1 0 16,0 0-16,0 0 0,21 0 0,-20 0 16,-1 0-16,0 0 0,21 0 15,-21 0-15,1 0 0,-1 0 0,0 0 16,0 0-16,21 0 0,-20 0 15,-1 0-15,0 0 0,21 0 0,-21 0 16,22 0-16,-22 0 0,0-21 0,21 21 16,-20 0-16,-1 0 15,21 0-15,-21 0 0,0 0 0,1 0 16,20 0-16,-21 0 0,0 0 16,0 0-16,1-21 0,-1 21 0,0 0 15,21 0-15,-21 0 0,1 0 16,-22-21-16,21 21 0,0 0 15,0 0-15,0 0 16,0 0 0,-21-21-16,-21 21 62,0 0-62</inkml:trace>
  <inkml:trace contextRef="#ctx0" brushRef="#br3" timeOffset="50734.13">28406 11938 0,'-22'0'0,"-41"-21"32,42 21-32,0 0 15,-1 0 1,44 0 31,-1 0-47,0 0 15,0 0-15,0 0 0,22 0 0,-22 0 16,21 0-16,-21 0 0,22 0 16,-1 0-16,-21 0 0,21 0 0,1 0 15,20 0-15,-20 0 0,-1 0 16,21 0-16,-20 0 0,20-21 0,1 21 15,-22 0-15,22-21 16,-1 21-16,-21 0 0,22 0 0,-22 0 16,22 0-16,-22 0 0,22 0 0,-22 0 15,0 0-15,22 0 0,-1 0 16,1 0-16,-22 0 0,22 0 0,-1 0 16,1 0-16,-1 0 0,-21-22 15,22 22-15,-1 0 0,-20 0 0,-1 0 16,0 0-16,1 0 0,-1 0 15,0 0-15,-20 0 0,20 0 0,-21 0 16,0 0-16,0 0 0,1 0 16,-1 0-16,0 0 0,0 0 15,-21-21-15,21 21 0,-42 0 94,0 0-94,0 0 16</inkml:trace>
  <inkml:trace contextRef="#ctx0" brushRef="#br3" timeOffset="55022.43">19833 2836 0,'0'-42'31,"0"21"-15,0 0-1,0 42 32,0 0-47,0 0 0,0 22 16,0-1-16,-21-21 0,21 21 0,-21 1 16,21-1-16,-21 0 0,21 1 15,0-1-15,-22 0 0,22 1 16,-21-22-16,21 21 0,0-21 0,-21 1 15,21-1-15,0 0 0,0 0 16,0 0-16,0 0 16,-21-21-1,21-21-15,0 0 16,0 0-16</inkml:trace>
  <inkml:trace contextRef="#ctx0" brushRef="#br3" timeOffset="55350.24">19706 2858 0,'0'0'0,"0"-22"16,0 1-16,0 0 16,21 21-16,0-21 0,1 21 15,-1 0-15,0-21 0,0 21 16,0 0-16,0 0 0,22 0 0,-22 0 15,0 0-15,0 21 0,0-21 0,1 21 16,-1 0-16,-21 0 0,0 1 16,0-1-16,0 0 0,0 21 0,-21-21 15,-22 1-15,22-22 16,-21 21-16,21 0 0,-1 0 0,-20-21 16,21 21-16,0-21 0,0 0 0,21-21 62,21 21-62</inkml:trace>
  <inkml:trace contextRef="#ctx0" brushRef="#br3" timeOffset="55789.94">20151 2794 0,'0'0'0,"0"21"31,0 0-15,0 1-16,0-1 0,0 0 15,0 0-15,0 0 0,0 0 16,0 1-16,-22-1 0,22 0 0,0 0 16,0 0-16,0 0 0,0 1 15,0-1 1,22-21-16,-1 0 15,0 0-15,0-21 16,0 21-16,0-22 0,-21 1 0,22 21 16,-1-21-16,0 0 0,-21 0 15,21 0-15,-21-1 0,21 1 16,-21 0-16,0 0 0,21 0 0,-21 0 16,0 42 15,0 0-31,0 0 15,0 0-15,-21 0 0,21 1 0,0-1 16,0 0-16,0 0 0,0 0 16,0 0-16,0 1 15,21-22 17</inkml:trace>
  <inkml:trace contextRef="#ctx0" brushRef="#br3" timeOffset="56256.66">20680 2625 0,'-21'-21'16,"21"42"-16,-22-21 16,22 21-16,0 0 0,0 0 15,0 22-15,-21-22 0,21 0 0,0 21 16,-21-21-16,21 22 0,-21-22 15,21 0-15,0 21 0,0-20 16,0-1-16,-21 0 0,21 0 0,0 0 16,0 0-16,-21-21 15,21-21 17,0 0-17,0 0-15,0 0 0,21 0 16,0-1-16,0 1 15,0 0-15,0 21 16,22 0-16,-22-21 0,0 21 0,21 0 16,-20 0-16,-1 0 0,0 0 0,0 21 15,0 0-15,-21 0 0,0 1 16,0-1-16,0 0 16,-21 0-16,-21 0 0,-1 0 15,22 1-15,-21-22 0,0 21 0,-1-21 16,1 21-16,21-21 0,-22 0 15,22 0-15,0 0 0,0 0 0,21-21 32,0 0-32,21-1 15,0 1-15</inkml:trace>
  <inkml:trace contextRef="#ctx0" brushRef="#br3" timeOffset="56823.33">21018 2646 0,'0'-21'16,"0"42"-16,0-21 31,0 21-31,0 0 0,0 0 16,0 1-16,0 20 0,0-21 15,0 21-15,-21 1 0,0-22 0,0 21 16,21-21-16,0 22 0,0-22 15,-21 0-15,21 0 0,0 0 16,0 1-16,0-1 0,0 0 16,21-21-16,0 0 15,0 0-15,0 0 0,-21-21 16,22 21-16,-1-21 0,0-1 16,0 22-16,-21-21 0,21 0 0,0 0 15,-21 0-15,0 0 0,22-1 0,-1 1 16,-21 0-16,0 42 47,0 0-47,0 1 0,0-1 15,-21 0-15,21 0 0,0 0 16,0 0-16,0 1 16,21-22-1,0 0 1,0 0-16,0-22 15,0 22-15,1-21 0,-22 0 16,21 0-16,0 21 0,-21-21 0,21 0 16,0-1-16,0 1 15,1 0-15,-1 0 16,0 21 0,-21 21 15</inkml:trace>
  <inkml:trace contextRef="#ctx0" brushRef="#br3" timeOffset="57063.2">21463 2879 0,'0'-21'16,"-21"42"15,0 0-15,21 0-16,-22 0 15,22 0-15,-21 1 0,0-1 0,21 0 16,0 0-16,0 0 16,0 0-16,0 1 0,21-1 15,0-21 1,1 0-16,-1 0 16,0 0-16,0 0 0,0-21 15,0 21-15,1-22 0,-22 1 0,21 21 16</inkml:trace>
  <inkml:trace contextRef="#ctx0" brushRef="#br3" timeOffset="57259.08">21421 2688 0,'-22'0'0,"44"0"0,-65 0 0,22 0 16,0 0-1,21 21 17,21-21-17</inkml:trace>
  <inkml:trace contextRef="#ctx0" brushRef="#br3" timeOffset="57670.86">22098 2794 0,'0'-21'0,"0"42"0,-21-42 31,0 21-16,-1 0-15,22 21 0,-21-21 16,21 21-16,-21 0 0,21 1 0,-21-22 16,21 21-16,0 0 0,0 0 15,0 0-15,21 0 16,0-21-16,0 22 0,1-1 16,-1-21-16,-21 21 15,21-21-15,-21 21 0,0 0 16,-21-21-1,0 21 1,-1-21-16,1 0 0,0 0 16,0 0-16,0 0 0,0 0 15,-1 0-15,1 0 0,21-21 32</inkml:trace>
  <inkml:trace contextRef="#ctx0" brushRef="#br3" timeOffset="57950.06">22415 2667 0,'0'0'15,"-21"0"1,21 21-1,0 0-15,0 1 16,-21-1-16,21 0 0,0 21 0,-21-21 16,21 1-16,0 20 0,0-21 0,-21 0 15,21 22-15,-21-22 0,21 0 16,0 0-16,0 0 0,0 0 16,0 1-16,21-22 46</inkml:trace>
  <inkml:trace contextRef="#ctx0" brushRef="#br3" timeOffset="58150.87">22310 2921 0,'-22'0'0,"22"-21"31,22 21-31,-1 0 16,0 0-16,0 0 0,0 0 16,0 0-16,1 0 15,-1 0-15,0 0 0,0 0 16,0 0-16</inkml:trace>
  <inkml:trace contextRef="#ctx0" brushRef="#br3" timeOffset="58650.45">22902 2942 0,'0'0'0,"21"0"0,-21-21 15,0 0-15,0 0 0,0 0 16,0-1-1,-21 22 1,0 0-16,0 0 16,0 0-16,0 0 0,-1 22 0,22-1 15,-21 0-15,0 0 0,0 0 0,0 0 16,0 1-16,-1-1 16,22 0-16,0 0 0,0 0 15,22-21 1,-1 0-1,0 0-15,0 0 0,0 0 0,0 0 16,1-21-16,-22 0 0,21 21 16,0-21-16,0 0 0,0-1 0,0 1 15,-21 0-15,0 0 0,0 0 16,22 21-16,-44 0 31,22 21-31,0 0 16,-21 0-16,0 0 0,21 1 0,-21-1 15,21 0-15,0 0 16,0 0-16,0 0 0,21-21 31,0 0-31,0 0 0,1 0 16,-1 0-16,0-21 0</inkml:trace>
  <inkml:trace contextRef="#ctx0" brushRef="#br3" timeOffset="59438.74">23220 2625 0,'0'0'0,"0"21"31,0 0-31,0 0 0,0 0 16,0 1-16,-21-1 0,21 0 0,0 21 15,-22-21-15,22 1 0,0-1 16,0 0-16,0 21 0,0-21 0,0 1 15,0-1-15,0 0 16,0 0-16,22-21 16,-1 0-16,0 0 15,0 0-15,-21-21 16,21 0-16,0 21 0,-21-21 0,0-1 16,22 1-16,-22 0 0,21 21 15,-21-21-15,0 42 47,0 0-47,0 0 0,0 1 16,0-1-16,0 0 15,0 0-15,21-21 16,0 0 0,0 0-16,0 0 15,1 0-15,-1 0 0,-21-21 16,21 0-16,0 21 0,0-21 0,0-1 15,-21 1-15,22 0 0,-1 21 16,-21-21-16,21 0 0,0 0 0,0 21 16,0 0-16,1-22 0,-1 22 15,-21 22 32,0-44-16,0 1-15,0 0-16,0 0 16,0 0-1,-21 21 1,-1 0-16,1 0 0,0 0 16,21 21-16,-21 0 0,0 0 15,21 0-15,-21-21 0,-1 22 0,22 20 16,0-21-16,-21 0 0,21 0 15,0 1-15,0-1 0,0 0 16,0 0-16,21-21 0,1 21 16,-1-21-16,0 0 15,21 0-15,-21 0 0,1 0 0,20 0 16,-21 0-16,0-21 0,0 0 16,22 21-16,-22-21 0,0 0 0,-21-1 15,21 1-15,0 0 0,-21 0 0,0 0 16</inkml:trace>
  <inkml:trace contextRef="#ctx0" brushRef="#br3" timeOffset="59630.63">23728 2561 0,'-21'0'0,"42"0"0,-64 0 0,22 0 15,21 21 63</inkml:trace>
  <inkml:trace contextRef="#ctx0" brushRef="#br3" timeOffset="59798.05">23199 2731 0,'0'0'0,"0"21"16,21-21-1,0 0-15,0 0 16,0 0-16,22 0 0,-22-21 16,0 21-16,21-22 0,-21 22 0,1 0 15,20-21-15</inkml:trace>
  <inkml:trace contextRef="#ctx0" brushRef="#br3" timeOffset="60206.75">24236 2688 0,'0'-21'31,"0"42"-16,0 0-15,0 1 0,0-1 16,0 0-16,0 0 0,0 0 0,0 0 16,0 1-16,0-1 0,0 0 15,0 0-15,0 0 16,0 0-16,0 1 16,21-22 15,-21-22-31,21 1 15,0 21-15</inkml:trace>
  <inkml:trace contextRef="#ctx0" brushRef="#br3" timeOffset="60410.65">24490 2731 0,'21'-22'16,"-63"65"0,63-64-16,-21-1 15,0 44-15,-21-1 16,-1 0-16,1 0 0,0 0 15,0-21-15,0 21 0,0 1 0,21-1 16,0 0-16,-22-21 0,22 21 16,0 0-16,22-21 15,-1 0 1,0 0-16,0 0 16,0 0-16</inkml:trace>
  <inkml:trace contextRef="#ctx0" brushRef="#br3" timeOffset="60746.61">24680 2794 0,'-21'21'16,"42"-42"-16,-42 21 31,21 21-15,-21 0-16,0-21 0,21 22 0,-21-22 16,21 21-16,0 0 0,-22-21 0,22 21 15,0 0 1,22-21 15,-1 0-31,0 0 0,0 0 0,0 0 0,0 0 16,1 0-16,-22-21 0,21 21 15,0-21-15,-21 0 0,21 21 16,-21-21-16,0-1 0,0 1 0,0 0 16,-21 21-1,0 0-15,0 0 16,-1 0-16,1 0 0,21 21 31,21-21-15,1 0-16</inkml:trace>
  <inkml:trace contextRef="#ctx0" brushRef="#br3" timeOffset="60942.95">24955 2794 0,'0'21'31,"-21"-21"-15,21 21-16,0 1 15,-21-22-15,21 21 0,0 0 16,21-21 31</inkml:trace>
  <inkml:trace contextRef="#ctx0" brushRef="#br3" timeOffset="61095.18">24998 2688 0,'0'0'0,"0"-21"0,0 0 16,0 0 0,-21 21-16,21 21 31,0 0-31,0 0 15,0 0 1</inkml:trace>
  <inkml:trace contextRef="#ctx0" brushRef="#br3" timeOffset="61582.93">25294 2836 0,'0'-21'15,"0"-21"1,-21 42 0,0 0-1,0 0-15,-1 0 16,22 21-16,-21-21 0,0 21 16,21 0-16,-21-21 0,21 22 0,-21-1 15,21 0-15,0 0 16,0 0-1,21-21 1,0 0-16,0 0 0,0 0 16,1 0-16,-1-21 0,0 0 15,0 0-15,0 21 0,-21-21 16,21-22-16,-21 22 0,22 0 0,-22-21 16,0 20-16,21-20 0,-21 0 15,21-1-15,-21 22 0,0 0 0,0 0 16,0 0-16,0 0 15,0 42 1,0 0-16,0 0 16,0 21-16,-21-20 0,0-1 0,21 21 15,0-21-15,0 0 0,0 22 0,0-22 16,0 0-16,0 0 0,0 0 16,0 1-16,0-1 0,0 0 15,21 0 1,0-21-16,0 0 0,0 0 15,0 0-15</inkml:trace>
  <inkml:trace contextRef="#ctx0" brushRef="#br3" timeOffset="62142.18">23283 3598 0,'0'-42'16,"0"21"-16,0 0 0,0 0 15,0-1-15,0 1 16,0 0-16,-21 21 16,0 0-16,0 0 0,0 0 15,21 21-15,-22-21 0,1 21 16,0 1-16,0-1 0,21 0 0,0 0 16,-21 0-16,21 0 0,-21 1 15,21-1-15,0 0 0,21-21 16,0 0-1,0 0-15,0 0 16,0 0-16,1 0 0,-1 0 0,0-21 16,21 21-16,-21-21 0,1-1 0,-1 1 15,0 0-15,0 0 0,0 0 16,0 0-16,-21-1 0,22 1 16,-22 0-16,0 42 15,0 0 1,-22 1-16,22-1 0,-21 0 15,21 0-15,0 0 16,0 0-16,0 1 16,21-22-1,1 0-15,-1 0 0,0 0 16,0 0-16</inkml:trace>
  <inkml:trace contextRef="#ctx0" brushRef="#br3" timeOffset="62576.05">23897 3471 0,'0'0'0,"0"-21"0,0 0 0,0 0 16,-21 21-1,0 0-15,0 0 0,-1 0 16,1 21-16,0-21 0,0 21 16,0-21-16,0 21 0,-1 1 15,1-1-15,21 0 0,0 0 16,0 0-16,0 0 0,21-21 31,1 0-31,-1 0 16,0 0-16,0 0 0,0 0 15,0 0-15,1-21 0,-1 0 0,0 0 16,0 0-16,0 0 0,0-1 0,-21-20 16,0 21-16,22-21 0,-22 20 15,0-20-15,21 21 0,-21 0 0,0 0 16,0-1-16,-21 22 31,-1 22-31,22-1 16,0 0-16,-21 21 0,21-21 15,-21 1-15,21 20 0,0-21 0,0 0 16,0 0-16,0 1 0,0-1 16,0 0-16,0 0 0,0 0 0,0 0 15,21-21-15,0 0 16,1 0-16,-1 0 15</inkml:trace>
  <inkml:trace contextRef="#ctx0" brushRef="#br3" timeOffset="62990.93">24257 3471 0,'0'-21'16,"-42"85"-16,84-107 0,-42 1 16,-21 42-1,0 0-15,-1 0 16,1 21-16,0-21 15,0 21-15,0 1 0,0-1 16,21 0-16,-22 0 0,22 0 16,0 0-16,22-21 15,-1 0 1,0 0 0,0 0-16,0 0 0,0 0 15,1-21-15,-1 0 0,0 21 0,-21-21 16,21 0-16,0-22 0,-21 22 15,0 0-15,21-21 0,-21 21 0,0-22 16,22 22-16,-22 0 0,0 0 16,0 0-16,0 42 31,-22-21-31,22 21 0,-21 21 0,21-21 16,0 1-16,-21 20 0,21-21 0,-21 0 15,21 22-15,0-22 0,0 0 16,0 0-16,0 0 0,0 0 15,0 1-15,21-22 16,0 0-16,0 0 16,1 0-16</inkml:trace>
  <inkml:trace contextRef="#ctx0" brushRef="#br3" timeOffset="63218.71">24680 3260 0,'0'0'0,"0"-21"0,-21 21 16,0 0 0,0 21-16,0-21 0,21 21 15,0 21-15,-22-21 0,22 1 16,-21-1-16,21 0 0,-21 21 16,21-21-16,0 1 0,0-1 0,0 0 15,0 0-15,0 0 0,21 0 16,0-21-1,1 0-15,-1 0 0,0 0 16</inkml:trace>
  <inkml:trace contextRef="#ctx0" brushRef="#br3" timeOffset="63454.75">24998 3112 0,'0'0'15,"21"0"1,0 0-16,0 21 0,-21 0 16,21 21-16,-21-21 0,0 22 0,22-22 15,-22 21-15,0 1 0,0-22 16,0 21-16,0-21 0,0 22 0,0-22 16,-22 0-16,22 0 0,-21 0 0,0 0 15,0 1-15,-21-22 0,20 21 16,1-21-16,0 0 0,-21 0 0,21 0 15</inkml:trace>
  <inkml:trace contextRef="#ctx0" brushRef="#br3" timeOffset="63966.5">21145 3577 0,'0'0'0,"-21"0"31,42 0-16,1 0-15,-1 0 0,21 0 16,-21 0-16,43 0 0,-22 0 0,0 0 16,22 0-16,-1 0 0,1 0 15,-1 0-15,1 0 0,-1 0 0,-20 0 16,20 0-16,-42 0 0,22 0 0,-22 0 16,0 0-16,-63 0 31,21 0-16,-1 0-15,-20 0 0,0 0 0,21 0 16</inkml:trace>
  <inkml:trace contextRef="#ctx0" brushRef="#br3" timeOffset="64220.36">21209 3662 0,'-21'0'16,"169"-42"-16,-275 84 0,85-42 0,42 21 15,21-21 16,21 0-31,-21 0 0,22 0 16,-1 0-16,21 0 0,-20 0 16,20 0-16,1 0 0,-1 0 15,1 0-15,-1 0 0,-20 0 0,-1 0 16,0 0-16,1 0 0,-22 0 0,0 0 16,-21 21-1,-21-21 1,0 0-16,-1 0 0,-20 0 0,21 0 15,-21 0-15,-1 0 0,22 0 16</inkml:trace>
  <inkml:trace contextRef="#ctx0" brushRef="#br3" timeOffset="64429.25">21188 3747 0,'0'21'0,"21"-42"0,-42 21 0,42 21 31,0-21-31,0 0 0,22 0 15,-22 0-15,21 0 0,0 0 16,1 0-16,20 0 0,-20 0 0,20 0 16,-21 0-16,1 0 0,-1 0 0,-21 0 15,0 0-15,1 0 0,-22 21 16,-22-21 0,1 0-1,0 0-15</inkml:trace>
  <inkml:trace contextRef="#ctx0" brushRef="#br3" timeOffset="64762.58">21082 3979 0,'21'0'15,"0"0"1,0 0-16,1 0 0,-1 0 0,21 0 16,0 0-16,1 0 0,-1 0 0,0 0 15,1 0-15,20 0 0,-20 0 16,-1 0-16,0 0 0,1 0 0,-22 0 15,0 0-15,0 0 0,-42 0 32,0 0-32,21-21 15,0 0 1</inkml:trace>
  <inkml:trace contextRef="#ctx0" brushRef="#br3" timeOffset="65270.78">22479 3408 0,'-21'-21'0,"42"42"0,-63-42 0,20 21 15,1-21 1,0 21-16,21 21 47,21 0-31,0 0-16,1 0 15,-22 0-15,0 1 16,0-1-16,0 0 15,-22-21-15,22 21 16,-21-21-16,0 0 0,42 0 63,-21 21-63,21-21 0,-21 21 15,0 1-15,0-1 16,0 0-16,0 0 15,-21-21-15,0 21 16,0-21-16,21 21 16,-21-21-16,21 22 15,-21-22-15,21 21 16</inkml:trace>
  <inkml:trace contextRef="#ctx0" brushRef="#br3" timeOffset="65694.77">22204 4064 0,'21'0'47,"0"0"-47,-21 21 16,0 0-1,0 1 1,-21-1-16,0 0 16,0 0-16,21 0 15,0 0-15,0 1 0,0-1 16,0 0-16,0 0 15,0 0-15,0 0 16,0 1-16,0-1 16,0 0-1,-22 0 1,1-21-16,0 0 0,21 21 0,-21-21 16,0 0-16,0 0 15,-1 0 1</inkml:trace>
  <inkml:trace contextRef="#ctx0" brushRef="#br3" timeOffset="69518.84">13716 5567 0,'0'0'0,"-21"0"0,21 21 16,21-21 15,0 0-31,21 0 0,1 0 16,-1 0-16,0 0 0,22 0 16,-1 0-16,-20 0 0,20 0 0,22 0 15,-22 0-15,-20 0 0,20 0 0,1-21 16,-22 21-16,-21 0 0,22 0 15,-22 0-15,0 0 0,0 0 16,-21-21-16,-42 21 16,21 0-1,-1 0-15,1 0 0,0 0 0,-21 0 16,21 0-16</inkml:trace>
  <inkml:trace contextRef="#ctx0" brushRef="#br3" timeOffset="70099.05">13949 5271 0,'21'0'31,"0"0"-16,0 0-15,-21 21 16,21-21-16,1 21 0,20 0 0,-21-21 16,0 21-16,22 0 0,-1-21 0,0 22 15,1-1-15,-1-21 0,0 0 16,1 21-16,-1-21 0,0 0 0,1 0 16,-22 0-16,21 0 0,-21 0 0,0 0 15,1 0-15,-22 21 16,-22-21-1,1 21-15,-21-21 0,21 21 0,-22 1 16,1-22-16,0 21 0,-1 0 16,22 21-16,-21-21 0,0 1 0,20-1 15,1 21-15,-21-21 0,21 0 0,0 1 16,21-1-16,0 0 0,-22 0 16,22 0-16,0 0 0,0 1 15,22-44 16,-22 1-31,21 0 16,0 0-16</inkml:trace>
  <inkml:trace contextRef="#ctx0" brushRef="#br3" timeOffset="70666.72">15155 5122 0,'0'0'16,"0"-21"-16,0 0 15,0 0 1,21 0 0,1 21-16,-1 0 15,0 0-15,21 0 0,-21 0 16,1 0-16,20 0 0,-21 0 0,21 21 15,-20 0-15,-1 0 0,0 0 0,0 1 16,-21-1-16,0 0 0,0 21 16,0-21-16,-42 1 0,21-1 0,-22 21 15,22-21-15,-21 0 0,-22 1 0,22-1 16,0 0-16,-1 0 0,1-21 16,21 21-16,-22-21 0,22 0 0,21-21 31,21 21-31,1-21 15,20 21-15,0 0 0,1-21 16,-1 21-16,0 0 0,1 0 0,-1 0 16,0 0-16,22 0 0,-22 0 15,-21 0-15,22 21 0,-22-21 0,21 21 16,-21-21-16,-21 21 0,0 0 0,0 1 16,0-1-16,0 0 0,-21 0 15,-21 0-15,-1 0 0,1 1 0,0-1 16,-1 0-16,1 0 0,0-21 0,-22 21 15,22-21-15,0 0 16,20 0-16,-20 0 0,21 0 0,0 0 0,0 0 16,-1 0-16,22-21 31,22 21-31,-1-21 16,0 21-16,0-21 0,21 0 0</inkml:trace>
  <inkml:trace contextRef="#ctx0" brushRef="#br3" timeOffset="71094.47">16129 5144 0,'0'-22'0,"0"44"0,-21-22 31,0 21-16,-1 0-15,1 0 0,21 21 16,-21-20-16,0 20 0,0 0 0,0 1 16,-1-1-16,1 0 0,0 1 15,21-1-15,-21 0 0,21-21 0,0 22 16,0-22-16,21 0 0,0 0 0,0 0 16,1 1-16,20-22 0,0 0 15,1 0-15,-1 0 0,0 0 0,1-22 16,-1 1-16,21 0 0,-20 0 0,-1-21 15,0 20-15,1-20 16,-22 0-16,0-1 0,0-20 0,-21 21 16,0-1-16,0 1 0,0-22 0,0 22 15,-21 21-15,0-21 0,-21 20 16,20 22-16,-20 0 0,0 0 0,-22 0 16,22 0-16,0 22 0,-1-1 15,1 0-15,0 0 0,-1 0 0,22 22 16,-21-22-16,21 0 0,-1 0 0,1 0 15,21 0-15,0 1 0,0-1 16</inkml:trace>
  <inkml:trace contextRef="#ctx0" brushRef="#br3" timeOffset="73299.2">1185 16489 0,'0'0'0,"-106"0"15,64 0-15,0 0 0,-1 0 16,1 0-16,-21 0 0,20 0 15,-20 0-15,20 0 0,1 0 16,-21 0-16,20 0 0,1 0 0,0 0 16,-1-21-16,22 21 0,0 0 15,0 0-15,0 0 0,-1 0 16,44 0 15,-1 0-31,21 0 0,0 0 16,22 0-16,-22 0 0,22 0 15,20 0-15,-20 0 0,21 0 0,-1 0 16,22 0-16,0 0 0,0 0 16,0 0-16,-1 0 0,1 0 0,-21 0 15,21-21-15,-22 21 0,-20 0 16,21 0-16,-22 0 0,-21 0 16,1 0-16,-1 0 0,-21 0 0,0 0 15,-42 0 16,0 0-31,0 0 0,0 0 16,0 0-16,-22-22 0,22 22 0,0 0 16,0 0-16,0-21 0,-1 0 15,-20 21-15,21-21 0,0 21 0,0-21 16,-22 0-16,22-1 0,0 1 16,0 21-16,0-21 0,-1 0 0,1 21 15,0 0-15,0-21 16,0 21-16,0 0 0,21 21 31,21-21-15,0 21-16,0-21 0,0 21 15,22-21-15,-22 21 0,21-21 16,-21 22-16,22-22 0,-1 21 0,-21-21 16,21 21-16,-20 0 0,20-21 15,-21 21-15,0 0 0,0 1 0,-21-1 16,0 21-16,0-21 0,0 22 15,-21-1-15,-21-21 0,21 43 0,-22-22 16,-20 0-16,21 22 0,-22-22 16,22 0-16,-22 1 0,22-1 15,-22 0-15,43-20 0,-21-1 0,21 0 16,21 0-16,0 0 0,21-21 16,21 0-16,1 0 15,-1-21-15</inkml:trace>
  <inkml:trace contextRef="#ctx0" brushRef="#br3" timeOffset="74636.63">20659 11853 0,'21'-21'0,"-42"42"15,42-63-15,-21 21 0,0 0 16,21 21-16,-21-21 0,0-1 16,21 22-16,-21-21 15,0 42 16,-21-21-15,0 22-16,0 20 0,21 0 16,-22-21-16,1 22 0,0-1 15,21 0-15,-21 22 0,0-22 0,21 1 16,-21-1-16,21 0 0,0 1 0,0-22 16,0 21-16,0-21 0,0 0 15,0 1-15,0-1 0,0 0 0,21 0 16,0-21-16,0 0 0,0 0 15,0 0-15,1 0 16,-1 0-16,0 0 0,0 0 0,0 0 0,0-21 16,1 0-16,-22 0 0,21-1 15</inkml:trace>
  <inkml:trace contextRef="#ctx0" brushRef="#br3" timeOffset="74875.48">20489 12171 0,'0'0'0,"-21"0"0,0 0 15,0 0-15,42 0 32,0 0-32,0 0 15,0 0-15,22 0 0,20 0 16,-42 0-16,22 0 0,-22 0 15,21-21-15,-21 21 0,1 0 0,-1 0 16,0 0-16,0 0 0,0-21 0,0 21 16,1 0-16,-22-22 0,21 22 15</inkml:trace>
  <inkml:trace contextRef="#ctx0" brushRef="#br3" timeOffset="75186.31">21251 12065 0,'0'0'15,"0"42"1,0-20 0,21-22 15,1 0-15,-1 0-1,-21-22-15,0 1 16,0 0-16,-21 21 15,-1 0-15,1 0 16,0 0-16,0 0 16,21 21-1,0 0 1,0 1-16,0-1 16,21-21-1,0 0-15,0 0 0,1 0 0,-1 0 16</inkml:trace>
  <inkml:trace contextRef="#ctx0" brushRef="#br3" timeOffset="75636.06">21907 11959 0,'43'-63'31,"-43"42"-15,0-1-1,-21 22 1,-1 0-16,1 0 0,0 0 0,0 0 16,0 0-16,0 22 0,-1-1 0,1-21 15,0 21-15,21 0 0,-21 0 16,21 0-16,0 1 0,0-1 16,0 0-16,21-21 15,0 0-15,0 21 0,1-21 16,-1 21-16,0-21 0,0 21 15,0-21-15,0 0 0,-21 22 0,22-22 16,-1 21-16,-21 0 16,0 0-16,0 0 0,0 0 15,0 1-15,-21-22 16,-1 0-16,1 21 0,0-21 16,-21 0-16,21 0 0,-1 0 0,-20 0 15,21 0-15,0 0 0,-22 0 0,22 0 16,0 0-16,0 0 0,0 0 15,21-21 17,21-1-32,0 22 15,-21-21-15,21 21 0,0-21 0</inkml:trace>
  <inkml:trace contextRef="#ctx0" brushRef="#br3" timeOffset="76551.61">22225 11853 0,'0'-21'15,"-21"42"1,21 1-16,0-1 0,-21 0 16,21 0-16,-22 21 0,22-20 15,0 20-15,-21-21 0,21 0 0,0 22 16,0-22-16,0 0 0,0 0 15,0 0-15,0 0 0,21-21 16,1 0-16,-1 0 0,0 0 16,0 0-16,0 0 0,0 0 15,1-21-15,-1 21 0,0-21 0,-21 0 16,21 0-16,0 0 0,0-1 0,1 1 16,-22 0-16,0 0 0,21 0 15,-21 0-15,0-1 0,21 22 16,-42 22 15,21-1-31,-21 0 0,-1 0 0,22 0 16,0 0-16,-21 1 0,21-1 15,0 21-15,-21-21 0,21 0 0,0 1 16,0-1-16,21-21 16,0 21-16,1-21 0,-1 0 15,21 0-15,-21 0 0,22 0 0,-22 0 16,21-21-16,-21 21 0,22-21 0,-22-1 15,0 1-15,21 0 16,-21 0-16,1-21 0,-1 20 0,0-20 16,-21 0-16,0 21 0,21-22 0,-21 1 15,0 0-15,0 20 0,0 1 16,0 0-16,0 0 0,0 0 0,-21 21 16,0 0-1,21 21-15,0 0 16,0 0-16,-21 0 0,21 22 0,0-22 15,0 0-15,0 21 0,0-20 0,0-1 16,0 0-16,0 21 0,0-21 16,0 1-16,0-1 0,0 0 0,0 0 15,0 0-15,-22 0 0,22 1 16,0-44 31,0 1-47,0 0 15,0 0-15,0 0 0,22 0 16,-1-1-16,0 1 0,-21 0 16,21 0-16,0 0 0,0 21 0,1-21 15,-1 21-15,0 0 0,0 0 0,0 0 16,0 0-16,1 0 0,-1 21 16,0 0-16,0-21 0,-21 42 0,0-21 15,0 1-15,0-1 0,0 0 0,0 0 16,0 0-16,-21 0 15,0 1-15,0-1 0,-1 0 0,-20-21 16,21 21-16,0-21 0,-22 0 0,22 21 16,0-21-16,0 0 0,0 0 15,21-21 17,0 0-32,21 21 0,0-21 15</inkml:trace>
  <inkml:trace contextRef="#ctx0" brushRef="#br3" timeOffset="76910.66">23749 11832 0,'0'0'0,"-21"-21"31,0 21-31,-1 0 16,1 0-16,0 21 15,0 0-15,21 1 0,-21-1 0,0 0 16,21 0-16,-22 0 0,22 22 0,-21-22 16,21 0-16,-21 21 15,21-21-15,0 1 0,0-1 0,0 0 16,0 0-16,0 0 0,0 0 0,0 1 15,0-1-15,0 0 16,21-21-16,0 0 0,-21 21 0,22-21 16,-1 0-16,0 0 15,0 0-15,0 0 16,0 0-16,1 0 0,-1-21 0,0 21 16,0-21-16</inkml:trace>
  <inkml:trace contextRef="#ctx0" brushRef="#br3" timeOffset="77306.42">24109 11853 0,'-21'0'16,"21"-21"-1,21 21 17,0 0-17,0 0-15,-21 21 0,0 1 16,21-1-16,0 0 16,-21 0-16,0 21 0,0-20 0,0-1 15,0 0-15,0 0 0,0 0 0,0 22 16,0-22-16,0 0 0,-21 0 15,0 0-15,0 0 0,0 1 0,21-1 16,-21 0-16,-1 0 0,1 0 16,21 0-16,-21-21 0,0 0 15,21 22-15,-21-22 0,0 0 47</inkml:trace>
  <inkml:trace contextRef="#ctx0" brushRef="#br3" timeOffset="80714.28">19664 5376 0,'0'-21'16,"-21"21"15,21-21-15,-22 21 15,1 0-15,21 21-16,-21 0 15,21 1-15,0-1 0,0 0 0,-21 21 16,21-21-16,-21 22 0,21-1 16,-21 0-16,21 1 0,-22-1 15,1 0-15,21-20 0,-21 20 0,0 0 16,21-21-16,0 1 0,0-1 0,-21 0 16,21 0-16,0 0 0,21-21 31,0 0-16,-21-21-15</inkml:trace>
  <inkml:trace contextRef="#ctx0" brushRef="#br3" timeOffset="81074.48">19558 5419 0,'-21'0'0,"42"0"0,-63-21 16,42-1-16,0 1 16,0 0-1,21 21 1,0 0-16,0 0 0,0 0 16,0 0-16,1 0 0,20 0 0,-21 0 15,0 0-15,0 21 16,1-21-16,-1 21 0,0 1 0,-21-1 15,0 0-15,0 0 0,0 0 0,0 22 16,0-22-16,-21 0 0,0 0 16,-1-21-16,1 21 0,0 0 0,0-21 15,0 0-15,0 0 0,-1 0 0,1 0 16,0 0-16,42-21 47,0 0-47,1 21 0</inkml:trace>
  <inkml:trace contextRef="#ctx0" brushRef="#br3" timeOffset="81498.78">19981 5376 0,'0'22'15,"0"-1"-15,0 0 0,0 0 16,0 0-16,-21 0 16,21 1-16,0-1 0,-21 0 0,21 0 0,0 21 15,0-20-15,0-1 0,0 0 16,0 0-16,0 0 16,21-21-1,0 0-15,0 0 0,1-21 16,-22 0-16,21 21 0,0-21 15,0 0-15,0-1 0,0 1 0,1 0 16,-22 0-16,21-21 0,0 20 16,-21 1-16,0 0 0,0 0 15,0 42 17,-21 0-32,21 0 0,-21 1 0,-1 20 15,22-21-15,0 0 0,-21 0 16,21 22-16,0-22 0,0 0 0,0 0 15,21-21 1,1 0 0,-1 0-16,0-21 15</inkml:trace>
  <inkml:trace contextRef="#ctx0" brushRef="#br3" timeOffset="81969.02">20510 5271 0,'-63'0'16,"42"21"-16,21 0 0,-21 0 15,-1 0-15,22 0 16,0 1-16,0-1 0,-21 0 0,21 0 16,-21 21-16,21-20 0,0-1 0,0 0 15,0 21-15,0-21 0,0 1 16,-21-22-16,21 21 0,0 0 0,0-42 47,0 0-32,21 21-15,-21-22 0,0 1 16,21 21-16,0-21 0,-21 0 16,22 21-16,-1-21 0,-21 0 0,21 21 15,0 0-15,0 0 0,0 0 16,1 0-16,-1 0 0,0 0 0,0 0 15,0 0-15,0 21 0,1 0 16,-22 0-16,0 0 0,0 0 16,0 1-16,-22-1 0,1-21 15,0 21-15,0 0 0,-21-21 0,20 21 16,1-21-16,0 0 0,0 0 16,-21 0-16,20 21 0,1-21 15,21-21 1,0 0-1,0 0-15,21 0 0,1 21 16</inkml:trace>
  <inkml:trace contextRef="#ctx0" brushRef="#br3" timeOffset="82739.58">20849 5292 0,'-63'42'16,"126"-84"-16,-63 63 15,0 0-15,0 0 16,0 0-16,0 1 0,0-1 16,-21 21-16,21-21 0,-21 0 15,21 1-15,0 20 0,0-21 0,0 0 16,0 0-16,0 1 0,0-1 16,0 0-16,0 0 0,21-21 15,0 0 1,0 0-16,0 0 0,1 0 0,-1-21 15,0 21-15,0-21 0,-21 0 0,21-1 16,0 1-16,1 0 0,-1 0 16,-21 0-16,0 0 0,21-1 15,-21 1-15,0 42 32,0 1-17,0-1-15,0 0 0,0 0 16,0 0-16,0 0 0,0 1 15,21-22 17,0-22-17,0 1-15,1 0 16,-22 0-16,21 0 0,0 0 16,0 21-16,0-22 0,-21 1 15,21 0-15,1 21 0,-1 0 0,-21-21 16,21 21-16,-21 21 31,0 0-15,0-42 46,0 0-46,-21 21-1,0 0 1,-1 0-16,1 0 0,0 21 16,21 0-16,-21 0 15,0 1-15,21-1 0,-21 0 16,21 0-16,0 0 0,0 0 0,0 1 16,0-1-16,0 0 0,21-21 15,0 21-15,0-21 16,0 0-16,0 0 0,1 0 15,-1 0-15,0-21 0,0 0 16,-21 0-16,21-1 16,0 1-16</inkml:trace>
  <inkml:trace contextRef="#ctx0" brushRef="#br3" timeOffset="82914.48">21188 5313 0,'-21'0'0,"42"0"0,-64 0 16,22 0-16,0 0 0,21 21 31,21-21-15,-21 21-16,21-21 16,1 0-16</inkml:trace>
  <inkml:trace contextRef="#ctx0" brushRef="#br3" timeOffset="83186.32">21929 5313 0,'0'21'16,"0"0"-16,0 0 15,0 1 1,0-1-16,0 0 0,0 0 0,0 0 16,0 0-16,0 22 0,0-22 0,0 0 15,0 0-15,0 0 0,0 1 16,0-1-16,21-21 31,-21-21-15</inkml:trace>
  <inkml:trace contextRef="#ctx0" brushRef="#br3" timeOffset="83400.2">22119 5376 0,'-42'64'31,"21"-43"-31,21 0 0,0 0 16,-22 1-16,22-1 0,-21 0 0,21 0 16,0 0-16,21-21 31,1 0-31</inkml:trace>
  <inkml:trace contextRef="#ctx0" brushRef="#br3" timeOffset="83758.35">22437 5376 0,'-22'0'16,"1"0"-16,0 22 15,0-22-15,0 21 0,0-21 0,-1 21 16,1 0-16,0 0 0,0-21 0,21 21 16,0 1-16</inkml:trace>
  <inkml:trace contextRef="#ctx0" brushRef="#br3" timeOffset="83980.24">22775 5419 0,'0'0'0,"-21"0"0,21 21 15,-21-21-15,0 21 0,21 0 16,0 0-16,0 1 0,0-1 16,0 0-16,0 0 0,0 0 15,0 0 1,0-42 15</inkml:trace>
  <inkml:trace contextRef="#ctx0" brushRef="#br3" timeOffset="84123.16">22796 5355 0,'-42'-21'15,"84"42"-15,-84-21 47,42 21-31,0 1-1</inkml:trace>
  <inkml:trace contextRef="#ctx0" brushRef="#br3" timeOffset="84761.18">22458 5440 0,'0'0'0,"-21"-21"16,-1 21 0,1 21-1,0 0-15,0-21 0,21 21 16,-21 0-16,0 1 16,21-1-16,0 0 0,0 0 15,0 0-15,0 0 16,21-21-1,0 0 1,0 0-16,0 0 16,0 0-16,1 0 0,-1-21 15,-21 0-15,21 21 0,-21-21 0,21 0 16,-21 0-16,0-1 16,0 1-16,0 0 0,0 0 0,-21 21 15,0-21-15,0 21 0,-1 0 16,1 0-16,0 0 0,0 0 15,0 0-15,21 21 16,0 0-16,-21-21 0,21 21 16,0 0-16,0 1 15,21-22-15</inkml:trace>
  <inkml:trace contextRef="#ctx0" brushRef="#br3" timeOffset="85023.1">22796 5419 0,'0'42'31,"0"-21"-31,0 0 0,0 1 16,-21-1-16,21 0 15,0 0-15,-21 0 0,0 0 16,21 1-16,0-44 47</inkml:trace>
  <inkml:trace contextRef="#ctx0" brushRef="#br3" timeOffset="85108.05">22775 5355 0,'0'-21'0</inkml:trace>
  <inkml:trace contextRef="#ctx0" brushRef="#br3" timeOffset="85194">22712 5292 0,'21'42'32,"0"-42"-17,-63-42 1,105 105-16,-42-63 0</inkml:trace>
  <inkml:trace contextRef="#ctx0" brushRef="#br3" timeOffset="85674.42">23135 5440 0,'0'-21'0,"0"0"31,0-1-31,0 1 16,-21 21 0,0 0-16,0 21 15,-1 1-15,1-22 0,0 21 0,21 0 16,-21 0-16,0 0 0,0 0 16,-1 1-16,22-1 0,-21 0 0,21 0 15,0 0-15,0 0 0,21-21 31,1 0-31,-1 0 0,0 0 16,0 0-16,0 0 0,0-21 16,1 0-16,-1 0 0,-21 0 15,21 0-15,0-1 0,-21 1 0,21 0 16,-21 0-16,21-21 0,-21 20 0,22-20 16,-22 21-16,21-21 0,0 20 15,-21 1-15,0 0 0,0 0 0,0 42 31,0 0-31,0 0 16,-21 1-16,21-1 0,-21 21 16,-1-21-16,22 0 0,-21 22 15,21-22-15,0 0 0,0 0 0,0 0 16,0 1-16,0-1 0,0 0 0,0 0 16,0 0-1</inkml:trace>
  <inkml:trace contextRef="#ctx0" brushRef="#br3" timeOffset="86050.2">23897 5334 0,'0'0'0,"-42"0"15,21 0-15,-22 0 16,1 0-16,21 0 0,0 0 0,-1 0 15,1 0-15,0 0 0,0 0 0,21 21 16,-21 0-16,21 1 16,0-1-16,0 0 15,21 0-15,0-21 0,0 21 16,0-21-16,1 0 16,-1 21-16,0 1 0,0-22 0,0 0 15,-21 21-15,21-21 0,-21 21 16,-21 0 15,0-21-31,0 0 0,0 0 0,0 0 16,-22 0-16,22 0 0,0 0 15,0 0-15,0 0 0,-1 0 0,1 0 16,42 0 15,1 0-31</inkml:trace>
  <inkml:trace contextRef="#ctx0" brushRef="#br3" timeOffset="86446.97">24003 5355 0,'0'0'0,"-21"0"16,21 21-1,-21-21-15,21 22 0,-22-1 16,1 0-16,0 0 0,21 0 15,0 0-15,0 1 0,0-1 16,0 0-16,0 0 16,21-21-16,0 0 15,1 0-15,-1 0 0,0 0 16,0 0-16,0-21 16,0 21-16,1-21 0,-1 0 0,0-1 15,0 22-15,0-21 0,0 0 0,-21 0 16,22 0-16,-1 0 15,-42 42 17,21 0-32,-22 0 0,1-21 15,21 21-15,0 0 0,0 1 0,0-1 16,0 0-16,0 0 16,21-21-1,1 0 1,-1-21-16</inkml:trace>
  <inkml:trace contextRef="#ctx0" brushRef="#br3" timeOffset="86868.73">24405 5207 0,'0'-21'0,"0"42"0,0-63 16,0 63-1,0 0 1,0 0-16,0 0 0,0 1 15,0-1-15,0 0 0,-21 0 16,21 0-16,0 0 0,0 1 0,0-1 0,0 0 16,0 0-16,0 0 0,0 0 15,0 1-15,0-44 47,0 1-31,0 0-16,0 0 15,21 0-15,0 21 16,0 0-16,1-21 0,-1 21 0,0 0 16,0 0-16,0 0 0,0 0 0,1 0 31,-22 21-31,0 0 0,0 0 16,-22 0-16,1-21 15,0 21-15,0 1 0,0-22 16,0 21-16,-22-21 0,22 21 0,0-21 15,0 0-15</inkml:trace>
  <inkml:trace contextRef="#ctx0" brushRef="#br3" timeOffset="87174.56">24913 5271 0,'0'21'31,"-21"0"-31,0-21 0,0 21 0,21 0 16,0 0-16,-22 1 0,1-1 0,21 0 16,-21 0-16,21 0 0,0 0 15,0 1-15,0-1 16,21-21 0,0 0-1,1 0-15</inkml:trace>
  <inkml:trace contextRef="#ctx0" brushRef="#br3" timeOffset="87398.43">25146 5228 0,'21'0'16,"-21"21"0,21 1-16,-21-1 0,21 0 15,-21 0-15,0 0 0,0 0 16,0 1-16,0-1 0,0 0 0,0 0 15,0 0-15,0 0 0,-21 1 16,0-1-16,0 0 0,0 0 0,0 0 16,-22 0-16,22-21 0,0 22 15,-21-1-15,20-21 0,-20 21 0,0-21 16,21 0-16,-22 0 0</inkml:trace>
  <inkml:trace contextRef="#ctx0" brushRef="#br3" timeOffset="87775.21">21950 5948 0,'0'0'0,"-21"0"16,-1 0-16,44 0 15,-1 0 1,21 0-16,0 0 0,1 0 16,-1 0-16,0 0 0,22 0 0,-1 0 15,1 0-15,21 0 0,-22 0 16,1 0-16,-1 0 0,-21 0 0,22 0 15,-22 0-15,-21 0 0,1 0 0,-44 0 32,1 0-32,-21 0 0,0 0 15,-1 0-15,-20 0 0,20 0 0,-20 0 16,-1 0-16,1 0 0</inkml:trace>
  <inkml:trace contextRef="#ctx0" brushRef="#br3" timeOffset="88078.31">22056 6011 0,'-64'22'31,"233"-1"1,-126-21-32,-191-43 0,359 86 0,-168-43 0,20 0 15,1 0-15,-1 0 0,-21 0 16,1 0-16,-1 0 0,-21 0 0,0 0 16,-42 0-1,0 0-15,-21 0 0,-22 0 16,22 0-16,-22 21 0,22-21 15,-21 0-15,20 0 0,1 21 0,0-21 16,-1 21-16,22-21 0,0 0 16,0 21-16,21 1 15,21-22 1,21 0-16,-21 0 0,1 0 16,20 0-16,0 0 0,22 0 0,-22 0 15,22 0-15,-22 0 0,21 0 0,1 0 16,-22-22-16,1 22 0,-1-21 15</inkml:trace>
  <inkml:trace contextRef="#ctx0" brushRef="#br3" timeOffset="88499.05">23389 5715 0,'0'0'16,"0"-21"-16,0 42 47,-21-21-47,21 21 15,-21-21-15,21 21 0,0 1 16,0-1-16,-21-21 0,21 21 15,0 0 1,0 0-16,21-21 16,-21 21-16,21-21 0,0 0 15,-21 22-15,21-22 16,-21 21-16,-21 0 31,0-21-31,0 0 0,0 21 16,-1-21-1,1 0-15,21 21 0,0 0 47</inkml:trace>
  <inkml:trace contextRef="#ctx0" brushRef="#br3" timeOffset="88923.93">23431 6308 0,'-21'0'46,"0"21"-14,21 0-17,0 0 1,0 0-16,0 1 0,21-22 16,-21 21-16,21 0 15,1 0-15,-22 0 16,0 0-16,0 1 15,0-1-15,-22 0 16,1 0-16,0-21 16,0 0-16,0 21 0,0-21 15,-1 0-15,1 0 16,21-21 15</inkml:trace>
  <inkml:trace contextRef="#ctx0" brushRef="#br3" timeOffset="92255.21">13589 6837 0,'-21'21'0,"42"-42"0,-21 42 47,21-21-47,21 0 0,-20 0 0,-1 0 15,21 0-15,0-21 0,1 21 0,20 0 16,-20 0-16,-1 0 0,21 0 0,-20 0 16,20 0-16,-20 0 0,-1 0 15,0 0-15,1 0 0,-22 0 0,0 0 16,0 0-16,-42 0 31,0 0-31,0-21 16,-1 21-16,1 0 0,21-21 15,-21 21-15</inkml:trace>
  <inkml:trace contextRef="#ctx0" brushRef="#br3" timeOffset="92858.28">14012 6541 0,'-21'42'31,"21"-21"-31,0 0 0,0 0 15,21 1-15,0-1 0,1 0 0,20 0 0,-21-21 16,0 21-16,22 0 16,-22 1-16,21-22 0,-21 21 0,22-21 15,-22 0-15,21 0 0,-21 0 0,22 0 16,-22 0-16,21 0 0,-21 0 0,0 0 16,1 0-16,-22-21 15,0-1-15,0 1 16,-22 21-16,1 0 15,0 0-15,-21 0 0,21 0 16,-1 0-16,1 21 0,0 1 0,0-1 16,0 0-16,-22 0 0,22 0 0,0 0 15,0 1-15,-21 20 0,20-21 16,1 0-16,0 22 0,0-22 16,0 0-16,0 0 0,-1 0 0,1 0 15,21 1-15,-21-1 0,21 0 16,21-21 15,0 0-31,1 0 0,20-21 0</inkml:trace>
  <inkml:trace contextRef="#ctx0" brushRef="#br3" timeOffset="93211.37">15409 6583 0,'0'0'16,"21"-21"-1,1 21 1,-1 0-16,21 0 0,-21 0 16,0 0-16,22 0 0,-22 0 0,21 0 15,-21 0-15,22 0 0,-22 0 16,0 21-16,0-21 0,0 0 0,1 0 16,-22 21-16,-22-21 31,-20 0-31,21 0 0,0 0 15,0 0-15,-22 0 0</inkml:trace>
  <inkml:trace contextRef="#ctx0" brushRef="#br3" timeOffset="93774.05">15367 6583 0,'-64'42'16,"149"-84"-1,-106 42-15,-64 63 0,85-41 0,0-1 16,0 0-16,-21 0 0,21 0 15,0 0-15,0 1 0,-21-1 16,21 0-16,0 0 0,0 0 16,0 0-16,0 1 15,21-22 1,0 0 0,0 0-16,1 0 15,-1 0-15,0-22 16,0 22-16,0 0 15,0 0-15,1-21 0,-1 21 0,0 0 16,0 0-16,0 0 0,0 0 0,1 0 16,-1 0-16,0 0 0,0 0 15,0 0-15,0 0 0,1 0 0,-1 21 16,0-21-16,0 22 0,-21-1 16,21-21-16,-21 21 0,0 0 15,21-21-15,-21 21 0,0 0 16,0 1-16,0-1 15,-21 0-15,0 0 16,0-21-16,-21 21 16,20-21-16,1 21 0,-21 1 0,21-22 15,-22 0-15,1 21 0,0-21 0,-1 0 16,1 21-16,21-21 0,-21 0 0,20 0 16,1 0-16,0 0 0,0 0 15,0 0-15,0 0 0,42 0 78,-21-21-62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6:31:19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20468 1630 0,'-21'0'0,"21"-21"0,0 0 15,0-1 1,-21 22-16,21-21 0,0 0 16,0 0-16,0 0 15,-21 42 32,-1 0-47,22 0 16,0 0-16,-21 1 0,21 20 0,-21-21 15,0 0-15,21 0 0,0 1 16,-21-1-16,21 0 0,0 0 0,-21 0 16,21 0-16,0 1 15,0-1 1,-22-21-1,22-21 1,-21 21 0,21-22-16,0 1 0,0 0 0,0 0 15,0 0-15,0 0 0,0-1 16,0 1-16,0 0 0,21 0 0,1 21 16,-22-21-16,21 0 0,0-1 15,0 1-15,0 0 0,0 21 16,1 0-16,-1 0 0,0 0 0,0 0 15,0 0-15,0 0 16,1 0-16,-22 21 0,0 0 16,21 1-16,-21-1 0,0 0 15,21 0-15,-21 0 0,0 0 0,0 1 16,0-1-16,0 0 0,0 0 16,-21 0-16,21 0 0,-21-21 0,21 22 15,-22-22-15,22 21 0,0-42 47,0-1-47,0 1 16,22 0-16,-1 0 0,-21-21 15,21 20-15,0 1 0,0-21 0,0 21 16,-21 0-16,22-1 0,-1 1 16,0 21-16,0-21 0,0 21 15,0 0-15,1 0 0,-1 0 16,0 21-16,-21 0 15,0 1-15,0-1 0,0 0 0,0 0 16,0 0-16,0 0 0,0 1 16,0-1-16,0 0 0,-21 0 0,0 0 15,-1 0-15,22 1 16,-21-22 0</inkml:trace>
  <inkml:trace contextRef="#ctx0" brushRef="#br0" timeOffset="396.09">20849 1715 0,'21'0'0,"0"0"15,1 0 1,-1 0-16,0 0 0,-21-22 16,21 22-16,-21-21 15,21 21-15,-21-21 0,0 0 16,-21 21 15,0 21-15,0 0-16,21 0 0,-21 1 15,-1-1-15,22 0 0,-21 0 0,0 0 16,21 0-16,-21 1 0,21-1 16,0 0-16,0 0 0,0 0 15,0 0 1,21-21-16,0 0 16,0 0-16,1 0 15,-1 0-15,0 0 0,0 0 16,0-21-16,-21 0 0,21 21 15</inkml:trace>
  <inkml:trace contextRef="#ctx0" brushRef="#br0" timeOffset="675.92">21378 1439 0,'0'0'0,"0"-21"31,0 42-16,-21 1 1,0-1-16,21 0 0,0 21 16,-21-21-16,21 22 0,-21-22 15,-1 0-15,22 21 0,0-20 0,-21 20 16,0-21-16,21 0 0,-21 0 16,21 1-16,-21-1 0,21 0 15,0 0-15,0-42 47,21 21-47,0-21 16</inkml:trace>
  <inkml:trace contextRef="#ctx0" brushRef="#br0" timeOffset="1147">21569 1439 0,'-21'22'32,"21"-1"-32,0 0 0,0 0 0,-22 0 15,22 0-15,-21 1 0,0-1 16,21 21-16,0-21 0,-21 22 0,0-22 16,21 0-16,-21 0 0,21 0 15,0 0-15,-22 1 0,22-1 0,-21-21 16,21 21-16,0-42 47,0 0-47,0-1 15,0 1-15,21 0 0,1 0 16,-1 0-16,-21-22 0,21 22 0,0 0 16,0 0-16,0 0 0,1 0 15,-1 21-15,0 0 0,0-22 16,0 22-16,0 0 15,-21 22-15,22-1 0,-22 0 16,0 0-16,0 0 0,0 0 16,0 1-16,0-1 0,-22 0 0,1 0 15,21 0-15,-21 0 0,21 1 0,0-1 16,-21-21-16,21 21 0,-21-21 16,21 21-16,-21-21 31</inkml:trace>
  <inkml:trace contextRef="#ctx0" brushRef="#br0" timeOffset="1380.39">21188 1630 0,'-21'0'0,"42"0"0,-42-21 32,42 21-32,0 0 15,0 0-15,0 0 0,0 0 16,1 0-16,-1 0 16,0 0-16,0 0 0,0 0 31</inkml:trace>
  <inkml:trace contextRef="#ctx0" brushRef="#br0" timeOffset="1844.14">21886 1651 0,'-42'0'15,"21"0"1,0 21-16,21 0 16,-22 1-16,1-22 0,21 21 0,-21 0 15,21 0-15,0 0 16,0 0-16,0 1 0,0-1 31,21-21-31,0 0 16,1 0-16,-1 0 0,0 0 15,0-21-15,0-1 16,-21 1-16,21 21 0,1-21 16,-22 0-16,0 0 0,0 0 15,0-1-15,21 1 0,-21 0 16,0 0-16,0 0 15,-21 21-15,-1 0 16,1 0-16,0 21 16,0-21-16,21 21 15,0 0-15,-21-21 16,21 21-16</inkml:trace>
  <inkml:trace contextRef="#ctx0" brushRef="#br0" timeOffset="2364.85">22225 1715 0,'0'0'16,"0"-22"-16,0 1 16,-21 0-1,0 21 1,-1 0-1,1 0-15,0 21 0,0 0 0,21 1 16,-21-22-16,0 21 0,-1 0 16,22 0-16,0 0 0,-21-21 0,21 21 15,0 1-15,0-1 0,0 0 16,21-21 0,1 0-1,-1 0-15,0 0 16,0-21-16,0 0 0,0-1 15,1 1-15,-1-21 16,0 21-16,0 0 0,-21-22 16,21 22-16,0-21 0,1 21 0,-22-22 15,0 22-15,0 0 0,0 0 16,0 0-16,-22 42 31,1 0-15,0 0-16,21 0 0,-21 22 15,21-22-15,0 0 0,-21 21 0,21-21 16,-21 1-16,21 20 0,0-21 16,0 0-16,0 0 0,0 1 15,0-1-15,21-21 32,0 0-17</inkml:trace>
  <inkml:trace contextRef="#ctx0" brushRef="#br0" timeOffset="2881.56">22860 1736 0,'0'-43'31,"0"22"-31,-21 21 16,0 0 0,-1 0-16,1 0 0,0 21 15,0 1-15,0-1 0,0 0 16,-1 0-16,1 0 0,0 0 0,0 1 16,0-1-16,21 0 0,-21 0 15,21 0-15,0 0 16,21-21-1,0 0-15,0 0 16,0 0-16,0 0 0,1-21 16,-1 21-16,0-21 15,0 0-15,0 0 0,-21 0 0,21-1 16,1 1-16,-22 0 16,21 0-16,-21 0 0,21 21 15,-21 21 1,-21 0-1,0 0-15,-1 0 16,22 1-16,0-1 0,-21 0 0,21 0 16,0 0-16,0 0 15,21-21 17,1 0-17,-1 0-15,0 0 0,-21-21 16</inkml:trace>
  <inkml:trace contextRef="#ctx0" brushRef="#br0" timeOffset="3308.76">22945 1757 0,'0'0'16,"0"-21"0,0 0-1,21 21 1,0 0-1,0 0-15,0 0 16,0 0-16,1 21 31,-22 0-31,0 0 0,0 0 16,0 0-16,0 1 16,0-1-16,0 0 0,0 0 15,-22-21-15,22 21 0,-21-21 31,21-21 1,0 0-32,0 0 15,0 0-15,0-1 16,21 1-16,-21 0 0,0 0 16,22 0-16,-1 21 15,0 0-15,0 0 31,0 0-31</inkml:trace>
  <inkml:trace contextRef="#ctx0" brushRef="#br0" timeOffset="3677.41">23199 1799 0,'21'0'16,"0"0"-1,0 0 1,-21-21-16,21 21 0,-21-21 16,0 0-1,0 0 1,-21 21 15,0 21-15,0 0-16,0 0 0,21 0 15,0 0-15,-22 1 0,22-1 16,-21 0-16,21 0 0,0 0 16,0 0-1,21-21 1,1 0-1,-1 0-15,0 0 16,0 0 0</inkml:trace>
  <inkml:trace contextRef="#ctx0" brushRef="#br0" timeOffset="4117.18">23601 1693 0,'0'0'0,"0"-21"0,-21 21 16,-1 0-1,1 0-15,0 0 16,0 21-16,21 1 0,-21-22 16,0 21-16,-1 0 0,22 0 0,-21 0 15,21 0-15,-21 1 0,21-1 16,0 0-16,0 0 0,0 0 15,21-21 17,0 0-32,1 0 15,-1 0-15,-21-21 0,21 0 0,0 21 16,0-21-16,-21 0 0,21-1 0,1 1 16,-22 0-16,21 0 15,0 21 1,-21 21-1,0 0-15,0 0 16,0 1-16,0-1 16,0 0-16,21-21 31,0 0-31,0 0 16,1 0-16,-1 0 0,0 0 15</inkml:trace>
  <inkml:trace contextRef="#ctx0" brushRef="#br0" timeOffset="5010.82">20468 2011 0,'0'0'0,"-21"0"16,0 0-16,0 0 15,-1 0 1,44 0 31,-1 0-32,0 0-15,0 0 0,21 0 0,1 0 16,-1 0-16,0 0 0,1 0 16,20 0-16,1 0 0,-22 0 15,22 0-15,-1 0 0,22 0 0,-22 0 16,22 0-16,-22 0 0,22 0 16,0 0-16,-1 0 0,1 0 0,0 0 15,-1 0-15,1 0 0,-21 0 16,20 0-16,1 0 0,0 0 0,-1 0 15,1 0-15,21 0 0,-22 0 16,1 0-16,0 0 0,-1-21 0,1 21 16,-21 0-16,-1 0 0,1-21 15,-22 21-15,21 0 0,-20 0 0,-1-22 16,0 22-16,-20 0 0,20 0 16,-21 0-16,21-21 0,-20 21 15,-1 0-15,0 0 0,0-21 0,0 21 16,0 0-1,-42 0 48,0 0-63,0 0 16,-21 0-16,20 0 0,1 0 15,-21 0-15,21 0 0,-22 0 16</inkml:trace>
  <inkml:trace contextRef="#ctx0" brushRef="#br0" timeOffset="5710.51">20595 2053 0,'0'0'0,"-21"0"0,0 0 16,0 0 0,42 0 46,0 0-46,0 0-16,0 0 0,0 0 0,22 0 15,-22 0-15,21 0 0,1 0 16,-1 0-16,21 0 0,-20 0 0,20 0 16,1 0-16,-1 0 0,22 0 0,0 0 15,-1 0-15,22 0 0,-21 0 16,21 0-16,-22 0 0,22 0 0,-21 0 16,-1 0-16,22 0 0,-21 21 15,21-21-15,0 0 0,-1 0 0,1 0 16,0 0-16,-21 0 15,-1 0-15,1 0 0,-21 0 0,-1 0 16,1 0-16,-1 0 0,1 0 16,-22 0-16,21 0 0,-20 0 0,20 0 15,-20 0-15,-1 0 0,21 0 0,-20 0 16,-1 0-16,0 0 0,-20 0 16,20 0-16,-21 0 0,0 0 0,0 0 15,1 0-15,-44 0 78,1-21-78,0 21 0,0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6:11:12.67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29485 6244 0,'-21'0'16,"0"0"-16,0 0 15,21 21 64,0 1-64,0-1-15,0 0 0</inkml:trace>
  <inkml:trace contextRef="#ctx0" brushRef="#br0" timeOffset="1775.35">30882 5842 0</inkml:trace>
  <inkml:trace contextRef="#ctx0" brushRef="#br0" timeOffset="3879.77">26098 5292 0,'43'-21'0,"-86"42"0,107-42 0,-43 21 16,0-22-16,0 22 0,-21-21 15,-21 21 16,0-21-31,0 21 16,0 0-16,0 0 16,-1 0-16,1-21 0,0 21 15,0 0-15,0 0 0,0 0 16,-1 0-16,1 0 0,0 0 0,0 0 16,-21 0-16,20 0 0,1 21 15,0-21-15,0 0 0,0 21 0,0-21 16</inkml:trace>
  <inkml:trace contextRef="#ctx0" brushRef="#br0" timeOffset="5334.71">26183 4572 0</inkml:trace>
  <inkml:trace contextRef="#ctx0" brushRef="#br0" timeOffset="12030.08">4318 2434 0,'0'-21'0,"0"42"0,21-42 15,-21 0-15,0 0 0,0 0 16,0-1 0,-21 1-16,0 21 0,0 0 15,-1 0-15,1 0 0,0 0 0,0 0 16,0 0-16,0 0 0,-22 0 15,22 21-15,-21-21 0,-1 43 0,1-22 16,0 0-16,-1 21 0,1 1 16,21-1-16,-21 0 0,-1 1 0,1 20 15,21-20-15,0 20 0,-22-21 16,22 22-16,0-22 0,21 22 0,-21-1 16,21 1-16,0-1 0,0-20 15,0 20-15,0 1 0,0-1 0,0 1 16,21-22-16,0 21 0,0-20 15,22-1-15,-22 0 0,21 1 16,0-1-16,1-21 0,-1 22 16,0-1-16,22-21 0,-22 0 0,1 0 15,20 1-15,1-1 0,-1-21 16,1 0-16,20 0 0,-20 0 0,20 0 16,1 0-16,-21-21 0,20-1 0,1 1 15,-22 0-15,1 0 0,-1 0 16,1 0-16,-1-1 0,-20 1 0,20-21 15,-20 21-15,20 0 0,-21-22 16,22 1-16,-22 0 0,1-1 0,20 1 16,-21-22-16,1 22 0,-1-21 15,0-1-15,-20 22 0,20-22 16,-21 1-16,0 20 0,0-20 0,-21-1 16,0 22-16,0-21 0,0-1 15,-21 1-15,0-1 0,0 1 0,0 20 16,-22-20-16,22-1 0,-21 22 15,0 0-15,-1-1 0,-20 22 0,-1-21 16,1 21-16,-22-1 0,0 1 0,-20 0 16,-1 21-16,0 0 0,0 0 15,0 21-15,0 0 0,1 1 16,20-1-16,0 21 0,22 0 0,-1 1 16,1 20-16,20-20 0,-20 41 15,21-20-15,-1-1 0,22 1 16,-21-1-16,21 1 0,-22-22 0,22 22 15,0-1-15,0-21 0</inkml:trace>
  <inkml:trace contextRef="#ctx0" brushRef="#br0" timeOffset="13517.73">4720 1355 0,'0'0'0,"0"-64"31,0 43-31,-21 42 15,0 0 1,21 22-16,-21-22 0,-1 21 16,1 22-16,21-22 0,-21 22 0,0-1 15,21 1-15,-21-1 0,21-21 16,0 22-16,0-22 0,0 1 16,-21-1-16,21-21 0,0 0 15,-22 0-15,22 1 0</inkml:trace>
  <inkml:trace contextRef="#ctx0" brushRef="#br0" timeOffset="14082.56">5059 1334 0,'0'42'31,"0"-21"-31,-21 0 0,-1 22 16,22-1-16,-21 0 16,0 1-16,0-1 0,0 0 0,0 1 15,-1-1-15,22 0 0,0 1 16,-21-22-16,21 21 0,0-21 0,0 0 15,0 1-15,0-44 47,-21 22-31</inkml:trace>
  <inkml:trace contextRef="#ctx0" brushRef="#br0" timeOffset="14302.79">4551 1842 0,'-21'0'0,"42"0"0,-64 0 0,22 0 15,0 0-15,42 0 32,0 0-32,1 0 0,20 0 15,21 0-15,-20 0 0,20 0 0,1-22 16,-1 1-16,1 21 0,-22-21 15,22 21-15,-22-21 0,0 0 0,1 0 16,-1-1-16,-21 22 16,0-21-16</inkml:trace>
  <inkml:trace contextRef="#ctx0" brushRef="#br0" timeOffset="15275.08">5292 1609 0,'0'21'16,"-22"0"-1,1 0-15,0 22 16,0-22-16,0 0 0,0 0 0,21 21 15,-22-20-15,22-1 0,-21 0 16,21 0-16,0 0 0,0 0 0,21 1 16,1-22-1,-1 0-15,0 0 0,0 0 0,21 0 16,-20 0-16,-1-22 16,21 1-16,-21 0 0,0 21 0,1-21 15,-1 0-15,0 0 0,-21-22 16,0 22-16,0 0 0,-21 0 15,-22 0-15,22 21 0,0 0 16,-21 0-16,21 0 0,-1 0 0,1 0 16,0 0-16,0 0 0,42 0 31,0 0-15,22 0-16,-1 0 0,-21 0 15,21-22-15,1 22 0,-1-21 0,0 0 16,1 21-16,-1-21 15,0 21-15,-20 0 0,-1-21 0,0 21 16,0 0-16,-21 21 16,0 0-16,0 0 15,0 0-15,0 1 0,0-1 16,0 21-16,0-21 0,-21 0 16,21 1-16,-21-22 15,21-22 16,0 1-31,0 0 16,0 0-16,0 0 0,21 0 16,-21-1-16,21 1 0,0 0 15,-21 0-15,21 21 0,1-21 16,-1 21-16,0 0 0,0 0 16,-21 21-16,21 0 15,-21 0-15,0 0 0,21 1 0,-21-1 16,0 0-16,0 0 0,0 0 15,0 0-15,22-21 32,-1-21-17,0 0-15,0 21 0,0-21 16,22 0-16,-22-22 0,0 22 16,0 0-16,0 0 0,0 0 15,1 0-15,-1-1 0,0 22 16,0 0-16,-21 22 15,0-1-15,21-21 16,-21 21-16,0 0 0,0 0 16,0 0-16,0 1 0,0-1 0,0 0 15,0 0-15,21-21 16,1 0-16,-1 0 0,0 0 16,0 0-16,0 0 0,0-21 15,22 21-15,-22-21 0,21 0 16,1-1-16,-1-20 0,0 21 0,1 0 15,-22 0-15,21-22 0,-21 22 16,0 0-16,-21 0 0,-21 21 31,0 0-31,0 21 0,0 0 16,0 0-16,-22 22 0,22-22 0,0 21 16,0-21-16,0 22 0,21-22 15,-22 0-15,22 0 0,0 0 0,0 0 16,22 1-16,-1-1 0,0-21 15,0 0-15</inkml:trace>
  <inkml:trace contextRef="#ctx0" brushRef="#br0" timeOffset="15950.7">10456 1969 0,'0'0'0,"0"-43"0,0-20 16,-21 84 15,0 0-31,-21 21 0,20 1 16,-20-1-16,0 0 0,-22 22 0,22 21 15,-22-22-15,1 22 0,21-1 16,-22 22-16,1-21 0,20 0 15,1-1-15,0 1 0,20 0 0,1-1 16,21 22-16,0-42 0,0 20 16,21 1-16,1-22 0,20 1 0,0-1 15,1-20-15,20-1 0,1 0 0,-1 1 16,1-22-16,20 0 0,1 0 16,-22 0-16,22-21 0,0 0 0,21 0 15,-22 0-15,22-21 0,0 0 0,0 0 16,0-21-16,-22-1 0,22 1 15,-21-22-15,21 1 0,-22-1 0,1-20 16,21 20-16,-43-20 16,22-1-16,-22 0 0,1 1 0,-22-22 15,-21 21-15,1-21 0,-22 0 16,0 22-16,-22-22 0,-41 21 0,-1 22 16,1-22-16,-22 22 0,1 20 0,-22 1 15,0 0-15,0-1 0,-21 22 16,21 0-16,-21 0 0,0 21 0,21 0 15,1 0-15,20 0 0,0 21 16,1-21-16,20 21 0,22 0 0,-1-21 16,22 21-16,-21 1 0,21-22 15,21 21-15</inkml:trace>
  <inkml:trace contextRef="#ctx0" brushRef="#br0" timeOffset="16222.54">10689 1016 0,'0'-21'16,"0"42"-16,-21-63 0,21 21 0,0-1 16,-21 22-16,0 22 15,21-1-15,-22 0 0,22 21 16,-21 1-16,0-1 0,21 21 15,-21-20-15,0 20 0,0-20 16,21-1-16,-22 0 0,22 1 0,-21-1 16,21 0-16,0-21 0,0 1 15,0-1-15,21 0 0,22-21 16,-22 0-16,0-21 0,21 0 16</inkml:trace>
  <inkml:trace contextRef="#ctx0" brushRef="#br0" timeOffset="16414.43">11176 1037 0,'0'0'0,"42"-21"0,-21 0 0,-21 42 31,-21 21-31,0-20 16,0 20-16,0 0 0,0 1 0,-1-1 16,1 0-16,0-21 0,0 22 15,0-1-15,21-21 0,0 22 0,0-22 16,-21 0-16,-1 0 0,1 0 15,0-21-15,0 0 0,0 0 0,0 0 16,-22 0-16</inkml:trace>
  <inkml:trace contextRef="#ctx0" brushRef="#br0" timeOffset="17492.82">10477 1439 0,'0'0'16,"-21"0"-16,21-21 0,0 0 15,21 21 1,1 0-16,20-21 0,-21 21 0,43 0 15,-22-21-15,21 21 0,1-21 16,21 21-16,-22 0 0,1-22 0,20 22 16,-41 0-16,20 0 0,-21 0 15,1 0-15,-1 0 0,-21 0 0,0 0 16,-21 22 0,0-1-16,-21 0 0,0 0 0,0 0 15,0 0-15,0-21 0,-1 22 16,1-1-16,0 0 0,0 0 0,21 0 15,0 0-15,0 1 16,21-22 0,0 0-16,0 0 0,22 0 15,-22 0-15,21 0 0,1 0 0,-22-22 16,21 22-16,0-21 0,-20 0 16,-1 0-16,21 0 0,-21 21 0,-21-21 15,0-1-15,0 1 0,0 0 16,-21 0-16,0 21 0,0 0 15,0 0-15,-1-21 0,1 21 0,0 0 16,0 0-16,21-21 16,21 21-1,21 0 1,-20 0-16,-1 0 0,21 0 0,0 0 16,1 0-16,-1 21 0,0-21 15,1 21-15,-22 0 0,21 0 0,-21-21 16,1 21-16,-1 1 0,0-1 15,-21 0-15,21 0 0,-21 0 16,0 0-16,0 1 16,0-1-16,0-42 47,0-1-47,21 22 15,0-21-15,1 0 0,-1 0 0,0 0 16,0 0-16,0-1 0,0 1 15,1 0-15,-1 0 0,0 0 0,0 21 16,-21 21 15,0 0-31,0 0 0,0 0 16,0 1-16,0-1 0,0 0 0,-21 0 16,21 0-16,0 0 0,0 1 15,21-22 16,0 0-31,0-22 0,1 1 0,-1 21 16,0-21-16,0 0 16,0 0-16,0 0 0,22-1 0,-22 1 15,0 0-15,0 21 0,0 0 16,1-21-16,-1 21 16,0 21-16,-21 0 15,0 0-15,0 1 0,0-1 16,0 0-16,0 0 0,21 0 15,0 0-15,-21 1 0,21-1 0,-21 0 16,22 0-16,-1-21 0,0 0 16,0 21-16,0-21 0,22 0 15,-22 0-15,21 0 0,0-21 16,-20 0-16,20 0 0,0 0 0,1-1 16,-1 1-16,0 0 0,-21 0 0,1-21 15,-1 20-15,0 1 0,-21-21 16,0 21-16,-21 0 0,0 21 15,-1 0-15,-20 0 0,0 21 16,-1 0-16,-20 0 0,21 0 0,-1 22 16,1-22-16,21 21 0,0 0 15,-1 1-15,22-1 0,0 0 0,0-20 16,43 20-16,-22 0 16,0-21-16,21 22 0,-20-22 0,-1 0 15,0 0-15</inkml:trace>
  <inkml:trace contextRef="#ctx0" brushRef="#br0" timeOffset="17806.7">3238 6689 0,'0'0'0,"-21"0"0,0 0 0,21-21 32</inkml:trace>
  <inkml:trace contextRef="#ctx0" brushRef="#br0" timeOffset="18297.75">3154 6541 0,'0'-22'0,"0"44"0,0-65 0,0 1 16,0 21-16,0 0 0,0-1 0,-21 22 15,-1 0 1,1 22-16,-21-1 0,21 21 0,-22 0 16,-20 22-16,21-22 0,-1 22 15,1 20-15,-22-20 0,22 21 0,0-22 16,21 43-16,-22-21 0,22-1 16,0 1-16,21 0 0,0-1 15,0 1-15,0-22 0,21 22 0,21-21 16,-20-1-16,41 1 0,-21-1 15,1-21-15,20 1 0,1-1 0,-1-21 16,1 0-16,20 1 0,1-22 16,0 0-16,-1 0 0,22-22 0,-21 1 15,21-21-15,-22 0 0,1-1 0,21-20 16,-21-1-16,-1 1 0,1-22 16,0 0-16,-1 1 0,1-22 15,-22 0-15,-20 0 0,-1 22 0,0-22 16,-42 0-16,0 0 0,-21 0 15,0 0-15,-42 22 0,-1-1 0,1 0 16,-1 22-16,-21 21 0,1-1 16,-1 22-16,-21 0 0,0 21 0,1 0 15,-22 21-15,21 0 0,0 22 16,0-1-16,0 0 0,22 22 0,-1-22 16,-21 22-16,43-1 0,-22-21 15,21 22-15,1-22 0,21 1 0,-1-1 16,22-21-16,0 21 0,21-20 15,21-22 1,0-22 0</inkml:trace>
  <inkml:trace contextRef="#ctx0" brushRef="#br0" timeOffset="18558.66">3387 5482 0,'0'0'16,"0"-21"-16,21 0 0,-21 0 0,0 0 0,-21 42 31,-1 0-31,1 21 0,0 1 16,0 20-16,-21 1 0,20-1 16,1 1-16,-21-1 0,21 1 0,0-1 15,-1-21-15,1 1 0,21-1 16,-21-21-16,21 22 0,0-22 15,21-21 1,0-21-16,1-1 0,20 1 0,-21-21 16,21 21-16</inkml:trace>
  <inkml:trace contextRef="#ctx0" brushRef="#br0" timeOffset="18733.86">3746 5440 0,'0'0'0,"22"0"0,-22 21 16,0 0-16,0 0 15,-22 22-15,1-1 0,0-21 16,0 22-16,21-1 0,-21 0 0,0 1 16,21-1-16,-22-21 0,22 21 15,0-20-15,-21 20 0,0-21 0,0 0 16,0 0-16,0 1 0,-1-1 16,-20 0-16,0-21 0,-1 0 0</inkml:trace>
  <inkml:trace contextRef="#ctx0" brushRef="#br0" timeOffset="19743.32">2921 5990 0,'0'0'16,"0"-21"-16,0 0 15,21 0-15,0 21 0,0-21 16,22 21-16,-1-22 0,0 22 16,22-21-16,-22 21 0,22-21 0,20 21 15,-20-21-15,21 21 0,-1-21 16,-20 21-16,-1 0 0,1 0 0,-1 0 15,-20 0-15,-1 0 0,-21 0 16,0 0-16,-21 21 0,0 0 16,0 0-16,-21 22 0,0-22 15,-21 0-15,20 0 0,1 0 0,0 0 16,0 1-16,0-1 16,21 0-16,21-21 15,0 0 1,0 0-16,0-21 0,1 21 0,-1-21 15,21 21-15,-21-22 0,0 1 0,1 0 16,-1 0-16,-21 0 0,0 0 16,0-22-16,0 22 0,0 0 0,0 0 15,0 0-15,0-1 0,0 1 16,0 0-16,0 0 16,21 21-1,0 0-15,0 0 0,0 0 16,22 0-16,-22 0 15,0 21-15,21 0 0,-20 0 0,-1 1 16,21 20-16,-21-21 0,-21 21 16,0 1-16,0-22 0,0 21 0,0-21 15,0 22-15,0-22 0,0 0 16,0 0-16,0-42 31,0 0-31,0 0 0,21 0 16,1-1-16,-1 1 0,-21-21 15,21 0-15,0-1 0,0 1 0,0 21 16,1-22-16,-1 22 0,0 0 16,-21 0-16,21 0 0,0 21 15,0 0-15,1 21 0,-1 0 0,-21 0 16,21 0-16,-21 1 0,21 20 16,-21-21-16,0 0 0,0 0 0,0 1 15,21-1-15,-21 0 0,0 0 16,21-21-16,-21 21 0,22-21 0,-1 0 31,0 0-31,0 0 0,0 0 0,0-21 16,1 21-16,-1-21 0,0 0 15,0 0-15,0-22 0,0 22 0,1-21 16,-1 21-16,0-22 0,0 22 16,0 0-16,0 0 0,1 21 15,-1 21 1,-21 0-16,0 0 0,0 0 15,0 1-15,0 20 0,0-21 0,0 0 16,0 0-16,0 1 0,0-1 16,0 0-16,0 0 15,42-21-15,-21 0 0,0 0 16,22 0-16,-22-21 0,21 21 0,1-21 16,-1 0-16,0-1 0,-21 1 15,22-21-15,-22 21 0,0-22 0,0 22 16,-21-21-16,0 0 0,0 20 15,0 1-15,0 0 0,-21 21 16,0 0-16,-21 0 0,20 21 0,-20 22 16,0-22-16,21 21 0,-22 0 15,22 1-15,-21-1 0,21 0 0,21 1 16,0-22-16,0 21 0,0-21 16,42 1-16,0-1 0,1 0 0,-1-21 15,21 0-15</inkml:trace>
  <inkml:trace contextRef="#ctx0" brushRef="#br0" timeOffset="19958.75">9842 6138 0,'64'0'0,"-128"0"0,191 0 0,-84 0 0,20 0 0,-20-21 15,-1 0-15,0 21 0,1-21 16</inkml:trace>
  <inkml:trace contextRef="#ctx0" brushRef="#br0" timeOffset="20437.8">10287 5842 0,'0'-42'16,"0"84"-16,0-105 0,0 20 0,0 1 0,-21 21 15,0 0-15,21-1 0,-22 22 16,1 0-16,-21 0 0,21 0 0,-22 22 16,-20 20-16,21 0 0,-22 1 15,-21 20-15,22 1 0,-1-1 0,-20 22 16,20-1-16,1 1 0,-1 0 0,22-1 16,-22 22-16,22-21 0,0 0 15,21-1-15,-1 1 0,1 0 0,21-1 16,0-20-16,21 20 0,1-20 15,-1 21-15,21-22 0,0 1 16,1-22-16,20 0 0,1 1 0,-1-1 16,22-21-16,0 0 0,-1 0 0,22-21 15,-21 0-15,-1 0 0,1 0 16,0-21-16,-1 0 0,22 0 0,-21-21 16,0-1-16,-1-20 0,1-1 0,0-20 15,-1-1-15,1 0 0,-22 1 16,1-22-16,-1 0 0,-20 0 15,-1-21-15,-21 21 0,0-21 0,-21 21 16,0 1-16,0 20 0,-42-21 16,0 21-16,-43 22 0,0-1 0,1 1 15,-22 42-15,-21-22 0,21 43 16,-21 0-16,0 0 0,0 22 0,21-1 16,-21 0-16,21 21 0,1 1 15,20-22-15,21 21 0,1-21 0,-1 22 16,43-22-16,-21 0 0,21 0 15,0 0-15,21 0 0,0 1 0,21-22 16,0 0-16,0 0 16,0 0-16,0 0 0</inkml:trace>
  <inkml:trace contextRef="#ctx0" brushRef="#br0" timeOffset="20699.03">10308 4826 0,'0'0'0,"-42"42"31,21 1-31,-1-1 0,1 0 0,0 1 16,-21-1-16,21 22 0,-1-22 15,1 0-15,0 1 0,0-1 0,0-21 16,21 21-16,0-20 0,-21-1 15,21 0-15,0 0 0,0 0 16,21-21 0,0 0-16,0-21 0,0 0 15,0 0-15,22-22 0</inkml:trace>
  <inkml:trace contextRef="#ctx0" brushRef="#br0" timeOffset="20889.91">10626 4868 0,'0'0'0,"0"22"15,0-1-15,0 0 0,-22 21 16,22 1-16,-21-22 16,0 21-16,21 0 0,-21 1 0,21-22 15,0 21-15,-21-21 0,21 22 0,-21-22 16,-1 0-16,22 21 0,0-20 16,-21-1-16,0 0 0,0 0 0,21 0 15,-21-21-15,0 0 0,-1 0 16,1 0-16</inkml:trace>
  <inkml:trace contextRef="#ctx0" brushRef="#br0" timeOffset="22019.65">10202 5334 0,'0'-21'0,"0"42"0,-21-42 0,0 21 0,0 0 16,42 0 15,21 0-31,-21 0 16,22 0-16,-1 0 0,22-21 0,-22 21 15,21 0-15,1-21 0,-1 21 16,1-22-16,-1 22 0,1-21 0,-1 0 16,-20 21-16,-1-21 0,0 21 0,-20 0 15,-1 0-15,-42 0 16,-1 0-16,1 0 16,-21 21-16,21 0 0,-22 0 15,22 1-15,0-1 0,0 0 0,0 0 16,0 0-16,21 0 15,-22-21-15,22 22 0,0-1 0,0 0 16,22-21-16,-1 0 16,0 0-16,0 0 0,0 0 15,0 0-15,1 0 0,-1 0 0,0-21 16,0 21-16,0-21 0,-21-1 16,0 1-16,0 0 0,0 0 0,0 0 15,0 0-15,-21-1 0,0-20 16,0 21-16,0 0 0,21 0 0,0-1 15,-22 1-15,22 0 0,0 0 16,22 21-16,-1 0 0,21-21 16,-21 21-16,22 0 0,20 0 15,-21 0-15,1 0 0,-1 21 16,0-21-16,1 21 0,-1 0 0,-21 0 16,22 1-16,-22-1 0,-21 0 15,0 0-15,0 21 0,0-20 0,0-1 16,0 0-16,0 0 0,0 0 15,0 0-15,0 1 0,0-1 16,-21-21-16,21-21 31,0-1-31,0 1 16,0 0-16,21 0 16,-21 0-16,21-22 0,0 22 0,0 0 15,0-21-15,1 21 0,-22-1 0,21 1 16,0 0-16,0 21 0,0 0 15,0 21 1,-21 0-16,0 1 16,0-1-16,0 0 0,0 0 0,0 0 15,0 0-15,0 1 0,0-1 16,0 0-16,0 0 16,22-21 15,-1 0-16,0-21-15,-21 0 0,21 21 0,21-21 16,-20-1-16,-1 1 0,0 0 0,21-21 16,-21 21-16,22-1 0,-22 1 15,21 0-15,-21 0 0,1 21 16,-1 0-16,-21 21 16,0 0-16,0 0 15,0 1-15,-21 20 16,21-21-16,-22 0 0,22 0 0,0 1 0,0-1 15,0 0-15,0 0 0,0 0 16,0 0-16,0 1 0,22-22 16,-1 0-16,0 21 0,0-21 0,21 0 15,-20 0-15,20 0 0,-21 0 16,21 0-16,1-21 0,-1 21 0,-21-22 16,22 1-16,-22 0 0,21 0 15,-21 0-15,22 0 0,-22-22 0,0 22 16,-21-21-16,0 21 0,0-1 0,0 1 15,0 0-15,0 0 0,-21 21 16,0 0-16,-22 0 0,22 21 0,-21 0 16,-1 0-16,-20 1 0,21-1 15,-1 0-15,1 21 0,0-21 16,-1 1-16,22 20 0,0-21 16,21 21-16,0-20 0,0-1 0,0 21 15,0-21-15,42 0 0,-21 1 0,1-1 16,20 0-16,0 0 0,-21-21 15</inkml:trace>
  <inkml:trace contextRef="#ctx0" brushRef="#br0" timeOffset="22102.59">12446 5609 0,'42'0'16,"-84"0"-16,105 0 0,-41 0 0,-1-21 0,0 0 15,0 0-15,0 0 16,-21-1-16,0 1 0,0 0 16</inkml:trace>
  <inkml:trace contextRef="#ctx0" brushRef="#br0" timeOffset="23121.56">4741 2985 0,'0'0'0,"0"-22"0,0-20 0,0 21 0,0 0 16,0 0-16,0 42 31,0 0-15,0 0-16,-21 21 0,21-20 0,-21 20 16,21 0-16,-21 1 0,21-1 15,0 0-15,-21 1 0,-1-1 0,1-21 16,21 21-16,-21-20 0,21-1 0,-21 0 15,0 0-15,21 0 0,0-42 32,0 0-32,21 0 0,0 0 15,0-22-15,0 1 0,22 0 0,-22-1 16,0 1-16,0 0 16,0-1-16,22-20 0,-22 20 0,0 1 15,-21 0-15,21-1 0,-21 22 16,21 0-16,-21 0 0,0 42 15,0 21 1,0-20-16,0 20 0,0-21 0,0 21 16,0 1-16,0-1 0,0 0 15,0 1-15,0-1 0,0-21 0,22 22 16,-22-22-16,21 0 0,-21 0 16,0 0-16,21 0 0</inkml:trace>
  <inkml:trace contextRef="#ctx0" brushRef="#br0" timeOffset="23266.48">4445 3154 0,'-21'-64'31,"42"128"-31,-21-128 0,42 43 0,1 21 16,20 0-16,1-21 0,-1 21 15,22 0-15,-1 0 0,1-21 0,-21 0 16,20 21-16,1-21 0,0-1 15</inkml:trace>
  <inkml:trace contextRef="#ctx0" brushRef="#br0" timeOffset="23850.14">10477 2582 0,'0'22'0,"22"105"16,-22-85-1,0 0-15,0 1 0,0-1 16,0 0-16,-22 22 0,22-22 16,-21 0-16,0 1 0,0-1 0,21-21 0,-21 22 15,21-22-15,-21 0 16,21 0-16</inkml:trace>
  <inkml:trace contextRef="#ctx0" brushRef="#br0" timeOffset="24260.26">10541 2646 0,'0'0'0,"21"-21"0,0-22 16,0 22-16,1 0 0,20 0 0,0 21 16,-21-21-16,43 21 15,-22 0-15,1 0 0,-1 0 0,-21 0 16,21 0-16,-20 21 0,-1 0 15,0 0-15,-21 0 0,0 1 0,0-1 16,-21 0-16,0 21 0,-22-21 0,1 1 16,0-1-16,-22-21 0,22 21 15,-22 0-15,22-21 0,21 0 0,-22 21 16,22-21-16,0 0 0,42 0 31,0 0-31,1-21 0,20 21 16,0 0-16,1 0 0,20 0 0,1 0 15,-22 0-15,21 0 0,1 0 16,-1 21-16,-20 0 0,-1 1 16,0-1-16,-20 0 0,-1 21 0,0-21 15,-21 1-15,0 20 0,-21-21 16,0 0-16,-22 0 0,-20 1 0,-1 20 16,-20-21-16,-1 0 0,0 0 15,22-21-15,-22 22 0,0-22 0,22 21 16,-1 0-16</inkml:trace>
  <inkml:trace contextRef="#ctx0" brushRef="#br0" timeOffset="24897.86">4043 6858 0,'0'0'16,"21"-21"-16,-21 0 0,21 0 0,-21-1 15,0 1-15,0 0 0,0 0 16,-21 21-16,0 0 15,-22 0-15,22 0 0,-42 0 0,20 42 16,1-21-16,-21 22 16,20-22-16,-20 21 0,20 22 0,1-22 15,0 0-15,21 22 0,-1-22 16,1 1-16,21-1 0,0 0 0,0 1 16,0-1-16,21 0 0,1-21 15,20 1-15,0-1 0,1 0 0,20-21 16,1 0-16,-1 0 0,1 0 0,20 0 15,22 0-15</inkml:trace>
  <inkml:trace contextRef="#ctx0" brushRef="#br0" timeOffset="25473.84">10096 6879 0,'0'0'16,"22"0"-16,-22 21 15,0 1-15,0-1 0,0 21 16,0-21-16,0 22 0,0-1 15,-22 0-15,1 1 0,21 20 0,-21-21 16,0 1-16,21-1 0,-21 0 0,0 1 16,21-22-16,0 21 0,-22-21 15,22 1-15,0-1 0,-21-21 0</inkml:trace>
  <inkml:trace contextRef="#ctx0" brushRef="#br0" timeOffset="25759.67">9991 6837 0,'0'0'0,"0"-21"16,-22 0-16,44-43 16,-1 64-16,21 0 0,-21-21 15,43 21-15,-22 0 0,22 0 0,-22 0 16,21 0-16,1 0 0,-1 21 15,-20 0-15,20 0 0,-20 22 16,20-1-16,-21-21 0,-20 22 0,-1-1 16,0 21-16,-21-20 0,0 20 15,-21-20-15,0-1 0,-22 21 0,22-20 16,-42-1-16,20 0 0,1-20 0,0 20 16,-22-21-16,22 0 0,-22 0 15,22 1-15,-22-22 0,22 21 0,0-21 16,-1 0-16</inkml:trace>
  <inkml:trace contextRef="#ctx0" brushRef="#br0" timeOffset="27105.75">5482 3810 0,'0'0'0,"-21"-21"0,21 0 16,-21 0-16,21-22 0,0 22 15,-21 0-15,21 0 0,0 0 0,0-1 16,0 1-16,0 0 16,21 42 15,0 0-31,0 1 0,0-1 16,22 21-16,-1-21 0,0 22 0,1 20 15,-1-21-15,21 22 0,-20 21 16,-1-22-16,22 22 0,-22-1 0,21 22 15,-20-21-15,20 21 0,-20 21 16,20 0-16,1 0 0,-1 0 0,1 21 16,20 0-16,-20 0 0,20 0 0,1 1 15,0-1-15,-1 21 16,1-21-16,0 0 0,-1 22 0,1-1 16,21-21-16,-21 22 0,20-1 0,-20 0 15,21 1-15,-21-1 0,-1 0 16,1-21-16,0 22 0,-1-22 0,-20 0 15,-1 0-15,1-21 0,-1 21 0,1-42 16,-1 21-16,1-21 0,-1 0 0,-20-21 16,-1-1-16,21 1 0,-20-22 15,-1 1-15,0-22 0,-20-21 0,20 22 16,0-43-16,-21 0 0,22 0 0,-22-21 16,0-1-16,-21-20 0</inkml:trace>
  <inkml:trace contextRef="#ctx0" brushRef="#br0" timeOffset="27398.05">4995 3493 0,'21'-22'16,"1"22"-16</inkml:trace>
  <inkml:trace contextRef="#ctx0" brushRef="#br0" timeOffset="27957.75">5355 3641 0,'0'84'16,"0"-62"-16,0 20 15,0 0-15,0 1 0,0-1 16,0 0-16,0 22 0,0-22 0,-21 0 16,21 22-16,-21-22 0,21-21 0,0 22 15,0-22-15,-21 0 0,21 0 16,0 0-16,-22-21 0,22-21 31,0 0-15,0-21-16,0-1 0,22 1 15,-1 0-15,-21-22 0,21 22 0,0-22 16,21 1-16,-20 21 0,-1-22 0,0 22 16,21-1-16,-21 1 0,22 21 15,-22 0-15,21 21 0,-21 0 0,22 0 16,-22 21-16,0 21 0,21-21 15,-20 22-15,-1 20 0,0-20 0,21 20 16,-21 1-16,1-22 0,20 21 16,-21-20-16,21 20 0,1-20 0,-1-1 15,0 0-15,1-21 0,-1 1 0,0-1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6:40:43.5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3175 360 0,'0'0'16,"-64"0"-1,43 0-15,0 0 0,0 0 16,0 0-16,0 0 15,-1 0 1,44 0 31,-1 0-47,0 0 0,0 0 0,21 0 16,22 0-16,-1-21 0,1 21 15,-1-21-15,1 21 0,21-22 0,-1 22 16,-20-21-16,20 21 0,-20 0 15,-1-21-15,-20 21 0,20 0 16,-20 0-16,-22 0 0,21 0 0,-21 0 16,0 0-16,1 0 0,-44 0 62,1 21-62,0-21 16,0 0-16,0 0 0</inkml:trace>
  <inkml:trace contextRef="#ctx0" brushRef="#br0" timeOffset="335.81">3662 360 0,'0'0'0,"-21"0"0,-22 0 31,43 21-15,0 0-16,0 0 0,0 22 15,0-22-15,0 0 16,0 21-16,0 1 0,0-1 0,0 0 16,0 1-16,0-1 0,0 0 15,0 1-15,0 20 0,0-20 0,0-1 16,-21 0-16,21 1 15,-21-1-15,21 0 0,-21-21 0,21 1 16,0 20-16,0-21 16,-21 0-16,21-42 31,0 0-15</inkml:trace>
  <inkml:trace contextRef="#ctx0" brushRef="#br0" timeOffset="1032.14">4000 699 0,'0'42'15,"0"-21"1,0 0-16,0 22 0,0-22 0,0 0 15,0 21-15,-21-21 0,21 22 16,0-22-16,0 21 0,0-21 0,-21 22 16,21-22-16,0 0 0,0 0 15,0 0-15,21-21 0,0 0 16,1 0-16,-1 0 16,0 0-16,0-21 0,0 21 15,0-21-15,22 0 0,-22 0 16,0 0-16,21-22 0,-20 22 0,-1-21 15,0-1-15,0 22 0,0-21 16,0 21-16,-21-22 0,0 22 0,22 0 16,-22 0-16,21 0 0,-21 0 15,0-1-15,0 1 0,0 42 47,0 1-47,0-1 0,0 0 16,0 21-16,0-21 0,-21 22 15,21-1-15,-22 0 0,22 1 0,0-1 16,0 0-16,0 1 0,0 20 16,0-20-16,0-1 0,0 0 0,0 1 15,0-1-15,0 0 0,0 1 16,0-1-16,0 0 0,0 1 0,0-1 16,0 21-16,0-20 0,0-22 15,0 21-15,-21 1 0,0-1 0,0-21 16,0 0-16,0 22 0,-1-22 15,-20-21-15,21 21 0,-21-21 0,20 0 16,-20 0-16,0 0 16,-1 0-16,1 0 0,0 0 0,-1-21 15,1 0-15,0 21 0,-1-22 0,1 1 16,21 0-16,-21 0 0,20 0 16,1 0-16,0-1 0,21 1 0,0 0 15,0 0-15,0 0 0,0 0 16,0-1-16,21 1 0,0 0 0,1 21 15,20-21-15,-21 0 0,21 0 16,-20-1-16,20 1 0,0 0 0</inkml:trace>
  <inkml:trace contextRef="#ctx0" brushRef="#br0" timeOffset="1387.94">4762 741 0,'0'0'0,"0"-21"0,0 0 15,-21 21-15,0 0 16,21 21 0,0 0-16,0 0 15,0 21-15,0 1 0,0-1 0,0 0 16,0 1-16,0-1 15,0 22-15,0-1 0,0-21 0,0 22 16,0-22-16,0 22 0,-21-22 0,21 0 16,0 1-16,-21-1 0,21 0 15,0 1-15,0-1 0,0-21 0,0 0 16,0 22-16,0-22 16,0 0-16,0-42 31,0 0-31,0 0 15,0-1-15,0 1 0</inkml:trace>
  <inkml:trace contextRef="#ctx0" brushRef="#br0" timeOffset="1720.05">4657 1016 0,'0'0'15,"0"-21"-15,0-21 0,0 20 0,-22 1 16,22 0-16,0-21 0,0 21 15,0-1-15,0 1 0,22 0 0,-1 0 16,0 0-16,0 0 0,21 21 0,-20-22 16,20 22-16,-21-21 0,21 21 15,1 0-15,-22 0 0,21 0 16,-21 21-16,1 1 0,-1-1 0,0 0 16,0 21-16,-21-21 0,0 22 15,0-1-15,0-21 0,0 22 16,-21-22-16,0 21 0,0-21 0,-1 0 15,-20 22-15,21-22 0,0 0 16,-22-21-16,22 21 0,0-21 0,0 0 16,0 0-16,21 21 0,-21-21 15,21-21 1,0 0 0,21 21-16,0-21 0,0 0 15</inkml:trace>
  <inkml:trace contextRef="#ctx0" brushRef="#br0" timeOffset="2111.73">5313 931 0,'21'0'16,"0"0"-16,0-21 15,0 0-15,1 21 0,-22-21 0,21 0 16,0 0-16,0 21 16,0-22-16,0 1 0,1 0 0,-1 21 15,-21-21-15,0 0 0,0 0 16,-21 21 0,-1 0-16,1 0 15,0 0-15,0 21 0,0 0 0,0-21 16,-1 21-16,1 21 0,0-20 15,0-1-15,21 0 0,0 21 0,0-21 16,0 1-16,0 20 0,0-21 16,0 0-16,0 0 0,0 1 0,0-1 15,21 0 1,0-21-16,0 0 16,1 0-16,-1 0 0,0 0 0,0 0 15,0-21-15,0 21 0,22-21 16</inkml:trace>
  <inkml:trace contextRef="#ctx0" brushRef="#br0" timeOffset="2492.51">6054 656 0,'0'0'0,"-22"0"15,1 0-15,0 0 16,0 0-16,0 0 0,-22 0 15,22 0-15,0 21 0,0-21 0,0 22 16,0-1-16,21 0 0,0 0 16,0 0-16,0 0 0,0 1 15,0-1-15,0 0 0,21-21 16,0 21-16,0-21 0,0 21 0,0-21 16,1 21-16,-1-21 0,0 22 15,0-22-15,0 21 0,0-21 0,1 21 16,-1 0-1,-21 0-15,0 0 0,0 1 16,-21-22-16,-1 21 0,-20-21 16,21 21-16,0-21 0,-22 0 15,22 21-15,0-21 0,-21 0 0,21 0 16,-22 0-16,22 0 0,0 0 16,0 0-16,0 0 0,-1 0 0,22-21 31</inkml:trace>
  <inkml:trace contextRef="#ctx0" brushRef="#br0" timeOffset="3615.94">7345 593 0,'0'0'15,"0"-21"-15,0-1 0,0 1 16,0 0-16,0 0 16,-21 21-1,21 21-15,-22 0 16,1 0-16,21 1 0,-21 20 15,21-21-15,-21 21 0,0 1 0,21-22 16,-21 21-16,-1 1 16,22-1-16,0 0 0,0 1 0,-21-22 15,21 0-15,0 21 0,0-21 16,0 1-16,21-1 0,1-21 16,-1 0-16,0 0 0,0 0 15,0 0-15,22-21 0,-22-1 0,21 1 16,-21 21-16,22-42 0,-22 21 15,21 0-15,-21-1 0,22-20 0,-22 21 16,0-21-16,0-1 0,-21 22 16,0-21-16,0 21 0,0-22 0,0 22 15,-42-21-15,21 21 0,-1-1 0,1 1 16,-21 0-16,21 0 16,-22 21-16,22 0 0,-21 0 0,21 0 15,0 0-15,-1 0 0,1 0 16,0 0-16,21 21 0,-21-21 0,21 21 15,0 0 1,21-21-16,0 0 0,0 22 0,22-22 16,-1 0-16,0 0 0,22 0 15,-1 0-15,1 0 0,-1 0 0,1-22 16,-1 22-16,1-21 0,-22 0 16,22 0-16,-22 0 0,0 21 0,-20-21 15,20-1-15,-21 1 0,0 0 16,-21 0-16,0 0 0,0 0 15,0-1-15,0 1 16,-21 21-16,0-21 0,0 21 0,0 0 16,-1 0-16,1 0 0,0 0 0,0 21 15,0 0-15,0 1 0,-1-1 16,1 21-16,0-21 0,0 22 0,21-1 16,0 21-16,-21-20 0,0 20 15,21-20-15,0 20 0,-22 1 0,22 20 16,0-20-16,0-1 15,0 1-15,0-1 0,0 1 0,22 20 0,-1-20 16,0-1-16,0 1 16,21-1-16,-20 1 0,-1-1 0,-21 1 15,21-1-15,0 1 0,-21-1 0,0-20 16,0 20-16,0-20 0,0-1 16,0 0-16,0 1 0,-21-1 0,0-21 15,0 21-15,-1-20 0,1-1 0,0 0 16,0-21-16,0 0 0,-22 0 15,22 0-15,0 0 0,0 0 0,-21-21 16,20 0-16,-20-22 0,21 22 0,-21-21 16,-1 21-16,22-22 0,0 1 15,-21 0-15,20-1 0,22 1 0,0 0 16,0-1-16,0 1 0,0 0 16,0 20-16,0-20 0,22 0 15,20-1-15,-21 1 0,0 21 0,22-21 16,-1-1-16</inkml:trace>
  <inkml:trace contextRef="#ctx0" brushRef="#br0" timeOffset="4139.96">9377 423 0,'0'0'0,"0"-42"0,0 21 0,0 0 16,0 0-16,0-1 0,0 1 16,0 0-16,21 21 15,0 21 1,0 0-16,-21 1 0,21 20 0,1 0 15,-1 1-15,0 20 0,-21-21 16,21 22-16,0-1 0,-21 1 0,0-1 16,0-20-16,0 20 0,0-20 15,0 20-15,0-21 0,0-20 0,0 20 16,0-21-16,0 0 0,21 0 16,1-21-1,-22-21-15,0 0 16,0 0-16,21 0 0,0-22 15,-21 1-15,21 0 0,0-1 0</inkml:trace>
  <inkml:trace contextRef="#ctx0" brushRef="#br0" timeOffset="4379.8">9969 233 0,'0'0'0,"-21"21"31,0 0-31,0 0 0,21 22 0,-21-1 15,0 0-15,-1 1 16,1-1-16,0 0 0,0 1 0,0-1 16,0 22-16,-1-22 0,1 0 15,21 1-15,-21-1 0,21 0 0,-21-21 16,21 22-16,0-22 0,0 0 16,0 0-16,21-21 15,0 0-15,0 0 16,22-21-16,-22 21 0,0-21 0</inkml:trace>
  <inkml:trace contextRef="#ctx0" brushRef="#br0" timeOffset="5155.67">10372 614 0,'0'-21'0,"0"42"0,0-63 0,-22 42 15,1 0-15,0 0 16,0 0-16,0 0 0,0 0 0,-1 21 16,1 0-16,0 0 0,0 0 15,0 22-15,-22-22 0,22 21 0,0 0 16,21 1-16,-21-1 0,0 0 16,21-20-16,-21 20 0,21-21 15,0 21-15,0-20 0,0-1 0,0 0 16,0 0-16,21-21 15,0 0-15,0 0 0,0 0 16,22 0-16,-22-21 0,0 0 16,0 0-16,21-1 0,-20 1 0,-1 0 15,0-21-15,0 21 0,0-22 16,0 1-16,1 0 0,-1 20 0,0-20 16,0 21-16,-21 0 0,0-22 15,21 43-15,-21-21 0,0 0 0,0 42 47,0 0-47,-21 1 16,21-1-16,0 21 0,0-21 15,0 22-15,-21-22 0,21 21 0,0-21 16,0 0-16,0 22 0,0-22 0,0 0 16,0 0-16,21 0 15,0-21-15,0 0 0,1 0 16,-1 0-16,0 0 0,0 0 15,21-21-15,-20 21 0,-1-21 16,21 0-16,-21 0 0,0 0 0,1-22 16,-1 22-16,0 0 0,0-21 0,0 20 15,-21 1-15,0 0 16,0 0-16,0 0 0,0 0 0,0-1 16,-21 22-16,0 0 15,0 0-15,0 22 16,21-1-16,0 0 15,0 0-15,0 0 16,0 0-16,0 1 0,0-1 0,0 21 16,21-21-16,0 0 0,0 1 15,-21-1-15,0 0 0,21 0 16,-21 0-16,21-21 0,1 21 0,-22 1 16,21-22-16,0 0 0,0 0 15,0 0-15,22 0 0,-22 0 16,0 0-16,21 0 0,-21 0 15,22-22-15,-1 1 0,0 0 0,-20 0 16,20 0-16,0 0 0</inkml:trace>
  <inkml:trace contextRef="#ctx0" brushRef="#br0" timeOffset="5823.7">11536 699 0,'0'-22'0,"0"44"0,0-65 0,0 22 15,-21 21-15,-1-21 16,1 21-16,0 0 0,0 0 0,0 0 15,0 0-15,-1 21 0,-20 0 16,21 0-16,-21 1 0,20-1 0,-20 0 16,21 21-16,0-21 0,-22 22 0,22-1 15,0-21-15,0 22 0,21-22 16,0 21-16,-21-21 0,21 0 0,0 1 16,0-1-16,0 0 0,21-21 15,0 21-15,0-21 0,0 0 16,1 0-16,-1 0 15,0 0-15,21-21 0,-21 0 0,1 0 16,20-1-16,-21 1 0,0 0 0,0 0 16,1-21-16,-1 20 0,0-20 15,0 21-15,0-21 0,-21 20 0,0 1 16,0 0-16,21 0 0,-21 0 16,0 0-16,0 42 31,0 0-16,0 21-15,-21-21 0,21 1 16,0 20-16,0-21 0,0 21 0,0-20 16,0 20-16,0-21 0,0 0 0,0 0 15,0 1-15,0-1 0,0 0 16,21-21-16,1 0 0,-1 21 16,0-21-16,0 0 0,0 0 15,0 0-15,1 0 0,20-21 0,-21 0 16,0 0-16,0 21 0,1-22 0,-1-20 15,0 21-15,0 0 0,-21-22 16,21 22-16,-21 0 0,21-21 0,-21 21 16,0-1-16,0 1 0,0 0 15,0 42 1,0 0 0,0 1-16,0 20 0,0-21 15,0 0-15,0 22 0,0-22 0,0 0 16,0 0-16,0 21 0,0-20 15,0-1-15,0 0 0,0 0 16,22-21 0,-1 0-16,0 0 0,0 0 15,0-21-15,0 21 0,1-21 0,-1 0 16,0-1-16</inkml:trace>
  <inkml:trace contextRef="#ctx0" brushRef="#br0" timeOffset="6210.78">11980 360 0,'-42'0'15,"21"0"-15,-85 42 16,85-21-16,0 1 16,21 20-16,0-21 0,0 0 0,0 0 15,0 1-15,0-1 0,21 0 16,-21 0-16,21-21 0,21 21 0,-21-21 15,1 0-15,20 0 0,-21 0 0,21 0 16,-20 0-16,-1 0 0,21 0 16,-21-21-16,0 21 0,22-21 0,-43 0 15,21 0-15,-21-1 16,0 1-16,0 0 0,0-21 0,0 21 16,0-1-16,-21 1 0,0-21 15,-22 21-15,22 0 0,0 21 16,0 0-16,0 0 0,-22 0 0,22 21 15,0 0-15,0 0 0,0 0 16,-1 0-16,22 1 0,0 20 0,0-21 16,0 0-16,0 0 0,0 1 15,0 20-15,0-21 0,22-21 0,-1 21 16,0-21-16,21 0 0,-21 21 16</inkml:trace>
  <inkml:trace contextRef="#ctx0" brushRef="#br0" timeOffset="6751.99">12509 402 0,'0'0'0,"0"-21"0,0 0 0,0 0 15,0 0-15,0 42 32,0 0-32,0 0 0,0 21 15,0-20-15,0 20 0,-21 0 16,21-21-16,-21 22 0,21-1 15,0 0-15,0 1 0,-21-1 0,21 0 0,-21 1 16,21-1-16,0 0 0,0 1 16,0-22-16,0 21 0,0-21 15,-21 1-15,21-1 0,0 0 16,-22-21 0,22-21-16,0 0 15,0-1-15,0 1 16,0 0-16,0-21 0,0 21 0,22-22 15,-1 1-15,0 21 0,0-22 16,0 22-16,22 0 0,-22 0 16,0 0-16,21 0 0,-21-1 0,1 22 15,20 0-15,-21 0 0,0 0 0,0 0 16,1 0-16,-1 22 0,0-1 16,0 0-16,0 0 0,0 21 15,-21-20-15,0-1 0,0 21 0,0-21 16,0 22-16,0-22 0,0 21 15,0-21-15,-21 0 0,0 1 0,-21 20 16,21-21-16,-22-21 0,22 21 0,-21 0 16,21-21-16,-22 0 0,22 22 15,0-22-15,-21 0 0,20 0 16,1 0-16,21-22 16,0 1-16,0 0 0,0 0 15,0 0-15,21 0 0,-21-1 0,22-20 16,-1 21-16,21 0 15</inkml:trace>
  <inkml:trace contextRef="#ctx0" brushRef="#br0" timeOffset="7023.87">13208 339 0,'0'0'16,"21"-21"-16,-21-1 0,0 1 15,0 42 1,0 1-1,0-1-15,0 21 0,0-21 0,0 22 16,0-1-16,0 0 0,0 1 16,0 20-16,-21-21 0,21 1 15,-21 20-15,0-20 0,21-1 0,0 0 16,0 1-16,-22-1 0,22 0 16,-21-21-16,21 1 0,0 20 0,0-21 15,0 0-15,21-21 31,1 0-31,-1 0 0,0-21 0,0 0 16,0 0-16</inkml:trace>
  <inkml:trace contextRef="#ctx0" brushRef="#br0" timeOffset="7375.67">13398 889 0,'22'0'31,"-1"0"-31,0 0 0,0 0 15,0 0-15,-21-21 16,21 21-16,1 0 0,-22-21 0,21 21 16,0-21-16,-21-1 0,21 22 15,-21-21-15,21 21 0,-21-21 16,0 0-16,0 0 0,0 0 16,-21 21-1,0 0-15,0 0 16,0 0-16,-1 0 0,22 21 0,-21 0 15,0 0-15,21 0 16,-21 22-16,21-22 0,-21 21 0,0-21 16,21 22-16,0-22 0,0 21 15,0-21-15,0 0 0,0 1 0,0-1 16,0 0-16,21 0 0,0-21 16,0 0-16,0 0 15,0 0-15,22 0 0,-22 0 0,0 0 16,0 0-16,22-21 0</inkml:trace>
  <inkml:trace contextRef="#ctx0" brushRef="#br0" timeOffset="7721.92">14245 741 0,'0'0'0,"0"-64"31,-21 64-31,-21 0 0,20 0 16,1 0-16,-21 0 0,21 22 15,0-22-15,-1 21 0,1 0 0,0 0 16,0 0-16,21 0 0,-21 1 16,21-1-16,0 0 0,0 0 0,0 0 15,0 0-15,21 1 0,0-1 16,0-21-16,-21 21 0,43 0 16,-22-21-16,0 21 0,0-21 0,0 21 15,0-21-15,1 22 0,-22-1 16,21-21-16,-21 21 0,0 0 15,0 0 1,-21-21-16,-1 0 16,1 21-16,-21-21 0,21 0 0,0 0 15,-1 0-15,1 0 0,-21 0 16,21 0-16,0 0 0,-1 0 0,1 0 16,0 0-16,-21 0 0,21 0 0</inkml:trace>
  <inkml:trace contextRef="#ctx0" brushRef="#br0" timeOffset="8687.79">3979 1820 0,'-42'-21'0,"84"42"0,-126-42 0,62 0 0,-20 21 16,21-21-16,0 21 0,-22-21 16,22 21-16,0-21 0,-21 21 0,21-22 15,-1 22-15,1-21 0,0 21 16,0 0-16,21-21 0,-21 0 15,21 0 1,21 21 0,0-21-16,0 21 0,22 0 15,-1 0-15,0 0 0,22 0 16,-1 0-16,1 0 0,-1 0 0,22 0 16,21-22-16,0 22 0,-1 0 15,22 0-15,0 0 0,22 0 0,-22 0 16,42 0-16,-21 0 0,21-21 15,1 21-15,-22 0 0,21 0 0,1 0 16,20 0-16,-21 0 0,22 0 0,-22 0 16,22 0-16,-1 0 15,1 0-15,-1 0 0,1 0 0,20 0 16,-20 0-16,21 0 0,-1-21 0,-20 21 16,20 0-16,22 0 0,-21 0 15,21 0-15,-22-21 0,1 21 0,21 0 16,0 0-16,-22 0 0,1 0 15,0 0-15,-1 0 0,1-21 0,0 21 16,-22 0-16,1 0 0,-22 0 0,22 0 16,-22 0-16,0 0 0,1 0 15,-22 0-15,-21 0 0,0 0 16,0 0-16,-21 0 0,-1 0 0,1 0 16,-21 0-16,0 0 0,-22 0 15,1 0-15,-22 0 0,0-21 0,1 21 16,-22 0-16,0 0 0,0 0 15,0 0-15,-42 0 32,0 21-17,0-21-15</inkml:trace>
  <inkml:trace contextRef="#ctx0" brushRef="#br0" timeOffset="8823.71">14287 1545 0</inkml:trace>
  <inkml:trace contextRef="#ctx0" brushRef="#br0" timeOffset="10040.53">9440 1757 0,'21'0'0,"-42"0"32,0 21-17,-21 0-15,-1 0 0,1 22 16,-21-1-16,-22 0 0,0 1 0,1 20 15,-22-20-15,0 20 0,0 1 16,21-1-16,-20 1 0,-1-1 16,0-21-16,0 22 0,0-1 0,22-20 15,-22-1-15,21 0 0,22 1 16,-22-22-16,21 0 0,22 0 0,-21 0 16,20 1-16,22-1 0,-21-21 0,21 0 15,-1 21-15,1-21 0,21-21 47,0 0-47,0-1 0,0 1 16,21 0-16</inkml:trace>
  <inkml:trace contextRef="#ctx0" brushRef="#br0" timeOffset="10399.32">7620 2371 0,'0'63'16,"-21"-42"-1,0 1-15,-1 20 0,-20-21 0,21 21 16,0-20-16,0 20 0,-22 0 16,22-21-16,0 22 0,0-22 0,0 0 15,-1 0-15,1 0 16,0 1-16,0-1 0,42-21 47,0 0-32,0 0-15,22 0 0,-22 0 16,0 0-16,21 0 0,1 21 0,-22-21 16,21 0-16,1 21 0,-1 0 0,-21-21 15,21 0-15,-20 21 16,20-21-16,-21 0 0,0 0 0,0 0 0,1 22 15</inkml:trace>
  <inkml:trace contextRef="#ctx0" brushRef="#br0" timeOffset="11460.34">2879 3027 0,'0'-21'0,"0"42"0,0-63 16,0 20-16,0 1 15,0 0 1,-22 21 0,1 0-1,0 0-15,0 21 0,0 22 16,21-22-16,-21 21 0,-1 0 0,1 1 16,-21 20-16,21 1 15,0-1-15,-22-20 0,1 20 0,21 1 16,-22-22-16,1 21 0,0-20 15,-1-1-15,22-21 0,-21 22 0,0-22 16,20 0-16,1 0 0,0-21 16,0 0-16,0 0 0,0 0 0,-1 0 15,1 0-15,21-21 16,-21 0-16,21 0 0,-21-1 16,21 1-16,-21-21 0,21 21 0,0-22 15,0 1-15,0 0 0,0 21 16,0-22-16,0 1 0,0 0 15,0 20-15,0-20 0,0 21 16,21 0-16,0 21 0,0 0 16,-21 21-16,21 0 15,1 0-15,-1 22 0,0-22 0,0 21 16,0 0-16,0-20 0,22 20 16,-22 0-16,0-21 0,0 22 0,0-22 15,22 0-15,-22 0 0,0 0 16,0 1-16,0-1 0,1-21 0,-1 0 15,0 0-15,0 0 0,0 0 16,22 0-16,-22 0 0,0 0 16,0 0-16,0-21 0,0-1 15,1 1-15,-1 21 0,0-21 0,0 0 16,0-21-16,0 20 0,1 1 16,-1 0-16</inkml:trace>
  <inkml:trace contextRef="#ctx0" brushRef="#br0" timeOffset="11868.43">3006 3387 0,'0'0'16,"21"-21"-16,-21-1 0,0 1 0,21 0 15,-21 42 17,0 0-32,0 1 0,-21-1 0,21 0 15,-21 0-15,21 21 0,0 1 16,0-22-16,-22 21 0,22-21 16,0 22-16,0-22 0,0 0 15,0 0-15,0 0 0,0 1 0,0-1 16,0 0-1,22-21-15,-1 0 0,0 0 0,0 0 16,0-21-16,0 21 0,1-21 16,-1-1-16,21 1 0,-21 0 0,0 0 15,1 0-15,-1 0 0,0-22 16,-21 22-16,0-21 0,0-1 0,0 22 16,0-21-16,0 0 0,-21 20 15,0 1-15,-22 0 0,22 21 16,0 0-16,0 0 0,0 0 15,-1 0-15,1 0 0,0 21 0,0 0 16,0 1-16,0-1 0,21 0 16,0 0-16,0 0 0,0 22 0,0-22 15,0 0-15,0 0 0,0 0 0,0 0 16,0 1-16,21-1 16,0-21-16,21 0 0,-21 0 15,1 0-15,20 0 0,-21 0 16,21 0-16</inkml:trace>
  <inkml:trace contextRef="#ctx0" brushRef="#br0" timeOffset="12136.28">3789 3366 0,'0'0'0,"21"-22"0,21-62 32,-63 84-17,0 0-15,0 0 0,0 0 0,-1 21 16,1 0-16,0 0 0,0 0 15,0 1-15,0-1 0,-1 21 0,1-21 16,0 22-16,21-1 16,0-21-16,-21 21 0,21-20 0,-21-1 0,21 21 15,0-21-15,0 0 0,0 1 16,0-1-16,21-21 0,0 21 16,0-21-16,0 0 0,22 0 15,-22 0-15,21 0 0,1 0 0,-22 0 16,21 0-16,0-21 0,1 0 0,-22-1 15,21 22-15</inkml:trace>
  <inkml:trace contextRef="#ctx0" brushRef="#br0" timeOffset="12811.89">4276 3429 0,'21'0'16,"-42"0"-16,42-21 0,-21 0 0,0 0 16,-21 21-16,-1 0 15,1 0-15,0 0 0,0 0 0,0 0 16,21 21-16,-21 0 15,-1 0-15,1 0 0,0 0 0,0 22 16,21-22-16,-21 0 0,0 21 16,21-20-16,0-1 0,0 21 0,-22-21 15,22 0-15,0 1 0,0-1 0,0 0 16,22-21 0,-1 0-1,0 0-15,0-21 0,0 21 16,0-21-16,1-1 0,-1 1 15,0 0-15,0 0 0,0-21 0,0 20 16,1 1-16,-1 0 0,-21 0 0,0 0 16,21 0-16,-21-1 0,0 1 15,-21 42 17,21 1-32,-21-1 15,21 0-15,0 0 0,-22 0 0,22 22 16,0-22-16,0 0 0,0 21 15,0-21-15,0 1 0,0-1 0,0 0 16,22-21-16,-1 21 0,0 0 16,0-21-16,0 0 0,22 0 15,-22 0-15,0 0 0,0 0 0,21-21 16,-20 0-16,20 0 16,-21 0-16,21-1 0,-20 1 0,20-21 15,0 21-15,-21-22 0,22 1 16,-22 0-16,0-1 0,0 1 0,0-21 15,1 20-15,-1 1 0,-21 0 0,21-1 16,-21 22-16,0 0 0,0 0 16,-21 21-1,0 0-15,-1 0 0,1 42 16,0-21-16,21 22 0,-21-1 0,0 0 16,21 1-16,-21-1 0,21 21 0,0-20 15,0-1-15,0 0 0,0-20 16,0 20-16,0-21 0,0 21 0,21-20 15,0-1-15,0-21 16,-21 21-16,21-21 0,0 0 0,22 0 16,-22 0-16,21 0 0,-21 0 0,22 0 15,-1-21-15,0 21 0</inkml:trace>
  <inkml:trace contextRef="#ctx0" brushRef="#br0" timeOffset="13456.43">6223 3302 0,'0'0'0,"-42"-63"16,42 41-16,0 1 0,0 0 0,0 0 16,0 0-16,21 21 31,0 0-31,-21 21 16,21 0-16,0 21 0,0 1 0,-21-1 15,22 0-15,-1 1 0,0 20 16,0-20-16,-21-1 0,0 0 15,21 1-15,-21-1 0,21 0 0,-21 1 16,0-22-16,0 21 0,0-21 16,0 0-16,0 1 0,22-22 15,-1 0 1,-21-22-16,21 1 0,-21 0 16,21 0-16,-21 0 0,21 0 0,0-22 15,1 1-15,-1 0 0,0-1 16,0 1-16,0-22 0,0 22 0,1-21 15,-1 20-15,0 1 0,21 0 16,-42 20-16,21-20 0,1 21 16,-1 21-16,-21-21 0,21 21 15,0 0-15,0 21 16,-21 0-16,0 0 0,0 0 16</inkml:trace>
  <inkml:trace contextRef="#ctx0" brushRef="#br0" timeOffset="14247.98">7366 3598 0,'0'0'0,"0"-21"0,0 0 0,0 0 0,0 0 16,0-22-16,0 22 0,0-21 15,-21 21-15,21 0 0,-21-1 0,-1 1 16,1 0-16,0 21 0,0 0 16,0 0-16,0 0 0,-1 21 0,1 0 15,0 1-15,0 20 0,0 0 0,0 1 16,-1-22-16,22 21 0,0 0 16,-21 1-16,21-1 0,0-21 0,0 22 15,0-22-15,0 0 0,0 0 16,0 0-16,0 0 0,21-21 15,1 0-15,-1 0 16,0 0-16,0 0 16,0-21-16,0 0 0,1 0 0,-1 0 15,-21 0-15,21-1 0,0 1 0,0-21 16,0 21-16,-21-22 0,0 22 16,22-21-16,-22 21 0,21 0 0,-21-1 15,0 1-15,0 0 16,0 42-1,0 0-15,0 1 16,0-1-16,0 21 0,0-21 16,0 0-16,0 22 0,0-22 15,0 0-15,0 0 0,0 22 0,0-22 16,0 0-16,0 0 16,21 0-16,0-21 0,0 0 0,0 0 15,1 0-15,-1 0 0,0 0 16,0 0-16,21 0 0,-20 0 0,20-21 15,-21 0-15,21 0 0,-20 0 0,-1-1 16,21 1-16,-21-21 0,0 21 16,1-22-16,-1 22 0,-21-21 15,21 21-15,-21 0 0,0-1 0,0 1 16,-21 21-16,0 0 16,-1 0-16,1 0 0,0 0 0,0 0 15,21 21-15,-21 1 16,21-1-16,0 0 0,0 0 0,0 0 15,0 0-15,0 1 0,21-1 0,-21 0 16,21-21-16,0 21 0,0 0 16,1 0-16,-22 1 0,21-22 0,0 21 15,0 0-15,-21 0 16,21-21-16,0 0 0,1 21 0,-1-21 16,0 0-16,0 0 0,0 0 15,0 0-15,1 0 0,-1-21 16,21 21-16,-21-21 0</inkml:trace>
  <inkml:trace contextRef="#ctx0" brushRef="#br0" timeOffset="14899.61">8445 3450 0,'0'0'0,"0"-21"0,0 0 0,0 0 16,0 0-16,-21-1 0,0 22 15,0 0-15,0 0 16,0 0-16,-1 22 0,1-1 0,0 0 15,0 0-15,-21 0 0,20 22 16,1-22-16,0 21 0,0 0 0,21-20 16,-21-1-16,21 21 0,0-21 15,0 0-15,0 1 0,0-1 16,0 0-16,0 0 0,21-21 16,-21 21-16,21-21 0,0 0 0,0 0 15,1 0-15,-1 0 0,0 0 16,0-21-16,0 0 0,0 0 0,1 0 15,-1-1-15,0 1 0,0 0 0,0 0 16,0 0-16,1-22 0,-22 22 16,0 0-16,0 0 0,21 0 0,-21 0 15,0-1-15,-21 44 47,21-1-47,0 0 0,0 0 16,-22 0-16,22 0 0,0 1 0,0 20 15,0-21-15,0 0 0,0 0 0,0 1 16,0-1-16,0 0 16,22-21-16,-1 0 15,0 0-15,0 0 16,0 0-16,0 0 0,-21-21 0,43 21 16,-22-21-16,0-1 0,0 1 15,0 0-15,1 0 0,-1 0 16,0 0-16,0-1 0,-21 1 0,0 0 0,21 0 15,-21 0-15,21 21 0,-21 21 32,0 0-17,0 0-15,0 0 0,0 1 0,0-1 16,-21 0-16,21 0 0,0 0 16,0 0-16,0 1 0,0-1 15,0-42 32,0-1-47</inkml:trace>
  <inkml:trace contextRef="#ctx0" brushRef="#br0" timeOffset="15067.51">8869 3260 0,'0'0'15,"0"-21"-15,0-1 0,0 1 0,0 0 16,-21 21-16,-1 0 15,22 21 17,22-21-17,-1 0 1,-21 21-16</inkml:trace>
  <inkml:trace contextRef="#ctx0" brushRef="#br0" timeOffset="15593.17">9377 3112 0,'0'0'0,"0"-22"0,-21 22 16,-1 0-1,1 0-15,0 0 0,21 22 16,-21-1-16,0 0 0,21 0 16,0 21-16,0-20 0,0 20 15,-21 0-15,21 1 0,0-1 16,0 0-16,-22-21 0,22 22 15,0-1-15,0-21 0,0 22 0,0-22 16,-21 0-16,21 21 0,0-21 0,-21-21 16,21 22-16,0-1 0,0-42 47,0-1-47,0 1 15,0 0-15,0 0 0,0 0 0,0 0 16,0-22-16,0 22 0,21 0 15,0 0-15,1-22 0,-1 22 16,0 0-16,21 0 0,-21 21 0,1-21 16,20 21-16,-21 0 0,0 0 0,22 0 15,-22 21-15,0-21 0,21 21 16,-21 0-16,1 22 0,-1-22 0,0 0 16,0 0-16,-21 0 0,0 22 15,0-22-15,0 0 0,-21 0 0,0 0 16,0 0-16,-22 1 0,1-1 0,21 0 15,-22 0-15,1-21 0,21 21 16,-21-21-16,20 0 0,-20 0 0,21 0 16,0 0-16,0 0 0,21-21 15,0 0 1,0 0-16,21 0 16,21-1-16,-21 22 0</inkml:trace>
  <inkml:trace contextRef="#ctx0" brushRef="#br0" timeOffset="15880.19">10118 3048 0,'0'-21'0,"0"42"0,0-21 15,0 21 1,0 0-16,0 1 0,-22 20 15,1 0-15,21 1 0,-21-1 16,21 0-16,-21 22 0,0-22 0,0 0 16,-1 1-16,1-1 0,21 0 0,-21 1 15,0-22-15,21 21 0,-21-21 16,21 1-16,0-1 0,0 0 16,0 0-16,21-21 15,0 0-15,0 0 16,-21-21-16,21 0 0,22 21 0,-22-21 15</inkml:trace>
  <inkml:trace contextRef="#ctx0" brushRef="#br0" timeOffset="16243.41">10287 3514 0,'21'0'15,"0"0"-15,0 0 0,1 0 16,-1 0-16,0 0 0,0-21 16,0-1-16,0 1 15,-21 0 1,0 0-16,0 0 0,0 0 16,0-1-1,-21 22-15,0 0 0,0 0 16,0 0-16,0 22 0,-1-22 0,1 21 15,0 21-15,0-21 0,0 0 16,0 22-16,-1-22 0,22 21 0,0-21 16,-21 22-16,21-22 0,0 0 15,0 0-15,0 0 0,0 1 0,0-1 16,21 0-16,1-21 0,-1 0 0,0 0 16,0 0-16,21 0 0,1 0 15,-22 0-15,21 0 0,1-21 16,-22 0-16,21-1 0</inkml:trace>
  <inkml:trace contextRef="#ctx0" brushRef="#br0" timeOffset="17012.6">13377 1566 0,'0'0'0,"0"-21"0,0 0 32,21 21-1,1 21-31,-1 0 0,0 1 16,21-1-16,1 21 0,-1 0 0,21 1 15,22-1-15,0 22 0,-1-22 16,22 21-16,0 1 0,0-22 0,21 22 15,-21-22-15,0 0 0,21 22 0,-22-22 16,22 1-16,-21 20 16,0-21-16,0 1 0,0-22 0,-22 21 15,22 1-15,-42-22 0,20 0 16,-20 21-16,-22-21 0,1-21 0,-1 22 16,-21-1-16,0-21 0,0 0 0,-21-21 31,-21-1-16</inkml:trace>
  <inkml:trace contextRef="#ctx0" brushRef="#br0" timeOffset="17356.41">15748 2350 0,'0'0'16,"0"-22"-16,0 44 47,21-1-47,-21 0 0,21-21 15,0 21-15,22 0 0,-22 0 16,0 1-16,0-1 0,22 0 0,-22 0 16,21 0-16,-21 0 0,22 1 15,-22-1-15,0-21 0,0 21 16,0 0-16,-21 0 0,0 0 0,0 1 15,0-1-15,-21 0 0,0 0 16,-21 0-16,-1-21 0,1 21 0,0 1 16,-22-22-16,22 21 0,-1-21 15,1 21-15,-21-21 0,20 0 0,1 0 16,21 21-16,-22-21 0,22 0 0,0 0 16,0 0-16</inkml:trace>
  <inkml:trace contextRef="#ctx0" brushRef="#br0" timeOffset="18439.84">17738 2540 0,'0'0'0,"0"-21"0,0 0 16,0 0-16,0-1 16,0 1-1,-22 21-15,1-21 0,0 21 16,0 0-16,0 0 16,-22 21-16,22 0 0,-21 1 0,0-1 15,-1 21-15,-20-21 0,20 22 16,1 20-16,-21-21 0,20 1 0,1-1 15,21 22-15,-22-22 0,22 0 0,0 1 16,21-22-16,0 21 0,0 0 16,0-20-16,21-1 0,0 21 0,1-21 15,-1-21-15,0 21 0,21 1 16,1-22-16,-22 0 0,21 0 0,0 0 16,1 0-16,-1 0 0,0 0 15,1 0-15,-1-22 0,0 1 16,1 21-16,-22-21 0,0 0 0,21 0 15,-42 0-15,0-1 0,0 1 16,0 0-16,0-21 0,0 21 0,0-1 16,-21 1-16,0 0 0,0 0 0,0 21 15,0-21-15,-1 0 0,-20 21 16,21 0-16,0 0 0,21-22 16,-21 22-16,21 22 31,0-1-31,21 0 0,0 0 15,0 0-15,-21 0 0,21 22 16,0-22-16,-21 21 0,0 1 0,0-1 16,22 0-16,-22 1 0,0-1 15,0 0-15,0 1 0,0 20 0,0-21 16,0 1-16,-22-1 0,22 0 0,-21 1 16,0-1-16,21-21 0,-21 22 15,0-22-15,21 0 0,-21 0 0,21 0 16,-22-21-16,22 21 15,-21-21-15,21-21 16,0 0-16,0 0 16,21 0-16,1-22 15,-1 22-15,-21-21 0,21 0 0,0-1 16</inkml:trace>
  <inkml:trace contextRef="#ctx0" brushRef="#br0" timeOffset="18704.68">18119 2434 0,'21'-42'0,"-42"84"0,63-105 0,-42 42 0,0-1 16,0 44-1,-21-1-15,0 0 16,-1 21-16,1 1 0,21 20 0,-21-21 16,0 22-16,21-1 0,0-20 15,-21-1-15,21 22 0,-21-22 0,21 0 16,-22 1-16,22-22 0,0 21 15,0-21-15,0 0 0,-21 1 0,21-1 16,0 0-16,21-21 31,1-21-31,-1 0 0,0 21 0,0-43 16,0 22-16,22 0 0</inkml:trace>
  <inkml:trace contextRef="#ctx0" brushRef="#br0" timeOffset="19075.88">18351 2731 0,'-21'42'32,"21"-21"-32,-21 0 0,0 0 15,21 1-15,-21-1 0,21 0 16,-21 21-16,-1-21 0,22 1 0,-21-1 16,21 0-16,0 21 0,0-21 15,0 1-15,0-1 0,21-21 16,1 21-16,-1-21 0,0 0 15,0 0-15,21 0 0,-20 0 16,-1-21-16,21 21 0,-21-21 0,0-1 16,22 1-16,-22 0 15,-21 0-15,21 0 0,-21 0 0,0-1 16,0 1-16,0-21 0,0 21 0,-21 0 16,0-1-16,0 1 0,-22 0 15,22 0-15,-21 21 0,-1 0 0,22 0 16,-21 0-16,0 0 0,20 21 15,1 0-15,-21-21 0,21 21 0,21 1 16,0-1-16,0 0 0,0 0 16,0 0-16,0 0 0,21-21 15,21 0-15,-21 0 16,22 0-16,-1 0 0</inkml:trace>
  <inkml:trace contextRef="#ctx0" brushRef="#br0" timeOffset="19595.46">18965 2477 0,'0'0'0,"0"-22"0,0-20 0,0 21 0,0 0 15,0 0-15,-21 21 16,0 0-16,0 21 16,0 0-16,-1 0 0,22 21 15,-21 1-15,0-1 0,21 22 16,0-22-16,0 0 0,-21 22 0,21-22 15,-21 0-15,21 1 0,0-1 0,0 0 16,0-20-16,0 20 0,0-21 16,0 0-16,0 0 0,0 1 15,0-44 17,0 1-32,0 0 15,0 0-15,0 0 0,0 0 16,0-1-16,21 1 0,0 0 0,0-21 15,0 21-15,22-1 0,-22 22 16,21-21-16,-21 0 0,22 21 16,-22 0-16,0 0 0,21 0 15,-20 0-15,-1 0 0,0 21 0,0 0 16,-21 1-16,0-1 0,0 0 16,0 0-16,0 0 0,0 22 0,0-22 15,-21 0-15,-21 0 0,20 0 0,1 0 16,-21 1-16,21-22 0,0 21 15,-22 0-15,22-21 0,-21 0 0,21 21 16,-1-21-16,1 0 0,0 0 16,0 0-16,0 0 0,21-21 15,0 0 1,21 21 0,0 0-16,0-21 0,0-1 0,22 22 15</inkml:trace>
  <inkml:trace contextRef="#ctx0" brushRef="#br0" timeOffset="20080.18">19748 2815 0,'0'0'0,"0"-21"0,0 0 0,-21 21 15,0 0 1,0 0-16,0 0 0,0 0 0,-1 0 15,1 0-15,0 21 0,-21 0 0,21 0 16,-22 22-16,1-22 0,21 21 16,-22 1-16,22-22 0,-21 21 0,21 0 15,0-20-15,-1 20 0,22-21 16,0 0-16,0 0 0,0 1 0,0-1 16,22-21-16,-1 0 0,0 0 15,0 0-15,21 0 0,-20 0 0,20-21 16,0-1-16,1 22 0,-22-21 15,21 0-15,0-21 0,-20 21 0,20-1 16,-21 1-16,0-21 0,0 21 16,1-22-16,-1 22 0,-21 0 15,0 0-15,0 0 0,0 0 0,-21 42 32,-1 0-32,1 0 15,21 0-15,-21 0 0,0 1 0,21-1 16,0 21-16,-21-21 0,21 0 15,0 1-15,0-1 0,0 0 0,0 0 16,0 0-16,21-21 16,0 0-16,0 0 0,0 0 15,22 0-15,-22 0 0,21 0 16,1-21-16,-1 0 0,0 0 16</inkml:trace>
  <inkml:trace contextRef="#ctx0" brushRef="#br0" timeOffset="20320.04">20320 2540 0,'0'-21'0,"0"42"0,0-63 0,0 21 16,-21 21-1,0 21-15,21 0 0,-22 0 0,1 21 16,0-20-16,0 41 0,0-21 0,0 1 16,21-1-16,-22 22 0,22-22 15,-21 0-15,21 1 0,0-1 0,0 0 16,0-21-16,0 22 15,0-22-15,0 0 0,0 0 0,0 0 16,21-21-16,1 0 0,-1 0 0,0 0 16,0 0-16,21 0 0,-20 0 15,20-21-15,-21 0 0,21 0 0,1 0 16,-1 0-16</inkml:trace>
  <inkml:trace contextRef="#ctx0" brushRef="#br0" timeOffset="20840.75">21653 2604 0,'0'0'16,"0"-22"-16,22-20 0,-1 21 0,0 0 0,0 0 16,-21-1-16,21 1 0,0 21 15,1 21 1,-1 1-16,-21 20 0,0-21 16,21 21-16,0 1 0,-21 20 15,21-20-15,-21 20 0,0-21 0,21 1 0,-21 20 16,0-20-16,0-1 0,0 0 15,0-21-15,0 22 0,0-22 16,0 21-16,0-21 0,0 1 16,0-1-16,22-21 0,-1 0 15,0-21-15,0-1 16,-21 1-16,21 0 0,0 0 16,1 0-16,-1 0 0</inkml:trace>
  <inkml:trace contextRef="#ctx0" brushRef="#br0" timeOffset="21063.62">22458 2328 0,'0'0'15,"-21"0"-15,-1 0 16,1 43-16,-21-22 0,21 21 0,0 1 16,-1-1-16,1 0 0,0 22 15,0-22-15,-21 22 0,20-22 0,1 0 16,0 1-16,-21-1 0,21 0 0,-1 1 15,1-22-15,0 0 0,21 0 16,0 0-16,0 0 0,0 1 0,21-22 31,0 0-31,1 0 0,-1 0 16</inkml:trace>
  <inkml:trace contextRef="#ctx0" brushRef="#br0" timeOffset="22431.83">22860 2731 0,'0'0'0,"0"-149"32,-21 128-32,0 21 0,-1 0 15,1 0-15,0 0 0,0 0 16,0 21-16,0 22 0,-1-22 0,-20 21 15,21 1-15,0-1 0,-22 0 16,22 1-16,0-1 0,-21-21 0,21 21 16,21 1-16,-22-22 0,22 0 15,0 0-15,0 0 0,0 1 0,22-22 16,-1 0-16,0 0 16,21 0-16,-21 0 0,1 0 15,-1 0-15,21-22 0,-21 1 16,0 21-16,1-21 0,-1 0 0,0-21 15,0 20-15,0 1 0,0-21 0,-21 21 16,22 0-16,-1-22 0,-21 22 16,21 0-16,-21 0 15,0 42 1,0 0 0,0 0-16,0 0 0,0 1 0,-21-1 15,21 21-15,0-21 0,0 0 16,0 1-16,0-1 0,0 0 0,0 0 15,0 0-15,0 0 0,21 1 16,0-22-16,21 0 16,-20 0-16,-1 0 0,0 0 0,0 0 15,21 0-15,-20 0 0,-1-22 16,21 1-16,-21 0 0,0 0 16,1 0-16,20 0 0,-21-1 0,0-20 15,-21 21-15,21-21 0,-21 20 16,0-20-16,0 21 0,0 0 0,0 0 15,0-1-15,-21 22 16,0 0-16,21 22 16,0-1-1,0 0-15,0 0 0,0 0 0,0 0 16,0 22-16,0-22 0,0 0 16,21 0-16,-21 0 0,21 1 0,-21 20 15,22-21-15,-22 0 0,21 0 16,0 1-16,0-1 15,0-21-15,0 0 0,1 0 16,-1 0-16,21 0 0,-21 0 0,22 0 16,-1 0-16,-21 0 0,21 0 15,1-21-15,-1 21 0,0-22 0,-20 1 16,20 0-16,-21 21 0,0-21 16,0-21-16,1 20 0,-1 1 0,-21 0 15,0-21-15,0 21 0,0-1 16,0 1-16,0 0 0,0 0 0,-21 0 15,21 0-15,-22 21 0,1 0 16,-21 0-16,21 0 0,0 0 16,-1 0-16,-20 21 0,21 0 0,0 0 15,0 0-15,-22 22 0,22-22 16,0 0-16,21 21 0,-21-21 0,21 1 16,-21-1-16,21 21 0,0-21 0,0 0 15,0 1-15,0-1 16,0 0-16,21-21 0,0 0 0,0 0 15,0 0-15,0 0 0,1 0 16,-1 0-16,21-21 0,-21 21 0,0-21 16,22-1-16,-22 1 0,0 0 15,21 0-15,-20-21 0,-1 20 16,-21 1-16,21 0 0,0-21 0,-21 21 0,21-1 16,-21 1-1,0 42 1,0 1-1,0-1-15,0 0 0,-21 0 16,21 0-16,-21 22 0,21-22 0,0 0 16,0 0-16,0 0 0,0 0 15,0 1-15,21-22 0,0 21 16,0-21-16,1 0 0,-1 0 16,21 0-16,-21 0 0,0 0 15,22 0-15,-22 0 0,21 0 0,-21-21 0,22-1 16,-22 22-16,0-21 0,0 0 15,0 0-15,1 0 0,-22 0 16,0-1-16,21 1 0,0 0 16,-21 42 15,-21 0-31,21 1 16,0-1-16,-21 0 0,21 0 15,0 0-15,0 0 16,0 1-16,21-22 15,0 21-15,0-21 16,0 0-16,0 0 16,-21-21-16,22 21 15,-1-22-15</inkml:trace>
  <inkml:trace contextRef="#ctx0" brushRef="#br0" timeOffset="22599.74">24574 2667 0,'-21'0'0,"42"0"0,-63-21 16,21 21 0,42 0 15,0 0-31,0 0 0,1 0 16,-1 0-16,0 0 15,0 0-15</inkml:trace>
  <inkml:trace contextRef="#ctx0" brushRef="#br0" timeOffset="23080.14">24934 2540 0,'0'0'0,"0"-21"0,0 63 47,-21-21-47,21 1 15,-21 20-15,21 0 16,-21 1-16,21-1 0,-21-21 0,21 21 15,0 1-15,-22-1 0,22-21 16,-21 22-16,21-22 0,-21 0 0,21 0 16,0 0-16,0 0 0,0 1 0,0-1 15,0-42 17,0-1-17,0 1-15,0 0 0,0 0 16,0 0-16,0 0 0,21-1 0,0 1 15,1 0-15,-1 0 16,0 0-16,0 21 0,21-21 0,-20-1 16,-1 22-16,21 0 0,-21 0 15,0 0-15,22 0 0,-22 0 16,-21 22-16,21-22 0,-21 21 0,0 0 16,0 0-16,0 0 0,-21 0 15,0 1-15,0-1 0,-1 0 0,-20-21 16,21 21-16,-21 0 0,20-21 15,-20 0-15,0 21 0,21-21 0,-22 0 16,22 0-16,0 0 0,42-21 47,0 0-47,22 0 16</inkml:trace>
  <inkml:trace contextRef="#ctx0" brushRef="#br0" timeOffset="23339.99">25379 2477 0,'0'-22'0,"0"44"0,21-65 0,-21 64 31,0 1-31,0-1 16,0 21-16,-21 0 0,0 1 15,-1-1-15,22 0 0,-21 1 0,0-1 16,21 0-16,-21 1 0,21-1 15,0-21-15,-21 22 0,21-22 16,-21 0-16,21 0 0,0 0 0,0 0 16,0 1-16,21-22 15,0 0 1,0 0-16,0-22 0,22 1 16,-22 21-16</inkml:trace>
  <inkml:trace contextRef="#ctx0" brushRef="#br0" timeOffset="23710.78">25548 2963 0,'21'22'16,"0"-22"0,1 0-16,-1 0 0,0 0 15,-21-22-15,21 22 0,0 0 0,0-21 16,-21 0-16,22 0 15,-1 0-15,-21 0 0,0-1 16,0 1-16,-21 21 16,-1 0-16,1 0 15,0 0-15,0 0 0,0 21 0,0 1 0,-1-1 16,-20 0-16,21 0 16,0 0-16,0 22 0,21-22 0,0 0 15,0 21-15,0-21 0,0 1 16,0-1-16,0 0 0,0 0 15,21-21-15,0 0 0,0 21 0,0-21 16,22 0-16,-22 0 0,0 0 16,0 0-16,21 0 0,-20-21 0,-1 21 15,0-21-15,0 21 0,0-21 16,0 0-16,1-1 0</inkml:trace>
  <inkml:trace contextRef="#ctx0" brushRef="#br0" timeOffset="24944.27">1926 4339 0,'0'0'0,"-21"0"0,0 0 0,0 0 16,-22 0-16,22 0 0,0 0 0,0 0 15,0 0-15,-1 0 16,44 0 15,-1 0-31,0 0 16,21 21-16,-21-21 0,22 0 0,-1 0 16,0 0-16,1 0 0,20 0 15,1 0-15,-1 0 0,22 0 0,0 0 16,20 0-16,-20 0 0,21 0 15,0 0-15,21-21 0,-21 21 0,21 0 16,0 0-16,21 0 0,-21-21 16,21 21-16,-21 0 0,21 0 0,0-21 15,22 21-15,-1 0 0,-21 0 0,21-21 16,1 21-16,-1-21 0,0 21 16,22 0-16,-22-22 0,1 22 0,-1 0 15,21-21-15,-20 21 0,20 0 16,-20-21-16,20 21 0,-21 0 15,1-21-15,-1 21 0,0 0 0,1-21 16,-22 21-16,21-21 0,-42 21 0,21 0 16,1 0-16,-22-22 0,-22 22 15,22 0-15,-21 0 0,-21 0 0,0 0 16,-22 0-16,1-21 0,-1 21 0,-21 0 16,-20 0-16,-1 0 0,0 0 15,0 0-15,0 0 0,-21-21 94</inkml:trace>
  <inkml:trace contextRef="#ctx0" brushRef="#br0" timeOffset="26212.09">17653 3768 0,'0'0'15,"-21"0"-15,-22 0 0,22 0 0,0 21 16,0-21-16,0 0 0,0 0 0,-1 0 16,1 0-16,42 0 78,1 0-63,-1 0-15,0 0 16,21 0-16,-21 0 0,22 0 0,-22 0 16,21 0-16,1-21 0,-22 21 15,21 0-15,0 0 0,1 0 0,-1 0 16,22 0-16,-22 0 0,21 0 0,1 0 16,-1 0-16,1 0 0,21 0 15,-1 0-15,1 0 0,0-21 0,20 21 16,-20 0-16,21 0 0,0 0 15,21-22-15,0 22 0,-21 0 0,21 0 16,-22 0-16,1 0 16,0 0-16,0 0 0,-21 0 0,20 0 15,22 0-15,-21 0 0,0 0 0,21 0 16,-21 0-16,21 0 0,-21 0 16,21 0-16,0 0 0,0 0 0,0 0 15,0 0-15,0 0 0,0 0 16,-21 0-16,21 0 0,-22 0 0,22 0 15,0 0-15,-21 0 0,21 0 16,-21 0-16,0 0 0,0 0 0,0 0 16,-1 0-16,1-21 0,-21 21 0,21 0 15,0 0-15,-22 0 0,1 0 16,0 0-16,-1 0 0,1 0 16,-22 0-16,1 0 0,-1 0 15,1 0-15,-22 0 0,22 0 0,-22 0 16,0 0-16,1 0 0,20 0 0,-42 0 15,22 0-15,-1 0 0,-21 0 16,0 0-16,1 0 0,-1 0 0,-21-21 16,-21 21-1,-1-21 1,1 21-16,0 0 0</inkml:trace>
  <inkml:trace contextRef="#ctx0" brushRef="#br0" timeOffset="26353.01">24638 3662 0,'-21'0'0,"0"0"16,-1 0 15,1 21-31,0-21 16,0 21-16,0 0 15,-22-21-15</inkml:trace>
  <inkml:trace contextRef="#ctx0" brushRef="#br0" timeOffset="32324.6">13843 3408 0,'0'0'0,"0"-21"0,21 21 16,-21-21-16,0-1 0,0 1 15,0 0-15,0 0 16,0 0-16,21 0 0,-21-1 16,0 1-16,0 0 0,0 0 15,0 0 1,0 42 31,0 0-32,0 0-15,0 0 16,0 1-16,0-1 16,0 0-16,0 21 0,0-21 0,0 1 15,0 20-15,0-21 0,0 21 16,0-20-16,0 20 0,0 0 0,0-21 16,0 22-16,0-22 0,0 21 15,0 1-15,0-22 0,0 21 0,0-21 16,0 22-16,0-1 0,0-21 0,0 21 15,0 1-15,0-1 0,0 0 16,0 1-16,0-1 0,0 0 0,-21 1 16,21-1-16,-21 0 0,21-20 0,0 20 15,0 0-15,-21 1 0,21-1 16,-21-21-16,21 21 0,0 1 16,0-22-16,0 21 0,0 1 0,-22-1 15,22 0-15,0 1 0,-21-1 16,21 0-16,0 1 0,0-1 0,0 0 15,-21 1-15,21-22 0,0 21 16,-21 0-16,21 1 0,0-1 0,0 0 16,0 1-16,0-22 0,0 21 0,-21 1 15,21-1-15,0 0 0,0 1 16,0-1-16,-21 0 0,21 1 0,0-1 16,0 0-16,0 1 0,0-1 0,0 0 15,0 1-15,0-1 0,-22-21 16,22 21-16,0 1 0,0-1 15,-21 0-15,21 1 0,0-1 0,-21 0 16,21 1-16,0 20 0,0-20 0,0-1 16,-21 0-16,21 22 0,-21-22 15,21 0-15,0 1 0,0-1 0,0 22 16,0-22-16,-21 0 0,21 1 0,0 20 16,0-21-16,-22 1 0,22 20 15,0-20-15,0 20 0,0-21 0,0 22 16,0-22-16,0 1 0,0 20 0,-21-21 15,21 1-15,0-1 0,0 22 16,0-22-16,0 21 0,0-20 16,-21 20-16,21-20 0,0-1 0,0 21 15,0-20-15,0 20 0,0-20 0,0 20 16,0-21-16,0 1 0,0-1 16,0 22-16,0-22 0,-21 21 0,21-20 15,0 20-15,-21-20 0,21 20 0,0-21 16,0 22-16,0-1 0,0-20 15,-21-1-15,21 22 0,-22-22 0,22 21 16,0-20-16,0-1 0,-21 22 0,21-22 16,-21 21-16,0-20 0,21 20 15,0 1-15,-21-22 0,21 22 0,-21-22 16,-1 21-16,22-20 0,0 20 0,0-20 16,-21-1-16,21 21 0,-21 1 15,21-22-15,-21 22 0,21-1 16,-21-20-16,21 20 0,0 1 0,0-22 15,-21 21-15,21-20 0,-22 20 0,22-20 16,0 20-16,0 1 0,-21-22 0,21 21 16,-21 1-16,21-1 0,-21-20 15,21 20-15,0 1 0,0-1 0,-21 1 16,0-22-16,21 22 0,-22-1 0,22-21 16,0 22-16,-21-1 0,21 1 15,-21-22-15,21 22 0,-21-1 16,21 1-16,0-1 0,-21 1 0,0-1 0,21-20 15,-22 20-15,22 1 0,0-22 16,-21 21-16,0 1 0,0-1 16,21-20-16,0 20 0,-21 1 0,21-1 15,-21-20-15,21 20 0,-22 1 0,22-22 16,0 0-16,0 22 0,-21-22 16,21 22-16,-21-22 0,21 21 0,0-20 15,-21 20-15,21-20 0,0-1 0,0 21 16,0-20-16,-21 20 0,21-20 15,-21-1-15,21 0 0,0 1 0,0-1 16,-22 21-16,22-20 0,-21-1 0,21 0 16,-21 1-16,21 20 0,0-20 15,0-1-15,-21 0 0,21 22 16,-21-22-16,21 0 0,0 1 0,0-1 16,-21 0-16,21 1 0,-22-1 0,22 0 15,-21 1-15,0-1 0,21 0 16,0 1-16,-21 20 0,21-20 0,-21-1 15,21 0-15,0 22 0,-21-22 0,-1 0 16,22 1-16,-21-1 0,21 0 16,0 1-16,-21-1 0,0 0 0,21 1 15,-21-1-15,21 0 0,0 1 16,-21 20-16,-1-20 0,22-1 16,-21 0-16,21 1 0,0-1 0,-21 0 15,0 22-15,21-22 0,-21 0 0,21 1 16,0-1-16,0 0 0,-21 1 15,21-1-15,-22-21 0,22 22 0,-21-1 16,21 0-16,-21 1 0,21 20 0,0-21 16,0 1-16,-21-1 0,21 0 15,-21 1-15,21-1 0,0 0 0,-21 1 16,21-1-16,0-21 0,0 22 0,0-1 16,0-21-16,0 21 0,0-20 15,0 20-15,0-21 0,-22 21 16,22-20-16,0 20 0,0-21 15,0 0-15,0 0 0,0 1 0,0-1 16,0 0-16,0 0 0,0 0 16,-21-21-1,21-21 1</inkml:trace>
  <inkml:trace contextRef="#ctx0" brushRef="#br0" timeOffset="43040.42">550 5080 0,'0'0'0,"0"-21"0,0 0 16</inkml:trace>
  <inkml:trace contextRef="#ctx0" brushRef="#br0" timeOffset="43275.28">614 4974 0,'0'21'31,"0"1"-15,0-1-16,-21 21 0,21-21 0,0 22 15,0-1-15,0 0 0,-22 1 16,22-1-16,-21 0 0,0 1 0,21-1 16,-21 0-16,21 1 15,0-22-15,-21 21 0,21-21 0,0 0 0,0 1 16,0-1-16,0 0 15</inkml:trace>
  <inkml:trace contextRef="#ctx0" brushRef="#br0" timeOffset="43584.1">550 5059 0,'0'0'0,"0"-21"0,0-22 0,0 22 16,21 0-16,1 0 16,-1 0-16,0 21 0,0-21 0,0 21 15,0 0-15,22 0 0,-22 0 16,0 0-16,21 21 0,-20 21 16,20-21-16,-21 22 0,0-1 0,0 0 15,1 1-15,-1-1 0,0 0 16,-21 1-16,0-1 0,0 0 0,0 1 15,0-1-15,0-21 0,0 21 16,-21-20-16,0-1 0,-1 0 0,22 0 16,0 0-16,-21-21 0,0 0 15,0 0 1,0-21 0</inkml:trace>
  <inkml:trace contextRef="#ctx0" brushRef="#br0" timeOffset="43791.98">381 5482 0,'0'0'15,"21"-21"1,0 21 0,0 0-16,22-21 0,-22 21 15,21 0-15,1-21 0,-1 21 0,0-21 16,22 21-16,-22-22 15,22 1-15,-22 21 0,0-21 0,22 0 16,-22 21-16,0-21 0,1 0 16,-1 21-16,-21-22 0</inkml:trace>
  <inkml:trace contextRef="#ctx0" brushRef="#br0" timeOffset="44840.38">1291 5228 0,'0'0'0,"0"21"16,0 1-1,0-1-15,0 0 0,0 0 0,0 21 16,0-20-16,0-1 15,-21 0-15,21 0 0,0 0 16,0 0-16,0 1 0,0-1 0,-21-21 16,21 21-16,0 0 15,-21-21-15,21-21 32,0 0-17,0 0-15,0-1 0,0 1 16,0 0-16,21 0 0,0-21 0,0 20 15,0 1-15,0 0 0,1 0 16,-1 0-16,0 0 0,21-1 16,-21 22-16,1 0 0,-1 0 0,21 0 15,-21 0-15,0 0 0,1 0 16,-22 22-16,21-1 0,0 0 16,-21 0-16,0 0 0,0 0 15,0 1-15,0-1 0,0 0 16,0 0-16,0 0 0,0 0 15,21 1-15,0-22 16,0 0 0,1 0-16,-1 0 0,0 0 0,0 0 15,0-22-15,0 1 0,1 21 16,-22-21-16,21 0 0,0 0 0,0 0 16,0-1-16,-21 1 0,21 0 15,-21 0-15,22 0 0,-22 0 16,0 42 31,0 0-47,0 0 0,0 0 15,0 0-15,0 1 0,0-1 16,0 0-16,0 0 16,0 0-16,21-21 0,0 0 0,0 0 15,0 0-15,0 0 16,1 0-16,-1 0 0,0 0 15,0-21-15,0 0 16,0 21-16,1-21 0,-1 0 0,0-1 16,-21 1-16,21 21 0,0-21 15,-21 0-15,0 0 0,21 0 0,1-1 16,-1 22 0,-21-21-16,0 42 31,0 1-31,-21-1 15,21 0-15,-22 0 0,22 21 16,-21-20-16,0 20 0,21-21 16,0 21-16,-21 1 0,21-1 0,0 0 15,0 1-15,0 20 16,0-20-16,0 20 0,0-21 0,0 1 16,21 20-16,0-20 0,-21-1 15,21 21-15,1-20 0,-22 20 0,0-20 16,0-1-16,21 21 0,-21-20 0,0-1 15,-21 149 1,-1-149-16,1 0 0,0 1 16,0-22-16,-21 0 0,20 21 15,-20-21-15,21-21 0,-21 22 0,20-22 16,-20 0-16,21 0 0,-21 0 0,-1-22 16,1 1-16,21 0 0,-22-21 15,1 21-15,21-22 0,0-20 16,0 20-16,21-20 0,-22-1 15,22-20-15,0 20 0,0 1 0,22-1 16,-1 1-16,21-22 0,-21 43 16,0-22-16,22 1 0,-1-1 0,0 22 15,1 0-15,-1-1 0,0 1 16,1 0-16,-1-1 0,0 22 16,1-21-16,-1 21 0,0-1 0</inkml:trace>
  <inkml:trace contextRef="#ctx0" brushRef="#br0" timeOffset="45444.04">3344 5165 0,'0'0'0,"0"-21"0,0-1 0,0 1 16,0 0-16,0 0 0,0 0 15,21 21 1,1 0-16,-22 21 0,21 0 16,-21 21-16,21-20 0,0 20 0,-21 0 15,21 1-15,-21-1 0,21-21 16,-21 21-16,22 1 0,-22-1 15,0-21-15,0 22 0,0-22 16,0 0-16,0 0 0,0 0 0,21-21 31,-21-21-15,0 0-16,0-21 0,0 20 16,21 1-16,-21-21 0,21 21 15,0-22-15,-21 1 0,21 0 0,1-1 16,-1 1-16,0 0 0,0 21 15,0-22-15,0 22 0,1 0 16,-1 0-16,-21 0 0,21 21 0,0 0 16,0 0-16,0 0 15,1 0-15,-1 21 0,0 0 16</inkml:trace>
  <inkml:trace contextRef="#ctx0" brushRef="#br0" timeOffset="46233.59">4191 5525 0,'0'0'15,"42"0"1,-21 0-16,-21-22 0,22 1 0,-22 0 16,21 0-16,-21 0 15,0 0-15,0-1 0,0 1 0,0 0 16,0 0-16,0-21 0,0 20 0,0 1 15,-21 0-15,-1 0 0,1 0 16,0 21-16,0 0 0,-21 0 16,20 21-16,1 0 0,0 0 15,0 0-15,0 22 0,0-22 0,-1 21 16,1-21-16,0 22 0,21-22 16,0 21-16,0-21 0,0 1 15,0 20-15,0-21 0,0 0 0,0 0 0,0 1 16,21-22-16,0 0 15,1 0-15,20 0 16,-21 0-16,0-22 0,0 1 16,1 0-16,-1 0 0,21 0 0,-21 0 15,0-1-15,1-20 0,-1 21 0,0 0 16,0-22-16,-21 22 0,0 0 16,21 0-16,-21 0 0,21 0 0,-21-1 15,0 1 1,0 42-1,0 1-15,0-1 0,0 0 16,-21 0-16,21 0 0,0 0 16,-21 1-16,21-1 0,0 0 15,0 0-15,0 0 0,0 0 0,0 1 16,0-1-16,21 0 16,0-21-16,1 0 0,-1 0 0,0 0 15,0 0-15,0 0 0,22 0 16,-22-21-16,21 0 0,-21-1 0,0 1 15,22 0-15,-22 0 0,0 0 0,0 0 16,0-1-16,1 1 0,-1-21 16,-21 21-16,0 0 0,0-1 15,-21 22 1,-1 0-16,1 0 0,0 0 16,0 0-16,0 0 0,21 22 0,0-1 15,0 0-15,0 0 16,0 0-16,0 0 0,0 1 0,0-1 15,21 0-15,0 0 0,-21 0 0,21 0 16,0 1-16,1-1 16,-22 0-16,21 0 0,0 0 0,0-21 15,-21 21-15,21-21 16,0 0-16,1 0 0,-1 0 16,0 0-16,0 0 0,0-21 0,0 0 15,1 21-15</inkml:trace>
  <inkml:trace contextRef="#ctx0" brushRef="#br0" timeOffset="46863.63">5313 5334 0,'0'-21'15,"0"42"-15,0-63 0,0 21 16,0-1-16,0 1 0,-21 0 16,-1 21-16,1 0 15,0 0-15,0 0 0,0 21 16,-22 0-16,22-21 0,0 22 0,21-1 15,-21 21-15,0-21 0,0 0 16,-1 1-16,1 20 0,21-21 16,0 0-16,0 0 0,0 1 0,0-1 15,0 0-15,0 0 0,0 0 16,21-21-16,1 0 0,-1 0 16,0 0-16,0 0 0,0-21 15,0 0-15,22 21 0,-22-21 0,0 0 16,0-1-16,0 1 0,1-21 0,-1 21 15,0 0-15,-21-1 0,0 1 16,21 0-16,-21 0 0,21 0 16,-21 42 15,0 0-31,0 0 16,-21 0-16,21 1 0,-21-1 15,21 0-15,0 0 0,0 0 0,0 0 16,0 1-16,0-1 0,21-21 15,0 21-15,0-21 16,1 0-16,-1 0 0,0 0 16,0 0-16,0-21 0,22 0 0,-22 21 15,21-22-15,-21 1 0,0 0 16,1 0-16,20 0 0,-42 0 16,21-1-16,0 1 0,-21 0 0,21 0 15,-21 42 16,0 0-15,0 0-16,0 1 0,-21-1 16,21 0-16,-21-21 0,21 21 0,0 0 15,-21-21-15,21 21 0,0 1 16,0-44 15,0 1-31</inkml:trace>
  <inkml:trace contextRef="#ctx0" brushRef="#br0" timeOffset="47008.55">5757 5122 0,'0'0'0,"0"-21"0,-21 0 16,21 0-16,-21 21 0,42 0 47,0 0-47,0 0 0,1 0 15,-1 0-15</inkml:trace>
  <inkml:trace contextRef="#ctx0" brushRef="#br0" timeOffset="47508.27">6244 4953 0,'0'-21'0,"-21"21"15,0 0-15,0 0 0,-1 21 16,1 0-16,21 0 0,0 1 15,0-1-15,-21 0 0,21 21 16,-21 1-16,21-22 0,-21 21 0,21 0 16,-21-20-16,21 20 0,0 0 15,0-21-15,-22 22 0,22-22 0,-21 21 16,21-21-16,0 1 0,0-1 0,0 0 16,0 0-16,0 0 0,0-42 46,0 0-46,0 0 0,0 0 16,0-1-16,0 1 0,0 0 16,21-21-16,1 21 0,-1-1 0,21-20 15,-21 21-15,0 0 0,22 0 0,-22-1 16,21 22-16,-21-21 0,1 21 16,20 0-16,-21 0 0,0 0 0,0 0 15,1 0-15,-1 21 0,0 1 16,0-1-16,-21 0 0,0 0 0,0 0 15,0 0-15,0 1 0,0-1 0,0 0 16,-21 0-16,-21 0 0,20 0 16,1 1-16,-21-1 0,21 0 15,-22-21-15,22 21 0,-21 0 0,21-21 16,0 0-16,-1 0 0,1 0 16,0 0-16,21-21 15,0 0-15,0 0 16,21 0-16,0-1 15,1 1-15</inkml:trace>
  <inkml:trace contextRef="#ctx0" brushRef="#br0" timeOffset="47752.13">6689 4953 0,'0'-21'0,"0"42"0,0-21 31,0 21-16,0 22-15,0-22 0,0 21 0,-22 0 16,22-20-16,0 20 0,0 0 16,-21 1-16,21-1 0,-21-21 0,21 21 15,-21-20-15,21-1 0,0 21 0,0-21 16,0 0-16,0 1 16,21-22-1,0 0-15,0 0 0,1 0 0,-1 0 16,0 0-16,-21-22 0,21 22 15</inkml:trace>
  <inkml:trace contextRef="#ctx0" brushRef="#br0" timeOffset="48071.95">6816 5376 0,'21'0'32,"0"0"-17,0 0-15,0 0 0,0 0 16,1 0-16,-1 0 0,0 0 15,0 0-15,0-21 0,0 0 16,1 0-16,-22 0 16,0 0-16,0-1 15,0 1-15,-22 21 16,1 0-16,0 0 16,0 0-16,0 0 0,-22 21 0,1 22 15,21-22-15,21 0 16,-21 0-16,21 0 0,0 22 0,-21-22 15,21 0-15,0 0 0,0 0 0,21 1 16,0-1-16,0-21 16,21 0-16,-20 0 0,-1 0 15,21 0-15,-21 0 0,22 0 0,-22 0 16,21 0-16,0-21 0</inkml:trace>
  <inkml:trace contextRef="#ctx0" brushRef="#br0" timeOffset="48933.45">8022 5144 0,'0'0'0,"0"-22"0,0 1 16,0 0-16,0 0 0,0 0 16,0 0-16,0-1 0,0 44 31,0-1-15,0 21-16,0-21 0,0 22 15,0-22-15,-21 21 0,21-21 0,-21 22 16,21-22-16,0 0 0,0 0 0,0 0 15,0 0-15,0 1 16,21-22 0,-21-22-1,21 22-15,0-21 16,-21 0-16,21 0 0,1 0 0,-1 0 16,0-1-16,0 1 0,0 0 0,0 0 15,-21 0-15,22 0 0,-22-1 16,21 1-16,-21 42 15,0 1-15,0-1 16,0 0-16,0 21 16,0-21-16,0 1 0,0-1 0,0 0 15,0 0-15,21 0 0,-21 0 16,21 1-16,-21-1 0,21 0 0,0-21 16,1 0-16,-1 0 0,21 0 15,-21 0-15,22 0 0,-22-21 16,21 21-16,0-21 0,1-1 15,-1 1-15,-21 0 0,22 0 0,-1 0 16,-21-22-16,0 22 0,0-21 0,-21 0 16,0-1-16,0 22 0,0-21 15,-21-1-15,0 22 0,0-21 0,-21 21 16,-1 21-16,1 0 0,21 0 16,-22 0-16,1 0 0,0 0 0,21 21 15,-1-21-15,1 21 0,0 0 0,0 0 16,21 22-16,-21-22 0,21 0 15,0 0-15,0 0 0,21 1 16,0-22-16,0 21 0,0-21 16,1 0-16,20 0 0,0 0 15,1 0-15,-1 0 0</inkml:trace>
  <inkml:trace contextRef="#ctx0" brushRef="#br0" timeOffset="49433.17">9186 4720 0,'0'0'0,"0"-42"0,0 21 0,0 0 16,0-1-16,-21 22 0,0 0 16,0 0-16,21 22 15,-21 20-15,21-21 16,-22 21-16,22 1 0,-21-1 16,21 0-16,0 22 0,0-22 0,-21 22 15,21-22-15,0 0 0,-21 1 16,21-1-16,0 0 0,0-20 0,0 20 15,0-21-15,0 0 0,0 0 0,0 1 16,-21-22-16,21-22 31,0 1-15,21 0-16,0 0 0,-21 0 16,21-22-16,0 22 0,1 0 0,-1-21 15,0 21-15,21-1 0,-21-20 0,1 21 16,20 0-16,-21 21 15,0-21-15,0 21 0,1 0 0,-1 0 16,0 0-16,0 21 0,0 0 0,-21 0 16,21 0-16,-21 0 0,0 1 15,0-1-15,0 0 0,0 21 0,0-21 16,0 1-16,0-1 0,0 0 0,0 0 16,-21-21-16,21 21 0,0 0 15,21-42 32,1 21-47,-22-21 0,21 0 0,0 0 16,0 0-16,0-1 0,0 1 15,1 0-15</inkml:trace>
  <inkml:trace contextRef="#ctx0" brushRef="#br0" timeOffset="49603.34">9694 5144 0,'21'-22'0,"22"1"16,-107 64-16,149-86 0,-85 64 31,0 1-31,0-1 0,0 0 15,0 0-15,-21 0 0,21 0 16,0 1-16,-21-1 0,21 0 16,-22 0-16,1 0 0,21 0 15,0-42 32</inkml:trace>
  <inkml:trace contextRef="#ctx0" brushRef="#br0" timeOffset="49924.03">9969 4826 0,'-21'0'0,"0"0"16,0 0-1,0 0-15,21 21 0,0 0 16,21-21-1,0 0-15,0 0 16,0 0-16,1 0 0,-1 0 16,0 0-16,-21-21 15,0 0 1,0 0 0,-21 21-16,0 0 15,-1 0-15,1 0 0,0 0 16,0 0-16,21 21 0,0 0 15,0 0-15,0 1 0,0-1 16,0 0-16,0 0 0,0 0 16,21 0-1</inkml:trace>
  <inkml:trace contextRef="#ctx0" brushRef="#br0" timeOffset="50187.93">10520 4974 0,'0'0'16,"0"-21"-16,0 0 0,0 0 16,-21 21-16,-1-21 0,1 21 15,0 0-15,0 0 16,0 21-16,0-21 0,-1 21 0,1 0 16,0 21-16,0-20 0,0-1 15,0 21-15,-1-21 0,1 22 16,0-22-16,0 21 0,21-21 0,0 0 15,0 1-15,0-1 0,0 0 0,0 0 16,21 0-16,0-21 0,22 0 16,-22 0-16,21 0 0,-21 0 0,22 0 15,-1 0-15,-21-21 0,21 21 0</inkml:trace>
  <inkml:trace contextRef="#ctx0" brushRef="#br0" timeOffset="50656.94">10858 4741 0,'0'0'0,"0"-21"0,0-21 0,0 21 16,0 0-16,-21 42 15,21 0 1,-21-21-16,21 42 0,0-21 0,0 22 16,0-22-16,-21 21 0,21 1 0,-21-1 15,21 0-15,0 1 0,0-1 16,0-21-16,0 21 0,-21-20 0,21-1 15,0 0-15,0 0 0,0 0 0,-22 0 16,22 1 0,0-44-1,0 1 1,22 0-16,-1 0 16,-21 0-16,21 0 0,21-22 0,-21 22 15,1 0-15,-1-21 0,21 20 0,-21 1 16,22 0-16,-22 0 0,21 0 15,-21 21-15,22 0 0,-22 0 0,0 0 16,0 0-16,0 0 0,0 21 0,1 0 16,-22 21-16,0-20 0,0-1 15,0 21-15,0-21 0,0 22 0,0-22 16,0 0-16,0 21 0,-22-21 0,1 1 16,0-1-16,0 0 15,21 0-15,-21 0 0,0-21 0,21 21 16,-22-21-16,44 0 31,-1-21-31</inkml:trace>
  <inkml:trace contextRef="#ctx0" brushRef="#br0" timeOffset="50920.55">12107 4995 0,'0'-21'32,"0"42"-17,0 1-15,-21-1 0,0 0 16,21 0-16,-21 21 0,0-20 0,-1-1 16,1 0-16,0 21 0,0-21 15,0 1-15,21-1 0,-21 0 0,21 0 16,-22 0-16,22 0 0,22-21 31,-1 0-31,0 0 16,0-21-16,21 21 0,-20-21 0</inkml:trace>
  <inkml:trace contextRef="#ctx0" brushRef="#br0" timeOffset="51260.35">12531 4995 0,'0'0'0,"0"-21"0,0 0 16,0 0-16,-22 21 31,1 0-31,0 0 0,0 0 0,0 21 16,0-21-16,-1 21 0,1 0 15,21 1-15,-21-22 16,21 21-16,0 0 16,21-21-16,0 21 15,22-21-15,-22 0 0,0 0 0,0 21 16,22 0-16,-22-21 0,0 22 0,0-22 15,0 21-15,0-21 0,1 21 16,-22 0-16,0 0 0,0 0 16,0 1-16,0-1 15,-22 0 1,1-21-16,0 0 0,0 21 0,0-21 16,-22 0-16,22 0 0,-21 0 0,0 0 15,20 0-15,-20 0 16,21 0-16,0-21 15,21 0-15</inkml:trace>
  <inkml:trace contextRef="#ctx0" brushRef="#br0" timeOffset="51459.24">12361 4699 0,'-21'0'0,"-21"-21"31,21 21-31,-1 0 0,1 0 16,0 0 15,0 0-31,0 21 0,0-21 16,-1 21-16</inkml:trace>
  <inkml:trace contextRef="#ctx0" brushRef="#br0" timeOffset="52520.2">1439 6964 0,'21'-42'15,"1"20"-15,-22 1 16,21 21-16,-21-21 16,0 0-16,0 0 0,0 0 0,0-1 15,0 1-15,-21-21 0,-1 21 16,1 0-16,-21-1 0,21 1 0,-22 0 15,22 0-15,-21 0 0,0 0 16,-1 21-16,1 0 0,0 0 0,20 0 16,-20 0-16,21 21 0,-21 0 15,20 0-15,1 21 0,0 1 0,0-1 16,0 0-16,0 1 0,21-1 16,0-21-16,0 22 0,0-1 15,0 0-15,0-21 0,0 1 16,21-1-16,-21 0 0,21 0 0,0-21 15,0 0-15,0 0 0,22 0 16,-22 0-16,0 0 0,21-21 0,-20 0 16,20 0-16,-21-1 0,21 1 15,1-21-15,-1 21 0,-21-22 0,22 1 16,-22 0-16,21-1 0,-21-20 16,-21 21-16,21-22 0,-21 22 15,0-22-15,0 1 0,0 20 0,0 1 16,0 21-16,0 0 0,0 0 15,-21-1-15,0 22 0,0 22 16,21-1 0,-21 0-16,21 21 0,0 1 0,0-1 15,0 0-15,0 1 0,0-1 16,0 0-16,21-21 0,-21 22 0,21-1 16,-21-21-16,21 0 0,-21 22 15,21-22-15,-21 0 0,22 0 16,-1-21-16,0 0 0,0 0 15,0 0-15,0 0 0,1-21 16</inkml:trace>
  <inkml:trace contextRef="#ctx0" brushRef="#br0" timeOffset="52872.99">1778 6773 0,'21'0'0,"0"0"31,0 0-31,1 0 16,-22-21-16,21 0 0,0 21 0,0-21 16,0 21-16,0-21 0,1 0 15,-1-1-15,-21 1 0,21 0 16,-21 0-16,0 0 16,-21 21-16,0 0 0,-1 0 15,1 0-15,0 21 16,-21 0-16,21 0 0,-22 0 0,22 1 15,0-1-15,0 0 0,0 0 16,-1 21-16,22-20 0,-21-1 0,21 0 16,0 0-16,0 0 0,0 0 15,21-21-15,1 0 0,-1 22 16,0-22-16,0 0 0,21 0 0,-20 0 16,-1 0-16,0 0 0,21 0 15,-21-22-15,22 22 0,-22-21 0,21 21 16,1-21-16</inkml:trace>
  <inkml:trace contextRef="#ctx0" brushRef="#br0" timeOffset="53109.85">2455 6604 0,'0'0'15,"0"-21"-15,0 0 0,-21 21 16,0 0 0,0 0-16,0 0 0,-1 21 0,1 0 15,-21 0-15,21 0 0,21 1 16,-21-1-16,-1 21 0,1-21 0,21 0 15,-21 1-15,21 20 0,0-21 16,0 0-16,0 0 0,0 1 0,0-1 16,0 0-16,0 0 15,21-21-15,0 0 0,1 21 0,-1-21 16,21 0-16,-21 0 16,0 0-16,22-21 0,-1 0 0,0 0 15,1 0-15,-1-1 0,0-20 0</inkml:trace>
  <inkml:trace contextRef="#ctx0" brushRef="#br0" timeOffset="53352.71">2942 6287 0,'0'0'0,"0"-43"0,0 22 0,21 0 15,-21 0-15,-21 21 32,21 21-32,-21 0 0,0 0 15,21 0-15,-21 22 0,21-1 0,0 0 16,-22 1-16,1-1 0,21 22 15,-21-22-15,21 0 0,-21 1 16,21-1-16,-21 0 0,21-21 0,-21 22 16,21-22-16,0 0 0,0 0 15,0 0-15,0 1 0,0-1 16,21-21-16,0 0 16,0 0-16,0-21 0,22 21 15,-22-22-15</inkml:trace>
  <inkml:trace contextRef="#ctx0" brushRef="#br0" timeOffset="53815.45">3260 6710 0,'0'0'0,"21"0"0,0-21 0,-21 0 15,21-1-15,-21 1 16,0 0-16,0 0 0,-21 0 16,0 0-16,0-1 15,-1 22-15,1 0 0,0 0 0,-21 0 16,21 0-16,-1 22 0,1-1 15,0 0-15,0 0 0,0 0 0,0 22 16,-1-22-16,1 21 0,0 0 0,0-20 16,21 20-16,0-21 0,-21 21 15,21-20-15,0-1 0,0 0 16,0 0-16,21 0 16,0-21-16,0 0 15,0 0-15,1-21 0,20 21 0,-21-21 16,0 0-16,0 0 0,22-1 15,-22 1-15,0 0 0,0 0 0,0-21 16,1 20-16,-1 1 0,-21-21 16,0 21-16,0 0 0,0-1 15,0 44 1,0-1-16,0 0 16,0 0-16,0 0 0,0 0 0,-21 22 15,21-22-15,0 0 16,-22 0-16,22 22 0,0-22 0,0 0 15,0 0-15,0 0 0,22-21 16,-1 0 0,0 0-16,0 0 0,0 0 15,0-21-15,1 21 0,-1-21 16</inkml:trace>
  <inkml:trace contextRef="#ctx0" brushRef="#br0" timeOffset="54159.25">3556 6773 0,'0'0'0,"0"-21"0,0 0 0,0 0 15,21 0-15,0 0 0,-21-1 16,21 1 0,1 21-16,-1 0 0,0 0 15,0 0-15,0 0 0,0 0 0,1 0 16,-1 21-16,-21 1 0,21-1 16,0 0-16,0 0 0,0 0 0,1 0 15,-22 1-15,0-1 0,0 0 0,0 0 16,0 0-16,0 0 0,0 1 15,-22-1-15,1 0 0,0-21 16,0 0 0,21-21-1,0 0-15,0-1 0,0 1 0,0 0 16,0 0-16,21 0 16,-21-22-16,21 22 0,0 0 0,1-21 15,-1 21-15,0-1 0,0 1 0,0 21 16,0-21-16,1 0 0,-1 21 15,0 0-15,0 0 0,0 0 16,0 0-16</inkml:trace>
  <inkml:trace contextRef="#ctx0" brushRef="#br0" timeOffset="54507.54">4191 6837 0,'0'0'0,"21"0"0,0 0 15,0 0-15,1 0 16,-1 0-16,0 0 0,0 0 16,-21-21-16,21 0 0,0 21 0,1-22 15,-1 1-15,0 0 0,0 21 16,0-21-16,-21 0 0,0 0 0,21-1 16,-42 22-1,0 0 1,0 0-16,0 0 0,0 0 0,-1 22 15,1-1-15,0 0 0,0 0 16,0-21-16,0 21 0,-1 0 16,22 1-16,0-1 0,0 0 0,0 0 15,0 0-15,0 0 0,0 1 16,22-22 0,-1 0-16,0 0 0,0 0 0,0 0 15,0 0-15,22 0 0,-1 0 0,0 0 16,1 0-16,-1 0 0,0 0 15,22-22-15</inkml:trace>
  <inkml:trace contextRef="#ctx0" brushRef="#br0" timeOffset="55004.28">5355 6731 0,'0'0'0,"0"-21"16,0 0-16,0 0 15,0-1-15,0 1 0,-21 0 16,0 21-16,0 0 0,-1 0 15,1 0-15,0 0 0,0 0 16,0 0-16,0 21 0,-1-21 0,1 21 16,-21 1-16,21-1 0,0 0 0,-1 0 15,1 21-15,0-20 0,0-1 16,21 0-16,0 0 0,0 0 0,0 0 16,0 1-16,0-1 0,0 0 15,21-21-15,0 0 16,0 0-16,1 0 0,-1 0 15,0 0-15,21 0 0,-21 0 0,1-21 16,-1 0-16,0 21 0,21-22 0,-21 1 16,1-21-16,-1 21 0,21 0 15,-21-22-15,0 1 0,1 0 0,-1-1 16,0 1-16,-21 0 0,0-22 0,21 22 16,-21-1-16,0 1 0,0 21 15,0-21-15,0 20 0,0 1 16,21 21-16,-21 21 15,0 1 1,0 20-16,-21-21 0,21 21 16,-21 1-16,21-1 0,0 0 0,0 1 15,0-1-15,-21 0 0,21 1 16,0-1-16,0 0 0,0-20 0,0-1 16,0 0-16,0 0 0,0 0 0,0 0 15,21-21-15,0 0 0,0 0 16,0 0-16,1 0 0,-1 0 15</inkml:trace>
  <inkml:trace contextRef="#ctx0" brushRef="#br0" timeOffset="55856.48">6794 6604 0,'0'0'0,"0"-21"0,0 0 0,0 0 0,-21-1 15,0 1-15,21 0 16,0 0-16,0 42 31,0 0-31,0 0 0,0 22 16,-21-22-16,21 21 0,-21-21 0,21 22 15,0-22-15,0 21 0,-21-21 16,21 1-16,-22-1 0,22 0 0,0 0 16,0 0-16,0-42 47,22 21-47,-1-21 0,-21 0 15,21 0-15,0-22 0,0 22 0,0 0 16,1-21-16,-1 20 0,0 1 15,0 0-15,-21 0 0,21 0 0,0 21 16,1 0-16,-22 21 16,21 0-16,-21 0 15,0 0-15,21 1 0,-21 20 0,0-21 16,0 0-16,0 0 0,21 1 0,-21-1 16,21 0-16,-21 0 15,21-21-15,-21 21 0,22-21 0,-1 0 16,0 0-16,0 0 0,0 0 15,0 0-15,1 0 0,-1 0 16,21-21-16,-21 0 0,0 0 0,1 0 16,-1-1-16,-21 1 0,21 0 0,0-21 15,0-1-15,-21 22 0,0-21 16,0 0-16,0 20 0,0-20 0,0 21 16,0 0-1,0 42 1,0 0-16,0 0 0,-21 22 15,21-22-15,-21 0 0,21 21 16,0-21-16,-21 1 0,21-1 0,0 0 16,0 0-16,0 0 0,0 0 0,0 1 15,0-1-15,0 0 16,21-21-16,0 0 0,0 0 16,0 0-16,1 0 0,-1 0 0,0-21 15,0 0-15</inkml:trace>
  <inkml:trace contextRef="#ctx0" brushRef="#br0" timeOffset="56056.37">7747 6541 0,'0'0'0,"21"-22"0,-21 44 31,-21-1-15,21 0-16,0 21 0,-21-21 15,21 1-15,-21-1 0,-1 0 0,22 0 16,0 0-16,-21 0 15,21 1-15,21-22 32,1-22-32,-1 1 15</inkml:trace>
  <inkml:trace contextRef="#ctx0" brushRef="#br0" timeOffset="56380.18">7853 6223 0,'0'0'0,"-21"0"16,-1 0-16,1 0 0,0 0 16,0 0-16,21 21 15,0 0 1,21-21 0,0 0-16,0 0 15,1 0-15,-1 0 0,0 0 0,0 0 16,0 0-16,-21-21 0,0 0 15,0 0 1,-21 21-16,0 0 16,0 0-16,0 0 0,-1 0 15,1 0-15,0 0 0,0 0 16,21 21-16,-21 0 0,21 0 16,0 1-16,0-1 0,0 0 15,0 0-15,21 0 0,0 0 16,0 1-16,0-22 0,1 0 0,20 21 15</inkml:trace>
  <inkml:trace contextRef="#ctx0" brushRef="#br0" timeOffset="56652.53">8403 6202 0,'0'-21'15,"0"42"-15,0-63 0,-21 63 31,21 0-31,-21 0 16,21 0-16,0 0 0,0 22 16,0-1-16,-21 0 0,21 1 0,-22-1 15,1 0-15,21 22 0,-21-22 0,0 1 16,21-22-16,0 21 0,-21-21 16,21 22-16,-21-22 0,21 0 15,0 0-15,21-21 16,0 0-1,0-21-15,0 0 16,0 21-16,1-21 0</inkml:trace>
  <inkml:trace contextRef="#ctx0" brushRef="#br0" timeOffset="57704.95">8678 6202 0,'0'0'0,"0"-21"0,0 42 31,0 0-31,0 0 16,0 0-16,0 1 0,-21 20 0,21 0 16,0 1-16,0-22 0,-21 21 0,21 0 15,0 1-15,-21-1 0,21-21 16,0 22-16,0-22 0,0 0 0,0 0 16,0 0-16,0 0 0,0-42 46,21 0-46,-21 0 0,21 21 0,0-21 16,-21-22-16,21 22 16,1 0-16,-22 0 0,21 21 0,0-21 15,-21 0-15,21 21 0,0 0 16,-21 21 0,0 0-1,0 0-15,0 0 0,0 0 0,0 1 16,0-1-16,21 0 15,-21 0-15,22 0 0,-1-21 0,-21 21 16,21 1-16,0-22 0,0 0 0,22 0 16,-22 0-16,0 0 0,21 0 15,-21 0-15,1 0 0,20 0 0,-21 0 16,0 0-16,0-22 0,1 1 16,-1 0-16,21 0 0,-42 0 0,21 0 15,0-1-15,-21 1 0,22-21 16,-22 21-16,0 0 0,0-1 0,0 1 15,0 0-15,0 42 32,0 0-32,-22 1 0,22-1 15,0 0-15,0 0 0,-21 0 0,21 0 16,0 1-16,0-1 0,0 0 16,0 0-16,0 0 0,0 0 15,0 1-15,21-22 0,1 0 16,-1 0-16,0 0 0,0 0 15,0 0-15,0 0 0,22 0 16,-22 0-16,0-22 0,0 22 0,0-21 16,1 0-16,-22 0 0,21 0 0,0 0 15,-21-1-15,0-20 0,0 21 16,0 0-16,0 0 0,0-1 16,0 44-1,0-1 1,0 0-16,0 0 0,0 0 15,0 0-15,0 1 0,-21-1 0,21 0 16,-21 0-16,21 0 0,-22 0 0,22 1 16,0-1-1,-21 0-15,21-42 32,0 0-17,0-1-15,0 1 16,0 0-16,0 0 0,0 0 0,0 0 15,21-22-15,1 22 0,-1 0 0,0-21 16,0-1-16,0 22 0,0 0 16,1-21-16,20 20 0,-21 1 0,0 21 15,22 0-15,-22 0 0,0 0 16,0 0-16,0 0 0,0 21 0,-21 1 16,22-1-16,-22 0 0,0 21 15,0-21-15,0 22 0,0-22 0,0 21 16,0-21-16,0 1 0,0-1 15,-22 0-15,22 0 0,-21 0 0,21 0 16,-21-21-16,21 22 0,-21-22 16,0 0-1,21-22 1,0 1-16,0 0 0</inkml:trace>
  <inkml:trace contextRef="#ctx0" brushRef="#br0" timeOffset="57879.49">9694 6117 0,'-42'-21'15,"84"42"-15,-84-63 16,21 42 0,21 21-1,-21-21 1,-1 0-16</inkml:trace>
  <inkml:trace contextRef="#ctx0" brushRef="#br0" timeOffset="58079.38">8318 6498 0,'-21'21'15,"42"-42"-15,-63 42 0,21-21 0,42 0 32,0 0-32,0 0 0,22 0 0,-22-21 15,21 0-15,1 21 0,-22-21 16,21 21-16,0-21 0,1 21 16</inkml:trace>
  <inkml:trace contextRef="#ctx0" brushRef="#br0" timeOffset="58627.09">11261 6096 0,'0'-21'0,"0"42"0,21-63 16,-21 21-16,0-1 15,0 44 1,0-1-16,-21 0 15,21 0-15,-22 21 0,1 1 16,21-1-16,-21 0 0,0 1 0,0-1 16,21 0-16,-21 22 0,-1-22 15,22 1-15,0-1 0,-21 0 0,0-21 16,21 22-16,0-22 0,-21 0 16,21 0-16,0 0 0,0 1 0</inkml:trace>
  <inkml:trace contextRef="#ctx0" brushRef="#br0" timeOffset="59307.7">10710 6456 0,'-21'0'16,"42"0"-1,0 0-15,1 0 16,-1 0-16,21 0 0,0-21 16,1 21-16,-1 0 0,22-21 0,-22 21 15,21-22-15,1 1 0,-1 21 0,1-21 16,-1 0-16,1 0 0,-22 0 16,22-1-16,-22 1 0,0 0 0,-20 0 15,20 0-15,-21 0 0,0-1 0,0 1 16,-21 0-16,0 0 0,0 0 15,0 0-15,0-1 0,0 1 16,-21 21-16,0 0 16,21 21-1,-21 1-15,21-1 0,-21 0 0,21 0 16,-21 21-16,21-20 0,-22 20 16,22 0-16,0 1 0,-21 20 0,21-21 15,-21 1-15,0 20 0,21-20 0,0-1 16,-21 0-16,0-21 0,21 22 15,0-22-15,0 0 0,0 0 0,0 0 16,0 1-16,-22-22 0,22-22 31,0 1-31,22-21 16,-22 21-16,0 0 0,21-22 16,0 22-16,0-21 15,0-1-15,0 1 0,1 0 0,20-1 16,-21 22-16,21 0 0,1-21 0,-1 42 15,-21-21-15,22 21 0,-22 0 16,21 0-16,-21 0 0,0 21 0,1 0 16,-1 0-16,0 0 0,-21 22 0,0-22 15,0 21-15,0 0 0,0-20 16,0 20-16,0 0 0,-21-21 0,0 1 16,-1-1-16,1 0 0,21 0 15,-21 0-15,21 0 0,-21-21 16,0 22-16,21-44 31,0 1-31,21 0 16,0 0-16,0 0 15,0 0-15,1-22 0</inkml:trace>
  <inkml:trace contextRef="#ctx0" brushRef="#br0" timeOffset="59671.68">12171 6498 0,'21'0'47,"0"0"-32,0 0-15,0 0 0,22-21 16,-22 21-16,0-21 0,0 21 0,22-21 16,-22 0-16,0 21 0,0-22 0,0 1 15,0 0-15,-21 0 16,0 0-16,0 0 0,0-1 15,0 1-15,-21 21 16,0 0-16,0 0 0,0 21 16,0 1-16,-1-1 0,-20 0 0,21 21 15,0-21-15,0 22 0,-1-22 16,22 21-16,0 1 0,0-22 16,0 0-16,0 21 0,0-21 0,0 1 15,22-22-15,-1 21 0,0-21 0,0 0 16,21 0-16,-20 0 0,20 0 15,-21 0-15,21 0 0,1 0 0,-22 0 16,21-21-16,-21 21 0,22-22 0,-22 1 16,21 0-16,-21 21 0,1-21 0</inkml:trace>
  <inkml:trace contextRef="#ctx0" brushRef="#br0" timeOffset="61332.13">1397 8001 0,'0'-21'31,"0"0"-15,0 0 0,0-1-1,0 1 1,0 0-16,0 0 47,0 42-16,0 0-31,0 0 0,0 1 16,0 20-16,0-21 0,0 21 0,0 1 15,0-1-15,0 0 0,0-20 16,0 20-16,0 0 0,0-21 0,0 22 16,0-22-16,0 0 0,-21 0 15,21 0-15,-21 1 0,21-1 16,0-42 15,0-1-15,0 1-16,0 0 0,0-21 15,0 21-15,0-22 0,0 22 16,0-21-16,0-1 0,0 1 0,21 21 16,0-21-16,0-1 0,0 1 15,0 21-15,22 0 0,-22-1 0,0 1 16,21 21-16,-20 0 0,20 0 15,-21 0-15,0 0 0,22 0 0,-22 43 16,0-22-16,0 0 0,0 21 16,-21-21-16,0 22 0,21-1 0,-21-21 15,0 22-15,0-22 0,0 21 0,0-21 16,0 0-16,0 1 16,0-1-16,0 0 0,-21-21 15,21-21 1,0 0-1,0-22-15,0 22 16,0 0-16,0 0 0,21-22 0,1 1 16,-1 21-16,0-21 0,0-1 15,0 22-15,0-21 0,1 21 0,-1-1 16,21 1-16,-21 21 0,0 0 0,1 0 16,-1 0-16,0 0 15,0 0-15,0 21 0,0 22 0,-21-22 0,22 21 16,-22-21-16,0 22 15,0-22-15,0 21 0,0 1 0,0-22 16,-22 0-16,1 21 0,0-21 16,21 1-16,0-1 0</inkml:trace>
  <inkml:trace contextRef="#ctx0" brushRef="#br0" timeOffset="61716.28">2476 8170 0,'0'0'0,"22"0"16,-1 0 0,0-21-16,0 0 15,0 0-15,0 21 0,1-21 0,-1 21 16,0-21-16,0-1 0,0 1 15,0 21-15,1-21 0,-1 0 0,0 0 16,-21 0-16,0-1 16,0 1-16,0 0 15,-21 21-15,0 0 16,-1 0-16,1 21 16,0 0-16,0 1 0,0-1 0,0 21 15,-1-21-15,1 22 0,0-1 16,21-21-16,0 21 0,0-20 0,0 20 15,0-21-15,0 0 0,0 0 0,0 1 16,0-1-16,0 0 0,21-21 16,0 21-16,22-21 15,-22 0-15,0 0 0,21 0 16,-20 0-16,20-21 0,0 0 0,1 0 16,-1 21-16,-21-22 0</inkml:trace>
  <inkml:trace contextRef="#ctx0" brushRef="#br0" timeOffset="61955.81">3429 7705 0,'0'0'15,"-21"21"1,21 0 0,-21 0-16,-1 0 0,22 22 0,-21-22 15,21 21-15,-21 1 0,0-1 0,21 0 16,-21 1-16,0-1 0,-1-21 15,22 21-15,-21 1 0,0-1 0,21-21 16,0 0-16,0 1 16,0-1-16,21-21 15,22-21 1,-22 21-16,0-22 16</inkml:trace>
  <inkml:trace contextRef="#ctx0" brushRef="#br0" timeOffset="62411.23">3577 7768 0,'0'43'31,"0"-22"-31,0 21 16,0-21-16,0 0 0,0 22 15,0-22-15,0 21 0,0 1 0,-21-1 16,21-21-16,-21 21 0,0 1 0,21-22 15,0 21-15,-22-21 0,22 1 16,-21-1-16,21 0 0,0 0 16,0-42 15,0 0-31,0 0 0,21-1 16,1-20-16,-1 21 0,-21 0 0,21-22 15,0 1-15,0 21 16,0-21-16,22-1 0,-22 22 0,0 0 15,0 0-15,22 0 0,-22 21 0,0 0 16,0 0-16,0 0 0,0 21 16,1-21-16,-22 21 0,0 21 0,21-21 15,-21 1-15,0-1 0,0 21 16,0-21-16,0 0 0,0 22 0,0-22 16,0 0-16,0 0 0,0 0 0,-21 1 15,-1-22 1,22 21-16,-21-21 15,0 0 1,21-21-16,-21 21 0,0-22 16</inkml:trace>
  <inkml:trace contextRef="#ctx0" brushRef="#br0" timeOffset="62627.18">3133 7959 0,'0'0'0,"0"-21"32,21 21-32,0-22 0,0 22 15,0 0-15,0 0 0,1 0 0,20-21 16,-21 21-16,21 0 0,-20 0 16,20 0-16,-21 0 0,21 0 15,-20 0-15,-1 0 0,0 0 0,0 0 16,0 0-16</inkml:trace>
  <inkml:trace contextRef="#ctx0" brushRef="#br0" timeOffset="63112.25">4254 7916 0,'0'0'16,"-21"0"-16,0 0 15,0 0-15,0 0 0,21 22 0,-21-1 16,-1 0-16,1 0 0,0 0 16,21 0-16,-21 22 0,0-22 0,21 21 15,0-21-15,-21 22 0,21-22 0,0 0 16,0 0-16,0 0 0,0 1 15,21-1-15,0-21 16,0 0-16,0 0 0,0 0 16,1 0-16,20 0 0,-21 0 15,64-43 1,-64 22-16,0 0 0,-21 0 0,21 0 16,-21-22-16,0 22 0,0-21 15,0 0-15,0 20 0,0-20 0,0 0 16,0 21-16,-21-1 0,0 1 0,0 0 15,0 0-15,-1 21 0,1 0 16,0 0-16,0 0 0,0 0 0,0 0 16,-1 0-16,1 21 0,0 0 0,21 0 15,-21 1-15,21-1 16,0 0-16,0 0 0,0 0 16,0 0-16,0 1 0,0-1 0,0 0 15,0 0-15,21 0 16</inkml:trace>
  <inkml:trace contextRef="#ctx0" brushRef="#br0" timeOffset="63716.15">4995 8065 0,'0'0'0,"0"-22"0,0 1 15,0-21-15,0 21 0,0 0 0,-21 21 16,0-22-16,21 1 0,-21 21 16,0 0-16,-1 0 0,1 0 15,0 0-15,0 0 0,0 21 16,0 1-16,-1-1 0,1 0 16,21 0-16,-21 21 0,21-20 15,-21 20-15,21-21 0,0 0 0,0 22 0,0-22 16,0 0-16,0 0 0,0 0 15,0 0-15,0 1 0,0-1 0,0 0 16,21-21-16,0 21 0,0-21 16,1 0-16,-1 0 15,0 0-15,0 0 0,0 0 0,0 0 16,1-21-16,-1 0 0,0 21 0,0-21 16,0-1-16,0-20 0,1 21 15,-1 0-15,0-22 0,0 1 0,-21 0 16,21-1-16,0 1 0,1 0 0,-1-1 15,-21 1-15,21-21 0,-21 20 16,21 1-16,-21 0 0,0-1 0,0 1 16,0 21-16,0 0 0,0-1 0,0 1 15,-21 21 1,0 21 0,21 22-16,-21-22 0,-1 21 0,22 1 15,-21-1-15,21 0 0,0 1 16,-21-1-16,21 21 0,-21-20 0,21-1 15,0 0-15,0 1 0,0-1 0,0 0 16,0-20-16,0-1 0,21 0 16,0 0-16,-21 0 0,21 0 0,1-21 15,-1 0-15,0 0 0,0 0 0,0 0 16,0 0-16,1 0 16,-1 0-16,0-21 0</inkml:trace>
  <inkml:trace contextRef="#ctx0" brushRef="#br0" timeOffset="63856.07">5609 8234 0,'0'21'15</inkml:trace>
  <inkml:trace contextRef="#ctx0" brushRef="#br1" timeOffset="70464.25">381 9483 0,'0'21'16,"-21"-21"109,21-21-125</inkml:trace>
  <inkml:trace contextRef="#ctx0" brushRef="#br1" timeOffset="70764.09">402 9398 0,'0'21'62,"0"0"-62,0 1 0,0 20 16,0-21-16,0 21 0,0-20 15,0 20-15,0 0 0,0 1 16,0-1-16,0 0 0,0 1 0,0-1 16,0 0-16,0 1 0,0-1 15,0-21-15,0 21 0,-21-20 16,21 20-16,0-21 0,0 0 0,-21 0 16,21 1-16,-21-22 0,21-22 46,0 1-46,0 0 0</inkml:trace>
  <inkml:trace contextRef="#ctx0" brushRef="#br1" timeOffset="71124.05">296 9483 0,'0'0'15,"-21"-64"1,21 43-16,0 0 0,21 0 16,22 0-16,-22 21 15,0-22-15,21 22 0,1 0 16,-22 0-16,21 0 0,0 0 0,1 0 16,-22 0-16,21 22 0,-21-22 15,1 21-15,-1 0 0,0 0 0,-21 21 16,0-20-16,0-1 0,0 0 15,-21 21-15,0-21 0,-1 1 0,1 20 16,-21-21-16,21 0 0,-22 0 16,1 1-16,21-22 0,-21 21 0,20 0 15,1-21-15,0 0 0,0 0 16,21-21 15,21 0-15,0-1-16,0 1 0</inkml:trace>
  <inkml:trace contextRef="#ctx0" brushRef="#br1" timeOffset="71571.8">952 9313 0,'22'0'0,"-22"22"31,0-1-31,0 0 15,0 0-15,0 0 0,0 0 16,0 22-16,0-22 0,0 0 0,0 21 16,0-20-16,0-1 0,0 0 15,0 0-15,0 0 0,0 0 0,0 1 16,21-22 0,0 0-16,0 0 0,0 0 15,0 0-15,1-22 0,-1 1 16,0 0-16,0-21 0,0 21 0,0-1 15,1-20-15,-1 21 16,0 0-16,0-22 0,-21 22 0,0 0 0,21-21 16,-21 21-1,0-1-15,0 44 32,0-1-32,0 0 0,-21 0 0,21 0 15,0 22-15,0-22 0,-21 0 16,21 21-16,-21-21 0,21 1 0,-21-1 15,21 0-15,0 0 0,0 0 16,21-21 0,0 0-16,0 0 0,0 0 15,0 0-15,1-21 0,-1 0 16,0 0-16</inkml:trace>
  <inkml:trace contextRef="#ctx0" brushRef="#br1" timeOffset="72039.53">1630 9208 0,'0'-22'0,"0"44"0,-21-44 16,-1 22-16,22 22 15,-21-1-15,21 0 0,0 21 16,-21-21-16,21 1 0,0-1 16,0 0-16,-21 21 0,21-21 15,0 1-15,0-1 0,0 0 16,0 0-16,0 0 0,0 0 0,0 1 15,0-1 1,0-42 0,0-1-1,0 1-15,21 0 16,0 0-16,0 0 0,-21 0 16,22 21-16,-1-22 0,0 1 0,0 21 15,21 0-15,-20-21 0,-1 21 0,0 0 16,0 0-16,0 0 0,0 0 15,1 0-15,-1 21 0,0-21 16,-21 21-16,0 1 0,0-1 16,0 0-16,0 0 0,0 0 0,0 0 15,-21 1-15,-22 20 0,22-21 16,0 0-16,-21 0 0,-1 1 0,22-1 16,-21 0-16,21-21 0,-22 0 15,22 21-15,0-21 0,0 0 0,0 0 16,0 0-16,21-21 0,0 0 15,0 0 1,0-1-16,21 1 0,0 0 0,0 21 16</inkml:trace>
  <inkml:trace contextRef="#ctx0" brushRef="#br1" timeOffset="72616.2">2095 9186 0,'0'0'0,"0"-21"0,0 42 15,0 1 1,0-1-16,0 0 0,0 0 16,0 21-16,0-20 0,0-1 15,0 21-15,0-21 0,0 22 16,-21-22-16,21 21 0,0-21 15,0 0-15,0 1 0,0-1 0,0 0 16,0 0-16,0 0 0,21-21 16,1 0-1,-1 0-15,0-21 0,0 0 16,0 0-16,0 0 0,1-1 16,-1 1-16,0 0 0,0 0 0,-21 0 15,21 0-15,0-1 0,-21 1 16,0 0-16,0 0 0,22 21 0,-1 0 31,-21 21-15,0 0-16,0 0 0,0 1 15,0-1-15,0 0 0,0 0 16,0 0-16,0 0 0,0 1 0,0-1 16,0 0-16,21-21 31,0 0-31,0 0 0,0-21 15,1 21-15,-1-21 0,0-1 16,0 1-16,21 0 0,-20 0 16,-1 0-16,0 0 0,21-1 0,-21 1 15,1 0-15,20 0 0,-21 0 0,21 0 16,-20-1-16,20 22 0,-21 0 16,0 0-16,0 0 0,1 0 15</inkml:trace>
  <inkml:trace contextRef="#ctx0" brushRef="#br1" timeOffset="72921.03">3006 9335 0,'0'0'0,"0"-22"16,-22 1 0,22 0-1,-21 21-15,0 0 16,0 0-16,0 0 15,0 0-15,-1 21 0,1 0 16,0-21-16,0 22 0,0-1 0,21 21 16,-21-21-16,-1 0 0,1 1 15,21 20-15,0-21 0,0 0 0,0 0 16,0 1-16,0-1 0,0 0 16,0 0-16,21-21 0,1 21 15,-1-21-15,21 0 0,-21 0 0,0 0 16,1 0-16,-1 0 0,0 0 15,0-21-15,0 21 0,-21-21 0,21 0 16,1 21-16,-1-21 0,-21-1 16,21 1-16,-21 0 0</inkml:trace>
  <inkml:trace contextRef="#ctx0" brushRef="#br1" timeOffset="73107.5">2603 9165 0,'0'0'0,"-42"0"31,63 0 0</inkml:trace>
  <inkml:trace contextRef="#ctx0" brushRef="#br1" timeOffset="73596.23">3937 9123 0,'0'0'0,"21"0"15,0 0 1,0 0-16,1 0 0,-1 21 16,-21 0-16,21 0 0,-21 1 15,0 20-15,21-21 0,0 0 16,-21 22-16,21-22 0,-21 0 0,0 21 15,0-21-15,0 1 0,0-1 16,0 0-16,0 0 0,0 0 0,0 0 16,22-21 15,-22-21-31,21 21 0,-21-21 16,21 0-16,0 0 0,-21 0 0,21-1 15</inkml:trace>
  <inkml:trace contextRef="#ctx0" brushRef="#br1" timeOffset="73800.12">4381 9081 0,'0'0'16,"0"-22"-16,0 44 15,-21-1-15,0 0 16,0 0-16,0 0 0,0 22 16,-1-22-16,1 21 0,0-21 15,0 22-15,0-22 0,0 21 0,-1-21 16,22 0-16,0 1 0,0-1 15,0 0-15,22-21 16,-1 0 0,0 0-16,21-21 0,-21 21 0,22-21 15</inkml:trace>
  <inkml:trace contextRef="#ctx0" brushRef="#br1" timeOffset="74186.89">4805 9144 0,'0'0'15,"-21"0"1,-1 0-16,1 21 0,0-21 0,0 21 16,0 1-16,0-1 0,-1 0 15,1 0-15,21 0 0,-21 0 16,0 22-16,0-22 0,21 0 0,0 0 16,0 0-16,0 1 0,0-1 15,0 0-15,21-21 0,0 0 16,0 0-16,0 0 0,22 0 0,-22 0 15,21 0-15,-21 0 0,22-21 0,-1 0 16,-21-1-16,22 1 0,-22 0 16,0 0-16,0 0 0,0 0 15,-21-1-15,21 1 0,-21 0 0,0-21 0,0 21 16,0-1-16,-21 1 0,0 0 16,0 0-16,0 0 0,-22 21 15,22 0-15,0 0 0,0 0 0,0 0 16,0 0-16,-1 21 0,1 0 15,0 0-15,0 0 0,21 1 0,-21-1 16,21 0-16,0 0 16,0 0-16,0 0 0,21-21 0,0 0 15,0 22-15,0-22 0</inkml:trace>
  <inkml:trace contextRef="#ctx0" brushRef="#br1" timeOffset="74407.77">5292 9186 0,'0'0'0,"0"22"31,0-1-31,0 0 16,0 0-16,-22 0 0,22 0 0,0 1 16,0-1-16,0 0 15,-21 0-15,21 0 0,0 0 16</inkml:trace>
  <inkml:trace contextRef="#ctx0" brushRef="#br1" timeOffset="74564.22">5313 9081 0,'0'-22'16,"0"44"-16,-21-44 15,21 44 17,21-22-17,0 21-15</inkml:trace>
  <inkml:trace contextRef="#ctx0" brushRef="#br1" timeOffset="75084.92">6054 9229 0,'0'0'0,"0"-85"32,0 64-32,-22 0 15,1 21-15,0-21 0,0 21 0,0 0 0,0 0 16,-1 0-16,1 0 0,-21 0 15,21 0-15,0 0 0,-1 21 16,-20 0-16,21 0 0,0 0 0,0 0 16,-1 1-16,22 20 0,0-21 0,0 0 15,0 0-15,0 1 0,0-1 16,0 0-16,0 0 0,22-21 16,-1 21-16,0-21 0,0 0 15,0 0-15,22 0 0,-22 0 16,0 0-16,21 0 0,-21-21 0,22 21 15,-22-21-15,21 0 0,-21 0 0,22-1 16,-22 1-16,0-21 0,0 21 16,0-22-16,1 1 0,-22 0 15,21-1-15,-21 1 0,0 0 0,0-22 16,0 22-16,0 0 0,0 20 0,0-20 16,0 21-16,0 0 15,-21 42 1,21 0-16,-22 21 0,22 1 0,-21-1 15,21 0-15,0 1 0,0-1 16,0 0-16,0 22 0,0-22 0,0-21 16,0 22-16,0-1 0,0-21 0,0 0 15,21 22-15,1-22 0,-1 0 16,0-21-16,0 21 0,0-21 16</inkml:trace>
  <inkml:trace contextRef="#ctx0" brushRef="#br1" timeOffset="75855.48">7662 9271 0,'64'-42'31,"-64"21"-15,0-1-16,0 1 15,0 0-15,0 0 0,0 0 16,0 0-16,-21-1 16,-1 1-16,1 0 0,0 0 0,0 0 15,0 0-15,-22 21 0,22 0 0,0 0 16,-21 0-16,21 0 0,-22 21 15,22 0-15,0 0 0,-21 0 0,20 0 16,1 1-16,0 20 0,0-21 0,0 21 16,0-20-16,21 20 0,0-21 15,0 0-15,0 0 0,0 1 16,0-1-16,0 0 0,21-21 16,0 0-16,0 0 0,0 0 0,0 0 15,1 0-15,-1 0 0,21 0 16,-21 0-16,22-21 0,-22 21 0,21-21 15,0-1-15,-20 1 0,20-21 0,-21 21 16,21-22-16,-20 1 0,-1 0 16,0-1-16,0-20 0,0 21 0,0-22 15,-21 22-15,0-22 0,22 22 0,-22 0 16,0 20-16,0-20 0,0 21 16,0 0-16,-22 21 15,1 0-15,21 21 0,-21 0 16,21 0-16,0 22 0,-21-1 15,21 0-15,-21 22 0,21-22 0,0 0 16,0 22-16,0-22 0,0 1 0,0-1 16,0 0-16,0-21 0,0 22 15,0-22-15,0 0 0,0 0 0,0 0 16,0 1-16,21-22 0,0 0 0,0 0 16,0 0-16,1 0 0,-1 0 15,0 0-15</inkml:trace>
  <inkml:trace contextRef="#ctx0" brushRef="#br1" timeOffset="76808.92">8043 9208 0,'21'0'15,"-21"-22"1,22 22-16,-1 0 16,0-21-16,0 21 15,0 0-15,0-21 0,1 0 0,-1 0 16,0 0-16,0 21 0,-21-22 15,0 1-15,21 0 0,-21 0 16,-21 21 0,0 0-16,0 0 0,0 0 15,-1 0-15,1 21 0,0 0 16,0 0-16,0 1 0,21-1 16,0 0-16,-21 0 0,21 0 0,0 0 15,0 1-15,0-1 0,0 0 16,0 0-16,21 0 0,0 0 15,0-21-15,0 0 0,0 0 16,1 0-16,20 0 0,-21 0 16,0 0-16,22 0 0,-22 0 0,0-21 15,21 0-15,-21 0 0,1 0 0,-1 0 16,0-1-16,0 1 0,0 0 16,-21 0-16,0 0 0,0 0 0,0-1 15,0 1-15,0 0 0,0 0 16,0 42 15,0 0-31,0 0 0,0 1 16,0-1-16,0 0 0,0 0 0,0 0 15,0 0-15,0 1 0,0-1 16,0 0-16,-21 0 0,21 0 16,0 0-16,0-42 46,0 0-46,0 0 16,0 0-16,0 0 0,0-1 16,21-20-16,-21 21 0,21 0 15,1-22-15,-22 22 0,21 0 0,0 0 16,0 0-16,0 0 0,22-1 0,-22 22 16,0 0-16,0 0 0,0 0 15,22 0-15,-22 22 0,0-22 0,0 21 16,-21 0-16,21 21 0,-21-21 0,21 1 15,-21-1-15,0 0 0,22 0 16,-22 0-16,0 22 0,0-22 16,0 0-16,0 0 0,-22-21 0,22 21 15,-21-21-15,0 0 16,21-21 15,0 0-31,21 0 0,0 0 16,1-1-16,-22-20 0,21 21 15,0 0-15,0-22 0,21 22 0,-20-21 16,20 21-16,-21 0 0,21-1 0,1 1 16,-22 21-16,21 0 0,-21 0 15,1 0-15,20 21 0,-21 1 16,-21-1-16,0 21 0,21-21 0,-21 0 16,0 1-16,0-1 15,0 21-15,-21-21 0,0 0 0,21 1 0,-21-22 16,0 21-16,-1 0 0,22 0 15,-21-21 1,42 0 15,1-21-31,-1 21 0</inkml:trace>
  <inkml:trace contextRef="#ctx0" brushRef="#br1" timeOffset="77215.7">9821 8975 0,'0'0'0,"0"-21"0,0-1 16,0 1-16,-21 21 31,0 0-31,0 0 16,0 21-16,-1-21 0,1 22 0,0-1 16,0 21-16,0-21 0,21 0 0,-21 1 15,-1 20-15,22-21 0,-21 0 0,21 0 16,0 1-16,0-1 0,0 0 15,0 0-15,21-21 0,1 21 0,-1 0 16,0-21-16,0 0 0,0 0 0,22 0 16,-22 0-16,21 0 0,-21 0 15,22 0-15,-22-21 0,21 21 0,-21-21 16,0 0-16,1 0 0,-1 0 16,0-1-16,0 1 0,-21 0 15,0-21-15,0 21 0,0-22 0,0 22 16,0 0-16,0-21 0,-21 20 0,0 22 15,0-21-15,-1 21 0,1 0 16,0 0-16,0 0 0,0 0 0,0 21 16,-1 1-16,1-1 0,21 0 0,-21 0 15,21 0-15,-21 0 0,21 1 0,0-1 16,0 0-16,0 0 0,0 0 16,21-21-16,0 0 0</inkml:trace>
  <inkml:trace contextRef="#ctx0" brushRef="#br1" timeOffset="77498.53">10647 8784 0,'0'0'0,"-21"-21"0,-43-21 31,43 42-16,0 21-15,21 0 0,-21 0 16,21 22-16,0-22 0,-22 21 0,1 0 16,21 1-16,-21-22 0,21 21 15,0 1-15,0-22 0,0 0 0,0 21 16,0-21-16,0 1 0,0-1 0,0 0 16,0 0-16,21 0 15,0-21-15,1 0 0,-1 0 0,0 0 16,0 0-16,0 0 0</inkml:trace>
  <inkml:trace contextRef="#ctx0" brushRef="#br1" timeOffset="77776.38">11028 8678 0,'21'0'0,"-42"0"0,63 0 16,-21 0-16,0 0 0,1 0 0,-1 0 15,0 22-15,0-1 0,0 0 0,22 0 16,-22 0-16,0 22 0,0-22 16,0 21-16,0 0 0,1 1 0,-22-1 15,0 0-15,0-20 0,0 20 0,0 0 16,0-21-16,-22 1 0,1 20 0,0-21 16,0-21-16,0 21 0,0 0 15,-1-21-15,1 0 0,0 22 16,0-22-16,0 0 0,0 0 0,21-22 31</inkml:trace>
  <inkml:trace contextRef="#ctx0" brushRef="#br1" timeOffset="78315.07">12128 8742 0,'0'0'0,"0"-21"0,0 0 0,-21-1 15,0 22-15,0 0 16,0 0-16,0 0 0,-1 0 0,1 0 16,0 0-16,0 0 0,0 22 0,0-1 15,-22 0-15,43 0 0,0 0 16,-21 0-16,21 1 0,0-1 15,0 0-15,21 0 0,0-21 0,1 21 16,-1-21-16,0 21 0,21-21 0,-21 22 16,1-1-16,-1-21 0,-21 21 15,0 0-15,0 0 0,0 0 0,0 1 16,0-1-16,0 0 16,-21 0-16,-1 0 0,1 0 15,-21-21-15,21 22 0,0-1 0,-1-21 16,1 21-16,0-21 0,21 21 15,-21-21-15,42 0 32,0 0-32,0 0 15,-21-21-15,22 21 0,-1 0 0,0 0 16,-21 21-16,0 0 16,0 0-16,0 1 15,0-1-15,0 0 0,0 0 16,-21 0-16,21 0 0,-21 1 0,21-1 15,-22 0-15,22 0 0,-21 0 0,21 0 16,0 1-16,0-1 16,0 0-16</inkml:trace>
  <inkml:trace contextRef="#ctx0" brushRef="#br1" timeOffset="79155.75">11112 11621 0,'0'0'0,"-21"0"0,0 0 16,0 0-16,0 0 16,21-22-16,0 1 15,21 0 1,0 0-16,0 21 15,0 0-15,1 0 0,-1-21 0,0 21 16,0 0-16,-21 21 31,-21 0-31,0 0 0,0-21 16,-1 21-16,-20 1 0,21-1 0,-21 0 16,20 0-16,1 0 0,0 0 15,0 1-15,21-1 0,0 0 0,0 0 16,0 0-16,0 0 0,21 1 15,0-1-15,0-21 0,22 21 0,-22-21 16,21 21-16,-21 0 0,22-21 16,-22 21-16,0-21 0,0 22 0,0-1 15,1-21-15,-22 21 0,0 0 16,0 0-16,0 0 0,0 1 16,-22-1-16,1 0 0,0 0 15,-21 0-15,21 0 0,-22-21 0,1 22 16,0-1-16,-1-21 0,22 0 0,-21 0 15,-1 0-15,1 0 0,21 0 16,-21 0-16,-1 0 0,22-21 0</inkml:trace>
  <inkml:trace contextRef="#ctx0" brushRef="#br1" timeOffset="79752.14">5757 10689 0,'-21'0'46,"21"21"-46,0 1 0,-21-1 16,21 0-16,0 0 0,0 0 0,0 0 16,0 1-16,0-1 0,-21 0 15,21 0-15,-21 0 0,21 0 0,0 1 16,0-1-16,0-42 47,0-1-47,0 1 0</inkml:trace>
  <inkml:trace contextRef="#ctx0" brushRef="#br1" timeOffset="79920.05">5673 10478 0,'0'317'0,"0"-677"16,0 403-16,-22-107 0,22 43 0,0 0 0,-21 21 16,0-21-16,21-1 15,0 44 16,0-1-31,0 0 16,21 0-16,0 0 0,1 0 16,-1-21-16,0 22 0</inkml:trace>
  <inkml:trace contextRef="#ctx0" brushRef="#br1" timeOffset="80375.78">6096 10541 0,'0'0'0,"0"21"16,0 0 0,0 1-16,0-1 0,0 0 15,0 0-15,0 0 0,0 0 16,0 1-16,0-1 0,0 0 16,21 0-16,-21 0 0,0 0 15,0 1-15,0-1 0,0 0 16,-21-21 15,21-21-31,0 0 0,0-1 16,0 1-16,0 0 0,0-21 15,0 21-15,21-22 0,0 22 16,0-21-16,1 21 0,-1-22 0,0 22 16,21-21-16,-21 21 0,22 21 15,-22-22-15,21 22 0,-21 0 16,1 0-16,20 0 0,-21 22 0,0-1 15,0 0-15,-21 21 0,0-21 0,0 22 16,0-22-16,0 21 0,0-21 16,0 1-16,0 20 0,0-21 0,0 0 15,-21 0-15,21 1 0,-21-1 0,21 0 16,21-42 15,0 0-31,1 21 16,-1-22-16,0-20 0,21 21 0</inkml:trace>
  <inkml:trace contextRef="#ctx0" brushRef="#br1" timeOffset="80603.66">7006 10245 0,'0'0'0,"0"-21"0,0 42 31,-21 21-31,21-21 16,0 0-16,-21 22 0,0-1 0,21 0 15,-22 1-15,22-1 0,0 0 16,-21-20-16,0 20 0,21 0 0,-21-21 16,21 22-16,0-22 0,0 0 0,0 0 15,0 0 1,21-21 0,0-21-16,0 21 15,1-21-15,-22 0 0</inkml:trace>
  <inkml:trace contextRef="#ctx0" brushRef="#br1" timeOffset="80764.57">6816 10562 0,'-22'0'16,"44"-21"15,-1 21-31,0 0 0,21 0 16,-21 0-16,22 0 0,-22-21 15,21 0-15,-21 21 0,22 0 0</inkml:trace>
  <inkml:trace contextRef="#ctx0" brushRef="#br1" timeOffset="81320.25">8297 10689 0,'21'0'0,"1"-21"15,-22 0-15,0 0 16,21 0-16,-21-1 0,0 1 0,0 0 0,0 0 16,0 0-16,0 0 0,0-22 0,-21 22 15,-1 0-15,1 0 0,0 0 16,0 21-16,0 0 0,0 0 0,-1 0 15,1 0-15,0 0 0,-21 21 0,21 0 16,-1 21-16,1-21 0,-21 22 16,21-22-16,0 21 0,-1 1 0,1-1 15,0-21-15,0 21 0,21-20 0,0 20 16,0-21-16,0 0 0,0 0 16,0 1-16,42-22 15,-21 21-15,1-21 0,-1 0 0,0 0 16,0 0-16,21 0 0,-20-21 0,-1-1 15,21 1-15,-21 0 0,22 0 16,-22 0-16,0 0 0,0-1 0,21-20 16,-20 21-16,-1-21 0,-21 20 0,0-20 15,21 21-15,-21 0 0,0 0 0,0 42 47,-21 0-47,21 21 0,0-21 0,0 1 16,0 20-16,0-21 15,0 0-15,0 0 0,0 22 0,0-22 16,0 0-16,0 0 0,21 0 16,0 1-16,0-22 0,0 0 15,1 0-15,20 0 0,-21 0 16,0 0-16</inkml:trace>
  <inkml:trace contextRef="#ctx0" brushRef="#br1" timeOffset="81568.33">9292 10499 0,'0'0'0,"-21"0"0,42 0 47,0 0-47,0 0 0,1 0 16,-1 0-16,0 0 0,0 0 0,0 0 15,0 0-15,1 0 16,-1 0-16,0 0 0,-42 21 47,0-21-47</inkml:trace>
  <inkml:trace contextRef="#ctx0" brushRef="#br1" timeOffset="81716.25">9229 10668 0,'0'0'0,"0"21"15,21-21 17,0 0-32,0 0 0,0 0 15,0 0-15,1 0 0,-1 0 16,0 0-16,0 0 0,0-21 0,0 21 16,1-21-16,-1 21 0</inkml:trace>
  <inkml:trace contextRef="#ctx0" brushRef="#br1" timeOffset="81996.48">10075 10287 0,'-21'0'16,"21"21"-1,-21 0-15,21 1 0,0-1 16,0 21-16,-21-21 0,21 22 16,-21-22-16,21 21 0,0-21 15,0 0-15,-22 22 0,22-22 0,0 0 16,-21 0-16,21 0 0,0 1 0,0-1 16,21-21 15,1 0-31</inkml:trace>
  <inkml:trace contextRef="#ctx0" brushRef="#br1" timeOffset="82424.23">10477 10329 0,'0'0'0,"0"-21"0,0 0 15,0 0-15,-21 21 31,0 0-31,21 21 16,-21 0-16,0 0 0,0 22 0,-1-22 16,22 0-16,-21 21 0,21 1 15,-21-22-15,21 0 0,0 21 0,0-20 16,0-1-16,0 0 0,0 0 0,0 0 16,0 0-16,0 1 0,21-22 15,0 21-15,22-21 16,-22 0-16,0 0 0,0 0 0,0 0 15,1-21-15,20 21 0,-21-22 0,0 1 16,0 0-16,1 0 0,-1 0 16,0-22-16,0 22 0,-21-21 0,0 0 15,0 20-15,0-20 0,0 0 0,0 21 16,0-22-16,0 22 0,-21 0 16,0 21-16,21-21 0,-21 21 0,-1 0 15,1 0-15,0 0 0,0 21 16,0-21-16,0 21 0,-1-21 15,22 21-15,0 0 0,0 1 0,0-1 16,0 0 0,22-21-1</inkml:trace>
  <inkml:trace contextRef="#ctx0" brushRef="#br1" timeOffset="82664.1">11134 10393 0,'21'-21'16,"0"21"31,-21 21-32,0 0 1,0 0 0</inkml:trace>
  <inkml:trace contextRef="#ctx0" brushRef="#br1" timeOffset="82900.34">11282 10668 0,'0'21'16,"0"0"-16,0 1 0,0-1 15,0 0 1,0 0-16,0 0 0,0 0 16,-21 1-16,-1-1 0,1 0 15,0 0-15,0-21 0,-21 21 16,20-21-16,-20 21 0,21-21 15,-21 0-15,-1 22 0,22-22 0,-21 0 16,-1 0-16</inkml:trace>
  <inkml:trace contextRef="#ctx0" brushRef="#br1" timeOffset="84004.13">5609 10287 0,'-21'0'16,"21"21"15,0 0-31,-21-21 15,21 22-15,0-1 0,0 0 16,0 0-16,0 0 16,0 0-16,21-21 15,0 0 1,0 0 0,0 0-16,1-21 0,-22 0 15,21 21-15,-21-21 0,21 21 16,-21-21-16,0 0 0,0-1 15,0 1-15,-21 21 16,0-21-16,-1 21 0,1 0 16,0 0-1,0 0 1,21 21-16,-21-21 0,21 21 0,0 1 16,0-1-16,0 0 15,0 0-15,0 0 16</inkml:trace>
  <inkml:trace contextRef="#ctx0" brushRef="#br0" timeOffset="103884">5948 11176 0,'0'21'47,"0"0"62</inkml:trace>
  <inkml:trace contextRef="#ctx0" brushRef="#br0" timeOffset="104769.49">5969 11197 0</inkml:trace>
  <inkml:trace contextRef="#ctx0" brushRef="#br0" timeOffset="117044.14">6096 11240 0,'-21'0'47,"0"0"0,-1 0-47,1 0 15,0 0 1,0 0-16,0 0 16,0 0-16,-1 0 15,1 0-15,0 0 0,0 0 0,0 0 16,0 0-16,-1 0 0,1 0 15,0 0-15,0 0 0,0 0 0,0 0 16,-1 0-16,1 0 0,0 0 0,0 0 16,0 0-16,0 0 15,-1 0-15,1 0 0,0 0 16,0 0-16,0 0 0,0 0 16,-1 0-1,1 0 1,42 0 109,1 0-125,-1 0 15,0 0-15,0 0 0,0 0 16,0 0-16,1 0 0,-1 0 16,0 0-16,0 0 15,0 0-15,0-22 0,1 22 0,-1 0 16,0 0-16,0 0 0,0 0 0,22 0 16,-22 0-16,0 0 0,0 0 15,0 0-15,22 0 0,-22 0 0,0 0 16,0 0-16,0 0 0,0 0 0,22 0 15,-22 0-15,0 0 16,0 0-16,0 0 0,1 0 0,-1 0 16,0 0-16,0-21 0,0 21 15,0 0-15,1 0 0,-1 0 16,0 0-16,0 0 0,0 0 16,0 0-16,1 0 0,20 0 15,-21 0-15,0 0 0,0 0 0,1 0 16,-1 0-16,0 0 0,21 0 0,-21 0 15,1 0-15,-1 0 0,0 0 16,0 0-16,0 0 0,22 0 0,-22 0 16,0 0-16,0 0 0,0 0 0,0 0 15,22 0-15,-22 0 16,0 0-16,0 0 0,0 0 0,22 0 16,-22 0-16,0 0 0,0 0 0,0 0 15,1 0-15,-1 0 0,0 0 16,0 0-16,0 0 0,0 0 15,1 0-15,-1 0 0,0 0 0,0 0 16,0 0-16,0 0 16,22 0-16,-22 0 0,0 0 0,0 0 15,0 0-15,22 0 0,-22 0 16,0-21-16,0 21 0,22 0 0,-22 0 16,21 0-16,-21 0 0,22 0 0,-22 0 15,0 0-15,21 0 16,-21 0-16,22 0 0,-22 0 0,0 0 15,0 0-15,22 0 0,-22 0 0,0 0 16,21 0-16,-21 0 0,1 0 16,-1 0-16,21 0 0,-21 0 0,0 0 15,1-21-15,-1 21 0,0 0 0,0 0 16,0 0-16,0 0 0,1 0 16,-1 0-16,0 0 0,0 0 0,0 0 15,0 0-15,1 0 0,20 0 0,-21 0 16,0 0-16,0-21 0,22 21 15,-22 0-15,21 0 0,-21 0 0,1 0 16,20 0-16,-21 0 0,0 0 16,22 0-16,-22 0 0,0 0 15,0 0-15,0 0 0,0 0 0,22 0 16,-22 0-16,0 0 0,0 0 16,22 0-16,-22 0 0,0-21 0,0 21 15,21 0-15,-20 0 0,-1 0 0,0 0 16,0 0-16,0 0 0,0 0 15,1 0-15,-1 0 0,0 0 0,0 0 16,0 0-16,0 0 0,1 0 0,-1 0 16,0 0-16,0 0 0,21 0 15,-20 0-15,-1 0 0,0-22 0,0 22 16,0 0-16,0 0 0,22 0 16,-22 0-16,0 0 0,0 0 0,0 0 15,22 0-15,-22 0 0,0 0 16,0 0-16,0 0 0,22 0 0,-22 0 15,0 0-15,0 0 0,0 0 0,22 0 16,-22 0-16,0 0 0,0 0 16,0 0-16,1 0 0,-1 0 0,0 0 15,0 0-15,0 0 0,0 0 0,1 0 16,-1 0-16,0 0 16,0 0-16,0 0 0,0 0 0,1 0 15,-1 0-15,0 0 16,0 0-16,0 0 0,0-21 0,1 21 15,-1 0-15,0 0 0,0 0 16,0 0-16,0 0 0,1 0 16,-1 0-16,0 0 0,0 0 15,0 0-15,0 0 16,1 0-16,-1 0 16,0 0-16,0 0 0,0-21 15,0 21-15,1 0 16,-1 0-16,0 0 15,0 0-15,0 0 16,-21-21-16,21 21 31,-42 0 79,0 0-110</inkml:trace>
  <inkml:trace contextRef="#ctx0" brushRef="#br0" timeOffset="131448.75">14605 4636 0,'0'-22'31,"0"1"-15,0 0 0,0 0 15,-21 21 16,0 0-16,21 21-31</inkml:trace>
  <inkml:trace contextRef="#ctx0" brushRef="#br0" timeOffset="131757.57">14605 4530 0,'0'-21'0,"0"-1"16,0 1 0,0 42 15,0 1-15,0-1-16,0 0 0,0 0 0,0 0 15,-21 22-15,21-1 0,0-21 0,-21 21 16,21 1-16,-22 20 0,1-20 15,21-22-15,-21 21 0,21 0 0,-21 1 16,21-22-16,-21 0 0,21 0 16,0 0-16,0 1 0,-21-22 15,21-22 1,0 1 0,0 0-16,0 0 0,0-21 15,0 20-15,0-20 0,0 0 16,21-1-16,-21 1 0,0 0 15,21-1-15</inkml:trace>
  <inkml:trace contextRef="#ctx0" brushRef="#br0" timeOffset="131968.46">14520 4636 0,'64'-106'16,"-1"21"-1,-190 276-15,275-382 0,-126 191 16,-1 0-16,0 0 0,0 0 16,0 0-16,0 21 0,22-21 0,-22 21 15,0 22-15,21-22 0,-20 0 0,-1 21 16,0 1-16,-21-1 0,0 0 15,0 1-15,0-1 0,0 0 0,0 1 16,-21-1-16,0 0 0,-1 1 16,1-22-16,0 21 0,0-21 15,21 1-15,-21-1 0,0-21 16,-1 0-16,1 0 16,0-21-16</inkml:trace>
  <inkml:trace contextRef="#ctx0" brushRef="#br0" timeOffset="132168.34">14372 4911 0,'0'-21'16,"21"21"0,22 0-16,-22-22 0,0 22 15,21-21-15,1 21 0,-1-21 0,0 21 16,1-21-16,20 0 0,-21 0 15,22 21-15,-1-22 0,-20 1 0,20 21 16,-20-21-16,-1 0 0,0 21 0,1 0 16,-22-21-16</inkml:trace>
  <inkml:trace contextRef="#ctx0" brushRef="#br0" timeOffset="133075.26">15282 4657 0,'0'21'16,"0"21"0,0-21-16,0-105 0,0 190 15,0-85-15,0 0 0,0 0 0,0 21 0,0-20 16,0-1-16,-21 0 15,21 0-15,-21 21 0,21-20 16,0-1-16,0 0 0,-21-21 0,21 21 16,0-42 15,0 0-31,0 0 0,21-1 16,-21 1-16,21 0 0,0-21 15,-21 21-15,21-22 0,1 22 0,-1 0 16,0-21-16,0 20 0,0 1 15,0 0-15,1 0 0,-1 21 0,0 0 16,0 0-16,0 0 16,0 0-16,-21 21 15,0 0-15,0 0 0,0 1 16,0-1-16,0 21 0,0-21 0,0 0 16,0 22-16,0-22 0,0 0 15,0 0-15,0 0 0,22 1 0,-1-1 16,0-21-16,0 0 15,0 0-15,0 0 0,1 0 16,-1 0-16,0 0 0,0 0 0,0-21 16,0-1-16,1 1 0,-1 0 15,0 0-15,0 0 0,0-22 0,0 22 16,-21 0-16,22 0 0,-1 0 16,-21 0-16,0-1 0,0 1 15,21 21-15,-21 21 31,0 1-15,0-1-16,0 0 0,0 0 0,-21 0 16,21 22-16,0-22 0,0 0 0,0 0 15,0 0-15,0 0 16,21-21-16,0 0 0,0 0 16,0 0-16,1 0 0,20 0 0,-21 0 15,0 0-15,22-21 16,-22 0-16,0 0 0,0 0 0,0 0 15,22-1-15,-43-20 0,21 21 16,0 0-16,-21 0 0,21 21 0,-21-22 16,0 1-16,0 0 15,0 42 1,-21 0 0,21 22-16,-21-22 0,0 0 0,21 21 15,0 1-15,-22-1 0,1 0 16,0 1-16,21 20 0,0-20 0,0-1 15,-21 21-15,21 1 0,0-22 0,0 22 16,0-1-16,0 1 16,0-22-16,0 22 0,0-1 0,0-21 15,0 22-15,-21-22 0,0 22 0,-1-22 16,1 0-16,0 1 0,0-22 0,0 21 16,-22-21-16,22 22 0,-21-22 15,21-21-15,-22 21 0,22-21 0,-21 0 16,21 0-16,0 0 0,-22-21 0,22 0 15,0 0-15,0-1 0,0-20 0,-1 21 16,22-21-16,0-1 16,0-20-16,0 20 0,0 1 0,0 0 0,0-22 15,0 22-15,22 0 0,-1-1 0,0 1 16,21 21-16</inkml:trace>
  <inkml:trace contextRef="#ctx0" brushRef="#br0" timeOffset="133599.96">17589 4530 0,'-21'-85'32,"0"64"-17,21 42 17,21-21-32,-21 42 0,21-20 0,1 20 15,-1 0-15,-21 1 0,0 20 16,21-21-16,-21 22 0,21-22 0,-21 22 15,0-22-15,0 22 0,0-22 0,0 0 16,0-21-16,0 22 0,0-22 16,0 0-16,0 0 0,0 0 15,0-42 1,0 0 0,0 0-16,0 0 15,21-22-15</inkml:trace>
  <inkml:trace contextRef="#ctx0" brushRef="#br0" timeOffset="134712.04">17907 4572 0,'0'0'0,"21"-21"15,-21 0-15,0 0 16,0-1 0,-21 44-1,0-1 1,0 0-16,21 21 0,-22-21 16,1 22-16,0-1 0,21 0 0,-21 1 15,0-1-15,0 22 0,-1-22 16,1 0-16,0-21 0,21 22 0,-21-1 15,21-21-15,-21 0 0,21 1 16,0-1-16,-21 0 0,21 0 0,-22 0 16,1-21-16,21-21 31,21 21-31,1-21 16,-1 0-16</inkml:trace>
  <inkml:trace contextRef="#ctx0" brushRef="#br0" timeOffset="135508.59">18224 4890 0,'22'-22'0,"-44"44"0,44-65 15,-22 22-15,0 0 0,0 0 16,0 0-16,-22-1 0,1 1 15,0 21-15,21-21 0,-21 0 0,0 21 16,0 0-16,-1 0 0,1 0 16,-21 0-16,21 21 0,0 0 0,-1 0 15,1 22-15,0-22 0,-21 21 16,42 1-16,-21-1 0,-1 0 0,1 1 16,21-22-16,-21 21 0,21-21 15,0 22-15,0-22 0,0 0 0,0 0 16,0 0-16,21-21 0,0 21 15,1-21-15,-1 0 16,0 0-16,0 0 0,21-21 0,-20 0 16,-1 0-16,21 0 0,-21 0 15,0-1-15,1 1 0,20-21 16,-21 21-16,0-22 0,0 1 0,-21 0 0,22 21 16,-1-22-16,-21 22 15,21 0-15,-21 0 0,0 0 0,0 42 31,0 0-15,0 0-16,0 0 0,-21 0 0,21 22 16,-21-22-16,21 0 0,-22 0 15,22 22-15,-21-22 0,21 0 0,0 0 16,0 0-16,0 0 16,0 1-16,43-22 0,-22 0 15,0 0-15,0 0 0,21 0 16,-20 0-16,20 0 0,-21-22 15,21 22-15,-20-21 0,20 0 0,-21 0 16,21-21-16,-20 20 0,20 1 16,-21-21-16,0 21 0,0-22 0,-21 22 15,0 0-15,0 0 0,0 0 0,0 0 16,-21 21 0,0 0-16,0 0 0,21 21 15,0 0 1,0 0-16,0 0 0,0 0 0,0 1 15,0-1-15,0 0 0,0 0 16,0 21-16,0-20 0,0-1 16,21 0-16,0 0 0,-21 0 0,21 0 15,-21 1-15,22-22 0,-1 21 0,-21 0 16,21-21-16,0 0 0,0 0 16,0 0-16,1 0 0,-1 0 0,0 0 15,0 0-15,0 0 0,0-21 16,1 21-16,-1-21 0,0-1 0,0 1 15,0 0-15</inkml:trace>
  <inkml:trace contextRef="#ctx0" brushRef="#br0" timeOffset="136108.25">19240 4784 0,'0'0'0,"0"-21"0,0-1 0,0 1 16,-21 21-16,0 0 15,0 0-15,0 0 0,0 21 16,-1 1-16,1-1 0,0 0 0,0 0 15,0 21-15,0-20 0,-1 20 16,1-21-16,0 21 0,0-20 0,0-1 16,21 21-16,0-21 0,0 0 0,0 1 15,0-1-15,0 0 16,21-21-16,0 0 16,0 0-16,0 0 0,1 0 15,20-21-15,-21 0 0,0-1 16,0 1-16,22 0 0,-22 0 0,0-21 15,0 20-15,0-20 0,1 21 16,-1 0-16,-21 0 0,21-1 0,-21 1 16,21 0-16,-21 42 31,0 0-31,0 1 0,-21-1 16,0 0-16,21 0 0,-21 0 15,21 0-15,0 1 0,0-1 0,0 0 16,0 0-16,0 0 0,0 0 15,0 1-15,21-22 0,0 0 16,0 0-16,0 0 0,0 0 16,1 0-16,-1 0 0,0 0 15,0-22-15,21 1 0,-20 0 0,-1 0 16,0 0-16,0 0 0,0-1 0,0 1 16,1 0-16,-22 0 0,0 0 15,0 0-15,21 21 0,-21 21 31,0 0-31,-21 0 0,21 0 16,-22 0-16,22 1 0,0 20 0,0-21 16,-21 0-16,21 0 15,0 1-15,0-44 47,0 1-47</inkml:trace>
  <inkml:trace contextRef="#ctx0" brushRef="#br0" timeOffset="136264.51">19706 4678 0,'0'0'0,"0"-21"0,-21 0 16,0 21 0,42 0 30,0 0-46,0 0 0</inkml:trace>
  <inkml:trace contextRef="#ctx0" brushRef="#br0" timeOffset="136752.24">20278 4466 0,'0'0'0,"-22"0"0,1 0 0,0 0 15,0 0-15,0 21 0,0 1 16,21-1-16,0 0 16,-22 0-16,1 21 0,21-20 0,-21 20 15,21 0-15,0 1 0,-21-1 0,21 0 16,-21 1-16,21-22 0,-21 21 16,21 0-16,0-20 0,0-1 0,0 0 15,0 0-15,-22 0 0,22-42 47,0 0-47,0 0 0,22 0 16,-22-1-16,21 1 0,0-21 0,0 21 15,0-22-15,0 22 0,22 0 16,-22 0-16,21 0 0,-21 0 16,22-1-16,-22 1 0,21 21 0,1 0 15,-22 0-15,21 0 0,-21 0 16,22 21-16,-22 1 0,0-1 0,0 21 15,-21-21-15,0 0 0,0 22 0,-21-22 16,0 0-16,0 21 0,-22-20 16,1-1-16,0 0 0,-1-21 0,-20 21 15,20 0-15,1-21 0,0 0 16,-1 21-16,22-21 0,-21 0 0,21 0 16,0 0-16,21-21 15,0 0 1,21 0-16,0 0 15</inkml:trace>
  <inkml:trace contextRef="#ctx0" brushRef="#br0" timeOffset="137000.1">20828 4424 0,'21'-21'0,"-42"42"0,63-42 15,-42 42 16,0 21-31,0-21 0,0 1 0,0 20 16,0 0-16,0 1 0,-21-1 0,21 0 16,-21 1-16,0-1 0,0 0 15,-1 1-15,22-1 0,-21-21 16,21 21-16,-21-20 0,21-1 0,0 0 16,0 0-16,21-42 31,0 0-31</inkml:trace>
  <inkml:trace contextRef="#ctx0" brushRef="#br0" timeOffset="137312.91">21018 4805 0,'22'0'0,"-1"0"15,0 0-15,21 0 0,-21 0 0,1 0 16,20-21-16,-21 0 0,0 21 0,0-22 16,1 22-16,-1-21 0,-21 0 15,-21 21 1,-1 0-16,-20 0 16,21 0-16,0 0 0,-22 0 0,22 21 15,0 22-15,0-22 0,0 0 0,0 21 16,21-21-16,0 22 15,0-22-15,0 0 0,0 0 0,0 0 16,0 1-16,0-1 0,21-21 0,0 21 16,0-21-16,0 0 0,0 0 15,1 0-15,20 0 0,-21-21 0</inkml:trace>
  <inkml:trace contextRef="#ctx0" brushRef="#br0" timeOffset="138132.47">22712 4614 0,'0'0'16,"0"-21"-16,21 0 0,-21 0 0,21 0 15,-21 0-15,0-1 0,0 1 16,0 42 15,0 1-31,-21-1 0,0 21 16,0-21-16,21 0 0,-22 22 0,1-1 16,0 0-16,21-20 15,-21 20-15,0 0 0,0-21 0,21 22 16,0-22-16,-22 0 0,22 0 0,-21 0 15,42-21 17,1-21-32,-1 0 0,0 21 15,0-42-15,21 21 0,-20-1 0,-1 1 16,21-21-16,-21 21 0,0 0 0,1-1 16,-1 1-16,0 0 0,0 0 15,0 21-15,0 0 0,-21 21 31,0 0-31,0 0 16,0 22-16,0-22 0,0 0 0,0 0 16,0 0-16,0 1 0,22-1 15,-22 0-15,21 0 0,0 0 16,0-21-16,0 0 0,0 0 0,1 0 16,-1 0-16,0 0 0,21 0 15,-21-21-15,1 0 0,-1 0 0,21 0 16,-21-1-16,0 1 0,1-21 15,-1 21-15,0-22 0,0 22 0,-21-21 16,0 21-16,0 0 0,0-1 0,0-20 16,-21 21-16,0 0 15,0 0-15,-1 21 0,1 0 16,0 0-16,0 0 16,0 0-16,42 0 31,0 0-16,0 0-15</inkml:trace>
  <inkml:trace contextRef="#ctx0" brushRef="#br0" timeOffset="138748.12">23791 4255 0,'0'0'0,"21"-22"0,-21 1 0,-21 42 31,0 1-31,21-1 0,-21 0 15,0 21-15,21-21 0,-21 22 0,21-1 16,-22 0-16,1 1 0,21-1 16,0 0-16,-21 1 0,0-1 0,21 0 15,0 1-15,-21-1 0,21-21 0,-21 0 16,21 1-16,0-1 0,-22 0 16,22-42 15,0 0-31,22-1 15,-1 1-15,0 0 0,0 0 0,0-21 0,-21 20 16,21-20-16,1 21 16,-1 0-16,0 0 0,0-1 0,21 1 15,-42 0-15,22 0 0,-1 21 0,0 0 16,0 0-16,0 0 0,-21 21 16,0 0-16,0 0 0,0 1 0,21-1 15,-21 0-15,0 0 0,0 0 16,0 0-16,0 22 0,0-22 0,0 0 15,0 0-15,0 0 0,22-21 0,-22 22 16,21-1-16,0-21 16,0 0-16,0 0 0,0 0 0,1 0 15,-1-21-15,0-1 0,0 22 16,0-21-16,0 0 0,-21 0 16,22 0-16,-1 0 0,0-1 0,-21 1 15,21 0-15,-21 0 0,0 0 16,21 21-16,-21-21 0,0 42 31,0 0-31,0 0 16,0 21-16,-21-20 0,21-1 0,-21 0 15,21 0-15,0 0 0,0 0 16,0 1-16,0-1 16,0-42 15</inkml:trace>
  <inkml:trace contextRef="#ctx0" brushRef="#br0" timeOffset="138892.03">24299 4530 0,'0'0'0,"0"-21"0,0-1 16,0 44 15,0-1-16,21-21 1</inkml:trace>
  <inkml:trace contextRef="#ctx0" brushRef="#br0" timeOffset="139139.9">24723 4551 0,'-22'0'16,"1"0"-16,0 0 0,0 0 15,0 0-15,0 0 0,-1 0 16,1 21-16,0 0 0,21 0 0,-21 1 16,0-1-16,0 0 0,21 21 0,0-21 15,-22 1-15,22 20 0,-21-21 16,21 0-16,0 22 0,0-22 16,0 0-16,21 0 0,1-21 15,-1 21-15,0 0 0,0-21 0,0 0 16,22 0-16,-22 0 0,21 0 0,-21 0 15,22-21-15,-1 21 0</inkml:trace>
  <inkml:trace contextRef="#ctx0" brushRef="#br0" timeOffset="139608.63">25273 4212 0,'0'0'0,"0"-21"0,0 0 0,-21 42 31,21 21-15,-21-20-16,21 20 0,0 0 16,0-21-16,0 22 0,-22-1 0,22 0 15,-21 1-15,21-1 0,-21 0 16,21 1-16,-21-1 0,0-21 0,21 22 16,0-22-16,-21 0 0,-1 0 0,22 0 15,-21 0-15,21-42 47,0 0-47,0 0 16,21-21-16,1 20 0,-1 1 0,-21 0 15,42 0-15,-21 0 0,0-22 16,1 22-16,-1 0 0,0 21 0,0-21 16,0 0-16,22 21 0,-22 0 15,0 0-15,0 0 0,0 0 0,-21 21 16,21 0-16,1 0 0,-22 0 0,0 1 15,0 20-15,0-21 0,0 0 16,0 0-16,0 22 0,0-22 0,0 0 16,0 0-16,-22 0 0,1 1 15,0-22 1,21 21-16,0-42 31,0-1-31</inkml:trace>
  <inkml:trace contextRef="#ctx0" brushRef="#br0" timeOffset="139860.64">26098 4487 0,'0'0'0,"0"22"31,0-1-31,0 0 0,-21 0 15,21 0-15,-21 0 0,0 1 0,0-1 16,21 21-16,-21-21 0,-1 0 0,22 1 16,-21-1-16,0 21 0,0-21 15,21 0-15,0 1 0,0-1 16,21-21 15,0-21-31,0 21 0,1-22 0</inkml:trace>
  <inkml:trace contextRef="#ctx0" brushRef="#br0" timeOffset="140171.46">26416 4551 0,'0'0'0,"0"-21"32,-21 21-32,0 21 15,-1-21-15,1 21 0,0-21 16,0 21-16,0-21 0,0 21 15,21 1-15,0-1 16,0 0 0,21-21-16,0 0 0,0 21 0,0 0 15,0-21-15,-21 21 16,22 1-16,-22-1 16,21 0-16,-21 0 0,0 0 0,0 0 15,0 1-15,0-1 0,0 0 16,-21-21-1,-1 0 1,1 0 0,0-21-16,21 0 0,-21 21 0</inkml:trace>
  <inkml:trace contextRef="#ctx0" brushRef="#br0" timeOffset="140355.34">26204 4233 0,'0'0'16,"-21"-21"-16,21 0 0,-21 21 0,21-21 15,-21 21 1,0 0 0,-1 21-1</inkml:trace>
  <inkml:trace contextRef="#ctx0" brushRef="#br0" timeOffset="141496.26">14711 6604 0,'0'-21'47,"0"0"-47,0 0 0,0-1 16,0 1-16,0 0 15,0 0-15,0 0 0,-21 0 0,21-1 16,-22 1-16,1 0 0,0 0 0,0 21 16,0 0-16,0 0 15,-1 0-15,-20 0 0,21 0 0,0 0 16,-22 21-16,22 0 0,0 0 0,-21 22 15,21-22-15,-1 21 0,1 1 16,0-22-16,0 21 0,21 0 0,-21 1 16,21-22-16,0 21 0,0-21 15,0 22-15,0-22 0,0 0 0,21 0 16,0-21-16,0 21 0,0-21 0,22 0 16,-22 0-16,0 0 0,21 0 15,-20 0-15,20 0 0,-21-21 0,21 21 16,1-21-16,-22-21 0,21 21 15,-21-1-15,22-20 0,-1 0 0,-21-1 16,22-20-16,-22 21 0,21-22 16,-21 22-16,0-22 0,1 22 0,-1-22 15,0 22-15,-21 0 0,0-1 16,0 1-16,0 21 0,0-21 0,0 20 16,-21 22-1,21 22-15,-21-1 16,21 0-16,-22 21 0,22 1 0,0-22 15,0 42-15,-21-20 0,21-1 0,0 21 16,0-20-16,-21 20 16,21-20-16,0-1 0,0 0 0,0 1 15,0-1-15,0-21 0,0 21 0,0-20 16,0-1-16,0 0 0,0 0 16,21-21-16,0 0 15,1 0-15,-1 0 0,0-21 16,0 0-16</inkml:trace>
  <inkml:trace contextRef="#ctx0" brushRef="#br0" timeOffset="141880.29">15346 6583 0,'0'21'0,"0"-42"0,0 63 0,21-42 31,0 0-15,0 0-16,0 0 0,1 0 0,-1 0 16,0-21-16,0 0 0,21 0 0,-42 0 15,22 21-15,-1-22 0,0 1 16,0-21-16,-21 21 0,0 0 0,0-1 16,0 1-16,0 0 0,0 0 0,0 0 15,-21 21-15,0 0 16,0 0-16,-1 0 0,1 0 15,0 21-15,0 0 0,0 0 16,0 0-16,-1 22 0,1-22 16,0 21-16,21 1 0,0-22 0,-21 21 15,21 0-15,0-20 0,0-1 0,0 21 16,0-21-16,21 0 0,0-21 16,0 22-16,1-1 0,-1-21 0,21 0 15,-21 0-15,22 0 0,-22 0 0,0 0 16,21 0-16,-21 0 0,22-21 15</inkml:trace>
  <inkml:trace contextRef="#ctx0" brushRef="#br0" timeOffset="142333.1">16192 6371 0,'0'-21'0,"0"42"0,0-63 16,0 21-16,-21 21 15,0 21 1,0 0-16,0 0 0,0 0 0,21 22 15,-22-22-15,22 21 0,-21-21 0,21 22 16,0-22-16,0 0 0,0 21 16,0-20-16,0-1 0,0 0 0,0 0 15,0 0-15,21-21 0,1 0 16,-1 0 0,0 0-16,21 0 0,-21 0 0,1-21 15,-1 0-15,21 0 0,-21 0 0,22-1 16,-22-20-16,21 0 0,-21-1 15,0 1-15,22-21 0,-22 20 0,0 1 16,0 0-16,0-22 0,-21 22 0,0-1 16,22 22-16,-22-21 0,0 21 15,0 0-15,0-1 0,0 1 0,-22 42 32,22 1-32,-21-1 0,21 0 15,0 21-15,-21 1 0,21-22 0,-21 21 16,21 0-16,0 1 0,-21-1 15,21 0-15,-21 1 0,21-1 16,-22 0-16,22 1 0,0-22 0,0 21 16,0-21-16,0 1 0,0-1 15,0 0-15,22-21 16,-1 0-16,0 0 0,0-21 16</inkml:trace>
  <inkml:trace contextRef="#ctx0" brushRef="#br0" timeOffset="142784.13">16997 6392 0,'0'0'0,"0"-21"0,21 21 0,-21-21 16,0 0-16,0 0 15,0 0-15,0-1 0,-21 22 16,0 0-16,-1 0 16,1 0-16,0 0 0,0 0 15,0 22-15,0-1 0,-1 0 0,1 0 16,0 21-16,0-20 0,0 20 15,0-21-15,21 21 0,0-20 0,0 20 16,0-21-16,0 0 0,0 0 0,0 1 16,0-1-16,21-21 15,0 0-15,0 0 0,0 0 16,0-21-16,1-1 0,-1 22 16,0-21-16,0-21 15,0 21-15,0 0 0,-21-22 0,22 1 16,-1 21-16,-21-22 0,0 22 0,0-21 15,0 21-15,21 21 0,-21-21 16,0 42 0,0 21-16,0-21 15,0 0-15,0 1 0,0 20 16,0-21-16,0 21 0,0-20 0,0-1 16,0 0-16,21 0 0,-21 0 15,21 0-15,0 1 0,-21-1 0,22-21 16,-1 0-16,0 21 0,0-21 15,0 0-15,0 0 0,1 0 0,20 0 16,-21-21-16,0 21 0,0-21 16</inkml:trace>
  <inkml:trace contextRef="#ctx0" brushRef="#br0" timeOffset="143144.91">17441 6350 0,'0'0'15,"0"-21"-15,0 0 0,0 0 0,0-1 16,0 1-16,0 0 15,21 21 1,1-21-16,-1 21 0,0 0 0,0 0 16,0 21-16,0-21 15,1 21-15,-1 0 0,-21 1 0,21-1 16,-21 0-16,0 21 0,0-21 0,0 1 16,0 20-16,0-21 0,0 0 15,0 0-15,0 1 0,0-1 0,0 0 16,-21 0-16,0-21 15,-1 0 1,22-21-16,0 0 16,0 0-16,0-1 0,22-20 15,-1 21-15,0 0 0,0-22 16,-21 22-16,21-21 0,0 21 0,1 0 16,-1-1-16,0 1 0,0 21 15,-21-21-15,21 21 0,0 0 16,1 0-16,-1 0 15,0 0-15,0 0 16</inkml:trace>
  <inkml:trace contextRef="#ctx0" brushRef="#br0" timeOffset="143464.1">18013 6414 0,'0'0'0,"0"21"0,-21-21 0,21 21 15,21-21 16,0 0-31,0-21 16,0 21-16,0-21 0,1-1 0,-1 22 16,0-21-16,0 0 0,0 0 15,0 0-15,1 21 0,-22-21 0,0-1 16,0 1-16,0 0 16,-22 21-1,1 0-15,0 0 0,0 21 0,-21 0 16,20 1-16,-41 62 15,42-63-15,21 22 16,-21-22-16,21 0 0,0 0 0,0 0 16,0 1-16,0-1 15,0 0-15,21-21 0,0 0 16,0 21-16,0-21 0,0 0 0,1 0 16,20 0-16,-21 0 0</inkml:trace>
  <inkml:trace contextRef="#ctx0" brushRef="#br0" timeOffset="143963.73">18754 6371 0,'0'0'0,"0"-21"0,0 0 0,0 0 16,0 0-16,-22-1 0,1 22 16,0 0-1,0 0-15,0 0 0,0 22 0,-1-22 16,22 21-16,-42 0 0,42 0 0,-42 21 15,42-20-15,-21-1 0,-1 21 16,1-21-16,21 0 0,-21 22 0,21-22 16,0 0-16,0 0 0,0 0 0,0 1 15,0-1-15,21-21 16,0 0-16,1 0 0,-1 0 0,21 0 16,-21 0-16,0 0 0,1 0 0,-1-21 15,0-1-15,0 1 0,0 0 16,0 0-16,1 0 0,-1-22 15,0 1-15,21-43 0,-21 43 16,-21 0-16,22-1 0,-1 1 16,0 0-16,-21-1 0,0-20 0,21 42 15,0-22-15,-21 1 0,0 21 16,0 0-16,0 0 0,0 42 16,0 0-1,0 0-15,-21 21 0,0-20 16,21 20-16,-21 0 0,21 1 0,0-1 15,0 0-15,0 1 0,0-1 0,0 0 16,0 1-16,0-1 16,0 0-16,0 1 0,21-22 0,0 0 15,0 0-15,0 0 0,1 0 0,-1-21 16,0 0-16,0 0 0,0 0 16,0 0-16,1-21 0</inkml:trace>
  <inkml:trace contextRef="#ctx0" brushRef="#br0" timeOffset="146011.79">20405 6096 0,'0'0'0,"21"0"0,-21-21 31,21 21-15,-21-21-16,21 21 0,-21-21 16,0-1-1,21 22-15,-21-21 16,0 0 187</inkml:trace>
  <inkml:trace contextRef="#ctx0" brushRef="#br0" timeOffset="147616.46">20595 6096 0,'0'0'0,"21"0"0,-21-21 16,21 0-16,1 0 16,-22-1-16,0 1 15,0 0-15,0 0 16,0 0-16,0 42 31,-22 0-15,1 0-16,21 0 0,-21 1 15,0 20-15,0 0 0,0-21 0,21 22 16,-22-1-16,1 0 0,21 1 0,-21-1 16,21 0-16,0 1 0,0-1 15,0-21-15,0 22 0,0-22 0,0 0 16,21 0-16,0 0 0,1-21 0,20 0 15,-21 0-15,21 0 16,-20 0-16,20 0 0,-21 0 0,21-21 16,1 0-16,-1 0 0,-21 0 0,22-1 15,-22-20-15,21 21 0,-21-21 16,0-1-16,1 1 0,-1 0 0,-21-1 16,0 1-16,21 0 0,-21-1 15,0 1-15,0 0 0,0-22 0,0 22 16,0-1-16,0 1 0,-21 21 0,21-21 15,-21 20-15,-1 1 0,1 21 16,0 0-16,0 0 0,-21 0 0,20 21 16,1 1-16,-21-1 0,21 21 15,-22 0-15,22 1 0,-21-1 16,21 0-16,0 1 0,-1 20 0,1-20 16,0-1-16,21 0 0,-21 22 15,21-22-15,0 0 0,0 1 0,0-22 16,21 21-16,0-21 0,0 1 0,22-1 15,-22 0-15,0 0 0,21-21 16,-20 0-16,20 0 0,0 0 0,1 0 16,-22-21-16,21 0 0,0 0 0,1-1 15,-1 1-15,-21 0 0,22-21 16,-1 21-16,-21-22 0,0 22 16,22-21-16,-22-1 0,0 22 0,-21 0 0,0 0 15,21 0-15,-21 0 16,0 42 15,0 0-31,-21 0 0,21 0 16,0 0-16,0 1 0,0 20 0,0-21 15,0 0-15,0 22 0,0-22 16,0 0-16,0 0 0,0 0 0,0 0 16,21-21-16,0 0 0,0 22 15,1-22-15,-1 0 0,0 0 16,0 0-16,0 0 0,0-22 0,22 1 15,-22 21-15,0-21 0,0 0 16,0 0-16,-21-22 0,22 22 16,-1 0-16,-21 0 0,21 0 0,-21 0 15,0-1-15,0 1 0,0 0 0,0 42 32,0 0-17,-21 1-15,21-1 0,0 21 0,0-21 16,-21 22-16,21-22 0,0 0 15,0 21-15,0-21 0,0 1 0,0-1 16,0 0-16,0 0 0,21-21 0,-21 21 16,21-21-16,0 0 0,0 0 15,0 0-15,1 0 0,-1 0 0,0 0 16,0-21-16,21 0 0,-20 0 16,-1 0-16,0-1 0,0-20 15,21 0-15,-20 21 0,-1-22 0,0 1 16,0 0-16,21-1 0,-20 1 15,-1-22-15,0 22 0,0 0 0,0-1 16,0 1-16,1 0 0,-1 21 16,-21-22-16,21 22 0,-21 0 0,-21 21 31,0 21-31,-1 0 0,22 22 16,-21-22-16,0 21 0,0 0 0,21 1 15,-21-1-15,0 0 0,21 1 0,0-1 16,-22 0-16,22 1 15,-21-1-15,21-21 0,0 22 0,0-22 16,0 21-16,0-21 0,0 0 0,0 1 16,0-1-16,21-21 0,1 0 15,20 0-15,-21 0 0,0 0 16,0 0-16,22 0 0,-22-21 0,21 21 16,1-22-16,-22-20 0,21 21 15,0 0-15,-20 0 0,20-1 0,-21-20 16,0 21-16,0 0 0,1 0 15,-22-1-15,0 1 16,-22 21 0,1 0-1,0 21-15,21 1 0,0-1 16,0 0-16,21 0 0,0 0 16,-21 0-16,22 1 0,-1-1 15,0 0-15,-21 0 0,21 0 0,-21 0 16,21 1-16,-21-1 0,0 0 15,-21 0 1,-21-21-16,21 0 0,-1 0 0,1 0 16,-21 0-16,21 0 0,0 0 0,-1 0 15,1 0-15,0 0 16,0 0-16,42-21 16,0 0-1,0 21-15,1-21 0,-1 21 16,0-22-16</inkml:trace>
  <inkml:trace contextRef="#ctx0" brushRef="#br0" timeOffset="147840.31">23050 6308 0,'0'0'0,"22"-21"0,-22-1 16,21 22 0,-21 22-1,0-1 1,0 0-16,0 0 0,-21 0 0,21 0 15,0 1-15,0-1 0,-22 0 16,22 0-16,-21 0 0,21 0 0,-21 1 16,21-44 31,0 1-47</inkml:trace>
  <inkml:trace contextRef="#ctx0" brushRef="#br0" timeOffset="148005.22">23135 6075 0,'21'-21'0,"-42"42"0,42-63 0,-21 20 15,0 44 32,-21-22-47,0 0 16,21 21-16,-21-21 0</inkml:trace>
  <inkml:trace contextRef="#ctx0" brushRef="#br0" timeOffset="148192.1">21929 6117 0,'0'0'0,"-22"0"0,44 0 31,-1 0-31,0 0 0,21 0 0,-21 0 16,22 0-16,-1 0 0,22 0 15,-22 0-15,21 0 0,1 0 0,-1 0 16</inkml:trace>
  <inkml:trace contextRef="#ctx0" brushRef="#br0" timeOffset="148763.91">23770 6414 0,'0'0'0,"0"-22"0,0 1 16,0 0-16,0 0 15,0 0-15,0 0 0,0-1 16,0 1-16,-21 0 15,0 21-15,0-21 0,-1 21 16,1 0-16,0 0 0,0 0 0,0 0 16,-22 0-16,22 21 0,0 0 15,0-21-15,0 43 0,0-22 16,-1 0-16,1 0 0,21 0 0,-21 22 16,0-22-16,21 0 0,-21 21 0,21-21 15,0 1-15,0-1 0,0 0 16,21-21-16,0 0 0,0 0 15,0 0-15,1 0 0,-1 0 16,0 0-16,21-21 0,-21 0 0,22-1 16,-22 1-16,21 0 0,-21 0 0,1-21 15,20 20-15,-21-20 0,21 0 16,-20-1-16,-1 1 0,0 0 16,21-1-16,-21 1 0,1 0 0,-1-22 15,-21 22-15,21 0 0,0-1 16,-21 22-16,0-21 0,0 21 0,0 42 31,0 0-31,-21 21 0,0 1 16,21-1-16,-21 0 0,-1 1 0,1-1 15,0 0-15,0 22 0,0-22 16,0 0-16,21 1 0,-22-1 0,22-21 16,0 22-16,0-22 0,0 21 0,0-21 15,0 0-15,22-21 0,-1 22 16,0-22-16,0 0 0,0 0 15,0 0-15,1 0 0</inkml:trace>
  <inkml:trace contextRef="#ctx0" brushRef="#br0" timeOffset="149099.64">24172 6308 0,'21'0'31,"-21"-21"-31,22 21 0,-1 0 0,0 0 16,0 0-16,0-22 0,0 22 16,1-21-16,-1 21 15,0-21-15,-21 0 16,21 21-16,-21-21 0,0 0 0,0-1 16,-21 22-16,0 0 15,0 0-15,-22 22 16,22-1-16,0 0 0,0 0 0,-22 0 15,22 0-15,0 22 0,21-22 0,0 0 16,-21 21-16,21-20 0,0-1 16,0 21-16,0-21 0,21-21 0,-21 21 15,21 1-15,0-22 0,1 0 16,-1 21-16,0-21 0,0 0 16,0 0-16,22 0 0,-22 0 0,0-21 15,21 21-15</inkml:trace>
  <inkml:trace contextRef="#ctx0" brushRef="#br0" timeOffset="149387.99">25485 5800 0,'0'0'0,"0"-21"0,0-1 0,0 1 15,0 42 1,0 1-16,0-1 15,-22 0-15,1 21 0,0 1 16,21-1-16,-21 0 0,0 22 0,21-22 16,-21 0-16,-1 1 0,22-1 15,-21 0-15,21 1 0,-21-1 0,21-21 16,-21 22-16,21-22 0,0 0 0,0 0 16,0 0-16,21-21 15,0 0 1,0 0-16,1-21 0,-1 0 0,0 0 15,21-22-15</inkml:trace>
  <inkml:trace contextRef="#ctx0" brushRef="#br0" timeOffset="150003.96">25887 5779 0,'0'-22'16,"0"44"-16,0-65 0,0 22 0,0 42 31,0 0-31,0 1 0,-21 20 0,-1 0 15,1 1-15,0-1 0,0 21 16,21-20-16,-21-1 0,0 0 0,-1 1 16,1-1-16,0 0 0,0 1 15,21-22-15,0 21 0,0-21 0,-21 1 16,21-1-16,0 0 16,0-42-1,21 0 1,0-1-16,0 1 0,0 0 0,-21 0 15,22 0-15,-1 0 0,0-1 0,0 1 16,0 0-16,-21 0 0,21 0 16,-21 42 15,0 0-31,0 0 0,0 0 16,0 1-16,0-1 15,0 0-15,0 0 0,0 0 16,22 0-16,-1 1 0,0-1 15,0-21-15,0 0 0,0 0 16,22 0-16,-22 0 0,0 0 16,0 0-16,0 0 0,22-21 0,-22-1 15,0 22-15,0-21 0,0 0 0,1 0 16,-1 0-16,0 0 16,0-1-16,-21 1 0,0 0 0,0 0 0,-21 21 31,0 0-31,0 0 0,-1 0 0,1 21 15,0 0-15,0 0 0,0 1 16,21-1-16,0 0 0,0 0 0,0 0 16,0 0-16,0 1 0,0-1 15,0 0-15,21 0 0,0-21 16,0 0-16,0 21 0,1-21 16,20 0-16,-21 0 0,0 0 0,0 0 15,22 0-15,-22-21 0,21 0 0,-21 21 16,1-21-16,-1 0 0,0-1 15</inkml:trace>
  <inkml:trace contextRef="#ctx0" brushRef="#br0" timeOffset="150220.41">25252 6054 0,'0'0'0,"-21"21"0,-22-21 0,22 21 0,21 0 15,21-21 1,0 0-16,22 0 0,-1 0 16,-21 0-16,22 0 0,20 0 0,-21 0 15,22 0-15,-22 0 0,22 0 16,-22 0-16,0 0 0,1 0 0,-1 0 16,0 0-16,-42 21 0</inkml:trace>
  <inkml:trace contextRef="#ctx0" brushRef="#br0" timeOffset="151287.81">15917 7811 0,'0'0'0,"0"-22"0,-21 1 0,21 0 15,-21 21-15,0 0 32,21 21-32,0 0 15,0 1-15,-21-1 0,21 21 16,0-21-16,0 22 0,0-22 15,0 21-15,0-21 0,0 0 0,-22 1 16,22 20-16,0-21 0,0 0 16,0 0-16,-21-21 15,21-21 17,0 0-32,0 0 0,0 0 0,0 0 15,0-1-15,0 1 0,0-21 0,0 21 16,0-22-16,0 22 15,21-21-15,-21 21 0,22-22 0,-1 22 16,0 0-16,0 0 0,0 0 0,0 0 0,1-1 16,20 1-16,0 21 15,-21 0-15,22 0 0,-1 0 0,-21 0 16,22 21-16,-22 1 0,0-1 0,0 0 16,0 0-16,-21 21 0,0-20 15,0-1-15,0 21 0,0-21 0,0 0 16,0 1-16,0 20 0,0-21 15,0 0-15,-21 0 0,0-21 16,0 0-16,0 0 16,-1 0-1,22-21-15,0 0 0,0 0 16,0 0-16,0 0 0,22-1 16,-1 1-16,0-21 0,21 21 15,-21 0-15,1-22 0,20 22 0,-21 0 16,21-21-16,-20 20 0,20 1 0,0 21 15,-21-21-15,22 21 0,-22 0 16,21 0-16,-21 0 0,1 21 0,-1 0 16,-21 1-16,0-1 0,0 0 0,0 0 15,0 0-15,0 22 0,0-22 16,0 0-16,0 0 0,-21 0 0,21 0 16,-22 1-16,22-1 0,-21 0 15,0 0-15,42-21 47,0 0-47,-21-21 0,22 0 16,-1 21-16</inkml:trace>
  <inkml:trace contextRef="#ctx0" brushRef="#br0" timeOffset="151599.65">16997 7853 0,'21'-21'0,"-42"42"0,63-42 0,-21 21 0,0-21 15,1 21-15,-1 0 16,0-22-16,0 22 0,0-21 0,22 0 16,-22 21-16,0-21 0,0 0 15,-21 0-15,0-1 16,-21 22-16,0 0 16,0 0-16,-1 0 0,1 0 15,-21 0-15,21 0 0,0 22 0,-1-1 16,1 0-16,21 0 0,-21 0 0,0 0 15,21 1-15,0-1 0,0 21 16,0-21-16,0 0 0,0 1 0,0-1 16,0 0-16,0 0 0,0 0 0,21-21 15,0 21-15,0-21 16,1 0-16,20 0 0,-21 0 0,21 0 16,-20 0-16,20 0 0,-21-21 0,21 21 15,-20-21-15</inkml:trace>
  <inkml:trace contextRef="#ctx0" brushRef="#br0" timeOffset="151840.51">17801 7493 0,'0'0'0,"0"-21"0,0 0 0,0 0 0,0-1 16,0 1-16,0 42 16,0 1-1,0-1-15,0 0 0,0 21 16,0 22-16,-21-22 15,21 0-15,-21-20 0,0 20 0,21 0 16,0-21-16,-22 22 0,22-22 0,-21 0 16,21 21-16,0-20 0,0-1 15,0 0-15,21-21 16,1 0 0,-1 0-16,0-21 0</inkml:trace>
  <inkml:trace contextRef="#ctx0" brushRef="#br0" timeOffset="152279.26">18013 7472 0,'0'-21'0,"0"42"0,0-63 15,21 20-15,-21 44 32,0 20-32,0-21 0,0 21 0,0-20 15,0 20-15,0 0 0,0 1 16,-21-22-16,21 21 0,-21-21 0,21 22 15,0-22-15,0 0 0,0 0 0,-22 0 16,22 0-16,0 1 0,-21-22 16,21-22 15,0 1-15,0 0-16,21 0 0,1 0 0,-22 0 15,21-22-15,0 22 0,0 0 0,0-21 16,0 20-16,22 1 0,-22 0 15,0 0-15,0 21 0,0 0 0,1 0 16,-1 0-16,0 21 0,0 0 0,-21 0 16,21 1-16,-21-1 0,0 0 15,0 21-15,0-21 0,0 1 0,0-1 16,0 0-16,0 0 0,-21 0 0,21 0 16,-21 1-16,21-1 15,-21-21-15,0 0 16,-1 0-1,1-21-15,0-1 16,0 22-16</inkml:trace>
  <inkml:trace contextRef="#ctx0" brushRef="#br0" timeOffset="152452.16">17653 7662 0,'0'0'0,"21"0"47,0 0-47,22 0 0,-22 0 16,0 0-16,21 0 0,-21 0 15,22 0-15,-22 0 0,21 0 0,-21 0 16,22 0-16,-22 0 0</inkml:trace>
  <inkml:trace contextRef="#ctx0" brushRef="#br0" timeOffset="152867.91">18817 7705 0,'0'-21'16,"-21"21"0,0 0-16,0 0 15,-1 21-15,1 0 0,0 0 16,-21 0-16,21 0 0,-1 1 15,1-1-15,0 0 0,0 21 0,0-21 16,0 1-16,21-1 0,0 0 0,0 0 16,0 0-16,21 0 15,0 1-15,0-22 0,0 0 0,0 0 16,22 0-16,-22 0 0,0 0 0,21 0 16,-20-22-16,20 1 0,-21 0 15,0 0-15,22 0 0,-22 0 0,-21-1 16,21 1-16,0 0 0,-21-21 15,0 21-15,0-1 0,0-20 16,0 21-16,0 0 0,0 0 0,-21-1 16,0 1-16,0 21 0,-1 0 15,1 0-15,0 0 0,0 0 16,0 0-16,0 0 0,-1 0 0,22 21 16,-21 1-16,21-1 0,-21-21 0,21 21 15,0 0-15,0 0 16</inkml:trace>
  <inkml:trace contextRef="#ctx0" brushRef="#br0" timeOffset="153408.62">19494 7662 0,'0'0'0,"-21"0"0,0 0 0,0-21 16,0 21-16,0 0 0,-1 0 0,1 0 16,0 0-16,0 0 0,0 0 15,-22 21-15,22 1 0,0-22 0,0 21 16,0 0-16,0 21 0,-1-21 16,22 1-16,-21-1 0,21 0 0,-21 0 15,21 0-15,0 22 0,0-22 16,0 0-16,0 0 0,21 0 15,0 0-15,1-21 0,-1 0 0,0 0 16,21 0-16,-21 0 0,1 0 16,20 0-16,-21 0 0,21-21 0,-20 0 15,20 0-15,-21 0 0,21 0 0,-20-22 16,-1 22-16,21-21 0,-21-1 16,0 1-16,1 0 0,20-1 15,-21 1-15,0-21 0,0 20 0,1-20 16,-1 20-16,0 1 0,-21 0 15,0 21-15,21-1 0,-21 1 0,0 0 16,-21 21-16,0 21 16,21 0-16,-21 22 0,-1-1 15,1 0-15,0 1 0,0-1 0,0 0 16,0 22-16,21-22 0,0 1 0,0-1 16,0 0-16,0 1 0,0-22 15,21 21-15,0 0 0,0-20 0,0-1 16,0 0-16,22 0 0,-22-21 0,21 0 15,1 0-15,-1 0 16,-21 0-16,21 0 0,1 0 0,20-21 16</inkml:trace>
  <inkml:trace contextRef="#ctx0" brushRef="#br1" timeOffset="159236.37">14372 9123 0,'0'0'0,"0"-21"16,0 0-16,0-1 0,-21 1 16,21 0-16,0 0 15,-21 21-15,21-21 16,0 42 0,0 0-16,0 0 15,0 0-15,-21 22 0,21-1 0,-22 0 16,22 1-16,-21-1 0,21 0 0,-21 22 15,0-22-15,0 22 0,21-22 0,-21 22 16,-1-22-16,22 0 0,-21 22 16,21-22-16,0 0 0,-21-20 0,21 20 15,0-21-15,0 0 0,0 0 16,0-42 15,0 0-31,0 0 0,0 0 16</inkml:trace>
  <inkml:trace contextRef="#ctx0" brushRef="#br1" timeOffset="159647.44">14182 9208 0,'0'0'15,"-22"-22"-15,1 1 0,0 21 0,21-21 0,0 0 16,-21 21-16,21-21 15,0 0 1,21 21 15,-21 21 1</inkml:trace>
  <inkml:trace contextRef="#ctx0" brushRef="#br1" timeOffset="162976.54">14139 9250 0,'0'0'0,"-21"0"16,21-21-1,0 0 1,0-1-16,0 1 15,21 0-15,0 0 16,1 0-16,20 21 0,-21-21 16,21 21-16,1 0 0,-22 0 0,21 0 15,1 0-15,-1 0 0,0 0 0,-21 21 16,22 0-16,-22 0 0,0 21 16,0-20-16,-21-1 0,0 21 0,0-21 15,-21 22-15,0-22 0,0 0 0,-22 0 16,1 0-16,0 0 0,-1 1 0,1-1 15,0-21-15,-1 0 16,1 0-16,21 0 0,-21 0 0,20 0 0,22-21 31,22-1-15,-1 22-16,0 0 16,0-21-16,0 21 0,22-21 0,-22 21 15,21-21-15</inkml:trace>
  <inkml:trace contextRef="#ctx0" brushRef="#br1" timeOffset="163408.29">14965 9186 0,'-21'22'15,"21"-1"-15,-22 0 16,1 21-16,21-21 0,0 1 15,0-1-15,-21 0 0,21 21 16,0-21-16,-21 1 0,21-1 0,0 0 16,0 0-16,0 0 0,0 0 0,0 1 15,21-22-15,0 0 0,0 0 16,1 0-16,-1 0 0,0 0 16,0 0-16,0-22 0,0 1 0,1 0 15,20 0-15,-21 0 16,0 0-16,-21-1 0,21 1 0,1 0 15,-1-21-15,-21 21 0,0-1 0,0 1 16,21 0-16,-21 0 16,0 42-1,0 0-15,0 0 16,-21 1-16,21-1 0,0 0 16,0 0-16,0 0 0,0 0 0,0 1 15,0-1-15,0 0 0,0 0 16,21-21-16,0 21 15,0-21-15,0 0 0,1 0 16,-1 0-16,0 0 0,0-21 16</inkml:trace>
  <inkml:trace contextRef="#ctx0" brushRef="#br1" timeOffset="163876.54">15600 9123 0,'0'0'0,"0"-21"0,0 0 16,0-22-16,0 22 0,0 42 31,0 0-31,0 1 16,0 20-16,0-21 0,0 21 15,0-20-15,-21 20 0,21 0 0,-22-21 0,22 22 16,0-22-16,0 21 16,-21-21-16,21 22 0,-21-22 0,21 0 15,-21 0-15,21 0 0,0 1 0,0-44 47,0 1-47,0 0 0,0 0 16,21 0-16,0 0 0,-21-1 15,21 1-15,1 0 0,-1 0 0,0 0 16,0 0-16,0 21 0,0 0 0,22 0 16,-22 0-16,0 0 0,0 0 15,0 0-15,1 21 0,-1 0 16,-21 0-16,21 0 0,-21 0 15,0 1-15,0-1 0,0 0 0,0 0 16,-21 0-16,0 0 0,-1 1 16,1-1-16,0 0 0,0 0 0,0 0 15,0-21-15,-1 21 0,1-21 0,0 0 16,21-21 15,0 0-31,21 0 0,0-21 16,1 20-16,-1 1 0</inkml:trace>
  <inkml:trace contextRef="#ctx0" brushRef="#br1" timeOffset="164660.1">16192 9017 0,'0'0'16,"0"21"-1,0 0-15,0 22 0,-21-22 16,21 0-16,-21 21 0,21-20 0,-21 20 15,21 0-15,0-21 0,-21 22 0,21-1 16,-21-21-16,21 22 0,0-22 16,0 21-16,0-21 0,0 0 0,0 1 15,0-1-15,0 0 0,0 0 16,21-21-16,0 0 0,0 0 16,21 0-16,-20 0 0,-1-21 15,0 0-15,21 0 0,-21-1 0,1-20 16,-1 21-16,0 0 0,0 0 0,0-22 15,0 22-15,-21 0 0,0 0 16,22 0-16,-22-1 16,0 44-1,0-1-15,0 0 16,0 0-16,0 0 0,0 22 0,0-22 16,0 0-16,0 0 0,0 0 0,0 0 15,0 1-15,0-1 16,21-21-16,0 0 0,0 0 15,0 0-15,0 0 0,1 0 16,-1 0-16,0-21 0,21-1 0,-21 22 16,1-21-16,-1 0 0,21 0 15,-21 0-15,0 0 0,1-1 0,-1 1 16,21 0-16,-21 0 0,0 0 0,1 0 16,-1 21-16,-21-22 15,21 22-15,-21 22 31,0-44 32,0 1-63,0 0 16,0 0-1,-21 21-15,0 0 0,-1 0 16,1 0-1,0 0-15,21 21 0,-21 0 0,0 0 16,0 1-16,-1-1 0,22 21 0,0-21 16,-21 22-16,21-22 0,0 21 15,0-21-15,0 0 0,0 22 0,0-22 16,21 0-16,1 0 16,-1 0-16,0-21 0,0 0 0,0 0 15,0 0-15,1 0 0,-1 0 16,0 0-16,0 0 0,21-21 0,-20 0 15,-1 0-15,0 0 0,0 0 0,0-1 16,0 1-16,-21-21 0,0 21 16</inkml:trace>
  <inkml:trace contextRef="#ctx0" brushRef="#br1" timeOffset="164796.09">16700 9123 0,'-63'0'32,"126"0"-32</inkml:trace>
  <inkml:trace contextRef="#ctx0" brushRef="#br1" timeOffset="164848.06">16785 9123 0,'21'0'0</inkml:trace>
  <inkml:trace contextRef="#ctx0" brushRef="#br1" timeOffset="165299.79">18415 9356 0,'0'0'16,"21"-21"-16,-21-1 0,21 22 0,0 0 31,1 22-31,-22-1 0,0 0 16,0 0-16,21 21 0,-21-20 0,0 20 16,21-21-16,-21 21 0,0 1 15,0-22-15,0 21 0,0-21 0,0 1 16,0-1-16,0 0 0,0 0 15,0 0-15,21-21 32,0-21-32,-21 0 0,21 0 15</inkml:trace>
  <inkml:trace contextRef="#ctx0" brushRef="#br1" timeOffset="165512.68">18902 9271 0,'0'-21'15,"0"42"-15,0-63 0,-21 42 16,-1 0-16,1 21 16,21 0-16,-21 0 0,0 0 15,0 1-15,-22 20 0,22-21 0,0 0 16,0 22-16,0-22 0,0 21 0,-1-21 16,1 0-16,21 1 0,-21-1 15,21 0-15,0 0 0,0 0 0,21-21 16,0 0-16,1 0 15,-1 0-15</inkml:trace>
  <inkml:trace contextRef="#ctx0" brushRef="#br1" timeOffset="165916.44">19283 9356 0,'-43'-21'16,"22"21"-16,0 0 15,0 0-15,21 21 0,-21 0 0,0 0 16,-1 0-16,1 0 0,0 1 16,0-1-16,0 0 0,0 21 0,21-21 15,0 1-15,-22-1 0,22 21 0,0-21 16,0 0-16,0 1 16,22-22-16,-1 0 0,0 0 15,21 0-15,-21 0 0,22 0 16,-22 0-16,21-22 0,1 22 15,-22-21-15,21 0 0,-21 0 0,22 0 16,-22 0-16,0-1 0,-21-20 0,0 21 16,0 0-16,0-22 0,0 22 15,0 0-15,-21-21 0,0 21 0,21-1 16,-43 22-16,43-21 0,-42 21 0,21 0 16,0 0-16,-1 0 0,1 0 0,0 21 15,0 1-15,0-1 16,21 0-16,-21 21 0,21-21 15,0 1-15,0-1 0,0 0 16,0 0-16,0 0 0,21 0 16,0-21-16</inkml:trace>
  <inkml:trace contextRef="#ctx0" brushRef="#br1" timeOffset="166144.31">19833 9419 0,'0'21'16,"0"1"0,-21-1-16,0 0 0,0 0 15,21 0-15,0 0 0,-22 1 0,22-1 16,-21 0-16,21 0 0,0 0 16,-21 0-16,21 1 15,0-1-15,21-42 31,0-1-31,1 1 16</inkml:trace>
  <inkml:trace contextRef="#ctx0" brushRef="#br1" timeOffset="166287.23">19833 9313 0,'-21'0'31,"21"22"0,0-1-31,21-21 0,0 21 16,0-21-16</inkml:trace>
  <inkml:trace contextRef="#ctx0" brushRef="#br1" timeOffset="166808.94">20616 9652 0,'0'-21'0,"0"-106"31,0 106-31,0 0 0,0-1 16,-21 1-16,0 0 16,0 0-16,0 21 15,-1 0-15,1 0 0,0 0 0,0 0 16,-21 0-16,20 21 0,1 0 15,0 0-15,-21 1 0,21-1 0,-1 0 16,1 21-16,0-21 0,21 1 0,0 20 16,-21-21-16,21 0 0,0 0 15,0 1-15,0-1 0,0 0 0,0 0 16,21 0-16,0-21 0,0 0 16,1 0-16,-1 0 0,0 0 0,21 0 15,-21 0-15,22-21 0,-1 21 16,-21-21-16,22-21 0,-1 20 0,0 1 15,-21-21-15,22 0 0,-22 20 0,21-20 16,-21 0-16,1-1 0,-1 1 16,-21 0-16,0-1 0,21 1 0,-21 21 15,0-21-15,0 20 0,0 1 0,0 0 16,-21 21-16,0 0 16,-1 0-16,1 21 0,0-21 0,21 21 15,-21 22-15,0-22 0,21 21 0,-21-21 16,21 22-16,0-1 15,0 0-15,0 1 0,0-22 0,0 21 16,0 1-16,21-1 0,0-21 0,0 0 16,0 0-16,-21 1 0,21-1 15,1 0-15,-1-21 0</inkml:trace>
  <inkml:trace contextRef="#ctx0" brushRef="#br1" timeOffset="167507.84">22437 9504 0,'-22'0'0,"44"0"0,-44-21 0,1 0 15,21-1-15,0 1 0,-21 0 16,21 0-16,-21 0 0,0 0 0,21-1 15,-21 1-15,-1 21 0,1-21 0,0 21 16,0-21-16,0 21 0,0 0 16,-1 0-16,-20 21 0,21 0 0,0 0 15,-22 1-15,22-1 0,0 0 0,0 0 16,0 21-16,0-20 0,-1 20 16,22-21-16,0 0 0,0 0 0,0 22 15,0-22-15,0 0 0,0 0 16,22-21-1,-1 0-15,0 0 0,0 0 0,0 0 16,0 0-16,1 0 0,-1 0 0,21-21 16,-21 0-16,0 0 0,22 0 15,-22-1-15,0-20 0,21 21 0,-20-21 16,20 20-16,-21-20 0,0 0 0,0 21 16,1-22-16,-1 1 0,0 0 15,-21-1-15,21 1 0,-21 21 0,0 0 16,0-1-16,0 1 0,-21 21 31,0 21-31,0 22 0,-1-22 0,22 21 16,-21-21-16,0 22 0,21-1 0,-21-21 15,21 22-15,0-1 0,0-21 0,0 21 16,0-20-16,0-1 0,0 21 16,0-21-16,21 0 0,0-21 0,-21 22 15,21-1-15,1-21 0,-1 0 0,0 0 16,0 0-16,0 0 0,0 0 15,22 0-15</inkml:trace>
  <inkml:trace contextRef="#ctx0" brushRef="#br1" timeOffset="168392.34">22775 9440 0,'21'0'0,"-21"-21"0,22 0 0,-1 0 16,-21 0-1,21 21-15,-21-21 0,21 21 0,-21-22 16,0 1-16,21 0 0,-21 0 15,-21 21 1,0 0 0,0 0-16,0 21 0,-1 0 0,1 0 15,0 1-15,0-1 0,21 0 16,0 0-16,-21 0 0,21 0 0,0 1 16,0-1-16,0 0 0,0 0 15,0 0-15,21-21 0,0 21 16,0-21-16,0 22 0,22-22 0,-22 0 15,21 0-15,-21 0 0,22 0 0,-1 0 16,-21 0-16,22-22 0,-22 1 16,21 21-16,-21-21 0,0 0 0,1 0 15,20 0-15,-42-1 0,21 1 0,0 0 16,-21 0-16,0 0 0,0 0 16,0-1-16,0 1 0,-21 42 31,0 1-31,21-1 15,0 0-15,-21 0 16,21 0-16,-21 0 0,21 1 0,-22-1 16,22 0-16,0 0 0,0 0 15,0 0 1,0-42 15,0 0-31,0 0 16,22 0-16,-1 0 0,-21-1 0,21 1 15,0 0-15,-21 0 0,21-21 0,0 20 16,1 1-16,-1 0 0,-21 0 16,21 0-16,0 21 0,0 0 0,0 0 15,1 21 1,-22 0-16,0 0 0,0 0 16,21 1-16,-21-1 0,0 0 0,0 21 15,0-21-15,0 1 0,0-1 0,0 21 16,0-21-16,0 0 0,0 1 15,0-1-15,0-42 47,0-1-47,0 1 16,0 0-16,21 0 0,0 0 0,-21 0 16,21-22-16,0 22 0,22 0 0,-22-21 15,0 20-15,21 1 16,-20 0-16,-1 0 0,21 0 0,-21 21 15,0 0-15,1 0 0,-22 21 16,21 0-16,-21 0 0,0 0 16,0 1-16,0-1 0,0 0 0,0 0 15,0 0-15,-21 0 0,-1 1 0,22-1 16,0 0-16,0 0 0,-21 0 16,21 0-16,0 1 0,21-22 31,1 0-16,-1-22-15,21 1 16</inkml:trace>
  <inkml:trace contextRef="#ctx0" brushRef="#br1" timeOffset="168740.14">24193 9271 0,'0'0'0,"-21"21"31,0 0-15,0 1-16,0-1 0,0 0 15,-1 0-15,1 0 0,21 0 0,0 1 16,0-1-16,0 0 0,0 0 16,0 0-16,0 0 0,0 1 0,21-1 15,1-21-15,-1 0 0,0 0 16,0 0 0,0 0-16,0 0 0,1 0 0,-1-21 15,21-1-15,-21 1 0,0 0 0,1 0 16,-22 0-16,21 0 0,0-22 15,-21 22-15,0-21 0,0 21 0,0-22 16,0 22-16,0 0 0,0 0 0,0 0 16,-21 21-16,0 0 0,-1 0 15,1 0-15,0 0 0,0 21 16,0-21-16,0 21 0,-1 0 0,1 0 16,0 0-16,21 1 0,0-1 15,0 0-15,0 0 16</inkml:trace>
  <inkml:trace contextRef="#ctx0" brushRef="#br1" timeOffset="168916.04">24955 9059 0,'-42'0'0,"84"0"0,-105 0 0,42 0 0,0 0 16,-1 0-16,1 0 0,0 22 0,-21-1 0,21 0 16</inkml:trace>
  <inkml:trace contextRef="#ctx0" brushRef="#br1" timeOffset="169079.95">25167 9292 0,'0'-21'0,"0"0"0,0 0 0</inkml:trace>
  <inkml:trace contextRef="#ctx0" brushRef="#br1" timeOffset="169301.81">25336 8954 0,'0'0'16,"22"0"-16,-1 0 0,-21 21 0,0 0 0,21 0 16,-21 0-16,0 0 0,0 22 0,0-1 15,0 0-15,0-20 0,0 20 16,-21 0-16,0 1 0,-1-1 0,1-21 16,0 21-16,0-20 0,0 20 0,0-21 15,-1 0-15,1 0 0,0 1 16,0-1-16,0-21 0,0 0 15,-1 0-15,1 0 0,21-21 32</inkml:trace>
  <inkml:trace contextRef="#ctx0" brushRef="#br1" timeOffset="169703.61">24828 9144 0,'-84'42'31,"63"-20"-31,-1-1 16,1 0-16,0 0 0,0 21 15,0-20-15,0-1 0,21 21 0,0-21 16,-22 22-16,22-22 0,0 21 16,0-21-16,0 0 0,0 1 0,22-1 15,-1 0-15,0 0 0,0 0 0,0-21 16,22 0-16,-1 0 0,0 21 0</inkml:trace>
  <inkml:trace contextRef="#ctx0" brushRef="#br1" timeOffset="170244.34">26014 9208 0,'0'0'0,"0"-22"0,0 1 16,-21 21-16,-1 0 0,1 0 16,0 0-16,0 0 15,0 0-15,21 21 16,0 1 0,0-1-1,21-21-15,0 21 0,0-21 0,0 21 16,1-21-16,-1 21 0,0 0 0,-21 1 15,0-1-15,0 0 0,0 0 16,0 0-16,0 22 0,0-22 0,-21 21 16,0-21-16,-22 0 0,22 22 0,-21-22 15,-1 0-15,1 0 0,21 0 16,-21 1-16,-1-1 0,22-21 0,0 0 16,0 21-16,0-21 0,-22 21 0,22-21 15</inkml:trace>
  <inkml:trace contextRef="#ctx0" brushRef="#br1" timeOffset="170419.25">25739 9737 0,'21'0'16,"21"0"0,-105 0-16,147 0 0,-63 0 0,-21 21 15,22 0-15,-22 0 0,0 0 0,0 1 16,0-1-16,0 21 0,-22-21 16,1 0-16,0 22 0,0-22 0,0 21 15,0-21-15,-1 1 0,1-1 0,0 21 16,21-21-16,-21 0 0,21 1 15,0-1-15,0 0 0,0 0 32</inkml:trace>
  <inkml:trace contextRef="#ctx0" brushRef="#br1" timeOffset="170460.23">25993 10372 0,'63'0'16</inkml:trace>
  <inkml:trace contextRef="#ctx0" brushRef="#br1" timeOffset="171028.75">25294 11197 0,'0'0'16,"0"-21"-16,0 0 0,0 0 16,21 0-16,0-1 15,1 22-15,-1-21 0,0 21 16,0 0-16,21-21 0,-20 21 15,-1 0-15,0 0 0,0 0 0,0 0 16,-21 21-16,0 0 0,0 1 16,0-1-16,0 0 0,0 0 0,-21 21 15,0-20-15,0-1 0,0 0 16,-22-21-16,22 21 0,0 0 0,-21 0 16,20-21-16,1 22 0,0-22 0,0 0 15,21 21-15,0 0 16,0 0-1,21-21-15,0 21 0,0 0 16,1-21-16,-1 22 16,0-1-16,21 0 0,-21 21 0,1-21 15,-1 1-15,0-1 0,-21 0 0,0 0 16,0 21-16,0-20 0,0-1 0,0 0 16,0 0-16,-21-21 0,-22 21 15,22 0-15,-21 1 0,0-22 0,-1 21 16,1-21-16,0 0 0,-1 0 0,22 0 15,-21 0-15,-1 0 0,1-21 0,0-1 16,-1 1-16</inkml:trace>
  <inkml:trace contextRef="#ctx0" brushRef="#br1" timeOffset="171475.49">22966 10456 0,'-21'0'0,"42"0"0,-64 0 16,22 0-16,42 0 31,22 0-31,-1 0 16,-21 22-16,43-22 0,-22 0 0,0 0 15,22 0-15,-1 0 0,1 0 16,21 0-16,-22 0 0,22 21 0,-1-21 15,-20 0-15,21 0 0,-22 21 16,22-21-16,-43 0 0,22 0 0,-22 0 16,0 21-16,-21-21 0,1 0 15,-1 0-15,-42 0 16,-1 0 0,-20 0-16,21 0 0,-21 0 15,-22 0-15</inkml:trace>
  <inkml:trace contextRef="#ctx0" brushRef="#br1" timeOffset="171744.71">23072 10732 0,'-22'21'0,"44"-42"0,-65 42 16,43 0-16,21-21 16,22 0-1,-22 0-15,0 0 0,21 0 0,1 0 16,-1 0-16,22 0 0,-22 0 0,21 0 15,1 0-15,-1 0 0,1 0 16,-1 0-16,1 0 0,-1 0 0,1 0 16,-22 0-16,1 0 0,-1 0 0,-21 0 15,0 0-15,0 0 0,-42 0 32,0 0-32,0 21 15,-21-21-15,-1 0 0,1 0 16,0 0-16,-22 21 0</inkml:trace>
  <inkml:trace contextRef="#ctx0" brushRef="#br1" timeOffset="171987.57">22839 11091 0,'0'0'0,"21"0"16,0 0-16,21 0 0,-20 0 0,20 0 0,0 0 15,22 0-15,-22 0 0,22 0 16,-1 0-16,1 0 0,-1 0 16,22 0-16,-22 0 0,1 0 0,-1 0 15,1 0-15,-22 0 0,22 0 0,-22 0 16,0 0-16,-21 0 0,1 0 16,-1 0-16,0 0 0</inkml:trace>
  <inkml:trace contextRef="#ctx0" brushRef="#br1" timeOffset="172709.25">21230 8340 0,'0'0'0,"0"-21"31,0-1-15,0 44-1,0-1-15,0 0 16,0 0-16,0 0 0,-21 0 0,21 1 15,-21-1-15,0 0 0,21 0 0,0 0 16,0 0-16,-22 1 0,22-1 16,-21-21-16,21 21 0,0 0 0,0-42 47</inkml:trace>
  <inkml:trace contextRef="#ctx0" brushRef="#br1" timeOffset="173093.03">21209 7938 0,'0'-22'0,"0"44"0,-21-44 0,0 22 16,-1 0-16,1 0 15,0 0-15,21 22 0,0-1 16,0 0-16,0 0 0,0 0 15,0 0-15,0 1 16,21-22-16,0 21 0,1-21 16,-1 0-16,0 0 15,0 0-15,0 0 0,0 0 16,1 0-16,-1-21 0,0-1 0,-21 1 16,0 0-16,0 0 0,0 0 15,0 0-15,0-1 16,-21 1-16,21 0 0,-21 21 0,-1-21 15,1 21-15,0 0 0,0 0 16,0 0-16,0 0 0,21 21 16,-22 0-16,22 0 0,-21 1 15,21-1-15,0 21 0,0-21 0,0 0 16,0 1-16,0-1 0,0 0 16,0 0-16,0 0 0</inkml:trace>
  <inkml:trace contextRef="#ctx0" brushRef="#br1" timeOffset="173558.79">21611 8276 0,'0'0'0,"0"21"0,0 1 0,0-1 16,0 0-16,-21 0 0,21 0 15,-21 0-15,21 1 0,0-1 0,-21 0 16,-1 0-16,22 0 0,-21-21 16,21 21-16,0 1 0,-21-22 15,21 21-15,0-42 32,0-1-32,0 1 15,0 0-15,21 0 16,-21 0-16,21 0 0,1-22 15,-1 22-15,0 0 0,0-21 16,21 20-16,-20-20 0,20 21 0,-21 0 16,21 21-16,-20-21 0,-1 21 15,21 0-15,-21 0 0,0 21 0,1-21 16,-22 21-16,0 0 0,0 21 0,21-20 16,-21-1-16,0 0 0,0 21 15,0-21-15,0 1 0,0-1 0,-21 0 16,-1 0-16,22 0 0,-21-21 0,21 21 15,-21-21-15,21 22 0,0-44 47</inkml:trace>
  <inkml:trace contextRef="#ctx0" brushRef="#br1" timeOffset="173808.62">22246 7916 0,'0'0'0,"0"22"15,0-1-15,0 21 0,0-21 16,0 22-16,0-22 0,0 21 16,-21 0-16,21 1 0,0-1 0,-21-21 15,0 22-15,21-1 0,-22-21 16,22 21-16,0-20 0,0-1 15,0 0-15,0 0 0,0 0 16,22-21 15,-1 0-31,-21-21 0</inkml:trace>
  <inkml:trace contextRef="#ctx0" brushRef="#br1" timeOffset="173987.52">22140 8170 0,'0'-21'47,"21"21"-47,1 0 16,-1 0-16,0 0 0,21 0 0,-21 0 15,1-21-15,20 21 0</inkml:trace>
  <inkml:trace contextRef="#ctx0" brushRef="#br1" timeOffset="174551.78">23347 8361 0,'-21'0'15,"21"-21"-15,-22 0 0,-189-191 110,211 233-95,-21 0-15,-1 0 16,1 1-16,0-1 0,0 21 0,0-21 16,21 0-16,0 1 0,0-1 0,0 21 15,0-21-15,0 0 16,0 1-16,21-22 0,0 21 16,0-21-16,0 0 0,22 0 0,-22 0 15,0 0-15,0-21 0,0-1 16,22 22-16,-22-21 0,0 0 0,0 0 15,0 0-15,22 0 0,-22-1 0,0-20 16,-21 21-16,21 0 0,0 0 16,-21-1-16,0 1 0,0 0 15,0 0-15,0 42 16,0 0 0,0 0-16,0 1 0,0-1 0,-21 0 15,21 21-15,0-21 0,0 1 0,-21-1 16,21 0-16,0 0 0,0 0 0,0 0 15,0 1-15,21-22 16,0 0-16,1 0 0,-1 0 0,0 0 16,0 0-16,0 0 0,22 0 0,-22 0 15</inkml:trace>
  <inkml:trace contextRef="#ctx0" brushRef="#br1" timeOffset="174716.68">24045 8149 0,'0'-21'31</inkml:trace>
  <inkml:trace contextRef="#ctx0" brushRef="#br1" timeOffset="174779.65">24215 8170 0,'0'0'31</inkml:trace>
  <inkml:trace contextRef="#ctx0" brushRef="#br1" timeOffset="174959.54">23855 8340 0,'0'0'0,"42"21"31,-21-21-31,0 0 0,22 0 16,-22 0-16,0 0 0,0 0 15,0 0-15,1 0 0,-1 0 16,0 0-16,0-21 0,0 21 0,0-21 16,1 21-16</inkml:trace>
  <inkml:trace contextRef="#ctx0" brushRef="#br1" timeOffset="175548.48">23982 8107 0,'-21'0'31,"42"0"1,0 0-32,0 0 0,0 0 15,0 0-15,1 0 0,20 0 0,-21 0 16,0 0-16,0 0 0,22 0 0,-22 0 16,0 0-16,0 0 0,0 0 15,1 0 1,-44 0 31,1 0-47</inkml:trace>
  <inkml:trace contextRef="#ctx0" brushRef="#br1" timeOffset="175835.31">23982 8361 0,'21'21'31,"0"-21"-31,0 0 16,0 0-16,1 0 0,-1 0 16,0 0-16,0 0 0,0 0 0,0 0 15,1 0-15,-1-21 0,0 0 16,0 21-16,0-21 16</inkml:trace>
  <inkml:trace contextRef="#ctx0" brushRef="#br1" timeOffset="176196.11">24934 7811 0,'0'0'0,"0"-22"0,0 44 31,0-1-15,0 0-16,0 0 0,0 0 16,-21 22-16,0-22 0,21 21 0,-21 0 15,0 1-15,-1-22 0,1 21 16,21 1-16,-21-22 0,0 0 0,21 0 15,-21 0-15,21 0 0,0 1 0,0-1 16,0 0 0,21-42 15,0 0-31</inkml:trace>
  <inkml:trace contextRef="#ctx0" brushRef="#br1" timeOffset="176667.93">25294 7874 0,'-21'64'15,"0"-64"1,21 42-16,-21-21 0,-1 0 15,1 0-15,0 1 0,0 20 0,21-21 16,-21 0-16,21 0 0,-21 1 0,21-1 16,0 0-16,0 0 15,0 0-15,0 0 16,21-21-16,0 0 16,0 0-16,0 0 0,0 0 15,1 0-15,-1 0 0,21-21 16,-21 0-16,0 21 0,1-21 0,-1 0 15,0 0-15,0-22 0,0 22 16,0 0-16,1-21 0,-22 20 0,0-20 16,0 21-16,0-21 0,0 20 0,0 1 15,0 0-15,0 0 0,0 0 16,-22 21-16,1 0 16,0 0-16,0 0 0,0 0 15,0 0-15,-1 21 0,22 0 16,-21 0-16,0 0 15,21 1-15,21-22 32</inkml:trace>
  <inkml:trace contextRef="#ctx0" brushRef="#br1" timeOffset="176963.76">26247 7916 0,'-22'0'0,"44"0"0,-65-21 16,43 42 62,0 1-78,0-1 0,-21-21 16,21 21-16,-21-21 0</inkml:trace>
  <inkml:trace contextRef="#ctx0" brushRef="#br1" timeOffset="177251.67">26141 8319 0,'21'21'31,"-21"0"-31,0 0 16,0 0-16,0 0 15,0 1-15,0-1 16,0 0-16,-21 0 0,21 0 0,-21 0 16,-1-21-16,1 22 0,0-1 15,0 0-15,0-21 0,0 21 16,-1-21-16,1 0 0,-21 21 0,21-21 15</inkml:trace>
  <inkml:trace contextRef="#ctx0" brushRef="#br1" timeOffset="182468.77">23262 8255 0,'0'-21'47,"0"0"-32,0 0-15,0-1 16,0 1 0,0 0-16,0 0 15,0 0-15,-21 0 16,0 21 0,0 0-16,-1 0 15,1 0-15,0 0 16,0 0-16,0 0 0,0 0 15,-1 21-15,22 0 0,-21 0 16,0-21-16,0 21 0,21 0 16,-21 1-16,21-1 0,-21 0 0,-1 0 15,22 0-15,0 0 16,-21 1-16,21-1 0,0 0 16,0 0-16,0 0 15,0 0-15,21-21 16,1 0-1,-1 0-15,0 0 16,0 0-16,0 0 0,0 0 0,1 0 16,-1 0-16,0 0 0,0 0 15,0-21-15,0 0 0,1 0 16,-1 21-16,-21-21 16,21 0-16,0-1 15,-21 1-15,0 0 0,21 0 0,-21 0 16,21 21-16,-21-21 0,0-1 0,0 1 15,0 0-15,0 0 16,0 0 15,0 42 47,0 0-62,0 0-16,0 0 16,0 1-16,0-1 15,0 0-15,0 0 16,0 0 0,0 0-16,22 1 15,-22-1-15,21 21 16,-21-21-1,21 0-15,0-21 16,0 0-16,0 22 16,-21-1-16,22-21 0,-1 0 0,21 0 0,-21 0 15,0 0-15,1 0 0,20 0 16,-21 0-16,0 0 0,0 0 16,1 0-16,-1 0 0,0 0 0</inkml:trace>
  <inkml:trace contextRef="#ctx0" brushRef="#br1" timeOffset="183359.44">23431 8170 0,'22'-42'16,"-22"21"15,-22 21 0,1 0-15,0 0 31,21 21-16,-21-21 47,0 0-47,21 21 48,0 0-48,21-21-16,0 0 1,-21 22 31</inkml:trace>
  <inkml:trace contextRef="#ctx0" brushRef="#br0" timeOffset="201247.47">487 13123 0,'0'-21'16,"0"0"-1,-21 21 1,-1 0-16,1 0 15,-21 0-15,21 0 16,-22 0-16,1 0 0,0 0 0,-1 0 16,-20 21-16,21-21 0,-1 0 15,1 0-15,42 21 0,0 1 32,21-22-1,21 0-31,1 21 0,20-21 15,-20 0-15,20 0 0,1 0 16,-1 0-16,1 0 0,-1-21 16,1 21-16,-1-22 0,1 22 0,-22 0 15,21-21-15,-20 21 0,-1 0 16,0-21-16,1 21 0,-22 0 0,0 0 16,0 0-16,-21-21 0,-21 21 31,21-21-31,-21 21 0,0-21 0,0 21 15,-22 0-15,22-22 0,0 22 16,0 0-16,0 0 0,21-21 0,-22 21 16,1 0-16,0 0 15,42 0 17,0 0-32,1 0 15,-1 0-15,0 0 0,21 0 0,-21 0 16,1 21-16,-1-21 0,0 22 15,0-22-15,0 21 0,-21 0 0,0 0 16,0 0-16,0 0 0,0 22 16,0-22-16,-21 0 0,0 21 15,-21-20-15,20-1 0,1 0 0,-21 21 16,21-21-16,0 1 0,-22 20 31,43-21-31,21-21 16</inkml:trace>
  <inkml:trace contextRef="#ctx0" brushRef="#br0" timeOffset="201937.06">1968 12869 0,'22'-21'0,"-1"0"0,0 21 15,-21-21-15,21 21 0,0-21 0,-21 0 16,21 21-16,1-22 16,-22 1-16,0 0 0,0 0 15,0 0 1,-22 21-16,1 0 0,-21 0 0,21 0 15,-22 0-15,22 0 0,-21 0 16,0 21-16,-1-21 0,1 21 0,0 0 16,20 0-16,-20 1 0,21-1 15,0-21-15,0 21 0,21 0 16,0 0-16,0 0 0,0 1 16,21-1-16,0 0 0,0-21 15,21 21-15,-20 0 0,20 0 0,-21 1 16,21-1-16,-20 0 15,20 0-15,-21 0 0,0 0 0,0 1 16,1-1-16,-1 0 0,-21 0 16,0 0-16,0 0 0,-21 1 15,-1-1-15,-20-21 0,21 21 16,-21-21-16,-1 0 0,1 0 0,0 0 16,-1 0-16,1 0 0,0 0 15,-1 0-15,22 0 0,-21 0 0,21-21 16,-1 21-16,1-21 0,0 21 15,21-22-15,0 1 0,0 0 16,21 0 0,0 21-16,22-21 0,-22 21 15,21-21-15,1 21 0</inkml:trace>
  <inkml:trace contextRef="#ctx0" brushRef="#br0" timeOffset="202223.9">2476 12848 0,'-21'0'16,"0"0"-16,0 0 16,0 21-16,0 1 0,-1-1 15,1 0-15,0 21 0,0-21 16,0 1-16,0 20 0,21-21 0,-22 21 15,22-20-15,-21-1 0,21 0 16,0 0-16,0 0 0,0 0 0,0 1 16,0-1-16,21-21 15,1 0-15,-1 0 0,0 0 16,21 0-16,-21 0 0,22-21 16,-22-1-16,21 22 0,-21-21 0,22 0 15</inkml:trace>
  <inkml:trace contextRef="#ctx0" brushRef="#br0" timeOffset="202607.67">2815 12891 0,'0'0'0,"0"-22"16,21 22-16,-21-21 0,-21 42 31,0 1-15,21-1-16,-21 0 0,0 0 0,-1 0 15,22 22-15,-21-22 0,0 21 16,21-21-16,-21 0 0,21 22 0,0-22 15,0 0-15,0 0 0,0 0 16,0 1-16,21-22 16,0 0-16,0 0 0,1 0 0,-1 0 0,0 0 15,0 0-15,21 0 16,-20-22-16,-1 22 0,0-21 0,0 0 16,0 0-16,0 0 0,1 0 15,-1-22-15,-21 22 0,0 0 0,0 0 16,0-22-16,0 22 0,0 0 15,0 0-15,-21 0 0,-1 21 0,1 0 16,0 0-16,0 0 0,0 0 0,0 0 16,-1 0-16,1 0 0,0 21 15,0 0-15,21 0 16,0 0-16,0 1 0,0-1 16,21 0-16,0-21 0,0 0 15,1 0-15,-1 0 0</inkml:trace>
  <inkml:trace contextRef="#ctx0" brushRef="#br0" timeOffset="202916.5">3302 12891 0,'0'0'0,"0"-22"16,0 44 15,-21-1-31,21 0 0,0 21 15,0-21-15,0 22 0,-21-1 0,21 0 16,-22 1-16,22-1 0,-21 0 16,21 1-16,0 20 0,-21 1 0,0-22 15,21 22-15,-21-1 0,21 1 0,0-22 16,-21 21-16,21-20 0,-22-1 16,22 0-16,-21 1 0,21-1 0,0-21 15,0 0-15,21-21 31,1 0-31,-1-21 0,0-21 16,-21 21-16,21-22 0,0 1 16,-21 0-16,21-1 0</inkml:trace>
  <inkml:trace contextRef="#ctx0" brushRef="#br0" timeOffset="203200.34">3302 12975 0,'-21'-21'16,"42"42"-16,-42-84 0,21 42 0,0-1 15,0 1-15,0 0 0,0 0 0,0 0 16,21 21-16,-21-21 0,42 21 16,-21 0-16,1 0 0,20 0 0,0 0 15,-21 21-15,22 0 0,-22 0 0,21 0 16,-42 0-16,0 22 16,0-22-16,0 21 0,0-21 0,0 22 15,-21-22-15,0 0 0,-21 0 16,-1 0-16,22 1 0,-21-1 0,-1-21 15,22 21-15,-21-21 0,21 0 16,0 0-16,-1 0 0,1 0 0,21-21 31,21 21-31,1-21 16,-1-1-16,21 22 0</inkml:trace>
  <inkml:trace contextRef="#ctx0" brushRef="#br0" timeOffset="203548.14">3916 13018 0,'21'0'31,"0"-22"-31,0 22 16,-21-21-16,21 21 0,-21-21 0,22 0 15,-1 0-15,-21 0 0,0-1 16,0 1-16,0 0 16,0 0-16,-21 21 15,-1 0 1,1 0-16,0 21 0,0 0 16,0 0-16,0 22 0,21-22 0,0 0 15,0 0-15,0 22 0,-22-22 16,22 0-16,0 0 0,0 0 0,0 0 15,22 1-15,-1-22 16,0 0-16,0 0 16,0 0-16,0 0 15</inkml:trace>
  <inkml:trace contextRef="#ctx0" brushRef="#br0" timeOffset="204581.54">4911 12869 0,'0'-21'15,"0"42"-15,21-63 0,0 21 0,-21 0 0,0 0 16,0-1-16,0 1 15,-21 21 1,0 0 0,21 21-16,-22 1 15,1-1-15,0 21 0,21-21 0,-21 0 16,0 22-16,0-22 0,21 21 16,0-21-16,-22 1 0,22-1 0,0 0 15,0 0-15,0 0 0,0 0 16,22-21-16,-1 0 15,0 0-15,21 0 0,-21 0 0,22 0 16,-22 0-16,21-21 0,-21 0 16,22 21-16,-22-21 0,21 0 0,-21-22 15,1 22-15,-1 0 0,0 0 16,-21 0-16,0-22 0,0 22 16,0 0-16,0-21 0,-21 21 0,0-1 15,-1 1-15,1 21 0,0 0 16,0-21-16,-21 21 0,20 0 0,1 0 15,-21 0-15,21 0 0,0 0 0,21 21 16,21-21 0,0 0-16,0 0 15,21 0-15,-20 0 0,20 0 16,0 0-16,1 0 0,-1-21 0,0 0 16,22 21-16,-22-21 0,22 0 15,-22 21-15,0-22 0,1 22 16,-22-21-16,21 21 0,-21 0 0,-21-21 15,0 0 1,0 42 0,0 0-1,-21 0-15,0 22 0,21-22 16,-21 21-16,0 22 0,21-22 0,0 0 16,-22 22-16,1-1 0,0 1 15,21-22-15,0 22 0,-21-1 0,0 1 16,21-1-16,0 1 0,0-1 0,0 1 15,0-1-15,0 1 16,0-1-16,0 1 0,0-1 0,0 1 16,0-22-16,0 22 0,-21-22 0,-1 0 15,1 1-15,0-1 0,21-21 16,-21 21-16,0-20 0,0-22 0,-1 0 16,1 0-16,0-22 15,21 1-15,0-21 0,0 21 16,-21-22-16,21 1 0,0-21 0,0-1 15,0 1-15,0-1 0,0-21 16,0 22-16,0-22 0,0 22 0,21-22 16,0 22-16,0-1 0,1 1 0,20-1 15,-21 1-15,21 20 16,1-20-16,-1 20 0,0 1 0,1 21 16</inkml:trace>
  <inkml:trace contextRef="#ctx0" brushRef="#br0" timeOffset="205599.56">6985 12552 0,'0'0'0,"0"-21"0,21 0 15,-21-1-15,0 1 16,-21 21-1,0 21 1,0 1-16,-1-1 0,1 21 16,0 0-16,0 22 0,-21-22 15,20 22-15,1-22 0,-21 22 0,0-1 16,20-21-16,-20 1 0,0-1 0,21 0 16,-22 1-16,22-22 0,-21 0 15,21 0-15,-1-21 0,1 0 16,0 0-16,21-21 15,0 0-15,0 0 16,0 0-16,0-1 0,0-20 0,0 21 16,0-21-16,21 20 0,0-20 15,-21 0-15,22-1 0,-1 22 0,0-21 16,-21 21-16,0 0 16,21 21-16,0 0 0,0 0 15,1 21-15,-22 21 16,21-21-16,-21 0 0,0 22 15,0-22-15,0 21 0,21-21 0,-21 22 16,21-22-16,-21 21 0,21-21 0,0 1 16,-21-1-16,22 0 0,-1-21 15,0 21-15,21-21 0,-21 0 0,1 0 16,20 0-16,-21 0 0,21 0 16,1 0-16,-1-21 0,-21 21 15,22-21-15,-1 0 0,-21-1 0,21 1 16,-20-21-16,-1 21 0,0 0 15,0-22-15,0 22 0,0-21 0,-21 21 16,22-1-16,-22 1 0,0 0 0,0 0 16,0 0-16,0 42 31,-22 0-31,22 0 0,-21 0 0,0 1 16,21 20-16,-21-21 0,0 0 15,21 0-15,-21 22 0,21-22 0,0 0 16,0 0-16,0 0 0,0 1 15,21-22 1,0 0-16,0 0 0,0 0 0,0 0 16,1 0-16,-1 0 0,21 0 15,-21-22-15,0 1 0,1 0 0,20 0 16,-42 0-16,21 0 0,-21-1 0,21 1 16,-21-21-16,0 21 0,0 0 15,0-22-15,-21 22 0,0 0 0,0 0 16,0 21-16,-1-21 0,1 21 15,0 0-15,0 0 0,0 0 0,0 0 16,-1 21-16,1-21 0,0 21 0,0 0 16,0 0-16,0-21 0,21 21 15,0 1-15,0-1 0,0 0 16,0 0-16,0 0 0,21-21 16,21 0-16,-21 0 0,0 0 15,22 0-15</inkml:trace>
  <inkml:trace contextRef="#ctx0" brushRef="#br0" timeOffset="205860.41">7937 12721 0,'0'0'16,"0"-21"-16,0 0 16,-21 21-16,0 0 0,0 0 0,0 21 15,0 0 1,-1 0-16,1 1 0,0 20 0,0-21 15,0 21-15,0-20 0,21 20 16,0-21-16,-22 21 0,22-20 0,0-1 16,0 21-16,0-21 0,0 0 0,22-21 15,-22 22-15,21-1 0,0-21 16,21 0-16,-21 0 0,1 0 0,20 0 16,-21 0-16,21 0 0,-20 0 0,20 0 15,-21-21-15,21 21 0</inkml:trace>
  <inkml:trace contextRef="#ctx0" brushRef="#br0" timeOffset="206484.98">8403 12827 0,'0'0'0,"0"-21"15,0 0-15,0 0 16,-21 21-16,0 0 16,0 0-16,-1 0 0,1 21 0,21 0 15,-21 0-15,0 0 0,0 0 16,0 1-16,-1-1 0,22 21 0,-21-21 15,21 0-15,-21 1 0,21-1 0,0 0 16,0 0-16,0 0 0,0 0 16,0 1-16,21-22 15,0 0-15,1 0 0,-1 0 16,0-22 0,0 22-16,0-21 0,0 0 0,1 0 15,-22 0-15,21-22 0,0 22 0,-21 0 16,0-21-16,0 21 0,21-1 15,-21 1-15,0 0 0,21 0 0,-21 42 32,0 0-32,0 0 15,-21 1-15,21-1 0,-21 0 0,21 21 16,-21-21-16,21 1 0,0-1 16,0 21-16,0-21 0,0 0 15,0 1-15,0-1 0,0 0 0,21-21 16,0 0-16,0 0 15,0 0-15,1 0 0,-1 0 0,0 0 16,21-21-16,-21 21 0,22-21 0,-22-1 16,21 1-16,-21-21 0,1 21 15,20-22-15,-21 1 0,0 0 0,0-1 16,1 1-16,-1-21 0,-21 20 0,0 1 16,0 0-16,21 20 0,-21 1 15,0 0-15,0 0 0,-21 21 16,0 0-16,-1 21 0,1 0 15,21 0-15,-21 22 0,0-1 16,21 0-16,-21 1 0,21-1 0,0 0 16,0 1-16,0-1 0,0 0 15,0 1-15,0-22 0,0 0 16,21 0-16,-21 0 0,21 1 0,0-1 16,0-21-16,1 0 0,20 0 15,-21 0-15,21 0 0,1 0 0</inkml:trace>
  <inkml:trace contextRef="#ctx0" brushRef="#br0" timeOffset="207056.09">9250 12552 0,'0'0'0,"21"0"0,21 0 31,-21 21-31,-21 0 0,22 0 0,-22 1 16,0-1-16,21 21 0,-21-21 16,21 22-16,-21-22 0,0 21 0,0-21 15,0 22-15,0-22 0,0 21 0,0-21 16,0 0-16,0 1 0,0-1 15,0 0-15,21-21 16,-21-21 0,0 0-1,21-1-15,-21 1 0,21 0 0,-21 0 16,22-21-16,-1 20 0,0-20 0,-21 0 16,21 21-16,0-22 0,0 22 15,1-21-15,-22 21 0,21-1 0,-21 1 16,21 0-16,-21 0 0,21 21 31,0 0-31,0 0 16,1 21-16,-1 0 15</inkml:trace>
  <inkml:trace contextRef="#ctx0" brushRef="#br0" timeOffset="208376.23">10287 12827 0,'0'0'0,"0"-21"16,0 0-16,0-22 0,0 22 16,0 0-16,0 0 0,-21 0 0,0 0 15,-1-1-15,1 22 0,0-21 16,0 21-16,0 0 0,-22 0 15,22 0-15,-21 0 0,21 21 0,0 1 16,-22-1-16,22 0 0,0 21 0,0-21 16,0 22-16,-1-22 0,22 21 15,0-21-15,0 1 0,0 20 0,0-21 16,0 0-16,0 0 0,22 1 0,-1-22 16,0 21-16,0-21 0,0 0 15,22 0-15,-22 0 0,0 0 0,21 0 16,-21-21-16,1 21 0,-1-22 0,0 1 15,0 0-15,0 0 16,0 0-16,-21 0 0,0-1 0,0 1 0,0-21 16,0 21-16,0 0 15,0-1-15,0 1 0,0 0 16,0 42 15,-21 0-31,21 1 0,-21-1 0,21 0 16,0 0-16,0 21 0,0-20 0,0-1 15,0 0-15,0 0 0,0 0 16,21 0-16,0 1 0,1-22 16,-1 0-16,0 0 0,0 0 15,0 0-15,0 0 16,1 0-16,20 0 0,-21-22 0,0 1 16,0 0-16,1 0 0,-1-21 15,0 20-15,0 1 0,-21 0 16,0-21-16,0 21 0,0-1 0,0 1 15,0 0-15,0 0 16,-21 21-16,0 0 16,0 0-16,21 21 0,-22 0 0,22 0 15,0 1-15,0-1 0,0 0 16,0 0-16,0 0 0,0 0 0,0 1 16,0-1-16,0 0 0,22 0 15,-22 0-15,21 0 0,0 1 16,0-1-16,0-21 0,0 21 0,22-21 15,-22 0-15,21 0 0,-21 0 0,22 0 16,-1 0-16,-21 0 0,22 0 16,-22-21-16,21 21 0,-21-21 0,0-1 15,22 1-15,-22 0 0,0 0 0,0-21 16,-21 20-16,0-20 0,0 21 16,0 0-16,0-22 0,0 22 0,0 0 15,0 0-15,-21 21 0,0-21 16,0 21-16,0 0 0,-1 0 15,1 21-15,0 0 0,0 0 16,0 0-16,0 1 0,-1-1 0,1 0 16,0 21-16,0-21 0,21 1 15,0-1-15,0 0 0,0 0 0,0 0 16,0 0-16,0 1 0,21-1 16,0-21-1,0 0-15,1 0 0,-1 0 0,0 0 16,0-21-16,0-1 0,0 22 15,1-21-15,-1 0 0,0 0 0,0 0 16,0 0-16,-21-1 0,0 1 0,21 0 16,-21 0-16,22 0 0,-22 0 15,0 42 17,0 0-32,0 0 15,0 0-15,0 0 0,0 1 0,0-1 16,0 0-16,0 0 0,0 0 15,0 0-15,21-21 16,-21 22-16,21-22 0,0 0 0,0 0 16,22 0-16,-22 0 0,0 0 0,21 0 15,-21-22-15,1 1 0,-1 21 16,21-21-16,-42 0 0,21 0 16,0 0-16,1-1 0,-22-20 0,21 21 15,-21 0-15,0 0 0,0-1 16,0 44-1,0-1 1,0 0-16,0 0 0,0 0 0,-21 0 16,21 1-16,-22-1 0,22 0 0,-21 21 15,21-21-15,0 1 16,0-1-16,0 0 16,0-42 15,0 0-31,0-1 0</inkml:trace>
  <inkml:trace contextRef="#ctx0" brushRef="#br0" timeOffset="208532.14">11515 12615 0,'0'0'0,"0"-21"0,-22 21 31,22 21-15,22-21 15</inkml:trace>
  <inkml:trace contextRef="#ctx0" brushRef="#br0" timeOffset="209011.92">12023 12510 0,'0'0'0,"-106"0"32,85 0-32,21 21 15,-22 0-15,1 0 0,21 0 0,0 0 16,0 1-16,0-1 0,-21 21 0,21-21 16,0 0-16,-21 22 0,21-22 15,0 21-15,0-21 0,0 1 0,0-1 16,0 0-16,0 0 0,0 0 15,-21-21-15,0 0 32,21-21-17,0 0 1,0 0-16,21 0 0,0-1 16,0-20-16,21 21 0,-20 0 0,-1 0 15,21-1-15,0 1 0,-20 0 16,20 21-16,-21 0 0,21-21 0,-20 21 15,-1 0-15,0 0 0,-21 21 0,0 0 16,0 0-16,0 1 0,0-1 16,0 0-16,0 0 0,0 0 15,-21 0-15,-22 1 0,22-1 0,0 0 16,-21 0-16,21 0 0,-22 0 16,22-21-16,-21 22 0,21-22 0,-1 0 15,1 0-15,42-22 31</inkml:trace>
  <inkml:trace contextRef="#ctx0" brushRef="#br0" timeOffset="209255.78">12488 12425 0,'0'21'0,"-42"106"16,21-106 0,21 22-16,-21-1 0,21-21 0,-22 21 15,22 1-15,0-22 0,-21 21 16,21-21-16,-21 22 0,21-22 0,0 0 16,0 0-16,0 0 15,21-21 1,0 0-1</inkml:trace>
  <inkml:trace contextRef="#ctx0" brushRef="#br0" timeOffset="209596.58">12615 12869 0,'21'0'0,"1"0"16,-1 0-1,0 0-15,0-21 16,0 21-16,0-21 0,1 0 16,-22 0-16,21 21 15,-21-21-15,0-1 0,-21 22 32,-1 0-17,1 0-15,0 22 0,0-1 0,0 0 16,0 0-16,-1 0 0,1 0 0,21 22 15,0-22-15,0 0 0,0 0 16,0 0-16,0 1 0,0-1 16,21-21-1,1 0-15,-1 0 16,0 0-16,0 0 0,0-21 16,0 21-16,-21-22 0,0 1 0,22 21 15</inkml:trace>
  <inkml:trace contextRef="#ctx0" brushRef="#br0" timeOffset="211736.06">1122 14182 0,'0'-21'15,"0"42"-15,-21-64 0,21 22 0,0 0 16,0 0-16,-22 0 15,1 21 1,21 21-16,-21-21 16,0 21-16,0 21 0,21-20 15,-21-1-15,-1 21 0,22-21 16,-21 22-16,0-22 0,0 21 0,21-21 16,0 0-16,0 1 0,-21-1 15,21 0-15,21-42 31,0 21-31,0-21 0,-21-1 16,21 1-16,1 0 16,-1 0-16,0-21 0,21 20 15,-21 22-15,1-21 0,-22 0 0,21 21 16,0 0-16,0 0 16,0 0-16,-21 21 15,21 0-15,-21 1 0,0 20 16,0-21-16,22 0 0,-22 22 15,21-22-15,-21 0 0,21 0 0,0 0 16,0 0-16,0-21 16,1 0-16,20 0 0,-21 0 0,0 0 15,22 0-15,-22-21 0,0 0 16,21 0-16,-21 0 0,1-22 16,-1 22-16,0-21 0,0 0 15,-21 20-15,21-20 0,-21 21 0,0-21 16,0 20-16,-21-20 0,0 21 15,21 0-15,-21 0 0,0 21 0,-1 0 16,1 0-16,0 0 0,-21 0 16,21 0-16,-1 0 0,1 0 15,21 21-15,0 0 0,0 0 16,0 0-16,21 0 16,-21 1-16,22-22 15,-1 21-15,21-21 0,-21 0 16</inkml:trace>
  <inkml:trace contextRef="#ctx0" brushRef="#br0" timeOffset="211967.92">2095 14139 0,'-21'22'31,"21"-1"-31,-21 0 0,21 0 0,0 0 16,-21 0-16,0 1 15,21-1-15,0 21 0,0-21 0,-21 0 0,21 1 16,0-1-16,-22-21 0,22 21 16,0-42 15,22 0-31,-1-22 16,0 22-16,-21 0 0</inkml:trace>
  <inkml:trace contextRef="#ctx0" brushRef="#br0" timeOffset="212304.73">2138 13907 0,'-21'0'0,"42"0"0,-64 0 0,22 0 0,0 0 15,21 21-15,-21 0 16,21 0-16,0 0 16,0 0-16,0 1 0,0-1 15,0 0-15,21-21 0,0 0 16,0 0-16,1 0 0,-1 0 15,0 0-15,0 0 0,0 0 0,0 0 16,1-21-16,-1 0 0,-21-1 16,0 1-16,0 0 0,0 0 15,0 0-15,-21 0 16,-1 21-16,1-22 0,0 22 0,0 0 16,0 0-16,0 0 15,-22 0-15,22 22 0,0-1 0,21 0 16,-21 0-16,21 0 0,-21 0 15,21 1-15,0-1 0,0 0 0,0 0 16,0 0-16,21-21 0,0 21 16,0 1-16,0-22 0,22 0 0,-22 0 15</inkml:trace>
  <inkml:trace contextRef="#ctx0" brushRef="#br0" timeOffset="212556.59">2857 13843 0,'-42'21'15,"42"0"-15,0 1 16,-21 20-16,0-21 0,21 21 0,-21-20 16,-1 20-16,22-21 0,-21 21 15,21-20-15,-21 20 0,21-21 0,-21 0 16,21 22-16,0-22 0,0 0 15,0 0-15,0 0 0,21-21 32,0-21-32,-21 0 0,21 21 15,1-21-15</inkml:trace>
  <inkml:trace contextRef="#ctx0" brushRef="#br0" timeOffset="213572.43">3048 13864 0,'0'0'0,"0"21"16,0 1-16,0-1 15,0 0-15,0 0 0,0 21 16,0-20-16,-21-1 0,21 21 0,-21-21 16,21 0-16,-22 22 0,22-22 15,0 0-15,0 0 0,-21 0 16,21 1-16,0-1 0,0 0 15,0-42 1,0 0 0,21-1-16,-21 1 15,22 0-15,-1 0 0,-21 0 16,21-22-16,0 22 0,-21 0 16,21 0-16,0 21 0,1-21 0,-1 21 15,0 0-15,0 0 0,0 0 16,-21 21-16,21 0 15,-21 0-15,22-21 0,-22 21 16,0 1-16,0-1 0,0 21 0,0-21 16,0 0-16,0 1 0,0-1 15,0 0-15,21-21 16,0 0 0,0 0-16,21 0 0,-20 0 15,-1 0-15,21-21 0,-21 0 0,22-1 16,-22 1-16,21 0 0,-21 0 0,22 0 15,-22 0-15,0-1 0,0 1 16,-21 0-16,0 0 0,21 21 16,-42 0 15,21 21-31,-21 0 0,21 0 16,0 1-16,0-1 15,0 0-15,0 0 0,0 0 0,0 0 16,0 1-16,0-1 15,21-21-15,0 0 16,0 0-16,1 0 0,-1 0 16,21 0-16,-21-21 0,22 21 0,-22-22 15,21 1-15,-21 21 0,0-21 0,1 0 16,-1 0-16,-21 0 0,0-1 16,21-20-16,-21 21 0,0 0 0,0 0 15,0-1-15,0 44 31,0-1-15,0 0-16,-21 0 0,21 0 16,0 0-16,0 1 0,0-1 0,-21 0 15,21 0-15,0 0 0,0 0 0,-22 1 16,22-1-16,0-42 47,0-1-47,0 1 0,0 0 15,0 0-15,22 0 0,-1 0 0,-21-22 16,21 22-16,0 0 16,0-21-16,0 20 0,1 1 0,-1-21 15,0 21-15,0 21 0,0-21 16,0 21-16,1 0 0,-1 21 16,0 0-16,0-21 0,-21 21 0,0 21 15,0-20-15,0-1 0,0 0 16,0 0-16,0 0 0,0 22 0,0-22 15,-21 0-15,21 0 0,0 0 16,-21 0-16,0-21 16,21-21 15,0 0-31</inkml:trace>
  <inkml:trace contextRef="#ctx0" brushRef="#br0" timeOffset="213753.05">4170 13758 0,'-21'0'0,"42"0"0,-64 0 15,22 0-15,0 22 16,21-1 0,-21-21 15,21 21-31,-21-21 0,0 0 15</inkml:trace>
  <inkml:trace contextRef="#ctx0" brushRef="#br0" timeOffset="213943.93">2582 14076 0,'-21'21'0,"42"-42"0,-21 42 15,43-21 1,-22 0-16,42 0 0,-20 0 0,-1 0 16,21-21-16,-20 0 15,20 21-15,1-21 0,-1 21 0,1-22 16,-22 1-16</inkml:trace>
  <inkml:trace contextRef="#ctx0" brushRef="#br0" timeOffset="214680.68">5863 14161 0,'21'-22'16,"0"22"-16,-21-21 0,43-21 16,-43 21-16,21 0 15,0 21-15,-21-22 0,0 1 0,0 0 16,0 0-16,0 0 0,0 0 0,0-1 16,0 1-16,-21 0 0,0 0 15,0 21-15,-1 0 0,1 0 0,0 0 16,0 0-16,0 0 0,-22 21 15,22 0-15,0 0 0,-21 1 0,21 20 16,-1 0-16,1-21 0,-21 22 16,21-1-16,21-21 0,-21 22 15,21-22-15,0 21 0,0-21 0,0 0 16,0 1-16,0-1 0,21 0 0,0-21 16,0 0-16,0 0 0,0 0 15,1 0-15,20 0 0,0-21 0,-21 0 16,22-1-16,-1 22 0,-21-21 15,22 0-15,-22 0 0,0-21 16,21 20-16,-21 1 0,1 0 0,-22 0 0,21 0 16,-21 0-16,21-1 0,-21 1 15,0 0-15,0 42 32,0 0-17,0 1-15,0-1 0,0 0 0,0 0 16,0 0-16,0 0 0,0 1 0,0-1 15,0 0-15,0 0 16,21-21-16,0 21 0,0-21 16,1 0-16,20 0 0,-21 0 0,0 0 15</inkml:trace>
  <inkml:trace contextRef="#ctx0" brushRef="#br0" timeOffset="-214180.42">7006 13864 0,'0'0'16,"0"21"-1,0 1-15,-21-1 0,21 0 16,-21 0-16,21 0 0,-21 0 0,21 1 16,-22-1-16,22 0 0,0 0 15,-21 0-15,21 0 0,-21 1 16,0-22-16,21 21 0,0-42 47,0-1-47,0 1 15,0 0-15,0 0 16,21 0-16,-21 0 0,21-1 0,0 1 16,1-21-16,-22 21 0,21 0 0,0-1 15,0 1-15,21 0 0,-20 0 16,-1 21-16,0 0 0,0 0 15,0 0-15,0 21 0,1 0 0,-1 0 0,-21 22 16,0-22-16,21 0 0,-21 21 16,0-20-16,0-1 0,0 0 0,0 0 15,0 0-15,0 0 0,0 1 16,0-1-16,-21-21 16,21-21 15,0-1-16,0 1-15,0 0 0,0 0 0,21 0 16,0 0-16,0-1 0,0-20 0,1 21 16,-1-21-16,21 20 0,-21 1 15,22 0-15,-1 0 0,-21 21 0,21 0 16,-20 0-16,-1 0 0,0 21 0,0 0 16,-21 0-16,0 1 0,0 20 15,0-21-15,0 0 0,0 22 16,-21-22-16,21 0 0,-21 0 0,0 0 15,21 0-15,-22 1 0,1-1 16,0-21 0,42 0-1,0 0-15,1-21 16</inkml:trace>
  <inkml:trace contextRef="#ctx0" brushRef="#br0" timeOffset="-213827.39">7916 14055 0,'-21'21'31,"42"-21"-15,0 0-16,1 0 0,-1 0 0,0-21 15,0 21-15,0-21 0,0 21 16,1-22-16,-1 1 0,0 0 15,-21 0-15,21 21 0,-21-21 16,0 0-16,0-1 0,-21 1 16,0 21-16,0 0 0,-1 0 15,1 0-15,0 21 0,0 1 16,0-1-16,0 0 0,-1 0 16,1 0-16,0 0 0,0 22 0,21-22 15,0 0-15,0 0 0,0 0 16,0 1-16,0-1 0,0 0 0,21 0 15,0-21-15,0 0 0,1 0 16,20 0-16,-21 0 0,0 0 16,22 0-16,-22 0 0</inkml:trace>
  <inkml:trace contextRef="#ctx0" brushRef="#br0" timeOffset="-213576.77">8678 13653 0,'0'0'16,"-21"0"-16,0 21 0,21 0 0,-21 0 0,0 0 15,21 0-15,0 22 0,-22-1 0,22-21 16,-21 22-16,0-1 0,21 0 16,0-21-16,-21 22 0,21-22 0,-21 21 15,21-21-15,0 1 0,-21-1 0,21 0 16,0 0-16,21-21 15,0 0 1,0 0-16,0-21 0,0 21 0,1-21 16,-1 0-16</inkml:trace>
  <inkml:trace contextRef="#ctx0" brushRef="#br0" timeOffset="-213179">8848 13695 0,'0'0'0,"0"-21"0,0 0 16,0 42-1,0 0-15,0 0 16,0 21-16,0-20 0,-22 20 0,22 0 16,-21-21-16,21 22 15,-21-22-15,21 21 0,0-21 0,-21 22 0,21-22 16,-21 0-16,21 0 0,-21-21 0,21 21 16,0 1-16,0-44 46,0 1-46,21 0 16,0 0-16,-21 0 0,21 0 0,21-1 16,-20 1-16,-1-21 0,0 21 0,21 0 15,-21 21-15,1-22 0,-1 22 16,0 0-16,21 0 0,-21 0 16,1 22-16,-1-1 15,-21 0-15,0 0 0,0 21 16,0-20-16,0-1 0,0 0 0,0 0 15,-21 0-15,-1 0 0,1 1 16,21-1-16,-21-21 0,21 21 16,-21-21-16,0 0 15,0 0-15</inkml:trace>
  <inkml:trace contextRef="#ctx0" brushRef="#br0" timeOffset="-212996.1">8572 13885 0,'0'0'0,"-21"0"15,21-21 17,21 21-32,1 0 0,-1 0 0,21 0 15,-21 0-15,22 0 0,-22-21 0,21 21 16,0 0-16,-20 0 0</inkml:trace>
  <inkml:trace contextRef="#ctx0" brushRef="#br0" timeOffset="-212608.48">9461 13822 0,'0'0'0,"-21"0"15,0 0-15,0 0 0,0 21 16,0 0-16,-1-21 0,22 21 16,-21 1-16,21-1 0,-21 0 0,21 0 15,0 0-15,0 0 0,0 1 16,0-1-16,0 0 0,0 0 16,21 0-1,0-21-15,1 0 16,-1 0-16,0 0 0,0 0 15,0-21-15,0 21 0,1-21 0,-1 0 16,0 0-16,-21-1 16,21 1-16,-21 0 0,0 0 15,0 0-15,0 0 0,0-1 0,-21 22 16,0-21-16,0 21 0,-1 0 16,1 0-16,0 0 0,0 0 15,0 0-15,21 21 16,0 1-1</inkml:trace>
  <inkml:trace contextRef="#ctx0" brushRef="#br0" timeOffset="-212095.77">9991 13907 0,'0'0'0,"0"-22"15,0 1-15,0 0 16,-22 21 0,1-21-16,0 21 0,0 0 0,0 0 15,0 0-15,-1 21 0,1 0 16,0-21-16,0 21 0,0 1 16,0 20-16,-1-21 0,1 0 0,21 0 15,-21 1-15,21-1 0,0 0 16,0 0-16,0 0 0,0 0 0,21 1 15,0-1-15,1-21 16,-1 0-16,0 0 0,0 0 16,0 0-16,22 0 0,-43-21 15,42-1-15,-21 1 0,0 0 0,0 0 16,1-21-16,-1 20 0,0-20 16,0 0-16,0-1 0,0 1 15,1 0-15,-1-1 0,0 1 0,-21 0 16,0 21-16,0-22 0,0 22 15,0 0-15,0 0 0,-21 42 16,0 0 0,-1 0-16,1 0 0,0 22 15,21-1-15,-21-21 0,0 22 0,21-1 16,-21 0-16,21-21 0,0 22 0,0-22 16,0 21-16,0-21 0,0 1 15,21-1-15,0 0 0,0 0 0,0-21 16,0 21-16,1-21 15,20 0-15,-21 0 0,0 0 0,0-21 16,1 0-16</inkml:trace>
  <inkml:trace contextRef="#ctx0" brushRef="#br0" timeOffset="-210165.82">6498 11494 0,'0'0'0,"21"-22"0,0 1 16,-21 0-1,22 21-15,-22-21 0,21 0 0,-21 0 16,0-1-16,0 1 0,0 0 15,0 0-15,-21 21 16,-1 0-16,1 0 0,0 0 0,0 0 16,0 0-16,0 0 0,-22 0 0,22 0 15,0 21-15,0 0 0,0-21 16,-1 21-16,1 1 0,21-1 16,0 0-16,-21-21 0,21 21 15,0 0 1,21-21-16,0 0 0,1 0 15,-1 21-15,0 1 0,0-22 0,21 0 16,-20 21-16,-1 0 0,0-21 16,21 21-16,-21 0 0,1 0 0,-22 1 15,0-1-15,0 0 0,0 0 16,0 0-16,-22 0 0,-20-21 16,21 22-16,-21-22 15,-1 0-15,1 21 0,21-21 0,-22 0 0,1 0 16,0 0-16,21 0 0,-43 0 15,43 0-15,0-21 16,0 21-16,21-22 0,0 1 16,0 0-16,0 0 0,0 0 15,0 0-15,21 21 16,0-22-16,0 22 0,0-21 0</inkml:trace>
  <inkml:trace contextRef="#ctx0" brushRef="#br0" timeOffset="-209748.04">7175 11367 0,'0'0'0,"-21"0"15,0 0-15,21 21 0,-21 0 0,0 0 16,0 0-16,21 0 0,-22 1 0,1-1 15,21 0-15,-21 21 0,21-21 16,-21 1-16,21-1 0,0 21 0,0-21 16,0 0-16,0 1 0,0-1 15,21 0-15,0-21 16,0 0-16,1 0 0,-1 0 0,0 0 16,0 0-16,0 0 0,0 0 0,1-21 15,-1 21-15,0-21 0,0-1 0,0 22 16,0-21-16,1 0 0,-22 0 15,0 0-15,0-22 0,0 22 0,0 0 16,0 0-16,0 0 0,0-22 0,0 22 16,-22 0-16,1 0 15,0 21-15,0 0 0,0 0 0,0 0 16,-1 0-16,1 0 0,0 21 16,0-21-16,21 21 15,0 0-15,0 1 16</inkml:trace>
  <inkml:trace contextRef="#ctx0" brushRef="#br0" timeOffset="-209492.48">7895 11345 0,'0'0'0,"-21"22"16,0-1-16,21 21 0,-21-21 0,21 0 16,-22 22-16,1-22 0,21 21 15,-21-21-15,0 1 0,21-1 0,-21 0 16,21 0-16,0 0 0,-21 0 0,21 1 16,-22-1-16,44-21 31,-22-21-16</inkml:trace>
  <inkml:trace contextRef="#ctx0" brushRef="#br0" timeOffset="-209207.73">7810 11345 0,'0'-21'15,"0"42"-15,0-63 0,22 21 0,-1 0 16,0 21-16,0-21 15,0 21-15,0-22 0,1 22 16,-1 0-16,0 0 0,0 0 0,0 22 16,-21-1-16,0 0 0,21 0 15,-21 0-15,0 0 0,0 1 0,0-1 16,0 0-16,-21 0 0,0 0 0,21 0 16,-21 1-16,0-22 0,-22 21 15,22 0-15,0-21 0,0 0 16,0 21-16,0-21 0,-1 0 0,1 0 15,21-21 17</inkml:trace>
  <inkml:trace contextRef="#ctx0" brushRef="#br0" timeOffset="-208876.82">8805 11091 0,'0'0'0,"-21"0"0,0 0 16,0 0-16,0 0 0,-1 0 15,1 22-15,0-22 0,0 21 16,0 0-16,0 21 0,21-21 15,-22 1-15,1 20 0,0-21 0,0 21 16,21-20-16,0 20 0,-21-21 0,21 21 16,-21-20-16,21-1 0,0 21 15,0-21-15,0 0 0,0 1 16,0-1-16,21-21 0,0 0 0,0 21 16,0-21-1,0 0-15,1 0 0,-1 0 0,0 0 16,0 0-16,0 0 0</inkml:trace>
  <inkml:trace contextRef="#ctx0" brushRef="#br0" timeOffset="-208425.09">9250 11282 0,'0'-21'0,"0"42"0,0-63 0,-21 42 31,-1 0-31,1 0 0,0 0 0,0 21 16,0 0-16,0 0 0,-1 0 16,1 0-16,0 22 0,0-22 15,0 0-15,0 0 0,21 0 0,0 1 16,0-1-16,0 0 0,0 0 16,0 0-1,21-21-15,0 0 0,0 0 16,0 0-16,0 0 0,1 0 15,-1-21-15,0 21 0,0-21 16,-21 0-16,21 0 0,0-1 16,1 1-16,-22 0 0,0 0 15,21 0-15,-21 0 0,0-1 16,0 44 0,0-1-1,0 0-15,0 0 0,0 0 16,0 0-16,0 1 0,0-1 15,0 0-15,0 0 0,0 0 16,0 0-16,21-21 16,0 0-16,0 0 0,0 0 15,1 0-15,-1 0 16,0 0-16</inkml:trace>
  <inkml:trace contextRef="#ctx0" brushRef="#br0" timeOffset="-208088.26">9610 11091 0,'-22'-21'16,"44"21"0,-1 0-1,0 0-15,0 0 0,21 0 16,-20 0-16,-1 21 0,0 1 15,0-1-15,0 21 0,-21-21 0,21 22 16,-21-22-16,22 21 0,-22-21 0,0 22 16,0-1-16,0-21 0,0 21 15,-22-20-15,1-1 0,0 0 0,0 0 16,-21 0-16,20 0 0,1 1 0,0-22 16,-21 21-16,21-21 0,-1 0 15,1 0-15,21 21 0,0-42 31,21 21-15,1-21-16,-22-1 16</inkml:trace>
  <inkml:trace contextRef="#ctx0" brushRef="#br0" timeOffset="-207520.42">10308 11303 0,'21'0'109,"-21"21"-78</inkml:trace>
  <inkml:trace contextRef="#ctx0" brushRef="#br0" timeOffset="-207292.55">10350 11515 0,'0'42'31,"0"-21"-31,0 0 15,0 1 1,0-1 0,-21-21 15</inkml:trace>
  <inkml:trace contextRef="#ctx0" brushRef="#br0" timeOffset="-202645.01">12213 9059 0,'0'0'0,"-21"0"0,0 0 16,21 22-16,21-22 31,0 0-15,0-22-16,22 22 0,-1 0 0,-21 0 15,21 0-15,1-21 0,-22 21 16,21 0-16,-21 0 0,22 0 0,-22 0 16,0 0-16,0 0 15,0 0-15</inkml:trace>
  <inkml:trace contextRef="#ctx0" brushRef="#br0" timeOffset="-201680.39">11430 11832 0,'0'0'0,"-21"0"31,42 0 32,0 0-63,21 0 0,-20 0 15,-1-21-15,21 21 0,-21 0 0,22 0 16,-22 0-16,21 0 16,-21-21-16,0 21 0,1 0 0,-44 0 31,1 0-16,-21 0-15,21 0 0,0 0 16,-1 0-16,1 0 0,0 0 0,0 0 16,0 0-16,0 0 15,21 21-15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6:45:47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12340 9081 0,'-21'0'0,"0"0"0,0 0 15,-1 0-15,1 0 0,0 0 16,0 0-16,0 0 0,0-22 16,-1 22-16,44 0 47,-1 0-47,21 0 0,-21 0 15,22 0-15,-1 0 0,0 0 16,22 0-16,-22 0 0,0 0 0,1 0 15,-1 0-15,0 0 0,1 0 16,-22 0-16,21 0 0,-21 0 0,-42 0 31,0 0-15,0 0-16,0 0 0,-22 0 0,1 0 16,0 0-16,-1 0 0,1 0 15,0 0-15,-1 0 0,22 0 0,-21 0 16,21 0-16,0 0 15,42 0 1,0 0-16,0 0 16,21 0-16,-20 0 0,20 0 15,-21 0-15,21 0 0,-20 0 0,20 0 16,-21 0-16,0 0 0,0 0 16,22 0-16,-64 0 15,-1 0 1,1 0-16,-21 0 0,0 0 15,-22 0-15,22 0 0,-1 0 0,1 0 16,0 0-16,-1 0 0,65 0 31,20 0-31,-21 0 0,21 0 16,1 0-16,-22 0 0,21 0 16,1 0-16,-22 0 0,21 0 15,-21 22-15,-21-1 0,0 0 16</inkml:trace>
  <inkml:trace contextRef="#ctx0" brushRef="#br0" timeOffset="968.1">11493 11896 0,'-21'0'16,"21"-21"-16,0-1 47,0 1-47,21 21 16,1 0-16,-1-21 0,21 21 15,0 0-15,1 0 0,-1-21 16,22 21-16,-22 0 0,21 0 15,1 0-15,-22-21 0,1 21 0,-22 0 16,0 0-16,-42 0 16,0 0-16,-22 0 15,-20 0-15,20 0 0,-20 0 0,21 0 16,-1 21-16,-20-21 16,20 0-16,1 0 0,0 0 0,21 0 0,-1 21 15,1-21-15,0 0 0,0 0 16,42 0-1,0 0 1,0 0-16,1 21 0,-1-21 0,0 0 16,21 0-16,-21 0 0,1 0 15,20 0-15,-21 0 0,21 0 0,-20 0 16,-44 0 15,1 0-31,0 0 0,-21 0 0,21 0 16,-22 0-16,1 0 0,21 0 15,0 0-15,-1 0 0,1 0 16,0 0-16,42 0 31,0 0-31,1 0 0,-1 0 16,21 0-16,-21 0 0,0 0 0,22-21 16,-1 0-16</inkml:trace>
  <inkml:trace contextRef="#ctx0" brushRef="#br0" timeOffset="8228.67">14266 12933 0,'21'0'16,"1"0"31,-1 0-32,-21-21-15,21 21 16,0-21 0,0-1-1,0 22-15,-21-21 0,22 21 0,-1-21 16,-21 0-16,21 0 16,-21 0-16,21 21 0,-21-22 0,0 1 15,0 0-15,0 0 16,0 0-16,-21 21 15,0 0-15,0 0 0,-22 0 16,1 0-16,0 21 16,-1-21-16,1 21 0,0 0 0,-22 0 0,22 1 15,-1-1-15,22-21 16,-21 21-16,21 0 0,0 0 0,-1-21 16,22 21-16,0 1 15,0-1-15,22 0 0,-1-21 16,0 21-16,0 0 0,21-21 0,1 21 15,-22 1-15,21-1 0,1 0 16,-1 0-16,-21-21 0,21 21 0,-20 0 16,-1 1-16,0-1 0,0 0 15,-21 0-15,0 0 0,0 0 16,-21 1-16,-21-1 16,20-21-16,-20 21 0,0-21 0,-1 0 15,1 0-15,0 0 0,-1 0 16,1 0-16,0 0 0,21 0 15,-22 0-15,22 0 0,-21 0 0,21-21 16,-1 21-16,1-21 0,21-1 16,-21 1-16,21 0 15,0 0-15,21 21 16,-21-21-16,21 21 16,1 0-16,-1 0 0,21-21 0,-21 21 15</inkml:trace>
  <inkml:trace contextRef="#ctx0" brushRef="#br0" timeOffset="8543.49">14880 12912 0,'21'0'15,"-42"0"-15,42-21 0,-42-1 16,0 22-16,0 0 15,0 0-15,-1 0 0,1 22 0,0-1 16,0 0-16,0 0 0,0 0 16,-1 22-16,1-22 0,0 0 0,0 21 15,21-21-15,0 1 0,-21 20 0,21-21 16,-21 0-16,21 0 16,0 1-16,0-1 0,0 0 15,0 0-15,21-21 0,0 0 0,0 0 16,0 0-16,0 0 0,1 0 15,20 0-15,-21 0 0,21 0 0,1-21 16,-22 0-16,21 0 0,1-1 16,-1 1-16</inkml:trace>
  <inkml:trace contextRef="#ctx0" brushRef="#br0" timeOffset="8924.27">15240 12975 0,'0'-21'0,"0"42"0,-21-42 16,21 42-1,-21 0-15,-1 1 0,1-1 0,21 0 16,-21 0-16,0 0 0,0 0 16,0 1-16,21-1 0,0 0 0,0 0 15,0 0-15,0 0 0,0 1 16,0-1-16,0 0 0,21-21 16,0 0-16,0 0 0,0 0 0,0 0 15,1 0-15,20 0 0,-21 0 16,21-21-16,-20 21 0,-1-21 15,21-1-15,-21 1 0,0 0 0,1 0 16,-1 0-16,0-22 0,-21 22 16,0 0-16,0-21 0,0 21 0,0-1 15,-21-20-15,0 42 0,-22-21 16,22 0-16,-21 21 0,21 0 0,-22 0 16,1 0-16,0 0 0,20 21 15,-20-21-15,21 21 0,0 0 0,0 0 16,-1 1-16,22-1 0,0 0 0,0 0 15,0 0-15,22 0 16,-1 1-16,21-22 0,-21 0 0,22 0 16,-1 0-16,0 0 0</inkml:trace>
  <inkml:trace contextRef="#ctx0" brushRef="#br0" timeOffset="9224.1">15790 12891 0,'0'-22'0,"0"44"32,-21-1-32,21 0 15,-21 21-15,21-21 0,-21 22 16,21-1-16,-21 22 0,-1-22 16,22 0-16,-21 22 0,0-1 0,21-20 0,-21 20 15,0 1-15,0 20 16,-1-20-16,1-1 0,0 1 0,0-1 15,0-20-15,0-1 0,-1 21 0,22-41 16,0 20-16,0-21 0,0 0 16,0 0-16,0 1 0,0-44 31,22 1-31,-1-21 0,-21 21 16,21-22-16,0-20 0,0 21 0</inkml:trace>
  <inkml:trace contextRef="#ctx0" brushRef="#br0" timeOffset="9497.94">15706 13039 0,'0'-21'16,"0"42"-16,0-85 0,0 22 0,0 21 15,0-22-15,0 22 0,21 0 0,-21 0 16,21 21-16,-21-21 0,21 21 0,0 0 16,0 0-16,1 0 15,-1 0-15,0 0 0,0 21 0,-21 0 16,0 21-16,0-20 0,0 20 15,0-21-15,0 21 0,0-20 0,-21 20 16,0-21-16,0 0 0,-22 0 16,22 1-16,0-1 0,-21 0 15,20-21-15,1 21 0,0-21 0,0 0 16,42 0 15,-21-21-31,21 0 0,0 0 16,1 21-16</inkml:trace>
  <inkml:trace contextRef="#ctx0" brushRef="#br0" timeOffset="9831.75">16023 13039 0,'0'21'0,"21"-21"16,0 0-16,1 0 15,-1 0-15,0 0 0,-21-21 0,21 21 16,0-21-16,22-1 0,-43 1 16,21 21-16,0-21 0,0 0 0,-21 0 15,21 0-15,-21-1 0,0 1 0,0 0 16,0 0-16,-21 21 16,0 0-16,0 0 0,0 21 15,-1-21-15,-20 21 0,21 22 16,0-22-16,0 0 0,21 21 15,-22-21-15,22 22 0,-21-22 0,21 0 16,0 21-16,0-20 0,0-1 16,0 0-16,0 0 0,21 0 15,1-21-15,-1 0 0,0 0 16,21 0-16,-21 0 0,22 0 0</inkml:trace>
  <inkml:trace contextRef="#ctx0" brushRef="#br0" timeOffset="10736.39">17801 12721 0,'-21'0'0,"42"0"0,-63 0 16,21-21-16,-22 21 0,22 0 15,-21 0-15,-1 0 0,22 21 0,-21 0 16,0 1-16,-1-1 0,1 0 0,0 0 16,20 21-16,1-20 0,0 20 15,0-21-15,21 0 0,0 22 0,0-22 16,0 0-16,0 0 0,0 0 16,21 0-16,0-21 0,22 22 0,-22-22 15,0 0-15,21 0 0,1 0 16,-22 0-16,21 0 0,-21 0 15,22 0-15,-22 0 0,0-22 0,21 1 16,-21 21-16,1-21 0,-22-21 16,21 21-16,-21-1 0,0-20 0,0 0 15,0 21-15,0-22 0,0 1 0,0 21 16,-21-22-16,-1 22 0,1 0 16,0 0-16,-21 21 0,21 0 0,-1-21 15,1 21-15,0 0 16,42 0-1,0 0-15,1 0 16,20 0-16,-21 0 0,21 0 16,1 0-16,-1 0 0,0 0 0,1 0 15,-22 0-15,21 0 0,1 0 0,-22-21 16,21 21-16,-21 0 0,0-22 16,1 22-16,-1 0 0,0 0 0,-21-21 15,0 0-15,-21 42 47,21 0-47,-21 1 0,-1-1 16,1 21-16,0 0 0,21 1 0,-21-1 15,0 22-15,0-22 0,-1 21 16,22 1-16,-21-1 0,0-20 16,21 20-16,-21-20 0,21 20 0,-21 1 15,21-1-15,0 1 0,-21-1 16,21 1-16,-22-1 0,1-21 0,21 22 15,-21-1-15,21 1 0,-21-1 0,0-20 16,0 20-16,-1-20 0,22 20 16,-21-21-16,0 1 0,0-1 0,21-21 15,-21 22-15,21-22 0,-21 0 0,21 0 16,-22-21-16,22-21 16,0 0-1,0-22-15,-21 1 0,21 0 0,0-1 16,0 1-16,0-21 0,0-1 0,0 1 15,0-1-15,0-21 0,0 1 16,21 20-16,1-20 0,20 20 0,-21-21 16,0 43-16,0-21 0,22-1 0,-22 22 15,0-1-15,21 1 0,-20 21 16,-1-21-16,0 20 0,21-20 0,-21 21 16,1 0-16,-1 0 0,21-1 15,-21 1-15,22-21 0</inkml:trace>
  <inkml:trace contextRef="#ctx0" brushRef="#br0" timeOffset="11564.13">20235 12552 0,'21'-21'0,"-42"42"0,64-42 0,-22 0 16,-21-1-16,0 1 0,21 0 15,-21 0-15,0 0 0,0 0 16,-21 21 0,0 0-16,-1 0 0,1 0 15,0 21-15,-21 0 0,21 0 0,-1 0 16,-20 0-16,21 22 0,0-1 15,0 0-15,-22 1 0,22-1 16,0 22-16,0-22 0,0 0 0,-1 22 16,1-43-16,21 21 0,0 1 15,0-22-15,0 21 0,0-21 0,21 0 16,1 1-16,20-22 0,-21 0 16,21 0-16,-20 0 0,20 0 15,0 0-15,1 0 0,-1-22 16,-21 1-16,21 0 0,-20 0 0,-1 0 15,0 0-15,-21-1 0,0 1 0,0 0 16,-21 0-16,0 0 0,-1 0 16,1-1-16,-21 1 0,21 21 15,0-21-15,-22 21 0,22 0 0,0 0 16,0 0-16,21-21 16,21 21-1,21 0 1,-21 0-16,1 0 15,-1 21-15,0 0 0,21 0 0,-21 1 16,-21 20-16,22 0 0,-22 1 16,0-1-16,0 0 0,0 1 0,0 20 15,-22-21-15,1 22 0,0-22 0,0 22 16,-21-22-16,20 22 16,1-22-16,-21 0 0,21 22 0,0-22 15,-1-21-15,1 22 0,0-22 0,21 0 16,0 0-16,0 0 0,0-42 31,0 0-31,21-21 0,0 20 16,1-20-16,-1-21 0,0 20 15,0-20-15,0-1 0</inkml:trace>
  <inkml:trace contextRef="#ctx0" brushRef="#br0" timeOffset="11821.99">20849 12361 0,'0'0'16,"0"-42"-16,0 21 0,0 0 0,0 0 0,0-1 16,0 44-1,0-1-15,0 0 16,0 21-16,-21 1 0,0-1 0,21-21 16,-21 43-16,-1-22 0,1 0 15,0 1-15,0-1 0,21 0 0,-21 1 16,0-1-16,-1 0 0,1 1 15,0-22-15,21 21 0,0-21 16,0 0-16,0 1 0,0-1 0,0 0 16,21-21-1,0 0-15,1-21 0,-1 21 16</inkml:trace>
  <inkml:trace contextRef="#ctx0" brushRef="#br0" timeOffset="12183.78">21061 12637 0,'0'0'0,"-21"0"32,-1 21-32,1 0 15,0 0-15,21 0 16,-21 0-16,0 22 0,21-22 0,0 0 16,-21 21-16,21-20 0,0-1 15,0 0-15,0 0 0,0 0 0,0 0 16,21-21-16,0 22 0,0-22 15,0 0-15,0 0 0,1 0 16,-1 0-16,0-22 0,0 1 0,21 21 16,-20-21-16,-1-21 0,0 21 15,-21-1-15,21-20 0,-21 21 0,0-21 16,0-1-16,0 22 0,0 0 0,0 0 16,-21 0-16,0-1 15,0 1-15,-1 21 0,1 0 0,0 0 16,0 0-16,0 0 15,0 0-15,-1 0 0,22 21 16,0 1-16,22-22 16,-1 0-16,0 0 15</inkml:trace>
  <inkml:trace contextRef="#ctx0" brushRef="#br0" timeOffset="12692.55">21675 12319 0,'0'0'0,"0"-21"16,0 42-1,-22 0-15,1 0 16,0 22-16,0-22 0,21 21 0,-21 1 16,0-1-16,-1 0 0,1 22 0,21-22 15,-21 0-15,0 1 0,0-1 16,21 0-16,0 1 0,0-1 0,0-21 15,-21 0-15,21 1 0,0-1 16,0 0-16,0-42 31,0 0-15,0-1-16,21 1 0,-21-21 16,21 21-16,0-22 0,0 22 0,0-21 15,1 0-15,20 20 0,-21-20 16,21 21-16,-20 0 0,20 0 0,0-1 15,-21 22-15,22 0 0,-22 0 16,21 0-16,-21 0 0,1 22 0,-1-22 16,0 21-16,0 0 0,-21 21 0,0-21 15,0 1-15,0 20 0,0-21 16,-21 21-16,0-20 0,-22-1 0,22 0 16,-21 0-16,0 0 0,20 0 15,-20 1-15,0-22 0,-1 21 16,22-21-16,-21 0 0,21 0 0,0 0 15,-1 0-15,1 0 0,0 0 16,21-21 0,21 21-16,0-22 0,1 1 15,20 0-15,-21 21 0</inkml:trace>
  <inkml:trace contextRef="#ctx0" brushRef="#br0" timeOffset="13389.14">22394 12679 0,'0'0'0,"21"-64"15,-42 64 1,21-21-16,-21 21 0,0 0 16,0 0-16,0 0 0,-1 0 0,1 0 15,0 21-15,0-21 0,0 22 0,0 20 16,-1-21-16,1 21 0,0-20 15,0 20-15,0-21 0,0 21 0,21 1 16,-22-1-16,22-21 16,0 0-16,0 1 0,0-1 0,22-21 15,-1 0-15,0 0 0,0 0 16,0 0-16,0 0 16,22 0-16,-22-21 0,0-1 0,0 1 15,0 0-15,1 0 0,-1 0 0,0-22 16,0 1-16,21-21 15,-20 41-15,-22-20 0,0 21 0,21 0 16,-21 0-16,0 42 16,-21-21-1,21 21-15,-22 21 0,1-21 16,0 1-16,0 20 0,21-21 0,0 21 16,0-20-16,0 20 0,0-21 0,0 0 15,0 0-15,0 1 16,0-1-16,21 0 0,0 0 15,22-21-15,-22 0 0,0 0 0,21 0 16,1 0-16,-1 0 0,0-21 16,-21 0-16,22 0 0,-1-1 0,0 1 15,1-21-15,-22 0 0,21-1 16,1-20-16,-22 20 0,0-20 0,21 21 16,-21-22-16,1 22 0,-1-1 0,-21 22 15,0-21-15,0 21 0,0 0 16,0-1-16,-21 22 15,-1 22-15,1-1 0,0 0 16,0 21-16,0 1 0,0-1 16,-1 0-16,1 22 0,0-22 0,0 22 15,21-22-15,0 0 0,0 1 16,0-1-16,0 0 0,0 1 0,0-22 16,21 0-16,0 0 0,0 0 0,22 0 15,-22-21-15,21 0 0,-21 0 16,22 0-16,-22 0 0,21-21 0,-21 0 15,22 0-15</inkml:trace>
  <inkml:trace contextRef="#ctx0" brushRef="#br0" timeOffset="14033.54">24003 12573 0,'0'-21'0,"0"42"0,21-63 0,-21 21 15,21 21-15,-21-22 0,21 22 16,1-21-16,-1 21 15,0 0-15,-21 21 16,21 1-16,0-1 0,-21 21 16,21-21-16,-21 22 0,0-1 0,0 0 15,0 1-15,0 20 0,0-21 16,0-20-16,0 20 0,0 0 0,0-21 16,0 22-16,0-22 0,0 0 15,0 0-15,22-21 16,-22-21-1,0 0-15,0 0 16,21 0-16,-21-1 0,21-20 0,-21 21 16,21-21-16,-21-1 0,21 1 15,0 0-15,1-1 0,-1 1 16,0 0-16,-21-1 0,21 1 0,0 21 16,0 0-16,1-22 0,-1 43 15,-21-21-15,21 21 0,0 0 16,0 0-16,0 21 15,1 0-15,-1 1 16,0-1-16,-21 0 0</inkml:trace>
  <inkml:trace contextRef="#ctx0" brushRef="#br0" timeOffset="15340.5">24913 12912 0,'0'0'15,"21"0"-15,0 0 0,-21-21 0,22-1 0,-1 1 16,0 21-16,0-21 0,-21-21 16,21 21-16,0-1 0,-21 1 0,0 0 15,0 0-15,0 0 0,0 0 0,0-1 16,0 1-16,-21 21 0,0 0 16,0 0-16,-21 0 0,20 0 0,-20 0 15,21 21-15,-21 1 0,-1-1 16,22 21-16,-21 0 0,21-20 0,-22 20 15,22 0-15,0 1 0,0-1 16,0-21-16,21 0 0,0 22 16,0-22-16,0 0 0,0 0 0,21-21 15,0 21-15,0-21 0,0 0 16,0 0-16,22 0 0,-22 0 0,0 0 16,21 0-16,1 0 0,-22 0 0,0-21 15,21 0-15,-20 0 0,20 0 16,-21-22-16,0 22 0,0-21 0,1-1 15,-1 1-15,0 21 0,0-21 16,-21 20-16,0-20 0,21 21 0,-21 0 16,0 42 15,-21 0-31,0 21 16,0-20-16,21 20 0,-21-21 15,21 21-15,-22-20 0,22-1 0,0 21 16,0-21-16,0 0 0,0 1 0,0-1 15,0 0-15,22-21 16,-1 0-16,21 0 0,-21 0 0,0 0 16,1 0-16,-1 0 0,0 0 15,21 0-15,-21 0 0,1-21 0,-1 0 16,21-1-16,-21 1 0,0-21 16,1 21-16,-1-22 0,0 22 15,0-21-15,-21 21 0,0 0 0,0-1 0,0 1 16,0 0-16,-21 21 15,0 0-15,0 0 16,-1 21-16,22 0 0,0 1 16,-21-1-16,21 0 0,-21 21 0,21-21 15,0 1-15,0 20 0,0-21 16,0 0-16,0 0 0,0 1 0,0-1 16,0 0-16,21 0 0,0 0 15,1-21-15,-1 21 0,0-21 0,0 0 16,21 0-16,-20 0 0,20 0 15,-21 0-15,21 0 0,1 0 0,-22-21 16,21 0-16,-21 21 0,22-21 16,-22-21-16,21 20 0,-21-20 0,1 21 15,-1-21-15,0-1 0,0 22 16,-21-21-16,0 21 0,0-22 0,0 22 16,0 0-16,0 0 15,-21 21-15,0 0 0,0 0 16,-1 0-16,1 21 0,0 0 15,-21 0-15,21 0 0,-1 22 0,1-22 16,0 21-16,0-21 0,0 22 16,0-22-16,21 21 0,0-21 15,0 1-15,0-1 0,0 0 0,0 0 16,21-21 0,0 0-16,0 0 0,0 0 15,0 0-15,22 0 0,-22-21 0,0 21 16,0-21-16,0 0 0,1-1 15,-1 1-15,0-21 0,0 21 16,0 0-16,0-1 0,-21 1 0,0 0 16,22 0-16,-22 0 0,0 42 31,0 0-31,0 0 0,-22 0 16,22 1-16,0-1 0,0 0 0,-21 0 15,21 0-15,0 0 0,0 1 16,0-1-16,0 0 15,21-21-15,1 0 0,-1 0 16,0 0-16,0 0 16,0 0-16,22 0 0,-22-21 0,0 0 15,0-1-15,0 22 0,0-21 16,-21-21-16,22 21 0,-1 0 0,0 21 16,-21-22-16,0 1 0,0 42 31,0 1-31,0-1 0,-21 0 15,21 0-15,0 0 0,-21 0 16,21 1-16,0-1 16</inkml:trace>
  <inkml:trace contextRef="#ctx0" brushRef="#br0" timeOffset="15508.41">26395 12573 0,'0'0'0,"0"-21"0</inkml:trace>
  <inkml:trace contextRef="#ctx0" brushRef="#br0" timeOffset="15976.02">26733 12552 0,'0'63'16,"-21"-20"-1,21-22-15,-21 21 0,0-21 0,21 22 16,0-22-16,-21 21 0,21 1 0,-21-22 16,21 21-16,0-21 0,0 0 15,-22 1-15,22-1 0,-21 0 0,21 0 16,0 0-16,0 0 16,0-42 15,0 0-16,0 0-15,21 0 0,1 0 0,-1-1 16,0 1-16,0 0 0,0 0 16,0 0-16,1 0 0,-1-1 15,21 1-15,-21 0 0,0 21 0,22 0 16,-22 0-16,0 0 0,0 0 16,-21 21-16,0 0 15,0 1-15,0-1 0,0 21 16,0-21-16,0 0 0,-21 1 0,0-1 15,0 0-15,0 0 0,-22 0 0,22-21 16,0 21-16,-21-21 0,20 22 16,-20-22-16,21 0 0,0 0 0,0 0 15,-1 21-15,1-21 0,0 0 16,21-21 0,0-1-16,42 1 15</inkml:trace>
  <inkml:trace contextRef="#ctx0" brushRef="#br0" timeOffset="16227.9">27199 12467 0,'0'0'0,"0"21"16,0 1-1,0-1-15,0 0 0,0 0 16,-21 21-16,0-20 0,21 20 0,-21 0 15,-1 1-15,1-1 0,0 0 16,0 1-16,0-22 0,21 21 0,-21-21 16,-1 22-16,22-22 0,0 0 0,0 0 15,0 0 1,22-21 0,-1 0-16,0-21 15</inkml:trace>
  <inkml:trace contextRef="#ctx0" brushRef="#br0" timeOffset="16551.71">27284 12996 0,'0'22'16,"21"-22"0,0 0-16,0 0 15,0 0-15,1 0 16,-1-22-16,0 22 0,-21-21 15,0 0-15,21 0 16,-21 0-16,0 0 16,-21 21-1,0 0-15,0 21 16,-1-21-16,1 21 0,0 0 16,0 0-16,21 0 0,0 1 15,0-1-15,0 0 0,0 0 0,0 0 16,0 0-16,0 1 15,21-22-15,0 0 16,0 0-16,1 0 0,-1 0 16,0 0-16,0 0 0,21-22 0</inkml:trace>
  <inkml:trace contextRef="#ctx0" brushRef="#br0" timeOffset="17416.22">16087 13864 0,'0'0'0,"-43"-42"31,22 42-31,0 0 0,0 0 16,21 21-16,-21-21 0,-1 42 0,1-20 16,21 20-16,0 0 0,-21 1 15,21-1-15,-21 0 0,21 22 0,-21-22 16,21 0-16,-21 22 0,21-22 16,0 1-16,-22-1 0,22 0 0,-21-21 15,21 22-15,0-22 0,0 0 0,0 0 16,0 0-16,-21-21 15,0-21 1,0 0 0</inkml:trace>
  <inkml:trace contextRef="#ctx0" brushRef="#br0" timeOffset="19566.4">15536 14330 0,'0'-21'0,"0"42"0,0-63 15,-21 42-15,21-22 16,21 22 15,0-21-31,22 21 16,-22 0-16,21-21 0,1 21 15,-1-21-15,21 21 0,1-21 0,-1 0 16,1-1-16,21 1 0,-22 21 16,1-21-16,-1 0 0,-21 0 0,1 0 15,-1-1-15,-21 1 0,0 21 0,-21-21 16,0 0-16,0 0 15,-21 0 1,0 21-16,0 0 16,21 21-1,-21 0-15,21 0 0,0 0 0,0 0 16,0 22-16,0-1 0,0-21 16,0 22-16,0-1 0,0 0 0,0 1 15,0-1-15,-21 21 0,21-20 16,0-22-16,0 0 0,0 0 15,0 0-15,0 1 0,-22-22 16,22 21-16,0-42 31,0-1-31,0 1 0,0-21 16,0 21-16,0 0 16,22-22-16,-1 22 0,-21-21 0,21 21 15,21-1-15,-21 1 0,1 0 16,-1 0-16,0 21 0,0 0 0,21 0 15,-20 0-15,-1 0 16,0 0-16,-21 21 0,0 0 16,0 22-16,0-22 0,0 0 0,0 21 15,0-21-15,0 22 0,0-22 16,0 21-16,0-21 0,0 1 16,0-1-16,0 0 0,0 0 0,0 0 15,21-21-15,0 0 16,0 0-16,1 0 0,-1 0 15,21-21-15,-21 21 0,0-21 16,1 0-16,20 0 0,0-22 16,-21 22-16,22-21 0,-22 21 15,-21-22-15,0 22 0,0 0 0,0-21 16,0 20-16,0 1 0,-21 21 16,0 0-1,-1 0-15,1 0 0,0 21 16,21 1-16,-21-1 15,21 0-15,0 0 0,0 0 0,0 0 16,0 1-16,0-1 0,0 0 16,21 0-16,0 0 0,-21 0 0,21 1 15,1-1-15,-22 0 0,21-21 0,0 21 16,-21 0-16,21-21 16,0 0-16,0 0 15,1 0-15,-1 0 0,0 0 16,0 0-16,0 0 0,0-21 0,1 21 15,-1-21-15,0 0 0,21 0 16,-21-1-16,1 1 0,-1 0 16,0 0-16,0 0 0,0 0 15,-21-1-15,21 22 0,-21-21 16,0 42 0,0 1-1,-21-1-15,21 0 0,-21 21 16,21-21-16,0 1 0,0-1 0,0 0 15,0 0-15,0 0 0,0 0 16,21 1-16,-21-1 0,21-21 16,1 0-16,-1 0 0,0 0 15,0 0-15,0 0 0,0 0 16,1 0-16,-1-21 0,21-1 0,-21 1 16,0 0-16,1 0 15,-22 0-15,21-22 0,-21 22 0,0 0 16,0 0-16,0-21 0,0 20 15,-21 1-15,-1-21 0,1 21 0,0 21 16,0-21-16,0 21 0,0-22 0,-1 22 16,1 0-16,0 0 0,0 0 15,0 22-15,0-1 0,-1 0 0,22 0 16,-21 21-16,21-20 0,-21 20 16,21-21-16,0 0 0,0 22 15,0-22-15,0 0 0,0 0 0,0 0 16,21 0-16,0-21 0,1 0 0,-1 22 15,0-22-15,0 0 0,21 0 16,-20 0-16,20 0 0,-21 0 16,21-22-16,-20 1 0,-1 21 0,21-21 15,-21 0-15,0 0 0,1 0 0,-1-1 16,0 1-16,0 0 0,-21 0 16,0 0-16,0 0 0,0-1 0,0 1 15,21 21-15,-21-21 16,0 42-1,0 0-15,0 1 16,0-1-16,0 0 0,0 0 16,-21 0-16,21 0 0,0 22 0,0-22 15,0 0-15,0 0 0,0 22 16,0-22-16,21 0 16,0-21-16,1 0 0,-1 0 15,0 0-15,0 0 0,0 0 16,22 0-16,-22-21 0,0 21 0,21-21 15,-21-1-15,1 1 0,20 0 16,-21 0-16,0 0 0,-21 0 16,21-1-16,1-20 0,-1 21 15,-21 0-15,0 0 0,0 42 32,0 0-32,0 0 15,0 0-15,-21 0 0,21 1 0,0-1 16,0 21-16,0-21 0,0 0 0,0 1 15,0-1-15,0 0 16,21-21-16,0 0 0,0 0 0,0 0 16,0 0-16,22 0 0,-22 0 15,21 0-15,-21 0 0,22-21 0,-1 21 16,-21-21-16,22-1 0,-1 1 16,-21 0-16,0 0 0,0-21 15,1 20-15,-1 1 0,-21-21 0,0-22 16,0 43-16,0 0 15,-21 0-15,-1 0 0,1 0 0,0 21 16,0 0-16,0 0 0,0 0 0,-1 0 16,1 0-16,-21 0 0,21 0 15,0 21-15,-1 0 0,1 0 0,0 0 16,0 0-16,21 1 0,0-1 16,0 0-16,0 0 0,0 0 15,0 0-15,21 1 0,0-1 16,0-21-16,1 21 15,-1-21-15,0 21 0,0-21 16,-21 21-16,21-21 0,0 21 16,-21 1-16,0-1 0,22 0 15,-22 0-15,21 0 0,-21 0 0,0 1 16,0-1-16,0 0 0,0 21 16,0-21-16,0 1 0,0-1 0,0 21 15,0-21-15,0 22 0,0-22 0,0 21 16,-21-21-16,-1 22 0,1-22 15,0 21-15,0-21 0,0 22 0,-22-22 16,22 0-16,-21 0 0,21 0 0,-22 0 16,1 1-16,0-22 0,-1 0 15,-20 0-15,21 0 0,-1 0 0,1 0 16,-22 0-16,22-22 0,0 1 16,21 0-16,-22 0 0,22-21 15,0-1-15,0 1 0,21 0 16,-21-1-16,21 1 0,0 0 0,0-1 15,0 1-15,21 0 0,0-1 0,0 22 16,21-21-16,-20-1 0,83-20 16,-62 42-16,20-22 0,-20 22 15,20-21-15,1 21 0</inkml:trace>
  <inkml:trace contextRef="#ctx0" brushRef="#br0" timeOffset="20016.14">19050 13991 0,'0'0'0,"-21"0"31,21 21-15,-21 1-16,21-1 0,-22 21 16,22-21-16,0 0 0,0 22 15,0-22-15,0 21 0,-21-21 0,21 22 16,-21-22-16,21 0 0,0 0 0,0 22 15,0-22-15,-21 0 16,21-42 31,0 0-47,21-1 0,-21 1 0,21 0 16,0-21-16,1 21 0,-1-1 15,0-20-15,0 21 0,0 0 0,43-22 16,-43 43-16,0 0 15,0 0-15,0 0 0,1 0 0,-1 22 16,-21-1-16,21 21 16,-21-21-16,0 22 0,0-22 15,0 21-15,0-21 0,0 22 16,0-22-16,0 0 0,-21 0 0,0 21 16,-1-20-16,22-1 15,0 0-15,-21-21 0</inkml:trace>
  <inkml:trace contextRef="#ctx0" brushRef="#br0" timeOffset="20315.84">20828 13949 0,'-42'0'31,"20"0"-31,22 21 0,-21 0 0,21 0 16,-21 1-16,0 20 0,21-21 15,0 21-15,-21-20 0,0 20 0,-1 0 16,22-21-16,0 22 0,-21-22 0,21 21 15,-21-21-15,21 1 16,0-1-16,0 0 0,0 0 16</inkml:trace>
  <inkml:trace contextRef="#ctx0" brushRef="#br0" timeOffset="20904.59">20235 14288 0,'0'0'0,"-21"0"16,42-22 0,0 22-16,1 0 0,-1 0 15,21 0-15,0 0 16,1 0-16,20-21 0,-20 21 0,20 0 16,1-21-16,-22 21 0,21 0 0,-20-21 15,20 0-15,-20 21 0,-1-21 16,-21-1-16,21 22 0,-20-21 0,-1 0 15,0 0-15,-21 0 0,21 0 16,-21-1-16,0 1 0,0 0 0,0 0 16,0 0-16,-21 21 31,0 21-31,21 0 0,-21 0 0,21 0 16,-22 1-16,22 20 0,0-21 15,-21 21-15,0-20 0,21 20 16,-21-21-16,21 21 0,0 1 0,-21-22 15,21 21-15,-21-21 0,21 1 16,0-1-16,0 0 0,0 0 0,-22 0 16,22-42 15,22 0-31,-1 0 16,-21 0-16,21-1 0,0-20 15,0 21-15,0 0 0,1 0 16,-1-22-16,0 22 0,0 0 0,0 21 15,0-21-15,1 21 0,-1 0 16,0 0-16,0 0 16,-21 21-16,0 0 15,0 0-15,0 0 0,0 1 0,0 20 16,0-21-16,0 0 0,-21 0 16,21 1-16,-21-1 0,21 0 0,-21 0 15,21 0-15,0 0 0,21-21 47</inkml:trace>
  <inkml:trace contextRef="#ctx0" brushRef="#br0" timeOffset="21255.72">21378 14309 0,'21'0'15,"1"0"-15,-1-21 16,0 21-16,0 0 0,0 0 0,0-22 16,1 1-16,-1 21 0,0-21 15,0 21-15,0-21 0,0 21 16,1-21-16,-22 0 0,0-1 16,0 1-16,-22 21 15,1 0 1,0 0-16,0 0 0,0 0 15,0 21-15,-1 1 0,1-1 0,0 0 16,0 0-16,0 21 0,21-20 0,-21-1 16,21 21-16,0-21 0,0 0 15,0 1-15,0-1 0,0 0 0,0 0 16,21 0-16,0-21 0,0 0 16,0 0-16,0 0 0,1 0 0,-1 0 15,21 0-15,-21 0 0,22 0 16,-22-21-16,21 21 0,-21-21 0</inkml:trace>
  <inkml:trace contextRef="#ctx0" brushRef="#br0" timeOffset="21800.46">23093 14097 0,'0'0'0,"0"-21"0,21 21 0,-21-21 15,0 0-15,0-1 0,0 1 16,-21 21-1,0 0-15,-1 0 16,1 21-16,0-21 0,0 43 16,0-22-16,0 0 0,-1 21 0,1-20 15,0 20-15,0 0 0,0 1 0,0-1 16,-1-21-16,22 21 0,0 1 16,0-22-16,0 21 0,0-21 0,0 1 15,22-1-15,-1-21 0,21 21 16,-21-21-16,0 0 0,22 0 0,-1 0 15,0 0-15,1 0 0,-22-21 16,21 0-16,1-1 0,-1 1 16,21-21-16,-20 21 0</inkml:trace>
  <inkml:trace contextRef="#ctx0" brushRef="#br0" timeOffset="22044.32">23707 13970 0,'0'0'0,"0"-42"15,21 21-15,-21-1 0,0 1 0,0 0 16,0 0-16,-21 21 15,-1 21-15,1 0 0,21 0 16,-21 1-16,0 20 0,0 0 16,0-21-16,21 22 0,-22-1 0,1 0 15,0 1-15,0-1 0,0-21 0,21 22 16,0-1-16,-21-21 0,21 21 16,-22-20-16,22-1 0,0 21 15,-21-42-15,21 21 0,0 0 0,21-21 31,1 0-31,-1 0 0,0 0 16,0 0-16,0-21 0,22 0 16,-22 0-16</inkml:trace>
  <inkml:trace contextRef="#ctx0" brushRef="#br0" timeOffset="22548.04">24024 14266 0,'0'0'0,"21"0"0,0 0 0,-21-21 16,22 0-16,-1 0 15,-21 0-15,0 0 0,0-1 16,0 1-16,0 0 16,0 0-16,0 0 15,-21 21-15,-1 0 0,1 0 16,0 21-16,0 0 0,0 0 16,0 0-16,-1 1 0,1 20 0,0 0 15,0-21-15,0 22 0,-22-1 16,22-21-16,0 22 0,21-22 15,0 21-15,0-21 0,0 0 0,0 1 16,0-1-16,21-21 16,0 0-16,1 0 0,-1 0 15,21 0-15,-21 0 0,0-21 16,22-1-16,-22 1 0,0 0 0,21 0 16,-20 0-16,-1-22 0,0 22 15,0-21-15,-21 21 0,21-22 0,-21 22 16,21 0-16,-21 0 0,0 0 15,0 0-15,0-1 0,0 44 32,0-1-32,-21 0 15,21 0-15,-21 21 0,0-20 16,21-1-16,0 21 0,0-21 0,-21 0 16,21 22-16,0-22 0,-21 0 15,21 0-15,0 0 0,0 1 0,0-1 16,21-21-1,0 0-15,0 0 16,0 0-16,0 0 0,22-21 16,-22-1-16,0 1 0</inkml:trace>
  <inkml:trace contextRef="#ctx0" brushRef="#br0" timeOffset="22963.98">24659 14266 0,'21'-21'0,"-42"42"0,63-63 0,-42 21 16,0 0-16,0 0 15,0-1-15,-21 1 16,0 21 0,0 0-16,0 0 0,0 0 15,-1 21-15,1-21 0,0 22 16,0-1-16,0-21 0,21 21 0,0 0 16,-21 0-16,21 0 15,0 1-15,0-1 0,21 0 16,0-21-16,0 21 15,0-21-15,0 0 0,1 21 16,-1-21-16,0 21 0,-21 1 16,21-22-16,-21 21 0,0 0 15,0 0-15,0 0 16,-21-21 0,0 0-16,0 21 0,-1-21 15,1 0-15,0 0 0,0 0 0,0 0 16,-22 0-16,22 0 0,0 0 15,0 0-15,0 0 0,0 0 16,-1 0-16,22-21 0,-21 21 16,21-21-1,21 0 17,1 21-32</inkml:trace>
  <inkml:trace contextRef="#ctx0" brushRef="#br0" timeOffset="23371.85">25061 14288 0,'21'-22'0,"-42"44"0,42-65 0,-21 22 16,0 0-1,0 0-15,0 0 16,-21 21-16,0 0 15,0 0-15,0 0 16,0 0-16,-1 0 0,1 21 0,0 0 16,0-21-16,0 21 0,21 0 15,-21-21-15,21 21 0,0 1 0,0-1 16,0 0-16,21-21 0,0 21 16,0 0-16,0-21 0,0 0 15,1 0-15,-1 21 0,0 1 0,0-22 16,0 0-16,0 21 0,1-21 15,-22 21-15,0 0 16,0 0 0,0 0-1,-22-21-15,1 0 0,0 0 16,-21 0-16,21 0 0,-22 22 0,22-22 16,-21 0-16,-1 0 0,22 0 15,-21 0-15,0 0 0,-1 0 0,22 0 16,-21 0-16</inkml:trace>
  <inkml:trace contextRef="#ctx0" brushRef="#br0" timeOffset="24370.24">12869 12869 0,'0'0'0,"-21"0"0,0 0 16,42 0 15,0 0-31,0-21 0,22 21 16,-22 0-16,21 0 0,22 0 16,-22 0-16,22-21 0,-22 21 0,21 0 15,-20 0-15,20 0 0,-20 0 16,20 0-16,-21 0 0,-20 0 0,20 0 15,-21 0-15,0 0 0,-42 0 47,0 0-31,0 0-16,0 0 0,-1 0 0,1 0 16,0 0-16,-21 0 0,21 0 0,-22 0 15,1 0-15,0 0 0,-22 0 16</inkml:trace>
  <inkml:trace contextRef="#ctx0" brushRef="#br0" timeOffset="25007.91">12679 12954 0,'0'0'0,"0"21"16,21-21 0,0 0-16,0 0 15,0 0-15,22 0 0,-22 0 0,21 0 16,1 0-16,-1 0 0,21-21 0,-20 0 15,20 21-15,-20 0 0,20-21 16,-21 21-16,22 0 0,-22-21 0,-21 21 16,22 0-16,-1 0 0,-21-22 15,0 22-15,1 0 0,-22-21 16,0 0 0,0 0-1,0 0 1,0 0-16,0-1 15,0 1-15,0 0 0,0 0 16,0 0-16,-22 0 0,22-1 16,0 1-16,-21 0 15,0 21-15,21-21 0,-21 21 0,0 0 16,0 0 0,-1 0-1,22 21 1,0 0-16,0 0 15,0 1-15,0-1 16,0 0-16,22 0 0,-1-21 0,0 21 16,0-21-16,0 0 15,22 21-15,-22-21 0,0 0 0,0 0 16,21 22-16,-20-22 0,-1 21 16,0-21-16,-21 21 0,21-21 15,-21 21-15,0 0 16,-21 0-16,0-21 0,0 22 0,-1-1 15,-20 21-15,0-21 0,-1 0 0,22 22 16,-21-22-16,0 21 0,-1-21 16,1 1-16,21 20 0,-22-21 0,22 0 15,-21 22-15,21-22 0,0 0 16,-22 0-16,43 0 0,-21-21 16,21 21-16,-21-21 0,0 22 15,21-1-15</inkml:trace>
  <inkml:trace contextRef="#ctx0" brushRef="#br0" timeOffset="43155.71">593 15981 0,'-22'0'78,"1"21"-78,0-21 16,0 0-16,0 0 0,0 0 15,-1 0-15,-20 0 0,21 0 16,-21 0-16,20 21 0,-20-21 0,21 0 15,-21 0-15,-1 0 16,22 0-16,-21 0 0,-1 21 0,22-21 16,-21 0-16,42 22 78,21-22-63,0 0-15,22 0 0,-1 0 16,0 0-16,22 0 0,-22 0 16,22 0-16,-1 0 0,1 0 15,-22 0-15,21 0 0,1 0 16,-1 0-16,-20 0 0,-1 0 16,0 0-16,1 0 0,-1-22 0,-21 22 15,22 0-15,-22 0 0,21 0 16,-21 0-16,0 0 0,1 0 0,-1 0 15,0 0 17,-21-21 15,-21 21-16,0 0-31,-1 0 15,1-21 1,21 0-16,-21 21 0</inkml:trace>
  <inkml:trace contextRef="#ctx0" brushRef="#br0" timeOffset="43804.48">952 15685 0,'-42'-22'31,"21"1"-15,21 42 15,0 1-31,0-1 15,21 0-15,0-21 0,-21 21 16,21 0-16,1-21 0,-1 21 16,21 1-16,-21-22 0,22 21 15,-22-21-15,21 0 0,0 21 16,-20 0-16,20-21 0,0 0 16,-21 0-16,1 0 0,20 0 0,-21 0 15,0 0-15,0 0 16,-21 21 15,-21 0-15,0-21-16,0 22 0,0-22 0,-22 21 15,22 0-15,0 0 0,-21 0 16,21 0-16,-22 1 0,1-1 0,21 21 16,-22-21-16,1 22 15,21-22-15,-21 0 0,20 21 0,-20-21 16,21 1-16,0-1 0,0 0 15,-1 0-15,1 0 0,21 0 16,-21-21-16,0 0 16,21 22-1,0-44 95,0 1-110</inkml:trace>
  <inkml:trace contextRef="#ctx0" brushRef="#br0" timeOffset="44933.7">2498 15600 0,'21'0'0,"0"0"16,-21-21-16,21 21 16,0-21-16,0-1 0,1 1 15,-1 0-15,-21 0 16,0 0-16,0 0 16,0-1-1,-21 22-15,-1 0 0,1-21 0,-21 21 16,21 0-16,-22 0 0,22 0 15,-21 0-15,0 0 0,-1 21 16,22 1-16,-21-1 0,-1 0 16,22 0-16,0 21 0,-21-20 0,21 20 15,-1 0-15,22-21 0,0 22 16,-21-1-16,21 0 0,0 1 0,0-22 16,0 21-16,0 1 0,0-1 15,0-21-15,0 21 0,21-20 0,1-1 16,-1 0-16,0 0 0,0 0 15,0 0-15,0-21 0,1 0 16,20 0-16,-21 0 0,21 0 0,-20 0 16,20 0-16,-21-21 0,21 0 15</inkml:trace>
  <inkml:trace contextRef="#ctx0" brushRef="#br0" timeOffset="46659.71">2963 15727 0,'0'-21'0,"0"42"0,-21-42 0,0 0 16,21-1-16,-21 22 0,0 0 16,-1 0-16,1 0 0,-21 0 0,21 0 15,0 0-15,-1 0 0,1 22 16,0-1-16,0-21 0,0 42 16,21-21-16,-21 0 0,21 22 0,-22-22 15,22 21-15,-21-21 0,21 22 16,0-22-16,0 21 0,0-21 15,0 1-15,0-1 0,0 0 0,21-21 16,1 21-16,-1-21 16,0 0-16,0 0 0,21-21 15,-20 0-15,-1 0 0,0-1 16,21 1-16,-21 0 0,1-21 0,-1 21 16,0-1-16,0-20 0,0 21 15,0-21-15,1 20 0,-22 1 16,0 0-16,0 0 0,0 0 0,0 42 47,-22 0-32,22 21-15,-21-20 0,21-1 0,0 21 16,-21-21-16,21 22 0,0-22 16,0 21-16,0-21 0,0 22 0,0-22 15,0 0-15,21 0 0,0 0 16,1-21-16,-1 0 0,0 0 0,0 0 15,0 0-15,0 0 0,1 0 16,20 0-16,-21-21 0,21 0 0,1 0 16,-22 0-16,21-22 0,-21 22 15,22 0-15,-22-21 0,0 20 16,0 1-16,-21-21 0,0 21 16,0 0-16,0-1 0,0 1 0,0 0 15,0 0 1,-21 21-16,0 0 15,0 21-15,21 0 16,-21-21-16,21 21 0,0 22 16,0-22-16,0 0 0,0 0 0,0 22 15,0-22-15,-22 21 16,22-21-16,0 0 0,0 1 0,0-1 16,0 0-16,0 0 0,0 0 15,0-42 16,0 0-31,0 0 16,22 0-16,-22-1 0,0-20 16,21 21-16,0-21 0,0 20 0,0-20 15,0 21-15,1 0 0,-1 0 0,0-1 16,0 22-16,0-21 0,0 21 16,1 0-16,-1 0 0,0 0 15,-21 21-15,0 1 0,21-22 16,-21 21-16,21 21 0,-21-21 15,0 0-15,0 22 0,0-22 0,0 0 16,21 0-16,1 22 0,-22-22 16,21 0-16,0-21 0,-21 21 15,21-21-15,0 0 0,0 0 0,1 0 16,-1 0-16,0 0 0,0 0 0,0 0 16,0-21-16,1 0 0,-22 0 15,21-1-15,0 1 0,0 0 0,-21-21 16,21 21-16,-21-22 0,0 22 15,0 0-15,0 0 0,0 0 0,0-1 16,0 1-16,0 42 31,0 1-15,0-1-16,0 21 0,-21-21 0,21 0 16,0 1-16,0 20 0,0-21 15,0 0-15,-21 0 0,21 1 16,0-1-16,0 0 0,0 0 15,0-42 17,0 0-32,21 0 0,-21-1 0,0 1 15,21 0-15,0-21 0,1 21 16,-22-1-16,21-20 0,0 21 16,0 0-16,-21 0 0,21 21 15,0-22-15,1 22 0,-1 0 16,0 0-16,-21 22 15,0-1-15,0 0 0,0 0 16,0 0-16,0 0 0,0 1 0,0-1 16,0 0-16,21 0 0,-21 0 15,21 0-15,0 1 0,1-1 16,-1-21-16,0 0 0,0 0 16,0 0-16,0 0 0,22 0 0,-22 0 15,21 0-15,-21 0 0,22-21 16,-1-1-16,-21 1 0,22 0 0,-22 0 15,0 0-15,0 0 0,0-1 16,0 1-16,-21 0 0,0 0 16,0 0-16,22 0 0,-22-1 15,0 44 17,-22-1-32,22 0 0,-21 0 0,21 0 15,0 22-15,0-22 0,-21 0 16,21 21-16,0-21 0,0 1 0,0-1 15,0 0-15,0 0 0,0 0 16,21-21-16,0 0 16,1 0-16,-1 0 15,0-21-15,0 0 16,-21 0-16,21 21 0,0-43 0,1 22 16,-22 0-16,21 0 0,-21-21 15,21 20-15,-21-20 0,0 21 0,0-21 16,0 20-16,0 1 0,0 0 0,0 0 15,-21 0-15,0 0 0,-1 21 16,1 0-16,0 0 0,0 0 0,0 0 16,0 0-16,-1 0 15,1 21-15,0 0 0,21 0 16,0 21-16,-21-20 0,21-1 0,0 21 16,0 0-16,0-20 0,0-1 0,0 0 15,0 21-15,0-21 0,21 1 16,0-1-16,0-21 15,1 0-15,-1 0 0,21 0 16,-21 0-16,0-21 0,22-1 0</inkml:trace>
  <inkml:trace contextRef="#ctx0" brushRef="#br0" timeOffset="46932.55">5588 15515 0,'0'-21'0,"0"42"0,0-63 16,0 21-16,-21 21 15,0 0 1,-1 21 0,1 0-16,21 21 0,-21-20 0,0 20 15,21-21-15,-21 21 0,21 1 0,-21-22 16,21 21-16,-22 1 0,22-1 16,0 0-16,0-21 0,0 22 0,0-22 15,0 0-15,0 0 0,0 0 16,0 1-16,0-1 0,22-21 0,-1 0 15,0 0-15,0 0 0,0 0 16,0-21-16,1-1 16,-22 1-16,21 0 0,0 0 0,0 0 15</inkml:trace>
  <inkml:trace contextRef="#ctx0" brushRef="#br0" timeOffset="47128.44">5292 15769 0,'-22'0'0,"44"0"0,-65 0 0,64 0 47,22 0-31,-22 0-16,0 0 0,21 0 0,-20 0 16,20 0-16,-21 0 0,21-21 15,-20 21-15,-1 0 0,21-21 16,-21 21-16,0 0 0</inkml:trace>
  <inkml:trace contextRef="#ctx0" brushRef="#br0" timeOffset="47949.97">6583 15409 0,'0'0'16,"0"-21"-16,0 0 0,0 42 47,0 0-47,0 1 0,0-1 0,0 0 15,0 21-15,0-21 0,0 22 16,0-1-16,0-21 0,-21 22 0,21-1 16,-22 0-16,22 1 0,0-22 15,-21 21-15,21 0 0,-21-20 16,21-1-16,-21 0 0,21 0 0,0 0 15,0 0-15,0-42 32,0 0-17,0 0-15,0 0 0,0-22 16,21 22-16,0 0 0,0-21 0,1 21 16,-22-1-16,42-20 0,-21 21 15,0 0-15,0 0 0,22 21 0,-22-22 16,21 22-16,1 0 0,-22 0 0,21 0 15,-21 0-15,0 0 0,22 22 16,-22-1-16,-21 0 0,21 0 16,-21 21-16,0-20 0,0-1 15,-21 0-15,0 0 0,0 0 16,-1 0-16,-20 1 0,21-1 0,-21 0 16,20 0-16,-20-21 0,21 0 15,-21 21-15,20-21 0,1 0 0,0 0 16,0 0-16,0 0 0,0 0 0,-1 0 15,22-21 1,0 0-16,22 0 16,-1 0-1,0-1-15,0 22 16,0-21-16</inkml:trace>
  <inkml:trace contextRef="#ctx0" brushRef="#br0" timeOffset="48327.75">7281 15748 0,'0'0'0,"21"0"16,1 0-1,-1 0-15,-21-21 0,21 21 16,0-21-16,-21 0 15,21 21-15,-21-22 0,21 22 0,-21-21 16,0 0 0,-21 21-16,0 0 0,0 0 15,0 0-15,0 0 0,-1 21 16,1-21-16,0 21 16,21 1-16,-21-1 0,21 0 0,0 0 15,0 0-15,0 0 0,0 1 16,0-1-16,0 0 0,0 0 0,0 0 15,0 0-15,0 1 0,21-1 16,0-21-16,0 0 16,1 0-16,-1 0 0,21 0 0,-21 0 15,0 0-15,22 0 0,-1-21 16,-21-1-16,22 22 0</inkml:trace>
  <inkml:trace contextRef="#ctx0" brushRef="#br0" timeOffset="49375.74">8551 15579 0,'21'0'31,"1"-21"-31,-1-1 16,0 1-16,0 21 0,0-21 15,0 0-15,1 21 0,-1-21 0,0 21 16,-21-21-16,21-1 0,-21 1 15,-21 21 1,0 0-16,0 0 0,-22 0 16,22 0-16,-21 0 0,21 0 15,-22 21-15,22-21 0,0 22 0,-21-1 16,20 0-16,1 0 0,0-21 16,21 21-16,0 0 0,0 1 15,0-1-15,0 0 0,21 0 16,0-21-1,1 21-15,-1-21 0,0 21 16,0-21-16,0 22 16,0-22-16,1 21 0,-1-21 0,0 21 0,0-21 15,0 0-15,0 21 0,1-21 16,-22 21-16,0 0 16,21-21-16,-21 22 0,0-1 15,-21-21-15,-1 0 16,-20 21-16,21-21 15,0 0-15,0 0 0,-22 0 0,22 0 16,0 0-16,0 0 0,-22 0 16,22 0-16,0 0 0,0 0 0,0 0 15,0 0-15,-1 0 0,1 0 16,21-21-16,-21 21 16,21-21-16,-21 21 31,21-22 203,21 22-218</inkml:trace>
  <inkml:trace contextRef="#ctx0" brushRef="#br0" timeOffset="52484.01">8636 15579 0,'0'0'0,"-21"-21"16,0 21-16,-1-22 0,1 1 16,21 0-16,-21 21 15,21-21-15,-21 0 0,21 0 0,0-1 16,0 1-16,0 0 16,21 0-16,21 0 0,-20 0 0,-1-1 15,21 1-15,0 21 16,1 0-16,-22 0 0,21 0 0,1 0 15,-1 0-15,0 0 0,-21 21 0,1 1 16,-1-1-16,0 0 0,-21 0 16,0 0-16,0 0 0,0 1 0,0-1 15,0 0-15,-21 0 16,0-21-16,-1 0 0,1 0 16,0 0-16,0 0 0,0-21 31,21 0-31,-21 21 0,21-21 15,0-1-15,0 1 0,0 0 16,0 0-16,-22 0 0,1 0 16,0-1-16,0 22 15,0 0-15,0 0 16,-1 0-16,1 22 0,0-22 0,0 21 16,0 21-16,0-21 0,-1 0 15,1 22-15,0-22 0,0 21 0,0-21 16,21 22-16,-21-22 0,21 21 0,-22-21 15,22 1-15,0-1 0,0 0 16,0 0-16,0 0 0,22 0 0,-1-21 16,0 22-16,0-1 0,0-21 15,0 0-15,22 0 0,-22 0 16,21 0-16,1 0 0,-1 0 0,0 0 16,1 0-16,-1-21 0,21 21 15,-20-22-15,20 1 0,-20 0 0,-1 0 16,21 0-16,-20 0 0,-1-22 15,-21 22-15,22-21 0,-22-1 0,21 1 16,-21 0-16,0-43 16,-21 43-16,0-1 0,0 1 0,0 0 15,0 21-15,0-1 0,0 1 0,0 0 16,-21 21 0,0 0-16,21 21 0,-21 22 15,0-22-15,21 21 0,0 0 16,-21 1-16,-1-1 0,22 0 0,-21 1 15,21-1-15,-21 0 16,21 1-16,0-22 0,0 21 0,0-21 0,0 22 16,0-22-16,0 0 0,0 0 15,0 0-15,0 1 0,0-1 0,21 0 16,0-21-16,1 0 0,-1 0 16,0 0-16,21 0 0,-21 0 15,22 0-15,-22 0 0,21 0 0,1 0 16,-1-21-16,-21 21 0,21-21 0,1-1 15,-1 22-15,-21-21 0,0 0 16,22 0-16,-22 0 0,-21 0 16,21-1-16,-21 1 0,0 0 0,0 0 15,0 0-15,0 0 0,0-1 16,0 1-16,-21 0 0,0 21 16,0-21-16,-1 21 0,1 0 15,0 0-15,0 0 0,0 21 0,0 0 16,-1-21-16,1 21 0,0 1 0,21-1 15,-21 0-15,0 0 0,0 0 16,-1 22-16,22-22 0,0 0 0,0 0 16,0 0-16,0 0 15,0 1-15,0-1 0,0 0 16,22-21-16,-1 0 0,0 0 16,0 0-16,0 0 15,0 0-15,1-21 0,-1 0 0,0 21 16,0-22-16,0 1 0,22 0 0,-22 0 15,-21 0-15,21 0 0,0-1 16,0 1-16,-21 0 0,0-21 16,21 21-16,-21-1 15,0 44 1,0-1 0,0 0-16,-21 0 0,21 0 15,0 0-15,0 1 16,0-1-16,0 0 0,0 0 0,0 0 15,21-21 1,1 21-16,-1-21 0,0 0 0,0 0 16,0 0-16,0 0 0,1 0 0,-1 0 15,21-21-15,-21 0 0,0 21 16,1-21-16,-1 0 0,0 0 0,0-1 16,0 1-16,0 0 0,-21 0 15,0 0-15,22 0 0,-22-1 16,0 1-16,-22 21 31,22 21-31,0 1 0,0-1 16,0 0-16,0 0 15,0 0-15,0 0 0,0 1 16,0-1-16,0 0 16,0 0-16,22-21 0,-22 21 0,0 0 15,-22-21 16,1 0-15,21-21-16,-21 0 16,0 21-16,21-21 0,-21 21 15,0 0-15,-1 0 16,22 21 15,22-21-15,-1 21-1,0-21-15,0 0 0,21 0 0,-20 0 16,-1 0-16,0 0 0,0 0 0,0 0 16,0-21-16,1 21 0,20-21 15,-21 0-15,0 21 0,22-21 0,-22-1 16,0 1-16,0 0 0,-21 0 0,0 0 16,0 0-16,0-22 15,0 22-15,0 0 0,0 0 16,-21 21-1,21 21-15,-21 0 16,21 0-16,-21 0 0,21 1 0,0-1 16,0 0-16,0 0 15,0 0-15,0 0 0,0 1 0,21-22 16,-21 21-16,21 0 0,-21 0 16,-21-21 15,0 0 0,-1-21-31,1 21 16,42 0 46,1 0-62,-1 0 0,0 0 0,0 0 16,0 0-16,0 0 0,1 0 0,-1-21 15,21 21-15,-21-21 0,22 21 16,-22-22-16,21 22 0,-21-21 0,22 0 16,-22 21-16,0-21 0,-21 0 15,21 0-15,-21-1 0,21 1 16,-21 0-16,21 0 0,-21 42 31,-21 0-15,0-21-16,21 21 0,-21 1 0,21-1 15,0 0-15,0 0 0,0 0 16,0 0-16,0 1 0,0-1 16,21-21-1,0 21-15,0-21 16,1 0-16,20 0 0,-21 0 0,21 0 16,-20 0-16,20-21 0,0 0 0,-21 21 15,1-22-15,20 1 16,-21 0-16,0 21 0,0-21 0,1-21 15,-22 20-15,21 1 0,0-21 16,-21 21-16,0 0 0,0-1 16,0-20-16,0 21 0,0 0 0,0 0 15,0-1-15,0 1 0,0 0 0,0 0 16,0 0-16,0 0 0,0-1 16,0 1-16,0 0 0,0 0 15,0 42 1,0 0-1,0 0-15,0 1 0,0 20 16,0 0-16,-21 1 0,0-1 16,-1 0-16,22 1 0,-21-1 0,0 21 15,0-20-15,0 20 0,0-20 0,-1-1 16,1 85-16,0-85 16,21 22-16,-21-1 0,21-20 0,0 20 15,0-21-15,0 22 0,0-22 16,0-21-16,0 22 0,0-22 0,0 21 15,0-21-15,21 1 0,0-22 16,0 0-16,1 0 0,-1 0 0,0 0 16,0 0-16,0 0 0,0 0 0,1-22 15,-1 1-15,0 0 0,0-21 0,0 21 16,0-22-16,1 1 16,-22 0-16,0-1 0,0 1 0,0-22 15,0 22-15,0 0 0,0-1 0,-22 1 16,1 0-16,0-1 0,-21 22 15,21 0-15,-1 0 0,1 21 16,0-21-16,0 21 0,21-21 0,21 21 47,0 0-47,0-22 0,22 22 16,-22 0-16,0 0 0,21-21 15,-20 21-15,20-21 0,-21 21 0,0-21 16,0 21-16,1-21 0,-1 0 15,0 21-15,0-22 0,0 1 16,-21 0-16,0 0 16,-21 21-1,0 0 1,21 21-16,0 0 0,-21-21 16,21 21-16,0 1 0,0-1 15,0 0-15,0 0 0,0 0 16,0 0-16,21-21 15,0 0-15,0 22 0,0-22 16,1 0-16,-1 0 0,0 0 16,21 0-16,-21 0 0,1 0 0,-1-22 15,0 1-15,0 21 0,0-21 16,0 0-16,-21 0 0,0 0 0,22-1 16,-22 1-16,0 0 15,0 0-15,0 0 16,-22 21-1,22 21-15,-21 0 16,21 0-16,-21-21 0,21 21 0,0 1 16,0-1-16,0 0 0,0 0 15,21 0 1,0-21-16,1 0 16,-1 0-16,0 0 0,0 0 15,0 0-15</inkml:trace>
  <inkml:trace contextRef="#ctx0" brushRef="#br0" timeOffset="52984.71">12509 15536 0,'0'-21'0,"0"0"15,0-21 1,-21 21-16,0-1 0,0 1 16,0 21-16,0 0 15,-1 0-15,1 0 16,0 21-16,21 1 0,-21-1 0,21 0 15,0 0-15,0 0 16,0 0-16,0 1 0,0-1 16,0 0-16,0 0 0,0 0 15,21-21-15,-21 21 0,21-21 16,0 0-16,1 0 16,-1 0-16,0 0 0,-21-21 0,21 21 15,0-21-15,0 0 0,-21 0 0,22 0 16,-22-22-16,21 22 0,-21-21 15,21-1-15,-21-20 0,21 21 16,-21-22-16,21 22 0,-21-22 0,0 22 16,0 0-16,21-1 0,-21 22 15,0-21-15,22 21 0,-22-1 0,0 44 32,-22-1-32,1 0 0,21 21 15,-21 1-15,0-1 0,21 0 0,0 22 16,-21-22-16,0 22 0,21-22 15,0 21-15,0-20 0,0-1 0,0 0 16,0 1-16,0-1 0,0-21 0,0 0 16,0 1-16,21-1 0,0 0 15,-21 0-15,21-21 0,0 0 16,0 0-16,1 0 0,-1 0 16,0-21-16,0 0 15,0 0-15,-21-1 0</inkml:trace>
  <inkml:trace contextRef="#ctx0" brushRef="#br0" timeOffset="53216.59">11769 15050 0,'0'0'0,"-149"0"31,128 0 16,0 0-31</inkml:trace>
  <inkml:trace contextRef="#ctx0" brushRef="#br0" timeOffset="53372.5">10901 15050 0,'-21'21'15,"42"-42"-15,-85 42 0,43-21 16,0 0-16,0 0 16,0 21-1,-1-21-15,1 21 16,-21-21-16</inkml:trace>
  <inkml:trace contextRef="#ctx0" brushRef="#br0" timeOffset="54094.28">4657 16404 0,'0'0'0,"-22"0"16,22-21-16,-21 21 16,21-21-1,0 0-15,21 0 16,1 21-1,-22-22-15,0 1 16,0 0 0,-22 21-16,1 0 15,-21 0-15,21 0 0,-22 21 0,22-21 16,-21 21-16,0 1 0,-1-1 16,1-21-16,21 21 0,-22 0 0,22 0 15,0 0-15,21 1 0,0-1 16,0 0-16,0 0 0,21 0 15,0-21-15,1 21 0,-1 1 0,21-1 16,-21 0-16,0 0 16,22 0-16,-22 0 0,21 22 15,-42-22-15,0 0 0,0 0 0,0 0 16,0 1-16,-42-22 0,21 21 16,-22 0-16,1-21 0,0 0 15,21 21-15,-22-21 0,1 0 0,0 0 16,-1 0-16,22 0 0,0-21 15,-21 21-15,20-21 0,1 0 0,0-1 16,21 1-16,-21 0 0,21 0 16,-21 0-16,21 0 0,0-1 15,0 1-15,0 0 0,21 21 16,0-21-16,0 0 0,0 21 16,22-21-16,-1 21 0</inkml:trace>
  <inkml:trace contextRef="#ctx0" brushRef="#br0" timeOffset="54336.15">4868 16383 0,'0'0'0,"0"21"16,-21 0-16,0 1 0,0-1 16,21 0-16,-21 0 0,-1 0 15,22 0-15,-21 1 0,0 20 0,21-21 16,-21 43-16,21-43 15,-21 21-15,21-21 0,0 0 0,-21 1 16,21-1-16,0 0 0,21-21 31,0 0-31,-21-21 16</inkml:trace>
  <inkml:trace contextRef="#ctx0" brushRef="#br0" timeOffset="54504.05">4593 16722 0,'-21'0'16,"42"0"-16,-42-21 0,42 21 31,0 0-15,0 0-16,1-22 0,20 22 0,-21 0 16,21 0-16,-20 0 15,20 0-15,-21-21 0,21 21 0,-20 0 16,20 0-16,-21 0 0,0 0 0</inkml:trace>
  <inkml:trace contextRef="#ctx0" brushRef="#br0" timeOffset="54995.77">5249 16658 0,'0'0'0,"21"0"16,-21-21-1,0 0 1,0 0-16,0 0 15,0-1-15,0 1 16,-21 21 0,0 0-16,0 0 0,0 0 0,0 0 15,-1 21-15,1 1 0,0-22 16,21 21-16,-21 21 0,0-21 0,0 0 16,21 1-16,0 20 0,0-21 15,0 0-15,0 0 0,0 1 0,0-1 16,0 0-16,0 0 0,21-21 15,0 0-15,0 0 16,0 0-16,0 0 16,1-21-16,-1 0 0,0 0 15,0-1-15,0 1 0,0 0 0,-21 0 16,22 0-16,-1 0 0,-21-22 16,21 22-16,-21 0 0,0 0 0,0 0 15,0-1 1,0 44-1,0-1-15,0 0 16,0 0-16,0 0 0,0 0 16,0 1-16,0 20 0,0-21 15,0 0-15,0 0 0,0 1 16,21-1-16,0-21 16,0 0-16,1 0 0,-1 0 15,0-21-15,0 21 0,0-22 16,22 1-16</inkml:trace>
  <inkml:trace contextRef="#ctx0" brushRef="#br0" timeOffset="55778.32">5736 16362 0,'0'-21'16,"0"42"-16,-21-21 16,21 21-1,-21 21-15,21-20 0,-21-1 16,21 21-16,0 0 0,-22 1 15,1-1-15,21 0 0,-21-20 0,21 20 16,0 0-16,0-21 0,0 22 16,0-22-16,0 0 0,0 0 0,21-21 15,0 21-15,1-21 16,-1 0-16,0 0 0,0-21 0,0 21 16,0-21-16,1 0 0,-1 0 0,0 0 15,0-1-15,0-20 0,0 21 16,1 0-16,-22 0 0,0-1 0,0 1 15,21 21-15,-21 21 32,0 1-32,0-1 15,0 0-15,0 0 0,0 0 16,0 0-16,0 1 0,0 20 16,0-21-16,21 0 0,0-21 15,0 0-15,0 0 0,1 0 16,-1 0-16,0 0 15,0-21-15,0 21 0,0-21 0,22 0 16,-22 0-16,0-1 0,0 1 16,0-21-16,22 21 0,-22 0 15,0-1-15,0 1 0,0 0 0,1 0 16,-1 21-16,0 0 0,-21-21 16,0 42 15,0 0-16,21-21 32,-21-21-47,0 0 16,-21 21 15,0 0-31,0 0 16,-1 0-16,1 21 15,0 0-15,21 0 0,-21 0 16,0 1-16,21-1 0,0 21 0,0-21 16,0 0-16,0 1 0,0-1 0,0 0 15,0 0-15,21-21 16,0 0-16,0 0 0,0 0 16,1 0-16,-1 0 0,0 0 15,0-21-15,0 21 0,0-21 0,1 0 16,-1-1-16,0 1 0,-21 0 15,21 0-15,-21 0 0,21 0 16,-21-1-16</inkml:trace>
  <inkml:trace contextRef="#ctx0" brushRef="#br0" timeOffset="55980.21">6371 16298 0,'-21'0'16,"0"0"0,21 22-1,0-1 17</inkml:trace>
  <inkml:trace contextRef="#ctx0" brushRef="#br0" timeOffset="56181.09">5694 16468 0,'0'0'0,"0"21"0,21-21 46,0 0-46,0 0 16,22-21-16,-1 21 0,0 0 0,-21-21 16,22 21-16,-1-22 0,0 22 0,1 0 15</inkml:trace>
  <inkml:trace contextRef="#ctx0" brushRef="#br0" timeOffset="57032.49">7345 16489 0,'0'0'0,"21"-21"16,-21 0 0,21-1-16,0 1 15,-21 0 1,-21 21 0,0 0-16,0 0 15,0 0-15,-1 0 0,1 0 16,0 0-16,-21 0 0,21 21 0,-1 0 15,1-21-15,0 22 0,0-1 16,21 0-16,-21 0 0,21 0 16,0 0-1,21-21-15,0 0 16,0 0-16,0 0 0,1 0 16,20 0-16,-21 0 0,0 0 0,0 0 15,22 0-15,-22 0 0,0 0 0,-21 22 16,-21-22 15,0 21-31,0-21 16,-1 0-16,1 0 0,0 21 0,0-21 15,0 0-15,0 21 0,-1 0 16,22 0 0,22-21 15,-1 0-31,0 0 15,0 0-15,0 0 0,0 22 16,-21-1-16,22 0 0,-22 0 16,0 21-16,0-20 15,0-1-15,0 0 0,0 21 0,-22-21 16,1 1-16,0 20 0,0-21 16,0 0-16,21 0 0,-21 1 15,-1-1-15,22 0 0,22-21 31,-1 0-15,0 0-16,0-21 0</inkml:trace>
  <inkml:trace contextRef="#ctx0" brushRef="#br0" timeOffset="58699.73">8086 16489 0,'0'21'32,"0"0"-32,0 22 15,0-22-15,0 0 16,0 21-16,-22-21 0,1 22 0,21-22 16,0 0-16,-21 21 0,0-20 15,21-1-15,-21-21 0,21 21 0,0 0 16,0-42 15,0 0-15,0 0-16,21-1 0,0 1 15,-21 0-15,21 0 0,0 0 0,1 0 16,-1-22-16,-21 22 0,21 0 0,0 0 16,0 0-16,0-1 0,22 1 15,-22 0-15,0 21 0,0 0 0,0 0 16,1 0-16,-1 0 15,0 21-15,-21 0 0,0 1 0,0-1 16,0 0-16,21 0 0,-21 21 16,0-20-16,0-1 0,0 21 0,0-21 15,0 0-15,0 1 0,0-1 16,21 0-16,0-21 16,1 0-16,-1 0 0,0 0 15,0 0-15,21-21 16,-20 21-16,-1-21 0,0-1 0,0 1 15,21 0-15,-20 0 0,-1 0 0,0 0 16,0-22-16,0 22 0,-21 0 16,21 21-16,-21-21 0,22 0 0,-22 42 47,0 0-47,0 0 15,0 0-15,-22 0 16,22 1-16,0-1 0,0 21 0,0-21 15,0 0-15,0 1 16,0-1-16,22-21 0,-22 21 16,21-21-16,0 0 0,0 0 15,0 0-15,0 0 0,1 0 0,-1 0 16,0-21-16,-21 0 0,21 21 0,-21-22 16,21 1-16,-21 0 0,0 0 15,0 0-15,-21 0 0,0-1 16,-21 1-16,20 0 0,1 21 15,0-21-15,0 21 0,0 0 16,0-21-16,-1 0 0,44-1 31,20 22-31,-21 0 0,0 0 16,22 0-16,-1 0 0,-21 0 16,21 0-16,1 0 0,-22 0 0,21 0 15,-21 0-15,22 0 0,-22 0 0,0 22 16,0-1-16,0 0 0,-21 0 15,0 0-15,0 0 0,0 1 0,0-1 16,0 0-16,0 0 0,0 21 16,-21-20-16,21-1 0,0 0 15,-21-21-15,21 21 0,-21-21 16,21-21 15,0 0-31,0 0 16,0-1-16,0 1 0,0 0 0,21 0 15,0-21-15,0 20 0,1 1 0,-1-21 16,0 21-16,0 0 0,21-1 16,-20 1-16,20 21 0,-21 0 0,21 0 15,-20 0-15,20 0 0,-21 0 16,0 21-16,0 1 0,1-22 16,-22 42-16,21-21 0,-21 0 0,0 0 15,0 1-15,0-1 0,0 0 0,-21 0 16,-1 0-16,1 0 0,21 1 15,-21-1-15,0-21 16,42 0 15,0-21-31,0-1 16,1 1-16</inkml:trace>
  <inkml:trace contextRef="#ctx0" brushRef="#br0" timeOffset="59080.24">10266 16489 0,'21'-21'0,"-42"42"0,63-42 0,-21 21 0,0-21 16,-42 21-1,0 0 1,0 0-16,-21 0 0,20 0 0,-20 0 16,21 21-16,0-21 0,0 21 15,-1 0-15,22 0 0,0 0 16,0 1-16,22-1 15,-1 0-15,0-21 16,0 21-16,21 0 0,-20-21 0,-1 21 16,0 1-16,0-1 0,-21 0 15,0 0-15,0 0 0,0 0 16,0 1-16,0-1 16,-21-21-16,0 0 0,0 21 15,-1-21-15,-20 0 0,21 0 0,0 0 16,-22 0-16,22 0 0,0 0 15,0 0-15,0-21 0,0 0 0,21-1 16,-22 22-16,22-21 16,0 0-16,0 0 0,22 0 15,-22 0-15,21 21 16,0-22-16,0 1 0</inkml:trace>
  <inkml:trace contextRef="#ctx0" brushRef="#br0" timeOffset="59327.1">10604 16298 0,'0'0'0,"0"22"31,-21-1-31,21 0 16,-21 0-16,0 0 0,21 22 0,0-22 15,0 21-15,-21-21 0,21 0 16,-21 22-16,21-22 0,0 0 0,0 0 15,0 0-15,0 1 0,0-1 16,0 0-16,21-21 31,-21-21-15</inkml:trace>
  <inkml:trace contextRef="#ctx0" brushRef="#br0" timeOffset="59485.07">10393 16595 0,'0'-21'16,"21"21"15,0 0-31,-21-22 0,21 22 0,0 0 16,1 0-16,-1 0 0,0 0 16,21-21-16,-21 21 0,1 0 0,-1 0 15,0 0-15</inkml:trace>
  <inkml:trace contextRef="#ctx0" brushRef="#br0" timeOffset="60668.23">11112 16510 0,'22'0'0,"-22"-63"16,0 41-1,0 1 1,-22 21-16,1 0 15,0 0-15,0 0 16,0 0-16,0 21 0,-1-21 16,1 22-16,0-1 0,0 0 0,0 0 15,0 21-15,21-20 0,0-1 16,-22 0-16,22 0 0,0 0 0,0 0 16,22 1-16,-1-22 15,0 0-15,0 0 16,21-22-16,-20 22 0,-1-21 0,0 0 15,0 0-15,0 21 0,-21-21 16,21 0-16,1-1 0,-22 1 0,0 0 16,0 0-16,0 0 0,0 0 15,0 42 17,0 0-32,0 0 15,0 0-15,0 0 0,0 1 16,0-1-16,0 0 0,0 0 0,0 0 15,0 0-15,0 1 16,21-22-16,0 0 16,0 0-16,0 0 0,0 0 15,1 0-15,20-22 0,-21 1 16,0 0-16,0 0 0,1 0 0,-1-22 16,0 22-16,0-21 0,0 21 15,0-22-15,1 1 0,-22 0 0,0-1 16,0 1-16,0 0 0,0 21 0,0-22 15,0 22-15,-22 42 32,22 0-32,-21 22 0,21-22 15,0 21-15,-21-21 0,21 22 0,0-1 16,-21-21-16,21 22 0,0-22 16,0 21-16,0-21 0,0 0 0,0 1 15,0-1-15,21 0 0,0 0 16,-21 0-16,21-21 0,1 0 0,-1 0 15,0 0-15,0 0 0,21 0 16,-20 0-16,-1-21 0,0 21 0,0-21 16,0 0-16,0 0 0,1-1 15,-22 1-15,0 0 0,0 0 16,0 0-16,0 42 31,0 0-31,0 0 16,0 0-16,0 1 15,0-1-15,0 0 16,21-21 0,0 0-16,0 0 15,0 0-15,0 0 0,1 0 16,20 0-16,-21-21 0,0 21 0,0-21 16,1-1-16,-1 1 0,0 0 15,0 21-15,0-21 0,0 0 0,-21 0 16,22-1-16,-22 1 0,21 21 0,-21-21 15,0 0 17,21 21-32,0 0 15,-21-21 17,0 0-17,-21 21 16,0 0-31,0 21 16,-1 0-16,1-21 16,0 21-16,0 0 0,0 22 0,21-22 15,0 0-15,-21 0 0,21 0 0,0 0 16,0 1-16,0-1 16,21 0-16,0-21 0,0 0 15,0 0-15,0 0 16,1 0-16,-1 0 0,0 0 0,0-21 15,0 21-15,0-21 0,1-1 16,-1 1-16,0 0 0,0 0 0,-21 0 16,21 0-16</inkml:trace>
  <inkml:trace contextRef="#ctx0" brushRef="#br0" timeOffset="60848.13">12298 16108 0,'-21'0'0,"42"0"0,-64 0 0,22 0 16,0 0 0</inkml:trace>
  <inkml:trace contextRef="#ctx0" brushRef="#br0" timeOffset="61049.13">11451 16277 0,'-21'0'0,"42"0"0,-21 0 31,21 0-31,0 0 0,1 0 15,-1 0-15,21 0 0,-21 0 0,22 0 16,-1-21-16,0 0 0,-21 21 16,22 0-16,-1-21 0</inkml:trace>
  <inkml:trace contextRef="#ctx0" brushRef="#br0" timeOffset="68071.9">13737 16256 0,'0'0'0,"-21"-21"0,0 0 0,0 0 0,-1-1 15,1 1-15,0 0 16</inkml:trace>
  <inkml:trace contextRef="#ctx0" brushRef="#br0" timeOffset="69144.53">13949 15896 0,'0'0'0,"-21"0"16,-1 0-16,1 0 0,0 0 0,0 0 15,0-21-15,0 21 0,-22 0 0,22 0 16,0 0-16,0 0 0,-22 0 16,22 0-16,0 0 0,0 0 0,0 0 15,0 0-15,21 21 16,0 0 15,21-21-31,0 0 16,21 0-16,-21 0 0,43 0 0,-22 0 15,22 0-15,-1 0 0,22 0 16,0 0-16,-1 0 0,1 0 0,0 0 16,-1 0-16,1 0 0,-22 0 15,22 0-15,-21-21 0,-1 21 0,-21 0 16,22 0-16,-22 0 0,-21 0 16,1 0-16,20-21 0,-42 0 31,-21 21-31,0 0 15,-1-21-15,1 21 0,0 0 16,0-21-16,0-1 0,0 22 0,-1-21 16,1 0-16,0 21 15,0-21-15,0 21 0,0-21 0,-1 21 16,1-21-16,0 21 0,0 0 16,21-22-16,-21 22 0,0-21 0,-1 21 15,1 0-15,0 0 16,21 21 15,21 1-31,0-22 16,1 0-16,-1 21 0,21 0 15,-21-21-15,0 0 0,22 0 16,-22 21-16,21-21 0,-21 0 16,22 0-16,-22 0 0,21 21 0,-21-21 15,1 0-15,20 0 0,-42 21 0,0 1 16,0-1-1,0 0-15,0 0 0,-21 0 0,0 0 16,-22 22-16,1-22 0,21 21 16,-22 1-16,1-1 0,-21 0 0,20 1 15,1-22-15,0 21 0,-22-21 16,43 22-16,-21-22 0,-1 0 0,22 0 16,0 0-16,0 0 0,21 1 15,21-22 16,0 0-31,0-22 0</inkml:trace>
  <inkml:trace contextRef="#ctx0" brushRef="#br0" timeOffset="71288.25">16277 15621 0,'0'21'0,"21"-21"16,0 0-1,1 0-15,-22-21 16,21 21-16,0-21 0,-21 0 16,21 21-16,-21-21 15,21 21-15,-21-22 0,0 1 16,-21 0 0,0 21-16,-21 0 0,20 0 15,1 0-15,-21 0 0,-43 21 16,64-21-16,-21 21 0,-1 22 15,22-22-15,-21 0 0,21 21 0,0 1 16,-1-1-16,1 0 0,0 1 0,21 20 16,0-20-16,0-1 0,0 0 15,0 1-15,0-1 0,21-21 0,0 21 16,1-20-16,20-1 0,-21 0 16,21 0-16,-20-21 0,20 0 0,0 0 15,1 0-15,20 0 0,-21 0 16,1 0-16,20 0 0,-20-21 0,20 0 15,-21-22-15,22 22 0,-22 0 0,1-21 16,-22 21-16,21-22 0</inkml:trace>
  <inkml:trace contextRef="#ctx0" brushRef="#br0" timeOffset="72051.83">16849 15896 0,'0'-63'0,"0"42"0,0 148 0,0-170 0,0-63 16,0 85-16,0 0 0,-22 0 16,1 21-16,0 0 0,-21 0 0,21 0 15,-1 0-15,1 0 0,-21 21 16,21-21-16,0 21 0,-22 22 15,22-22-15,0 21 0,0-21 0,0 22 0,-1-22 16,22 21-16,0-21 0,0 0 16,0 22-16,0-22 0,0 0 15,0 0-15,22-21 0,-1 0 16,0 0-16,0 0 0,0 0 0,22 0 16,-22 0-16,21-21 0,-21 0 15,22 0-15,-22 0 0,21-1 16,-21-20-16,0 21 0,1 0 0,-1-22 15,0 22-15,-21 0 0,0 0 0,0 0 16,-21 42 15,21 0-31,-21 0 16,21 22-16,-22-22 0,22 0 0,0 0 16,0 0-16,0 0 0,0 1 0,0-1 15,0 0-15,22-21 16,-1 21-16,0-21 0,0 0 15,21 0-15,-20 0 0,20 0 0,0-21 16,-21 21-16,22-21 0,-1 0 16,0-1-16,-20 1 0,20 0 0,-21 0 15,0 0-15,0-22 0,-21 22 16,0 0-16,22 0 0,-22 0 0,0 42 31,0 0-15,-22 0-16,22 0 0,0 1 0,-21-1 15,21 21-15,-21-21 0,21 0 16,-21 1-16,21-1 0,0 0 16,0 0-16,0-42 47,0 0-47,0 0 15,0-1-15,0 1 0,21 0 16,-21 0-16,21-21 0,0 20 0,22 1 15,-22-21-15,0 21 0,21 0 16,-20 21-16,20-22 0,-21 22 16,21 0-16,-20 0 0,20 0 0,-21 0 0,0 22 15,22-1-15,-22 21 16,-21-21-16,0 22 0,21-22 0,-21 21 0,0 0 16,0 1-16,0-22 0,0 21 15,-21-21-15,0 22 0,21-22 16,-22 0-16,1 0 0,0-21 0,0 21 15,42-42 17,0 0-32</inkml:trace>
  <inkml:trace contextRef="#ctx0" brushRef="#br0" timeOffset="72869.36">18881 15494 0,'0'0'15,"-22"0"1,1 0-16,21 21 0,-21 0 16,21 22-16,-21-1 0,0-21 15,0 22-15,21-1 0,-22 21 0,1-20 16,0-1-16,21 0 0,-21 22 0,0-22 15,21-21-15,0 22 16,-21-1-16,21-21 0,-22 0 0,22 1 16,0-1-16,-21-21 0,21 21 15,0-42 1,21 0 0,1-1-16,-22-20 0,21 21 15,0-21-15,0 20 0,0-20 0,0 21 16,1-21-16,-1 20 0,42-41 15,-42 42-15,1 0 0,-1 21 16,0 0-16,0 0 0,0 0 16,0 0-16,-21 21 15,0 0-15,0 0 0,0 21 16,0-20-16,0-1 0,0 21 0,0-21 16,0 0-16,-21 1 0,0-1 15,0 21-15,0-21 0,0-21 0,-1 21 16,-20 1-16,21-1 0,0-21 0,-22 0 15,22 0-15,0 0 0,0 0 16,0 0-16,0 0 0,-1 0 16,44 0 15,-1 0-15,0 0-16,0 0 15,0 0-15,0 0 0,1 0 16,-1 0-16,21 0 0,-21 0 0,0 0 15,1 0-15,20 0 0,-21 0 16,21-21-16,1-1 0,-22 22 0,21-21 16,1 0-16,-1 0 0,-21 0 0,21-22 15,-20 22-15,-1 0 0,0-21 16,0 21-16,-21-1 0,21-20 0,-21 21 16,0 0-16,0 0 0,0-1 15,-21 22-15,0 0 0,0 0 16,0 0-16,-1 22 0,1-1 15,0 0-15,21 0 0,0 21 0,-21-20 16,21 20-16,0-21 0,0 21 16,0-20-16,0-1 0,0 0 0,0 0 15,0 0-15,21 0 0,0-21 16,0 22-16,1-22 0,-1 0 0,21 0 16,-21 0-16,22 0 0,-22 0 15,21-22-15,0 1 0,1 21 0,-1-21 16</inkml:trace>
  <inkml:trace contextRef="#ctx0" brushRef="#br0" timeOffset="76208.23">20807 15706 0,'0'0'0,"21"-21"0,-21-1 15,0 1-15,0 0 16,0 0 0,-21 21-16,0 0 15,-1 0-15,1 0 0,0 21 0,0 0 16,0 0-16,-22 1 0,22-1 0,0 21 16,0-21-16,0 22 0,0-22 15,-1 21-15,22-21 0,0 22 16,0-22-16,0 0 0,0 0 0,0 0 15,43 0-15,-22 1 0,0-1 16,21-21-16,1 0 0,-1 0 0,0 0 0,22 0 16,-22 0-16,22 0 15,-22-21-15,22-1 0,-22 1 0,21-21 16,-20 21-16,20-22 0,-20 1 0,-1 21 16,-21-21-16,21-1 15,-20 1-15,-1 0 0,-21-22 0,0 22 0,0-1 16,0 1-16,0 0 0,0 21 15,0-22-15,0 22 0,0 0 0,-21 21 16,-1 0-16,1 21 16,0 0-16,0 22 15,0-22-15,0 21 0,-1 0 0,22 1 16,-21-1-16,0-21 0,0 22 0,0-1 16,21 0-16,0 1 0,0-22 15,0 21-15,0 0 0,21-20 0,0-1 16,21 21-16,-20-21 0,20-21 15,0 21-15,22 1 0,-22-22 0,22 0 16,-1 0-16,-21 0 0,22 0 0,-22-22 16,22 1-16,-22 0 0,0 0 15,1-21-15,-1 20 0,-21 1 0,0-21 16,1 21-16,-22-22 0,0 22 0,0 0 16,0 0-16,0 0 0,0 0 15,-22 21-15,1 0 16,0 0-16,-21 0 0,21 0 0,-1 0 15,-20 21-15,21 0 0,0 0 16,-22 0-16,22 0 0,0 1 0,0 20 16,0-21-16,0 0 0,21 0 15,0 1-15,0-1 0,0 0 0,0 0 16,0 0-16,21-21 0,0 0 0,0 21 16,21-21-16,-20 0 0,-1 0 15,21 0-15,0-21 0,-20 0 16,20 21-16,-21-21 0,0 0 0,22-22 15,-22 22-15,0 0 0,-21 0 16,21 0-16,-21 0 0,21-1 0,-21 1 16,0 0-16,0 42 31,-21 0-31,21 1 16,-21-1-16,21 0 0,0 0 15,0 0-15,-21 0 0,21 1 0,0-1 16,0 0-16,21 0 15,0-21-15,0 0 16,0 0-16,1 0 0,20 0 0,-21 0 16,0 0-16,22-21 0,-22 0 15,21 0-15,-21-1 0,22 1 16,-1 0-16,-21 0 0,21-21 16,-20 20-16,-1 1 0,21 0 0,-42-21 15,21 21-15,0-1 0,-21 1 16,-21 21-1,0 0-15,0 21 16,21 1-16,0-1 0,0 0 16,0 0-16,0 0 0,0 0 15,0 1-15,0-1 0,0 0 0,0 0 16,0 0-16,0 0 0,0 1 16,0-1-16,0 0 0,0 0 15,-21-21 16,0-21-31,21 0 16,0 0-16,-22 21 0,1 0 16,0 0-1,0 0-15,21 21 16,0 0 0,0 0-16,0 0 15,0 0-15,21-21 0,0 0 16,0 0-16,22 0 0,-22 0 15,0 0-15,21 0 0,1 0 0,-22 0 16,21-21-16,1 0 0,-1 21 16,0-42-16,1 21 0,-1-1 15,0 1-15,1-21 0,-22 21 16,21-22-16,-21 22 0,0-21 0,1 21 16,-22 0-16,0-1 0,0 1 0,0 0 15,-22 21-15,1 0 16,0 0-16,0 21 0,21 0 15,-21 1-15,21-1 0,0 0 0,0 0 16,0 0-16,0 0 0,0 22 16,0-22-16,0 0 0,0 0 0,0 0 15,0 1-15,0-1 0,0 0 0,0 0 16,0 0 0,-21-21-1,-1 0-15,1-21 16,0 21-16,0-21 0,0 21 0,0-21 15,-1 0 1,22 42 15,0 0-31,22-21 0,-1 0 0,0 21 16,0-21-16,0 0 0,0 0 0,1 21 16,-1-21-16,0 0 0,0 0 15,0 0-15,22 0 0,-22-21 16,0 21-16,21-21 0,1 0 0,-22 21 15,21-21-15,-21-1 0,0 1 16,1 0-16,-1 0 0,0-21 0,0 20 16,-21 1-16,0 0 0,0 0 0,0 0 15,0 0-15,0 42 32,-21 0-17,21 0-15,0 0 0,0 0 16,0 1-16,0-1 0,0 0 0,0 0 15,0 0-15,0 0 0,21 1 16,0-1-16,0-21 0,1 0 16,20 21-16,0-21 0,1 0 15,-1 0-15,0 0 0,1 0 16,-1-21-16,0 0 0,1-1 0,-22 1 16,21-21-16,-21 21 0,22-22 0,-22 22 15,0-21-15,0 0 0,0-1 16,0 1-16,1 0 0,-1 20 15,0-20-15,-21 21 0,21-21 16,-21 20-16,0 44 16,-21-1-1,0 21-15,21-21 0,-21 22 0,-1-22 16,1 21-16,0 0 0,0 1 16,0 20-16,0-20 0,-22 20 0,22 1 15,0-1-15,-21 1 0,20-1 16,-20 1-16,21-1 0,0 1 0,0-1 15,-1 1-15,1-1 0,0 1 0,21-1 16,0-21-16,-21 22 0,21-22 16,0 1-16,0-1 0,0 0 0,0-21 15,0 1-15,42 20 0,1-42 16,-22 0-16,21 0 0,0 0 16,-20 0-16,20 0 0,-21-21 15,21 0-15,-20-22 0,-1 22 16,21-21-16,-42-1 0,21 1 0,-21-21 15,21 20-15,-21-20 0,0-1 0,0 1 16,0-1-16,0 22 0,-21-22 16,0 1-16,0 21 0,-21-43 15,20 64-15,1 0 0,21-1 16,-21 1-16,21 0 16,21 0 15,0 21-31,22-21 0,-22 21 15,0 0-15,21-21 0,1-1 0,-22 22 16,21-21-16,1 0 0,-22 0 16,21 0-16,-21 0 0,22-1 0,-22 1 15,21-21-15,-21 21 16,-21 0-16,0-1 0,0 1 16,-21 42 30,21 1-46,-21-1 0,21 0 16,0 0-16,0 0 0,0 0 16,0 1-16,0 20 0,0-21 15,0 0-15,0 0 0,21-21 0,0 22 16,-21-1-16,21 0 0,1-21 16,20 0-16,-21 21 0,0-21 15,22 0-15,-1 0 0,-21 0 0,21 0 16,1-21-16,-1 0 0,0 0 0,22-22 15,-43 22-15,0-21 16,0 21-16,-21-1 0,0 1 0,0 0 16,0 0-16,0 0 0,0 0 0,-21 21 15,0 0 1,0 0-16,0 0 0,0 21 16,-1-21-16,1 21 0,21 0 0,0 0 15,-21 0-15,21 1 16,0-1-16,0 0 0,0 0 0,0 0 15,0 0-15,0 1 0,21-1 0,-21 0 16,21 0-16,1-21 0,20 21 16,-21-21-16,21 0 0,-20 0 0,20 21 15,0-21-15,22 0 0,-22 0 16,0 0-16,22-21 0,-22 0 0,22 21 16,-22-21-16,22 0 0,-22-22 0,0 22 15,-21 0-15,22-21 0,-22 21 16,0-1-16,-21 1 0,0 0 15,0 0-15,0 0 0,-21 0 0,0 21 16,0 0-16,-22 0 16,22 0-16,0 0 0,-21 0 0,20 0 15,1 21-15,0 0 0,0-21 0,0 21 16,0 0-16,-1 0 0,22 1 16,-21-1-16,21 0 0,0 0 0,0 0 15,0 0-15,0 1 0,0-1 16,21 0-16,1-21 0,-22 21 0,21-21 15,0 0-15,0 0 0,0 0 0,0 0 16,1 0-16,-1 0 16,0-21-16,0 21 0,0-42 0,0 20 15,1 1-15,20-42 0,-21 20 16,0 1-16,0 0 0,1-22 16,-1 22-16,0-22 0,21-41 15,-21 62-15,1 1 0,-1 0 0,-21-1 16,0 22-16,21 0 0,-21 0 15,-21 42 1,0 0-16,-1 21 0,1-20 16,0 20-16,0 0 0,0 22 0,0-22 15,-1 0-15,1 22 0,0-22 16,21 1-16,0 20 0,0-21 0,0 1 16,0-1-16,0 0 0,0 1 15,0-22-15,0 21 0,21-21 0,0 1 16,1-1-16,-1-21 0,0 0 15,0 0-15,21 0 0,-20 0 0,-1 0 16,21 0-16,-21-21 0,22-1 16,-1 1-16,-21 0 0,21-21 0,1-22 15,-1 22-15,-21 0 0,0 20 16,-21-20-16,0 21 0</inkml:trace>
  <inkml:trace contextRef="#ctx0" brushRef="#br0" timeOffset="76436.12">24744 15325 0,'-21'21'0,"42"-42"0,-64 42 15,22-21-15,0 0 0,0 0 0,0 0 16,21 21-1,21-21 1,0 0-16,0 0 0,0 0 16</inkml:trace>
  <inkml:trace contextRef="#ctx0" brushRef="#br0" timeOffset="76616">23622 15304 0,'-21'0'0,"42"0"0,-63 0 0,20 0 15,1 0-15,0 0 0,0 0 16,0 0 0,21 21-1,0 0 1</inkml:trace>
  <inkml:trace contextRef="#ctx0" brushRef="#br0" timeOffset="77252.64">17822 17082 0,'0'-22'31,"0"1"-31,0 0 16,0 0-16,21 21 15,-21-21-15,22 21 16,-22-21-16,0-1 0,0 1 16,0 0-16,-22 0 15,-20 21 1,21 0-16,-21 0 0,-1 0 0,1 0 15,0 0-15,-1 21 0,1 0 16,21-21-16,-22 21 0,22 1 0,0-1 16,21 0-16,0 0 0,0 0 15,21 0-15,0 1 0,22-1 16,-1 0-16,0 0 0,-20 0 0,20 0 16,0 1-16,1-1 0,-1-21 15,-21 21-15,21 0 0,-20 0 16,-22 0-16,0 1 15,-22-22-15,1 21 0,0-21 0,-21 0 16,-1 21-16,-20-21 0,-1 0 0,22 0 16,-21 0-16,20 0 0,-20 0 15,20 0-15,22-21 0,-21 21 0,21-21 16,0-1-16,-1 1 0,22 0 16,0-21-16,0 21 0,0-22 0,0 1 15,22 21-15,20-22 0,0 22 0,1-21 16,-1 21-16</inkml:trace>
  <inkml:trace contextRef="#ctx0" brushRef="#br0" timeOffset="77471.52">18373 16743 0,'-22'127'31,"1"-85"-31,0 1 0,0-22 0,0 21 15,0 0-15,-1-20 0,1 20 0,0-21 16,21 21-16,-21-20 0,0-1 16,21 0-16,0 0 0,0 0 15,-21-21-15</inkml:trace>
  <inkml:trace contextRef="#ctx0" brushRef="#br0" timeOffset="77636.42">17928 17103 0,'21'-21'15,"0"21"1,1 0-16,-1 0 0,21 0 16,-21 0-16,22 0 0,-22 0 15,21 0-15,22 0 0,-22 0 16,0 0-16,22 0 0,-22 0 15,22 0-15</inkml:trace>
  <inkml:trace contextRef="#ctx0" brushRef="#br0" timeOffset="78040.2">18902 17018 0,'0'-21'0,"0"42"0,-21-63 16,-1 42-16,1 0 15,0 0-15,0 0 0,0 0 0,-22 0 16,22 21-16,0 0 0,0 0 15,0 0-15,0 1 0,-1-1 0,1 21 16,0-21-16,0 0 16,0 1-16,21-1 0,0 0 0,0 0 15,0 0-15,0 0 16,21-21-16,0 0 0,0 0 16,0 0-16,22 0 0,-22-21 0,21 0 15,-21 0-15,22 0 0,-22 0 16,0-1-16,0 1 0,0 0 0,1 0 15,-1-21-15,-21 20 0,0 1 16,0 0-16,0 0 0,0 0 0,0 42 31,0 0-31,0 0 16,0 0-16,0 1 0,-21 20 16,21-21-16,0 0 0,0 0 15,0 1-15,0-1 0,0 0 16,21-21-16,0 0 15,0 0-15,0 0 0,0 0 16,1 0-16,-1-21 0,21 0 16</inkml:trace>
  <inkml:trace contextRef="#ctx0" brushRef="#br0" timeOffset="78788.77">19473 16701 0,'0'-22'0,"0"44"0,0-65 0,0 64 31,-21 22-31,0-22 16,21 21-16,-21 1 0,0-1 16,-1 0-16,1 1 0,21-1 0,-21 0 15,21 1-15,-21-22 0,21 21 16,0-21-16,0 0 0,0 1 16,0-1-16,0 0 0,21 0 0,0-21 0,0 0 15,1 0-15,20 0 16,-21 0-16,0 0 0,0-21 15,22 0-15,-22 21 0,0-21 0,0-1 16,0 1-16,1 0 0,-1 0 0,-21 0 16,0 0-16,21 21 15,-21 21 1,0 0 0,0 0-16,0 0 0,0 0 15,0 1-15,0-1 0,0 0 16,0 0-16,21-21 15,0 0-15,0 0 0,1 0 16,-1 0-16,0 0 0,0-21 16,0 0-16,0 0 0,1 21 15,20-22-15,-21 1 0,0 0 0,0 0 16,1 0-16,-1-22 0,21 22 16,-21 0-16,0 0 0,-21 0 0,22 0 15,-1-1-15,0 22 16,-42 0 109,0 0-125,-1 0 0,1 22 15,0-22-15,21 21 0,0 0 16,-21 0-16,0 0 0,21 0 0,-21 1 16,21-1-16,0 0 0,0 0 15,0 0-15,0 0 0,0 1 16,21-22-16,0 0 0,0 0 16,0 0-16,0 0 0,1 0 0,-1 0 15,0 0-15,21 0 0,-21 0 16,1-22-16,20 1 0,-21 21 0,0-21 15,0 0-15,1 0 0,-22 0 16,0-1-16,21-20 0,-21 21 16</inkml:trace>
  <inkml:trace contextRef="#ctx0" brushRef="#br0" timeOffset="78960.67">20235 16658 0,'0'0'15,"-21"0"-15,21 21 0,0 1 16,0-1-16,0 0 16,-21-21 15,0 0-31,0 0 16</inkml:trace>
  <inkml:trace contextRef="#ctx0" brushRef="#br0" timeOffset="79129.57">19410 16891 0,'-64'0'16,"128"0"-16,-170 0 0,85 0 0,-22 21 0,22-21 15,42 0 1,22 0 0,-1 0-16,0 0 0,22 0 15,-1 0-15,1 0 0,21 0 16,-22-21-16,22 21 0,-22-21 0</inkml:trace>
  <inkml:trace contextRef="#ctx0" brushRef="#br0" timeOffset="79800.19">21548 16870 0,'21'-21'31,"0"21"-31,-21-21 0,0-1 16,0 1-1,0 0-15,0 0 0,-21 0 16,0 0-16,-1 21 0,1 0 15,-21 0-15,21 0 0,-22 0 16,22 0-16,-21 0 0,0 21 0,20 0 16,-20 0-16,21-21 15,0 21-15,0 0 0,-1 1 0,1-1 16,21 0-16,0 0 16,21-21-16,1 0 15,20 0-15,-21 21 0,21-21 16,1 0-16,-1 0 0,0 0 0,1 0 15,-1 0-15,-21 21 0,22-21 0,-22 22 16,-21-1-16,0 0 16,-21 0-16,-1 0 0,1 0 15,-21 1-15,0-22 0,-1 21 16,22 0-16,-21 0 0,-1-21 0,1 21 16,21-21-16,0 21 0,0-21 15,-1 0-15,44 0 31,-1 0-31,21 0 0,-21 0 16,22-21-16,-1 21 0,-21 0 0,21 0 16,1 0-16,-22 0 0,21 0 15,-21 0-15,1 0 0,-1 0 0,-21 21 16,0 1-16,0-1 16,-21 21-16,-1-21 0,1 0 0,0 1 15,0-1-15,-21 0 0,20 21 0,-20-21 16,21 1-16,0-1 0,0 0 15,-1 0-15,22 0 0,22-21 16,-1 0 0,21 0-16,0 0 0</inkml:trace>
  <inkml:trace contextRef="#ctx0" brushRef="#br0" timeOffset="81040.03">22521 16870 0,'0'0'0,"0"-21"16,0 0-16,0 42 31,0 0-15,0 21-16,0-21 0,0 1 0,-21 20 15,0-21-15,0 0 0,0 0 16,21 22-16,-22-22 0,1-21 15,21 21-15,0 0 0,-21-21 16,21-21 15,21 0-31,0 0 16,1 0-16,-22-1 0,21-20 16,0 21-16,0 0 0,0-22 0,0 22 15,1-21-15,-1 21 0,-21 0 16,21 21-16,0-22 0,0 44 15,-21-1 1,0 0-16,0 0 0,0 0 16,0 0-16,0 22 0,0-22 15,0 21-15,0-21 0,0 1 0,0-1 16,21 0-16,-21 0 0,22-21 0,-1 21 16,0-21-16,0 0 0,0 0 15,22 0-15,-22 0 0,21 0 0,0-21 16,-20 21-16,20-21 0,0 0 15,-21 0-15,22-1 0,-22 1 0,21 0 16,-21 0-16,1 0 16,-22-22-16,21 22 0,-21 0 0,21 0 15,-21 0-15,0 42 32,0 0-32,-21 0 0,0 0 0,21 1 15,0-1-15,-22 0 0,1 0 16,21 0-16,-21 0 0,21 1 15,0-1-15,0 0 16,21-21-16,22 0 0,-22 0 16,0 0-16,0 0 0,21 0 15,-20-21-15,-1 21 0,21-21 0,-21-1 16,0 22-16,-21-21 0,0 0 16,0 0-16,0 0 0,0 0 0,0-1 15,-21 1-15,0 0 0,0 0 16,0 0-16,0 21 0,-1-21 15,1 21-15,21-22 16,0 1 0,21 21-16,1-21 15,-1 21-15,21 0 0,-21-21 16,22 21-16,-1 0 0,21 0 0,-20 0 16,-1 0-16,0 21 0,-20 0 15,20 0-15,-21 1 0,21-1 0,-20 0 16,-22 21-16,0-21 0,0 22 0,0-22 15,0 21-15,0-21 0,0 1 16,0-1-16,0 0 0,-22-21 16,22 21-16,-21-21 0,0 0 15,0 0 1,21-21 0,0 0-16,0 0 0,0-1 0,0 1 15,21 0-15,0-21 0,0 21 0,1-22 16,20 1-16,-21 21 15,21-22-15,-20 22 0,20 0 0,21 0 16,-41 21-16,20 0 0,-21 21 16,0 0-16,0 0 0,-21 1 0,0 20 15,0-21-15,22 21 0,-22-20 16,0 20-16,0-21 0,0 0 0,0 0 16,-22 1-16,22-1 0,-21 0 15,42-42 32,1 0-47,-1 21 0,21-22 16</inkml:trace>
  <inkml:trace contextRef="#ctx0" brushRef="#br0" timeOffset="81383.83">24617 16849 0,'0'0'0,"42"-43"16,-21 22-16,0 0 0,22 0 15,-43 0-15,21 0 0,-42 21 16,0 0-1,-1 0-15,1 0 0,-21 0 16,21 0-16,-22 21 0,22-21 16,0 21-16,0 0 0,0-21 0,0 21 15,21 0-15,0 1 16,21-1-16,0 0 0,0-21 16,21 21-16,-20 0 0,-1 0 0,0-21 15,0 22-15,0-1 0,0 0 16,1 0-16,-22 0 0,21-21 0,-21 21 15,0 1-15,0-1 16,-21 0-16,-1-21 0,-20 0 16,21 0-16,-21 0 0,20 0 0,-20 0 15,21 0-15,-21 0 0,-1 0 16,22 0-16,0 0 0,0-21 0,0 0 16,21-1-16,0 1 15,0 0-15,21 0 16,0 0-16,21 0 0,-21-1 15</inkml:trace>
  <inkml:trace contextRef="#ctx0" brushRef="#br0" timeOffset="81619.7">24998 16531 0,'0'0'0,"21"-42"0,21 21 16,-21 21-16,-21-21 0,22-1 16,-22 44-1,0-1-15,0 0 0,-22 0 16,22 21-16,-21-20 0,21 20 15,-21 0-15,0-21 0,21 22 0,0-1 16,-21 0-16,0-20 0,21 20 16,-22-21-16,22 0 0,0 22 0,0-22 15,0 0-15,0 0 16,0 0-16,0-42 47</inkml:trace>
  <inkml:trace contextRef="#ctx0" brushRef="#br0" timeOffset="81764.63">24934 16912 0,'-21'0'15,"42"0"1,0 0-16,1-21 16,-1 21-16,21 0 15,-21-21-15,0 21 0,1-21 0,-1 21 16,21 0-16,-21 0 0,22-21 15,-22 21-15</inkml:trace>
  <inkml:trace contextRef="#ctx0" brushRef="#br0" timeOffset="82964.92">25612 16743 0,'0'0'0,"21"0"0,-21-21 16,0 0-16,0-1 15,-21 22-15,-1-21 16,1 21-16,0 0 15,0 0-15,0 21 0,0 1 16,-1-1-16,1 0 0,0 0 16,0 0-16,0 22 0,0-22 15,-1 21-15,22-21 0,0 22 0,-21-22 16,21 0-16,0 0 0,0 0 16,0 0-16,0 1 0,21-22 15,1 0-15,-1 0 0,0 0 16,0 0-16,0 0 0,0-22 15,1 1-15,-22 0 0,21 0 16,0 0-16,0 0 0,-21-22 16,21 1-16,0 21 0,-21-22 0,0 22 15,22 0-15,-22 0 0,21 0 0,-21 42 32,0 0-32,-21 0 15,-1 0-15,1 1 0,21-1 0,-21 0 0,21 21 16,0-21-16,0 1 15,0-1-15,0 0 0,0 0 0,0 0 16,21-21-16,22 0 16,-22 0-16,0 0 0,0 0 15,21 0-15,-20 0 0,20-21 0,-21 21 16,21-21-16,-20 0 0,-1-22 16,0 22-16,0-21 0,21 0 0,-20-1 15,-1 1-15,0 0 0,0-1 16,-21 1-16,21 0 0,0-1 15,1 22-15,-22 0 0,-22 42 32,1 0-32,0 22 15,0-22-15,0 21 0,0 0 0,-1 1 16,1-1-16,0-21 0,21 22 16,0-1-16,0 0 0,0-21 0,0 1 15,0 20-15,0-21 0,0 0 16,21-21-16,0 21 0,1 1 15,-1-22-15,21 0 0,-21 0 0,22 0 16,-22 0-16,0 0 0,21-22 0,-21 1 16,1 0-16,-1 0 0,0 0 15,0-22-15,0 22 0,0 0 0,-21 0 16,0 0-16,0 42 31,0 0-31,0 0 0,0 0 16,0 1-16,0-1 0,-21-21 15,21 21-15,0 0 0,0 0 0,0 0 16,0 1-16,21-22 16,1 0-16,-1 0 15,0 0-15,0 0 0,0-22 16,-21 1-16,21 0 0,1 0 16,-1 0-16,0 0 0,0-22 15,0 22-15,0-21 0,1-1 16,-1 22-16,21-21 0,-21 21 0,0 0 15,1-1-15,-1 1 0,-21 0 0,21 21 16,-21-21 78,-21 21-94,0 0 15,-1 0-15,1 0 16,0 21-16,0 0 0,0-21 0,0 43 16,-1-22-16,1 0 0,0 0 15,0 21-15,0-20 0,0 20 16,21-21-16,0 0 0,0 22 0,0-22 16,0 0-16,0 0 0,0 0 15,0 0-15,21 1 0,0-22 16,0 0-16,0 0 0,0 0 0,1 0 15,20 0-15,-21 0 0,0-22 16,22 1-16,-22 0 0,0 0 0,21 0 16,-21 0-16,1-1 0,-1 1 15,0-21-15,0 0 0,0 20 16,0-20-16,-21 0 0,0-1 0,22 22 16</inkml:trace>
  <inkml:trace contextRef="#ctx0" brushRef="#br0" timeOffset="83132.83">26797 16404 0,'0'0'0,"-21"0"0,0 0 16,-1 0 15,22 21 0,-21-21-31,0 0 16,0 22-16,0-22 15</inkml:trace>
  <inkml:trace contextRef="#ctx0" brushRef="#br0" timeOffset="83316.73">25802 16637 0,'0'0'0,"64"21"31,-43-21-31,21 0 0,0 0 15,1 0-15,-1 0 0,22 0 16,-22 0-16,0 0 0,1 0 16,-22 0-16,21 0 0,-21 0 0,0-21 15,-21 0-15</inkml:trace>
  <inkml:trace contextRef="#ctx0" brushRef="#br0" timeOffset="94532.34">21103 8805 0,'0'0'16,"-21"0"-16,0 0 0,0 0 15,-1 0-15,1 0 16,0 0-16,0 0 16,0 0-16,21 22 15,-21-22-15,-1 0 16,44 0 31,-1 0-32,0 0-15,0 0 0,0 0 0,0 0 16,1 0-16,-1 0 0,0 0 16,0 0-16,0 0 0,22 0 15,-22 0-15,21 0 0,-21 0 0,22 0 16,-1 0-16,0 0 0,1 0 15,-1 0-15,0 0 0,22 0 0,-22 0 16,22 0-16,-1 0 0,1 0 0,-22 0 16,21 0-16,-20 0 0,20 0 15,-20-22-15,20 22 0,-21 0 0,1 0 16,20 0-16,-20 0 0,20-21 0,1 21 16,-22 0-16,21 0 0,1 0 15,-1-21-15,1 21 0,-1 0 16,1 0-16,-1 0 0,1 0 0,-1 0 15,1 0-15,-1 0 0,1 0 0,-1 0 16,1 0-16,-1 0 0,1 0 16,-1 0-16,1-21 0,-1 21 15,1 0-15,-1 0 0,1 0 0,-1 0 16,-20 0-16,20 0 0,1 0 0,-1 0 16,1 0-16,-22 0 0,22 0 15,-22 0-15,21-21 0,-20 21 0,-1 0 16,22 0-16,-22 0 0,0 0 0,1 0 15,-1 0-15,0 0 0,-21 0 16,22 0-16,-22 0 0,0 0 0,0 0 16,0 0-16,1 0 0,-1 0 15,0 0-15,-21-21 47,-21 21 0,0 0-47,-1 0 0</inkml:trace>
  <inkml:trace contextRef="#ctx0" brushRef="#br0" timeOffset="105481.79">19113 11684 0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6:56:14.1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 635 0,'0'-21'0,"-21"0"0,0 21 31,21-21-31,0 42 47,0 0-47,21-21 0,0 21 0,1 0 15,-1 22-15,0-1 0,0 0 16,0 1-16,0-1 0,22 0 16,-22 22-16,0-22 0,0 22 0,22-22 15,-22 0-15,0 1 0,-21-1 16,21 0-16,0 1 0,0-1 0,-21-21 15,0 0-15,0 22 0,22-22 16,-22 0-16,21-21 0,-21 21 16,0 0-16,0-42 47,0 0-47,0 0 15</inkml:trace>
  <inkml:trace contextRef="#ctx0" brushRef="#br0" timeOffset="328.55">1841 593 0,'0'-21'0,"-21"63"32,21 0-32,-21-21 15,21 22-15,-21-1 0,0 0 16,21 22-16,0-1 0,-21-20 16,-1 20-16,1 1 0,21-22 0,0 0 15,-21 22-15,0-43 0,21 21 16,-21 1-16,21-22 0,0 0 0,0 0 15,0 0-15,21-21 32,0 0-17</inkml:trace>
  <inkml:trace contextRef="#ctx0" brushRef="#br0" timeOffset="1234.87">2244 1249 0,'0'-21'0,"21"0"0,-21-1 15,21 1-15,-21 0 0,0 0 16,0 0-16,0 0 0,0-1 0,0 1 16,0-21-16,0 21 0,0 0 15,-21-1-15,0 1 0,-1 21 16,1 0-16,0 0 0,0 0 0,0 0 16,0 21-16,-1 1 0,1-1 15,0 0-15,-21 21 0,21-21 16,21 22-16,-22-1 0,1 0 15,0-20-15,0 20 0,21 0 16,0-21-16,0 22 0,0-22 0,0 0 16,0 0-16,0 0 0,0 1 15,0-1-15,21-21 0,0 0 16,0 0-16,1 0 0,-1 0 16,0-21-16,21-1 0,-21 22 15,1-21-15,-1 0 0,0 0 16,0-21-16,0 20 0,0 1 15,1-21-15,-22 21 0,0-22 16,0 1-16,0 21 0,0-21 16,0 20-16,0 1 0,0 0 15,0 42 17,0 0-32,0 22 15,0-22-15,0 0 0,0 21 16,0-20-16,0-1 0,0 21 0,0-21 15,0 0-15,0 1 0,0-1 16,0 0-16,21 0 0,-21 0 0,21-21 16,0 0-16,0 21 0,0-21 15,1 0-15,20 0 0,-21 0 16,0 0-16,22-21 0,-22 21 16,21-21-16,-21 0 0,0 0 0,22 0 15,-22-1-15,0 1 0,0 0 16,0-21-16,1 21 0,-22-22 15,0 1-15,21 21 0,-21-22 0,0 22 16,0 0-16,0 0 0,-21 21 16,-1 0-1,1 0-15,0 21 0,0-21 16,0 21-16,21 0 0,0 1 0,0-1 16,0 0-16,0 0 15,0 0-15,0 0 0,0 1 0,0-1 16,21 0-16,0 0 15,0 0-15,0 0 16,-21 1-16,22-22 16,-22 21-16,21-21 0,0 0 15,0 0 1,0 0-16,0 0 16</inkml:trace>
  <inkml:trace contextRef="#ctx0" brushRef="#br0" timeOffset="1763.12">3471 1016 0,'0'-21'0,"0"42"0,-21-63 16,0 21-16,21-1 0,-21 1 0,0 0 15,-1 0-15,1 0 0,0 21 16,-21 0-16,21 0 0,-1 0 15,1 0-15,0 0 0,0 21 0,-21-21 16,20 42-16,1-21 0,0 22 16,0-22-16,0 21 0,21 1 15,-21-1-15,-1 0 0,22 1 0,-21-1 16,21 0-16,0-21 0,0 22 16,0-22-16,0 0 0,21-21 15,1 21-15,-1-21 0,21 0 16,-21 0-16,0 0 0,1 0 15,-1-21-15,21 0 0,-21 0 0,22 0 16,-22-1-16,0 1 0,0 0 16,21-21-16,-42 21 0,22-22 15,-22 22-15,21-21 0,-21 21 0,0-1 16,0 1-16,0 0 0,0 0 16,0 42 15,0 21-31,0-20 15,0 20-15,0-21 0,-21 21 16,21-20-16,0-1 0,0 21 0,0-21 16,0 0-16,0 1 0,0-1 15,0 0-15,21-21 16,0 0-16,0 0 0,0 0 16,0 0-16,1 0 15,-1 0-15,0-21 0,0 0 0</inkml:trace>
  <inkml:trace contextRef="#ctx0" brushRef="#br0" timeOffset="1976">3746 1016 0,'0'-21'0,"0"42"0,0-21 32,0 21-32,0 0 0,0 1 15,0-1-15,0 21 0,0-21 0,0 0 16,0 22-16,0-22 0,0 0 15,0 0-15,0 0 0,0 1 16,0-1 0,0-42 15,22-1-31</inkml:trace>
  <inkml:trace contextRef="#ctx0" brushRef="#br0" timeOffset="2288.09">3746 741 0,'0'42'16,"0"-21"-16,0 1 0,0-1 0,0 0 16,0 0-1,22-21-15,-1 0 0,0 0 16,0-21-16,0 0 15,0 21-15,1-21 0,-22-1 0,0 1 16,0 0-16,0 0 16,0 0-16,0 0 0,-22-1 15,1 22-15,0 0 0,0 0 16,0 0-16,0 0 0,-1 0 0,1 0 16,0 22-16,21-1 0,-21 0 15,21 0-15,0 0 16,0 0-16,0 1 0,0-1 0,21 0 15</inkml:trace>
  <inkml:trace contextRef="#ctx0" brushRef="#br0" timeOffset="2819.89">4276 593 0,'0'0'16,"-22"0"-16,1 63 16,0-42-16,21 1 0,-21-1 15,21 21-15,-21 0 16,21 1-16,0-1 0,0 0 0,0 1 16,0 20-16,0-20 0,0-1 15,0 0-15,0 1 0,0-22 0,0 21 16,0-21-16,0 0 0,0 1 15,0-1-15,0 0 0,0-42 47,0 0-47,0-1 16,0 1-16,0-21 0,0 21 0,0-22 16,0 22-16,21-21 15,0 21-15,0-22 0,0 22 0,1-21 16,20 21-16,-21 0 0,21-1 15,-20 22-15,20 0 0,0 0 0,-21 0 16,22 0-16,-22 0 0,0 22 16,21-1-16,-42 0 0,22 0 15,-22 21-15,0-20 0,0 20 0,0-21 16,0 0-16,0 22 0,-22-22 16,1 0-16,-21 21 0,21-21 0,0 1 15,-22-1-15,22 0 0,-21-21 16,21 21-16,-1 0 0,1-21 0,0 0 15,21-21 1,0 0-16,0 0 16,0 0-16,0-1 0</inkml:trace>
  <inkml:trace contextRef="#ctx0" brushRef="#br0" timeOffset="3119.72">4995 445 0,'0'21'32,"0"0"-32,0 0 0,0 0 15,0 22-15,0-1 0,0 0 0,-21 1 16,21 20-16,0-21 0,0 22 15,0-22-15,-21 22 0,21-22 0,-21 22 16,21-22-16,0-21 0,0 21 16,0 1-16,0-22 0,0 0 0,0 0 15,0 0-15,21-21 16,0 0 0</inkml:trace>
  <inkml:trace contextRef="#ctx0" brushRef="#br0" timeOffset="3511.49">5143 1080 0,'0'0'0,"43"21"31,-22-21-31,0 0 0,0 0 15,0-21-15,1 21 0,20-22 0,-21 1 16,0 0-16,0 0 16,1 0-16,-1 0 0,-21-1 0,0 1 15,0-21-15,0 21 0,0 0 16,-21-1-16,-1 22 0,1 0 16,0 0-16,0 0 0,-21 22 15,20-22-15,1 42 0,0-21 0,0 21 16,0 1-16,0-22 0,21 21 15,0 1-15,0-1 0,0-21 0,0 21 16,0-20-16,0-1 0,0 0 16,21-21-16,0 21 15,0-21-15,0 0 0,22 0 0,-22 0 16,0-21-16,21 21 0,-21-21 16,1 0-16,-1 21 0,0-22 15,-21 1-15,0 0 0,21 0 0</inkml:trace>
  <inkml:trace contextRef="#ctx0" brushRef="#br1" timeOffset="9491.15">2984 2561 0,'0'0'0,"0"-21"0,0 0 0,0 0 16,0 0-16,0-1 0,0 1 15,0 0-15,0 0 16,0 42 15,0 21-15,0-20-16,0 20 0,0-21 16,0 21-16,0 1 0,-21-1 0,21 0 15,0 1-15,-21-1 0,21 0 16,0-20-16,0 20 0,0-21 0,0 21 15,0-20-15,0-1 0,-21-21 16,21 21-16,21-21 31,-21-21-31,21 0 16,0-1-16,-21 1 0,22 0 16,-1 0-16,-21 0 0,21-22 15,0 22-15,0 0 0,-21 0 0,21 0 16,-21 0-16,22-1 0,-1 22 15,0 0 1,0 0 0,0 0-16,-21 22 0,21-1 0,-21 0 15,0 0-15,0 0 0,0 0 16,22 1-16,-1-1 0,-21 0 16,0 0-16,0 0 0,21 0 15,0-21-15,0 22 0,0-22 16,1 0-16,-1 0 0,0 0 15,21 0-15,-21 0 0,1 0 16,20 0-16,-21-22 0,0 22 16,22-21-16,-22 0 0,0 0 0,0 0 15,0-22-15,0 22 0,-21-21 16,0 21-16,0-22 0,0 1 0,0 0 16,0-1-16,0 1 0,-21 0 15,0 21-15,0-22 0,0 22 0,0 0 16,-1 21-16,1 0 0,0 0 15,0 0-15,0 0 0,0 0 0,-1 21 16,1-21-16,21 21 16,0 0-16,0 1 0,0-1 15,0 0-15,0 0 0,0 0 16,21-21 0,1 0-16,-1 0 0</inkml:trace>
  <inkml:trace contextRef="#ctx0" brushRef="#br1" timeOffset="10007.5">4085 2223 0,'0'-22'0,"0"44"31,0-1-15,0 0-16,0 0 0,-21 21 0,21 1 15,0-22-15,0 21 0,0 1 16,0 20-16,0-21 0,0 1 0,0-1 16,0-21-16,0 22 0,0-22 15,0 21-15,0-21 0,0 0 0,0 1 16,0-1-16,0 0 16,-21-21 15,21-21-31,0 0 15,0-1-15,0 1 16,0 0-16,0 0 0,0-21 0,0-1 16,0 1-16,0 21 0,21-22 15,0 1-15,0 21 0,0 0 0,1-22 16,-1 43-16,21-21 0,0 21 16,-20 0-16,20 0 0,-21 0 0,21 21 15,-20-21-15,20 22 0,-21 20 16,0-21-16,-21 21 0,0-20 0,0 20 15,0-21-15,0 0 0,0 22 16,-21-22-16,21 0 0,-21 0 0,0 0 16,21 0-16,-21 1 0,21-1 15,-22-21-15,22-21 47,22-1-47</inkml:trace>
  <inkml:trace contextRef="#ctx0" brushRef="#br1" timeOffset="10763.1">4889 2477 0,'0'0'0,"0"21"31,0 0-16,0 0-15,0 0 0,-21 22 16,21-22-16,-21 0 0,21 0 16,0 0-16,0 0 0,0 1 0,0 20 15,0-21-15,0 0 16,0 0-16,0 1 16,21-22-16,0 0 0,1 0 15,-1 0-15,0 0 0,0-22 0,21 1 16,-20 21-16,20-21 0,-21 0 15,0 0-15,22 0 0,-22-1 0,0 1 16,-21-21-16,21 21 0,-21 0 16,21-1-16,-21 1 0,0 0 15,0 0-15,0 0 0,0 0 16,0 42 15,0 0-31,-21 0 16,21 0-16,0 0 0,0 22 15,-21-22-15,21 21 0,0-21 0,0 22 16,0-1-16,0-21 0,0 22 0,0-1 16,0 0-16,0 1 0,0-1 15,0 0-15,0 1 0,0-1 16,21 21-16,0 1 0,-21-22 16,21 22-16,-21-22 0,0 22 0,0-1 15,22-21-15,-22 22 0,0-22 16,0 1-16,0-1 0,21 0 0,-21 1 15,0-1-15,0 0 0,0-21 16,0 22-16,0-22 0,0 0 0,-21 0 16,-1 0-16,1 1 0,0-1 0,0-21 15,0 0-15,-22 0 16,22 0-16,0 0 0,-21-21 0,-1 21 16,1-22-16,21-20 15,-21 21-15,-1-21 0,1-1 0,0 1 16,-1 0-16,22-1 0,0-20 0,0 20 15,0 1-15,21-21 0,0 20 16,0 1-16,0-22 0,0 22 0,21 0 16,0-1-16,0 1 0,0 0 15,0-1-15,1 22 0,20-21 0,-21 21 16,21 0-16,-20-22 0,20 22 16,-21 21-16,21-21 0,-20 0 0,-1 0 15,0-1-15,0 22 0</inkml:trace>
  <inkml:trace contextRef="#ctx0" brushRef="#br1" timeOffset="11255.28">6096 2519 0,'0'0'0,"-21"0"0,0 0 16,42 0 31,0 0-47,0 0 0,21 0 15,1 0-15,-1 0 0,22 0 0,-1 0 16,22 0-16,-22 0 0,22 0 15,0 0-15,-22-21 0,22 21 0,-22-21 16,1 21-16,-1 0 0,1 0 16,-22-22-16,0 22 0,-20 0 0,-1 0 15,0 0-15,0 0 0,-21-21 16,-21 21 0,0-21-1</inkml:trace>
  <inkml:trace contextRef="#ctx0" brushRef="#br1" timeOffset="11671.26">6943 2201 0,'0'43'16,"21"-22"0,0-21-16,0 21 0,0-21 15,0 0-15,1 21 0,-1-21 0,0 0 16,0 21-16,21-21 0,-20 0 16,-1 0-16,21 0 0,-21 0 0,0 0 15,1 0-15,-1 0 0,0 0 16,0 0-16,-42 22 31,21-1-31,-21 0 16,0 0-16,-1 0 0,1 22 15,-21-22-15,21 21 0,0 0 0,-1 1 16,-20-1-16,21-21 0,0 22 16,0-22-16,-1 21 0,1-21 0,21 0 15,0 1-15,-21-1 0,21 0 16</inkml:trace>
  <inkml:trace contextRef="#ctx0" brushRef="#br1" timeOffset="20327.5">8890 2223 0,'21'0'16,"0"0"-16,0 0 16,1 0-1,-1 0-15,0 0 16,0-22-16,0 1 15,0 21-15,-21-21 0,22 21 16,-1-21-16,-21 0 0,0 0 16,0-1-1,-21 22-15,-1 0 0,1 0 16,-21 0-16,0 0 0,-1 0 16,1 0-16,0 0 0,-1 22 0,1-22 15,0 21-15,-1 0 0,1-21 16,21 21-16,-22 0 0,22 0 0,21 1 15,-21-1-15,21 0 16,0 0-16,21 0 16,0 0-16,1-21 0,20 22 15,-21-1-15,21 0 0,-20 0 0,20 0 16,0 0-16,-21 22 0,22-22 0,-1 0 16,-21 0-16,22 22 0,-22-22 15,0 0-15,0 0 0,-21 21 16,0-20-16,0-1 0,0 0 15,0 0-15,-21 0 0,-21 0 0,20 1 16,-20-22-16,0 21 0,-22-21 16,22 0-16,0 0 0,-22 0 0,22 0 15,-1 0-15,22 0 0,-21-21 0,21-1 16,-22 1-16,22 0 0,0 0 16,0 0-16,21-22 0,-21 22 0,0 0 15,21-21-15,0 21 0,0-1 16,0 1-16,0 0 0,0 0 0,0 0 15,0 0-15,21 21 16,21 0-16,-21-22 0,22 22 16,-1 0-16,0-21 0,22 0 15</inkml:trace>
  <inkml:trace contextRef="#ctx0" brushRef="#br1" timeOffset="20579.52">9461 2096 0,'22'0'0,"-44"0"0,44-22 16,-22 44 15,0-1-31,-22 0 0,22 0 16,-21 21-16,21 1 0,0 20 16,-21-20-16,0 20 0,21-21 0,-21 22 15,21-1-15,0-20 0,-21-1 0,21 0 16,-22 1-16,22-22 0,0 0 15,0 0-15,0 0 0,22-21 32,-1 0-32,-21-21 0,21 0 0,0 0 15</inkml:trace>
  <inkml:trace contextRef="#ctx0" brushRef="#br1" timeOffset="20932.05">9715 2350 0,'0'0'0,"0"21"16,0 0-16,0 0 0,0 0 16,0 0-16,0 22 0,0-1 15,0-21-15,-21 22 0,21-1 0,-21-21 16,21 21-16,0-20 0,0-1 0,0 0 16,0 0-16,0 0 0,0 0 15,21-21-15,0 0 0,1 0 0,-1 0 16,0 0-16,21-21 0,-21 0 15,22 0-15,-22 0 0,21 0 0,-21-1 16,1 1-16,-1-21 0,0 21 16,-21-22-16,0 1 0,0 0 15,0 21-15,0-22 0,-42 22 0,20 0 16,1 0-16,-21 21 0,21 0 16,-22 0-16,1 0 0,0 0 0,21 0 15,-22 0-15,22 0 0,0 21 16,0-21-16,0 21 0,21 0 0,-22 0 15,1 1 1</inkml:trace>
  <inkml:trace contextRef="#ctx0" brushRef="#br1" timeOffset="21126.94">9313 2371 0,'0'0'0,"-21"-21"31,21-1-31,21 22 16,0-21-16,1 21 0,-1-21 15,0 21-15,0 0 0,21 0 16,-20 0-16,20 0 0,-21 0 0,21-21 16,-20 21-16,-1 0 15,21 0-15</inkml:trace>
  <inkml:trace contextRef="#ctx0" brushRef="#br1" timeOffset="21539.03">10075 2413 0,'0'-21'0,"0"0"16,21 0-16,1 21 15,-22-22-15,21 22 0,0 0 16,0 0-16,0 0 16,0 0-16,1 0 0,-1 0 15,0 22-15,0-1 0,0 0 0,0 21 16,-21-21-16,22 22 0,-22-22 0,21 21 16,-21-21-16,0 22 0,0-22 15,0 0-15,0 21 0,0-20 16,-21-1-16,-1-21 15,1 0 1,21-21-16,0-1 0,0 1 16,0-21-16,0 21 15,0 0-15,0-22 0,0 22 0,0-21 0,21 21 16,-21-22-16,22 22 16,-22 0-16,21 0 0,0 0 0,0-1 15,0 1-15,0 0 16,1 21-16,-1 0 0,0 0 15</inkml:trace>
  <inkml:trace contextRef="#ctx0" brushRef="#br1" timeOffset="21870.84">10710 2561 0,'0'0'0,"21"0"0,1 0 15,-1 0-15,0-21 16,0 0-16,0 21 0,0-21 0,1 0 16,-1-1-16,0 1 0,0 0 0,0 0 15,0 21-15,-21-21 0,0 0 16,0-1-16,-21 1 16,0 21-16,0 0 0,-21 0 15,20 0-15,1 21 0,-21-21 0,21 22 16,0-1-16,-1 21 0,1-21 15,0 22-15,0-22 0,21 21 16,0 0-16,0-20 0,0 20 0,0-21 16,0 0-16,0 0 0,0 1 15,0-1-15,0 0 0,21-21 0,0 0 16,0 0-16,1 0 0,-1 0 16,0 0-16,0 0 0,21-21 0</inkml:trace>
  <inkml:trace contextRef="#ctx0" brushRef="#br1" timeOffset="22163.68">11917 1947 0,'-21'0'16,"-1"22"-16,22 20 15,-21-21-15,21 0 0,-21 22 16,21-1-16,-21 0 0,0 1 0,21-1 16,-21 0-16,21 1 0,-22-1 15,1 0-15,21 1 0,0-22 0,0 21 16,-21-21-16,21 22 0,0-22 16,0 0-16,0 0 0,21-21 31,-21-21-31,0 0 15,21 0-15</inkml:trace>
  <inkml:trace contextRef="#ctx0" brushRef="#br1" timeOffset="22359.56">11451 2350 0,'0'0'0,"-21"0"15,42 0 1,0 0-1,0 0-15,22 0 0,-1-22 0,0 22 16,22 0-16,-22-21 16,22 21-16,20-21 0,-20 21 0,-1-21 15,1 0-15,-1 0 0,-20 21 0,-1-22 16,0 1-16,-20 0 0,20 0 16</inkml:trace>
  <inkml:trace contextRef="#ctx0" brushRef="#br1" timeOffset="22763.33">12319 2053 0,'0'0'0,"0"-21"0,0 0 16,-21 21-16,0 0 0,-1 0 15,1 0-15,0 0 16,0 21-16,21 0 0,-21 0 0,21 1 16,0-1-16,0 21 0,0 0 0,0-20 15,0 20-15,0 0 16,0 1-16,0-1 0,0 0 0,-21-21 16,21 22-16,0-22 0,-22 21 15,22-21-15,0 1 0,0-1 0,0 0 16,-21-21-16,0 0 15,21-21 1,0 0-16,0-1 16,0 1-16,0-21 0,0 21 15,21-22-15,0 22 0,1-21 0,20 0 16,-21 20-16,21-20 0,-20 21 16,20 0-16,-21 0 0,21-1 15,-20 22-15,20 0 0,-21 0 0,0 0 16,0 22-16,1-1 0,-22 0 15,0 21-15,0-21 0,0 22 16,0-22-16,0 0 0,0 21 16,0-20-16,0-1 0,0 21 0,-22-21 15,1 0-15,21 1 0,0-44 47</inkml:trace>
  <inkml:trace contextRef="#ctx0" brushRef="#br1" timeOffset="23093.14">12594 2413 0,'0'0'0,"21"21"0,0-21 15,1 0-15,-1 0 16,0 0-16,0 0 0,0 0 0,22-21 15,-22 21-15,21-21 0,-21 0 0,0 21 16,1-21-16,-1-1 0,0 1 16,-21 0-16,0 0 0,0 0 15,-21 0 1,0 21-16,-1 0 0,1 0 16,0 0-16,-21 21 0,21 0 0,-1 0 15,1 21-15,0-20 0,0 20 16,0-21-16,21 21 0,-21 1 0,21-22 15,0 21-15,0-21 0,0 1 16,0-1-16,0 0 0,0 0 0,21-21 16,0 0-16,0 0 0,0 0 15,22 0-15,-22 0 0,0 0 0</inkml:trace>
  <inkml:trace contextRef="#ctx0" brushRef="#br1" timeOffset="23514.9">13843 1969 0,'-21'0'0,"42"0"0,-42-22 16,21 1-16,-21 21 0,21 21 31,0 1-15,0 20-16,0-21 0,0 21 0,0 1 15,0-1-15,0 0 0,0 1 16,21-1-16,-21 0 0,21 1 0,-21-1 16,0-21-16,0 22 0,0-22 0,0 0 15,0 0-15,21 0 16,0-21 0,0 0-16,-21-21 15,22 21-15,-22-21 0,21-21 0,0 20 16</inkml:trace>
  <inkml:trace contextRef="#ctx0" brushRef="#br1" timeOffset="23743.77">14309 1799 0,'0'-21'0,"0"42"0,0-21 16,-22 21-16,1 1 0,0 20 15,-21 0-15,21 1 16,-22-1-16,22 21 0,-21-20 0,21-1 15,-22 22-15,22-22 0,0 0 0,0 1 16,0-1-16,-1 0 0,22-21 16,0 22-16,0-22 0,0 0 0,0 0 15,22-21 1,-1 0-16,0 0 0,0 0 16,0-21-16,0 0 0</inkml:trace>
  <inkml:trace contextRef="#ctx0" brushRef="#br1" timeOffset="24232.5">14626 2180 0,'0'0'0,"0"-21"0,0 0 16,0 0-16,0 0 15,0-1-15,-21 22 16,0 0-16,0-21 0,-1 21 0,1 0 15,0 0-15,-21 21 16,21 1-16,-1-1 0,1 0 0,0 21 16,-21-21-16,21 22 0,-1-1 15,1-21-15,0 22 0,0-1 0,21-21 16,-21 21-16,21-20 0,0-1 16,0 0-16,0 0 0,21-21 15,0 0-15,0 0 0,0 0 0,22 0 16,-22 0-16,0-21 0,21 0 15,-20 0-15,20-1 0,-21 1 0,0 0 16,0-21-16,1 21 0,-1-1 0,0-20 16,0 0-16,0 21 0,0-22 15,-21 22-15,0 0 0,0 0 0,0 0 16,0-1-16,0 44 16,0-1-16,0 0 15,-21 0-15,21 0 0,-21 0 16,0 22-16,21-22 0,0 21 15,0-21-15,0 22 0,0-22 0,0 0 16,0 0-16,0 0 0,0 1 16,0-1-16,21-21 15,0 0-15,0 0 0,1 0 0,-1 0 16,0-21-16,0-1 0</inkml:trace>
  <inkml:trace contextRef="#ctx0" brushRef="#br1" timeOffset="24879.12">15198 1799 0,'0'0'0,"0"-42"16,0 21-16,0 0 0,0-1 0,0 1 15,0 42 1,0 1-16,-22 20 0,1-21 0,0 21 16,0 22-16,0-22 0,0 1 15,-1 20-15,22-21 0,-21 22 0,0-22 16,0 1-16,21-1 0,0 0 0,-21 1 15,21-22-15,0 21 0,0-21 16,0 0-16,0 1 0,0-1 0,21-21 16,0 0-16,0 0 0,0 0 15,22 0-15,-1 0 0,-21 0 16,22-21-16,-1-1 0,0 1 0,-21-21 16,22 21-16,-22 0 0,21-22 15,-21 22-15,1-21 0,-1 21 0,0-1 16,-21 1-16,0 0 0,0 0 15,0 42 1,-21 0 0,21 0-16,-21 22 0,21-22 15,-22 0-15,1 0 0,21 22 0,0-22 16,0 0-16,0 0 0,0 0 16,0 0-16,0 1 0,0-1 0,21-21 15,1 21-15,-1-21 16,0 0-16,0 0 0,0 0 15,22-21-15,-22 0 0,0 21 0,21-22 16,-21 1-16,1-21 0,-1 21 16,21 0-16,-21-22 0,0 22 0,1 0 15,-22-21-15,21 20 0,-21 1 16,0 0-16,0 0 16,0 42-1,-21 0-15,21 0 16,0 1-16,-22 20 0,22-21 15,-21 0-15,21 22 0,0-22 0,0 21 16,0-21-16,0 0 0,0 1 0,0-1 16,0 0-16,0 0 15,21 0-15,1-21 0,-1 0 0,0 0 16,21 0-16,-21 0 0,1 0 16,20-21-16,0 21 0,-21-21 0,22 0 15,-1 0-15</inkml:trace>
  <inkml:trace contextRef="#ctx0" brushRef="#br1" timeOffset="25263.2">16256 2223 0,'0'0'0,"0"21"0,0 0 0,0 0 15,21-21 1,0 0-16,0 0 0,1 0 15,-1 0-15,0 0 0,0-21 16,0 21-16,0-21 0,-21 0 16,22-1-16,-22 1 15,0 0-15,0 0 16,0 0-16,-22 21 16,1 0-16,0 0 0,0 0 0,0 21 15,0 0-15,-1 0 0,1 0 16,0 1-16,0-1 0,21 21 15,-21-21-15,0 22 0,-1-22 16,22 0-16,0 21 0,0-21 0,0 1 16,0-1-16,0 0 0,0 0 0,0 0 15,0 0-15,22-21 16,-1 0-16,0 0 0,0 0 0,0 0 16,0 0-16,1 0 0,20 0 15,-21 0-15,21-21 0,1 0 0</inkml:trace>
  <inkml:trace contextRef="#ctx0" brushRef="#br1" timeOffset="25655.14">17018 2159 0,'0'0'16,"-21"0"-16,0 0 15,-1 0-15,1 0 0,0 0 16,0 0-16,0 0 0,0 21 15,-1 0-15,22 1 16,-21-22-16,21 21 0,-21 0 16,21 0-16,21 0 15,0-21 1,1 21-16,-1-21 0,0 0 0,0 0 16,0 22-16,0-22 0,1 0 15,-1 21-15,0-21 0,-21 21 0,21 0 16,0 0-16,-21 0 15,0 1-15,0-1 16,-21-21 0,0 21-16,0-21 0,0 0 0,-1 21 15,-20-21-15,21 0 0,-21 0 0,20 0 16,1 21-16,0-21 0,0 0 16,0 0-16,0 0 0</inkml:trace>
  <inkml:trace contextRef="#ctx0" brushRef="#br1" timeOffset="25820.04">16891 2625 0,'0'42'31,"-21"-42"-31,0 0 0,-1 21 15,1-21 1,0 0-16,-21 0 16,21 21-16,-22-21 0</inkml:trace>
  <inkml:trace contextRef="#ctx0" brushRef="#br1" timeOffset="28618.89">3111 4233 0,'0'-21'0,"0"0"31,0 0-31,0 0 16,0 0 0,0-1-1,22 22-15,-1 0 16,0 0-16,0 22 0,0-1 0,22 21 16,-22 0-16,21 1 0,0-1 15,-20 0-15,-1 22 0,21-22 0,-21 22 16,-21-22-16,0 22 0,0-22 15,0 21-15,0-20 0,0-1 0,0-21 16,0 0-16,0 1 0,0-1 16,0-42-1,21-1-15,-21 1 16,0-21-16,22 21 0,-22-22 0,0 1 16,21 0-16,-21-1 0,21 1 15,0 0-15,-21-1 0,0 1 0,21-21 16,0 20-16,-21 1 0,22 0 15,-22-1-15,21 1 0,0 21 0,-21 0 16,0-1-16,21 22 0,0 0 16,0 0-16,1 0 15,-22 22-15,21-1 0,-21 0 0,0 21 16,21-21-16,-21 22 0,0-22 16,21 21-16,-21-21 0</inkml:trace>
  <inkml:trace contextRef="#ctx0" brushRef="#br1" timeOffset="29143.05">4170 4699 0,'0'0'0,"21"0"0,0 0 0,0 0 16,0-21-16,1 0 0,-1 21 0,0-21 16,-21-1-16,21 1 0,0 0 15,-21 0-15,0 0 0,0 0 16,0-1-16,0 1 0,0 0 15,-21 0-15,0 0 0,0 21 0,0 0 16,-1 0-16,1 0 16,-21 0-16,21 0 0,0 21 0,-22 0 15,22 0-15,0 22 0,-21-22 0,20 21 16,1 0-16,0 1 0,21-1 16,0 0-16,-21 1 0,21-1 0,0-21 15,0 22-15,0-22 0,0 0 16,21-21-16,0 0 0,0 0 15,1 0-15,-1 0 0,21-21 16,-21 0-16,0-1 0,1-20 0,-1 21 16,0 0-16,21-22 15,-21 22-15,1-21 0,-1 21 0,-21-22 0,21 22 16,-21-21-16,21 21 16,-21-22-16,0 22 0,0 0 0,0 0 15,0 42 1,0 0-1,0 0-15,0 22 0,0-22 0,0 0 16,0 0-16,0 22 0,0-22 16,0 21-16,0-21 0,21 64 31,0-64-31,-21 0 0,22-21 0,-1 0 0,0 0 16,0 0-16,0 0 15,0-21-15,22 21 0,-22-21 0,21 0 16,-21 0-16</inkml:trace>
  <inkml:trace contextRef="#ctx0" brushRef="#br1" timeOffset="30299.39">4953 4170 0,'0'-42'0,"0"84"0,0-106 16,0 43-16,0 0 0,0 0 16,-21 42-1,21 0-15,0 22 16,0-1-16,0 0 0,-21 1 0,21 20 15,-22-21-15,22 1 0,0 20 16,0-20-16,-21-1 0,21 0 16,0 1-16,-21-1 0,21 0 0,0 1 15,0-22-15,0 0 0,0 0 16,0 0-16,21 0 0,0-21 0,1 0 16,-1 0-16,0 0 15,0-21-15,0 0 0,0 0 0,1 0 16,-22 0-16,21-1 0,0 1 0,0-21 15,0 21-15,0-22 0,1 22 16,-1-21-16,-21 21 0,21 0 0,0-22 16,-21 22-16,0 0 15,0 0-15,21 21 16,-21 21-16,0 0 16,0 0-16,0 0 0,0 1 15,0-1-15,0 0 0,0 0 0,0 0 16,0 22-16,0-22 0,0 0 15,0 0-15,0 21 0,0-20 0,21-1 16,1 0-16,-22 0 0,21-21 16,0 0-16,0 0 0,0 0 15,0 0-15,22 0 0,-22-21 0,42-21 16,-41 20-16,20 1 16,-21 0-16,21-21 0,-20 21 0,-1-1 15,0 1-15,0-21 16,0 21-16,-21 0 0,0-22 0,21 22 15,-21 0-15,22 21 0,-22 21 32,0 0-17,0 0-15,0 1 0,0-1 16,0 0-16,0 0 0,0 21 0,0-20 16,0-1-16,0 0 0,0 0 0,0 0 15,21 0-15,0 1 0,0-1 16,0-21-16,0 21 0,1-21 0,-1 0 15,21 0-15,-21 0 0,22 0 16,-22-21-16,21 21 0,0-21 16,-20-1-16,20 1 0,-21 0 0,21 0 15,-20 0-15,-1 0 0,0-1 16,0 1-16,0 0 0,-21-21 0,0 21 16,0-1-16,0 1 0,0 0 15,0 0-15,0 0 0,-21 21 16,0 0-16,0 0 0,0 0 15,-1 21-15,22 0 0,-21 0 16,21 0-16,-21 1 0,21-1 0,-21 0 16,21 0-16,0 21 0,0-20 0,0-1 15,0 0-15,0 0 0,0 21 16,0-20-16,21-1 16,0 0-16,0-21 15,1 0-15,-1 0 0,21 0 0,-21 0 16,22 0-16,-22 0 0,21-21 0,0 21 15,-20-21-15,20-1 0,0 1 16,1 0-16,-1 0 0,0 0 0,-21-22 16,22 22-16,-22 0 0,0 0 15,0 0-15,-21 0 0,0-22 0,0 22 16,0 0-16,-21 21 16,0 0-1,0 0-15,0 0 0,-1 21 0,1 0 0,21 0 16,0 1-16,0-1 15,0 0-15,0 0 0,0 0 16,21-21-16,1 21 0,-1 1 0,0-22 16,0 21-16,0-21 0,0 21 15,1-21-15,-22 21 0,0 0 16,0 0 0,-43-21-16,22 0 0,0 22 15,-21-22-15,20 0 0,-20 0 0,21 0 16,-21 0-16,20 0 0,1 0 15,21-22-15</inkml:trace>
  <inkml:trace contextRef="#ctx0" brushRef="#br1" timeOffset="33148.05">8445 4487 0,'-21'0'15,"0"0"1,0 0 0,0 0-16,0 0 0,-1 0 15,1 0-15,0 0 16,0 0-16,0 0 16,0 0-16,-1 0 15,1 0 1,0 0-16,0 0 31,42 0 16,0 0-47,0 0 0,22 0 16,-1 0-16,-21 0 0,43 0 15,-22 0-15,22 0 0,-1 0 0,1 0 16,-1 0-16,1-21 0,20 21 15,-20 0-15,-1 0 0,1 0 0,-1 0 16,1 0-16,-22 0 0,0-21 0,1 21 16,-1 0-16,0 0 0,-20 0 15,20 0-15,-21 0 0,0 0 0,0 0 16,-21-21 15,-21 21-15</inkml:trace>
  <inkml:trace contextRef="#ctx0" brushRef="#br1" timeOffset="33587.8">9080 4106 0,'0'22'16,"0"-1"15,-21-21 94,0 0-94</inkml:trace>
  <inkml:trace contextRef="#ctx0" brushRef="#br1" timeOffset="36243.71">8996 4106 0,'0'-21'31,"0"42"32,21-21-63,-21 22 0,21-22 15,-21 21-15,21 0 0,0-21 16,-21 21-16,22-21 0,-1 21 15,0-21-15,0 21 0,0-21 0,0 22 16,1-22-16,20 21 0,-21-21 16,21 21-16,-20-21 0,20 21 0,-21-21 15,21 21-15,-20-21 0,20 0 16,0 21-16,-21-21 0,22 0 16,-22 22-16,0-22 0,0 0 0,0 0 15,1 0 1,-44 0 15,1 0-15,0 0-16,0 0 0,-21 21 0,20-21 15,1 21-15,-21 0 0,21 0 16,-22 0-16,1 1 0,0-1 0,21 0 16,-22 21-16,1-21 0,21 1 0,-22 20 15,22-21-15,-21 0 16,21 22-16,0-22 0,-1 0 0,22 0 15,-21 0-15,21 0 0,-21-21 16,21-21 47,0 0-63</inkml:trace>
  <inkml:trace contextRef="#ctx0" brushRef="#br1" timeOffset="40927.72">11557 3789 0,'0'0'0,"0"-21"0,0 0 15,0-1-15,-21 22 32,0 0-32,-1 22 15,22-1-15,-21 21 0,0-21 16,-21 43-16,21-22 0,-1 22 0,1-1 15,0 1-15,0-1 0,0 1 16,0-22-16,-1 21 0,22-20 0,0-1 16,0 0-16,0-20 0,0-1 0,0 0 15,22 0-15,20-21 0,-21 0 16,0 0-16,22 0 0,-22 0 0,21 0 16,0 0-16,-20-21 0,20 0 15,-21 0-15,21-1 0,-20 1 16,-1 0-16,0 0 0,0 0 0,-21 0 15,0-1-15,0 1 0,0 0 16,-21 0-16,0 0 0,-22 0 0,22-1 16,0 22-16,-21 0 0,21-21 15,-22 21-15,22 0 0,0 0 0,-21 0 16,20 0-16,44 0 31,-1 21-15,0 1-16,21-1 0,-21 0 15,1 0-15,20 21 0,-21 1 16,0-22-16,0 21 0,1 1 0,-22-1 16,0 0-16,0 22 0,0-22 15,0 22-15,0-1 0,0-21 0,-22 22 16,1-22-16,0 22 0,0-22 16,0 0-16,21 1 0,-21-22 0,-1 21 15,22-21-15,-21-21 0,21 22 0,0-44 31,21 1-31,1-21 0,-22 21 16,21-22-16</inkml:trace>
  <inkml:trace contextRef="#ctx0" brushRef="#br1" timeOffset="41199.58">12107 3831 0,'0'0'0,"0"-21"0,0 0 15,0 42 1,0 0-16,-21 0 0,21 22 16,0-1-16,-21 0 0,0 22 15,0-22-15,21 22 0,-22-22 0,1 22 16,21-22-16,0 0 0,-21 1 16,21-1-16,-21-21 0,21 0 0,0 22 15,0-22-15,21-21 16,0 0-16,22 0 15,-22 0-15,0 0 0,21-21 0,-21-1 16,22 1-16,-22 0 0,21 0 16,-21-21-16,1 20 0,-1-20 0</inkml:trace>
  <inkml:trace contextRef="#ctx0" brushRef="#br1" timeOffset="41535.39">12404 4085 0,'-22'43'31,"1"-22"-31,21 0 0,-21 0 15,21 21-15,-21-20 0,0 20 16,21 0-16,0-21 0,0 22 16,0-22-16,0 0 0,0 0 0,0 0 15,0 1-15,21-22 0,0 21 16,0-21-16,0 0 0,1 0 16,20 0-16,-21-21 0,0-1 0,0 22 15,1-21-15,-1 0 0,21 0 16,-42-21-16,21 20 0,-21 1 0,0-21 15,0 0-15,0 20 0,0-20 16,0 21-16,-21 0 0,0 0 0,0-1 16,0 22-16,-1 0 0,1 0 0,-21 0 15,21 22-15,0-22 0,-22 21 16,22 0-16,0 0 0,0 0 16,21 0-16,0 1 0,0-1 15,21 0 1,0-21-16,0 0 0,0 0 0,1 0 15,20-21-15</inkml:trace>
  <inkml:trace contextRef="#ctx0" brushRef="#br1" timeOffset="42012.03">12912 3768 0,'0'0'0,"0"-21"0,0-1 0,0-20 31,0 63-16,0 0-15,0 1 0,0 20 16,0-21-16,0 21 0,0 1 0,0 20 16,0-20-16,-22 20 0,22-21 0,0 22 15,0-22-15,-21 1 0,21-1 16,0-21-16,0 0 0,0 22 0,0-22 16,0 0-16,0-42 31,0 0-31,0-22 15,21 22-15,1 0 16,-22 0-16,0-22 0,21 1 16,0 21-16,0-21 0,0 20 15,22 1-15,-22-21 0,0 21 0,21 21 16,-21-21-16,22 21 0,-1 0 0,-21 0 16,22 21-16,-22 0 0,0 0 15,21 0-15,-21 0 0,-21 22 0,0-22 16,0 21-16,0-21 0,0 22 15,0-22-15,-21 0 0,-21 21 0,21-20 16,-22-1-16,1 0 0,0 0 0,-1 0 16,1-21-16,0 21 15,-1-21-15,1 0 0,21 0 0,-21 0 0,20 0 16,1 0-16,21-21 16,0 0-16,0 0 15,21 0-15,1 0 0</inkml:trace>
  <inkml:trace contextRef="#ctx0" brushRef="#br1" timeOffset="42739.61">13928 3916 0,'0'0'0,"-64"-42"31,43 42-31,0 0 0,0 0 16,-1 0-16,1 21 0,0-21 16,0 42-16,0-21 0,0 22 15,-1-22-15,-20 21 0,42 0 0,-21 1 16,0-1-16,21 0 0,-21-20 0,21 20 16,0-21-16,0 0 0,0 0 15,21-21-15,0 0 0,0 22 0,0-22 16,22 0-16,-22 0 15,0-22-15,0 1 0,0 21 16,0-21-16,22 0 0,-22-21 0,0 20 16,-21 1-16,21-21 0,-21 21 15,21-22-15,-21 22 0,0-21 0,0 21 16,0-22-16,0 22 0,0 0 16,0 42-1,0 0-15,0 22 16,0-22-16,0 21 0,0-21 15,0 22-15,-21-1 0,21-21 0,0 22 16,-21-22-16,21 21 0,0-21 0,0 0 16,0 1-16,21-1 0,0-21 15,1 0-15,-1 21 0,0-21 16,21 0-16,-21 0 0,22 0 0,-1-21 16,-21 0-16,22-1 0,-1 1 15,0 0-15,-21 0 0,22-21 0,-22-1 16,21 1-16,-21 0 0,1-1 15,-1-20-15,0-1 0,0 22 0,-21-22 16,0 1-16,21 21 0,-21-22 0,21 22 16,-21 21-16,0-22 0,0 22 15,0 0-15,0 42 16,-21 21-16,0-20 16,0 20-16,0 0 0,0 1 0,21 20 15,-22-21-15,22 22 0,-21-22 16,21 22-16,0-22 0,0 0 15,0 1-15,0-1 0,0 0 0,0-20 16,21-1-16,1 0 0,-1 0 16,0 0-16,0-21 0,0 0 0,0 0 15,22 0-15,-22 0 0,0 0 0,21-21 16,-20 0-16,-1 0 0,21 0 16,-21-1-16</inkml:trace>
  <inkml:trace contextRef="#ctx0" brushRef="#br1" timeOffset="42915.51">15092 4170 0,'0'0'15,"-43"0"-15,43 21 16,-21-21 15,0 0-15,0 0-16,0 0 15,0 0-15,-1 0 0</inkml:trace>
  <inkml:trace contextRef="#ctx0" brushRef="#br1" timeOffset="45351.95">2963 5906 0,'0'0'0,"0"-22"15,0 1-15,-21 0 16,21 0-16,0 0 0,-21 21 31,21 21-31,-21 21 16,21-21-16,0 22 0,0-1 15,0 22-15,0-22 0,0 0 0,-21 1 16,21 20-16,0-21 0,0 1 0,0-1 16,0 0-16,0-20 15,0-1-15,0 0 0,0-42 32,0 0-32,21-1 0,-21-20 15,21 21-15,0-21 0,-21 20 16,21-20-16,-21 0 0,21 21 0,-21-22 15,22 22-15,-22 0 0,21 0 16,0 21-16,0 21 16,0 0-1,-21 21-15,21-20 0,-21-1 0,0 21 16,0 0-16,22-20 0,-22 20 16,21-21-16,0 0 0,0 22 15,-21-22-15,42-21 0,-20 21 16,-1-21-16,21 0 0,-21 0 0,22 0 15,-1 0-15,0-21 0,1 0 0,-1-1 16,-21 1-16,21 0 0,1-21 16,-22 21-16,0-1 0,0-20 0,-21 0 15,0 21-15,0-22 0,0 1 16,0 0-16,-21-1 0,0 22 0,0-21 16,0 21-16,-22-1 0,22 22 15,0 0-15,0 0 0,0 0 0,-1 22 16,1-1-16,0 0 0,0 0 15,21 0-15,0 22 0,0-22 16,0 21-16,0-21 0,0 0 16,0 1-16,21-1 0,0 0 0,0 0 15,22-21-15,-22 0 0,21 0 0,-21 0 16,22 0-16</inkml:trace>
  <inkml:trace contextRef="#ctx0" brushRef="#br1" timeOffset="45559.83">4022 5990 0,'0'43'16,"0"-22"-16,0 0 15,0 0-15,0 0 16,0 0-16,0 1 0,0 20 0,0-21 16,0 0-16,0 0 0,-22-21 15,22 22-15,0-1 0,0-42 47,0-1-47,22 1 0,-22 0 0</inkml:trace>
  <inkml:trace contextRef="#ctx0" brushRef="#br1" timeOffset="45903.63">4022 5673 0,'0'0'0,"-22"0"16,22 21-1,-21 0-15,21 0 0,0 0 0,0 22 16,0-22-16,0 0 0,0 0 16,0 0-16,0 1 0,21-1 0,1-21 15,-22 21-15,21-21 16,0 0-16,0-21 0,0 21 16,-21-21-16,21-1 0,-21 1 15,0 0-15,0 0 0,0 0 0,0-22 16,0 22-16,0 0 0,0-21 15,0 21-15,-21-1 0,21 1 0,-21 21 16,0 0-16,0 0 0,0 0 16,21 21-16,-22 1 0,1-1 15,0 0-15,21 21 0,-21 1 0,21-22 16,-21 21-16,21 0 0,0-20 16,0 20-16,0-21 0,0 21 0,0-20 15,21-1-15,0-21 0,0 0 16,0 21-16,1-21 0,20 0 0</inkml:trace>
  <inkml:trace contextRef="#ctx0" brushRef="#br1" timeOffset="46187.47">4572 5652 0,'0'0'0,"0"-43"31,-42 170 0,42-84-31,0-1 0,-22 0 0,22 22 16,-21-22-16,0 0 0,21 1 15,0-1-15,0-21 0,-21 22 0,21-22 16,0 21-16,-21-21 0,21 0 16,0 1-16,0-1 0,21-21 31,0 0-16,0 0-15,-21-21 0,21-1 0,1 1 16,-1 0-16,0 0 0,-21-21 16</inkml:trace>
  <inkml:trace contextRef="#ctx0" brushRef="#br1" timeOffset="47215.88">4805 5673 0,'0'0'15,"0"-21"-15,21-1 0,-21 1 0,0 0 16,0 42 15,0 0-31,0 1 16,0 20-16,0 0 0,0 1 15,0-1-15,0 0 0,0 1 0,0-1 16,0 0-16,-21-21 0,21 22 16,0-1-16,0-21 0,0 0 0,-21 1 15,21-1-15,0 0 0,0 0 0,0-42 47,21 0-31,-21 0-16,21-1 0,0-20 0,-21 21 15,21 0-15,-21 0 0,21-1 0,-21 1 16,0 0-16,22 21 16,-1 0-16,0 0 15,0 21 1,-21 0-16,0 1 0,0-1 15,0 0-15,0 0 0,0 0 16,21 0-16,-21 1 0,0-1 16,21 0-16,1-21 0,-1 0 15,0 0-15,0 0 0,0 0 16,22 0-16,-22 0 0,0-21 16,21 21-16,-21-21 0,22-1 0,-22 1 15,0 0-15,21 0 0,-20 0 16,-1 0-16,-21-22 0,21 22 15,-21 0-15,21 0 0,-21 0 16,0 42 15,-21 0-31,21 0 0,-21 0 16,21 0-16,0 1 0,0-1 0,0 0 16,0 0-16,0 0 0,0 0 15,0 1-15,0-1 0,21-21 16,0 0-16,0 0 0,0 0 0,1 0 15,-1 0-15,21 0 16,-21 0-16,22 0 0,-22 0 0,0-21 16,21-1-16,-21 1 0,22 0 0,-22 0 15,0 0-15,0 0 0,-21-1 16,0 1-16,21-21 0,-21 21 0,0 0 16,0-1-16,0 1 15,0 42 1,0 1-16,0-1 0,-21 0 15,21 0-15,0 0 0,0 0 16,0 1-16,0-1 0,-21 0 0,21 0 16,0 0-16,0 0 0,0 1 15,0-44 32,0 1-47,0 0 0,0 0 16,0 0-16,0 0 0,21-22 0,-21 22 15,21-21-15,-21-1 0,22 1 16,-1 21-16,0-21 0,0 20 0,0 1 16,0 0-16,1 21 0,20 0 15,-21 0-15,0 0 0,0 21 0,1 0 16,-1 1-16,-21-1 0,21 21 0,-21-21 16,21 22-16,-21-22 15,0 21-15,0-21 0,0 0 0,0 22 16,0-22-16,0 0 0,0 0 15,0 0-15,-21-21 32,0-21-32,21 0 15,0 0-15</inkml:trace>
  <inkml:trace contextRef="#ctx0" brushRef="#br1" timeOffset="47375.78">5990 5525 0,'0'0'0,"0"-22"0,-21 22 0,0 0 16,0 0 0,-1 22-1,22-1-15,0 0 16,-21 0-16,0-21 16,0 0-16,0 21 0,0-21 15</inkml:trace>
  <inkml:trace contextRef="#ctx0" brushRef="#br1" timeOffset="47559.7">4254 6075 0,'-63'21'0,"-64"21"31,148-42-15,0 0-16,22 0 0,-22-21 0,21 21 15,22-21-15,-22 0 0,21 21 16,1-21-16,-1 0 0,1-1 0</inkml:trace>
  <inkml:trace contextRef="#ctx0" brushRef="#br1" timeOffset="48172.37">7324 6202 0,'0'-21'31,"0"0"-15,0-1-16,0 1 0,0 0 15,0 0-15,0 0 0,0 0 0,0-1 16,0-20-16,-22 21 0,22-21 16,0-1-16,-21 22 0,21-21 0,-21 21 15,0-1-15,21 1 0,-21 0 16,0 21-16,-1 0 0,1 0 0,0 21 16,0 22-16,-21-22 0,20 21 15,-20 0-15,21 1 0,0-1 0,0 0 16,-1 1-16,1-22 0,21 21 0,-21 1 15,21-22-15,0 0 0,0 0 16,0 0-16,21-21 0,0 0 0,1 0 16,-1 0-16,0 0 0,21 0 0,-21 0 15,22 0-15,-22-21 0,21 0 16,1 0-16,-22 0 0,0-1 16,21 1-16,-21-21 0,1 21 0,-1-22 15,-21 22-15,0-21 0,21 21 16,-21-22-16,0 22 0,0 0 0,-21 21 31,21 21-31,-21 0 16,21 22-16,0-22 0,0 0 0,0 21 15,0-20-15,0-1 0,0 0 16,0 21-16,0-21 0,21 1 16,0-1-16,0-21 0,0 0 15,0 0-15,1 0 0,-1 0 0,0 0 16,21 0-16,-21 0 0,22-21 15,-1-1-15,-21 1 0,22 0 16</inkml:trace>
  <inkml:trace contextRef="#ctx0" brushRef="#br1" timeOffset="48795.03">8107 5588 0,'0'-21'0,"0"42"0,0-21 15,0 21 1,0 0-16,0 1 15,0 20-15,0 0 0,-21-21 0,21 22 0,0-1 16,0 0-16,0-20 0,0 20 16,0 0-16,0-21 0,0 22 15,0-22-15,0 0 0,0 0 0,0 0 16,0-42 31,0 0-47,0 0 0,0 0 15,0-22-15,0 22 0,21-21 0,-21 0 16,0-1-16,0 22 0,21-21 0,0-1 16,0 22-16,-21 0 0,21 0 15,-21 0-15,22 21 0,-1 0 16,0 21-16,0 0 16,-21 0-16,0 22 0,21-22 15,-21 21-15,21-21 0,-21 22 0,0-22 16,0 21-16,0-21 0,22 0 15,-22 1-15,0-1 0,21 0 0,-21 0 16,21-21 15,-21-21-31,21 21 0,-21-21 16,0 0-16,21-1 0,0 1 0,1-21 16,-1 21-16,-21-22 15,21 1-15,0 21 0,0-21 0,0 20 16,-21-20-16,22 21 0,-1 21 15,-21 21 1,0 0-16,21 0 0,-21 22 16,0-22-16,0 21 0,0-21 0,21 22 15,-21-22-15,0 0 0,0 21 16,0-20-16,21-1 0,0 0 16,-21 0-16,22-21 15,-1 0-15,0 0 16,0 0-16,0-21 15,-21 0-15,21 0 16</inkml:trace>
  <inkml:trace contextRef="#ctx0" brushRef="#br1" timeOffset="49139.91">8932 5906 0,'21'0'31,"1"0"-15,-1 0-16,0 0 15,0 0-15,0-22 0,0 1 0,1 21 16,-1-21-16,0 21 0,0-21 0,0 0 16,0 0-16,-21-22 15,22 22-15,-22 0 0,0 0 16,0 0-16,0-1 0,0 1 16,-22 21-16,1 0 15,0 0-15,0 21 0,0 1 0,0-1 16,-1 0-16,1 21 0,21-21 15,0 22-15,-21-22 0,21 21 0,0-21 16,0 22-16,0-22 0,0 0 0,0 0 16,0 0-16,21 1 0,0-22 15,-21 21-15,22-21 0,-1 0 0,0 0 16,0 0-16,0 0 0,0 0 0,22 0 16,-22-21-16,21-1 15,-21 1-15,22 0 0,-1 0 0,-21 0 16</inkml:trace>
  <inkml:trace contextRef="#ctx0" brushRef="#br1" timeOffset="49362.78">9737 5503 0,'0'0'0,"0"-21"0,0-21 0,0 21 0,0 0 15,-22 21 1,22 21-16,0 0 16,-21 0-16,0 0 0,21 22 0,-21-1 15,21 0-15,0 1 0,-21-1 16,0 21-16,21-20 0,-22-1 0,22 0 15,0-20-15,0 20 0,0-21 16,0 21-16,0-20 0,0-1 16,0 0-16,22-21 15,-1 0-15,0 0 0,21 0 0,-21-21 16,22 0-16,-1-1 0,0 1 16,-20 0-16</inkml:trace>
  <inkml:trace contextRef="#ctx0" brushRef="#br1" timeOffset="50091.36">10202 5419 0,'0'0'0,"0"-21"0,21-1 16,-21 1-16,0 0 0,0 42 31,0 0-31,-21 1 0,21-1 0,-21 21 16,21-21-16,0 22 0,-21-1 16,21 0-16,-21 22 0,21-22 0,-21 0 15,21 1-15,0-22 0,-22 21 0,22 1 16,0-22-16,0 0 0,0 0 15,0 0-15,0 0 0,22-42 32,-1 21-17,0-21-15,0 0 0,0 0 0,0-22 16,1 22-16,-1 0 0,0 0 0,0 0 16,-21 0-16,21 21 15,-21-22-15,21 22 16,-21 22-16,0-1 0,0 0 15,0 0-15,0 0 16,0 22-16,0-22 0,0 0 0,0 0 16,0 0-16,22-21 0,-22 21 0,21 1 15,0-22-15,0 21 16,0-21-16,0 0 0,1 0 0,-1 0 16,0 0-16,0-21 0,21-1 15,-20 1-15,-1 21 0,0-21 16,0 0-16,-21 0 0,21-22 15,0 22-15,1 0 0,-22 0 0,0 0 0,0 0 16,0 42 15,0 0-31,0 0 0,0 0 16,0 0-16,0 1 0,0-1 16,0 0-16,0 0 0,0 0 15,0 0-15,21-21 0,0 22 16,0-22-16,0 0 0,22 0 15,-22 0-15,0 0 0,0 0 0,0 0 16,22-22-16,-22 1 0,0 0 16,0 0-16,-21 0 0,0 0 15,0-1-15,0 1 0,0-21 0,0 21 16,0-22-16,0 1 0,-21 21 16,0 0-16,21 0 0,-21 21 15,-1 0-15,1 0 0,0 0 16,0 0-16,0 21 0,0-21 0,21 21 15,-22 0-15,22 0 0,-21 0 16,21 1-16,0-1 0,0 0 16,0 0-16,21-21 0,1 0 15,-1 0-15,21 0 0,-21 0 0</inkml:trace>
  <inkml:trace contextRef="#ctx0" brushRef="#br1" timeOffset="50607.08">11642 5694 0,'0'-21'0,"0"42"0,0-63 16,-22 42-1,1 0-15,0 0 0,0 0 16,0 0-16,21 21 0,-21 0 16,-1 0-16,1 0 0,0 0 0,0 1 15,0 20-15,0-21 0,21 0 0,0 22 16,-22-22-16,22 0 0,0 0 15,0 0-15,0 0 0,0 1 16,0-1-16,22-21 16,-1 0-16,0 0 15,0 0-15,0 0 0,0 0 0,1 0 16,-1-21-16,0 21 0,0-22 0,0 1 16,-21-21-16,21 21 0,1-22 15,-1 1-15,-21 0 0,0-22 0,21 22 16,-21-22-16,21 22 0,-21-21 15,0 20-15,0 1 0,0 0 0,21 20 16,-21-20-16,0 21 0,0 0 16,0 42-1,-21 0-15,0 0 0,21 0 16,0 22-16,-21-22 0,21 21 16,-21 22-16,21-22 0,0 22 15,0-22-15,0 21 0,0-20 0,0-1 16,0 0-16,0 1 0,0-1 15,21-21-15,-21 22 0,0-22 0,21-21 16,0 21-16,0 0 0,0-21 0,1 0 16,-1 0-16,0 0 0,0 0 15,0 0-15,0-21 0,1 0 16,-1 0-16,0-1 0,-21 1 0</inkml:trace>
  <inkml:trace contextRef="#ctx0" brushRef="#br1" timeOffset="50763.18">9715 5482 0,'0'0'15,"-63"0"-15,21 21 0,-1-21 0</inkml:trace>
  <inkml:trace contextRef="#ctx0" brushRef="#br1" timeOffset="50899.18">10287 5461 0,'42'0'16</inkml:trace>
  <inkml:trace contextRef="#ctx0" brushRef="#br1" timeOffset="51463.6">12954 5652 0,'0'0'16,"-21"0"-16,-22 0 0,22 0 0,0 0 15,0 0-15,21 21 0,0 0 16,42-21 0,-21 21-1,22-21-15,-1 0 0,0 0 0,22 21 16,-1-21-16,1 0 0,21 0 0,-22 0 16,22 0-16,-22 0 0,22 0 15,-22 0-15,1 0 0,-1-21 0,1 21 16,-1 0-16,-20 0 0,-1-21 15,-21 21-15,22 0 0,-22-21 0,-21 0 16,0-1-16,0 1 16,0 0-16,-21 0 0,-1 21 15,-20-21-15,21 0 0</inkml:trace>
  <inkml:trace contextRef="#ctx0" brushRef="#br1" timeOffset="51707.2">13822 5419 0,'0'0'0,"-21"0"15,42 0 32,0 21-47,0-21 0,0 0 16,22 0-16,-1 0 0,-21 0 0,21 0 15,1 0-15,-22 21 0,21-21 0,-21 0 16,1 21-16,-22 0 0,0 1 16,0 20-16,-22-21 0,-20 0 15,0 22-15,-1-22 0,1 21 0,-21-21 16,20 22-16,-20-22 15,20 0-15,1 21 0,0-21 0,-1 1 16,22-22-16,0 21 0,42-21 31,22-21-31</inkml:trace>
  <inkml:trace contextRef="#ctx0" brushRef="#br1" timeOffset="52735.63">15663 5228 0,'0'-21'0,"0"42"0,0-84 16,0 20-16,0 22 0,0-21 15,0 21-15,0-22 0,0 22 16,0 0-16,0 0 0,0 42 31,-21 21-31,0 1 0,21-1 0,-21 0 16,21 22-16,-21-22 0,-1 22 15,22-1-15,-21 1 0,0-1 0,0 1 16,0-22-16,0 22 0,-1-22 16,1 21-16,21-20 0,-21-22 0,0 21 15,0-21-15,0 1 0,-1-1 0,22 0 16,-21-21-16,0 0 0,0 0 16,0 0-16,0 0 15,21-21-15,-22 21 0,22-21 0,-21-22 16,21 22-16,0-21 0,0 21 15,0-22-15,0 1 0,0 0 0,0-1 16,0 1-16,0 0 0,0-1 0,0 22 16,0 0-16,0 0 0,21 21 15,1 21 1,-22 0-16,21 21 16,-21-20-16,21 20 0,-21-21 0,21 21 15,0 1-15,0-22 0,-21 21 0,22-21 16,-1 22-16,0-22 0,0 0 15,0 0-15,0 0 0,-21 1 16,43-22-16,-22 0 0,0 0 16,0 0-16,0 0 0,22 0 0,-1 0 15,-21 0-15,22-22 0,-22 1 0,21 0 16,0 0-16,-20 0 0,20 0 16,-21-22-16,21 22 0,-20-21 0,-1-1 15,0 1-15,-21 21 0,21-21 0,-21-1 16,21 22-16,-21 0 0,0 0 15,-21 42 17,0 0-32,0 0 0,0 22 0,21-22 15,-22 21-15,1-21 0,0 22 16,21-1-16,0-21 0,0 21 16,0-20-16,0-1 0,0 0 0,0 0 15,0 0-15,0 0 0,21-21 16,0 0-16,1 0 0,20 0 0,-21 0 15,0 0-15,22 0 0,-1-21 0,-21 21 16,21-21-16,1 0 0,-22 0 16,21 0-16,-21-22 0,1 22 15,-1-21-15,-21-1 0,0 22 0,0-21 0,0 0 16,0 20-16,-21 1 0,21 0 16,-43 0-16,22 0 0,0 21 0,-21 0 15,-1 0-15,22 0 0,-21 0 16,-1 0-16,22 21 0,0 0 15,-21 0-15,21 0 0,21 1 0,-22 20 16,22-21-16,0 0 0,0 22 16,0-22-16,0 0 0,0 0 0,22 0 15,-1-21-15,0 0 0,0 21 0,21-21 16,-20 0-16,20 0 0,0 0 16</inkml:trace>
  <inkml:trace contextRef="#ctx0" brushRef="#br1" timeOffset="53007.48">16849 5398 0,'0'0'16,"21"-22"-16,-21 1 0,0 0 0,0 0 15,-21 21 1,-1 0-16,1 21 16,0 0-16,21 0 0,-21 1 0,0-1 15,0 0-15,-1 0 0,1 21 0,21-20 16,0 20-16,-21-21 0,21 21 15,0-20-15,0 20 0,0-21 0,0 0 16,21 0-16,0 1 0,1-22 16,-1 21-16,21 0 0,-21-21 0,0 0 15,22 0-15,-1 0 0,0 0 0,1 0 16,-1 0-16,0-21 16,1 0-16,20-1 0,-20 1 0,-1 0 15,-21 0-15,21 0 0</inkml:trace>
  <inkml:trace contextRef="#ctx0" brushRef="#br1" timeOffset="53611.28">17441 5482 0,'0'0'0,"0"-42"0,21-43 32,-42 85-32,0 0 0,0 0 15,0 21-15,0-21 0,-1 22 0,1-1 16,0 0-16,0 21 16,-21-21-16,42 22 0,-22-22 0,1 21 0,21-21 15,-21 22-15,21-22 0,0 0 16,0 0-16,0 0 0,0 1 15,0-1-15,21-21 0,0 0 16,1 0-16,-1 0 0,0 0 0,0 0 16,0-21-16,0-1 0,1 1 15,-1 0-15,0 0 0,0 0 0,0 0 16,0-22-16,-21 22 0,0-21 16,22 21-16,-22-22 0,21 22 0,-21 0 15,0 0-15,0 42 31,0 0-31,0 0 16,-21 0-16,21 1 0,-22 20 0,22-21 0,0 0 16,-21 22-16,21-22 15,0 0-15,0 0 0,0 0 0,0 0 16,21 1-16,1-1 0,-1-21 0,0 0 16,0 0-16,0 0 0,0 0 15,22 0-15,-22 0 0,21-21 0,1-1 16,-22 1-16,21 0 0,-21 0 15,0-21-15,22 20 0,-22-20 0,0 0 16,0-1-16,0-20 0,1 21 0,-22-22 16,0 22-16,21-22 0,-21 22 15,0-22-15,0 43 0,0-21 16,0 21-16,-21 21 16,-1 0-16,1 0 0,0 42 0,0-21 15,0 22-15,0-1 0,-1 0 0,22 22 16,0-22-16,0 0 0,0 22 15,0-22-15,0 22 0,0-22 0,0 0 16,22 1-16,-22-22 0,21 21 0,0-21 16,0 1-16,21-1 0,-20-21 15,20 0-15,-21 0 0,21 0 0,-20 0 16,-1-21-16,21-1 0,-21 1 16</inkml:trace>
  <inkml:trace contextRef="#ctx0" brushRef="#br1" timeOffset="54214.97">18690 4868 0,'0'-21'0,"0"42"0,0-63 16,0 21-16,0 0 0,0 42 31,0 21-31,21-21 0,-21 22 16,21-1-16,1 22 16,-22-22-16,0 21 0,21-20 0,-21 20 15,21-20-15,-21-1 0,0 0 0,0 1 16,0-1-16,0 0 0,0-21 15,0 1-15,0-1 0,0 0 0,0-42 32,21 0-17,-21-1-15,21 1 0,-21 0 0,21-21 16,1-1-16,-22 1 0,21 0 16,0-1-16,0-20 0,0 21 15,0-22-15,1 22 0,-1-1 0,0 1 16,0 0-16,-21 21 0,0-1 15,0 44 1,0-1-16,0 0 0,0 0 16,0 0-16,0 22 0,0-22 0,0 21 15,0 0-15,0-20 0</inkml:trace>
  <inkml:trace contextRef="#ctx0" brushRef="#br1" timeOffset="54960.56">19452 5461 0,'0'0'16,"21"0"-16,0 0 0,1-21 0,-1 21 0,-21-21 15,21 21-15,-21-21 0,21-1 0,-21 1 16,0 0-16,0 0 0,0 0 16,0-22-16,0 22 0,0 0 0,-21-21 15,0 21-15,-22 21 0,22-22 16,-21 22-16,21 0 0,-22 0 0,1 22 15,21-1-15,-21 0 0,20 0 0,1 0 16,-21 22-16,42-1 0,-21-21 16,21 21-16,0-20 0,0 20 0,0-21 15,0 0-15,0 0 16,0 1-16,0-1 0,21 0 0,0-21 16,0 0-16,0 0 0,1 0 0,-1 0 15,0 0-15,0 0 0,21-21 16,-20 21-16,20-21 0,-21-1 0,0 1 15,0 0-15,1 0 0,-1-21 16,0 20-16,0 1 0,0-21 0,-21 21 16,0 0-16,0-1 0,21 22 0,-21 22 31,-21-1-15,21 0-16,0 0 0,-21 0 15,0 0-15,21 1 0,-21 20 16,21-21-16,0 0 0,0 0 0,0 1 15,0-1-15,21 0 16,0 0-16,0-21 0,0 0 0,1 0 16,-1 0-16,21 0 0,-21 0 0,22 0 15,-22-21-15,21 0 0,-21 0 16,22 21-16,-22-43 0,21 22 0,-21 0 16,22 0-16,-22-22 0,0 1 15,0 21-15,-21-21 0,0-1 0,0 22 16,0-21-16,0 21 0,0-1 0,-21 22 31,0 0-31,0 22 0,-1-1 16,1 21-16,21-21 0,-21 0 15,21 22-15,-21-22 0,21 21 0,0-21 16,0 1-16,0 20 0,0-21 0,0 0 16,21 0-16,0 1 0,0-1 15,1-21-15,-1 21 0,0 0 0,0-21 16,21 0-16,1 0 0,-22 0 15,21 0-15,1 0 0,-1-21 0,21 0 16,-20 21-16,-1-21 0,0-1 0,1 1 16,-1 0-16,0 0 0,-20 0 15,20-22-15</inkml:trace>
  <inkml:trace contextRef="#ctx0" brushRef="#br1" timeOffset="55490.25">20764 5249 0,'0'-42'16,"0"106"-16,0-86 0,0-41 0,0 42 0,0 0 0,0-1 15,-21 1-15,0 21 0,0 0 0,-21 0 16,20 21-16,1 1 0,0-1 15,-21 0-15,21 21 0,-1-21 0,1 1 16,0 20-16,0-21 0,0 21 16,0-20-16,21 20 0,0-21 0,0 0 15,0 0-15,0 1 0,21-1 16,0-21-16,0 0 0,0 0 16,0 0-16,1 0 0,-1 0 0,21-21 15,-21 21-15,0-22 0,22 1 16,-22 0-16,0 0 0,0 0 15,0 0-15,-21-1 0,22 1 0,-1 0 16,-21-21-16,21 21 0,-21-1 16,0 44-1,0-1 1,0 0-16,0 0 0,0 0 16,-21 0-16,21 1 0,0 20 0,0-21 15,0 0-15,0 0 0,0 1 16,21-22-16,0 21 0,0-21 0,0 0 15,1 0-15,-1 0 0,0 0 0,21 0 16,-21 0-16,22-21 0,-22-1 16,21 22-16,-21-21 0,22 0 15,-22 0-15,0 0 0,0-22 0,22 22 16,-22 0-16,-21 0 0,21 0 16,-21 0-16,21 21 0,-21 21 15,0 0 1,0 0-16,-21 0 0,21 0 15,-21 1-15,21-1 0,0 0 0,0 0 16,0 0-16,0 0 0,0 1 16,0-1-16,0-42 31,21 21-31,-21-22 16</inkml:trace>
  <inkml:trace contextRef="#ctx0" brushRef="#br1" timeOffset="55639.17">21357 5038 0,'0'0'0,"-21"-21"0,0 21 15,0 0 1,42 0 15,0 0-31,21 0 16</inkml:trace>
  <inkml:trace contextRef="#ctx0" brushRef="#br1" timeOffset="56096.42">21886 4763 0,'0'-22'0,"0"44"0,-21-44 16,0 22-16,0 0 16,0 22-16,-1-1 15,1 21-15,0 0 0,0 1 0,21-1 16,0 0-16,-21 1 0,21 20 15,-21-20-15,21-1 0,0 0 16,0 1-16,0-1 0,0 0 0,0-21 0,0 22 16,21-22-16,-21 0 15,0 0-15,21 0 0,-21 1 0,21-22 16,-21-22 15,0 1-31,0 0 0,0-21 16,21 21-16,-21-1 0,21-20 15,-21 21-15,22-21 0,20 20 0,-21-20 16,21 21-16,-20 0 0,20 0 0,0 21 16,-21 0-16,22 0 0,-22 0 15,0 0-15,0 21 0,0 0 16,1 0-16,-22 21 0,0-20 0,0-1 16,0 0-16,0 21 0,0-21 15,-22 1-15,1-1 0,0 0 0,0 0 16,-21 0-16,-1 0 0,22-21 15,-21 22-15,-1-22 0,22 0 0,0 0 16,-21 0-16,21 0 0,21-22 16,21 1-1,-21 0-15,42 0 0,-21 0 16</inkml:trace>
  <inkml:trace contextRef="#ctx0" brushRef="#br1" timeOffset="56323.28">22648 4699 0,'0'0'0,"0"21"16,-21 0-16,0 22 0,0-22 15,21 21-15,-21 22 0,-1-22 0,1 0 16,0 22-16,21-22 0,0 1 16,-21 20-16,21-21 0,-21 1 0,21-1 15,0-21-15,-21 22 0,21-22 0,0 21 16,0-21-16,0 0 15,0 1-15,42-22 0,-21 0 16,0 0-16,0 0 0,22 0 0,-22-22 0,21 1 16,-21 21-16</inkml:trace>
  <inkml:trace contextRef="#ctx0" brushRef="#br1" timeOffset="56623.11">22818 5292 0,'0'0'0,"-22"21"0,22 0 31,22-21-31,-1 0 0,0 0 16,0 0-16,0 0 0,0 0 15,22 0-15,-22 0 0,21-21 0,-21 21 16,1-21-16,20 0 0,-21 21 16,-21-22-16,0 1 0,0 0 0,0 0 15,0 0-15,-21 21 16,0 0-16,0 0 0,-22 0 15,22 21-15,-21-21 0,-1 42 16,22-21-16,0 1 0,0-1 0,0 0 16,21 0-16,0 0 0,0 0 0,0 1 15,21-1-15,0 0 0,21-21 16,-20 0-16,20 0 0,0 0 0,1 0 16,-1 0-16,21 0 0,-20 0 15</inkml:trace>
  <inkml:trace contextRef="#ctx0" brushRef="#br1" timeOffset="57880.42">2180 7430 0,'0'0'0,"-21"-22"0,0 1 0,21 0 15,0 0-15,-21 21 0,-1 0 16,22 21-16,0 0 16,0 22-16,0-1 0,0 0 15,0 1-15,0-1 0,0 21 0,0-20 16,0-1-16,0 0 0,0 1 15,0-1-15,0-21 0,0 0 0,0 1 16,0-1-16,0 0 0,22-21 16,-1 0-16,-21-21 15,21 0-15,0-1 0,0 1 16,0 0-16,1-21 0,-1 21 16,0-22-16,0 1 0,-21 21 15,21-22-15,0 1 0,1 0 0,-22 21 16,0-1-16,21 1 0,-21 0 15,21 21-15,-21 21 0,0 0 16,0 1-16,0-1 0,21 0 16,-21 21-16,21 1 0,-21-22 0,21 21 15,-21-21-15,0 22 0,22-22 0,-1 0 16,-21 0-16,21 0 0,0 0 16,0-21-16,0 0 0,1 0 0,20 0 15,-21 0-15,21 0 16,1-21-16,-22 21 0,21-21 0,1 0 15,-22 0-15,21 0 0,-21-22 16,0 22-16,1-21 0,-1-1 0,0 1 16,-21 0-16,0-1 0,0-20 15,0 21-15,0-22 0,0 22 0,-21-1 16,0 1-16,21 0 0,-22 21 0,1 21 16,0 0-16,0 0 0,0 0 15,0 21-15,-1 0 0,1 0 0,21 21 16,0 1-16,0-1 0,0 0 15,0-20-15,0 20 0,0-21 16,21 0-16,1 0 0,-1 1 16,0-1-16,0-21 0,0 0 0,0 0 15,1 0-15,20 0 0,-21 0 16,0-21-16,22-1 0,-22 22 0,21-21 16,-21-21-16,22 21 0,-1 0 15,-21-22-15</inkml:trace>
  <inkml:trace contextRef="#ctx0" brushRef="#br1" timeOffset="58290.74">3535 6943 0,'0'0'0,"0"-21"0,0-1 16,0 1-16,-21 42 15,21 1 1,-22-1-16,22 21 0,0-21 16,0 22-16,0 20 0,0-21 0,0 1 15,0 20-15,0-20 0,0 20 16,0-21-16,0 22 0,0-22 0,0 1 15,0-22-15,0 21 0,0-21 0,0 22 16,-21-43-16,21 21 0,0 0 16,0-42 15,0 0-31,0-1 0,0-20 0,21 21 16,1-21-16,-22 20 0,21-20 0,0 0 15,0-1-15,0 1 16,0 21-16,22 0 0,-22-22 0,0 43 15,0-21-15,0 21 0,1 0 16,-1 0-16,0 21 0,0 1 16,-21 20-16,21-21 0,-21 21 15,0-20-15,0 20 0,0 0 0,0 1 16,0-22-16,0 21 0,0-21 0,0 22 16,-21-22-16,21 0 0,-21 0 15,21 0-15,21-21 31,0-21-31,0 21 0</inkml:trace>
  <inkml:trace contextRef="#ctx0" brushRef="#br1" timeOffset="58981.04">4551 7303 0,'0'0'0,"0"-22"0,0 1 0,0 0 16,-21 0-16,-1 0 0,22 0 0,-21-1 15,0 22-15,0-21 0,0 21 16,0 0-16,-1 0 0,1 0 0,0 21 16,0 1-16,0 20 0,0 0 15,-1 1-15,1-1 0,0 21 0,0-20 16,0 20-16,21-20 0,0-1 16,-21 0-16,21 1 0,0-1 15,0-21-15,0 0 0,0 0 0,21-21 16,0 0-16,0 0 15,0 0-15,0 0 0,1 0 0,-1 0 16,21-21-16,-21 0 0,0 0 0,22 0 16,-22 0-16,0-22 0,0 22 15,0-21-15,-21-1 0,0 1 0,22 0 16,-22-1-16,0 22 0,0-21 16,0 0-16,0 20 0,0 1 15,0 42 1,0 22-1,0-22-15,0 21 0,0 1 0,0-22 16,0 21-16,0 0 0,0 1 0,0-22 16,21 21-16,0-21 0,0 1 15,0-1-15,0 0 0,1-21 0,-1 0 16,21 0-16,0 0 0,-20 0 16,20 0-16,0 0 0,1 0 0,-1-21 15,0 0-15,-21-22 0,22 22 0,-1 0 16,-21-21-16,0-1 0,1 1 15,-1 0-15,0-1 0,0-20 16,-21 20-16,0-20 0,0 21 0,0-1 16,0 1-16,0 0 0,0 20 15,0 1-15,0 0 0,0 42 16,-21 0-16,21 1 16,-21-1-16,21 21 0,0 0 15,0 22-15,-21-22 0,21 22 0,0-22 16,0 0-16,0 22 0,0-22 15,0 1-15,0-22 0,0 21 0,21-21 16,-21 0-16,21 1 0,0-22 0,0 0 16,0 21-16,1-21 15,-1 0-15,0 0 0,0 0 0,0-21 16,0-1-16,1 1 0,-1 0 0</inkml:trace>
  <inkml:trace contextRef="#ctx0" brushRef="#br1" timeOffset="59174.93">5016 7281 0,'0'0'0,"0"22"0,-21-22 15,21 21-15,21-21 16,1 0-16,-1 0 16,0 0-16,21 0 0,-21 0 15,22 0-15,-22 0 0,0-21 16,21 21-16,-20 0 0,20-22 0,0 22 15,-21-21-15,22 0 0,-22 21 0,21-21 16</inkml:trace>
  <inkml:trace contextRef="#ctx0" brushRef="#br1" timeOffset="59764.6">6223 7408 0,'0'0'0,"-21"0"0,42 0 31,0 0-31,21 0 16,22 22-16,-1-22 0,1 0 0,21 0 15,-1 0-15,1 0 0,0 0 0,20 0 16,-20 0-16,0 0 0,-22 0 16,22 0-16,-22 0 0,22 0 0,-21 0 15,-22 0-15,21 0 0,-20 0 16,-22 0-16,21 0 0,-21-22 16,1 22-16,-22-21 0,0 0 15,0 0-15,0 0 16,-43 21-16,22-21 0,-21-1 0,-1 1 15,-20 0-15,21 0 0,-22 0 0,22 0 16,-22 21-16,22 0 0,0 0 16,-1 0-16,22 0 0,0 0 0,21 21 15,0 0-15,0 0 0,0 0 16,21-21-16,0 21 0,22 1 16,-22-22-16,0 21 0,21-21 0,-21 0 15,22 21-15,-1-21 16,0 0-16,-20 0 0,20 0 0,-21 0 15,21 21-15,-20 0 0,-1-21 0,-21 21 16,0 1-16,0-1 16,0 0-16,-21 0 0,-1 21 0,1-20 15,-21-1-15,0 21 0,20-21 0,-20 0 16,0 22-16,-1-22 0,22 0 16,-21 21-16,21-20 0,0-1 0,-22 0 15,22-21-15,21 21 0,-21-21 16</inkml:trace>
  <inkml:trace contextRef="#ctx0" brushRef="#br1" timeOffset="71442.57">8763 7281 0,'-21'-21'16,"0"0"-16,21 0 0,-22 0 15,22 0-15,0-1 16,0 1-16,0 0 0,0 0 15,0 0-15,22 21 0,-22-21 16,21-1-16,0 22 0,0 0 0,0 0 16,0 0-16,1 0 0,-1 0 15,0 0-15,0 0 0,0 22 16,0-22-16,1 21 0,-1 21 16,0-21-16,0 22 0,-21-1 0,0 0 0,21 1 15,-21-1-15,0 0 16,0 1-16,0-1 0,0-21 0,0 0 15,0 22-15,0-22 0,0 0 16,-21-21-16,0 0 16,21-21-1,-21 0-15,21-1 16,0-20-16,0 21 0,0-21 0,0 20 16,0-20-16,21 0 0,0-1 0,-21 1 15,21 0-15,0-1 0,1 1 16,-1 21-16,0 0 0,0 0 0,0-1 15,0 22-15,1 0 0,-1 0 16,0 0-16,0 22 0,0-1 16,0 0-16,-21 0 0,0 21 0,22 1 15,-22-1-15,21-21 0,-21 22 16,0-1-16,0 0 0,0-21 0,0 22 16,0-22-16,0 0 0,21 21 0,0-20 15,-21-1-15,21 0 16,0-21-16,1 0 15,-1 0-15,0 0 0,0-21 16,0 21-16,0-21 16</inkml:trace>
  <inkml:trace contextRef="#ctx0" brushRef="#br1" timeOffset="72747.2">10096 7281 0,'0'-127'31,"0"254"-31,0-275 0,0 127 0,0 0 16,-21 0-16,0 0 0,0-1 0,-21 22 16,20-21-16,1 21 0,0 0 15,0 0-15,-21 0 0,20 0 0,1 0 16,0 21-16,0 1 0,0 20 0,0-21 16,-1 21-16,1 22 0,21-22 15,-21 1-15,21 20 0,-21-21 16,21 1-16,0-1 0,0 0 0,0 1 15,0-22-15,0 21 0,0-21 16,21-21-16,0 22 0,0-22 0,1 0 16,20 0-16,-21 0 0,0 0 15,22 0-15,-22-22 0,21 1 0,0 0 16,-20 0-16,20 0 0,-21-22 0,0 1 16,22 0-16,-22-1 0,0 1 15,0 0-15,-21-1 0,0 1 0,21 0 16,-21-1-16,0 22 0,0 0 0,0 0 15,0 0-15,0 42 32,0 0-32,0 0 0,-21 0 0,21 22 15,-21-22-15,21 21 0,0 1 16,0-1-16,0-21 0,0 21 0,0 1 16,0-22-16,21 0 0,0 21 0,0-42 15,-21 22-15,22-1 0,20-21 16,-21 0-16,0 0 0,0 0 0,22 0 15,-22 0-15,21 0 0,1-21 0,-1-1 16,0 1-16,1 0 0,-1 0 16,-21-21-16,21 20 0,-20-20 0,-1 0 15,0-1-15,-21 22 0,0-21 0,0 21 16,0 0-16,0-1 16,0 1-16,0 0 0,-21 42 15,0 0 1,-1 1-16,22 20 0,0-21 15,-21 21-15,21-20 0,-21 20 0,21-21 16,-21 0-16,21 22 0,0-22 0,0 0 16,0 0-16,0 0 0,0 0 15,0 1-15,0-1 0,21-42 47,-21-1-47,21 1 0,0 0 16,1-21-16,-22 21 0,21-22 15,0 1-15,0 21 0,0-22 16,0 1-16,1 21 0,-1 0 0,0 0 16,0-1-16,0 1 0,0 21 0,1 0 15,-1 21 1,-21 1-16,0-1 0,0 21 16,0-21-16,0 0 0,0 1 15,0 20-15,21-21 0,-21 0 0,0 0 16,21 1-16,-21-1 0,0 0 0,0 0 15,21-21-15,0 0 0,-21 21 16,22-21-16,-1 0 0,0 0 0,0 0 16,0-21-16,0 21 15,43-63 1,-22 41-16,-21 1 0,1-21 0,-1 21 16,0-22-16,0 22 0,0-21 0,0 0 15,1 20-15,-1 1 0,0-21 16,0 42-16,0-21 0,-21 0 0,21 21 15,1 0 1,-22 21-16,0 0 0,0 0 16,0 0-16,0 0 0,0 22 0,0-22 15,0 21-15,0-21 0,0 1 16,0 20-16,0-21 0,0 0 0,21 0 16,0 1-16,0-1 15,0 0-15,0-21 0,1 0 0,20 0 16,-21 0-16,0 0 0,22 0 15,-1-21-15,-21 0 0,21 21 0,1-22 16,-22 1-16,21 0 0,-21 0 0,22-21 16,-22 20-16,0 1 0,-21-21 15,0 21-15,0 0 0,0-1 0,0 1 16,0 0-16,-21 21 16,0 21-1,0-21-15,-1 21 0,1 1 0,21-1 16,0 21-16,0-21 0,-21 0 15,21 1-15,0 20 0,0-21 16,0 0-16,0 0 0,0 1 0,0-1 16,21 0-16,0-21 0,1 21 0,-1-21 15,0 0-15,0 0 0,0 0 16,22 0-16,-22 0 0,21 0 0,-21 0 16,22-21-16,-22 0 0,21 21 0</inkml:trace>
  <inkml:trace contextRef="#ctx0" brushRef="#br1" timeOffset="73251.03">13017 7133 0,'0'0'0,"22"-21"0,-22 0 0,0 0 16,0 0-16,-22-1 0,1 22 16,0-21-16,0 21 0,0 0 15,0 0-15,-1 0 16,1 0-16,0 0 0,0 21 0,0 1 15,0-1-15,-1 21 0,1-21 16,0 22-16,0-22 0,0 21 0,21 0 16,0-20-16,-21 20 0,21-21 0,-22 21 15,22-20-15,0-1 0,0 0 16,0 0-16,0 0 0,0 0 16,22-21-16,-1 0 0,0 0 0,0 0 15,0 0-15,22 0 0,-22 0 0,21-21 16,0 0-16,1 0 0,-1 0 15,-21 0-15,22-22 0,-1 1 0,0 0 16,-21-1-16,22 1 0,-22 0 16,0-1-16,0-20 0,0 20 0,1 1 15,-1-21-15,-21 20 0,0 1 0,0 0 16,0 20-16,0 1 0,0 0 16,0 42-1,0 0-15,-21 1 0,21-1 0,-22 21 16,1 0-16,21 1 15,0 20-15,0-20 0,0-1 0,0 0 16,0 1-16,0-1 0,0 0 0,0 1 16,0-22-16,0 0 0,21 0 15,-21 0-15,22 0 0,-1 1 0,0-22 16,0 0-16,0 0 0,0 0 16,1 0-16,-1 0 0,21 0 15</inkml:trace>
  <inkml:trace contextRef="#ctx0" brushRef="#br1" timeOffset="73399.93">13906 7430 0,'0'21'16,"-21"-21"15,0 0-15,-21 0-16</inkml:trace>
  <inkml:trace contextRef="#ctx0" brushRef="#br0" timeOffset="79399.23">1122 9631 0,'21'0'16</inkml:trace>
  <inkml:trace contextRef="#ctx0" brushRef="#br0" timeOffset="81343.39">1016 9589 0,'0'21'0,"0"0"15,0-42 48,0 0-48,0-1-15,0 1 16,0 0-16,21 21 0,0-21 16,-21 0-16,21 21 15,1 0-15,-1 0 16,0 0-16,0 0 0,-21 21 15,21 0-15,0 0 0,1 0 16,-1 1-16,-21 20 0,21-21 16,-21 21-16,0 1 0,0-22 15,0 21-15,0 1 0,0-22 0,0 21 16,0-21-16,0 0 0,0 1 16,0-1-16,0 0 0,0 0 15,0-42 16,0 0-31,0 0 16,0-1-16,0-20 0,0 21 16,0-21-16,0 20 0,0-20 0,0 0 15,0-1-15,21 1 0,0 21 16,0-21-16,1 20 0,-1 1 16,0 0-16,21 0 0,-21 21 15,22 0-15,-22 0 0,21 0 16,-21 21-16,64 85 15,-64-64-15,-21-21 16,21 22-16,-21-1 0,0 0 0,0 1 16,0-22-16,0 21 0,0-21 15,0 1-15,0-1 0,-21 0 0,21 0 16,0-42 15,0 0-31,0 0 0,21-22 16,1 22-16,-22-21 0,21-1 15,0 1-15,-21-21 0,21 20 16,0 1-16,0 0 0,1-1 0,-1 22 16,0-21-16,21 42 0,-21-21 15,1 21-15,-1 0 0,0 0 0,0 21 16,0 0-16,0 0 0,1 21 16,-1-20-16,-21 20 0,21 0 0,-21 1 15,0-1-15,0 0 0,0 1 16,0-1-16,0-21 0,0 21 0,-21-20 15,21-1-15,-21 0 0,21 0 16,0 0-16,0-42 31,21 0-31,0 0 16</inkml:trace>
  <inkml:trace contextRef="#ctx0" brushRef="#br0" timeOffset="81731.17">2371 9843 0,'0'0'0,"21"0"0,0 0 0,0 0 16,21 0-16,-20-22 16,-1 1-16,0 0 0,0 0 15,21 0-15,-20 0 0,-1-22 0,0 22 16,0-21-16,0 21 0,0-1 15,-21-20-15,22 21 0,-22 0 0,0-22 16,0 22-16,0 0 0,-22 21 0,1 0 16,0 0-16,0 0 0,-21 0 15,20 0-15,1 21 0,0 0 0,-21 22 16,21-1-16,-1 0 0,1 1 16,0 20-16,0-20 0,21 20 15,0-21-15,0 1 0,0-1 16,0 0-16,21-20 0,0 20 0,0-21 15,1 0-15,-1 0 0,21-21 16,-21 0-16,0 22 0,22-22 0,-22 0 16,21 0-16,1-22 0,-1 1 0,-21 0 15,21 0-15,1 0 0,-1-22 16,0 1-16,1 0 0,-22-1 0</inkml:trace>
  <inkml:trace contextRef="#ctx0" brushRef="#br0" timeOffset="81960.02">3260 9102 0,'0'0'0,"-43"21"31,43 0-31,0 0 0,0 0 0,0 22 16,0-1-16,0 0 0,0 22 0,0-22 16,0 22-16,0-1 0,0-20 15,-21 20-15,21-21 0,0 1 0,-21-1 16,21 0-16,0 1 0,0-22 15,0 0-15,0 0 0,0 0 0,21-21 32,0-21-32,0 0 0,1 0 0,20-21 15,-21-1-15</inkml:trace>
  <inkml:trace contextRef="#ctx0" brushRef="#br0" timeOffset="82731.58">3641 9102 0,'0'63'16,"0"-42"-16,0 1 16,0 20-16,0 0 0,0 1 15,0-1-15,0 0 0,-22 1 0,22-1 16,-21 21-16,21-20 0,0-1 16,-21 0-16,21-20 0,-21 20 15,21-21-15,0 0 0,0 0 0,0 1 16,0-44-1,21-20 1,0 21-16,-21-21 16,21 20-16,1-20 0,-1 0 0,0-1 15,-21 22-15,21 0 0,0-21 16,0 21-16,1 21 0,-1-22 0,0 22 16,0 0-16,-21 22 15,0-1-15,0 0 0,0 0 16,21 0-16,-21 22 0,0-22 0,0 21 15,0-21-15,0 22 0,0-22 16,0 0-16,21 0 0,-21 0 16,0 0-16,0 1 0,22-22 0,-1 0 15,0 21-15,0-21 0,0 0 16,22-21-16,-22 21 0,0-22 16,0 1-16,0 0 0,0-21 0,1 21 15,-1-1-15,0-20 0,0 0 16,0 21-16,0-1 0,-21 1 0,22 0 15,-22 0-15,0 0 0,0 42 47,-22 0-47,22 21 16,0-20-16,-21-1 0,21 21 0,0-21 16,0 22-16,0-22 0,0 0 0,0 21 15,0-21-15,21 1 0,1-22 16,-1 21-16,-21 0 0,42-21 0,-21 0 15,0 0-15,1 0 0,20 0 16,-21 0-16,21-21 0,1 0 0,-22 21 16,21-22-16,-21 1 0,1-21 0,-1 21 15,0-22-15,-21 22 0,0-21 16,0 0-16,0 20 0,0-20 16,-21 21-16,0-21 0,-1 20 0,1 1 15,-21 21-15,21-21 0,0 21 16,-22 0-16,22 0 0,-21 0 0,21 21 15,-1-21-15,1 21 0,0 1 16,0-1-16,21 0 0,0 0 0,0 0 16,0 0-16,0 1 0,0-1 0,0 0 15,21-21-15,0 0 0,22 0 16,-22 0-16,21 0 0,0 0 0</inkml:trace>
  <inkml:trace contextRef="#ctx0" brushRef="#br0" timeOffset="83235.28">5207 9440 0,'0'0'0,"0"-21"0,0 0 0,0 0 15,-21 0-15,0 21 0,-1 0 16,22-21-16,-21 21 0,0 0 0,0 0 16,0 0-16,0 0 0,-1 21 15,1 0-15,0 0 0,0 0 0,21 0 16,0 22-16,-21-22 0,21 21 15,-21 1-15,21-22 0,0 21 0,0-21 16,0 22-16,0-22 0,0 0 0,0 0 16,0 0-16,21 0 15,0 1-15,0-22 0,0 0 0,0 0 16,1 0-16,-1-22 0,0 22 16,0-21-16,0 0 0,0 0 15,1-21-15,-1 20 0,-21-20 0,21 0 16,-21-1-16,21 1 0,-21-21 0,0 20 15,0 1-15,0-22 0,0 22 16,0 0-16,0-22 0,0 22 0,0 0 16,0 20-16,0-20 0,-21 21 15,21 0-15,-21 21 16,21 21-16,0 21 0,0-21 16,0 22-16,0-1 0,0 0 15,0 22-15,0-22 0,0 1 0,0 20 16,0-21-16,0 22 0,0-22 15,0 22-15,0-22 0,0 0 16,0 1-16,21-22 0,-21 21 0,21-21 16,-21 1-16,21-1 0,0-21 15,1 0-15,-1 0 0,0 0 16,21 0-16,-21-21 0,22-1 0,-22 1 16</inkml:trace>
  <inkml:trace contextRef="#ctx0" brushRef="#br0" timeOffset="83569.1">5969 9335 0,'0'-22'0,"0"44"0,0-65 0,-21 43 31,0 0-31,-1 0 0,1 0 16,0 21-16,-21-21 0,21 22 0,-1-1 16,1 0-16,0 0 0,0-21 15,21 21-15,0 0 0,0 1 0,0-1 16,0 0-16,21 0 0,0-21 15,0 21-15,1-21 0,-1 0 16,21 21-16,-21 1 0,0-22 0,22 0 16,-22 21-16,0-21 0,0 21 0,0-21 15,1 21-15,-1-21 16,-21 21-16,0 0 0,0 1 0,-21-1 16,-1-21-16,-20 21 15,21-21-15,-21 0 0,20 0 16,-20 0-16,0 21 0,-1-21 0,1 0 15,0 0-15,-1 0 0,22 0 0,-21 0 16,21-21-16,0 21 0,-1-21 16,1 0-16</inkml:trace>
  <inkml:trace contextRef="#ctx0" brushRef="#br0" timeOffset="83875.02">3217 9335 0,'0'0'0,"-21"0"0,0-22 0,42 22 31,21 0-31,1 0 0,20-21 15,1 21-15,20 0 0,1 0 16,0 0-16,-1 0 0,22 0 0,-42 0 16,20-21-16,1 21 0,0 0 15,-22 0-15,1 0 0,-1 0 0,-20 0 16,-1 0-16,-21 0 0,0 0 16,-21 21-16</inkml:trace>
  <inkml:trace contextRef="#ctx0" brushRef="#br0" timeOffset="84431.9">1609 10795 0,'-43'0'0,"86"0"0,-128-21 0,64 21 15,-22-21-15,22 21 0,0 0 0,0-21 16,0 21-16,21-22 16,42 22-1,0 0-15,1 0 16,20-21-16,1 21 0,20 0 0,22 0 16,0-21-16,21 0 0,21 21 0,22-21 15,-1 0-15,21 21 0,1-22 16,-1 1-16,22 21 0,21-21 0,-21 0 15,-1 0-15,22 21 0,-21-21 16,21-1-16,-43 22 0,22-21 16,-22 21-16,1-21 0,-22 21 0,0 0 15,-20-21-15,-22 21 0,-22 0 16,-20 0-16,0-21 0,-22 21 0,1 0 16,-22 0-16,-21 0 0,0 0 0,1 0 15,-1 0-15,-21-21 0,21 21 16,-21-22-1,0 1-15,0 0 0,-21 21 16,0-21-16,-1 0 0</inkml:trace>
  <inkml:trace contextRef="#ctx0" brushRef="#br0" timeOffset="85295.48">1566 2117 0,'0'0'16,"-21"0"-16,21-21 0,-21 21 0,0 0 16,42 0 15,0 0-31,21 0 16,1 0-16,41 0 0,-20-22 0,42 22 15,21-21-15,21 0 16,21 0-16,1 0 0,41 0 0,1-1 15,0-20-15,42 21 0,-22 0 0,22 0 16,0-22-16,-21 22 0,21 21 16,-21-21-16,0 0 0,-21 0 0,-1 21 15,-20 0-15,-22 0 0,0 0 16,-20 0-16,-22 0 0,-22 0 0,1 0 16,-21 0-16,0 0 0,-43 0 15,21 0-15,-41 0 0,20 0 0,-21 0 16,-21 21-16,-21-21 15,-21 0-15,-1 21 0</inkml:trace>
  <inkml:trace contextRef="#ctx0" brushRef="#br0" timeOffset="89919.23">2815 11303 0,'0'0'0,"0"-21"15,0 42 1,0 21-16,0-20 16,0 20-16,-21 0 0,21 1 0,0 20 15,0-21-15,-21 1 16,0-1-16,21 0 0,-22 1 0,22-1 16,0 0-16,0-20 0,0-1 15,0 21-15,0-21 0,0 0 16,22-21-1,-22-21-15,21 0 0,0 0 16,0 0-16,-21 0 0,21-1 0,0-20 16,1 21-16,-1-21 0,-21-1 15,21 22-15,0 0 0,0-21 0,-21 20 16,21 1-16,1 21 16,-22 21-16,0 1 15,21-1-15,-21 0 0,21 21 16,-21-21-16,0 22 0,0-1 15,21-21-15,0 22 0,-21-22 0,21 21 16,-21-21-16,22 0 0,-1 1 16,0-1-16,0 0 0,0-21 0,0 0 15,1 0-15,20 0 0,-21 0 16,21 0-16,1-21 0,-22 0 0,21-1 16,1 1-16,-1-21 0,-21 21 15,21-22-15,-20 1 0,20 0 0,-42-1 16,21 1-16,-21 0 0,0-22 0,0 22 15,-21-22-15,21 22 0,-42 0 16,20-1-16,-20 22 0,0 0 0,-1 0 16,1 21-16,0 0 15,-1 0-15,1 21 0,21 0 0,-21 0 16,20 1-16,1-1 0,21 21 16,0-21-16,0 0 0,0 22 0,21-22 15,1-21-15,20 21 0,0-21 0,1 0 16,-1 0-16,0 0 0,22 0 15,-22 0-15,0-21 0,22 0 0</inkml:trace>
  <inkml:trace contextRef="#ctx0" brushRef="#br0" timeOffset="90906.66">4085 10986 0,'0'0'0,"0"-22"15,-21 22-15,0 22 16,21 20-16,-21 0 15,21 1-15,0-1 0,-22 21 16,22 1-16,0-1 0,0 1 0,0-22 16,0 22-16,0-22 0,0 0 15,0 1-15,0-1 0,0-21 0,0 22 16,0-22-16,0 0 0,0 0 0,0 0 31,22-42-15,-22 0-16,21-21 15,-21 20-15,0 1 0,0-21 16,21 21-16,-21-22 0,21 1 0,-21 0 16,0-1-16,21 22 0,-21-21 15,21 21-15,1 0 0,-22-1 0,21 22 16,0 0-16,0 0 0,0 43 16,-21-22-16,0 0 0,21 21 15,-21-20-15,22 20 0,-22-21 0,0 21 16,0-20-16,0 20 0,0-21 15,0 0-15,21 0 0,0 1 16,-21-1-16,21 0 0,0-21 0,0 0 16,1 0-16,-1 0 0,0 0 15,21 0-15,-21 0 0,1 0 0,20-21 16,-21 0-16,0 21 0,22-43 0,-22 22 16,0 0-16,0 0 0,0-22 15,-21 22-15,0-21 0,0 21 0,21 0 16,-21-1-16,0 1 0,0 42 31,0 1-15,0-1-16,0 0 0,0 0 15,0 0-15,0 0 0,0 1 16,22-1-16,-22 0 0,0 0 0,21-21 16,0 21-16,0-21 15,0 0-15,0 0 0,22 0 0,-22 0 16,0 0-16,21 0 0,-20-21 0,-1 0 15,21 0-15,-21 0 0,0-1 16,1 1-16,-1 0 0,-21-21 0,0 21 16,0-1-16,0-20 0,0 21 0,0 0 15,0-22-15,0 22 16,0 0-16,0 42 31,0 0-31,0 22 0,0-22 16,0 21-16,0 1 0,0-1 0,0 0 15,0 1-15,0-1 0,0 0 16,0 22-16,0-22 0,0 22 0,0-1 16,0-21-16,0 22 0,0-1 0,0-20 15,21 20-15,-21 1 0,21-22 16,-21 22-16,21-22 0,-21 0 0,0 22 16,0-22-16,0 0 0,0 1 0,0-1 15,0 0-15,0 1 0,0-1 16,0-21-16,0 22 0,0-22 0,-21 0 15,0 0-15,0 0 0,0-21 0,-22 0 16,22 0-16,-21 0 16,-1 0-16,1 0 0,0-21 0,-22 0 15,22 0-15,0-22 0,20 22 0,-20 0 16,21-21-16,0 21 0,21-1 16,0-20-16,0 21 0,0 0 0,0 0 15,0-1-15,0 1 0,0-21 0,0 21 16,21 0-16,0-22 0,0 22 15</inkml:trace>
  <inkml:trace contextRef="#ctx0" brushRef="#br0" timeOffset="91455.06">5990 11621 0,'0'0'16,"-21"21"-16,42 0 15,0-21-15,0 0 16,22 0-16,-1 21 0,0-21 0,1 0 16,-1 0-16,22 0 0,-1 0 15,1 0-15,-1 0 0,1 0 0,-1 0 16,1 0-16,-1 0 0,1 0 15,-1 0-15,-21 0 0,22 0 0,-43 0 16,21 0-16,1 0 0,-22 0 16,0 0-16,0-21 0,0 21 0,-21-21 15,0 0-15,0-1 0,-21 22 16,-21-21-16,21 0 0,-22 21 16,1-21-16,-21 21 0,20 0 0,1 0 15,21-21-15,-22 21 0,22 0 0,42 0 47,1 0-47,20 0 0,-21 0 0,21 0 16,-20 0-16,20 0 15,0 0-15,-21 0 0,22 0 0,-22 21 16,0-21-16,0 21 0,-21 0 0,0 0 16,0 1-16,0-1 0,0 0 15,0 21-15,0-21 0,0 1 0,-21 20 16,0-21-16,0 0 0,-22 22 0,22-22 15,-21 0-15,21 21 0,-22-21 0,22 1 16,-21-1-16,21 0 0,0 0 16,-1-21-16,1 0 0,0 21 15</inkml:trace>
  <inkml:trace contextRef="#ctx0" brushRef="#br0" timeOffset="93347.4">8107 10816 0,'-21'0'0,"42"0"0,-64 0 0,43-21 15,22 21 1,-1 0-16,21 0 16,-21 0-16,22 0 0,20 0 0,-21 0 15,22 0-15,-1 0 0,1-21 16,-1 21-16,1 0 0,-22 0 0,1 0 15,-1 0-15,0 0 0,-21 21 0,-21 0 16,0 0 0,-21-21-16,0 0 0,0 22 15,-21-22-15,20 0 0,-20 21 0,0-21 16</inkml:trace>
  <inkml:trace contextRef="#ctx0" brushRef="#br0" timeOffset="93555.28">8403 10837 0,'-21'0'0,"42"0"0,-42 22 16,21-1 0,0 0-16,0 21 0,-21-21 0,21 22 15,0-1-15,-21 0 0,21 1 0,-22 20 16,22-20-16,0-1 16,0 0-16,-21 22 0,21-22 0,0-21 15,-21 22-15,21-1 0,0-21 0,0 0 16,0 0-16,21-21 15,0 0 1,1-21-16</inkml:trace>
  <inkml:trace contextRef="#ctx0" brushRef="#br0" timeOffset="93923.2">8742 11113 0,'0'0'15,"0"-22"-15,0 1 0,21 21 0,-21 21 16,0 1-1,0 20-15,-21-21 0,21 21 16,-21 1-16,21-22 0,0 21 0,0 1 16,0-1-16,0 0 0,0-21 15,0 22-15,0-22 0,21 0 0,0 0 16,0 0-16,0 1 0,0-22 0,22 0 16,-22 0-16,21 0 0,-21-22 15,22 1-15,-1 0 0,-21 0 0,22 0 16,-22-22-16,0 22 0,21-21 0,-21 0 15,-21 20-15,0-20 0,0 0 16,0 21-16,0-22 0,-21 22 0,-21 0 16,21 0-16,-22 0 0,1-1 15,0 22-15,-1 0 0,22 0 16,-21 0-16,0 0 0,20 22 0,1-1 16,21 0-16,0 0 15,0 0-15,21-21 0,1 21 16,-1-21-16,0 0 0,21 0 0,-21 0 15,22 0-15,-1 0 0,0-21 16</inkml:trace>
  <inkml:trace contextRef="#ctx0" brushRef="#br0" timeOffset="94167.07">9758 10880 0,'0'0'15,"0"21"1,0 0-16,0 21 0,0 1 0,0-1 15,0 22-15,0-1 0,0 1 16,21 20-16,0-20 0,-21 20 0,0-20 16,21 21-16,0-22 0,-21 1 0,0 20 15,0-20-15,0 20 0,0-20 16,0 21-16,0-22 0,0 1 0,0-22 16,0 21-16,0-20 0,0-22 15,0 21-15,0-21 0,-21-42 31,21 0-31,-21 0 0,21-21 0</inkml:trace>
  <inkml:trace contextRef="#ctx0" brushRef="#br0" timeOffset="94434.9">9631 11494 0,'0'0'0,"0"-43"0,0-20 16,0-85-1,0 105-15,21 22 0,0-21 16,0 21-16,22-1 0,-1 1 15,0 0-15,1 21 0,-1 0 16,21 0-16,-20 0 0,-1 0 0,0 0 16,1 21-16,-22 0 0,0 22 0,-21-22 15,0 21-15,-21 1 0,0-1 16,-22 0-16,22 1 0,-42-1 0,20-21 16,1 21-16,0-20 0,-1-1 15,22 0-15,0 0 0,0-21 0,0 0 16,21-21-1,0 0-15,21 0 16,0-1-16,0 1 0,0 0 0</inkml:trace>
  <inkml:trace contextRef="#ctx0" brushRef="#br0" timeOffset="94734.74">10223 11261 0,'0'0'0,"22"0"0,-1 0 0,0-21 15,0 21-15,0-22 0,0 1 0,1 21 16,-1-21-16,0 0 0,0 0 16,0 0-16,0-1 0,1 1 0,-1 0 15,-21 0-15,0 0 0,0 0 16,-21 21-16,-1 0 16,1 0-16,0 21 0,0 0 0,0-21 15,0 42-15,-1-21 0,22 1 16,0 20-16,-21-21 0,21 21 15,0-20-15,0-1 0,0 21 0,0-21 16,21 0-16,1 1 0,-1-22 16,0 0-16,0 0 0,0 0 15,0 0-15,1 0 0,20 0 0,-21-22 16,0 1-16,0 21 0,1-21 0,-1 0 16</inkml:trace>
  <inkml:trace contextRef="#ctx0" brushRef="#br0" timeOffset="95027.58">10710 11070 0,'0'0'15,"43"-84"17,-22 84-32,0 0 0,0 0 0,21 0 15,-20 0-15,-1 21 0,21 0 16,-21 0-16,0 0 0,1 0 0,-1 1 16,0-1-16,-21 21 0,0-21 0,0 0 15,0 22-15,0-22 0,0 0 16,0 0-16,-21-21 0,0 21 0,-1-21 15,1 0 1,21-21-16,0 0 0,0 0 16,0 0-16,0 0 0,0-22 0,0 22 15,0 0-15,0-21 0,21 20 16,1 1-16,-1 0 0,0 0 16,0 0-16,0 21 0,0-21 0,1 21 15,-1 0-15,0-22 0,0 22 0,0 0 16,0 0-16,1-21 0</inkml:trace>
  <inkml:trace contextRef="#ctx0" brushRef="#br0" timeOffset="95363.86">11896 10626 0,'0'0'15,"0"-21"-15,0-1 0,0 1 0,-22 0 16,1 0-16,0 21 0,0 0 0,0 0 15,0 21-15,-1 0 0,1 0 16,-21 22-16,21-1 0,0 22 0,-1-22 16,22 21-16,-21 22 0,0 0 15,0-1-15,0 1 0,21 0 0,-21 21 16,-1-22-16,22 22 0,-21 0 0,21 0 16,0-22-16,0 22 0,-21 0 0,21 0 15,0-21-15,0-1 0,0 22 16,0-21-16,0-22 0,0 22 0,0-22 15,0 1-15,21-22 0,-21 1 16,21-22-16,1 0 0,-1-21 16,0 0-16,0-21 0,21-22 15,-20 1-15,-1 0 0,21-22 0,-21 1 16,22-1-16,-22-20 0,0-1 0,0 0 16,0 1-16</inkml:trace>
  <inkml:trace contextRef="#ctx0" brushRef="#br0" timeOffset="95855.58">11557 11515 0,'0'0'0,"-191"-85"32,170 85-32,21-21 0,0 0 15,0 0-15,21-1 16,1 1-16,-1 0 16,0 0-16,21 0 0,-21 0 0,22-1 15,-22-20-15,21 21 0,1 0 16,-1 0-16,0-1 0,-21 1 0,22 0 15,-1 0-15,-21 0 0,0 0 0,1 21 16,-1-22-16,0 22 16,-21-21-16,-21 42 15,0-21 1,-1 22-16,1-1 0,0 21 16,21-21-16,-21 22 0,21-22 0,-21 21 15,21-21-15,0 0 0,0 22 16,0-22-16,0 0 0,0 0 15,21-21-15,0 21 0,0-21 16,0 0-16,1 0 0,20 0 0,-21-21 16,21 0-16,-20 21 0,-1-21 15,21 0-15,-21 0 0,0-22 0,1 22 16,-1 0-16,0-21 0,-21 20 0,0 1 16,0 0-16,0-21 0,0 21 15,-21-1-15,0 22 0,-1 0 16,1-21-16,0 21 0,0 0 15,-21 0-15,20 0 0,1 21 0,0-21 16,0 22-16,21-1 0,-21 0 16,21 0-16,0 0 0,0 0 15,0 1-15,0-1 0,21 0 16,0-21-16,0 0 0</inkml:trace>
  <inkml:trace contextRef="#ctx0" brushRef="#br0" timeOffset="96219.58">12361 10986 0,'0'0'0,"0"-22"15,0 1-15,0 0 0,0 0 16,21 21-16,1 0 16,-1-21-16,0 21 0,0 0 15,0 0-15,0 0 0,1 0 0,-1 21 16,0 0-16,0 0 0,0 0 0,0 1 15,-21-1-15,0 0 0,22 0 16,-22 0-16,0 0 0,0 22 0,0-22 16,0 0-16,0 0 15,0 0-15,-22-21 16,1 0-16,21-21 16,0 0-16,0 0 15,0 0-15,0 0 0,0-1 16,0-20-16,0 21 0,0 0 0,0 0 15,0-1-15,0 1 0,21 0 0,1 21 16,-22-21-16,21 21 0,0 0 16,0 0-16,0-21 0,0 21 15,1 0-15,-1 0 0,0 0 0,21-21 16</inkml:trace>
  <inkml:trace contextRef="#ctx0" brushRef="#br0" timeOffset="96767.27">13123 10837 0,'0'22'31,"-21"-1"-31,21 0 16,0 0-16,0 0 0,0 0 0,0 1 15,0-1-15,0 0 0,0 0 16,0 0-16,0 0 0,0 1 0,0-1 16,0 0-16,0 0 0,0 0 15,0-42 16,0 0-31,-21 21 16,21-21-16,0 0 0,0-1 16,0 1-16,0-21 0,0 21 0,0 0 15,0-1-15,21 1 0,0 0 0,-21 0 16,21 0-16,1 21 16,-1 0-16,0 0 0,0 0 0,0 0 15,0 0-15,1 0 0,-22 21 0,21 0 16,0 0-16,-21 0 0,21 1 0,-21-1 15,0 0-15,0 0 0,21 0 16,-21 0-16,0 1 0,0-1 0,0 0 16,0-42 15,0 0-15,0-1-16,0 1 0,0 0 0,21 0 15,1-21-15,-1 20 16,0-20-16,0 0 0,21 21 0,-20-22 15,20 22-15,-21 0 0,21 0 0,1 0 16,-22 21-16,21 0 0,-21 0 16,1 21-16,-1 0 0,0 21 0,-21-21 15,21 22-15,-21-22 0,0 21 0,0 1 16,0-22-16,-21 21 0,0 0 0,0-20 16,21-1-16,-22 0 0,22 0 15,-21 0-15</inkml:trace>
  <inkml:trace contextRef="#ctx0" brushRef="#br0" timeOffset="97599.39">11515 11557 0,'0'0'16,"0"-21"0,21 21-1,0 0-15,0 0 16,21 21-16,1 0 0,-1 0 15,0 1-15,22 20 0,-1 0 0,-20 1 16,20 20-16,-20-21 0,-1 22 16,0-1-16,-21 1 0,-21-1 0,0 22 15,-21-21-15,-21-1 0,0 1 0,-22-1 16,1 1-16</inkml:trace>
  <inkml:trace contextRef="#ctx0" brushRef="#br0" timeOffset="98491.9">14880 10626 0,'0'0'0,"0"-21"15,0-1-15,0 1 16,0 0-16,0 0 0,0 0 0,0 0 16,0-1-16,0 1 15,0 0-15,0 0 0,0 42 16,0 0-1,0 0-15,0 22 0,-21-1 16,21 22-16,-21-1 0,21 1 0,0-22 16,0 21-16,-21 1 0,21-1 15,0-20-15,0 20 0,0-20 0,0-1 16,0 0-16,21 1 0,0-22 0,21 0 16,-21 0-16,22-21 0,-1 0 15,0 0-15,1-21 0,-1 0 0,22 0 16,-22-1-16,0 1 0,22-21 15,-22 0-15,0 20 0,1-20 16,-1 0-16,0-22 0,-20 22 0,-1 0 16,0-22-16,-21 22 0,0-22 15,0 1-15,-21-1 0,-22 22 0,1-22 16,0 22-16,-22-21 0,1 41 0,-22-20 16,22 21-16,-22 0 0,21 21 15,1 0-15,-1 0 0,22 0 0,-21 42 16,20-21-16,22 22 0,0 20 0,0 1 15,21-1-15,0 1 0,0-1 16,21-21-16,0 22 0,21-22 0,1 1 16,20-1-16,1 0 0,20-21 15,-20 1-15,21-1 0,-1 0 16,-20-21-16,20 0 0,-20 0 0,-1 0 16,1-21-16,-1 0 0</inkml:trace>
  <inkml:trace contextRef="#ctx0" brushRef="#br0" timeOffset="98756.76">16044 10520 0,'-21'-21'0,"42"42"0,-63-85 0,21 43 16,0 21-16,-1 0 0,22 43 15,0-22-15,0 21 0,0 0 16,0 22-16,0-1 0,0-20 0,0 41 16,0-20-16,0-1 0,0 22 15,0 0-15,0-1 0,0 1 16,0 0-16,0-1 0,-21 1 0,21-21 15,-21 20-15,21 1 0,0 0 0,0-22 16,0 1-16,0-1 0,0 1 16,0-1-16,0-21 0,0 1 0,0-22 15,0 0-15,0 0 0,21-21 0,0 0 16,1 0-16,-1-21 0,-21 0 16,21-21-16,0-1 0,0 1 0,0 0 15,-21-22-15</inkml:trace>
  <inkml:trace contextRef="#ctx0" brushRef="#br0" timeOffset="99035.11">16023 11028 0,'0'0'0,"-21"-42"0,0-22 0,21 22 15,-21-1-15,21 1 0,0 21 16,0 0-16,21 0 0,0-1 0,0 1 16,21 21-16,1-21 0,-22 21 0,21 0 15,1 0-15,-1 0 0,0 0 16,1 0-16,-1 21 0,-21 0 0,0 1 15,0-1-15,-21 0 0,0 0 0,-21 0 16,0 22-16,0-22 0,-21 0 16,-1 0-16,1 0 0,0 0 15,-1 1-15,22-1 0,-21 0 0,21-21 0,-22 0 16,43 21-16,21-21 31,1-21-31,-1 21 0,21-21 16,-21 0-16,22 21 0,-22-22 15,21 1-15</inkml:trace>
  <inkml:trace contextRef="#ctx0" brushRef="#br0" timeOffset="99583.32">16531 10880 0,'0'0'0,"21"0"0,0 0 16,1-21-16,-1 21 16,-21-22-16,21 22 0,0-21 15,-21 0-15,21 21 0,-21-21 0,21 0 16,-21 0-16,0-1 15,0 1-15,-21 21 16,0 0-16,0 0 0,0 21 0,0 1 16,-1-22-16,1 21 0,21 0 15,-21 0-15,21 21 0,0-20 0,0-1 16,0 0-16,0 0 0,0 21 0,0-20 16,21-22-16,0 21 0,1 0 15,-1 0-15,0-21 0,0 21 16,0-21-16,0 0 0,1 0 0,-1 0 15,0 0-15,0-21 16,0 0-16,0 0 0,1 21 0,-1-21 16,0-1-16,-21-20 0,21 21 0,0-21 15,-21 20-15,21-20 0,1 21 16,-22-21-16,21 20 0,0 1 0,0 0 16,0 21-16,0 0 0,1 0 0,-1 0 15,0 21-15,0 0 16,0 1-16,0-1 0,1 21 0,-22-21 15,0 0-15,21 1 0,-21 20 0,0-21 16,0 0-16,0 0 0,0 1 16,-21-1-16,21 0 0,-22-21 15,22 21-15,-21-21 0,0 0 16,21-21 0,0 0-16,0 0 0,0-1 15,0 1-15,0 0 0,0 0 0,21-21 16,0 20-16,1-20 0,-22 0 15,42-1-15,-21 22 0,0-21 0,0 21 16,22 0-16,-22-1 0,21 22 0,-21 0 16,22 0-16,-22 0 0,0 0 15,21 22-15</inkml:trace>
  <inkml:trace contextRef="#ctx0" brushRef="#br0" timeOffset="100051.56">17865 10816 0,'0'0'0,"21"0"0,21-21 16,-42 0 0,0 0-16,0 0 0,0-1 0,0-20 15,0 21-15,0 0 0,0 0 16,-21-1-16,21 1 0,-21 0 0,0 21 16,-1 0-16,1 21 0,0 0 15,-21 1-15,21 20 0,-1-21 16,1 21-16,-21-20 0,21 20 15,0 0-15,21-21 0,0 22 0,-22-22 0,22 0 16,0 21-16,0-20 0,0-1 16,22 0-16,-1-21 15,0 0-15,0 0 0,0 0 16,0 0-16,1-21 0,-1 21 0,21-21 16,-21-1-16,0 1 0,-21 0 15,22-21-15,-1 21 0,0-22 0,0 22 16,-21-21-16,0 21 0,0-1 0,21-20 15,-21 21-15,0 42 16,0 0 0,0 0-16,0 1 0,0-1 0,0 0 15,0 21-15,0-21 0,0 1 16,0-1-16,0 0 0,0 0 16,21 0-16,-21 0 0,0 1 0,22-22 15,-1 21-15,0-21 0,0 0 16,0 0-16,22 0 0,-22 0 15,0-21-15,21 21 0,-21-22 0,22 1 16,-22 0-16</inkml:trace>
  <inkml:trace contextRef="#ctx0" brushRef="#br0" timeOffset="101350.86">18542 10287 0,'21'-42'0,"-42"84"0,42-127 0,-21 43 15,0 21-15,0 0 0,0 0 0,-21 21 16,0 0-16,21 21 15,-21 21-15,-1-21 0,22 22 0,-21-1 16,21 0-16,-21 22 0,21-22 0,0 22 16,-21-1-16,21-21 0,0 22 15,0-22-15,0 22 0,0-22 0,0 0 16,0-20-16,0 20 0,0-21 0,0 0 16,21 0-16,0 1 0,-21-1 15,21-21-15,22 0 0,-22 0 0,0 0 16,21 0-16,-20 0 0,-1-21 0,21-1 15,-21 22-15,22-21 0,-22 0 16,0-21-16,0 21 0,0-22 0,0 22 16,1-21-16,-1 21 0,-21-22 15,21 22-15,-21 0 0,0 42 32,0 0-32,0 0 0,0 1 15,0-1-15,0 21 0,0-21 16,0 0-16,-21 1 0,21-1 0,0 0 15,0 0-15,0 0 0,0 0 16,21-21 0,0 0-16,0 0 0,0 0 15,22 0-15,-22 0 0,0-21 16,0 0-16,22 0 0,-22 0 16,0 0-16,0-1 0,0 1 15,0 0-15,1 0 0,-22 0 0,21 21 16,-21 21-1,0 0 1,0 0-16,-21 0 0,21 1 0,0-1 16,-22 0-16,22 0 0,0 0 0,0 0 15,0 1-15,0-1 16,0 0-16,22-21 16,-1 0-16,0 0 15,0 0-15,0 0 0,0 0 0,1-21 16,-1 21-16,-21-21 0,0-1 15,0 1-15,0-21 0,0 21 16,0 0-16,0-1 0,0-20 0,-21 21 16,-1-21-16,1 20 0,21 1 15,-21 0-15,0 21 0,0-21 0,0 21 16,21-21-16,42 0 31,-21 21-31,0-22 0,0 22 0,22 0 16,-22 0-16,21 0 0,1 0 15,-22 0-15,21 0 0,-21 0 16,22 22-16,-22-1 0,0 0 0,0 0 16,-21 21-16,0-20 0,21-1 0,-21 21 15,0-21-15,0 0 0,0 1 16,0 20-16,0-21 0,0 0 0,0 0 16,0 1-16,0-1 15,0-42 16,0-1-31,0 1 16,0 0-16,0 0 0,21 0 0,1 0 16,-1-22-16,0 1 15,0 0-15,21-1 0,-20 1 0,-1 0 16,21-1-16,-21 1 0,0 21 0,22 0 16,-22-1-16,0 22 0,0 0 15,0 22-15,-21 20 0,22-21 0,-22 21 16,0 1-16,0-1 0,0 0 0,0 1 15,0-22-15,0 21 0,0 1 16,0-22-16,0 0 0,0 0 0,0 0 16,0 0-16,0 1 0,21-1 15,0-21-15,21 0 0,-21 0 16,22 0-16,-22 0 0,21 0 0,1 0 16,-1-21-16,0 21 0,1-22 15,-1 1-15,0 0 0,1 0 0,-22-21 16,0 20-16,0-20 0,0 0 15,-21 21-15,0-22 0,0 1 0,0 21 16,0 0-16,0-1 0,-21 22 0,0 0 16,0 0-16,0 0 0,-1 22 15,22-1-15,0 0 0,0 0 0,0 0 16,0 22-16,0-22 0,0 0 0,0 0 16,0 0-16,0 0 0,0 1 15,0-1-15,0 0 0,0 0 0,0 0 16,0 0-16,0 1 15,-21-22 1,0 21-16,0-21 0,0 0 16,0 0-16,-1 0 0,1 0 0,0 0 15,0-21-15,0 21 0,0-22 0,-1 1 16,1 0-16</inkml:trace>
  <inkml:trace contextRef="#ctx0" brushRef="#br0" timeOffset="101523.76">20024 10097 0,'-43'0'15,"86"0"-15,-107 0 0,22 21 0,21-21 16,-22 21-16,22-21 0,0 0 0,0 0 16,0 21-16,-1-21 15,1 0 1,0 0-16</inkml:trace>
  <inkml:trace contextRef="#ctx0" brushRef="#br0" timeOffset="101717.65">18161 10456 0,'-42'22'0,"84"-44"0,-106 44 0,43-1 16,42-21-16,1 0 15,20 0-15,0 0 0,22 0 0,-1 0 16,1 0-16,-1-21 0,1 21 16,-1 0-16,22 0 0,-22-22 0,1 22 15,-1 0-15,-20 0 0,-1 0 0</inkml:trace>
  <inkml:trace contextRef="#ctx0" brushRef="#br0" timeOffset="102782.85">2963 13272 0,'0'0'16,"0"-22"-16,0 1 0,0 0 0,-21 21 15,0 0 1,21 21-16,-21 0 16,21 22-16,-21-22 0,21 0 15,0 21-15,-22 1 0,22-22 0,0 21 16,0 1-16,0-22 0,0 21 16,0-21-16,0 0 0,0 1 0,0-1 15,22-21 1,-1-21-1,-21-1-15,21 1 0,0-21 0,0 21 16,0-22-16,-21 22 0,22-21 16,-1 21-16,-21 0 0,21-1 0,-21 1 15,21 0-15,0 21 16,0 21 0,1 0-16,-22 1 0,0-1 15,21 21-15,0 0 0,0 1 0,-21-1 16,21 0-16,0-20 0,1 20 15,-1 0-15,0-21 0,0 1 0,0-1 16,0-21-16,22 0 0,-22 0 16,21 0-16,-21 0 0,22 0 0,-1 0 15,-21-43-15,22 22 0,-1 0 0,0-21 16,-21-1-16,22 1 0,-22 0 16,0-1-16,0 1 0,0-21 15,-21 20-15,0-20 0,0 20 16,0-20-16,0 21 0,-42-1 0,21 1 15,-21 21-15,-1-22 0,1 43 16,-22 0-16,22 0 0,0 0 0,-22 0 16,22 22-16,21 20 0,-22-21 15,22 21-15,0-20 0,21 20 0,0-21 16,0 21-16,0-20 0,21 20 0,0-21 16,22 0-16,-1 0 0,0 1 15,1-22-15,-1 0 0,0 0 0,22 0 16,-22 0-16,22 0 0,-22 0 15</inkml:trace>
  <inkml:trace contextRef="#ctx0" brushRef="#br0" timeOffset="103811.05">4297 12827 0,'0'0'0,"-21"0"0,-1 0 0,1 0 15,0 21-15,21 0 0,-21 22 16,21-1-16,0 0 0,-21 1 15,21-1-15,0 22 0,0-22 0,0 0 16,0 1-16,0-1 0,0 0 16,0 22-16,0-22 0,0-21 0,0 22 15,0-22-15,0 0 16,0 0-16,0 0 0,21-21 16,0-21-16,0 21 15,-21-21-15,21-21 0,-21 20 16,22 1-16,-1-21 0,-21 21 0,0-22 15,0 22-15,21 0 0,0-21 16,0 21-16,-21-1 0,21 22 0,1 0 16,-1 0-16,0 0 15,0 0-15,0 22 0,-21-1 0,21 0 16,1 0-16,-1 0 0,-21 0 0,21 22 16,0-22-16,-21 0 0,21 0 15,0 0-15,1 1 0,-1-1 16,0-21-16,0 0 0,0 21 0,0-21 15,1 0-15,20 0 0,-21-21 16,0 21-16,22-21 0,-1-1 0,-21 1 16,0 0-16,22 0 0,-22 0 15,0 0-15,0-1 0,0 1 0,-21-21 16,0 21-16,0 0 0,0-22 0,0 22 16,0 0-16,-21-21 0,0 20 15,0 22-15,21-21 0,-21 21 0,-1 0 16,1 0-16,0 21 15,0 1-15,21-1 0,0 0 0,-21 21 16,21-21-16,-21 22 0,21-22 16,0 21-16,0-21 0,0 22 15,0-22-15,0 0 0,0 0 0,0 0 16,21-21-16,0 0 0,0 0 16,0 0-16,0 0 15,1-21-15,-1 0 0,0 0 16,0 0-16,-21 0 0,0-22 15,0 22-15,21 0 0,-21-21 0,0 20 16,0 1-16,0 0 0,0 0 0,0 0 16,0 42 15,0 0-31,0 0 0,21 0 0,-21 1 0,0-1 16,0 21-16,0-21 15,22 0-15,-22 1 0,21-1 0,0 0 16,-21 0-16,21 0 15,0-21-15,0 0 0,1 0 0,-1 0 16,0 0-16,21 0 0,-21 0 0,22-21 16,-22 0-16,21 0 0,-21 0 15,22-22-15,-22 22 0,0-21 0,0 21 16,22-22-16,-43-20 0,21 20 0,0-20 16,-21 21-16,21-22 15,-21 1-15,0-1 0,0 22 0,0-1 16,0 1-16,0 21 0,0 0 0,0 0 15,0 42 1,0 0-16,0 0 0,0 21 0,0 1 16,0 20-16,-21-20 0,0 20 15,21 1-15,-21-1 0,21-21 0,0 22 16,-22-22-16,22 1 0,-21-1 0,21-21 16,0 21-16,0-20 0,0-1 15,21-21-15,1 0 0,-1 0 16,0 0-16,0 0 0,0 0 0,0-21 15,1-1-15,-1 1 16,0 0-16,-21 0 0,0 0 0,21-22 16</inkml:trace>
  <inkml:trace contextRef="#ctx0" brushRef="#br0" timeOffset="104016.93">5546 12996 0,'0'0'0,"-43"0"0,22 22 15,21-1-15,0 0 16,21-21 0,22 0-16,-22 0 0,21 0 0,-21 0 15,22 0-15,-1 0 16,0 0-16,1 0 0,-1-21 0,0 0 16,1 21-16,20-22 0,-21 22 0,1-21 15,-1 21-15,0-21 0,22 21 16</inkml:trace>
  <inkml:trace contextRef="#ctx0" brushRef="#br0" timeOffset="104476.67">6773 13060 0,'0'0'15,"-21"21"-15,-21-21 0,21 21 16,-1-21-16,1 0 0,21 21 0,21-21 15,1 0-15,20 22 0,-21-22 16,21 0-16,22 0 0,-22 0 16,22 0-16,-1 0 0,1 0 0,-22 0 15,22 0-15,-1 0 0,-21 0 0,22-22 16,-22 22-16,22 0 0,-22-21 16,0 21-16,1-21 0,-22 21 0,21-21 15,-21 21-15,1-21 0,-1 21 16,-21-21-16,0-1 0,-43 1 15,22 0-15,0 0 0,-21 21 16,21-21-16,-22 0 0,22-1 16,0 22-16,0 0 0,21-21 15,21 21 1,0 0-16,0 0 16,0 0-16,1 21 0,20 1 0,-21-1 15,0 0-15,0 0 0,1 0 0,-1 0 16,0 1-16,-21-1 0,0 0 15,0 0-15,0 21 0,0-20 0,-21-1 16,0 0-16,-22 0 0,22 21 0,-21-20 16,21-1-16,-22 0 0,22 0 15,-21 0-15,21 0 0,-1 1 16,-20-22-16,42 21 0</inkml:trace>
  <inkml:trace contextRef="#ctx0" brushRef="#br0" timeOffset="112148.71">8869 12594 0,'0'-21'0,"0"42"47,21 0-32,0 1-15,-21 20 0,21 0 16,-21 22-16,0-22 0,0 22 0,0-1 15,0-21-15,0 22 0,0-1 16,0 1-16,-21-22 0,21 22 0,0-22 16,-21 22-16,21-22 0,0 21 0,0-20 15,-21-1-15,21 0 0,0-20 16,0-1-16,0 0 0,0 0 0,0-42 31,0-21-31,0 20 0,0-20 16,0 21-16,0-21 0</inkml:trace>
  <inkml:trace contextRef="#ctx0" brushRef="#br0" timeOffset="112699.4">8890 12869 0,'0'-21'0,"0"42"0,-21-63 0,21 21 15,0 0-15,0 0 16,0-1-16,0 1 0,21 0 0,0 0 15,0 0-15,22 0 0,-1-1 0,0 22 16,1-21-16,-1 21 16,0 0-16,1 0 0,-22 0 0,21 0 15,0 21-15,-20 1 0,-1-1 0,0 0 16,0 0-16,-21 21 0,0-20 16,0 20-16,0-21 0,-21 21 0,0 1 15,-22-22-15,22 21 0,-21-21 16,21 22-16,-22-22 0,1 0 0,21-21 15,-21 21-15,20-21 0,1 0 16,0 0-16,21-21 16,0 0-16,0 0 0,21 0 15,0 21-15,1-22 0,20 1 16,-21 21-16,21 0 0,1 0 16,-1 0-16,0 0 0,22 0 15,-22 0-15,22 21 0,-22 1 0,0-1 16,22 0-16,-22 0 0,-21 0 0,22 0 15,-22 22-15,-21-22 0,0 0 16,0 21-16,0-20 0,-42 20 0,-1-21 16,1 21-16,0-20 0,-1 20 15,-20-21-15,-1 0 0,1 0 0,-1 1 16,1-1-16,-1 0 0,1-21 16,20 0-16,-20 0 0,21 0 0,-1-21 15,1 0-15,21-1 0,0 1 0,-1 0 16,1 0-16,21-21 0,0 20 15,0-20-15,0 21 0,43-21 16,-22-1-16,21 22 0,-21-21 0,22-1 16,20 1-16,-21 0 0</inkml:trace>
  <inkml:trace contextRef="#ctx0" brushRef="#br0" timeOffset="112935.26">9948 12488 0,'0'0'0,"0"22"15,0-1-15,0 0 0,0 0 16,-21 21-16,21 1 0,-21-1 0,21 0 16,-21 22-16,21-22 0,0 1 15,0 20-15,0-21 0,0 1 16,0-1-16,0 0 0,0 1 0,0-22 16,-21 21-16,21-21 0,0 1 15,0-1-15,0 0 0,0 0 16,21-42-1,0 21-15,0-21 16,0 0-16,0-22 0,1 22 0</inkml:trace>
  <inkml:trace contextRef="#ctx0" brushRef="#br0" timeOffset="113275.07">10181 12933 0,'0'21'15,"0"0"-15,0 0 16,-21 1-16,21-1 0,0 0 0,0 0 15,-21 21-15,21-20 0,0-1 16,-21 0-16,21 0 0,0 0 0,0 0 16,0 1-16,0-1 0,21-21 15,0 0-15,0 0 16,0 0-16,0-21 0,1 21 0,-1-22 16,0 1-16,0 0 0,0 0 0,0 0 15,1-22-15,-22 22 16,21-21-16,-21 21 0,0-22 0,0 22 15,0 0-15,0 0 0,-21 0 16,-1 0-16,1 21 0,0 0 0,0 0 16,0 0-16,-22 21 0,22 0 0,0 0 15,-21 0-15,21 0 0,-1 1 16,22-1-16,0 0 0,0 0 0,0 0 16,0 0-16,22 1 15,-1-22-15,0 0 0,0 0 0,0 0 16,22 0-16,-22-22 0</inkml:trace>
  <inkml:trace contextRef="#ctx0" brushRef="#br0" timeOffset="113915.23">10753 12721 0,'0'0'0,"-22"21"16,1-21-1,0 43-15,0-22 0,21 0 16,-21 21-16,21 1 0,-21-22 0,21 21 15,0 1-15,0-1 0,0 0 16,0-21-16,0 22 0,0-22 0,0 0 16,0 0-16,21 0 0,0 1 0,0-22 15,0 0-15,22 0 0,-1 0 16,-21 0-16,21 0 0,1-22 16,-1 1-16,0 0 0,1 0 0,-1 0 15,0-22-15,1 1 0,-22 0 16,0-1-16,0 1 0,0 0 0,-21-1 15,0-20-15,0 21 0,0-22 16,0 22-16,0-1 0,0 1 0,0 0 16,0 21-16,0-1 0,0 1 0,0 42 31,0 1-31,0-1 16,0 0-16,0 0 0,0 21 0,0-20 15,0-1-15,0 21 0,0-21 16,0 22-16,0-22 0,0 0 15,0 0-15,-21 0 0,21 0 16,0 1-16,-21-1 0,21 0 0,21-42 31,0 0-15,1-1-16,-1 22 0,21-21 16,-21 0-16,0 21 0,1-21 15,-1 21 1,-64 0-1,22 21-15,0-21 16,0 21-16,0-21 0,0 21 16,-1-21-16,1 22 0,21-1 15,0 0-15,0 0 16,21 0-16,1 0 0,-1-21 16,0 22-16,0-22 0,0 21 0,0-21 15,-21 21-15,22-21 0,-1 0 16,0 0-16,21 0 0,-21 0 0,1 0 15,-1 0-15,21 0 0</inkml:trace>
  <inkml:trace contextRef="#ctx0" brushRef="#br0" timeOffset="114710.95">13398 12594 0,'0'-21'0,"0"42"0,22-63 0,-1 21 16,0 0-16,0-1 0,0-20 15,0 21-15,1-21 0,-22 20 0,21-20 16,-21 21-16,0-21 0,0 20 0,0 1 15,0 0-15,-21 21 0,-1 0 16,1 0-16,0 0 0,-21 0 16,-1 0-16,1 0 0,21 21 0,-21-21 15,-1 21-15,22 1 0,-21-1 16,21 21-16,21-21 0,0 0 0,0 1 16,0-1-16,0 0 0,21 0 15,21 0-15,-21 22 0,22-22 0,-1 0 16,0 0-16,-21 21 0,22-20 15,-1 20-15,0-21 0,-20 21 0,20 1 16,-21-22-16,-21 21 0,0-21 0,0 22 16,0-22-16,0 0 15,-42 21-15,21-20 0,-22-1 0,-20 0 16,-1 0-16,1 0 0,-1-21 0,1 0 16,-1 0-16,-20 0 0,20 0 15,1 0-15,20 0 0,1-21 0,0-21 16,-1 21-16,22-22 0,0-20 15,0 20-15,21-20 0,-21 21 0,21-22 16,0 22-16,0-22 0,0 22 16,21 0-16,0 20 0,0 1 0,21 0 15,1 21-15,-1 0 0,0 21 0,1 0 16,-1 1-16,0 20 0,1 0 16,-22 1-16,21-1 0,-21 21 15,1-20-15,-1-1 0,-21 22 16,0-22-16,0 0 0,21 1 0,-21-22 15,21 21-15,0-21 0,-21 0 0,21-21 16,1 0-16,-1 0 0,21 0 16,-21 0-16,22 0 0,-22-21 0,21 0 15,0-21-15,1 21 0</inkml:trace>
  <inkml:trace contextRef="#ctx0" brushRef="#br0" timeOffset="114939.82">14118 12129 0,'0'-22'0,"0"44"0,0-65 0,0 64 16,-21 22 0,0-22-16,0 21 0,-1 22 0,1-22 15,0 0-15,0 22 0,0-22 16,0 22-16,-1-22 0,22 22 0,-21-22 16,21 21-16,-21-20 0,21-1 0,0-21 15,0 22-15,0-22 0,21 0 16,0 0-16,1-21 0,-1 0 15,0 0-15,0 0 0,0-21 16,0 21-16,-21-21 0,0 0 0,0-1 16</inkml:trace>
  <inkml:trace contextRef="#ctx0" brushRef="#br0" timeOffset="115104.73">13716 12658 0,'-21'0'0,"42"0"0,-63 0 15,20 0-15,44 0 16,-1-21-1,0 21-15,21 0 0,-21 0 16,22-22-16,-1 22 0,0-21 0,1 21 16,20-21-16,-20 21 0,20-21 0,1 21 15,-22 0-15,21-21 0,-20 21 16,20-21-16,-20 21 0</inkml:trace>
  <inkml:trace contextRef="#ctx0" brushRef="#br0" timeOffset="117559.58">14732 12467 0,'0'0'0,"0"-21"16,-21 21-16,0-21 0,-1 21 16,1 0-16,0 0 0,0 0 0,0 0 15,0 0-15,-1 0 0,1 0 16,0 21-16,0 0 0,0 0 0,0 22 16,-1-22-16,1 21 0,0 1 15,0-1-15,0 0 0,0 1 0,21-1 16,0 0-16,0 1 0,0-22 0,0 0 15,0 0-15,0 0 0,21 0 16,0-21-16,0 0 0,0 0 16,0 0-16,22-21 0,-22 21 0,0-21 15,21 0-15,-20-21 0,-1 20 16,21-20-16,-21 21 0,0-21 0,1-1 16,-1 1-16,0 0 0,-21 20 15,0-20-15,21 21 0,-21-21 16,0 20-16,0 44 15,0-1-15,0 0 16,-21 0-16,21 0 0,0 0 0,-21 22 16,21-1-16,0-21 0,0 22 0,0-22 15,0 21-15,0-21 0,0 0 16,0 22-16,21-43 0,-21 21 16,21 0-16,0-21 0,22 0 15,-22 0-15,0 0 0,21 0 0,-21 0 16,22-21-16,-1 0 0,0 0 0,1-22 15,-22 22-15,21-21 0,1-1 16,-1 1-16,0 0 0,-21-1 0,22-20 16,-22 21-16,0-22 0,0 1 15,0 20-15,1-20 0,-1-1 0,-21 22 16,21 0-16,-21 20 0,0 1 0,0 0 16,-21 21-1,0 21-15,-1 0 0,1 1 0,-21 20 16,21 0-16,0 1 0,-1-1 15,1 0-15,21 1 0,0 20 16,0-21-16,0 1 0,0-22 0,0 21 16,0 1-16,0-1 0,21 0 15,1-21-15,-22 1 0,21 20 0,0-21 16,0 0-16,21-21 0,-20 21 0,-1-21 16,21 0-16,-21 0 0,22 0 15,-22 0-15,21-21 0,0 0 0,-20 0 16,20 0-16,-21 0 0,21-1 15,-20-20-15,-1 21 0,0 0 16,0-22-16,-21 22 0,0 0 0,0 0 16,-21 21-1,0 0-15,0 0 0,-1 21 16,1 0-16,0-21 0,0 21 16,21 22-16,0-22 0,0 0 15,0 0-15,0 0 0,0 1 0,0-1 16,0 0-16,0 0 0,0 0 15,21-21-15,0 21 0,0-21 0,1 0 16,-1 0-16,0 0 0,21 0 0,-21 0 16,22-21-16,-1 0 0,0 0 15,1 0-15,-1 0 0,0-1 0,1-20 16,-1 21-16,-21-21 0,0 20 16,1 1-16,-1-21 0,0 21 15,-21 0-15,0 42 16,0 0-1,0 0-15,-21 0 0,0 22 16,21-22-16,-22 0 0,22 0 0,0 21 16,0-20-16,-21-1 0,21 0 15,0 0-15,0 0 0,0 0 16,21-42 31,1 0-47,-22 0 0,21 0 0,0-22 15,-21 22-15,21-21 0,0 0 16,0 20-16,1-20 0,-1 21 0,0 0 16,0 0-16,0 21 15,0 0-15,1 0 16,-22 21-16,0 0 0,0 0 16,21-21-16,-21 21 0,0 0 15,21 1-15,-21-1 0,0 0 16,21 0-16,-21 0 0,21-21 0,-21 21 15,21-21-15,-21 22 16,22-22-16,-1 0 0,0 0 16,0 0-16,0 0 0,0-22 15,1 1-15,-1 21 0,-21-21 16,21 0-16,0 0 0,0 0 0,0-1 16,1 1-16,-1 0 0,-21 0 15,21 0-15,-21 0 0,21-1 0,-21 1 16,0 42 15,0 1-31,0-1 0,0 0 16,0 0-16,-21 0 0,21 22 15,0-22-15,0 0 0,0 0 16,0 21-16,0-20 0,0-1 0,21 0 0,0 0 16,0-21-16,1 21 15,-1-21-15,0 0 0,0 0 0,21 0 16,1 0-16,-22 0 0,21 0 0,1-21 15,-22 21-15,21-21 0,0 0 16,-20-22-16,20 22 0,-21 0 0,0-21 16,0 21-16,-21-22 0,0 22 0,0-21 15,0 21-15,0-22 0,0 22 16,0 0-16,0 0 0,0 0 0,-21 21 16,0 0-16,0 0 0,0 0 15,0 21-15,-1 0 0,1 0 16,0 21-16,0-20 0,21-1 0,-21 0 0,21 21 15,0-21-15,0 1 0,0 20 16,0-21-16,21 0 0,0 0 16,0 1-16,0-1 0,1-21 0,-1 21 15,21-21-15,-21 0 0,22 0 16,-22 0-16,21 0 0,-21 0 0,22-21 16,-1 0-16,-21 21 0,21-22 0,-20-20 15,-1 21-15,0 0 0,0 0 16,0-1-16,0-20 0,1 21 0,-22 0 15,0 0-15,0-1 16,0 44 15,0-1-31,0 0 0,-22 0 16,22 0-16,-21-21 0,21 21 16,0 1-16,0-1 0,0 0 0,0 0 15,0 0 1,21-21-1,1 0 1,-1-21-16,0 21 16,-21-21-16,21 0 0,0 0 0,-21-1 15,21 1-15,1 0 0,-1 0 16,0 21-16,0 0 16,0 21-1,-21 0-15,0 0 16,0 1-16,0-1 0,0 0 15,0 0-15,0 0 0,0 0 16,0 1-16,0-1 16,21-21-16,1 0 0,-1 0 0,0 0 15,0 0-15,0 0 0,22 0 0,-22 0 16,21 0-16,-21 0 0,22-21 16,-1-1-16,-21 1 0,21 0 0,-20 0 15,20 0-15,-21 0 0,0-22 16,0 22-16,1-21 0,-22-1 15,0 1-15,21 0 0,-21-1 0,21 1 16,-21-21-16,21 20 0,-21 1 0,0 0 16,0-1-16,0 1 0,0 21 15,0 42 1,-21 0-16,-21 21 16,20 1-16,1-1 0,-21 0 0,21 1 15,0 20-15,-1-20 0,1-1 16,21 0-16,0 1 0,0-1 0,0-21 15,0 21-15,21 1 0,1-22 0,-1 0 16,0 0-16,0 0 0,21 1 16,-20-1-16,20-21 0,-21 0 15,21 0-15,-20 0 0,-1 0 0,21 0 16,-21-21-16,0-1 0,1-20 16,-1 21-16,21 0 0,-21-22 0,0 22 15,1 0-15,-1-21 0,0 21 0,0-1 16,0 22-16,0-21 0,-21 42 15,0 1 1,0-1-16,0 0 0,-21 21 16,21-21-16,-21 1 0,21-1 15,0 0-15,0 21 0,0-21 0,0 1 16,-21-1-16,21 0 0,0 0 16,0 0-16,0 0 15,0-42 16,0 0-15,0-21-16,0 21 0,0-1 0</inkml:trace>
  <inkml:trace contextRef="#ctx0" brushRef="#br0" timeOffset="117811.43">18373 12256 0,'0'0'0,"-43"0"0,1 0 0,0 0 16,20 0-16,44 0 16,-1 0-1,21 0-15,0 0 0,1 0 16,20 0-16,1 0 0,-1-22 0,1 22 16,-1-21-16,1 21 0,-1-21 0,1 21 15,-22 0-15,22-21 0,-22 21 16,0 0-16,1-21 0,-22 21 0,0 0 15,-21-21-15,0-1 16,-21 1-16,0 21 16</inkml:trace>
  <inkml:trace contextRef="#ctx0" brushRef="#br0" timeOffset="118116.26">14817 12510 0,'0'0'15,"-22"0"-15,44 0 16,20-22-16,0 22 15,1-21-15,-1 21 0,21-21 16,1 21-16,-1-21 0,1 21 0,-1-21 16,1 21-16,-1-21 0,-20-1 0,-1 22 15,0 0-15,-20 0 0,-1-21 16,0 21-16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6:58:16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826 0,'0'0'0,"21"0"16,0 0-16,1 0 0,-1-22 15,0 1-15,0 21 0,0-21 0,0 0 16,1 21-16,-1-21 0,0 0 0,-21-1 16,0 1-1,-21 21 1,-22 0-16,22 0 15,0 0-15,-21 0 0,-1 21 0,22-21 16,-21 22-16,21-1 0,-22-21 16,22 21-16,0 0 0,0 0 15,0 0-15,21 1 0,0-1 16,0 0-16,0 0 0,0 0 16,21 0-16,21-21 0,-21 22 15,22-22-15,-1 21 0,0 0 16,22-21-16,-22 21 0,22-21 15,-22 21-15,0 0 0,1 1 16,-1-1-16,-21 0 0,0 0 0,1 21 16,-22-20-16,0-1 0,-22 21 15,1-21-15,0 22 0,-21-22 0,-1 0 16,-20 0-16,21 0 0,-22 0 16,1 1-16,-1-22 0,22 0 15,-22 0-15,1 0 0,20 0 0,1 0 16,0 0-16,-1 0 0,22-22 15,-21 1-15,21 0 0,0 0 16,-1-21-16,22 20 0,-21-20 16,0 0-16,21 21 0,-21-22 0,21 1 15,0 21-15,0-22 0,0 22 16,21-21-16,21 21 0,-20 21 0,20-21 16,0-1-16,1 1 0,20 21 15,1 0-15</inkml:trace>
  <inkml:trace contextRef="#ctx0" brushRef="#br0" timeOffset="262.83">3069 635 0,'0'0'16,"0"21"-1,0 22-15,0-22 16,0 21-16,0 0 0,0 22 15,0-22-15,0 22 0,0-22 0,0 22 16,0-22-16,0 0 0,0 1 16,0-1-16,0 0 0,0-21 15,0 1-15,0-1 0,0 0 0,0 0 16,21-21 15,-21-21-31,0 0 0,21 0 16</inkml:trace>
  <inkml:trace contextRef="#ctx0" brushRef="#br0" timeOffset="438.74">2879 1080 0,'0'0'0,"21"0"31,0 0-31,0-22 16,0 22-16,0-21 0,1 21 15,20 0-15,-21 0 0,21-21 16,-20 21-16,-1 0 0,0 0 16,0 0-16,21 0 0</inkml:trace>
  <inkml:trace contextRef="#ctx0" brushRef="#br0" timeOffset="986.92">3641 1164 0,'0'0'0,"0"-21"15,21 0-15,-21 0 0,21 0 16,-21-1-16,0 1 0,0-21 16,0 21-16,0 0 0,0-1 15,0 1-15,-21 21 0,21-21 0,-21 21 16,-1 0-16,1 0 0,-21 0 15,21 21-15,0 0 0,-1 1 0,-20-1 16,21 21-16,0 0 0,0-20 16,-1 20-16,1 0 0,21-21 0,-21 22 15,21-22-15,0 21 0,0-21 16,0 1-16,0-1 0,0 0 16,21-21-16,0 0 0,1 0 15,-1 0-15,0 0 16,21 0-16,-21-21 0,1 0 15,-1-1-15,21 1 0,-21 0 0,0 0 16,1 0-16,-1-22 0,0 22 16,-21-21-16,0 0 0,21 20 0,-21-20 15,0 21-15,0 0 0,21 0 16,-21-1-16,0 44 31,0-1-31,0 0 0,0 21 0,0-21 16,0 22-16,0-22 0,0 21 15,0-21-15,0 22 0,0-22 16,0 0-16,0 0 0,0 0 16,0 1-16,21-22 0,1 0 0,-22 21 15,21-21-15,0 0 16,0 0-16,-21-21 0,21 21 0,0-22 16,-21 1-16,22 0 0</inkml:trace>
  <inkml:trace contextRef="#ctx0" brushRef="#br0" timeOffset="1814.44">4064 550 0,'0'-21'0,"0"42"15,0-21 1,0 22 0,0-1-16,0 21 0,0 0 15,0 1-15,0-1 0,0 0 0,0 1 16,0 20-16,0-20 0,0 20 15,0-21-15,0 1 0,0-1 0,0 0 16,0-20-16,0 20 0,0-21 16,0 0-16,21 0 0,0-21 15,0 0-15,1 0 0,-1 0 16,0-21-16,0 21 16,0-21-16,0-21 0,1 21 15,-1-1-15,0-20 0,0 21 16,0-21-16,0 20 0,-21-20 0,0 21 15,0 0-15,0 0 0,0-1 16,0 44 0,0-1-16,0 0 15,0 0-15,0 0 0,0 22 0,0-22 16,0 0-16,0 21 0,0-21 16,22 1-16,-22-1 0,0 0 0,21 0 15,-21 0-15,21-21 16,0 0-16,0 0 0,0 0 0,1 0 15,20 0-15,-21 0 0,0 0 16,0-21-16,22 0 0,-22 0 16,0 0-16,21-1 0,-20-20 15,-1 21-15,21-21 0,-21-1 0,0 22 16,1-21-16,-1-1 0,-21 22 16,0-21-16,21 21 0,-21 0 0,21 21 15,-21 21 16,0 0-31,0 0 16,21-21 0,-21-21 15,0 0-31,0 0 16,0-1-16,0 1 15,0 0-15,-21 21 31,0 0-31,0 0 0,0 21 16,-1 0-16,22 1 0,-21-1 16,21 21-16,-21-21 0,21 22 0,0-1 15,0-21-15,0 21 0,0 1 16,0-22-16,0 0 0,21 21 0,0-20 16,1-1-16,-1 0 15,0-21-15,0 0 0,0 0 0,0 0 16,22 0-16,-22 0 15,0 0-15,0-21 0,0 21 0,1-21 16,-1-1-16,0 1 0,0-21 0,0 21 16,-21-22-16</inkml:trace>
  <inkml:trace contextRef="#ctx0" brushRef="#br0" timeOffset="2014.33">4911 529 0,'0'0'0,"-22"0"16,1 0-1,21 21-15</inkml:trace>
  <inkml:trace contextRef="#ctx0" brushRef="#br0" timeOffset="2178.16">4106 826 0,'-21'0'16,"42"0"-16,-42 21 0,42-21 31,22 0-31,-22 0 0,21 0 15,0-21-15,1-1 0,-1 22 0,22-21 16,-22 0-16,21 21 0</inkml:trace>
  <inkml:trace contextRef="#ctx0" brushRef="#br0" timeOffset="3018.7">6371 868 0,'0'0'0,"0"-21"0,0-85 32,0 127 15,0 0-47,0 0 0,0 22 0,0-22 15,0 21-15,0 1 0,0-22 0,0 21 16,0 0-16,0-20 0,0 20 15,0-21-15,0 0 0,0 0 0,0 1 16,0-1-16,0 0 16,-21-21-1,21-21 1,0 0-16,-21-1 0,21 1 16,0 0-16,0 0 0,0-21 15,0 20-15,0-20 0,0 0 0,21-1 16,0 1-16,0 0 0,0 21 15,1-22-15,-1 22 0,0-21 0,0 21 16,0 21-16,0 0 0,22 0 16,-22 0-16,0 0 0,21 0 0,-20 21 15,20 0-15,-21 0 0,0 21 0,0-20 16,1 20-16,-1 0 0,0-21 16,-21 22-16,21-1 0,-21-21 15,0 0-15,0 22 0,0-22 16,0 0-16,-21-21 31,0 0-31,0-21 16,21 0-16,0 0 0,0-1 15,0 1-15,0 0 0,0-21 0,0 21 16,0-22-16,21 22 0,0-21 16,0-1-16,21 1 0,-20 21 0,-1-21 15,0 20-15,21 1 0,-21 0 0,1 0 16,-1 21-16,21 0 0,-21 0 15,0 21-15,1 0 0,-22 0 16,21 22-16,0-22 0,-21 21 16,21-21-16,-21 22 0,0-1 0,0 0 15,0-20-15,0 20 0,0-21 16,0 0-16,0 0 0,0 1 0,0-1 16,21-21 15,0-21-31,-21-1 0</inkml:trace>
  <inkml:trace contextRef="#ctx0" brushRef="#br0" timeOffset="3330.52">7578 826 0,'21'0'0,"-42"0"0,63-22 15,-21 1-15,21 21 0,-20-21 16,20 0-16,-21 0 0,0 0 0,22-1 15,-22 1-15,0 0 0,-21 0 16,0 0-16,0 0 0,0-1 16,-42 22-16,20 0 15,1 0-15,-21 22 0,21-1 16,0 0-16,-22 21 0,22-21 0,0 22 16,0-22-16,21 21 0,0 1 15,0-1-15,0 0 0,0-21 16,0 22-16,0-22 0,0 0 15,0 0-15,21 0 0,0 1 0,0-22 16,0 0-16,22 0 0,-22 0 0,0 0 16,21 0-16,-20 0 0,20 0 15,-21-22-15,21 1 0</inkml:trace>
  <inkml:trace contextRef="#ctx0" brushRef="#br0" timeOffset="3566.38">8403 254 0,'0'0'0,"-42"21"16,42 0-1,0 22-15,0-22 0,0 21 0,0 1 16,-21 20-16,21-21 0,0 1 16,-22-1-16,22 0 0,0 1 0,0-1 15,0 0-15,0 1 0,-21-22 16,21 21-16,0-21 0,0 1 0,0-1 15,21-21 1,1 0 0,-1-21-16,-21-1 0</inkml:trace>
  <inkml:trace contextRef="#ctx0" brushRef="#br0" timeOffset="4338.13">8721 318 0,'0'0'0,"-43"211"15,22-168-15,21 20 16,0-21-16,0 1 0,0-1 16,-21 0-16,21-20 0,0 20 0,0-21 15,0 0-15,0 0 0,0 1 16,21-44 15,-21 1-31,21 0 16,0 0-16,-21 0 0,22-22 0,-1 22 15,-21 0-15,21 0 0,0 0 16,-21 0-16,0-1 0,0 1 0,21 21 16,-21 21-1,0 1-15,0-1 0,0 21 16,0-21-16,0 0 0,0 22 15,21-22-15,-21 21 0,0-21 0,0 1 16,0-1-16,22 0 0,-1 0 0,0 0 16,0-21-1,0 21-15,22-21 0,-22 0 0,0 0 16,21 0-16,-21-21 0,1 21 0,20-21 16,-21 0-16,0 0 0,0 0 15,1-1-15,-1 1 0,0-21 0,0 21 16,0-22-16,-21 22 0,0 0 15,0 0-15,0 0 0,0 0 0,0-1 16,-21 44 15,21-1-31,-21 0 0,21 0 0,0 0 0,0 0 16,0 1-16,0 20 16,0-21-16,0 0 0,0 0 0,0 1 15,0-1-15,21-21 16,0 21-16,0-21 0,1 0 0,-1 0 15,0 0-15,0 0 0,0-21 0,0 0 16,22 21-16,-22-22 0,0 1 16,0 0-16,0 0 0,-21 0 0,0 0 15,22-1-15,-22-20 0,0 21 16,0 0-16,0-22 0,0 22 0,0 0 16,-22 0-16,22 0 15,-21 21-15,0 0 0,0 0 0,0 0 16,0 0-16,-1 0 0,1 0 0,0 21 15,0 0-15,21 0 0,-21 22 16,21-22-16,-21 0 0,21 0 0,0 21 16,0-20-16,0-1 0,0 0 15,0 0-15,21-21 0,0 0 16</inkml:trace>
  <inkml:trace contextRef="#ctx0" brushRef="#br0" timeOffset="4845.83">10075 508 0,'0'0'0,"-21"0"0,0 0 16,0 0-16,0 0 0,-1 0 16,1 21-16,0 0 15,0 22-15,0-22 0,0 0 0,-1 21 16,1 1-16,0-1 0,0-21 15,21 22-15,-21-1 0,21-21 0,0 21 16,0-20-16,0-1 0,0 0 16,0 0-16,0 0 0,21-21 15,0 0-15,0 0 0,0 0 16,1 0-16,-1 0 0,0-21 16,0 0-16,0 0 0,0 0 0,1-22 15,-1 22-15,0-21 0,0-1 16,0 1-16,0 0 0,1-22 0,-22 22 15,0-22-15,0 22 0,21-21 0,-21 20 16,0-20-16,21-1 0,-21 22 16,0 0-16,0 20 0,0-20 0,0 21 15,0 42 1,0 0-16,0 22 0,-21-1 16,0 0-16,21 1 15,-22 20-15,22-21 0,0 22 0,0-22 16,0 22-16,0-22 0,0 0 0,0 1 15,0-1-15,0 0 0,0 1 16,22-22-16,-22 21 0,21-21 0,0 1 16,0-1-16,0-21 15,0 0-15,1 0 0,-1 0 0,0 0 16,0-21-16,-21-1 0</inkml:trace>
  <inkml:trace contextRef="#ctx0" brushRef="#br0" timeOffset="5109.68">8107 508 0,'0'0'0,"-21"21"0,-22-21 15,22 0-15,42 0 16,22 0 0,-22 0-16,21 0 0,43 0 15,-43 0-15,0 0 0,1 0 16,-1-21-16,0 21 0,-20 0 16,20 0-16,-21 0 0</inkml:trace>
  <inkml:trace contextRef="#ctx0" brushRef="#br0" timeOffset="5766.39">2349 2053 0,'0'0'15,"-21"0"-15,0 0 0,21-21 16,21 21 0,0 0-16,1-21 0,20 21 15,-21 0-15,21 0 0,1 0 0,20 0 16,-20 0-16,41 0 0,1 0 15,0 0-15,20-21 0,22 21 0,0-21 16,22 21-16,20-22 0,21 1 0,1 21 16,-1-21-16,43 0 15,0 0-15,0 0 0,21-1 0,0 1 0,21 0 16,0 0-16,22 0 16,-1 0-16,0 21 0,1-22 0,-1 1 15,0 0-15,1 0 0,-1 21 16,0-21-16,-21 0 0,-21 21 0,22-22 15,-22 22-15,-22 0 0,1 0 0,-21-21 16,0 21-16,-22 0 0,-21 0 16,1 0-16,-22 0 0,-21 0 0,-21 0 15,-22 0-15,1 0 0,-21 0 16,-1 0-16,-21 0 0,-20 0 0,-1-21 16,0 21-16,-42-21 15,0 21-15,-1 0 16,1 0-16</inkml:trace>
  <inkml:trace contextRef="#ctx0" brushRef="#br0" timeOffset="5903.31">11091 1609 0,'-21'0'0,"42"0"0,-63 0 16,42 21-1,0 0 1,-21 0-1</inkml:trace>
  <inkml:trace contextRef="#ctx0" brushRef="#br0" timeOffset="14569.97">1482 3048 0,'0'0'0,"21"0"47,0 0-32,0 0 1,-21-21-16,21 0 0,-21 0 15,21-1 1,-21 1-16,0 0 16,0 0-16,0 0 15,-21 0-15,0 21 0,0-22 0,0 22 16,-22 0-16,22-21 0,-21 21 16,21 0-16,-22 0 0,22 0 15,-21 21-15,21 1 0,0-1 0,-22 21 16,22 0-16,0 1 0,21-1 15,-21 22-15,0-1 0,21 1 16,0-1-16,0-21 0,0 22 16,0-22-16,0 22 0,0-43 15,21 21-15,0-21 0,21 1 0,-21-1 16,22 0-16,-1-21 0,0 0 16,22 0-16,-22 0 0,22-21 0,-22 0 15,0 21-15,22-43 0,-22 22 16,1 0-16,-1-21 0,0-1 0,1 1 15,-1 0-15,-21-1 0,21 1 16,-20-22-16,-1 22 0,0 0 0,0-22 16,0 22-16,0 0 0</inkml:trace>
  <inkml:trace contextRef="#ctx0" brushRef="#br0" timeOffset="14757.85">2117 2942 0,'0'-84'0,"0"168"0,0-211 16,0 106-16,0 0 0,0 42 31,-22 21-15,22-20-16,-21 20 0,21 0 15,0 1-15,-21-1 0,21 0 0,0 22 16,0-22-16,0 22 0,0-22 16,0 0-16,0 1 0,0-1 0,0 0 15,0-21-15,0 1 0,0-1 16,21 0-16,0-21 0,22 0 16,-22 0-16,0 0 0,21-21 15,1 21-15,-22-21 0,21-1 16</inkml:trace>
  <inkml:trace contextRef="#ctx0" brushRef="#br0" timeOffset="15826.25">2688 3112 0,'0'0'15,"0"-22"-15,0 1 0,0 0 0,0 0 0,0 0 16,0 0-16,-21 21 16,0 0-16,0 0 0,-1 0 15,1 0-15,0 21 0,0 0 16,0 0-16,-22 21 0,22-20 0,0 20 15,0 0-15,-21 22 16,20-22-16,1-21 0,21 22 0,0-1 16,0-21-16,0 21 0,0-20 15,0-1-15,0 0 0,21-21 16,1 0-16,-1 0 0,0 0 16,21-21-16,-21 0 0,22-1 0,-22 1 15,21 0-15,-21-21 0,22 21 16,-22-22-16,0 1 0,0 0 0,0 20 15,1-20-15,-22 21 0,0-21 0,0 20 16,0 1-16,0 0 16,0 42-1,0 0 1,0 1-16,0-1 0,0 0 0,-22 21 16,22-21-16,0 22 0,-21-22 15,21 21-15,0 1 0,0-22 0,0 0 16,21 0-16,1 0 0,-1 0 15,0-21-15,0 0 0,0 0 0,0 0 16,22 0-16,-22 0 0,21 0 16,-21-21-16,22 0 0,-1 0 0,0 0 15,-20-22-15,20 22 0,0-21 0,1 21 16,-22-22-16,21 1 0,-21 21 16,0 0-16,-21-22 0,0 22 0,0 0 15,-21 21 1,0 0-16,0 0 15,0 0-15,21 21 0,-21 0 16,21 1-16,-22-1 0,22 0 0,0 0 16,0 21-16,0-20 0,22-1 15,-1 0-15,0 0 0,-21 0 0,21 0 16,0 1-16,-21-1 16,0 0-16,21-21 0,-21 21 15,-21-21 1,0 0-1,0 0-15,0-21 0,0 0 16,-1 21-16,1-21 16,0 21-16,0-22 0,0 22 15,0 0-15,21 22 16,0-1-16,0 0 16,0 0-16,0 0 15,21-21-15,0 0 0,0 21 16,0-21-16,0 0 0,22 0 15,-22 0-15,21 0 0,1 0 0,-1-21 16,21 0-16,-20 0 0,20 0 16,-20 0-16,20-1 0,1 1 0,-22-21 15,0 21-15,1-22 0,-22 22 16,21-21-16,-42 21 0,21 0 16,-21-22-16,0 22 0,0 0 0,0 0 15,0 0-15,-21 21 0,0 0 16,0 0-16,0 0 0,-1 0 15,1 21-15,21 0 0,0 0 0,-21 0 16,21 0-16,0 1 0,0-1 16,0 21-16,21-21 0,0 0 0,-21 22 15,22-22-15,-1 0 0,0 0 0,-21 0 16,0 1-16,21-1 0,-21 0 16,0 0-16,0 0 15,0 0-15,-21-21 16,0 22-16,0-22 0,-1 0 0,1 0 15,-21 0-15,21 0 0,0 0 0,-1 0 16,1 0-16,21-22 16,0 1-16,0 0 0,0 0 0,0-21 15,21 20-15</inkml:trace>
  <inkml:trace contextRef="#ctx0" brushRef="#br0" timeOffset="16239.05">4424 2794 0,'0'0'0,"0"-21"15,0 0-15,0 0 0,0 42 32,0 0-32,-21 21 0,21 1 15,0-1-15,-22 0 0,1 1 0,21 20 16,0-21-16,0 22 0,-21-22 15,0 22-15,21-22 0,-21 0 0,21 1 16,0-22-16,0 21 0,0-21 0,0 1 16,21-22-1,0 0-15,-21-22 16,0 1-16,0 0 0,0 0 16,0 0-16,0-22 0</inkml:trace>
  <inkml:trace contextRef="#ctx0" brushRef="#br0" timeOffset="16585.84">4276 2963 0,'0'0'0,"0"-42"16,0-21-16,0 20 0,0 22 0,0-21 16,21 21-16,0-22 0,0 43 0,0 0 15,0 0-15,22 0 0,-1 21 0,0 1 16,1-1-16,-1 21 0,0 0 16,1 1-16,-1-1 0,0 0 0,1 22 15,-22-22-15,21 1 0,-21-1 16,1 0-16,-1 1 0,0-1 0,-21-21 15,0 21-15,0-20 16,0-1-16,21-21 0,-21-21 16,0-1-1,0-20-15,0 21 0,0-21 0,0-1 16,0 1-16,0 0 0,0-22 16,21 1-16,-21 20 0,21-20 0,1-1 15,-1 1-15,-21-1 0,21 1 16,0 20-16,0 1 0,0 21 0,1 0 15,-1 21-15,0 0 16,0 42-16,0-21 0,-21 22 0,0-1 16,21 0-16,-21 22 0,22-22 15,-22 0-15,0 22 0,0-22 16</inkml:trace>
  <inkml:trace contextRef="#ctx0" brushRef="#br0" timeOffset="17809.82">5524 3302 0,'0'0'15,"22"0"-15,20 0 0,-21 0 0,0-21 16,0 0-16,1 0 0,-1-1 0,0 1 16,0-21-16,-21 0 0,0 20 0,21-20 15,-21 0-15,0 21 0,0-22 16,0 1-16,0 21 0,-21 0 0,0 21 16,0 0-16,0 0 0,-1 0 15,-20 0-15,21 0 0,-21 21 16,20 21-16,-20-21 0,21 22 0,-21-22 15,20 21-15,1 0 0,0 1 16,21-1-16,0 0 0,0 1 0,0-22 16,0 21-16,0-21 0,21 1 15,0-1-15,1 0 0,-1-21 0,21 0 16,-21 0-16,22 0 0,-1 0 0,-21-21 16,21 0-16,1-1 0,-22 1 15,21-21-15,-21 21 0,1-22 0,-1 22 16,0-21-16,0 0 0,0-1 0,-21 1 15,0 21-15,0-22 0,0 22 16,0 0-16,0 0 0,-21 21 31,21 21-31,-21 0 0,21 0 16,0 1-16,0-1 0,0 0 0,0 21 16,0-21-16,0 22 0,0-22 15,0 0-15,0 21 0,0-20 0,21-1 16,0 0-16,0-21 0,1 21 0,-1-21 15,0 0-15,0 0 0,0 0 16,22 0-16,-22-21 0,21 0 0,-21 21 16,0-43-16,22 22 0,-43 0 15,21 0-15,0-21 0,-21 20 0,21 1 16,-21-21-16,0 21 0,0 0 16,0-1-16,0 1 0,0 42 31,0 1-31,0-1 15,-21 0-15,21 0 0,0 21 16,0-20-16,0-1 0,0 21 0,0-21 16,0 0-16,0 1 0,0-1 15,0 0-15,0-42 32,21 21-32,-21-21 15,0-1-15,0 1 0,21 0 0,1-21 16,-1 21-16,-21-22 0,0 22 15,21 0-15,-21-21 0,21 20 16,-21 1-16,0 0 0,21 21 0,0 0 16,1 0-1,-22 21-15,0 0 0,0 1 16,21-1-16,-21 0 0,21 0 0,-21 0 16,0 22-16,0-22 0,0 0 15,21 0-15,0 0 0,-21 0 0,21 1 16,1-1-16,-1-21 0,0 0 15,21 0-15,-21 0 16,1 0-16,-1-21 0,0-1 0,0 1 16,21 0-16,-20 0 0,-1 0 15,0 0-15,0-22 0,21 22 0,-20-21 16,-22 21-16,21-22 0,0 22 0,0-21 16,-21 21-16,0-1 0,0 44 31,0-1-31,0 0 15,0 21-15,0-21 0,0 1 16,0 20-16,0-21 0,0 0 0,0 22 16,0-22-16,0 21 0,0-21 15,0 0-15,0 1 0,21-1 16,0-21-16,1 21 0,-1-21 0,21 0 16,-21 0-16,0 0 0,22 0 15,-22-21-15,21 0 0,1-1 0,-22 1 16,21 0-16,-21 0 0,0-21 0,1 20 15,-1-20-15,0 21 0,-21-21 16,0 20-16,0-20 0,0 0 0,0 21 16,0-1-16,0 1 0,-21 21 0,0 0 15,-1 0-15,1 21 16,21 1-16,0-1 0,-21 21 0,21-21 16,0 0-16,0 22 0,0-22 15,0 0-15,0 21 0,0-20 16,21-1-16,-21 0 0,21 0 0,1 0 15,-1-21-15,0 0 0,0 0 16,0 0-16,22 0 0,-22 0 16,0-21-16</inkml:trace>
  <inkml:trace contextRef="#ctx0" brushRef="#br0" timeOffset="17987.21">8107 2963 0</inkml:trace>
  <inkml:trace contextRef="#ctx0" brushRef="#br0" timeOffset="18465.93">9123 2455 0,'0'0'0,"0"-21"0,0 0 15,0-21-15,-21 21 0,-1 21 16,22 21-16,-21 0 16,21 21-16,0 1 0,-21 20 15,21-21-15,0 22 0,-21-1 0,21 1 16,0-22-16,0 22 0,-21-22 15,0 22-15,21-22 0,-22 0 16,22-21-16,0 22 0,0-22 0,0 0 16,0 0-16,-21-21 15,21-21 1,-21 21-16</inkml:trace>
  <inkml:trace contextRef="#ctx0" brushRef="#br0" timeOffset="18954.43">8678 2752 0,'-21'-43'0,"42"86"0,-63-128 16,42 43-16,-21-1 0,21 1 0,0 0 16,0 21-16,0-22 0,0 22 0,21 0 15,21 0-15,-21 0 16,22 21-16,-1 0 0,0 0 0,1 0 16,20 0-16,1 0 0,-1 42 15,-20-21-15,20 21 0,-21 1 0,22-1 16,-43 22-16,21-22 0,-20 0 0,-1 1 15,0-1-15,-21 0 0,0 1 16,0-22-16,0 21 0,0-21 0,0 0 16,0 1-16,0-1 0,-21-42 31,21-1-31,0 1 16,0 0-16,0 0 0,0-21 15,0 20-15,0-20 0,21-21 16,0 20-16,-21-20 0,21-1 0,0 1 15,1 20-15,-1-20 0,21 21 16,-21-1-16,22 22 0,-1 0 0,0 0 16,-21 21-16,22 21 0,-1 0 0,-21 0 15,0 22-15,1 20 0,-1-21 16,-21 22-16,0-1 0,0 1 0,0-1 16,0-20-16,0 20 0,0-20 15,0-1-15,-21 0 0,21-21 0,0 1 16,0 20-16,0-21 0,0 0 15,21-21 1,0 0 0,0 0-16,0-21 0,-21 0 15,21 21-15,1-21 0</inkml:trace>
  <inkml:trace contextRef="#ctx0" brushRef="#br0" timeOffset="19265.04">10139 2921 0,'0'0'15,"21"-21"-15,0 21 0,0 0 0,0 0 16,1-21-16,-1 21 0,0-21 16,0-1-16,0 22 0,0-21 0,1 0 15,-1 21-15,0-21 0,0 0 0,-21 0 16,0-1-16,0 1 16,0 0-16,0 0 0,-21 21 15,0 0-15,0 0 0,-1 0 16,1 0-16,-21 42 0,21-21 15,0 22-15,-1-22 0,1 21 0,-21 1 16,42-1-16,0 0 0,-21-21 0,21 22 16,0-22-16,0 0 0,21 0 15,0 0-15,0 1 0,0-22 0,22 0 16,-22 0-16,21 0 0,1 0 0,-1 0 16,-21 0-16,21 0 15,1-22-15,-1 1 0,0 0 0,1 0 16,-1 0-16</inkml:trace>
  <inkml:trace contextRef="#ctx0" brushRef="#br0" timeOffset="19470.91">10858 2328 0,'0'0'0,"-21"-84"16,21 105 0,-21 21-16,0-21 0,21 22 15,-21 20-15,21-20 0,0 20 0,0-21 16,-21 22-16,21-1 0,0-20 0,0-1 15,0 0-15,0 1 16,0-22-16,0 21 0,0-21 0,0 1 16,0-1-16,21-21 0,0 0 15,0 0-15,0 0 0,0 0 16,1-21-16,-1-1 0</inkml:trace>
  <inkml:trace contextRef="#ctx0" brushRef="#br0" timeOffset="20205.5">11282 2201 0,'0'0'0,"-21"0"31,-1 22-31,22 20 0,0-21 0,-21 21 16,21 1-16,-21 20 0,21 1 0,-21-22 16,21 22-16,0-22 0,0 21 15,0-20-15,0-1 0,0 0 0,0-20 16,0 20-16,0-21 0,0 0 0,0 0 15,0 1 1,21-22-16,0 0 0,0 0 16,1-22-16,-22 1 0,21 0 0,0 0 15,-21 0-15,21 0 0,-21-1 16,21 1-16,-21-21 0,0 21 0,21 0 16,-21-1-16,22 1 0,-22 42 31,0 1-31,0-1 15,0 0-15,0 0 0,0 0 0,0 0 16,0 22-16,0-22 0,21 0 16,-21 0-16,0 0 0,21 1 15,0-22-15,0 21 0,0-21 16,1 0-16,-1 0 0,0 0 16,0 0-16,0-21 0,0 21 0,1-22 15,-1 22-15,0-21 0,0 0 0,0 0 16,0-21-16,1 20 0,-1 1 15,-21 0-15,21-21 0,-21 21 16,0-1-16,0 44 31,0-1-31,0 0 0,0 0 16,0 0-16,-21 0 0,21 1 0,0-1 16,0 0-16,0 0 0,0 0 15,0 0-15,21-21 0,0 0 16,0 0-16,0 0 0,1 0 15,-1 0-15,0 0 0,21 0 0,-21-21 16,1 0-16,-1 0 16,0 0-16,0 0 0,-21-1 0,0 1 0,0-21 15,0 21-15,0-22 0,0 22 16,-21-21-16,0 21 0,0 0 16,-1 21-16,-20 0 0,21 0 0,0 0 15,-22 0-15,22 0 0,0 21 16,0 0-16,0 0 0,0 0 0,21 0 15,-22 1-15,22-1 0,0 0 0,0 0 16,0 0-16,22 0 0,-1-21 16,0 0-16,0 22 0,0-22 0,0 0 15,1 0-15,20 0 0</inkml:trace>
  <inkml:trace contextRef="#ctx0" brushRef="#br0" timeOffset="20658.24">12404 2604 0,'0'0'0,"0"-22"0,0 1 0,0 0 0,0 0 16,-22 21-16,1 0 16,0 0-16,0 21 0,0 0 15,0 0-15,-1 1 0,1 20 0,0-21 16,21 21-16,-21-20 0,0 20 0,0-21 16,21 21-16,-22-20 0,22-1 15,0 0-15,0 0 0,0 0 0,22 0 16,-1-21-16,0 0 0,0 0 15,0 0-15,0 0 16,1 0-16,20-21 0,-21 0 16,0 0-16,0 0 0,1 0 0,-1-22 15,0 1-15,-21 0 0,21-22 16,-21 22-16,21-22 0,-21 1 0,21-1 16,-21 1-16,0-1 0,0 1 0,0 20 15,0 1-15,0 21 0,0 0 16,0 0-16,0 42 15,0 0-15,0 0 0,0 21 16,-21 1-16,21 20 0,0-20 16,-21 20-16,21-21 0,0 22 0,0-1 15,0-20-15,0-1 0,0 0 16,0 1-16,0-1 0,0-21 16,0 22-16,21-22 0,-21 0 0,21-21 15,1 21-15,-1-21 0,0 0 16,0 0-16,0-21 15,0 0-15</inkml:trace>
  <inkml:trace contextRef="#ctx0" brushRef="#br0" timeOffset="20847.12">10329 2540 0,'0'0'0,"-21"0"16,63 21 0,1-21-16,-1 0 15,22-21-15,20 21 0,-20-21 0,42 0 16,-22 0-16</inkml:trace>
  <inkml:trace contextRef="#ctx0" brushRef="#br0" timeOffset="21125.97">13123 2032 0,'-21'0'0,"-42"64"15,41-43-15,1 0 0,0 21 16,0 1-16,0-1 0,0 21 15,21-20-15,0 20 0,0 1 16,0-1-16,0 1 0,0-22 0,0 22 16,0-22-16,0 0 0,0 1 15,0-22-15,21 21 0,0-21 0,-21 0 16,21-21-16,0 0 0,0 22 0,1-22 16,-1 0-16,0 0 0,0-22 15,-21 1-15</inkml:trace>
  <inkml:trace contextRef="#ctx0" brushRef="#br0" timeOffset="21473.77">12848 2328 0,'0'0'0,"0"-42"0,0-21 0,0 20 15,0 1-15,0 21 0,0-22 16,0 22-16,21 21 0,0 0 0,1 0 16,-1 0-16,21 21 0,0 1 15,1-1-15,-1 21 0,0 0 16,1 22-16,20-22 0,-20 22 0,-1-1 15,21 1-15,-41-22 0,20 22 0,-21-22 16,21 21-16,-20-41 0,-22 20 16,21 0-16,-21-21 0,0 1 0,21-22 15,-21 21-15,0-42 32,-21-1-32,21 1 0,-21-21 0,21 21 15,0-22-15,0 1 0,0-21 16,0-1-16,21 1 0,0-1 0,0 1 15,0-1-15,0 1 0,22-1 16,-22 1-16,0-1 0,0 22 16,0-1-16,1 22 0,-1 0 0,-21 0 15,21 21-15,-21 21 0,0 0 16,0 0-16,0 22 0</inkml:trace>
  <inkml:trace contextRef="#ctx0" brushRef="#br0" timeOffset="22703.07">14097 2731 0,'0'-22'16,"0"44"-16,21-65 0,0 22 0,-21-21 0,0 21 16,0-22-16,21 1 0,-21 0 15,0-1-15,0 1 0,0 21 0,-21-22 16,21 22-16,-42 21 0,21 0 15,0 0-15,-1 0 0,-20 0 0,21 21 16,-21 22-16,20-22 0,1 21 0,0 1 16,0-1-16,0 0 0,0 1 15,21-1-15,0 0 0,0 1 0,0-22 16,0 21-16,0-21 0,21 0 0,0-21 16,0 22-16,0-22 0,0 0 15,1 0-15,20 0 0,-21 0 16,0 0-16,0-22 0,1 1 0,20 0 15,-21 0-15,0 0 0,-21 0 16,21-22-16,1 1 0,-1 21 0,-21-22 16,0 1-16,0 21 0,0 0 0,0 0 15,0-1-15,0 44 16,0-1 0,0 0-16,0 0 0,0 0 0,0 22 15,0-22-15,0 21 0,0-21 16,0 0-16,0 1 0,0-1 0,21 0 15,0 0-15,0-21 0,0 21 16,1-21-16,-1 0 16,0 0-16,0 0 0,0 0 0,0-21 15,22 0-15,-22 0 0,0 0 0,0-1 16,0-20-16,1 0 0,-1 21 16,0-22-16,-21 1 0,0 0 0,21 20 15,-21 1-15,0 0 0,0 0 0,0 42 31,-21 0-31,21 0 0,0 22 0,-21-22 16,0 21-16,21-21 0,-22 22 16,22-22-16,0 21 0,0-21 15,0 1-15,0-1 0,0 0 0,0 0 16,0 0-16,0-42 31,0 0-31,22 21 16,-1-21-16,-21 0 0,21-22 15,0 22-15,-21 0 0,21-21 0,0-1 16,1 22-16,-22-21 0,21 21 0,-21-1 16,21 1-16,-21 0 0,0 0 15,0 42 1,0 0-16,0 0 0,0 1 0,0-1 16,0 0-16,0 21 0,0-21 15,0 22-15,0-22 0,21 0 0,-21 0 16,21 22-16,0-22 15,1 0-15,-1 0 0,0-21 16,0 0-16,0 0 0,0 0 0,1 0 16,-1 0-16,0-21 0,0 0 0,0 21 15,0-21-15,1-1 0,20-20 16,-21 21-16,0-21 0,0 20 0,1-20 16,-1 0-16,0-1 0,0 22 15,0 0-15,-21-21 0,0 21 0,0-1 16,-21 44 15,0-1-31,0 0 0,0 21 16,21-21-16,0 1 0,-22-1 0,22 21 15,0-21-15,0 0 0,0 1 16,0-1-16,22-21 16,-1 0-16,0 0 15,0 0-15,0 0 16,0-21-16,1 21 0,-1-22 0,0 1 15,0 0-15,0 0 0,0 0 0,1-22 16,-1 22-16,-21 0 0,0-21 16,0 21-16,0-1 0,0 1 0,-21 42 31,-1 1-31,1-1 16,0 21-16,0 0 0,0 1 0,0-1 15,21-21-15,0 22 0,0-1 0,0-21 16,0 21-16,0-20 0,0-1 15,21 0-15,0 0 0,21-21 0,-21 21 16,1-21-16,20 0 0,0 0 0,-21 0 16,22 0-16,-1 0 0,0 0 15,-20-21-15</inkml:trace>
  <inkml:trace contextRef="#ctx0" brushRef="#br0" timeOffset="23662.9">7959 2942 0,'0'21'15,"0"1"1,0-1-16,0 0 0,0 0 16,21-21-16,-21 21 15,21-21-15,0 0 16,0 0-16,0 0 0,1-21 15,-1 21-15,-21-21 0,0 0 16,0 0-16,0-1 16,0 1-16,0 0 0,0 0 15,-21 21-15,-1 0 16,1 0-16,0 21 16,21 0-1,0 0-15,0 1 16,0-1-16,0 0 0,0 0 15,0 0-15</inkml:trace>
  <inkml:trace contextRef="#ctx0" brushRef="#br0" timeOffset="26009.93">3027 4890 0,'21'0'0,"0"-22"16,-21 1-16,21 21 0,0-21 15,-21 0-15,22 21 0,-1-21 16,0 0-16,0-1 0,0 1 0,0 0 15,-21 0-15,22 0 0,-22 0 16,0-1-16,0 1 0,-22 21 16,1-21-16,0 21 0,-21-21 0,-1 21 15,1 0-15,0 0 0,-1 0 16,1 0-16,0 21 0,-1 0 0,1 0 16,0 1-16,-1-1 0,22 0 15,21 0-15,0 0 0,0 22 16,0-22-16,21 0 0,22 21 15,-1-21-15,0 1 0,1 20 0,-1-21 16,0 0-16,1 0 0,-1 22 16,0-22-16,1 0 0,-1 0 0,-21 0 15,0 1-15,-21 20 0,0-21 16,0 0-16,0 0 0,-42 1 0,21-1 16,-21 0-16,-1 0 0,1 0 15,-22-21-15,1 21 0,-1-21 0,1 0 16,-1 0-16,22 0 0,-21 0 0,20-21 15,1 0-15,0 0 16,-1 0-16,22 0 0,0-1 0,21-20 16,0 0-16,0-1 0,0 1 15,106-148 1,-64 147-16,22 1 0,-22 21 16,21-22-16,1 1 0,-1 21 0,1 0 15,-1 0-15,1-22 0,-1 22 16</inkml:trace>
  <inkml:trace contextRef="#ctx0" brushRef="#br0" timeOffset="26197.82">3556 4530 0,'0'42'0,"0"-84"0,0 105 0,0-20 15,0-1-15,-21 21 16,0-20-16,21 20 0,-22-20 0,22 20 16,0-21-16,0 1 0,0-1 0,0 0 15,0 1-15,0-1 0,0-21 16,0 0-16,0 1 0,0-1 0,0 0 15,22-21-15,-1 0 0,0 0 16,0 0-16,0 0 0,22-21 0,-22 0 16,21-1-16,0 1 0,-20 0 15</inkml:trace>
  <inkml:trace contextRef="#ctx0" brushRef="#br0" timeOffset="26602.59">4085 4784 0,'0'-21'0,"0"42"0,0-64 0,-21 43 15,0 0-15,0 0 16,-1 22-16,1-1 0,0 21 0,0-21 16,0 22-16,0-1 0,-1 0 15,1-21-15,0 22 0,0-1 0,0 0 16,21-20-16,0 20 0,0-21 0,0 0 16,0 0-16,21-21 15,0 0-15,0 0 0,0 0 0,1 0 16,-1-21-16,0 21 0,21-21 15,-21 0-15,1 0 0,-22 0 0,21-1 16,0-20-16,0 21 0,-21 0 16,21-22-16,-21 1 0,0 21 15,0-21-15,0 20 0,0 1 0,0 0 16,0 0-16,0 42 16,0 0-16,0 0 15,0 1-15,0 20 0,0 0 0,0 1 16,0-22-16,0 21 0,21 0 15,-21-20-15,22-1 0,-22 21 0,0-21 16,21-21-16,0 21 0,0-21 16,0 0-16,0 0 0,1 0 0,-1 0 15,0-21-15,21 0 0,-21 0 16,22 0-16,-22 0 0,21-22 16</inkml:trace>
  <inkml:trace contextRef="#ctx0" brushRef="#br0" timeOffset="27335.17">4720 4487 0,'0'-21'16,"0"42"-16,0-63 0,0 63 16,0 0-16,0 1 15,0-1-15,0 21 0,0 0 0,0 1 16,-21-1-16,21 22 0,0-22 16,0 21-16,0-20 0,0 20 0,0-20 15,0-1-15,0-21 0,0 21 16,0-20-16,0-1 0,21 0 15,0-21-15,0 0 0,1 0 0,-1 0 16,0 0-16,21 0 0,-21 0 16,1-21-16,20 0 0,-21-1 0,0 1 15,0 0-15,1-21 0,-1 21 0,-21-1 16,0-20-16,21 21 0,-21 0 16,0 0-16,0 42 31,0 0-31,0 0 0,0 0 15,21 0-15,-21 22 0,0-22 0,0 0 16,0 0-16,0 0 0,21-21 16,-21 22-16,21-22 0,1 0 15,-1 0-15,0 0 0,0 0 16,0-22-16,0 22 0,1-21 16,-1 0-16,0 0 0,0-21 0,0 20 15,0 1-15,1-21 0,-1 0 0,0-1 16,0 22-16,0-21 0,0-1 15,1 22-15,-1 0 0,0 0 0,0 0 16,0 21-16,-21 21 31,0 0-15,21-21 15,-21-21-31,0 0 16,0 0-16,0-1 31,-21 22-31,0 0 16,0 0-16,0 0 0,21 22 15,-21-1-15,-1 0 0,22 0 0,0 21 16,-21 1-16,21-22 0,0 21 0,-21 1 16,21-1-16,0-21 0,0 21 15,0-20-15,21-1 0,-21 0 16,21 0-16,1-21 0,20 0 0,-21 0 15,0 0-15,22 0 0,-22 0 16,21 0-16,-21 0 0,22-21 0,-1 0 16,-21 0-16,0-1 0,22-20 0,-22 21 15,0 0-15,-21-22 0</inkml:trace>
  <inkml:trace contextRef="#ctx0" brushRef="#br0" timeOffset="27510.07">5673 4318 0,'0'0'0,"-22"0"0,1 0 16,21 21-16,-21-21 0,21 21 15,0 1 1,0-1 0,-21-21-1,0 0-15,0 0 16</inkml:trace>
  <inkml:trace contextRef="#ctx0" brushRef="#br0" timeOffset="27685.97">4741 4678 0,'0'0'0,"0"21"31,43-21-31,-22 0 16,0-21-16,21 21 0,-21-21 0,1 0 15,20 21-15,-21-22 0,21 22 0,-20-21 16,-1 21-16,-21-21 0</inkml:trace>
  <inkml:trace contextRef="#ctx0" brushRef="#br0" timeOffset="27850.87">4149 4741 0,'-22'22'0,"44"-44"0,-22 44 32,21-22-32,0 0 0,21 0 15,-21-22-15,22 22 0,-1-21 16,0 0-16,1 21 0,-1-21 0</inkml:trace>
  <inkml:trace contextRef="#ctx0" brushRef="#br0" timeOffset="28419.98">7874 4466 0,'-21'-21'15,"42"42"-15,-42-84 0,0 42 0,21-22 0,-22 1 16,22 0-16,0-1 0,0 1 15,0 21-15,0 0 0,0-1 0,0 1 16,22 21-16,-1 0 0,-21 21 16,21 1-16,0 20 0,0 0 15,0 22-15,1-22 0,-1 22 0,-21-1 16,0-21-16,21 22 0,-21-22 16,21 22-16,-21-22 0,0 0 0,0-20 15,0 20-15,0-21 0,21-21 16,-21 21-16,21-21 0,1 0 15,-1-21-15,-21 0 0,21 0 16,0 0-16,-21-22 0,0 22 0,21-21 16,-21-1-16,21 22 0,-21-21 15,0-22-15,22 22 0,-22 0 0,21-22 16,-21 1-16,21 20 0,-21 1 16,0 0-16,21-1 0,0 22 0,0 21 15,1 0-15,-1 21 0,0 1 16,0 20-16,-21 0 0,21-21 15,0 22-15,1-1 0,-1 0 16,0 1-16</inkml:trace>
  <inkml:trace contextRef="#ctx0" brushRef="#br0" timeOffset="29602.3">8826 4636 0,'43'0'0,"-86"0"0,107 0 16,-22 0-16,-21-22 0,22 1 0,-22 21 15,0-21-15,-21 0 0,0 0 0,0 0 16,0-1-16,0-20 0,0 21 15,-21-21-15,0-1 0,0 22 0,-22-21 16,22 21-16,-21-22 0,-1 43 16,22 0-16,-21 0 0,21 0 0,-22 0 15,22 21-15,-21 22 0,21-22 16,0 21-16,-1 1 0,22 20 0,0-21 16,-21 1-16,21-1 0,0 0 15,0 1-15,0-22 0,0 21 0,0-21 16,21 22-16,-21-22 0,22-21 15,20 21-15,-21-21 0,21 0 0,-20 0 16,20 0-16,0-21 0,-21 0 0,22 0 16,-1-1-16,-21 1 0,22 0 15,-22 0-15,21 0 0,-21 0 0,0-22 16,1 22-16,-22-21 0,0 21 0,0-22 16,0 1-16,0 21 0,0 0 15,0-1-15,0 1 0,-22 21 31,22 21-31,-21 1 0,0-1 0,21 0 16,0 21-16,0-21 0,-21 22 0,21-22 16,0 21-16,0-21 0,0 1 15,0-1-15,21 0 0,0 0 0,0 0 16,22-21-16,-22 0 0,0 0 0,21 0 16,-20 0-16,20 0 0,-21-21 15,21 0-15,-20 21 0,20-21 0,-21 0 16,0-1-16,22 1 0,-22-21 0,0 21 15,0-22-15,0 22 0,0-21 16,-21 0-16,0 20 0,0-20 16,0 21-16,0 0 0,0 0 0,-21-1 15,0 22-15,0 0 0,21 22 16,-21-1-16,0 0 0,-1 21 0,22-21 16,0 22-16,0-1 0,-21-21 15,21 22-15,0-1 0,0-21 0,0 21 16,0-20-16,21-1 0,1 0 0,20 0 15,-21 0-15,21 0 0,-20-21 16,20 0-16,0 22 0,22-22 0,-22 0 16,22 0-16,-22 0 0,21-22 0,-20 1 15,20 21-15,-20-21 0,20 0 16,-21 0-16,1 0 0,-22-1 16,21 1-16,-21 0 0,-21 0 0,0 0 15,0-22-15,0 22 0,0-21 16,0 21-16,-21 0 0,0-1 0,-21 1 15,21 21-15,-1 0 0,1 0 0,-21 0 16,21 0-16,0 0 0,-1 21 16,1 1-16,0 20 0,0-21 0,21 0 15,0 22-15,0-22 0,0 0 0,0 0 16,0 0-16,0 0 0,0 1 16,0-1-16,21-21 0,0 0 0,0 0 15,1 0-15,-1 0 0,0 0 16,0 0-16,0-21 0,22 21 15,-22-22-15,0 1 0,0 0 0,0 0 16,0 0-16,-21 0 0,22-1 0,-1 1 16,-21 0-16,0 0 0,21 0 15,-21 42 1,21 0 0,-21 0-16,0 0 0,0 1 15,0-1-15,0 0 0,21 0 0,0 0 16,-21 0-16,22-21 0,-1 22 0,0-22 15,0 0-15,0 0 16,0 0-16,1 0 0,-1 0 16,0 0-16,0 0 0,0-22 0,0 22 15,1-21-15,-1 0 0,0 0 16,0 0-16,0 0 0,-21-1 16,21 1-16,-21 0 0,22 0 0,-22 42 46,0 0-46,0 0 0,0 1 16,0-1-16,0 0 0,0 0 16,0 0-16,0 0 15,-22-21 1</inkml:trace>
  <inkml:trace contextRef="#ctx0" brushRef="#br0" timeOffset="29755.22">10816 4128 0,'0'0'0,"-21"0"0,0 0 0,0 0 16,42 0 15,0 0-31</inkml:trace>
  <inkml:trace contextRef="#ctx0" brushRef="#br0" timeOffset="30189.97">11282 3895 0,'0'0'15,"0"21"17,0 0-32,0 0 0,0 22 0,-21-1 15,21 0-15,0 1 0,-22-1 0,22 21 16,0-20-16,0-1 15,0 0-15,0 1 0,0-1 0,0 0 0,0 1 16,0-22-16,0 0 0,0 0 0,0 0 16,0 1-16,22-22 31,-1 0-31,-21-22 0,21 1 16,-21 0-16,21 0 15,0-21-15,-21 20 0,21-20 0,1 21 16,-1-21-16,0-1 0,0 22 0,0-21 15,0 21-15,22 21 0,-22-22 16,0 22-16,0 0 0,0 0 0,1 22 16,-22-1-16,21 0 0,0 0 15,-21 0-15,21 22 0,-21-22 0,0 21 16,0-21-16,0 0 0,0 22 16,-21-22-16,0 0 0,0 0 0,-22 22 15,22-43-15,-21 21 0,21 0 16,-1-21-16,1 0 0,0 0 0,0 0 15,21-21 1,0 0-16,21-1 0,0 1 0,0 0 16,1-21-16</inkml:trace>
  <inkml:trace contextRef="#ctx0" brushRef="#br0" timeOffset="30398.85">12234 3852 0,'21'0'0,"-42"0"0,64 0 0,-43 22 15,0-1-15,0 0 0,0 0 0,0 21 16,0 1-16,0 20 0,0-20 16,-22-1-16,22 0 0,-21 1 0,21-1 15,0 0-15,0 1 0,0-22 0,0 21 16,0-21-16,0 0 0,0 1 16,21-1-16,1-21 0,-1 0 0,0 0 15,0 0-15,0 0 0,0 0 0,1 0 16,-1 0-16,0-21 0</inkml:trace>
  <inkml:trace contextRef="#ctx0" brushRef="#br0" timeOffset="30698.72">12594 4382 0,'21'0'32,"0"0"-32,1 0 0,-1 0 15,21-22-15,-21 1 0,0 21 16,22-21-16,-22 0 0,21 21 0,-21-21 15,22 0-15,-22-1 0,0 22 0,0-21 16,-21 0-16,0 0 0,0 0 16,0 0-16,-21 21 0,0 0 15,0 0-15,0 0 0,-22 21 16,22 21-16,0-21 0,-21 22 16,20-22-16,1 21 0,0 0 0,0 1 15,21-22-15,0 21 0,0-21 0,0 1 16,0 20-16,21-21 15,0 0-15,0-21 0,22 0 0,-1 0 16,0 0-16,22 0 0,-22 0 0,22 0 16,-22 0-16,0-21 0,1 21 15</inkml:trace>
  <inkml:trace contextRef="#ctx0" brushRef="#br0" timeOffset="31262.4">2519 6350 0,'0'0'16,"-85"21"-16,0 0 0,43 1 0,-21-22 0,41 0 15,1 0-15,42 0 16,1 0-16,20 0 0,21 0 0,22-22 15,0 22-15,-1-21 0,43 0 0,0 21 16,0-21-16,43 0 0,-1 21 16,0-21-16,43-1 0,0 1 0,21-21 15,-1 21-15,22 0 0,22-22 16,20 1-16,0 21 0,22-22 16,-1 1-16,1 0 0,-1-1 0,22-20 15,0 21-15,-1-1 0,1 1 0,0 0 16,-1-1-16,1 1 0,0 0 15,-22-1-15,-21 1 0,1 21 0,-43 0 16,0-1-16,-43-20 0,1 42 0,-43-21 16,1 0-16,-43 21 0,-21 0 15,-1-21-15,-41 21 0,-1 0 0,-20 0 16,-1 0-16,-21 0 0,0 0 0,-63 0 31,0 0-31,-1 0 0,-41 0 0,-1 0 16</inkml:trace>
  <inkml:trace contextRef="#ctx0" brushRef="#br0" timeOffset="31734.12">1672 7451 0,'21'-43'16,"-42"86"-16,42-128 0,-21 43 0,0-1 16,0 1-16,0 0 0,0-1 0,0 1 15,0 21-15,0-21 0,-21 20 16,0 22-16,0 0 0,-22 0 16,1 0-16,21 22 0,-21-1 15,-1 21-15,1 0 0,21 22 0,-22-1 16,22 1-16,0-1 0,0 1 15,21 21-15,-21-22 0,21 1 16,0-22-16,0 21 0,0-20 0,21-1 16,21 0-16,-21-20 0,22-1 15,-1 0-15,0-21 0,22 0 0,-22 0 16,22-21-16,-22 0 0,22-1 16,-1-20-16</inkml:trace>
  <inkml:trace contextRef="#ctx0" brushRef="#br0" timeOffset="31969.99">2349 7154 0,'0'0'0,"0"-21"0,-21 0 0,0 0 15,0 21-15,0 0 0,0 21 16,-1 0-16,22 22 0,0-1 16,-21 0-16,0 22 0,21-22 0,-21 22 15,21-1-15,0-21 0,0 22 16,0-22-16,0 1 0,0-1 0,0-21 15,0 21-15,0-20 16,21-1-16,0 0 0,0-21 0,1 0 16,-1 0-16,0 0 0,21 0 15,1 0-15,-1 0 0,0-21 0,1 0 16,-1-1-16,0 1 0</inkml:trace>
  <inkml:trace contextRef="#ctx0" brushRef="#br0" timeOffset="32894.25">2921 7430 0,'0'0'0,"0"-127"31,-21 105-31,0 22 0,-1 0 0,1 0 16,0 22-16,-21-1 0,21 21 0,-22-21 15,22 22-15,-21-1 0,21 0 16,-22 1-16,22-1 0,0 0 16,0 1-16,0-22 0,-1 21 0,22-21 15,0 0-15,0 1 0,22-22 16,-1 0-1,21 0-15,-21 0 0,0 0 0,22-22 16,-22 1-16,21-21 0,-21 21 16,22-22-16,-22 22 0,0-21 0,21 0 15,-20-1-15,-22 1 0,0 21 16,21-22-16,-21 22 0,0 0 0,-21 42 31,21 0-31,0 1 16,0 20-16,-22-21 0,22 21 0,0 1 15,-21-1-15,21-21 0,0 22 16,0-22-16,0 21 0,0-21 0,0 0 16,21-21-16,1 22 0,-1-22 15,0 0-15,0 0 0,0 0 0,22 0 16,-22-22-16,21 1 0,0 21 0,-20-21 16,20-21-16,-21 21 0,21-1 15,1-20-15,-22 21 0,21-21 0,-21-1 16,1 1-16,-1 0 0,-21-1 15,0 1-15,0 21 0,0 0 0,0-1 16,0 1-16,0 42 16,-21 1-1,21-1-15,0 21 0,0-21 0,0 22 16,0-22-16,0 21 0,0-21 16,0 0-16,21 22 0,-21-22 0,21 0 15,0 0-15,-21 0 0,0 1 16,21-22-16,-21 21 15,-21-21 1,0 0-16,0 0 0,0 0 16,-1 0-16,-20 0 15,21 0-15,-21 0 0,20-21 0,-20 21 0,21 0 16,0 0-16,0 0 16,42 0 15,0 0-31,0 0 15,0-22-15,22 22 0,-1 0 0,-21-21 16,21 21-16,1-21 0,20 0 16,-20 0-16,-1 0 0,21-1 0,-20 1 15,-1 0-15,22 0 0,-43 0 0,21-22 16,-21 22-16,22-21 16,-43 21-16,0 0 0,0-22 0,0 22 0,0 0 15,0 0-15,0 0 0,0-1 16,-22 22-16,22 22 15,-21-1-15,21 0 0,0 0 16,0 21-16,0-20 0,0 20 16,0 0-16,0-21 0,21 22 0,-21-1 15,0-21-15,0 22 0,22-22 0,-22 0 16,0 0-16,0 0 0,0 0 16,0 1-16,-22-1 0,1-21 15,21-21 1</inkml:trace>
  <inkml:trace contextRef="#ctx0" brushRef="#br0" timeOffset="33126.11">4276 6964 0,'0'0'0,"21"-42"0,0 20 0,0 22 16,-21 22-1,0-1-15,0 0 0,0 21 0,0 1 16,0-1-16,0 21 0,0-20 0,0 20 15,0-20-15,0 20 0,0-21 16,0 1-16,0-1 0,0 0 0,0-20 16,0 20-16,0-21 0,0 0 15,0 0 1,0-42 0,0 0-16,0 0 0,0 0 0,0 0 15,0-1-15</inkml:trace>
  <inkml:trace contextRef="#ctx0" brushRef="#br0" timeOffset="33438.93">4254 7049 0,'0'0'0,"0"-64"0,106-105 31,-85 169-31,22 0 0,-1 21 16,0 0-16,1 0 0,-22 22 0,21-1 16,1 0-16,-22 1 0,21 20 15,-21 1-15,0-22 0,22 21 16,-22 1-16,0-22 0,0 1 0,-21-1 15,0 0-15,21-21 0,-21 1 0,0-1 16,22-21 0,-22-21-16,0-1 15,0 1-15,0-21 0,0 0 0,0-1 16,0 1-16,0-22 0,0 22 16,0-21-16,0-1 0,0 1 0,0-1 15,0 22-15,21-1 0,0 1 16,0 0-16,-21 21 0,21-1 0,0 22 15,1 0-15,-1 22 16,-21-1-16,21 0 0,-21 21 16,21-21-16,0 22 0</inkml:trace>
  <inkml:trace contextRef="#ctx0" brushRef="#br0" timeOffset="34642.9">5673 7387 0,'21'-21'0,"-42"42"0,63-63 0,-21 21 15,-21 0-15,21-1 0,-21 1 0,0 0 16,0-21-16,0-1 0,-21 22 16,0-21-16,0 21 0,-22-22 0,22 22 15,-21 0-15,0 21 0,20 0 16,-20 0-16,0 0 0,21 21 16,-22 0-16,22 1 0,0 20 0,0 0 15,0 1-15,21 20 0,-22-21 0,22 1 16,0-1-16,0 0 0,0 1 15,0-22-15,22 21 0,-1-21 0,21 1 16,-21-22-16,0 0 0,22 0 0,-1 0 16,0 0-16,-20 0 0,20 0 15,0-22-15,-21 1 0,22 0 0,-1-21 16,-21 21-16,22-22 0,-22 1 0,0 21 16,0-22-16,-21 1 0,0 0 15,0-1-15,0 22 0,0-21 16,0 21-16,0 0 0,0 42 31,0 0-31,0 21 0,0-21 16,0 22-16,0-1 0,0-21 0,0 22 15,0-22-15,21 21 0,-21-21 16,21 0-16,1 1 0,-1-1 0,0 0 16,0-21-16,0 0 0,0 0 0,1 0 15,-1 0-15,0 0 0,0-21 16,0 0-16,0-1 0,1 1 0,-1 0 15,-21-21-15,0 21 0,21-22 0,-21 1 16,21 0-16,-21 20 0,0-20 16,0 21-16,0 0 0,0 0 15,0-1-15,0 44 16,0 20 0,0-21-16,0 0 0,0 22 15,0-22-15,0 21 0,0 0 0,0-20 16,0-1-16,21 21 0,-21-21 0,0 0 15,0 1-15,21-22 16,1 0 0,-1-22-16,0 1 15,0-21-15,0 21 16,-21 0-16,21-22 0,1 1 0,-1 21 16,0-22-16,0 1 0,0 21 0,0 0 15,1-22-15,-1 22 0,-21 0 16,21 21-16,0 0 0,-21 21 15,0 0 1,0 1-16,0-1 0,0 21 16,0-21-16,0 0 0,0 22 0,0-22 15,0 0-15,0 21 0,0-20 0,21-1 16,0 0-16,1-21 0,-1 21 16,0-21-16,21 0 0,1 0 0,-22 0 15,21 0-15,0 0 0,-20-21 0,20 21 16,0-21-16,-21 0 0,22-1 15,-22 1-15,21-21 0,-21 21 16,1 0-16,-1-22 0,0 22 0,-21-21 16,0 21-16,21-1 0,-21 1 0,0 0 15,0 42 17,0 0-32,0 1 0,0 20 15,0-21-15,0 0 0,0 0 16,0 1-16,0-1 0,21 0 0,0 0 15,1-21-15,-1 21 0,0-21 16,0 0-16,21 0 0,-20 0 16,20 0-16,0 0 0,-21-21 0,22 21 15,-1-21-15,-21 0 0,22 0 0,-22-1 16,21 1-16,-21 0 0,0 0 16,1-21-16,-22 20 0,0-20 0,0 21 15,0-21-15,0 20 0,0 1 0,-22 0 16,1 21-16,0 0 0,0 0 0,0 0 15,0 21-15,-1 0 0,1 1 16,21 20-16,-21-21 0,21 21 0,-21 1 16,21-1-16,0 0 0,0-20 0,0 20 15,0-21-15,0 0 16,0 22-16,21-43 0,0 21 0,0 0 16,1-21-16,-1 0 0,0 0 0,21 0 15,-21 0-15,1-21 0,20 0 16,-21-1-16,21 22 0</inkml:trace>
  <inkml:trace contextRef="#ctx0" brushRef="#br0" timeOffset="34789.82">8361 7070 0,'-21'-21'78,"-1"21"-78</inkml:trace>
  <inkml:trace contextRef="#ctx0" brushRef="#br0" timeOffset="36597.94">9440 6265 0,'0'-21'16,"0"42"-16,0-63 0,0 21 0,0 0 15,21 42 1,-21 21-1,22 1-15,-1 20 0,0-21 0,0 22 16,0-1-16,0 1 0,-21-1 16,22 1-16,-22-1 0,21-20 0,-21-1 15,0 0-15,0 1 0,0-22 0,21 0 16,-21 0-16,21-21 16,0 0-1,0-21-15,-21 0 0,22 0 16,-1-22-16,-21 22 0,21-21 15,-21-22-15,21 22 0,0-21 0,-21 20 16,0-41-16,21 20 0,1 1 0,-22 20 16,0-20-16,21 20 0,0 1 15,-21 21-15,21 0 0,-21 0 0,21 21 16,0 0-16,1 21 0,-22 21 16,42-21-16,-21 22 0,0-1 15,0 0-15,1 22 0,20-22 16,-21 22-16,0-22 0,0 0 0,22 1 0,-22-1 15,0 0-15,0-21 0,22 1 16,-22-1-16,0-21 0,21 0 16,-21 0-16,1 0 0,-1 0 0,21 0 15,-21 0-15,0-21 0,1-1 16,-1 1-16,0 0 0,0 0 0,0-21 16,-21-1-16,0 22 0,0-21 0,0-1 15,0-20-15,-21 21 0,0-1 16,0 22-16,0-21 0,-22 21 0,22-1 15,-21 1-15,-1 21 0,22 0 0,-21 21 16,21 1-16,-22-1 16,22 21-16,0 0 0,0 22 0,21-22 0,-21 1 15,21 20-15,0-21 0,0 1 0,0-1 16,21-21-16,0 22 16,0-22-16,0 0 0,1 0 0,-1-21 15,0 0-15,21 0 0,-21 0 0,1 0 16,-1 0-16,21-21 0,-21 0 15,22 21-15,-22-43 0,21 22 0,-21 0 16,0-21-16,22-1 0,-22 22 0,-21-42 16,21 20-16,-21 1 0,0 0 15,0 21-15,0-22 0,0 22 0,0 0 16,-21 0-16,0 21 16,0 0-16,21 21 0,-22 0 15,22 21-15,0-20 0,0 20 0,0 0 16,0 1-16,0-1 0,0 0 15,0-21-15,0 22 0,22-22 16,-1 0-16,0 0 0,21 0 0,-21-21 16,22 0-16,-1 0 0,0 0 0,1 0 15,-1 0-15,0 0 0,22-21 16,-22 0-16,1 0 0,-1 0 0,0 0 16,-21-22-16,22 22 0,-22-21 0,0 21 15,0-22-15,-21 1 0,0 21 16,0-22-16,0 22 0,-21-21 0,0 21 15,0 0-15,0 21 0,-1 0 0,-20 0 16,21 0-16,0 0 0,0 21 16,21 0-16,0 0 0,0 21 15,0-20-15,0 20 0,0-21 0,0 21 16,21 1-16,0-22 0,0 21 16,0-21-16,0 1 0,1-1 0,20 0 15,-21 0-15,0-21 0,22 21 0,-22-21 16,21 0-16,-21 0 0,22 0 15,-22 0-15,21 0 0,-21 0 0,22 0 16,-1-21-16,0 0 0,-21 0 0,22 0 16,-1-1-16,0 1 15,1-21-15,-1 0 0,0 20 0,-20-20 16,-1 0-16,0-1 0,-21 22 0,0-21 0,0 21 16,0 0-16,-21-1 15,0 22-15,-1 0 0,1 0 0,-21 0 16,0 0-16,20 0 0,-20 0 0,21 22 15,-21-1-15,20 21 0,-20-21 16,21 22-16,0-1 0,0-21 0,21 21 16,0 1-16,-22-1 0,22-21 0,0 0 15,0 22-15,0-22 0,22-21 16,-22 21-16,21-21 0,0 0 0,21 0 16,-21 0-16,22 0 0,-22-21 0,21 21 15,-21-21-15,22 0 0,-22-1 16,0-20-16,21 21 0,-20 0 15,-1-22-15,-21 1 0,0 21 0,21-21 16,-21 20-16,0 1 0,0 0 16,0 0-16,21 21 0,-21 21 15,0 0-15,0 0 16,0 1-16,0 20 0,0-21 16,0 0-16,21 22 0,-21-22 0,21 0 15,1 0-15,-1 0 0,0 0 16,0-21-16,0 0 0,22 0 0,-22 0 15,0 0-15,21-21 16,-21 0-16,22 21 0,-22-21 0,21 0 16,-21-22-16,1 22 0,-1 0 0,0 0 15,-21-21-15,0 20 0,21 1 16,-21 0-16,0 0 0,0 42 16,0 0-1,0 0-15,0 1 0,0 20 16,0-21-16,0 0 0,0 22 0,0-22 15,0 0-15,0 0 0,0 0 0,0 0 16,21-21 0,0-21-1,-21 0-15,0 0 16,0 0-16,22 0 0</inkml:trace>
  <inkml:trace contextRef="#ctx0" brushRef="#br0" timeOffset="36745.86">12679 6244 0,'0'0'0,"-21"0"0,21-21 0,-22 0 16,1 21-16,0 0 0,0 0 16,0 0-16,21 21 15,21 0 1,0-21 0,0 0-16,0 0 0,1 0 15,-1 0-15</inkml:trace>
  <inkml:trace contextRef="#ctx0" brushRef="#br0" timeOffset="37182.61">13356 6011 0,'0'0'0,"0"-21"0,-21 0 0,0 21 16,0 0-16,-1 0 0,1 0 0,0 21 16,0-21-16,0 43 0,21-22 15,0 0-15,-21 21 0,21 1 16,-22-1-16,22 0 0,0 1 0,0-1 15,0 0-15,0 1 0,0-1 16,0 0-16,0 1 0,22-22 0,-1 0 16,-21 0-16,21-21 0,-21 21 15,21-21-15,0 0 16,-21-21-16,21 0 0,-21 0 16,0 0-16,0-1 0,0-20 15,22 21-15,-1-21 0,0 20 0,0-20 16,0 21-16,22-21 0,-22 20 0,21 22 15,-21-21-15,22 21 0,-22 0 16,0 0-16,0 0 0,0 0 0,0 21 16,1 1-16,-22-1 0,0 0 0,0 0 15,0 21-15,0-20 16,0-1-16,0 21 0,-22-21 0,1 0 16,0 1-16,0-1 0,0 21 0,0-21 15,-1 0-15,-20-21 0,21 22 16,0-1-16,0-21 0,-1 0 0,22-21 15,0-1-15,0 1 16,0 0-16,22 0 0,-1-21 16</inkml:trace>
  <inkml:trace contextRef="#ctx0" brushRef="#br0" timeOffset="37412.48">13864 5884 0,'0'0'0,"0"43"31,0-1-31,0-21 0,0 22 0,0-1 16,0 0-16,0 1 0,0-1 0,0 0 16,0 1-16,0-1 0,0 0 15,0 1-15,0-1 0,0 0 0,0 1 16,0-22-16,0 0 0,21 0 0,0 0 16,1-21-16,-1 0 15,0 0-15,0 0 0,21 0 0,-20 0 16,-1-21-16,0 0 0,21 21 0,-21-21 15,1 0-15</inkml:trace>
  <inkml:trace contextRef="#ctx0" brushRef="#br0" timeOffset="37718.31">14203 6350 0,'0'0'0,"-21"0"32,42 0-32,0 0 15,21 0-15,-21 0 0,22 0 16,-22 0-16,21 0 0,1 0 0,-1 0 15,0-21-15,-21 21 0,22-21 0,-1 0 16,-21 21-16,0-22 0,1 22 16,-22-21-16,0 0 0,0 0 15,0 0-15,-22 21 0,1 0 16,0 0-16,-21 0 0,21 0 16,-22 21-16,22 0 0,-21 0 15,21 0-15,-22 22 0,22-1 0,21 0 16,0-20-16,0 20 0,0 0 0,0-21 15,0 1-15,0-1 0,21 0 16,22-21-16,-22 0 0,21 0 0,-21 0 16,22 0-16,-22 0 0,21 0 0,0-21 15,-20 0-15,-1 21 0,0-22 16,0 1-16</inkml:trace>
  <inkml:trace contextRef="#ctx0" brushRef="#br0" timeOffset="38258">3344 10118 0,'0'0'0,"-63"-85"32,42 64-32,-1 21 0,22 21 15,0 0 1,0 0-16,0 22 0,0-22 0,0 42 15,0-20-15,0 20 0,0 1 16,0-1-16,0 1 0,0-22 0,0 22 16,0-22-16,0 21 0,0-41 0,0 20 15,0-21-15,0 21 0,0-20 16,0-1-16,22-21 16,-22-21-1,0-1-15,0 1 16</inkml:trace>
  <inkml:trace contextRef="#ctx0" brushRef="#br0" timeOffset="39187.46">2984 10329 0,'0'0'0,"-42"-42"0,21-21 15,0 20-15,0 1 0,-1 0 16,22-1-16,0 1 0,0 21 0,0 0 16,22-1-16,20 1 0,-21 21 15,21 0-15,1 0 0,-1 21 0,22 1 16,-1-1-16,1 0 0,20 21 0,-20 1 15,-1-1-15,1 0 16,-1 1-16,1-1 0,-22 21 0,0-20 16,-20 20-16,20-20 0,-42-1 0,0 0 15,0 1-15,0-1 0,0-21 16,0 21-16,0-20 0,-21-44 31,21 1-31,0 0 0,0-21 16,0-1-16,0 1 0,0-21 0,0-1 15,0 1-15,0-1 0,0 1 16,0-1-16,0-21 0,21 22 0,-21-1 16,21 1-16,0-1 0,-21 22 0,21 0 15,1 21-15,-1-1 16,-21 1-16,21 21 0,0 0 0,0 21 16,0 1-16,-21-1 0,22 0 15,-1 0-15,-21 21 0,21-20 0,0 20 16,-21-21-16,0 21 0,0-20 0,21-1 15,-21 21-15,0-21 0,0 0 16,0 1-16,0-1 0,0 21 0,0-21 16,0 22-16,0-1 0,0 0 0,0 1 15,0-1-15,0 0 0,0 1 16,0-1-16,21 0 0,1-21 0,-1 1 16,0-1-16,0 0 0,0-21 0,22 0 15,-1 0-15,0 0 16,-21 0-16,22 0 0,-1-21 0,-21 0 15,0-1-15,1 1 0,-1 0 0,-21 0 16,0 0-16,0 0 0,0-1 16,-21 1-16,-1 0 0,1-21 0,0 21 15,-21-1-15,-1 1 0,1 0 16,0-21-16,21 21 0,-22-1 0,22 1 16,21 0-16,0 0 0,0 0 0,0 0 15,0-1-15,21 1 0,22 21 16,-22 0-16,21 0 0,0 0 0,1 0 15,-1 0-15,0 21 0,22 1 0,-22-1 16,-21 0-16,22 0 16,-1 0-16,-21 22 0,0-22 0,1 0 15,-1 21-15,0-21 0,-21 22 0,0-22 16,0 0-16,0 0 0,0 0 16,0 1-16,-21-1 0,0-21 0,-1 0 15,1 0-15,0 0 16,21-21-16,0-1 15,0 1-15,0 0 0,0-21 0,0-1 16,21 1-16,0 0 0,1-1 16,-1 1-16,0-21 0,0 20 0,21 22 15,-20-21-15,20 21 0,-21-1 16,21 22-16,-20 0 0,-1 0 0,21 22 16,-21-1-16,0 21 0,1-21 15,-1 22-15,0-22 0,0 21 0,-21 0 16,0-20-16,21 20 0,-21-21 0,21 21 15,-21-20-15,22-1 0,-22 0 16,21 0-16,-21 0 0,21-21 16,0 0-16</inkml:trace>
  <inkml:trace contextRef="#ctx0" brushRef="#br0" timeOffset="39890.07">7112 9906 0,'0'-21'31,"21"0"-15,0 0-16,0 21 0,1-22 0,-1 1 16,-21 0-16,21 0 0,0-21 0,-21 20 15,0 1-15,0 0 0,0 0 16,0 0-16,0 0 0,-21 21 0,0 0 15,0 0-15,-22 0 0,22 0 16,-21 0-16,-1 21 0,22 0 0,-21 0 16,0 0-16,20 22 0,1-22 15,0 21-15,21-21 0,0 0 16,0 22-16,0-22 0,0 0 0,21 0 16,0 22-16,1-43 0,20 21 0,-21 0 15,21 0-15,-20 0 0,20 0 16,0 1-16,-21-1 0,22-21 0,-22 21 15,0 0-15,0 0 0,0 0 0,1 1 16,-22-1-16,0 0 0,0 0 16,0 21-16,-22-20 0,1-1 0,-21 0 15,0 0-15,-1 0 0,1 0 0,-22-21 16,1 22-16,-22-22 0,22 0 16,-1 0-16,1 0 0,-1 0 0,1-22 15,20 1-15,1-21 0,21 21 16,0-22-16,0 22 0,-1-21 0,22 0 15,0-1-15,0 1 0,0 0 16,0 20-16,0-20 0,22 21 0,-1 0 16,21 21-16,-21 0 0,22 0 15,-1 0-15,0 0 0,1 0 0,-1 0 16,0 21-16,1 0 0,-1 0 0,-21 0 16,21-21-16,1 22 0,-22-1 15,21-21-15,-21 21 0,1 0 0,-1-21 16,21 0-16</inkml:trace>
  <inkml:trace contextRef="#ctx0" brushRef="#br0" timeOffset="40141.93">7747 9589 0,'0'0'0,"0"-43"0,0 1 15,0 21-15,0 0 0,0 42 16,0 21-1,-21-21-15,21 22 0,-21 20 0,21-21 16,0 22-16,0-1 0,0-20 16,0 20-16,0 1 0,0-22 0,0 0 15,0 1-15,0-1 0,0-21 16,0 22-16,21-22 0,-21 0 16,21 0-16,-21 0 0,21 0 0,0-21 15,0 0 1</inkml:trace>
  <inkml:trace contextRef="#ctx0" brushRef="#br0" timeOffset="40338.82">7451 10075 0,'0'0'0,"21"-21"31,0 21-31,0 0 0,0 0 16,22 0-16,-1 0 0,0-21 15,1 21-15,-1 0 0,0 0 0,1-21 16,20 21-16,-21-21 0,1 21 0,-1 0 16,0 0-16,1-21 0,-1 21 15,0 0-15,1 0 0,-22 0 0,21 0 16</inkml:trace>
  <inkml:trace contextRef="#ctx0" brushRef="#br0" timeOffset="40798.56">8403 9885 0,'0'0'0,"0"-106"32,0 85-32,0 0 0,0 0 0,0-1 15,0 1-15,-21 21 0,0 0 0,0 0 16,-1 21-16,-20 1 16,21 20-16,0-21 0,0 21 0,-1 1 15,22-1-15,0 0 0,-21 1 0,21-1 16,0 0-16,0-20 0,0 20 15,0-21-15,0 21 0,0-20 0,0-1 16,0 0-16,21-21 16,1 0-16,-1 0 15,0-21-15,0 0 16,-21-1-16,21 1 0,0 0 0,1-21 16,-1 21-16,-21-22 0,21 22 0,0-21 15,-21-1-15,0 1 0,0 0 16,21-1-16,-21 1 0,0 21 0,0 0 15,0 42 1,0 21-16,21-21 16,-21 1-16,0 20 0,0 0 0,0-21 15,0 22-15,0-22 0,22 0 0,-22 21 16,21-20-16,0-1 0,-21 0 16,21-21-16,0 21 0,0-21 0,1 0 15,-1 0-15,21 0 0,-21 0 16,22 0-16,-22-21 0,21 0 0,-21 0 15,22-1-15,-1 1 0,-21 0 16,0-21-16,22-1 0</inkml:trace>
  <inkml:trace contextRef="#ctx0" brushRef="#br0" timeOffset="41546.11">9059 9398 0,'0'-21'0,"0"42"0,0-63 16,0 21-16,0-1 0,-21 44 15,0-1 1,21 0-16,-21 21 0,21 1 0,0-1 15,0 0-15,0 22 0,0-22 0,0 22 0,0-22 16,0 21-16,0-20 16,0-1-16,0-21 0,0 22 0,0-22 15,0 0-15,21 0 0,-21 0 0,21-21 16,0 0-16,0 0 0,1 0 16,-1 0-16,0 0 0,0-21 15,0 21-15,0-21 0,-21 0 16,22 0-16,-22-1 0,21-20 15,-21 21-15,0 0 0,0 0 0,0-1 16,21 22-16,-21 22 16,0-1-16,0 0 15,0 0-15,0 0 0,0 22 16,0-22-16,0 0 0,0 0 16,0 0-16,0 0 0,21 1 0,-21-1 15,21-21-15,0 21 0,1-21 16,-1 0-16,0 0 0,0 0 15,0 0-15,0-21 0,1 0 0,-1 21 16,0-22-16,0 1 0,0 0 0,0-21 16,1 21-16,-1-1 0,0-20 15,0 0-15,0-1 0,0 22 0,1-21 16,-1 0-16,0-1 0,0 22 16,0 0-16,0 0 0,1 21 15,-22 21 1,0 0-1,0 0-15,0 0 16,0-42 15,21 0-15,-21 0-16,0 0 16,0 0-16,0-1 0,0 1 15,-21 0-15,-1 21 16,1 0-16,0 0 15,0 21-15,0 0 0,21 22 16,-21-22-16,21 21 0,-22 1 0,22-22 16,0 21-16,0 0 0,0 1 15,0-22-15,0 21 0,0-21 0,0 1 16,0-1-16,0 0 0,22 0 0,-1 0 16,0-21-16,21 0 0,-21 0 15,1 0-15,-1 0 0,21 0 0,-21 0 16,0-21-16,22 0 0,-22 0 0,0 0 15,21-1-15,-42-20 0,22 21 0,-1-21 16</inkml:trace>
  <inkml:trace contextRef="#ctx0" brushRef="#br0" timeOffset="41706.04">9821 9356 0,'0'0'15,"-42"0"-15,21 0 0,0 0 0,-1 0 16,22-21 31,0-1-47,-21 22 15</inkml:trace>
  <inkml:trace contextRef="#ctx0" brushRef="#br0" timeOffset="41861.94">8932 9610 0,'0'0'16,"-42"21"-16,0 0 0,20 0 0,1 0 16,42-21-1,1 0-15,-1 0 0,21 0 16,0-21-16,1 0 0,-1 0 16,0 0-16,1 0 0</inkml:trace>
  <inkml:trace contextRef="#ctx0" brushRef="#br0" timeOffset="42861.8">11134 9038 0,'21'0'0,"-42"0"0,63 21 16,-42 1-16,21-1 15,0 21-15,-21 22 0,21-22 16,1 21-16,-22 1 0,21-1 0,-21 1 15,21-1-15,-21 1 0,0-22 0,0 22 16,0-22-16,0 0 0,0 1 16,0-22-16,0 0 0,0 0 0,0 0 15,0-42 1,0 0 0,0 0-16,-21-21 15,21 20-15,-21-20 0,21 21 0,-22-21 0,22-22 16,0 22-16,0-1 0,-21-20 15,21 21-15,-21-22 0,21 22 16,0-22-16,0 22 0,0 0 0,0-1 16,0 22-16,21 0 0,0 21 0,1 0 15,-1 0-15,0 21 0,0 0 16,0 22-16,0-1 0,1 0 0,-1 1 16,0-1-16,0 21 0,0-20 15,0-1-15,1 0 0,-1 1 0,0-1 16,0-21-16,-21 0 0,21 1 0,0-1 15,1-21-15,-1 0 0,0 0 16,0-21-16,0-1 16,0 1-16,1-21 0,-22 21 0,21-22 15,-21 1-15,21 21 0,-21-21 0,0-22 16,0 22-16,21-1 0,0-20 16,-21 21-16,21-22 0,-21 1 0,0 20 15,22-20-15,-1 42 0,-21-22 0,21 43 16,-21 21-1,0 22-15,0-1 0,0 0 0,0 22 16,0-1-16,0 1 0,0-22 0,0 22 16,0-1-16,0 1 0,0-1 15,0 1-15,21-22 0,0 22 16,-21-22-16,21-21 0,1 21 0,-1-20 16,0-1-16,0 0 0,21-21 0,-20 0 15,-1 0-15,21 0 0,0 0 16,-20 0-16,20-21 0,0 0 0,-21-1 15,22-20-15,-22 21 0,0-21 0,0 20 16,0-20-16,-21 0 0,0-1 0,0 1 16,0-21-16,0 20 0,0 1 15,0 0-15,-21 20 0,0-20 0,0 21 16,0 21-16,0 0 16,-1 21-16,22 0 15,0 22-15,0-1 0,0-21 0,0 43 16,0-22-16,0 0 0,0 1 0,0-1 15,0 0-15,22 1 0,-1-22 16,-21 0-16,21 21 0,21-42 0,-21 21 16,1 1-16,20-22 0,-21 0 15,21 0-15,1 0 0,-1-22 0,22 1 0,-22 0 16,21-21-16,-20 21 0,-1-22 16,22 1-16,-22 0 0</inkml:trace>
  <inkml:trace contextRef="#ctx0" brushRef="#br0" timeOffset="44246.06">13250 8996 0,'-21'-42'16,"42"84"-16,-42-127 0,0 43 0,0 21 0,0 21 16,21 21-16,-22 0 15,1 21-15,21 1 0,0-1 0,-21 0 16,21 22-16,-21-22 0,21 22 0,-21-22 16,21 22-16,0-22 0,0 21 0,0-20 15,0-1-15,21-21 0,0 22 16,0-22-16,0 0 0,1 0 0,20 0 15,-21-21-15,21 0 0,1 0 0,-1 0 16,0 0-16,1-21 0,-1 0 16,-21 0-16,22 0 0,-1-22 0,-21 22 15,0-21-15,0-1 0,1 1 16,-22-21-16,21 20 0,-21-20 0,0-1 16,0-20-16,0 20 0,0 1 15,0-1-15,0 22 0,0-1 0,0 1 16,-21 42-16,-1 0 0,22 21 15,0 0-15,0 22 0,0 20 16,-21-20-16,21 20 0,-21 1 0,21-1 16,0 1-16,0-1 0,-21 1 0,21-22 15,0 21-15,-21-20 0,21-1 16,0 0-16,0 1 0,0-22 0,0 0 16,0 0-16,21 0 0,0-21 0,0 0 15,0 0-15,1 0 16,-1-21-16,0 0 15,0-21-15,0 21 0,0-1 0,1-20 16,-1 21-16,0-21 0,0 20 0,-21-20 16,21 21-16,0-21 0,-21 20 15,22 1-15,-22 42 16,0 1-16,0 20 16,0-21-16,0 0 0,0 0 15,0 22-15,0-22 0,0 0 16,0 0-16,0 0 0,21 1 0,-21-1 15,21 0-15,0-21 0,0 21 16,0-21-16,1 0 16,-1 0-16,0 0 0,21-21 0,-21 21 15,22-21-15,-22 0 0,21-1 0,-21 1 16,1 0-16,20 0 0,-21 0 0,0 0 16,0-22-16,1 22 0,-22 0 15,21 0-15,-21 42 16,-21-21-1,-1 21-15,22 0 0,0 0 16,-21 1-16,21-1 0,0 0 0,0 0 16,0 0-16,0 0 0,0 1 15,21-22 1,-21 21-16,22-21 0,-1 0 16,0 0-16,0 0 0,0-21 0,0 21 15,1-22-15,-22 1 0,0 0 16,21 0-16,-21 0 0,0 0 15,0-1-15,0 1 0,0-21 0,-21 21 16,-1 0-16,1-1 0,21-20 0,-21 42 16,0-21-16,0 0 0,0 21 15,-1 0-15,1 0 0,21 21 16,21-21 0,1 0-16,20 21 0,-21-21 15,0 0-15,22 0 0,-22 0 16,21 0-16,-21 0 0,22 0 15,-22 0-15,21 0 0,-21-21 0,22 21 16,-22 0-16,21-21 0,0 0 16,-20 21-16,-1-22 0,21 22 0,-21-21 15,-42 21 17,0 0-32,0 21 0,-22 1 15,22-1-15,0 0 0,0 0 0,-21 21 16,20-20-16,1 20 15,0-21-15,0 21 0,21 1 0,0-22 0,0 0 16,0 21-16,0-20 0,0-1 0,0 0 16,21-21-1,0 0-15,0 0 0,22 0 16,-22 0-16,0-21 0,0 21 0,22-21 16,-22-1-16,0-20 0,21 21 0,-21 0 15,1-22-15,-1 22 0,0-21 16,0 0-16,-21-1 0,21-20 0,0 20 15,-21-20-15,22-1 0,-22 1 0,0-1 16,0 1-16,0-1 0,0 22 16,0 0-16,0 21 0,0-1 0,-22 22 15,1 22-15,0 20 16,0 0-16,0 1 16,0 20-16,21-21 0,0 22 0,0-1 15,0-20-15,0 20 0,0 1 0,0-22 16,0 0-16,0 1 0,0-1 15,21-21-15,0 22 0,0-22 0,0 21 16,0-21-16,1 0 0,-1-21 0,0 22 16,0-1-16,21-21 0,-20 0 15,-1 0-15,0 0 0,0 0 0,0 0 16,0-21-16,1-1 0,-1 1 0,0 0 16,0 0-16,-21 0 0,0 0 0,0-22 15</inkml:trace>
  <inkml:trace contextRef="#ctx0" brushRef="#br0" timeOffset="44485.92">12721 9250 0,'-42'21'0,"84"-42"0,-105 42 0,20 0 16,43 0-16,21-21 15,22 0-15,-22 0 16,0 0-16,21 0 0,-20 0 0,20 0 16,-21-21-16,21 21 0,1 0 0,-22 0 15,21-21-15,-21 21 0,1 0 16,-1 0-16,0 0 0,-42 0 16</inkml:trace>
  <inkml:trace contextRef="#ctx0" brushRef="#br0" timeOffset="45057.75">5101 11197 0,'-148'21'0,"296"-42"0,-444 85 16,148-43-16,-1 21 0,22-21 0,-21 1 16,42-1-16,-21 0 0,22 0 15,-1-21-15,0 21 0,21 0 16,1-21-16,20 0 0,22 22 0,-1-22 15,22 0-15,64 0 16,-1-22-16,21 1 0,22 21 16,21-21-16,21 0 0,0-21 0,21 20 15,43 1-15,-1-21 0,1 0 0,41-1 16,22 22-16,0-21 0,22-1 0,-1 1 16,21 0-16,22-1 15,-1 22-15,22-21 0,-1 0 0,1-1 0,21 22 16,0-21-16,21-1 0,-21 1 0,21 21 15,21-21-15,-21-1 16,0 22-16,0-21 0,-21 21 0,21-1 16,0-20-16,-22 21 0,-20 0 0,21-22 15,-43 22-15,1 0 0,-22 0 16,1 0-16,-43 0 0,0 21 0,0-22 16,-43 1-16,-20 0 0,-1 21 0,-20-21 15,-43 21-15,-22 0 0,-20 0 16,0-21-16,-43 21 0,0 0 0,-63 21 15,0-21 1,-21 21-16,-22 0 0,1 0 0,-1 1 16</inkml:trace>
  <inkml:trace contextRef="#ctx0" brushRef="#br0" timeOffset="45674.4">9229 11515 0,'0'-21'0,"0"42"0,-22-42 0,1 21 16,0 21-16,0 0 0,21 0 0,-21 21 15,-22 1-15,22-1 16,0 0-16,0 1 0,0 20 0,0-20 0,-1 20 15,1 1-15,21-22 0,0 0 0,0 1 16,0-1-16,0-21 16,0 21-16,21-20 0,1-22 0,-1 21 15,0-21-15,21 0 0,1 0 0,-1 0 16,0-21-16,1-1 0,-1 1 16,0-21-16,1 21 0,-1-22 0,0 1 15,1 0-15,-1-1 0,-21 1 0,0 0 16,-21-1-16,0 1 0,0-21 15,-21 20-15,0 1 0,0 0 0,-22-1 16,1 1-16,21 0 0,-21 20 0,-1 1 16,1 21-16,0 0 0,20 0 15,-20 0-15,21 21 0,0 1 0,0-1 16,-1 21-16,22 0 0,0-20 16,0 20-16,0 0 0,0-21 15,22 22-15,-1-22 0,0 21 0,0-21 16,21 1-16,-20-22 0,20 0 0,0 0 15,1 0-15,-1 0 0,0 0 16,1-22-16,20 1 0</inkml:trace>
  <inkml:trace contextRef="#ctx0" brushRef="#br0" timeOffset="46334.02">9948 11240 0,'0'0'0,"0"-22"15,0-62 1,-21 84-16,0 42 15,21-21-15,0 22 0,0-1 0,0 0 16,0 22-16,-21-22 0,21 22 16,0-22-16,0 21 0,0-20 0,0-1 15,0 0-15,0 1 0,0-1 0,0-21 16,0 22-16,0-22 0,0 0 16,21-21-1,0 0-15,0 0 0,-21-21 16,21 21-16,1-21 15,-22-1-15,21 1 0,0-21 0,0 21 16,0 0-16,0-1 0,22 1 0,-22 0 0,0 21 16,21 0-16,-20-21 15,-1 21-15,0 0 0,0 0 0,-21 21 16,0 0-16,0 0 16,0 1-16,-21-1 15,-21 0-15,20 0 0,1 0 16,-21 0-16,21-21 0,0 22 0,-22-1 15,22 0-15,0 0 0,0 0 16,21 0-16,-21-21 0,21 22 0,0-1 16,42-21-16,-21 0 15,0 0-15,0 0 0,22 0 16,-22 0-16,21 0 0,-21-21 16,22-1-16,-22 1 0,21 0 0,1 0 15,-22 0-15,21-22 0,-21 22 0,22-21 16,-22 21-16,21-22 0,-21 22 15,0-21-15,1 0 0,-1 20 0,-21-20 16,0 21-16,0-21 0,0 20 16,0 44-1,0-1-15,0 0 0,0 21 0,0-21 16,0 22-16,0-1 0,0 22 0,0-22 16,0 21-16,0 1 15,21-22-15,-21 22 0,0-1 0,0-20 16,0 20-16,0-21 0,0 1 0,0-1 0,0-21 15,0 22-15,0-22 0,0 0 16,21-42 15,-21-22-31,0 22 0</inkml:trace>
  <inkml:trace contextRef="#ctx0" brushRef="#br0" timeOffset="46506.92">10668 11388 0,'0'0'0,"0"-43"16,0 1-16,-21 21 0,0 0 0,21 0 16,-22 21-16,22 21 31,0 0-15,22-21-16,-1 21 0,-21 0 15,21-21-15,0 21 0,0 1 0</inkml:trace>
  <inkml:trace contextRef="#ctx0" brushRef="#br0" timeOffset="46785.75">11112 11663 0,'0'0'0,"22"0"0,-1 0 0,-21-21 16,21 21-16,0-21 0,0-1 0,0 1 15,-21 0-15,22 0 0,-22 0 0,0 0 16,0-1-16,0-20 0,0 21 0,0 0 15,-22 0-15,1 21 0,0 0 16,0 0-16,0 0 0,0 0 0,-1 21 16,1 0-16,0 0 0,0 0 0,21 22 15,-21-1-15,21-21 0,0 21 16,0 1-16,0-22 0,0 0 16,0 21-16,21-20 0,0-1 0,0-21 0,0 21 15,1-21-15,20 0 16,-21 0-16,21 0 0,1 0 0,-22-21 15,21 0-15,1-1 0,-1 1 0</inkml:trace>
  <inkml:trace contextRef="#ctx0" brushRef="#br0" timeOffset="47226.99">11832 11240 0,'0'0'0,"0"-22"0,0 1 16,0 0-16,-21 21 15,0 0-15,21 21 0,-21 0 16,-1 1-16,1-1 0,21 21 0,-21-21 0,21 22 15,-21-1-15,21 0 0,0 1 16,0-1-16,0-21 0,0 21 16,0-20-16,0 20 0,21-21 0,0-21 15,0 21-15,1 0 0,-1-21 16,0 0-16,21 0 0,1 0 0,-22 0 16,21-21-16,0 0 0,1 0 0,20 0 15,-20 0-15,-1-1 0,0-20 0,1 21 16,-1-21-16,-21-22 0,21 22 15,-20-22-15,-1 22 0,0-22 0,0 1 16,-21 21-16,0-22 0,0 22 0,0-22 16,0 22-16,0 21 0,0 0 15,0-1-15,0 44 16,-21 20-16,21-21 16,0 21-16,-21 1 0,21 20 0,0-20 15,0 20-15,0-21 0,0 22 16,0-22-16,0 22 0,0-22 0,0 0 15,0-20-15,0 20 0,21-21 0,-21 0 16,21 0-16,0-21 0,0 0 16,1 0-16,-1 0 0,0 0 15,0 0-15,0-21 0,0 21 0,-21-21 16,22 0-16,-22 0 0,21 0 0</inkml:trace>
  <inkml:trace contextRef="#ctx0" brushRef="#br0" timeOffset="47397.89">12255 11345 0,'0'0'16,"0"22"-16,43-22 15,-22 0-15,21 0 0,-21-22 16,22 1-16,20 21 0,-20-21 0,-1 0 16,0 0-16,1 0 0,-1-1 0,0 22 15,1-21-15,20 0 0,-21 0 16,-20 21-16,20 0 0,-21 0 0</inkml:trace>
  <inkml:trace contextRef="#ctx0" brushRef="#br0" timeOffset="47814.65">7641 13060 0,'0'-21'0,"0"42"0,-21-42 0,0 21 16,0 0-16,-1 0 15,22 21-15,0 21 0,0-21 16,0 22-16,0-1 0,0 0 0,0 1 16,0-1-16,0 0 0,0 1 15,0-1-15,-21 0 0,21 1 16,0-1-16,0-21 0,0 0 0,0 1 15,0-44 17,0 1-32,21 21 0</inkml:trace>
  <inkml:trace contextRef="#ctx0" brushRef="#br0" timeOffset="48203.43">7556 13166 0,'0'0'0,"0"-43"0,0 1 16,0 0-16,0-1 0,22 1 0,-1 0 15,0 21-15,21-1 0,1 1 0,-1 0 0,0 21 16,1 0-16,-1 0 16,0 21-16,1-21 0,-1 21 0,0 1 15,-21 20-15,1-21 0,-22 0 0,0 22 16,0-22-16,0 0 0,-43 21 16,22-21-16,-21 1 0,-1 20 0,1-21 15,0 0-15,-1 0 0,1 1 16,-21-22-16,41 21 0,-20-21 0,0 0 15,21 0-15,-1 0 0,1 0 0,0 0 16,63 21 15,-20-21-31,-1 21 0,0 0 16,21 0-16,1 22 16,-22-22-16,21 0 0,-21 0 0,22 0 15,-22 1-15,21-1 0,-21 0 0,0 0 16,22 0-16,-22-21 0,0 0 15,0 0-15,0 0 0,1 0 0,-1 0 16,0 0-16,0 0 0,0-21 0,0 0 16,1 0-16,-1 0 0,0-1 15,0 1-15</inkml:trace>
  <inkml:trace contextRef="#ctx0" brushRef="#br0" timeOffset="48415.31">8382 12975 0,'0'0'0,"21"43"31,-21-22-31,21 0 16,0 0-16,1 21 0,-1-20 0,0-1 15,0 21-15,0-21 0,0 0 0,-21 22 16,22-22-16,-1 0 0,-21 0 16,21-21-16,-21 21 0,0 1 0,21-22 31,0 0-16,-21-22-15,21 1 16</inkml:trace>
  <inkml:trace contextRef="#ctx0" brushRef="#br0" timeOffset="48646.17">8932 12848 0,'21'-42'16,"-42"84"-16,64-105 0,-43 42 0,21-1 0,-21 1 15,0 42 1,0 1-16,0 20 0,0-21 15,0 21-15,-21 1 0,21-1 0,-22 0 16,1 1-16,0-1 0,0 0 16,0 1-16,21-1 0,-21-21 0,-1 22 15,1-22-15,21 0 0,0 0 16,-21 0-16,21 0 0,0 1 16,21-44 15,0 22-31,1-21 0</inkml:trace>
  <inkml:trace contextRef="#ctx0" brushRef="#br0" timeOffset="48898.03">9419 13187 0,'21'63'31,"0"-63"-31,1 0 0,-1 0 15,0 0 1,0-21-16,-21 0 0,0 0 16,0 0-16,0 0 15,0-1-15,0 1 0,-21 0 16,0 21-16,0 0 0,-1 0 0,1 0 16,0 0-16,0 0 0,0 0 15,21 21-15,0 0 0</inkml:trace>
  <inkml:trace contextRef="#ctx0" brushRef="#br0" timeOffset="49893.68">11155 12806 0,'0'0'0,"-43"-21"0,43-22 0,-21 22 0,0 0 16,21 0-16,-21 21 0,21 21 31,21 0-31,0 22 0,-21-1 0,21 0 16,1 22-16,-1-22 0,-21 0 16,0 22-16,21-22 0,-21 1 0,0-22 15,0 21-15,0-21 0,0 22 16,0-22-16,0 0 0,0-42 31,0 0-15,0-1-16,0 1 15,0-21-15,0 21 0,0-22 0,0 1 16,0 0-16,21-22 0,-21 22 16,21 0-16,-21-1 0,21 1 0,-21 21 15,22 0-15,-22-1 0,21 22 0,0 0 16,0 22-16,0 20 15,0 0-15,1-21 0,-1 22 16,0-1-16,0 0 0,0 1 0,0-1 16,1-21-16,-1 22 0,0-22 15,-21 0-15,21 0 0,0 0 0,0-21 16,1 0-16,-1 0 0,0 0 0,0 0 16,0 0-16,0 0 0,1 0 15,-1-21-15,0 0 0,0 0 0,0 0 16,-21-22-16,21 22 0,1-21 0,-1-1 15,0 1-15,0 0 0,-21-1 16,21 22-16,-21-21 0,21 21 0,-21 0 16,22-1-16,-1 22 15,-21 22 1,0-1-16,21 21 0,-21-21 0,0 0 16,0 22-16,21-1 0,-21-21 0,21 22 15,0-22-15,-21 0 0,22 21 16,-1-21-16,0 1 0,0-1 0,21-21 15,-20 21-15,-1-21 0,21 0 0,-21 0 16,22 0-16,-22 0 0,21-21 16,0 21-16,-20-21 0,-1-1 0,21 1 15,-21-21-15,22 21 0,-22-22 16,0 1-16,0 0 0,-21-1 0,0 1 16,0 0-16,0-1 0,0 1 0,0 21 15,0-21-15,0 20 16,-21 22-16,0 0 0,0 0 15,-1 0-15,22 43 0,0-22 0,-21 0 16,21 21-16,-21 1 0,21-1 16,0 0-16,0 1 0,0-1 0,0 0 15,0-20-15,21 20 0,0-21 0,1 0 16,-1 0-16,21-21 0,-21 0 16,0 0-16,22 0 0,-22 0 0,21 0 15,1 0-15,-1-21 0,0 0 0,1 0 16,-1-21-16,0 20 0</inkml:trace>
  <inkml:trace contextRef="#ctx0" brushRef="#br0" timeOffset="50123.56">13462 12383 0,'0'-22'16,"0"44"-16,0-86 0,0 43 0,-21 21 16,0 0-16,21 42 15,-22-21-15,22 1 0,0 20 16,0 0-16,0 1 0,0-1 0,0 21 15,0-20-15,0-1 0,0 0 0,0 1 16,22-1-16,-22 0 0,0 1 16,21-22-16,0 0 0,0 0 0,0-21 15,0 0-15,1 0 0,-1 0 16,0-21-16,21 21 16,-21-21-16,1-21 0,-1 20 0,0-20 15,0 0-15</inkml:trace>
  <inkml:trace contextRef="#ctx0" brushRef="#br0" timeOffset="50839.04">13822 12234 0,'0'0'0,"0"-21"16,0 0-16,0 42 15,0 22-15,0-22 0,0 21 0,0 0 16,0 22-16,0-22 0,0 1 16,0-1-16,0 21 0,0-20 0,0-1 15,0 0-15,0 1 0,0-22 16,0 21-16,0-21 0,0 1 15,21-1-15,0-21 16,0-21-16,-21-1 16,21 22-16,-21-42 0,22 21 15,-1 0-15,0 0 0,0-22 0,-21 22 16,21-21-16,0 21 0,1-1 0,-1 1 16,0 0-16,0 21 15,0 0-15,-21 21 0,0 0 16,0 1-16,0-1 0,0 0 15,0 0-15,0 0 0,0 22 0,21-22 16,-21 0-16,22 0 0,-22 0 16,21-21-16,0 21 0,0-21 0,0 0 15,0 0-15,22 0 0,-22 0 16,21 0-16,-21 0 0,22 0 0,-22-21 16,0 0-16,21 0 0,-20 0 0,-1 0 15,0-1-15,0 1 0,0 0 16,-21 0-16,21-21 0,-21 20 0,0 1 15,0 0-15,0 0 16,0 42 0,0 0-16,0 0 15,-21 22-15,21-22 0,0 0 0,0 0 16,0 0-16,0 1 0,0-1 16,21 0-16,1-21 15,-1 0-15,-21 21 0,21-21 0,0 0 16,0 0-16,0 0 0,22 0 0,-22-21 15,0 21-15,0-21 0,22 0 16,-22-1-16,0 1 0,0 0 0,-21 0 16,0-21-16,21 20 0,-21-20 0,0 21 15,0-21-15,0 20 0,-21-20 16,0 21-16,0 0 0,0 0 0,-1-1 16,1 1-16,0 21 0,0 0 15,0 0-15,0 21 0,-1 1 0,1-1 16,0 0-16,-21 21 0,42-21 15,-21 1-15,-1 20 0,22-21 0,0 0 16,0 0-16,0 1 0,0-1 16,0 0-16,22-21 0,-1 0 0,0 0 15,21 0-15,-21 0 0,1 0 0,20 0 16</inkml:trace>
  <inkml:trace contextRef="#ctx0" brushRef="#br0" timeOffset="51566.17">15621 12256 0,'0'0'0,"0"-22"0,0 1 16,-64-21-1,43 42-15,-21 21 16,21 0-16,0 0 0,-1 1 0,1 20 16,-21-21-16,42 21 0,-21 1 0,0-22 15,-1 21-15,22 1 0,0-22 16,0 0-16,0 21 0,0-21 0,0 1 15,0-1-15,0 0 0,22-21 0,-1 21 16,0-21-16,0 0 0,0 0 16,22 0-16,-22 0 0,21-21 0,-21 0 15,0 0-15,22-1 0,-22 1 0,0-21 16,0 21-16,0-22 0,1 1 16,-1 0-16,-21-22 0,0 22 15,0-22-15,0 1 0,21-1 0,-21 1 16,0-1-16,0 1 0,0 21 15,0-1-15,0 22 0,0 0 0,0 0 16,0 42 0,0 0-16,-21 21 15,21 1-15,0-1 0,0 22 0,0-22 16,0 21-16,0-20 0,0 20 16,0-20-16,0-1 0,0 0 0,0 1 15,21-22-15,0 21 0,-21-21 0,21 22 16,0-22-16,1-21 0,-1 21 15,0 0-15,0-21 0,0 0 16,22 0-16,-22 0 0,21 0 0,0 0 16,-20-21-16,20 0 0,0 0 0,1-1 15,-1 1-15,-21 0 0,0-21 16,22 21-16,-22-22 0,0 1 0,-21 21 16,0-22-16,0 22 0,0-21 0,0 21 15,-21 21 1,0 0-16,-1 0 0,1 21 15,0 0-15,-21 21 0,21-20 0,21 20 16,0-21-16,0 21 0,0-20 0,0-1 16,0 21-16,0-21 0,0 0 15,21 1-15,-21-1 0,21 0 0,0-21 16,0 21-16,0-21 0,1 21 16,-1-21-16,-42 0 31,-1 0-16,-20 0-15,21 0 16,-21-21-16,-1 21 0,22-21 0,-42 21 16,20 0-16,1-21 0</inkml:trace>
  <inkml:trace contextRef="#ctx0" brushRef="#br0" timeOffset="51827.03">13229 12425 0,'0'0'0,"-21"0"0,0 0 0,42 0 32,0 0-32,21 0 0,1 0 15,-1 0-15,22-21 0,-22 21 0,21-21 16,-20 21-16,20-22 0,-20 22 15,-1-21-15,0 21 0,1-21 0,-1 21 16,0 0-16,-21 0 0,1 0 0,-1 0 16</inkml:trace>
  <inkml:trace contextRef="#ctx0" brushRef="#br0" timeOffset="52666.13">4995 15642 0,'21'0'15,"1"-21"-15,-1 0 16,0 0-16,-21 0 0,21-1 0,0 1 16,-21-21-16,0 21 0,0 0 15,0-1-15,0 1 0,0-21 0,0 21 16,0 0-16,-21-1 0,0 22 16,0 0-16,0 0 0,-1 22 15,1-22-15,0 21 0,0 0 0,0 0 16,0 21-16,21-20 15,0-1-15,0 0 0,0 0 0,0 0 16,0 0-16,21 1 0,0-1 0,0 0 16,21-21-16,-20 21 0,20 0 15,-21 0-15,21 1 0,1-22 0,-22 21 16,0 0-16,21 0 0,-20 0 16,-1-21-16,-21 21 0,0 1 0,0-1 15,0 0-15,-21 0 0,-1 0 0,-20 0 16,21 1-16,-21-1 0,-1 0 15,1-21-15,0 21 0,-1-21 0,-20 0 16,20 0-16,1 0 0,0 0 16,-1 0-16,1-21 0,0 0 0,-1-22 15,22 22-15,-21 0 16,21-21-16,-22-1 0,22 22 0,21-21 16,0 0-16,0-1 0,0 22 0,0-21 15,21 21-15,1-22 0,20 22 16,0 0-16,1 0 0,-1 21 0,21-21 15,-20-1-15,20 22 0,1-21 16</inkml:trace>
  <inkml:trace contextRef="#ctx0" brushRef="#br0" timeOffset="52909.99">5905 15092 0,'-42'63'31,"42"-41"-31,0 20 0,0-21 0,0 21 16,0 1-16,0-1 0,0 0 0,0 22 15,0-22-15,0 1 0,-21-22 16,21 21-16,0 0 0,0-20 0,0-1 16,0 0-16,0 0 0,0 0 0,21-21 31,-21-21-16</inkml:trace>
  <inkml:trace contextRef="#ctx0" brushRef="#br0" timeOffset="53098.91">5461 15600 0,'0'0'0,"-21"-21"0,42 21 15,0-21-15,0 21 16,22 0-16,-22-22 0,21 22 15,0-21-15,1 21 0,-1-21 0,22 21 16,-22-21-16,0 0 0,1 21 16,-1-21-16,0 21 0,1-22 0,-22 1 15,21 21-15,-21-21 0,0 21 16,1 0-16,-1 0 0</inkml:trace>
  <inkml:trace contextRef="#ctx0" brushRef="#br0" timeOffset="53830.57">6858 15240 0,'0'0'0,"0"-21"0,-21 21 16,0 0 0,-1 0-16,-20 0 0,21 0 0,0 0 15,-22 0-15,22 0 0,-21 21 16,21 0-16,0 0 0,-22 1 0,22 20 15,-21-21-15,21 21 0,-22 1 0,22-22 16,0 21-16,0-21 0,21 22 16,0-22-16,0 0 0,0 0 0,0 0 15,21-21 1,0 0-16,0 0 0,0 0 16,22 0-16,-22-21 0,0 21 0,0-21 15,0 0-15,22 0 0,-22-22 16,0 22-16,0-21 0,0 21 0,1-22 15,-1 22-15,0-21 0,-21 21 0,0-22 16,0 22-16,0 0 0,0 42 31,0 0-31,0 22 16,0-22-16,0 21 0,0-21 0,0 22 16,0-1-16,0-21 0,0 0 0,21 22 15,-21-22-15,21 0 16,0-21-16,1 21 0,-1-21 0,0 0 15,0 0-15,0 0 0,0 0 0,22-21 16,-22 0-16,0 0 0,21 0 16,-20-1-16,20-20 0,-21 0 0,0 21 15,0-22-15,22-20 0</inkml:trace>
  <inkml:trace contextRef="#ctx0" brushRef="#br0" timeOffset="54534.35">7281 15028 0,'0'-42'0,"0"0"0,0 232 15,0-296-15,0-21 0,0 106 0,0 0 0,0 0 0,-21 21 16,21 21-1,0 0-15,-21 0 0,21 22 16,0-1-16,-21 0 0,21 1 0,0 20 16,0-20-16,0-1 0,0 21 15,0-20-15,0-1 0,21 0 0,-21-20 16,21 20-16,0-21 0,0 0 16,-21 0-16,22-21 0,20 0 0,-21 0 15,0 0-15,0 0 0,22 0 0,-22 0 16,0-21-16,0 0 0,0 0 15,1 0-15,-22 0 0,0-1 0,0 1 16,0 0-16,0 0 0,0 42 31,0 0-15,0 0-16,0 1 0,0-1 16,0 0-16,0 0 0,0 0 15,0 0-15,0 1 0,21-1 16,0-21-16,0 0 15,0 0-15,0 0 0,1 0 0,20-21 16,-21-1-16,0 1 0,22 0 0,-22 0 16,21 0-16,-21-22 0,0 22 15,22-21-15,-22 0 0,0 20 0,21-20 16,-20 0-16,-1-1 0,0 22 0,0 0 16,0 0-16,0 0 0,-21 0 15,22 21-15,-22 21 31,21-21 1,0 0-17,-21-21 1,0-1 0,-21 22-1,0-21-15,-1 21 0,1 0 16,0 21-16,21 1 0,-21-1 15,21 0-15,0 21 0,0-21 16,-21 22-16,21-22 0,0 21 16,0-21-16,0 22 0,0-22 0,0 0 15,0 0-15,0 0 0,0 1 16,0-1-16,21-21 0,0 0 16,0 0-16,0 0 0,1 0 15,-22-21-15,21-1 0,0 22 16,0-42-16,-21 21 0,21 0 0,-21-22 15,21 22-15,-21-21 0</inkml:trace>
  <inkml:trace contextRef="#ctx0" brushRef="#br0" timeOffset="54702.25">8170 14859 0,'-21'0'0,"42"0"0,-63 0 0,21 0 15,0 0-15,-1 0 16,22 21-16,-21-21 15,21-21 32,-21 21-47</inkml:trace>
  <inkml:trace contextRef="#ctx0" brushRef="#br0" timeOffset="54886.09">7281 15092 0,'-21'21'0,"42"-42"0,-42 63 16,0-42-16,42 0 31,0-21-31,0 21 0,1-21 0,-1 0 16,0 0-16,0 21 15,21-22-15,-20 1 0,20 0 0,-21 0 0,0 0 16</inkml:trace>
  <inkml:trace contextRef="#ctx0" brushRef="#br0" timeOffset="55099.34">3048 15494 0,'0'0'0,"-21"0"0,0 0 0,21-21 0,-22 21 15,22-21-15,0 0 0,0-1 16,0 1-16</inkml:trace>
  <inkml:trace contextRef="#ctx0" brushRef="#br0" timeOffset="55325.6">3027 15240 0,'-21'64'15,"21"-43"-15,-22 21 0,22 0 0,0 1 16,0 20-16,-21-20 0,21-1 16,0 0-16,-21 22 0,21-22 0,0 0 15,0 1-15,0-22 16,0 21-16,0-21 0,0 1 0,0-1 15,21-21 1,0-21-16,1-1 16,-1 1-16,0 0 0,-21-21 0,21 21 15</inkml:trace>
  <inkml:trace contextRef="#ctx0" brushRef="#br0" timeOffset="55554.47">3154 15325 0,'0'-21'16,"0"42"-16,0-64 0,-21 22 0,21 42 15,0 1-15,21-1 16,0 21-16,0-21 0,0 22 16,0-1-16,1 0 0,20 1 15,-21-1-15,21-21 0,-20 21 0,-1 1 16,0-22-16,0 21 0,0-21 16,0 1-16,1-1 0,-1 0 0,-21 0 15,21-21-15,0 0 16,-21-21-16,21 0 0,0 0 15,-21-1-15,22 1 0,-22 0 0,21-21 16,0-1-16,-21 1 0</inkml:trace>
  <inkml:trace contextRef="#ctx0" brushRef="#br0" timeOffset="55710.38">3725 15155 0,'0'0'0,"-21"-63"0,0 21 0,0 20 16,21 1-16,-21 0 0,-1 21 0,1 21 15,21 22-15,0-1 16,0 0-16,0 22 0,0-1 0,0 1 15,0-1-15,0 1 0,0-22 16,0 22-16,0-22 0,0 0 0,21 1 16,1-22-16,-1 0 0,0 0 15,0 0-15,0-21 0,0 0 0</inkml:trace>
  <inkml:trace contextRef="#ctx0" brushRef="#br0" timeOffset="57778.11">10287 14436 0,'0'0'0,"0"-21"0,0 42 16,21 0-16,-21 0 15,42 21-15,-20 1 0,-1-1 16,0 22-16,21-22 0,-21 21 0,1 1 16,20-22-16,-21 22 0,0-22 0,0 22 15,-21-22-15,0 0 0,0 1 16,0-1-16,22 0 0,-22-21 0,0 1 16,0-1-16,21-21 15,0-21 1,-21-1-16,21-20 15,-21 21-15,21-21 0,-21-1 0,0 1 16,21 0-16,-21-1 0,22-20 16,-22-1-16,21 1 0,-21-1 0,21 1 15,0-1-15,-21-20 0,21 41 16,0-20-16,1 20 0,-22 1 0,21 21 16,0 21-16,0 0 0,-21 21 15,21 21-15,-21 1 0,0-1 16,21 0-16,1 22 0,-22-22 0,21 1 15,-21 20-15,21-21 0,0 1 16,0-1-16,-21 0 0,21-20 16,1-1-16,-1 0 0,0 0 0,0 0 15,0 0-15,22-21 0,-22 0 0,0 0 16,0 0-16,0 0 0,0-21 16,1 0-16,-1 21 0,0-21 0,0 0 15,-21 0-15,0-1 0,0 1 16,0-21-16,0 21 0,0-22 0,0 22 15,0-21-15,-21 21 0,0 0 0,0-1 16,-1 1-16,1 21 0,0 0 16,0 21-16,-21 1 0,20-1 0,-20 0 15,21 21-15,-21-21 0,20 22 16,-20-1-16,21 0 0,0-20 16,0 20-16,21 0 0,0 1 0,0-22 15,0 21-15,0-21 0,0 0 0,21 1 16,0-22-16,0 0 0,0 0 15,0 0-15,22 0 0,-1 0 0,-21 0 16,22-43-16,-1 22 0,-21 0 16,21 0-16,-20-22 0,20 22 0,-21-21 15,0 0-15,0-1 0,-21 22 0,0-21 16,0-1-16,0 1 0,0 21 16,0 0-16,0 0 0,0-1 0,0 44 31,0-1-31,-21 0 0,21 0 15,0 21-15,0-20 0,0 20 0,0-21 16,0 21-16,0-20 0,0 20 0,21-21 16,1 0-16,-1 0 0,0-21 15,0 22-15,21-22 0,-20 0 0,20 0 16,-21 0-16,21 0 0,1 0 0,-1-22 16,0 1-16,-20 21 0,20-21 15,0 0-15,-21 0 0,22 0 0,-22-22 16,-21 22-16,0 0 0,0-21 15,0 20-15,0-20 0,0 21 0,0 0 16,-21 0-16,0-1 0,-1 1 16,1 21-16,0 0 0,0 0 15,21 21-15,0 1 0,-21-1 0,21 0 16,0 21-16,0-21 0,0 22 0,0-22 16,0 21-16,0-21 0,21 22 15,0-22-15,0 0 0,0 0 0,1 0 16,20 1-16,-21-22 0,21 0 0,1 0 15,-1 0-15,-21 0 0,22 0 16,-1 0-16,0 0 0,1-22 0,-22 1 16,21 0-16,-21 21 0,0-21 0,1 0 15,-1 0-15,-21-22 0,21 22 16,-21 0-16,0-21 0,0 20 16,0-20-16,0 21 0,0 0 0,0-22 15,-21 43-15,21-21 0,-21 21 16,-1 0-16,1 21 0,0 1 15,0-1-15,21 0 0,-21 0 0,0 21 16,21-20-16,0-1 0,0 21 16,0-21-16,0 0 0,0 1 0,0-1 15,0 0-15,0 0 0,21-21 16,0 0-16,0 0 16,0 0-16,0 0 0,1-21 0,-1 21 15,0-21-15,0 0 0,0-1 16,0 1-16,-21 0 15,0 0-15,0 0 0,0 0 0,0-1 16,0 1-16,0 0 0,0 0 0,0 42 47,0 0-47,0 0 0,0 1 16,0-1-16,0 0 0,0 0 15,22 0-15,-22 0 0,21-21 16,0 0-16,0 0 0,0 0 15,0 0-15,1 0 0,20 0 0,-21 0 16,21-21-16,-20 21 0,20-21 16,-21 21-16,21-21 0,-20 0 15,-1 21-15,0-21 0,0-1 0,0 22 16,-21-21-16,21 0 0,-21 0 16,0 42 15,0 0-31,0 0 15,0 1-15,0-1 16,22 0-16,-22 0 0,21-21 16,0 0-16,0 0 15,0 0-15,0 0 16,1 0-16,-1 0 0,0-21 0,-21 0 16,21 21-16,0-21 0,0-1 15,-21 1-15,0 0 0,22 21 16,-22-21-16,0 0 0,0 0 0,21-1 15,-21 44 1,0-1 0,0 0-16,0 0 0,0 0 0,0 0 15,0 1-15,0-1 0,0 0 0,0 0 16,0 0-16,21-21 16,0 0-16,0 0 0,0 0 15,1 0-15,-22-21 16,21 0-16,-21 0 15</inkml:trace>
  <inkml:trace contextRef="#ctx0" brushRef="#br0" timeOffset="57971">13335 14330 0,'0'0'16,"0"-42"-16,0 20 0,0 1 0,-21 21 15,21 21 16,21 1-15,0-22-16,0 0 16,0 0-16,1 0 0,-1 0 0,0 0 15,0-22-15,21 1 0,-20 21 16,-1-21-16,0 0 0</inkml:trace>
  <inkml:trace contextRef="#ctx0" brushRef="#br0" timeOffset="58341.93">13695 14118 0,'0'0'0,"0"21"0,0 1 0,0-1 15,0 21-15,0 0 0,21 1 16,-21-1-16,21 0 0,-21 1 0,0 20 16,0-20-16,0-1 0,0 0 0,0-21 15,0 22-15,0-22 16,0 0-16,0 0 0,0 0 0,0 1 16,0-1-16,0-42 31,0-1-16,0 1-15,0 0 0,21 0 0,0 0 16,1-22-16,-1 22 0,0-21 16,0 21-16,0 0 0,22-1 0,-22 1 15,21 21-15,-21 0 0,0 0 16,1 0-16,-1 21 0,0 1 0,-21-1 16,21 21-16,-21-21 0,0 0 15,0 1-15,0-1 0,-21 21 16,0-21-16,0 0 0,-1 1 0,1-22 15,0 21-15,0 0 0,-21-21 0,20 0 16,1 21-16,0-21 0,21-21 31,0 0-31,0 0 0,0-1 0,21 1 16,0 0-16</inkml:trace>
  <inkml:trace contextRef="#ctx0" brushRef="#br0" timeOffset="58574.07">14309 14097 0,'0'0'0,"105"0"32,-83 42-32,-22-20 0,21 20 0,-21 0 15,0 1-15,0-1 0,0 0 16,0 1-16,0-1 0,0 0 0,0 1 16,0-22-16,21 0 0,-21 21 0,0-21 15,0 1-15,21-1 16,0-21-16,0 0 15,1 0-15,-1 0 0,0-21 16,0-1-16,0 22 0,0-21 16,-21 0-16,0 0 0,22 0 15</inkml:trace>
  <inkml:trace contextRef="#ctx0" brushRef="#br0" timeOffset="58850.28">14711 14520 0,'21'0'16,"-42"0"-16,63 0 0,-21 0 15,0 0-15,1 0 16,-1 0-16,21 0 0,-21-21 15,0 0-15,22 21 0,-22-21 0,21 0 16,-21 0-16,1-1 0,-1 1 16,0 0-16,-21 0 0,0 0 0,0 0 15,0-1-15,-21 22 0,0 0 16,-1 0-16,-20 0 0,21 0 16,0 22-16,-22 20 0,22-21 0,0 21 15,-21-20-15,21 20 0,21 0 0,0 1 16,-22-22-16,22 21 15,0-21-15,0 22 0,0-22 0,22 0 16,-1 0-16,21-21 0,-21 21 0,22-21 16,-1 0-16,-21 0 0,21 0 0,1 0 15,-1 0-15,0 0 0,1 0 16,-22 0-16,0-21 0,0 21 0</inkml:trace>
  <inkml:trace contextRef="#ctx0" brushRef="#br0" timeOffset="59467.51">5292 16404 0,'-106'0'0,"212"0"0,-318 0 15,106 21-15,21-21 0,1 0 16,20 0-16,1 0 0,20 0 0,1 0 15,21 0-15,21-21 0,0 0 0,0 0 16,42 21-16,-21-21 16,22 21-16,-1-21 0,22 21 0,-1-22 15,22 1-15,-1 21 0,1-21 16,21 21-16,21-21 0,0 0 0,21 0 16,0-1-16,22 22 0,-1-21 0,0 0 15,22-21-15,-1 21 16,22-1-16,21 1 0,0-21 0,-1 21 15,22-22-15,22 22 0,20-21 0,0 21 16,1-22-16,-1 22 0,21-21 16,-20 21-16,20-22 0,1 22 0,-1-21 15,1 21-15,-1-22 0,1 1 0,-1 0 16,-20 21-16,-1-22 0,0-20 16,-21 20-16,1 1 0,-1 0 0,-21-1 15,0 1-15,-21 0 0,-22 21 0,1-22 16,0 22-16,-43 0 0,-21 0 15,-21 0-15,-21 21 0,-21 0 16,-22 0-16,1 0 0,-43 0 0,-21 21 16,-43 0-16,22 0 15,-42 0-15,20 0 0,-41 22 16,-1-22-16</inkml:trace>
  <inkml:trace contextRef="#ctx0" brushRef="#br0" timeOffset="59942.24">7959 16912 0,'0'0'0,"0"-63"32,-22 42-32,1 21 15,21 21 1,0 0-16,0 0 0,0 21 16,0-20-16,0 20 0,0 0 15,0 1-15,0-1 0,0 0 0,0-21 16,0 22-16,0-22 15,21 21-15,-21-21 0,0 1 0,0-1 16,0 0-16,22-21 0</inkml:trace>
  <inkml:trace contextRef="#ctx0" brushRef="#br0" timeOffset="60383.02">7916 16912 0,'0'0'0,"0"-42"0,0 0 16,21-1-16,1 1 0,-1 0 16,21 20-16,-21 1 0,0-21 15,22 42-15,-1-21 0,-21 21 0,22 0 16,-1 0-16,-21 0 0,21 0 0,-20 21 16,-1 0-16,0 0 0,-21 0 15,0 1-15,0 20 0,0-21 16,0 0-16,-21 22 0,0-22 0,-1 21 15,1-21-15,0 22 0,-21-22 16,21 0-16,-22 0 0,22 0 0,-21 0 16,21 1-16,-1-1 0,1-21 15,0 0-15,0 0 0,0 0 16,21-21-16,0-1 0,0 1 16,0 0-1,21 21-15,0 0 0,0 0 16,0 0-16,1 0 0,-1 0 15,21 21-15,0 0 0,-20 1 0,20 20 16,0-21-16,1 0 0,-22 0 16,21 1-16,0 20 0,1-21 0,-22-21 15,21 21-15,-21 0 0,1 1 0,-1-22 16,0 0-16,0 0 0,0 0 16,0 0-16,1-22 15,-1 1-15</inkml:trace>
  <inkml:trace contextRef="#ctx0" brushRef="#br0" timeOffset="60614.89">8911 16552 0,'0'0'0,"21"0"16,-21 22-16,0-1 15,0 21-15,0-21 0,21 22 0,1-1 16,-22 0-16,21 1 0,-21-22 15,21 21-15,-21 0 0,21 1 0,-21-22 16,0 0-16,21 21 0,-21-20 16,21-22-16,-21 21 0,0 0 0,22-21 15,-1-21 17,-21 0-32,21-1 0,-21 1 0</inkml:trace>
  <inkml:trace contextRef="#ctx0" brushRef="#br0" timeOffset="60834.75">9377 16531 0,'0'64'31,"-21"-43"-31,-1 21 0,22-21 0,-21 1 16,0 20-16,0-21 0,0 21 15,0 1-15,21-22 0,-22 21 16,1-21-16,21 22 0,0-22 15,-21 21-15,21-21 0,0 1 0,0-1 16,0 0-16,21-21 16,0 0-1,1 0-15,-1-21 0,0 21 0</inkml:trace>
  <inkml:trace contextRef="#ctx0" brushRef="#br0" timeOffset="61110.6">9673 16912 0,'0'0'0,"0"21"0,21 1 0,-21-1 15,21-21-15,1 0 16,-1 0 0,0 0-16,0-21 0,-21-1 15,0 1-15,21 0 16,-21 0-16,0 0 0,0 0 15,0-1-15,-21 22 16,0 0-16,0 0 16,0 0-16,21 22 0,0-1 15,-22 0 1,22 0-16,0 0 0,-21 0 16</inkml:trace>
  <inkml:trace contextRef="#ctx0" brushRef="#br0" timeOffset="61858.52">11430 16362 0,'0'0'0,"0"-21"0,0 42 47,21 0-47,0 0 0,-21 0 16,21 1-16,1-1 0,-22 21 0,21-21 15,0 22-15,0-1 0,-21 0 16,0-21-16,0 22 0,21-1 0,-21-21 15,21 22-15,-21-22 0,0 0 16,0 0-16,0 0 0,0 0 0,22-21 16,-1 0-1,-21-21 1,21-21-16,0 21 0,0-22 16,-21 22-16,21-21 0,1 0 15,-1-1-15,0 1 0,0-22 0,-21 22 16,21 0-16,0-22 0,1 22 15,-22 0-15,0-1 0,21 1 16,-21 21-16,0 0 0,0-1 0,0 44 31,0-1-31,0 0 16,0 0-16,0 0 0,0 22 0,0-22 16</inkml:trace>
  <inkml:trace contextRef="#ctx0" brushRef="#br0" timeOffset="63222.45">12382 16658 0,'0'0'0,"0"-84"31,0 62-15,0 1-16,0 0 0,0 0 16,-21 21-16,21-21 15,-21 21-15,0 0 16,0 21-16,21 0 16,-21 0-16,21 0 0,0 1 0,-22 20 15,22 0-15,-21-21 0,21 22 16,-21-1-16,21 0 0,0-20 0,0 20 15,0-21-15,0 0 0,0 0 16,0 1-16,21-22 16,0 0-16,1 0 0,-1-22 15,0 1-15,0 0 0,0 0 0,0 0 16,1-22-16,-1 22 0,0-21 16,0 21-16,-21-22 0,0 1 0,0 21 15,0-21-15,0 20 0,0 1 0,0 0 16,0 0-16,0 0 0,0 42 31,0 0-31,0 0 0,0 0 16,0 22-16,0-22 0,0 21 15,0 1-15,0-1 0,0-21 0,21 21 16,0-20-16,-21 20 0,22-21 0,-1-21 16,0 21-16,0-21 0,0 0 15,0 0-15,22 0 0,-22 0 16,21 0-16,1-21 0,-22 0 0,21 0 15,0-22-15,1 22 0,-22-21 16,21 21-16,-21-22 0,1 1 0,-1 21 16,0-21-16,-21-1 0,0 22 15,0-21-15,0 21 0,-21-1 0,0 1 16,-1 21-16,1 0 0,0 0 16,0 0-16,0 0 0,0 21 0,-1 1 15,1-1-15,0 0 0,21 0 0,0 0 16,0 0-16,0 22 0,0-22 15,0 0-15,21 0 0,0 0 0,1-21 16,-1 22-16,21-1 0,-21-21 16,22 21-16,-1-21 0,-21 21 0,21-21 15,-20 0-15,20 21 0,-21-21 0,21 0 16,-20 21-16,-1-21 16,21 0-16,-21 0 0,0 22 0,22-22 15,-22 0-15,0 0 0,21 0 16,-20-22-16,-1 22 0,21-21 0,-21 0 15,22 21-15,-22-21 0,0 0 0,0 0 16,0-1-16,0 1 0,1-21 16,-22 21-16,0 0 0,0-1 0,0-20 15,0 21-15,0 0 0,0-22 0,-22 22 16,1 0-16,0 21 0,0 0 16,0 0-16,0 0 0,-1 0 15,22 21-15,0 0 0,-21 1 16,21-1-16,-21 21 0,21-21 15,0 0-15,-21 22 0,21-22 0,0 0 16,0 0-16,0 0 0,0 1 16,21-22-16,0 21 0,0-21 15,1 0-15,-1-21 16,0-1-16,0 22 0,-21-21 16,21 0-16,0 0 0,-21 0 0,22 0 15,-22-1-15,21 1 0,-21 0 16,0 0-16,21 0 0,-21 0 15,21-1-15,0 22 0,-21 22 32,0-1-32,0 0 15,0 0-15,0 0 0,0 0 0,0 1 16,21-1-16,-21 0 0,22-21 16,-22 21-16,0 0 0,21-21 0,0 0 15,0 0-15,0 0 16,0 0-16,1 0 0,-1 0 0,0 0 15,21-21-15,-21 0 0,22 21 0,-22-21 16,21 0-16,-21-1 0,1 22 16,-1-21-16,0 0 0,0 0 0,0 21 15,0-21-15,-21 42 32,0 0-17,0 0-15,0 0 0,0 1 0,0-1 16,0 0-16,-21 0 15,21 0-15,0 0 16,0-42 15,0 0-31,0 0 16</inkml:trace>
  <inkml:trace contextRef="#ctx0" brushRef="#br0" timeOffset="63406.35">14393 16214 0,'0'-21'0,"0"42"0,0-21 47,21 0-47,1 0 16,-1 0-16,0 0 15,0-21-15,0 21 0,0-22 16,1 1-16,-1 0 0,0 21 15,0-21-15</inkml:trace>
  <inkml:trace contextRef="#ctx0" brushRef="#br0" timeOffset="63832.11">14668 15981 0,'0'-21'0,"0"63"0,0-63 15,0-21-15,0 20 0,0 1 0,22 42 32,-22 1-32,21 20 0,-21 0 0,21 1 15,-21-1-15,0 0 0,0 1 0,0-1 16,0 0-16,0 1 0,0-1 15,0 0-15,0-21 0,0 1 0,-21 20 16,21-21-16,0 0 0,0 0 0,-21 1 16,21-44 15,0 1-15,0 0-16,0 0 15,21 0-15,0-22 0,0 22 0,0 0 16,0-21-16,1 21 0,20-1 15,-21-20-15,21 42 0,-20-21 0,20 21 16,-21 0-16,21 0 0,-20 0 0,-1 21 16,0 0-16,-21 0 0,0 1 15,0-1-15,0 0 0,0 0 0,0 21 16,0-20-16,0-1 0,-21 0 0,0 0 16,21 0-16,-43-21 0,22 21 15,0 1-15,0-22 0,0 21 0,-1-21 16,1 0-16,0 0 0,0 0 15,0 0-15,21-21 16,0-1 0,21 1-16,0 0 0,21 0 0,-20-21 15,20-1-15</inkml:trace>
  <inkml:trace contextRef="#ctx0" brushRef="#br0" timeOffset="64083.96">15452 15833 0,'0'0'16,"21"-21"-16,0 21 0,0 0 15,-21 21 1,21 21-16,-21-21 0,0 22 16,0-22-16,0 21 0,0 0 15,0 1-15,0-1 0,0-21 0,0 22 16,0-1-16,0-21 0,0 0 16,0 22-16,0-22 0,0 0 0,0 0 15,0 0-15,0 0 0,0 1 16,21-1-1,1-21-15,-1 0 0,0 0 16,0 0-16,0 0 0,0 0 0,1-21 16,20-1-16,-21 1 0,21 0 15,-20 0-15,-1 0 0</inkml:trace>
  <inkml:trace contextRef="#ctx0" brushRef="#br0" timeOffset="64378.12">15981 16193 0,'0'0'0,"21"0"0,0 0 15,0 0-15,0 0 16,1 0-16,-1 0 0,0 0 0,0 0 16,0 0-16,0-22 0,1 22 0,-1-21 15,0 0-15,-21 0 16,21 0-16,-21 0 0,0-1 16,0 1-16,-21 21 0,0 0 15,0 0-15,-1 0 16,1 0-16,0 0 0,-21 21 0,21 1 15,-1-1-15,22 0 0,-21 0 0,21 21 16,0-20-16,-21-1 0,21 21 16,0-21-16,0 0 0,0 1 0,0-1 15,0 0-15,21-21 0,0 21 0,1-21 16,-1 0-16,0 21 0,21-21 16,-21 0-16,1 0 0,-1 0 15,0 0-15,21 0 0</inkml:trace>
  <inkml:trace contextRef="#ctx0" brushRef="#br0" timeOffset="64586.67">16637 16383 0,'0'0'0,"21"21"0,0-21 31,-42-21 16,0 21-31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6:59:25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1334 0,'-22'-22'0,"22"1"15,0 42 1,0 1-16,0-1 15,0 21-15,0 0 16,0-20-16,0 41 0,0-21 0,0 1 0,0 20 16,-21-20-16,21-1 15,0 0-15,0 1 0,0-1 0,-21-21 16,21 21-16,0-20 0,0-1 16,0 0-16,0-42 31,0 0-31,0-1 0,0 1 15,0-21-15,0 0 0,0-1 16,0 1-16,0-22 0,0 22 0,0 0 16,0-22-16,21 22 0,0 21 15,1-22-15,-1 22 0,0 0 0,0 21 16,0 0-16,0 0 16,1 0-16,-1 0 0,0 21 0,0 0 15,21 22-15,-20-22 0,-1 21 16,0-21-16,0 22 0,0-1 0,-21 0 15,21-20-15,-21 20 0,22-21 16,-22 21-16,0-20 0,0-1 0,0 0 16,0 0-16,0 0 0,-22-21 15,1 0 1,21-21 0,0 0-16,0-21 0,0 20 15,0-20-15,0 0 0,0-22 0,21 22 16,1 0-16,-1-22 0,0 22 15,21-1-15,-21 22 0,22-21 16,-22 42-16,21-21 0,-21 21 16,22 0-16,-1 21 0,-21-21 0,0 42 15,1-21-15,-1 1 0,0 20 16,0 0-16,-21 1 0,21-1 0,-21-21 16,0 21-16,0 1 0,0-22 0,0 0 15,0 0-15,0 0 0,0 1 16,0-1-16,0 0 0</inkml:trace>
  <inkml:trace contextRef="#ctx0" brushRef="#br0" timeOffset="340.8">3048 1651 0,'0'0'0,"0"-21"0,21 21 0,-21-21 0,21 0 16,0 21-16,-21-22 0,22 1 16,-1 21-16,0-21 0,0 0 0,0 0 15,-21 0-15,21 21 0,-21-22 16,22 1-16,-22 0 0,0 0 16,-22 21-1,1 0-15,0 0 0,0 0 16,-21 0-16,20 21 0,1 21 15,0-20-15,0 20 0,0 0 0,0 1 16,21-1-16,0 0 0,-22 1 16,22-1-16,0 0 0,0 1 0,0-22 15,0 21-15,0-21 0,0 0 16,0 1-16,22-1 0,-1 0 0,0-21 16,0 0-16,0 0 15,0 0-15,22-21 0,-22 0 0,21-1 0,-21 1 16</inkml:trace>
  <inkml:trace contextRef="#ctx0" brushRef="#br0" timeOffset="604.79">3852 1143 0,'0'0'0,"0"-21"0,0-21 16,0 20-16,0 1 0,-21 21 15,0 0 1,21 43-16,0-22 15,0 21-15,0 0 0,0 1 0,0-1 0,-21 0 16,21 22-16,0-22 16,0 1-16,0 20 0,0-21 0,-21 22 15,21-22-15,0 1 0,0-1 16,0-21-16,0 21 0,0-20 0,0-1 16,21-21-1,0-21 1,0-1-16,0-20 0,0 21 15</inkml:trace>
  <inkml:trace contextRef="#ctx0" brushRef="#br0" timeOffset="1025.57">4106 1080 0,'0'0'0,"21"-85"16,-21 106-1,0 21-15,0-20 16,22 20-16,-22 0 0,0 1 0,21-1 15,-21 0-15,0 1 0,0-1 16,0 0-16,0 1 0,0-1 0,0 0 16,0 1-16,0-1 0,0-21 15,0 21-15,0-20 0,0-1 0,0 0 16,0 0 0,0-42-1,0 0-15,0 0 16,0-1-16,21 1 0,0-21 0,0 21 15,-21-22-15,21 1 0,1 0 16,20 21-16,-21-22 0,0 1 0,22 21 16,-22 0-16,0-1 0,0 1 15,21 21-15,-20 0 0,-1 21 0,0 1 16,0-1-16,-21 0 0,0 0 0,21 0 16,-21 0-16,0 22 0,0-22 15,0 0-15,0 21 0,0-20 0,0-1 16,-21 0-16,0 0 0,21 0 15,-21 0-15,21 1 0,-21-22 16,21 21-16,-22-21 16,1 0-16,0 0 0,0 0 15</inkml:trace>
  <inkml:trace contextRef="#ctx0" brushRef="#br0" timeOffset="1192.48">3704 1524 0,'-21'0'0,"42"0"0,-21 0 32,21 0-17,0 0-15,22 0 0,-1-21 16,0 0-16,1 21 0,-1 0 16,0-21-16,22 21 0,-22-22 0</inkml:trace>
  <inkml:trace contextRef="#ctx0" brushRef="#br0" timeOffset="1620.23">5186 1291 0,'-21'0'0,"-22"0"15,22 0-15,0 0 0,0 0 16,0 0-16,-1 21 0,1 1 15,0-1-15,0 0 0,0 0 16,0 21-16,21-20 0,0-1 0,-22 21 16,22 0-16,0-20 0,0-1 15,0 21-15,0-21 0,0 0 0,22-21 16,-1 22-16,0-22 0,21 0 16,-21 0-16,22 0 0,-22 0 0,21-22 15,-21 22-15,22-21 0,-1 0 16,-21 0-16,0 0 0,22 0 0,-22-1 15,0 1-15,-21 0 0,0 0 16,0 0-16,0-22 0,0 22 16,0 0-16,0-21 0,-21 21 0,0-1 15,0 1-15,-1 0 0,1 0 16,0 21-16,-21 0 0,21 0 0,-1 0 16,1 0-16,-21 21 0,21-21 15,0 21-15,-1 0 0,22 1 0,0-1 16,0 0-16,0 0 0,0 0 15,22 0-15,-1-21 0,21 0 0,-21 0 16</inkml:trace>
  <inkml:trace contextRef="#ctx0" brushRef="#br0" timeOffset="2103.96">6011 1164 0,'0'0'0,"-84"-63"31,62 63-31,1 0 0,-21 0 0,21 0 16,-22 0-16,22 21 0,-21 0 15,0 0-15,20 0 0,-20 22 0,21-1 16,0 0-16,0-20 0,-1 20 16,1 0-16,21 1 0,0-1 0,0 0 15,0 1-15,0-22 0,0 21 16,21-21-16,1 0 0,-1-21 15,0 22-15,0-22 0,21 0 16,-20 0-16,20 0 0,0-22 0,1 1 16,-1 0-16,0 0 0,1 0 0,-22 0 15,21-22-15,-21 22 0,22-21 16,-22-1-16,0 1 0,0 21 0,0-43 16,-21 22-16,0 0 0,0-22 15,0 1-15,0 20 0,0-20 0,0-1 16,0 22-16,0-21 0,0 20 15,0 22-15,-21-21 0,21 21 16,-21 21-16,0 21 16,21 21-16,0 0 0,-21 1 15,21 20-15,0 1 0,-22-1 16,22 1-16,0-1 0,0 1 0,0-1 16,0-20-16,0 20 0,0-21 15,0 1-15,0-1 0,0 0 0,0-20 16,22 20-16,-1-42 0,-21 21 0,21-21 15</inkml:trace>
  <inkml:trace contextRef="#ctx0" brushRef="#br0" timeOffset="2875.66">7302 1228 0,'0'0'0,"0"-21"0,0-1 15,0 1-15,0 0 16,0 0-16,-21 21 16,21 21-16,-21 0 15,21 0-15,0 22 0,0-22 0,0 21 16,0 1-16,0-22 0,0 21 0,0-21 16,0 22-16,0-1 0,0-21 15,0 21-15,0-20 0,0-1 0,0 0 16,0 0-16,21-21 31,0-21-15,1 0-16,-1 0 0,-21-1 0,21 1 15,0 0-15,0-21 0,-21 21 16,21-1-16,1-20 0,-1 21 0,-21-21 16,0 20-16,0 1 0,21-21 0,-21 21 15,0 42 1,0 0-1,0 0-15,0 0 0,0 22 16,0-22-16,0 21 0,0-21 0,0 22 16,0-22-16,0 0 0,21 21 15,0-20-15,0-1 0,1 0 0,-1 0 16,21-21-16,-21 0 0,22 0 16,-1 0-16,0 0 0,1 0 15,-1 0-15,-21-21 0,21 0 0,1 0 16,-1-1-16,-21 1 0,0 0 15,22 0-15,-43-21 0,21 20 0,-21-20 16,0 0-16,0-1 0,0 1 16,0 0-16,0-1 0,-21 1 0,21 0 15,-21 21-15,-1-22 0,1 43 16,0-21-16,-21 21 0,21 0 0,-1 0 16,22 21-16,-21 0 0,0 1 15,0 20-15,21-21 0,0 0 0,0 22 16,0-22-16,0 0 0,0 0 15,21 21-15,0-42 0,0 22 16,1-1-16,20-21 0</inkml:trace>
  <inkml:trace contextRef="#ctx0" brushRef="#br0" timeOffset="3109.53">8594 1143 0,'0'0'16,"0"-21"-16,0 42 15,0 0 1,-22 0-16,22 1 0,-21 20 0,21-21 16,0 0-16,0 22 0,0-22 15,0 21-15,0-21 0,0 0 0,0 1 16,0-1-16,0 0 0,0 0 0,0 0 16,21-21 15,1 0-31,-22-21 15,0 0-15</inkml:trace>
  <inkml:trace contextRef="#ctx0" brushRef="#br0" timeOffset="3447.91">8636 783 0,'0'0'0,"-21"-21"0,21 0 15,-21 0-15,-1 21 0,1 0 16,0 21-16,21 0 15,-21 0-15,21 0 0,0 1 16,0 20-16,0-21 0,0 0 0,0 0 16,21 1-16,0-22 15,0 0-15,1 0 0,-1 0 0,0 0 16,0 0-16,0 0 0,0 0 0,1-22 16,-1 1-16,-21 0 0,0 0 15,0 0-15,0 0 0,0-1 16,0 1-16,0 0 0,0 0 15,-21 21-15,21-21 0,-22 21 0,1 0 16,0 0-16,0 0 16,0 0-16,0 21 0,21 0 0,0 0 15,0 22-15,0-22 0,0 0 16,0 21-16,0-21 0,0 22 0,21-22 16,21 0-16,-21-21 0,0 21 15</inkml:trace>
  <inkml:trace contextRef="#ctx0" brushRef="#br0" timeOffset="3680.77">9313 762 0,'0'-21'16,"0"42"-16,0-63 0,0 21 0,0 42 31,0 0-31,0 0 0,0 21 16,0 1-16,-21-1 0,21 22 15,0-22-15,0 21 0,-21-20 0,21 20 16,-21-20-16,21-1 0,0 0 16,0 1-16,0-22 0,0 21 15,0-21-15,0 0 0,0 1 0,0-1 16</inkml:trace>
  <inkml:trace contextRef="#ctx0" brushRef="#br0" timeOffset="4247.45">9080 1291 0,'0'0'16,"-21"-21"-16,0 21 0,0-21 0,0 0 15,42 21 1,0-21 0,0 21-16,22 0 0,-1 0 15,0 0-15,1-22 0,-1 22 0,0-21 16,1 21-16,20-21 0,-21 0 15,1 21-15,20-21 0,-20 0 0,-1-1 16,0 1-16,1 0 0,-1-21 16,-21 21-16,0-1 0,0-20 0,-21 0 15,22 21-15,-22-22 0,0 22 16,0-21-16,0 21 0,0-1 0,0 1 16,-22 21-16,1 0 0,0 0 15,21 43-15,0-22 0,0 21 16,0 0-16,-21 1 0,21-1 0,0 22 15,0-22-15,0 0 16,0 22-16,0-22 0,0 0 0,0 1 16,0-22-16,0 21 0,0-21 15,0 1-15,0 20 0,0-21 16,0 0-16,0-42 31,0 0-31,0 0 16,0 0-16,0-1 0,0 1 15,21-21-15,0 0 0,0-1 0,22 1 16,-22 21-16,21-22 0,-21 22 16,22 0-16,-22 0 0,21 21 0,-21 0 15,22 0-15,-22 21 0,0 0 16,0 0-16,0 22 0,-21-22 16,0 21-16,0-21 0,0 22 0,0-22 15,0 0-15,0 21 0,0-20 16,0-1-16,0 0 0</inkml:trace>
  <inkml:trace contextRef="#ctx0" brushRef="#br0" timeOffset="4788.17">11430 931 0,'0'0'0,"0"-21"0,0-21 15,0 21-15,0 0 0,0 42 16,0 21 0,0 0-16,0 22 0,0-22 0,0 22 15,0 20-15,0-20 0,0-1 0,0 22 16,0-21-16,0 20 16,21 1-16,-21 0 0,21-22 0,-21 22 15,0-1-15,0-20 0,0 21 0,0-1 16,0-20-16,0 20 0,-21-20 15,0-1-15,0 1 0,0-1 0,-1-20 16,1 20-16,0-42 0,0 22 16,0-22-16,0-21 15,-1-21-15,22-22 0</inkml:trace>
  <inkml:trace contextRef="#ctx0" brushRef="#br0" timeOffset="5091.99">11176 1693 0,'0'0'0,"-21"-63"16,0-339 0,21 338-1,0 1-15,42-1 0,-21 22 0,21-22 16,1 22-16,-1 0 0,0 21 16,1-1-16,20 1 0,-20 21 0,-1 0 15,21 21-15,-20 1 0,-1 20 16,-21 0-16,0 22 0,-21-22 0,0 22 15,0-22-15,-21 21 0,0-20 0,0 20 16,-21-20-16,20-1 16,-20-21-16,0 21 0,-1-20 0,22-1 15,-21-21-15,21 21 0,0-21 16,-1 0-16,22-21 16,0 0-16,22 21 15,-1-22-15,0 1 0,0 21 16,0-21-16</inkml:trace>
  <inkml:trace contextRef="#ctx0" brushRef="#br0" timeOffset="5559.72">12213 1122 0,'0'-21'0,"0"42"0,0-63 15,0 20-15,0 1 0,0 0 16,0 0-16,-21 0 15,0 0-15,0 21 0,-1 0 16,1 0-16,0 0 0,0 0 16,0 21-16,0 0 0,-1 21 0,1 1 15,0-1-15,0-21 0,0 21 16,0 1-16,-1-1 0,22 0 0,0 1 16,-21-22-16,21 21 0,0-21 15,0 1-15,0-1 16,21-21-16,1 0 0,-1 0 15,0 0-15,0 0 0,21-21 16,-20-1-16,-1 1 0,21 0 0,-21 0 16,0 0-16,22 0 0,-22-1 15,-21-20-15,21 21 0,-21-21 0,21 20 16,-21-20-16,21 21 0,-21 0 0,0 42 31,0 0-31,22 0 16,-22 0-16,0 22 0,0-22 15,0 0-15,0 21 0,0-20 16,0 20-16,0-21 0,21 0 16,0 0-16,-21 1 0,21-1 0,0 0 15,0-21-15,1 0 0,-1 21 0,0-21 16,0 0-16,0 0 0,0 0 16</inkml:trace>
  <inkml:trace contextRef="#ctx0" brushRef="#br0" timeOffset="5907.53">12594 1291 0,'0'0'0,"-21"-21"0,21-21 16,-21 21-16,21-22 0,0 22 16,0-21-16,0 21 0,0-1 15,0 1-15,0 0 0,0 0 16,21 21-16,0 0 0,0 0 0,0 0 16,1 21-16,20 0 0,-21 0 15,21 1-15,1-1 0,-22 21 0,21 0 16,-21-20-16,1 20 0,-1 0 0,0-21 15,-21 22-15,0-22 0,0 21 16,0-21-16,0 1 0,0-1 16,-21 0-16,0-21 0,-1 0 15,1 0 1,21-21-16,0 0 0,0-1 16,0-20-16,0 21 15,0 0-15,0-22 0,21 22 0,1-21 16,-1 0-16,0-1 0,0 1 15,0 0-15,0-1 0,1 22 0,20-21 16,-21 21-16,21 21 0,-20 0 16,20 0-16,-21 0 0,0 0 0,0 0 15,1 21-15,-1 0 0</inkml:trace>
  <inkml:trace contextRef="#ctx0" brushRef="#br0" timeOffset="6420.23">13589 1397 0,'0'0'0,"21"0"0,0 0 0,0-21 16,1 21-16,-1-21 15,-21 0-15,21-1 0,0 1 0,-21 0 16,0 0-16,21 0 0,-21-22 16,0 22-16,0-21 0,0 21 0,0-22 15,0 22-15,0 0 0,-21 0 16,0 21-16,0 0 0,0 0 0,-1 0 15,-20 0-15,21 21 0,-21 0 16,-1 0-16,22 22 0,-21-22 0,-1 21 16,22 1-16,0-22 0,-21 21 0,42-21 15,0 22-15,0-22 16,0 0-16,0 0 0,0 0 0,0 0 16,21 1-16,0-22 0,0 0 15,0 0-15,1 0 0,20 0 0,-21 0 16,0 0-16,22 0 0,-22 0 0,21-22 15,-21 1-15,0 0 0,1 0 16,-1 0-16,0 0 0,0-1 0,-21 1 16,0-21-16,21 21 0,-21-22 15,0 22-15,21-21 0,-21 21 0,0 0 16,0 42 0,0 0-1,0 0-15,0 0 0,0 0 16,0 1-16,0 20 0,0-21 15,0 0-15,0 0 0,22 1 0,-1-1 16,-21 0-16,21 0 0,0-21 16,0 21-16,0-21 0,1 0 0,-1 0 15,21 0-15,-21 0 0,22 0 0,-1 0 16,0-21-16</inkml:trace>
  <inkml:trace contextRef="#ctx0" brushRef="#br0" timeOffset="7063.86">14351 1101 0,'0'-21'0,"0"42"0,-21-42 16,0 21 0,21 21-1,0 0-15,0 0 0,0 0 0,0 0 16,0 1-16,0-1 0,0 0 16,0 0-16,0 0 0,0 0 0,-22 1 15,22-1-15,0 0 0,0 0 16,0 0-16,-21-21 0,21-21 47,0 0-32,0 0-15,0 0 0,0-1 16,0 1-16,0-21 0,21 21 16,1-22-16,-1 22 0,0-21 0,0 21 15,-21-22-15,42 22 0,-20 0 16,-1 0-16,0 21 0,0 0 0,0 0 15,22 0-15,-22 21 0,-21 0 16,21 0-16,0 1 0,0 20 0,-21-21 16,21 21-16,-21 1 0,0-22 15,0 0-15,0 0 0,0 0 0,0 1 16,0-1-16,0 0 0,0 0 0,0 0 16,-21-21-1,0 0 1,21-21-16,0 0 15,0 0-15,0 0 16,0-1-16,0 1 0,21 0 0,0-21 16,-21-1-16,22 22 0,-1-21 15,0 0-15,21-1 0,-21 22 0,1-21 16,20 21-16,-21 21 0,0 0 16,22 0-16,-22 0 0,0 21 0,0 0 15,-21 0-15,0 21 0,0-20 16,0 20-16,0 0 0,0-21 0,0 22 15,0-22-15,0 0 0,-21 0 16,21 0-16,-21 1 0,21-1 16,-21 0-16,21 0 15,-22-21-15,44-21 32,-1 21-32</inkml:trace>
  <inkml:trace contextRef="#ctx0" brushRef="#br0" timeOffset="7424.69">15367 1185 0,'127'-42'31,"-106"21"-31,0 0 15,0 0-15,1-1 0,-1 1 0,-21 0 16,0 0-16,0 0 0,0 0 16,0-1-16,-43 22 15,22 0-15,0 22 0,0-22 16,-21 21-16,20 21 0,-20-21 16,21 22-16,0-1 0,0-21 0,-1 21 15,1 1-15,0-22 16,21 21-16,0-21 0,0 22 0,0-22 15,0 0-15,0 0 0,21-21 0,22 21 16,-22-21-16,0 0 0,21 0 16,-21 0-16,22 0 0,-1 0 0,-21 0 15,22 0-15,-1 0 0,-21-21 16,21 0-16,1 0 0</inkml:trace>
  <inkml:trace contextRef="#ctx0" brushRef="#br0" timeOffset="7671.55">15896 804 0,'0'0'0,"0"-42"16,21-85 0,-21 148-1,-21 0-15,21 22 16,0-1-16,0 0 0,-21 22 0,21-1 16,-21-20-16,21 20 0,-21-20 15,21 20-15,0-21 0,0 1 0,0-1 16,0 0-16,0-20 0,0-1 15,0 0-15,0 0 0,0 0 0,0 0 16,21-21 0,0 0-1,0-21-15,0 0 0,0 0 16,-21 0-16,22 0 0</inkml:trace>
  <inkml:trace contextRef="#ctx0" brushRef="#br0" timeOffset="8343.34">16087 1164 0,'0'0'0,"21"0"16,0 21 0,0-21-16,0 0 15,0 0-15,1 0 0,20 0 16,-21 0-16,0 0 0,0 0 16,22-21-16,-22 0 0,0 21 0,0-21 15,0 21-15,-21-21 16,0 0-16,0-1 0,0 1 15,-21 21-15,0 0 16,0 0-16,0 0 0,0 21 16,-1 1-16,1-1 0,21 0 0,-21 0 15,0 21-15,0-20 0,0-1 16,21 21-16,0-21 0,0 0 0,0 1 16,0-1-16,0 0 15,0 0-15,21-21 0,0 0 0,0 0 16,0 21-16,0-21 0,1 0 0,-1 0 15,21 0-15,-21 0 16,22 0-16,-22 0 0,0 0 0,0-21 16,0 0-16,0 21 0,1-21 0,-22 0 15,21-1-15,-21 1 0,0 0 16,0 0-16,0-21 0,21 20 0,-21-20 16,21 21-16,0-21 0,-21 20 15,21-20-15,1 21 0,-1 0 0,0 0 16,0 21-16,0 0 15,0 0-15,1 0 0,-1 0 0,0 0 16,-21 21-16,21 21 0,-21-21 16,21 22-16,-21-22 0,21 21 0,-21-21 15,0 22-15,0-22 16,0 21-16,0-21 0,0 0 0,0 1 16,0-1-16,0 0 0,0 0 0,0 0 15,0-42 16,0 0-15,0 0-16,0 0 0,0-1 16,0 1-16,0-21 0,22 21 15,-1-22-15,0 22 0,0-21 0,0 0 16,0 20-16,1-20 0,-1 21 16,0 0-16,0 0 0,0-1 0,0 22 15,1 0-15,-1 0 0,0 0 16,0 0-16</inkml:trace>
  <inkml:trace contextRef="#ctx0" brushRef="#br0" timeOffset="8728.12">17738 1101 0,'0'-21'31,"0"-1"-31,0 1 0,-22 0 16,1 21-16,0-21 0,0 21 0,0 0 15,0 0-15,-1 0 16,1 0-16,0 0 0,-21 0 0,21 21 16,-1 21-16,1-20 0,21-1 15,0 21-15,0-21 0,0 0 0,0 1 16,0-1-16,21 0 0,1 0 0,-1 0 16,0 0-16,21-21 0,-21 22 15,1-22-15,20 0 0,-21 0 0,0 21 16,0-21-16,1 21 15,-22 0-15,0 0 16,0 0-16,-22-21 16,1 22-16,0-22 15,0 0-15,0 21 0,0-21 0,-1 0 16,1 0-16,0 0 16,0 21-16,0-21 0,0 0 0,-22 0 15,22 0-15,0 0 0,0 0 0,-22 0 16,22 0-16,-21-21 0,21 0 15</inkml:trace>
  <inkml:trace contextRef="#ctx0" brushRef="#br0" timeOffset="8992.77">15430 720 0,'0'0'0,"-21"0"0,21 21 16,21-21-16,22 0 0,-1 0 15,22 0-15,20 0 0,-20 0 0,-1 0 16,22 0-16,0 0 0,-22 0 16,22 0-16,-22 0 0,22 0 0,-22 0 15,1 21-15,-22-21 0,22 0 16,-22 0-16,0 0 0,-20 0 0,-1 21 15,0-21-15</inkml:trace>
  <inkml:trace contextRef="#ctx0" brushRef="#br0" timeOffset="9351.56">18944 2519 0,'-21'0'16,"0"0"-16,0 0 16,-22 0-16,1 0 0,0 0 0,-22 0 15,1 0-15,-1 0 0,-21 0 0,1-21 16,-22 21-16,0 0 0,0 0 16,-21 0-16,0 0 0,0-21 15,-21 21-15,0 0 0,21 0 0,-42-22 16,20 22-16,-20 0 0,-21 0 15</inkml:trace>
  <inkml:trace contextRef="#ctx0" brushRef="#br0" timeOffset="9644.39">14245 2455 0,'0'0'0,"-254"22"15,-296-1-15,253 0 0,22-21 16,0 21-16,-21-21 0,21 0 0,-22 21 16,1-21-16,0 0 0,-1 0 15,1 0-15,0 21 0,-22-21 0,22 0 16,-22 0-16,1 0 0,20 22 0,-20-22 15,21 0-15,-22 21 16,22-21-16,21 0 0,-22 21 0,22-21 16,21 0-16,0 21 0,0-21 0,0 21 15,21-21-15,0 0 0,22 0 16,20 0-16,1 0 0,-1 0 0,22 0 16,0 0-16,20 0 0,1 0 0,21 0 15,0 0-15,21 0 0,1 0 16,20 0-16,0 0 0,1 0 0,20 0 15,1 0-15,20-21 0,1 0 16,0 21-16,-1-21 0,22 21 0,21-21 16,0-1-16</inkml:trace>
  <inkml:trace contextRef="#ctx0" brushRef="#br0" timeOffset="9811.29">3683 2646 0,'0'0'0,"42"21"0,-21-21 0,1 21 0,20-21 15,-21 0-15,0 0 0,0 0 16,1 0-16,-1 0 0,21-21 0,0 21 16,1 0-16</inkml:trace>
  <inkml:trace contextRef="#ctx0" brushRef="#br0" timeOffset="14227.62">14245 2455 0,'-21'0'15,"0"0"-15,0 0 16,21-21 0,-22 21-16,44 0 31,-1 0-16,0 0-15,0 0 0,21 0 16,22 0-16,-22 0 0,22-21 0,20 21 16,-20 0-16,21 0 0,20 0 15,1-21-15,0 21 0,0 0 16,21 0-16,0-21 0,-21 21 0,21-21 16,-21 21-16,21 0 0,-22 0 0,22-22 15,0 22-15,0 0 0,-21-21 16,0 21-16,0 0 0,0 0 0,-22-21 15,1 21-15,0 0 0,-1 0 16,-20 0-16,-1 0 0,1 0 0,-22 0 16,1 0-16,-1 0 0,-21 0 0,21 0 15,-20 0-15,-1 0 16,-21-21 31,-21 21-47,-1 0 15</inkml:trace>
  <inkml:trace contextRef="#ctx0" brushRef="#br0" timeOffset="20012.5">18881 6519 0,'0'0'0,"1100"424"31,-930-361-31,-22 1 16,0-1-16</inkml:trace>
  <inkml:trace contextRef="#ctx0" brushRef="#br0" timeOffset="20908.75">2921 2985 0,'0'0'0,"21"21"31,0-21-31</inkml:trace>
  <inkml:trace contextRef="#ctx0" brushRef="#br0" timeOffset="22227.56">2222 4297 0,'0'-21'63</inkml:trace>
  <inkml:trace contextRef="#ctx0" brushRef="#br0" timeOffset="22889.75">2117 4191 0</inkml:trace>
  <inkml:trace contextRef="#ctx0" brushRef="#br0" timeOffset="24688.71">2074 4318 0,'-21'0'0,"0"21"32,21 0-32,0-42 46,21 0-30,0 0-16,0 21 0,1-21 0,-1-22 16,0 22-16,21 0 0,-21-21 15,22-1-15,-22 1 0,21 0 16,-21 21-16,1-22 0,-1 1 16,0 21-16,-21 0 0,0-22 0,0 22 15,0 0-15,-21 0 0,0 21 16,-1-21-16,1-1 0,0 22 15,0 0-15,0 0 0,0 0 16,-1 22-16,1-1 0,0 0 0,0 0 16,21 0-16,0 22 0,-21-1 15,21 0-15,0 1 0,0 20 0,0-21 16,0 22-16,0-22 0,0 1 16,0-1-16,21 0 0,0-21 0,0 1 15,0-1-15,1 0 16,-22 0-16,21-21 0,0 0 0,0 0 15,0 0-15,0 0 0,1 0 16,-1 0-16,0-21 0,-21 0 0,21 0 16,0-1-16,0 1 0,-21-21 15,22 21-15,-1-22 0,0 1 0,0 0 16,0-1-16,0 1 0,22 0 16,-22-1-16,21 22 0,-21-21 0,22 21 15,-22 21-15,21 0 0,-21 0 16,1 0-16,-1 0 0,0 0 0,0 21 15,0 0-15,-21 21 0,21-20 16,-21 20-16,0 0 0,0 1 16,0-1-16,0 0 0,-42 64 15,42-85-15,-21 0 16,21 1-16,0-1 0,-21-21 16,21-21-1,0-22 1,21 22-16,-21 0 0,21-21 15,0-1-15,0 1 0,1 0 0,-1-1 16,0 1-16,-21 0 0,21 20 16,0-20-16,0 21 0,-21 0 0,0 0 15,0-1-15,0 44 32,0-1-32,0 21 15,0-21-15,-21 22 0,0-1 0,21 0 16,0 22-16,-21-22 0,21 0 15,0 1-15,0-22 0,0 21 0,0-21 16,0 1-16,21-1 0,0 0 0,0-21 16,1 0-16,-1 0 0,0 0 15,21 0-15,-21 0 0,22-21 0,-1 21 16,0-21-16,-20-22 16,20 22-16,0 0 0,-21-21 0,1 20 0,20-20 15,-21 0-15,-21-1 16,21 1-16,0 21 0,-21-21 0,22-1 15,-22 22-15,21 0 0,0 0 0,-21 0 16,21-1-16,0 22 0,0 0 16,1 0-16,-1 22 15,-21-1-15,0 0 16,21-21-16,-21 21 0,0 0 0,0 0 16,0 1-16,0-1 0,0 0 15,0-42 16,21 21-15,-21-21-16,0-1 0,0 1 16,0 0-16,0 0 0,0 0 15,0 0-15,0-1 0,0 1 16,-21 0-16,0 0 16,0 21-16,-1 0 15,1 21-15,0 0 0,21 0 16,-21 1-16,0 20 0,21-21 15,-21 21-15,-1 1 0,22-1 0,0 0 16,-21 1-16,21-1 0,0 0 16,0 1-16,0-22 0,0 21 0,0-21 15,21 1-15,1-22 16,-1 21-16,0-21 0,21 0 0,1 0 16,-22 0-16,21 0 0,0 0 0,1-21 15,-22-1-15,21 1 0,1 0 16,-1 0-16,0-21 0,-21 20 15,22-20-15,-22 0 0,0 21 0,0-22 16,-21 1-16,21 0 0,-21 20 0,0 1 16,0-21-16,0 21 15,-21 21-15,0 0 16,0 0-16,0 21 0,21 0 0,-21 0 16,21 22-16,0-1 15,-22 0-15,22 1 0,0-1 0,0 0 0,0 1 16,0-22-16,0 21 15,0-21-15,22 0 0,-1 1 0,0-1 16,0-21-16,21 0 0,-20 0 0,20 0 16,0 0-16,1 0 0,20-21 15,1-1-15,-22 1 0,21 0 0,1-21 16,-22 21-16,22-22 0,-22 1 16,-21 21-16,22-22 0,-22 1 0,0 0 15,-21 21-15,0-22 0,0 22 0,0 0 16,0 0-16,0 0 15,0 42 1,0 0 0,0 0-16,0 21 0,0 1 0,0-1 15,0 0-15,0 22 0,0-1 0,0-20 16,0 20-16,0 1 0,0-1 16,0 1-16,0-1 0,0 1 0,0-1 15,-21 1-15,21-1 0,-21 1 0,21-22 16,-22 22-16,22-22 0,0 0 15,0 1-15,-21-1 0,21-21 0,0 0 16,0-42 15,0-21-31,21 21 0,1-22 0,-22-20 16,21 20-16,0-20 0,-21-1 0,0 1 0,21-22 16</inkml:trace>
  <inkml:trace contextRef="#ctx0" brushRef="#br0" timeOffset="24950.56">4974 4233 0,'-21'-84'0,"42"168"0,-42-232 15,0 85-15,21 20 0,-21-20 0,21 21 16,0 20-16,0-20 0,0 21 0,0-21 16,0 20-16,21 22 0,0-21 15,0 21-15,21 0 0,-20 0 0,-1 0 16,21 21-16,-21 1 0,0-1 16,1 21-16,-1-21 0,-21 22 15,0-1-15,0 0 0,0 1 0,0-1 16,0 0-16,-21 1 0,-1-1 15,1-21-15,-21 21 0,21-20 0,0-1 16,-22 21-16,22-42 0,0 21 0,21-42 31,0 0-15,21 0-16,0-22 0,0 1 0,22 0 16,-22-1-16,0 1 0,21 0 15</inkml:trace>
  <inkml:trace contextRef="#ctx0" brushRef="#br0" timeOffset="25838.05">5567 3471 0,'21'0'0,"-42"0"0,42 22 16,-21-1-1,0 0-15,0 0 0,0 21 0,0 1 16,0-22-16,0 21 0,0 22 16,0-22-16,0 0 0,0 1 0,-21 20 15,0-20-15,21-1 0,0 0 0,-22 1 16,22-22-16,0 21 0,0-21 15,0 0-15,22-21 16,-1 0-16,0 0 0,0 0 16,0-21-16,0 0 0,22 0 0,-22 0 15,0-22-15,21 1 0,-20 0 16,-1-1-16,21 22 0,-21-21 16,0 21-16,1 0 0,-22-1 0,21 1 15,0 21-15,0 0 16,-21 21-16,0 1 15,0-1-15,0 0 0,0 0 0,0 0 16,0 22-16,0-22 0,0 0 0,0 0 16,0 0-16,0 0 0,21 1 15,0-1-15,1-21 0,-1 21 16,0-21-16,21 0 0,-21 0 16,22 0-16,-22-21 0,21 0 0,-21 21 15,22-22-15,-22 1 0,21 0 16,-21 0-16,1 0 0,-1 0 15,0 21-15,-21-22 0,21 1 16,0 21 0,-21 21-16,0 1 15,0-1-15,0 0 0,0 0 16,0 0-16,0 0 0,21 1 16,1-22-16,-1 21 15,0-21-15,21 0 0,-21 0 16,22 0-16,-1-21 0,0 21 15,1-22-15,20 1 0,-20 0 0,-1 0 16,0-21-16,1 20 0,-1 1 16,-21 0-16,0 0 0,0-21 15,-21 20-15,0 1 0,0 0 0,0 0 16,0 0-16,-21 0 0,0-1 0,0 1 16,0 21-16,-22 0 0,22 0 15,-21 0-15,0 21 0,20 1 0,-20-1 16,0 0-16,21 0 0,-22 21 0,22-20 15,0 20-15,0-21 0,21 21 16,0-20-16,0-1 0,0 21 0,0-21 16,21 22-16,0-22 0,21 21 0,-20-21 15,20 22-15,0-1 0,1-21 16,-22 21-16,21 1 0,0-1 16,-20 0-16,-1 1 0,0-1 0,0 0 15,0 1-15,-21-1 0,0 0 16,0 22-16,0-22 0,0 1 0,-21-1 15,0 21-15,-21-41 0,20 20 0,-20 0 16,0 1-16,-1-22 0,1 0 16,-21 0-16,20 0 0,1 0 0,-22-21 15,22 0-15,0 0 0,21 0 0,-22-21 16,22 0-16,21 0 0,0-21 16,0-1-16,0-20 0,0 20 15,0-20-15,0-22 0,0 22 0,0-22 16</inkml:trace>
  <inkml:trace contextRef="#ctx0" brushRef="#br0" timeOffset="26007.79">6562 3514 0,'0'0'0,"-22"-21"0,-62-1 31,84 1-31,-21 21 0,-1 0 47,1 0-47,0 0 0</inkml:trace>
  <inkml:trace contextRef="#ctx0" brushRef="#br0" timeOffset="26179.71">5567 3747 0,'0'0'15,"-21"21"-15,21 0 0,0 0 0,21-21 16,0 0-16,21 0 16,1 0-16,-1 0 0,21 0 15,-20 0-15,20-21 0,1 0 0,-1 0 16,1-1-16,-1 22 0,1-21 16</inkml:trace>
  <inkml:trace contextRef="#ctx0" brushRef="#br0" timeOffset="27795.79">9483 3789 0,'0'21'0,"0"-42"0,0 63 16,0-21 15,-22-21-15,1 0-16,21-21 0,0 0 15,0 0-15,0 0 16,0 0-16,0-1 0,0 1 16,0 0-16,0 0 0,0-21 0,-21 20 15,21-20-15,-21 21 0,0-21 16,21 20-16,-21-20 0,-1 21 0,1 0 15,-21 21-15,21 0 0,-22 0 16,22 0-16,-21 0 0,0 21 16,-1 0-16,1 21 0,0 1 0,-1-1 15,1 0-15,0 1 0,20-1 16,1 0-16,0 1 0,0-1 0,21 0 16,0-20-16,0 20 0,0-21 0,0 0 15,21 0-15,0-21 16,0 0-16,22 0 0,-22 0 0,21-21 15,1 21-15,-1-21 0,21 0 16,-20 0-16,-1-22 0,0 22 0,1 0 16,-1-21-16,0-1 0,1 1 0,-22 0 15,21-1-15,-21 1 16,1-21-16,-22 20 0,0-20 0,0 20 16,0 1-16,0 0 0,0-1 0,0 22 15,0 0-15,-22 0 0,1 21 16,0 0-16,0 0 0,0 21 0,0 21 15,-1 1-15,1-1 0,21 0 16,-21 22-16,21-1 0,0-20 0,0 20 16,0-20-16,0-1 0,21 21 0,0-20 15,-21-22-15,22 21 0,-1-21 16,0 1-16,0-1 0,0 0 0,22 0 16,-1-21-16,0 0 0,1 0 0,-1 0 15,21 0-15,1-21 16,-22 21-16,22-21 0,-22 0 0,22-1 15,-22 1-15,0 0 0,22-21 0,-43 21 16,21-1-16,-21-20 0,1 21 16,-1-21-16,-21 20 0,0-20 0,0 21 15,0 0-15,0 0 0,-21-1 0,-22 1 16,22 21-16,0 0 0,-21 0 16,20 0-16,-20 21 0,21 1 0,-21-1 15,20 0-15,-20 21 0,21 1 16,0-22-16,0 21 0,-1-21 0,1 22 15,21-22-15,0 21 0,0-21 0,0 0 16,0 1-16,21-22 16,1 21-16,20-21 0,-21 0 15,0 0-15,0 0 0,22-21 0,-22 21 16,21-22-16,-21 1 0,22 0 16,-22-21-16,0 21 0,0-22 0,0 1 15,1 21-15,-1-22 0,-21 1 0,0 0 16,0-1-16,0 22 0,0 0 15,0 0-15,-21 42 16,21 0 0,-22 0-16,1 22 0,0-22 0,21 21 15,0 1-15,0-22 0,0 21 16,0-21-16,0 22 0,0-22 0,21 0 16,0 0-16,1 0 0,-1 0 15,21 1-15,-21-22 0,22 0 0,-1 0 16,0 0-16,1 0 0,-1 0 15,0 0-15,1-22 0,-1 1 0,0 0 16,1 0-16,-1-21 0,0 20 0,1-20 16,-1-21-16,0 20 0,-21-20 15,22 20-15,-22-20 0,-21-1 0,21 22 16,-21 0-16,21-1 0,-21 22 0,0 0 16,0 0-16,-21 42 15,0 0-15,0 22 16,0-1-16,21 0 0,-22 1 15,22-1-15,-21 0 0,21 1 16,0 20-16,0-21 0,0-20 0,0 20 16,21 0-16,1-21 0,-1 22 0,0-22 15,21 0-15,-21 0 0,22-21 16,-22 21-16,21-21 0,1 0 0,-22 0 16,21 0-16,0 0 0,1 0 0,-1 0 15,-21 0-15,22-21 0,-22 0 16,21 0-16,-21 0 0,-21 0 0,0-22 15,0 22-15,0-21 0,0 21 0,0-22 16,0 22-16,0 0 0,-21 0 16,0 21-16,0 0 15,0 0-15,-1 0 0,1 21 0,0 0 16,0 0-16,0 0 0,0 1 16,21-1-16,0 0 0,0 0 0,0 0 15,0 0-15,0 1 0,0-1 0,21-21 16,0 0-16,0 21 15,0-21-15,0 0 0,1 0 0,-1 0 16,-21-21-16,21 0 0,0 21 0,0-22 16,0 1-16,1 0 0,-22 0 15,21 0-15,-21 0 0,21-1 0,-21 1 16,0 0-16,0 42 31,0 0-31,0 1 16,21 20-16,-21-21 0,21 0 0,-21 0 15,21 1-15,-21-1 0,22-21 16,-1 21-16,0-21 0,0 0 16,0 0-16,0 0 0,1 0 15,-1 0-15,0-21 16,-21 0-16</inkml:trace>
  <inkml:trace contextRef="#ctx0" brushRef="#br0" timeOffset="27967.69">11007 3302 0,'0'0'0,"-43"0"0,22 0 0,0 0 15,42 0 1,0 0-16,0 0 0,22 0 16,-1-21-16,0 21 0,1 0 0,-1-21 15,0 0-15,22-1 0,-22 22 0,1-21 16</inkml:trace>
  <inkml:trace contextRef="#ctx0" brushRef="#br0" timeOffset="28536.36">13229 3556 0,'-21'0'16,"21"-21"15,0 0-31,21 0 0,-21-1 16,21 1-16,0-21 0,1 0 15,20 20-15,-21-20 0,0 0 0,-21-1 16,21 1-16,-21 0 0,22-1 0,-22 22 16,0 0-16,0 0 0,0 0 15,-22 21-15,1 0 0,0 21 16,0 0-16,0 21 0,21 1 0,-21 20 15,-1 22-15,1-22 0,21 22 16,0 0-16,0-1 0,0 22 0,0-21 16,0 21-16,0-22 0,0 22 15,0-21-15,0 0 0,0-1 0,0 1 16,0 0-16,0-1 0,0 1 0,0-22 16,0 22-16,0-21 0,21-22 15,1 21-15,-1-20 0,0-1 0,-21 0 16,21-20-16,0-22 0,0 0 0,1 0 15,-1 0-15,21-22 0,-21 1 0,22-21 16,-22 0-16,21-1 16,-21-20-16,22-1 0,-22 1 0,0 20 15,0-20-15,-21-1 0,0 1 0</inkml:trace>
  <inkml:trace contextRef="#ctx0" brushRef="#br0" timeOffset="28716.26">13568 4233 0,'-43'-42'0,"86"84"0,-149-126 15,42 41-15,22 1 0,-21 0 0,-1 21 16,22-1-16,-1 1 0,1 0 15,21 21-15,0-21 0,21 0 16,0 0-16,21-1 0,0 22 16,0-21-16,22 0 0,-1 0 0,0 0 15,1 21-15,-1-21 0,0-1 16,1 1-16,-1 0 0,0 21 16,1-21-16,-22 0 0,21 21 0,-21-21 15,22 21-15,-22-22 0,0 22 16</inkml:trace>
  <inkml:trace contextRef="#ctx0" brushRef="#br0" timeOffset="29808.64">13716 3514 0,'0'0'0,"0"-21"16,-21-1-16,21 1 0,0 0 0,0 0 15,0 0-15,0 0 16,0-1-16,21 22 16,0 0-16,0 0 0,0 0 15,1 0-15,-1 22 16,21-1-16,0 0 0,-20 0 0,20 21 15,-21-20-15,0-1 0,22 0 0,-22 21 16,-21-21-16,0 1 0,0-1 16,0 0-16,-21-21 31,21-21-31,-22 21 16,22-21-16,-21-1 0,21 1 0,0-21 15,0 21-15,0 0 0,0-22 16,0 22-16,0-21 0,21 21 0,1-1 15,-1 1-15,0 0 0,0 0 16,0 21-16,22-21 0,-22 21 16,21 0-16,-21 0 0,22 0 0,-1 0 15,-21 0-15,21 0 0,-20 0 16,-1 0-16,21 21 0,-21 0 16,-21 0-16,0 0 0,0 1 15,0-1-15,0 0 0,0 21 0,0-21 16,0 22-16,-21-22 0,21 0 0,0 21 15,0-20-15,0-1 0,0 0 16,0 0-16,0 0 0,0 0 16,21-21-16,0 0 0,1 0 0,-1 0 15,0 0-15,0 0 0,0 0 16,0 0-16,1-21 0,-1 0 16,0 21-16,0-21 0,-21 0 0,0 0 15,0-1-15,0-20 0,0 21 16,0 0-16,0 0 0,0-22 0,0 22 15,-21 0-15,0 0 0,21-22 16,-21 22-16,21 0 0,0 0 16,0 0-16,21 0 15,21 21-15,-21 0 0,0 0 16,22 0-16,-22 21 0,21 0 0,-21 0 16,22 0-16,-22 22 15,21-22-15,-21 21 0,1-21 0,-1 22 16,0-22-16,-21 21 0,21-21 0,-21 0 15,0 22-15,0-22 0,0 0 16,0 0-16,0 0 0,0-42 47,0 0-47,0 0 16,0-21-16,0 20 0,0 1 15,21-21-15,-21 0 0,21-1 0,1 1 16,20 21-16,-21-22 0,0 1 0,22 21 15,-22 0-15,0 21 0,0 0 16,0 0-16,0 0 0,1 21 16,-1 0-16,0 21 0,-21-20 15,0 20-15,0-21 0,0 21 0,21-20 16,-21 20-16,0-21 0,0 0 0,0 0 16,0 1-16,0-1 0,0 0 15,21-42 16,-21 0-31,0-1 0,21 1 16,1 0-16,-22 0 0,21-21 0,0-1 16,0 1-16,21 0 0,-20-1 15,-1 1-15,21 0 0,-21-1 0,0 22 16,22 0-16,-22 0 0,0 21 16,0 0-16,-21 21 0,0 0 15,0 0-15,0 22 0,0-1 0,0 0 16,0 1-16,0-1 0,0 0 15,0 1-15,0-1 0,0-21 0,0 21 16,0-20-16,0-1 0,0 0 0,0 0 16,21 0-16,1-21 0,-1 0 15,21 0-15,-21 0 0,22 0 0,-1 0 16,21 0-16,-20-21 0,20 21 0,-20-21 16</inkml:trace>
  <inkml:trace contextRef="#ctx0" brushRef="#br0" timeOffset="30212.4">17081 2836 0,'0'-21'15,"0"42"-15,0-63 0,0 21 0,0 42 16,0 0 0,-21 22-16,0-22 0,21 21 0,-21 0 15,0 1-15,21-1 0,0 22 16,0-22-16,-21 21 0,21-20 0,0-1 15,-22 0-15,22 1 0,0-1 16,0 0-16,0-20 0,0-1 16,0 0-16,22 0 0,-1 0 0,0-21 15,0 0-15,0 0 0,22 0 0,-22 0 16,21 0-16,-21-21 0,22 0 16,-1-21-16,0 20 0,1-20 0,-22 0 15,21-22-15,0 22 0,-20-22 16,-1 1-16,0-1 0,0 22 0,0-21 15,-21 20-15,21-20 0,-21 42 0,0-22 16,0 22-16,0 0 0,0 42 16,0 0-1,-21 0-15,0 22 16,21-22-16,0 0 0,-21 21 0,0 1 16,21-22-16,0 21 0,0-21 0,0 22 15,0-22-15,0 0 0,0 0 16</inkml:trace>
  <inkml:trace contextRef="#ctx0" brushRef="#br0" timeOffset="30553.21">18013 3175 0,'0'-21'0,"0"42"0,-21-42 31,-1 21-31,1 0 0,0 21 16,0 0-16,0-21 0,0 21 0,-1 1 15,1-1-15,0 0 16,21 0-16,0 0 0,0 0 0,21 1 16,0-1-16,1-21 15,-1 21-15,0-21 0,-21 21 0,21 0 16,0-21-16,0 21 0,-21 1 0,22-22 16,-22 21-16,21-21 0,-21 21 15,0 0-15,0 0 16,-21-21-16,-1 21 15,1-21-15,0 0 0,0 0 0,0 0 16,0 0-16,-1 0 0,1 0 16,0 0-16,21-21 15,0 0 1,21 21-16,0 0 0,1-21 0</inkml:trace>
  <inkml:trace contextRef="#ctx0" brushRef="#br0" timeOffset="31152.56">18097 3471 0,'0'0'0,"22"0"0,-1 0 16,0-21-16,0 0 0,0 21 0,0-21 15,1 0-15,-1 0 16,21 21-16,-21-22 0,22 1 0,-22 0 16,0 0-16,0 0 0,0 0 0,-21-1 15,0 1-15,-21 21 16,0 21-1,0 1-15,0-22 0,-1 21 16,22 21-16,-21-21 0,0 0 0,21 1 16,-21-1-16,21 0 0,0 0 0,0 0 15,0 0-15,0 1 0,0-1 16,0 0-16,21 0 16,0-21-16,0 0 15,1 0-15,-1 0 0,0 0 16,0 0-16,21-21 0,-20 0 0,-1 0 15,21 21-15,0-22 0,-20-20 16,20 21-16,-21 0 0,0-22 0,0 22 16,1-21-16,-1 0 0,0 20 15,0 1-15,0 0 0,0 0 0,1 0 16,-1 21-16,21 0 0,-21 0 0,0 0 16,1 21-16,-1 0 15,-21 0-15,21 0 0,-21 22 0,0-22 16,0 21-16,0-21 0,0 22 15,0-22-15,0 0 0,0 21 16,0-20-16,0-1 0,0 0 0,0 0 16,0-42 31,0 0-47,0 0 0,0-1 0,0 1 15,0 0-15,0 0 0,21-21 0,0 20 16,0-20-16,1 0 0,20 21 15,-21-22-15,0 22 0,0 0 0,1 0 16,-1 0-16,0 21 0,0 0 16,0 0-16,0 0 0</inkml:trace>
  <inkml:trace contextRef="#ctx0" brushRef="#br0" timeOffset="31368.44">19621 3366 0,'0'-22'78,"-21"22"-78,0 0 16</inkml:trace>
  <inkml:trace contextRef="#ctx0" brushRef="#br0" timeOffset="32784.22">3408 6773 0,'0'-21'0,"-21"0"16,-1 0-16,22 0 15,0 0-15,0-1 0,0 1 0,0 0 16,0 0-16,0-21 0,22 20 16,-1 1-16,0 0 0,0 0 0,0 21 15,0 0-15,1 0 0,20 0 16,-21 21-16,0 0 0,22 22 0,-22-1 15,21 0-15,-21 1 16,0-1-16,-21 21 0,0-20 0,0 20 16,0-20-16,0-1 0,0 0 0,0 1 15,0-22-15,0 21 0,-21-21 16,0 0-16,21-42 31,0 0-31,0 0 0,0 0 16,0 0-16,0-1 0,0-20 15,0 0-15,21-1 0,0 1 0,1 0 16,-1-1-16,0-20 0,21-1 0,-21 22 16,22 0-16,-1-1 0,0 1 15,1 21-15,-1 0 0,-21 21 16,22 0-16,-22 21 0,21 0 16,-21 21-16,0-20 0,-21 20 0,0 0 15,0 1-15,0-1 0,0 0 16,0 1-16,-21-22 0,0 21 0,21-21 15,0 0-15,0 1 0,0-1 0,0 0 16,21-21 0,0 0-16,1 0 0,20 0 15,-21-21-15,0 0 0</inkml:trace>
  <inkml:trace contextRef="#ctx0" brushRef="#br0" timeOffset="33355.91">4593 6625 0,'0'64'32,"0"-43"-32,0 21 0,0-21 15,-21 1-15,0 20 0,0-21 16,21 0-16,-22 0 0,1 1 0,21-1 16,-21 0-16,42-42 31,0 21-31,1-21 0,-1-1 15,0 1-15,-21-21 0,21 21 16,0 0-16,0-22 0,-21 22 16,0-21-16,22-1 0,-22 22 0,21-21 15,0 0-15,-21 20 0,21 1 16,0 21-16,0 0 0,1 0 16,-1 0-16,-21 43 0,21-22 15,0 0-15,-21 21 0,0 1 0,0-22 16,0 21-16,0 0 0,0 1 0,0-22 15,0 21-15,0-21 0,0 22 16,0-22-16,0 0 0,0-42 31,0 0-31,0 0 0,0-1 16,0 1-16,21-21 0,-21 21 16,21-22-16,1 1 0,-22 0 15,0-22-15,21 22 0,0 0 0,-21-22 16,21 22-16,0-1 0,0 22 15,1 0-15,-1 0 0,0 21 16,0 0-16,0 0 0,0 21 0,1 0 0,-22 22 16,0-1-16,21 0 0,-21 1 15,0-1-15,0 0 0,0 22 0,0-22 16,0 0-16,0 1 0,-21-22 0,21 21 16,0-21-16,0 1 0,0-1 15,0 0-15,21-21 16,0 0-16,21 0 15</inkml:trace>
  <inkml:trace contextRef="#ctx0" brushRef="#br0" timeOffset="34984.49">6244 6837 0,'0'0'0,"21"0"0,0 0 16,1 0-16,-1-21 16,0 0-16,0-1 0,0 22 15,0-21-15,1 0 0,-1 0 16,0 0-16,-21 0 0,21-22 0,-21 22 16,0 0-16,0 0 0,0 0 15,0-1-15,0 1 0,0 0 0,-21 0 16,0 21-16,0 0 0,-1 21 15,1-21-15,0 42 0,0-20 16,0-1-16,21 21 0,0 0 0,0-20 16,0 20-16,0 0 0,0-21 15,0 22-15,0-22 0,0 0 16,0 0-16,0 0 0,21 1 0,0-22 16,0 0-16,0 0 0,1 0 15,-1 0-15,0 0 0,21-22 0,-21 1 16,1 0-16,-1 0 0,0 0 0,0 0 15,0-1-15,0-20 0,1 21 16,-22-21-16,0 20 0,0-20 0,21 0 16,0 21-16,-21-22 0,21 22 0,0-21 15,0 21-15,1 21 16,-1 0-16,0 0 0,0 0 0,0 21 16,0 21-16,1-21 0,-22 22 15,0-22-15,0 21 0,0-21 16,0 22-16,0-1 0,0-21 0,0 43 15,0-43-15,0 0 16,0 0-16,0 0 0,0 0 16,0-42 15,0 0-31,21 0 0,-21 0 0,21 0 16,0-22-16,-21 22 0,21-21 0,0-1 15,-21 22-15,0-21 0,22 0 16,-22-1-16,21 22 0,-21 0 0,0 0 15,0 0-15,0 42 16,0 0 0,0 0-16,0 0 0,0 0 0,0 22 15,0-22-15,0 21 0,0 1 0,0-22 16,0 0-16,0 21 0,0-21 16,0 1-16,0-1 0,21-21 0,-21 21 15,21 0-15,0-21 0,0 0 0,1 0 16,-1 0-16,21 0 0,-21 0 15,22 0-15,-22-21 0,21 21 0,0-21 16,-20 0-16,20-1 0,-21 1 16,0 0-16,22-21 0,-22 21 15,0-22-15,0 1 0,0 21 0,-21-22 16,21 1-16,1 21 0,-22-21 16,21 20-16,0 1 0,0 21 0,0 0 15,0 0-15,-21 21 16,0 1-1,0-1-15,0 0 0,0 0 16,0 0 0,0-42 15,0 0-31,0 0 16,0 0-16,0-1 0,0 1 15,0 0-15,0 0 0,0 0 16,-21 21-1,0 0-15,0 0 0,0 0 16,0 0-16,-22 84 16,43-62-16,0 20 15,-21 0-15,21-21 0,0 22 0,-21-1 16,21 0-16,0 1 0,0-22 16,0 0-16,0 21 0,0-20 0,21-1 15,21 0-15,-20-21 0,-1 21 0,21-21 16,0 0-16,1 0 0,-1 0 15,22 0-15,-22 0 0,0-21 0,1 0 16,20 0-16,-21-1 0,1 1 16,-22 0-16,21 0 0,-21-21 15,1 20-15,-1 1 0,0-21 0,-21 21 16,0-22-16,0 22 0,0 0 0,0 0 16,0 0-16,0 0 0,-21 21 15,0 0-15,-1 0 16,22 21-16,-21 0 0,0 21 0,21-21 15,0 22-15,-21-22 0,21 21 16,0 1-16,0-22 0,0 21 0,0-21 16,0 0-16,0 1 0,21-1 15,0-21-15,0 21 0,1-21 16,-1 21-16,21-21 0,-21 0 0,22 0 16,-1 0-16,0-21 0,1 0 0,-1 21 15,21-21-15,-20-1 0,-1 1 16,-21 0-16,22-21 0,-22 21 0,21-1 15,-21-20-15,-21 21 0,0-21 0,21 20 16,-21-20-16,0 21 0,0 0 16,0 0-16,0-1 0,0 44 31,0-1-31,0 21 0,0-21 16,0 22-16,-21-1 0,21-21 15,0 21-15,0 1 0,0-1 0,0 0 16,0 22-16,0-22 0,0 1 0,-21-1 15,21 0-15,0 22 0,0-22 16,0 0-16,0 22 0,-21-22 0,21 22 16,0-22-16,0 22 0,0-22 0,0 0 15,0-21-15,0 22 0,0-22 16,0 21-16,0-21 0,0 1 16,0-44-1,0 1-15,21 0 0,0-21 16,-21-1-16,21 1 0,1 0 15,-22-22-15</inkml:trace>
  <inkml:trace contextRef="#ctx0" brushRef="#br0" timeOffset="35231.35">9017 6414 0,'0'0'16,"0"-22"-16,21-20 0,-21 21 0,21 21 0,-21-21 15,0 0-15,21 21 0,1 0 0,-1 0 16,0-22-16,0 22 0,0 0 15,0 0-15,1 0 0,-22 22 0,0-1 16,21 0-16,-21 0 0,0 0 0,0 22 16,0-22-16,-21 21 0,21-21 15,-22 22-15,-20-22 0,21 21 16,0-21-16,-22 0 0,22 22 0,0-22 16,0-21-16,0 21 0,21 0 15,21-21 1,0 0-16,0-21 0,0 0 15,1 0-15</inkml:trace>
  <inkml:trace contextRef="#ctx0" brushRef="#br0" timeOffset="35975.58">9461 6075 0,'0'0'16,"0"21"-1,0 0 1,0 22-16,0-1 0,-21-21 15,21 21-15,0 22 0,0-22 0,0 1 16,0-1-16,0 0 0,0 1 0,0-1 16,0-21-16,21 0 0,1 0 15,-1 1-15,0-1 0,0-21 0,0 0 16,0 0-16,1 0 0,-1 0 0,0-21 16,21-1-16,-21 1 0,1 0 15,-1 0-15,0 0 0,21-22 0,-21 22 16,1-21-16,-1 21 0,0-22 0,0 22 15,0 0-15,0 0 0,1 0 16,-1 21 0,-21 21-1,21 0-15,-21 0 0,0 0 16,0 1-16,21 20 0,-21-21 0,0 0 16,0 0-16,21 22 0,0-22 0,1 0 15,-22 0-15,21 0 0,0-21 16,21 22-16,-21-22 0,1 0 0,20 0 15,-21 0-15,21 0 0,-20 0 0,20 0 16,0 0-16,1 0 0,-1-22 16,0 1-16,1 0 0,-1 0 0,0 0 15,-21 0-15,22-22 0,-22 22 16,0-21-16,-21 21 0,0-22 0,0 22 16,0-21-16,0 21 0,-21-1 15,-21 22-15,20 0 0,1 0 16,-21 0-16,0 0 0,20 0 0,-20 22 15,0-1-15,21 0 0,-22 0 16,22 0-16,0 0 0,0 1 0,21-1 16,-21 0-16,21 0 0,0 0 15,21-21-15,0 0 0,0 0 16,0 21-16,0-21 0,1 22 0,-1-22 16,0 21-16,0 0 0,0 0 15,0 0-15,-21 0 0,22 1 16,-1-1-16,-21 21 0,0-21 0,0 22 15,0-1-15,0-21 0,0 21 0,0 1 16,0-1-16,0-21 0,0 22 0,0-1 16,-21 0-16,-1 1 0,1-1 15,21-21-15,-21 0 0,21 22 0,0-22 16,-21-21-16,21 21 0,-21-21 16,21-21-16,0 0 15,0-1-15,0 1 0,0-21 16,0 0-16,21 20 0,-21-20 0</inkml:trace>
  <inkml:trace contextRef="#ctx0" brushRef="#br0" timeOffset="36156.49">10541 6117 0,'0'0'0,"-21"-42"0,0 21 16,-1 0-16,1 21 15,21-22-15,-21 22 0,0 0 16,0 0-16,0 0 31,-1 22-31,1-22 16,21 21-16,-21-21 0,0 0 0,-21 0 15</inkml:trace>
  <inkml:trace contextRef="#ctx0" brushRef="#br0" timeOffset="36327.39">9334 6202 0,'0'0'0,"-21"21"0,42-21 32,1 0-17,20 0-15,-21 0 0,21 0 0,-20 0 16,20 0-16,0 0 0,1 0 16,-1-21-16,0 21 0,1 0 0,-1-21 15,-21 21-15</inkml:trace>
  <inkml:trace contextRef="#ctx0" brushRef="#br0" timeOffset="37036.07">11938 6371 0,'0'0'0,"21"0"16,0 0-16,0 0 15,1 0-15,20 0 0,-21 0 16,21 0-16,1 0 0,-1 0 0,0 0 15,22 0-15,-22 0 0,22 0 16,-1 0-16,1 0 0,-1 0 0,1-21 16,-1 21-16,1 0 0,-22-21 0,22 21 15,-22 0-15,0 0 0,-21 0 16,1-21-16,-1 21 0,-21-21 16,-21 21-1,-1-22-15,1 22 16,-21 0-16,21-21 0,0 21 0,-22-21 15,22 21-15,0-21 0,0 21 0,0-21 16,-1 0-16,22-1 16,22 22 15,-1 0-31,0 0 0,21 22 0,-21-22 16,22 21-16,-22 0 0,0 0 0,21 0 15,-20 0-15,-1 1 0,-21 20 16,0-21-16,0 21 0,0-20 0,0 20 15,-21-21-15,-1 0 0,-20 22 0,21-22 16,-21 0-16,-1 0 16,22 0-16,-21 0 0,21 1 0,-1-22 15,1 0-15,0 0 0</inkml:trace>
  <inkml:trace contextRef="#ctx0" brushRef="#br0" timeOffset="40937.1">14563 6033 0,'0'-22'0,"0"1"16,0 42 15,0 1-31,0-1 16,0 0-16,0 21 0,0-21 15,0 22-15,0-22 0,0 21 0,0 1 16,0-1-16,0 0 0,0-21 0,0 22 16,0-22-16,0 0 0,0 0 15,0 0-15,-22 1 0,22-44 32,0 1-32,0 0 15,0-21-15,0 21 0,0-1 0,0-20 16,0 21-16,0-21 0,0 20 0,0-20 15,0 21-15,0-21 0,22 20 16,-22-20-16,21 21 0,0 0 0,-21 0 16,21-1-16,0 22 0,0 0 15,1 0-15,-1 0 0,0 22 0,0-1 16,-21 0-16,21 0 0,0 21 0,1-20 16,-1-1-16,0 21 0,-21-21 15,0 0-15,0 22 0,21-22 0,-21 0 16,0 0-16,0 0 0,21-21 31,0-21-15,1 0-16,-22 0 0,21 0 15,0 0-15,0-22 0,0 22 0,0 0 16,1-21-16,20 20 0,-21-20 0,0 21 16,22-21-16,-22 20 0,0 1 15,21 0-15,-21 21 0,1 0 0,-1 0 16,-21 21-16,21 0 0,0 1 15,-21-1-15,0 0 0,0 21 0,21-21 16,-21 22-16,0-22 0,21 0 0,-21 21 16,0-20-16,0 20 0,0-21 15,22 0-15,-1 0 0,-21 1 0,21-22 16,0 21-16,0-21 0,0 0 16,1 0-16,-1 0 0,0 0 15,21-21-15,-21-1 0,1 1 0,20 0 16,-21 0-16,21 0 0,-20 0 0,-1-1 15,0-20-15,0 21 0,0-21 16,-21 20-16,0 1 0,0-21 0,0 21 16,0 0-16,0-1 0,-21 1 15,0 21-15,0 0 0,0 0 16,-1 0-16,1 21 0,0 1 16,21-1-16,0 0 0,-21 21 0,21-21 15,0 22-15,0-22 0,0 21 16,0 1-16,0-1 0,0-21 0,21 21 15,-21-20-15,21 20 0,0-21 16,1 0-16,-1-21 0,0 0 0,21 0 16,-21 0-16,22 0 0,-1-21 0,0 0 15,1 0-15,-1 0 0,22-22 16,-22 22-16,0-21 0,1-1 0,20 1 16,-21 0-16</inkml:trace>
  <inkml:trace contextRef="#ctx0" brushRef="#br0" timeOffset="41152.97">16679 5652 0,'0'0'0,"0"-43"0,0 22 0,0 0 16,0 0-16,-21 42 16,0 0-16,21 0 15,-21 22-15,21-1 0,-21 21 16,-1-20-16,22 20 0,0-20 0,-21 20 16,0-21-16,0 22 0,21-22 0,0 1 15,0-1-15,0 0 0,0-21 16,0 22-16,0-22 0,0 0 0,0 0 15,21-21-15,0 0 0,0 0 16,22 0-16,-22 0 0,21-21 0,1-21 16,-1 21-16,0-22 0,1 22 0,-1-21 15</inkml:trace>
  <inkml:trace contextRef="#ctx0" brushRef="#br0" timeOffset="41856.57">17039 5694 0,'0'-42'15,"0"84"-15,0-106 0,0 43 0,0 0 16,-21 21-16,21 21 0,-21 0 15,21 22-15,0-22 0,0 21 16,0 22-16,0-22 0,0 0 0,0 22 16,0-22-16,-21 1 0,21-1 0,0 0 15,0 1-15,0-22 0,0 21 16,0-21-16,0 0 0,0 1 0,0-1 16,21-21-1,0 0 1,0-21-16,0 21 0,0-43 0,1 22 15,-1 0-15,0 0 0,0 0 0,0-22 16,0 22-16,1-21 0,-1 21 16,0-1-16,-21 1 0,21 21 15,0 0-15,-21 21 16,0 1-16,0-1 0,0 0 16,0 0-16,0 0 0,0 0 0,0 1 15,0-1-15,0 0 0,0 0 0,0 0 16,21 0-16,1 1 15,-1-22-15,0 0 0,0 0 16,21 0-16,-20 0 0,20 0 0,0-22 16,-21 1-16,22 0 15,-1 0-15,0 0 0,1 0 0,-1-1 16,0 1-16,-20 0 0,-1 0 0,21 0 16,-21 21-16,0 0 15,-21 21 1,0 0-16,0 0 0,0 0 15,-21-21-15,21 22 0,0-1 16,0 0-16,0 0 16,21-21-1,1 0-15,-1 0 16,0 0-16,0 0 0,0-21 0,0 21 16,1-21-16,-1 0 0,21-1 0,-21 1 15,0 0-15,1 0 0,-1-21 16,-21 20-16,0-20 0,0 21 0,0-21 15,0 20-15,-21 1 0,-1 0 0,1 0 16,-21 21-16,21 0 0,0 0 16,-22 21-16,22-21 0,0 21 0,-21 0 15,20 1-15,1 20 0,21-21 16,0 0-16,0 0 0,0 1 0,0-1 16,0 0-16,0 0 15,21-21-15,1 0 16,20 0-16,-21 0 0,21 0 0,22 0 15,-22 0-15</inkml:trace>
  <inkml:trace contextRef="#ctx0" brushRef="#br0" timeOffset="42480.21">18859 5863 0,'0'-42'0,"0"84"0,0-105 0,0 42 0,0-22 16,-21 22-16,0 0 0,0 21 0,0 0 15,0 0-15,-1 0 0,1 0 0,0 0 16,-21 21-16,21 0 0,-1 22 15,-20-22-15,21 21 0,0-21 16,0 22-16,-1-1 0,22-21 0,0 21 16,0 1-16,0-22 0,0 0 15,0 0-15,0 0 0,22 1 0,-1-1 16,0-21-16,0 0 0,0 0 16,0 0-16,1 0 0,20 0 0,-21 0 15,0 0-15,22-21 0,-22-1 0,21 1 16,-21 0-16,0 0 0,1-21 15,-1 20-15,-21-20 0,21-21 0,-21 20 16,21-20-16,-21-1 0,0 1 0,0-1 16,0 1-16,0 20 0,0-20 15,21 21-15,-21-1 0,0 22 16,0 0-16,0 0 0,0 42 16,0 0-1,0 21-15,-21 1 0,21-1 0,0 0 16,0 22-16,0-22 0,0 22 15,0-1-15,0-20 0,0 20 0,0-21 16,0 1-16,21-1 0,0-21 0,-21 0 16,22 1-16,-1-1 0,0 0 15,0-21-15,0 0 0,0 0 0,1 0 16,-1 0-16,0 0 0,21 0 0,-21 0 16,1-21-16,20 0 0,-21-1 15,0 1-15,0 0 0,1 0 16,-1 0-16,0-22 0,0 22 0,-21 0 15,0 0-15,21 21 16,-21 21 0,0 0-16,0 0 0,0 22 0,-21-22 15,21 0-15,-21 0 0,21 0 16,0 1-16,-21-1 0,21 0 0,0 0 16,-21-21-16,-1 0 31,1 0-31,0 0 15</inkml:trace>
  <inkml:trace contextRef="#ctx0" brushRef="#br0" timeOffset="42672.16">16679 5736 0,'-42'0'0,"84"0"0,-126 0 15,62 21-15,65-21 16,-22 0-16,42-21 16,-20 21-16,20-21 0,1 21 15,-1-21-15,22 0 0,0 0 0,-1 21 16,1-22-16</inkml:trace>
  <inkml:trace contextRef="#ctx0" brushRef="#br0" timeOffset="43464.45">21145 5736 0,'0'-21'0,"0"42"0,0-63 15,-21 21-15,21 0 0,0-22 16,0 22-16,0 0 0,0 0 0,0 0 15,0-1-15,-21 22 16,21 22-16,0 20 16,0-21-16,-21 21 0,21 1 0,0-1 15,0 22-15,-21-22 0,0 0 0,21 1 16,-22-1-16,22 0 0,0-21 16,0 22-16,0-22 0,-21-21 0,21 21 15,21-21 16,-21-21-31,22 0 0,-1 0 0,0-1 16,0 1-16,0 0 0,22-21 16,-22 21-16,0-22 0,0 1 0,0 21 15,0-22-15,1 22 0,-1 0 16,0 0-16,-21 42 16,0 0-16,0 0 0,0 1 15,0 20-15,0-21 0,0 21 0,0 1 16,0-22-16,21 0 0,0 21 15,-21-20-15,21-1 0,1 0 0,-1-21 16,0 21-16,21-21 0,-21 0 16,22 0-16,-1 0 0,0 0 0,1 0 15,-1-21-15,0 0 0,1 0 0,-22-1 16,21 1-16,1 0 0,-22-21 16,0-1-16,0 1 0,-21 0 15,0-1-15,0-20 0,0 21 0,0-1 16,-21 1-16,0 0 0,0 20 15,-1 1-15,1 0 0,0 21 0,-21 0 16,21 0-16,-1 0 0,1 21 0,0 0 16,0 1-16,21-1 0,0 21 15,0 0-15,0-20 0,0 20 0,0-21 16,0 21-16,0-20 0,21-1 16,0 0-16,0 0 0,1 0 0,-1-21 15,21 0-15,0 0 0,-20 0 0,20 0 16</inkml:trace>
  <inkml:trace contextRef="#ctx0" brushRef="#br0" timeOffset="43652.47">22225 5609 0,'0'0'0,"0"21"16,0 1-16,0-1 16,-21 0-16,21 21 0,0 1 0,0-22 15,0 21-15,0-21 0,0 0 0,0 1 16,0-1-16,0 0 0,0 0 15,0-42 17,0 0-32,0 0 15</inkml:trace>
  <inkml:trace contextRef="#ctx0" brushRef="#br0" timeOffset="43799.38">22183 5398 0,'0'0'16,"0"-22"-16,0-20 0,-22 21 0,22 0 15,0 0-15,0-1 0,0 44 16,0-1-16,0 0 16,0 0-16,0 0 15,0 0-15,0 1 0,22-22 0,-1 21 16,0-21-16,0 0 0</inkml:trace>
  <inkml:trace contextRef="#ctx0" brushRef="#br0" timeOffset="44036.28">22712 5271 0,'0'-22'16,"0"44"-16,0-22 15,0 21-15,0 0 16,0 0-16,0 21 0,0 1 0,0-1 16,0 0-16,0 1 0,0 20 15,0-20-15,0-1 0,0 0 0,0 1 16,0-1-16,0-21 0,0 21 0,0-20 15,0-1-15,0 0 0,0 0 16,21-21 0,0-21-16,0 0 15,0 0-15,1-22 0</inkml:trace>
  <inkml:trace contextRef="#ctx0" brushRef="#br0" timeOffset="45364.53">22987 5313 0,'0'0'0,"0"-21"0,0 0 0,0 42 15,0 21 1,0-21-16,0 22 0,0-1 16,0 0-16,0 1 0,0 20 0,0-21 15,0 1-15,0-1 0,0 0 16,0 1-16,0-22 0,0 21 16,0-21-16,21 1 0,-21-1 0,21 0 15,0-21-15,1 0 16,-1 0-16,0 0 15,0-21-15,0 0 0,0-1 16,1 1-16,-1-21 0,0 0 16,0 20-16,0-20 0,0 0 0,1-1 15,-1 22-15,0 0 0,0 0 0,0 21 16,-21 21 0,0 0-16,0 0 0,0 1 0,0 20 15,0 0-15,0-21 0,0 22 16,0-22-16,0 0 0,0 21 15,0-20-15,0-1 0,0 0 0,0 0 16,21 0 0,1-21-16,-1 0 0,0 0 15,0 0-15,0 0 0,22 0 0,-1-21 16,-21 21-16,21-21 0,1 0 16,-22 0-16,21-1 0,1-20 0,-22 21 15,21 0-15,-21 0 0,0 21 0,1-22 16,-1 22-16,-21 22 15,0-1-15,0 0 16,0 0-16,0 0 0,-21 0 0,21 1 16,0-1-16,0 0 15,0 0-15,0 0 0,21-21 16,0 0-16,0 0 16,0 0-16,0 0 0,1 0 15,-1 0-15,21 0 0,-21-21 0,0 21 16,1-21-16,-1 0 0,0 0 0,-21-1 15,0 1-15,0-21 0,0 21 16,0-22-16,0 1 0,0 21 0,-21-21 16,0-1-16,-1 22 0,1-21 0,0 21 15,0 21-15,-21 0 0,20 0 16,1 21-16,-21 0 0,21 0 16,0 21-16,-1 1 0,1-1 15,21 0-15,0 1 0,-21-22 0,21 21 16,0 1-16,0-22 0,0 0 0,0 21 15,21-42-15,0 21 0,1 1 16,-1-22-16,0 0 0,0 0 0,21 0 16,-20 0-16,-1 0 0,21 0 0,-21-22 15,0 1-15,22 0 0,-22 0 16,0 0-16,0 0 0,0-1 0,1-20 16,-1 21-16,0-21 0,0 20 0,0 1 15,0 0-15,-21 0 16,0 0-16,22 21 0,-22 21 15,0 0 1,0 0-16,0 0 0,0 1 0,0-1 16,0 0-16,0 0 0,0 0 0,0 0 15,21-21 1,0 0-16,0 0 0,0 0 16,0 0-16,1 0 0,-1 0 0,0 0 15,0-21-15,0 0 0,0 0 16,1 21-16,-22-42 0,21 20 0,0 1 15,0 0-15,-21 0 0,0 0 16,21 0-16,-21-1 0,21 22 16,-21 22-1,0 20-15,0-21 16,0 0-16,0 22 0,0-22 0,0 21 16,0-21-16,0 0 0,0 1 0,0-1 15,0 0-15,0 0 16,22-21-16,-1 0 0,21 0 0,-21 0 15,0 0-15,22 0 0,-1 0 0,-21-21 16,22 0-16,-22 0 0,0-1 16,21 1-16,-21-21 0,1 21 15,-1-22-15,-21 1 0,0-21 0,21 20 16,-21 1-16,0-22 0,0 22 16,0-21-16,0-1 0,0 22 0,0-1 15,0 1-15,0 0 0,0 21 0,0-1 16,0 44-1,0-1-15,0 21 0,0 0 0,0 1 16,-21-1-16,21 0 0,0 22 16,0-22-16,-21 22 0,21-22 0,-22 0 15,22 1-15,-21 20 0,21-42 16,0 22-16,0-1 0,0-21 0,0 0 16,0 1-16,0-1 0,0 0 15,0 0-15,21-21 16,1 0-16,-1 0 15,0 0-15,0 0 0,0-21 0</inkml:trace>
  <inkml:trace contextRef="#ctx0" brushRef="#br0" timeOffset="45549.42">25231 5503 0,'0'0'0,"0"-21"0,21 21 15,0 0 1,0 0-16,0 0 0,0 0 0,22 0 15,-22 0-15,0 0 0,21 0 16,-20-21-16,20 21 0,0 0 16,-21 0-16,22-21 0,-22 21 0,0 0 15,21 0-15,-20-21 0,-22 0 16</inkml:trace>
  <inkml:trace contextRef="#ctx0" brushRef="#br0" timeOffset="45772.28">22437 5694 0,'0'0'16,"42"0"-16,0 0 0,1 0 15,-1-21-15,21 21 0,-20-21 16,20 21-16,1-22 0,-1 22 0,-20 0 15,-1-21-15,0 21 0,-21 0 16,1-21-16,-44 21 16,-20 0-16</inkml:trace>
  <inkml:trace contextRef="#ctx0" brushRef="#br0" timeOffset="46208.04">19600 7154 0,'-21'-21'16,"42"42"-16,-63-42 0,21 21 0,0 0 15,-1 21-15,1 1 0,0-1 16,21 42-16,0-20 0,0 20 0,0-21 15,0 22-15,0-1 0,0 1 16,0-1-16,0-20 0,0 20 0,21-20 16,-21-1-16,0 0 0,0 1 15,21-1-15,-21-21 0,22 21 0,-22-20 16,0-1-16,21-21 16,-21-21-1,0-1-15,0 1 0</inkml:trace>
  <inkml:trace contextRef="#ctx0" brushRef="#br0" timeOffset="46495.88">19325 7345 0,'0'0'15,"-21"-42"-15,0-22 0,21 1 0,0 20 0,0 1 16,0 0-16,21-1 0,0 22 16,21-21-16,1 21 0,-1 21 0,22 0 15,-22 0-15,21 0 0,1 0 16,-22 0-16,22 21 0,-22 21 15,0-21-15,-20 22 0,-1-1 0,-21 0 16,0 1-16,0-1 0,-21 21 16,-1-20-16,-20-1 0,0-21 0,-22 22 15,22-1-15,-22-21 0,1 0 0,21 0 16,-22 1-16,22-1 0,21-21 16,-22 0-16,43 21 0,21-21 31,1 0-31,20 0 0,-21 0 15,21 0-15,1 0 0,-1 0 0,0 0 16</inkml:trace>
  <inkml:trace contextRef="#ctx0" brushRef="#br0" timeOffset="47114.68">20278 7557 0,'0'0'0,"21"-22"0,21 22 0,-42-42 15,0 21-15,0 0 0,0 0 16,-21-1-16,0 1 0,0 0 15,-22 0-15,22 0 0,-21 21 0,21 0 16,-1 0-16,-20 21 0,21 0 16,0 21-16,0-20 0,-22 20 0,22 0 15,0 1-15,21-1 0,-21-21 0,21 21 16,-21-20-16,21 20 0,0-21 16,0 0-16,0 0 0,21-21 15,0 0-15,0 0 0,0 0 16,0 0-16,22-21 0,-22 0 15,21 0-15,1 0 0,-22 0 0,21-22 16,-21 22-16,22-21 0,-22-1 0,0 1 16,0 0-16,-21-22 0,0 43 15,21-21-15,-21 21 0,0-1 0,21 1 16,-21 42-16,0 1 16,0 20-16,0-21 0,0 21 15,0 1-15,0-1 0,0 0 0,0-20 16,0 20-16,0 0 0,22-21 15,-1 1-15,0-1 0,0 0 16,0 0-16,0 0 0,1-21 0,-1 0 16,0 0-16,0 0 0,21 0 0,-20 0 15,-1 0-15,21-21 0,-21 21 16,0-21-16,22 0 0,-22 0 0,0-1 16,0 1-16,0 0 0,1-21 15,-1 21-15,-21-22 0,21 22 0,0-21 16,0 21-16,-21-1 0,21 22 0,1 0 15,-22 22 1,0-1-16,0 21 16,0-21-16,0 0 0,0 1 0,21 20 15,-21-21-15,0 0 0,21 0 16,-21 1-16,0-1 0,21 0 0,0-21 16,0 21-16,1-21 0,-1 0 0,0 0 15,21 0-15,1 0 0,-1 0 16,0 0-16,22 0 0,-22 0 0,0-21 15,22 21-15,-22-21 0</inkml:trace>
  <inkml:trace contextRef="#ctx0" brushRef="#br0" timeOffset="48652.18">21844 7133 0,'0'0'0,"-42"0"0,20 0 0,-20 0 15,21 21-15,-21 1 0,-1 20 0,22-21 16,-21 21-16,21 1 0,-22-1 15,22 0-15,0 1 0,0-22 0,21 21 16,0-21-16,0 22 0,0-22 0,0 0 16,0 0-16,0 0 0,21-21 15,21 22-15,-21-22 0,1 0 16,-1 0-16,21 0 0,-21-22 0,22 22 16,-22-21-16,0 0 15,0 0-15,0 0 0,0-22 0,1 22 16,-1-21-16,-21 21 0,0-22 0,0 1 15,0 0-15,0 21 0,0-22 16,0 22-16,0 0 0,0 42 16,0 0-1,0 22-15,0-22 0,0 21 0,0 0 16,0-20-16,0 20 0,0 0 0,0-21 16,0 22-16,21-22 0,0 0 15,0 0-15,0 0 0,1 1 0,20-22 16,-21 0-16,0 0 0,22 0 15,-22 0-15,0 0 0,0 0 16,21 0-16,-20-22 0,-1 22 0,0-21 0,0 0 16,0 0-16,0-21 0,-21 20 15,0 1-15,0-21 0,0 21 16,0-22-16,0 22 0,0 0 0,0 0 16,22 0-16,-22 42 15,0 0-15,0 0 16,0 0-16,0 1 0,-22 20 0,22-21 15,-21 0-15,21 22 0,0-22 0,0 0 16,0 0-16,0 0 0,0 0 16,0 1-16,0-44 47,0 1-47,0 0 0,0 0 15,21 0-15,1 0 0,-1-1 0,-21-20 16,21 21-16,0-21 0,0 20 15,-21 1-15,21 0 0,1 21 16,-22 21 0,0 0-16,0 1 0,0-1 15,0 0-15,21 21 0,-21-21 0,0 1 16,0-1-16,0 0 0,0 0 0,0 0 16,21 0-1,0-21-15,0 0 16,0 0-16,1 0 15,-1-21-15,0 0 0,0 21 16,0-21-16,0 0 0,1-22 0,20 22 16,-21 0-16,21-21 0,-20-1 0,-1 22 15,0 0-15,0 0 0,0 0 16,0 0-16,1 21 0,-22 21 16,0 0-1,0 0-15,0 0 0,0 0 0,0 1 16,0-1-16,0 0 0,0 0 0,0 0 15,0 0-15,0 1 16,0-1-16,0 0 0,21-21 16,0 21-16,0-21 0,0 21 15,0-21-15,1 0 0,20 0 16,-21 0-16,21 0 0,-20 0 0,20-21 16,-21 0-16,0 0 0,0 0 0,1-1 15,-1 1-15,0 0 0,-21-21 16,0 21-16,0-22 0,0 1 0,0 21 15,0 0-15,0-1 0,0 44 32,0-1-32,-21 0 0,0 0 0,21 21 15,0-20-15,0 20 0,-22-21 16,22 0-16,0 0 0,0 22 16,0-22-16,0 0 0,22-21 15,-1 21-15,0-21 0,0 0 16,0 0-16,22 0 0,-22 0 15,21-21-15,-21 21 0,22-21 0,-22 0 16,0 0-16,21-1 0,-21-20 0,1 21 16,-1-21-16,0-22 0,0 22 15,-21-1-15,21-20 0,0-1 0,-21 22 16,0-21-16,0 20 0,22 1 16,-22 0-16,0-1 0,21 22 0,-21 0 15,0 0-15,0 42 16,-21 0-16,-1 21 15,1-20-15,0 20 0,0 0 0,21 22 16,-21-22-16,21 22 0,-21-1 0,21-21 16,0 22-16,0-22 0,0 1 15,0-22-15,21 21 0,0-21 0,0 0 16,0 1-16,0-22 0,1 0 0,-1 0 16,21 0-16,-21 0 0,22 0 15,-22 0-15,21-22 0,-21 1 0,0 0 16,1 0-16,-1 0 0,0-22 15,0 1-15,0 21 0,0-21 0,1-1 16,-1 22-16,0-21 0,0 42 16,-21 21-1,0 21-15,0-21 16,0 1-16,0 20 0,0 0 0,0-21 16,0 1-16,0 20 0,0-21 15,0 0-15,0 0 0,0 1 16,0-1-1,21-21-15,0 0 16,1-21-16,-1-1 16,-21 1-16,21 0 0,-21 0 0,21 0 15</inkml:trace>
  <inkml:trace contextRef="#ctx0" brushRef="#br0" timeOffset="48885.06">23368 6964 0,'0'0'0,"-42"21"0,42 21 31,21-42-31,42 0 0,1 0 0,-1 0 16,1 0-16,20 0 0,-20 0 16,21 0-16,-22 0 0,22 0 0,-22 0 15,-20 0-15,20 0 0,-21-21 0,1 21 16,-22 0-16,21-21 0,-21 21 15,-42 0 1,0 0-16,-21 21 16</inkml:trace>
  <inkml:trace contextRef="#ctx0" brushRef="#br0" timeOffset="50024.44">2857 10880 0,'-21'21'0,"21"0"16,-21-21-1,42 0 17,0-21-32,1 0 0,-1 0 15,21-1-15,-21-20 0,22 21 0,-22 0 16,21-22-16,-21 22 0,0-21 16,22 21-16,-22-22 0,-21 22 0,0-21 15,0 21-15,0 0 0,0-1 16,-21 1-16,0 0 0,-1 0 0,1 21 15,-21 0-15,0 0 0,20 0 16,-20 21-16,0 0 0,-1 0 0,1 1 16,0-1-16,-1 0 0,1 21 15,0-21-15,21 1 0,-1-1 16,1 0-16,0 21 0,21-21 0,0 1 16,0-1-16,0 0 0,21 0 15,22 0-15,-1 0 0,0 1 0,1-1 16,-1 0-16,21 0 0,-20 21 15,-1-20-15,0 20 0,1-21 0,-1 21 16,0 1-16,-20-1 0,20 0 0,-21 1 16,-21-1-16,0 0 0,0 1 15,0-22-15,-42 21 0,21 1 0,-1-22 16,-20 0-16,0 21 0,-1-21 16,1-21-16,-21 22 0,-1-1 15,1-21-15,-1 0 0,1 0 0,-22 0 16,21 0-16,1-21 0,-1-1 15,22 1-15,-21 0 0,20-21 0,1-1 16,0 1-16,-1-21 0,22-1 16,-21 1-16,21 20 0,-1-20 0,1-1 15,21 22-15,0 21 0,0-22 16,0 22-16,21 0 0,1 0 0,20 21 16,0 0-16,1 0 0,20 21 15,-21 0-15,22 0 0,-1 1 0,-20 20 16,20-21-16,-20 21 0,-1 1 15,0-22-15,1 21 0,-22-21 16,0 22-16,21-22 0,-21 0 0,1-21 16,-1 0-16,0 0 0,0 0 15</inkml:trace>
  <inkml:trace contextRef="#ctx0" brushRef="#br0" timeOffset="50292.28">3217 10393 0,'0'0'0,"0"21"0,0 0 0,0 0 15,0 22-15,0-1 0,0 22 16,0-22-16,0 21 0,0 1 16,0-22-16,0 22 0,0-1 0,0-20 15,0 20-15,0 1 0,-21-22 16,21 0-16,-21 1 0,21-1 0,-21 0 15,21-21-15,0 1 0,0-1 16,0 0-16,21-21 16,0 0-16,0-21 0,22 0 15,-22-1-15,21 1 0,0 0 16</inkml:trace>
  <inkml:trace contextRef="#ctx0" brushRef="#br0" timeOffset="50729.04">3873 10901 0,'0'0'0,"0"-21"0,-21-64 32,0 85-32,0 0 0,-21 0 0,20 0 0,1 0 15,-21 21-15,21 0 0,-22 1 16,22 20-16,0 0 0,-21-21 0,21 22 16,-1-1-16,1 22 0,0-22 15,0 0-15,21 1 0,0-1 0,0-21 16,0 0-16,0 22 0,0-22 15,21-21 1,0 0-16,0 0 0,1-21 16,-1 21-16,0-43 0,0 22 0,21 0 15,-20-21-15,-1-1 0,0 1 16,0 0-16,0-1 0,0 1 0,1 0 16,-1-1-16,-21 22 0,0-21 15,0 21-15,0-1 0,0 44 16,0 20-1,0-21-15,21 0 0,-21 22 16,0-22-16,21 21 0,-21 0 0,0-20 16,0 20-16,21-21 0,-21 0 15,21 0-15,1 1 0,-22-1 0,21-21 16,0 0-16,0 0 16,0 0-16,0 0 0,1-21 15,-1-1-15,0 1 0,0 0 16,0-21-16,0 21 0,-21-22 0,22 22 15</inkml:trace>
  <inkml:trace contextRef="#ctx0" brushRef="#br0" timeOffset="51539.57">4191 10351 0,'0'-43'16,"0"86"-16,0-107 0,-21 43 0,21 42 31,0 21-31,0 1 0,0-1 16,0 0-16,0 22 0,0-1 0,0 1 15,0-22-15,0 22 0,0-22 16,0 22-16,0-22 0,21 21 0,-21-20 16,21-1-16,-21-21 0,21 22 0,-21-1 15,21-21-15,1 0 0,-1-21 16,0 0-16,0 0 0,0 0 0,0 0 16,22 0-16,-22-21 0,21 0 15,-21 0-15,1 0 0,-1-22 0,21 22 16,-42-21-16,21 21 0,0-22 0,-21 22 15,0-21-15,22 21 0,-22-22 16,0 22-16,21 21 16,-21 21-1,0 0-15,0 1 0,21-1 16,-21 21-16,21-21 0,0 0 0,-21 22 16,0-22-16,21 0 0,1 0 0,-22 0 15,21 1-15,0-22 0,0 21 16,0-21-16,0 0 0,1 0 15,-1-21-15,0 21 0,0-22 0,0 1 16,0 0-16,1 0 0,-1 0 16,21 0-16,-21-22 0,0 22 0,1-21 15,-1-1-15,-21 1 0,21 0 16,0-1-16,0 1 0,-21 0 16,21 21-16,-21-1 0,22 1 0,-22 0 15,0 42 1,0 0-16,0 1 15,0-1-15,0 0 0,0 0 16,0 0-16,0 0 16,0-42 15,0 0-31,0 0 16,0 0-16,0 0 15,0-1-15,0 1 0,0 0 0,0 0 16,0 0-16,-22 0 15,1 21-15,0 0 0,0 0 16,0 21-16,21 0 0,0 0 16,-21 21-16,-1 1 0,22-1 15,-21 0-15,21-20 0,0 20 0,0 0 16,0 1-16,0-22 0,0 21 0,0-21 16,21 0-16,1 1 0,-1-1 15,0 0-15,0-21 0,0 0 0,0 0 16,1 0-16,-1 0 0,0 0 0,0 0 15,0 0-15,0 0 16,1-21-16,-1 0 0,0-1 0,0 1 16,0 0-16,-21 0 0,0-21 0,21-1 15,-21 22-15,0-21 0,0-22 16</inkml:trace>
  <inkml:trace contextRef="#ctx0" brushRef="#br0" timeOffset="51723.47">5249 10075 0,'0'0'0,"-21"0"0,0 0 0,0 0 16,0 0-16,-1 0 31,22 22 0,0-1-15</inkml:trace>
  <inkml:trace contextRef="#ctx0" brushRef="#br0" timeOffset="51943.34">4085 10583 0,'0'0'0,"-21"22"0,21-1 16,21-21-1,0 0-15,0 0 16,1-21-16,-1 21 0,21-22 16,-21 1-16,22 21 0,-1-21 0,0 0 15,-21 21-15,22-21 0,-1 0 0,-21 21 16,22-22-16,-22 1 0,0 21 16,-21-21-16</inkml:trace>
  <inkml:trace contextRef="#ctx0" brushRef="#br0" timeOffset="52172.21">3048 10837 0,'0'0'15,"-21"22"-15,42-22 31,0 0-31,0 0 0,22 0 16,-1-22-16,0 22 0,1 0 0,-1-21 16,21 0-16,-20 21 0,-22 0 0,21 0 15,1-21-15,-1 21 0,0 0 16,1 0-16</inkml:trace>
  <inkml:trace contextRef="#ctx0" brushRef="#br0" timeOffset="52789.6">5948 10816 0,'0'0'0,"-43"0"0,22 0 16,21 21-16,43-21 31,-22 0-31,21 0 0,22 0 0,-22 0 16,21 0-16,-20 0 0,20 0 0,1 0 15,-1 0-15,1 0 0,20 0 16,-20 0-16,-1 0 0,1 0 0,21 0 15,-22-21-15,1 21 0,-1 0 0,-21-21 16,22 0-16,-22 21 16,1 0-16,-1-21 0,-21 21 0,21-21 15,-42-1-15,0 1 16,-21 21-16,0-21 0,-21 21 16,-1-21-16,1 0 0,-21 21 0,-1-21 15,22-1-15,-22 22 0,22-21 0,0 21 16,-1 0-16,22-21 0,0 21 15,21-21 1,21 21-16,0 0 16,22 0-16,-22-21 15,21 21-15,-21 0 0,22 0 0,-22 0 16,21 0-16,-21 21 0,22-21 0,-22 21 16,0 0-16,0 0 0,0 1 15,-21-1-15,0 0 0,0 21 0,0-21 16,0 22-16,-42-22 0,21 0 0,0 21 15,-1-20-15,-20 20 0,21-21 16,0 0-16,-22 0 0,22 1 0,0-1 16,0 0-16,0 0 0,0 0 0,-1-21 15,1 0-15,21 21 0</inkml:trace>
  <inkml:trace contextRef="#ctx0" brushRef="#br0" timeOffset="55664.66">8636 10435 0,'21'0'15,"0"0"-15,0 0 16,-21-21-16,22 0 16,-1 0-16,0 0 0,0-1 0,0 1 15,0 0-15,1 0 0,20 0 16,-21 0-16,0-1 0,-21 1 0,0 0 16,0 0-16,-21 21 15,-21 0 1,21 0-16,-22 0 0,1 0 0,0 0 15,-22 0-15,22 21 0,-1 0 0,1 0 16,0-21-16,21 22 0,-1-1 16,1 0-16,21 0 0,0 0 15,0 0-15,21 1 0,22-1 16,-22-21-16,42 21 0,-20 0 16,20 0-16,-20 0 0,20 1 0,1-1 15,-1 0-15,-21 21 0,22-21 16,-22 1-16,1 20 0,-22-21 0,0 0 15,-21 22-15,0-22 0,0 0 0,-42 21 16,20-21-16,-41 22 0,-1-22 16,1 0-16,-1 0 0,-20 0 15,20 1-15,-20-1 0,20-21 0,1 0 16,20 0-16,-20 0 0,20 0 0,1 0 16,21-21-16,0-1 0,-22 1 15,43 0-15,-21-21 0,21 21 0,0-22 16,0 1-16,0 0 0,0-1 0,0 1 15,0 0-15,21-1 0,-21 1 16,43 0-16,-22-1 0,0 1 0,21 21 16,1-22-16,-1 22 15,22 0-15,-22 0 0,21 0 0,1 21 16</inkml:trace>
  <inkml:trace contextRef="#ctx0" brushRef="#br0" timeOffset="56540.41">9461 10075 0,'0'-21'0,"0"0"204,0 42-142,0 0-46,0 1-16,0-1 0,0 21 15,0-21-15,0 22 0,22 20 0,-1-21 16,-21 22-16,0-1 0,0 1 16,21-22-16,-21 22 0,0-1 0,0-20 15,0 20-15,0-21 0,0 1 0,0-1 16,0 0-16,0-20 0,0 20 15,0-21-15,0 0 0,0-42 47,0 0-47,0 0 0,21-22 0,-21 22 16</inkml:trace>
  <inkml:trace contextRef="#ctx0" brushRef="#br0" timeOffset="56836.24">9419 10287 0,'0'0'0,"-21"-21"0,0 0 16,21 0-16,-21-1 0,21 1 0,0 0 16,0 0-16,0 0 15,21 0-15,0-1 0,21 1 16,-21 0-16,43 0 0,-22 0 0,22 21 16,-1 0-16,1 0 0,-1 0 15,1 0-15,-22 21 0,22 0 0,-22 0 16,0 0-16,1 22 0,-22-22 15,-21 21-15,0-21 0,0 22 0,-21-1 16,-1 0-16,-20-20 0,0 20 0,-1 0 16,1 1-16,-21-22 0,20 0 15,-20 21-15,20-21 0,1 1 0,0-22 16,21 21-16,-1-21 0,1 21 0,0-21 16,21-21-1,0 0-15,21 21 0,0-22 16</inkml:trace>
  <inkml:trace contextRef="#ctx0" brushRef="#br0" timeOffset="57096.2">10647 9885 0,'0'0'0,"21"0"0,42 42 31,-41 1-31,-22-22 0,0 21 0,21 0 15,-21 1-15,21-1 0,-21 0 0,0 1 16,0 20-16,0-20 16,0-1-16,0 21 0,0-20 0,0-1 15,0 0-15,0 1 0,0-22 0,0 21 16,0-21-16,0 1 0,0-1 16,0 0-16,0 0 0,0-42 31</inkml:trace>
  <inkml:trace contextRef="#ctx0" brushRef="#br0" timeOffset="57356.05">10668 10075 0,'0'0'0,"0"-42"0,21 0 0,0-1 16,0 1-16,22 0 0,-1 21 15,0-22-15,1 22 0,20 0 0,1 0 16,-22 21-16,22 0 0,-1 21 15,1 0-15,-1 21 0,-21-20 0,1 20 16,-1 0-16,0 22 0,1-22 0,-22 0 16,21 1-16,-21 20 0,-21-20 15,0-1-15,0 0 0,0 1 0,0-1 16,0 0-16,0-21 0,0 22 16,-21-22-16,0 0 0,21 0 0,-21 0 15,0 1-15,0-22 0,-1 0 16,1 0-16,0 0 15,0 0-15</inkml:trace>
  <inkml:trace contextRef="#ctx0" brushRef="#br0" timeOffset="57520.95">10731 10372 0,'0'0'0,"149"-64"15,-107 64-15,21-21 16,1 0-16,21 21 0,-22-21 15,22 0-15,-22-1 0,1 1 0,-1 21 16,-20-21-16,20 0 0,-21 0 0,22 0 16,-22-1-16,1 22 0</inkml:trace>
  <inkml:trace contextRef="#ctx0" brushRef="#br0" timeOffset="58087.61">2392 13081 0,'0'0'0,"-43"0"16,22 0-16,21 21 15,0 22-15,0-22 0,0 21 16,0 22-16,0-1 0,0 1 0,0-1 15,0 1-15,0-1 16,0 22-16,0-22 0,0 1 0,0-22 16,0 22-16,0-22 0,0 0 15,0 1-15,0-22 0,0 21 0,0-21 16,0 0-16,0-42 31,0 0-31,0 0 16</inkml:trace>
  <inkml:trace contextRef="#ctx0" brushRef="#br0" timeOffset="58460.4">2180 13420 0,'0'0'0,"-21"-43"0,0 1 16,21 0-16,0 21 0,0-22 0,0 22 16,21 0-16,0 0 0,0 21 15,22 0-15,-1 0 0,0 0 0,1 0 16,20 21-16,1 0 0,-1 0 15,1 22-15,-1-1 0,-21-21 0,22 43 16,-22-22-16,1 0 0,-22 1 16,21 20-16,-21-21 0,0 1 0,1-1 15,-22 0-15,0-20 0,21 20 16,-21-21-16,0 0 0,21-21 0,-21 21 16,0-42-1,0 0 1,0-21-16,0 21 0,0-22 0,21 1 15,-21 0-15,0-22 0,0 22 16,0-22-16,0 22 0,0-22 0,0 22 16,0-21-16,0 20 0,-21-20 15,21 20-15,0 1 0,0 21 0,0 0 16,0 0-16,0-1 0,21 22 16,0 0-16,0 0 0,1 22 15,-1-22-15,21 42 0</inkml:trace>
  <inkml:trace contextRef="#ctx0" brushRef="#br0" timeOffset="59079.6">3725 13441 0,'-148'85'31,"106"-64"-31,21 0 16,-22 0-16,22 0 0,-21 22 0,21-22 15,-1 0-15,22 0 0,0 0 16,-21 0-16,21 1 0,0-1 0,0 0 16,21-21-1,1 0 1,-1-21-16,0 0 16,-21-1-16,21 22 0,0-42 15,-21 21-15,21 0 0,1-22 0,-1 1 16,-21 0-16,21-1 0,0 22 15,0-21-15,-21 0 0,21 20 0,1-20 16,-1 21-16,0 0 0,0 0 16,0 21-16,0 0 0,1 0 0,20 0 15,-21 21-15,-21 0 0,21 0 0,-21 0 16,21 0-16,-21 1 0,0-1 16,0 21-16,0-21 0,0 0 15,-21 1-15,21-1 0,-21 0 16,21 0-16,-21-21 0,0 0 15,21-21 1,0 0-16,0 0 0,0-1 16,0 1-16,0 0 0,21-21 0,-21 21 15,21-22-15,0 22 0,-21-21 16,21-1-16,1 22 0,-1-21 0,0 0 16,0-1-16,0 22 0,0 0 15,22 0-15,-22 21 0,0 0 0,0 0 16,0 21-16,1 0 0,-1 0 15,0 22-15,-21-22 0,21 21 16,-21-21-16,21 22 0,-21-22 0,0 21 16,0-21-16,0 22 0,0-22 15,0 0-15,0 0 0,0 0 0,-21-21 16,21 21-16,0-42 31,21 0-31,0 21 0</inkml:trace>
  <inkml:trace contextRef="#ctx0" brushRef="#br0" timeOffset="59436.4">4868 12975 0,'21'-21'0,"-42"42"0,42-63 16,-42 63 0,0 0-16,-21 0 15,21 1-15,-22 20 0,22-21 16,-21 0-16,21 22 0,-1-22 0,1 0 15,0 0-15,21 0 0,0 0 0,0 1 16,21-1-16,0-21 0,1 21 16,20-21-16,0 0 0,-21 21 0,22-21 15,-1 0-15,0 21 0,-20-21 16,20 21-16,-21 1 0,0-22 0,0 21 16,1 0-16,-22 0 0,0 0 15,0 0-15,-22 1 16,1-1-16,-21 0 0,21 0 0,-22 0 15,1 0-15,0 1 0,-1-22 0,1 0 16,0 21-16,21-21 0,-22 0 16,22 0-16,0-21 0,21-1 15,0-20-15,0 21 0,0 0 16,21-22-16,21 1 0,-20 0 0,-1-1 16,21 1-16</inkml:trace>
  <inkml:trace contextRef="#ctx0" brushRef="#br0" timeOffset="59724.23">5334 12700 0,'42'-21'0,"-84"42"0,105-63 16,-41 21-16,-1 21 15,-21 21 1,0 21-16,21-21 16,-21 22-16,0-1 0,0 0 0,0 22 15,0-22-15,0 0 0,0 1 0,0-1 16,0 0-16,0 1 0,0-1 15,0-21-15,0 22 0,0-22 0,0 0 16,0 0-16,0 0 0,21 0 16,0-21-16,0 0 15,1 0-15,20 0 0,-21-21 16,21 0-16,-20 21 16,20-21-16,0 0 0,1-22 0,-1 22 15,0 0-15,1-21 0,-1 21 0,0-22 16,-21 22-16,1-21 0</inkml:trace>
  <inkml:trace contextRef="#ctx0" brushRef="#br0" timeOffset="60832.6">6096 12996 0,'21'-42'0,"0"-21"16,-21 41-16,-42 149 0,84-275 0,-63 148 16,0 0-1,0 21-15,0 1 0,-22-1 0,22 0 16,0 21-16,0-21 0,0 1 16,-1 20-16,1-21 0,0 21 15,21-20-15,0 20 0,0-21 0,0 0 16,0 0-16,0 1 0,0-1 15,21 0-15,0-21 0,1 0 16,-1 0-16,0 0 0,21 0 16,-21-21-16,1 21 0,-1-21 15,0-1-15,0-20 0,0 21 0,0-21 16,1 20-16,-1-20 0,0 0 16,0-1-16,-21 1 0,21 0 0,-21-1 15,21 22-15,-21 0 0,0 0 0,0 42 31,0 0-31,0 0 0,0 1 0,0 20 16,0-21-16,0 21 0,0-20 16,0 20-16,0-21 0,0 0 15,0 22-15,0-22 0,0 0 16,22 0-16,-1-21 0,0 0 16,0 21-16,0-21 0,22 0 0,-22 0 15,0 0-15,21 0 0,1-21 0,-22 0 16,21 0-16,-21 0 0,0-1 15,22 1-15,-22-21 0,0 0 0,0-1 16,0-20-16,-21 20 0,22-20 0,-22 21 16,21-22-16,-21 22 15,0-1-15,0 1 0,0 0 0,0 21 0,0-1 16,-21 22 0,-1 0-16,1 22 15,0-1-15,21 0 0,0 21 0,-21-21 16,21 22-16,0-1 0,0 0 15,0 1-15,0-1 0,0 22 0,0-22 16,0-21-16,0 21 0,21 1 0,0-22 16,0 0-16,-21 21 0,22-20 15,-1-22-15,0 21 0,0 0 0,0-21 16,0 0-16,1 0 0,20 0 16,-21 0-16,0 0 0,22-21 0,-22 0 15,0 21-15,21-22 0,-21 1 0,1 0 16,-1 0-16,-21-21 0,0 20 15,21 1-15,-21-21 0,21 21 16,-21 0-16,0-1 0,0 1 0,0 0 16,21 0-16,0 21 15,-21 21-15,0 0 16,0 0-16,22 1 0,-22-1 16,0 0-16,21-21 0,-21 21 15,0 0-15,21-21 16,0 0-16,0 0 15,0 0-15,1-21 16,-1 21-16,0-21 0,-21 0 0,21 0 16,0-1-16,0 1 0,1-21 15,-22 21-15,0-22 0,21 22 16,-21-21-16,21 21 0,-21 0 0,0-22 16,0 22-16,0 0 0,0 0 15,0 0-15,0 42 31,0 0-15,-42-21 15,42 21-31,-22-21 16,22 21-16,-21-21 0,21 21 16,0 1-16,0-1 0,-21 0 0,21 0 15,0 21-15,-21-20 0,21 20 16,0-21-16,0 21 0,0-20 0,0-1 15,0 0-15,0 0 0,21 0 0,0 0 16,0-21-16,1 22 16,-1-22-16,0 0 0,0 0 0,0 0 15,0 0-15,22 0 0,-22-22 0,0 22 16,0-21-16,0 0 0,1 21 16,20-21-16,-21-21 0,0 20 15,0 1-15,1-21 0,-1 21 0</inkml:trace>
  <inkml:trace contextRef="#ctx0" brushRef="#br0" timeOffset="61015.49">7853 12319 0,'-21'0'0,"42"0"0,-85 0 16,43 0-16,21 21 31,0 0-15,-21-21 31</inkml:trace>
  <inkml:trace contextRef="#ctx0" brushRef="#br0" timeOffset="61211.65">7091 12615 0,'0'0'0,"-21"0"0,21 22 16,-22-22-16,44 0 16,-1 0-1,0 0-15,0 0 0,0 0 16,0 0-16,1-22 0,-1 22 0,0-21 16,0 21-16,-21-21 0,0 0 15,0 0 1</inkml:trace>
  <inkml:trace contextRef="#ctx0" brushRef="#br0" timeOffset="61399.83">5757 12721 0,'-84'21'16,"168"-42"-16,-232 64 0,85-22 0,20-21 15,22 21-15,0-21 0,42 0 16,0 0-16,0 0 15,22 0-15,-1 0 0,0 0 16,22-21-16,-22 21 0,22-21 0,-22-1 16,22 22-16,-22-21 0,21 21 0,-20-21 15</inkml:trace>
  <inkml:trace contextRef="#ctx0" brushRef="#br0" timeOffset="62077.47">9271 12658 0,'-42'0'0,"84"0"0,-127 0 0,43 0 0,-22 0 16,22 0-16,0 0 0,-1 0 16,1 0-16,0 0 0,21 0 0,-1 0 15,1 0-15,42 0 16,22 0 0,-22 0-16,21 0 0,1 0 15,20 0-15,-21 0 0,22-21 0,-22-1 16,22 22-16,-1-21 0,1 21 15,-1-21-15,1 0 0,-22 0 0,22 21 16,-22-21-16,21-1 0,-41 1 0,20 21 16,-21 0-16,-21-21 0,-21 0 15,0 21 1,0 0-16,-22 0 0,22-21 16,0 21-16,0 0 0,0-21 0,21-1 15,0 1-15,0 0 16,21 21-16,0 0 15,0 0-15,0 0 0,0 21 16,1 0-16,-1 1 0,0-1 0,-21 0 16,0 0-16,0 21 0,0-20 15,0-1-15,-21 21 0,-22 0 0,1-20 16,0 20-16,-1-21 0,1 21 0,0-20 16,-1 20-16,22-21 0,-21 0 15,21 0-15</inkml:trace>
  <inkml:trace contextRef="#ctx0" brushRef="#br0" timeOffset="63205.05">11007 12827 0,'0'0'15,"0"21"-15,21-42 32,0 0-17,0 0-15,0 0 0,0-1 16,1-20-16,20 21 0,0-21 0,-21-1 16,22 1-16,-1 0 0,-21-1 0,22-20 15,-22 20-15,0-20 0,0-1 16,-21 1-16,0-1 0,0 1 0,0-1 15,0 22-15,-42-21 0,21 20 16,-1 1-16,1 0 0,0 20 0,0 1 16,0 0-16,0 42 15,21 0-15,0 22 0,0-1 16,0 0-16,0 22 0,0-1 16,0 1-16,0-1 0,0 1 0,0-1 15,0 1-15,0-22 0,0 22 16,0-22-16,0 0 0,0 1 0,0-1 15,0 0-15,0-20 0,0-1 16,0 0-16,21-21 16,0 0-16,-21-21 0,21 0 15,-21-1-15,0 1 0,21 0 16,0 0-16,-21-21 0,0-1 0,22 22 16,-22-21-16,21-1 0,0 22 0,-21 0 15,21-21-15,0 42 0,0-21 16,1 21-16,-1 21 15,-21 0-15,21 0 0,0 0 0,0 0 16,0 1-16,1 20 0,-22-21 16,21 0-16,0 0 0,0 1 0,0 20 15,0-21-15,1-21 0,-1 21 0,0 0 16,0-21-16,0 0 0,22 0 16,-22 0-16,21 0 0,-21 0 0,22 0 15,-1 0-15,0-21 0,1 0 0,-1 21 16,0-21-16,-21 0 0,22 0 15,-1-22-15,-21 22 0,0-21 16,22 21-16,-22-22 0,-21 1 0,0 0 16,0-1-16,0 22 0,0-21 15,0 21-15,-21-22 0,0 22 0,-1 21 16,1 0-16,0 0 0,0 0 16,-21 21-16,20 0 0,1 1 0,0 20 15,0 0-15,0-21 0,21 22 0,-21-1 16,21 0-16,0-20 0,0 20 15,0-21-15,21 21 0,0-20 0,21-1 16,-21-21-16,1 21 0,20 0 0,-21-21 16,21 0-16,1 0 0,-1 0 15,0 0-15,1 0 0,-1 0 0,0 0 16,1-21-16,-1 0 0,22 21 16,-22-21-16,0-1 0,1 1 15,-1-21-15,21 21 0</inkml:trace>
  <inkml:trace contextRef="#ctx0" brushRef="#br0" timeOffset="63855.75">13229 12086 0,'0'0'0,"0"-21"0,-21 21 16,0 0-16,0 0 0,-22 0 0,22 21 15,-21 0-15,21 1 0,-22-1 16,1 0-16,21 0 0,0 0 0,-22 22 16,22-22-16,0 21 0,21-21 0,0 22 15,0-22-15,0 0 16,0 0-16,0 0 0,0 0 0,0 1 15,21-22-15,0 0 0,0 0 16,1 0-16,-1 0 0,0 0 16,21-22-16,-21 22 0,22-21 0,-22 0 15,0 0-15,0 0 0,0 0 16,1-1-16,-1 1 0,-21-21 0,0 21 16,0 0-16,0-22 0,0 22 0,0 0 15,0 0-15,21 21 16,-21 21-1,0 0-15,21 0 0,-21 0 0,21 1 16,0-1-16,-21 0 0,22-21 16,-22 21-16,21 0 0,0 0 15,0-21-15,-21 22 0,21-22 0,0 0 16,1 0-16,-1 0 0,0 0 16,21 0-16,-21 0 0,1-22 0,-1 22 15,0-21-15,0 0 0,21 0 0,-20 0 16,-1 0-16,-21-1 0,21-20 15,-21 21-15,0-21 0,0 20 0,0-20 16,0 21-16,0-21 0,0 20 0,0 1 16,21 21-1,-21 21-15,0 1 0,0 20 16,21 0-16,-21 1 0,21-1 16,-21 21-16,0-20 0,0 20 0,22-20 15,-22 20-15,21 1 0,-21-1 0,0 1 16,0-1-16,0 1 0,0-1 15,21 1-15,-21-22 0,0 21 0,0 1 16,0-22-16,0 22 0,0-22 0,0 0 16,0 1-16,0-22 0,0 21 15,0-21-15,0 1 0,0-1 0,0 0 16,21-21 0,-21-21-16,0 0 15,0-1-15,0 1 0,0 0 16,0-21-16,0-1 0,0 1 0,0-21 15,0-1-15</inkml:trace>
  <inkml:trace contextRef="#ctx0" brushRef="#br0" timeOffset="64099.61">13801 12171 0,'0'0'0,"0"-64"0,21 1 0,0 21 0,0-1 16,0 1-16,0 0 0,22 20 0,-22 1 15,0 0-15,21 21 0,-20 0 16,20 0-16,-21 21 0,0 0 0,0 1 15,1 20-15,-22 0 0,0 1 16,0-1-16,0 0 0,-43 1 16,22-1-16,-21-21 0,-1 21 0,1 1 15,0-22-15,-1 21 0,1-21 0,0 1 16,-1-1-16,22-21 0,0 21 16,0-21-16,42 0 15,21-21-15,-20 0 16,20-1-16,0 1 0</inkml:trace>
  <inkml:trace contextRef="#ctx0" brushRef="#br0" timeOffset="65692.45">14795 11853 0,'22'0'0,"-44"0"0,65 0 0,-43 22 15,0-1 1,0 21-16,-21-21 0,21 0 0,0 22 15,0-22-15,0 21 0,0-21 0,-22 1 16,22 20-16,0-21 0,0 0 16,0 0-16,0 1 0,0-1 15,0-42 17,22-1-17,-22 1-15,0-21 16,21 0-16,0-1 0,0 1 0,-21 0 15,21-1-15,0 1 0,1 21 0,-1 0 16,-21-1-16,0 1 0,21 21 16,-21 21-1,0 1-15,21-1 0,-21 21 16,0-21-16,0 22 0,0-22 16,0 21-16,21-21 0,0 0 0,-21 1 15,22-1-15,-22 0 0,0 0 0,21-21 16,0 0-16,0 0 15,0 0-15,0 0 0,1-21 16,20 0-16,-21 0 16,0-1-16,0 1 0,1-21 15,20 21-15,-21-22 0,0 1 0,22 21 16,-22-21-16,0 20 0,0 1 0,0 0 16,0 0-16,-21 0 0,22 21 15,-22 21 1,0 0-16,0 0 0,0 0 0,0 1 15,0-1-15,0 21 0,0-21 16,0 0-16,0 1 0,0 20 0,0-21 16,0 0-16,21-21 0,-21 21 0,21 1 15,0-22-15,0 0 16,22 0-16,-22 0 0,0 0 0,21 0 16,-21 0-16,22 0 0,-1 0 0,0-22 15,-20 1-15,20 0 0,0 0 16,-21 0-16,1 0 0,20-22 0,-21 22 15,-21-21-15,0 21 0,0-22 0,0 22 16,0 0-16,0-21 0,0 20 16,0 1-16,-21 21 15,0 0-15,0 0 0,-1 21 0,1 1 16,21-1-16,-21 0 0,0 0 16,21 21-16,-21-20 0,21-1 0,0 21 15,0-21-15,0 0 0,0 1 16,0-1-16,21 0 0,0-21 15,0 0-15,0 21 0,1-21 16,-1 0-16,0 0 0,0 0 0,0-21 16,0 0-16,1 0 0,-1 21 15,0-43-15,21 22 0,-21 0 0,1 0 16,-1 0-16,0-22 0,-21 22 0,21 0 16,-21 0-16,21-22 0,-21 22 15,21 21-15,-21-21 0,0 42 31,0 0-31,0 1 0,0-1 0,0 0 16,-21 0-16,21 21 0,0-20 16,0-1-16,-21 21 0,21-21 15,0 0-15,-21 1 0,21-1 0,0 0 16,0 0-16,21-42 31,0 0-31,0 21 16,-21-21-16,22-1 0,-1-20 0,0 21 15,0 0-15,0-22 0,22 22 16,-22-21-16,0 21 0,0 0 0,0-22 16,0 43-16,1-21 0,-1 0 15,-21 42 1,0 0-16,0 0 0,0 1 16,0-1-16,0 0 0,0 0 0,0 0 15,0 0-15,0 1 0,0-1 16,0 0-16,0 0 0,21-21 15,0 0-15,0 0 16,0 0-16,1 0 16,-1-21-16,0 0 0,0 0 15,0 21-15,0-22 0,1 1 0,-22 0 16,21 0-16,0 0 16,0-22-16,0 22 0,0 0 0,-21 0 15,22 21-15,-22-21 0,21 21 0,-21 21 31,0 0-31,0 0 0,0 0 16,0 22-16,-21-22 0,21 0 0,0 0 16,0 0-16,0 1 0,0-1 15,0 0-15,0 0 0,21 0 16,0-21-16,0 0 0,0 21 0,0-21 16,22 0-16,-1 0 0,-21 0 15,22 0-15,-1 0 0,0-21 0,1 0 16,-1 0-16,0 0 0,-21 21 0,22-43 15,-22 22-15,0 0 16,0 0-16,0-21 0,-21 20 0,0-20 16,0 21-16,0-21 0,0-1 0,-21 22 15,0-21-15,0-1 0,0 22 16,0 0-16,-1 21 0,-20 0 0,21 0 16,0 0-16,-22 21 0,22 0 0,0 22 15,-21-22-15,21 21 0,-1 1 16,1-1-16,0-21 0,0 21 15,0-20-15,0 20 0,21-21 0,0 0 0,0 0 16,0 1-16,0-1 0,0 0 16,21-21-16,0 21 15,0-21-15,0 0 0,0 0 16,1 0-16,-1-21 0,0 0 16,21 21-16,-21-21 0,22-1 0</inkml:trace>
  <inkml:trace contextRef="#ctx0" brushRef="#br0" timeOffset="66107.72">17970 11621 0,'0'-22'47,"22"1"-32,-22 0-15,21 21 0,0-21 16,0 21-16,0 0 0,0 0 0,1-21 15,-1 21-15,21 0 0,-21 0 16,0 0-16,1 0 0,-22 21 0,21 0 16,-21 0-16,21 0 0,-21 1 0,21-1 15,-21 21-15,0-21 0,0 0 16,0 1-16,0 20 0,0-21 0,0 0 16,0 0-16,0 1 0,0-1 0,0 0 15,0-42 16,0 0-15,-21-1-16,21 1 0,-21 0 16,21 0-16,-21 0 0,21-22 0,0 22 15,0-21-15,21 21 0,0-22 0,21 22 16,-21-21-16,1 21 0,20 0 16,-21-1-16,21 1 0,-20 0 0,20 21 15,0 0-15,-21 0 0,22 0 16,-1 0-16,0 0 0,1 0 0,-1 0 15,0 0-15</inkml:trace>
  <inkml:trace contextRef="#ctx0" brushRef="#br0" timeOffset="66704.87">19135 11472 0,'-22'22'31,"22"-1"-15,-21 0-16,0 0 15,21 0-15,0 22 0,0-22 0,0 0 16,0 0-16,0 0 0,0 0 0,0 1 16,21-1-16,0-21 15,1 21-15,-1-21 0,21 0 16,-21 0-16,0 0 0,1 0 0,-1 0 16,21 0-16,-21-21 15,22 21-15,-22-21 0,0-1 0,21 1 16,-21 0-16,1 0 0,20 0 0,-21-22 15,0 22-15,0 0 0,-21-21 16,0 21-16,22-22 0,-22 22 0,0 0 16,21 21-16,-21-21 0,0 42 31,0 0-31,0 0 0,-21 0 0,21 1 16,-22 20-16,22 0 0,-21-21 15,0 22-15,0-1 0,21 0 0,0 1 16,-21-1-16,21 22 0,0-22 15,-21 21-15,21 1 0,0-1 0,0 1 16,-22-1-16,22 22 0,-21-21 16,21-1-16,0 1 0,-21-1 0,21 1 15,0-1-15,0 1 0,0-1 16,0 1-16,0-22 0,0 21 0,0-20 16,0-1-16,0 0 0,0-20 0,-21-1 15,21 0-15,-21 0 0,0 0 0,-1-21 16,1 0-16,0 0 15,0-21-15,0 0 0,0 0 0,-22 0 16,22-1-16,-21-20 0,21 0 0,-1-1 16,-20 1-16,21 0 0,21-1 15,0 1-15,0-21 0,-21 20 0,21 1 16,0 0-16,0 20 0,-21 1 16,21-21-16,-22 21 0,22 0 15,-21-1-15,0 22 0</inkml:trace>
  <inkml:trace contextRef="#ctx0" brushRef="#br0" timeOffset="70059.8">9017 14288 0,'0'0'0,"0"-22"0,-21 22 16,0 0-16,-1 0 15,1 0-15,0 0 0,-21 22 16,21 20-16,-1 0 0,-20 1 0,21 20 15,0-21-15,-22 22 0,22-1 16,0 1-16,21-1 0,0-20 0,0 20 16,0-20-16,0-1 0,0 0 15,0 1-15,0-1 0,21-21 0,0 0 16,22 0-16,-22 1 0,21-22 16,1 0-16,20 0 0,-21-22 0,22 1 15,-1 0-15,1 0 0,-1-21 16,-20 20-16,20-20 0,1 0 15,-22-1-15,0 1 0,-20 0 0,-1-1 16,0 1-16,-21-21 0,0 20 0,0-20 16,-42-1-16,20 1 0,-20 20 15,0-20-15,-1 21 0,-20-1 0,-1 1 16,-20 21-16,20 0 0,1-1 16,-1 22-16,1 0 0,-1 0 0,22 22 15,-22 20-15,43 0 0,-21 1 0,21 20 16,0 22-16,21-22 0,0 1 15,0-1-15,0 1 0,0-1 16,0-20-16,21 20 0,0-21 0,21 1 16,1-22-16,-22 0 0,21 21 15,22-42-15,-22 22 0,21-22 0,-20 0 16,20 0-16,1 0 0,-22-22 16,22 1-16</inkml:trace>
  <inkml:trace contextRef="#ctx0" brushRef="#br0" timeOffset="70916.73">9821 14076 0,'0'-21'0,"0"42"0,-21-63 0,0 42 16,0 21-16,21 0 16,-21 21-16,21 1 0,0-1 0,0 0 15,0 22-15,-22-22 0,22 22 0,0-1 16,-21 1-16,21-22 0,0 21 15,0-20-15,0-1 0,0 0 0,0-20 16,0 20-16,0-21 0,0 0 16,0 0-16,21-21 15,1 0 1,-1-21-16,-21 0 16,21 0-16,-21 0 15,21 0-15,0-22 0,0 22 0,1-21 16,-1 21-16,0-1 0,0-20 15,21 21-15,-20 0 0,-1 21 0,21 0 16,-21 0-16,0 0 0,1 21 0,-1-21 16,-21 21-16,0 0 0,0 0 15,0 22-15,0-22 0,0 0 0,0 0 16,0 0-16,0 1 0,-21-1 16,-1 0-16,-20 0 0,21-21 0,0 21 15,-22 0-15,22 1 0,0-22 0,-21 21 16,21-21-16,-22 0 0,22 21 15,0-21-15,0 0 0,0 0 16,63 0 15,0 0-15,-21 0-16,1 0 0,-1 0 0,21 0 16,-21 0-16,22 0 0,-22 0 15,21 0-15,-21-21 0,22 21 0,-1-21 16,0 21-16,1-22 0,-1 1 0,-21 21 15,21-21-15,1 0 0,-1 0 16,-21-22-16,0 22 0,1 0 0,-1-21 16,0 21-16,-21-22 0,0 22 0,0-21 15,0 21-15,0-1 16,0 1-16,0 42 31,0 22-31,0-22 0,0 21 16,0 1-16,0-1 0,0 0 0,0 1 15,0 20-15,0-21 0,0 22 16,0-1-16,0 1 0,21-1 0,0 1 16,0-1-16,-21 1 0,22-1 0,-1 1 15,-21-1-15,0 1 0,0-22 16,0 22-16,0-22 0,0 22 0,0-22 16,0 0-16,0 1 0,0-1 15,-21 0-15,-1-21 0,22 1 16,0-1-16,-21 0 0,0-21 0,0 0 15,0 0-15,0 0 0,-1 0 16,1-21-16,21 0 16,0-1-16,-21 1 0,0 0 0,21-21 15,-21 21-15,21-43 0,0 22 0,-21-1 16</inkml:trace>
  <inkml:trace contextRef="#ctx0" brushRef="#br0" timeOffset="71147.62">10583 14309 0,'0'0'16,"-21"0"-16,0 0 0,0 0 16,21 21-1,0 0 1,21-21 15,0 0-31,0 0 16,-21 21-16,21-21 0,1 0 0</inkml:trace>
  <inkml:trace contextRef="#ctx0" brushRef="#br0" timeOffset="71480.43">10689 14647 0,'21'22'16,"-42"-44"-16,63 65 0,-20-22 15,-1-21-15,0 0 0,0 0 16,0 0-16,0 0 0,1 0 16,-1 0-16,0-21 0,21 0 0,-21-1 15,1 22-15,-1-21 0,-21-21 0,21 21 16,-21 0-16,21-1 0,-21-20 16,0 21-16,0 0 0,0 0 15,0-1-15,-21 22 16,0 22-16,0-1 15,-1 0-15,1 0 0,21 21 0,-21-20 16,0 20-16,0-21 0,0 21 16,21 1-16,0-22 0,0 0 0,0 21 15,0-20-15,0-1 0,21 0 16,0-21-16,0 0 0,0 21 16,22-21-16,-22 0 0,21 0 0,0 0 15,1-21-15,-1 21 0,0-21 0,1 0 16,-22-1-16,21 1 0</inkml:trace>
  <inkml:trace contextRef="#ctx0" brushRef="#br0" timeOffset="71940.7">11726 14288 0,'0'-22'0,"0"44"0,0-65 16,0 22-16,-21 21 0,0 0 16,0 0-16,0 0 15,21 21-15,0 0 0,-22 1 0,1 20 16,21 0-16,0 1 0,-21-1 0,21-21 15,0 21-15,0 1 0,0-1 16,0-21-16,0 22 0,0-22 0,21 0 16,0 0-16,1 0 0,-1-21 15,-21 21-15,21-21 0,0 0 16,0 0-16,0 0 0,1 0 0,-1-21 16,0 0-16,0 0 0,0 0 15,0 0-15,1-1 0,-1-20 0,0 0 16,0-1-16,0-20 0,0 21 0,-21-22 15,43-42-15,-22 43 16,-21-1-16,21 1 0,0-1 0,-21 1 16,21 20-16,1-20 0,-1 21 0,-21 20 15,0 1-15,0 0 0,0 42 16,0 0-16,0 1 0,-21 20 16,-1 0-16,1 1 15,0 20-15,21-21 0,0 22 0,0-1 16,0 1-16,0-22 0,0 22 0,21-22 15,0 0-15,1 22 0,-22-43 16,0 21-16,21 1 0,-21-22 0,21 0 16,-21 0-16,21-21 0,0 21 15,0-21-15,1 0 16,-1-21-16,0 0 0,21 0 0,-21 0 16,1 0-16,-1-22 0</inkml:trace>
  <inkml:trace contextRef="#ctx0" brushRef="#br0" timeOffset="72143.75">12255 14076 0,'0'0'0,"-42"0"0,0 21 0,-1-21 0,22 0 16,0 0-16,42 0 16,22 0-16,-22 0 15,21 0-15,22 0 0,-22 0 16,21-21-16,-20 21 0,20-21 0,-20 21 15,20-21-15,-21 21 0,1-22 0,-1 22 16,0-21-16,1 21 0,-22 0 16,21-21-16,-21 21 0</inkml:trace>
  <inkml:trace contextRef="#ctx0" brushRef="#br0" timeOffset="72588.78">9631 15494 0,'0'0'16,"-127"42"-16,-21 1 0,42-1 0,-21 0 16,21 1-16,0-1 0,21-21 15,1 22-15,20-1 0,1-21 0,-1 21 16,22-20-16,0-1 0,-22 21 15,43-21-15,-21 0 0,20 1 0,1-22 16,21 21-16,21-21 16,22 0-16,-1 0 0,22 0 0,41 0 15,1 0-15,21-21 0,21-1 0,1 1 16,20-21-16,21 21 0,1 0 16,-1-22-16,1 1 0,21 21 0,-1-22 15,22 1-15,0 21 0,-21-21 16,20-1-16,1 1 0,-21 0 0,0-1 15,-1 1-15,1 21 0,-22-22 16,22 22-16,-21 0 0,-22 0 0,-21 0 16,0 0-16,-42-1 0,21 22 15,-42 0-15,-1 0 0,-20 0 16,-22 0-16,1 0 0,-22 0 0,0 0 16,-21 22-16,-21-1 15,0-21-15,-1 21 0,1-21 16</inkml:trace>
  <inkml:trace contextRef="#ctx0" brushRef="#br0" timeOffset="72716.03">13928 15388 0,'0'0'0,"21"0"0,42-21 31,-42 0-31,1 21 0,-22-21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7:02:27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14372 16002 0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7:01:00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4149 2138 0,'0'-21'62,"-22"21"-46,44 0 62</inkml:trace>
  <inkml:trace contextRef="#ctx0" brushRef="#br0" timeOffset="5428.23">2138 1164 0,'0'-21'0,"0"0"0,0 0 16,0 0-1,0-1-15,-21 22 32,21 22-32,0-1 15,0 0-15,0 21 0,-22 1 0,22-1 16,-21 21-16,21-20 0,0 20 16,-21 1-16,0-1 0,0 1 15,0-1-15,21 1 0,-22-22 16,22 22-16,0-22 0,0-21 0,0 21 15,0-20-15,0-1 0,0 0 16</inkml:trace>
  <inkml:trace contextRef="#ctx0" brushRef="#br0" timeOffset="5751.04">2138 1355 0,'0'-21'0,"0"42"0,0-64 0,0 22 16,0 0-16,0 0 0,0 0 0,0 0 15,21-1-15,0 1 0,0 0 16,0 21-16,22 0 0,-1 0 0,-21 0 16,22 0-16,-1 21 0,21 0 15,-20 1-15,-1 20 0,0 0 0,1 1 16,-22-1-16,0 0 0,0 22 15,0-1-15,-21-20 0,0 20 0,0-21 16,0 22-16,-21-22 0,0 1 16,21-1-16,-21-21 0,0 21 15,0-20-15,-1-1 0,1-21 16,0 21-16,0-21 16,0 0-1,21-21-15,0 0 0,-21 21 16,-1-22-16,22 1 0</inkml:trace>
  <inkml:trace contextRef="#ctx0" brushRef="#br0" timeOffset="5930.94">2011 1820 0,'0'0'0,"-21"0"0,21-21 16,21 0-1,0 21 1,0 0-16,21-21 0,1 0 0,-1 21 15,0-21-15,22 21 0,-1-22 16,1 22-16,-1-21 0,1 0 0,-22 21 16,1 0-16,-22-21 0,21 21 15</inkml:trace>
  <inkml:trace contextRef="#ctx0" brushRef="#br0" timeOffset="6331.25">2836 1503 0,'0'0'16,"0"-21"-16,0 0 15,21 21-15,-21-22 16,22 1-16,-1 21 16,0 0-16,0 0 0,0 0 0,0 0 15,1 0-15,-1 21 0,0 1 16,0-1-16,0 0 0,0 0 0,1 21 15,-22-20-15,0 20 0,0 0 16,0-21-16,0 22 0,0-1 16,0-21-16,0 0 0,0 1 0,-22-1 15,22 0-15,-21-21 0,0 0 16,21-21 0,0 0-1,0-1-15,0 1 0,0 0 16,0-21-16,0 21 0,0-22 15,21 22-15,0-21 0,-21-1 0,22 22 16,-1 0-16,0 0 0,0 0 16,0 0-16,0-1 0,1 22 0,-1 0 15,0-21-15,0 21 0,0 0 16</inkml:trace>
  <inkml:trace contextRef="#ctx0" brushRef="#br0" timeOffset="6667.06">3577 1757 0,'0'0'16,"21"0"-16,0 0 0,1 0 0,-1-21 16,0 0-16,0-1 0,0 22 0,0-21 15,1 0-15,-22 0 0,21 0 16,-21 0-16,0-1 0,0 1 0,0 0 15,0 0-15,0 0 16,-21 21-16,-1 0 0,-20-21 0,21 21 16,0 0-16,-22 0 0,22 0 15,0 21-15,-21 0 0,21 0 0,-1 0 16,1 0-16,0 22 0,21-22 16,-21 21-16,21 1 0,0-1 0,0-21 15,0 21-15,0-20 0,21-1 16,0 0-16,22 0 0,-22-21 0,0 0 15,0 0-15,21 0 0,-20 0 16,20 0-16,0 0 0,-21 0 0,22-21 16</inkml:trace>
  <inkml:trace contextRef="#ctx0" brushRef="#br0" timeOffset="7103.22">4339 1418 0,'0'-21'0,"0"42"0,-21-63 15,0 42-15,0 0 16,-1-21-16,1 21 0,0 0 0,0 0 16,0 0-16,0 21 0,-1-21 15,22 21-15,-21 0 0,0 22 0,0-22 16,0 21-16,21 0 0,-21-20 16,21 20-16,0 0 0,0 1 0,0-22 15,0 0-15,0 21 0,0-21 16,21-21-16,0 22 0,0-22 15,0 0-15,22 0 16,-22 0-16,0-22 0,0 1 0,21 0 16,-20 0-16,20 0 0,-21 0 15,0-22-15,0 22 0,1-21 0,-1 21 16,0-22-16,-21 22 0,0-21 16,0 21-16,0-1 0,0 1 0,0 42 46,0 1-46,0-1 0,0 0 16,0 0-16,0 0 0,0 22 0,0-22 0,0 21 16,0-21-16,0 0 15,0 22-15,0-22 0,21 0 16,0 0-16,0-21 0,1 0 16,-1 0-16,0 0 0,21 0 0,1 0 15</inkml:trace>
  <inkml:trace contextRef="#ctx0" brushRef="#br0" timeOffset="8011.96">5884 1228 0,'0'0'0,"-21"-21"0,0 21 0,0-22 16,0 22 0,-1 0-16,1 0 0,21 22 15,-21-1-15,21 0 0,-21 0 16,0 0-16,21 22 0,0-22 0,-21 21 16,-1-21-16,22 22 0,0-22 0,0 21 15,0-21-15,0 0 0,22 1 16,-1-1-16,0 0 0,21 0 15,-21-21-15,22 0 0,-1 0 16,0 0-16,22 0 0,-22-21 0,1 0 16,-22 0-16,21 21 0,-21-22 15,22 1-15,-22 0 0,0-21 0,0 21 16,-21-1-16,0 1 0,0-21 16,0 21-16,0 0 0,0-22 0,-21 22 15,0-21-15,0 21 0,-1-1 16,-20 1-16,21 0 0,0 21 15,0 0-15,-1 0 0,1 0 0,0 0 16,21 21 0,21-21-1,22 21-15,-22-21 0,21 0 0,-21 0 16,22 0-16,-1 0 0,0 0 16,1 0-16,-1 0 0,21 0 0,-20-21 15,-1 21-15,-21-21 0,22 0 16,-1 21-16,-21-21 0,0 21 0,0-21 15,-21 42 17,0 0-32,0 0 0,0 0 15,0 22-15,0-22 16,0 21-16,0 0 0,0 1 0,-21-1 16,21 22-16,0-1 0,0 1 15,0-1-15,0 1 0,0 20 0,0-20 16,0-1-16,0 1 0,0 20 15,0-20-15,0-1 0,0 22 0,0-21 16,0-1-16,0 22 0,0-22 0,0 1 16,0-1-16,0 1 0,21-1 15,1-20-15,-22-1 0,21 0 0,-21 1 16,0-22-16,0 21 0,0-21 16,0 0-16,0 1 15,-21-22-15,-1 0 16,1 0-16,-21-22 0,21 1 15,-22 0-15,1 0 0,21-21 0,-21 20 16,-1-20-16,22 0 0,-21-22 0,21 22 16,-1-22-16,-20 1 0,21-1 15,0 1-15,21 21 0,-21-22 0,-1 22 16,22-1-16,-21-20 0,21 21 16,0 20-16,0-20 0,0 0 0,0-1 15,21 22-15,1-21 0,-1 0 16,0 20-16,0-20 0,21 0 0,1-1 15</inkml:trace>
  <inkml:trace contextRef="#ctx0" brushRef="#br0" timeOffset="8621.93">8107 868 0,'0'0'0,"0"-21"0,-64 0 15,43 21 1,0 0-16,-21 21 0,20 0 0,1 0 16,0 21-16,0 1 0,0-1 15,-22 0-15,22 22 0,0-22 0,0 22 16,0-22-16,21 0 0,0 1 16,0-1-16,0 0 0,0-20 15,21 20-15,0-21 0,0 0 0,22 0 16,-1-21-16,21 0 0,-20 0 15,20 0-15,-20 0 0,20 0 0,-21 0 16,22-21-16,-22 0 0,1 0 16,-1 0-16,0 0 0,1-1 0,-22 1 15,21 0-15,-21 0 0,-21 0 16,0 0-16,0-22 0,0 22 16,0 0-16,-21 21 15,0 0-15,0 0 0,21 21 16,-21 0-16,-1 22 15,22-22-15,0 0 0,-21 0 16,21 21-16,0-20 0,0-1 0,0 0 16,0 0-16,0 0 0,0 0 15,0 1-15,21-22 16,1 0-16,-1 0 16,0 0-16,0-22 0,0 1 15,-21 0-15,21 0 16</inkml:trace>
  <inkml:trace contextRef="#ctx0" brushRef="#br0" timeOffset="8767.84">8636 1122 0,'0'0'0,"-85"-42"31,64 42-15,0 0-1,21 21 1,21-21-16,0 21 0,0-21 15,1 21-15,-1-21 0</inkml:trace>
  <inkml:trace contextRef="#ctx0" brushRef="#br0" timeOffset="9140.27">8869 1249 0,'-21'0'16,"21"-21"-16,0 0 15,0-1-15,21 1 16,0 21-16,0 0 16,0-21-16,22 21 0,-22 0 0,21 0 15,0 0-15,-20 0 0,20 0 16,0 21-16,-21 0 0,1 1 0,20-1 16,-21 0-16,0 21 0,0-21 15,1 1-15,-22 20 0,0-21 0,0 0 16,0 22-16,0-22 0,0 0 15,0 0-15,-22 0 0,1 0 16,0-21-16,21 22 0,-21-22 16,21-22-1,0 1-15,0 0 16,0 0-16,21 0 0,-21 0 16,21-22-16,0 22 0,1 0 0,-1-21 15,0 20-15,0 1 0,0-21 16,0 21-16,1 0 0,20-22 0,-21 22 15,0 21-15</inkml:trace>
  <inkml:trace contextRef="#ctx0" brushRef="#br0" timeOffset="9419.15">10118 1037 0,'0'0'0,"-22"-21"31,1 21-31,0 0 0,0 0 0,0 0 16,0 0-16,-1 0 0,1 21 0,0 0 15,0 22-15,-21-22 0,42 0 16,-22 21-16,1-20 0,21 20 0,-21 0 16,21-21-16,0 22 15,0-22-15,0 0 0,0 0 0,0 0 16,21 1-16,0-1 0,1 0 0,-1-21 15,21 0-15,-21 0 0,22 0 16,-1 0-16,-21 0 0,21-21 0,1 21 16,-1-21-16</inkml:trace>
  <inkml:trace contextRef="#ctx0" brushRef="#br0" timeOffset="9680.04">10562 868 0,'0'0'0,"0"-42"0,0-1 16,0 1-16,0 21 0,0 0 15,0-1-15,0 1 0,0 42 32,0 1-32,-21-1 0,21 0 0,0 21 15,-21 1-15,21 20 0,-21 1 16,-1-22-16,22 21 0,-21 1 0,0-22 16,21 22-16,0-22 0,-21 0 15,21 1-15,0-22 0,0 21 0,0-21 16,0 1-16,0-1 0,0 0 15,21-21-15,0 0 0,0 0 16,1 0-16,-1-21 0,0 21 16,-21-21-16,21-1 0</inkml:trace>
  <inkml:trace contextRef="#ctx0" brushRef="#br0" timeOffset="9992.85">10604 1312 0,'22'0'16,"-1"0"-1,0 0-15,0 0 0,0 0 16,0 0-16,1 0 16,-1 0-16,0 0 0,0 0 0,0-21 15,22 21-15,-22-21 0,0 0 16,0 0-16,0 21 0,-21-21 0,0-1 16,0 1-16,0 0 0,0 0 15,0 0-15,0 0 0,-21 21 16,0 0-16,-21 0 0,20 0 0,-20 21 15,0 0-15,21 0 0,-22 21 16,1 1-16,21-1 0,0 0 0,-1-20 16,1 20-16,21 0 0,-21-21 15,21 22-15,0-22 0,0 0 0,21 0 16,0-21-16,22 0 0,-22 0 16,21 0-16,1 0 0,-1 0 0,21 0 15,-20-21-15,20 21 0,-20-21 0</inkml:trace>
  <inkml:trace contextRef="#ctx0" brushRef="#br0" timeOffset="10683.04">1820 3133 0,'0'0'0,"21"-21"0,1-1 32,-22 44-17,0-1-15,0 0 0,0 21 0,0 1 16,0-1-16,0 21 0,-22 1 16,1-1-16,0-20 0,0 20 0,0-20 15,0 20-15,-1-21 0,1 1 16,0-22-16,21 21 0,0-21 0,-21 1 15,42-22 1,-21-22 0,21 1-16,0 0 0,-21 0 15</inkml:trace>
  <inkml:trace contextRef="#ctx0" brushRef="#br0" timeOffset="10914.84">1884 3133 0,'0'0'0,"0"-21"0,63-1 32,-42 44-32,1-1 0,-1 0 0,0 21 0,21 1 15,-21-1-15,1 21 0,-1-20 16,0-1-16,0 22 0,-21-22 0,0 0 16,0 1-16,0-1 0,0-21 15,-21 21-15,0-20 0,21-1 16,-21 0-16,21 0 0,-22-21 15,1 0-15,21 21 0,-21-21 0,0 0 16,0 0-16,0 0 16</inkml:trace>
  <inkml:trace contextRef="#ctx0" brushRef="#br0" timeOffset="11071.76">1609 3747 0,'0'0'0,"-22"0"0,1 0 15,21-22-15,21 1 16,1 21-16,20-21 15,-21 21-15,21-21 0,1 21 16,-1-21-16,22 21 0,-22-21 16,21-1-16,-20 1 0,20 21 15,1-21-15,-1 0 0,-20 21 0,-1-21 16</inkml:trace>
  <inkml:trace contextRef="#ctx0" brushRef="#br0" timeOffset="11404.58">2371 3450 0,'0'0'15,"-22"0"-15,1-21 0,0 0 16,21 0 0,21 21-16,0 0 15,1 0-15,20 0 0,-21 0 0,21 0 16,1 21-16,-1 0 16,0 0-16,1 0 0,-22 1 0,21-1 15,-21 0-15,1 21 0,-1-21 16,-21 1-16,0 20 0,0-21 0,0 0 15,0 0-15,0 1 16,0-1-16,-21-21 0,-1 0 16,1 0-16,21-21 15,0-1-15,0 1 0,0 0 16,0 0-16,0 0 0,0 0 16,0-22-16,0 22 0,21-21 0,1-1 15,-1 22-15,0 0 0,0-21 16,0 21-16,0 21 0,1-22 15,-1 1-15,0 21 0,21 0 16,-21 0-16</inkml:trace>
  <inkml:trace contextRef="#ctx0" brushRef="#br0" timeOffset="11721.32">3090 3641 0,'0'0'0,"21"0"0,1 0 16,-1 0-16,0 0 15,0 0-15,0-21 0,0 21 0,1-22 16,-1 1-16,21 0 16,-21 0-16,0 0 0,1 0 0,-22-22 15,0 22-15,21 0 0,-21 0 16,0 0-16,-21 21 16,-1 0-16,1 21 15,0-21-15,-21 21 0,21 21 0,-1-21 16,1 1-16,0 20 0,0-21 15,0 0-15,21 22 0,-21-22 0,21 0 16,0 0-16,0 0 0,0 0 16,0 1-16,21-22 0,21 0 0,-21 0 15,22 0-15,-1 0 16,0 0-16,22 0 0,-1 0 0,22-22 16,-22 1-16,22 21 0</inkml:trace>
  <inkml:trace contextRef="#ctx0" brushRef="#br0" timeOffset="12124.2">4339 3260 0,'0'0'0,"-42"-21"0,21-1 0,-1 22 15,-20 0-15,21 0 0,0 0 16,0 0-16,-22 0 0,22 22 0,0-1 16,0 0-16,0 21 0,-1-21 15,1 22-15,0-1 0,21-21 16,0 22-16,-21-1 0,21-21 15,0 0-15,0 22 0,0-22 0,0 0 16,21-21-16,-21 21 0,21-21 0,0 0 16,1 0-16,-1 0 0,0 0 15,0 0-15,21-21 0,-20 0 0,-1 0 16,21-1-16,-21 1 0,22-21 16,-22 21-16,0-22 0,0 1 0,0 21 15,0-21-15,-21-1 0,0 22 16,0-21-16,0 21 0,0-1 0,0 44 31,0-1-31,0 21 16,0-21-16,0 22 0,0-1 15,0-21-15,0 21 0,0 1 0,0-22 16,0 21-16,0-21 0,0 1 0,22-1 16,-1 0-16,0 0 0,0-21 15,0 0-15,0 0 0,22 0 0,-1 0 16,0 0-16</inkml:trace>
  <inkml:trace contextRef="#ctx0" brushRef="#br0" timeOffset="12824.43">6075 3006 0,'0'0'16,"-21"0"-16,-1 0 15,1 0-15,0 0 0,0 0 0,0 0 16,0 21-16,-22 0 0,22 0 16,-21 22-16,21-22 0,-22 21 0,22 0 15,0 1-15,0-1 0,0 0 0,-1-20 16,22 20-16,0-21 0,0 0 16,0 0-16,22 1 0,20-1 15,0-21-15,-21 0 0,22 0 16,20 0-16,-20-21 0,-1-1 0,0 1 15,1 21-15,-1-42 0,0 21 0,-21 0 16,22-22-16,-22 22 0,-21-21 16,0-1-16,0 22 0,0-21 0,0 0 15,0 20-15,0-20 0,-21 21 16,0-21-16,21 20 0,-22 1 0,1 0 16,0 21-16,21-21 0,0 0 15,21 21 16,0 0-31,1 0 0,-1 0 0,21 0 16,0 21-16,-20 0 0,20 0 16,-21 0-16,21 1 0,-20-1 15,-1 21-15,0 0 0,0 1 0,-21-1 16,21 22-16,-21-22 0,0 21 16,0 1-16,0-1 0,0-20 0,0 20 15,0 1-15,0-22 0,0 22 0,0-22 16,0 21-16,0 1 0,0-22 15,0 22-15,0-1 0,0-20 0,21 20 16,-21-21-16,0 22 0,0-22 16,22 1-16,-22-1 0,0 0 0,0 1 15,0-22-15,0 0 0,0 0 0,0 0 16,0 0-16,0-42 16,0 0-1,0 0-15,0 0 0,0-22 0,0-20 16,0 21-16,-22-22 0,22 1 15,-21-22-15,21 21 0,-21-20 0,21 20 16,0 1-16,0-1 0,0 1 0,0 20 16,21-20-16,0 21 0,1-22 15,20 22-15,-21-22 0,0 22 0,22 0 16</inkml:trace>
  <inkml:trace contextRef="#ctx0" brushRef="#br0" timeOffset="13425.48">8996 2604 0,'0'0'0,"-21"-43"0,21 1 0,-22 21 0,1-22 16,0 1-16,21 21 0,0 0 15,-21 0-15,0 21 0,0 21 16,21 21-16,0-21 0,-22 43 16,22-22-16,-21 22 0,0-1 15,0 1-15,0-22 0,0 21 0,-1 1 16,1-22-16,-21 22 0,21-22 15,0 0-15,-1 1 0,1-1 0,0-21 16,21 22-16,-21-43 0,21 21 16,0-42-1,21-1-15,-21 1 16,21 0-16,0-21 0,-21 21 16,22-22-16,-1 1 0,0 0 0,0-1 15,0 1-15,0-22 0,1 1 16,-1 21-16,-21-22 0,21 22 0,-21-1 15,21 1-15,-21 0 0,21 21 16,-21-1-16,21 44 16,-21 20-16,22 0 15,-22 1-15,21-1 0,0 0 0,-21 22 16,21-22-16,0 0 0,0 22 0,1-22 16,-1 1-16,0-1 0,21-21 15,-21 21-15,1-20 0,-1 20 0,0-21 16,0 0-16,0-21 15,-21 21-15,-21-21 16,0 0 0,-21 0-16</inkml:trace>
  <inkml:trace contextRef="#ctx0" brushRef="#br0" timeOffset="13599.38">8551 3175 0,'-21'0'0,"42"0"0,-84 0 0,42 0 15,21-21 1,21 21-16,0 0 15,21 0-15,-21-21 0,22 21 0,20-21 16,-20 21-16,20-22 0,1 22 16,-1-21-16,22 0 0,-22 0 15,22 21-15,-22-42 0,1 20 0,21 1 16,-22-21-16,22 0 0,-22-1 16,1 1-16,-22-22 0,0 22 0</inkml:trace>
  <inkml:trace contextRef="#ctx0" brushRef="#br0" timeOffset="13791.27">9800 2328 0,'0'0'0,"0"-42"0,-21 21 15,0 0-15,0 0 0,-22 21 16,22 0-16,0 0 0,0 21 0,0 0 16,-1 0-16,22 21 0,-21 1 0,21-1 15,-21 22-15,21-22 0,0 21 16,0 1-16,0-22 0,0 1 16,0-1-16,0 0 0,0 1 15,0-1-15,0-21 0,21 0 0,0 22 16,1-22-16,-1 0 0,0 0 15,0-21-15,0 0 16,0 0-16,1 0 0,-1 0 0,0-21 16</inkml:trace>
  <inkml:trace contextRef="#ctx0" brushRef="#br0" timeOffset="14125.1">9906 2794 0,'21'0'0,"21"0"31,-20 0-31,-1 0 0,0 0 16,0 0-16,21 0 0,-20 0 0,-1 0 16,21-21-16,-21 21 0,0-21 15,1 0-15,-1 21 0,0-22 0,-21 1 16,0 0-16,0 0 0,0 0 16,0 0-16,-21 21 0,0-22 0,-1 1 15,-20 21-15,21 0 0,-21 0 0,-1 21 16,1 1-16,0 20 0,-1-21 15,1 21-15,0 1 0,20-1 16,1 0-16,21-20 0,0 20 16,0-21-16,0 21 0,21-20 0,1-1 15,20-21-15,0 21 0,1-21 0,20 0 16,1 0-16,-1 0 0,1 0 16,-22 0-16,21 0 0,1-21 0,-22 21 15,1-21-15,-1-1 0,-21 1 0,21 21 16</inkml:trace>
  <inkml:trace contextRef="#ctx0" brushRef="#br0" timeOffset="14907.13">1482 4953 0,'0'-21'0,"0"42"0,0-63 15,-22 42 1,1 21-16,0 0 0,21 0 0,0 22 15,0-1-15,-21 0 0,21 22 16,0-1-16,0-20 0,-21 20 16,21 1-16,-21-22 0,21 21 0,-22 1 15,1-22-15,0 1 0,0-1 16,21 0-16,-21-21 0,21 1 0,0-1 16,0 0-16,0-42 15,0 0 1,21-22-16,0 22 0,0-21 15,0-1-15,1 1 0,-1-21 16,0 20-16,0-20 0</inkml:trace>
  <inkml:trace contextRef="#ctx0" brushRef="#br0" timeOffset="15087.17">1482 5017 0,'21'-43'0,"-42"86"0,42-128 0,0 64 16,-21 0-16,21 21 16,0 21-16,0 0 0,1 21 15,-1 1-15,0 20 0,0-21 0,0 22 16,0-22-16,1 22 0,-1-22 15,-21 22-15,0-22 0,21 0 16,0 1-16,-21-1 0,21 0 16,-21 1-16,0-22 0,0 0 0,21 0 15,-21 0-15,-21-21 16,0 0-16,0 0 16</inkml:trace>
  <inkml:trace contextRef="#ctx0" brushRef="#br0" timeOffset="15251.07">1312 5609 0,'0'0'0,"-21"0"0,0-63 32,21 42-32,21 21 15,21-22-15,-20 22 0,20-21 16,0 21-16,22-21 0,-22 21 16,22-21-16,-1 0 0,1 21 0,-22-21 15,21-1-15,-20 22 0,-1-21 16,0 21-16,1 0 0</inkml:trace>
  <inkml:trace contextRef="#ctx0" brushRef="#br0" timeOffset="15586.88">2095 5271 0,'0'0'0,"0"-22"16,-21 22-16,21-21 0,0 0 0,0 0 16,21 0-1,1 21-15,-1 0 0,21 0 0,-21 0 16,22 0-16,-22 0 0,21 21 15,-21 0-15,22 0 0,-22 0 0,21 1 16,-21 20-16,0-21 0,1 0 16,-22 22-16,0-22 0,0 0 0,0 21 15,0-21-15,0 1 0,0-1 16,-22-21-16,22-21 31,0-1-31,0 1 0,0 0 16,0 0-16,22 0 0,-22-22 15,21 1-15,0 0 0,0 21 16,0-22-16,-21 1 0,43 0 16,-22 20-16,0-20 0,0 21 0,0 0 15,0 21-15,1 0 0,-1 0 16,0 0-16,0 21 16</inkml:trace>
  <inkml:trace contextRef="#ctx0" brushRef="#br0" timeOffset="15919.69">2836 5292 0,'0'0'15,"0"21"-15,0 0 0,21 0 0,-21 0 0,22-21 16,-1 22-16,0-22 16,0 0-16,0 0 0,22 0 15,-22-22-15,0 1 0,0 21 16,21-21-16,-20 0 0,-1 0 16,21 0-16,-21-1 0,0-20 0,1 21 15,-1 0-15,-21-22 0,0 22 16,0 0-16,0-21 0,-21 21 0,-1 21 15,1 0-15,0 0 0,0 0 16,0 21-16,0 0 0,-1 0 0,1 0 16,0 22-16,0-1 0,21 0 15,-21 1-15,21-22 0,0 21 0,0 0 16,0-20-16,0-1 0,0 0 16,21 0-16,0 0 0,21 0 0,1-21 15,-1 0-15,0 0 16,22 0-16,-1 0 0,1-21 0,21 21 15,-22-21-15,22 0 0,-22 0 0,1 0 16,-1-1-16,1 1 0,-1-21 16,-20 21-16</inkml:trace>
  <inkml:trace contextRef="#ctx0" brushRef="#br0" timeOffset="16279.48">4149 5165 0,'21'-43'0,"-42"86"0,42-128 16,-21 43-16,0-1 0,0 22 0,-21-21 16,-1 21-16,1 0 0,-21-1 15,21 1-15,0 21 0,-1 0 0,1 0 16,0 21-16,0 1 0,0-1 15,21 21-15,0-21 0,-21 22 0,21-1 16,0 0-16,0 1 0,0-1 16,0-21-16,0 21 0,0-20 15,0-1-15,0 0 0,21 0 0,0 0 16,0-21-16,0 0 0,0 0 16,1 0-16,20 0 0,-21-21 0,0 0 15,0 0-15,22 0 0,-22-1 0,0 1 16,0 0-16,0-21 0,-21 21 15,0-22-15,0 1 0,22 21 0,-22-22 16,0 22-16,0 0 0,0 0 16,0 42-16,0 0 15,0 0-15,0 1 0,0 20 16,0 0-16,0 1 0,0-22 16,0 21-16,0 0 0,0-20 15,0-1-15,0 21 0,0-21 0,21 0 16,0-21-16,0 22 0,21-22 0,1 0 15,20 0-15,1 0 0,-1-22 16,22 1-16</inkml:trace>
  <inkml:trace contextRef="#ctx0" brushRef="#br0" timeOffset="16911.12">5927 4720 0,'0'0'0,"21"-21"0,0 0 31,-21 42-15,-21 0-16,0 0 16,-1 1-16,1-1 0,0 21 0,21-21 15,-21 22-15,21-22 0,-21 0 0,21 0 16,0 0-16,0 0 0,0 1 16,21-22-16,0 0 0,21 0 15,-20 0-15,20 0 0,-21 0 16,21-22-16,1 1 0,-22 0 0,0 21 15,21-42-15,-20 21 0,-1-1 0,-21-20 16,0 21-16,0 0 16,0-22-16,0 22 0,0-21 0,-21 21 15,-1-22-15,1 22 0,21 0 0,0 0 16,-21-21-16,21 20 0,0 1 16,0 0-16,21 0 0,0 21 15,1 0-15,-1 0 0,0 0 16,0 0-16,21 0 0,-20 21 0,-1 0 15,21 0-15,-21 1 0,22-1 16,-22 21-16,0-21 0,0 43 0,0-22 16,-21 0-16,0 22 0,0-1 15,0 1-15,0 21 0,0-22 16,0 1-16,0-1 0,0 22 0,0-22 16,0 1-16,0-1 0,0 22 0,0-22 15,0 1-15,21-1 0,-21 1 16,0-1-16,0-20 0,0 20 0,0-20 15,22-1-15,-22 0 0,0 1 0,21-22 16,-21 0-16,0 0 0,0 0 16,0 0-16,-21-21 15,-1-21-15,22 0 16,-21 0-16,21-21 0,-21 20 16,21-41-16,0 21 0,0-22 15,0 1-15,0-1 0,0 1 16,0-22-16,0 21 0,0-20 0,21 20 15,0 1-15,1-1 0,-22 1 0,21 20 16,0-20-16,0 21 0</inkml:trace>
  <inkml:trace contextRef="#ctx0" brushRef="#br0" timeOffset="17620.52">9144 4466 0,'0'0'0,"21"-21"16,0 21-16,-21-21 0,21 21 16,1 0-16,-1-21 0,0 21 0,0-21 15,0 21-15,0-22 0,1 1 16,-1 21-16,0-21 0,-21 0 0,21 21 15,-21-21-15,21 21 0,-21-21 0,0-1 16,0 1-16,-21 0 16,0 21-16,0 0 0,-22 0 15,22 0-15,-21 0 0,0 0 16,-1 0-16,1 0 0,0 21 0,-22 0 16,22 1-16,-1-1 0,1 0 15,21 21-15,0-21 0,21 1 16,0-1-16,21 0 0,21 0 0,-21 0 15,22 0-15,20 22 0,-20-22 16,-1 0-16,21 0 0,-20 0 0,-1 22 16,0-22-16,1 0 0,-1 21 15,-21-20-15,0-1 0,1 21 0,-22-21 16,0 22-16,-22-22 0,1 0 16,0 21-16,-21-21 0,-1 1 0,1-22 15,0 21-15,-22-21 0,22 0 0,-22 0 16,1 0-16,21 0 0,-22-21 15,22 21-15,-1-22 0,1-20 0,0 21 16,21 0-16,-22-22 0,22 1 16,0 21-16,21-21 0,0-1 15,0 22-15,0 0 0,0 0 0,0 0 16,21-1-16,0 1 0,22 21 16,-1 0-16,-21 0 0,21 0 0,22 0 15,-22 0-15,1 0 0,20 0 16</inkml:trace>
  <inkml:trace contextRef="#ctx0" brushRef="#br0" timeOffset="18560.09">10096 4636 0,'22'0'0,"-44"0"0,44-22 0,-22 1 15,0 0-15,-22 0 0,1 21 16,-21-21-16,21 21 0,-22 0 15,22-21-15,-21 21 0,0 0 0,20 0 16,-20 21-16,0-21 0,21 21 16,-1 0-16,-20 0 0,21 22 0,21-22 15,-21 21-15,0-21 0,21 22 16,-22-22-16,22 21 0,0 0 0,0-20 16,0-1-16,0 0 0,0 0 0,0 0 15,22-21-15,-1 0 0,0 0 16,0 0-16,21 0 0,1-21 15,-22 0-15,21 0 0,1 0 16,-1-1-16,-21-20 0,21 21 0,-20 0 16,20 0-16,-21-1 0,0 1 0,-21 0 15,0 0-15,21 0 0,-21 0 16,22 21-16,-22 21 16,0 21-1,0-21-15,0 22 0,0-1 16,0 0-16,0 22 0,-22-1 0,22-20 15,0 20-15,0 1 16,-21-1-16,21 1 0,-21-1 0,21 1 16,-21-1-16,21 1 0,0-1 0,0 1 15,-21-1-15,21-21 0,-21 22 16,21-22-16,0 1 0,0-1 0,0-21 16,0 0-16,0 0 0,0 1 0,0-44 31,21-20-31,0 21 0,0-21 15,0-22-15,0 1 0,1-1 16,-1 1-16,21-1 0,-21-21 0,0 1 16,1-1-16,-1 0 0,0 1 15,0-22-15,0 21 0,0 1 0,-21-1 16,0 21-16,0 1 0,22-1 16,-22 22-16,0 0 0,0 21 0,0-1 15,0 1-15,0 42 16,0 1-1,0-1-15,0 0 0,0 21 0,0-21 16,0 22-16,0-22 0,0 21 16,0-21-16,0 22 0,0-22 0,0 21 15,21-21-15,0 1 0,0-1 16,0-21-16,0 0 0,22 0 16,-22 0-16,0-21 15,0-1-15,0 1 0,1 0 16,-1 0-16,0 0 0,0-22 0,0 22 15,-21 0-15,0-21 0,21 21 0,-21-1 16,22 1-16,-22 0 0,0 0 16,0 0-16,0 42 15,0 0 1,0 21-16,0-20 0,0-1 16,0 0-16,0 21 0,0-21 0,0 22 15,0-22-15,0 0 0,0 0 16,0 22-16,21-43 0,0 21 0,-21 0 15,21-21 1,0 0-16,0 0 0,1 0 0,20 0 16,-21 0-16,0 0 0,22-21 0,-22 0 15,21-1-15</inkml:trace>
  <inkml:trace contextRef="#ctx0" brushRef="#br0" timeOffset="18979.43">11388 4551 0,'0'-21'0,"0"42"0,0-63 0,0 20 0,0 1 15,0 0-15,-22 21 0,1 0 16,0 0-16,0 0 0,0 0 16,0 0-16,-1 21 0,1 0 0,0 1 15,21-1-15,-21 0 0,0 0 16,0 0-16,21 0 0,0 22 16,-22-22-16,22 21 0,0-21 0,0 1 15,0 20-15,0-21 0,0 0 16,0 0-16,22 1 0,-1-22 15,0 0-15,0 0 0,0 0 0,0 0 16,1 0-16,-1-22 0,0 1 16,-21 0-16,21 0 0,0 0 0,0 0 15,1-22-15,-22 22 0,0-21 16,21 21-16,-21-1 0,21 1 0,-21 0 16,0 0-16,0 0 0,0 42 31,0 0-31,0 0 15,0 0-15,0 1 0,0-1 0,0 0 16,0 21-16,0-21 0,0 1 16,0-1-16,21 0 0,-21 0 0,21 0 15,0 0-15,1-21 16,-1 0-16,0 0 0,0 0 0,21 0 16,-20 0-16,-1 0 0,0-21 15</inkml:trace>
  <inkml:trace contextRef="#ctx0" brushRef="#br0" timeOffset="19347.57">11790 4636 0,'0'-22'0,"0"44"0,-21-44 15,21 1-15,-22 0 0,22 0 16,0 0-16,0 0 16,22-1-16,-1 22 0,0 0 15,21 0-15,-21 0 0,1 0 0,20 0 16,0 0-16,-21 0 0,22 22 15,-1-1-15,-21 0 0,22 21 0,-22-21 16,0 1-16,0 20 0,0-21 0,-21 21 16,21-20-16,-21 20 15,0-21-15,0 0 0,0 0 0,-21 1 0,0-1 16,0-21 0,0 0-16,21-21 15,0-1-15,0 1 0,0 0 16,0 0-16,0-21 0,0 20 15,0-20-15,0 21 0,0-21 0,0 20 16,21-20-16,0 21 0,0-21 16,0 20-16,-21 1 0,22 0 0,-1 21 15,0-21-15,0 21 0,0 0 0,0 0 16,1 0-16,-1 0 0,0 0 16,0 0-16,0 0 0</inkml:trace>
  <inkml:trace contextRef="#ctx0" brushRef="#br0" timeOffset="19702.79">12573 4678 0,'0'0'15,"0"21"-15,21-21 16,0 0 0,0 0-16,1 0 0,-1-21 0,0 21 15,0-21-15,21 0 0,-20 21 16,20-22-16,-21 1 0,21 0 0,-20 0 15,20 0-15,-21 0 0,0-22 16,0 22-16,-21 0 0,0 0 0,0-22 16,0 22-16,-21 0 15,0 21-15,-21 0 0,21 0 16,-22 21-16,22 0 0,-21 1 0,-1-1 16,22 21-16,0-21 0,-21 22 0,21-1 15,-1-21-15,22 21 0,0 1 16,0-22-16,0 21 0,0-21 0,0 1 15,0-1-15,0 0 0,43 0 16,-22-21-16,0 0 0,21 0 0,-20 0 16,20 0-16,0 0 0,1 0 0,-1 0 15,0 0-15,1-21 16,-22 0-16,21 21 0</inkml:trace>
  <inkml:trace contextRef="#ctx0" brushRef="#br0" timeOffset="25235.98">7133 6223 0,'0'0'0,"21"0"0,0-21 16,1 0-16,-1 21 0,0-21 15,0 21-15,-21-22 0,21 22 0,0-21 16,1 21-16,-22-21 0,21 21 15,0-21-15,0 0 0,-21 0 16,21 21 0,-42 0 31,0 0-47,0 21 0,0 0 15,-1 0-15,1 0 0,-21 0 0,0 1 16,-1 20-16,-20-21 0,-1 43 0,-20-22 15,-1 21-15,0 1 16,-21-1-16,1 22 0,-1-21 0,21 20 16,-21-20-16,0 20 0,1-20 15,-1 21-15,0-1 0,0-20 0,0 20 16,22 1-16,-22-21 0,21-1 0,-21 1 16,22-1-16,-1 1 0,0-1 15,1 1-15,-1-22 0,0 21 0,1-20 16,20-1-16,1 22 0,-1-22 15,1-21-15,20 21 0,1-20 0,0 20 16,-1-21-16,22 0 0,0-21 16,0 21-16,0-21 0,-1 0 0,1 0 15,21-21 17,0 0-32,0 0 0,0 0 0,0 0 15,0-1-15,21-20 0</inkml:trace>
  <inkml:trace contextRef="#ctx0" brushRef="#br0" timeOffset="25731.46">4530 7557 0,'0'0'0,"21"-22"0,-21 1 31,0 42 0,-21 1-31,21-1 0,0 0 16,-22 0-16,1 0 0,21 22 16,-21-1-16,0-21 0,0 21 0,0 1 15,-22 20-15,22-20 0,-21-1 16,21 0-16,-22 22 0,22-22 0,0-21 15,0 22-15,0-1 0,-1-21 16,1 0-16,0 0 0,0-21 16,21-21 15,0 0-31,0 0 16,21 21-16,21 0 15,-20 0-15,20 0 16,0 21-16,1-21 0,20 21 0,1 0 15,20 1-15,-20-22 0,20 21 16,-20 0-16,-1-21 0,1 21 0,-1-21 16,1 21-16,-22-21 0,1 0 0,-22 21 15,0-21-15,0 0 16,0 0-16,-21-21 31</inkml:trace>
  <inkml:trace contextRef="#ctx0" brushRef="#br0" timeOffset="29091.12">783 9038 0,'0'21'16,"0"-42"30,0 0-46,21 0 16,0 0-16,1 0 16,-1-1-16,-21 1 0,21 0 15,0 0-15,-21 0 0,0 0 16,0-1-16,0 1 0,0 0 16,-21 21-1,-21 0-15,20 0 0,1 0 16,-21 0-16,0 21 0,-1 0 15,22 1-15,-21-1 0,-1 0 0,1 21 16,21-21-16,-21 1 0,20 20 16,1 0-16,0-21 0,21 1 0,0 20 15,0-21-15,0 0 0,0 0 16,0 1-16,21-22 0,22 21 16,-22 0-16,0-21 0,21 0 15,1 21-15,-22-21 0,21 21 16,0-21-16,1 21 0,-1 1 0,-21-1 15,22 0-15,-22 0 0,0 0 16,-21 22-16,0-22 0,0 21 0,0 0 16,-42 1-16,20-22 0,-20 21 15,0 1-15,-1-1 0,-20-21 0,21 0 16,-22 0-16,1 1 0,20-22 16,-20 0-16,-1 0 0,22 0 15,0 0-15,-1-22 0,22 1 0,-21 0 16,21 0-16,-1-21 0,-20 20 15,21-20-15,21 21 0,0-21 16,0 20-16,0-20 0,0 21 16,0 0-16,0-22 0,0 22 0,0 0 15,0 0-15,0 0 16,21 21-16,21-21 0,1 21 16</inkml:trace>
  <inkml:trace contextRef="#ctx0" brushRef="#br0" timeOffset="29415.94">1418 8827 0,'0'0'15,"0"-22"-15,-21 22 16,0 22-1,21-1-15,0 21 0,0 0 16,-21 1-16,-1 20 0,1-20 16,21 20-16,-21 1 0,0-22 0,-21 21 15,20 1-15,1-22 0,0 1 16,0 20-16,21-21 0,0-20 16,-21 20-16,21-21 0,0 0 0,0 0 15,21-21 1,-21-21-1,21 21-15,0-21 0,-21 0 16,0 0-16,0 0 0,21-1 16</inkml:trace>
  <inkml:trace contextRef="#ctx0" brushRef="#br0" timeOffset="29614.97">952 9398 0,'-21'0'16,"42"0"-16,-63 21 0,63-21 31,0 0-15,1 0-16,20 0 0,-21-21 0,21 21 15,-20 0-15,20-21 0,0 21 16,1 0-16,-22-21 0,21 21 0,0 0 16,-20-21-16,-1-1 0,0 22 15,0 0-15,0 0 0,0-21 0</inkml:trace>
  <inkml:trace contextRef="#ctx0" brushRef="#br0" timeOffset="30194.8">1968 9440 0,'0'0'0,"22"0"16,-1-21-1,-21 0-15,0 0 0,0 0 16,0 0-16,0-1 16,0 1-16,0 0 0,0 0 15,-21 0-15,-1 21 0,1-21 16,0-1-16,0 22 0,0 0 0,0 0 16,-1 0-16,1 22 15,0-1-15,0 0 0,21 0 16,-21 0-16,0 22 0,-1-22 15,22 21-15,0-21 0,-21 22 0,21-1 16,-21 0-16,21-21 0,0 22 16,0-22-16,0 0 0,0 0 0,0 0 15,21-21-15,0 0 16,1 0-16,-1 0 0,0 0 16,0-21-16,0 0 0,0 0 0,22 0 15,-22 0-15,0-1 0,0 1 16,-21 0-16,21-21 0,-21 21 0,22-1 15,-22-20-15,0 21 0,0 0 16,0 0-16,0-1 0,0 1 16,0 42 15,0 1-31,0-1 0,0 0 0,0 0 16,0 0-16,0 22 0,0-22 15,0 0-15,0 21 0,0-21 0,0 1 16,21-1-16,-21 0 0,21 0 15,0-21-15,0 0 0,0 0 16,1 0-16,20 0 16,-21 0-16,0-21 0,22 0 15,-22 0-15,21-1 0,-21 1 16</inkml:trace>
  <inkml:trace contextRef="#ctx0" brushRef="#br0" timeOffset="31132.54">2709 8763 0,'0'0'0,"0"-21"0,0 0 0,0 0 0,-21 21 16,0 0-16,0 21 15,0 0-15,21 0 0,-22 21 16,1 1-16,21-1 0,0 22 16,-21-22-16,21 21 0,-21 1 0,0-22 15,21 22-15,-21-22 16,21 0-16,-22 22 0,1-22 0,21 1 15,0-1-15,0 0 0,0 1 16,0-22-16,0 0 0,0 0 0,0 0 16,0 0-16,0 1 0,21-22 15,1 0-15,-1 0 0,0 0 16,0 0-16,0-22 0,0 1 16,1-21-16,20 21 0,-21 0 0,0-22 15,22 1-15,-22 21 0,0-22 16,0 1-16,0 21 0,-21-21 15,0 20-15,21 1 0,-21 0 0,22 0 16,-22 42 0,0 0-1,0 0-15,0 1 0,0-1 16,0 0-16,0 0 0,0 21 0,0-20 16,0-1-16,0 21 0,0-21 15,21 0-15,0 1 0,-21-1 0,21 0 16,0 0-16,0 0 0,1-21 15,-1 0-15,0 0 0,0 0 16,0 0-16,0 0 0,22-21 16,-22 21-16,0-21 0,0 0 0,0 0 15,1-1-15,-1-20 0,0 21 16,0 0-16,0-22 0,0 22 16,1-21-16,-1 21 0,0 0 0,0-22 15,0 22-15,0 0 0,22 21 16,-22-21-16,0 21 0,0 0 15,0 0-15,-21 21 16,0 0 0,22-21 31,-22-21-32,0 0 1,0 0-16,0-1 15,-22 22 1,1 0-16,0 0 16,0 0-16,0 0 15,0 0-15,-1 0 0,22 22 16,-21-1-16,0-21 16,21 21-16,-21 0 0,21 0 0,0 0 15,0 1-15,-21-1 0,21 21 0,0-21 16,0 0-16,0 22 15,0-22-15,0 0 0,0 0 0,0 0 0,21 1 16,0-22-16,0 21 16,22-21-16,-22 0 0,0 0 0,21 0 15,-21 0-15,22 0 0,-22-21 0,0 21 16,21-22-16,-20 1 0,-1 21 16,0-21-16,21 0 0,-21 0 0,-21 0 15,22-1-15,-1-20 0,-21 21 16,21-21-16,-21 20 0,0-20 0</inkml:trace>
  <inkml:trace contextRef="#ctx0" brushRef="#br0" timeOffset="31511.32">3514 8551 0,'0'0'0,"-43"0"0,22 22 0,0-22 16,-21 21-16,20 0 0,1-21 0,0 21 15,0-21-15,21 21 0,0 0 16,0 1 0,21-22-16,0 0 15,0 0-15,1 0 0,-1 0 0,0 0 0,0 0 16,0 0-16,0 0 0,1-22 15,-22 1-15,0 0 16,0 0 0,-22 21-16,1 0 15,0 0-15,0 0 0,0 0 16,0 0-16,-1 0 0,22 21 16,0 0-16,-21-21 15,21 21-15,-21-21 0,21 22 16,-21-1-16,0-21 15,21 21-15</inkml:trace>
  <inkml:trace contextRef="#ctx0" brushRef="#br0" timeOffset="31724.2">2244 9271 0,'0'0'15,"21"0"1,0 0-16,21 0 0,-21 0 16,22-21-16,-1 21 0,22-21 15,-22 0-15,0 21 0,1-22 16,-1 1-16,21 0 0,-20 21 0,-1-21 0,-21 0 16,22 0-16,-22-1 0</inkml:trace>
  <inkml:trace contextRef="#ctx0" brushRef="#br0" timeOffset="33143.57">9250 6160 0,'0'0'0,"-21"-22"16,21 1-16,-22 21 0,22-21 15,-21 21-15,0 0 16,21 21 15,21 0-31,0 1 16,1-1-16,-1 0 0,0 21 0,0 1 16,21-1-16,1 21 0,20 1 15,1 21-15,-1-1 0,22-20 0,0 20 16,-1 1-16,1 0 0,0-1 0,20 1 15,-20 0-15,0-1 16,-1 1-16,1-21 0,0-1 0,21 1 16,-1-1-16,-20-21 0,21 1 15,-21-1-15,-1 0 0,-20-20 0,-1-1 16,1 0-16,-22 0 0,-21 0 0,22 0 16,-22-21-16,-42 0 31,-1 0-31,1-21 0,0 21 15,0-21-15,-21 21 0</inkml:trace>
  <inkml:trace contextRef="#ctx0" brushRef="#br0" timeOffset="33540.17">10372 7747 0,'0'0'0,"-22"0"0,1 0 0,0 0 15,-21 0-15,21 21 0,21 0 32,21-21-32,0 22 0,0-22 15,21 21-15,-20 0 0,20 0 0,21 0 16,-20 0-16,20 1 0,22-1 16,-22 0-16,1 0 0,21 0 0,-22 22 15,1-22-15,-1-21 0,1 21 16,-22 0-16,0-21 0,1 0 15,-22 0-15,21 0 0,-21 0 0,0 0 16,-21-21 0,0 0-16,0 0 0,0-22 0,0 22 15,0-21-15,0 21 0,-21-22 0,0 1 16,21 0-16,-21-1 0,0 22 16,0-21-16,21-1 0,0 1 0,0 0 15,-22 21-15,22-1 0,0 1 16,0 0-16,0 0 0,22 21 15,-1 0-15,0 21 16,0 0 0</inkml:trace>
  <inkml:trace contextRef="#ctx0" brushRef="#br0" timeOffset="34156.1">12382 8234 0,'0'0'0,"0"-21"0,0 0 16,0-1-16,0 1 15,0 42 1,0 1-16,0-1 0,0 0 0,-21 21 15,21 22-15,0-22 16,0 0-16,0 22 0,0-1 0,0 1 16,0-1-16,-21 1 0,21-1 15,0-20-15,0 20 0,0-20 0,0-1 16,-21 0-16,21 1 0,0-22 0,0 0 16,0 0-16,0 0 0,0 0 15,-21-42 16,21 0-15,0 0-16</inkml:trace>
  <inkml:trace contextRef="#ctx0" brushRef="#br0" timeOffset="34611.83">12192 8467 0,'0'-21'0,"0"42"0,-21-64 16,21 1-16,-21 21 0,21 0 0,0 0 15,0-1-15,0 1 0,0-21 16,0 21-16,21 0 0,0-1 0,0 1 16,21 0-16,1 0 0,-22 0 15,21 21-15,1 0 0,20 0 0,-21 21 16,1 21-16,20 1 0,1-1 16,-1 0-16,1 1 0,-1-1 0,-20 21 15,-1-20-15,0 20 16,1 1-16,-22-22 0,0 22 0,-21-22 15,0 21-15,0-20 0,0-1 0,0 0 16,0-20-16,0-1 0,0 0 16,0 0-16,0 0 0,-21-21 15,21-21-15,0 0 16,0 0-16,0 0 0,0-22 0,0-20 16,21 20-16,-21-20 0,21 21 15,0-22-15,0 1 0,22-22 0,-22 21 16,0-20-16,0 20 0,0-20 15,1 20-15,-1 1 0,0-1 16,0 22-16,-21-1 0,0 1 0,21 21 16,0 21-1,-21 21 1,0 0-16,0 0 0,0 22 16,0-22-16,0 21 0,0 1 0,0-22 15,0 21-15,0 0 0</inkml:trace>
  <inkml:trace contextRef="#ctx0" brushRef="#br0" timeOffset="35331.43">14012 8446 0,'-21'0'31,"0"0"-31,0 0 0,0 21 0,-22 0 15,22 0-15,0 0 0,0 0 16,0 1-16,-1 20 0,1-21 0,0 21 16,21 1-16,0-22 0,0 21 15,0 1-15,0-22 0,0 0 0,0 21 16,0-21-16,21-21 0,-21 22 0,21-22 16,1 0-16,-1 0 0,0 0 15,0 0-15,0 0 0,0 0 16,1-22-16,-22 1 0,21 21 15,-21-21-15,0-21 0,0 21 0,0-1 16,0-20-16,-21 21 0,-1-21 16,1 20-16,21-20 0,0 0 0,0-1 15,0 1-15,0 21 0,0-21 16,0-1-16,21 1 0,22 21 0,-22 0 16,21-1-16,1 1 0,-1 21 15,0 0-15,1 0 0,-1 21 0,-21 1 16,21 20-16,1-21 0,-22 21 15,0-20-15,-21 20 0,0 0 0,0-21 16,0 22-16,0-1 0,0-21 16,0 22-16,0-22 0,-21 0 15,21 21-15,-21-21 0,0 1 16,-1-44 0,22 1-1,0 0-15,0-21 0,0 21 16,0-22-16,22 22 0,-1-21 15,-21-1-15,21 1 0,0 0 0,0-22 16,0 22-16,1 0 0,-1 20 16,21 1-16,-21 0 0,0 21 0,22 0 15,-22 0-15,0 21 0,0 0 0,0 1 16,22-1-16,-43 21 16,21 0-16,-21-20 0,21 20 0,-21 0 15,0-21-15,0 22 0,0-1 16,0-21-16,0 22 0,0-22 0,0 0 15,0 0-15,-21 0 0,21 0 0,0 1 16,-21-22-16,21 21 16,0-42-1,0-1 1,0 1-16,0 0 0</inkml:trace>
  <inkml:trace contextRef="#ctx0" brushRef="#br0" timeOffset="35911.06">16383 8107 0,'21'0'0,"-42"0"0,63-21 16,-42 0-16,21 21 0,1-22 0,-1 1 15,0 0-15,0 0 0,0 0 16,-21 0-16,21-1 15,1 1-15,-22 0 0,0 0 16,0 0-16,0 0 0,-22 21 16,1 0-16,0 0 0,-21 0 15,-1 0-15,1 0 0,0 0 0,-1 0 16,-20 21-16,21 0 0,-22 0 16,22 0-16,-22 0 0,22 1 0,21-1 15,-22 21-15,22-21 0,21 0 16,0 22-16,0-22 0,0 0 0,0 0 15,21 0-15,1 1 0,20-1 16,0 0-16,1 0 0,20 0 0,-21 0 16,22-21-16,-22 22 15,1-1-15,20 0 0,-42 0 0,22 0 16,-22 0-16,0 1 0,0-1 0,-21 0 16,0 0-16,0 0 0,0 0 15,-21 1-15,0-1 0,-22 0 0,1-21 16,0 21-16,-1 0 0,-20-21 15,-1 0-15,1 0 0,21 0 0,-22 0 16,1 0-16,20 0 0,1 0 0,0 0 16,-1-21-16,22 0 0,-21 0 15,21 0-15,-1-1 0,1 1 0,21 0 16,0 0-16,-21 0 0,21-22 16,0 22-16,0 0 0,0 0 15,0 0-15,21 0 0,0 21 16,1 0-16,-1 0 15,21 0-15,-21-22 0,22 22 0,-1 0 16,0 0-16,22 0 0</inkml:trace>
  <inkml:trace contextRef="#ctx0" brushRef="#br0" timeOffset="36207.89">16954 7832 0,'0'0'15,"0"-43"-15,0 22 0,0 0 0,0 0 16,0 42 0,0 0-1,-21 0-15,21 22 0,-21-1 0,21 0 16,0 22-16,0-22 0,-21 22 16,21-22-16,-21 22 0,0-1 0,21-21 15,0 1-15,-22-1 0,1 0 16,21 1-16,-21-1 0,21-21 0,0 0 15,0 1-15,0-1 0,0 0 16,0 0-16,21-42 47,-21 0-47,21 21 0,-21-21 0</inkml:trace>
  <inkml:trace contextRef="#ctx0" brushRef="#br0" timeOffset="36395.78">16595 8340 0,'21'0'47,"0"0"-47,0 0 0,0 0 0,0 0 16,1 0-16,-1 0 0,0 0 15,0 0-15,21 0 0,-20 0 16,-1-21-16,0 21 0,21 0 15,-21-22-15,1 22 0,-1 0 0</inkml:trace>
  <inkml:trace contextRef="#ctx0" brushRef="#br0" timeOffset="37786.99">17611 8403 0,'0'0'0,"21"0"0,0 0 15,0-21 1,-21 0 0,21 21-16,-21-21 0,21 0 0,-21-1 15,0 1-15,0 0 0,0 0 16,0-21-16,0 20 0,0 1 0,-21-21 16,0 21-16,0 0 0,0-1 15,0 22-15,-1 0 0,-20 0 0,21 0 16,0 22-16,-22-1 0,22 0 15,0 21-15,-21-21 0,21 22 0,-1-1 16,1 0-16,0 1 0,0-1 0,21-21 16,0 22-16,0-22 0,0 21 15,0-21-15,0 0 0,42 1 16,-21-22-16,1 0 16,-1 0-16,21 0 0,-21 0 0,22-22 15,-22 1-15,21 0 0,0 0 0,-20 0 16,20 0-16,-21-1 0,0-20 15,0 21-15,1-21 0,-22 20 0,0-20 16,0 21-16,0 0 0,0 0 16,0-1-16,0 1 0,0 42 15,0 1-15,0-1 16,-22 0-16,1 21 0,21-21 16,-21 22-16,21-22 0,0 21 0,0-21 15,0 22-15,0-22 0,0 0 16,0 0-16,0 0 0,0 1 15,0-1-15,21-21 0,0 0 16,1 0-16,-1 0 0,21 0 16,-21 0-16,0 0 0,22-21 0,-22-1 15,21 1-15,1 0 0,-22 0 16,21 0-16,-21-22 0,22 1 0,-22 0 16,0-22-16,0 22 0,0-22 0,0 1 15,1 21-15,-1-22 0,0 22 16,-21-22-16,0 22 0,21 21 0,-21-22 15,21 22-15,-21 0 0,-21 42 32,0 0-32,0 22 15,0-1-15,-1 0 0,1 1 16,0 20-16,0 1 0,0-22 0,0 22 16,21-1-16,0-21 0,0 1 15,0-1-15,0 0 0,21-20 0,0 20 16,0-21-16,0 0 0,22-21 15,-22 21-15,21-21 0,0 0 0,-20 0 16,20 0-16,-21 0 0,21 0 0,-20-21 16,-1 21-16,0-21 0,0 0 15,0 0-15,0 0 0,1-22 0,-1 22 16,-21-21-16,0 21 0,0-22 16,21 22-16,-21 0 0,0 0 15,0 0-15,0-1 0,0 44 16,0-1-1,0 0-15,-21 21 0,21-21 0,0 1 16,0 20-16,0-21 0,0 0 16,0 22-16,0-22 0,0 0 0,21 0 15,0 0-15,0-21 16,0 0-16,22 0 0,-22 0 16,0 0-16,0 0 0,0 0 15,1-21-15,20 0 0,-21 21 16,0-21-16,0 0 0,1-1 0,-1-20 15,0 21-15,0 0 0,0-22 0,0 22 16,1-21-16,-1 0 0,21-1 16,-21 22-16,0 0 0,1 0 0,-1 0 15,0-1-15,0 22 0,0 0 16,-21 22 0,0-1-16,0 0 15,0 0-15,0 0 16,0-42 15,21 21-15,-21-21-16,22 0 15,-22 0-15,0-1 0,0 1 16,0 0-16,0 0 0,-22 21 16,1-21-16,0 21 15,0 0-15,0 0 0,0 21 16,-1 0-16,1 0 0,0 22 15,0-22-15,0 21 0,0 0 0,-1-20 16,1 20-16,0 0 0,0 1 16,21-22-16,0 21 0,0-21 0,0 0 15,0 1-15,0-1 0,21 0 16,0-21-16,0 0 0,22 21 16,-22-21-16,21 0 0,-21 0 0,22 0 15,-22 0-15,21-21 0,1 0 16,-1 21-16,0-21 0,-21-1 0,22 1 15,-1 0-15,-21 0 0,0-21 0,1 20 16,-1-20-16,0 0 0</inkml:trace>
  <inkml:trace contextRef="#ctx0" brushRef="#br0" timeOffset="38147.78">19325 7260 0,'-21'0'0,"42"0"0,-84 0 15,41 0-15,1 0 0,0 21 0,0 1 16,21-1-16,0 0 16,0 0-1,21-21 1,0 0-16,0 0 0,1 0 15,-1-21-15,0 0 0,-21 0 16,21-1-16,-21 1 16,0 0-16,0 0 15,0 0-15,-21 21 0,0 0 0,0 0 16,-1 0-16,1 0 0,0 0 16,0 21-16,0 0 0,0 0 15,21 0-15,0 1 0,-22-1 16,22 0-16,-21 0 0,21 0 0,0 0 15,0 1-15,-21-1 0</inkml:trace>
  <inkml:trace contextRef="#ctx0" brushRef="#br0" timeOffset="38427.61">17928 8065 0,'42'0'31,"-20"0"-31,20-22 0,0 22 16,22-21-16,-22 21 0,0 0 0,22-21 15,-22 21-15,22 0 16,-22-21-16,0 21 0,1 0 0,-1-21 15,0 0-15,-20 21 0,-1 0 16,0 0-16,-42 0 16</inkml:trace>
  <inkml:trace contextRef="#ctx0" brushRef="#br0" timeOffset="40132.75">296 10308 0,'0'0'0,"-63"0"0,20 0 16,1 0-16,-43 21 0,22-21 15,63 22-15,0-1 31,0 0 32,42-21-16,22 0-47,20 0 15,1-21-15,0 0 0,-1 21 16,22-22-16,0 1 0,21 0 0,-21 0 16,42 21-16,-21-21 0,21 0 15,0-1-15,-21 22 0,22-21 0,-1 0 16,0 21-16,-21-21 0,21 21 16,-21 0-16,0-21 0,-21 21 0,0 0 15,0-21-15,-22 21 0,1 0 0,0 0 16,-22 0-16,1 0 0,-1 0 15,1-22-15,-22 22 0,0 0 0,-21 0 16,1 0-16,-1 0 16,0 0-16,0 0 15,-42 0 1,0 0 0,-22 0-16,22 0 0,0 0 0,-21 0 15,-1 0-15,1 0 0,0 0 16,-1 0-16,1 0 0,-21 0 0</inkml:trace>
  <inkml:trace contextRef="#ctx0" brushRef="#br0" timeOffset="40695.44">423 10499 0,'-42'0'0,"84"0"0,-148 0 0,43 0 0,21 0 15,-22 0-15,22 0 0,-1 0 16,1 0-16,21 21 0,42-21 62,43 0-46,-1 0-16,1 0 0,20 0 16,22 0-16,-21-21 0,21 21 0,-1-21 15,22-1-15,0 1 0,22 0 16,-1 21-16,0-21 0,0 0 0,0 0 16,0-1-16,1 1 0,-22 0 15,21 0-15,-21 21 0,-21-21 0,-1 21 16,1 0-16,-21-21 0,-22 21 15,1-22-15,-22 22 0,22 0 16,-43 0-16,21 0 0,1 0 0,-22-21 16,0 21-16,0 0 0,0 0 15,-42 0 48,0 0-48,0-21 17,0 21-17,-1 0 1</inkml:trace>
  <inkml:trace contextRef="#ctx0" brushRef="#br0" timeOffset="44272.9">12488 9546 0,'-42'0'0,"84"0"0,-126 0 0,41 21 16,22-21-16,-21 0 0,21 0 15,-1 0-15,1 22 0,0-22 16,21 21-16,21 0 16,0-21-1,1 0-15,-1 0 0,0 21 16,0-21-16,21 0 0,-20 0 15,-1 0-15,21 0 0,0 0 16,-20 0-16,20 0 0,0 0 16,22 0-16,-1 0 0,1 0 0,20-21 15,1 21-15,0-21 0,21 0 0,-1 21 16,1-22-16,0 1 0,0 0 16,21 0-16,21 0 0,0 0 0,0-1 15,1 1-15,20 0 0,21 0 16,1 21-16,21-21 0,-1 0 0,22-1 15,0 1-15,0 21 0,0-21 0,-1 0 16,-20 21-16,21-21 0,-21 21 16,-1 0-16,-20-21 0,-22 21 0,22 0 15,-22-22-15,-21 22 16,-21 0-16,0 0 0,0 0 0,-42 0 16,-1-21-16,1 21 0,-21 0 0,-22 0 15,0 0-15,1 0 0,-22 0 16,0 0-16,-63 0 15,20 0-15,-20 0 0</inkml:trace>
  <inkml:trace contextRef="#ctx0" brushRef="#br0" timeOffset="44959.06">13017 9885 0,'0'21'16,"22"-21"15,-1 0-31,0 0 0,0 0 0,0 0 16,22 0-16,-1 0 0,21 0 16,1 0-16,-1 0 0,1 0 0,21-21 15,20 0-15,1 21 0,0-21 16,21 21-16,21-22 0,0 1 0,1 0 15,41 21-15,1-21 0,-1 0 0,1 0 16,20-1-16,22 22 0,-21-21 16,21 0-16,-22 0 0,1 0 0,21 0 15,-22-1-15,22 22 0,-42-21 16,20 0-16,-20 21 0,-1 0 0,-20-21 16,-1 21-16,-21 0 0,0 0 15,-42-21-15,0 21 0,-21-21 16,-1 21-16,-41 0 0,20 0 0,-20 0 15,-22 0-15,0 0 0,0-22 16,0 22 0,-21-21 15,-21 21-31</inkml:trace>
  <inkml:trace contextRef="#ctx0" brushRef="#br0" timeOffset="45139.96">18881 9504 0,'-22'0'62,"1"0"-62</inkml:trace>
  <inkml:trace contextRef="#ctx0" brushRef="#br0" timeOffset="50496.5">14795 13356 0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5:10:24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677 0,'0'-21'0,"0"0"0,0 0 15,0 0-15,0 0 16,0-1-16,-21 1 0,-1 0 16,1 0-16,0 21 0,0-21 15,0 21-15,0 0 16,-1 0-16,1 0 0,0 0 0,0 21 16,0 0-16,0-21 0,-22 21 15,22 22-15,0-22 0,0 21 0,0 0 16,-1 1-16,1-1 0,0 22 15,0-22-15,0 21 0,0 1 16,21-22-16,-22 22 0,22-22 16,0 0-16,0 22 0,0-22 15,0 1-15,0-22 0,22 21 0,-1 0 16,0-20-16,0 20 0,21-21 16,-20 0-16,-1 0 0,21 1 15,-21-1-15,22 0 0,-1-21 0,-21 0 16,21 0-16,1 0 0,-1 0 15,-21 0-15,22-21 0,-1 0 0,-21-1 16,21 1-16,1 0 0,-22 0 16,21 0-16,-21 0 0,1-22 15,-1 22-15,0-21 0,0 21 0,0-22 16,0 1-16,1 21 0,-22-22 16,0-20-16,0 21 0,0-1 15,0-20-15,0 20 0,0-20 0,0 21 16,-22-1-16,1-20 0,0 20 15,0 1-15,0 0 0,0 21 16,-22-22-16,22 22 0,-21 0 0,-1 0 16,22 0-16,-21 21 0,0 0 15,20 0-15,-20 0 0,0 0 0,-1 0 16,22 0-16,-21 21 0,21 0 16,-22 0-16,22 0 0,0 22 0,21-22 15,0 0-15,0 0 16,0 21-16,0-20 0,0-1 15,0 0-15,0 0 0,21-21 0,22 21 16,-22-21-16</inkml:trace>
  <inkml:trace contextRef="#ctx0" brushRef="#br0" timeOffset="444.24">2222 339 0,'0'0'0,"0"-21"0,0-1 15,0 1-15,-21 42 32,21 1-32,0-1 15,0 21-15,0-21 0,0 22 16,0-1-16,0 0 0,-21 1 15,21 20-15,0-21 0,0 22 0,0-1 16,0 1-16,-21-1 0,21-20 16,0 20-16,0 1 0,0-22 15,0 0-15,-21 1 0,21-1 16,0 0-16,0 1 0,-21-22 0,21 0 16,0 0-16,0 0 0,0 1 15,0-44 32,0 1-47,0 0 16,0 0-16,0 0 15,0 0-15,0-1 0,0 1 16,21 0-16,0 0 0,0 0 0,-21 0 16,21-1-16</inkml:trace>
  <inkml:trace contextRef="#ctx0" brushRef="#br0" timeOffset="867.83">2286 1080 0,'0'-85'16,"-21"64"-1,0 21-15,-1-21 16,1 21 0,21-22-16,21 1 31,1 21-16,-1 0-15,21 0 0,-21 0 16,22 0-16,-22 0 0,21 0 16,-21 0-16,22 21 0,-22 1 15,21-22-15,-21 21 0,0 0 0,1 0 16,-1-21-16,0 21 0,0 22 16,-21-22-16,0 0 0,0 0 0,0 0 15,0 0-15,0 22 0,0-22 16,-21 0-16,0 0 0,0 0 0,-22 1 15,22-1-15,-21 0 0,21 0 16,-22 0-16,1 0 0,0-21 0,-1 22 16,1-22-16,21 0 0,-22 21 15,22-21-15,-21 0 0,21 0 16,0 0-16,-1 0 16,44 0 15,-1-21-31,0-1 15,0 22-15,0 0 0</inkml:trace>
  <inkml:trace contextRef="#ctx0" brushRef="#br0" timeOffset="1496.01">2836 1397 0,'0'-21'31,"21"21"-31,-21-21 0,22 0 16,-1-1-16,0 1 0,-21 0 15,21 0-15,0 0 0,0 0 0,1-22 16,-1 22-16,0 0 0,-21 0 15,21 0-15,-21-1 0,21 22 16,-21-21-16,0 0 0,0 0 16,0 42 15,0 0-31,0 0 16,0 1-16,0-1 15,0 0-15,0 21 0,0-21 0,0 22 16,0-22-16,0 21 0,0-21 15,-21 22-15,21-22 0,0 21 0,0 1 16,0-22-16,0 21 0,0 0 16,0 1-16,0-1 0,0 0 0,0 1 15,21-1-15,-21-21 16,0 22-16,0-1 0,0 0 0,0 1 16,0-22-16,0 21 0,0-21 0,0 22 15,0-22-15,0 21 0,0-21 16,0 0-16,-21 1 0,21-1 0,-21 0 15,0 0-15,0-21 16,-1 0-16,1 0 0,0 0 16,0 0-16,0 0 0,0 0 15,-1 0-15,1 0 0,0 0 0,0 0 16,0 0-16,0-21 0,-1 21 0,1 0 16,21-21-16,0 0 0,-21 21 15,21-22-15,-21 22 0,21-21 16,0 0-16,0 0 0,0 0 15,0 0-15,0-22 0,0 22 0,21-21 16</inkml:trace>
  <inkml:trace contextRef="#ctx0" brushRef="#br0" timeOffset="1900.32">3154 656 0,'-64'0'16,"43"0"0,21 21-1,21-21 1,0 0-1,1 0-15,-1 0 0,0 0 16,0-21-16,-21 0 16,0 0-1,-21 21 17,0 0-32,0 21 31,21 0-16,0 0 1,21 1-16,0-22 0,0 21 16,0-21-16</inkml:trace>
  <inkml:trace contextRef="#ctx0" brushRef="#br0" timeOffset="2375.94">3408 1143 0,'0'0'0,"0"21"16,21-21 15,0 0-15,0 0-16,0 0 0,1 0 15,-1 0-15,0-21 0,0 21 16,0-21-16,0 0 0,1 21 16,-1-21-16,0 21 0,-21-22 0,0 1 15,0 0-15,0 0 16,-21 21 0,0 0-1,-1 0-15,1 0 0,0 0 0,0 0 16,0 21-16,0 0 15,-1 0-15,1 1 0,21-1 0,-21 0 16,21 0-16,-21 0 16,21 0-16,0 1 0,0-1 0,-21 0 0,21 0 15,0 0-15,0 0 16,0 1-16,0-1 0,21 0 16,0-21-1,0 0-15,-21 21 0,21-21 0,1 0 16,-1 0-16,0 0 15,0 0-15,0 0 0,0-21 0,1 21 16,-1-21-16</inkml:trace>
  <inkml:trace contextRef="#ctx0" brushRef="#br0" timeOffset="3072.55">4276 910 0,'0'0'0,"0"-21"0,0 0 16,-22 0-16,1 21 15,0 0-15,0 0 16,0 0-16,0 0 16,21 21-16,-22-21 0,1 21 15,21 21-15,-21-20 0,0-1 0,21 21 16,-21-21-16,21 22 0,0-22 15,0 21-15,0-21 0,0 22 16,0-22-16,0 0 0,0 0 0,0 0 16,0 0-16,0 1 0,0-1 15,21-21-15,0 21 0,0-21 0,0 0 16,1 0-16,-1 0 16,0 0-16,0 0 0,0 0 15,0 0-15,1-21 0,-1 21 16,0-21-16,21-1 0,-21 1 0,1 0 15,20 0-15,-21-21 0,0 20 16,0-20-16,1 0 0,20-1 0,-21-20 16,0 21-16,-21-1 0,21 1 15,1-22-15,-1 22 0,-21 0 16,0 21-16,21-22 0,-21 22 0,21-21 16,-21 21-16,0-1 0,0 1 15,0 0-15,0 0 16,0 42-1,0 0 1,-21 0-16,21 1 0,-21-1 16,21 21-16,-21-21 0,21 22 0,0-1 15,0 0-15,-22 1 0,22-1 16,-21 21-16,21-20 0,0-1 0,-21 0 16,21 1-16,0-22 15,0 21-15,0-21 0,0 22 0,0-22 16,0 0-16,0 0 0,21 0 0,0-21 15,-21 22-15,22-1 0,-1-21 16,0 0-16,0 21 0,0-21 0,0 0 16,1 0-16,-1 0 0,0 0 15,0 0-15,0 0 0,0-21 0,22 0 16,-22-1-16,0 22 0,0-21 16,0-21-16,1 21 0,-1 0 0</inkml:trace>
  <inkml:trace contextRef="#ctx0" brushRef="#br0" timeOffset="3351.45">4572 762 0,'106'0'31,"-85"-21"-31,21 21 0,1 0 16,-22 0-16,21-21 15,-21 21-15,0 0 0,22 0 0,-22 0 16,0 0-16,0 0 0,0 0 0,1 0 16,-1 0-16</inkml:trace>
  <inkml:trace contextRef="#ctx0" brushRef="#br0" timeOffset="4043.35">635 1969 0,'0'0'0,"21"0"32,0 0-32,0 0 0,1 0 15,20 0-15,0 0 0,1 0 16,-1 0-16,21 0 0,1 0 0,-1 0 15,22 0-15,0 0 0,-1 0 16,22 0-16,0 0 0,-21 0 0,21-22 16,21 22-16,-22 0 15,22 0-15,0-21 0,0 21 0,22 0 16,-22 0-16,0-21 0,21 21 16,-21 0-16,21 0 0,0 0 0,-21-21 15,21 21-15,-21 0 0,0 0 16,21 0-16,-42-21 0,21 21 0,-21 0 15,0-21-15,0 21 0,0 0 0,-22 0 16,-20 0-16,20-22 0,-20 22 16,-22 0-16,22 0 0,-22 0 0,0-21 15,1 21-15,-22 0 0,0 0 16,21 0-16,-20 0 0,-1 0 16</inkml:trace>
  <inkml:trace contextRef="#ctx0" brushRef="#br0" timeOffset="4173.26">5270 1799 0,'22'0'15,"-22"21"1,-22-21 31</inkml:trace>
  <inkml:trace contextRef="#ctx0" brushRef="#br0" timeOffset="9332.25">1482 3027 0,'0'0'0,"-22"0"0,1 0 15,21-21-15,-21 21 16,0 0-1,21-21-15,0-1 32,21 22 15,0 0-47,0 22 15,1-1-15,-22 0 0,21 21 16,0-21-16,0 22 0,-21-1 15,0 0-15,21 1 0,-21-1 0,0 0 16,0 1-16,0-1 0,0 0 16,0-20-16,0 20 0,0-21 0,0 0 15,0 0-15,0 1 16,0-44 15,-21 22-31,21-21 0,0 0 16,0 0-16,0-21 0,0-1 0,0 22 15,0-21-15,0-22 0,0 22 16,0 0-16,21-1 0,-21 22 16,21-21-16,22 21 0,-22-1 15,0 1-15,0 0 0,0 0 0,22 21 16,-22 0-16,0 0 0,0 0 16,22 21-16,-22 0 0,0 0 15,0 1-15,-21 20 0,21 0 0,-21 1 16,21-22-16,-21 21 0,0 0 15,0 1-15,0-22 0,0 21 0,0-21 16,0 1-16,0-1 0,0 0 16,0 0-16,0-42 47,0 0-47,0 0 15,0-22-15,22 22 0</inkml:trace>
  <inkml:trace contextRef="#ctx0" brushRef="#br0" timeOffset="9736.06">2265 3027 0,'0'0'0,"21"0"16,-21 21 15,0 21-31,0-20 16,0-1-16,0 21 0,-21 0 15,21 1-15,-21-1 0,-1 0 0,22 1 16,0-1-16,0 0 0,0-20 16,0 20-16,0-21 0,0 0 0,0 0 15,22 1-15,-1-22 16,0 0-16,21 0 0,-21 0 0,22 0 16,-22-22-16,0 1 0,21 0 15,-20 0-15,-1 0 0,0-22 0,0 22 16,-21-21-16,21 0 0,-21-1 15,0 1-15,0 0 0,0-1 0,-42 1 16,21 21-16,0 0 16,-1-22-16,-20 22 0,21 21 0,-21-21 15,20 21-15,1 0 0,-21 0 16,21 0-16,0 0 0,-1 21 0,1 0 16,21 0-16,0 1 15,0-1-15,0 0 0,0 0 16,0 0-16,21-21 0,22 21 15,-22-21-15</inkml:trace>
  <inkml:trace contextRef="#ctx0" brushRef="#br0" timeOffset="10008.2">3048 2921 0,'0'21'31,"0"0"-15,0 1-16,0 20 0,0-21 15,0 21-15,-21-20 0,21 20 0,0 0 16,-21 1-16,21-1 0,0 0 16,0-21-16,0 22 0,0-22 0,0 0 15,0 0-15,0 0 0,0 1 16,0-1-16</inkml:trace>
  <inkml:trace contextRef="#ctx0" brushRef="#br0" timeOffset="10633.84">2561 3302 0,'0'0'0,"-21"0"0,42 0 15,0-21 1,22 21-16,-1 0 0,0-21 16,1 21-16,20-21 0,-21 21 15,22-22-15,-22 1 0,22 21 0,-22-21 16,0 0-16,1 21 0,-1-21 16,0 0-16,-20-1 0,-1 1 0,21 0 15,-21 21-15,-21-21 0,0 0 16,21 0-16,-21-1 0,0 1 0,0 0 15,0 0-15,-21 21 16,0 0-16,21 21 16,0 0-1,0 0-15,0 1 0,0-1 16,0 21-16,0-21 0,0 22 0,-21-1 16,21 0-16,0-21 0,0 22 15,0-1-15,-21 0 0,21-20 16,0 20-16,0-21 0,0 0 0,0 0 15,0 1-15,0-1 0,0 0 16,0-42 15,0 0-31,0-1 16,0 1-16,0 0 0,0 0 16,0-21-16,0 20 0,0 1 15,21-21-15,0 21 0,0 0 0,0-1 16,22-20-16,-22 21 0,21 21 15,-21-21-15,22 0 0,-1 21 0,-21 0 16,22 0-16,-22 0 0,21 0 16,-21 21-16,0 0 0,1 0 0,-22 0 15,0 0-15,0 22 0,0-22 16,0 0-16,0 0 0,0 22 0,-22-22 16,1 0-16,21 0 0,-21 0 15,21 0-15,-21 1 0,21-44 47</inkml:trace>
  <inkml:trace contextRef="#ctx0" brushRef="#br0" timeOffset="10863.71">4043 3090 0,'0'22'16,"0"-1"-16,0 0 0,0 21 16,0-21-16,0 1 0,-21-1 15,21 21-15,0-21 0,0 0 16,0 1-16,-22-1 0,22 0 0,0 0 16,-21-21-16,21 21 0,0-42 46,21 0-46</inkml:trace>
  <inkml:trace contextRef="#ctx0" brushRef="#br0" timeOffset="11192.53">4043 2858 0,'-21'0'0,"42"0"0,-64 0 0,22 0 16,0 21-16,21 0 15,0 0-15,0 0 16,0 0-16,21 1 16,0-22-16,1 0 15,-1 0-15,0 0 0,0 0 16,0 0-16,0-22 0,-21 1 16,22 21-16,-22-21 0,0 0 15,0 0-15,0 0 0,0-1 0,0 1 16,-22 0-16,1 21 15,0 0-15,0 0 16,0 0-16,0 0 0,-1 0 16,22 21-16,-21 0 0,21 1 15,0-1-15,-21 0 0,21 0 0,0 0 16,0 0-16,0 1 0,0-1 16,21 0-16,0-21 0</inkml:trace>
  <inkml:trace contextRef="#ctx0" brushRef="#br0" timeOffset="11680.25">4403 3112 0,'-22'0'15,"1"21"-15,21 0 0,-21 0 16,21 0-16,0 0 0,0 1 15,0-1-15,0 0 0,0 0 16,-21 0-16,21 0 0,0 1 0,0-1 16,0 0-16,0 0 0,-21-21 15,21 21-15,0 0 16,0-42 15,0 0-31,0 0 16,0 0-16,0 0 0,0-1 15,0 1-15,0-21 0,0 21 0,21-22 16,0 22-16,0-21 0,22 21 16,-22 0-16,0-1 0,21 1 0,1 0 15,-1 21-15,-21 0 0,21 0 16,1 0-16,-22 0 0,21 0 0,-21 21 16,1 0-16,-1 1 0,0-1 15,-21 0-15,0 0 0,0 21 0,0-20 16,0-1-16,0 0 0,0 0 0,0 21 15,0-20-15,-21-1 16,21 0-16,-21-21 0,21 21 16,-22-21-16,22-21 31</inkml:trace>
  <inkml:trace contextRef="#ctx0" brushRef="#br0" timeOffset="12403.83">5524 3069 0,'0'0'16,"0"-21"-16,0 0 15,0 0 1,-21 21-16,0 0 0,0 0 15,0 0-15,0 0 0,21 21 16,-22-21-16,1 21 0,0 0 16,0 0-16,21 1 0,-21-1 0,0 0 15,21 0-15,-22 0 0,22 22 0,0-22 16,0 0-16,0 0 16,0 0-16,22-21 15,-1 0-15,0 0 16,0 0-16,0-21 0,0 21 15,1-21-15,-1 0 0,0 21 0,0-21 16,-21-1-16,21 1 0,-21 0 16,21 21-16,-21-21 0,22 0 0,-22 0 15,0 42 32,0 0-31,-22 0-16,22 0 0,-21 22 0,0-22 15,21 21-15,-21 0 0,0 1 16,0-1-16,21 0 0,0 1 16,-22-1-16,22 0 0,0 22 0,-21-22 15,21 1-15,0 20 0,0-21 16,0 22-16,0-1 0,0-20 0,0 20 16,0 1-16,0-22 0,0 22 0,0-22 15,0 0-15,21 22 0,-21-43 16,0 21-16,0 1 0,0-22 0,0 0 15,0 0-15,0 0 0,-21-21 16,0 0-16,0 0 0,0 0 16,-22 0-16,1 0 0,0-21 15,-1 21-15,-20-21 0,-1 0 0,1 0 16,21-1-16,-1 1 0,1 0 16,0 0-16,20 0 0,-20-22 0,21 22 15,21 0-15,0-21 0,0 21 16,0-22-16,0 22 0,0-21 0,0 21 15,21-1-15,0-20 0,0 21 0,1-21 16,-1 20-16,0 1 0,21 0 16,-21 0-16,1 0 0,-1 0 0,0-1 15</inkml:trace>
  <inkml:trace contextRef="#ctx0" brushRef="#br0" timeOffset="13168.1">6985 2815 0,'0'0'16,"0"-21"-16,0 0 15,0 42 32,0 21-47,0-20 16,0-1-16,0 21 0,0 0 16,0 1-16,0-22 0,0 21 0,0 1 15,0-1-15,-21 0 0,21 1 16,-21-22-16,21 21 0,0-21 0,-22 0 15,22 1-15,-21-1 0,21 0 0,-21-21 16,0-21 15,21 0-31,0-1 16,0 1-16,0 0 0,0-21 0,0 21 16,0-1-16,0 1 0,21-21 15,0 21-15,0 0 0,1-1 16,20 1-16,-21 0 0,0 21 0,22-21 15,-22 0-15,21 21 0,0 0 16,-20 0-16,20 0 0,-21 0 0,21 21 16,-20 0-16,-1 0 0,-21 0 15,0 1-15,0-1 0,0 0 0,0 0 16,0 0-16,0 22 0,-21-22 0,-22 0 16,22 0-16,-21 0 0,21 0 15,-22 1-15,22-1 0,-21 0 0,21-21 16,-22 0-16,22 21 0,0-21 15,0 0-15,0 0 0,-1 0 0,1 0 16,21-21 0,0 0-16,0 0 15,0-1-15,0 1 0,0 0 0,21 0 16</inkml:trace>
  <inkml:trace contextRef="#ctx0" brushRef="#br0" timeOffset="13847.88">7535 2921 0,'0'0'16,"21"0"-16,1 0 0,-1 0 0,-21 21 31,0 0-31,0 1 0,0-1 0,-21 0 16,21 21-16,-22-21 16,22 22-16,0-22 0,-21 21 0,21-21 15,0 22-15,0-22 0,0 0 0,0 0 16,0 0-16,0 1 0,21-22 15,1 0-15,-1 0 0,0 0 16,0 0-16,0 0 0,22 0 16,-22-22-16,21 1 0,-21 0 0,22 0 15,-22 0-15,0 0 0,21-22 16,-21 22-16,1-21 0,-22 21 0,21-22 16,-21 22-16,21 0 0,-21 0 0,0 0 15,0-1-15,-21 44 47,0-1-47,21 0 0,-22 0 16,22 0-16,0 22 0,0-22 0,0 21 15,0-21-15,0 22 0,0-22 16,0 0-16,0 0 0,0 0 0,22 0 16,-1 1-16,-21-1 0,21-21 0,0 0 15,0 0-15,0 0 0,22 0 16,-22 0-16,0-21 0,21-1 0,-20 22 15,-1-42-15,0 21 0,21 0 16,-21-22-16,1 1 0,-1 21 16,-21-21-16,21-1 0,-21 1 0,21 0 15,-21-1-15,0 1 0,0 0 16,0-1-16,0 22 0,0 0 0,0 0 16,0 0-16,0-1 0,0 44 31,0-1-31,0 0 0,0 0 0,-21 21 15,21-20-15,-21 20 0,21 0 16,-21 1-16,21-1 0,0 0 0,0 1 16,0-1-16,0 0 15,0-21-15,0 22 0,0-22 0,0 21 16,0-21-16,21-21 0,0 22 0,0-22 0,0 0 16,0 0-1,1 0-15,-1 0 0,0-22 16,-21 1-16,0 0 0</inkml:trace>
  <inkml:trace contextRef="#ctx0" brushRef="#br0" timeOffset="14042.8">8213 2985 0,'21'0'16,"0"0"-1,0 0-15,0 0 0,0 0 16,1 0-16,20 0 0,-21 0 0,0 0 16,0 0-16,22 0 0,-22 0 15,0-22-15,0 22 0</inkml:trace>
  <inkml:trace contextRef="#ctx0" brushRef="#br0" timeOffset="14660.34">9969 3217 0,'0'0'0,"22"-21"0,-1 21 0,-21-21 0,21-85 31,-21 85-31,0 0 0,0-21 16,-21 20-16,0 1 0,-1-21 0,1 21 15,0 0-15,0-22 16,0 22-16,0 0 0,-1 21 0,1-21 16,0 21-16,0 0 0,-21 0 15,20 0-15,1 0 0,0 21 0,-21 0 16,21 0-16,-22 0 0,22 22 0,0-22 15,-21 21-15,20-21 0,1 22 16,0-1-16,21-21 0,0 22 0,-21-1 16,21-21-16,0 21 0,0-20 15,0-1-15,0 0 0,21 0 0,0 0 16,0-21-16,22 0 0,-22 0 0,21 0 16,1 0-16,-1 0 0,-21 0 15,21-21-15,1 0 0,-1 0 16,0 0-16,1-1 0,-22 1 0,21-21 15,-21 21-15,1-22 0,-1 22 16,0 0-16,-21-21 0,0 21 0,0-1 16,0 1-16,0 0 0,0 0 15,0 42 1,-21-21-16,21 21 16,-21 0-16,-1 22 0,22-22 15,0 0-15,0 21 0,0-20 0,0-1 16,0 0-16,0 21 0,0-21 0,0 1 15,0-1-15,22-21 0,-22 21 16,21 0-16,0-21 0,21 0 16,-21 0-16,1 0 0,-1 0 15,0 0-15,21-21 0</inkml:trace>
  <inkml:trace contextRef="#ctx0" brushRef="#br0" timeOffset="15096.25">10393 2942 0,'0'0'15,"0"21"17,0 1-32,0-1 15,0 0-15,0 0 0,0 0 16,-21 0-16,21 1 0,0-1 16,0 0-16,0 0 0,0 0 0,-22 0 15,22 1-15,0-1 16,-21-21-1,0 0 1,21-21-16,0-1 16,0 1-16,0 0 0,0 0 0,0-21 15,0 20-15,0 1 0,0-21 16,21 21-16,0-22 0,1 22 0,-1-21 16,0 21-16,21 0 0,1-22 15,-22 22-15,21 21 0,0 0 0,1 0 16,-1 0-16,0 0 0,-20 0 15,20 21-15,-21 0 0,0 1 16,0-1-16,1 0 0,-22 21 0,0-21 16,0 22-16,0-22 0,0 0 0,0 21 15,0-20-15,0-1 0,-22 0 16,1 0-16,21 0 0,-21 0 0,21 1 16,-21-22-16</inkml:trace>
  <inkml:trace contextRef="#ctx0" brushRef="#br0" timeOffset="16071.72">11938 3006 0,'0'21'0,"21"-21"63,0 0-63,0-21 16,1 21-16,-1-21 0,0 21 0,0-22 15,0 22-15,22-21 0,-22 0 0,0 0 16,0 21-16,-21-21 0,21 0 15,-21-1-15,21 1 0,-21 0 0,0-21 16,0 21-16,0-1 0,0 1 16,0 0-16,-21 21 0,0 0 15,0 0-15,0 0 16,0 0-16,-1 21 16,1 0-16,21 1 0,-21-1 0,21 21 15,0-21-15,0 22 16,0-22-16,0 0 0,0 21 0,0-21 15,0 1-15,0-1 0,0 0 0,0 0 16,0 0-16,21 0 0,0 1 16,1-22-16,-1 0 0,0 0 15,21 0-15,-21 0 0,1 0 16,-1 0-16,0 0 0,21 0 0,-21-22 16,1 1-16,-1 0 0,0 0 0</inkml:trace>
  <inkml:trace contextRef="#ctx0" brushRef="#br0" timeOffset="16580.22">12679 2709 0,'0'0'0,"0"-21"0,0 0 0,0 42 47,0 0-47,-21 1 0,21-1 15,0 0-15,0 0 0,0 0 0,0 0 16,0 1-16,0 20 0,0-21 0,0 0 15,0 0-15,0 1 0,0-1 16,0 0-16,0 0 0,0 0 16,0-42 46,0 0-62,-22 0 0,22 0 0,0-1 16,0 1-16,0 0 0,0-21 0,0-1 15,22 22-15,-22-21 0,21 0 16,0-1-16,0 22 0,0-21 0,22 21 16,-22-22-16,21 22 0,-21 0 15,22 0-15,-1 21 0,0 0 0,1 0 16,-1 0-16,0 21 0,-21-21 16,22 42-16,-1-21 0,-21 1 15,0 20-15,1 0 0,-22 1 0,0-22 0,0 21 16,0-21-16,0 22 15,0-22-15,0 21 0,0-21 0,-22 0 16,1 1-16,0-1 0,21 0 16,-21-21-16,21 21 15,0-42 17,0 0-32,0 0 0,21-22 15,0 22-15</inkml:trace>
  <inkml:trace contextRef="#ctx0" brushRef="#br0" timeOffset="17040.96">13610 2265 0,'0'0'0,"0"-21"16,0 42 31,0 0-47,0 21 0,0-20 0,0 20 15,0 0-15,0 22 0,0-22 16,0 0-16,-21 22 0,21-22 0,-21 1 16,21-1-16,-21 0 0,21 1 0,0-1 15,0-21-15,0 0 16,0 0-16,0 1 0,0-1 0,21 0 16,0-21-16,0 0 0,0 0 15,0 0-15,1 0 0,-1 0 16,0 0-16,0 0 0,0-21 15,0 0-15,1-1 0,-1 1 0,-21 0 16,21 0-16,0 0 0,0 0 16,-21-1-16,0 1 0,21 0 0,1 21 15,-22-21-15,0 42 32,0 0-32,0 0 0,0 1 15,0-1-15,0 0 0,0 0 16,-22 0-16,22 0 15,0 1-15,22-22 32,-22-22-17,21 22-15</inkml:trace>
  <inkml:trace contextRef="#ctx0" brushRef="#br0" timeOffset="17223.84">14055 2434 0,'0'-63'16,"0"126"-16,-22-126 15,1 63 32,0 0-47,0 21 16</inkml:trace>
  <inkml:trace contextRef="#ctx0" brushRef="#br0" timeOffset="17411.75">13356 2625 0,'0'0'15,"-21"0"-15,0 0 0,0 21 0,42-21 31,0 0-31,0 0 0,21 0 16,-20 0-16,20-21 0,0 21 0,1 0 16,-1-21-16,-21 21 0,21-22 15,1 22-15,-1-21 0</inkml:trace>
  <inkml:trace contextRef="#ctx0" brushRef="#br0" timeOffset="18316.47">14563 2244 0,'0'0'0,"0"-43"32,0 65-17,0-1-15,0 0 16,0 0-16,-22 0 0,22 22 15,-21-1-15,21 0 0,-21 1 16,21-1-16,-21 0 0,0 1 0,21 20 16,-21-21-16,21 1 0,-22-22 15,1 21-15,21 1 0,0-22 0,0 0 16,0 21-16,0-21 0,0 1 0,0-1 16,0 0-16,0 0 15,21-21-15,1 0 16,-1 0-16,0 0 0,0 0 15,0-21-15,0 21 0,1-21 16,20 0-16,-21-1 0,0 1 0,0 0 16,1 0-16,20 0 15,-21 0-15,-21-1 0,21 1 0,0 0 16,1 0-16,-22 0 0,0 0 0,0-1 16,21 22-1,-21-21-15,0 42 16,0 1-1,-21-22-15,21 21 0,0 0 0,0 0 16,-22 0-16,22 0 0,0 1 0,-21-1 16,21 0-16,0 0 0,0 0 15,0 0-15,21 1 16,1-22-16,-1 0 0,0 0 16,21 0-16,-21 0 15,22 0-15,-1 0 0,-21-22 0,22 1 16,-22 21-16,21-21 0,-21 0 0,0 0 15,1 0-15,-1-1 0,0 1 16,0 0-16,0 0 0,-21 0 16,0 0-16,0-1 15,-21 44 17,21-1-17,-21 0-15,0 0 0,0 0 0,21 0 0,-22 22 16,1-22-16,0 21 0,-21 1 15,21-1-15,-1 0 0,1 1 16,0-1-16,0 21 0,21-20 0,0 20 16,0 1-16,0-22 0,0 22 0,0-22 15,0 21-15,0-20 0,0-1 16,0 22-16,0-22 0,0 0 0,0 1 16,0-1-16,0-21 0,0 21 0,0-20 15,-21 20-15,21-21 0,-21 0 16,21 0-16,-22-21 0,1 0 15,0 0-15,0 0 0,0-21 16,0 0 0,-1 0-16,22 0 0,0 0 15,0-1-15,0 1 0,0 0 16,-21 0-16,21 0 0,0-22 16,-21 22-16,21 0 0</inkml:trace>
  <inkml:trace contextRef="#ctx0" brushRef="#br0" timeOffset="18579.3">14520 2498 0,'0'0'0,"-21"-21"31,42 21-31,0-22 16,1 22-16,20 0 0,-21 0 16,21 0-16,1 0 0,-1 0 0,0 0 15,1 0-15,-1 0 0,-21 0 0,22 0 16,-1 0-16,-21 0 0,0 0 16</inkml:trace>
  <inkml:trace contextRef="#ctx0" brushRef="#br0" timeOffset="19476.05">16849 2688 0,'0'0'0,"0"-21"0,0 0 0,0 0 15,-22 0-15,22-1 16,0 44 15,-21-1-31,21 0 0,0 0 16,0 21-16,0 1 0,0-22 15,0 21-15,-21 1 0,21-22 0,-21 21 16,21-21-16,0 22 0,0-22 0,0 0 16,0 0-16,0 0 15,0 0-15,21-21 31,0-21-31,-21 0 0,21 0 16,1 21-16,-1-42 0,-21 20 16,21 1-16,0 0 0,0-21 15,0 21-15,-21-1 0,22 1 0,-1 0 16,-21 0-16,21 0 0,-21 42 31,0 0-31,0 0 0,0 0 16,0 1-16,0-1 0,0 0 15,0 0-15,0 0 0,21 0 0,0 1 16,-21-1-16,21 0 0,1 0 16,-1 0-16,21-21 0,-21 0 15,0 0-15,22 0 0,-1 0 0,-21 0 16,22 0-16,-1-21 16,0 21-16,1-21 0,-1 0 0,-21 0 15,21-1-15,-20 1 0,-1-21 0,-21 0 16,0 20-16,0-20 0,0 0 15,0-1-15,0 1 0,-21 21 0,-1-21 16,1 20-16,-21 1 0,21 0 16,-22 0-16,22 21 0,-21 0 0,21 0 15,-22 0-15,22 0 0,0 21 16,0 0-16,21 0 0,0 1 16,0-1-16,21-21 15,0 0-15,0 0 0,22 0 16,-22 0-16,21 0 0</inkml:trace>
  <inkml:trace contextRef="#ctx0" brushRef="#br0" timeOffset="20152.64">17928 2265 0,'0'0'16,"0"-21"-16,0 0 0,-21 21 15,21 21 1,-21 0-16,21 0 0,0 0 0,0 22 15,-21-22-15,21 42 0,0-20 16,-22-1-16,22 0 0,0 1 16,-21-1-16,21 21 0,0-41 15,0 20-15,0 0 0,0-21 0,0 1 16,0-1-16,-21 0 0,21 0 0,0 0 16,0-42 15,0 0-16,0 0-15,0 0 0,0-22 16,0 22-16,21 0 0,0-21 16,1-1-16,-1 22 0,0-21 15,0 21-15,0-22 0,22 22 0,-22 0 0,0 21 16,21 0-16,-21 0 16,22 0-16,-22 0 0,0 21 0,0 0 15,0 22-15,-21-22 0,0 21 16,0-21-16,0 22 0,0-1 0,0-21 15,0 0-15,0 22 0,0-22 16,0 0-16,0 0 0,0 0 0,0 0 16,22-21-1,-1 0-15,0 0 16,0 0-16,0 0 0,0-21 16,1 21-16,-1-21 0,0 0 15,0 0-15,0-22 0,0 22 0,1 0 16,-1-21-16,0 21 0,0-1 15,-21 1-15,0 0 0,21 0 16,-21 42 15,0 0-31,0 0 0,-21 22 0,21-22 16,0 0-16,-21 0 0,0 0 16,21 22-16,-21-22 0,21 0 0,-22-21 15,22 21-15,0 0 0,0 1 0,0-1 16,0-42 31,0-1-47,0 1 15</inkml:trace>
  <inkml:trace contextRef="#ctx0" brushRef="#br0" timeOffset="20332.02">18627 2434 0,'0'0'15,"0"21"32,0 1-31,21-22 0,-21 21-16,21 0 0,0-21 15</inkml:trace>
  <inkml:trace contextRef="#ctx0" brushRef="#br0" timeOffset="20579.88">19029 2519 0,'-21'0'16,"-1"0"-16,22 21 0,-21-21 15,0 21-15,21 22 0,-21-22 0,0 0 16,21 21-16,0-21 0,-21 1 15,21 20-15,-22-21 0,22 21 16,0-20-16,0-1 0,0 21 0,0-21 16,0 0-16,0 1 0,0-1 15,22 0-15,-1-21 0,0 0 16,0 0-16,0 0 0,0 0 16,22 0-16,-22 0 0,0-21 15,21 21-15</inkml:trace>
  <inkml:trace contextRef="#ctx0" brushRef="#br0" timeOffset="21048.03">19494 2265 0,'0'-64'16,"0"86"15,0-1-31,-21 0 0,21 0 16,-21 21-16,21-20 0,0 41 0,-21-21 15,0 1-15,0-1 0,21 22 0,0-22 16,-22 21-16,1-20 0,0-1 16,21 0-16,0-20 0,0 20 15,-21-21-15,21 21 0,0-20 16,-21-1-16,21 0 0,0-42 47,0 0-47,0-1 0,0 1 15,21-21-15,0 21 0,0-22 16,0 1-16,22 0 0,-22-1 0,21 22 16,-21-21-16,22 0 0,-22 20 15,21 1-15,-21 0 0,22 0 0,-22 21 16,0 0-16,0 0 0,0 0 0,1 21 16,-22 0-16,21 22 15,-21-22-15,0 21 0,0-21 0,0 22 16,0-1-16,0-21 0,0 21 15,0-20-15,-21-1 0,-1 21 0,22-21 16,-21 0-16,21 1 0,-21-22 16,0 21-16,21-42 31</inkml:trace>
  <inkml:trace contextRef="#ctx0" brushRef="#br0" timeOffset="21624.76">21421 2540 0,'0'0'15,"0"-21"-15,0 0 0,0 0 0,0-22 0,0 22 16,0 0-16,0 0 0,0 0 16,-22-1-16,1 1 0,21 0 0,-21 21 15,0 0-15,0 0 0,0 0 16,-1 0-16,-20 0 0,21 21 16,0 0-16,-22 22 0,22-1 0,0 0 15,-21 1-15,21-1 0,-1 0 16,1 1-16,0-1 0,0-21 0,21 22 15,0-1-15,0-21 0,0 0 16,0 0-16,0 1 0,21-1 0,-21 0 16,21 0-16,0-21 0,22 0 0,-22 0 15,0 0-15,21 0 0,-20 0 16,20 0-16,-21-21 0,21 0 0,-20 0 16,-1-22-16,21 22 15,-21-21-15,0-1 0,1 1 0,-1 0 16,0-1-16,0 22 0,0-21 0,-21 21 15,0 0-15,0-1 0,0 1 16,0 42 0,0 1-16,0 20 0,-21-21 15,0 21-15,0 1 0,0-22 0,21 21 16,0-21-16,-22 22 0,22-22 16,-21 21-16,21-21 0,0 1 0,0-1 15,0 0-15,0 0 16,21-21-16,1 0 15,-1 0-15,0 0 0,21 0 16,-21-21-16</inkml:trace>
  <inkml:trace contextRef="#ctx0" brushRef="#br0" timeOffset="22024.34">22098 2540 0,'0'0'0,"21"-21"0,0-43 31,-21 43-31,-21 21 0,0 0 15,0 0-15,0 0 0,-1 0 16,1 0-16,-21 21 0,21 1 0,0-1 16,-1 0-16,-20 0 0,42 0 15,-21 0-15,21 1 0,0-1 16,0 0-16,0 0 0,0 0 16,21 0-16,0-21 0,0 22 15,1-22-15,20 0 0,-21 21 0,21-21 16,-20 0-16,20 0 0,0 21 15,-21-21-15,1 0 0,20 0 0,-21 21 16,0-21-16,0 21 0,-21 0 16,0 1-16,0-1 15,-21-21-15,0 21 0,0-21 0,-21 0 16,20 21-16,-20-21 0,21 0 16,-21 21-16,-1-21 0,22 0 0,-21 0 15,21 0-15,-22 0 0,22 0 16,0 0-16,0 0 15,21-21 1,21 21 0,0-21-16,0 0 0</inkml:trace>
  <inkml:trace contextRef="#ctx0" brushRef="#br0" timeOffset="22356.14">23241 2498 0,'0'0'15,"0"-21"-15,0-1 16,0 44-1,0-1-15,0 0 0,0 0 16,0 0-16,0 22 0,0-22 16,0 0-16,0 21 0,-21-21 0,21 1 15,-21-1-15,21 0 0,0 0 16,0 0-16,0-42 47</inkml:trace>
  <inkml:trace contextRef="#ctx0" brushRef="#br0" timeOffset="22704.35">23304 2201 0,'0'0'0,"-21"0"16,-42 0-1,42 0-15,21 22 32,21-22-17,0 0-15,0 21 0,0-21 16,0 0-16,1 0 0,-1 0 0,0 0 16,0 0-16,0 0 0,-21-21 0,0-1 15,21 22-15,-21-21 0,0 0 16,0 0-16,0 0 15,-21 0-15,0 21 0,0 0 16,0 0-16,0 0 0,-1 0 16,1 0-16,0 21 15,0 0-15,0-21 0,21 21 0,0 0 16,-21-21-16,21 21 0,0 1 16,0-1-1,21-21-15</inkml:trace>
  <inkml:trace contextRef="#ctx0" brushRef="#br0" timeOffset="22976.2">23728 2117 0,'-21'21'31,"-1"0"-31,1 0 15,0 0-15,0 1 0,0 20 16,0 0-16,21-21 0,-22 22 0,1-1 16,0 0-16,0 1 0,21-1 0,0 0 15,-21 1-15,21-1 0,-21-21 16,21 0-16,0 1 0,0-1 16,0 0-16,0 0 0,21-21 31,0 0-31,0-21 0</inkml:trace>
  <inkml:trace contextRef="#ctx0" brushRef="#br0" timeOffset="23576.01">23643 2138 0,'0'-21'0,"42"21"15,1-21 1,-1 21-16,0 0 0,1 0 0,-1 0 15,0 0-15,1 0 0,-1 0 16,0 0-16,1 0 0,-1 0 0,-21 0 16,22-22-16,-22 22 0,0 0 0,0 0 15,-63 0 17,21 0-32,-22 0 0,1 0 15</inkml:trace>
  <inkml:trace contextRef="#ctx0" brushRef="#br0" timeOffset="24736.87">931 4530 0,'0'-21'0,"0"42"0,0-64 15,21 43-15,-21-21 16,0 0-16,0 0 0,0 0 0,0 0 16,0-1-16,0 1 15,-21 21 1,0 21-1,0-21-15,0 22 0,21 20 0,-21-21 16,-1 21-16,1-20 0,0 20 16,0 0-16,0 1 0,0-1 15,21 0-15,-22 22 0,22-22 0,0 0 16,0 1-16,0-1 0,22 0 16,-1 1-16,21-22 0,-21 0 15,0 0-15,22 0 0,-1-21 16,-21 0-16,22 0 0,-1 0 0,0 0 15,1-21-15,-1 0 0,0 21 16,1-42-16,-1 21 0,0-1 0,-21-20 16,22 0-16,-1-1 0,-21 1 15,0 0-15,22-1 0,-43 1 0,21 0 16,-21-22-16,0 22 0,0-22 16,0 22-16,0-21 0,-21 20 15,0-20-15,-1 20 0,-20 1 16,21 21-16,-21-21 0,20 20 0,-20 22 15,21 0-15,-21 0 0,-1 0 0,1 0 16,0 22-16,-1-1 16,1 0-16,21 21 0,-22 1 0,22-22 15,0 42-15,0-20 0,0-1 16,21 0-16,0 1 0,0-1 16,0-21-16,0 21 0,0 1 0,0-22 15,0 21-15,21-21 0,0 1 16,0-1-16,0 0 0,1 0 15,20-21-15,-21 0 0</inkml:trace>
  <inkml:trace contextRef="#ctx0" brushRef="#br0" timeOffset="25315.97">1714 4551 0,'22'0'0,"-22"-21"31,0 42-31,0 0 16,-22 0-16,1 22 0,0-22 16,21 0-16,-21 21 0,21-21 0,0 22 15,-21-22-15,21 21 0,0-21 16,-21 1-16,21-1 0,0 0 16,21-21-1,0 0-15,0 0 0,-21-21 16,21 21-16,0-21 0,1-1 15,-1 1-15,0 0 0,-21 0 16,21-21-16,0 20 0,0 1 0,1 0 16,-1 0-16,-21 0 0,21 0 15,0 21-15,-21 21 32,0 0-32,0 0 0,0 0 15,0 0-15,0 1 0,0 20 16,0-21-16,0 0 0,0 22 0,0-22 15,0 0-15,0 0 0,21-21 16,0 21-16,1-21 16,20 0-16,-21 0 0,0 0 0,22-21 15,-22 21-15,21-21 0,-21 0 16,22 0-16,-22-1 0,0-20 0,0 21 16,0 0-16,0-22 0,-21 22 15,0 0-15,0-21 0,0 21 0,0-1 16,-21 1-16,0 0 0,0 0 15,-21 0-15,20 0 0,1 21 0,-21 0 16,21 0-16,0 0 0,-1 0 16,1 0-1,21 21-15,0 0 16,0 0-16,21-21 0,1 0 16,-1 0-16</inkml:trace>
  <inkml:trace contextRef="#ctx0" brushRef="#br0" timeOffset="25791.69">2688 4572 0,'0'-21'16,"0"0"-16,0 0 0,0-1 16,0 1-16,21 21 15,0-21-15,1 21 0,-1 0 0,0 0 16,0 0-16,0 0 0,0 0 15,1 0-15,-1 21 0,0 0 0,0 1 16,0-1-16,0 0 0,-21 0 16,0 0-16,22 22 0,-22-22 0,0 0 15,0 21-15,0-21 0,0 1 0,0 20 16,-22-21-16,1 0 0,21 0 16,-21 1-16,0-1 0,21-42 31,0-1-16,0 1-15,0 0 16,21-21-16,0 21 0,0-22 0,1 22 16,-1 0-16,21-21 0,-21 20 15,0-20-15,1 21 0,20 0 0,-21 0 16,0 21-16,0 0 0,22 0 0,-22 0 16,0 0-16,0 0 15,0 21-15,-21 0 0,0 0 0,0 0 16,0 0-16,0 22 0,0-22 15,0 0-15,0 0 0,0 22 0,0-22 16,0 0-16,-21 0 0,21 0 16,-21-21-16,21 21 0,0 1 15,-21-22-15</inkml:trace>
  <inkml:trace contextRef="#ctx0" brushRef="#br0" timeOffset="26588.15">6011 4445 0,'21'-21'0,"-42"42"0,64-42 0,-22 21 0,0-21 15,0 21-15,0-21 0,0-1 16,1 1-16,-22 0 15,-22 21 1,1 0-16,0 0 0,-21 0 16,-1 0-16,22 0 0,-21 0 0,0 0 15,-1 21-15,1-21 16,0 21-16,20 1 0,-20-1 0,21-21 16,0 21-16,21 0 0,0 0 15,0 0-15,0 1 16,21-22-16,0 21 0,0 0 0,22-21 15,-22 21-15,21 0 0,0-21 16,1 21-16,-22 1 0,21-1 0,-21 0 16,22-21-16,-22 21 0,0 0 0,0 0 15,-21 1-15,0-1 16,0 0-16,0 0 0,-21 0 0,-21 0 16,-1-21-16,1 22 0,-21-1 15,20-21-15,-20 0 0,-1 0 16,1 0-16,20 0 0,1 0 0,0 0 15,-1-21-15,1 21 0,21-22 16,0 1-16,0 0 0,21 0 0,0 0 16,0 0-16,0-1 0,0 1 15,0 0-15,0 0 0,21 0 16,0 21-16,0 0 0,0-21 16,22 21-16,-22-22 0,21 22 15,0-21-15,1 21 0,20-21 0</inkml:trace>
  <inkml:trace contextRef="#ctx0" brushRef="#br0" timeOffset="26879.98">6583 4128 0,'0'-22'0,"21"22"31,-21 22-31,-21-1 0,21 0 16,0 0-16,0 21 0,-21 1 16,21-1-16,-22 0 0,22 1 0,-21-1 15,21 0-15,0 1 0,0-1 16,0-21-16,0 22 0,-21-1 16,21-21-16,0 21 0,0-20 0,0-1 15,0 0-15,0 0 0,0 0 0,21-21 16,0 0-1,1 0-15,-1-21 0,-21 0 16,21 0-16</inkml:trace>
  <inkml:trace contextRef="#ctx0" brushRef="#br0" timeOffset="27056.89">6329 4572 0,'0'-21'16,"21"21"-16,0 0 16,0-21-16,0 21 0,22-21 15,-22 21-15,0-22 0,0 22 16,22-21-16,-22 21 0,21 0 0</inkml:trace>
  <inkml:trace contextRef="#ctx0" brushRef="#br0" timeOffset="27648.23">7218 4530 0,'0'0'0,"21"0"31,-21-21-15,21 21-16,-21-22 0,0 1 15,0 0-15,0 0 0,0 0 16,0 0-16,0-1 16,-21 22-16,0-21 0,0 21 0,-1 0 15,-20 0 1,21 21-16,0-21 0,-22 22 0,22-1 16,-21 0-16,21 0 0,-22 21 0,1-20 15,21-1-15,-21 21 0,20-21 16,1 22-16,21-22 0,0 21 0,0-21 15,0 22-15,0-22 0,0 0 0,0 0 16,21 0-16,1-21 0,-1 21 16,0-21-16,0 0 0,0 0 0,22 0 15,-22 0-15,0-21 0,21 0 16,-21 0-16,1 21 0,20-21 0,-21 0 16,0-22-16,0 22 0,1 0 0,-1-21 15,0 20-15,-21-20 16,21 21-16,-21-21 0,21 20 0,-21-20 15,0 21-15,0 0 0,0 0 0,0-1 16,0 44 0,0-1-1,0 0-15,0 0 0,-21 0 16,21 22-16,-21-22 0,21 21 0,-21-21 16,21 22-16,0-22 0,0 21 0,0-21 15,0 0-15,0 1 0,0-1 16,0 0-16,0 0 0,21-21 15,0 0-15,0 0 0,0 0 0,1 0 16,-1 0 0,0-21-16,0 0 0,0 21 0</inkml:trace>
  <inkml:trace contextRef="#ctx0" brushRef="#br0" timeOffset="27926.08">7832 4106 0,'0'0'16,"0"22"15,-22-1-31,22 0 0,0 0 0,-21 21 16,21-20-16,0 20 16,0 0-16,-21 1 0,0-1 0,21-21 15,-21 21-15,0 1 0,21-1 0,0-21 16,-22 22-16,22-22 0,-21 0 15,21 0-15,0 0 0,0 0 0,0 1 16,0-1-16,21-21 31,1-21-31,-22-1 0,21 1 16,0 21-16</inkml:trace>
  <inkml:trace contextRef="#ctx0" brushRef="#br0" timeOffset="28315.85">8128 4530 0,'-21'0'0,"42"0"0,-42 21 16,21 0 0,21-21-1,0 0 1,0 0-16,0-21 15,1 0-15,-1 21 0,-21-21 16,21 21-16,0-22 0,-21 1 16,0 0-1,-21 21 17,0 0-32,0 0 0,-1 21 15,1 0-15,0 1 0,21-1 16,-21 0-16,21 0 0,0 0 15,-21 0-15,21 1 0,-21-1 0,21 0 16,0 0-16,0 0 0,0 0 0,0 1 16,0-1-1,21-21 1,0 0-16,0 0 0,0 0 0,0 0 16,1 0-16</inkml:trace>
  <inkml:trace contextRef="#ctx0" brushRef="#br0" timeOffset="28699.62">8742 4466 0,'0'0'0,"0"-21"31,-21 21-31,-1 0 0,1 0 16,0 0-16,0 0 0,0 0 15,0 21-15,-1-21 0,22 21 16,-21 1-16,0-22 0,21 21 0,-21 0 15,21 0-15,0 0 16,21 0 0,0-21-16,0 22 0,1-22 0,-1 0 15,0 0-15,0 21 0,0-21 16,0 0-16,1 0 0,-1 21 0,0 0 16,-21 0-1,0 0 1,-21-21-16,0 22 15,-1-22-15,1 0 0,0 0 16,0 0-16,0 21 0,0-21 16,-1 0-16,1 0 0,0 0 0,0 0 15,0 0-15,0 0 16,21-21-16,-22-1 16,22 1-16,0 0 15</inkml:trace>
  <inkml:trace contextRef="#ctx0" brushRef="#br0" timeOffset="28964.48">7683 4233 0,'0'0'0,"64"-21"16,-43 21-16,21 0 15,1-21-15,20 21 0,-20 0 16,20 0-16,1-21 0,-22 21 0,0 0 16,22 0-16,-22 0 0,0 0 15,1 0-15,-22 0 0,0 0 0,21 0 16,-20 0-16,-44 0 47</inkml:trace>
  <inkml:trace contextRef="#ctx0" brushRef="#br0" timeOffset="29776.02">10287 4699 0,'0'-21'31,"21"21"-31,-21-21 0,21 21 0,-21-21 16,21-1-16,-21 1 15,22 0-15,-22 0 0,21 0 0,-21 0 16,0-1-16,0 1 0,0-21 0,0 21 16,0 0-16,0-22 0,0 22 15,-21 0-15,-1 0 0,1 0 0,21-1 16,-21 22-16,0 0 0,-21 0 16,20 0-16,1 22 0,-21-22 0,0 21 15,20 21-15,-20-21 0,0 0 16,-1 22-16,22-1 0,-21-21 15,21 22-15,0-1 0,-1-21 0,1 21 16,21-20-16,0-1 0,0 0 0,0 0 16,21 0-16,1 0 15,-1-21-15,0 0 0,21 0 0,1 0 0,-1 0 16,-21 0-16,43 0 0,-22-21 16,0 21-16,1-21 0,-1 0 0,0 0 15,1 0-15,-1-1 0,-21 1 0,21-21 16,-20 21-16,-1 0 0,-21-1 15,21-20-15,-21 21 0,0 0 0,21 0 16,-21-1-16,0 44 31,0-1-31,-21 0 16,21 0-16,-21 0 0,21 0 0,0 1 16,0-1-16,0 0 0,0 0 15,0 0-15,0 0 0,0 1 16,21-22-16,0 0 0,21 21 15,-20-21-15,-1 0 0,0 0 0,21 0 16,1 0-16,-22 0 0,21 0 0,0-21 16,-20-1-16,20 22 15</inkml:trace>
  <inkml:trace contextRef="#ctx0" brushRef="#br0" timeOffset="30223.76">11134 4339 0,'0'0'0,"0"-21"31,-22 42-15,22 0-16,-21 1 0,0-1 0,21 0 16,0 0-16,0 0 0,-21 0 0,21 1 15,-21-1-15,21 0 0,-21 0 16,21 0-16,0 0 16,0 1-16,0-44 62,0 1-62,0 0 0,0 0 16,0 0-16,21 0 0,0-1 0,-21-20 15,21 21-15,21 0 0,-20-22 16,-1 22-16,21 0 0,-21 0 0,22 0 16,-1 0-16,-21 21 0,21 0 0,1 0 15,-22 0-15,0 0 0,21 0 16,-20 21-16,-22 0 0,21 0 15,-21 0-15,0 22 0,0-22 0,0 0 16,0 21-16,0-21 0,0 1 16,-21-1-16,21 0 0,-22 0 0,22 0 15,-21 0-15,0 1 0,42-22 47,0 0-47,-21-22 16,22 22-16</inkml:trace>
  <inkml:trace contextRef="#ctx0" brushRef="#br0" timeOffset="30748.49">12277 4318 0,'0'0'0,"0"-21"0,0 0 15,0 0-15,0-1 16,0 1-16,-22 0 0,1 0 0,-21 21 15,21 0-15,0 0 0,-1 0 16,1 0-16,-21 0 0,21 21 16,-22 0-16,22 0 0,-21 1 0,21 20 15,0-21-15,-22 21 0,22-20 16,0 20-16,0-21 0,0 21 0,21-20 16,0-1-16,0 0 0,0 0 15,0 0-15,0 0 0,21 1 16,0-22-16,0 0 0,21 0 15,-20 0-15,-1 0 0,21 0 0,-21 0 16,22-22-16,-22 22 0,21-21 16,-21 0-16,22 0 0,-22 0 0,0 0 15,21-22-15,-21 22 0,1-21 0,-1-1 16,0 1-16,-21-21 0,21 20 16,0 1-16,-21-22 0,21 22 0,-21 0 15,0-1-15,0 1 0,0 21 16,0 0-16,0 0 0,0-1 0,0 44 31,0-1-31,0 21 16,-21 0-16,21 1 0,-21-1 0,21 0 15,0 22-15,-21-22 0,21 1 0,0 20 16,0-21-16,0 1 0,0-22 16,0 21-16,0-21 0,0 1 0,21-1 15,0 0-15,0 0 0,1-21 0,-1 0 16,0 0-16,0 0 15,0 0-15,0 0 0,1 0 0,-1-21 16</inkml:trace>
  <inkml:trace contextRef="#ctx0" brushRef="#br0" timeOffset="31544.6">13885 3831 0,'0'-21'15,"0"42"-15,0-63 0,0 21 0,0 0 16,0-1-1,0 44 17,0-1-17,0 0-15,0 21 0,-21-21 0,21 22 16,0-1-16,-21 22 0,21-22 0,-21 21 16,21-20-16,-21-1 0,21 22 15,-22-22-15,22 0 0,0 1 0,0-1 16,-21-21-16,21 0 0,0 0 15,0 1-15,0-1 0,0 0 0,-21-21 47,21-21-47,0 0 0,0-1 16,0-20-16,0 21 0,0 0 16,0-22-16,21 22 0,0-21 15,1 21-15,-1-22 0,0 22 0,21 0 16,-21 0-16,22 0 0,-1 0 15,0 21-15,1 0 0,-1 0 0,0 0 16,1 0-16,-1 21 0,0-21 0,-20 21 16,20 0-16,-21 0 0,0 22 15,-21-22-15,0 0 0,0 0 0,0 0 16,-21 0-16,0 1 0,0-1 0,-22 0 16,22 0-16,-21-21 15,0 21-15,-1 0 0,1-21 0,21 0 16,-22 0-16,22 0 0,0 22 0,0-22 15,0 0-15,0 0 16,42-22 0,0 22-1,0-21-15,0 0 0,0 21 0,22-21 16</inkml:trace>
  <inkml:trace contextRef="#ctx0" brushRef="#br0" timeOffset="31889.42">14584 4297 0,'0'-21'15,"21"21"1,0 0-16,0-21 0,-21-1 16,21 22-16,1-21 0,-1 0 0,0 21 15,0-21-15,0 0 0,-21 0 16,0-1-16,0 1 0,0 0 15,-21 21 1,0 0-16,0 0 16,0 0-16,-1 21 0,1 0 0,0 1 15,0-1-15,0 21 0,0-21 16,-1 22-16,1-22 0,21 0 16,0 21-16,0-21 0,0 1 0,0-1 15,0 0-15,0 0 0,21 0 0,1-21 16,-1 21-16,0-21 0,0 0 15,21 0-15,1 0 0,-22 0 0,21 0 16,1-21-16,-1 21 0,0-21 0,1 0 16</inkml:trace>
  <inkml:trace contextRef="#ctx0" brushRef="#br0" timeOffset="32353.56">15282 3831 0,'0'0'0,"0"-21"16,0-21-1,0 21-15,0 42 32,0 0-32,0 0 0,0 21 15,0-20-15,-21 20 0,21 0 0,-21 1 16,21-1-16,0 0 0,-21 1 0,0-1 16,21 0-16,-22 1 0,22-22 15,0 21-15,0-21 0,-21 0 0,21 1 16,0-1-16,0 0 15,-21-21-15,21 21 0,0-42 32,0 0-17,0 0-15,21-1 0,0 1 0,1 0 16,-1-21-16,0 21 0,0-22 0,0 1 16,0 21-16,22-22 0,-22 22 15,21 0-15,-21 0 0,22 0 0,-22 0 16,21 21-16,-21 0 0,1 0 15,-1 0-15,21 21 0,-42 0 0,21 0 16,-21 21-16,21-20 0,-21-1 0,0 0 16,0 21-16,0-21 0,0 1 15,0 20-15,-21-21 0,0 0 16,0 0-16,0 1 0,0-1 0,21 0 16,-22-21-16</inkml:trace>
  <inkml:trace contextRef="#ctx0" brushRef="#br0" timeOffset="33504.74">16171 4191 0,'0'0'0,"0"-21"0,21 0 16,-21 0-16,0-1 0,0-20 0,0 21 15,0 0-15,0 0 0,0-1 0,0 1 16,-21 0-16,0 21 0,0 0 16,0 0-16,0 0 0,-1 0 0,1 0 15,0 21-15,-21 0 0,21 1 0,-22 20 16,22-21-16,0 21 0,-21 1 16,20-1-16,1-21 0,0 22 0,0-1 15,0-21-15,21 21 0,0-20 16,0-1-16,0 0 0,0 0 15,21-21-15,0 21 0,0-21 0,0 0 16,22 0-16,-22 0 16,0 0-16,0 0 0,0-21 0,22 0 15,-22 0-15,0 21 0,0-43 0,22 22 16,-22 0-16,0-21 0,0 21 16,-21-22-16,21 22 0,-21-21 0,21 21 15,-21-22-15,0 22 0,0 0 16,0 0-16,0 42 31,-21 0-31,0 21 16,0-20-16,21 20 0,0-21 15,0 21-15,-21-20 0,21-1 0,0 21 0,0-21 16,0 0-16,0 1 16,0-1-16,0 0 0,21 0 15,0-21-15,0 0 0,0 0 16,1 0-16,20 0 0,-21 0 15,0 0-15,22 0 0,-22-21 0,0 0 16,0 21-16,0-21 0,0-22 16,1 22-16,-1 0 0,0-21 0,-21 20 15,0 1-15,21-21 0,-21 21 0,0 0 16,21-1-16,-21 1 16,0 42 15,0 1-31,-21-1 0,21 0 15,-21 0-15,21 0 0,0 0 0,0 1 16,0-1-16,0 0 0,0 0 16,0 0-16,0 0 0,0 1 15,21-1-15,0-21 16,0 0-16,1 0 16,-1 0-16,0 0 0,0 0 0,0-21 15,0 21-15,-21-22 0,22 1 0,-1 0 16,0 0-16,-21-21 15,21 20-15,-21 1 0,21-21 0,-21 21 16,0-22-16,21 22 0,-21 0 0,0 0 16,0 0-16,0 42 31,-21 0-15,21 0-16,-21 0 0,21 1 0,0 20 15,0-21-15,0 0 0,0 22 16,0-22-16,0 0 0,0 0 0,0 0 15,0 0-15,0 1 0,21-1 16,0-21-16,1 0 16,-1 0-16,0 0 0,0 0 15,0 0-15,0 0 0,1 0 0,-1 0 16,0-21-16,0-1 0,0 1 0,0 0 16,1 0-16,-1 0 0,0-22 15,-21 22-15,0 0 0,21 0 0,-21 0 16,0 0-16,0-1 0,-21 22 31,21 22-15,0-1-16,0 0 0,-21 0 0,21 0 15,0 0-15,0 1 0,0-1 0,0 0 16,0 0-16,0 0 0,0 0 16,0 1-16,21-1 15,0-21-15,0 0 0,0 0 16,1 0-16,-1 0 0,0 0 15,0 0-15,0-21 0,0-1 16,-21 1-16,22 21 0</inkml:trace>
  <inkml:trace contextRef="#ctx0" brushRef="#br0" timeOffset="33671.64">17314 3895 0,'0'0'0,"-21"-21"16,0 21-16,0 0 0,0 0 15,42 0 48</inkml:trace>
  <inkml:trace contextRef="#ctx0" brushRef="#br0" timeOffset="35028.72">17674 3979 0,'-21'0'32,"0"0"-32,0 0 0,-1 22 0,22-1 15,-21 0-15,0 0 0,0 21 16,0-20-16,0-1 0,21 21 0,0-21 15,-22 0-15,22 22 0,0-22 0,0 0 16,0 0-16,0 0 0,0 1 16,22-1-16,-1 0 0,0-21 15,0 0-15,0 21 0,0-21 0,1 0 16,-1 0-16,21 0 0,-21 0 16,22 0-16,-22-21 0,0 0 15,0 21-15,21-21 0,-20-1 16,-1 1-16,-21 0 0,21 0 0,-21-21 15,21 20-15,-21-20 0,0 0 0,0 21 16,0-22-16,0 1 0,0 21 16,-21 0-16,0-1 0,0 1 0,-22 0 15,22 21-15,0 0 0,-21 0 0,20 0 16,1 0-16,-21 0 0,21 21 16,0-21-16,-1 21 0,-20 22 0,42-22 15,-21 0-15,21 21 16,0 1-16,0-22 0,0 21 0,0-21 0,0 22 15,0-22-15,21 0 0,0 0 0,0 0 16,1 1-16,-1-1 16,21-21-16,-21 0 0,22 0 0,-22 0 15,21 0-15,-21 0 0,22 0 16,-22-21-16,21-1 0,-21 22 0,22-21 16,-22 0-16,0 0 0,0 0 0,0-22 15,0 22-15,1-21 0,-22 21 16,0-22-16,21 22 0,-21 0 0,0 0 15,0 0-15,0 0 0,-21 42 32,21 0-32,-22 0 15,22 0-15,0 0 0,0 1 16,-21-1-16,21 21 0,0-21 0,0 0 16,0 1-16,0-1 0,0 0 0,0 0 15,0 0-15,21 0 16,1-21-16,-1 0 0,0 0 15,0 0-15,0 0 0,0 0 0,1 0 16,-1 0-16,0-21 0,0 21 16,0-21-16,-21 0 0,21 0 0,1-22 15,-1 22-15,-21 0 0,21-21 16,0 21-16,-21-1 0,0-20 0,0 21 16,21 21-16,-21-21 0,0 0 0,0 42 46,-21 0-46,0 0 0,21 0 16,0 0-16,-21 1 0,21-1 0,-21 0 16,21 21-16,0-21 0,0 1 0,0-1 15,0 0-15,0 0 0,0 0 16,21-21-16,0 21 0,0-21 0,0 0 16,0 0-16,1 0 0,20 0 0,-21 0 15,0 0-15,22 0 0,-22 0 16,0 0-16,0 0 0,0-21 15,0 0-15,1 0 0,-1 0 16,-21 0-16,0-1 0,0-20 0,0 21 16,0-21-16,0 20 0,0 1 0,0 0 15,0 0-15,0 0 0,-21 21 32,42 0 14,0 0-46,0 0 16,0 0-16,-21-21 0,21 21 0,1-22 16,-1 22-1,0 0-15,-21-21 0,21 21 0,0 0 16,0 0 0,-21 21-1,0 1 1,0-1-16,0 0 0,0 0 15,0 21-15,0-20 0,-21-1 0,21 0 16,0 21-16,0-21 0,0 1 0,0-1 16,0 0-16,0 0 0,0 0 15,0 0-15,21-21 16,1 0-16,-1 0 16,0 0-16,0 0 0,0 0 15,0-21-15,1 21 0,-22-21 16,0 0-16,21 21 0,-21-21 15,21 21-15,-21-21 0,0-1 16,0 1-16,21 0 16,0 21-1</inkml:trace>
  <inkml:trace contextRef="#ctx0" brushRef="#br0" timeOffset="35249.83">19706 4339 0,'0'21'16,"-21"-21"30</inkml:trace>
  <inkml:trace contextRef="#ctx0" brushRef="#br0" timeOffset="42520.58">931 6625 0,'0'21'0,"0"1"16,21-22-16,1 0 16,-1 0-1,0 0-15,0-22 0,0 1 16,0 21-16,1-21 15,-1 0-15,21 0 0,-21 0 16,0-1-16,1-20 0,-22 21 0,0 0 16,0 0-16,0-1 0,0 1 15,0 0-15,-22 0 0,-20 21 16,21 0-16,0 0 0,-22 0 16,22 0-16,-21 0 0,0 21 15,20 0-15,-20 0 0,21 1 0,0-1 16,0 0-16,-1 0 0,1 0 15,21 0-15,0 1 0,0-1 0,0 0 16,0 0-16,21 0 16,1 0-16,-1-21 0,0 22 15,21-1-15,-21 0 0,22-21 16,-1 21-16,0 0 0,-20 0 0,20 1 16,0-1-16,-21 0 0,22 0 15,-22 0-15,-21 22 0,0-22 0,0 0 16,0 0-16,-21 0 0,0 22 15,-1-22-15,-20 0 0,0 0 16,-22 0-16,22-21 0,0 21 0,-22-21 16,22 0-16,-1 0 0,-20 0 15,21-21-15,-1 21 0,1-21 0,0 0 16,20 0-16,-20 0 0,21-1 16,0 1-16,0 0 0,-1-21 15,1 21-15,21-1 0,0 1 16,0 0-16,0 0 0,0 0 0,0 0 15,21-1-15,22 1 0,-22 21 16,0-21-16,21 21 0,1-21 16,-22 0-16,21 21 0</inkml:trace>
  <inkml:trace contextRef="#ctx0" brushRef="#br0" timeOffset="42836.78">1778 6392 0,'0'-21'31,"0"42"-15,0 1-16,-21-1 0,21 21 0,0 0 15,0 1-15,-21-1 0,21 0 16,-22 1-16,22-1 0,-21 0 0,21 1 15,0-1-15,0 0 0,0-20 16,0 20-16,0-21 0,0 0 0,0 0 16,0 1-1,21-22 1,1 0 0,-1-22-16,-21 1 15,0 0-15,0 0 0</inkml:trace>
  <inkml:trace contextRef="#ctx0" brushRef="#br0" timeOffset="43044.67">1524 6773 0,'21'0'31,"0"0"-15,0 0-16,1 0 0,-1 0 15,0 0-15,0 0 0,0 0 0,0 0 16,1 0-16,-1 0 0,0 0 16,0 0-16,0 0 0,0-21 0,1 21 15,-1 0-15,0-21 16</inkml:trace>
  <inkml:trace contextRef="#ctx0" brushRef="#br0" timeOffset="43628.21">2455 6858 0,'43'0'16,"-22"-21"0,0 0-16,-21 0 15,0-1-15,0 1 0,0 0 0,0 0 16,0 0-16,0 0 0,0-1 15,-21 1-15,21 0 0,-21 0 0,-1 0 16,1 21-16,0 0 0,0 0 16,0 0-16,-22 0 0,22 0 0,0 42 15,0-21-15,-21 0 16,20 22-16,-20-22 0,21 21 0,0 1 16,0-1-16,-1 0 0,22-21 15,0 22-15,0-22 0,0 0 0,0 0 16,0 0-16,0 1 0,0-1 15,22-21-15,20 0 0,-21 0 0,0 0 16,0 0-16,22 0 0,-22 0 16,21-21-16,-21-1 0,22 22 0,-22-21 15,21 0-15,-21 0 0,1-21 0,-1 20 16,0-20-16,0 21 0,0-21 16,-21-1-16,0 22 0,0-21 15,0-1-15,0 22 0,0 0 16,0 0-16,0 0 0,-21 42 31,21 21-31,0-21 0,0 1 16,-21 20-16,21 0 0,0-21 15,0 22-15,0-1 0,0-21 0,0 22 16,0-22-16,21 0 0,-21 0 16,21 0-16,0 0 0,1-21 0,-1 0 15,0 22-15,0-22 0,0 0 0,0 0 16,1 0-16,-1 0 0,21-22 15,-21 22-15,0-21 0,1 0 16,-1 0-16,0 0 0</inkml:trace>
  <inkml:trace contextRef="#ctx0" brushRef="#br0" timeOffset="43892.06">3111 6265 0,'0'0'0,"0"-21"0,0 0 16,-21 21-1,0 0-15,21 21 0,0 0 16,0 22-16,-21-22 0,21 21 16,0 22-16,0-22 0,0 0 0,0 22 15,-21-22-15,21 1 0,0 20 16,0-21-16,0 1 0,0-1 16,0-21-16,0 22 0,0-1 0,0-21 15,0 0-15,0 0 0,0 1 16,0-1-16,0 0 15,21-21-15,0 0 16,0-21-16,0 21 0,-21-21 16,22-1-16</inkml:trace>
  <inkml:trace contextRef="#ctx0" brushRef="#br0" timeOffset="44267.85">3344 6795 0,'21'0'31,"1"0"-15,-1 0-16,0 0 15,0 0-15,0 0 0,0 0 16,1 0-16,-1-22 0,0 22 0,-21-21 16,21 21-16,-21-21 0,21 0 15,-21 0-15,0 0 16,-21 21-1,0 0-15,0 0 0,0 0 0,-1 0 16,1 0-16,0 21 0,0 0 0,0 0 16,21 0-16,-21 0 15,-1 1-15,22-1 0,-21 0 0,21 21 16,0-21-16,0 1 0,0-1 0,0 0 16,0 0-16,0 0 0,0 0 15,0 1 1,21-22-16,1 0 0,-1 0 15,0 0-15,0 0 0,0 0 16,0 0-16,1-22 0,20 22 0,-21-21 16,0 0-16</inkml:trace>
  <inkml:trace contextRef="#ctx0" brushRef="#br0" timeOffset="44651.63">4149 6668 0,'21'-22'16,"-42"44"-16,42-65 0,-21 22 15,-21 21 1,-1 0-16,1 0 16,0 0-16,0 21 0,0 0 15,0 1-15,21-1 16,0 0-16,-22 0 0,22 0 0,-21 0 16,21 1-16,0-1 15,0 0-15,21-21 16,1 0-16,-1 21 0,0-21 15,21 21-15,-21-21 0,1 21 16,-1-21-16,0 0 0,0 22 0,0-1 16,-21 0-16,21-21 0,-21 21 15,-21 0 1,0 0 0,0-21-16,0 0 0,0 0 15,-1 0-15,1 0 0,0 0 16,0 0-16,0 0 0,0 0 0,-1 0 15,1 0-15,0 0 0,0 0 16,0 0 0,21-21-16,-21 21 0,21-21 0,-22 21 15</inkml:trace>
  <inkml:trace contextRef="#ctx0" brushRef="#br0" timeOffset="44937.18">2942 6371 0,'0'-21'0,"0"42"0,21-63 16,0 42-1,22 0-15,-22 0 0,21-21 16,1 21-16,-1 0 0,0 0 0,1 0 15,20 0-15,-21-21 0,1 21 16,20 0-16,-20 0 0,-1 0 0,0 0 16,1 0-16,-1 0 0,-21 0 0,21 0 15,-20 0-15</inkml:trace>
  <inkml:trace contextRef="#ctx0" brushRef="#br0" timeOffset="45733.8">5270 6710 0,'-21'0'0,"42"0"0,-63 0 15,21 0-15,0 0 16,0 0-16,42 0 47,21 0-47,-21 0 0,43 0 0,-22 0 15,22 0-15,-1 0 0,1 0 16,20-21-16,1 21 0,0 0 0,-1 0 16,-20 0-16,20 0 0,-20 0 0,-1 0 15,1 0-15,-22-21 0,1 21 16,-1 0-16,-21 0 0,0 0 16,0 0-16,1 0 0,-22-22 15,0 1 1,-22 21-16,1 0 0,0-21 0,0 21 15,0-21-15,0 21 0,-1-21 0,-20 21 16,21-21-16,0 21 0,0 0 16,-1-22-16,22 1 0,-21 21 15,0 0-15,21-21 16,21 21 0,0 0-1,1 0-15,-1 0 0,0 0 16,21 0-16,-21 0 0,1 21 15,20-21-15,-21 21 0,0-21 0,0 22 16,-21-1-16,0 0 16,0 0-16,0 0 15,-21-21-15,0 21 0,0 1 16,0-1-16,-22 0 0,1 0 0,21-21 16,-21 21-16,20 0 0,1-21 0,0 22 15,0-1-15,0-21 0</inkml:trace>
  <inkml:trace contextRef="#ctx0" brushRef="#br0" timeOffset="46284.28">7662 6456 0,'0'0'16,"0"-21"-16,0 0 0,0-1 0,0 1 15,0 0-15,0 0 0,0 0 16,0 0-16,0-1 0,-21 1 15,0 21-15,0 0 16,0 0-16,-1 0 16,1 0-16,-21 21 0,21 1 0,0-1 15,-22 21-15,22 0 0,-21-20 16,21 41-16,-22-21 0,22 1 0,0-1 16,0 0-16,21 1 0,0-1 0,0-21 15,0 22-15,0-22 0,0 0 16,21 0-16,0 0 0,0-21 0,22 21 15,-22-21-15,21 0 0,0 0 16,-20 0-16,20 0 0,0 0 0,22-21 16,-22 21-16,0-21 0,1 0 0,-1-21 15,0 20-15</inkml:trace>
  <inkml:trace contextRef="#ctx0" brushRef="#br0" timeOffset="46789">8170 6075 0,'0'0'0,"0"-21"0,-21 21 32,0 21-17,0 0-15,21 0 0,-21 22 0,21-22 16,0 21-16,-22 0 0,1 1 16,21-1-16,-21 22 0,21-22 0,0 0 15,-21 1-15,0-1 0,21 0 16,-21-21-16,21 22 0,0-22 15,0 0-15,0 0 0,0 0 0,0 1 16,0-44 15,0 1-31,0 0 0,0 0 16,0 0-16,0 0 0,0-22 16,0 22-16,21-21 0,0 21 0,0-22 15,0 22-15,0-21 0,1 21 0,-1-1 16,21 1-16,0 0 0,1 0 15,-22 21-15,21 0 0,1 0 16,-22 0-16,21 0 0,-21 21 0,0 0 16,1 0-16,-1 22 0,0-22 15,-21 21-15,0-21 0,0 22 0,0-22 16,0 21-16,0-21 0,-21 22 16,0-22-16,21 0 0,-22 0 0,1 0 15,0-21-15,21 22 0,-21-22 0,21 21 16,0-42 15,0-1-15,0 1-16,21 0 15,0 21-15,0-21 0</inkml:trace>
  <inkml:trace contextRef="#ctx0" brushRef="#br0" timeOffset="47279.71">9017 6498 0,'0'0'0,"0"-21"0,0 0 0,0 0 16,0 0-16,0-1 15,0 1-15,0 0 0,0 0 16,-21 21-16,0-21 16,-1 21-16,1 0 15,0 0-15,0 0 0,0 21 0,0 0 16,-1 0-16,-20 0 0,21 1 15,0 20-15,-22-21 0,22 21 0,0-20 16,0 20-16,0 0 0,21-21 0,0 22 16,0-22-16,0 0 0,0 0 15,0 0-15,0 1 0,21-1 16,0-21-16,0 0 0,0 0 0,1 0 16,-1 0-16,0 0 0,0 0 15,21-21-15,-20-1 0,-1 1 0,21 0 16,-21 0-16,0 0 0,1 0 15,-1-22-15,0 22 0,-21-21 16,0 21-16,21-22 0,-21 22 0,0 0 16,21 0-16,-21 42 31,0 0-31,-21 0 0,21 0 16,-21 1-16,21-1 0,-21 21 15,21-21-15,0 0 0,0 1 0,0-1 16,0 0-16,0 0 0,0 0 15,21-21-15,0 0 0,-21 21 16,21-21-16,0 0 0,1 0 16,-1 0-16,0 0 0,0 0 15,-21-21-15</inkml:trace>
  <inkml:trace contextRef="#ctx0" brushRef="#br0" timeOffset="47651.81">9292 6477 0,'0'0'0,"-21"-106"32,42 85-32,0 21 15,0 0-15,1-21 0,-1 21 0,0 0 16,0 0-16,0 0 0,0 0 0,1 21 16,-1 0-16,0 0 15,0 22-15,0-22 0,-21 21 0,0-21 16,0 22-16,0-1 0,0-21 0,0 0 15,0 22-15,0-22 0,0 0 16,-21 0-16,21 0 0,-21-21 0,21 22 16,0-44 15,0 1-31,0 0 16,0 0-16,0-21 0,0 20 0,21-20 15,0 21-15,-21-21 0,21-1 16,1 22-16,-22 0 0,21-21 15,0 20-15,-21 1 0,21 0 16,0 21-16,0 0 16</inkml:trace>
  <inkml:trace contextRef="#ctx0" brushRef="#br0" timeOffset="48171.65">10245 6583 0,'0'0'0,"0"-21"15,0 0-15,0-1 0,0 1 0,0 0 16,0 0-16,0 0 0,0 0 16,0-1-16,-22 1 0,22 0 0,-21 0 15,0 21-15,0 0 0,0 0 16,0 0-16,-22 0 0,22 0 15,0 0-15,-21 21 0,20 21 0,-20-20 16,0-1-16,21 21 0,-22 0 0,22 1 16,0-22-16,0 21 0,0 1 15,-1-22-15,22 21 0,0-21 0,0 0 16,0 1-16,0-1 0,0 0 0,22 0 16,-1-21-16,0 0 15,21 0-15,-21 0 0,1 0 0,20 0 16,-21 0-16,0 0 0,22-21 0,-22 0 15,21 0-15,-21-1 0,22 1 16,-22 0-16,0 0 0,0-21 0,0-1 16,0 22-16,1-21 0,-22 21 0,0-22 15,0 22-15,0 0 0,0 0 16,-22 21 0,22 21-16,-21 0 15,0 0-15,21 0 0,0 1 0,-21-1 16,0 21-16,21-21 0,-21 0 0,21 1 15,0 20-15,0-21 0,0 0 16,0 0-16,0 1 16,21-1-16,0-21 0,0 0 0,0 0 15,0 0-15,22 0 0,-22 0 16</inkml:trace>
  <inkml:trace contextRef="#ctx0" brushRef="#br0" timeOffset="50098.12">10774 6392 0,'0'-21'0,"0"42"0,0-63 0,0 21 0,0 0 16,-21 21-1,-1 0-15,1 0 0,0 0 16,21 21-16,-42-21 0,21 21 0,-1 21 16,1-20-16,21-1 0,-21 21 15,0-21-15,21 22 0,-21-22 0,21 21 16,0-21-16,0 22 0,0-22 0,0 0 15,0 0-15,0 0 0,21 0 16,0 1-16,0-22 0,0 0 0,1 21 16,20-21-16,-21 0 0,21 0 0,-20 0 15,20 0-15,-21 0 0,21-21 16,-20-1-16,20 1 0,-21 0 0,21 0 16,-20 0-16,20-22 0,-21 1 0,0-21 15,0 20-15,1 1 16,-1-22-16,0 22 0,-21-21 0,0 20 15,21 1-15,-21 0 0,0-1 0,0 22 16,0 0-16,0 0 0,0 0 16,0-1-16,0 44 31,-21-1-31,21 21 0,-21-21 16,21 0-16,0 22 0,-21-1 15,21 0-15,-22 1 0,22-1 0,0 22 16,0-22-16,0 0 0,0 1 0,0-1 15,0-21-15,0 21 0,0-20 16,0 20-16,0-21 0,22-21 16,-1 21-16,0 0 0,0-21 0,21 0 15,-20 0-15,-1 0 0,21 0 0,0 0 16,-20 0-16,20-21 0,-21 0 16,0 0-16,22 0 0,-22 0 0,0-22 15,0 22-15,0-21 0,0 21 0,-21-22 16,0 22-16,0 0 0,0 0 15,0 0-15,0-1 0,0 1 0,-21 21 32,0 21-17,0 1-15,21-1 0,-21 0 0,21 0 16,0 21-16,0-20 16,0-1-16,-21 0 0,21 0 0,0 0 15,0 0-15,0 1 0,0-1 0,0 0 16,21-21-16,0 0 15,-21 21-15,21-21 0,0 0 0,0 0 16,1 0-16,-1 0 0,0 0 16,0-21-16,0 21 0,0-21 15,-21 0-15,22-1 0,-1 1 0,0-21 16,-21 21-16,21-22 0,0 1 16,-21 21-16,21 0 0,1-22 0,-1 22 15,-21 0-15,21 21 16,-21 21 15,0 0-31,0 1 0,0-1 0,0 21 16,0-21-16,0 0 0,0 1 0,0-1 15,0 0-15,0 0 0,0 0 16,0 0-16,0 1 0,21-22 0,0 21 16,0-21-16,1 0 15,-1 0-15,0 0 0,0 0 16,0 0-16,0 0 0,1-21 15,20-1-15,-21 1 0,0 0 0,0-21 16,1-1-16,-1 1 0,0 0 16,0-1-16,-21 1 0,21 0 0,0-22 15,1 43-15,-1-21 0,0-1 16,0 22-16,-21-21 0,0 21 0,0 0 16,0-1-16,-21 22 31,21 22-31,-21-1 15,0 0-15,21 21 0,0-21 0,0 22 16,-22-22-16,22 21 16,-21-21-16,21 22 0,-21-1 0,21 0 15,0 1-15,0-22 0,0 21 0,0 1 0,0-22 16,0 21-16,0-21 16,0 0-16,21 1 0,0-1 0,1 0 15,-1-21-15,21 0 0,-21 0 16,0 0-16,1 0 0,-1 0 15,21-21-15,-21 0 0,0-1 0,1 1 16,-1 0-16,0 0 0,0-21 0,0 20 16,0-20-16,-21 21 0,22-21 15,-22 20-15,21 1 0,-21 0 0,0 0 16,0 0-16,0 42 47,0 0-47,-21 0 0,21 0 0,0 1 15,-22-1-15,22 0 0,0 0 16,0 0-16,0 0 0,0 1 0,0-1 16,0 0-16,0 0 0,22 0 0,-1-21 15,0 21-15,0-21 0,0 0 16,0 0-16,1 0 0,-1 0 0,21 0 16,-21 0-16,22 0 0,-22 0 15,0-21-15,21 0 0,-21 0 0,1 0 16,-1 0-16,0-1 0,0-20 15,0 0-15,0 21 0,-21-1 16,0-20-16,0 21 0,0 0 0,0 0 16,0-1-16,-21 22 31,0 22-15,21-1-16,-21 0 0,0 0 0,21 0 15,0 22-15,-21-22 0,21 0 16,-22 21-16,22-21 0,0 1 0,0 20 15,0-21-15,0 0 0,0 0 0,22 1 16,-1-22-16,0 21 0,0-21 16,0 0-16,0 0 0,1 0 15,-1 0-15,21 0 0,-21 0 0,22 0 16,-22 0-16,21-21 0,-21-1 16,22 1-16,-22 0 0,21-21 15,-21-1-15,22 1 0,-22 21 0,0-21 16,0-1-16,0 1 0,0 0 0,-21 20 15,22-20-15,-22 21 0,0 0 0,0 0 16,-22 21 0,1 21-1,21 0-15,0 0 0,0 0 0,0 0 16,0 22-16,0-22 0,0 0 16,0 21-16,0-20 0,0 20 15,0-21-15,0 21 0,0-20 0,0-1 16,0 0-16,0 0 0,0 0 15,0 0-15,0 1 0,-21-22 16,0 21-16,0-21 16,0 0-1,-1 0 1,1-21 0,21-1-1,-21 22-15,21-21 0,-21 0 16,21 0-16</inkml:trace>
  <inkml:trace contextRef="#ctx0" brushRef="#br0" timeOffset="50511.4">12213 6096 0,'0'0'0,"0"21"0,21-21 32,0 0-32,1 0 0,20 0 0,-21 0 15,0 0-15,22 0 16,-22 0-16,21 0 0,-21 0 0,22 0 15,-22 0-15,0 0 0,21 0 0,-21 0 16,1-21-16</inkml:trace>
  <inkml:trace contextRef="#ctx0" brushRef="#br0" timeOffset="50748.27">11070 6096 0,'-42'0'15,"84"0"-15,-105 0 0,41 21 0,44-21 32,-1 0-32,21 0 0,-21 0 0,22 0 15,-1 0-15,0 0 0,1 0 16,-1 0-16,0 0 0,1 0 0,-1 0 15,0 0-15,-21 0 0,22-21 16</inkml:trace>
  <inkml:trace contextRef="#ctx0" brushRef="#br0" timeOffset="51865.41">12975 5948 0,'21'0'31,"-42"0"32,0 0-47,0 0-16,21 21 15,0 0 1,21-21-16,0 0 15,21 0-15,1 0 0</inkml:trace>
  <inkml:trace contextRef="#ctx0" brushRef="#br0" timeOffset="53059.95">15833 6033 0,'0'0'0,"0"-22"0,0 1 16,0 0-1,0 0-15,-22 42 47,1 0-47,0-21 0,21 21 16,-21 1-16,0-1 0,0 0 0,-1 21 15,1-21-15,0 1 0,0 20 0,0-21 16,0 0-16,-1 22 0,1-22 16,21 0-16,0 0 0,0 21 0,0-20 15,0-1-15,0 0 16,21-21-16,1 0 0,20 0 16,-21 0-16,21 0 0,-20 0 0,-1 0 15,21 0-15,0 0 0,-20-21 16,20 0-16,0-1 0,-21 1 0,1 0 15,20 0-15,-21 0 0,-21-22 0,0 22 16,0 0-16,0-21 0,0 21 16,0-1-16,0-20 0,-21 21 0,0 0 15,0-22-15,-1 43 0,1-21 16,0 0-16,0 21 0,0 0 16,0 0-16,-1 0 0,1 0 0,0 0 15,21 21 1,21-21-1,0 21-15,22-21 16,-22 0-16,21 0 0,1 0 0,-1 0 16,0 0-16,1 0 0,20 0 15,-21 0-15,1 0 0,20 0 0,-20-21 16,-1 0-16,-21 21 0,21-21 0,-20 21 16,-22-21-16,21 21 0,-21-21 15,0-1-15,0 1 16,-21 21 15,21 21-15,0 1-16,-22-1 15,22 0-15,-21 0 0,21 21 0,-21-20 16,21-1-16,-21 21 0,0-21 16,0 22-16,21-1 0,-22 0 0,1 1 15,0 20-15,0-21 0,21 22 0,-21-1 16,0 1-16,21-1 0,-22 1 15,22-1-15,0 1 0,-21-1 0,21-20 16,-21 20-16,21 1 0,-21-1 0,21 1 16,0-1-16,0 1 0,0-1 15,0 1-15,0-22 0,0 22 16,-21-22-16,21 0 0,-21 1 0,21-22 16,0 21-16,-22-21 0,1 0 15,0 1-15,0-22 0,0 0 0,0 0 16,-1 0-16,1 0 0,0 0 15,0-22-15,0 1 0,21 0 0,-21 0 16,-1 0-16,1-22 0,21 1 16,0 0-16,-21-1 0,21-20 0,0-1 15,0 22-15,0-21 0,0-1 0,0 1 16,21-1-16,-21 1 0,21-1 16,1 22-16,-1-22 0,21 1 0,0-43 15,-20 64 1,20-1-16,-21 1 0,0 0 0,22-1 15,-22 1-15,0 21 0,0 0 0,0-1 16,0 1-16,-21 0 0,22 21 16,-22-21-16,21 21 15,-21-21-15,21 21 16,0-21-16,0-1 16</inkml:trace>
  <inkml:trace contextRef="#ctx0" brushRef="#br0" timeOffset="53392.07">17695 5757 0,'0'0'0,"0"-21"0,0 0 16,0 0-16,0 0 0,0 0 0,0-1 15,0 1 1,-21 21-16,21 21 16,-21 1-16,0 20 0,21-21 15,-21 21-15,21 1 0,-22-1 0,1 0 16,0 1-16,21-1 0,-21 0 16,0 1-16,0-1 0,21 0 15,0-20-15,-22-1 0,22 21 0,0-21 16,0 0-16,0 1 0,0-44 47,0 1-47</inkml:trace>
  <inkml:trace contextRef="#ctx0" brushRef="#br0" timeOffset="54008.27">17103 6011 0,'0'0'0,"21"0"31,0 0-15,21 0-16,1 0 0,-1 0 0,0-21 15,1 0-15,20 21 0,1 0 16,-22-21-16,21 21 0,-20-21 0,20 0 16,-20 21-16,-1-22 0,-21 1 0,0 0 15,22 0-15,-43 0 0,21 0 16,-21-1-16,21 1 0,-21 0 0,0 0 15,0 0-15,0 0 16,-21 21 0,21 21-1,-21 0-15,21 0 0,0 0 0,0 22 16,-22-22-16,1 21 0,21-21 0,-21 22 16,21-1-16,-21-21 0,21 0 15,0 22-15,-21-22 0,21 0 0,-21 0 16,21 21-16,-22-42 0,22 22 15,0-1-15,0 0 0,0 0 16,0-42 15,0 0-31,0 0 16,0-1-16,22 1 16,-1 0-16,0-21 0,0 21 15,0-1-15,22-20 0,-22 21 0,0 0 16,0 0-16,21-1 0,-20 22 15,-1 0-15,21 0 0,-21 0 0,0 0 16,1 0-16,-1 22 0,0 20 16,-21-21-16,0 21 0,0-20 0,0-1 15,0 21-15,0-21 0,0 22 0,0-22 16,-21 0-16,21 0 0,0 0 16,-21-21-16,21 21 0,-22-21 15,22 22-15,0-44 31,22 22-15,-1-21-16,-21 0 0,21 21 0</inkml:trace>
  <inkml:trace contextRef="#ctx0" brushRef="#br0" timeOffset="54345.1">18330 6054 0,'85'-21'15,"-43"21"-15,-21 0 16,1 0-16,-1-22 0,0 1 16,0 21-16,0-21 0,0 21 15,1-21-15,-1 21 0,-21-21 0,21 21 16,-21-21-16,0-1 0,0 1 16,-21 21-16,0 0 0,-1 0 15,1 0-15,0 0 0,-21 0 0,21 21 16,-22-21-16,1 22 0,21-1 15,0 21-15,-22-21 0,43 0 0,-21 1 16,21-1-16,-21 21 0,21-21 16,0 0-16,0 1 0,21-22 0,0 21 15,0 0-15,1-21 0,-1 0 0,21 21 16,-21-21-16,22 0 0,-22 0 16,21 0-16,0 0 0,-20 0 15,20-21-15,0 0 0,-21 0 0,1-1 16,20 1-16</inkml:trace>
  <inkml:trace contextRef="#ctx0" brushRef="#br0" timeOffset="55113.52">19791 5652 0,'0'-22'15,"0"44"-15,0-65 0,0 22 0,21 0 0,-21 0 16,0 0-16,0-1 0,0 1 15,0 0-15,-21 21 32,0 21-32,-1-21 15,1 43-15,0-22 0,0 21 0,0-21 16,0 22-16,-22-1 0,22 0 16,0 22-16,0-22 0,0 0 0,-1 1 15,1-1-15,21-21 0,0 22 0,0-22 16,0 0-16,0 0 0,21 0 15,1 0-15,-1 1 0,21-22 0,-21 0 16,22 21-16,-1-21 0,0 0 16,1 0-16,-1 0 0,0 0 0,1-21 15,-1 21-15,0-22 0,1 1 0,-1 0 16,-21-21-16,21 21 0,-20-22 16,-1 1-16,0 0 0,-21-1 15,0-20-15,0-1 0,0 22 0,0-22 16,0 22-16,0 0 0,-21-1 15,0 1-15,-1 21 0,1 0 0,0 0 16,0 21-16,0 0 0,-22 0 16,22 0-16,-21 0 0,0 21 0,20 0 15,-20 0-15,21 0 0,-21 0 16,20 22-16,1-1 0,0-21 0,0 22 16,21-22-16,0 21 0,0-21 0,0 0 15,0 1-15,0-1 0,0 0 16,21 0-16,0-21 0,0 0 0,22 0 15,-22 0-15</inkml:trace>
  <inkml:trace contextRef="#ctx0" brushRef="#br0" timeOffset="55689.24">20659 5355 0,'0'-21'16,"0"42"-16,0-63 0,0 21 0,0 0 15,0-1-15,0 44 16,-22-1 0,22 0-16,-21 0 0,0 0 15,21 22-15,-21-1 0,0 0 0,0 22 16,-1-22-16,22 22 16,-21-1-16,0-21 0,0 22 0,0-22 15,0 1-15,-1-1 0,22-21 0,-21 21 16,21-20-16,0-1 0,0 0 15,0 0-15,0-42 47,0 0-47,0 0 0,0-22 16,0 22-16,0 0 0,21 0 16,1-22-16,-1 22 0,0-21 0,0 21 15,0 0-15,0-22 0,22 22 16,-22 0-16,21 21 0,-21-21 15,22 21-15,-1 0 0,0 0 0,-20 0 16,20 0-16,-21 21 0,21 0 16,-20 0-16,-1 0 0,0 1 0,-21-1 15,0 21-15,0-21 0,0 0 16,0 22-16,-21-22 0,0 0 0,-1 0 16,-20 0-16,21 1 0,-21-1 0,-1-21 15,22 21-15,-21-21 0,-1 0 16,1 21-16,21-21 0,-21 0 0,-1 0 15,22 0-15,0 0 0,0 0 16,0 0-16,21-21 31,21 21-15,0-21-16,0 0 0,0 21 0,22-22 16,-1 22-16</inkml:trace>
  <inkml:trace contextRef="#ctx0" brushRef="#br0" timeOffset="56179.96">21018 5990 0,'22'0'16,"-1"0"-16,-21-21 0,0 0 0,21 21 15,0-21-15,0 0 0,0 21 16,1-22-16,-22 1 0,21-21 0,0 21 15,0 0-15,-21-1 0,0 1 16,21 0-16,0 0 0,-21 0 16,0 42 15,0 0-31,0 0 0,0 0 0,0 1 16,-21 20-16,21-21 0,-21 21 15,21 1-15,0-22 0,-21 21 0,0 1 16,0-1-16,21 0 0,0 1 15,-22-1-15,22 0 0,-21 22 16,21-22-16,0 0 0,0 22 0,0-1 16,0-20-16,0 20 0,0-20 0,-21-1 15,21 21-15,0-20 0,-21-1 16,0-21-16,21 22 0,-21-1 0,-1-21 16,1 0-16,0 0 0,0 1 0,0-22 15,21 21-15,-21-21 0,-1 0 16,1 0-16,0 0 15,0-21-15,21-1 16,0 1 0,0 0-16,0 0 0,0 0 15,0 0-15,0-1 0,0-20 0,0 21 16,0 0-16,0-22 0,0 1 0</inkml:trace>
  <inkml:trace contextRef="#ctx0" brushRef="#br0" timeOffset="56439.81">21315 5440 0,'0'0'0,"-21"0"0,21 21 110</inkml:trace>
  <inkml:trace contextRef="#ctx0" brushRef="#br0" timeOffset="56820.59">21569 5715 0,'0'21'16,"21"-21"-16,0 0 16,0 0-1,0 0-15,1 0 0,-1-21 16,0 0-16,0 21 0,0-21 15,0 0-15,1-1 0,-22 1 16,0 0-16,0 0 16,0 0-16,0 0 15,-22 21 1,1 0-16,0 21 16,0 0-16,0-21 0,0 42 15,-1-21-15,22 1 0,-21 20 0,0-21 16,21 21-16,-21-20 0,21 20 0,0-21 15,0 0-15,0 22 0,0-22 16,0 0-16,0 0 0,0 0 16,21-21-16,0 21 15,0-21-15,1 0 0,-1 0 16,0 0-16,0 0 0,0 0 0,22-21 16,-22 21-16,0-21 0</inkml:trace>
  <inkml:trace contextRef="#ctx0" brushRef="#br0" timeOffset="57388.36">22183 5630 0,'0'0'0,"0"-84"31,0 105 0,-22 0-15,22 21-16,0-20 0,-21-1 15,0 21-15,21-21 0,0 22 0,0-22 16,0 21-16,0-21 0,0 22 0,0-22 16,0 0-16,0 0 0,0 0 15,0 0-15,21-21 0,0 0 16,1 0-16,-1 0 0,0 0 16,0 0-16,0 0 0,22 0 0,-22 0 15,0 0-15,21-21 0,-21 0 0,22 0 16,-22-21-16,0 20 0,0-20 15,22 0-15,-22-1 0,0-20 16,0 21-16,0-1 0,0-20 16,1 20-16,-22 1 0,0 0 0,0-1 15,21 22-15,-21 0 0,0 0 0,0 0 16,0 0-16,0 42 47,0 0-47,0 0 0,0 21 0,0-20 15,0-1-15,0 21 0,-21 0 16,21 1-16,0-1 0,0 0 0,-22 1 16,22-22-16,-21 21 0,21 1 0,0-1 15,0-21-15,0 21 16,0-20-16,0-1 0,0 0 0,0 0 16,21 0-16,1-21 0,-1 0 0,0 21 15,0-21-15,0 0 0,22 0 16,-22 0-16,0 0 0,21-21 0,-21 21 15,1-21-15,20 0 0,-21 0 16,0 0-16,0-1 0,-21 1 0,0 0 16</inkml:trace>
  <inkml:trace contextRef="#ctx0" brushRef="#br0" timeOffset="57656.82">22733 5461 0,'0'0'0,"21"0"47,0 0-47,0 0 0,22 0 0,-22 0 16,0 0-16,21 0 0,1 0 16,-22-21-16,21 21 0,-21 0 0,1 0 15,-1 0-15,0-21 0,0 21 16,0 0-16,-42 0 47,0 0-47,0 0 0,0 0 15,-1 0-15</inkml:trace>
  <inkml:trace contextRef="#ctx0" brushRef="#br0" timeOffset="59036.7">402 8678 0,'0'0'0,"0"-21"16,21 21-16,0-21 0,-21 0 0,22 0 15,-22 0-15,21-1 0,-21 1 16,0 0-16,0 0 0,0 0 15,0 0-15,0-1 16,0 44 0,-21-22-1,21 42-15,-22-21 0,22 21 0,0 1 16,-21-1-16,21 22 0,-21-22 16,0 21-16,21 1 0,-21-1 15,21 1-15,-21-1 0,-1-20 0,22 20 16,0-20-16,0-1 0,-21-21 15,21 0-15,0 0 0,0 1 0,0-1 16,-21-21-16,0-21 31,21-1-15,-21 1-16,21 0 0,0 0 0,0 0 16,0-22-16,0 22 0,0-21 15,0 0-15,21-1 0,0 22 0,0-21 16,22-1-16,-22 22 0,21-21 15,-21 21-15,22 0 0,-1 21 16,0 0-16,1 0 0,-1 0 0,0 0 16,-21 21-16,22 0 0,-22 0 15,-21 21-15,0-20 0,0 20 0,0-21 16,0 21-16,0-20 0,-21 20 16,0-21-16,-22 21 0,22-20 15,0-1-15,-21 0 0,20-21 16,-20 21-16,21-21 0,0 0 0,-22 0 15,22 0-15,0 0 0,0 0 16,0 0-16,21-21 16,0 0-16,0 0 15,21-1-15</inkml:trace>
  <inkml:trace contextRef="#ctx0" brushRef="#br0" timeOffset="59404.17">889 9038 0,'0'0'0,"21"0"16,0-21 0,-21 0-16,21 21 0,1-21 15,-1 0-15,-21-1 0,21 1 0,-21 0 16,21 0-16,-21 0 0,0 0 15,0-1-15,0 1 16,-21 21-16,-21 0 16,20 0-16,1 21 0,0 1 15,0-1-15,0 0 0,-22 21 0,22-21 16,21 22-16,-21-22 16,21 21-16,-21-21 0,21 22 0,0-22 15,0 0-15,0 0 0,0 0 16,0 1-16,21-22 0,0 0 0,0 21 15,1-21-15,20 0 0,-21 0 16,21 0-16,1-21 0,-1-1 0,0 1 16,1 0-16,-1 0 0,0 0 15</inkml:trace>
  <inkml:trace contextRef="#ctx0" brushRef="#br0" timeOffset="59855.91">1524 8382 0,'0'0'0,"0"-21"0,-21 21 16,21 21 0,0 0-1,0 22-15,0-22 0,-21 21 0,21 0 16,0 22-16,-22-22 0,22 22 16,0-22-16,0 22 0,-21-22 0,21 0 15,-21 1-15,21-1 0,-21 0 16,21-21-16,0 22 0,0-22 0,0 0 15,0-42 32,0 0-47,0-22 0,0 22 16,0 0-16,0-21 0,21-1 16,0 1-16,0 21 0,22-21 0,-22-1 15,21 22-15,-21 0 0,22 0 16,-22 21-16,21 0 0,-21 0 0,1 0 15,20 0-15,-42 21 0,21 0 16,-21 0-16,21 0 0,-21 22 0,0-22 16,0 0-16,0 21 0,0-20 15,0-1-15,-21 21 0,0-21 0,21 0 16,0 1-16,-21-1 0,0-21 16,21 21-16,-22-21 0</inkml:trace>
  <inkml:trace contextRef="#ctx0" brushRef="#br0" timeOffset="61016.75">2265 8827 0,'0'-22'0,"0"44"0,0-65 0,0 22 0,0 0 15,0 0-15,0 0 0,-21-1 16,-1 1-16,22 0 0,-21 0 0,0 0 16,0 21-16,0 0 15,0 0-15,-1 0 0,1 21 16,0 0-16,0 0 0,0 0 16,0 22-16,-1-1 0,1 22 0,0-22 15,21 0-15,-21 1 0,21-1 0,-21 0 16,21 1-16,0-22 0,0 0 15,0 0-15,0 0 0,21 0 16,0-21-16,0 0 0,0 0 16,1 0-16,-1 0 0,0 0 0,0-21 15,0 0-15,0 0 0,1 0 16,-1 0-16,0-1 0,0-20 0,0 21 16,-21-21-16,0 20 0,21-20 15,-21 21-15,0-21 0,0 20 0,0-20 16,0 21-16,0 0 0,0 0 15,0 42 17,0 0-32,0 21 0,-21-21 15,21 22-15,0-22 0,0 21 16,0 1-16,0-22 0,0 21 16,0-21-16,0 22 0,21-22 0,-21 0 15,22-21-15,-1 21 0,-21 0 16,21-21-16,0 0 0,21 0 0,-20 0 15,-1 0-15,21-21 0,-21 0 16,0 0-16,22 21 0,-22-43 0,0 22 16,21 0-16,-20 0 0,-1-21 0,-21 20 15,21-20-15,-21 21 0,21-21 16,-21 20-16,0 1 0,0 0 0,0 0 16,0 0-16,0 42 31,0 21-16,0-21-15,0 1 16,0-1-16,0 21 0,0-21 0,0 22 16,0-22-16,0 0 0,0 21 15,0-21-15,0 1 0,0-1 16,21-21-16,0 0 0,1 0 16,-1 0-16,0 0 0,0 0 15,0 0-15,0-21 0,1-1 0,62-62 31,-63 63-31,-21-22 0,22 22 16,-1-21-16,-21 21 0,21-22 16,-21 22-16,0 0 0,0 0 0,0 0 15,21-1-15,-21 44 32,0-1-17,-21 0-15,21 0 0,-21 21 16,21-20-16,0 20 0,0-21 0,0 21 15,0-20-15,0-1 0,0 0 0,0 0 16,0 0-16,0 0 0,21-21 16,0 0-16,0 0 0,0 0 15,1 0-15,-1 0 16,21 0-16,-21-21 0,0 0 0,1 21 16,20-21-16,-21 0 0,0-22 0,0 22 15,-21 0-15,22 0 0,-22-21 16,21 20-16,-21 1 0,0 0 0,0 0 15,0 0-15,0 0 0,0 42 32,0 0-32,0 0 0,0 0 15,0 0-15,0 1 0,0-1 16,0 21-16,0-21 0,0 0 0,0 1 16,0-1-16,0 0 0,0 0 15,21-21 1,0 0-16,0 0 15,0 0-15,1-21 16,-22 0-16,0 0 16,21-1-16</inkml:trace>
  <inkml:trace contextRef="#ctx0" brushRef="#br0" timeOffset="61171.66">3492 8488 0,'0'0'0,"-21"0"0,0-21 15,0 21-15,0 0 16,21 21 15,21 0-15</inkml:trace>
  <inkml:trace contextRef="#ctx0" brushRef="#br0" timeOffset="62487.38">3937 8615 0,'0'0'0,"0"-21"16,-21 0-16,0 21 16,-1 0-1,1 0-15,0 0 0,21 21 16,-21-21-16,0 21 0,21 0 15,-21 21-15,21-20 0,0 20 0,-22-21 16,22 21-16,0-20 0,0 20 0,0-21 16,0 21-16,0-20 0,0-1 15,0 0-15,0 0 0,22 0 0,-1 0 16,0-21-16,0 0 0,0 0 16,0 0-16,1 0 0,-1 0 0,0 0 15,0 0-15,0 0 0,0-21 16,1 0-16,-1 0 0,0 0 15,-21 0-15,21-1 0,-21 1 0,21 0 16,-21-21-16,0 21 0,0-22 0,0 22 16,0-21-16,0-1 0,0 22 15,-21 0-15,0-21 0,0 21 0,0-1 16,-1 1-16,1 21 0,0 0 16,0 0-16,0 0 0,0 0 15,-1 0-15,22 21 0,-21 1 0,0-1 16,21 0-16,-21 0 0,21 21 15,0-20-15,0 20 0,0-21 0,0 21 16,0 1-16,0-22 0,0 21 16,21-21-16,0 1 0,0-1 15,1 0-15,-1 0 0,0-21 0,0 0 16,0 0-16,0 0 0,22 0 0,-22 0 16,0-21-16,0 21 0,0-21 15,1 0-15,-1-1 0,21 1 0,-21 0 16,0-21-16,-21 21 0,22-1 0,-1-20 15,-21 21-15,0-21 0,21 20 16,-21 1-16,0 0 0,0 0 0,0 0 16,0 42 15,-21 0-31,21 0 16,0 0-16,0 22 0,-21-22 0,21 21 15,0-21-15,0 22 0,0-22 16,0 0-16,0 21 0,0-20 0,0-1 15,0 0-15,21-21 0,0 21 16,0-21-16,0 0 0,0 0 0,1 0 16,-1 0-16,0 0 0,21 0 0,-21 0 15,1-21-15,-1 0 0,0 0 16,0-1-16,0 1 0,0 0 0,1 0 16,-1-21-16,-21 20 0,21 1 0,-21-21 15,21 21-15,-21 0 16,0-1-16,0 1 0,0 0 15,0 42 17,0 0-32,-21 1 0,21 20 15,-21-21-15,21 0 0,-21 0 0,21 22 16,0-22-16,0 0 0,0 0 16,0 0-16,0 1 0,0-1 0,21 0 15,0-21-15,0 0 0,0 0 16,0 0-16,1 0 15,20 0-15,-21 0 0,0-21 0,0 21 0,1-21 16,20-1-16,-21 1 0,0 0 16,-21 0-16,21 0 0,1 0 15,-22-22-15,0 22 0,0 0 0,0 0 16,0-22-16,0 22 0,0 0 0,0 0 16,-22 21-1,1 0-15,0 0 0,21 21 16,0 0 15,21-21-15,0 0-16,1 0 0,-1 0 0,0 0 15,0-21-15,0 21 16,0-21-16,1 21 0,-1 0 16,0 0-16,0 0 15,-21 21 1,0 0-16,0 0 15,0 22-15,0-22 0,-21 0 16,21 0-16,0 22 0,-21-22 16,21 0-16,0 0 0,0 0 0,0 0 15,0 1-15,0-1 0,0 0 16,21-21 15,0 0-31,-21-21 16,21 21-1,-21-21-15,21-1 0</inkml:trace>
  <inkml:trace contextRef="#ctx0" brushRef="#br0" timeOffset="63299.75">5990 8678 0,'-21'0'15,"42"0"-15,-63 0 0,21 0 0,-1 0 0,1 0 16,0 0-16,0 0 0,42 0 47,0 0-47,0 0 15,22 0-15,-22 0 0,21 0 16,1 0-16,20 0 0,-21 0 16,1 0-16,20 0 0,-20 0 0,-1 0 15,0 0-15,1-21 0,-1 21 16,0 0-16,1-21 0,-22 21 0,0 0 15,21 0-15,-21-21 0,1 21 16,-1-21-16,-21 0 16,-21 21-1,-1 0 1,22-22-16,-21 22 0,0 0 0,0 0 16,0 0-16,0-21 15,-1 21-15,1 0 0,0 0 0,0-21 16,0 21-16,0 0 0,21-21 15,-22 21-15,22-21 0,-21 21 16,0 0-16,21-21 16,21 42 31,0-21-47,1 0 0,20 0 15,-21 21-15,0-21 0,22 0 16,-22 0-16,21 0 0,-21 0 15,0 0-15,1 0 0,20 0 0,-21 0 16,0 0-16,0 0 16,-21 21-16,0 0 15,-21 0 1,0-21-16,0 22 0,0-1 16,0 0-16,-1 0 0,-20 0 15,21 0-15,0 1 0,0-1 0,-1 0 16,1 0-16,0 0 0,21 0 15,-21 1-15,0-22 0,0 21 0,21 0 16,0 0-16,-22-21 16</inkml:trace>
  <inkml:trace contextRef="#ctx0" brushRef="#br0" timeOffset="66369.3">7662 8446 0,'0'0'0,"0"21"16,-21-21-16,0 21 0,0-21 0,21 21 16,0 0-16,0 0 15,21-21 17,0 0-32,21 0 0,-20 0 0,-1-21 15,21 21-15,0-21 0,1 0 16,20 0-16,-20 0 0,-1-1 15,21 1-15,-20-21 0,-22 21 0,21-22 16,-21 22-16,1-21 0,-1 0 16,0-1-16,-21 1 0,0 0 0,0-1 15,0 22-15,0-21 0,0 21 0,-21-22 16,0 22-16,21 0 0,-22 21 16,1-21-16,0 21 0,0 0 15,0 0-15,0 21 16,-1 21-16,22-21 0,-21 22 0,0 20 15,21 1-15,0-1 0,-21 1 0,0-1 16,0 1-16,21-1 0,-22 1 16,1-1-16,21 1 0,-21-1 0,0 22 15,21-22-15,-21 1 0,21 21 0,0-22 16,-21 1-16,21 20 16,-22-20-16,22-1 0,-21 22 0,21-22 15,0 22-15,0-21 0,0 20 0,0-20 16,-21-1-16,21 1 0,0-1 15,0-20-15,0-1 0,0 0 0,0 1 16,0-22-16,21 0 0,0 0 0,1-21 16,-1 0-16,0 0 0,21 0 15,-21-21-15,1 0 0,20 0 16,0-1-16,-21-20 0,22 21 0,-1-21 16,-21-1-16,22 1 0,-22-22 15,21 22-15,-21-21 0,-21-1 0,0 1 16,0 20-16,0-20 0,0-1 15,0 1-15,-21-1 0,-21 1 0,21-1 16,-1 1-16,-20-1 0,0 22 0,21-22 16,-22 1-16,1 21 0,21-1 15,-22 22-15,22-21 0,0 21 0,0-1 16,0 22-16,0-21 0,-1 21 16,1 0-1,21-21-15,21 0 31,1 0-31,-1 21 16,0-21-16,0 21 0,0-22 0,0 1 16,22 0-16,-22 0 0,21 0 15,-21 0-15,22-1 0,-22 1 0,0 0 16,0 0-16,0 0 0,1 0 0,-1-1 16,-21 1-16,21 0 0,-21 0 15,0 42 32,0 0-47,0 0 0,0 1 0,0-1 16,0 21-16,0-21 0,21 22 15,-21-22-15,0 21 0,0-21 16,21 0-16,-21 1 0,0-1 0,21 0 16,-21 0-16,22-21 0,-1 0 0,-21 21 15,21-21-15,0 0 0,0 0 16,0 0-16,22 0 0,-22-21 0,0 21 15,21-21-15,-20 0 0,20 0 16,-21-1-16,0-20 0,0 21 0,1-21 16,-1 20-16,-21-20 0,21 21 0,-21-21 15,0 20-15,0 1 0,0 0 16,0 0-16,0 0 16,-21 42-1,0-21 1,21 21-16,-22 0 0,22 0 0,0 22 15,0-22-15,0 21 0,0-21 0,0 1 16,0 20-16,0-21 0,0 0 16,22 0-16,-1 1 0,0-22 0,21 21 15,-21 0-15,22-21 0,-22 0 0,21 0 16,1 0-16,-1 0 0,-21 0 16,21 0-16,-20-21 0,20 0 0,-21 21 15,0-22-15,22 1 0,-22 0 0,-21 0 16,21 0-16,-21 0 0,21-22 15,-21 22-15,0-21 0,0 21 16,0-22-16,0 22 0,0 0 0,0 0 16,0 42 15,-21 0-31,21 0 0,0 0 0,-21 1 16,21-1-16,0 21 0,0-21 15,0 0-15,0 22 0,0-22 0,0 0 16,-21 0-16,21 0 0,0 1 0,0-1 15,0 0-15,0-42 63,0 0-63,0-1 0,0 1 0,0 0 16,0 0-16,21-21 0,0 20 0,0-20 15,-21 0-15,21 21 0,0-22 16,22 1-16,-22 21 0,0 0 0,0-1 15,0 1-15,22 21 0,-1 0 16,-21 0-16,-21 21 16,21 1-16,-21-1 0,22 0 0,-22 21 15,0-21-15,0 22 0,0-1 0,21-21 16,-21 22-16,21-22 0,0 0 16,-21 0-16,21 0 0,0 0 0,1 1 15,-1-1-15,0-21 0,0 0 16,0 0-16,0 0 0,1 0 15,-1 0-15,0 0 0,0 0 0,0 0 16,0-21-16,1-1 0,-1 1 16,-21 0-16,21 0 0,0 0 15,0-22-15,0 22 0,1-21 0,-1 0 16,0 20-16,0-20 0,0 0 0,0 21 16,1-22-16,-22 22 0,21 0 15,0 21-15,0 0 0,-21 21 31,0 0-31,0 0 0,0 1 16,0-1-16,0 0 16,0 0-16,0 0 15,0-42 17,0 0-17,0 0-15,0 0 16,-21-1-16,21 1 0,-21 21 15,21-21-15,-21 0 0,-1 0 16,1 21-16,0 0 16,0 0-16,0 21 15,0 0-15,21 0 0,-22 0 16,22 1-16,-21 20 0,21-21 16,0 21-16,0-20 0,0 20 0,0-21 15,0 21-15,0-20 0,0-1 0,0 0 16,0 21-16,21-21 0,1 1 15,-1-1-15,0 0 0,0-21 16,0 0-16,0 0 0,22 0 0,-22 0 16,0 0-16,21 0 0,1 0 0,-22 0 15,0-21-15,21 21 16,-20-21-16,-1-22 0,0 22 0,0 0 0,0-21 16,0-1-16,1 1 0,-1 0 15,0-22-15,0 22 0,0-22 16,-21 22-16,0-22 0,21 22 0,-21 0 15,22-1-15,-22 22 0,0-21 0,0 21 16,0 0-16,0-1 16,0 44-1,0-1-15,-22 0 0,1 0 16,21 21-16,-21-20 0,21 20 16,0 0-16,-21 22 0,21-22 0,0 0 15,-21 1-15,21-1 0,0 0 0,0 1 16,0-1-16,0-21 0,0 22 15,0-22-15,0 0 0,0 0 16,21 0-16,0-21 0,0 21 0,0-21 16,1 0-16,-1 0 0,0 0 15,21 0-15,-21 0 0,1-21 0,20 21 16,-21-21-16,21 0 0,-20 0 0,-1 0 16,0-1-16,0 1 0,0 0 15,-21-21-15,0 21 0,21-1 0,-21 1 16,0 0-16,0 42 15,0 0 1,0 1-16,-21-1 16,21 21-16,0-21 0,0 0 0,0 1 15,0-1-15,0 0 16,0 0-16,0 0 16,21-21-16,1 0 0,-1 0 0,0 0 15,0 0-15,0 0 0,0 0 16,1-21-16,-1 21 0,0-21 15,0 0-15,0 0 0,-21-1 0</inkml:trace>
  <inkml:trace contextRef="#ctx0" brushRef="#br0" timeOffset="66545.9">11345 7832 0,'-21'0'16,"42"0"-16,-63 0 0,21 0 15,0 0 1,21 21 0</inkml:trace>
  <inkml:trace contextRef="#ctx0" brushRef="#br0" timeOffset="66724.81">10499 8170 0,'0'0'0,"0"22"0,21-22 32,0 0-32,0 0 0,0 0 15,22-22-15,-22 1 0,21 21 0,0-21 16,-20 0-16,20 21 0</inkml:trace>
  <inkml:trace contextRef="#ctx0" brushRef="#br0" timeOffset="67552.35">11578 8255 0,'0'0'0,"0"-21"0,0 0 15,0 0 1,-21 21-16,0 0 16,0 0-1,-1 0-15,1 21 0,0 0 16,0 0-16,0 0 0,0 22 0,-1-22 15,1 21-15,0-21 0,21 0 16,0 22-16,0-22 0,0 0 0,0 0 16,0 0-16,21 1 0,0-1 0,1-21 15,-1 21-15,21-21 0,-21 0 16,0 0-16,22 0 0,-22 0 0,0 0 16,21 0-16,-20 0 0,-22-21 0,21 21 15,-21-21-15,21-1 0,-21 1 0,0 0 16,0 0-16,0 0 0,0 0 15,-21-22-15,0 22 0,21-21 16,0 21-16,0-22 0,0 1 0,0 0 16,0 20-16,0-20 0,0 21 15,0 0-15,21 0 0,-21-1 0,21 22 16,0 0-16,0 0 0,0 0 16,1 0-16,-1 0 0,0 0 0,0 22 15,0 20-15,0-21 0,1 0 0,-1 22 16,0-22-16,-21 21 0,0-21 15,0 22-15,21-22 0,-21 21 0,0-21 16,0 22-16,0-22 0,0 0 0,0 0 16,0 0-16,0 0 15,-21-21 1,21-21 15,0 0-31,0 0 0,0 0 16,0 0-16,0-1 0,21 1 0,0-21 15,0 21-15,1-22 0,-1 1 0,0 0 16,21-1-16,-21 22 0,1-21 16,20 21-16,-21 0 0,21-1 0,-20 22 15,-1 0-15,0 0 0,0 0 0,0 22 16,0-1-16,-21 0 0,22 0 16,-22 21-16,0 1 0,0-22 0,0 21 15,0 1-15,0-22 0,0 21 16,0-21-16,-22 0 0,1 1 15,21 20-15,0-21 0,-21 0 16,0-21-16,21 21 0,0-42 47,21 21-47,0-21 0</inkml:trace>
  <inkml:trace contextRef="#ctx0" brushRef="#br0" timeOffset="69264.85">13039 8319 0,'0'0'0,"0"-22"0,21 22 0,-21-21 0,0 0 15,0 0-15,0 0 0,0 0 16,0-1-16,0 1 0,0-21 0,0 21 16,-21 0-16,-1-1 0,1 22 15,0 0-15,0 0 0,0 0 0,0 0 16,-1 0-16,-20 22 0,21-1 0,0 21 15,0-21-15,-22 22 0,22-1 16,0 0-16,0-21 0,0 22 0,-1-22 16,22 21-16,0-21 0,0 1 0,0-1 15,0 0-15,0 0 0,0 0 16,22-21-16,-1 0 0,0 21 16,0-21-16,0 0 0,0 0 0,1 0 15,-1 0-15,0 0 0,0-21 16,21 21-16,-20-21 0,-1 0 0,0 0 15,0 0-15,0-22 0,0 22 0,1-21 16,-1-1-16,0 1 0,-21 0 16,0 21-16,21-22 0,-21 22 15,0 0-15,21 0 0,-21 42 32,-21 0-32,0 0 0,21 22 0,0-22 15,0 0-15,-21 21 0,21-21 0,0 22 16,0-22-16,0 0 15,0 0-15,0 0 0,21 1 0,-21-1 16,21 0-16,0-21 0,22 0 0,-22 21 16,0-21-16,0 0 0,21 0 15,-20 0-15,20 0 0,-21-21 0,0 21 16,0-21-16,22 0 0,-22-1 0,0 1 16,-21-21-16,21 0 0,0-1 15,1 1-15,-22-22 0,0 1 0,21 21 16,-21-22-16,21 22 0,-21-1 15,0 1-15,21 0 0,-21 21 0,0-1 16,0 1-16,0 0 0,-21 21 31,21 21-31,-21 0 0,0 1 16,21 20-16,0-21 0,0 21 0,-22 1 16,22 20-16,0-20 0,0-1 0,0 21 15,-21-20-15,21-1 0,0-21 16,0 22-16,0-1 0,0-21 0,0 0 15,0 0-15,21 1 0,1-22 0,-1 21 16,0-21-16,0 0 16,0 0-16,0 0 0,-21-21 0,22 21 15,-1-22-15,0 1 0,0 0 16,-21 0-16,21 0 0,0-22 16,-21 22-16,0-21 0,22 21 0,-22 0 15,21-1-15,-21 1 0,0 0 0,0 42 31,0 0-15,0 22-16,0-22 0,0 0 0,0 0 16,0 0-16,0 22 0,0-22 15,0 0-15,0 0 0,0 0 16,0 1-16,21-22 0,0 0 16,0 0-16,0 0 0,1 0 15,-1 0-15,0 0 0,0-22 16,0 22-16,22-21 0,-22-21 0,0 21 15,0-22-15,0 22 0,0-42 0,1 20 16,-1 1-16,0-21 0,0-1 16,-21 22-16,0-22 0,21 22 0,-21 0 15,0-1-15,0 1 0,0 21 16,0 0-16,0-1 0,0 1 0,0 42 31,-21 1-31,21-1 16,0 21-16,-21-21 0,21 43 0,-21-22 15,21 0-15,-21 22 0,21-22 0,0 22 16,0-22-16,0 22 16,0-22-16,0 0 0,0-21 0,0 22 15,0-22-15,21 0 0,0 0 0,0 0 16,0 1-16,0-22 0,22 0 16,-22 0-16,21 0 0,-21 0 0,22 0 15,-22 0-15,21-22 0,-21 1 0,1 0 16,-1 0-16,0 0 0,0-22 15,0 22-15,0-21 0,-21 21 0,0 0 16,0-1-16,0 1 0,0 0 16,22 21-16,-22 21 31,-22 0-31,22 1 0,0-1 0,-21 0 16,21 0-16,-21 21 0,21-20 15,0-1-15,0 0 0,0 0 0,0 0 16,0 0-16,0 1 0,0-1 15,21-21-15,0 0 0,-21 21 16,22-21-16,-1 0 0,0 0 0,0 0 16,0 0-16,0 0 0,1-21 0,-1 21 15,0-21-15,0-1 0,0 1 16,0 0-16,1 0 0,-1-21 0,0 20 16,0 1-16,-21-21 0,21 21 15,-21 0-15,21-1 0,-21 1 16,0 0-16,0 42 31,0 0-31,0 1 16,-21-1-16,21 0 0,-21 21 0,0-21 15,21 22-15,-21-22 0,0 21 0,-1-21 16,22 22-16,0-1 0,-21 0 16,21 1-16,0-1 0,0 0 0,0 1 15,0 20-15,0-20 0,0 20 0,0-21 16,0 1-16,0 20 0,0-20 15,-21-1-15,21 0 0,0 1 16,-21-1-16,0-21 0,21 21 0,-21 1 0,-1-22 16,22 0-16,-21 0 0,0 0 15,0 1-15,0-1 0,21 0 16,-21-21-16,-1 21 16,1-21-16,0 0 15,0 0-15,21-21 16,-21 21-16,0-21 0,-1 0 15,22-1-15,-21 1 0,0 0 16,21 0-16,-21-21 0,21 20 0,0-20 16</inkml:trace>
  <inkml:trace contextRef="#ctx0" brushRef="#br0" timeOffset="69533.7">14118 8086 0,'0'-21'16,"0"-1"-16,21 1 0,22 21 16,-22-21-16,21 21 0,0-21 15,-20 21-15,20-21 0,0 21 16,1 0-16,-1-21 0,-21 21 0,21 0 15,1 0-15,-22-22 0,0 22 0,0 0 16,0 0-16,1-21 0,-22 0 16,0 0-1</inkml:trace>
  <inkml:trace contextRef="#ctx0" brushRef="#br0" timeOffset="69711.59">13949 7747 0,'-43'21'31,"86"-42"-31,-86 63 16,65-42 15,-1 0-31</inkml:trace>
  <inkml:trace contextRef="#ctx0" brushRef="#br0" timeOffset="70845.93">16552 7853 0,'0'0'0,"21"-21"0,-21 0 16,22 21-16,-1-22 0,-21 1 16,0 0-1,-21 42 16,-1-21-31,1 21 0,21 1 16,-21-1-16,0 21 16,0-21-16,0 22 0,-22-22 0,22 21 15,0 0-15,0-20 0,0 20 0,21-21 16,0 0-16,0 22 0,0-22 16,0 0-16,21 0 0,0-21 15,0 0-15,0 0 0,22 0 0,-22 0 16,21 0-16,0 0 0,-20 0 15,20-21-15,0 0 0,-21 0 0,22-1 16,-22 1-16,0 0 0,0 0 16,-21-21-16,0 20 0,0-20 0,0 0 15,0 21-15,0-22 0,0 22 0,-21-21 16,0 21-16,0-1 16,-22 1-16,22 0 0,0 21 0,0 0 15,0 0-15,0 0 0,-1 0 0,44 21 31,-1-21-15,0 0-16,0 21 0,21-21 16,1 0-16,-1 0 0,0 0 0,1 0 15,-1 0-15,0 0 0,22 0 0,-22-21 16,1 21-16,-1-21 16,0 21-16,-21-21 0,1 21 0,-1-21 15,0 21-15,-21-21 0,0-1 16,0 1-16,-21 21 15,0-21-15,-1 21 16,1 0-16,0 0 0,21 21 16,-21 0-16,0 1 0,21-1 15,-21 21-15,-1 0 0,22 22 0,-21-1 16,0 1-16,0-1 0,0 1 16,21 21-16,-21-22 0,-1 1 0,1 20 15,21-20-15,0-1 0,0 1 0,0 20 16,0 1-16,0-21 0,0 20 15,0-20-15,0 20 0,0-20 0,0 21 16,0-22-16,0-21 0,0 22 16,0-1-16,0-20 0,-21-1 0,21-21 15,-21 22-15,0-22 0,21 0 16,-21-21-16,-1 0 16,22-21-16,0 0 0,0-22 15,-21 22-15,21-21 0,-21-1 16,21 1-16,0 0 0,0-22 0,-21 22 15,21-43-15,0 22 0,0-1 0,0-20 16,0-1-16,0 21 0,21 1 16,-21-1-16,21 1 0,0-1 15,22 22-15,-22-21 0,0 20 0,21 1 16,-20 0-16,20-1 0,-21 1 16,21 0-16,1-1 0,-1 1 0,0 21 15,1-22-15,-1 1 0,22 21 16,-22 0-16</inkml:trace>
  <inkml:trace contextRef="#ctx0" brushRef="#br0" timeOffset="71143.77">18754 7451 0,'0'0'0,"0"-21"0,-22 21 16,22 21 0,-21 0-16,0 0 0,0 0 15,0 22-15,21-22 0,-21 21 0,-1 0 16,1 1-16,0-1 0,21 0 0,0 1 16,-21-1-16,21 0 0,0 1 15,0-1-15,0 0 0,0-20 0,0 20 16,0-21-16,0 0 0,0 0 0,0 1 15,0-1 1</inkml:trace>
  <inkml:trace contextRef="#ctx0" brushRef="#br0" timeOffset="71762.45">18097 7895 0,'0'0'0,"0"-21"31,22 21-31,20-21 0,-21 21 0,21 0 16,1 0-16,-1-21 15,22 21-15,-1 0 0,1-21 0,-1 21 16,1-22-16,-1 22 0,-21-21 0,22 0 16,-1 0-16,-20 0 0,-1 0 15,0-1-15,-20 1 0,-1 0 0,0 0 16,-21 0-16,21 0 0,-21-1 15,0 1-15,0 0 0,-21 0 16,21 0-16,-21 21 0,0 0 16,-1 0-1,22 21-15,-21 0 0,21 0 0,-21 0 16,21 1-16,0 20 0,0 0 16,-21-21-16,21 22 0,-21-1 15,21 0-15,-21 1 0,21-22 0,-22 21 16,22 1-16,-21-1 0,21-21 15,0 21-15,-21-20 0,21-1 0,-21 0 16,21 0-16,0 0 0,0 0 16,0-42-1,0 0 1,0 0-16,0-21 0,21 20 16,0 1-16,-21-21 0,21 21 15,1-22-15,-1 22 0,21-21 0,-21 21 16,0 0-16,1-1 0,20 22 15,-21-21-15,0 21 0,0 0 16,22 0-16,-22 0 0,0 0 0,0 21 16,-21 1-16,0-1 0,21 0 15,-21 21-15,0-21 0,0 22 0,0-22 16,0 21-16,0-21 0,0 22 0,-21-22 16,21 0-16,0 0 0,0 0 15,-21 1-15,21-1 0,0-42 47,21 21-47,0-22 0</inkml:trace>
  <inkml:trace contextRef="#ctx0" brushRef="#br0" timeOffset="72068.28">19431 7916 0,'0'0'0,"21"0"0,0-21 15,0 21-15,1 0 0,20 0 16,-21-21-16,0 21 0,0 0 16,22-21-16,-22 0 0,21 21 0,-21-21 15,1 21-15,-1-22 0,0 1 16,0 0-16,-21 0 0,0 0 16,0 0-16,-21-1 15,-21 22-15,20 0 0,1 0 16,-21 0-16,21 22 0,-22-1 15,22 0-15,-21 21 0,21-21 0,0 1 16,21 20-16,0-21 0,-22 21 0,22-20 16,0 20-16,0-21 0,0 0 15,0 0-15,0 1 0,22-1 0,-1-21 16,0 0-16,0 0 0,0 0 16,0 0-16</inkml:trace>
  <inkml:trace contextRef="#ctx0" brushRef="#br0" timeOffset="72775.69">20722 7514 0,'0'-21'15,"0"42"-15,21-63 0,-21 21 0,0 0 16,0-1-16,-21 22 31,0 0-31,0 22 16,0-1-16,-1 0 0,1 21 15,0 1-15,0-22 0,-21 21 0,20 0 16,1 1-16,0-1 0,0 0 0,0 1 16,0-22-16,21 21 0,0 1 15,0-22-15,0 0 0,0 0 0,21 0 16,0 0-16,0 1 0,0-1 16,22-21-16,-1 0 0,0 0 0,1 0 15,-1 0-15,0 0 0,1-21 0,-1-1 16,0 1-16,1 0 0,-1 0 15,-21-21-15,21 20 0,-20-20 16,-22 0-16,0-1 0,0 1 0,0 0 16,0-1-16,0 1 0,-22 0 15,1 21-15,0-22 0,0 1 0,-21 21 16,20 0-16,-20 21 0,21 0 16,-21 0-16,20 0 0,-20 0 0,21 0 15,0 0-15,0 21 0,-1 0 0,1 0 16,21 0-16,0 0 0,0 1 15,0-1-15,0 0 0,0 0 16,21 0-16,1-21 0,20 0 0,-21 0 16,0 0-16,22 0 15</inkml:trace>
  <inkml:trace contextRef="#ctx0" brushRef="#br0" timeOffset="73304.38">21484 7239 0,'0'-21'0,"0"42"0,0-63 16,0 21-16,0-1 0,-21 22 16,0 0-16,0 22 15,21-1-15,0 21 0,-22-21 16,1 22-16,21 20 0,-21-21 0,21 1 16,-21 20-16,21-20 0,0-1 15,0 0-15,0 1 0,-21-1 16,21 0-16,0 1 0,-21-1 0,21-21 15,0 0-15,0 22 0,0-22 16,0 0-16,-22 0 0,22-42 31,0 0-31,0 0 16,22-1-16,-1-20 0,-21 21 16,21 0-16,0 0 0,0-22 0,0 22 15,1 0-15,20 0 0,-21-22 16,0 22-16,22 0 0,-22 0 0,21 0 15,0 21-15,1 0 16,-1 0-16,0 0 0,-20 0 0,20 0 16,0 0-16,-21 21 0,1 0 0,-1 0 15,-21 22-15,0-22 0,0 0 16,0 0-16,0 0 0,-21 0 0,-1 1 16,-20-1-16,21 0 0,-21 0 0,-1 0 15,1-21-15,0 21 0,20-21 16,-20 0-16,0 22 0,21-22 0,-1 0 15,1 0-15,0 0 0,0 0 16,0 0-16,21-22 47,21 22-47,0 0 0</inkml:trace>
  <inkml:trace contextRef="#ctx0" brushRef="#br0" timeOffset="73772.12">22140 7874 0,'0'0'0,"21"0"0,-21-21 0,22 0 16,-1 0-16,0-1 16,0 1-16,-21 0 0,0 0 0,21 0 15,0 0-15,-21-1 16,22 1-16,-22 0 0,0 0 0,0 0 15,0 42 17,0 0-32,0 0 0,0 22 15,0-22-15,-22 21 0,22-21 0,0 22 16,-21 20-16,0-21 0,0 1 16,21 20-16,0 1 0,-21-22 0,21 22 15,-21-1-15,21-21 0,-22 22 0,22-1 16,0-20-16,0 20 0,0-20 15,0 20-15,0 1 0,-21-22 0,21 21 16,-21-20-16,21 20 0,-21-20 16,0-1-16,21-21 0,-21 21 15,-1-20-15,1-1 0,0 0 0,0 0 16,0-21-16,0 0 0,-1 0 0,1 0 16,0 0-16,0-21 15,0 21-15,0-21 0,-1 0 16,22-1-16,-21-20 0,0 21 0,21 0 15,-21 0-15,21-22 0,0 22 0,0-21 16,0 21-16,0-22 0,0 22 16,21-21-16,0-1 0</inkml:trace>
  <inkml:trace contextRef="#ctx0" brushRef="#br0" timeOffset="74004.98">22373 7281 0,'0'22'94,"0"-1"-94</inkml:trace>
  <inkml:trace contextRef="#ctx0" brushRef="#br0" timeOffset="74355.78">22627 7662 0,'21'22'31,"0"-22"-31,1 0 16,-1-22-16,0 1 15,0 21-15,0-21 0,-21 0 16,21 0-16,1 0 16,-22-1-16,0 1 0,0 0 15,-22 21-15,1 0 16,0 0-16,-21 0 0,21 21 15,-1 0-15,1 1 0,-21-1 0,21 0 16,0 21-16,21-21 0,-22 1 16,1-1-16,21 21 0,-21-21 15,21 0-15,0 1 0,0-1 16,0 0-16,21 0 16,0-21-16,1 0 0,-1 0 0,0 0 15,0 0-15,21 0 0,-20 0 0,-1 0 16,21 0-16,-21 0 0,0 0 15</inkml:trace>
  <inkml:trace contextRef="#ctx0" brushRef="#br0" timeOffset="74916.45">23283 7430 0,'0'0'0,"-42"0"16,21 0-1,0 21-15,-1 0 16,1 0-16,21 0 0,-21 22 0,0-22 16,21 0-16,-21 21 0,21-21 15,0 1-15,0 20 0,0-21 0,0 0 16,0 0-16,0 1 0,0-1 0,21 0 16,0 0-16,0-21 15,22 21-15,-22-21 0,0 0 0,0 0 16,0 0-16,22 0 0,-22-21 0,0 21 15,0-21-15,0 0 16,22 0-16,-22-1 0,0-20 0,0 21 16,0-21-16,0-1 0,1-20 0,-1 20 15,0-20-15,0-1 0,0 22 16,0-21-16,1-1 0,-22 22 0,0-1 16,21 22-16,-21 0 0,0 0 15,21 0-15,-21 0 0,-21 42 16,0 0-16,-1 0 15,22 21-15,-21 1 0,0-1 16,0 0-16,21 22 0,-21-22 0,0 1 16,21-1-16,-22 0 0,22 1 15,-21-1-15,21 0 0,0 1 16,0-22-16,0 21 0,0-21 0,0 0 16,0 1-16,0-1 0,0 0 15,21 0-15,1-21 0,-1 0 16,0 0-16,0 0 0,21 0 15,-20 0-15,-1 0 0,0 0 16,0-21-16,0 21 0,0-21 0,1 0 16,-1 21-16,-21-22 0,21 1 0,0 0 15,-21 0-15,0 0 0</inkml:trace>
  <inkml:trace contextRef="#ctx0" brushRef="#br0" timeOffset="75156.32">23558 7472 0,'0'0'0,"-21"0"0,42 0 31,1 0-31,-1 0 0,0 0 0,0 0 16,0 0-16,22 0 0,-22 0 15,0 0-15,21 0 0,-21 0 0,1 0 16,-1 0-16,0 0 0,0 0 31</inkml:trace>
  <inkml:trace contextRef="#ctx0" brushRef="#br0" timeOffset="75396.19">24299 8107 0,'0'0'0,"-21"0"62,21-21-46,-21 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5:12:43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741 0,'21'0'0,"-21"21"16,21-21 93,-21 21-109,21-21 32</inkml:trace>
  <inkml:trace contextRef="#ctx0" brushRef="#br0" timeOffset="683.62">2540 889 0,'0'21'15,"21"-21"32,-21-21-31,21 0 0,-21 0-1,0 0 1,0-1-16,0 1 15,0 0 1,-21 21-16,0 0 16,0 0-16,21-21 0,-21 21 15,-1 0-15,1 0 0,0 0 0,0 0 16,0 0-16,0 0 0,-1 0 16,-20 21-16,0 0 0,21 0 15,-22 1-15,1-1 0,0 21 0,-1 0 16,22-20-16,-21 20 0,-1 0 15,22 1-15,0-1 0,-21 0 0,21 1 16,21-1-16,-22 0 16,22 1-16,-21-1 0,21 0 0,0 1 0,0-1 15,0 0-15,0-21 16,0 22-16,0-1 0,0 0 0,21-20 16,1 20-16,-22-21 0,21 0 15,0 0-15,0 1 0,0-1 0,22 0 16,-22-21-16,21 0 0,0 0 15,1 0-15,-1 0 0,0 0 16,1 0-16,20 0 0,-20-21 0,-1 21 16,0-21-16,1-1 0,-22 1 15,21 21-15,-21-21 0,22 0 0,-22 21 16,0-21-16,0 21 0,-21-21 16,21 21-16,-21-22 0,21 22 15,-21-21-15,22 21 16,-22-21-1,21 21-15,0-21 16</inkml:trace>
  <inkml:trace contextRef="#ctx0" brushRef="#br0" timeOffset="1423.86">3344 1439 0,'0'-42'16,"0"21"-1,0 0-15,-21 21 0,21-21 16,0-1-16,-21 1 15,0 21-15,21-21 0,-21 21 0,21-21 16,-22 21-16,1 0 16,0-21-16,0 21 0,0 0 15,0 0-15,-1 0 16,1 0-16,0 21 0,0-21 0,0 21 16,0 0-16,-1-21 0,1 21 15,0 1-15,0 20 0,0-21 0,0 0 16,-1 22-16,22-22 0,-21 21 15,21-21-15,-21 22 0,21-22 0,0 21 16,0-21-16,0 0 0,0 1 16,0-1-16,21 0 0,0 0 0,1 0 15,-1-21-15,0 0 16,0 0-16,0 0 0,0 0 0,1 0 16,-1 0-16,0 0 0,0-21 15,0 0-15,0 0 0,22 0 16,-22-1-16,0 1 0,0-21 15,0 21-15,22 0 0,-22-22 0,0 22 16,0 0-16,0 0 0,-21 0 16,22-1-16,-22 1 0,21 0 0,-21 0 15,0 0-15,0 0 16,21 21-16,-21 21 31,0 0-15,-21 0-16,21 0 0,0 0 15,0 1-15,-21-1 0,21 21 0,-22-21 16,22 0-16,0 22 0,0-22 16,0 0-16,0 0 0,0 0 15,0 1-15,0-1 0,0 0 0,0 0 16,22-21 0,-1 0-16,0 21 0,0-21 15,0 0-15,0 0 16,1 0-16,-1 0 0,-21-21 15,21 0-15,0 21 0</inkml:trace>
  <inkml:trace contextRef="#ctx0" brushRef="#br0" timeOffset="2028.09">3768 1376 0,'0'0'16,"-22"0"-16,22-21 15,0 0-15,0-1 32,0 1-32,22 0 0,-1 21 15,0-21-15,0 21 16,0 0-16,0 0 0,1 0 15,-1 0-15,21 0 0,-21 0 16,0 21-16,1 0 0,-1 0 0,0 1 16,0-1-16,0 0 0,-21 0 0,0 0 15,0 0-15,0 1 0,21-1 16,-21 21-16,0-21 0,0 0 0,0 1 16,0-1-16,0 0 0,0 0 15,0 0-15,0 0 0,0 1 0,0-1 16,-21-21-16,21 21 15,-21-21 1,0 0 0,21-21-16,0 0 15,0-1-15,0 1 0,0-21 16,0 21-16,0 0 0,21-22 0,0 22 16,-21-21-16,21 21 0,1-1 15,-1 1-15,0 0 0,0 0 0,0 0 16,0 0-16,1-1 0,-1 22 15,0-21-15,0 0 0,0 21 0,0-21 16,1 21-16,-1 0 16,0-21-16,0 21 31,-21 21-15,0 0-16,-21 0 15,0-21-15,21 21 16,-21-21-16</inkml:trace>
  <inkml:trace contextRef="#ctx0" brushRef="#br0" timeOffset="13039.58">7070 1164 0,'21'0'32,"-21"-21"-32,21 21 15,-21-21 1,0 0-16,0 0 16,0-1-1,-21 22 1,21-21-1,-21 0-15,-1 21 0,1 0 16,0 0-16,0 0 16,0 0-16,0 0 0,-1 0 0,1 0 15,0 0-15,0 0 0,0 0 16,0 0-16,-22 0 0,22 21 0,0-21 16,0 21-16,-22-21 15,22 22-15,0-1 0,0 0 0,0 0 0,-22 0 16,22 22-16,0-22 0,0 0 15,0 0-15,21 21 0,-21-20 16,-1 20-16,22-21 0,-21 21 16,21-20-16,0-1 0,0 21 0,0-21 15,0 22-15,0-22 0,0 21 16,0-21-16,21 0 0,1 1 0,20-1 16,-21-21-16,21 0 0,22 21 15,-22-21-15,22 0 0,-22 0 0,22 0 16,-22 0-16,21-21 0,-20 0 15,-1 21-15,0 0 0,-20-22 16,20 22-16,-21 0 0,-21-21 16,21 21-16</inkml:trace>
  <inkml:trace contextRef="#ctx0" brushRef="#br0" timeOffset="13871.38">8699 1270 0,'-21'0'16,"0"0"-1,0 0 1,0 0-16,0 0 0,-1 0 31,44 0 16,-1 0-47,0 0 0,0 0 16,21 0-16,1-21 0,-1 21 0,0 0 15,1 0-15,-1 0 0,-21 0 16,22-21-16,-1 21 0,-21 0 0,21 0 16,-20 0-16,-1 0 0,0 0 15,-21 21 79,-21-21-78</inkml:trace>
  <inkml:trace contextRef="#ctx0" brushRef="#br0" timeOffset="14263.18">8657 1418 0,'-21'0'15,"0"43"1,42-43 15,0 0-31,21 0 16,-20 0-16,20 0 0,-21 0 16,21 0-16,1 0 0,-1 0 15,-21 0-15,22 0 0,-22 0 16,0 0-16,0-22 0,0 22 0,0 0 15,1 0-15</inkml:trace>
  <inkml:trace contextRef="#ctx0" brushRef="#br0" timeOffset="15149.21">10118 1249 0,'0'0'0,"0"-21"16,0 0-16,0-1 16,0 1-16,0 0 15,0 0-15,21 0 0,0 0 16,0-1-16,0 22 16,0-21-16,1 21 0,-22-21 15,21 21-15,0 0 0,0 0 0,0 0 16,22 0-16,-22 0 0,0 0 15,0 0-15,0 0 0,0 21 0,1 0 16,-1 1-16,0-1 0,0 0 16,-21 0-16,0 0 0,0 22 0,0-22 15,0 21-15,0-21 0,0 0 16,0 22-16,0-22 0,0 0 0,0 0 16,0 0-16,0 1 0,0-1 15,0 0-15,0 0 0,0 0 0,0 0 16,0 1-16,-21-1 0,0 0 15,0-21 17,-1 0-17,22-21-15,0 0 0,0-1 16,0 1-16,0 0 0,0-21 16,0 21-16,0-1 0,0 1 0,22 0 15,-1-21-15,-21 21 0,21-1 0,0 1 16,0-21-16,0 21 0,1 0 15,-1-1-15,0 1 0,0 0 0,0 0 16,22 21-16,-22-21 0,0 21 16,21 0-16,-21 0 0,22 0 0,-22 0 15,0 0-15,0 0 16,0 21-16,1 0 0,-1 0 0,-21 0 16,0 1-16,0 20 0,0-21 15,0 0-15,0 22 0,0-22 0,0 0 16,0 21-16,0-21 0,0 1 0,0-1 15,0 0-15,0 0 16,0 0-16,0 0 31,0-42 16,0 0-47,0 0 16</inkml:trace>
  <inkml:trace contextRef="#ctx0" brushRef="#br0" timeOffset="15636.95">11261 1291 0,'0'21'15,"21"-21"1,0 0 0,0-21-16,0 21 15,0-21-15,1 0 0,-1 0 16,-21 0-16,21 21 0,-21-22 16,21 1-16,-21 0 0,0 0 15,0 0-15,0 0 0,0-1 0,0 1 16,-21 21-1,0-21-15,0 21 16,-1 0-16,1 0 0,0 0 16,0 21-16,0 0 15,0-21-15,21 22 16,-22-1-16,22 21 0,-21-21 0,0 0 16,21 1-16,0 20 0,0-21 0,0 0 15,-21 22-15,21-22 0,0 0 16,0 0-16,0 0 0,0 0 0,0 1 15,0-1-15,0 0 0,21-21 16,-21 21-16,21-21 0,0 0 0,-21 21 16,22-21-16,-1 0 0,0 0 15,0 0-15,0 0 16,0 0-16,1 0 0,-1 0 0,0-21 16,0 21-16,-21-21 0,21 0 15,0 21-15</inkml:trace>
  <inkml:trace contextRef="#ctx0" brushRef="#br0" timeOffset="16320.56">11853 1037 0,'0'0'0,"-21"0"31,21 21-31,-21 1 16,21 20-16,0-21 0,-21 0 16,21 0-16,-21 22 0,21-22 0,0 21 15,0-21-15,0 1 0,-22-1 16,22 0-16,0 0 0,0 0 0,0 0 16,-21 1-16,21-1 15,0 0-15,21-21 31,1 0-31,-1 0 16,0-21-16,0 0 0,0-1 16,0 1-16,-21 0 0,22 0 15,-1 0-15,0 0 0,0-1 16,-21 1-16,21 21 0,0-21 0,-21 0 16,22 21-1,-22 21 16,0 0-31,0 0 0,0 1 16,0-1-16,0 0 0,0 0 16,0 0-16,0 0 0,0 1 15,21-1-15,-21 0 0,21-21 16,0 21-16,0-21 0,0 0 16,22 0-16,-22 0 0,0 0 15,0 0-15,0 0 0,22 0 16,-22 0-16,0-21 0,0 0 15,0 0-15,1-1 0,-22 1 0,21 0 16,-21 0-16,21-21 0,-21 20 16,0-20-16,0 21 0,0-21 0,0 20 15,0 1-15,0 0 0,0 0 16,0 0-16,0 0 0,-21 21 16,21-22-16,-21 22 15,-1 0 16,1 0-15,0 0 0</inkml:trace>
  <inkml:trace contextRef="#ctx0" brushRef="#br0" timeOffset="17067.68">14266 847 0,'21'0'0,"-42"0"0,64-21 0,-43-1 16,21 1-16,-21 0 15,21 21-15,0-21 0,-21 0 0,0-22 16,21 22-16,-21 0 0,21 0 0,-21 0 15,22 0-15,-22-1 16,0 1-16,0 0 0,0 0 0,0 0 16,-22 21-16,1-21 0,0 21 15,0 0-15,0 0 0,-22 0 0,22 0 16,-21 0-16,21 0 0,-22 0 16,22 21-16,-21 0 0,0 0 0,20 0 15,-20 0-15,21 1 0,-21 20 0,20-21 16,-20 21-16,21 1 0,0-1 15,-22 0-15,22 22 0,0-22 0,21 22 16,-21-22-16,21 0 0,0 22 16,0-22-16,0 1 0,0-1 0,0 0 15,0-21-15,21 22 0,0-22 16,22 0-16,-22 0 0,21 0 16,-21 1-16,22-1 0,-1-21 0,0 0 15,1 21-15,-1-21 0,-21 0 16,21 0-16,1 0 0,-22 0 0,21 0 15,-21-21-15,22 0 0,-22 21 0,21-22 16,-21 1-16,22 0 0,-22 0 16</inkml:trace>
  <inkml:trace contextRef="#ctx0" brushRef="#br0" timeOffset="17597.37">14901 995 0,'0'0'15,"0"-21"-15,0 0 0,-21-1 16,0 22-16,21-21 16,-21 21-16,0 0 0,-1 0 0,1 0 15,0 0-15,0 0 0,0 0 16,-22 21-16,22-21 0,0 22 0,-21-1 16,21 0-16,-1 21 0,-20-21 15,21 22-15,0-22 0,0 21 0,-1-21 16,22 22-16,0-22 0,0 0 15,0 21-15,0-20 0,0-1 16,0 0-16,22 0 0,-1 0 0,0-21 16,0 0-16,0 0 15,0 0-15,1 0 0,20 0 0,-21 0 16,0 0-16,0-21 0,22 21 0,-22-21 16,0 0-16,0 0 0,0-1 15,1 1-15,-1-21 0,0 21 0,0-22 16,-21 22-16,0-21 0,21 21 15,-21-22-15,0 22 0,0 0 0,0 0 16,0 0 0,0 42-1,0 0-15,-21 0 16,21 0-16,0 1 0,0 20 0,-21-21 16,21 0-16,-21 22 0,21-22 0,0 0 15,0 0-15,0 0 0,0 0 16,0 1-16,0-1 0,0 0 0,0 0 15,21-21-15,-21 21 16,21-21-16,0 0 0,0 0 16,1 0-16,-1 0 0,0 0 15,0-21-15,21 0 0</inkml:trace>
  <inkml:trace contextRef="#ctx0" brushRef="#br0" timeOffset="18058.98">15303 1080 0,'0'0'0,"-21"0"0,21-22 0,-21 22 0,21-21 15,0 0 1,0 0-16,21 21 16,0-21-16,1 21 0,-1 0 15,0 0-15,0 0 0,0 0 16,22 0-16,-22 0 0,0 0 0,0 21 15,0 0-15,0-21 16,-21 21-16,22 22 0,-1-22 0,-21 0 16,0 0-16,0 21 0,0-20 0,0-1 15,0 0-15,0 21 0,0-21 16,0 1-16,0-1 0,-21 0 0,-1 0 16,1 0-16,0 0 15,0-21 1,21-21 15,0 0-31,0 0 16,0 0-16,21-22 0,0 22 15,0-21-15,1 21 0,-22-22 16,21 22-16,0-21 0,-21 21 0,21 0 16,0-1-16,-21 1 0,21 0 15,-21 0-15,22 0 0,-22 0 16,21 21-16,-21-22 15,21 22-15,-21-21 16</inkml:trace>
  <inkml:trace contextRef="#ctx0" brushRef="#br0" timeOffset="18455.75">16595 699 0,'0'0'0,"0"-22"16,0 1-16,0 0 16,0 0-1,-22 21-15,1 0 16,0 0-16,0 21 0,0 0 15,0 0-15,-1 22 0,1-22 16,0 21-16,0 1 16,0-1-16,0 0 0,21 1 0,-22-1 15,22 0-15,-21 1 0,21-22 16,0 21-16,0 0 0,0-20 0,0 20 16,0-21-16,0 0 0,21 0 15,1 1-15,-1-1 0,0 0 16,21 0-16,-21-21 0,1 0 0,-1 0 15,21 0-15,-21 0 0,0 0 16,22 0-16,-22 0 0,0-21 0,21 21 16,-20-21-16,20 0 0</inkml:trace>
  <inkml:trace contextRef="#ctx0" brushRef="#br0" timeOffset="18844.77">17420 593 0,'0'0'0,"21"0"31,0 0-31,1 0 0,-1 21 16,21-21-16,-21 21 0,0 0 15,22 0-15,-22-21 0,0 22 0,0-1 16,-21 21-16,21-21 0,-21 0 16,22 22-16,-22-22 0,0 21 0,0-21 15,0 22-15,0-22 0,0 21 16,0 1-16,0-22 0,-22 21 0,1-21 16,0 0-16,0 22 0,0-22 15,0 0-15,-1 0 0,22 0 0,-21 1 16,0-22-16,0 21 0,0 0 15,0-21 1,21-21 15,0 0-31</inkml:trace>
  <inkml:trace contextRef="#ctx0" brushRef="#br0" timeOffset="19371.49">19219 699 0,'0'0'0,"-21"0"15,0 0-15,21 21 16,0 0-1,21-21 17,0 0-17,0 0 1,-21-21 0,-21 21 15,0 0-16,0 0 17,21 21-32,0 0 31,0 0-15,0 0-16</inkml:trace>
  <inkml:trace contextRef="#ctx0" brushRef="#br0" timeOffset="19952.16">19283 1164 0,'0'0'0,"0"21"0,-21-21 31,-1 0-31,22-21 47,22 21-32,-1 0 1,0 0-16,-21 21 16,0 1-1,0-1-15,0 0 16,-21 0-16,0-21 15,-1 21-15,1 0 16,0-21-16,21 22 0,-21-22 16,0 0-16,0 0 31,21-22-31,0 1 16,0 0-16,0 0 15,0 0-15,0 0 16,21-1-16,0 22 0,-21-21 0,21 21 15,-21-21-15,21 21 16,0 0 0,1 0-16,-22 21 0,21 0 15,-21 1-15,21-1 0,-21 0 16,0 0-16,0 0 0,0 0 0,0 1 16,0 20-16,-21-21 0,0 0 15,-1 22-15,1-22 0,-21 21 0,21-21 16,-22 0-16,1 1 0,-21 20 0,20-42 15,1 21-15,-22 0 0,22-21 16,0 0-16,-1 0 0,1 0 0,21 0 16,0 0-16,0 0 0</inkml:trace>
  <inkml:trace contextRef="#ctx0" brushRef="#br0" timeOffset="20719.99">19219 677 0,'0'0'15,"-21"0"-15,0 0 0,0 22 16,21-1-1,0 0 1,21-21 15,0 0-31,0 0 0,0 0 16,1 0-16,-22-21 16,21 0-1,-21-1-15,0 1 16,-21 21-1,-1-21-15,1 21 16,0 0-16,0 0 0,0 0 16,0 0-16,-1 21 0,22 0 15,-21 1-15,21-1 16,0 0 0,0 0-16,0 0 0,0 0 15,21-21-15,1 22 0,-1-22 16,0 0-16,0 0 0,0 0 15,0 0-15,1 0 16,-1 0-16,-21-22 0,0 1 0,0 0 16,0 0-16,0 0 0,0 0 15,0-1-15,0 1 0,-21 0 16,-1 21 0,1 0-16,0 0 0,21 21 15,-21 0-15,0-21 16,21 22-16,-21-1 0,21 0 15,0 0-15,0 0 0,0 0 16,0 1 0,21-22-16,0 0 15,0 0-15</inkml:trace>
  <inkml:trace contextRef="#ctx0" brushRef="#br0" timeOffset="28335.55">14033 2096 0,'0'0'0,"-21"0"0,0 0 16,0 0-1,0 0-15,0 0 16,-1 0-16,1 0 15,0 0-15,0 0 0,0 0 16,0 0-16,-1 0 0,1 0 16,0 0-16,0 0 0,0 0 15,0 0-15,-1 0 0,1 0 16,0 0 0,42 0 30,0 0-30,1 0 0,-1 0-16,0 0 0,0 0 15,0 0-15,0 0 16,1 0-16,-1 0 0,21 0 0,-21 0 16,22 0-16,-22 0 0,21 0 15,0 0-15,-20 0 0,20 0 0,0 0 16,1 0-16,-1 0 0,0 0 0,1 0 15,-1 0-15,0 0 0,1 0 16,-1 0-16,21 0 0,-20 0 0,-1 0 16,22 0-16,-22 0 0,21 0 15,-20 0-15,20 0 0,1 0 16,-22 0-16,22 0 0,-1 0 16,1 0-16,-1 0 0,1 0 0,-1 0 15,1 0-15,-1 0 0,1 0 0,-1 0 16,1 0-16,-1 0 0,1 0 15,-1 0-15,1 0 0,-1 0 0,-21 0 16,22 0-16,-1 0 0,1 0 16,-22 0-16,22 0 0,-1 0 0,-20 0 15,-1 0-15,21 0 0,-20 0 16,20 0-16,-20 0 0,-1 0 0,0 0 16,1 0-16,-1 0 0,0 0 15,-21 0-15,22 0 0,-1 0 16,-21 0-16,22 0 0,-1 0 15,-21 0-15,21 0 0,1 0 0,-22 0 16,21 0-16,1 0 0,-22 0 0,21 0 16,-21 0-16,22 0 0,-22 0 15,21 0-15,-21 0 0,0 0 0,1 0 16,-1 0-16,0 0 0,0 0 31,-21-22 0,-21 22-15,0 0-16,0 0 0,-22 0 16,22 0-16,-21 0 0,-1 0 15</inkml:trace>
  <inkml:trace contextRef="#ctx0" brushRef="#br0" timeOffset="28895.81">15727 2286 0,'0'0'16,"0"-21"-16,21 0 31,-21 42 16,0 0-32,0 0-15,0 0 0,0 1 0,0-1 16,0 0-16,0 21 0,0 1 16,0-22-16,0 21 0,0 0 0,0 1 15,-21-1-15,21 0 0,0 1 16,0-1-16,0-21 0,0 22 0,0-1 16,0 0-16,-21-21 0,21 1 15,-22 20-15,22-21 0,0 21 0,0-20 16,0-1-16,0 0 0,0 0 0,-21 0 15,21 0-15,0 1 16,0-1-16,0 0 16,0-42 15,-21 0-15,21-1-16,0 1 15,-21 0-15,21 0 0,-21 21 16</inkml:trace>
  <inkml:trace contextRef="#ctx0" brushRef="#br0" timeOffset="29213.67">15388 2879 0,'0'0'0,"0"-21"15,21 21 1,0 0-16,1 0 15,-1 0-15,0 21 16,0-21-16,-21 21 0,21 0 0,0 0 16,1 0-16,-22 1 0,21-1 0,-21 0 15,21 0-15,-21 21 0,0-20 16,0-1-16,0 0 0,21 0 0,-21 0 16,21 0-16,-21 1 15,0-1-15,21-21 47,-21-21-47,22-1 0,-22 1 16,21 0-16,-21 0 0,21 0 15,0 0-15</inkml:trace>
  <inkml:trace contextRef="#ctx0" brushRef="#br0" timeOffset="29451.53">16171 2858 0,'0'0'0,"-42"0"32,21 0-32,0 21 0,-1-21 15,-20 21-15,21 0 0,0 0 0,0 0 16,-22 1-16,22 20 0,0-21 16,0 0-16,0 0 0,-1 1 0,1-1 15,0 0-15,0 0 0,21 0 0,0 0 16,-21 1-16,0-22 15,21 21-15,-22-21 16,1 0 0,0 0-16</inkml:trace>
  <inkml:trace contextRef="#ctx0" brushRef="#br0" timeOffset="30195.78">15811 4001 0,'0'0'16,"0"-22"-16,0 1 0,0 0 15,0 0-15,0 0 16,-21 21 0,0 0-16,0 0 0,0 0 15,0 0-15,-1 21 0,1-21 16,0 21-16,0 21 0,-21 1 15,20-1-15,1 0 0,-21 1 0,21 20 16,0 1-16,-1-22 0,1 22 16,0-1-16,21-21 0,0 1 0,0-1 15,0 22-15,0-22 0,21-21 16,0 21-16,22 1 0,-22-22 0,0 21 16,21-21-16,-20 1 0,-1-1 15,0-21-15,21 0 0,-21 0 0,1 0 16,-1 0-16,21 0 0,-21 0 15,0 0-15,22-21 0,-22-1 16,0 1-16,21 0 0,-20-21 0,-1 21 16,0-1-16</inkml:trace>
  <inkml:trace contextRef="#ctx0" brushRef="#br0" timeOffset="31007.91">16214 4382 0,'21'-22'0,"-42"44"0,42-65 16,-42 43-1,-1 21-15,1-21 16,21 22-16,-21-1 0,0 0 16,0 21-16,0-21 0,-1 22 0,1-22 15,21 21-15,0-21 0,-21 22 0,21-22 16,0 0-16,0 21 0,0-20 16,0-1-16,21 0 0,-21 0 0,21-21 15,1 21-15,-1-21 0,21 0 16,-21 0-16,0 0 0,1 0 0,-1 0 15,0 0-15,0-21 0,0 21 16,-21-21-16,0 0 0,0 0 0,0-1 16,0 1-16,0 0 0,0-21 15,0 21-15,-21-1 0,0 1 16,0 0-16,0 0 0,-1 0 0,1 0 16,0-1-16,0 22 0,21-21 15,-21 21-15,21-21 0,0 0 16,21 21-1,0-21-15,0 21 16,0-21-16,1 21 0,20 0 16,-21 0-16,21 0 0,-20 0 0,20 0 15,-21 0-15,21 0 0,-20 0 0,20 21 16,-21 0-16,0 0 0,0 0 16,1 0-16,-22 1 0,21-1 0,-21 21 15,0-21-15,0 0 16,0 1-16,0 20 0,0-21 0,0 0 15,0 0-15,0 1 0,0-1 0,0 0 16,0 0-16,0 0 0,0 0 16,0-42 31,0 0-47,0 0 0,0 0 15,0 0-15,0-1 0,0-20 0,0 21 16,0-21-16,0 20 0,21-20 15,0 21-15,-21-21 0,21 20 0,0 1 16,1 0-16,-1 0 0,0 0 16,21 0-16,-21-1 0,1 22 15,-1 0-15,21 0 0,-21 0 0,0 0 16,22 0-16,-22 22 0,0-1 16,0 0-16,0 0 0,-21 21 0,22-20 15,-22 20-15,0-21 0,0 21 0,-22-20 16,1 20-16,0-21 0,0 0 15,0 0-15,0 1 0,21-1 0,-22 0 16,22 0-16,-21-21 0,21 21 16,0-42 15,0 0-31,0 0 16,0 0-16,0-1 0,21 1 0,1 0 15</inkml:trace>
  <inkml:trace contextRef="#ctx0" brushRef="#br0" timeOffset="32599.35">17505 4403 0,'0'0'0,"21"0"0,0-21 0,0-1 0,-21 1 16,0 0-1,-21 21 1,0 0-16,-21 0 0,-1 0 15,1 0-15,0 0 0,-1 21 16,1 0-16,21-21 0,-22 22 0,22-1 16,0 0-16,0-21 0,21 21 15,0 0-15,0 0 16,21-21-16,21 22 0,-20-22 16,-1 0-16,21 0 0,-21 21 0,22 0 15,-22-21-15,21 21 0,-21-21 0,0 21 16,1-21-16,-1 21 15,0-21-15,0 22 0,-21-1 0,0 0 16,0 0 0,-21 0-16,0-21 0,0 21 15,-22 1-15,1-22 0,0 0 0,-1 21 16,1-21-16,0 0 0,20 0 16,-20 0-16,0 0 0,21 0 0,-22 0 15,22 0-15,0-21 16,0-1-16,21 1 15,0 0-15,21 21 32,0 0-32,-21 21 15,21-21-15,0 21 0,1 1 16,-1-1-16,0 0 16,0 0-16,0-21 0,0 21 15,1-21-15,-1 0 0,0 0 0,0 0 16,21 0-16,-20 0 0,-1 0 15,21 0-15,-21 0 0,0-21 0,22 0 16,-22 21-16,21-21 0,-21 0 0,22-22 16,-22 22-16,21 0 0,-21-21 15,1-1-15,-1 1 0,21 0 16,-21-1-16,-21 1 0,21-22 16,1 22-16,-22-21 0,21 20 0,-21-20 15,0 20-15,0 1 0,0 0 16,0 21-16,0-22 0,0 22 0,0 0 15,0 42 17,-21 0-32,21 22 0,0-1 15,-22 0-15,22 1 0,-21-1 16,0 0-16,21 1 0,0-1 0,0 0 16,-21 1-16,21-1 0,0 0 15,-21 1-15,21-22 0,0 21 0,0-21 16,0 0-16,0 1 0,0 20 15,0-21-15,0 0 0,0 0 16,0 1-16,0-1 0,0 0 16,21-21-16,0 0 0,-21 21 15,21-21-15,0 0 0,1 0 0,-1 0 16,21 0-16,-21 0 0,0 0 16,1-21-16,20 0 0,-21 0 0,0 21 15,0-22-15,1 1 0,-1 0 16,-21 0-16,0-21 0,0 20 0,0 1 15,0 0-15,0 0 0,0 0 0,0 0 16,-21 21 0,-1 0-16,1 0 15,21 21 1,0 0 0,0 0-16,21 0 15,1-21-15,-22 21 16,21-21-16,-21 22 0,21-1 15,-21 0-15,0 0 16,0 0-16,0 0 0,0 1 16,0-1-16,0 0 15,0 0-15,21-21 0,-21 21 16,21-21-16,0 0 0,-21 21 16,22-21-16,-1 0 0,0 0 15,0 0-15,0 0 16,22 0-16,-22-21 0,0 21 15,0-21-15,0 0 0,0 0 0,22 0 16,-22-1-16,0-20 0,0 21 0,0 0 16,-21 0-16,22-22 0,-22 22 15,21 21-15,-21-21 0,0 0 0,-21 21 32,-1 0-17,22 21-15,-21 0 16,0 0-16,21 0 0,-21 1 0,21-1 15,0 0-15,0 0 0,0 0 16,0 0-16,0 1 16,0-1-16,0 0 0,21 0 15,0-21-15,0 0 0,22 0 16,-22 0-16,0 0 0,0 0 16,0 0-16,22 0 0,-22 0 15,0-21-15,0 0 0,0 0 0,-21-1 16,22-20-16,-1 21 0,0 0 0,-21-22 15,0 22-15,0 0 0,0 0 16,0 0-16,0 0 0,0-1 0,0 44 47,0-1-47,0 0 16,0 0-16,-21 0 0,21 0 0,0 1 15,0-1-15,0 0 0,0 0 0,0 0 16,0 0-16,0 1 15,21-22-15,0 0 0,-21 21 0,21-21 16,0 0-16,1 0 16,-1 0-16,0 0 0,0-21 15,0 21-15,-21-22 0,21 1 16</inkml:trace>
  <inkml:trace contextRef="#ctx0" brushRef="#br0" timeOffset="32895.08">19494 4382 0,'0'-22'0,"0"1"0,-21 0 15,0 21 1,0 0-16,0 0 0,0 21 16,-1-21-16,1 21 0,0 1 0,0-1 15,21 0-15,-21 21 0,0-21 16,-1 1-16,22-1 0,0 0 0,0 0 15,0 0-15,0 0 16,0 1-16,0-1 0,0 0 0,0 0 16,22 0-16,-1-21 0,0 21 0,0-21 15,0 22-15,22-22 0,-22 0 16,21 0-16,-21 0 0,22 0 0,-22 0 16,0-22-16,21 22 0,-21-21 15,1 0-15,-1 0 0,0 0 0,21 0 16</inkml:trace>
  <inkml:trace contextRef="#ctx0" brushRef="#br0" timeOffset="33231.8">19960 3810 0,'0'0'0,"0"-21"0,0 0 0,0 0 15,0-1 1,-21 22-1,0 0-15,21 22 0,-21-1 16,21 0-16,-22 0 0,22 21 0,0 1 16,0-1-16,0 22 0,-21-22 15,21 21-15,0 1 0,0-22 0,0 22 16,-21-22-16,21 0 0,0 1 16,0-1-16,0 0 0,0-20 0,0 20 15,0-21-15,0 0 0,0 0 16,0 1-16,0-1 0,0 0 15,0 0-15,21-21 32,0 0-32,1 0 15,-1-21-15,0 21 0,-21-21 16,21 0-16</inkml:trace>
  <inkml:trace contextRef="#ctx0" brushRef="#br0" timeOffset="33632.06">20129 4403 0,'0'0'0,"0"-21"0,-21 21 47,21 21-47,0 0 0,-21-21 16,0 21-16,0 0 0,21 0 0,0 1 16,-21-1-16,-1 0 0,22 0 0,0 0 15,0 0-15,0 1 0,0-1 16,0 0-16,0 0 0,0 0 15,22-21-15,-1 21 0,0-21 16,0 0-16,0 0 0,22 22 0,-22-22 16,21 0-16,-21 0 0,22 0 15,-22 0-15,21-22 0,-21 1 0,0 0 16,1 21-16,20-21 0,-42-21 16,21 20-16,-21 1 0,21-21 15,-21 0-15,0 20 0,0-20 0,0 21 16,-21-21-16,0 20 0,0 1 0,0 0 15,-1 0-15,1 21 0,0 0 16,0 0-16,0 0 0,0 0 0,-1 0 16,1 21-16,0 0 0,0 0 15,0 1-15,21-1 0,-21 0 0,21 0 16,0 0-16,0 0 16,21-21-16,0 22 0,21-22 15</inkml:trace>
  <inkml:trace contextRef="#ctx0" brushRef="#br0" timeOffset="34132.78">20828 4445 0,'0'0'0,"-21"-21"0,0 21 15,-1 0-15,22-21 0,0 0 0,0-1 16,0 1-1,0 0-15,22 0 16,-1 21-16,0-21 16,0 21-16,0 0 0,0 0 0,1 0 15,-1 0-15,0 0 0,0 0 16,0 21-16,0 0 0,1-21 0,-1 21 16,0 0-16,-21 22 0,0-22 0,0 0 15,0 21-15,0-20 0,0-1 16,0 0-16,0 21 0,0-21 0,0 1 15,0-1-15,0 0 0,0 0 16,0 0-16,0 0 0,0 1 16,-21-22 15,21-22-31,0 1 16,0 0-16,0 0 15,0 0-15,0 0 0,21-1 0,0 1 16,-21-21-16,21 21 0,0 0 0,1-22 15,-22 22-15,21-21 0,0 21 16,0-1-16,0 1 0,0 0 0,1 0 16,-22 0-16,21 0 0,0 21 15,0-22-15,0 22 0,0 0 16,1 0-16,-22-21 16</inkml:trace>
  <inkml:trace contextRef="#ctx0" brushRef="#br0" timeOffset="34487.1">19621 3852 0,'0'0'15,"0"-21"-15,43 21 16,-22 0-16,21 0 0,1 0 0,-1 0 16,0 0-16,22-21 0,-1 21 15,-20 0-15,20 0 0,1 0 0,-22 0 16,21 0-16,1 0 0,-22 0 0,22 0 15,-1 0-15,-20 0 0,-1 0 16,-21 0-16,21 0 0,-20 0 0,-1 0 16,-42-21-1,-22 21 1,22 0-16,-21 0 0,-1 0 16</inkml:trace>
  <inkml:trace contextRef="#ctx0" brushRef="#br0" timeOffset="34940.15">17822 4001 0,'21'0'31,"1"0"-15,-1 0-16,21 0 0,-21 0 15,22 0-15,-1 0 0,0 0 16,22-22-16,-22 22 0,22 0 0,-22 0 16,21-21-16,1 21 0,-22-21 15,1 21-15,-1 0 0,0 0 0,-21 0 16,1 0-16,-1-21 0,0 21 16,-42 0 15,0 0-31,-1 0 15,1 0-15,0 0 0,0 0 16,0 0-16,0 0 0</inkml:trace>
  <inkml:trace contextRef="#ctx0" brushRef="#br0" timeOffset="46599.71">15092 5440 0,'0'-21'16,"-21"21"15,-1 0-15,1 0-1,0 0 1,0 0-16,21-21 31,-21 21 94</inkml:trace>
  <inkml:trace contextRef="#ctx0" brushRef="#br0" timeOffset="47820.25">14986 5419 0,'-21'0'31,"42"0"47,0 0-78,0-21 0,0 21 16,1 0-16,20 0 0,-21 0 0,21 0 16,-20 0-16,20 0 0,0 0 0,-21 0 15,22 0-15,-22 0 0,21 0 16,-21-22-16,1 22 0,-44 0 31,-20 0-15,21 0-16,0 0 0,-22 0 15,22 0-15,-21 0 0,21 0 16,0 0-16,-22 0 0,22 0 0,0 0 16,0 0-16,0 0 0,-1 0 0,1 0 15,0 0-15,0 0 16,0 0-16,0 0 47,-1 0-16,1 22 0,0-1-15,21 0-16,0 0 0,-21-21 16,21 21-16,-21 0 0,21 1 0,0 20 15,0-21-15,0 0 0,-21 22 16,21-1-16,-22-21 0,22 21 0,0 1 15,0-1-15,0 0 0,0 1 16,-21-1-16,21-21 0,0 22 0,0-1 16,-21 0-16,21-21 0,0 22 0,0-22 15,0 21-15,0 1 0,0-1 16,0-21-16,0 21 0,0 1 0,0-22 16,0 21-16,0-21 0,0 22 15,0-22-15,0 0 0,0 21 16,0-20-16,0-1 0,0 0 0,0 0 15,0 0-15,0 0 0,21 1 16,0-1-16,1 0 16,-1-21-16,0 0 15,0 0-15,0 0 0,0 0 0,1 0 16,-1 0-16,0 0 0,0 0 16,0 0-16,0 0 0,1 0 0,-1 0 15,0 0-15,0 0 0,0 0 0,-21-21 16,21 0-16,1 21 15,-22-22 1,0 1-16,0 0 16,0 0-16</inkml:trace>
  <inkml:trace contextRef="#ctx0" brushRef="#br0" timeOffset="49327.77">15473 6202 0,'0'-21'0,"21"21"0,-21-21 16,21 21-1,-21-22 1,21 22 15,-21 22 16,0-1-47,0 0 0,0 0 16,0 0-16,-21 0 0,0 1 0,21-1 15,0 21-15,-21-21 0,21 0 16,-21 1-16,21-1 0,-22 0 0,22 0 16,0 0-16,0 0 0,0-42 62,0 0-62,0 0 16,0 0-16,22 0 0,-22-1 0</inkml:trace>
  <inkml:trace contextRef="#ctx0" brushRef="#br0" timeOffset="49751.54">15536 5906 0,'0'0'0,"-21"0"0,0 0 16,0 0 0,21 21-16,-21 0 15,21 0-15,0 0 16,0 0-1,21-21-15,0 22 16,0-22-16,0 0 0,0 0 16,1 0-16,-1 0 15,0 0-15,0 0 0,-21-22 0,21 22 16,-21-21-16,21 21 0,-21-21 16,0 0-16,0 0 15,-21 0 1,0 21-16,0 0 0,0 0 15,0 0-15,-1 0 0,1 0 0,0 0 16,21 21-16,-21 0 0,0 0 16,21 0-16,0 0 15,0 1-15,0-1 0,0 0 16,0 0-16,0 0 0,21-21 16</inkml:trace>
  <inkml:trace contextRef="#ctx0" brushRef="#br0" timeOffset="50285.34">15854 6117 0,'0'21'15,"0"1"1,-21-1-16,21 0 15,-22 0-15,22 0 0,0 0 16,0 1-16,0-1 0,0 0 16,-21 0-16,21 0 0,0 0 15,0 1-15,0-1 0,-21-21 16,21 21-16,0 0 16,0-42 15,0 0-16,0 0-15,0-1 0,0 1 0,0 0 16,0 0-16,0 0 0,0 0 16,21-1-16,0 1 0,1 0 0,-22 0 15,21 0-15,0 0 0,0-1 0,0 1 16,0 21-16,22-21 0,-22 21 16,0 0-16,0 0 0,0 0 15,1 0-15,20 0 0,-42 21 0,21-21 16,0 21-16,-21 1 0,0-1 15,0 0-15,0 0 0,0 0 0,0 22 16,0-22-16,0 0 0,-21 0 0,21 0 16,-21 22-16,21-22 15,-21 0-15,21 0 0,-21-21 0,21 21 16,0-42 15,21 0-15,-21 0-16,21 0 0,0-1 0</inkml:trace>
  <inkml:trace contextRef="#ctx0" brushRef="#br0" timeOffset="50527.87">16404 6138 0,'0'0'0,"0"22"31,0-1-16,0 0-15,0 0 0,0 0 0,-21 0 16,21 1-16,0-1 0,0 0 16,-21 0-16,21 0 0,0 0 0,0 1 15,-21-1-15,21 0 0,0 0 32,0-42-17,21 0-15,-21 0 16,21-1-16,0 1 0</inkml:trace>
  <inkml:trace contextRef="#ctx0" brushRef="#br0" timeOffset="50878.67">16489 5842 0,'-64'21'15,"43"0"1,0 1-16,21-1 0,0 0 15,0 0-15,0 0 16,0 0-16,0 1 0,21-22 0,0 21 16,0-21-16,1 0 0,-1 0 0,0 0 15,0 0-15,0 0 0,0 0 16,1 0-16,-1 0 0,-21-21 0,21 21 16,0-22-16,-21 1 0,0 0 15,0 0-15,0 0 0,0 0 16,0-1-16,-21 1 0,0 21 15,0 0-15,-1-21 0,1 21 16,0 0-16,0 0 16,0 0-16,21 21 0,0 0 0,0 1 15,0-1-15,0 0 16,0 0-16,0 0 16,21-21-16,0 0 0</inkml:trace>
  <inkml:trace contextRef="#ctx0" brushRef="#br0" timeOffset="51168.5">16891 5821 0,'0'-21'0,"0"42"0,0-63 0,0 20 16,0 44 15,0-1-31,0 0 0,0 0 16,0 0-16,0 22 0,-21-1 0,21-21 15,-21 21-15,-1 1 0,22-1 0,-21 0 16,0-20-16,21 20 0,0-21 16,-21 21-16,21-20 0,-21 20 0,21-21 15,0 0-15,0 0 0,0 1 0,0-1 16,21-21 0,0 0-1,0-21-15,-21-1 0,21 1 16,-21 0-16,22 0 0,-22 0 15,0 0-15,21-1 0</inkml:trace>
  <inkml:trace contextRef="#ctx0" brushRef="#br0" timeOffset="51355.39">16700 6075 0,'0'0'0,"0"21"16,22 0-1,-1-21-15,0 0 0,0 0 16,0 0-16,0 0 0,1 0 16,-1 0-16,0 0 15,0 0-15,0-21 0,0 0 16,1 21-16</inkml:trace>
  <inkml:trace contextRef="#ctx0" brushRef="#br0" timeOffset="51911.73">17505 6223 0,'0'0'0,"21"-21"15,-21 0-15,0 0 16,0-1-16,21 22 0,-21-21 15,0 0-15,0 0 0,0 0 0,0 0 16,0-1-16,-21 22 16,0-21-16,0 21 0,-1 0 15,1 0-15,0 0 0,0 0 0,0 0 16,0 21-16,-1 1 0,1-1 16,0 0-16,0 0 0,0 21 0,0-20 15,-1 20-15,1-21 0,21 21 16,0-20-16,0-1 0,0 21 15,0-21-15,0 0 0,0 1 0,21-1 16,1-21-16,-1 0 0,0 0 16,0 0-16,0-21 15,0 21-15,1-22 0,-1 1 0,0 0 16,0 0-16,0 0 0,0 0 0,1-1 16,-1 1-16,0 0 0,0-21 15,-21 21-15,0-1 0,21 1 16,-21 0-16,0 0 0,0 0 15,0 42 1,0 0 0,-21 0-16,0 0 15,21 1-15,0-1 0,0 21 0,0-21 16,-21 0-16,21 1 0,0-1 0,0 0 16,0 0-16,0 0 0,21-21 15,0 21-15,0-21 16,0 0-16,1 0 0,-1-21 0,0 0 15</inkml:trace>
  <inkml:trace contextRef="#ctx0" brushRef="#br0" timeOffset="52359.62">17907 5800 0,'21'-21'0,"-21"-22"0,0-20 31,0 84-16,0 0-15,0 0 16,0 22-16,0-22 0,0 21 0,0 0 16,0 1-16,-21-1 0,21 0 0,-21 1 15,21-1-15,-21-21 0,21 22 16,0-22-16,0 0 0,0 0 0,0 0 16,0 0-16,0 1 0,0-1 0,0 0 15,21-21-15,0 0 16,0 0-16,0 0 15,0 0-15,1-21 0,-1 21 16,0-21-16,0-1 0,0 1 16,-21 0-16,21 0 0,1 0 0,-1 21 15,-21-21-15,0-1 0,0 1 16,0 42 0,0 1-1,0-1-15,-21 0 0,21 0 16,-22 0-16,22 0 15,-21-21-15,21 22 0,0-1 0,0 0 16,0-42 31,21 0-47,1-1 0</inkml:trace>
  <inkml:trace contextRef="#ctx0" brushRef="#br0" timeOffset="52536.52">18203 5969 0,'-42'0'31,"63"0"47</inkml:trace>
  <inkml:trace contextRef="#ctx0" brushRef="#br0" timeOffset="53100.1">18500 6096 0,'21'0'31,"0"0"-31,0 0 16,0 0-16,0 0 16,1 0-16,-1 0 0,-21 21 15,0 0-15,0 1 16,0-1-16,0 0 0,-21 0 16,-1-21-16,1 21 0,0 0 0,-21 1 15,21-1-15,-22-21 0,22 21 0,-21 0 16,21 0-16,-1-21 0,1 21 15,0-21-15,42 0 32,0 0-17,1 0-15,-1 0 0,-21-21 0,21 21 16,0 0-16,0 0 0,0 0 0,1 0 16,-1 0-16,0 0 15,0 0-15,0 21 0,0 1 16,1-1-16,-1 0 0,0 0 0,-21 0 15,21 22-15,-21-22 0,21 21 16,-21-21-16,0 22 0,0-22 0,0 21 16,0-21-16,0 22 0,0-22 15,-21 21-15,0-21 0,0 0 16,-22 1-16,22-1 0,-21 0 0,0 0 16,-1-21-16,1 21 0,0-21 0,20 0 15,-20 21-15,0-21 0,-1 22 16,22-22-16,-21 0 0,21 0 0,0 0 15,-1 0-15,1 0 0,0 0 0,0 0 16,21-22-16,-21 22 0,21-21 0,0 0 16,0 0-16,21 0 15,0 0-15,21-1 0,-20 1 16</inkml:trace>
  <inkml:trace contextRef="#ctx0" brushRef="#br0" timeOffset="53455.59">19029 6181 0,'21'0'32,"0"-21"-32,0 21 15,0 0-15,1-22 0,-1 22 16,0-21-16,0 21 0,0-21 0,0 21 15,1-21-15,-22 0 16,0 0-16,0-1 16,-22 22-16,1 0 15,0 0-15,0 0 0,0 0 16,0 0-16,-1 22 0,1-1 0,0 0 16,0 0-16,0 0 0,21 0 0,0 1 15,0-1-15,0 0 0,0 0 16,0 0-16,0 0 0,21 1 0,0-1 15,0-21-15,0 21 0,1-21 0,-1 0 16,0 0-16,0 0 0,0 0 16,0 0-16,22 0 0,-22 0 0</inkml:trace>
  <inkml:trace contextRef="#ctx0" brushRef="#br0" timeOffset="54287.89">20447 5842 0,'0'0'16,"21"-21"-16,-21 0 0,0 42 47,0 0-47,0 0 0,0 0 0,0 1 15,0 20-15,0-21 0,-21 0 16,21 22-16,0-22 0,0 0 0,0 0 16,-21 0-16,21 0 0,0 1 0,-21-1 15,21 0-15,0 0 16,-22-21 31,22-21-47,0 0 0,0 0 15,0-1-15,0 1 0,0 0 16,0-21-16,22 21 0,-1-1 0,0-20 16,0 21-16,0-21 0,22 20 0,-22-20 15,21 21-15,0-21 0,1 20 16,-1 22-16,0-21 0,1 21 0,-1 0 16,0 0-16,-20 0 0,20 0 15,-21 21-15,0 22 0,0-22 16,1 21-16,-22-21 0,0 22 0,0-1 15,0-21-15,0 22 0,0-1 0,0-21 16,-22 0-16,1 0 0,0 1 16,21-1-16,-21 0 0,0-21 0,21 21 15,-21-21-15,42-21 47,-21 0-31,21 0-16,0-1 0,0 1 15,0 0-15</inkml:trace>
  <inkml:trace contextRef="#ctx0" brushRef="#br0" timeOffset="54988.13">21442 5821 0,'21'0'0,"-42"0"0,42-21 16,-21 42-1,-21 0 1,0 0-16,21 0 0,-22 1 15,1-1-15,0 0 0,0 0 0,0 0 16,21 22-16,0-22 0,-21 0 0,21 0 16,0 0-1,0 0-15,21 1 16,0-22-16,0 0 0,0 0 16,0 0-16,1 0 0,-1 0 15,0 0-15,0-22 0,0 1 16,-21 0-16,0 0 0,0 0 0,0 0 15,0-22-15,0 22 0,0 0 16,0 0-16,-21-22 0,21 22 0,0 0 16,0 0-16,0 0 0,0 0 15,0-1-15,0 1 0,21 21 0,0-21 16,1 21-16,-1 0 0,0 0 0,21 0 16,-21 0-16,22 0 15,-22 0-15,0 21 0,21 0 0,-20 1 16,20-1-16,-21 0 0,0 0 0,0 21 15,1-20-15,-1-1 0,-21 21 16,21-21-16,-21 22 0,0-22 0,0 0 16,0 0-16,0 0 0,0 0 15,0 1-15,-21-1 0,0-21 16,-1 21-16,1-21 16,0 0-1,21-21-15,0 0 16,0-1-16,0 1 15,0 0-15,21-21 16,0 21-16,1-22 0,-1 22 0,0-21 16,0-1-16,0 22 0,0-21 0,1 21 15,-1-22-15,21 22 0,-21 21 16,22-21-16,-22 21 0,21 0 0,-21 0 16,0 21-16,1 0 0,20 1 15,-42-1-15,21 21 0,-21-21 0,21 22 16,-21-22-16,0 21 0,0-21 0,0 22 15,0-22-15,-21 0 0,0 0 16,0 0-16,0 0 0,21 1 0,-22-22 16,1 21-16,0-21 0,0 21 15,0-21 1,0 0-16,-1 0 0,1 0 16</inkml:trace>
  <inkml:trace contextRef="#ctx0" brushRef="#br0" timeOffset="55703.92">19219 7133 0,'0'0'0,"21"0"16,1-21-16,-1 0 16,0 21-16,-21-21 0,21 21 0,0-21 15,0 21-15,1-22 0,20 22 16,-21-21-16,0 21 0,0-21 0,1 0 16,-1 21-16,-21-21 0,-21 21 31,-1 0-31,1 0 0,-21 0 0,21 0 15,0 0-15,-22 0 0,22 21 16,-21 0-16,21 0 0,-1-21 0,1 21 16,0 1-16,21-1 0,0 0 0,0 0 15,0 0-15,0 0 16,21 1-16,22-1 0,-22 0 16,0 0-16,21 0 0,1 0 0,-22 1 15,21-1-15,0 0 0,1 0 16,-22 0-16,0 0 0,0-21 0,0 22 15,-21-1-15,0 0 0,-42 0 16,21-21-16,-21 21 16,-1-21-16,1 0 0,0 0 0,-22 0 15,22 0-15,-1 0 0,1 0 0,0 0 16,-1 0-16,22 0 0,-21 0 16,21-21-16,0 21 0,-1-21 0,22 0 15,0 0-15,0-1 16,0 1-16,0 0 15,0 0-15,22 21 0,-1-21 0,0 21 16,0-21-16,0-1 0,22 22 0,-22-21 16,0 21-16,21-21 0</inkml:trace>
  <inkml:trace contextRef="#ctx0" brushRef="#br0" timeOffset="55987.84">20002 6816 0,'0'-21'0,"0"42"0,0-64 0,0 65 31,0-1-31,0 0 16,0 0-16,0 0 0,0 22 0,-21-1 16,21-21-16,-21 21 0,21 1 15,0-1-15,0 22 0,-21-43 0,21 21 16,0 0-16,0 1 0,-21-22 0,21 21 15,0-21-15,0 1 0,0-1 16,0 0-16,21-21 16,0 0-1,0 0-15,-21-21 16,0 0-16,0-1 0,0 1 16</inkml:trace>
  <inkml:trace contextRef="#ctx0" brushRef="#br0" timeOffset="56167.77">19727 7133 0,'0'0'0,"21"0"31,1 0-31,-1 0 0,0-21 16,0 21-16,0 0 0,0 0 0,22 0 16,-22 0-16,0-21 0,0 21 15,0 0-15,22 0 0,-43-21 0,21 21 16,0 0-16,0 0 0,0-21 15,1 21-15</inkml:trace>
  <inkml:trace contextRef="#ctx0" brushRef="#br0" timeOffset="57623.51">20786 7260 0,'0'0'0,"21"0"15,0 0-15,0-21 16,-21 0-16,21 0 16,-21 0-16,21-1 0,-21 1 15,0 0-15,0 0 0,0 0 0,0 0 16,0-1-16,0 1 0,-21 0 0,0 0 16,-21 21-16,21 0 0,-1-21 15,1 21-15,0 0 0,-21 0 0,-1 0 16,22 21-16,-21 0 0,21 0 0,-22 0 15,1 22-15,21-22 0,-21 21 16,20 1-16,1-22 0,0 21 0,0 0 16,21-20-16,0-1 0,0 21 15,0-21-15,0 0 0,21 1 16,0-22-16,22 21 0,-22-21 0,0 0 16,21 0-16,-21 0 0,22 0 0,-22 0 15,21 0-15,-21-21 0,22-1 16,-22 1-16,0 0 0,21 0 0,-20-21 15,-1 20-15,0-20 0,0 21 0,-21-21 16,21 20-16,-21-20 0,0 21 16,0 0-16,0 0 0,0-1 0,0 1 15,0 42 17,0 1-32,-21-1 15,21 0-15,-21 21 0,21-21 16,0 1-16,0 20 0,0-21 0,0 0 15,0 22-15,0-22 0,0 0 0,21 0 16,0 0-16,0 0 16,1-21-16,-1 0 0,0 0 0,21 0 15,-21 0-15,1 0 0,-1 0 0,21 0 16,-21-21-16,-21 0 0,21 0 16,1 0-16,-1-22 0,-21 22 0,0-21 15,0 0-15,21 20 0,-21-20 0,21 0 16,-21-1-16,0 1 0,0 21 15,0-21-15,21 20 0,-21-20 16,0 21-16,21 0 0,-21 0 16,0 42-1,0 0 1,0 0-16,-21 0 0,21 0 0,-21 22 16,21-22-16,0 21 0,0-21 15,-21 22-15,21-1 0,0-21 0,0 22 16,0-1-16,0-21 0,0 21 0,0-20 15,0-1-15,0 0 0,0 0 16,21-21-16,-21 21 0,21-21 0,0 0 16,1 0-16,-1 0 0,0 0 0,0 0 15,0 0-15,22 0 16,-22 0-16,0-21 0,0 0 0,0 21 16,-21-42-16,21 20 0,1 1 0,-22 0 15,21 0-15,-21-21 0,0 20 16,0 1-16,0 0 0,0 42 31,0 0-31,-21 1 16,21-1-16,0 0 0,-22 0 0,22 21 15,0-20-15,0-1 0,0 0 0,0 0 16,0 0-16,0 0 0,0 1 16,22-1-16,-1 0 0,0-21 15,0 21-15,21-21 0,-20 0 0,-1 0 16,21 0-16,-21 0 0,0 0 15,22 0-15,-22-21 0,0 21 0,0-21 16,0 0-16,1-1 0,-1-20 0,0 21 16,0-21-16,0 20 0,0-20 15,1 0-15,-1 21 0,0-22 0,-21 22 16,21 0-16,0 0 0,-21 0 16,0-1-16,21 22 0,1 0 15,-22 22 16,0-1-31,0 0 16,0 0 0,0 0-16,0-42 47,0 0-47,0 0 15,0 0-15,0-1 16,0 1-1,-22 21 1,1 0 0,21 21-16,-21 1 15,0-1-15,0 21 0,21-21 16,-21 0-16,-1 1 0,22 20 0,0-21 16,0 0-16,0 22 0,0-22 15,0 0-15,0 0 0,22 0 16,-1 0-16,0-21 0,0 0 15,0 22-15,0-22 0,1 0 16,-1 0-16,21 0 0,-21 0 0,0-22 16,1 1-16,20 0 0,-21 21 0,0-21 15,0 0-15,1-22 0,-1 22 16,0 0-16,-21 0 0,0-21 0,0 20 16,0 1-16,0 0 0</inkml:trace>
  <inkml:trace contextRef="#ctx0" brushRef="#br0" timeOffset="58032.27">21759 6562 0,'-21'21'0,"42"-42"0,-42 63 16,21-21-16,0 0 15,0 1 1,21-22 0,0 0-16,1 0 0,-1 0 15,0 0-15,0 0 0,0 0 0,0-22 16,-21 1-16,0 0 15,0 0-15,0 0 16,-21 21 0,0 0-16,0 0 0,0 0 15,21 21-15,-21-21 16,21 21-16,-22-21 0,22 21 16,0 0-16</inkml:trace>
  <inkml:trace contextRef="#ctx0" brushRef="#br0" timeOffset="58339.14">20955 6900 0,'21'0'32,"0"0"-17,0 0-15,1 0 0,-1 0 0,0 0 16,0 0-16,0 0 0,0 0 15,1 0-15,-1 0 16,-21-21 0</inkml:trace>
  <inkml:trace contextRef="#ctx0" brushRef="#br0" timeOffset="65816.47">22775 6646 0,'-21'0'0,"0"0"16,0 0-16,0 0 15,-1 0 17,44 0-1,-1 0-31,0 0 0,0 0 16,0 0-16,22 0 0,-22 0 15,0-21-15,21 21 0,-21 0 0,22 0 16,-22 0-16,21 0 0,-21-21 15,22 21-15,-22 0 0,0 0 0,0 0 16,0 0-16,1 0 0,-1-21 16,0 21-16,0 0 0,0 0 0,0 0 15,1 0 1,-22-21-16,0 42 47,0 0-47,0 0 15,0 0 1,0 1-16,0-1 16,0 0-16,0 0 0,0 0 15,0 0-15,0 1 0,0-1 0,0 0 16,-22 0-16,22 0 0,0 0 0,0 1 16,-21-1-16,21 0 0,0 0 15,0 0-15,0 0 0,0 1 0,0 20 16,0-21-16,0 0 0,0 22 15,0-22-15,0 0 0,0 0 0,0 21 16,0-20-16,-21-1 0,21 0 0,0 0 16,-21 0-16,21 0 0,-21 1 15,21-1-15,0 0 0,0 0 16,0 0-16,0 0 0,0 1 16,0-1-16,0 0 15,0 0-15,0 0 0,0 0 16,-21 1-16,21-1 15,-22 0 1,1-21-16,0 0 0,0 21 16,0-21-16,0 0 15,-1 0-15,1 0 0,0 0 0,-21 21 0,21-21 16,-22 0-16,1 0 0,0 0 0,20 0 16,-20 0-16,0 0 15,21 21-15,-22-21 0,22 0 0,-21 0 16,21 0-16,-1 0 0,1 0 0,0 0 15,0 0 1,21 22-16,-21-22 0,0 0 109,-1 0-93,22-22-16,-21 1 0,0 21 16</inkml:trace>
  <inkml:trace contextRef="#ctx0" brushRef="#br0" timeOffset="80136.39">10626 2074 0,'-22'0'62,"1"0"-46,0 0-16,0 0 15,0 0-15,0-21 0,-1 21 16,1 0-16,0 0 0,0 0 16,0 0-16,0 0 15,-1 0-15,44 0 78,-1 0-78,0 0 0,0 0 16,0 0-16,0 0 0,1 0 16,-1 0-16,0 0 0,21 0 0,-21 0 15,22 0-15,-1 0 0,0 0 16,1 0-16,20 0 0,-20 0 0,20 0 15,1 0-15,-1 0 0,1 0 16,-22 0-16,21 0 0,1 0 0,-1 0 16,1 0-16,-22 0 0,22 0 15,-22 0-15,0 21 0,1-21 16,-1 0-16,0 0 0,1 0 0,-1 0 16,0 0-16,-20 0 0,-1 0 15,21 0-15,-21 0 0,0 0 0,1 0 16,-1 0-16,0 0 15,-42 0 79</inkml:trace>
  <inkml:trace contextRef="#ctx0" brushRef="#br0" timeOffset="80663.14">10964 2328 0,'0'0'0,"0"-21"0,0 0 15,0 0 1,0 0-16,21 21 47,-21 21-32,0 0-15,0 0 0,22-21 16,-22 21-16,0 1 0,0 20 0,0-21 16,0 0-16,0 22 0,0-22 15,0 21-15,0 0 0,-22-20 0,22 20 16,-21 0-16,21-21 0,0 22 15,0-1-15,0-21 0,0 22 0,0-22 16,0 21-16,-21-21 0,21 0 0,0 1 16,0-1-16,0 0 0,-21 0 15,21 0-15,0 0 0,0 1 16,0-1-16,0-42 47,-21-1-32</inkml:trace>
  <inkml:trace contextRef="#ctx0" brushRef="#br0" timeOffset="80971.95">10647 2879 0,'0'21'32,"0"0"-17,21 0-15,0 0 16,-21 1-16,21-22 0,0 21 0,-21 0 16,22 0-16,-1-21 0,-21 21 0,21 0 15,0-21-15,-21 22 0,0-1 16,21-21-16,-21 21 0,21-21 0,1 0 15,-22 21-15,21-21 32,0-21-32,-21 0 15,21 0-15,0-1 16</inkml:trace>
  <inkml:trace contextRef="#ctx0" brushRef="#br0" timeOffset="81216.08">11366 2794 0,'-21'0'0,"0"0"16,21 21-16,-21 0 0,0 1 0,-22-1 16,22-21-16,0 21 0,-21 21 15,21-21-15,-1 1 0,-20-1 16,21 0-16,0 0 0,0 0 0,-1-21 15,1 21-15,0 1 0,0-1 0,0 0 16,21 0 0,-21-21-1</inkml:trace>
  <inkml:trace contextRef="#ctx0" brushRef="#br0" timeOffset="82016.62">10245 3577 0,'-64'0'32,"22"0"-32,21 21 0,-1 1 15,-20-1-15,21-21 0,-21 21 0,20 21 16,1-21-16,-21 1 0,21 20 0,0-21 16,21 21-16,-22 1 0,22-1 15,0 0-15,0 1 0,0-22 0,0 21 16,0 1-16,0-22 0,22 0 15,-1 21-15,0-42 0,0 21 16,0 1-16,0-22 0,22 0 0,-22 0 16,21 0-16,1 0 0,-22 0 15,21-22-15,0 1 0,1 0 0,-22 0 16,21 0-16,-21-22 0,22 22 0,-43-21 16,21 0-16,-21 20 0,0-20 15,0 0-15,0-1 0,0 22 0,0-21 16,-21 0-16,0 20 0,-1 1 15,1 0-15,-21 0 0,21 0 0,0 0 16,-22 21-16,22 0 0,0 0 0,-21 0 16,20 0-16,1 0 0,0 21 15,0 0-15,0-21 0,21 21 16,0 0-16,0 0 0,0 1 0,0-1 16,0 0-16,0 0 15,21-21-15,21 21 0,-21-21 0</inkml:trace>
  <inkml:trace contextRef="#ctx0" brushRef="#br0" timeOffset="82331.47">10689 3662 0,'0'0'0,"0"21"31,0 0-16,0 22-15,0-22 0,0 0 16,0 21-16,-21 1 0,21-1 16,0 0-16,0 1 0,0-1 0,-21 21 15,21-20-15,0 20 0,0-20 0,0 20 16,0-21-16,0 22 0,0-22 16,0 1-16,-21-1 0,21 0 0,0 1 15,-22-1-15,22-21 0,0 0 0,0 0 16,0 1-16,0-1 15,0 0-15,0-42 16,0 0 0,22-1-16,-22 1 0,21-21 15</inkml:trace>
  <inkml:trace contextRef="#ctx0" brushRef="#br0" timeOffset="82652.28">10710 3768 0,'0'0'0,"0"-43"32,0 22-32,0 0 15,21 0-15,1 21 16,-1 0-16,0 0 0,21 0 16,-21 0-16,1 0 0,20 0 0,-21 0 15,0 0-15,22 21 0,-22 0 16,-21 0-16,0 1 0,0-1 15,0 0-15,-21 0 0,-1 0 0,1 0 16,0 1-16,0-1 0,-21 0 16,20 0-16,-20-21 0,21 21 0,0-21 15,0 0-15,-1 0 0,1 21 16,21-42 15,0 0-31,21 21 16,1-21-16</inkml:trace>
  <inkml:trace contextRef="#ctx0" brushRef="#br0" timeOffset="82989.09">11091 3852 0,'21'0'16,"1"0"-16,-1-21 0,0 21 0,0-21 15,0 21 1,0 0-16,-21-21 0,22 0 0,-1 21 16,-21-21-16,0-1 0,0 1 15,-21 21 1,-1 0 0,1 0-16,0 0 0,0 21 15,0 1-15,0-1 0,-1 0 0,22 0 16,0 0-16,-21 0 0,21 1 0,0-1 15,0 0-15,0 0 16,0 0-16,21 0 0,1-21 16,-1 0-16,0 0 0,0 0 0,0 0 15,0 0-15,1 0 16,-1 0-16,0 0 0,0 0 0,0-21 16</inkml:trace>
  <inkml:trace contextRef="#ctx0" brushRef="#br0" timeOffset="83339.89">11451 3725 0,'21'0'0,"0"0"16,1-21-16,-1 21 16,0 0-16,0 0 0,0 0 15,0 21-15,1 1 16,-22-1-16,21 0 0,-21 0 15,0 0-15,0 0 0,0 1 0,0-1 16,0 0-16,0 21 0,0-21 0,-21-21 16,-1 22-16,1-1 0,21 0 15,-21-21-15,21 21 0,-21-21 16,21-21 0,0 0-16,0 0 15,0-1-15,0 1 0,0 0 16,0 0-16,0 0 0,21 0 15,-21-1-15,21 1 0,-21 0 0,21 0 16,1 0-16,-1 21 0,-21-21 16,21 21-16,0 0 0,0 0 15,0 0-15</inkml:trace>
  <inkml:trace contextRef="#ctx0" brushRef="#br0" timeOffset="83851.6">12192 3747 0,'0'0'0,"0"-43"31,-21 43-31,0-21 16,-1 21-16,1 0 0,0 0 0,0 0 15,0 0-15,0 0 0,-22 21 16,22 0-16,0 1 0,0-1 0,0 0 16,-1 0-16,1 0 0,0 0 0,0 1 15,21 20-15,0-21 0,0 0 16,0 0-16,0 1 0,0-1 16,0 0-16,21-21 15,0 0-15,0 0 0,1 0 0,-1 0 16,0 0-16,0 0 0,0 0 15,0-21-15,1 0 0,-1-1 16,0 1-16,21 0 0,-42 0 0,21 0 16,1-22-16,-1 22 0,-21 0 0,0-21 15,0 21-15,0-1 0,0 1 16,0 0-16,-21 42 16,21 0-1,0 1-15,-22-1 0,1 0 16,21 0-16,0 0 0,0 0 15,0 1-15,0-1 0,0 0 0,0 0 16,0 0-16,0 0 0,0 1 0,0-1 16,21-21-16,1 0 15,-1 0-15,0 0 16,0 0-16</inkml:trace>
  <inkml:trace contextRef="#ctx0" brushRef="#br0" timeOffset="84123.76">12594 3323 0,'0'21'16,"0"1"0,0-1-16,0 0 0,-21 21 15,21-21-15,-21 22 0,21-1 0,-21 0 16,-1-20-16,22 20 0,0 0 0,-21 1 15,0-22-15,21 21 0,-21-21 16,21 0-16,0 22 0,-21-22 0,21 0 16,0 0-16,-21-21 0,21 21 15,0 1-15,21-22 16,0 0 0,0-22-16</inkml:trace>
  <inkml:trace contextRef="#ctx0" brushRef="#br0" timeOffset="84479.56">12806 3704 0,'-21'43'16,"-1"-22"-16,1 0 16,21 0-16,-21 0 0,21 0 0,-21 1 15,21-1-15,0 0 0,-21 0 16,21 0-16,0 0 0,0 1 15,0-1-15,0 0 16,21-21-16,0 0 16,0 0-16,0 0 0,1-21 15,-1 21-15,0-21 0,-21-1 16,21 22-16,0-21 0,0 0 0,-21 0 16,0-21-16,22 20 0,-22 1 0,0 0 15,0-21-15,0 21 0,0-1 16,0 1-16,-22 21 0,1 0 15,0 0-15,0 0 0,0 0 16,0 21-16,-1 1 0,22-1 16,-21 0-16,21 0 15,0 0-15,0 0 16</inkml:trace>
  <inkml:trace contextRef="#ctx0" brushRef="#br0" timeOffset="84892.32">13187 3662 0,'0'0'16,"0"-21"0,21 21 15,0 0-31,0 0 15,0 21-15,1 0 0,-22 0 16,0 0-16,21 1 16,-21-1-16,0 0 0,0 0 0,0 0 15,0 0-15,0 1 0,0-1 16,0 0-16,0 0 0,0 0 16,-21-21-16,-1 0 15,1 0 1,0 0-16,21-21 15,0 0 1,0 0-16,0 0 16,0-1-16,21 1 0,0 0 0,1 0 15,-1 0-15,-21 0 0,21-1 0,0 1 16,0 21-16,0-21 0,1 21 16,-1 0-16,0-21 0,0 21 15</inkml:trace>
  <inkml:trace contextRef="#ctx0" brushRef="#br0" timeOffset="85172.17">12382 3450 0,'85'0'16,"-64"0"-16,0 0 15,22 0-15,-1 0 0,-21 0 0,22 0 16,-1-21-16,-21 21 0,21 0 16,1 0-16,-22 0 0,21 0 15,-21 0-15,1 0 0,-1 0 0,0 0 16,0 0-16,-21-21 0,21 21 15</inkml:trace>
  <inkml:trace contextRef="#ctx0" brushRef="#br0" timeOffset="85540">14203 3196 0,'0'0'0,"0"-21"0,-21 21 16,-1 0-1,22 21-15,-21-21 0,0 43 16,0-22-16,0 21 0,0 0 0,-1 1 15,1 20-15,-21 1 0,0-1 0,-1-20 16,1 20-16,0 1 0,-1-22 16,-20 21-16,42-20 0,-22 20 0,1-20 15,21-1-15,0 0 0,-1-21 16,1 22-16,0-22 0,0 0 16,21 0-16,0 0 0,0 1 15,-21-22-15,0 0 16,-1 0-1</inkml:trace>
  <inkml:trace contextRef="#ctx0" brushRef="#br0" timeOffset="86107.68">9250 4382 0,'0'0'0,"21"-22"31,-21 44-31,0-1 16,0 21-16,0-21 0,0 22 15,0-1-15,0 0 0,-21 22 0,0-1 16,21 1-16,-22-22 0,1 22 15,0-1-15,0-21 0,0 1 0,0-1 16,-1 0-16,1-20 0,0 20 0,21-21 16,-21-21-16,21 21 0,21-21 31,0-21-31,0 0 0</inkml:trace>
  <inkml:trace contextRef="#ctx0" brushRef="#br0" timeOffset="86468.03">9673 4445 0,'-106'42'32,"64"-20"-32,0-1 0,-1 0 0,1 0 0,-22 0 15,22 0-15,0 1 0,-1-1 0,1 0 16,0 0-16,21 0 15,-1-21-15,1 0 0,21 21 0,21-21 32,1 0-32,-1 0 15,0 0-15,21 22 0,-21-22 0,1 21 16,-1 0-16,0 0 0,0 0 16,-21 0-16,21 22 0,-21-22 0,21 0 15,-21 21-15,0-20 0,0-1 0,0 0 16,22 21-16,-22-21 0,21 1 15,-21-1-15,21 0 16,0-21-16,0 0 31,0-21-31</inkml:trace>
  <inkml:trace contextRef="#ctx0" brushRef="#br0" timeOffset="86815.87">9610 5017 0,'21'0'31,"0"0"-15,0 0-16,0-22 0,0 22 16,1 0-16,-1-21 0,0 21 0,0 0 0,0-21 15,0 0-15,1 21 16,-1-21-16,-21 0 0,21 21 0,-21-22 15,0 1-15,-21 21 16,0 0-16,-1 0 0,1 0 16,-21 0-16,21 21 0,0 1 0,-1-1 15,-20 0-15,21 0 0,0 21 16,0-20-16,-1 20 0,22-21 0,0 0 16,0 0-16,0 1 0,0-1 0,0 0 15,0 0-15,22-21 16,20 21-16,-21-21 0,0 0 0,22 0 15,-22 0-15,21 0 0,0-21 0,-20 0 16,20 0-16,0 21 16</inkml:trace>
  <inkml:trace contextRef="#ctx0" brushRef="#br0" timeOffset="87371.57">10350 4784 0,'0'0'0,"0"21"16,-21-21-1,0 21-15,21 0 0,-21 0 0,0 1 16,21-1-16,0 21 0,0-21 16,-21 0-16,21 1 0,0-1 0,0 0 15,0 0-15,0 0 0,21 0 16,0-21-16,0 0 0,0 0 16,0 0-16,1 0 0,-1 0 15,0 0-15,21-21 0,-21 0 0,1 0 16,-1 21-16,0-21 0,0-22 0,0 22 15,0 0-15,1-21 0,-1 21 16,-21-1-16,0 1 0,21-21 0,0 21 16,-21 0-16,0 42 31,0 0-31,0 0 0,-21 0 16,0 0-16,0 22 0,21-22 15,-22 21-15,1 1 0,0-1 16,21 0-16,-21 1 0,0-1 0,21 0 15,0-21-15,0 22 0,0-1 16,-21 0-16,21-20 0,0 20 0,0 0 16,0 1-16,0-22 0,0 21 0,0-21 15,0 22-15,0-22 0,0 21 16,0-21-16,0 0 0,0 1 0,0-1 16,-22-21-16,1 21 0,0-21 0,0 0 15,0 0-15,0 0 0,-22 0 16,22 0-16,-21 0 0,-1 0 15,1-21-15,21 0 0,-21-1 0,-1 1 16,22 0-16,0-21 0,0 21 0,0-1 16,21 1-16,0 0 0,0 0 15,0 0-15,0 0 0,21 21 16,0-22-16,21 1 0,-21 0 0,22 0 16,-22 0-16</inkml:trace>
  <inkml:trace contextRef="#ctx0" brushRef="#br0" timeOffset="87932.25">11049 4805 0,'-42'63'15,"42"-41"1,-22-1-16,1 21 0,0-21 0,21 22 15,-21-22-15,0 0 0,21 21 0,0-21 16,0 1-16,-21-1 0,21 0 16,0 0-16,21-21 15,0 0-15,0-21 16,0 21-16,0-21 16,1 0-16,-1-1 0,0 1 15,0 0-15,0 0 0,0 0 0,1 0 16,-22-22-16,21 22 15,-21 0-15,21 21 0,-21 21 16,0 0-16,0 0 16,0 1-16,0-1 0,0 0 15,-21 0-15,21 0 0,0 0 0,0 1 16,0-1-16,0 0 0,0 0 0,0 0 16,21-21-16,0 0 15,0 0-15,0 0 0,1 0 16,-1 0-16,0 0 0,0-21 0,0 0 15,0 0-15,1 0 16,-1-1-16,0 1 0,-21 0 0,0-21 16,21-1-16,-21 1 0,21 0 15,-21 21-15,0-22 0,0 22 0,0 0 16,0 0-16,0 0 0,-21 21 16,0 0-16,0 0 0,0 0 15,-1 21-15,22 0 0,-21 0 16,21 0-16,0 0 0,0 1 0,0-1 15,0 0-15,0 0 16,21 0-16</inkml:trace>
  <inkml:trace contextRef="#ctx0" brushRef="#br0" timeOffset="88324.03">11747 4720 0,'0'0'0,"-21"21"0,0 1 16,0-1-16,21 21 15,-21-21-15,21 0 0,0 22 0,-21-22 16,21 21-16,0-21 0,0 22 0,0-22 16,0 0-16,0 0 0,0 0 15,21 1-15,0-1 16,0-21-16,0 0 0,0 0 15,1 0-15,-1 0 0,0 0 16,-21-21-16,21-1 0,0 1 0,0 0 16,1 0-16,-1-21 0,-21 20 0,0-20 15,0 21-15,0-21 0,0-1 16,0 22-16,0-21 0,0 21 0,0-1 16,-21 1-16,-1 21 0,1 0 15,0 0-15,0 0 0,0 0 16,0 0-16,-1 0 0,1 21 0,0 1 15,21-1-15,0 21 0,0-21 0,0 0 16,0 1 0,0-1-16</inkml:trace>
  <inkml:trace contextRef="#ctx0" brushRef="#br0" timeOffset="88712.05">12150 4784 0,'0'0'0,"-22"0"0,22-21 0,-21 21 15,21-22-15,21 22 16,1-21-16,-1 21 16,0 0-16,0 0 0,0 0 0,0 0 15,22 21-15,-22 1 0,0-22 16,0 21-16,0 21 0,-21-21 0,0 0 15,22 1-15,-22 20 0,0-21 0,0 0 16,0 22-16,0-22 0,0 0 16,-22 0-16,22 0 0,-21-21 0,21 21 15,-21-21-15,0 0 16,21-21 0,0 0-16,0 0 15,0 0-15,0 0 0,0-1 16,21 1-16,0 0 0,-21-21 15,21 21-15,1-22 0,-1 22 0,-21 0 16,21 0-16,0 0 0,0-1 16,0 1-16,1 21 0,-22-21 15,21 21-15</inkml:trace>
  <inkml:trace contextRef="#ctx0" brushRef="#br0" timeOffset="89295.72">13102 4911 0,'0'0'0,"21"-21"0,-21-1 0,0 1 15,0 0-15,0 0 0,0 0 16,0 0-16,-21 21 0,0-22 0,0 22 15,0 0-15,-1 0 0,1 0 16,0 0-16,-21 0 0,21 0 0,-1 0 16,-20 22-16,21 20 0,0-21 0,0 0 15,-1 22-15,1-22 0,0 21 16,21-21-16,0 22 0,0-22 16,0 21-16,0-21 0,0 0 0,21 1 15,0-1-15,1 0 0,-1-21 16,0 0-16,0 21 0,21-21 0,-20 0 15,20 0-15,0 0 0,-21-21 0,22 0 16,-1 21-16,-21-21 0,22-22 16,-22 22-16,0 0 0,21-21 0,-21-1 15,1 1-15,-1-22 0,-21 22 0,0 0 16,21-22-16,-21 22 0,0 0 16,0 20-16,0-20 0,0 21 15,0 0-15,0 0 0,0-1 16,-21 44-1,0-1-15,21 0 0,0 0 16,0 21-16,-22 1 0,22-1 16,0 0-16,0 1 0,0-1 0,0 0 15,0 1-15,0-1 0,22 0 0,-1 1 16,0-22-16,0 0 0,0 0 16,22 0-16,-22 1 0,21-1 0,-21-21 15,22 0-15,-22 0 0,21 0 0,0 0 16,-20 0-16,20 0 0,-21-21 15,21-1-15,1 1 0</inkml:trace>
  <inkml:trace contextRef="#ctx0" brushRef="#br0" timeOffset="90372.35">8742 6265 0,'0'-21'16,"0"42"-16,0-63 0,0 21 16,-21 21-16,-1 0 15,1 21 1,21 0-16,0 22 0,-21-22 15,21 21-15,-21 0 0,21 1 16,0-1-16,0 0 0,-21 1 0,21 20 16,-21-20-16,21-1 0,0-21 0,0 21 15,0 1-15,-22-22 0,22 0 16,0 0-16,0 0 0,0 1 16,0-44 15,0 1-31,0 0 15,0 0-15,0-21 0,0 20 16,0 1-16,0-21 0,22 0 0,-1 20 16,0-20-16,0 0 0,0 21 0,0-22 15,22 22-15,-22-21 0,21 21 16,1-1-16,-1 22 0,0 0 0,-21 0 16,22 0-16,-1 0 0,-21 0 0,22 22 15,-22-1-15,0 21 0,0-21 16,-21 22-16,0-22 0,0 21 0,0 0 15,0-20-15,-21 20 0,21-21 16,-21 21-16,0-20 0,-1-1 16,1 0-16,0-21 0,21 21 0,-21-21 15,21 21-15,21-42 32,-21 0-32,21 0 0</inkml:trace>
  <inkml:trace contextRef="#ctx0" brushRef="#br0" timeOffset="90729.14">9292 6625 0,'21'0'16,"0"0"-1,1 0-15,-1 0 0,0-21 16,0 21-16,0-21 0,0 0 15,1 0-15,-22-1 0,21 22 16,-21-21-16,0 0 0,0 0 16,-21 21-1,-1 0-15,1 0 0,0 0 0,-21 21 16,21 0-16,-1 0 0,1 1 0,0-1 16,0 0-16,0 21 15,0-21-15,-1 22 0,22-22 0,0 0 16,0 21-16,0-20 0,0-1 0,22 0 15,20 0-15,-21-21 16,0 0-16,22 0 0,-22 0 0,21 0 16,0 0-16,1 0 0,-1-21 0,0 0 15,-20 21-15,20-21 0,0-1 16,-21 1-16</inkml:trace>
  <inkml:trace contextRef="#ctx0" brushRef="#br0" timeOffset="90972.13">9927 6223 0,'0'0'0,"0"21"31,-21 0-31,0 1 0,0 20 16,21-21-16,-22 21 0,1 1 0,0-1 16,0 0-16,0 1 0,0-1 15,21-21-15,-22 22 0,22-1 0,-21-21 16,21 0-16,0 0 0,0 1 0,0-1 15,0 0-15,21-21 16,1 0-16,-1 0 0,0 0 0,0 0 16,0 0-16,22 0 0,-22-21 0,0 0 15,0 21-15,21-22 16</inkml:trace>
  <inkml:trace contextRef="#ctx0" brushRef="#br0" timeOffset="91239.98">10223 6477 0,'0'42'32,"0"1"-32,0-22 0,0 0 15,-21 21-15,21-20 0,-21 20 0,0 0 16,21 1-16,-21-1 0,0 0 16,-1 1-16,1 20 0,0-21 0,0 22 15,0-22-15,0 22 0,-1-1 16,1-20-16,0 20 0,0-21 0,0 1 15,21-1-15,0-21 0,0 22 0,0-22 16,0 0-16,21-21 31,0-21-31,0 0 0,-21-1 16,21 1-16,1-21 0,-1 0 0,0-1 16</inkml:trace>
  <inkml:trace contextRef="#ctx0" brushRef="#br0" timeOffset="91508.83">10139 6731 0,'0'0'0,"0"-42"16,42-43 0,-42 64-16,21 0 0,0 0 0,1-1 15,-1 1-15,0 21 0,21 0 0,-21-21 16,1 21-16,-1 0 0,21 0 16,-21 0-16,0 21 0,22-21 0,-22 21 15,0 1-15,-21-1 0,0 0 0,0 21 16,0-21-16,0 1 0,0-1 15,-21 21-15,0-21 0,0 0 0,-22 1 16,22-1-16,-21 0 0,-1-21 0,22 21 16,-21-21-16,0 21 0,20-21 15,1 0-15,0 0 0,0 0 16,42 0 0,0-21-16,0 21 0,1-21 15</inkml:trace>
  <inkml:trace contextRef="#ctx0" brushRef="#br0" timeOffset="91884.61">10858 6498 0,'0'0'0,"22"0"0,-44 0 31,1 0-31,-21 0 16,21 0-16,0 21 0,-1 1 15,1-22-15,0 21 0,21 0 0,0 0 16,0 0-16,0 0 16,21 1-16,0-22 15,1 21-15,-1-21 0,0 0 0,21 21 16,-21-21-16,1 0 0,-1 21 16,0-21-16,0 21 0,0-21 0,-21 21 15,0 1-15,0-1 16,-21-21-16,0 0 15,-21 0-15,20 0 0,-20 0 16,0 0-16,-1 0 0,22 0 16,-21 0-16,0 0 0,20 0 0,1 0 15,0 0-15,0 0 0,21-21 32,21 21-32,0-22 0,0 22 0,1-21 15,20 21-15</inkml:trace>
  <inkml:trace contextRef="#ctx0" brushRef="#br0" timeOffset="92199.43">12023 6075 0,'-22'-21'0,"-20"21"16,21 0-16,21 21 16,0 0-16,-21 0 0,21 0 15,-21 1-15,21 20 0,-22-21 0,22 21 16,0 1-16,-21-22 0,21 21 0,-21 1 16,21-1-16,-21 0 0,21-21 15,0 22-15,0-22 0,-21 0 16,21 0-16,0 0 0,0 1 0,0-1 15,0 0-15,21-21 16,0 0 0,0-21-16</inkml:trace>
  <inkml:trace contextRef="#ctx0" brushRef="#br0" timeOffset="92535.24">12319 6350 0,'-42'21'31,"20"0"-31,1 1 0,0-1 16,0 0-16,0 0 0,0 0 0,-1 22 15,22-22-15,0 0 0,0 0 0,0 0 16,0 0-16,0 1 0,22-1 16,-1-21-16,0 0 0,0 0 15,0 0-15,22 0 0,-22 0 0,0 0 16,0 0-16,21 0 0,-20-21 15,-1-1-15,0 1 0,0 0 0,-21 0 16,0 0-16,21 0 0,-21-1 0,0-20 16,0 21-16,0 0 0,0 0 15,-21-1-15,0 1 0,0 0 16,0 21-16,-1 0 0,-20-21 0,21 21 16,0 0-16,0 0 0,-1 0 0,1 0 15,0 0-15,0 0 16,0 0-16,0 0 0</inkml:trace>
  <inkml:trace contextRef="#ctx0" brushRef="#br0" timeOffset="92768.1">11747 6223 0,'0'0'0,"22"-21"16,-1 21-16,21 0 0,0 0 15,1-21-15,-1 21 0,22 0 0,-1 0 16,1-21-16,-22 21 0,21 0 0,1 0 16,-22 0-16,1-22 0,-1 22 15,0 0-15,-21 0 0,22 0 0,-22 0 16,-42 0 15,0 0-31,-1 22 0</inkml:trace>
  <inkml:trace contextRef="#ctx0" brushRef="#br0" timeOffset="93847.39">8467 7705 0,'0'21'0,"0"-63"0,0 63 0,0-64 15,0 22-15,0 0 0,0 0 16,-22 21 15,22 21-31,-21 0 0,0 0 16,0 22-16,0-22 0,0 21 0,-1-21 15,1 22-15,21 20 0,-21-20 16,0-1-16,0 0 0,21 1 0,0-1 16,0 0-16,0 1 0,0-22 0,0 0 15,0 0-15,21 0 0,0 0 16,0-21-16,0 0 0,1 0 0,20 0 15,-21 0-15,21 0 0,1-21 16,-22 0-16,21 0 0,1 0 16,-1 0-16,0-1 0,1-20 0,-22 21 15,21-21-15,-21 20 0,-21-20 0,0 21 16,0 0-16,0-22 0,0 22 16,-21 0-16,21 0 0,-21 21 15,0 0-15,0 0 0,-1 0 0,1 0 16,0 0-16,0 0 15,21 21-15,-21-21 0,21 21 16,42-21 0,-21 0-16,0 0 0,1 0 15,20 0-15,-21-21 0,21 21 16,-20-21-16,20 21 0,-21 0 0,0-21 16,22 21-16,-22 0 0,0 0 15,0 0-15,0 0 16,-21 21-16,0 0 15,0 0-15,-21 0 16,0 1-16,21-1 0,0 21 0,-21-21 16,0 22-16,21-22 0,-22 0 0,22 21 15,0-21-15,0 1 0,0-1 16,0 0-16,0 0 16,22-21-16,-1 21 0,0-21 0,0 0 15,0 0-15,0 0 0,1 0 0,20 0 16,-21-21-16,0 0 0,22 0 15,-22 21-15,0-21 0,21-1 0,-21 1 16,1 0-16,-22 0 0,0 0 0,21-22 16,-21 22-16,0 0 0,0 0 15,0 0-15,0 0 0,0-1 16,-21 22-16,-1 0 16,1 0-16,0 22 15,21-1-15,-21 0 0,21 0 0,-21 0 16,21 0-16,0 1 0,0-1 0,0 0 15,0 0-15,0 0 0,0 0 16,0 1-16,0-1 0,0 0 16,0 0-16,21-21 0,0 0 15,0 0-15,0 0 0,1 0 0,-1 0 16</inkml:trace>
  <inkml:trace contextRef="#ctx0" brushRef="#br0" timeOffset="94768.85">10033 7938 0,'0'0'0,"-42"-64"31,20 64-31,1 0 0,0 0 16,0 0-16,0 0 16,0 21-16,-1 0 0,1 1 0,0-1 15,0 0-15,-21 21 0,20-21 0,1 1 16,21 20-16,-21-21 0,21 0 15,-21 22-15,21-22 0,0 0 0,0 0 16,0 0-16,21-21 0,0 0 16,0 0-16,1 0 15,-1 0-15,0 0 0,21 0 0,-21 0 16,1-21-16,-1 0 0,0 0 0,0 0 16,0-1-16,0 1 0,-21 0 15,22 0-15,-1-21 0,-21 20 16,21 1-16,-21-21 0,0 21 0,0 0 15,0 42 17,-21 0-17,21 0-15,0 0 0,0 0 0,0 22 16,-21-22-16,21 0 0,0 21 16,0-20-16,0-1 0,0 0 0,0 0 15,21 0-15,0-21 0,-21 21 0,21-21 16,0 0-16,0 0 0,1 0 0,-1 0 15,0 0-15,0 0 16,0 0-16,0-21 0,22 0 0,-22 0 16,0 0-16,0 0 0,0-1 0,1-20 15,-1 0-15,0 21 0,-21-22 16,21 1-16,0 0 0,-21-1 0,0 1 16,21 21-16,-21-22 0,22 22 0,-22 0 15,0 0-15,0 0 0,0 42 31,-22 0-31,22 0 16,-21 0-16,0 22 0,21-22 0,0 21 16,0 1-16,-21-22 0,21 21 15,0 0-15,-21-20 0,21 20 16,0-21-16,0 21 0,0-20 0,0-1 16,0 0-16,0 0 0,21-21 0,0 21 15,0-21-15,0 0 0,1 0 16,-1 0-16,0 0 0,0 0 0,0 0 15,22-21-15,-22 0 0,21 0 0,-21 21 16,22-21-16,-22-1 0,0-20 0,0 21 16,0 0-16,0 0 15,-21-1-15,22 1 0,-22 0 0,-22 21 16,1 0 0,0 0-16,0 21 15,21 0-15,0 1 16,-21-1-16,21 0 0,0 0 0,0 0 15,0 0-15,0 1 0,0-1 0,21 0 16,0 0-16,0-21 16,0 0-16,1 0 0,-1 0 0,0 0 15,0 0-15,21 0 0,-20 0 0,20 0 16,-21 0-16,21-21 0,-20 0 0,20 21 16,-21-21-16,0-1 0,0 1 15,1 0-15,-1 0 0,-21 0 16</inkml:trace>
  <inkml:trace contextRef="#ctx0" brushRef="#br0" timeOffset="94963.74">10477 7832 0,'0'21'0,"0"-42"0,0 63 15,22-42 1,-1 0-16,21 0 0,-21 0 0,22 0 15,-22 0-15,21 0 0,0 0 16,1 0-16,-22 0 0,21 0 0,1 0 16,-22-21-16,0 21 0,0 0 0,-21-21 15</inkml:trace>
  <inkml:trace contextRef="#ctx0" brushRef="#br0" timeOffset="95687.67">11980 8107 0,'0'0'0,"0"-21"0,43 0 16,-43-1-16,21 22 15,-21-21-15,0 0 0,0 0 0,21 0 16,-21 0-16,0-1 0,0 1 16,0 0-16,0 0 0,0 0 15,0 0-15,0-1 0,0 1 16,-21 21-16,0 0 16,-1 0-16,1 0 0,21 21 15,-42-21-15,21 22 0,0-1 0,-1 0 16,1 21-16,-21-21 0,21 22 0,0-22 15,-1 21-15,1-21 0,0 22 16,21-22-16,0 0 0,0 0 0,0 0 16,0 1-16,0-1 0,21-21 15,0 0-15,1 0 16,-1 0-16,21 0 0,-21 0 16,0 0-16,1-21 0,20-1 0,-21 22 15,0-21-15,22 0 0,-22 0 0,0-21 16,0 20-16,0 1 0,0-21 15,-21 21-15,0 0 0,22-1 0,-22 1 16,0 0-16,0 0 0,0 42 31,0 0-31,-22 0 0,22 1 16,-21-1-16,21 0 0,0 21 0,0-21 16,0 1-16,0-1 15,0 0-15,0 0 0,0 0 0,0 0 16,21 1-16,1-22 0,-1 0 15,0 0-15,0 0 0,0 0 0,0 0 16,22-22-16,-22 22 0</inkml:trace>
  <inkml:trace contextRef="#ctx0" brushRef="#br0" timeOffset="96059.98">12742 7789 0,'0'0'0,"0"-21"0,-21 21 47,0 0-47,0 21 0,21 1 0,-21-1 16,-1 0-16,1 0 0,21 21 0,-21-20 15,0-1-15,21 21 0,-21-21 16,21 22-16,0-22 0,0 0 0,0 0 16,0 0-16,0 0 0,21 1 15,0-22-15,0 0 0,0 0 16,1 0-16,-1 0 0,0 0 0,0 0 15,21-22-15,-20 22 0,-1-21 0,0 0 16,0 0-16,0 0 0,0 0 0,-21-22 16,0 22-16,0 0 0,0-21 15,0 20-15,0-20 0,0 21 16,-21 0-16,0 0 0,0 21 0,0-22 16,0 22-16,-1 0 0,-20 0 15,21 0-15,0 0 0,0 0 16,-1 22-16,22-1 15,22-21 1</inkml:trace>
  <inkml:trace contextRef="#ctx0" brushRef="#br0" timeOffset="96576.84">13314 7493 0,'0'-21'0,"0"42"0,-21-21 32,-1 21-17,22 0-15,-21 22 0,21-22 0,-21 21 16,0 1-16,21-22 0,-21 21 16,0 0-16,-1 1 0,22-1 0,-21 0 15,21 1-15,-21-22 0,21 0 0,-21 21 16,21-20-16,0-1 0,0 0 15,0-42 17,0 0-17,21-1-15,-21 1 0,21 0 0,-21 0 16,21 0-16,1 0 0,-1-1 0,0-20 16,0 21-16,21 0 0,-20 0 15,20-1-15,-21 1 0,0 21 0,22-21 16,-22 21-16,0 0 0,0 0 0,0 0 15,0 0-15,1 21 0,-1 0 16,-21 1-16,0-1 0,0 0 16,0 0-16,0 0 0,0 0 0,-21 1 15,-1-1-15,1 21 0,0-21 0,-21-21 16,21 21-16,-22 1 16,22-1-16,-21-21 0,21 21 0,-22-21 15,22 0-15,0 0 0,0 0 0,0 0 16,-1 0-1,44 0 1,-1-21-16,-21 0 16,21 21-16,0 0 0</inkml:trace>
  <inkml:trace contextRef="#ctx0" brushRef="#br0" timeOffset="97051.61">13610 8065 0,'21'0'0,"-42"0"0,63 0 16,-20 0-16,-22-22 0,21 1 15,0 21-15,-21-21 0,21 0 16,0 0-16,-21 0 0,21 21 0,-21-22 16,22 1-16,-22 0 0,0 0 0,21 0 15,-21 0-15,0-1 16,0 1-16,0 42 31,0 1-31,0-1 0,0 0 16,-21 0-16,21 21 0,0 1 15,-22-1-15,1 0 0,21 1 0,-21-1 16,21 0-16,0 1 0,-21-1 0,21 0 16,0 1-16,-21-1 0,21 0 15,0 22-15,0-22 0,0 1 0,0-1 16,0 0-16,0 1 0,0-1 0,0 0 15,0 1-15,0-1 0,0 0 0,-21-21 16,21 22-16,-22-22 0,1 21 16,-21-21-16,21 1 0,0-1 0,-1 0 15,1-21-15,0 0 0,0 21 0,0-21 16,0 0-16,-1 0 0,22-21 16,0 0-16,0 0 0,-21 21 15,21-43-15,0 22 0,0 0 16,0 0-16,0 0 0,0-22 0,0 1 15,0 21-15,21-22 0,-21 1 0,0 0 16</inkml:trace>
  <inkml:trace contextRef="#ctx0" brushRef="#br0" timeOffset="97292.48">13758 7641 0,'0'-21'0,"21"21"63,1 0-48,-1 21 16,0-21-31,0 21 0</inkml:trace>
  <inkml:trace contextRef="#ctx0" brushRef="#br0" timeOffset="97587.3">14118 7811 0,'0'0'0,"21"0"16,0 0-16,1-22 0,-22 1 15,21 0-15,-21 0 16,0 0 0,-21 21-1,-22 0-15,22 0 0,0 0 16,0 0-16,0 21 0,-22 0 16,22-21-16,0 21 0,0 0 0,21 1 15,0-1-15,-21 0 0,21 0 0,0 0 16,0 0-16,0 1 15,0-1-15,21 0 0,0 0 16,0-21-16,0 0 0,0 0 0,1 0 16,20 0-16,-21 0 0,0 0 15,0 0-15</inkml:trace>
  <inkml:trace contextRef="#ctx0" brushRef="#br0" timeOffset="97884.13">14647 7472 0,'0'-21'16,"0"42"-16,-21-42 0,21 0 15,-21 21-15,0 0 16,21 21-16,-21 0 0,21 0 16,-22 0-16,22 0 0,0 1 15,0 20-15,0-21 0,0 21 0,0 1 16,-21-22-16,21 21 0,0-21 0,0 22 15,0-22-15,0 0 16,0 21-16,0-20 0,0-1 16,21 0-16,1-21 0,-1 0 15,0 0-15,0 0 16,0 0-16,0 0 0,1-21 0,-1 0 16,0 21-16,0-22 0,-21 1 0,21 0 15,-21 0-15</inkml:trace>
  <inkml:trace contextRef="#ctx0" brushRef="#br0" timeOffset="98095.01">14605 7620 0,'0'0'0,"21"21"16,0-21-1,0 0-15,1 0 16,-1 0-16,0 0 0,0 0 0,0 0 15,0 0-15,1 0 0,-22-21 0,21 21 16,0 0-16,-21-21 31</inkml:trace>
  <inkml:trace contextRef="#ctx0" brushRef="#br0" timeOffset="107693.82">3217 13970 0,'0'-21'47,"0"0"-31,0 0 0,-21-1-1,0 22 1,21 22 15,0-1-31,0 0 0,0 0 16,0 0-16,0 0 0,0 22 15,-21-22-15,21 0 0,0 21 0,0-20 16,-21-1-16,21 21 0,0-21 16,0 22-16,0-22 0,0 0 15,0 0-15,0 0 0,-22 0 16,22 1-16,0-44 31,0 1-31,0 0 16</inkml:trace>
  <inkml:trace contextRef="#ctx0" brushRef="#br0" timeOffset="108120.84">3196 13462 0,'-21'-21'0,"42"42"0,-63-42 16,21 21 0,-1 0-16,22 21 15,0 0-15,-21 0 0,21 1 16,0-1-16,0 0 0,0 0 0,0 0 15,0 0-15,0 1 0,21-1 16,1-21 0,-1 0-16,0 0 0,0 0 0,0-21 15,0 21-15,1-22 0,-1 1 0,0 0 16,-21 0-16,21 21 16,-21-21-16,0 0 0,0-1 0,-21 1 15,0 0-15,0 21 0,-1-21 16,-20 21-16,21 0 0,0 0 0,0 0 15,-1 0 1,1 21-16,21 0 0,0 0 16,0 1-16,0-1 0,0 0 15,0 21-15,0-21 0,0 1 0,0-1 16,0 0-16,0 0 0,21-21 16,1 21-16</inkml:trace>
  <inkml:trace contextRef="#ctx0" brushRef="#br0" timeOffset="108659.8">3683 13864 0,'-21'0'31,"0"0"-16,21 21-15,-22-21 16,22 22-16,0-1 0,0 0 16,-21 0-16,21 0 0,0 0 15,0 1-15,0 20 0,0-21 0,0 0 16,0 0-16,0 22 0,0-22 16,-21 0-16,21 0 0,0 0 0,0 1 15,0-1-15,-21-21 16,21-21 15,0-1-31,0 1 0,0 0 16,0 0-16,0 0 0,21-22 15,0 22-15,0-21 0,1 21 16,-1-22-16,21 1 0,-21 21 0,22-21 16,-22 20-16,21-20 0,-21 21 15,22 0-15,-1 0 0,-21 21 0,0 0 16,0 0-16,1 0 0,-1 21 15,0 0-15,0 0 0,-21 0 0,0 22 16,0-22-16,0 21 0,0 0 16,0-20-16,0 20 0,-21 0 0,21-21 15,0 1-15,-21 20 0,0-21 16,21 0-16,-22 0 0,22 1 16,-21-22-16,21-22 31,0 1-16</inkml:trace>
  <inkml:trace contextRef="#ctx0" brushRef="#br0" timeOffset="108987.62">4487 13483 0,'0'0'0,"0"-21"0,0 0 0,0 0 15,0 0-15,0 42 32,0 0-32,0 0 15,0 0-15,0 22 0,-21 20 0,21-21 16,-21 1-16,21 20 0,-21 1 16,0-22-16,21 22 0,-22-22 0,1 0 15,0 22-15,21-43 0,0 21 16,0 1-16,0-22 0,-21 0 0,21 0 15,0 0-15,0 0 0,21-21 16,0 0 0,0 0-16,1 0 15,-1-21-15,0 0 0,0 21 0,0-21 16,0 0-16,1 0 0,-1-1 0,0 1 16</inkml:trace>
  <inkml:trace contextRef="#ctx0" brushRef="#br0" timeOffset="109207.71">4339 13864 0,'0'0'0,"0"-21"16,21 21 0,0 0-16,1 0 0,-1-21 15,0 21-15,0 0 0,0 0 0,0 0 16,1 0-16,-1 0 15,0 0-15,0 0 16,0 0-16</inkml:trace>
  <inkml:trace contextRef="#ctx0" brushRef="#br0" timeOffset="110019.54">6731 13907 0,'21'0'0,"-42"0"0,42-22 0,0 22 16,0-21-16,1 21 0,-22-21 0,0 0 15,21 0-15,-21 0 0,0-1 16,0 1-16,0 0 0,-21 0 16,-1 0-16,-20 0 0,21-1 15,-21 1-15,20 21 0,-20 0 16,0 0-16,-1 0 0,22 0 0,-21 0 15,0 0-15,20 21 0,-20 1 16,21-1-16,0 21 0,0 0 0,-1-20 16,1 20-16,21 0 0,0 1 0,0-1 15,0 0-15,0 1 0,0-1 16,0 0-16,0-21 0,0 1 0,0 20 16,0-21-16,0 0 0,0 0 15,21-21-15,1 0 0,-1 0 0,0 0 16,0 0-16,0 0 0,0 0 0,1-21 15,20 0-15,-21 0 16,21 0-16,-20 0 0,20-22 0,0 1 16,-21 21-16,22-22 0,-22 1 15,21 0-15,-42-1 0,21 22 0,-21-21 16,22 21-16,-22-22 0,0 22 0,-22 42 31,1 1-15,21-1-16,0 21 0,0-21 15,0 22-15,0-22 0,0 21 0,0-21 16,0 22-16,0-22 0,0 21 16,0-21-16,0 0 0,21 1 15,-21-1-15,22-21 0,-1 21 0,0-21 16,0 0-16,21 0 0,-20 0 16,-1 0-16,21 0 0,-21 0 0,22-21 15,-1 21-15,-21-21 0,21-1 0,1 1 16</inkml:trace>
  <inkml:trace contextRef="#ctx0" brushRef="#br0" timeOffset="110348.77">8234 13758 0,'21'0'47,"0"0"-47,0 0 0,0 0 16,1 0-16,-1 0 0,0 0 15,0 0-15,0 0 16,0 0-16,1 0 0,-1 0 0,0 0 15,0 0 1,0 0 0</inkml:trace>
  <inkml:trace contextRef="#ctx0" brushRef="#br0" timeOffset="110552.85">8170 13949 0,'-21'21'0,"42"-42"0,-42 63 31,42-42-15,0 0 0,1 0-16,-1 0 0,0 0 0,0-21 15,0 21-15,0 0 0,1 0 16,-1 0-16,0-21 0,0 21 0,0 0 15,0 0-15,1-21 0,-1 21 16</inkml:trace>
  <inkml:trace contextRef="#ctx0" brushRef="#br0" timeOffset="110915.68">9631 13399 0,'0'0'0,"0"-22"0,-21 22 31,-1 0-15,22 22-16,0 20 0,0-21 15,0 0-15,0 22 0,0-1 16,0 0-16,-21 1 0,21-1 16,0 0-16,-21 1 0,21-22 0,0 21 15,0 0-15,-21-20 0,21-1 16,-21 0-16,21 0 0,0 0 0,0 0 16,0 1-16,0-1 15,0-42 1,21-1-1</inkml:trace>
  <inkml:trace contextRef="#ctx0" brushRef="#br0" timeOffset="111399.4">9969 13483 0,'0'-21'0,"0"42"0,-21-42 31,0 21-31,21 21 16,-21 0-16,21 1 0,-21-1 15,0 0-15,21 21 0,0 1 16,0-22-16,-22 21 0,22-21 0,0 22 16,-21-22-16,21 21 0,0-21 15,0 0-15,0 1 0,0-1 16,0 0-16,21 0 0,1-21 0,-1 21 15,0-21-15,0 0 0,21 0 16,-20 0-16,-1 0 0,21 0 0,-21 0 16,22 0-16,-22-21 0,0 21 0,21-21 15,-21 0-15,22 0 0,-22-1 16,0 1-16,0 0 0,0 0 0,-21-21 16,0-1-16,22 22 0,-22-21 0,0-22 15,0 22-15,0 21 0,0-22 16,0 1-16,-22 21 0,1 0 15,0 0-15,0-1 0,0 22 16,0 0-16,-1 0 0,-20 0 16,21 0-16,0 0 0,0 22 0,-22-1 15,22 0-15,0 0 0,0 0 16,0 0-16,-1 1 0,22-1 0,0 0 16,0 0-16,0 0 0,0 0 15,22-21-15,-1 0 0,0 0 16,0 0-16</inkml:trace>
  <inkml:trace contextRef="#ctx0" brushRef="#br0" timeOffset="111823.62">11197 13547 0,'0'0'0,"-21"0"15,21 21 17,0-42 30,0 0-46,-21 21 31,21 21 15,0 0-62,-21-21 0,21 21 16,0 0-16</inkml:trace>
  <inkml:trace contextRef="#ctx0" brushRef="#br0" timeOffset="112363.77">11134 13907 0,'0'0'16,"0"21"-16,-22-21 0,1 0 15,0 0 1,42 0 15,0 0-15,-21 21-1,22-21-15,-1 0 0,-21 21 16,0 0-16,0 0 16,0 1-16,0-1 15,-21-21 1,21 21-16,-22-21 0,1 0 16,0 0-16,0 0 0,0 0 15,0 0-15,-1 0 0,1 0 16,21-21 15,21 21-31,1 0 16,-1 0-16,0-21 15,0 21-15,0 0 0,0 0 16,1 0-16,-22 21 0,21-21 0,-21 21 16,0 0-16,0 0 15,0 0-15,0 1 0,-21-1 0,-1 0 16,-20 0-16,21 0 0,-21 22 15,-1-22-15,1 0 0,0 21 0,-1-21 16,1 1-16,0 20 0,-1-21 16,1 0-16,0 0 0,-1 1 0,1-22 15,21 21-15,-22-21 0,22 0 16,0 0-16,0 0 0,0 0 0,0-21 16</inkml:trace>
  <inkml:trace contextRef="#ctx0" brushRef="#br0" timeOffset="114395.48">9948 13166 0,'0'-21'79,"0"-1"-64,21 1 1,-21 0-16,22 0 15,-22 0-15,0 0 0,0-1 0,0 1 16,0 0-16,0 0 0,0-21 0,0 20 16,0 1-16,0 0 0,0-21 15,0 21-15,0-1 0,0 1 0,0-21 16,0 21-16,0 0 0,0-1 0,0 1 16,0-21-16,0 21 0,0 0 15,0-1-15,-22-20 0,22 21 0,-21 0 16,21 0-16,-21-1 0,21 1 0,0 0 15,-21 0-15,21 0 0,-21 0 16,21-1-16,0 1 0,0 0 16,0 0-16,-21 0 0,-1 0 15,22-1-15,-21 1 0,21 0 16,0 0-16,-21 0 0,0 0 16,21-1-16,-21 22 0,0-21 15,21 0-15,-22 0 0,1 0 0,21 0 16,-21-1-16,0 22 0,21-21 0,-21 0 15,0 0-15,21 0 0,-22 0 16,1-1-16,21 1 0,-21 21 0,0-21 16,0 0-16,0 0 0,-1 0 15,1 21-15,21-22 16,-21 22-16,0-21 0,0 21 0,0-21 16,-1 0-16,1 21 0,0-21 15,0 0-15,0 21 0,21-22 16,-21 22-16,-1-21 0,1 21 0,0 0 15,0-21-15,0 21 0,0 0 16,-1 0-16,1-21 0,0 21 0,0-21 16,0 21-16,0 0 0,-22 0 0,22 0 15,0 0-15,0-21 0,-22 21 16,22 0-16,-21 0 0,21 0 0,0 0 16,-22 0-16,22 0 0,0 0 15,-21 0-15,20 0 0,1 0 16,0 0-16,0 0 0,0 0 0,0 0 15,-22 0-15,22 0 0,0 0 16,0 0-16,0 21 0,-1-21 0,1 0 16,0 0-16,0 21 0,0-21 0,0 0 15,-22 0-15,22 21 0,0-21 16,0 0-16,0 21 0,-22 0 0,22-21 16,0 0-16,0 22 0,-22-22 15,22 21-15,0-21 0,0 0 0,-21 21 16,20-21-16,1 21 0,0-21 15,0 0-15,0 21 0,0 0 0,-1-21 16,1 22-16,0-22 0,0 21 16,-21-21-16,20 21 0,1-21 15,0 21-15,0 0 0,0-21 0,0 21 16,-1-21-16,1 22 0,0-22 0,21 21 16,-21 0-16,0-21 0,0 21 15,-1 0-15,1 0 16,21 1-16,-21-22 0,21 21 15,0 0-15,-21 0 0,0-21 0,0 21 16,21 0-16,0 1 0,-22-1 0,1-21 16,21 21-16,0 0 15,-21 0-15,0 0 0,21 1 0,-21-1 0,21 0 16,-21 0-16,21 0 0,-22 0 16,22 1-16,-21-1 15,21 0-15,-21 0 0,21 0 0,0 0 16,-21-21-16,21 22 0,-21-1 15,21 0-15,0 0 0,-21-21 0,21 21 16,-22 0-16,1 1 0,0-1 16,21 0-16,0 0 0,-21-21 15,21 21-15,-21 0 0,21 1 0,-21-1 16,21 0-16,0 0 16,0 0-16,-22 0 0,22 22 0,-21-22 15,21 0-15,-21 0 0,21 0 0,0 1 16,-21-1-16,21 0 0,0 0 15,0 0-15,0 0 0,0 1 0,0-1 16,0 0-16,0 0 0,0 0 16,0 0-16,0 1 0,0-1 0,-21-21 15,21 21-15,0 0 0,0 0 16,0 0 0,0 1-16,0-1 15,-21-21 16,21 21-31,0 0 16,0-42 47,0 0-48,0 0-15,-22-1 0,22 1 16</inkml:trace>
  <inkml:trace contextRef="#ctx0" brushRef="#br0" timeOffset="114856.9">6350 12891 0,'0'0'16,"-21"-22"0,21 1-16,0 0 15,21 21 32,0 0-47,-21 21 0,21 0 16,0 1-1,-21-1-15,22 0 0,-22 0 0,21 0 16,0 0-16,-21 1 0,21 20 0,-21-21 16,21 0-16,-21 0 0,21 1 15,-21-1-15,22 0 0,-22 0 0,0 0 16,0 0-16,0 1 16,0-1-16,21-21 0,-21 21 15,0-42 63,0 0-78,0-1 16,21 1-16</inkml:trace>
  <inkml:trace contextRef="#ctx0" brushRef="#br0" timeOffset="115376.61">7197 12933 0,'0'-21'15,"-22"21"16,1 21-31,0 0 0,21 0 16,-21-21-16,0 21 0,0 1 16,-1-1-16,1 0 0,-21 0 0,21 21 15,0-20-15,-1-1 0,1 0 0,-21 0 16,21 0-16,0 0 0,-1 1 16,1-1-16,0-21 0,0 21 15,0-21 1,0 0 15,21-21 16,21 21-47,0-21 16,0-1-16,21 22 0,-20-21 0,-1 0 15,21 0-15,0 0 0,-20 0 0,20-1 16,0-20-16,-21 21 15,1 0-15,20 0 0,-21-1 16,0 22-16,-21-21 0,-21 42 31,0-21-31,0 22 16,0-1-16,21 0 0,-22-21 0,1 21 16,0 0-16,0 0 0</inkml:trace>
  <inkml:trace contextRef="#ctx0" brushRef="#br0" timeOffset="120287.75">10689 677 0,'0'22'0,"0"-1"47,0-42 31,0-1-63,0 1-15,21 0 16,0 0-16,1 21 16,-22-21-16,21 0 0,0-1 15,0 1-15,0 0 16,-21 0-16,21 21 0,1-21 16,-1 0-16,0-1 0,0 22 15,0-21-15,0 0 0,1 21 0,-1-21 0,0 21 16,0-21-16,0 21 15,0-21-15,1 21 0,-1-22 0,0 22 16,0-21-16,0 21 0,0 0 16,1-21-16,-1 21 0,0 0 0,0 0 15,0 0-15,0 0 0,1-21 16,-1 21-16,0 0 0,0 0 16,0 0-1,0 0-15,1 0 0,-22 21 16,21-21-16,0 0 0,0 21 15,0-21-15,0 21 16,1-21-16,-22 22 0,21-22 16,0 0-16,-21 21 0,21-21 15,0 0-15,-21 21 16,21-21-16,1 21 16,-1-21-16,0 21 0,0-21 15,0 21-15,0-21 0,1 0 16,-1 22-16,0-22 0,0 0 15,0 0-15,0 21 0,22-21 0,-22 0 16,0 21-16,0-21 0,22 0 16,-22 0-16,0 21 0,0-21 15,0 0-15,0 0 0,1 21 16,-1-21-16,0 0 0,0 0 0,0 21 16,0-21-16,1 0 0,-1 22 15,0-22-15,0 0 0,0 0 16,0 21-16,1-21 15,-1 0-15,0 21 0,0-21 16,0 0-16,0 0 0,1 0 16,-1 21-16,0-21 0,0 0 0,0 0 15,0 0-15,1 0 0,-1 0 16,0 0-16,0 0 0,0 0 0,0 21 16,1-21-16,-1 0 0,21 0 15,-21 0-15,0 0 0,1 0 16,20 0-16,-21 0 0,0 0 0,0 0 15,22 0-15,-22 0 0,0 0 16,0 0-16,0-21 0,1 21 0,-1 0 16,21 0-16,-21-21 0,0 21 15,1-21-15,-1 21 0,0 0 0,0-21 16,0 21-16,0 0 0,1-22 16,-1 22-16,0 0 0,0 0 0,-21-21 15,21 21-15,0-21 16,1 21-16,-22-21 0,0 0 15,21 0 1,0-1 0,-21 1-16,0 0 15,0 0 17,0 42 93,0 0-125,0 0 31,21-21 0,0 0-31,0 0 16,1 0-16,-1 0 15,0 0-15,0 0 16,0 0-16,0 0 0,1 0 0,-1 0 16,0 0-16,21 0 15,-21 0-15,22 0 0,-1-21 0,0 21 16,1 0-16,-1-21 0,0 21 15,-20-21-15,20 21 0,0-21 0,-21 0 16,22 21-16,-1-22 0,-21 22 16,22-21-16,-22 21 0,21 0 0,0-21 15,-20 21-15,20-21 0,-21 21 16,21 0-16,-20-21 0,20 21 0,-21 0 16,0 0-16,22-21 0,-22-1 15,0 22-15,21 0 0,-21 0 0,1-21 16,20 21-16,-21 0 0,0 0 15,22-21-15,-22 21 0,0 0 16,21 0-16,-21-21 0,22 21 16,-22 0-16,21 0 0,-21 0 0,22-21 15,-22 21-15,21 0 0,-21 0 16,22 0-16,-1 0 0,-21 0 0,22 0 16,-22 0-16,21 0 0,-21 0 15,0 0-15,1 0 0,-1 0 0,0 0 16,0 0-16,0 0 0,0 0 15,1 0-15,-1 0 0,0 0 0,0 0 16,0 21-16,0-21 16,1 21-16,-1-21 15,-21 21-15,21 0 0,0-21 16,0 22-16,0-1 0,1 0 16,-1 0-16,0-21 15,-21 21-15,0 0 0,21-21 0,-21 22 16,21-1-16,-21 0 15,21 0-15,1 0 0,-22 0 16,21-21-16,-21 22 0,0-1 16,0 0-16,0 0 0,0 0 15,0 0-15,0 1 16,0-1-16,0 0 0,-21 0 16,21 0-16,-22-21 15,22 21-15,0 1 0,-21-22 16,21 21-16,0 0 15,0 0-15,0 0 0,-21 0 16,21 1 0,0-1 15,-21-21 0,21-21-31,0-1 0,-21 22 16,0-21-16</inkml:trace>
  <inkml:trace contextRef="#ctx0" brushRef="#br0" timeOffset="121919.3">11007 360 0,'-22'0'47,"22"-21"0,-21 0-47,21-1 16,-21 22-16,21-21 0,-21 21 15,21-21-15,-21 0 0,0 21 0,21-21 16,-22 0-16,1-1 0,0 1 15,0 0-15,0 0 0,0 21 0,-1-21 16,1 0-16,-21-1 0,21 1 16,0 0-16,-1 21 0,1 0 15,0 0-15,0 0 0,0 0 16,0 0-16,-1 0 0,1 0 0,-21 0 16,21 0-16,0 0 0,-22 0 0,22 0 15,-21 0-15,21 0 0,-1 0 16,-20 0-16,21 0 0,-21 0 15,20 0-15,-20 0 0,21 0 0,-21 0 16,20 0-16,-20 0 0,0 0 16,21 0-16,-22 0 0,22 0 0,-21 0 15,21 0-15,-22 0 0,22 0 0,-21 0 16,-1 0-16,22 0 0,-21 0 16,21 0-16,-22 0 0,22 0 0,-21 0 15,21 0-15,0 0 0,-1 0 0,1 0 16,0 0-16,0 0 0,0 0 15,0 0-15,-22 0 0,22 0 0,0 0 16,0 0-16,-22 0 0,22 0 0,-21 0 16,21 0-16,-22 0 0,1 0 15,21 0-15,-21 0 0,-1 0 16,22 0-16,-21 0 0,21 0 0,-22 0 16,22 0-16,0 0 0,-21 0 15,20 0-15,1 0 0,0 0 0,-21 0 16,21 0-16,-1 0 0,1 0 0,0 0 15,0 0-15,0 0 0,0 0 16,-1 0-16,1 0 0,0 0 0,0 0 16,0 0-16,0 0 15,-1 0-15,1 0 0,0 21 16,0-21-16,0 21 0,0-21 0,-1 22 16,1-22-16,0 21 0,0-21 15,0 21-15,21 0 0,-21-21 16,-1 21-16,1-21 0,0 21 15,0 1-15,0-22 16,0 21-16,-1 0 16,1 0-16,0-21 0,0 21 0,0 0 15,0-21-15,-1 22 0,1-1 16,0 0-16,0-21 0,0 21 16,0 0-1,-1 0-15,1-21 16,21 22-16,-21-1 15,21 0-15,-21-21 0,21 21 0,0 0 16,0 0-16,-21-21 16,21 22-16,-21-1 0,21 0 15,0 0 1,0 0-16,-22-21 0,1 0 16,21 21-1,0 1-15,-21-22 0,21 21 16,-21-21-16,21 21 15,-21-21-15,21 21 0,0-42 94,0 0-78,0 0-16,0-1 15,0 1-15</inkml:trace>
  <inkml:trace contextRef="#ctx0" brushRef="#br0" timeOffset="123135.66">7366 318 0,'0'-22'15,"0"44"32,0-1-47,0 0 0,0 0 16,0 0-16,0 0 0,0 1 15,0 20-15,0-21 0,0 0 0,0 0 16,0 22-16,0-22 0,0 0 16,0 0-16,0 0 0,0 1 0,0-1 15,0 0-15,0 0 16,0 0 0,-21-21-16,21 21 31,0-42 0,21 21-15,0-21-16,0 21 0,-21-21 15,21 21-15,1-21 0,-1 0 0,0 21 16,21-22-16,-21 22 0,1-21 16,20 21-16,21 0 0,-41-21 15,20 21-15,-21 0 0,21-21 16,-20 21-16,-1 0 0,0 0 0,0 0 15,-21 21 1,0 0 0,-21-21 15,0 0-15,0 0-16,-1 0 0,-20 0 0,21 21 15,-21-21-15,20 0 0,-20 0 16,21 0-16,-21 0 0,20 0 0,-20 22 15,21-22-15,0 0 0,-22 0 16,22 0-16,0 21 0,0-21 0,0 0 16,0 0-1,21-21 79,0-1-78,0 1-1,0 0-15,0 0 0,0 0 16,0 0-16,0-22 0,0 22 16,0 0-16,21 0 0,-21 0 15,0-22-15,21 22 0,0 0 0,0 0 16,-21 0-16,21-1 15,1 22-15,-22 22 32,0-1-32,0 0 15,0 0-15,0 0 0,0 0 16,0 1-16,0 20 0,-22-21 0,22 0 16,-21 0-16,21 1 0,-21 20 15,21-21-15,0 0 0,0 0 0,-21 1 16,21-1-16,0 0 15,-21 0-15,21 0 16,21-21 15,0 0-15,0 0-16,0-21 0,22 21 16,-22-21-16,21 21 0,-21 0 0,22-21 15,-1 21-15,0 0 0,1 0 16,-1-21-16,-21 21 0,22 0 0,-1 0 15,-21 0-15,0 0 0,0 0 16,1 0-16,-22-22 0,21 22 31,-42 0 16,-1 0-47</inkml:trace>
  <inkml:trace contextRef="#ctx0" brushRef="#br0" timeOffset="125624.3">5546 2667 0</inkml:trace>
  <inkml:trace contextRef="#ctx0" brushRef="#br0" timeOffset="126300.08">6625 2117 0,'0'0'0,"0"-21"16,0-1-16,21 22 16,-21-21-16,0 42 31,0 1-15,0-1-16,0 0 0,0 0 15,-21 21-15,21 1 0,0-1 16,-21 0-16,0 1 0,0-1 15,21 22-15,0-22 0,0 0 0,-22 1 16,22-1-16,-21 0 0,21 1 16,0-1-16,-21-21 0,21 0 0,0 0 15,0 1-15,0-1 0,0 0 16,0 0-16,-21-21 47,0 0-47,21-21 15,-21 0-15,-1 21 0,1-21 16</inkml:trace>
  <inkml:trace contextRef="#ctx0" brushRef="#br0" timeOffset="126587.92">6202 2646 0,'0'0'0,"0"-21"0,0 0 0,0-43 31,21 64-31,0 0 15,0 0-15,0 21 16,1 0-16,-1 1 0,-21-1 16,21 21-16,0-21 0,0 22 15,-21-22-15,0 21 0,21-21 16,-21 0-16,22 22 0,-22-22 0,0 0 16,0 0-16,21 0 15,-21 1-15,21-22 31,0 0-15,0 0-16,-21-22 0,21 1 0,1 0 16,-1 0-16,0 0 0,0 0 15,0-22-15</inkml:trace>
  <inkml:trace contextRef="#ctx0" brushRef="#br0" timeOffset="126801.8">6900 2498 0,'0'0'0,"21"0"0,-42 21 31,0 0-31,0 0 0,0 0 0,0 22 16,-22-22-16,22 21 0,-21 1 15,-1-22-15,1 21 0,0-21 0,-1 22 16,22-22-16,-21 0 0,21 21 16,0-42-16,-1 21 0,22 1 0,0-1 15,0 0 1,0 0-1,-21-21-15</inkml:trace>
  <inkml:trace contextRef="#ctx0" brushRef="#br0" timeOffset="131584.09">5270 3768 0,'0'-21'0,"0"-1"32,0 1 46,0 42 31,0 1-109,0-1 0,0 0 16,0 0-16,0 21 0,0-20 15,0 20-15,0 0 0,0 22 16,0-22-16,0 0 0,0 1 0,0-1 16,0 0-16,-21 1 0,21-1 15,0-21-15,-21 22 0,21-22 0,0 0 16,0 0-16,0 0 0,0-42 47,0 0-47,0 0 15</inkml:trace>
  <inkml:trace contextRef="#ctx0" brushRef="#br0" timeOffset="132071.81">5249 3852 0,'0'0'0,"-21"0"0,21-21 0,-21 21 0,21-21 16,0 0-16,0 0 15,0 0-15,0-1 0,21 1 0,0 0 16,0 0-16,1 21 0,-1-21 16,21 0-16,0-1 0,-20 22 0,20 0 15,0 0-15,22 0 0,-22 0 16,0 0-16,1 0 0,-1 22 0,0-1 15,-20 0-15,-1 21 0,0-21 16,-21 22-16,0-22 0,-21 21 16,0-21-16,-22 22 0,1-1 0,-22 0 15,22-20-15,-21 20 0,20-21 16,1 0-16,0 0 0,-1 1 0,22-1 16,-21-21-16,21 0 0,-1 0 15,1 0-15,0 0 16,21-21-1,21 21 17,-21 21-32,21 0 0,-21 0 15,22-21-15,-1 21 0,-21 0 16,21 1-16,-21-1 0,21 0 16,0 0-16,0-21 0,-21 21 0,22 0 15,-1-21-15,0 22 0,0-22 16,0 0-16,0 0 0,22 0 0,-22 0 15,0 0-15,0 0 0,0 0 16,1 0-16,-1 0 0,-21-22 0,0 1 16,21 21-16</inkml:trace>
  <inkml:trace contextRef="#ctx0" brushRef="#br0" timeOffset="132428.04">5800 4191 0,'0'0'0,"21"0"31,0 0-31,0-21 0,0 0 16,0 21-16,1-21 0,20-1 0,-21 1 16,0 0-16,0 21 0,1-21 15,-1 0-15,0 0 0,-21-1 16,-21 22-1,0 0 1,-1 0-16,1 0 0,0 0 0,0 22 16,0-1-16,0 21 0,-1-21 15,1 22-15,0-22 0,21 0 0,0 21 16,0-21-16,0 1 0,0-1 16,0 0-16,0 0 0,0 0 15,21-21-15,0 0 0,22 0 0,-22 0 16,0 0-16,0 0 0,22 0 15,-22-21-15,0 0 0,21 0 0,-21 0 16</inkml:trace>
  <inkml:trace contextRef="#ctx0" brushRef="#br0" timeOffset="134747.75">6519 3662 0,'0'0'0,"0"-21"0,-21 21 16,0 0-16,0 0 15,21 21-15,-21 0 16,21 0-16,-22 22 0,22-22 16,-21 21-16,21 0 0,0 1 0,-21-1 15,21 22-15,-21-22 0,21 21 16,0 1-16,-21-22 0,0 22 0,-1-22 16,22 22-16,-21-22 0,21 0 15,0 22-15,-21-22 0,21 0 16,0 1-16,0-22 0,0 21 0,0 1 15,0 41 1,21-84-16,0 0 16,1 0-16,-1-21 15,0 0-15,0 0 0,0 0 0,0-1 16,1 1-16,-1-21 0,-21 21 0,0-22 16,0 1-16,0 21 0,0-21 15,0-1-15,-21 22 0,-1-21 0,1 21 16,0-22-16,-21 22 0,21 0 15,-1 0-15,-20 21 0,21 0 0,0-21 16,0 21-16,-1 0 0,22-22 31,22 22-31,-1-21 0,21 0 16,-21 21-16,22-21 0,-1 0 16,21 0-16,-20-1 0,20 1 0,-20 0 15,20-21-15,1 21 0,-22-22 16,0 22-16,22-21 0,-43 21 15,21-22-15,-21 22 0,1-21 0,-1 21 0,-21-22 16,0 22-16,0 0 0,0 0 16,0 0-16,0-1 0,0 1 15,-21 21-15,-1 0 16,1 0-16,21 21 0,-21-21 16,0 22-16,0 20 0,21-21 15,-21 21-15,-1 1 0,22-1 0,-21 0 16,0 1-16,0 20 0,21 1 0,-21-22 15,0 22-15,-1-1 0,1 1 16,21-22-16,-21 21 0,0-20 0,0 20 16,0-20-16,-1-1 0,22 21 15,-21-20-15,21-1 0,-21 0 0,21 1 16,0-22-16,0 21 0,0 1 16,0-22-16,0 0 0,0 0 0,0 0 15,0 0-15,21-21 16,0 0-16,1 0 0,-1 0 15,0 0-15,21-21 0,-21 0 16,1 0-16,-1 0 0,0-22 0,0 1 16,0 21-16,22-21 0,-22-1 15,-21 22-15,21-21 0,-21-1 0,21 1 16,-21 0-16,0-1 0,0 1 16,0 0-16,-21-1 0,0 1 0,0 21 15,-22-21-15,22 20 0,0 1 0,-21 0 16,20 21-16,-20 0 15,21-21-15,0 21 0,-22 0 0,22 0 16,0 0 0,21-21-1,21 21-15,0 0 0,1 0 16,-1-21-16,0-1 0,21 22 16,1-21-16,-22 0 0,21 21 0,0-21 15,1 0-15,-1 0 0,0-1 16,-20 22-16,20-21 0,-21 0 0,0 21 15,0-21-15,1 0 0,-22 0 16,0-1 0,-22 22 15,22 22-15,0-1-16,0 0 0,0 0 15,0 0-15,0 0 0,0 22 16,22-22-16,-22 0 0,21 0 15,-21 0-15,21 1 16,0-22-16,0 0 0,0 0 16,1 0-16,-1 0 15,0 0-15,0-22 16,0 1-16,-21 0 0,21 0 16,1 0-16,-22 0 0,21-1 15,-21 1-15,0 0 0,21 21 0,-21-21 16,21 0-16,-21 0 0,-21 21 47,21 21-47,-21-21 0,0 21 0,21 0 15,0 0-15,-22 0 0,22 22 0,-21-22 16,21 0-16,0 0 0,0 0 16,0 1-16,0-1 0,0 0 0,0 0 15,21-21-15,1 0 16,-1 0-16,0 0 0,0 0 15,0 0-15,0 0 0,22-21 16,-22 0-16,21 21 0,1-21 16,-22-1-16,21 1 0,-21-21 0,0 21 15,1 0-15,-1-1 0,-21 1 16,21 0-16,-21 0 0,0 0 16,-21 21-1,0 0-15,-1 0 0,22 21 16,-21 0-16,0-21 0,21 21 0,0 22 15,-21-22-15,21 0 0,-21 0 16,21 0-16,0 0 0,-21 1 16,21-1-16,0 0 0,21-21 47,0 0-47,0-21 15,-21 0-15,21 21 0,0-22 0,-21 1 16,22 0-16,-1 0 0,-21 0 15,21 0-15,0-1 0,-21 1 16,21 21-16,-21 21 31,0 1-31,0-1 0,0 0 0,0 0 16,0 0-16,0 0 16,0 1-16,0-1 0,21-21 15,1 0-15,-22 21 0,21-21 16,0 0-16,0 0 15,0 0-15,0 0 0,1 0 0,-22-21 16,21 21-16,0-21 0,0-1 16,0 1-16,0 0 0,1 0 15,-1 0-15,0 0 0,0-1 16,-21 1-16,0 0 0,21 21 0,0 0 16,-21 21 30,0 0-46,0-42 63,0 0-47,0 0-1,-21 42 32,0 0-47,0 0 16,21 1-16,-21 20 15,21-21-15,-21 0 0,21 0 16,-22 1-16,22-1 0,0 0 0,0 0 16,0 0-16,0 0 15,22-21-15,-1 22 16,0-22-16,0 0 0,0 0 15,22 0-15,-22 0 0,21-22 0,-21 22 16,22-21-16,-22 0 0,0 0 0,21 0 16,-21 0-16,1-1 0,-1 1 15,0 0-15,-21 0 0,0 0 0,21 0 16,-21-1-16,0 1 0,0 0 16,-21 21-1,0 0-15,0 21 16,-1 0-16,22 1 0,-21-1 15,21 21-15,0-21 0,0 0 0,0 1 16,0-1-16,0 0 0,0 0 16,0 0-16,0 0 0,21-21 15,1 0-15,-1 0 0,0 0 16,21 0-16,-21 0 0,22 0 0,-22-21 16,21 21-16,-21 0 0</inkml:trace>
  <inkml:trace contextRef="#ctx0" brushRef="#br0" timeOffset="135443.34">4297 5207 0,'0'-21'0,"0"42"0,0-63 0,-21 42 15,21-21-15,-22 21 0,22 21 31,0 0-31,0 0 16,22 21-16,-1 1 0,0-22 16,0 21-16,-21 22 0,21-22 0,-21 0 15,21 1-15,-21 20 0,0-20 0,22-1 16,-22 0-16,0 1 0,0-1 16,0-21-16,0 21 0,0-20 0,0-1 15,21-21 16,0-21-31,-21-1 0,0 1 16,21 0-16,0-21 0,-21-1 0,21 1 16,1-21-16,-1 20 0,0-20 0,0 20 15,21-20-15,-20-1 0,-1 22 16,21-21-16,-21 20 0,22 22 0,-22-21 16,0 21-16,0-1 0,-21 1 15,0 42 1,0 1-1,0-1-15,0 0 0,0 0 0,0 0 16,0 0-16,0 22 0,0-22 16</inkml:trace>
  <inkml:trace contextRef="#ctx0" brushRef="#br0" timeOffset="136844.34">5101 5694 0,'0'0'0,"0"-21"0,21 0 15,-21-1-15,0 1 0,0 0 0,0 0 16,0 0-16,0 0 0,0-1 0,-21 1 16,0 21-16,0-21 15,0 21-15,-1 0 0,1 0 0,0 0 16,-21 0-16,21 21 0,-1-21 0,1 21 15,-21 1-15,21-1 0,0 21 16,-1-21-16,1 22 0,0-22 0,21 21 16,0-21-16,0 22 0,0-22 15,0 21-15,0-21 0,0 0 0,0 1 16,21-1-16,0 0 16,1-21-16,-1 0 0,0 0 0,0 0 15,0 0-15,22 0 0,-22-21 0,0 0 16,0-1-16,0 1 0,0 0 15,1 0-15,-1 0 0,0-22 16,0 22-16,-21-21 0,0 21 0,0-22 16,0 22-16,0 0 0,0 0 15,0 0-15,0 0 0,0 42 32,0 0-17,0 0-15,0 0 0,0 0 16,0 22-16,0-22 0,0 0 0,0 0 15,0 22-15,0-22 0,0 0 16,0 0-16,0 0 0,21-21 16,0 0-16,-21 21 0,22-21 15,-1 0-15,0 0 16,0-21-16,0 21 0,0-21 0,22 0 16,-22 0-16,0 0 0,0-1 15,22-20-15,-22 21 0,0-21 0,-21 20 16,0-20-16,21 21 0,-21 0 0,0 0 15,0-1-15,0 1 0,-21 0 16,0 21-16,0 0 0,-1 0 16,1 0-16,0 21 0,0-21 15,21 21-15,0 1 0,0-1 0,0 0 16,0 0-16,0 0 0,0 22 16,21-22-16,-21 0 0,21 0 15,0 0-15,-21 0 0,22-21 0,-1 22 16,-21-1-16,21 0 0,-21 0 15,21-21-15,-21 21 0,0 0 0,21-21 16,-21 22-16,21-22 0,-21 21 16,22-21-16,-1 0 0,0 0 15,0 0-15,0 0 0,0 0 16,22 0-16,-22 0 0,21 0 0,1-21 16,-22-1-16,21 22 0,-21-21 0,22 0 15,-22 0-15,21 0 0,-21 0 16,0-1-16,1 1 0,-1 0 15,0-21-15,0 21 0,-21-1 0,21 1 16,-21 0-16,0 0 0,0 0 16,0 0-16,-21-1 0,0 22 15,0 0-15,0 0 0,-1 0 16,1 0-16,0 0 0,0 22 0,0-1 16,-22 0-16,22 0 0,0 0 0,0 0 15,0 22-15,0-22 0,-1 21 16,22-21-16,-21 1 0,21 20 0,0-21 15,0 0-15,0 0 0,21 1 16,1-22-16,-1 0 0,0 0 16,0 0-16,0 0 0,0 0 15,1-22-15,-1 1 16,0 21-16,0-21 0,0 0 0,0-21 16,1 20-16,-1 1 0,-21 0 0,21-21 15,-21 21-15,21-1 0,-21 1 16,0 0-16,0 0 0,0 42 31,0 0-15,0 0-16,0 1 0,0-1 0,0 0 15,0 0-15,0 0 0,0 0 16,0 1-16,0-1 0,0 0 16,0 0-1,21-21-15,0 0 16,1 0-16,-1 0 0,-21-21 0,42 0 15,-21 21-15,0-21 0,1-1 16,-1 1-16,0 0 0,0 0 0,0 0 16,0 0-16,-21-1 0,22 1 15,-22 42 1,0 1 0,0-1-16,0 0 15,0 0-15,0 0 0,0 0 16,0 1-16,-22-1 0,22 0 15,22-21 17,-1 0-17,-21-21-15,21 0 0</inkml:trace>
  <inkml:trace contextRef="#ctx0" brushRef="#br0" timeOffset="137173.17">6540 5398 0,'0'0'16,"-21"0"-16,0 21 15,0 0-15,21 0 16,0 0-16,21-21 31,0 0-31,0 0 16,1 0-1,-1 0-15,-21-21 0,0 0 0,0 0 16,0 0-16,-21 21 16,21-22-1,-22 22-15,1 0 0,0 0 16,0 0-16,0 22 16,21-1-16,0 0 15,0 0-15,0 0 0,21-21 31,0 0-31,0 0 0,0 0 0</inkml:trace>
  <inkml:trace contextRef="#ctx0" brushRef="#br0" timeOffset="137707.37">7027 5271 0,'0'0'15,"0"-22"-15,0 1 0,-21 21 31,0 21-15,21 1-16,-21-1 0,21 0 0,0 21 16,0-21-16,-21 1 0,21 20 15,-22 0-15,22-21 0,-21 22 0,21-1 16,0-21-16,-21 22 0,0-22 16,21 0-16,-21 21 0,21-21 0,0 1 15,-21-1-15,21 0 0,-22-21 16,22-21 15,0 0-31,0-1 16,0 1-16,0 0 0,22 0 15,-22 0-15,21 0 0,0-1 0,0 1 16,0 0-16,0 0 0,1 0 0,-1 0 16,0 21-16,0-22 0,21 22 15,-20 0-15,-1 0 0,0 0 0,0 0 16,0 0-16,0 0 0,-21 22 15,22-1-15,-1 0 0,-21 0 16,0 0-16,0 0 0,0 1 16,0 20-16,-21-21 0,-1 0 0,1 0 15,-21 1-15,21-1 0,-22 0 0,22-21 16,0 21-16,-21-21 0,21 0 16,-1 21-16,1-21 0,0 0 15,0 0-15,21-21 47,21 0-47,0 21 16,0-21-16,1 0 0,-1-1 15</inkml:trace>
  <inkml:trace contextRef="#ctx0" brushRef="#br0" timeOffset="138007.63">7599 5101 0,'0'0'0,"0"-21"16,-21 42-1,21 0-15,-22 1 16,22-1-16,-21 21 0,21-21 16,0 22-16,0-22 0,-21 21 0,0 0 15,21-20-15,-21 20 0,21-21 0,0 21 16,-21-20-16,-1 20 0,22-21 15,0 0-15,0 0 0,-21 1 0,21-1 16,0 0-16,-21-21 16,42 0 15,0-21-15,1 21-16,-22-21 0,21-1 0,0 1 15,0 21-15</inkml:trace>
  <inkml:trace contextRef="#ctx0" brushRef="#br0" timeOffset="138391.79">7599 5546 0,'21'0'15,"0"0"1,0 0 0,0 0-16,1 0 0,-1 0 15,0-21-15,0 21 16,0-22-16,0 1 15,-21 0-15,0 0 0,22 21 16,-22-21-16,0 0 0,0-1 16,-22 22-1,1 0-15,0 0 0,0 0 16,-21 22-16,20-1 0,1 0 16,0 0-16,0 0 0,0 0 0,0 1 15,21-1-15,0 0 0,-22 0 0,22 21 16,0-20-16,0-1 15,0 0-15,0 0 0,22-21 16,-1 0-16,0 0 16,21 0-16,-21 0 0,1 0 15,-1 0-15,0 0 0,21 0 0,-21-21 16,1 21-16,-1-21 0,0 21 0,0 0 16,-21-21-16,0-1 0,21 22 15</inkml:trace>
  <inkml:trace contextRef="#ctx0" brushRef="#br0" timeOffset="138552.71">7874 5630 0,'0'43'32,"-21"-43"-1,0 0-16,-1 0-15,1 0 16</inkml:trace>
  <inkml:trace contextRef="#ctx0" brushRef="#br0" timeOffset="139675.81">1609 2350 0,'-22'0'15,"44"0"-15,-65 0 0,22 0 0,21-22 16,-21 22-16,0 0 0,0 0 0,-1 0 16,1 0-16,0 0 0,0 0 15,0 0-15,0 0 0,-1 0 16,1 0-16,0 0 16,0 0-1,42 0 16,0 0-31,0 0 0,22 22 16,-1-22-16,0 0 0,1 0 16,20 0-16,1 0 0,20 0 15,1 0-15,0 0 0,21 0 16,-1 0-16,22 0 0,-21 0 0,42 0 16,-21 0-16,0 0 0,0-22 15,0 22-15,0 0 0,22 0 0,-22 0 16,0 0-16,0 0 0,-22-21 15,1 21-15,-21 0 0,0 0 0,-1 0 16,-20 0-16,-1 0 0,1 0 0,-22 0 16,0 0-16,-20 0 0,-1 0 15,0 0-15,0 0 0,0 0 16,-42 0 46,0 0-46</inkml:trace>
  <inkml:trace contextRef="#ctx0" brushRef="#br0" timeOffset="140175.57">2286 2815 0,'-21'-21'0,"0"-42"16,-1 41-1,22 1-15,0 0 0,0 0 0,0 0 16,0 0-16,0-1 16,0 1-16,0 42 47,0 1-47,0-1 0,0 21 15,22 0-15,-22 1 0,21-1 0,-21 0 16,0 1-16,0 20 0,0-20 15,0-1-15,0 21 0,0-20 0,0-1 16,0 22-16,0-22 0,0 0 16,0 1-16,0-1 0,-21-21 0,21 21 15,0-20-15,0-1 0,-22 0 16,22 0-16,0 0 0,0 0 16,-21-42 15,0 0-16,0 0-15,21 0 0,-21 0 0,0-1 16</inkml:trace>
  <inkml:trace contextRef="#ctx0" brushRef="#br0" timeOffset="140444.41">1926 3239 0,'0'0'0,"0"-22"0,-21 1 0,21 0 16,0 0-16,21 21 46,0 0-46,0 0 0,1 21 0,-1 0 16,0 0-16,21 1 0,-21 20 16,1-21-16,-1 0 0,0 0 15,0 22-15,-21-22 0,21 0 0,-21 0 16,21 0-16,-21 1 0,0-1 16,0 0-16,22-21 31,-1 0-16,-21-21-15,21 0 16,0-1-16,-21 1 0,21 0 0,0-21 16</inkml:trace>
  <inkml:trace contextRef="#ctx0" brushRef="#br0" timeOffset="140635.31">2709 3090 0,'-21'22'31,"0"-22"-31,0 21 0,0 0 0,-22 21 16,22-21-16,-21 1 0,21 20 16,-22-21-16,22 21 0,-21-20 0,21-1 15,-1 21-15,-20-21 0,21 0 16,21 1-16,-21-1 0,0-21 0,21 21 16,-22-21-16,1 0 0</inkml:trace>
  <inkml:trace contextRef="#ctx0" brushRef="#br0" timeOffset="141311.69">783 4212 0,'0'0'0,"21"0"15,-21-21-15,0 0 0,0 0 16,0 0-16,-21 21 16,0 0-16,0 0 15,0 0-15,-1 21 0,1 0 16,-21 0-16,0 21 0,-1-20 15,22 20-15,-21 21 0,-1-20 16,22-1-16,-21 22 0,21-22 16,0 0-16,21 22 0,0-22 0,0 0 15,0 1-15,0-1 0,0 0 16,0-20-16,21 20 0,0-21 0,21 0 16,-21-21-16,22 21 0,-22-21 15,21 0-15,1 0 0,-22 0 16,21 0-16,0-21 0,1 0 0,-22 0 15,21 0-15,1-22 0,-22 22 16,21-21-16,0 21 0</inkml:trace>
  <inkml:trace contextRef="#ctx0" brushRef="#br0" timeOffset="141571.54">1312 4191 0,'0'-42'15,"0"84"-15,0-105 0,0 20 0,0 22 16,0 0-16,-21 42 31,21 0-31,-21 22 0,21-1 16,-21 0-16,21 1 0,-21-1 15,21 21-15,0-20 0,0 20 16,-22-20-16,22-1 0,-21 0 0,21 22 16,0-43-16,0 21 0,-21 1 15,21-1-15,-21-21 0,21 0 0,0 0 16,0 1-16,21-22 31,-21-22-31,21 1 0,0 0 16,1 0-16</inkml:trace>
  <inkml:trace contextRef="#ctx0" brushRef="#br0" timeOffset="142104.24">1714 4614 0,'22'-21'0,"-44"42"0,65-42 0,-22 0 16,0 21-16,-21-21 0,21 21 16,-21-21-16,0 0 0,0-1 15,0 1-15,0 0 0,0 0 16,-21 0-16,0 21 16,0 0-16,0 0 0,-1 0 0,1 0 15,0 0-15,0 0 0,0 21 16,0 0-16,-1 21 0,1-20 0,0-1 15,0 21-15,0-21 16,0 22-16,-1-22 0,1 21 0,21-21 16,-21 22-16,21-22 0,-21 0 15,21 21-15,0-21 0,0 1 16,21-22-16,0 0 16,0 0-16,1 0 0,20-22 15,-21 1-15,21 0 0,-20 0 0,-1 0 16,21 0-16,-21-1 0,0-20 15,1 21-15,-22 0 0,0-22 0,21 22 16,-21 0-16,0 0 0,0 0 16,0 0-16,0 42 31,0 0-31,0 0 16,0 0-16,0 0 0,0 22 15,0-22-15,0 21 0,0-21 0,0 1 16,0 20-16,0-21 0,0 0 15,0 0-15,0 1 0,0-1 0,0 0 16,21-21 0,0 0-16,0 0 15,0-21-15,1 0 0,-1 21 16,0-43-16</inkml:trace>
  <inkml:trace contextRef="#ctx0" brushRef="#br0" timeOffset="142540.29">2307 4487 0,'0'0'0,"0"-21"0,-21 21 31,0 0-31,0 0 0,-1 0 0,1 0 16,0 0-16,0 21 0,-21 1 15,20-22-15,1 21 0,0 0 0,21 0 16,-21-21-16,21 21 0,0 0 15,0 1-15,0-1 16,21-21-16,0 0 16,0 0-16,1 21 15,20-21-15,-21 0 0,0 0 0,0 0 16,1 21-16,-1-21 0,0 21 16,0-21-16,-21 21 0,21-21 15,-21 22-15,0-1 16,0 0-16,-21 0 15,-21-21-15,21 21 0,-1-21 16,-20 21-16,21-21 0,-43 0 16,43 0-16,0 22 15,0-22-15,0 0 0,0 0 0,-1 0 16,22-22 0,0 1-1,0 0 1,0 0-16,22 21 0,-1-21 15</inkml:trace>
  <inkml:trace contextRef="#ctx0" brushRef="#br0" timeOffset="142968.04">2921 4636 0,'21'-22'0,"-42"44"0,42-65 0,0 22 15,-21 0-15,0 0 16,0 0 0,-21 21-16,0 0 0,0 0 15,0 0-15,-22 0 0,22 0 16,-21 21-16,21-21 0,-1 21 0,-20 0 16,21-21-16,0 21 0,0 0 15,21 1-15,0-1 0,0 0 16,0 0-16,21 0 15,0-21-15,0 0 0,21 0 16,-20 21-16,20-21 0,0 0 16,1 0-16,-22 0 0,21 0 0,-21 22 15,0-22-15,1 0 0,-1 0 16,-21 21-16,0 0 16,-21-21-16,-1 21 15,-20-21-15,21 0 0,-21 0 16,-1 21-16,22-21 0,-21 21 0,-1-21 15,1 0-15,21 0 0,-21 0 16,20 0-16,1 0 0,0 0 0,0 0 16,0 0-1</inkml:trace>
  <inkml:trace contextRef="#ctx0" brushRef="#br0" timeOffset="143492.78">1016 5588 0,'0'0'0,"0"-21"0,-21 0 0,21 0 15,-21 21-15,21 21 32,0 0-32,0 0 0,0 21 0,0-20 15,0 41-15,0-21 0,0 1 16,0-1-16,0 22 0,0-22 0,0 0 15,-22 1-15,22-1 0,-21-21 16,21 21-16,-21-20 0,21-1 16,0 0-16,0 0 0,-21 0 0,21 0 15,-21-21-15,0 0 16,-1 0 0,1 0-16</inkml:trace>
  <inkml:trace contextRef="#ctx0" brushRef="#br0" timeOffset="143983.72">635 5884 0,'0'0'15,"0"-21"-15,0 0 0,0 0 0,0 0 16,0 0-16,0-22 0,0 22 16,0 0-16,0-21 0,0 20 0,21 1 15,21 0-15,-20 0 0,-1 0 16,21 21-16,0 0 0,-20 0 15,20 0-15,0 0 0,1 0 16,20 42-16,-21-21 0,1 22 0,-1-1 16,0 0-16,1 22 0,-1-22 15,-21 0-15,0 1 0,1 20 16,-22-20-16,0-1 0,0 0 0,0-21 16,0 22-16,0-22 0,0 0 15,0 0-15,0 0 0,0 1 16,0-44 15,0 1-31,0 0 16,0-21-16,0 21 0,0-22 0,21 1 15,-21 0-15,21-22 0,0 22 16,-21-22-16,21 1 0,0-1 0,-21 22 16,22-22-16,-1 43 0,0-21 15,-21 21-15,0 0 0,21-1 16,0 22-16,0 0 15,1 0 1,-22 22-16,0-1 16,0 0-16,0 0 15,0 0-15,0 0 0,0 1 16,0-1-16</inkml:trace>
  <inkml:trace contextRef="#ctx0" brushRef="#br0" timeOffset="145443.01">1926 6117 0,'0'0'0,"21"0"16,0 0-16,1 0 16,-22-21-16,21 0 15,-21 0-15,0 0 0,0-1 16,0 1-16,0 0 0,0 0 0,0 0 15,-21 0-15,-1-1 0,1 1 16,21 0-16,-21 21 0,-21 0 16,21 0-16,-1 0 0,1 0 0,0 0 15,0 0-15,-21 42 0,20-20 16,1-1-16,0 21 0,-21-21 0,21 22 16,-1-1-16,1-21 0,21 21 15,0-20-15,-21 20 0,21-21 0,0 0 16,0 0-16,21 1 0,22-1 15,-22-21-15,0 0 16,0 0-16,21 0 0,-20 0 16,20 0-16,-21-21 0,21-1 0,-20 22 15,-1-21-15,21 0 0,-21 0 16,0 0-16,1 0 0,-1-1 0,-21-20 16,0 21-16,21 0 0,-21-22 15,0 22-15,0 0 0,0-21 0,0 21 16,0 42 15,-21 0-31,21 0 0,0 0 16,0 0-16,0 22 0,-21-22 15,21 0-15,0 21 0,0-20 16,0-1-16,0 0 0,0 0 0,0 0 16,0 0-16,21-21 15,0 0-15,0 0 0,21 0 16,-20 0-16,-1 0 0,0-21 15,21 21-15,-21-21 0,22 0 0,-22 21 16,0-21-16,0 0 0,0-1 16,1 1-16,-1 0 0,-21-21 0,0 21 15,0-1-15,0 1 0,0 0 0,0 0 16,-21 42 15,-1 0-31,22 0 16,-21 1-16,21-1 0,0 0 0,-21 21 15,21-21-15,-21 1 0,21-1 16,-21 0-16,21 0 0,0 0 0,0 0 16,0 1-16,0-1 15,0-42 17,21-1-17,0 1-15,-21 0 0,21 0 16,-21 0-16,0 0 0,21-1 0,1 1 15,-1-21-15,-21 21 0,0 0 16,21-1-16,0 22 0,-21-21 16,21 0-16,0 21 15,1 0-15,-22 21 16,21 0-16,-21 1 0,0-1 16,0 0-16,21 0 0,-21 0 15,0 0-15,0 1 0,0-1 16,21-21-16,-21 21 0,0 0 15,21-21 1,0 0 0,1 0-16,-1-21 15,0 21-15,-21-21 0,21 0 16,0 21-16,0-22 0,1 1 16,-22 0-16,21 0 0,0 0 0,0 0 15,-21-1-15,21 1 0,-21 0 16,21 21-16,1-21 0,-22 42 31,0 0-15,0 0-16,0 1 15,0-1-15,0 0 0,0 0 0,0 0 16,0 0-16,0 1 0,0-1 16,0 0-16,0 0 15,21-21 1,0 0-16,0 0 15,0 0-15,0 0 0,1 0 0,-1 0 16,0 0-16,0 0 0,21 0 0,-20-21 16,-1 21-16,0-21 0,0 0 15,0-1-15,0 1 0,-21 0 16,22 0-16,-22-21 0,0 20 16,0 1-16,0 0 0,0 0 0,0 0 15,-22 21 1,1 0-16,0 0 0,0 21 15,0 0-15,21 0 0,0 0 16,0 1-16,-21-1 0,21 0 16,0 21-16,0-21 0,0 1 0,0-1 15,0 0-15,21 0 16,-21 0-16,21-21 0,0 0 0,0 0 16,0 0-16,1 0 0,-1 0 15,0 0-15,0 0 0,21 0 0,-20 0 16,-1-21-16,0 21 0,0-21 0,0 0 15,-21 0 1</inkml:trace>
  <inkml:trace contextRef="#ctx0" brushRef="#br0" timeOffset="145599.93">3471 6181 0,'0'0'0,"0"21"94</inkml:trace>
  <inkml:trace contextRef="#ctx0" brushRef="#br0" timeOffset="161888.44">8763 1884 0,'21'-21'0,"-21"0"31,21 21-31,-21-22 0,0 1 16,0 0-16,0 0 15,0 0-15,0 0 16,0-1-16,0 1 16,0 42 15,0 1-31,0-1 16,0 0-16,0 0 0,0 21 0,0-20 15,0 20-15,0-21 0,0 21 16,0 1-16,-21-22 0,21 21 15,0-21-15,0 1 0,0 20 16,0-21-16,0 0 0,0 0 0,0 1 16,0-1-1,-21-21 17,0 0-17,0-21-15</inkml:trace>
  <inkml:trace contextRef="#ctx0" brushRef="#br0" timeOffset="162159.29">8488 2053 0,'0'0'15,"-21"0"-15,42 21 47,0-21-47,0 22 0,-21-1 0,21-21 16,0 21-16,-21 0 0,0 0 15,22-21-15,-22 21 0,21-21 0,-21 22 16,0-1-16,21-21 31,0 0-15</inkml:trace>
  <inkml:trace contextRef="#ctx0" brushRef="#br0" timeOffset="162379.21">9059 2011 0,'-21'21'0,"0"0"0,0-21 15,-22 21-15,22 1 16,0-22-16,0 21 0,0 0 0,-22 0 16,22-21-16,21 21 0,-21 0 0,0-21 15,0 22-15,0-22 16,21 21-16,-22-21 16</inkml:trace>
  <inkml:trace contextRef="#ctx0" brushRef="#br0" timeOffset="163155.96">8255 2498 0,'0'0'0,"0"21"31,0 0-31,0 0 16,0 0-16,0 1 0,0 20 15,0-21-15,-21 21 0,0-20 16,21 20-16,-22-21 0,1 21 0,0-20 16,0-1-16,21 0 0,-21 0 15,21 0-15,-21 0 0,21 1 0,0-1 16,0-42 15,0-1-15,0 1-16,0 0 15,21 0-15,-21 0 0,21-22 0,-21 22 16,0-21-16,21 0 0,-21 20 16,21-20-16,0 0 0,-21 21 0,22-22 15,-22 22-15,21 0 0,0 0 16,-21 0-16,21 21 0,0 0 16,0 0-16,1 0 15,-1 21-15,0 0 0,-21 0 16,0 0-16,21 22 0,-21-22 0,21 21 15,-21 0-15,0-20 0,0 20 16,0-21-16,0 21 0,0-20 0,0-1 16,0 0-16,0 0 0,0 0 15,0 0-15,0 1 0,0-1 16,-21-21 0,0-21 15</inkml:trace>
  <inkml:trace contextRef="#ctx0" brushRef="#br0" timeOffset="163368.87">8170 2836 0,'21'0'31,"1"0"-15,-1 0-16,-21-21 0,21 21 0,0 0 16,0 0-16,0 0 0,1-21 0,-1 21 15,0 0-15,0 0 0,0 0 16,0 0-16,-21-21 0,22 21 16</inkml:trace>
  <inkml:trace contextRef="#ctx0" brushRef="#br0" timeOffset="163779.67">8636 2731 0,'0'21'15,"0"0"-15,0 0 16,-21-21-16,21 21 0,21-21 47,0 0-32,0 0-15,-21-21 16,0 0 15,-21 21-31,0 0 16,0 0-1,0 21 17,42-21 15,0 0-16,-21-21-31,21 21 0</inkml:trace>
  <inkml:trace contextRef="#ctx0" brushRef="#br0" timeOffset="164384.04">9250 2582 0,'0'0'0,"0"-21"16,-21 21 15,-1 21-15,1 1-16,0-1 16,21 0-16,0 0 15,0 0-15,0 0 0,0 1 0,-21-1 16,21 21-16,0-21 0,0 0 0,0 1 15,0-1-15,0 0 0,0 0 16,0 0-16,0 0 0,21-21 16,0 22-16,0-22 15,1 0-15,-1 0 0,0 0 16,0 0-16,0 0 0,0 0 16,1 0-16,-1-22 0,0 1 15,0 0-15,-21 0 16,21 0-16,0 0 0,-21-22 15,0 22-15,0 0 0,0-21 16,0-1-16,0 22 0,0-21 0,0-1 16,0 22-16,0 0 0,0-21 15,0 21-15,0-1 0,-21 1 16,0 21-16,0 0 16,0 0-16,0 0 0,-1 0 0,1 21 15,0 1-15,0-1 0,-21 0 16,20 0-16,1 21 0,0-20 15,0 20-15,0-21 0,0 21 0,21-20 16,0-1-16,0 21 0,0-21 16,0 0-16,0 1 0,0-1 0,21 0 15,0 0-15,0 0 0,0-21 16,0 21-16,1-21 0,-1 0 0,0 0 16,0 0-16,0 0 0,0 0 0,1 0 15</inkml:trace>
  <inkml:trace contextRef="#ctx0" brushRef="#br0" timeOffset="171775.33">6456 12785 0,'0'-21'0,"0"42"47,0 0-31,0 0-16,0 0 0,21 0 16,-21 22-16,21-22 0,-21 21 15,21 1-15,0-22 0,-21 21 0,22 0 16,-22-20-16,21 20 0,0-21 15,-21 21-15,0-20 0,0-1 16,21 0-16,-21 0 0,21 0 0,-21 0 16,0 1-16,0-1 15,21-21 1,1 0 15,-22-21-15,21-1-16,0 1 0,0 21 15,21-21-15,-20 0 0,20-21 0,0 20 16,1 1-16,-1-21 0,0 21 16,1-22-16,-1 1 0,21 0 15,-20 21-15,-1-22 0,0 22 16,-20 0-16,20 0 0,-21 21 0,21-21 16,-42 42-1,0 0 1,0 0-16,-21 0 0,0-21 0,0 21 15,0 1-15,-22-1 0,22 0 16,-21 0-16,0 0 0,20 0 0,-20 1 16,0-1-16,-22 0 0,22 0 15,0 0-15,-1 0 0,1 1 16,0-1-16,-1 0 0,1 0 0,21-21 16,-22 21-16,22-21 0,0 0 0,0 21 15,42-21 32,-21-21-47,21 21 0,-21-21 16,21 21-16,-21-21 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5:16:01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1058 0,'0'0'0,"0"-42"0,0 21 16,0 0-16,21-22 0,-21 1 16,21 21-16,-21 0 0,0-22 0,0 22 15,0 0-15,0 0 16,0 0-16,0 42 31,0 0-31,0 21 0,0 1 0,0-1 16,0 0-16,-21 22 0,21-1 15,-21 1-15,-1 21 0,22-22 0,-21 1 16,0-1-16,0 22 0,21-1 16,-21-20-16,21-1 0,-21 22 15,21-21-15,0-1 0,0-21 0,0 22 16,0-22-16,0 1 0,0-1 16,0-21-16,0 0 0,0 0 0,0 1 15,0-1-15</inkml:trace>
  <inkml:trace contextRef="#ctx0" brushRef="#br0" timeOffset="383.77">1079 1058 0,'0'0'16,"-21"-21"-16,0 0 0,0 0 0,0 0 15,21 0-15,0-1 0,0 1 16,0-21-16,0 21 0,0-22 16,0 22-16,21-21 0,21 21 0,-21-22 15,22 22-15,20 0 0,1-21 16,-1 21-16,22-1 0,0 1 0,-1 0 15,1 0-15,0 21 0,-1 0 16,22 0-16,-21 21 0,-1 0 0,-20 22 16,21-1-16,-22 0 0,1 22 15,-43-1-15,21 22 0,-42 0 0,0-22 16,0 22-16,-42-22 16,-1 1-16,1-1 0,0 1 0,-22-22 15,22 0-15,-22 1 0,22-1 16,0 0-16,-1-20 0,1 20 0,21-42 15,-21 0-15</inkml:trace>
  <inkml:trace contextRef="#ctx0" brushRef="#br0" timeOffset="459.72">1714 1736 0,'22'0'31,"-22"-21"-31,21 21 0</inkml:trace>
  <inkml:trace contextRef="#ctx0" brushRef="#br0" timeOffset="880.88">2074 2180 0,'0'0'0,"21"-21"31,1 21-15,-1-21-16,0 0 0,0 0 15,0-1-15,0 1 0,1 0 0,-1 0 16,0 0-16,-21-22 16,0 22-16,0 0 0,0 0 0,0 0 15,-21 21-15,0 0 16,-1 0-16,1 0 0,-21 0 0,21 21 15,0 0-15,-22 0 0,22 0 16,0 1-16,0-1 0,0 21 0,-1-21 16,1 0-16,21 1 0,0 20 15,0-21-15,0 0 0,0 0 0,0 1 16,0-1-16,0 0 0,21 0 16,1-21-16,-1 0 0,21 0 15,-21 0-15,22 0 0,-1 0 16,-21 0-16,21 0 0,1 0 15,-1-21-15</inkml:trace>
  <inkml:trace contextRef="#ctx0" brushRef="#br0" timeOffset="1347.5">2773 1820 0,'0'0'0,"0"-21"0,0 42 31,0 1-16,0-1-15,0 0 0,-21 0 16,21 0-16,-22 0 0,22 1 16,-21-1-16,0 21 0,21-21 15,0 0-15,0 1 0,-21-1 0,21 0 16,-21 0-16,21 0 0,-21 0 16,21 1-16,-22-22 46,22-22-46,0 1 0,0 0 16,0 0-16,0 0 0,0-22 16,0 22-16,22-21 0,-1 21 0,0-22 15,21 1-15,-21 21 0,22-21 16,-1 20-16,0 1 0,1-21 16,-1 21-16,0 21 0,1 0 15,20 0-15,-20 0 0,-1 0 0,-21 0 16,21 21-16,-20 0 0,-1 21 15,0-20-15,-21 20 0,0-21 0,0 21 16,0-20-16,-21 20 0,0-21 0,-1 0 16,1 22-16,0-22 0,0 0 15,0 0-15,0-21 16</inkml:trace>
  <inkml:trace contextRef="#ctx0" brushRef="#br0" timeOffset="8475.74">5313 1757 0,'0'0'0,"21"0"16,0-21-16,-21 0 0,21-22 0,0 22 15,1 0-15,-1 21 0,-21-21 16,0 0-16,0-1 0,21 22 0,-21-21 16,0 42-1,0 1 1,21 20-16,-21 0 0,0 1 16,0 20-16,0 1 0,0-1 0,0 22 15,0-1-15,0 1 0,-21 0 16,0 21-16,0-22 0,-1 1 15,-20 21-15,21-22 0,0 1 0,0 0 16,-22-22-16,22 22 0,0 0 0,-21-22 16,20 1-16,1-1 0,0 1 15,0-22-15,21-21 0,0 21 0,0-20 16,0-65 0,0 22-1,0-21-15</inkml:trace>
  <inkml:trace contextRef="#ctx0" brushRef="#br0" timeOffset="8772.58">5313 1884 0,'0'0'0,"0"-42"0,-21 20 15,-1-20-15,22 21 0,0-21 0,0-1 16,0 22-16,0 0 0,0-21 0,0 20 15,22 1-15,-1 0 0,0-21 16,21 42-16,-21-21 0,22-1 16,-1 22-16,0 0 0,1 0 0,20 22 15,-20-1-15,-1 21 0,-21 0 0,21 1 16,-20 20-16,-1-20 16,-21 20-16,0 1 0,-21-1 0,-22 1 15,1-22-15,0 0 0,-1 22 0,-20-43 16,20 21-16,1 1 0,0-22 15,-1 0-15,1 0 0,21-21 0,0 0 16</inkml:trace>
  <inkml:trace contextRef="#ctx0" brushRef="#br0" timeOffset="8836.54">5524 2117 0,'22'0'16,"20"-21"-16,0-1 0</inkml:trace>
  <inkml:trace contextRef="#ctx0" brushRef="#br0" timeOffset="9135.36">7154 1863 0,'21'0'32,"1"0"-32,-1 0 15,-21-21-15,21 21 0,0-22 16,21 22-16,-20 0 0,-1 0 0,21 0 16,-21-21-16,0 21 0,1 0 0,-1 0 15,0 0-15,0 0 0,-42 21 31,0-21-31</inkml:trace>
  <inkml:trace contextRef="#ctx0" brushRef="#br0" timeOffset="9292.34">7218 2011 0,'0'0'0,"0"63"31,21-63-15,0 0-16,0 0 0,0 0 15,22 0-15,-22 0 0,0 0 16,0 0-16,0 0 0,-21-21 16,22 21-16,-1-21 0</inkml:trace>
  <inkml:trace contextRef="#ctx0" brushRef="#br0" timeOffset="10684.48">8932 1609 0,'0'0'0,"0"21"16,-21-21-16,0 0 0,0 0 15,0 0-15,21-21 31,0 0-31,0-1 16,0 1-16,21 0 16,0 0-16,0 0 0,0 0 0,0-1 15,22 22-15,-22-21 0,21 0 0,-21 21 16,22 0-16,-1-21 0,-21 21 16,22 0-16,-22 0 0,0 21 0,0 0 15,0 0-15,0 22 0,-21-1 16,0 0-16,0 1 0,0-1 15,0 0-15,0 1 0,0-1 0,0 0 16,0 1-16,-21-22 0,21 0 16,-21 21-16,21-20 0,0-1 15,-21-21 17,21-21-32,0-1 0,0 1 15,0 0-15,0-21 0,0 21 16,0-22-16,0 1 0,21 0 15,-21 20-15,21-20 0,0 0 0,1-1 0,20 1 16,-21 21-16,21-21 16,22 20-16,-22 1 0,1 21 0,20 0 15,-21 0-15,1 0 0,-1 0 0,0 21 16,-20 1-16,-1-1 0,0 21 16,-21 0-16,0-20 0,0 20 0,0 0 15,0 1-15,-21-1 0,0 0 16,-1-21-16,1 22 0,0-22 0,0 0 15,0 0-15,0 0 0,-1 1 0,22-1 16,0 0 0,22-21-1,-1-21-15,0 0 0</inkml:trace>
  <inkml:trace contextRef="#ctx0" brushRef="#br0" timeOffset="11043.27">10202 1715 0,'0'-22'15,"21"22"-15,1-21 16,-1 0 0,0 0-16,0 21 0,0-21 15,0 21-15,1-21 0,-1-1 16,0 22-16,-21-21 0,21 0 15,-21 0 1,-21 21 0,-21 21-16,20 0 0,1 0 15,-21 1-15,21 20 0,0-21 0,-22 21 16,22-20-16,0 20 0,21-21 16,-21 0-16,21 22 0,0-22 0,0 0 15,0 0-15,21 0 16,-21 0-16,21-21 0,21 0 0,-20 0 15,20 0-15,-21 0 0,21 0 16,-20 0-16,20 0 0,-21 0 16,21-21-16,1 0 0,-22 0 0</inkml:trace>
  <inkml:trace contextRef="#ctx0" brushRef="#br0" timeOffset="11587.31">10795 1482 0,'0'0'0,"0"21"31,0 0-31,0 0 0,-21 0 0,21 22 16,-21-22-16,21 21 15,0 1-15,0-22 0,-22 21 0,22-21 16,0 0-16,0 22 0,0-22 16,0 0-16,0 0 0,22-21 31,-1 0-31,0 0 15,0 0-15,0-21 0,-21 0 0,21 0 16,1 0-16,-1-1 0,0-20 0,0 21 16,0 0-16,0-22 0,1 22 15,-22 0-15,21 0 0,0 0 0,0 21 16,-21 21 15,0 0-31,0 0 0,0 0 0,0 1 16,0-1-16,0 0 15,-21 21-15,21-21 0,0 1 0,0-1 16,0 0-16,0 0 0,21-21 16,0 0-16,0 0 15,1 0-15,-1 0 0,0 0 0,0 0 16,21-21-16,-20 0 0,-1 0 0,21-1 16,-21 1-16,0 0 0,1-21 15,-1 21-15,0-22 0,-21 22 0,0-21 16,21-1-16,-21 22 0,0-21 15,0 21-15,0-22 0,0 22 16,0 0-16,-21 0 0,0 21 0,0-21 16,-1 21-16,1 0 15,0 0-15,0 0 0,0 0 16</inkml:trace>
  <inkml:trace contextRef="#ctx0" brushRef="#br0" timeOffset="12111.84">12954 974 0,'0'-21'16,"0"-1"-16,21 1 0,0 21 15,-21-21-15,21 0 0,1 0 0,-1 0 16,0-1-16,-21 1 0,21 0 16,0-21-16,-21 21 0,21-1 0,-21 1 15,22 21-15,-22-21 0,0 0 16,0 0-16,0 0 16,0 42-1,0 0-15,0 21 0,0 1 16,0 20-16,0 1 0,0-1 0,-22 22 15,1-1-15,0-20 0,0 21 16,0-22-16,0 1 0,21-1 16,-22 1-16,1-1 0,0 1 0,21-22 15,-21 21-15,21-20 0,0-22 16,0 21-16,0-21 0,0 1 0,0-1 16,0 0-16,0 0 0,21-21 15</inkml:trace>
  <inkml:trace contextRef="#ctx0" brushRef="#br0" timeOffset="12487.63">12975 931 0,'-21'-42'0,"42"84"0,-63-126 15,21 41-15,-22 1 0,43 21 16,-21-21-16,21-1 0,0 22 0,0-21 15,0 21-15,21-22 0,0 1 0,1 21 16,20 0-16,0-22 0,1 22 16,20 0-16,1 0 0,-1 21 0,1 0 15,-1 0-15,1 0 0,-1 0 16,-21 42-16,1-21 0,-1 22 0,0-1 16,-20 0-16,-1 22 0,-21-1 15,0 22-15,0-22 0,-43 1 16,22-1-16,-21 1 0,-22-22 0,22 22 15,-21-22-15,-1 0 0,22-20 16,-22 20-16,22-21 0,0 0 0,-1 0 16,1 1-16,21-22 0,0 21 0,-1-21 15,1 0-15,42 0 32,1 0-32,-1 0 0,0 0 0,0 0 15,0 0-15,0 0 0,1-21 16</inkml:trace>
  <inkml:trace contextRef="#ctx0" brushRef="#br0" timeOffset="12859.46">13483 1566 0,'0'0'0,"0"22"0,21-22 0,0 0 0,1 0 16,-1 0-16,0 0 15,0 0-15,0 0 0,0 0 0,1-22 16,20 22-16,-21-21 0,21 21 0,-20-21 16,-1 0-16,0 0 15,0 0-15,0-1 0,-21 1 0,0 0 16,0 0-16,-21 21 0,0 0 16,0-21-16,0 21 0,-22 0 15,22 0-15,-21 0 0,-1 21 0,22 0 16,-21-21-16,21 21 0,0 22 0,-1-22 15,1 0-15,0 0 0,21 21 16,0-20-16,0-1 0,0 21 0,0-21 16,0 0-16,0 1 0,21-1 15,0 0-15,1 0 0,20-21 0,-21 0 16,21 21-16,-20-21 0,20 0 16,21 0-16,-20 0 0,-1-21 15,0 0-15,22 21 0,-22-21 0,1 0 16</inkml:trace>
  <inkml:trace contextRef="#ctx0" brushRef="#br0" timeOffset="13307.2">14330 1355 0,'0'0'0,"0"21"32,-21 0-32,21 0 0,0 0 15,-22 1-15,22-1 0,0 0 16,0 0-16,0 0 0,-21 0 15,21 1-15,0-1 0,0 0 0,0 0 16,0 0-16,-21 0 0,21 1 16,0-1-1,0-42 17,-21-1-32,21 1 0,0 0 15,0 0-15,0-21 0,0 20 16,0 1-16,21-21 0,0 21 0,0-22 15,1 22-15,-1-21 0,21 21 0,-21 0 16,22-1-16,-1 22 0,0-21 16,1 21-16,-1 0 0,0 0 15,1 0-15,-1 21 0,0 1 0,1-1 16,-1 21-16,-21-21 0,0 22 16,-21-22-16,0 21 0,0-21 0,0 22 15,-21-1-15,0-21 0,-21 0 0,20 22 16,1-22-16,0 0 0,0-21 15,0 21-15,0 0 0,-1-21 0,22-21 32,22 0-17,-1 0-15,0 0 0</inkml:trace>
  <inkml:trace contextRef="#ctx0" brushRef="#br0" timeOffset="13608.03">15748 868 0,'0'0'0,"-21"0"0,0 0 0,-1 0 16,-20 21-16,21 21 15,0 1-15,0-1 0,-22 0 0,22 1 16,-21 20-16,21-20 0,-22 20 0,22-21 15,0 1-15,0 20 16,0-20-16,-1-1 0,22 0 0,0 1 16,0-22-16,0 21 0,0-21 0,0 22 15,22-22-15,-1 0 0,0-21 16,21 21-16,-21-21 0,22 0 0,-22 0 16,21 0-16,1 0 0,-1 0 15,0 0-15,1-21 0,-1 0 0</inkml:trace>
  <inkml:trace contextRef="#ctx0" brushRef="#br0" timeOffset="13931.88">16192 889 0,'0'-21'0,"0"42"0,0-63 15,0 21-15,0-1 0,0 1 16,22 21-16,-1 0 0,0 0 15,21 21-15,-21 1 0,22-1 16,-1 0-16,0 21 0,1-21 0,-1 22 16,0-1-16,-20 22 0,20-22 15,-21 21-15,0-20 0,0 20 0,-21-20 16,0-1-16,0 21 0,0-20 16,-21-1-16,-21 0 0,21 1 0,-22-1 15,22 0-15,-21-20 0,0-1 16,-1 21-16,1-21 0,0 0 0,-1-21 15,22 22-15,-21-1 0,21-21 16,-1 0-16,1 0 0,21-21 31,21-1-31,1 1 0</inkml:trace>
  <inkml:trace contextRef="#ctx0" brushRef="#br0" timeOffset="14335.65">18246 1080 0,'0'0'0,"21"0"32,0 0-32,-21-22 15,21 22-15,0-21 16,0 21 0,-21-21-16,0 0 0,0 0 15,-21 21-15,0 0 16,0 0-16,0 0 0,0 0 15,-1 0-15,1 0 0,0 21 16,21 0 0,0 0-16,0 0 15,0 1 1,21-22-16,0 0 0,1 0 16,-1 21-16</inkml:trace>
  <inkml:trace contextRef="#ctx0" brushRef="#br0" timeOffset="14835.39">18267 1503 0,'0'0'0,"21"0"31,0 0-16,0 0-15,0 0 16,1 0-16,-1 0 0,-21 21 31,0 0-15,-21 0-16,21 1 0,-22-22 16,1 0-16,21 21 15,-21-21-15,0 21 0,0-21 16,0 0-16,-1 0 15,22-21-15,0 0 16,0-1-16,0 1 16,0 0-1,0 0-15,22 21 0,-1 0 16,0-21-16,0 21 0,0 0 16,0 0-16,1 0 0,-1 0 15,0 21-15,-21 0 16,0 0-16,0 0 0,0 1 15,0-1-15,-21 21 0,0-21 16,-1 22-16,1-22 0,-21 21 0,21 0 16,-22-20-16,1 20 0,0-21 15,-22 21-15,22-20 0,0-1 0,-22 0 16,22 0-16,-1-21 0,1 21 0,0 0 16,21-21-16</inkml:trace>
  <inkml:trace contextRef="#ctx0" brushRef="#br0" timeOffset="15803.72">12552 2201 0,'0'0'0,"-21"0"16,-1 0-16,1 22 31,0-22-15,42 0-1,0 0-15,22 21 16,-22-21 0,0 0-16,21 0 0,1 0 0,-1 0 15,22 0-15,-1 0 0,1 0 0,41 0 16,-20 0-16,21 0 0,0 0 16,21 0-16,0 0 0,21 0 0,0 0 15,21 0-15,-20 0 0,-1 0 0,21 0 16,-21 0-16,22 0 0,-22 0 15,0 0-15,0 0 0,0 0 0,-42 0 16,21 0-16,-21 0 0,-21 0 16,-1 0-16,-20 0 0,-1 0 15,1 0-15,-22 0 0,-21 0 0,0 0 0,1 0 16,-1 0-16,-21-21 31,-21 21-15,-1 0 15,1 0-15,0 0-16,0 0 15</inkml:trace>
  <inkml:trace contextRef="#ctx0" brushRef="#br0" timeOffset="18996.37">13420 2921 0,'0'0'0,"21"0"16,-21-21-16,21 21 0,0-21 15,-21 0-15,0-1 16,0 1 0,-21 21-1,0 0 1,0 0-16,-1 21 0,1 1 0,0-1 15,0 0-15,0 21 0,0-21 0,-1 22 16,1-1-16,21 0 0,-21-20 16,21 20-16,-21 0 0,21 1 0,0-22 15,0 21-15,0-21 0,0 22 16,21-22-16,0 0 0,0-21 0,1 21 16,20 0-16,-21-21 0,0 0 0,22 0 15,-22 0-15,21 0 0,-21 0 16,0-21-16,22 0 0</inkml:trace>
  <inkml:trace contextRef="#ctx0" brushRef="#br0" timeOffset="19699.97">13970 3006 0,'0'-21'31,"-21"21"-31,21 21 0,-21-21 16,-1 21-16,1 0 0,0 0 0,0 22 15,0-22-15,0 0 0,-1 21 0,1-21 16,0 22-16,21-22 0,0 0 16,0 0-16,0 0 0,0 1 15,0-1-15,0 0 0,21 0 16,0-21-16,1 0 16,20 0-16,-21 0 0,0 0 0,0-21 15,1 0-15,-1 0 0,0 21 0,0-22 16,-21 1-16,0-21 0,0 21 15,0 0-15,0-1 0,0-20 0,0 21 16,0 0-16,-21 0 0,0-1 0,21 1 16,-21 0-16,-1 0 15,22 0-15,0 0 16,22 21-16,-1 0 0,0 0 16,21 0-16,-21 0 15,22 0-15,-22 0 0,21 0 0,-21 21 16,1 0-16,20 0 0,-21 0 0,0 0 15,0 1-15,-21 20 0,0-21 16,0 21-16,0-20 0,0 20 0,0-21 16,0 21-16,0-20 0,0-1 0,0 0 15,-21 0-15,21 0 0,-21 0 16,0 1-16,21-44 31,0 1-31,0 0 16,0 0-16,0 0 0,0-22 0,0 22 15,21-21-15,0 21 0,0-22 16,-21 1-16,22 21 0,-1-21 16,-21 20-16,21 1 0,0 0 0,0 0 15,0 21-15,1 0 0,20 0 0,-21 0 16,0 0-16,0 0 0,1 0 16,-1 21-16,0 0 0,-21 0 0,0 1 15,21 20-15,-21 0 0,0-21 0,0 22 16,0-22-16,0 21 0,-21-21 15,21 1-15,-21-1 0,21 0 0,0 0 16,-21 0-16,21 0 0,-22-21 16,22 22-16,22-44 31,-1 22-31,0-21 0</inkml:trace>
  <inkml:trace contextRef="#ctx0" brushRef="#br0" timeOffset="20089.62">15028 3069 0,'0'-21'0,"0"0"31,-21 21-15,0 0-16,0 0 0,0 0 15,-1 0-15,1 21 0,0 0 16,21 0-16,-21 1 0,21-1 15,0 0-15,0 0 16,0 0-16,21 0 0,0 1 16,0-22-16,1 21 0,20-21 0,-21 0 15,0 21-15,0-21 0,1 21 16,-1-21-16,0 21 0,-21 0 0,21 1 16,-21-1-16,-21 0 15,0-21 1,-22 21-16,22 0 0,-21-21 0,0 0 15,20 0-15,-20 0 0,0 0 0,21 0 16,-1 0-16,-20 0 16,21 0-16,0 0 0,21-21 0,0 0 15,0 0-15,0 0 16,0-1-16,0 1 16,21 0-16,-21 0 0</inkml:trace>
  <inkml:trace contextRef="#ctx0" brushRef="#br0" timeOffset="21028.1">15430 2731 0,'0'0'0,"0"-22"0,22 1 16,-22 0-16,0 0 0,0 42 31,0 0-31,-22 22 0,22-22 15,-21 21-15,0 0 0,0 1 16,0-1-16,0 0 0,-1 22 0,1-22 16,0 1-16,21-1 0,-21 0 0,21 1 15,-21-1-15,21 0 0,0-21 16,0 1-16,0 20 0,0-21 16,21 0-16,0 0 0,0-21 15,0 0-15,1 0 0,20 0 16,-21 0-16,21 0 0,1-21 0,-1 0 15,0 21-15,1-21 0,-22-21 0,21 20 16,1-20-16,-22 21 0,0-21 16,0 20-16,0-20 0,-21 21 0,0 0 15,0 0-15,0-1 0,-21 22 16,0 0-16,-21 0 0,-1 0 16,22 0-16,-21 0 0,-1 0 0,22 0 15,0 22-15,21-1 0,0 0 16,0 0-1,42 0-15,-20-21 0,-1 21 16,0 1-16,0-22 0,21 21 0,-20-21 16,-1 21-16,-21 0 0,21-21 15,-21 21-15,21 0 0,-21 1 0,0-1 16,0 0-16,0 0 16,0 0-1,21-21 1,0 0-16,1 0 15,-1 0-15,0-21 0,0 0 16,0 21-16,0-21 0,1 0 0,20-1 16,-21-20-16,0 21 0,0 0 15,1-22-15,-1 22 0,0 0 16,0 0-16,-21 0 0,0 0 0,0-1 16,-21 22 15,21 22-31,-21-1 0,0 0 0,-1 0 15,22 0-15,-21 0 0,21 1 0,-21-1 16,21 21-16,0-21 0,0 0 16,0 1-16,0-1 0,0 0 15,21-21-15,0 21 0,1-21 16,-1 0-16,21 0 0,-21 0 16,22 0-16,-1 0 0,0 0 15,-21-21-15,22 0 0,-1 21 0,-21-21 16,0-1-16,1 1 0,-1-21 15,0 21-15,0 0 0,-21-1 0,21-20 16,-21 21-16,0 0 0,0 0 16,-21 21-1,0 0-15,0 0 0,21 21 16,-21 0-16,21 0 0,0 0 16,-22 0-16,22 1 0,0-1 15,0 0-15,0 0 0,0 0 0,0 0 16,0 1-16,22-1 0,-1-21 15,0 0 1,0 0-16,0 0 0,0 0 0</inkml:trace>
  <inkml:trace contextRef="#ctx0" brushRef="#br0" timeOffset="21283.95">16933 3006 0,'0'0'0,"0"-21"0,-21 21 15,0 0-15,0 0 16,0 21-16,-1 0 0,1 0 0,0 0 16,0 0-16,0 22 0,0-22 15,21 21-15,-22-21 0,22 1 16,-21 20-16,21-21 0,0 0 0,0 0 16,0 1-16,0-1 0,21 0 15,1 0-15,-1-21 0,0 0 0,0 21 16,0-21-16,22 0 0,-22 0 0,0 0 15,21-21-15,-21 0 0,1 21 16,20-42-16,-21 20 0,0 1 0,0-21 16</inkml:trace>
  <inkml:trace contextRef="#ctx0" brushRef="#br0" timeOffset="21512.02">17272 2625 0,'0'0'16,"0"-21"-16,-21 42 15,0 0-15,-1 0 0,22 0 16,-21 22-16,0-1 0,0 0 16,21 1-16,-21-1 0,21 0 0,-21 1 15,21-1-15,0 0 0,0 1 0,-22-1 16,22 0-16,0-21 0,0 22 16,0-22-16,0 0 0,0 0 0,0 0 15,22-21-15,-1 22 0,0-22 16,0 0-16,0 0 0,0 0 15,22-22-15,-22 22 0</inkml:trace>
  <inkml:trace contextRef="#ctx0" brushRef="#br0" timeOffset="21847.83">17526 3027 0,'0'0'0,"-21"21"15,21 0-15,-21 0 0,-1-21 0,1 22 16,0 20-16,0-21 0,21 0 0,0 0 15,-21 1-15,21-1 0,0 0 16,0 0-16,0 0 0,0 0 0,21 1 16,0-22-16,0 0 0,0 0 15,1 0-15,-1 0 16,0 0-16,0 0 0,21 0 0,-20 0 16,-1 0-16,0-22 0,0 1 0,0 0 15,0 0-15,-21-21 0,22 20 16,-22 1-16,0-21 0,0 21 0,0 0 15,0-1-15,-22 1 0,1 0 0,0 21 16,0 0-16,0 0 0,-22 0 16,22 0-16,0 0 0,0 21 0,-21 0 15,20-21-15,22 22 0,0-1 0,0 0 16,0 0-16,0 0 16,22-21-16,-1 0 15,0 0-15</inkml:trace>
  <inkml:trace contextRef="#ctx0" brushRef="#br0" timeOffset="22099.69">17928 3090 0,'0'-84'32,"21"84"-17,0 0-15,1 0 0,-1 0 16,0 0-16,0 0 0,0 0 15,0 21-15,1-21 0,-22 21 16,0 21-16,21-20 0,-21-1 16,0 0-16,0 21 0,0-21 0,0 22 15,0-22-15,0 0 0,0 0 16,-21 0-16,-1 1 0,1-1 16,21 0-16,-21-21 15</inkml:trace>
  <inkml:trace contextRef="#ctx0" brushRef="#br0" timeOffset="22219.62">18034 3323 0,'0'0'0,"21"-21"0,-21 0 15,64-64 1,-43 64-16,0 0 0,0-21 0,0 20 16,0-20-16,1 21 0,20 0 0,-21 0 15,0-1-15,0 22 0,1-21 16,-22 0-16,21 21 0,0-21 16</inkml:trace>
  <inkml:trace contextRef="#ctx0" brushRef="#br0" timeOffset="22470.88">17060 2836 0,'0'0'0,"-21"0"0,21-21 0,21 0 15,0 21 1,22 0-16,-1 0 0,0 0 16,1 0-16,-1 0 0,22 0 0,-22-21 15,21 21-15,-20 0 0,20 0 16,-20 0-16,-1 0 0,0 0 0,-21-21 16,1 21-16</inkml:trace>
  <inkml:trace contextRef="#ctx0" brushRef="#br0" timeOffset="22715.86">15198 2752 0,'0'0'0,"21"0"15,0 0-15,21 0 16,1 0-16,20 0 0,1 0 0,-1 0 16,1 0-16,-1 0 0,1 0 15,20 0-15,-20 0 0,-1 0 16,1 0-16,-1 0 0,-20 0 0,-22 0 16,21 0-16,-21 0 0</inkml:trace>
  <inkml:trace contextRef="#ctx0" brushRef="#br0" timeOffset="23355.78">9144 2455 0,'0'0'0,"-21"0"0,0 0 16,-1 0-16,1 0 0,0 0 16,0 0-16,42 0 31,0 0-31,22 0 16,20 0-16,-21-21 0,22 21 0,42-21 15,-43 0-15</inkml:trace>
  <inkml:trace contextRef="#ctx0" brushRef="#br0" timeOffset="23569.65">11409 2540 0,'-21'0'16,"-1"21"-16</inkml:trace>
  <inkml:trace contextRef="#ctx0" brushRef="#br0" timeOffset="24443.55">9546 2392 0,'0'0'0,"-21"0"0,-21-21 32,20 21-32,1-21 0,0 21 15,0 0-15,0 0 0,0 0 16,-22 0-16,22 0 0,0 0 16,-21 0-16,20 0 0,-20 0 0,21 0 15,0 0-15,63 0 31,-21 0-31,43 0 0,-22 0 16,22 0-16,20 0 0,1 0 16,21 0-16,21 0 0,0 0 0,21 0 15,-21 0-15,21 0 0,-21 0 0,21 0 16,-21 0-16,0 0 16,0 0-16,0 0 0,-21 0 0,-21 0 0,-1 0 15,1 0-15,-21 0 0,-1 0 16,-21 0-16,-20 0 0,20 0 15,-21 0-15,-42 0 47,0 0-31,0 0-16</inkml:trace>
  <inkml:trace contextRef="#ctx0" brushRef="#br0" timeOffset="26763.62">9525 2900 0,'0'0'0,"0"-21"15,0 0-15,0-1 0,0 1 16,0 42 0,-21 1-1,21-1-15,-21 21 0,-1 0 16,22 1-16,0-1 0,-21 22 0,21-22 15,-21 21-15,0-20 0,21-1 16,-21 0-16,0 1 0,21-1 0,-22-21 16,22 22-16,0-22 0,0 0 15,0-42 17,0 0-32,0-1 0,0 1 15,0 0-15,0 0 0,0 0 0,22-22 16,-22 22-16,21-21 0,-21 21 0,0-22 15,0 22-15,21-21 0,0 21 16,-21 0-16,21-1 0,0 22 16,1-21-16,-1 21 0,21 0 0,-21 0 15,0 0-15,22 0 0,-22 21 16,0 1-16,-21-1 0,0 0 16,0 0-16,0 0 0,-21 0 0,-21 1 15,20-22-15,1 21 0,-21 0 16,21-21-16,-22 0 0,22 21 0,-21-21 15,21 0-15,0 0 0,-1 21 0,22 0 16,0 1 0,0-1-16,0 0 0,0 0 0,0 0 15,0 0-15,0 1 0,22-1 0,-1 0 16,-21 0-16,21 0 16,0 0-16,-21 1 0,21-1 0,0-21 15,1 21-15,-1-21 0,0 0 16,0 0-16,0 0 0,0 0 15,1 0-15,-1 0 0,0 0 0</inkml:trace>
  <inkml:trace contextRef="#ctx0" brushRef="#br0" timeOffset="27095.43">9864 3471 0,'0'-21'31,"0"0"-15,21 0-16,0 21 0,0-21 16,0 21-16,0-21 0,1-1 15,-22 1 1,-22 21 0,1 0-16,0 21 0,0-21 15,-21 22-15,20-1 0,1 0 0,0 21 16,0-21-16,0 1 0,0 20 15,21-21-15,0 0 0,0 0 16,0 1-16,0-1 0,0 0 0,21-21 16,0 0-16,21 21 0,-21-21 0,22 0 15,-22 0-15,21 0 0,1 0 16,-1 0-16,0-21 0,1 0 0,-1 0 16,0 21-16,-21-22 0,22 1 0,-22 0 15</inkml:trace>
  <inkml:trace contextRef="#ctx0" brushRef="#br0" timeOffset="27592.69">10414 3387 0,'0'0'0,"0"-21"0,0 42 16,-21 0-1,0 0-15,-1 0 16,22 0-16,0 1 0,-21-1 16,21 0-16,0 0 0,0 0 15,21-21 1,1 0-16,-1 0 0,0 0 15,21 0-15,-21 0 0,1 0 0,20 0 16,-21-21-16,21 0 0,-20 21 0,-1-21 16,21 0-16,-21 21 0,0-22 15,-21 1-15,22 0 0,-1 0 16,-42 42 31,21 0-47,-22 0 0,22 22 0,-21-22 15,21 21-15,0-21 0,0 22 0,-21-1 16,21 0-16,-21 1 0,21-1 16,0 0-16,0 1 0,0-1 0,0 0 15,-21 22-15,21-22 0,0 1 0,0-1 16,0 0-16,0 1 0,-21-1 16,21 0-16,0-21 0,-22 1 0,1-1 15,21 0-15,-21 0 0,0 0 0,0-21 16,-22 0-16,22 0 0,-21 0 15,21 0-15,-22 0 0,1 0 0,-21 0 16,20-21-16,1 0 0,0 0 16,-1 0-16,22-22 0,-21 22 0,21-21 15,21-1-15,0 1 0,0 21 16,0-21-16,0-1 0,42 1 0,-21 0 16,0 20-16,22-20 0,-1 0 0</inkml:trace>
  <inkml:trace contextRef="#ctx0" brushRef="#br0" timeOffset="28120.39">11070 3260 0,'-21'0'16,"0"21"-16,21 0 15,-21 0-15,21 0 0,0 1 0,0-1 16,-22 0-16,22 0 0,-21 0 0,21 0 15,-21 1-15,21-1 0,0 0 16,0 0-16,0 0 0,21-21 16,0 0-1,1 0-15,-1 0 16,0-21-16,0 0 0,0 0 16,-21 0-16,21-1 0,-21 1 15,22 21-15,-22-21 0,0 0 16,0 42-1,0 0 1,-22 0-16,1 1 16,21-1-16,-21 0 0,21 0 0,0 0 15,0 0-15,0 1 16,21-22-16,0 0 16,1 0-16,-1 0 0,0 0 0,0 0 15,0 0-15,22 0 0,-22-22 0,0 22 16,0-21-16,0 0 0,0 0 15,1 0-15,-1 0 0,-21-1 16,0 1-16,0-21 0,0 21 0,0 0 16,0-1-16,0 1 0,0 0 0,0 0 15,-21 21-15,-1 0 0,1 0 16,0 0-16,0 0 0,21 21 16,-21 0-1,21 0-15</inkml:trace>
  <inkml:trace contextRef="#ctx0" brushRef="#br0" timeOffset="28471.21">11536 3281 0,'0'21'31,"0"0"-31,0 0 0,-21 1 15,-1-1-15,22 0 0,0 0 16,0 0-16,0 0 0,0 1 0,0-1 16,0 0-16,0 0 0,22-21 31,-1 0-31,0 0 0,0 0 0,0 0 16,0-21-16,1 21 15,-1-21-15,0 0 16,-21-1-16,21 1 0,-21 0 0,0 0 15,0 0-15,0 0 0,0-1 0,0 1 16,-21 21-16,0-21 0,21 0 16,-21 21-16,-1 0 0,1 0 0,0 0 15,0 0-15,0 21 16,21 0-16,0 0 16,0 1-16</inkml:trace>
  <inkml:trace contextRef="#ctx0" brushRef="#br0" timeOffset="28831.33">11811 3302 0,'0'-21'31,"21"21"-16,0 0-15,-21 21 0,21 0 0,-21 0 16,0 1-16,22-1 0,-22 0 16,0 0-16,21 0 0,-21 0 15,0 1-15,0-1 0,0 0 16,0 0-16,-21-21 16,21-21 15,0 0-31,0 0 15,0-1-15,21 1 0,-21 0 0,0 0 16,21 0-16,0 0 0,-21-1 0,21 1 16,-21 0-16,0 0 0,21 0 15,1 21-15,-1 0 0,0 0 16,0 0-16</inkml:trace>
  <inkml:trace contextRef="#ctx0" brushRef="#br0" timeOffset="29305.1">12382 3302 0,'0'0'0,"0"-21"0,0 0 0,0 0 15,0-1-15,0 1 0,0 0 16,-21 21-16,0 0 15,0 0-15,0 0 0,0 0 16,-1 0-16,1 21 0,0 0 16,0 1-16,0-1 0,0 0 0,-1 0 15,22 0-15,0 22 0,-21-22 0,21 0 16,0 0-16,0 0 0,0 0 16,21 1-16,1-22 15,-1 0-15,0 0 0,0 0 0,0 0 16,0 0-16,22 0 0,-22 0 15,0-22-15,0 1 0,0 0 0,1 0 16,-1 0-16,0-22 0,-21 22 0,21-21 16,0 0-16,0 20 0,-21-20 15,0 0-15,0-1 0,22 1 16,-22 21-16,0 0 0,0 0 0,0-1 16,-22 44-1,22-1-15,-21 0 16,21 0-16,-21 0 0,0 22 0,21-1 15,0 0-15,0-21 0,-21 22 16,21-1-16,-21 0 0,21-20 0,0 20 16,0-21-16,-22 0 0,22 0 0,0 1 15,0-1-15</inkml:trace>
  <inkml:trace contextRef="#ctx0" brushRef="#br0" timeOffset="29425.03">12488 3556 0,'-21'0'62</inkml:trace>
  <inkml:trace contextRef="#ctx0" brushRef="#br0" timeOffset="29991.84">6731 2561 0,'0'21'0,"0"-42"0,0 64 0,21-43 16,0 0-16,22 0 15,-1-22-15,0 22 0,1 22 0,20-1 16</inkml:trace>
  <inkml:trace contextRef="#ctx0" brushRef="#br0" timeOffset="30060.8">8170 2498 0</inkml:trace>
  <inkml:trace contextRef="#ctx0" brushRef="#br0" timeOffset="30815.6">6900 2604 0,'0'0'0,"-21"0"0,-64 21 32,128-21-17,-1 0-15,0 0 16,1 0-16,20 0 0,1 0 0,20-21 15,1 21-15,0-22 0,-1 22 16,22 0-16,0 0 0,-21-21 0,-1 21 16,1-21-16,-21 21 0,-22 0 15,0 0-15,-21 0 0,1 0 0</inkml:trace>
  <inkml:trace contextRef="#ctx0" brushRef="#br0" timeOffset="32632">7070 3196 0,'0'-21'15,"0"0"1,0 42 15,-22 0-15,22 22-16,0-1 0,-21 0 0,0 1 15,0-1-15,0 0 0,21 1 16,-21 20-16,-1-21 0,1-20 16,21 20-16,0 0 0,-21-21 0,21 1 15,-21-1-15,21 0 0,0 0 0,0 0 16,21-21 0,0-21-1,-21 0-15,0 0 0,0 0 0,21-1 16,-21 1-16,0 0 0,0 0 15,0-21-15</inkml:trace>
  <inkml:trace contextRef="#ctx0" brushRef="#br0" timeOffset="32851.87">6964 3302 0,'0'-21'15,"0"42"-15,21-63 0,0 21 0,-21-1 16,21 22-16,0-21 0,1 21 16,-1 0-16,0 0 0,0 0 0,0 0 15,0 21-15,1 1 0,-1-1 0,0 0 16,0 21-16,0-21 0,-21 22 15,21-1-15,-21 0 0,22-20 0,-22 20 16,0 0-16,0 1 0,0-22 0,0 21 16,-22-21-16,1 22 0,0-22 15,0 0-15,0 0 0,0 0 16,-1-21-16,22 21 0,-21-21 0,0 0 0,0 0 16,0 0-16,0 0 15,-1 0-15</inkml:trace>
  <inkml:trace contextRef="#ctx0" brushRef="#br0" timeOffset="33012.78">6710 3683 0,'0'0'0,"21"0"31,0-21-31,0 21 0,22 0 0,-1 0 16,0 0-16,1 0 0,-1-21 15,21 21-15,-20-21 0,20 21 0,-20 0 16,-1-22-16,0 22 0,1-21 15,-1 21-15,0 0 0</inkml:trace>
  <inkml:trace contextRef="#ctx0" brushRef="#br0" timeOffset="33360.58">7683 3493 0,'0'21'15,"0"0"1,0 0-16,-21-21 0,0 21 0,21 0 15,0 1-15,0-1 0,-21-21 0,21 21 16,0 0-16,0 0 16,21-21-1,0 0 1,0 0-16,-21-21 0,22 21 16,-22-21-16,21 0 0,-21 0 15,0-1-15,0 1 0,0 0 16,-21 0-1,-1 21-15,1 0 16,0 0-16,0 0 0,21 21 16,0 0-16,0 0 15,-21 1-15,21-1 16,21 0 0,0-21-16,0 0 15,0 0-15,1 0 16</inkml:trace>
  <inkml:trace contextRef="#ctx0" brushRef="#br0" timeOffset="33775.21">8213 3408 0,'0'0'0,"0"-21"0,0 42 46,-22-21-46,1 21 0,21 0 0,0 0 0,-21 22 16,0-22-16,0 0 16,21 21-16,0-20 0,0-1 0,-21 0 15,21 21-15,0-21 0,0 1 0,0-1 16,0 0-16,21-21 16,0 21-16,0-21 0,0 0 15,0 0-15,1 0 0,-1 0 0,21-21 16,-21 21-16,0-21 0,1 0 15,-1-1-15,0 22 0,-21-21 0,21-21 16,-21 21-16,21 0 0,-21-22 0,0 22 16,0-21-16,0 21 15,0-22-15,0 22 0,-21 0 0,0 0 16,0 0-16,0 21 0,-1 0 0,1 0 16,0 0-16,0 0 0,0 0 15,0 21-15,-1 0 0,1 0 0,0 0 16,0 0-16,0 1 0,21-1 0,0 0 15,-21 0-15,-1 0 16</inkml:trace>
  <inkml:trace contextRef="#ctx0" brushRef="#br0" timeOffset="35455.64">4678 2752 0,'0'0'0,"-43"0"0,22 0 0,0 0 16,0 0-16,0 0 0,0 0 0,21 21 16,21-21-1,21 0 1,0 0-16,22 0 0,-1 0 0,1-21 15,21 21-15,-22-21 0,22-1 0,-1 22 16,1-21-16,-21 0 0,20 21 16,1-21-16,-22 0 0,1 21 0,-22 0 15,1 0-15,-22 0 0,0 0 16,-42 0 0</inkml:trace>
  <inkml:trace contextRef="#ctx0" brushRef="#br0" timeOffset="38591.78">4995 3493 0,'0'-22'0,"-21"22"15,0 0 1,0 0-16,0 0 16,21 22-16,-22-1 0,1-21 15,21 42-15,-21-21 0,0 22 16,0-1-16,0 0 0,21 1 0,-22-1 16,1 0-16,0 22 0,0-22 0,0 22 15,21-22-15,-21 0 0,21 1 16,-22-1-16,22 0 0,0-21 0,0 1 15,0-1-15,0 0 0,0 0 16,0 0-16,0 0 16,0-42 15,0 0-31,0 0 0,0 0 16,0 0-16,0-1 0</inkml:trace>
  <inkml:trace contextRef="#ctx0" brushRef="#br0" timeOffset="39144.15">4678 3747 0,'0'0'0,"-21"-22"15,21 1-15,0 0 16,0 0-16,0 0 16,0 0-16,21 21 0,0-22 15,21 1-15,-21 0 0,22 21 16,-22-21-16,21 0 0,1 21 0,-1 0 16,-21 0-16,21 0 15,-20 0-15,20 21 0,-21 0 0,0 0 16,0 22-16,-21-22 0,0 21 0,0 0 15,0-20-15,0 20 0,-21 0 16,0 1-16,-21-22 0,-1 21 0,1 0 16,0-20-16,-1 20 0,-20-21 0,21 0 15,-1 0-15,1 1 0,0-22 16,20 0-16,1 0 0,-21 0 0,21 0 16,0 0-16,21-22 15,0 1-15,0 0 0,0 0 16,0 0-16,21 21 0,0 0 15,0 0-15,0 0 16,0 21-16,1 0 0,-1 0 16,-21 0-16,21 22 0,0-22 0,0 21 15,-21-21-15,21 22 0,1-22 0,-1 0 16,-21 0-16,21 0 0,0 1 16,-21-1-16,21 0 0,0-21 0,1 0 15,-1 0-15,0 0 16,0 0-16,0 0 15,-21-21-15,21 0 16</inkml:trace>
  <inkml:trace contextRef="#ctx0" brushRef="#br0" timeOffset="39442.99">5165 4085 0,'0'85'31,"0"-64"-31,21 0 16,-21 0 0,21-21-16,0 0 0,0 0 15,0 0-15,1-21 0,-22 0 16,21 0-16,-21 0 16,0 0-16,0-1 15,0 1-15,-21 21 0,-1-21 16,1 21-16,0 0 15,0 0-15,0 0 16,21 21-16,-21 0 16</inkml:trace>
  <inkml:trace contextRef="#ctx0" brushRef="#br0" timeOffset="39719.83">5461 3704 0,'0'-21'0,"0"0"32,0 42-32,0 0 15,0 0-15,0 1 0,0 20 0,0-21 16,21 21-16,0-20 0,-21 20 15,21 0-15,-21 1 0,0-22 0,0 21 16,22 0-16,-22-20 0,21-1 0,-21 0 16,0 0-16,0 0 0,0 0 15,21 1-15,0-22 16,-21-22 0,0 1-1</inkml:trace>
  <inkml:trace contextRef="#ctx0" brushRef="#br0" timeOffset="39907.71">5884 3662 0,'0'-21'0,"0"42"0,-21-42 16,21 42-16,-21 0 0,0 0 16,0 22-16,-22-22 15,22 21-15,0 0 0,0 22 0,0-22 16,21 1-16,-22-1 0,1 21 0,0-20 15,21-1-15,0-21 0,0 22 16,0-22-16,0 21 0,0-21 0,0 0 16</inkml:trace>
  <inkml:trace contextRef="#ctx0" brushRef="#br0" timeOffset="40911.86">931 2794 0,'0'0'0,"-21"0"0,0 0 0,0 0 15,0 21-15,-1-21 0,1 0 16,0 0-16,0 0 15,21 21-15,21-21 16,0 0 0,22 0-16,-1 0 0,21 0 0,22 0 15,0 0-15,42 0 0,21 0 16,0 0-16,-21-21 0,21 21 0,0 0 16,22 0-16,-1 0 0,0-21 15,-20 21-15,20 0 0,-21 0 16,0-21-16,0 21 0,1 0 0,-22 0 15,0-21-15,-22 21 0,-20-21 0,0 21 16,-22 0-16,-20 0 0,-1 0 16,-21 0-16</inkml:trace>
  <inkml:trace contextRef="#ctx0" brushRef="#br0" timeOffset="43991.05">1249 3450 0,'0'-21'31,"0"0"-15,0 0 374,0 0-358,0-1-32,-21 1 15,-1 21 1,-20 0-16,21-21 0,0 21 16,-22 0-16,22 0 0,-21 21 15,0 0-15,20 22 0,-20-22 16,0 21-16,-1 1 0,1 20 0,21-21 15,-21 22-15,-1-1 0,1 1 16,21-22-16,0 22 0,-1-1 16,22-20-16,0-1 0,0 0 0,22-21 15,-1 22-15,21-22 0,0 0 16,-20-21-16,20 0 0,0 0 0,22 0 16,-22 0-16,0-21 0,1 0 15,20 0-15,-20-1 0,-1 1 0,0-21 16,1 21-16</inkml:trace>
  <inkml:trace contextRef="#ctx0" brushRef="#br0" timeOffset="44215.93">1799 3387 0,'0'0'0,"21"-43"0,0 22 16,-21-21-16,0 21 0,0 0 16,-21 21-1,0 21-15,0 0 0,0 21 16,0-21-16,-1 43 0,-20-22 0,21 1 15,0-1-15,0 21 0,-1-20 16,1-1-16,0 22 0,21-22 0,-21 0 16,21 1-16,-21-1 0,21 0 15,0-21-15,0 22 0,0-22 16,0 0-16,0 0 0,21-21 16,0 0-16</inkml:trace>
  <inkml:trace contextRef="#ctx0" brushRef="#br0" timeOffset="45239.36">2159 3810 0,'0'0'0,"63"-85"32,-63 64-32,0 0 0,-21 0 15,0 21-15,0 0 0,0-21 16,0 21-16,-1 0 0,-20 0 0,21 21 15,0-21-15,0 21 0,-1 21 16,1-20-16,0-1 0,-21 21 0,21 0 16,-1 1-16,1-1 0,21-21 15,0 22-15,-21-1 0,21-21 0,0 0 16,0 0-16,0 1 0,0-1 16,21-21-16,0 0 0,1 0 15,-1 0-15,0 0 0,0-21 16,0-1-16,22 1 0,-22 0 0,0-21 15,0 21-15,0-22 0,0 22 16,1-21-16,-1 21 0,0-22 16,0 22-16,-21 0 0,0 0 0,0 0 15,0-1-15,0 44 16,-21-22 0,0 21-16,21 0 0,-21 0 15,-1 21-15,22-20 0,0-1 0,-21 21 16,21-21-16,0 0 0,0 22 15,0-22-15,0 0 0,0 0 16,21-21-16,1 0 16,-1 0-16,21 0 0,0 0 0,1 0 15,-1 0-15,0-21 0,1 0 0,-1 0 16,0 0-16,1-1 0,-1 1 16,0 0-16,1 0 0,-22-21 0,0 20 15,0 1-15,0 21 0,-21-21 16,0 0-16,-21 21 15,21 21 1,-21 0-16,0 0 0,0-21 0,0 22 16,21-1-16,-22 0 0,22 0 0,0 0 15,0 0-15,0 1 16,22-1-16,-1-21 16,0 0-16,0 0 15,0 0-15,-42 0 31,0 0-31,0 0 16,0 0-16,-1 0 0,1 0 0,0 0 16,0 0-16,0 0 0,0 0 15,-1 0-15,1 0 0,21 21 16,0 0 0,21 0-1,1-21-15,-1 0 0,0 0 16,0 0-16,0 0 0,0 0 15,22 0-15,-1 0 0,-21-21 0,22 0 16,-1 0-16,0 0 16,1-1-16,-1 1 0,0 0 0,1 0 15,-1 0-15,0-22 0,-21 22 0,1 0 16,-1 0-16,0 0 0,-21-22 16,0 22-16,0 0 0,0 0 15,-21 21-15,0 0 16,-1 0-16,1 21 0,0 0 15,21 0-15,0 1 0,0-1 0,0 21 16,0-21-16,0 0 0,0 1 16,0 20-16,0-21 0,0 0 15,0 0-15,0 1 0,0-1 16,0 0-16,0 0 0,-21 0 16,0 0-16,0-21 0,-1 22 15,1-22-15,-21 0 0,21 0 16,-22 0-16</inkml:trace>
  <inkml:trace contextRef="#ctx0" brushRef="#br0" timeOffset="46992.21">1587 4826 0,'0'42'15,"0"1"-15,0-22 16,0 21-16,0 1 0,-21-1 0,0 0 15,21-21-15,-21 22 0,21-1 16,-21-21-16,0 22 0,-1-22 0,22 0 16,0 0-16,-21 0 0,21-42 31,0 0-15,21 0-16,1 0 0,-1-1 0,0-20 15,0 21-15,-21-21 0,21-1 16,0 22-16,1-21 0,-1 21 0,-21-1 15,0 1-15,21 0 0,0 21 16,-21 21-16,0 0 16,21 1-16,-21-1 0,21 0 15,-21 21-15,0-21 0,0 22 0,22-22 16,-1 0-16,-21 21 0,21-20 16,0-1-16,-21 0 0,21-21 0,0 21 15,22-21-15,-22 0 0,0 0 16,21 0-16,-20 0 0,20 0 15,-21 0-15,21-21 0,1 21 0,-22-21 16,21 0-16,1-1 0,-22 1 16,0-21-16,0 21 0,0-22 0,-21 22 15,0 0-15,0-21 0,0 21 0,0-1 16,0 1-16,-21 0 0,0 21 16,0 0-16,0 0 0,-22 0 0,22 0 15,-21 21-15,21 0 0,-1 1 16,-20 20-16,21-21 0,0 0 0,0 22 15,21-22-15,0 0 16,0 0-16,0 0 0,0 0 0,0 1 16,0-1-16,21-21 15,0 0-15,0 0 0,0 0 16,22 0-16,-22 0 0,21-21 0,-21 21 16,22-22-16,-22 1 0,21 0 15,-21 0-15,0 0 0,1 0 0,-1-1 16,-21 1-16,0 0 0,0 0 15,0 42 1,-21 0 0,21 0-16,-22 1 0,1-1 0,21 21 15,0-21-15,0 0 0,0 1 16,0-1-16,0 0 0,0 0 16,0 0-16,21-21 0,1 0 0,-1 0 15,21 0-15,-21 0 0,22 0 16,-22-21-16,21 21 0,-21-21 0,22 0 15,-22 0-15,0-1 0,21 1 0,-21 0 16,1 0-16,-22-21 0,0 20 16,0 1-16,0 0 0,0 0 0,0 0 15,0 0-15,0 42 16,0 0 0,0 0-16,0 0 0,-22 0 0,22 1 15,0-1-15,-21 0 0,21 0 16,0 0-16,0 0 0,0 1 15,0-1 1,0-42 0,21-1-1,1 1-15,-22 0 0,0 0 16,0 0-16,21 0 0,-21-1 0,21 1 16,-21 0-16,0 0 0,0 0 15,0 42 1,0 0-1,21 0-15,-21 0 0,0 1 16,21-1-16,-21 0 16,0 0-16,21 0 0,1-21 15,-22 21-15,21-21 16,0 0-16,0 0 0,0 0 16,0 0-16,1 0 15,-22-21-15,21 21 0,0-21 0,0 0 16,0 0-16,0 0 0,1-1 0,-22 1 15,21 0-15,-21 0 0,21 0 16,-21 0-16,21-1 0,-21 44 31,0-1-31,0 0 16,0 0-16,0 0 0,0 22 0,0-22 16,0 0-16,0 0 0,0 0 15,0 0-15,0 1 0,0-1 0,0 0 16,21-21-16,0 0 15,1 0-15,-1 0 0,0 0 16,0 0-16,21-21 0,-20 0 0,20-1 16,-21 22-16,21-21 0,-20-21 15,20 21-15,-21 0 0,0-1 0,0-20 16,1 21-16,-1 0 0,-21-22 0,0 22 16,0 0-16,-21 21 15,-1 0 1,1 0-16,21 21 0,-21 0 0,0 1 15,21-1-15,-21 21 0,21-21 16,0 0-16,0 22 0,0-22 0,0 0 16,0 0-16,0 0 0,0 1 0,0-1 15,21-21 1,0 0 0,0 0-16,0-21 15,-21-1-15,22 1 16</inkml:trace>
  <inkml:trace contextRef="#ctx0" brushRef="#br0" timeOffset="47169.1">3641 5186 0,'-22'0'46,"1"0"-30,0 21-16,0-21 0,0 0 16,0 0-16</inkml:trace>
  <inkml:trace contextRef="#ctx0" brushRef="#br0" timeOffset="62547.48">1609 7789 0,'0'-21'0,"21"21"15,-21-21-15,21 21 16,-21-21-16,-21 42 47,0 0-47,-1 22 15,22-1-15,0 21 0,-21 1 16,0 21-16,0-1 0,21 1 0,0-22 16,-21 22-16,0 0 0,21-1 15,-22 1-15,22-21 0,0 20 16,0-20-16,0-1 0,0 1 0,0-1 16,-21-20-16,21-1 0,0 0 0,0 1 15,0-22-15,0 0 0,0 21 16,-21-42-16,21 21 0,0-42 31,0 0-31,0 0 16,0 0-16,0-22 0,0 22 15</inkml:trace>
  <inkml:trace contextRef="#ctx0" brushRef="#br0" timeOffset="63273.07">1037 8128 0,'-21'-21'15,"42"42"-15,-42-63 0,0-1 0,21 22 16,0-21-16,0 0 0,0 20 0,0-20 15,0 0-15,21 21 0,0-22 16,21 22-16,-20-21 0,20 21 0,0-22 16,22 22-16,-1 0 0,1 0 15,-1 0-15,1 21 0,20 0 0,-20 0 16,-1 0-16,1 21 0,-22 0 16,1 21-16,-1 1 0,0-1 15,-21 21-15,-21 1 0,0 21 16,0-1-16,-21 1 0,-21-22 0,0 22 15,-22 0-15,1-22 0,-1 1 16,1-1-16,-22-20 0,21-1 0,1 0 16,-1 1-16,1-22 0,21 0 15,-1 0-15,1-21 0,21 0 0,0 0 16,-1 0-16,22-21 0,0 0 16,0 0-16,0-1 0,22-20 0,-1 21 15,0 0-15,21-22 0,1 22 16,-1 0-16,21 0 0,-20 0 0,20 0 15,1-1-15,-1 22 16,1 0-16,-1 0 0,1 0 0,-1 0 16,-20 22-16,20-1 0,-21 0 15,1 0-15,-1 21 0,0 1 0,-20-22 16,-1 21-16,0 1 0,-21 20 16,0-21-16,0 1 0,0-1 0,-21 0 15,0 22-15,-1-22 0,-20 1 0,0-1 16,-22 0-16,1 1 0,-1-1 15,-20 0-15,20-21 0,-21 1 0,1-1 16,-1 0-16,0 0 0,1-21 16,41 0-16,-41 21 0,20-21 0,22 0 15,-22-21-15,22 0 16,21 0-16,-21 0 0,20-22 0,1 22 16,0 0-16,21 0 0,0 0 15,0-22-15,0 22 0,21 0 16,0 0-16,22 0 0,-22-1 15,21 22-15,1-21 0,20 0 0,-21 0 16,22 0-16</inkml:trace>
  <inkml:trace contextRef="#ctx0" brushRef="#br0" timeOffset="63751.78">2392 8678 0,'-43'0'31,"22"0"-31,21 22 0,-21-1 0,21 0 0,-21 0 16,21 0-16,-21 22 0,21-1 16,-21 0-16,-1 1 0,22-22 0,0 21 15,-21 0-15,0 1 0,21-1 16,0-21-16,0 22 0,0-22 0,0 0 15,0 0-15,0 0 0,21-21 0,0 0 16,1 0-16,-1 0 16,21 0-16,0 0 0,-20 0 0,20 0 15,0-21-15,1 0 0,-1 0 16,0 0-16,-21-1 0,22-20 0,-22 21 16,0-21-16,0-1 0,0 1 0,-21 21 15,0-22-15,0 1 0,-21 21 16,0-21-16,0 42 0,-21-22 0,-1 22 15,1 0-15,0 0 0,-1 0 16,1 0-16,0 0 0,20 22 0,-20-22 16,21 21-16,0 0 15,21 0-15,0 0 0,21-21 16,0 0-16,0 0 0,22 0 16,-1 0-16,0 0 0,1 0 15,20-21-15,-21 0 0,22 0 0,-22 0 16,22 21-16,-22-22 0,0 1 15</inkml:trace>
  <inkml:trace contextRef="#ctx0" brushRef="#br0" timeOffset="64099.62">3154 8636 0,'0'21'31,"-21"0"-15,-1 1-16,1-1 0,0 0 0,0 21 0,0-21 15,21 22-15,-21-1 0,-1-21 16,1 22-16,0-1 0,21-21 15,0 21-15,-21-20 0,21-1 0,0 21 16,0-21-16,21 0 16,0-21-16,0 0 0,22 0 0,-1 0 15,-21 0-15,22 0 0,-1-21 0,21 0 16,-20 0-16,-1 0 0,-21 0 16,22-22-16,-22 22 0,0-21 0,0-1 15,-21 22-15,0-21 0,0 0 16,0-1-16,-21 1 0,0 21 0,0 0 15,-22-1-15,22 1 0,-21 21 0,21 0 16,-22 0-16,1 0 16,0 0-16,-1 0 0,22 21 0,-21 1 15,21-22-15,-22 21 0,22 0 0,21 0 16,21-21 0,0 0-16,22 0 0,-1-21 15,0 21-15</inkml:trace>
  <inkml:trace contextRef="#ctx0" brushRef="#br0" timeOffset="64851.97">4170 7789 0,'0'0'0,"-21"-21"0,-1 0 0,1 0 15,0 21-15,0 0 0,0 0 16,0 0-16,21 21 0,0 0 15,0 22-15,-22-22 0,22 42 0,-21-20 16,21 20-16,-21 1 0,21 20 0,0-20 16,0-1-16,-21 22 0,21-22 15,-21 1-15,21-1 0,0 1 0,-21-1 16,-1 1-16,22-22 0,-21 22 16,21-22-16,0 0 0,-21 1 15,0-1-15,21-21 0,-21 0 0,21 1 16,0-1-16,-21-21 15,-1 0 1,22-21-16,0-1 0,0 1 16,0-21-16,0 0 0,0 20 15,0-20-15,0 0 0,22-1 0,-1 1 16,0 21-16,21-21 0,-21-1 0,22 22 16,-1 0-16,0 0 0,1 0 15,20-1-15,-20 1 0,-1 21 0,0 0 16,1 0-16,-22 0 0,21 21 0,-21-21 15,0 22-15,1-1 16,-22 0-16,0 0 0,0 0 0,-22 0 16,1 1-16,-21-1 0,0 0 0,20 0 15,-41 0-15,21 0 0,-1-21 16,1 22-16,0-1 0,-1-21 0,1 0 16,0 0-16,20 0 0,-20 0 15,21 0-15,21-21 0,-21-1 16,21 1-16,0 0 0,0 0 0,21 21 31,-21 21-31,21 0 16,0 0-16,-21 22 0,21-22 0,1 21 15,-22 1-15,21-22 16,0 21-16,-21 0 0,21-20 0,0 20 16,0-21-16,1 0 0,-1 0 0,21 1 15,-21-1-15,22-21 0,-1 0 16,0 0-16,22 0 0,-22 0 0,0 0 15,22-21-15,-22-1 0,22 1 0,-22 0 16,0 0-16,1 0 0,-1-22 16,0 22-16,-20 0 0,-1-21 0,0 21 15,-21-1-15,0 1 0,0 0 0,0 0 16,0 0-16,-21 21 16,0 0-16,-22 0 0,22 0 0,-21 0 15,21 0-15</inkml:trace>
  <inkml:trace contextRef="#ctx0" brushRef="#br0" timeOffset="65152.94">3873 9081 0,'-21'0'31,"21"21"-15,0 0-16,0 0 16,0 0-16,0 0 0,0 1 15,0-1-15,0 0 16,0 0-16</inkml:trace>
  <inkml:trace contextRef="#ctx0" brushRef="#br0" timeOffset="83127.89">7154 7980 0,'0'21'16,"-42"-21"31,21 0-32</inkml:trace>
  <inkml:trace contextRef="#ctx0" brushRef="#br0" timeOffset="84372.85">7112 8319 0,'21'0'47,"0"0"-32,-21-22-15,0 1 16,21 21-16,-21-21 16,22 21-16,-22-21 0,0 0 15,21 0-15,-21-1 16,0 1 0,0 0-1,-21 21 79,-1 0-78,1 0-1,0 21 1,21 0-16</inkml:trace>
  <inkml:trace contextRef="#ctx0" brushRef="#br0" timeOffset="85291.36">7154 8255 0,'21'-85'31,"1"64"-31,-22 0 0,0 0 0,0 0 0,0-22 16,21 22-16,-21-21 0,0 21 0,0-22 15,21 1-15,-21 21 0,0-21 16,0 20-16,0-20 0,21 21 0,-21 0 16,0 0-16,0-1 0,0 1 15,0 42 16,0 1-31,0 20 0,0 0 16,0 1-16,0 20 0,0 1 16,-21-1-16,21 1 0,-21-1 0,21 22 15,-21-22-15,21-20 0,-22 20 0,1 1 16,21-22-16,0 0 0,-21 1 16,21-22-16,0 21 0,-21-21 0,21 0 15,0 1-15,0-1 0,0 0 0,-21-21 47,0-21-47,-1 21 0,22-21 0,0-1 16,0 1-16,0 0 15,0-21-15,0 21 0,0-22 0,0 22 16,0-21-16,22 21 0,-1-22 0,21 22 16,-21-21-16,22 21 0,-1-1 15,21 1-15,-20 0 0,20 0 0,1 0 16,-1 21-16,1 0 0,-1 0 0,1 21 15,-1 0-15,-20 0 0,-1 0 16,0 22-16,-21-22 0,1 21 0,-22 1 16,0-22-16,-22 21 0,-20 0 15,0-20-15,-1 20 0,-20 0 16,-1-21-16,1 22 0,-22-22 0,22 21 0,-22-21 16,22 1-16,-1-1 0,1 0 15,20-21-15,1 0 0,0 21 0,20-21 16,1 0-16,0 0 0,42-21 15,0 21 1,1-21-16,-1 0 0,21-1 0,0 1 16,1 0-16</inkml:trace>
  <inkml:trace contextRef="#ctx0" brushRef="#br0" timeOffset="85569.24">8869 8488 0,'0'21'0,"0"-42"0,-21 42 16,42-21 15,0 0-31,0 0 0,0 0 0,0 0 15,1 0-15,20 0 0,-21 0 16,0 0-16,22 0 0,-22 0 16,0 0-16,0 0 0,0 0 0,0 0 15,-21 21 1</inkml:trace>
  <inkml:trace contextRef="#ctx0" brushRef="#br0" timeOffset="85736.1">8805 8784 0,'0'0'0,"0"21"0,0 1 16,21-22-1,1 0-15,20 0 0,-21 0 16,0 0-16,22 0 0,-1 0 16,-21-22-16,21 22 0,-20-21 0,20 0 15,-21 21-15,0-21 0,0 0 0,22 21 16</inkml:trace>
  <inkml:trace contextRef="#ctx0" brushRef="#br0" timeOffset="88575.65">11197 8340 0,'-21'0'15,"21"-21"1,0-1 0,0 1-16,21 21 0,0-21 0,0 0 15,1 0-15,20 0 0,-21-1 16,21 1-16,1 0 0,-22 0 0,21 0 15,-21 21-15,22-21 0,-22-1 16,0 22-16,0 0 0,0 0 0,1 0 16,-1 22-16,-21-1 0,0 0 0,21 21 15,-21 1-15,21-1 0,-21 0 16,0 1-16,0-1 0,0 0 0,0 1 16,0-1-16,0-21 0,0 21 0,-21-20 15,21-1-15,-21 21 0,21-21 16,0 0-16,0 1 15,-21-22-15,21 21 0,0-42 79,-22 21 61,1 0-124,21 21 109,0 0-110,0 0 17,-21-21-17,0 0 17,21-21-17,0 0-15,0 0 16,0-1-16,0 1 0,21-21 0,0 21 15,0-22-15,1 22 0,20-21 16,-21 0-16,21-1 0,-20 1 0,20 0 16,0 20-16,-21-20 0,22 21 0,-22 0 15,0 0-15,0-1 0,22 22 16,-22 22-16,0-1 0,0 21 16,-21 0-16,0 1 0,0-1 15,0 0-15,0 1 0,0-1 0,0 0 0,0-20 16,0 20-16,0-21 0,0 21 15,0-20-15,0-1 0,0 0 0,0 0 16,0 0 0,0-42 15,0 0-31,21 0 0,0 21 0</inkml:trace>
  <inkml:trace contextRef="#ctx0" brushRef="#br0" timeOffset="88920.46">12404 8530 0,'21'0'0,"-42"0"0,63 0 0,-21 0 0,0 0 15,0 0-15,1 0 16,-1 0-16,21 0 0,-21-21 0,0 0 16,22 21-16,-22-21 0,0 0 0,0-1 15,22 1-15,-43 0 0,21 0 16,-21 0-16,0 0 0,0-22 0,0 22 15,0 0-15,0 0 0,-21 0 0,-1-1 16,1 22-16,-21 0 16,21 0-16,0 22 0,-1-1 0,1 21 15,0 0-15,0 1 0,0-1 0,0 0 16,-1 1-16,1-1 0,21 0 16,0-20-16,-21 20 0,21 0 15,0-21-15,0 1 0,0 20 0,21-42 0,0 21 16,1 0-16,-1-21 15,21 0-15,0 0 0,1 0 0,-1-21 16,0 0-16,1 0 0,20 0 0,-20-1 16,-1-20-16,21 21 0,-20-21 0</inkml:trace>
  <inkml:trace contextRef="#ctx0" brushRef="#br0" timeOffset="89464.32">13377 8234 0,'0'0'0,"0"21"31,0 0-31,0 0 0,0 1 0,0 20 16,0-21-16,0 21 0,-21-20 16,0-1-16,21 21 0,-21-21 0,21 0 15,0 1-15,0-1 0,0 0 0,0 0 16,0 0-16,0 0 0,0 1 16,21-22-16,0 0 15,0 0-15,22 0 0,-22 0 0,21-22 16,-21 22-16,0-21 0,22 0 0,-22 0 15,0 0-15,0 0 0,0-22 16,22 22-16,-43 0 0,21 0 0,0 0 16,-21-1-16,21 22 0,-21-21 15,0 42 1,0 1-16,0-1 16,0 0-16,0 0 0,0 0 15,0 0-15,-21 1 0,21-1 16,0 0-16,0 0 0,0 0 0,0 0 15,0 1-15,21-1 16,0-21-16,22 0 0,-22 0 16,21 0-16,1-21 0,-1 21 0,0-22 15,1 1-15,-1 0 0,0 0 0,1-21 16,-1 20-16,0-20 0,1 0 0,-22-1 16,0 1-16,0 0 15,-21-1-15,0 1 0,0 21 0,0-21 16,-42 20-16,21 1 0,-1 21 0,-20 0 15,21 0-15,-21 0 0,20 0 16,-20 0-16,21 0 0,21 21 0,-21 1 16,21-1-1,21-21-15,0 0 16,21 0-16,-20 0 0,20-21 16,-21-1-16,21 22 0</inkml:trace>
  <inkml:trace contextRef="#ctx0" brushRef="#br0" timeOffset="90619.79">16256 7557 0,'0'0'0,"0"-22"16,0 1-16,0 0 16,0 0-16,0 0 0,21 21 15,-21-21-15,0-1 16,0 1-16,0 0 16,0 0-1,0 0 188,0 0-187,-21 42 31,21 0-47,0 21 0,0 1 0,0 20 0,0 1 15,0-1-15,-21 1 0,21 20 16,0 1-16,-21-22 0,21 22 16,-22-21-16,22 20 0,-21-20 0,0-1 15,0 1-15,21-22 0,-21 0 16,0 1-16,21-1 0,-22-21 0,22 0 16,0 1-16,0-1 0,22-21 31,-22-21-31,21 21 0</inkml:trace>
  <inkml:trace contextRef="#ctx0" brushRef="#br0" timeOffset="91167.48">16087 7578 0,'0'0'0,"0"-43"15,0 1-15,-22 21 0,22-21 16,0-1-16,0 22 0,0-21 0,22 21 15,-1-22-15,21 22 0,-21-21 0,43 21 16,-22-1-16,22 22 0,-22-21 16,21 21-16,1 0 0,-22 21 0,22 1 15,-22-1-15,0 21 0,1 0 0,-22 22 16,0-1-16,-21-20 0,0 20 16,-21-20-16,-21 20 0,-1-21 15,1 1-15,-22 20 0,1-20 0,-22-22 16,22 21-16,-22-21 0,22 22 15,20-22-15,1-21 0,0 21 0,20-21 16,1 0-16,21-21 16,21 0-16,1-1 15,20 1-15,0 0 0,1 0 0,-1 0 16,21 0-16,-20 21 0,20 0 16,1 0-16,-1 0 0,1 0 0,-22 0 15,22 21-15,-1 21 0,-21-21 0,22 22 16,-22-1-16,1 0 0,-1 22 15,-21-22-15,0 0 0,-21 1 0,0-1 16,0 0-16,-21 1 0,0-1 16,-21-21-16,-1 22 0,-20-22 15,-1 21-15,1-21 0,-22 0 0,0 1 16,22-22-16,-22 21 0,1-21 0,20 0 16,1 0-16,20 0 0,1 0 0,0 0 15,20-21-15,-20-1 0,21 1 16,0 0-16,21 0 0,0 0 0,0 0 15,0-22-15,0 1 0,0 21 0,0-22 16,21 22-16,0 0 0,21-21 16,1 21-16,-1-1 0</inkml:trace>
  <inkml:trace contextRef="#ctx0" brushRef="#br0" timeOffset="91879.43">17230 7938 0,'0'0'16,"21"0"-16,-21 21 0,0 0 16,0 0-16,0 0 0,0 22 15,0-22-15,-21 21 0,-1-21 0,1 22 16,0-22-16,0 21 0,0-21 0,0 22 16,-1-22-16,22 0 0,-21 0 15,21 0-15,-21 0 0,21 1 16,0-1-16,21-21 15,0 0-15,1 0 0,-1 0 0,21 0 16,0 0-16,-20-21 0,20-1 16,0 22-16,-21-42 0,22 21 0,-1 0 15,-21 0-15,0-22 0,1 22 0,-1-21 16,-21-1-16,0 22 0,0-21 16,-21 21-16,-1 0 0,-20-1 0,0 1 15,21 0-15,-22 21 0,1 0 16,0 0-16,20 0 0,-20 0 15,63 0 1,22 0-16,-1 0 16,0 0-16,22 0 0,-1 0 0,1-21 15,-1 21-15,-20 0 0,20-21 0,1 21 16,-22 0-16,0 0 0,1 0 16,-1 0-16,-21 0 0,21 0 0,-42 21 15,0 0-15,0 0 0,0 0 0,0 1 16,0-1-16,-21 21 0,0-21 15,-21 22-15,21-22 0,-22 21 0,22-21 16,0 22-16,0-22 0,0 0 0,-1 0 16,22 0-16,0 0 15,0 1-15,0-1 0,0 0 16,22-21-16,20 0 0,-21 0 0,21 0 16,-20 0-16,20 0 0,0 0 15,1 0-15,-1-21 0,0 0 0,1 21 16,-1-22-16,0 1 0,-21-21 0,22 21 15,-22-22-15,21 1 0,-42 0 16,0-1-16,0 1 0,0-21 0,-21 20 16,0 1-16,0 21 0,-22-22 0,1 22 15,0 21-15,-1-21 0,1 21 16,21 0-16,-21 0 0,-1 21 16,22-21-16,-21 21 0,21 22 0,-1-22 15,22 21-15,0-21 0,0 1 16,0 20-16,0-21 0,0 0 0,22-21 15,-1 21-15</inkml:trace>
  <inkml:trace contextRef="#ctx0" brushRef="#br0" timeOffset="92623.2">18584 7303 0,'0'0'15,"21"-22"-15,1 1 0,-22 0 0,0 0 16,0 42-16,0 21 15,0 1-15,0-1 16,0 0-16,0 22 0,-22-1 0,22 1 16,-21 21-16,0-22 15,21 1-15,-21-1 0,0 22 0,0-22 16,-1 1-16,22-22 0,-21 0 0,21 1 16,-21-1-16,21 0 0,-21-20 15,21-1-15,0 0 0,0 0 0,0 0 16,0-42 15,0 0-31,21 0 0,-21-22 16,21 22-16,0-21 0,22 0 0,-22-22 15,0 22-15,21-22 0,1 22 16,-1 0-16,-21 20 0,22-20 0,-1 21 16,0 0-16,-21 21 0,22 0 15,-22 0-15,21 0 0,-21 0 16,1 0-16,-1 21 0,0 0 0,-21 0 15,0 0-15,0 22 0,0-22 0,0 0 16,0 0-16,0 22 0,-21-22 16,-22 0-16,22-21 0,0 21 0,0 0 15,-21-21-15,-1 0 0,22 0 0,-21 0 16,-1 0-16,22 0 0,0 0 16,-21 0-16,42-21 0,-21 21 0,21-21 15,0 42 16,21 0-31,-21 0 0,21 1 16,0 20-16,-21-21 0,21 0 0,0 22 16,1-22-16,-22 0 0,21 0 15,0 0-15,0 0 0,0 1 0,0-1 16,22 0-16,-22-21 0,21 21 0,1-21 16,-22 0-16,21 0 0,0 0 15,1 0-15,-1 0 0,0-21 0,1 21 16,20-21-16,-20 0 0,20-22 0</inkml:trace>
  <inkml:trace contextRef="#ctx0" brushRef="#br0" timeOffset="92904.04">20172 7514 0,'0'0'15,"0"-21"-15,0 0 0,0 42 16,-21 0-1,-1 0-15,1 22 0,21-1 0,-21 0 16,0 1-16,0-1 0,-22 22 16,22-22-16,0 21 0,0 1 0,0-22 15,0 22-15,21-22 0,0 0 16,0 1-16,0-1 0,0 0 0,0-20 16,0-1-16,0 0 0,0 0 15,21 0-15,0 0 0,0-21 0,0 0 16,0 0-16,1 0 0,-1 0 15,21 0-15,0 0 0,-20-21 0,20 0 16,21 0-16,-20-21 0,-1-1 0</inkml:trace>
  <inkml:trace contextRef="#ctx0" brushRef="#br0" timeOffset="93207.86">20934 7535 0,'0'-21'0,"21"0"0,0 21 15,0-21-15,0 21 16,1 0-16,20 0 0,-21 0 0,21 0 16,-20 0-16,20 21 0,-21 0 15,0 0-15,0 22 0,1-1 0,-22 0 16,0 1-16,0-1 0,0 0 0,0 22 16,0-22-16,-22 22 0,1-1 15,0-20-15,0-1 0,0 0 0,0 1 16,-1-1-16,1-21 0,0 21 0,0-20 15,21-1-15,-21 0 0,0-21 16,-1 21-16,1-21 0,0 0 0,0 21 16,21-42 15,21 0-31,0 0 16,0 0-16</inkml:trace>
  <inkml:trace contextRef="#ctx0" brushRef="#br0" timeOffset="93471.62">22140 7874 0,'0'0'0,"0"-21"0,0 0 15,0 0 1,0-1-16,0 1 31,21 21-15,-21 21-1,0 1 1,0-1-16,0 0 16,-21 0-16,21 0 15</inkml:trace>
  <inkml:trace contextRef="#ctx0" brushRef="#br0" timeOffset="93799.43">22077 8446 0,'0'0'0,"-21"0"0,21 21 15,0 0-15,21 0 16,0-21-1,0 0-15,0 0 16,0 0 0,1 0-16,-1 21 15,-21 0 1,0 1-16,0-1 16,0 0-16,0 0 0,0 0 15,0 0-15,-21 1 0,-1-1 0,1 21 16,0-21-16,0 0 0,0 22 15,-22-22-15,1 21 0,0-21 0,-1 22 16,-20-22-16,-1 21 0,1-21 0,-22 1 16,22 20-16,-22-21 0,0 0 0,1 0 15</inkml:trace>
  <inkml:trace contextRef="#ctx0" brushRef="#br0" timeOffset="97115.99">32258 9610 0,'21'0'78</inkml:trace>
  <inkml:trace contextRef="#ctx0" brushRef="#br0" timeOffset="97295.88">32343 9610 0,'-22'0'16</inkml:trace>
  <inkml:trace contextRef="#ctx0" brushRef="#br0" timeOffset="120803.65">1545 11536 0,'21'0'110,"0"0"-110,1 0 15</inkml:trace>
  <inkml:trace contextRef="#ctx0" brushRef="#br0" timeOffset="121671.84">1355 11896 0</inkml:trace>
  <inkml:trace contextRef="#ctx0" brushRef="#br0" timeOffset="122519.65">1249 11515 0,'0'0'0</inkml:trace>
  <inkml:trace contextRef="#ctx0" brushRef="#br0" timeOffset="123051.72">1249 11557 0,'0'-21'31,"0"0"-31,0 0 16,0-1-1,0 1 1,0 0-16,0 0 15,21 0-15,-21 0 0,0-1 16,21 1-16,0 0 0,-21 0 16,21 0-16,-21 0 0,0-1 0,0 1 15,0 0-15,0 0 16,0 42 15,0 0-15,0 22-16,0-22 0,0 21 15,0 0-15,-21 22 0,21-22 0,-21 22 16,21-1-16,-21 1 0,21-1 16,-21 1-16,0 20 0,21-20 0,-22-1 15,1 1-15,0-1 0,0 1 16,21-1-16,-21-20 0,21 20 0,-21-20 16,-1-22-16,22 21 0,0 0 15,0-20-15,-21-1 0,21 0 16,0 0-16,-21-21 15,21-21 1,0 0-16,0 0 16,0-1-16,0-20 0,0 21 0,0-21 15,0-22-15</inkml:trace>
  <inkml:trace contextRef="#ctx0" brushRef="#br0" timeOffset="123688.35">1079 11536 0,'0'0'0,"-21"0"0,0-21 15,21 0-15,-21-1 0,0 1 16,21 0-16,0 0 0,0-21 16,0 20-16,0 1 0,0-21 0,0 21 15,21-22-15,0 22 0,21-21 16,1 21-16,-1 0 0,0-1 0,1 1 15,20 0-15,-20 21 0,20 0 16,-21 0-16,22 0 0,-22 21 0,1 0 16,-1 22-16,0-22 0,-21 21 15,1 1-15,-22-1 0,0 0 0,0 22 16,-43-22-16,1 0 16,0 22-16,-22-22 0,1 22 0,-1-22 15,1 0-15,-1-20 0,1 20 16,-1-21-16,22 0 0,-1 0 0,22 1 15,-21-22-15,21 0 16,21-22-16,0 1 0,21 0 16,0 0-16,0 0 0,22 0 15,-1-22-15,21 22 0,-20 0 0,20 0 16,1 21-16,20-21 0,-20 21 16,-1 0-16,22 0 0,-21 0 0,-1 0 15,1 0-15,-22 21 0,0 0 0,1 0 16,-1 21-16,0 1 15,-21-22-15,-21 42 0,0-20 0,0-1 16,-21 22-16,0-22 0,0 21 16,-21-20-16,-1-1 0,-20 22 0,-1-22 15,1 0-15,-22 1 0,22-22 0,-22 21 16,21-21-16,-20-21 0,20 21 16,1-21-16,-1 0 0,1 0 15,20 0-15,1 0 0,-21-21 0,20 0 16,22 0-16,-21 0 0,21-22 0,-1 22 15,1-21-15,21 21 0,0-22 16,0 22-16,0-21 0,43 21 0,-22-22 16,21 22-16,-21-21 15,22 21-15,-1 0 0,21-1 0,1 1 16</inkml:trace>
  <inkml:trace contextRef="#ctx0" brushRef="#br0" timeOffset="124094.12">2328 11769 0,'0'0'0,"-21"0"0,0 21 0,0 0 0,0 0 0,-22 43 16,22-22-1,0-21-15,0 22 0,21-22 0,0 21 16,0 0-16,-21 1 0,21-22 0,-22 21 15,22-21-15,0 22 0,0-22 16,0 0-16,0 0 0,22-21 0,-1 0 16,0 0-16,21 0 0,-21 0 15,22 0-15,-1 0 0,0-21 0,1-21 16,-1 21-16,0-22 0,1 1 0,-1 0 16,0-1-16,-20 1 0,-1 0 15,0-22-15,-21 22 0,0-1 0,0 1 16,-21 0-16,0-1 0,-1 1 15,1 21-15,-21 0 0,0 21 16,20 0-16,-20 0 0,0 0 0,-1 21 16,1 0-16,21-21 0,0 42 15,0-20-15,-1-1 0,1 0 0,21 21 16,0-21-16,0 1 0,0-1 16,21-21-16,1 0 0,20 0 0</inkml:trace>
  <inkml:trace contextRef="#ctx0" brushRef="#br0" timeOffset="124355.97">3175 11113 0,'0'-22'0,"0"44"0,0-86 16,0 43-16,-21 21 16,0 21-16,21 0 0,-22 22 15,1-1-15,0 21 0,0 1 16,0-1-16,0 1 0,-1 21 0,22-22 15,-21 22-15,0-22 0,0 1 16,0 20-16,0-20 0,21-1 0,0-20 16,-22 20-16,22-20 0,0-1 0,0-21 15,0 0-15,0 0 0,0 1 0,22-22 16,-1 0-16,0 0 16,0-22-16,0-20 0,-21 21 0,21 0 15,1-22-15,-1 1 0</inkml:trace>
  <inkml:trace contextRef="#ctx0" brushRef="#br0" timeOffset="124599.83">3365 11049 0,'0'0'0,"0"-42"0,0 21 16,22-1-16,-22 1 0,0 42 16,0 1-16,0 20 15,0 0-15,0 22 16,-22 20-16,1-20 0,0 21 0,21-1 0,-21 1 15,0-22-15,0 22 0,-1 0 0,1-22 16,0 1-16,0-1 16,0 1-16,21-1 0,0-20 0,0-1 15,0-21-15,0 0 0,0 0 16,21-21-16,0 0 0,21 0 0,-20-21 16,20 0-16,0 0 0,1-21 0,-1-1 15,0 1-15</inkml:trace>
  <inkml:trace contextRef="#ctx0" brushRef="#br0" timeOffset="124859.68">4022 11007 0,'0'0'0,"-22"0"16,1 0 0,0 21-16,0 0 0,0 21 0,0 1 15,-1 20-15,22 1 0,-21-1 0,0 1 16,0-1-16,0 1 0,0-1 15,-1 22-15,1-22 0,0 1 0,0-1 16,21 1-16,0-1 0,-21-20 0,21-1 16,-21 0-16,21 1 0,0-1 15,0-21-15,0 0 0,0 1 0,21-1 16,0-21-16,0 0 16,0 0-16,0 0 0,1-21 0,20-1 15,-21 1-15,0 0 0,0-21 0</inkml:trace>
  <inkml:trace contextRef="#ctx0" brushRef="#br0" timeOffset="125227.47">4127 11832 0,'-21'85'31,"21"-64"-31,21-21 31,1 0-31,-1 0 0,0 0 0,21 0 0,-21-21 16,22 21-16,-22-21 16,21 0-16,1-1 0,-22 1 0,0 0 15,21 0-15,-21 0 0,-21-22 0,22 22 16,-22 0-16,0 0 0,0 0 0,0 0 16,-22 21-16,1 0 15,-21 0-15,21 0 0,-22 21 0,22 0 16,-21 21-16,21-21 0,-22 1 0,22 20 15,0 0-15,0 1 0,0-1 16,21 0-16,-21-21 0,21 22 0,0-1 16,0-21-16,0 0 0,21 22 15,0-43-15,0 0 0,0 21 16,22-21-16,-1 0 0,0 0 16,22 0-16,-22 0 0,22 0 0,-1 0 15,-21-42-15</inkml:trace>
  <inkml:trace contextRef="#ctx0" brushRef="#br0" timeOffset="125270.45">5101 11726 0,'0'-63'16</inkml:trace>
  <inkml:trace contextRef="#ctx0" brushRef="#br0" timeOffset="125501.31">2836 11303 0,'-21'21'0,"42"-42"0,0 42 15,22-21-15,-1 0 16,22 0-16,20 0 0,1 0 0,0-21 16,20 0-16,22 0 0,-21 0 0,0-1 15,0-20-15,21 21 0,-21 0 16,-22-22-16,22 22 0,-21 0 15</inkml:trace>
  <inkml:trace contextRef="#ctx0" brushRef="#br0" timeOffset="134829.6">11366 12086 0</inkml:trace>
  <inkml:trace contextRef="#ctx0" brushRef="#br0" timeOffset="138212.81">7937 16023 0</inkml:trace>
  <inkml:trace contextRef="#ctx0" brushRef="#br0" timeOffset="141043.87">10731 15981 0</inkml:trace>
  <inkml:trace contextRef="#ctx0" brushRef="#br0" timeOffset="152173.53">6943 10922 0,'0'-21'0,"0"0"16,0 0-16,0-1 16,0 1-16,0 0 15,0 0-15,0 0 0,0 42 47,-22 21-47,22-21 16,0 22-16,0-22 0,0 21 15,0 22-15,0-22 0,0 22 0,-21-22 16,21 21-16,0 1 0,0-1 0,-21 1 16,21-22-16,-21 22 0,0-22 15,21 0-15,-21 1 0,21-1 0,0-21 16,-22 22-16,22-22 0,0 0 16,-21-21-16,21 21 0,0-42 31,0 0-31,-21 0 15,21-22-15,0 22 0,0 0 16,0 0-16,0-22 0,0 22 16,0 0-16,0-21 0,0-1 0,21 22 15,0-21-15,1 21 0,-1-22 0,0 22 16,21 0-16,-21-21 0,22 21 16,-1-1-16,-21 22 0,22-21 0,-1 21 15,0 0-15,-21 0 0,22 0 0,-1 21 16,0 1-16,-20-1 0,-1 0 15,21 0-15,-21 0 0,0 22 0,-21-22 16,0 21-16,0-21 0,0 22 16,0-22-16,-21 21 0,0-21 15,0 0-15,-21 22 0,-1-22 0,1 0 16,0 0-16,-1 0 0,1 1 0,0-1 16,-1-21-16,1 21 0,0-21 15,20 0-15,-20 0 0,21 0 0,0 0 16,0 0-16,-1 0 0,1 0 15,42 0 17,1-21-32,-1 21 0,0-21 0</inkml:trace>
  <inkml:trace contextRef="#ctx0" brushRef="#br0" timeOffset="152503.03">8467 11451 0,'-22'0'15,"44"0"17,-1 0-32,0 0 0,-21-21 15,21 21-15,0 0 0,0 0 0,1 0 16,-1 0-16,0 0 16,0 0-16,0 0 15,0 0 1</inkml:trace>
  <inkml:trace contextRef="#ctx0" brushRef="#br0" timeOffset="152756">8424 11684 0,'0'0'0,"21"0"32,1 0-32,-1 0 15,0 0-15,0 0 16,0 0-16,0 0 0,1 0 16,-1-21-16,0 21 15,0 0 1,0-21-16,-21 0 15,21 21-15</inkml:trace>
  <inkml:trace contextRef="#ctx0" brushRef="#br0" timeOffset="159380.68">10181 11388 0,'0'-21'16,"0"-1"-16,-21 1 0,21 0 16,0 0-16,0 0 0,0 0 15,0-1-15,0 1 0,21-21 0,0 21 16,-21 0-16,21-1 0,1 22 0,-1-21 15,0 21-15,0 0 0,0 0 16,0 0-16,1 0 0,-1 0 16,0 0-16,21 43 0,-21-22 0,1 21 15,-1 0-15,-21 22 0,21-22 16,-21 22-16,21-1 0,-21-20 0,0-1 16,0 21-16,0-20 0,0-1 0,0-21 15,0 22-15,0-22 0,0 0 16,0 0-16,0 0 0,0 0 0,0-42 31,0 0-15,0 0-16,0 0 0,0-22 0,0 22 15,0-21-15,0 0 0,0-1 0,21 1 16,0 0-16,1-22 16,-1 22-16,0-22 0,0 22 0,21-22 15,1 22-15,-22 21 0,42-21 0,-20 42 16,-1-22-16,22 22 0,-22 0 15,0 22-15,1-1 0,-22 0 0,21 21 16,-21 1-16,-21-1 0,0 21 0,0-20 16,0-1-16,0 0 0,0 22 15,0-22-15,-21-21 0,0 22 0,0-1 16,0-21-16,21 0 0,-22 1 16,22-1-16,-21 0 0,42-21 31,-21-21-31,0 0 15</inkml:trace>
  <inkml:trace contextRef="#ctx0" brushRef="#br0" timeOffset="159751.47">11853 11367 0,'0'-22'15,"43"-83"1,-43 83-16,0 1 16,0 0-16,0 0 0,-22 0 0,1 21 15,0 0-15,0 0 0,-21 21 0,20 0 16,-20 0-16,21 0 0,-21 22 15,20-1-15,-20 0 0,21 1 0,0-1 16,0 0-16,-1 1 0,22-1 0,0 0 16,0-20-16,0 20 15,0 0-15,22-21 0,-1 1 16,0-22-16,0 21 0,0-21 0,0 0 16,22 0-16,-22 0 0,21 0 0,-21 0 15,22 0-15,-22 0 0,21-21 16,1 21-16,-22-22 0,21 1 0,0 0 15</inkml:trace>
  <inkml:trace contextRef="#ctx0" brushRef="#br0" timeOffset="160255.18">12446 11282 0,'0'0'0,"0"21"31,0 0-31,0 0 0,0 1 0,0-1 16,-21 0-16,21 21 0,0-21 0,-21 22 15,-1-1-15,1-21 0,21 22 16,0-22-16,-21 0 0,21 0 0,0 0 16,0 0-16,0 1 0,0-1 0,21-21 31,0 0-31,22 0 0,-22-21 16,0-1-16,0 1 0,0 0 0,1 0 15,-1 0-15,21 0 0,-21-22 16,0 22-16,1-21 0,-22 21 15,21-1-15,0-20 0,-21 63 32,0 0-32,0 1 0,0-1 15,0 21-15,0-21 0,0 0 0,0 1 16,0-1-16,0 0 0,0 0 0,0 0 16,0 0-16,21-21 15,0 0-15,0 0 0,22 0 0,-1 0 16,0 0-16,1 0 0,20-21 0,-20 0 15,-1 21-15,0-21 0,1-21 16,-1 20-16,-21-20 0,0 21 0,-21-21 16,0-1-16,0 1 0,0 0 15,0-1-15,-21 1 0,0 21 16,0-22-16,-22 22 0,22 0 0,0 0 16,0 0-16,-21 21 0</inkml:trace>
  <inkml:trace contextRef="#ctx0" brushRef="#br0" timeOffset="160494.04">15346 11070 0,'42'-127'31</inkml:trace>
  <inkml:trace contextRef="#ctx0" brushRef="#br0" timeOffset="160715.91">15409 10774 0,'-21'-106'31,"42"275"-31,-21-232 0,-21-64 0,0 127 16,21 21-16,0 0 16,0 22-16,0-1 0,0 21 0,-21 1 15,21-1-15,-21 1 0,21 21 16,-22-22-16,1 1 0,0 20 0,21-20 15,-21-1-15,0-20 0,0-1 0,21 0 16,0 1-16,-22-1 0,22-21 16,0 0-16,0 0 0,0-42 47,22 0-47,-22 0 0,0-21 0</inkml:trace>
  <inkml:trace contextRef="#ctx0" brushRef="#br0" timeOffset="161231.78">15092 10901 0,'-21'-21'16,"42"42"-16,-42-63 0,-1 20 0,22 1 0,-21 0 15,0 0-15,21 0 16,0 0-16,21-1 16,0 22-16,22-21 0,-22 0 0,42 21 15,1 0-15,-22 0 16,43 0-16,-22 0 0,1 21 0,-1 0 15,1 1-15,-1-1 0,-20 21 0,-1 0 16,0 1-16,-20-1 0,-22 0 16,0 1-16,0-1 0,-22 0 0,-20 1 15,0-1-15,-1 0 0,-20-20 0,21 20 16,-22-21-16,1 0 0,20 0 16,1-21-16,0 0 0,20 0 0,1 0 15,21-21-15,0 0 16,21-21-16,1 21 0,20-1 15,-21-20-15,21 21 0,1 0 16,-1 0-16,22-1 0,-22 22 0,21 0 16,-20 0-16,20 22 0,1-1 15,-22 0-15,22 21 0,-22 1 0,0-22 16,1 21-16,-1 0 0,-21 1 0,0-1 16,-21 0-16,0 1 0,0-22 15,-42 21-15,21-21 0,-22 22 0,1-22 16,0 0-16,-22 0 0,22 0 0,-22-21 15,1 22-15,21-22 0,-22 0 16,22 0-16,-1 0 0,1 0 0,0 0 16,-1-22-16,22 1 0,0 21 0,0-21 15,21 0-15,-21-21 0,21 20 16,0 1-16,0 0 0,21-21 16,0 21-16,0-1 0,22-20 0,-1 21 15,0-21-15,1 20 0,20-20 0</inkml:trace>
  <inkml:trace contextRef="#ctx0" brushRef="#br0" timeOffset="161316.74">16552 11070 0,'-21'0'16</inkml:trace>
  <inkml:trace contextRef="#ctx0" brushRef="#br0" timeOffset="161599.84">16383 11388 0,'0'21'0,"0"-42"0,0 84 0,0-42 16,0 1-16,0 20 0,0-21 0,0 0 15,0 0-15,0 1 0,0-1 0,0 0 16,21 0-16,0-21 0,22 0 16,-22 0-16,21 0 0,-21 0 0,22 0 15,-1 0-15,0-21 0,1 0 0,-1 0 16,0-1-16,1 1 0,-22-21 16,0 21-16,0-22 0,0 1 0,-21 0 15,0-22-15,0 22 0,0-22 0,-21 22 16,0 0-16,-21 21 0,20-1 15,-20 1-15,0 0 0,-1 21 0,1 0 16,0 0-16,21 21 0,-22 0 16,22 1-16,-21-1 0,21 21 15,21 0-15,0-20 0,0 20 0,0-21 16,0 21-16,21-20 0,0-1 0,21 0 16,1 0-16,-1-21 0,0 0 15,1 0-15</inkml:trace>
  <inkml:trace contextRef="#ctx0" brushRef="#br0" timeOffset="161863.7">17547 10901 0,'0'0'0,"0"-64"0,0 22 16,0 0-16,0 21 0,0-1 16,-21 1-16,0 21 0,21 21 15,0 1-15,-21-1 0,-1 21 16,1 0-16,21 22 0,-21-1 15,0-20-15,21 41 0,-21-20 0,0-1 16,-1 1-16,22-1 0,0 1 0,0-22 16,-21 1-16,21-1 0,0 0 15,0 1-15,0-22 0,0 0 0,0 0 16,21 0-16,1-21 16,-1 0-16,0 0 15,0-21-15,0 0 0,22 0 0,-22 0 16,21-22-16</inkml:trace>
  <inkml:trace contextRef="#ctx0" brushRef="#br0" timeOffset="162089.63">17949 10689 0,'-21'191'31,"0"-149"-31,0 0 0,21 22 0,0-1 15,-21 1-15,21-1 0,-22-20 0,1 20 16,21-20-16,-21-1 0,21 0 16,0 1-16,0-1 0,0-21 0,0 0 15,0 0-15,0 1 0,0-1 16,21-21-16,-21-21 16</inkml:trace>
  <inkml:trace contextRef="#ctx0" brushRef="#br0" timeOffset="162130.6">18161 11324 0,'0'0'0,"63"-84"0</inkml:trace>
  <inkml:trace contextRef="#ctx0" brushRef="#br0" timeOffset="162351.51">18267 11113 0,'0'0'0,"0"42"16,0-21-16,-21 21 0,-1 1 15,22 20-15,-21-20 0,0-1 16,0 21-16,21-20 0,0-1 0,-21 0 16,21-20-16,0 20 0,0-21 0,0 0 15,0 0-15,0 1 0,21-22 16,0 0-16,0 0 16,22 0-16,-22-22 0,21 22 15,-21-21-15,22 0 0</inkml:trace>
  <inkml:trace contextRef="#ctx0" brushRef="#br0" timeOffset="162777.28">18796 11345 0,'-21'0'0,"0"85"15,21-64 1,0 0-16,0 1 15,0-1-15,21-21 16,0 0-16,0 0 0,0 0 16,0 0-16,1 0 0,20 0 0,-21-21 15,0-1-15,22 1 0,-22 0 0,0 0 16,21-21-16,-21 20 0,1-20 16,-22 21-16,0-21 0,0 20 0,0 1 15,0 0-15,-22 21 16,1 0-16,-21 0 0,21 0 15,-22 21-15,22 0 0,-21 1 0,21 20 16,-22-21-16,22 21 0,0 1 0,0-22 16,0 21-16,21-21 15,-21 22-15,21-22 0,0 0 0,0 0 16,0 0-16,21 1 0,0-1 0,0 0 16,0-21-16,0 0 0,1 21 15,-1-21-15,21 0 0,-21 0 0,22 0 16,-1 0-16,-21-21 0,21 0 0,1 0 15,-1 21-15,-21-43 0,22 22 0,-22 0 16,0-21-16</inkml:trace>
  <inkml:trace contextRef="#ctx0" brushRef="#br0" timeOffset="162978.16">18351 10605 0,'0'-22'0,"-63"22"15</inkml:trace>
  <inkml:trace contextRef="#ctx0" brushRef="#br0" timeOffset="163113.01">18267 10689 0,'0'43'15,"-85"147"1,170-423-16,-191 508 0,85-211 0,0-1 16,-1-20-16,22 20 0,0-20 15,0-1-15,0 0 0,0 1 0,0-1 16,0-21-16,0 21 0,0-20 0,22-22 16,-1 21-16,0-21 0,0 0 15,0 0-15,0 0 0,1 0 0,-1-21 16</inkml:trace>
  <inkml:trace contextRef="#ctx0" brushRef="#br0" timeOffset="163691.79">20489 10647 0,'-21'0'31,"21"21"-31,-21-21 0,21 21 15,-21 0-15,21 1 16,0-1-16,-21 0 16,-1-21-16,1 0 15,0 0-15</inkml:trace>
  <inkml:trace contextRef="#ctx0" brushRef="#br0" timeOffset="165135.96">17081 11049 0,'-21'0'0,"0"0"16</inkml:trace>
  <inkml:trace contextRef="#ctx0" brushRef="#br0" timeOffset="165311.84">17526 10922 0,'85'0'0,"-170"0"0,254-21 0,-21 21 0,-105 0 16,-1 0-16,0 0 0,1 21 15,20-21-15,-20 0 0,-1 0 0,0 0 16,1 0-16,-22 0 0,21 0 15,-21 0-15,0 0 16,1 0 15,-1 0-31</inkml:trace>
  <inkml:trace contextRef="#ctx0" brushRef="#br0" timeOffset="165851.6">20320 10774 0,'21'-21'0,"-42"42"0,63-42 0,-42 0 16,21 21-16,-42 0 31,0 0-16,0 0-15,0 21 0,0-21 0,-22 21 16,1 0-16,0 0 0,-1 22 0,22-1 16,-21 0-16,42 1 0,-21-1 0,-1 0 15,1 22-15,0-22 0,0 0 16,0 22-16,21-22 0,0 1 16,0-1-16,0-21 0,0 43 0,0-43 15,-21 0-15</inkml:trace>
  <inkml:trace contextRef="#ctx0" brushRef="#br0" timeOffset="165903.57">20256 11599 0,'64'-42'31,"-128"84"-31,149-105 0,-43 42 0,1 0 0</inkml:trace>
  <inkml:trace contextRef="#ctx0" brushRef="#br0" timeOffset="166079.47">21018 10753 0,'0'-21'0,"0"42"0,0-64 15,0 22 1,22 21-16</inkml:trace>
  <inkml:trace contextRef="#ctx0" brushRef="#br0" timeOffset="166279.34">21209 10732 0,'21'0'16,"0"21"-16,43 63 15,-170-189-15,212 253 0,-106-106 0,0 0 0,0 1 16,0-1-16,0 0 0,0 1 0,0-1 16,-21 0-16,-1 1 0,1-1 15,0 0-15,0-20 0,0-1 16,0 21-16,-1-21 0,1-21 0,0 21 16,0-21-16,63-190 62</inkml:trace>
  <inkml:trace contextRef="#ctx0" brushRef="#br0" timeOffset="166599.81">22056 10964 0,'-64'-42'32,"64"614"108</inkml:trace>
  <inkml:trace contextRef="#ctx0" brushRef="#br0" timeOffset="166701.76">21992 11536 0</inkml:trace>
  <inkml:trace contextRef="#ctx0" brushRef="#br0" timeOffset="166820.7">21992 11748 0,'0'21'15,"0"-42"-15,0 63 0,0-21 16,0 0-16,0 0 0,0 22 16,-42-43-16,21 21 0,-22 0 0,22 0 15,-21 0-15,21 1 0,-22-1 0,1 0 16</inkml:trace>
  <inkml:trace contextRef="#ctx0" brushRef="#br0" timeOffset="166863.68">21315 12150 0,'-43'0'15,"1"0"-15,-21-21 16</inkml:trace>
  <inkml:trace contextRef="#ctx0" brushRef="#br0" timeOffset="167277.46">20405 10859 0,'0'0'16,"0"-22"-16,42 22 0,-63 0 16,0 0-1,-1 0-15,1 22 0,-21-22 0,21 21 16,-22 0-16,22 0 0,-21 21 15,0 1-15,20-1 0,-20 0 0,21 22 16,0-22-16</inkml:trace>
  <inkml:trace contextRef="#ctx0" brushRef="#br0" timeOffset="167360.41">20214 11684 0,'0'0'0,"21"0"0,43 0 16,-43 0-16,42 0 0,-20 0 15,-22-21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5:22:20.7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2688 339 0,'0'21'16,"0"0"15,21-21-31,0 0 16,1 0-1,-1 0-15,0 0 16,0 0-16,0 0 16,-21-21-16,21 21 0,1-21 0,-22 0 15,21-1-15,0 1 16,-21 0-16,0 0 16,-21 21-1,0-21 1,-1 21-16,1 0 0,0 0 15,0 0-15,0 21 16,0-21-16,-1 21 0,1 0 0,-21 0 16,21 1-16,0-1 0,-1 0 15,1 0-15,0 0 0,0 0 0,21 1 16,-21-1-16,21 0 0,0 0 16,0 0-16,0 0 0,0 1 15,21-22 1,0 21-16,0-21 0,0 0 15,1 0-15,-1 21 0,0-21 0,0 0 16,0 0-16,0 21 0,1-21 16,-1 0-16,21 0 0,-21 21 0,0-21 15,1 0-15,-1 0 16,21 21-16,-21-21 0,0 22 16,1-22-16,-1 21 0,-21 0 15,0 0-15,0 0 0,0 0 16,0 1-16,0-1 15,-21 0-15,21 0 0,-22 0 16,1 0-16,0 1 0,-21-1 0,21 0 16,-1 0-16,-20-21 0,21 21 15,-21 0-15,-1-21 0,1 0 0,0 22 16,-22-22-16,22 0 0,-1 0 16,1 0-16,-21 0 0,20-22 15,1 1-15,0 0 0,-1 0 16,22 0-16,-21 0 0,21-1 15,-1 1-15,22 0 0,-21 21 0,21-21 16,-21 0-16,21 0 16,21-1 15,0 22-31,1 0 16,-1-21-16</inkml:trace>
  <inkml:trace contextRef="#ctx0" brushRef="#br0" timeOffset="459.72">3450 212 0,'0'0'0,"0"-21"16,-21 21 0,21 21 15,0 0-16,0 0-15,0 0 0,0 22 0,-21-22 16,21 21-16,-21 0 0,21-20 16,0 20-16,-22 0 0,22 1 15,-21-22-15,21 21 0,-21 0 0,21-20 16,0 20-16,0-21 0,0 21 16,0-20-16,0-1 0,0 0 0,0 0 15,0 0-15,0 0 0,0 1 16,0-1-16,21-21 15,0 0-15,1 0 16,-1 0-16,0 0 0,-21-21 16,21 21-16,0-22 0,-21 1 0</inkml:trace>
  <inkml:trace contextRef="#ctx0" brushRef="#br0" timeOffset="736.87">3175 593 0,'0'0'0,"21"0"47,0 0-47,0 0 16,1 0-16,-1 0 0,0-21 15,21 21-15,-21 0 0,1 0 0,20 0 16,-21 0-16,0 0 0,0 0 16,1 0-16</inkml:trace>
  <inkml:trace contextRef="#ctx0" brushRef="#br0" timeOffset="1412">4149 741 0,'0'-21'0,"0"0"15,0-1-15,0 1 0,0 0 16,0 0-16,0 0 16,0 0-16,-22-1 0,22 1 0,-21 0 15,0 0-15,0 0 16,0 21-16,0 0 0,-1 0 16,1 0-16,0 0 15,0 0-15,0 0 0,0 21 0,-1 0 16,1 0-16,0 0 15,0 1-15,0-1 0,0 0 0,21 21 16,-22-21-16,1 22 0,21-1 0,-21-21 16,21 22-16,0-22 0,0 21 15,0-21-15,0 0 0,0 1 16,0-1-16,21 0 0,0 0 0,1-21 16,-1 0-16,0 0 0,0 0 15,0 0-15,22 0 0,-22 0 0,0 0 16,0-21-16,0 0 0,0 21 15,22-21-15,-22-22 0,-21 22 16,21 0-16,0-21 0,0 20 16,-21-20-16,0 21 0,0-21 0,22 20 15,-22 1-15,0 0 0,0 0 16,0 0-16,0 0 0,0-1 16,0 44 15,-22-22-31,22 21 0,0 0 15,0 0-15,0 21 0,-21-20 16,21-1-16,0 0 0,0 21 0,0-21 16,0 1-16,0-1 0,0 21 15,0-21-15,0 0 0,21 1 16,1-22-16,-1 0 16,-21 21-16,21-21 0,0 0 0,0 0 15,0 0-15,1-21 16,-1-1-16,0 1 0,0 0 0</inkml:trace>
  <inkml:trace contextRef="#ctx0" brushRef="#br0" timeOffset="1764.3">4678 85 0,'0'0'0,"-21"0"32,-1 21-17,22 0-15,0 21 0,0-20 0,0-1 16,-21 21-16,21 0 0,0 1 16,-21-1-16,21 0 0,0-20 0,0 20 15,-21 0-15,21 1 0,-21-22 16,21 21-16,0 0 0,0-20 0,-21 20 15,21-21-15,0 0 0,0 22 16,-22-22-16,22 0 0,0 0 0,0 0 16,0 0-1,22 1-15,-1-22 16,0 0-16,0 0 16,0 0-16,0-22 0,1 22 0,-22-21 15,21 0-15</inkml:trace>
  <inkml:trace contextRef="#ctx0" brushRef="#br0" timeOffset="2068.13">5016 487 0,'0'42'31,"0"-21"-31,0 1 0,0-1 0,0 0 16,-21 0-16,21 0 0,0 0 15,0 1-15,0-1 0,-21 0 0,21 0 16,0 0-16,0 0 0,0 1 16,0-1-16,0 0 15,21-21 1,-21-21 15,0 0-31</inkml:trace>
  <inkml:trace contextRef="#ctx0" brushRef="#br0" timeOffset="2383.69">5038 296 0,'0'0'0,"21"0"16,0 0-16,0 0 31,-21-21-31,0 0 15,0 0-15,0 0 16,-21 21-16,0 0 16,0 0-1,21 21-15,0 0 16,-22-21 0,22 21-16,-21 0 0</inkml:trace>
  <inkml:trace contextRef="#ctx0" brushRef="#br0" timeOffset="2695.98">4297 508 0,'0'0'0,"21"0"16,0 0-16,0 0 0,22 0 15,-22 0-15,0 0 0,0 0 0,21 0 16,-20 0-16,-1 0 0,0 0 15,0 0-15,0 0 16,0 0-16</inkml:trace>
  <inkml:trace contextRef="#ctx0" brushRef="#br0" timeOffset="3275.83">5757 339 0,'0'0'0,"0"-21"16,-21-1-1,0 22-15,0 0 16,0 0-1,-1 0-15,1 0 0,0 0 16,0 0-16,0 22 0,0-1 16,-1 0-16,1 0 15,0 0-15,0 0 0,21 1 0,-21-1 16,0 21-16,21-21 0,0 0 16,-22 22-16,22-22 0,0 0 0,0 0 15,0 22-15,0-22 0,0 0 16,0 0-16,0 0 0,22 0 0,-1 1 15,0-1-15,0-21 0,21 21 16,-20-21-16,20 0 0,-21 0 0,21 0 16,-20 0-16,20 0 0,0 0 15,-21 0-15,22 0 0,-22-21 0,0 21 16,21-21-16,-20-1 16,-1 22-16,0-21 0,-21 0 15,21 21-15,-21-21 0,21 21 16</inkml:trace>
  <inkml:trace contextRef="#ctx0" brushRef="#br0" timeOffset="6120.8">14922 64 0,'0'0'0,"-21"0"0,21-22 15,-21 22-15,21-21 16,0 42 31,0 1-32,0-1-15,0 0 16,0 0-16,0 21 0,0-20 16,-21-1-16,21 21 0,0-21 15,0 0-15,-21 22 0,21-22 0,0 0 16,0 21-16,0-20 0,0-1 15,0 21-15,0-21 0,0 0 0,0 22 16,0-22-16,0 21 0,0-21 16,0 22-16,0-1 0,0-21 0,0 22 15,0-1-15,0 0 0,21 1 16,-21-22-16,0 21 0,0 0 0,0-20 16,0 20-16,0 0 0,0-21 15,0 22-15,0-22 0,0 21 0,0-21 16,0 22-16,0-22 0,0 21 15,0 1-15,0-22 0,0 21 16,0-21-16,0 22 0,-21-1 0,21 0 16,0-21-16,0 22 0,0-1 15,-21 0-15,21-20 0,-22 20 0,22 0 16,0-21-16,0 22 0,-21-22 0,21 21 16,-21-21-16,21 22 0,0-22 15,0 0-15,-21 0 0,21 22 0,-21-22 16,21 0-16,0 0 15,0 0-15,0 0 0,0 1 0,-21-1 16,21 21-16,0-21 0,-22 0 0,22 1 0,0-1 16,0 21-16,0-21 15,0 0-15,0 1 0,-21 20 0,21-21 16,0 0-16,-21 0 0,21 22 16,0-22-16,0 0 0,0 0 0,0 22 15,0-22-15,0 0 0,0 0 0,0 0 16,0 22-16,0-22 0,0 0 15,-21 0-15,21 21 0,0-20 0,0 20 16,0-21-16,0 21 0,0 1 0,0-22 16,0 21-16,0 1 15,0-22-15,0 21 0,0 0 0,0-20 16,0 20-16,0-21 0,0 21 0,0-20 16,0-1-16,0 21 0,0-21 15,21 0-15,-21 22 0,0-22 0,0 0 16,0 0-16,0 22 0,0-22 0,0 0 15,0 21-15,0-21 0,0 22 16,0-22-16,0 21 0,0-21 0,0 22 16,0-1-16,0-21 0,0 22 15,0-22-15,0 21 0,0-21 0,0 22 16,0-1-16,0-21 0,0 21 0,0-20 16,0-1-16,0 21 15,0-21-15,0 22 0,0-22 0,0 21 16,0 0-16,0-20 0,0 20 0,0 0 15,0 1-15,0-1 0,0 0 16,0 1-16,0-1 0,0 0 0,0 1 16,0-1-16,0 0 0,0 1 0,0-22 15,0 21-15,0 0 0,0 1 16,0-1-16,0-21 0,0 22 0,0-1 16,0 0-16,0 1 0,0-22 0,0 63 15,0-41-15,0-1 16,0-21-16,0 22 0,0-1 0,0 0 15,0-21-15,0 22 0,0-1 16,0-21-16,0 22 0,-21-1 16,21-21-16,0 21 0,0 1 0,0-1 15,0 22-15,0-22 0,0 0 0,0 1 16,0 20-16,0-21 0,0 1 16,0-1-16,0 22 0,0-22 0,-21 0 15,21 1-15,0-1 0,0 0 0,0 22 16,0-22-16,0 22 0,0-22 15,0 0-15,0 22 0,0-22 0,0 22 16,0-22-16,0 21 0,0-20 0,-21-1 16,21 22-16,0-22 15,0 0-15,0 22 0,0-22 0,0 0 16,0 22-16,0-22 0,0 22 0,0-22 16,0 0-16,0 22 0,0-22 15,0 22-15,-22-22 0,22 0 0,0 1 16,0 20-16,0-20 0,0-1 0,0 21 15,-21-20-15,21 20 0,0-20 0,-21 20 16,21-21-16,0 22 0,0-1 16,0-20-16,0 20 0,-21-20 0,21 20 15,-21-21-15,21 22 0,0-22 0,-21 22 16,21-1-16,0 1 0,0-22 16,-22 22-16,22-1 0,-21 1 15,21-1-15,0-21 0,0 22 0,-21-1 16,21-20-16,-21 20 0,21 1 0,-21-1 15,21 1-15,0-1 0,-21 1 16,-1-1-16,22 1 0,-21-1 0,21-20 16,0 20-16,-21 1 0,21-1 0,-21 1 15,21-1-15,-21 1 0,21 20 16,0-20-16,0-1 0,0 1 0,0-1 16,0 1-16,0-1 0,0 1 0,0-1 15,0 1-15,0-1 0,0 1 16,0-1-16,0 1 0,0-1 15,0 1-15,0-1 0,0 1 0,0-1 16,-21 1-16,21-1 0,0-20 16,0 20-16,0 1 0,-22-1 0,22 1 15,0 20-15,0-20 0,0-1 0,0 1 16,0-1-16,-21-20 0,21 20 16,0 1-16,-21-1 0,21 1 0,0-1 15,-21 1-15,21-22 0,0 21 0,0 1 16,0-1-16,0 1 0,0-22 15,-21 22-15,21-1 0,0-20 0,0 20 16,0 1-16,0-22 0,-21 21 0,21 1 16,0-1-16,0 1 0,0-1 15,0-20-15,0 20 0,-22 1 16,22-1-16,-21-20 0,21 20 0,0 1 16,0-1-16,-21 1 0,21-22 15,0 21-15,-21 1 0,21-1 0,0 1 16,0-1-16,0-20 0,0 20 0,0-20 15,0 20-15,0-21 0,0 22 16,0-1-16,0-20 0,0 20 0,21 1 16,-21-22-16,0 22 0,21-1 15,-21 1-15,0-22 0,0 21 16,0-20-16,21 20 0,-21-20 0,22-1 16,-1 0-16,-21 22 0,0-22 0,21 0 15,-21 1-15,21 20 0,0-20 16,-21-1-16,0 0 0,0 22 0,0-22 15,21 0-15,-21 1 0,0-1 16,0 0-16,0 1 0,0-1 0,0 22 16,0-22-16,0 0 0,0 22 15,0-22-15,0 22 0,0-22 0,0 21 16,-21-20-16,21-1 0,0 0 16,0 22-16,0-22 0,0 1 0,0-22 15,0 21-15,0 0 16,0-20-16,0 20 0,0-21 0,0 0 0,0 22 15,0-22-15,0 0 0,0 0 16,0 0-16,0 0 16,21-42 15,-21 0-31,0-21 0,22-1 16</inkml:trace>
  <inkml:trace contextRef="#ctx0" brushRef="#br0" timeOffset="7848.19">15409 656 0,'0'-21'16,"0"0"0,0 0-16,0 0 15,0-1 1,0 1-16,0 0 0,0 0 16,21 0-1,1 21-15,-1 0 0,0-21 16,0 21-16,0 0 0,0-22 15,1 22-15,-1 0 0,0 0 0,0 0 16,0 0-16,0 0 0,1 0 16,-1 22-16,-21-1 0,0 0 0,21 0 15,-21 21-15,0-20 0,0 20 16,0-21-16,0 21 0,0 1 0,0-1 16,0 0-16,0 1 0,0-1 0,-21-21 15,21 22-15,-21-22 0,21 0 16,0 0-16,0 0 0,0 0 0,0-42 47,0 0-47,0-21 15,0 21-15,0-1 0,0-20 16,0 21-16,0-21 0,21 20 16,0-20-16,-21 21 0,21-21 0,-21 20 15,21 1-15,0-21 0,1 21 16,-1 0-16,-21-1 0,42 22 0,-21-21 15,0 0-15,1 21 0,-1 0 16,0 0-16,0 0 0,0 0 0,0 0 16,1 21-16,-1 0 0,0 1 15,-21-1-15,21 21 0,-21-21 16,0 22-16,0-22 0,0 21 0,0 0 16,0-20-16,0 20 0,0-21 15,0 21-15,-21-20 0,21-1 0,-21 0 16,0 0-16,21 0 0,0 0 15,-22-21-15,1 0 16,21-21 0,0 0-1,0 0-15</inkml:trace>
  <inkml:trace contextRef="#ctx0" brushRef="#br0" timeOffset="8636.67">16616 550 0,'0'0'15,"-21"0"1,-1 0-16,1 0 16,0 22-16,21-1 0,-42 0 0,21 0 15,-1 0-15,1 0 0,0 22 16,0-22-16,0 21 0,21-21 0,-21 22 15,21-1-15,0-21 16,0 0-16,0 1 0,0-1 0,0 0 16,21 0-16,-21 0 0,21-21 15,0 0-15,0 0 0,0 0 0,1 0 16,-1 0-16,0 0 0,0-21 16,0 0-16,0 21 0,-21-21 0,0 0 15,0-1-15,0 1 0,0 0 16,0-21-16,0 21 0,0-22 0,0 22 15,0 0-15,-21 0 0,21 0 16,0-1-16,0 1 0,0 0 0,0 0 16,0 0-16,0 0 0,0-1 15,21 1-15,1 21 0,-1-21 16,0 21-16,0 0 16,0 0-16,22 0 0,-22 0 0,0 0 15,0 0-15,0 21 0,0-21 16,1 21-16,-1 1 0,0 20 0,-21-21 15,21 0-15,-21 22 0,0-1 16,0-21-16,0 21 0,0 1 0,0-22 16,0 21-16,0-21 0,0 1 15,-21-1-15,21 0 0,-21 0 16,0-21 15,21-21-31,0 0 0,0 0 16,0-1-16,0-20 0,0 21 15,0-21-15,0 20 0,0-20 16,0 21-16,21 0 0,-21-22 0,21 22 16,0 0-16,0 0 0,0 0 15,1 0-15,20 21 0,-21-22 0,21 22 16,-20 0-16,20 0 0,-21 0 16,0 0-16,22 0 0,-22 22 0,0-1 15,0 0-15,0 0 0,-21 0 16,0 0-16,0 22 0,0-22 0,0 21 15,0-21-15,0 1 16,0 20-16,0-21 0,-21 0 0,21 0 16,0 1-16,-21-1 0,0 0 15,0 0-15,-1-21 32,22-21-32</inkml:trace>
  <inkml:trace contextRef="#ctx0" brushRef="#br0" timeOffset="9504.12">19262 529 0,'63'-21'15,"-42"0"-15,0 0 16,1 21-16,-1-21 0,0 21 16,21-22-16,-21 1 0,1 0 0,-1 0 15,0 0-15,-21 0 0,0-1 16,0 1-16,0 0 0,-21 0 16,0 0-16,-22 21 0,22 0 15,-21 0-15,-1 0 0,1 0 0,0 0 16,-1 0-16,1 0 0,21 0 15,-21 21-15,20 0 0,1-21 0,0 21 16,21 0-16,0 1 16,0-1-16,0 0 15,21 0-15,0 0 16,1-21-16,-1 21 0,0 1 0,0-1 16,0 0-16,22 0 0,-22 0 15,0 0-15,0 1 0,21-1 0,-20 0 16,-1 0-16,0 0 0,-21 0 15,21 1-15,-21-1 0,0 0 0,0 0 16,0 0-16,0 0 0,-21 1 16,0 20-16,0-42 0,-22 21 0,22 0 15,-21 0-15,-1-21 0,22 0 16,-21 0-16,0 0 0,20 0 0,-20 0 16,21-21-16,0 21 15,0-21-15,-1 0 0,1 0 0,0-22 16,0 22-16,21 0 0,0-21 15,-21 21-15,21-1 0,-21 1 0,21-21 16,0 21-16,0 0 0,0-1 16,0 1-16,21 0 15,0 21-15,0 0 16,0-21-16,0 21 0,1 0 16,-1 0-16</inkml:trace>
  <inkml:trace contextRef="#ctx0" brushRef="#br0" timeOffset="9808.54">19791 233 0,'0'0'0,"21"-21"0,-21 0 16,0 42 30,0 0-46,0 21 0,0-21 16,0 22-16,0-1 0,0 0 16,-21 1-16,21-22 0,-21 21 15,21 1-15,0-1 0,-22 0 16,1 1-16,21-22 0,-21 21 0,21-21 16,0 22-16,0-22 0,0 0 15,0 0-15,21-21 31,0-21-31,-21 0 0,0 0 16</inkml:trace>
  <inkml:trace contextRef="#ctx0" brushRef="#br0" timeOffset="10015.44">19664 529 0,'-21'0'31,"42"0"-15,0 0-16,0 0 0,0 0 0,22 0 15,-22 0-15,21 0 0,0-21 16,-20 21-16,-1 0 0,21 0 0,-21 0 16,0 0-16</inkml:trace>
  <inkml:trace contextRef="#ctx0" brushRef="#br0" timeOffset="10620.1">20405 677 0,'0'0'16,"21"0"-16,0 0 0,0-21 15,-21 0-15,21 21 16,-21-21-16,21 21 0,-21-21 0,0 0 16,0-1-16,0 1 15,0 0-15,0 0 0,0 0 16,-21 0-16,0 21 16,0 0-16,-21 0 0,20 0 0,1 0 15,0 0-15,-21 21 0,21-21 16,-22 21-16,22 0 0,0 0 0,-21 22 15,20-22-15,1 21 0,0-21 16,0 22-16,0-22 0,0 21 0,21-21 16,0 22-16,0-22 0,0 0 15,0 0-15,0 0 0,0 0 16,21-21-16,0 0 0,0 0 16,0 0-16,22 0 0,-22 0 15,0-21-15,21 0 0,-21 21 16,22-21-16,-22 0 0,0-22 0,0 22 15,22 0-15,-43-21 0,21 21 16,0-1-16,-21-20 0,21 21 0,-21-21 16,0 20-16,0 1 0,0 0 15,0 42 17,-21 0-32,21 1 0,-21-1 0,21 0 15,0 0-15,0 0 0,0 22 16,0-22-16,0 0 0,0 0 0,0 0 15,0 0-15,0 1 0,21-1 16,0-21-16,-21 21 0,21-21 16,0 0-16,1 0 15,-1 0-15,0 0 0,0 0 0,-21-21 16,21 0-16,0-1 0,1 1 16</inkml:trace>
  <inkml:trace contextRef="#ctx0" brushRef="#br0" timeOffset="11575.57">20891 212 0,'0'0'0,"0"-43"31,0 22-31,0 42 16,0 1 0,0-1-16,0 0 0,0 21 15,0-21-15,0 22 0,0-1 0,0 0 16,0 1-16,-21-1 0,21 0 15,-21 1-15,21-1 0,0 0 0,0 1 16,0-22-16,0 21 0,0-21 16,0 22-16,0-22 0,0 0 0,0 0 15,0 0-15,21-21 16,0 0-16,1 0 16,-1-21-16,0 0 15,0 0-15,0 0 0,0-22 16,1 22-16,-1 0 0,0-21 0,0 21 15,0-22-15,0 22 0,-21 0 16,0 0-16,22 0 0,-22-1 0,21 22 16,-21 22 15,0-1-31,0 0 0,0 0 16,0 0-16,0 22 0,0-22 0,0 0 15,0 0-15,0 21 0,0-20 16,0-1-16,0 0 0,0 0 15,21 0-15,0-21 16,0 0-16,0 0 0,1 0 16,-1 0-16,0 0 0,0 0 15,0 0-15,0-21 0,1 0 0,-1 0 16,0-22-16,0 22 0,21-21 16,-20 21-16,-1-22 0,0 1 0,0 0 15,0 21-15,0-22 0,22 22 16,-22 0-16,0 0 0,0 0 15,0 21-15,1 0 16,-22 21 0,0 0-1,0 0 1,0-42 46,-22 21-46,1-21 0,21 0-16,-21 21 15,0 0 1,0 0 0,21 21-16,-21 0 0,-1 0 0,1 21 15,0-20-15,0-1 0,0 0 16,0 21-16,21-21 0,-22 22 15,1-22-15,21 21 0,0-21 0,0 22 16,0-22-16,0 0 0,0 0 16,0 0-16,0 1 0,21-22 15,1 21-15,-1-21 0,0 0 16,21 0-16,-21 0 0,1 0 16,20 0-16,-21-21 0,21-1 0,1 22 15,-22-21-15,21 0 0,-21 0 16,22 0-16,-1 0 0,-21-1 15,0-20-15,1 21 0,-1 0 0,0 0 16,-21-1-16,0 1 16,0 0-16</inkml:trace>
  <inkml:trace contextRef="#ctx0" brushRef="#br0" timeOffset="11989.06">21272 191 0,'0'0'0,"0"42"16,0-21-16,22-21 15,-1 0-15,0 0 16,0 0-16,0 0 0,0 0 0,1 0 16,-1-21-16,0 0 0,0 21 15,-21-21-15,0-1 16,0 1-16,-21 21 15,0 0-15,0 0 0,-1 0 16,1 0-16,0 0 0,0 0 0,0 21 16,0 1-1,21-1-15,-22-21 0,22 21 0,0 0 16</inkml:trace>
  <inkml:trace contextRef="#ctx0" brushRef="#br0" timeOffset="12232.84">20870 423 0,'21'0'31,"1"0"-31,-1 0 15,0 0-15,0 0 0,0 0 16,0 0-16,1 0 0,-1 0 16,0 0-16,0 0 0</inkml:trace>
  <inkml:trace contextRef="#ctx0" brushRef="#br0" timeOffset="13195.51">16044 1418 0,'0'0'0,"-21"0"0,-85 0 31,85 0-31,42 0 62,0 0-62,1 0 0,-1 0 0,0 0 16,21 0-16,1 0 0,-1 0 16,0 0-16,1 0 0,20 0 15,1 0-15,-1 0 0,1 0 0,20 0 16,-20 0-16,20 0 0,1 0 15,0 0-15,21 0 0,-22 0 0,43 0 16,-21 0-16,0 0 0,21 0 16,-21 0-16,21 0 0,0 0 0,0 0 15,21 0-15,-21 0 0,21 0 16,-21 0-16,0 0 0,21 0 0,-21 0 16,21 0-16,1 0 0,-1 0 15,0 0-15,-21-21 0,21 21 0,21 0 16,-20 0-16,-1 0 15,0 0-15,0 0 0,-21-21 0,21 21 16,-21 0-16,-21 0 0,21 0 16,-21 0-16,0 0 0,0 0 0,-22-21 15,1 21-15,-22 0 0,1 0 16,-1 0-16,-41 0 0,20 0 0,-21 0 16,0 0-16,0 0 0,-42 0 46,0 0-30,0 0-16,0 0 0,0 0 0</inkml:trace>
  <inkml:trace contextRef="#ctx0" brushRef="#br0" timeOffset="14392.98">2392 1461 0,'0'0'0,"-21"0"0,-1 0 0,1 0 15,-21 0-15,21 0 0,0 0 16,-1 0-16,1 0 0,0 0 0,0 0 16,0 0-16,0 0 15,-1 0-15,44 0 63,-1 0-48,21 0-15,-21 0 0,22-22 0,20 22 16,-21 0-16,22 0 0,21 0 16,-22-21-16,22 21 0,-1 0 0,1 0 15,0-21-15,-1 21 0,22 0 16,0 0-16,0 0 0,0-21 0,21 21 15,-21 0-15,21 0 0,0-21 16,0 21-16,21 0 0,0 0 0,-21 0 16,21-21-16,0 21 0,-21-22 15,0 22-15,0 0 0,0 0 16,0-21-16,0 21 0,0 0 0,-21 0 16,0-21-16,-21 21 0,-1 0 15,1 0-15,0-21 0,-22 21 0,1-21 16,-1 21-16,-21 0 0,1 0 15,-1 0-15,-21-21 0,22 21 0,-22 0 16,0 0 0,-42-22 31,0 22-32</inkml:trace>
  <inkml:trace contextRef="#ctx0" brushRef="#br0" timeOffset="14507.92">6519 1207 0,'0'21'31,"-21"0"1</inkml:trace>
  <inkml:trace contextRef="#ctx0" brushRef="#br0" timeOffset="19347.75">466 2942 0,'-22'0'79,"1"0"-64,0 0-15,0 0 0,0 0 16,0 0-16,-1 0 0,1 0 15,0 0-15,0 0 0,0 0 0,0 0 16,-1 0-16,1 0 0,0 0 16,0 0-1,0 0-15,42 0 47,0 0-47,21 0 0,-20 0 0,20 0 16,0 0-16,1 0 0,-1 0 15,0 0-15,1 0 0,20 0 16,-21 0-16,1 0 0,-1 0 0,0 0 16,1 0-16,-22 0 0,21 0 15,-21 0-15,22 0 0,-22 0 0,0 0 16,0 0-16,0 0 16,1 0-16,-1 0 15,-21-21 48,-21 21-48,21-21-15</inkml:trace>
  <inkml:trace contextRef="#ctx0" brushRef="#br0" timeOffset="19920.72">847 2646 0,'-22'-21'31,"22"42"16,0 0-47,22-21 16,-22 21-16,21 0 0,0-21 0,0 22 15,0-1-15,0-21 0,1 21 16,20 0-16,-21-21 0,0 21 0,22 0 16,-22-21-16,0 0 0,21 0 15,-21 22-15,1-22 0,-1 0 16,0 0-16,0 0 0,0 0 0,0 0 15,1 0-15,-1 0 16,-21 21 15,0 0-15,-21-21-16,-1 0 0,1 21 16,0-21-16,-21 21 0,21-21 0,-1 21 15,1 1-15,0-22 0,-21 21 16,21 0-16,-1-21 0,1 21 15,0 0-15,0 0 0,0-21 0,0 22 16,-1-1-16,1 0 0,0 0 16,0-21-16,0 21 0,0 0 0,21 1 15,-22-22 1,22 21-16,0-42 47,0-1-32</inkml:trace>
  <inkml:trace contextRef="#ctx0" brushRef="#br0" timeOffset="20559.66">2138 2498 0,'0'21'0,"0"0"15,-21 0-15,21 22 16,-22-22-16,22 21 0,0-21 16,0 22-16,-21-22 0,21 21 0,-21 0 15,21-20-15,0 20 0,0-21 16,0 0-16,-21 0 0,21 22 0,0-22 16,0 0-16,0 0 15,0 0-15,0-42 31,0 0-15</inkml:trace>
  <inkml:trace contextRef="#ctx0" brushRef="#br0" timeOffset="20923.49">2032 2582 0,'0'-21'16,"0"42"-16,0-63 0,0 21 0,0 0 0,0 0 15,0-1-15,0-20 16,21 21-16,0 0 0,0 0 16,1-1-16,-1 1 0,0 0 15,21 21-15,-21-21 0,22 21 16,-1 0-16,0 0 0,1 0 0,-1 0 16,-21 0-16,22 21 0,-1 0 15,-21 0-15,21 22 0,-20-22 0,-1 21 16,0 1-16,-21-1 0,0 0 15,0 1-15,0-1 0,0 0 0,-21 1 16,0-1-16,-1 0 0,1-21 16,0 22-16,21-22 0,-21 0 0,21 0 15,-21-21-15,21 21 0,0 1 16,0-1 0,-21-21 15,-1 0-31,22-21 15,-21 21-15</inkml:trace>
  <inkml:trace contextRef="#ctx0" brushRef="#br0" timeOffset="21149.37">2074 2836 0,'0'-21'31,"21"21"-31,1 0 16,-1-21-16,0 21 0,21 0 0,-21-21 16,22 21-16,-1-21 0,-21 0 15,22 21-15,-1-22 0,21 22 0,-20-21 16,-1 21-16,0-21 0,1 0 16,-1 21-16,0-21 0,-20 21 0,-1 0 15,21-21-15</inkml:trace>
  <inkml:trace contextRef="#ctx0" brushRef="#br0" timeOffset="21644.09">2942 2561 0,'0'85'31,"0"-64"-31,0 0 0,0 0 15,0 1-15,0-1 0,0 0 0,0 0 16,0 0-16,0 0 0,0 1 16,-21-22-16,21 21 0,-21 0 15,21 0 1,0-42 31,0 0-47,0 0 0,0-1 15,0 1-15,0 0 0,0-21 16,0 21-16,21-1 0,0 1 0,-21-21 16,42 21-16,-20 0 0,-1-1 15,0 1-15,0 0 0,21 21 0,-20-21 16,-1 21-16,21 0 0,-21 0 16,22 0-16,-22 0 0,0 21 0,0-21 15,0 21-15,0 0 0,-21 22 16,0-22-16,0 0 0,0 0 15,0 22-15,0-22 0,0 0 16,-21 0-16,0 0 0,21 0 0,-21 1 16,21-1-16,-21-21 15,21 21-15,0-42 47,21 0-47</inkml:trace>
  <inkml:trace contextRef="#ctx0" brushRef="#br0" timeOffset="22337.84">3619 2477 0,'0'0'0,"0"21"15,0 0-15,0 0 16,0 0-16,0 0 0,-21 1 0,0-1 15,21 21-15,0-21 0,0 0 16,-21 1-16,21-1 0,0 0 0,-21 0 16,21 0-16,0 0 15,21-21-15,0 0 16,0 0-16,0 0 0,22 0 16,-22 0-16,0-21 0,21 21 0,-20-21 15,-1 0-15,0 0 0,0 0 16,0-1-16,0 1 0,1 0 15,-1 0-15,-21 0 0,0 0 16,0-1-16,0 1 0,0 0 16,0 42 31,0 0-47,0 1 0,0-1 15,0 0-15,0 21 0,-21-21 16,21 22-16,-22-22 0,22 21 15,-21-21-15,21 22 0,0-1 0,0-21 16,0 22-16,0-1 0,0 0 16,0 1-16,0-1 0,0 0 0,0 1 15,0-1-15,0 0 0,0 1 16,0 20-16,0-21 0,0 1 0,0-22 16,0 21-16,0 1 0,0-22 15,0 21-15,0-21 0,0 0 0,0 22 16,-21-22-16,0 0 0,0-21 0,0 21 15,-22 0-15,22-21 0,0 0 16,-21 0-16,20 0 0,-20 0 0,21 0 16,-21-21-16,-1 21 0,1-21 15,0 0-15,20-21 0,-20 20 16,21-20-16,0 0 0,0 21 0,-1-22 16,22 1-16,0 0 0,0-1 15,0 1-15,0 0 0,0-1 16,22 1-16,-1 21 0,0-22 0,0 22 15,0-21-15,0 21 0,22 0 0,-22-1 16,21-20-16,-21 21 0,1 0 16,-1 0-16,21-1 0,-21 1 0</inkml:trace>
  <inkml:trace contextRef="#ctx0" brushRef="#br0" timeOffset="23266">4699 2434 0,'0'0'0,"21"-21"16,-21 42 15,21 0-15,-21 1-16,0-1 15,0 21-15,0-21 0,0 0 0,0 1 16,0 20-16,0-21 0,0 0 16,-21 0-16,0 22 0,21-22 15,0 0-15,-21-21 0,21 21 16,0-42 15,0 0-15,0 0-16,0 0 0,0-1 0,0 1 15,0 0-15,21-21 0,-21 21 16,21-22-16,0 22 0,0-21 0,1 21 16,-1-1-16,0 1 0,0 0 15,0 0-15,0 21 0,1 0 16,-1-21-16,0 21 0,21 0 0,-21 0 15,1 0-15,-1 21 0,0 0 16,0 0-16,0 0 0,0 1 0,1-1 16,-22 21-16,0-21 0,0 0 15,0 22-15,0-22 0,0 0 0,0 0 16,0 0-16,0 1 0,0-1 16,-22 0-16,1-21 0,21 21 15,-21-21 1,21-21-1,0 0-15,0 0 0,0-1 16,0-20-16,21 21 0,0 0 16,-21-22-16,22 22 0,-1-21 0,0 21 15,21-22-15,-21 22 0,1 0 0,20 0 16,0 0-16,-21 0 0,22 21 16,-1 0-16,0 0 0,1 0 0,-1 0 15,-21 0-15,22 21 0,-22 0 16,0 0-16,0 0 0,-21 22 0,0-22 15,0 21-15,0-21 0,0 0 16,-21 22-16,0-22 0,0 0 0,-1 0 16,1 0-16,0-21 0,0 22 0,0-22 15,21 21-15,0-42 32,0-1-17,0 1-15</inkml:trace>
  <inkml:trace contextRef="#ctx0" brushRef="#br0" timeOffset="23631.79">5842 2519 0,'0'0'0,"21"0"16,0 0-16,0 0 0,1 0 15,-1-21-15,0 21 0,0-21 0,0 21 16,0-22-16,-21 1 0,22 21 16,-1-21-16,-21 0 0,21 21 0,-21-21 15,-21 21 1,-22 0 0,22 0-16,0 0 0,0 0 15,-21 21-15,20 0 0,-20 0 0,21 0 16,-21 22-16,20-22 0,1 0 0,21 21 15,0-20-15,-21-1 0,21 0 16,0 21-16,0-21 0,0 1 16,21-1-16,0 0 15,1-21-15,-1 0 0,21 0 0,-21 0 16,0 0-16,22 0 0,-1 0 0,-21-21 16,22 0-16,-22-1 0</inkml:trace>
  <inkml:trace contextRef="#ctx0" brushRef="#br0" timeOffset="24287.97">6286 2307 0,'0'21'0,"0"22"16,0-22-16,0 0 0,0 21 15,-21-20-15,21-1 0,0 0 0,0 21 16,0-21-16,0 1 0,0-1 15,0 0-15,0 0 0,0 0 0,0 0 16,-21-21 15,21-21-15,0 0-16,0 0 0,0 0 16,0 0-16,0-1 0,0 1 15,0-21-15,0 21 0,0-22 16,0 22-16,21 0 0,0 0 0,1 0 15,-1 0-15,0-1 16,0 22-16,0 0 0,0 0 0,1 0 16,-1 0-16,0 0 0,-21 22 0,21-22 15,0 21-15,0 0 0,1 0 16,-22 21-16,0-20 0,0-1 0,0 21 16,21-21-16,-21 0 0,0 1 15,0-1-15,0 0 0,0 0 0,0 0 16,0 0-16,-21-21 31,21-21-15,0 0-16,0 0 15,0 0-15,0-22 0,0 22 0,21 0 16,0-21-16,0 21 0,0-22 0,0 1 16,1 21-16,20 0 0,0-1 15,-21 1-15,22 0 0,-1 21 0,-21 0 16,22 0-16,-22 0 0,21 0 15,-21 0-15,0 21 0,1 0 0,-22 1 16,0-1-16,0 0 0,0 21 0,0-21 16,0 1-16,0 20 0,0-21 15,0 0-15,-22 0 0,22 1 16,-21-22-16,21 21 0,0 0 0,0-42 47,0 0-47</inkml:trace>
  <inkml:trace contextRef="#ctx0" brushRef="#br0" timeOffset="24831.67">7387 1926 0,'0'0'0,"-21"0"16,0 0-16,21 21 15,-21 22-15,21-22 0,-22 0 16,22 21-16,-21 1 0,21-22 0,0 21 16,0 1-16,0-1 0,0 0 15,-21 1-15,21-1 0,0 0 0,-21 1 16,21-22-16,0 21 0,0-21 16,0 0-16,0 1 0,0-1 0,0 0 15,0 0-15,0-42 31,0 0-15,0 0-16,0-1 0,0 1 16,0-21-16,21 21 0,-21-22 15,21 22-15,0-21 0,1 21 0,-1 0 16,0-1-16,0 1 0,0 0 16,0 0-16,1 21 0,-1 0 0,21-21 15,-21 21-15,0 0 0,22 0 0,-22 0 16,21 0-16,-21 21 0,1 0 15,-1 0-15,0 0 0,0 1 0,-21-1 16,21 21-16,-21-21 16,0 22-16,0-22 0,0 0 0,-42 21 0,21-21 15,0 1-15,-1-1 0,-20 0 0,21 0 16,-21-21-16,20 21 16,-20-21-16,21 0 0,0 0 0,0 0 15,-1 0-15,1 0 0,21-21 47,21 0-47,1 21 16,-1-21-16,0 21 0</inkml:trace>
  <inkml:trace contextRef="#ctx0" brushRef="#br0" timeOffset="25212.32">7980 2498 0,'0'0'0,"21"0"0,0 0 0,0 0 16,0 0-16,-21-21 0,22 21 16,-1-22-16,0 22 0,0-21 0,0 0 15,0 21-15,1-21 0,-22 0 16,0 0-16,0-1 0,0 1 15,0 0 1,-22 21 0,1 0-16,0 0 0,0 0 0,0 21 15,0 0-15,-1 1 0,22-1 16,-21 0-16,21 0 0,-21 0 0,21 22 16,-21-22-16,21 0 0,0 0 0,0 21 15,0-20-15,0-1 0,21 0 16,0 0-16,0-21 0,1 0 15,-1 21-15,0-21 0,0 0 0,21 0 16,-20 0-16,-1 0 0,21 0 16,-21-21-16,0 21 0,1-21 15</inkml:trace>
  <inkml:trace contextRef="#ctx0" brushRef="#br0" timeOffset="25551.94">8467 2307 0,'0'0'0,"0"-21"0,-22 21 15,22-21-15,22 21 32,-1 0-32,0 0 15,0 0-15,21 0 0,-20 21 0,-1 0 16,0-21-16,0 21 0,0 1 16,0-1-16,-21 0 0,0 21 15,22-21-15,-22 1 0,21-1 0,-21 0 16,0 0-16,0 0 0,0 0 15,0 1-15,0-1 0,-21 0 16,-1-21-16,1 21 0,0-21 0,0 0 16,0 0-16,0 0 15,21-21-15,0 0 16,0 0-16,0-1 16,0 1-16,21 0 0,0-21 0,0 21 15,0-22-15,0 22 0,1-21 0,20 21 16,-21-1-16,0 1 0,22 0 15,-22 0-15,21 0 0</inkml:trace>
  <inkml:trace contextRef="#ctx0" brushRef="#br0" timeOffset="26335.91">10012 2582 0,'0'0'0,"21"0"0,64-63 31,-85 42-31,21 0 0,-21-1 0,21 1 15,-21-42-15,0 42 0,0-1 16,0-20-16,-21 21 0,0 0 16,-22 0-16,22-1 0,-21 22 0,21 0 15,-22 0-15,1 0 0,0 0 0,-1 0 16,1 0-16,0 22 0,-1-1 16,1 21-16,0-21 0,-1 22 0,1-1 15,21 0-15,0 1 0,-1-1 16,22-21-16,0 21 0,0-20 0,0-1 15,0 0-15,0 0 0,22 0 16,20-21-16,-21 0 0,21 0 16,1 0-16,-1 0 0,0-21 0,1 0 15,-1 0-15,0 0 0,22-1 0,-22 1 16,1-21-16,-1 0 0,0-1 16,1 1-16,-22 0 0,21-1 0,-21 1 15,0 0-15,1-22 0,-1 22 16,0-1-16,-21 1 0,0 0 0,0 21 15,0-22-15,0 22 0,0 0 0,-21 21 16,0 0 0,-1 21-16,1 21 0,0-20 0,0 20 15,0-21-15,21 21 16,0 1-16,-21-1 0,21 0 0,-22 1 16,22-1-16,0 0 0,0 1 0,0-22 15,0 21-15,0 1 0,0-22 16,22 0-16,-1 0 0,0 0 0,-21 0 15,21-21-15,0 0 0,0 0 16,1 0-16,-1 0 0,0 0 0,0 0 16,0 0-16,22-21 0,-22 0 0</inkml:trace>
  <inkml:trace contextRef="#ctx0" brushRef="#br0" timeOffset="26680.04">10541 2286 0,'0'0'0,"0"21"32,21-21-17,0 0-15,0 0 16,1 0-16,-1 0 0,0 0 16,0-21-16,0 0 0,0 21 15,1-21-15,-22 0 0,0-1 31,-22 22-31,1 0 0,0 0 16,0 0-16,0 0 0,0 22 16,-1-22-16,1 21 0,0 0 15,0 0-15,0 0 0,0 0 0,-1 1 16,22-1-16,0 0 0,0 21 0,0-21 16,0 1-16,0-1 15,0 0-15,22-21 0,-1 0 0,0 21 16,0-21-16,0 0 0,0 0 15,22 0-15,-22 0 0,21 0 0</inkml:trace>
  <inkml:trace contextRef="#ctx0" brushRef="#br0" timeOffset="26923.98">11282 2138 0,'0'0'0,"-21"0"16,-1 0-16,1 0 0,0 0 15,0 0-15,0 21 0,0-21 16,-1 21-16,-20 0 0,21 1 0,0 20 16,0-21-16,-1 0 0,1 22 0,0-22 15,0 0-15,21 21 0,0-21 16,0 1-16,0 20 0,0-21 0,21 0 16,0 0-16,0 1 0,22-22 15,-22 0-15,21 0 16,-21 0-16,22 0 0,-1 0 0,-21-22 15,22 1-15,-1 0 0</inkml:trace>
  <inkml:trace contextRef="#ctx0" brushRef="#br0" timeOffset="27179.83">11705 1842 0,'0'0'15,"0"-22"-15,0 1 0,0 0 16,-21 21-16,0 0 0,0 21 15,21 0-15,-22 1 0,1-1 16,21 21-16,0 0 16,-21 1-16,21-1 0,-21 0 0,21 1 15,-21-1-15,21 0 0,0 1 16,0-1-16,-21 0 0,21 1 0,0-1 16,0-21-16,-22 22 0,22-22 0,0 0 15,0 0-15,0 0 0,22-21 16,-1 0-1,0 0-15,0 0 0,0 0 0</inkml:trace>
  <inkml:trace contextRef="#ctx0" brushRef="#br0" timeOffset="27632.21">12086 2223 0,'0'0'0,"0"-22"0,0 1 15,0 0-15,-21 21 0,0 0 16,0 0-16,-1 0 0,1 0 0,0 0 16,0 0-16,-21 0 0,20 21 15,1 0-15,-21 1 0,21-1 0,0 0 16,-1 0-16,1 0 0,21 0 0,0 1 16,0-1-16,0 21 15,0-21-15,0 0 0,0 1 16,0-1-16,21-21 0,1 0 15,-22 21-15,21-21 0,0 0 16,0 0-16,0 0 0,0-21 0,22 0 16,-22-1-16,0 1 0,0 0 15,0 0-15,1 0 0,-1 0 0,0-1 16,0-20-16,0 21 0,-21 0 16,0 0-16,0 42 31,-21 0-31,21 0 15,-21 0-15,0 0 0,21 1 16,-21-1-16,21 0 0,0 0 0,0 0 16,0 0-16,0 1 0,0-1 0,0 0 15,0 0-15,21-21 16,0 0-16,0 0 0,0 0 0,0 0 16,22 0-16,-22 0 0,21 0 0</inkml:trace>
  <inkml:trace contextRef="#ctx0" brushRef="#br0" timeOffset="28007.88">12509 2201 0,'0'0'0,"-21"0"0,21-21 16,0 0 0,21 0-1,1 21-15,-1 0 0,0 0 16,0 0-16,0 0 0,0 0 15,1 0-15,-1 21 0,-21 0 0,21 0 16,-21 1-16,21-1 0,-21 0 0,0 0 16,0 0-16,0 0 0,0 22 15,0-22-15,0 0 0,0 0 0,0 0 16,0 1-16,0-1 16,-21 0-16,0-21 15,21-21 1,0 0-1,0-1-15,0 1 0,0 0 16,0-21-16,21 21 0,0-1 0,0 1 16,0-21-16,1 21 0,-1 0 15,0-1-15,0 22 0,0-21 0,0 0 16,1 21-16,-1 0 0,0 0 16,0 0-16,0 0 0</inkml:trace>
  <inkml:trace contextRef="#ctx0" brushRef="#br0" timeOffset="28363.9">13102 2307 0,'21'0'15,"0"0"1,1 0-16,-1 0 0,0-21 15,0 21-15,0 0 0,0-21 0,22 0 16,-22 21-16,-21-21 0,21 21 0,0-22 16,-21 1-16,0 0 15,0 0 1,-21 21-16,0 0 0,0 0 16,-22 0-16,22 21 0,0 0 15,0-21-15,-21 21 0,20 1 0,1-1 16,0 0-16,0 21 0,0-21 0,21 1 15,0-1-15,0 0 0,0 0 16,0 0-16,0 0 0,0 1 16,21-1-1,0-21-15,0 0 0,0 0 0,1 0 16,-1 0-16,0 0 0</inkml:trace>
  <inkml:trace contextRef="#ctx0" brushRef="#br0" timeOffset="28867.6">13758 2201 0,'0'-21'0,"0"42"0,0-63 16,-21 42-16,21-21 0,-21 21 16,0 0-16,0 0 15,-1 0-15,1 0 0,0 0 0,0 21 16,0 0-16,0 0 15,-1-21-15,22 22 0,-21-1 0,0 0 16,0 0-16,21 0 0,0 0 16,0 1-16,0-1 0,-21 0 15,21 0-15,0 0 0,0 0 0,21 1 16,0-22-16,0 0 16,0 0-16,1 0 15,-1 0-15,0 0 0,0-22 0,0 1 16,0 0-16,1 0 0,-22 0 15,21 0-15,0-22 0,0 22 0,-21-21 16,21-1-16,-21 1 0,21 0 0,1-1 16,-22-20-16,0 21 0,21-1 15,-21 1-15,21 0 0,-21 20 0,0 1 16,0 42 15,-21 22-31,0-22 0,-1 21 0,22 1 16,-21-1-16,0 0 0,21 1 15,-21-1-15,21 0 0,0 1 0,0-1 16,0 0-16,0 1 0,0-22 0,0 21 16,21-21-16,0 0 0,0 1 15,1-1-15,-1-21 0,21 0 0,-21 0 16,22 0-16,-22 0 0,21 0 16</inkml:trace>
  <inkml:trace contextRef="#ctx0" brushRef="#br0" timeOffset="29975.6">1249 4022 0,'0'0'16,"0"-85"-1,0 64-15,0 0 16,21 21 0,-21 21-1,0 21-15,0-21 16,0 22-16,0-1 0,0 0 0,0 1 15,0-1-15,-21 0 16,0 1-16,-1-1 0,22-21 0,0 22 16,-21-22-16,21 0 0,0 0 15,0-42 1,21 0 0,-21 0-16,22-1 0,-1-20 15,0 21-15,0 0 0,-21-22 16,21 22-16,0-21 0,1 21 0,-22 0 15,21-1-15,0 22 16,0 0 0,-21 22-16,21-1 0,-21 21 15,0-21-15,0 0 0,0 1 16,21 20-16,-21-21 0,22 0 16,-22 0-16,21-21 0,-21 22 15,21-1-15,0-21 0,0 0 0,0 0 16,1 0-16,-1 0 0,0 0 15,21-21-15,-21-1 0,1 1 0,20 0 16,-21 0-16,0 0 0,0-22 16,1 22-16,-1-21 0,-21 0 0,0-1 15,0 1-15,0 21 0,0-22 16,0 22-16,0-21 0,-21 21 16,-1 0-16,1 21 0,0 0 0,0 0 15,0 0 1,0 0-16,21 21 15,0 0-15,0 0 0,0 0 0,0 0 16,0 1-16,0-1 0,0 0 16,21 0-16,-21 0 0,21-21 0,0 0 15,21 0-15,-20 0 0</inkml:trace>
  <inkml:trace contextRef="#ctx0" brushRef="#br0" timeOffset="30196.48">2117 3979 0,'0'22'32,"0"-1"-32,0 0 0,0 0 15,0 21-15,0-20 0,0-1 16,0 21-16,0-21 0,0 0 0,-22 1 16,22-1-16,0 0 15,0 0-15,0-42 31,0 0-31,0 0 16,0-1-16,0 1 0</inkml:trace>
  <inkml:trace contextRef="#ctx0" brushRef="#br0" timeOffset="30376.37">2117 3789 0,'0'-21'0,"0"42"0,0-63 15,0 20 1,0 44 31,0-1-47,0 0 15,21-21 1,0 0-16,0 0 16,0 0-16</inkml:trace>
  <inkml:trace contextRef="#ctx0" brushRef="#br0" timeOffset="30611.24">2625 3662 0,'0'0'16,"0"21"-1,0 0-15,0 0 16,0 1-16,0 20 0,0-21 16,0 21-16,-22-20 0,22 20 0,-21 0 15,21 1-15,-21-1 0,21-21 16,-21 21-16,0-20 0,21 20 0,0-21 15,0 0-15,-21 0 16,21 1-16,0-1 0,0-42 31,21-1-15,-21 1-16</inkml:trace>
  <inkml:trace contextRef="#ctx0" brushRef="#br0" timeOffset="31156.92">2222 4022 0,'0'0'16,"-21"0"0,42 0-16,1 0 0,20 0 0,-21 0 15,21-21-15,22 21 16,-22-22-16,1 22 0,20-21 0,1 0 16,-22 21-16,21-21 0,-20 0 15,-1 0-15,0-1 0,1 1 0,-1 0 16,-21 0-16,0 0 0,1 0 15,-22-1-15,0 1 0,0 0 0,0 0 16,0 0-16,-22 21 16,1 0-16,0 0 15,21 21-15,-21 0 0,0 21 16,21-20-16,0-1 0,-21 21 16,21 0-16,0-20 0,0 20 0,0 0 15,0 1-15,0-1 16,0 0-16,0 1 0,0-22 0,0 21 15,0-21-15,0 0 0,0 1 0,0-1 16,0-42 15,0-1-15,0 1-16,0-21 0,0 21 0,0-22 16,21 22-16,0-21 0,0 0 15,0 20-15,0-20 0,22 21 0,-22 0 16,0 0-16,21-1 0,-20 22 15,-1 0-15,0 0 0,0 0 0,0 0 16,0 22-16,-21-1 0,0 0 16,0 0-16,22 21 0,-22-20 15,0-1-15,0 21 0,0-21 0,-22 0 16,1 22-16,21-22 0,-21 0 16,0 0-16,0 0 0,21 1 0</inkml:trace>
  <inkml:trace contextRef="#ctx0" brushRef="#br0" timeOffset="31616.66">4445 3556 0,'0'0'0,"0"-21"32,0 42-32,-21 0 0,0 0 0,21 1 15,0 20-15,0 0 0,-22-21 16,22 22-16,-21-1 0,0 0 15,21 1-15,0-1 0,-21 0 0,21 1 16,-21-1-16,0-21 0,21 22 0,0-22 16,0 0-16,0 0 0,0-42 31</inkml:trace>
  <inkml:trace contextRef="#ctx0" brushRef="#br0" timeOffset="32207.86">4022 3958 0,'21'0'47,"0"0"-47,0-21 0,0 21 16,0 0-16,22-21 0,-1 21 15,0-21-15,1 0 0,-1 21 0,22-22 16,-1 1-16,-21 0 0,22 0 15,-22 0-15,1 0 0,-1-1 0,0 1 16,-21 0-16,1-21 0,-1 21 16,-21-1-16,0 1 0,-21 21 15,-1 0-15,1 0 16,0 0-16,0 0 0,0 0 16,0 21-16,21 1 0,0-1 15,-22 0-15,22 21 0,-21-21 16,21 22-16,-21-22 0,21 21 0,-21 1 15,21-22-15,0 21 0,-21 0 0,21 1 16,-21-22-16,21 21 0,0-21 16,0 1-16,0-1 0,0 0 15,0-42 17,0 0-32,21-1 15,0 1-15,0 0 0,0-21 0,0 21 16,1-1-16,-1-20 0,21 21 15,-21 0-15,22 0 0,-1-1 16,0 1-16,-21 21 0,22 0 0,-22 0 16,21 0-16,-21 0 0,1 21 0,-22 1 15,0-1-15,0 0 16,0 21-16,0-21 0,0 1 0,-22-1 16,1 0-16,0 0 0,0 0 15,21 0-15,-21-21 0,0 22 0,-1-22 16,22-22 15,22 1-31,-1 0 16,-21 0-16,21 0 0</inkml:trace>
  <inkml:trace contextRef="#ctx0" brushRef="#br0" timeOffset="32527.68">5143 3937 0,'43'0'31,"-22"0"-31,0 0 0,0 0 16,0-21-16,1 21 0,-1-21 0,0 21 15,0-21-15,0 21 0,0-22 16,1 1-16,-22 0 16,0 0-16,-22 21 15,1 0-15,0 0 16,0 0-16,0 0 0,0 21 15,-22 0-15,22 0 0,0 1 0,0-1 16,0 0-16,21 21 0,0-21 16,0 22-16,0-22 0,0 0 0,0 0 15,0 22-15,0-22 16,21 0-16,21-21 0,-21 0 16,0 0-16,22 0 0,-22 0 0,21 0 15,1-21-15,-1 21 0,0-21 16</inkml:trace>
  <inkml:trace contextRef="#ctx0" brushRef="#br0" timeOffset="33275.75">6244 3344 0,'0'22'16,"0"-1"-16,0 21 0,0-21 16,-21 22-16,21-1 0,-21-21 0,21 21 15,0 1-15,-21-1 0,21 0 16,-22 1-16,1-1 0,21-21 0,0 22 16,0-1-16,0-21 0,-21 0 0,21 0 15,0 1-15,0-1 16,0 0-16,0-42 31,0 0-31,0-1 0,0 1 16,0 0-16,21 0 0,-21-21 0,0 20 15,0-20-15,21 0 0,1 21 16,-22-22-16,21 1 0,0 0 0,0 20 16,0 1-16,0 0 0,1 0 0,-1 0 15,21 21-15,-21 0 0,0 0 16,1 0-16,20 21 0,-42 0 0,21-21 15,-21 21-15,0 0 0,0 1 16,0-1-16,0 0 0,-21 0 16,0 0-16,0-21 0,-1 21 0,1 1 15,-21-22-15,21 21 0,-22-21 16,22 0-16,0 0 0,0 0 0,0 0 16,0 0-16,-1 0 0,1 0 15,21 21 16,21 0-15,1-21-16,-1 21 0,-21 0 0,21-21 16,0 22-16,0-22 0,-21 21 0,21-21 15,1 0-15,-1 21 0,0-21 16,0 0-16,0 21 16,0-21-16,1 0 0,-1 0 15,0 0-15,0-21 16</inkml:trace>
  <inkml:trace contextRef="#ctx0" brushRef="#br0" timeOffset="33651.55">6710 3725 0,'-21'22'16,"42"-22"-1,0 0-15,0 0 0,0 0 16,0 0-16,22-22 0,-22 22 16,0-21-16,0 21 0,22-21 0,-22 21 15,0-21-15,0 21 0,0-21 16,-21 0-16,-21 21 31,0 0-31,-21 0 0,20 21 16,1 0-16,-21 0 0,21-21 15,0 21-15,-1 0 0,1 1 0,0 20 16,0-21-16,21 0 0,0 0 16,0 1-16,0-1 0,0 0 15,21-21-15,0 0 16,0 0-16,1 0 0,-1 0 0,21 0 16,-21 0-16,0 0 0,22 0 0,-22 0 15,21-21-15,-21 0 0,22 21 16</inkml:trace>
  <inkml:trace contextRef="#ctx0" brushRef="#br0" timeOffset="34227.75">7345 3577 0,'0'-21'0,"0"42"0,0-21 32,0 21-17,0 1-15,0-1 0,0 0 0,0 0 16,0 0-16,0 0 0,0 1 15,0-1-15,0 0 0,0 0 0,0 0 16,0 0-16,21-21 16,-21 22-16,21-22 0,21 0 0,-20 0 15,-1 0-15,0 0 0,21-22 0,1 22 16,-22-21-16,21 0 0,-21 0 16,22 0-16,-22 0 0,0-1 15,0 1-15,0 0 0,-21 0 0,0 0 16,0-22-16,0 22 0,0 0 15,0 0-15,0 0 0,0 42 47,-21 0-47,21 0 0,0 0 0,0 22 16,0-22-16,-21 21 0,21 1 0,-21-1 16,21 0-16,-21 1 0,21-1 15,0 21-15,0-20 0,0 20 0,0-20 16,21 20-16,0-21 0,0 1 15,0 20-15,0-20 0,1-1 16,-1 0-16,-21 1 0,0-1 0,21 0 16,-21 1-16,0-1 0,0-21 0,0 21 15,-21-20-15,0 20 0,-1-21 16,1 0-16,-21-21 0,0 21 0,-1-21 16,22 0-16,-21 0 0,-22 0 0,22-21 15,0 21-15,-1-21 0,1 0 0,0-21 16,-1 20-16,22 1 0,-21 0 15,21 0-15,21 0 0,-22 0 0,22-22 16,0 22-16,0 0 0,0 0 16,0 0-16,0-1 0,0 1 0,22-21 15,-1 21-15,0-22 0,0 1 0</inkml:trace>
  <inkml:trace contextRef="#ctx0" brushRef="#br0" timeOffset="34791.53">8170 3429 0,'0'0'0,"-21"0"0,0 21 16,0 0-16,0 1 16,-1-1-16,22 21 0,0-21 0,-21 0 0,0 22 15,21-22-15,0 21 16,-21-21-16,0 1 0,21-1 0,0 0 15,-21 0-15,21 0 0,0 0 0,21-21 32,0 0-32,0 0 15,0-21-15,0 21 0,1-21 0,-1 0 16,0 0-16,0 0 0,0-1 16,0 1-16,1 0 0,-1 0 0,-21 0 15,21 0-15,-21 42 31,21 0-15,-21 0-16,0 0 0,0 0 0,0 1 16,0-1-16,0 0 15,21 0-15,0-21 0,1 0 16,-1 0-16,0 0 16,0 0-16,0 0 0,0 0 0,1 0 15,-1 0-15,0-21 0,0 0 16,0 0-16,-21-1 0,21 1 15,-21-21-15,0 21 0,0 0 0,0-22 16,0 22-16,-21-21 0,0 21 0,0-1 16,0 1-16,21 0 15,-21 21-15,-1 0 0,1 0 0,0 0 16,0 0-16,21 21 0,-21-21 16,21 21-16,0 1 0,0-1 15,0 0-15,21-21 16,0 21-16,0-21 0,0 0 15</inkml:trace>
  <inkml:trace contextRef="#ctx0" brushRef="#br0" timeOffset="35183.37">8869 3387 0,'-21'0'0,"-106"84"31,105-41-31,1-22 0,0 0 16,0 21-16,21-20 0,-21-1 16,21 21-16,-21-21 0,21 0 0,0 1 15,0-1-15,21 0 16,0 0-16,0-21 0,21 0 0,-20 0 16,20 0-16,-21 0 0,21 0 0,-20 0 15,20 0-15,-21-21 0,0 21 16,22-21-16,-22 0 0,0-1 0,-21 1 15,21 0-15,-21-21 0,21 21 16,-21-1-16,0-20 0,0 0 0,0 21 16,-21-1-16,0 1 0,0 0 15,0 0-15,-1 0 0,1 21 0,0 0 16,0 0-16,-21 0 0,20 0 16,1 21-16,0 0 0,0-21 0,0 21 15,0 0-15,21 1 0,-22-1 0,22 0 16,0 0-16,0 0 15,22 0-15,-1-21 0,0 0 0,0 0 16</inkml:trace>
  <inkml:trace contextRef="#ctx0" brushRef="#br0" timeOffset="35523.83">9207 3429 0,'0'0'16,"0"-21"-16,0 0 0,22 21 15,-22-21-15,21 21 0,0 0 16,0 0-16,0 0 16,0 21-16,-21 0 0,22 0 0,-22 0 15,0 0-15,0 1 0,21 20 16,-21-21-16,0 0 0,0 0 0,0 22 16,0-22-16,0 0 0,-21 0 15,21 0-15,-22-21 16,22 22-16,-21-22 15,21-22 1,0 1-16,0 0 16,0 0-16,21 0 0,-21 0 15,22-22-15,-1 22 0,-21-21 0,21 21 16,0-22-16,0 22 0,-21 0 16,21-21-16,1 20 0,-1 22 0,0-21 15,0 21-15,0 0 0</inkml:trace>
  <inkml:trace contextRef="#ctx0" brushRef="#br0" timeOffset="36027.54">10181 3408 0,'0'-21'0,"0"42"0,0-63 16,0 20-16,0 1 0,-21 0 16,0 0-16,0 0 0,-1 21 0,-20 0 15,21 0-15,-21 0 0,-1 0 0,1 21 16,21 0-16,-22 0 0,1 0 16,21 1-16,-21 20 0,20-21 15,1 21-15,0 1 0,0-22 0,21 21 16,0-21-16,0 22 0,0-22 0,0 0 15,0 0-15,21 0 0,0 1 16,0-22-16,22 0 0,-22 0 0,21 0 16,-21 0-16,22 0 0,-22-22 0,21 22 15,-21-21-15,22 0 0,-22 0 16,21 0-16,-21 0 0,1-22 16,-1 22-16,0-21 0,0-22 0,0 22 15,0-22-15,-21 22 0,0-21 16,22 20-16,-22 1 0,21 0 0,-21-1 15,0 22-15,0 0 0,0 0 0,0 0 16,-21 21 0,-1 21-16,22 0 0,-21 0 0,0 21 15,21-20-15,0 20 0,-21 21 0,21-20 16,0-1-16,-21 0 0,21 22 16,0-22-16,0 1 0,0-1 0,0-21 15,0 21-15,0-20 0,0-1 0,21 0 16</inkml:trace>
  <inkml:trace contextRef="#ctx0" brushRef="#br0" timeOffset="36780.36">11684 3302 0,'0'0'0,"0"-21"0,63-21 31,-63 20-31,22 1 0,-22 0 16,-22 21-1,1 0-15,0 0 16,0 0-16,-21 0 0,20 21 0,-20-21 16,21 21-16,0 1 0,0-22 0,-1 21 15,1 0-15,0 0 0,21 0 16,0 0-16,0 1 15,0-1-15,21 0 16,0 0-16,1-21 0,-1 21 16,0 0-16,0 1 0,0-1 0,0-21 15,22 21-15,-22 0 0,0 0 16,0 0-16,0 1 0,-21-1 0,0 0 16,0 0-16,0 0 0,0 0 15,-21 1-15,0-22 0,-21 0 16,-1 21-16,22-21 0,-21 0 0,0 0 15,-1 0-15,1 0 0,0 0 0,-1 0 16,22-21-16,0 21 0,0-22 16,0 1-16,-1 0 0,22 0 15,-21 0-15,21 0 0,0-1 0,0 1 16,0 0-16,0 0 0,0 0 16,0 0-16,0-1 0,0 1 0,21 21 15,-21-21-15,22 21 0,-1 0 16,0-21-16</inkml:trace>
  <inkml:trace contextRef="#ctx0" brushRef="#br0" timeOffset="37071.93">12128 3112 0,'-21'21'31,"0"0"-15,21 0-16,-21 0 0,0 22 0,21-22 15,-21 21-15,-1 0 0,1 1 16,0-22-16,0 21 0,0 1 0,0-22 16,21 21-16,-22-21 0,22 0 15,0 1-15,0-1 0,0 0 0,0 0 16,22-21-1,-1 0-15,0 0 16,0 0-16,0-21 0</inkml:trace>
  <inkml:trace contextRef="#ctx0" brushRef="#br0" timeOffset="37263.98">11832 3408 0,'-21'0'16,"42"0"0,0 0-16,0 0 15,1 0-15,20 0 0,-21-21 16,21 21-16,-20 0 0,-1 0 0,21 0 16,-21 0-16,0-21 0,1 21 15</inkml:trace>
  <inkml:trace contextRef="#ctx0" brushRef="#br0" timeOffset="37811.67">12509 3450 0,'64'0'31,"-64"-21"-31,21 21 15,-21-21-15,0 0 0,21 21 16,-21-21-16,0-1 0,0 1 16,0 0-16,-21 0 0,0 21 15,0 0-15,0 0 16,-1 0-16,1 0 0,0 0 0,0 21 16,0 0-16,0 0 0,-22 1 15,22 20-15,0-21 0,0 21 16,0-20-16,-1 20 0,1-21 0,21 0 15,-21 0-15,21 1 0,0-1 0,0 0 16,0 0-16,21-21 16,0 21-16,1-21 0,-1 0 0,0 0 15,21 0-15,-21 0 0,1 0 16,-1-21-16,21 0 0,-21 21 0,0-21 16,1 0-16,-1-1 0,0 1 0,0 0 15,-21 0-15,0 0 0,21 0 16,-21-22-16,0 22 0,0 0 0,0 0 15,0 0-15,0 42 32,0 0-32,0 0 15,-21 0-15,21 0 0,0 1 0,0-1 16,0 0-16,0 0 0,0 0 16,0 0-16,0 1 0,0-1 15,0 0-15,21-21 16,0 0-1,1 0-15,-1-21 16,0 21-16</inkml:trace>
  <inkml:trace contextRef="#ctx0" brushRef="#br0" timeOffset="38691.78">13102 3048 0,'0'21'16,"-21"43"0,21-22-16,0-21 0,0 22 15,0-22-15,-21 21 0,21 0 0,0-20 16,-21 20-16,21 0 0,0 1 0,-22-22 16,22 21-16,0-21 0,0 0 15,0 1-15,0-1 0,0 0 0,0 0 16,22-21-16,-1 0 0,0 21 0,0-21 15,0 0-15,0 0 16,1 0-16,-1-21 16,0 0-16,0 21 0,0-21 0,0 0 15,1-1-15,-1-20 0,0 21 16,0 0-16,-21-22 0,0 22 0,0 0 16,21 0-16,-21 0 0,0 0 15,0 42 1,0 0-1,0 0-15,0 0 0,0 0 16,0 1-16,-21-1 0,21 0 0,0 0 16,0 0-16,0 0 0,0 1 0,0-1 15,0 0-15,0 0 16,21-21 0,0 0-16,1 0 0,-1 0 15,0 0-15,0 0 0,0 0 16,0-21-16,-21 0 0,22 0 0,-1-1 15,0 1-15,0-21 0,0 21 0,0-22 16,1 22-16,-1 0 0,0-21 16,-21 21-16,21-1 0,0 1 0,-21 0 15,0 42 17,0 0-17,0 1-15,0-1 16,21-21 31,-21-21-47,0-1 15,0 1 1,0 0 0,-21 21-1,0 0-15,21 21 16,-21 0-16,0 1 0,0 20 15,21-21-15,0 0 0,-22 0 0,1 22 16,21-22-16,0 0 16,0 0-16,0 0 0,0 1 0,0-1 15,0 0-15,0 0 0,21-21 16,1 0-16,-1 21 16,0-21-16,0 0 0,0 0 15,0 0-15,1-21 0,-1 21 0,0-21 16,0 0-16,0 0 0,22-1 15,-22 1-15,0 0 0,0 0 0,0-21 16,0 20-16,-21-20 0</inkml:trace>
  <inkml:trace contextRef="#ctx0" brushRef="#br0" timeOffset="38932.78">13758 3027 0,'0'0'0,"-21"0"15,0 0 63,0 0-78</inkml:trace>
  <inkml:trace contextRef="#ctx0" brushRef="#br0" timeOffset="39179.89">13017 3260 0,'-21'0'0,"21"21"16,21-21 0,1 0-16,-1 0 0,0 0 15,21-21-15,-21 21 0,1 0 0,-1 0 16,0-21-16,0 21 0,21 0 0,-20 0 16,-1 0-16,0-22 15,0 22-15</inkml:trace>
  <inkml:trace contextRef="#ctx0" brushRef="#br0" timeOffset="72299.53">15176 2307 0,'-21'-21'16,"0"21"-1,0 0 1,0 0 0,0 0-16,-1 0 15,1 0-15,0 0 16,0 0-16,0 0 15,0 0 1,42 0 31,0 0-47,21 0 16,-21 0-16,22 0 0,-1 0 15,0 0-15,-20 0 0,20 0 0,21 0 16,-20 0-16,-1 0 0,0 0 0,1 0 15,-1 0-15,0 0 0,-20 0 16,20 0-16,-21 0 0,0 0 0,0 0 16,1 0-16,-1 0 15,0 0-15,0 0 0,-21-21 32,0 0 14</inkml:trace>
  <inkml:trace contextRef="#ctx0" brushRef="#br0" timeOffset="72703.95">15621 2032 0,'-64'0'16,"64"21"-16,0 0 16,0 1-16,0-1 15,22 0-15,-1-21 0,-21 21 16,21-21-16,0 21 0,21-21 16,-20 0-16,-1 21 0,0-21 0,0 0 15,0 0-15,0 0 0,1 22 0,-1-22 16,0 0-16,0 0 0,0 0 15,0 0-15,-21 21 32,0 0-17,-21 0-15,0-21 0,0 21 0,-21 0 16,20 1-16,1-1 0,0 0 16,-21 0-16,21 0 0,-1 0 0,1 1 15,-21-1-15,21 0 0,0 0 16,-1 0-16,22 0 0,-21 1 0,0-1 15,0-21-15</inkml:trace>
  <inkml:trace contextRef="#ctx0" brushRef="#br0" timeOffset="73171.67">16658 1863 0,'0'0'0,"0"-21"0,0-1 16,0 44-1,0-1 1,0 0-16,0 21 15,-21-21-15,0 22 0,21-1 16,0-21-16,-21 22 0,-1-1 16,1 0-16,0-21 0,21 22 0,-21-1 15,21-21-15,-21 0 0,21 22 0,0-22 16,0 0-16,-21 0 0,21 0 16,0 1-16,0-44 31,0 1-31,21 0 0,-21 0 0,0 0 15,21 0-15</inkml:trace>
  <inkml:trace contextRef="#ctx0" brushRef="#br0" timeOffset="73435.53">16637 1947 0,'0'-21'0,"0"42"0,0-63 0,21 42 16,-21-21-16,21 0 0,0 0 0,1-1 15,-1 1-15,0 21 16,0 0-16,21 0 0,-20 0 15,-1 0-15,0 21 0,0 1 16,0-1-16,0 21 0,1 0 0,-1-20 16,0 20-16,-21 0 0,21 1 15,-21-1-15,0 0 0,0-21 0,0 22 16,0-22-16,0 21 0,0-21 16,-21 1-16,21-1 0,-21 0 15,21 0-15,0 0 0,-21-21 31,-1 0-31,1-21 16</inkml:trace>
  <inkml:trace contextRef="#ctx0" brushRef="#br0" timeOffset="74551.95">16425 2265 0,'43'-42'31,"-22"42"-31,0-22 0,0 22 16,21 0-16,1-21 0,-22 21 0,21-21 16,1 21-16,-1 0 0,0-21 15,1 21-15,-1-21 0,0 21 0,1 0 16,-1 0-16,-21 0 0,21-21 0,-20 21 16,-1 0-16,0 0 0,0 0 15,0 0-15,-21 21 16,0 0-1,0 0-15,0 0 16,0 0-16,0 1 0,0-1 16,0 0-1,0 0-15,-21 0 0,21 0 16,-21-21-16,21 22 16,0-44 15,21 1-16,0 0-15,-21 0 0,21 0 16,1 0-16,-22-1 0,21 1 0,0 0 16,0 21-16,-21-21 0,21 0 15,0 0-15,1-1 16,-1 22-16,-21 22 31,0-1-31,0 0 0,0 0 16,0 0-16,0 0 0,0 1 15,0-1-15,0 0 0,0 0 0,0 0 16,0 0-16,0 1 16,21-22-16,0 0 0,0 0 15,0 0-15,22 0 0,-22 0 16,0 0-16,0 0 0,22-22 16,-22 22-16,0-21 0,0 0 0,21 0 15,-20 0-15,-1 0 0,-21-1 16,21 1-16,0 0 0,-21 0 15,0 0-15,21 21 16,-21 21 15,0 0-31,0 0 0,-21-21 16,21 21-16,0 1 0,0-1 0,0 0 16,0 0-16,0 0 0,0 0 15,0 1-15,0-1 16,21-21-16,0 0 0,1 0 15,-1 0-15,0 0 0,0 0 16,0-21-16,0 21 0,1-22 16,-1 22-16,0-21 0,21 0 0,-21 0 0,1 0 15,-22 0-15,21-1 16,0 1-16,-21 0 0,21 0 0,-21 0 16,0 0-16,0 42 46,0 0-46,0 0 16,-21 0-16,21 0 0,-21 22 0,0-22 16,21 21-16,-22 1 0,22-1 15,-21 0-15,21 1 0,-21 20 0,21 1 16,0-22-16,0 21 0,0 1 0,0-1 16,0 1-16,0-1 0,0-20 15,0 20-15,0 1 0,0-22 16,0 22-16,0-22 0,0 0 0,0 1 15,0-22-15,-21 21 0,21-21 16,-21 0-16,0-21 0,-22 22 0,22-22 16,0 0-16,-21 0 0,-1 0 0,1 0 15,0-22-15,-1 1 0,-20 21 16,20-21-16,1 0 0,-21 0 0,20 0 16,22-1-16,-21 1 0,21-21 0,-1 21 15,1 0-15,21-22 16,0 22-16,0-21 0,0 21 0,0-22 0,21 1 15,43-43-15</inkml:trace>
  <inkml:trace contextRef="#ctx0" brushRef="#br0" timeOffset="75387.05">19198 2011 0,'0'0'16,"0"-21"-1,0 42 1,0 0 0,0 0-16,0 0 15,0 1-15,0-1 0,0 0 0,0 0 16,-21 0-16,21 0 0,0 1 0,0-1 15,0 0-15,-21-21 16,21 21-16,0-42 31,0 0-15,0 0-16,0-1 0,0 1 16,0 0-16,0 0 0,0 0 15,0 0-15,21-1 0,0 1 0,0 0 16,-21 0-16,21 21 0,1 0 15,-1-21-15,0 21 0,0 0 16,0 0-16,0 0 0,1 21 16,-1 0-16,0 0 0,-21 0 15,21 1-15,-21-1 0,0 0 16,21 0-16,-21 0 0,0 0 16,0 1-16,0-1 0,0 0 0,0 0 15,0-42 32,0 0-47,0 0 16,0-1-16,0 1 0,0-21 0,21 21 15,1-22-15,-1 22 16,0-21-16,0 21 0,0 0 0,0-1 16,22 1-16,-22 21 0,0 0 0,21 0 15,-20 0-15,-1 0 0,0 21 16,0 1-16,-21-1 0,0 21 0,0-21 15,0 0-15,0 1 0,0-1 16,0 21-16,0-21 0,0 0 0,0 1 16,0-1-16,0 0 15,0-42 17</inkml:trace>
  <inkml:trace contextRef="#ctx0" brushRef="#br0" timeOffset="75747.55">20087 2138 0,'0'0'0,"21"0"31,0 0-31,1 0 0,-1 0 0,0 0 15,0 0-15,0-21 16,0 21-16,-21-21 0,22 21 0,-22-22 16,21 1-16,-21 0 0,0 0 15,0 0-15,0 0 0,-21 21 16,-1 0-16,1 0 0,0 0 16,0 0-16,0 0 0,0 21 15,-1 0-15,1 0 0,0 0 0,0 22 16,21-22-16,0 0 0,0 21 15,0-21-15,0 1 0,0-1 0,0 0 16,0 0-16,21 0 16,0-21-16,-21 21 0,21-21 15,22 0-15,-22 0 0,0 0 0,0 0 16,22-21-16,-22 0 0,21 0 16</inkml:trace>
  <inkml:trace contextRef="#ctx0" brushRef="#br0" timeOffset="76368.2">20722 1990 0,'0'0'0,"-21"21"15,21 0-15,-21 0 0,21 0 16,-21 1-16,21-1 0,-22 0 0,22 0 16,0 0-16,0 0 0,0 1 15,0-1-15,0 0 0,-21 0 16,21 0-1,-21-21 1,21-21 0,0 0-16,0 0 15,0 0-15,0-1 0,0 1 16,0-21-16,0 21 0,21 0 0,0-22 16,1 22-16,-1 0 0,0 0 15,21 0-15,-21 21 0,1 0 0,-1 0 16,0 0-16,0 0 0,0 0 15,0 21-15,1 0 0,-1 0 16,-21 0-16,0 0 0,21 1 0,-21-1 16,0 0-16,0 21 0,0-21 15,0 1-15,0-1 0,0 0 0,0 0 16,-21-21-16,21 21 16,-21-21-1,21-21-15,0 0 16,0 0-16,21 0 15,0-22-15,0 22 0,0 0 16,0-21-16,1 20 0,-1 1 16,0 0-16,0 0 0,21 0 0,-20 21 15,-1 0-15,21 0 16,-21 0-16,0 0 0,1 21 0,-1-21 16,-21 21-16,0 0 0,0 0 0,0 1 15,0-1-15,0 21 0,0-21 16,0 0-16,0 1 0,0-1 15,-21 0-15,21 0 16,-22-21-16,22-21 31,22 0-15,-1 0-16,0-1 0</inkml:trace>
  <inkml:trace contextRef="#ctx0" brushRef="#br0" timeOffset="76864.92">21696 1630 0,'0'0'16,"0"-21"-16,0 0 15,-21 42 1,21 0-16,-22 0 16,22 0-16,0 22 0,0-1 0,-21-21 15,0 21-15,21 1 0,-21-1 0,21 0 16,0 1-16,0-1 0,-21-21 15,21 22-15,0-22 0,-21 21 16,21-21-16,0 0 0,0 1 16,0-1-16,0 0 0,0-42 47,0 0-47,0-1 15,0 1-15,0 0 0,0 0 16,21-21-16,0 20 0,0 1 0,0 0 15,0 0-15,1 0 0,-1 21 16,0-21-16,0 21 0,0 0 16,0 0-16,1 0 0,-1 0 0,21 0 0,-21 0 15,0 0-15,1 21 16,-1 0-16,-21 0 0,0 0 0,0 0 16,0 1-16,0-1 0,0 0 15,0 0-15,-21 0 0,-1 0 0,1 1 16,0-1-16,0-21 0,0 21 0,0-21 15,-1 0-15,1 21 0,-21-21 16,21 0-16,0 0 0,-1 0 16,44-21-1,-22 0 1,21 0-16,21-1 0</inkml:trace>
  <inkml:trace contextRef="#ctx0" brushRef="#br0" timeOffset="77227.7">22267 2096 0,'21'0'16,"1"0"0,-1-22-16,0 22 15,0 0-15,-21-21 0,21 21 0,0-21 16,1 0-16,-1 21 0,-21-21 15,21 0-15,0-1 0,-21 1 0,0 0 16,0 0 0,-21 21-16,0 0 15,0 0-15,-1 0 0,1 21 16,0 0-16,0 0 0,0 1 0,0-1 16,-1 0-16,1 0 0,0 21 0,21-20 15,0-1-15,0 0 0,0 0 16,0 0-16,0 0 0,0 1 15,21-1-15,0-21 16,1 21-16,-1-21 0,0 0 16,21 0-16,-21 0 0,22 0 0,-22 0 0,21-21 15,-21 21-15,22-21 16</inkml:trace>
  <inkml:trace contextRef="#ctx0" brushRef="#br0" timeOffset="77599.48">22818 1990 0,'0'-21'0,"0"42"0,0-64 15,0 22-15,0 0 16,0 0-16,0 0 0,21 21 16,0 0-16,0-21 15,0 21-15,22 0 0,-22 0 0,0 0 16,21 0-16,-21 21 0,22-21 16,-22 21-16,0 0 0,-21 0 15,21 0-15,-21 22 0,0-22 0,0 0 16,0 21-16,0-20 0,0-1 15,0 0-15,-21 0 0,21 0 0,-21 0 16,21 1-16,0-1 0,-21-21 16,0 0-16,-1 0 0,1 0 15,21-21 1,0-1-16,0 1 16,0 0-16,21 0 0,1-21 0,-1 20 15,0-20-15,21 0 0,-21-1 16,22 22-16,-22-21 0,21 0 15,-21 20-15,22 1 0,-22 0 16,21 21-16,-21 0 0,1 0 0,-1 0 16,0 0-16,-21 21 15,0 0-15,0 1 0</inkml:trace>
  <inkml:trace contextRef="#ctx0" brushRef="#br0" timeOffset="80699.81">24363 1778 0,'0'21'78,"0"0"-62,0 1-16,0-1 0,0 0 0,-21 0 15,21 0-15,0 0 0,0 1 0,-22-1 16,22 0-16,0 21 0,-21-21 16,21 1-16,0-1 0,0 0 15,0 0-15,0 0 0,0 0 16,0 1 0,0-44 30,0 1-46,0 0 0,0 0 16,0 0-16</inkml:trace>
  <inkml:trace contextRef="#ctx0" brushRef="#br0" timeOffset="81299.78">24299 1926 0,'0'0'16,"0"-21"-16,0 0 15,0 0-15,0 0 16,0-1-16,0 1 16,21 0-16,1 21 31,-22 21-16,0 0-15,0 1 0,0-1 16,0 21-16,0-21 0,0 22 0,0-22 16,0 0-16,0 21 0,0-21 15,0 22-15,0-22 0,0 0 0,0 0 16,0 0-16,0 1 0,-22-22 31,1-22 0,21 1-31,0 0 16,0 0-16,0-21 16,0 20-16,0 1 0,0-21 0,21 0 15,1 20-15,-22-20 0,21 21 0,0-21 16,0 20-16,21 1 0,-20 0 16,-1 0-16,21 21 0,-21 0 0,22 0 15,-22 0-15,21 0 0,-21 21 16,0-21-16,22 21 0,-22 22 0,-21-22 15,21 21-15,-21-21 0,0 22 16,0-22-16,0 21 0,0-21 0,0 0 16,0 22-16,-21-22 0,21 0 0,-21-21 15,0 21-15,21 0 16,0 1-16,-22-22 0,44 0 47,-22-22-47,21 22 0,0-21 0,21 0 15,-21 0-15</inkml:trace>
  <inkml:trace contextRef="#ctx0" brushRef="#br0" timeOffset="81692.56">25336 1715 0,'0'0'0,"0"21"31,0 0-31,0 0 0,0 0 16,-21 0-16,0 22 0,0-22 0,0 0 16,21 21-16,-21-20 0,-1 20 15,1-21-15,21 0 0,0 0 0,0 1 16,0-1-16,0 0 0,21 0 16,1-21-16,-1 0 0,0 0 15,0 0-15,21 0 0,-20 0 0,-1 0 16,21-21-16,-21 21 15,22-21-15,-22 0 0,0-1 0,0 1 16,0-21-16,0 21 0,-21-22 0,0 1 16,0 21-16,0-21 0,0 20 15,0 1-15,-21-21 0,0 42 16,0-21-16,0 21 0,0 0 0,-22 0 16,22 0-16,0 0 0,0 21 0,0-21 15,-1 21-15,1 0 0,21 0 16,0 1-16,0-1 15,21-21-15,1 0 16,-1 0-16,21 0 0</inkml:trace>
  <inkml:trace contextRef="#ctx0" brushRef="#br0" timeOffset="81969.39">26014 1503 0,'0'0'0,"21"-21"0,0 0 16,-21-1-16,21 1 15,-21 42 1,0 1 0,0-1-16,0 21 0,-21 0 15,0 1-15,0-1 0,21 0 0,-21 1 16,-1 20-16,1-20 0,0-1 16,0 0-16,21 1 0,0-22 15,0 21-15,0-21 0,0 0 16,0 1-16,0-1 0,0 0 0,21-21 15,0 0-15,0 0 0,1 0 0,-1 0 16,0 0-16,0 0 0,0-21 16,22 21-16,-22-21 0,0-1 0,0 1 15,0-21-15</inkml:trace>
  <inkml:trace contextRef="#ctx0" brushRef="#br0" timeOffset="82131.31">25950 1693 0,'0'0'0,"-21"0"0,0 0 16,42 0 0,0 0-1,0 0-15,22 0 0,-22 0 16,21 0-16,-21 0 0,22 0 0,-1 0 16,0 0-16,-20-21 0,20 21 0</inkml:trace>
  <inkml:trace contextRef="#ctx0" brushRef="#br0" timeOffset="82891.7">27644 1990 0,'0'-21'0,"0"42"0,21-42 15,0-1-15,0 22 0,0-21 16,0 21-16,-21-21 0,0 0 0,0 0 16,0 0-16,0-1 15,0 1-15,0 0 0,0-21 0,0 21 16,0-1-16,0 1 0,-21 0 16,0 0-16,0 0 0,0 0 0,0 21 15,-22 0-15,22 0 0,0 0 16,-21 21-16,20 0 0,-20 0 0,21 0 15,-21 22-15,20-22 0,1 21 16,0 0-16,0 1 0,0-22 16,21 21-16,0-21 0,0 1 0,0 20 15,0-21-15,0 0 16,21-21-16,21 0 0,-21 0 0,1 0 16,20 0-16,-21 0 0,21 0 15,1 0-15,-22 0 0,21-21 0,1 0 16,-1 0-16,0-22 0,1 1 15,-22 0-15,21-1 0,0 1 0,-20 0 16,-1-22-16,0 22 16,0 0-16,0-22 0,-21 22 0,0 21 15,0-22-15,21 22 0,-21 0 0,0 0 16,0 0-16,-21 21 16,21 21-1,-21 0-15,0 21 0,0 1 0,21-1 16,-21 0-16,-1 22 0,1-22 15,0 22-15,0-22 0,21 21 0,0-20 16,-21-1-16,21 0 0,0 1 0,0-1 16,0-21-16,0 0 0,0 1 15,0-1-15,0 0 0,21 0 0,0-21 16,0 0 0,0 0-16,22 0 0,-22 0 0,0-21 0,21 0 15,-20 0-15</inkml:trace>
  <inkml:trace contextRef="#ctx0" brushRef="#br0" timeOffset="83232.5">28257 1863 0,'-21'0'31,"21"21"-31,21-21 16,1 0-1,-1 0-15,0 0 0,0 0 0,0 0 16,0 0-16,1 0 15,-1 0-15,0-21 0,0 21 0,0-21 0,0-1 16,-21 1 0,22 0-16,-22 0 0,0 0 15,0 0 1,-22 21-16,1 0 0,0 21 16,-21 0-16,21 0 0,-22 21 15,22-20-15,-21 20 0,21-21 0,-1 21 16,-20-20-16,42 20 0,-21-21 0,21 0 15,0 0-15,0 1 0,0-1 16,21 0-16,0-21 0,22 0 16,-22 0-16,21 0 15,0 0-15,-20 0 0,20 0 0,0 0 16,1-21-16</inkml:trace>
  <inkml:trace contextRef="#ctx0" brushRef="#br0" timeOffset="83699.23">29019 1736 0,'0'0'0,"0"-21"0,0-1 16,-21 1-16,0 21 16,0 0-16,0 0 0,0 0 0,-1 21 15,1-21-15,0 22 0,0 20 0,0-21 16,0 21-16,-1-20 0,1 20 16,0 0-16,21-21 0,0 22 15,0-1-15,0-21 0,0 0 16,0 22-16,0-22 0,0 0 0,21-21 15,0 21-15,1 0 0,-1-21 16,0 0-16,0 0 0,0 0 0,22 0 16,-22 0-16,0 0 0,21-21 0,-21 0 15,22 0-15,-22 0 0,0 0 16,21-22-16,-20 1 0,-1 0 0,0-22 16,0 22-16,0-22 0,0 1 15,1-1-15,-22 22 0,0-22 0,21 22 16,-21 0-16,0-1 0,21 22 15,-21 0-15,0 0 0,0 42 32,-21 0-32,21 0 0,-21 22 15,21-1-15,-22 0 0,1 22 16,21-1-16,-21-20 0,0 20 0,21 1 16,0-22-16,-21 0 0,0 1 15,21-1-15,-22 0 0,22-20 0,0-1 16,0 21-16,0-21 15,0 0-15,22-21 0,-1 0 16,0 0-16,0 0 0,21 0 0,-20 0 16</inkml:trace>
  <inkml:trace contextRef="#ctx0" brushRef="#br0" timeOffset="84155.98">29930 1947 0,'0'0'0,"0"-21"0,0 0 0,-22 0 15,22 0-15,-21 0 0,0-1 16,21 1-16,-21 0 0,0 0 0,0 21 16,-1 0-16,1 0 0,0 21 15,0 0-15,-21 0 0,20 1 0,-20 20 16,21-21-16,-21 21 0,20-20 16,1 20-16,0 0 0,0-21 0,21 1 15,0-1-15,0 0 16,0 0-16,0 0 0,0 0 0,21 1 15,0-22-15,0 0 16,1 0-16,-1 0 0,21 0 0,-21 0 16,0 0-16,1 0 0,-1-22 0,0 1 15,0 0-15,0 0 0,0-21 16,1 20-16,-1-20 0,0 0 0,0-1 16,-21 1-16,0 21 0,21-21 15,-21 20-15,0 1 0,0 42 31,0 1-31,-21-1 0,0 21 0,21-21 16,-21 0-16,21 22 16,-21-22-16,21 0 0,-22 21 0,22-20 15,0-1-15,0 0 0,0 0 0,0 0 16,0 0-16,22-21 16,-1 0-16,0 22 0,0-22 15,0 0-15,0 0 16,22-22-16</inkml:trace>
  <inkml:trace contextRef="#ctx0" brushRef="#br0" timeOffset="84571.74">30226 1884 0,'0'0'16,"-21"0"-16,21-21 0,-21 0 0,-1-1 16,22 1-1,0 0-15,22 21 16,-1 0-16,0-21 0,21 21 0,-21 0 15,1 0-15,20 0 0,-21 0 16,0 0-16,22 0 0,-22 0 0,0 0 16,0 21-16,0 0 0,0 0 15,-21 22-15,0-22 0,0 0 0,0 21 16,0-20-16,0-1 0,0 21 16,0-21-16,0 0 0,0 1 0,0-1 15,0 0-15,-21 0 16,0-21-16,0 21 0,0-21 31,21-21-31,0 0 0,0 0 16,0 0-16,0-1 15,0-20-15,21 21 0,0-21 0,-21-1 16,21 22-16,0-21 0,1-1 16,-1 1-16,0 21 0,0 0 0,0 0 15,-21-1-15,21 22 0,1 0 16,-1 22-1,-21-1 1,0 0 0</inkml:trace>
  <inkml:trace contextRef="#ctx0" brushRef="#br0" timeOffset="84963.52">30924 1947 0,'0'0'0,"-21"0"0,42 0 47,1 0-47,-1 0 16,0-21-16,0 0 0,0 21 0,0-21 16,22 21-16,-22-21 0,21 0 15,-21-1-15,1 1 0,20 0 0,-21 0 16,0 0-16,-21 0 0,0-1 15,21 1-15,-21 0 0,0 0 0,-21 21 16,0 0-16,0 0 16,-21 0-16,20 0 0,-20 21 0,0 21 15,-1-20-15,22 20 0,-21-21 16,21 21-16,0-20 0,-1 20 16,1-21-16,21 21 0,0-20 15,0-1-15,0 0 0,0 0 0,0 0 0,21 0 16,1-21-16,-1 22 15,0-22-15,0 0 0,0 0 0,0 0 16,1 0-16,-1 0 0,21 0 16,-21 0-16,22 0 0,-22-22 0,0 22 15</inkml:trace>
  <inkml:trace contextRef="#ctx0" brushRef="#br0" timeOffset="85124.21">31242 2074 0,'0'0'0,"-21"0"0,0 0 0,-1 0 16,1 22 0,21-44 31</inkml:trace>
  <inkml:trace contextRef="#ctx0" brushRef="#br0" timeOffset="86199.71">15981 3514 0,'0'0'0,"-21"-43"15,21 22-15,-22 0 0,1 21 16,0 0 0,21 21-16,-21 0 15,21 1-15,0 20 0,0-21 16,-21 21-16,21 1 0,-21-22 0,21 21 15,0 1-15,0-22 0,-22 0 0,22 21 16,0-21-16,-21-21 0,21 22 16,0-1-16,0-42 31,21 21-31,1-22 0,-1 1 16,0 0-16,0 0 0,-21 0 0,21 0 15,0-1-15,1 22 16,-1-21-16,0 0 0,0 0 0,0 21 15,0 0-15,1 0 0,-1 0 16,-21 21-16,0 0 0,21 0 16,-21 1-16,21-1 0,-21 0 0,21 0 15,-21 0-15,0 0 0,0 1 16,0-1-16,21-21 0,1 21 0,-1-21 16,0 0-16,0 0 15,0 0-15,22 0 0,-22 0 0,21-21 16,-21 0-16,0 21 0,22-22 0,-22 1 15,0 0-15,0 0 0,0-21 16,1 20-16,-22-20 0,0 21 16,0-21-16,0 20 0,0-20 15,0 21-15,0 0 0,0 0 0,-22 21 32,1 21-17,21 0-15,0 0 0,0 0 16,0 0-16,0 1 15,21-22 1,1 0-16,-1 0 16</inkml:trace>
  <inkml:trace contextRef="#ctx0" brushRef="#br0" timeOffset="86408.06">16891 3493 0,'0'0'0,"0"21"31,0 0-31,0 0 0,0 0 16,0 0-16,0 1 0,-21 20 16,21-21-16,0 0 0,0 0 0,0 1 15,-21-1-15,21 0 0,0 0 16,-22-21 15,22-21-15</inkml:trace>
  <inkml:trace contextRef="#ctx0" brushRef="#br0" timeOffset="86579.47">16891 3323 0,'0'-21'16,"0"42"-16,0-63 0,0 21 0,-21 21 16,0 21 15,21 0-16,0 0-15,0 0 32,21-21-32</inkml:trace>
  <inkml:trace contextRef="#ctx0" brushRef="#br0" timeOffset="86832.74">17378 3175 0,'0'0'16,"0"21"-16,0 0 0,0 1 16,-21-1-16,21 0 0,-22 21 15,1 1-15,21-1 0,-21-21 16,0 21-16,21 1 0,0-1 0,-21 0 16,21-20-16,-21 20 0,21-21 0,0 0 15,-22 0-15,22 1 0,0-1 16,0 0-16,0 0 15,22-21 1,-1 0-16,0-21 0,0 0 16,0 0-16,0-1 0</inkml:trace>
  <inkml:trace contextRef="#ctx0" brushRef="#br0" timeOffset="87256.43">17611 3196 0,'0'0'0,"0"-21"0,21-21 0,-21 21 16,0-1-16,0 44 31,0-1-31,0 0 0,0 21 0,0 1 16,0-1-16,0 0 0,0 1 15,0-1-15,0 0 0,0 22 0,0-22 16,0-21-16,0 22 0,-21-1 0,21-21 16,0 0-16,-22 0 0,22 1 15,0-1-15,0 0 0,0-42 47,0 0-47,0-1 0,22 1 16,-1-21-16,-21 21 0,21-22 15,0 1-15,0 0 0,0 21 0,1-22 16,-1 22-16,0 0 0,21 0 16,-21 0-16,1 21 0,-1 0 0,0 0 15,-21 21-15,21 0 0,0 0 0,-21 0 16,21 0-16,-21 22 0,0-22 15,0 21-15,0-21 0,0 1 0,0-1 16,0 0-16,0 0 16,0 0-16,0 0 0,-21 1 0,0-22 15,21 21-15,-21-21 16,0 0 0,0-21-16,-1-1 0</inkml:trace>
  <inkml:trace contextRef="#ctx0" brushRef="#br0" timeOffset="87432.03">17166 3471 0,'0'0'0,"21"0"32,22 0-32,-22 0 0,21 0 0,0-21 15,1 21-15,-1 0 16,0-21-16,1 21 0,-1 0 0,0-21 15,-20 0-15,20 21 0,-21 0 0,0 0 16</inkml:trace>
  <inkml:trace contextRef="#ctx0" brushRef="#br0" timeOffset="87867.85">19135 3112 0,'0'0'0,"0"-22"0,21 1 16,-21 0-16,21 0 0,-21 42 31,0 0-31,0 22 16,0-22-16,0 21 0,0 0 15,0 1-15,0 20 0,-21-20 0,21-1 16,-21 0-16,-1 1 0,1-1 15,0 0-15,0 1 0,21-22 0,0 0 16,-21 0-16,21 0 0,0 0 0,0 1 16,0-44 15,21 22-31,-21-21 0</inkml:trace>
  <inkml:trace contextRef="#ctx0" brushRef="#br0" timeOffset="88444.52">18754 3471 0,'21'-21'15,"0"21"1,0-21-16,21 21 0,1 0 0,-1-21 16,0 0-16,1 21 0,20-21 15,-20-1-15,20 1 0,1 0 0,-1 0 16,1 0-16,-1 0 15,1-22-15,-22 22 0,0 0 0,-21-21 16,1 20-16,-1 1 0,-21 0 0,0 0 16,0 0-16,-21 21 15,-1 0-15,1 21 16,0 0-16,0 0 0,0 0 16,0 22-16,-1-1 0,1 0 0,21 1 15,-21-1-15,0 0 0,21 1 16,-21-1-16,21-21 0,0 22 0,0-22 15,-21 21-15,21-21 0,0 0 16,0 1-16,0-1 0,0-42 47,0-1-31,0 1-16,21 0 0,0 0 15,-21-21-15,21 20 0,0-20 0,0 21 16,22-21-16,-22 20 0,0 1 0,21 0 15,-20 0-15,20 21 0,-21 0 16,0 0-16,0 0 0,1 0 0,-1 0 16,0 21-16,0 0 0,0 0 15,-21 1-15,0-1 0,0 21 0,0-21 16,0 0-16,0 1 0,0-1 16,0 0-16,0 0 0,0 0 15,-21 0-15,21 1 0,-21-22 16,21 21-16,-21-21 0,21-21 31,0-1-31,0 1 0</inkml:trace>
  <inkml:trace contextRef="#ctx0" brushRef="#br0" timeOffset="88776.33">19960 3408 0,'64'-21'31,"-43"21"-31,0 0 16,0-21-16,0 21 0,-21-22 0,21 22 16,1-21-16,-1 0 0,0 21 15,0-21-15,-21 0 0,21 0 16,-21-1-16,0 1 16,-21 21-1,0 0-15,0 21 16,0 1-16,-1-1 0,1 21 0,0-21 15,0 22-15,0-22 0,0 21 0,21-21 16,0 22-16,0-22 0,0 0 16,0 0-16,0 0 0,0 0 15,21-21-15,0 22 0,0-22 16,0 0-16,0 0 0,1 0 0,-1 0 16,0 0-16,21 0 0,-21 0 0,1 0 15,-1-22-15,21 1 0,-21 21 16</inkml:trace>
  <inkml:trace contextRef="#ctx0" brushRef="#br0" timeOffset="89591.79">21929 2985 0,'0'0'0,"21"-22"16,-21 1-16,0-21 0,0 0 16,0 20-16,0 1 15,0 0-15,0 42 16,0 0 0,0 1-16,-21 20 0,-1-21 15,22 21-15,0-20 0,-21 20 0,21 0 16,-21 1-16,0-1 0,0 0 15,21 1-15,-21-1 0,21 0 0,-22 1 16,22-1-16,0 0 0,-21-21 0,21 1 16,0-1-16,0 0 0,0 0 15,0-42 17,21 0-17,-21-22-15,0 22 0,0 0 0,22-21 16,-1-1-16,0 1 0,0 0 15,-21 21-15,21-22 0,0 1 0,1 21 16,-1 0-16,0-1 0,0 1 16,0 0-16,0 21 0,1 0 0,-1 0 15,0 0-15,0 0 0,0 0 16,0 0-16,-21 21 16,0 0-16,0 1 0,0-1 15,-21 0 1,0 0-16,0-21 0,0 21 0,0-21 15,-1 21-15,1-21 0,-21 0 16,21 22-16,0-22 0,-1 0 0,1 0 16,21 21-1,0 0-15,0 0 16,0 0-16,21 0 16,-21 1-16,22-22 0,-1 21 15,0 0-15,0-21 0,0 21 0,0-21 16,1 0-16,-1 0 15,0 0-15,0 0 0,0 0 0,0 0 16,1 0-16,-1 0 16,0 0-16,0-21 0,-21 0 15</inkml:trace>
  <inkml:trace contextRef="#ctx0" brushRef="#br0" timeOffset="89957.95">22352 3281 0,'21'0'0,"0"0"0,0 0 0,1 0 15,-1-21-15,0 0 0,0 21 0,21-22 16,-20 1-16,-1 0 0,0 21 16,0-21-16,0 0 0,-21 0 15,21 21-15,-21-22 0,0 1 0,-21 0 16,0 21-16,0 0 15,0 0-15,0 0 16,-22 0-16,22 21 0,0 0 0,0-21 16,0 22-16,21-1 0,-22 21 15,22-21-15,-21 0 0,21 22 16,0-22-16,0 0 0,0 21 0,0-20 16,0-1-16,0 0 0,0 0 0,21 0 15,1-21-15,-1 0 16,0 0-16,0 0 0,21 0 15,-20 0-15,20 0 0,0 0 0,-21-21 16,22 0-16,-1 0 0,0 0 0,1-1 16,-22-20-16</inkml:trace>
  <inkml:trace contextRef="#ctx0" brushRef="#br0" timeOffset="90512.11">23050 3069 0,'0'21'31,"0"1"-31,-21-1 15,21 0-15,0 0 0,-21 0 16,21 0-16,0 1 0,0-1 16,0 0-16,0 0 0,0 0 0,0 0 15,0 1-15,21-22 16,0 0-16,1 0 0,-1 0 16,21 0-16,-21 0 0,0-22 0,22 22 15,-22-21-15,0 0 0,21 0 16,-20 0-16,-1 0 0,0-22 0,0 22 15,0 0-15,-21 0 0,21 0 16,-21-1-16,0 1 0,0 0 0,0 0 16,0 42 15,-21 0-31,21 0 16,0 1-16,-21 20 0,0 0 15,0 1-15,21-1 0,-21 0 0,-1 22 16,22-22-16,-21 22 0,0-1 0,21-21 15,-21 22-15,21-1 0,-21-20 16,0 20-16,21-20 0,0 20 0,0 1 16,0-22-16,0 21 0,0-20 0,0-1 15,0 22-15,0-43 0,0 21 16,0 0-16,0-20 0,0-1 0,0 0 16,-22 0-16,1 0 0,0-21 15,0 0-15,0 0 0,0 0 16,-1 0-16,-20 0 0,21 0 0,0-21 15,-22 0-15,22 0 0,-21 0 0,0-1 16,-1-20-16,1 0 0,0 21 16,20-22-16,1 1 0,0 21 0,0-22 15,21 1-15,0 21 0,0-21 0,0 20 16,21 1-16,21-21 0,-20 21 16,20-22-16,0 1 0,1 21 0,20-21 15</inkml:trace>
  <inkml:trace contextRef="#ctx0" brushRef="#br0" timeOffset="91068.01">23749 3006 0,'-21'42'31,"0"-21"-31,-1 0 0,22 1 16,-21-1-16,0 0 0,0 21 0,21-21 15,-21 22-15,0-22 0,21 0 16,-22 0-16,1 0 0,21 1 0,0-1 16,0 0-16,21-21 31,1-21-31,20 0 16,-21-1-16,0 1 0,0 0 15,1 0-15,-1-21 0,0 20 0,-21 1 16,21 0-16,0 0 0,-21 42 31,0 0-31,0 0 16,0 22-16,0-22 15,0 0-15,21 0 0,1 0 16,-22 1-16,21-1 16,0-21-16,0 0 15,0 0-15,0 0 0,1 0 0,-1 0 16,0-21-16,0 21 0,21-22 15,-20 1-15,-1 0 0,0 0 0,-21-21 16,21 20-16,-21-20 0,21 21 0,-21-21 16,0 20-16,0-20 0,0 21 15,0 0-15,0 0 0,-21 21 16,0 0-16,0 0 0,0 0 16,-1 0-16,1 0 0,0 21 15,0 0-15,21 0 16,0 0-16,0 0 15,21-21-15,0 0 0,22 0 16,-22 0-16</inkml:trace>
  <inkml:trace contextRef="#ctx0" brushRef="#br0" timeOffset="91457.79">24596 2921 0,'0'0'16,"0"-21"-16,-22 21 0,1 0 15,0 0-15,0 0 0,0 0 0,0 0 16,-1 21-16,1 0 0,0-21 0,0 21 16,0 1-16,0-1 15,21 0-15,-22 0 0,1 21 0,21-20 0,0-1 16,0 21-16,0-21 16,0 0-16,0 1 0,0-1 0,0 0 15,21 0-15,1 0 0,-1-21 16,0 0-16,21 0 0,-21 0 15,1 0-15,-1 0 0,0-21 0,0 0 16,0 0-16,0 0 0,1-1 16,-22 1-16,21 0 0,-21-21 0,0 21 15,0-1-15,0-20 0,0 21 16,0 0-16,0 0 0,0-1 0,0 1 16,-21 21-16,-1 0 0,1 0 0,0 0 15,0 0-15,0 0 16,0 21-16,-1-21 0,22 22 0,-21-1 15,0 0-15,21 0 16,0 0-16,21-21 16,0 0-16,1 21 0</inkml:trace>
  <inkml:trace contextRef="#ctx0" brushRef="#br0" timeOffset="91812.58">24828 2985 0,'0'-22'0,"0"44"0,0-65 16,22 22 0,-1 21-16,0 0 15,0 0-15,0 21 0,0 0 16,1-21-16,-1 22 0,0-1 16,0 0-16,-21 21 0,0-21 0,21 1 15,-21 20-15,0-21 0,0 0 0,0 0 16,0 1-16,0-1 0,0 0 15,-21-21-15,0 0 32,0 0-32,21-21 0,0 0 15,0-1-15,0 1 0,0 0 0,0 0 16,0 0-16,0-22 0,21 22 16,0 0-16,0 0 0,-21 0 0,21 0 15,1-1-15,-1 1 0,0 21 16,0-21-16,0 21 0,0 0 15,1 0-15,-1 0 16,0 0-16</inkml:trace>
  <inkml:trace contextRef="#ctx0" brushRef="#br0" timeOffset="92323.29">25823 2942 0,'0'0'0,"0"-21"0,0 0 15,0 0-15,-21 21 0,0 0 16,0 0-16,-22 0 16,22 0-16,0 0 0,-21 21 0,21-21 15,-1 21-15,-20 0 0,21 0 16,-21 1-16,20 20 0,1-21 15,0 0-15,0 0 0,21 22 0,0-22 16,0 0-16,0 21 0,0-20 16,0-1-16,0 0 0,21 0 0,0 0 15,0-21-15,1 0 0,-1 0 16,0 0-16,21 0 0,-21 0 0,1 0 16,20-21-16,-21 0 0,21 0 0,-20-22 15,-1 22-15,21-21 0,-21 0 16,0 20-16,1-41 0,-1 21 0,0-1 15,0 1-15,-21 0 0,0-1 16,21 1-16,-21 0 0,0 20 0,0 1 16,0 0-16,-21 21 15,21 21 1,-21 0-16,21 1 0,0 20 0,0-21 16,-21 21-16,21-20 0,0 20 15,0 0-15,0-21 0,0 22 0,0-22 16,0 21-16,0-21 0,0 22 15,21-22-15,0 0 0,-21 0 0,21-21 16,0 0-16,1 0 0,-1 0 0,0 0 16</inkml:trace>
  <inkml:trace contextRef="#ctx0" brushRef="#br0" timeOffset="93060.87">27157 3217 0,'0'0'0,"-21"0"16,21-21 0,21 21-1,0-21-15,-21 0 16,21 21-16,0-21 0,0 0 0,1-1 16,-1 1-16,0 0 0,0-21 15,0 21-15,0-1 0,1-20 0,-1 21 16,0 0-16,0-22 0,-21 22 0,0 0 15,-21 21 1,-21 0 0,20 21-16,1 0 15,0 1-15,0-1 0,21 0 0,0 0 16,0 0-16,0 0 0,0 1 16,0-1-16,0 0 0,21 0 0,0 0 15,0 0-15,1 1 0,-1 20 16,0-21-16,0 0 0,0 0 15,-21 1-15,21-1 0,-21 0 16,-21-21 0,0 0-16,0 0 0,0 0 15,0 0-15,-1 0 0,1-21 16,0 0-16,0 21 0,0-22 0,0 1 16,-1 0-16,22 0 15,0 0 1,0 0-16,22-1 15,-1 22-15,0-21 0,0 21 16</inkml:trace>
  <inkml:trace contextRef="#ctx0" brushRef="#br0" timeOffset="93335.71">27961 2667 0,'0'0'16,"0"-21"-16,21 21 0,-21-21 0,0 42 31,-21 0-31,21 0 16,-21 22-16,0-22 0,0 0 15,-1 21-15,1 1 0,0-22 16,0 21-16,0-21 0,0 22 0,21-1 16,-22-21-16,22 0 0,-21 0 15,21 22-15,0-22 0,0 0 0,0 0 16,0 0-16,21-21 0,1 0 15,-1 0-15,0 0 16,0 0-16,0 0 0,0 0 0,1-21 16,-22 0-16</inkml:trace>
  <inkml:trace contextRef="#ctx0" brushRef="#br0" timeOffset="93507.61">27771 2900 0,'-22'0'0,"44"0"31,-1 0-15,0 0-16,21 0 15,-21 0-15,1 0 0,20 0 0,-21 0 16,21 0-16,1 0 0,-22 0 0,21 0 16,-21 0-16,22 0 0</inkml:trace>
  <inkml:trace contextRef="#ctx0" brushRef="#br0" timeOffset="94919.36">28617 2985 0,'21'0'0,"1"0"16,-22-22-16,0 1 15,21 21-15,-21-21 16,0 0-16,0 0 0,0 0 15,0-1-15,0 1 16,-21 0-16,-1 21 0,1 0 16,0 0-16,0 0 15,0 0-15,0 0 0,-1 21 16,1-21-16,0 21 0,0 1 0,0-1 16,0 0-16,-1 21 0,-20-21 15,42 1-15,-21 20 0,0-21 0,21 0 16,-21 0-16,21 1 0,0 20 0,0-21 15,0 0-15,21 0 16,0-21-16,0 0 0,0 0 0,0 0 16,1 0-16,-1 0 0,0 0 15,0 0-15,21-21 0,-20 0 0,-1 21 16,0-21-16,0-21 0,0 20 16,0 1-16,1 0 0,-1-21 15,0 21-15,-21-22 0,21 1 0,0 21 16,0 0-16,-21-22 0,0 22 15,0 0-15,0 42 32,0 0-32,0 0 0,-21 1 0,21-1 15,0 21-15,-21-21 0,21 0 16,-21 22-16,21-22 0,0 0 0,0 0 16,0 0-16,0 1 0,0-1 0,21 0 15,0 0-15,-21 0 0,21-21 16,22 0-16,-22 0 0,0 0 0,0 0 15,22 0-15,-22 0 16,21 0-16,-21-21 0,22 21 0,-22-21 16,0 0-16,0-22 0,0 22 0,0-21 15,1 21-15,-1-22 0,-21 1 16,21-21-16,0 20 0,-21 1 0,0-22 16,21 43-16,0-21 0,-21 21 15,0 0-15,0-1 0,0 44 31,0-1-31,0 21 0,-21-21 0,21 22 16,-21-22-16,0 21 16,21 0-16,-21 1 0,0-22 0,-1 21 15,22 1-15,0-22 0,0 21 0,0-21 16,0 22-16,0-22 0,0 0 16,0 0-16,0 0 0,0 0 0,22-21 15,-1 22-15,0-22 0,0 0 16,0 0-16,0 0 0,1 0 0,-1 0 15,0-22-15,0 1 0,0 0 16,0 0-16,1 0 0,-1 0 0,0-1 16,0 1-16,0-21 0,-21 21 15,0 0-15,21-1 0,-21 1 0,22 21 16,-22 21 15,0 1-31,0-1 16,0 0-16,0 0 0,0 0 15,0 0-15,0 1 0,0-1 0,0 0 16,0 0-16,21-21 16,0 0-16,0 21 0,0-21 0,0 0 15,1 0-15,-1 0 0,0 0 0,0 0 16,0-21-16,0 0 16,1 0-16,-1 0 0,0-1 0,-21 1 15,21-21-15,0 21 0,0 0 16,1-22-16,-1 22 0,0 0 15,0 0-15,0 21 0,-21-21 16,21 21-16,1 0 0,-22 21 31,0 0-31,0 0 16,21-21 31,-21-21-32,0 0 1,0 0-16,0-1 16,-21 22-1,-1 0 1,1 0-16,0 22 16,0-1-16,0 0 15,0 21-15,21-21 0,-22 1 16,22-1-16,-21 21 0,21-21 0,0 0 15,0 1-15,0-1 0,0 0 16,0 0-16,0 0 0,21 0 16,1-21-16,-22 22 0,21-22 15,0 0-15,0 0 0,0 0 0,22 0 16,-22-22-16,0 1 0,0 21 0,21-21 16,-20 0-16,-1 0 15,-21 0-15,21-1 0,0 1 0,-21 0 16,21 0-16,-21 0 0,0 0 15,0-1-15</inkml:trace>
  <inkml:trace contextRef="#ctx0" brushRef="#br0" timeOffset="95123.24">29908 2688 0,'0'0'0,"-21"0"15,0 0-15,0 0 16,0 0 31,0 0-47,-1 0 16,1 0-16</inkml:trace>
  <inkml:trace contextRef="#ctx0" brushRef="#br0" timeOffset="95313.13">28892 2858 0,'0'0'0,"-21"0"16,21 21-16,21-21 16,1 0-16,20 0 0,-21 0 15,21 0-15,1 0 0,-1 0 16,0 0-16,1 0 0,-1-21 0,0 21 15,1-22-15,-1 22 0,0-21 16,1 21-16</inkml:trace>
  <inkml:trace contextRef="#ctx0" brushRef="#br0" timeOffset="95623.95">31263 2709 0,'0'0'0,"0"-21"0,-21 21 32,21 21-32,-21 1 15,0-1-15,21 0 0,-22 0 16,1 0-16,21 0 0,0 22 0,-21-22 15,0 0-15,21 0 0,-21 0 16,21 1-16,0-1 0,0 0 16,0 0-1,21-21 1,-21-21 0,21 21-16</inkml:trace>
  <inkml:trace contextRef="#ctx0" brushRef="#br0" timeOffset="95942.78">31305 2498 0,'0'0'0,"-21"0"16,0 0-16,0 0 0,0 0 16,0 21-16,21 0 0,0 0 15,0 0-15,0 1 16,21-22-16,0 0 15,0 0-15,0 0 0,0 0 16,1-22-16,-22 1 0,21 21 16,-21-21-16,0 0 15,0 0-15,0 0 0,-21 21 16,-1-22-16,1 22 0,0 0 16,0 0-16,0 0 0,0 0 15,-1 22-15,22-1 0,-21 0 16,21 0-16,0 0 15,0 0-15,21-21 16,1 0-16,-1 0 0</inkml:trace>
  <inkml:trace contextRef="#ctx0" brushRef="#br0" timeOffset="96216.61">31686 2350 0,'22'0'0,"-44"0"0,44-22 0,-22 1 15,0 42 17,0 22-32,-22-22 0,22 21 15,-21-21-15,0 22 0,0-1 0,0 0 16,0 1-16,-1 20 0,1-42 16,0 22-16,21-1 0,0-21 0,-21 22 15,21-22-15,0 0 0,0 0 16,0 0-16,0 0 0,21-21 31,0 0-31,0 0 0,1 0 0,-1 0 16,0-21-16,0 21 15,0-21-15</inkml:trace>
  <inkml:trace contextRef="#ctx0" brushRef="#br0" timeOffset="96431.49">31623 2667 0,'-21'0'0,"42"0"0,-63 0 0,63 0 32,0 0-17,0 0-15,0 0 0,0 0 16,1 0-16,-1 0 0,21-21 0,-21 21 16,0 0-16,1 0 15,-1-21-15,0 21 0,0 0 0,0 0 16,0 0-16,-21-21 15</inkml:trace>
  <inkml:trace contextRef="#ctx0" brushRef="#br0" timeOffset="97195.92">15600 4699 0,'0'-21'31,"0"42"0,0 0-31,0 0 0,0 1 16,0 20-16,0-21 0,0 21 16,-21 1-16,21-22 0,-22 0 0,1 21 15,21-20-15,0-1 0,0 0 16,0 0-16,21-42 31,-21 0-31,22 0 0</inkml:trace>
  <inkml:trace contextRef="#ctx0" brushRef="#br0" timeOffset="97579.7">16002 4593 0,'0'0'0,"21"-21"0,0 0 16,0 21-16,-42 0 31,0 0-31,0 0 16,0 21-16,0-21 0,-1 21 0,1-21 15,0 21-15,0 1 0,0-22 0,0 21 16,21 0-16,-22-21 16,22 21-16,22 0 15,-1 0 1,21-21-16,-21 0 15,0 22-15,22-22 0,-22 21 0,0-21 16,21 21-16,-20-21 0,-1 21 16,0-21-16,0 0 0,0 0 0,-21 21 15,0 0-15,0 1 0,-21-1 16,0-21-16,0 21 16,-22-21-16,22 0 0,-21 21 0,0-21 15,-1 0-15,1 21 0,21-21 16,-22 0-16,22 0 0,0 0 15,0 0-15,0 0 0,21-21 32,0 0-32</inkml:trace>
  <inkml:trace contextRef="#ctx0" brushRef="#br0" timeOffset="97779.98">15600 4445 0,'0'0'0,"-64"-63"31,85 63 16,1 0-47,-22 21 0,21-21 16,0 0-16</inkml:trace>
  <inkml:trace contextRef="#ctx0" brushRef="#br0" timeOffset="98380.72">17928 4487 0,'0'0'0,"42"-84"31,-42 63-31,0-1 15,0 1-15,0 0 0,0 0 0,0 0 16,0 0-16,-21 21 0,0-22 16,0 1-16,0 21 0,0 0 15,-1 0-15,1 0 0,-21 21 0,21 1 16,-22-1-16,22 0 0,0 0 16,-21 21-16,21 1 0,-1-1 0,1 0 15,0-20-15,21 20 0,0 0 16,0 1-16,0-1 0,0 0 0,0 1 15,0-22-15,0 21 0,21-21 0,0 0 16,1 1-16,-1-1 0,0-21 16,21 0-16,-21 21 0,22-21 0,-22 0 15,21 0-15,-21 0 0,22-21 16,-22 21-16,21-21 0,1-1 0,-1 1 16,-21 0-16,21 0 0</inkml:trace>
  <inkml:trace contextRef="#ctx0" brushRef="#br0" timeOffset="99475.98">18288 4593 0,'0'-21'0,"-42"127"0,84-233 0,-42 169 0,0-126 16,0 62-16,0 1 0,-21 0 16,21 0-16,-21 0 0,-1 21 0,1 0 15,0 0-15,0 0 16,0 21-16,0 0 0,-1 0 16,22 0-16,-21 1 0,0 20 15,0 0-15,0-21 0,21 22 0,-21-1 16,21 0-16,-22-20 0,22 20 15,0-21-15,0 0 0,0 0 16,0 1-16,0-1 0,22-21 16,-1 0-16,0 0 0,0 0 0,0 0 15,22-21-15,-22-1 0,0 1 16,21 0-16,-21 0 0,22-21 0,-22 20 16,21-20-16,-21 21 0,1-21 15,-1 20-15,0-20 0,0 21 0,-21-21 16,0 20-16,0 1 0,0 0 0,0 42 47,0 0-47,-21 1 15,21-1-15,0 0 0,-21 21 0,0-21 16,21 22-16,0-22 0,0 0 0,0 21 16,0-20-16,0-1 0,0 0 15,0 0-15,0 0 0,21 0 0,0-21 16,0 0-16,0 0 0,0 0 15,1 0-15,-1 0 0,21-21 0,-21 21 16,22-21-16,-22 0 0,0 0 0,21 0 16,-21-1-16,1-20 0,-1 21 15,0-21-15,0-1 0,0 22 0,0-21 16,-21-1-16,0 1 0,0 0 16,0-1-16,22 22 0,-22-21 15,0 21-15,0 0 0,0-1 16,0 44-1,0-1-15,-22 21 16,22-21-16,0 22 0,-21-22 16,21 21-16,-21 0 0,21 1 0,-21-22 15,21 21-15,0 1 0,0-1 0,0 0 16,0-21-16,0 22 0,0-22 16,0 0-16,21 0 0,0 0 0,0-21 15,1 0-15,-1 0 0,0 0 16,0 0-16,0 0 0,0 0 0,1-21 15,20 0-15,-21 0 0,0 0 16,22-22-16,-22 22 0,0-21 16,0 21-16,0-22 0,0 1 0,1 21 15,-22-21-15,21-1 0,-21 1 0,0 0 16,0 20-16,0 1 0,0-21 16,0 21-16,-21 42 31,-1 0-31,22 0 0,-21 22 15,21-22-15,0 21 0,-21-21 0,21 22 16,0-1-16,-21-21 0,21 21 16,0 1-16,0-22 0,0 21 0,0 1 15,0-22-15,0 0 16,21 0-16,0 0 0,-21 0 0,21 1 16,1-1-16,-1-21 0,0 0 0,21 0 15,-21 0-15,22 0 0,-22-21 16,21-1-16,-21 22 0,22-21 0,-1 0 15,-21-21-15,22 21 0,-22-1 0,21 1 16,-21-21-16,0 21 0,-21-22 16,0 22-16,0 0 0,0 0 0,0-21 15,0 20-15,0 1 16,-21 21 0,0 0-16,0 21 0,21 1 15,-21-1-15,0 21 16,21-21-16,-22 0 0,22 1 0,0 20 15,0-21-15,0 0 0,0 0 0,0 1 16,0-1-16,22 0 0,-1 0 16,0 0-16,0-21 0,0 0 0,0 0 15,1 0-15,20 0 0,0 0 0</inkml:trace>
  <inkml:trace contextRef="#ctx0" brushRef="#br0" timeOffset="99975.69">20405 4509 0,'0'-22'0,"0"44"0,0-65 0,0 22 16,0 0-16,-22 21 15,1-21-15,0 21 16,0 0-16,0 0 0,0 0 0,-1 21 16,1-21-16,0 21 0,0 0 15,0 0-15,0 1 0,-1-1 0,1 21 16,0-21-16,21 0 0,-21 1 0,21 20 15,0-21-15,0 0 0,0 0 16,0 1-16,0 20 0,21-21 16,0 0-16,0-21 0,1 0 15,20 0-15,-21 0 16,0 0-16,0 0 0,1-21 0,-1 0 16,0 21-16,21-21 0,-21-22 15,1 22-15,-1 0 0,0-21 0,0 21 16,-21-22-16,21 1 0,-21-22 0,21 22 15,-21-21-15,0 20 0,22-20 16,-22-1-16,21 22 0,-21-22 0,21 43 16,-21-21-16,0 21 0,0 42 31,0 21-31,0 1 0,-21-1 0,21 0 16,-21 22-16,21-22 0,0 22 15,0-22-15,0 0 0,0 1 0,0-1 16,0 0-16,0-21 0,0 22 15,0-22-15,21 0 0,-21 0 16,21 0-16,0 1 0,0-22 0,0 0 16,1 0-16,-1 0 0,0 0 0,21 0 15,-21-22-15,22 1 0</inkml:trace>
  <inkml:trace contextRef="#ctx0" brushRef="#br0" timeOffset="100752.46">22140 4445 0,'0'0'0,"-21"-21"0,0 0 0,21 0 16,0-1-16,0 1 0,0 0 16,0 0-16,0 0 15,0 0-15,0-1 0,21 22 0,0-21 16,0 21-16,1 0 0,-1 0 16,0 0-16,21 0 0,-21 0 15,1 0-15,-1 21 0,0 1 0,0 20 0,0-21 16,0 0-16,-21 22 15,0-1-15,0-21 0,0 21 0,0-20 16,0 20-16,0-21 0,0 0 0,0 22 16,0-22-16,-21 0 0,21 0 15,-21 0-15,0 0 0,21 1 16,-21-22-16,0 0 16,21-22-1,0 1-15,0 0 0,0 0 0,21 0 16,-21 0-16,21-22 0,0 22 15,21-21-15,-20-1 0,20 1 16,0 0-16,-21 21 0,22-22 0,-1 1 16,0 21-16,1 0 0,-1-1 15,0 1-15,-20 21 0,-1 0 0,0 0 16,0 21-16,-21 1 0,0 20 16,0-21-16,0 21 0,0-20 0,0 20 15,0 0-15,0-21 0,-21 22 0,21-22 16,-21 21-16,21-21 0,0 1 15,0-1-15,-21 0 0,21 0 0,0 0 16,0 0-16,0 1 0,21-22 31,0 0-15,0-22-16,0 22 0,0-21 0,1 0 16,-1 0-16</inkml:trace>
  <inkml:trace contextRef="#ctx0" brushRef="#br0" timeOffset="101408.25">23368 4318 0,'0'-21'0,"0"42"0,-21-42 31,0 42-31,-1 0 16,22 0-16,-21 1 0,0-1 0,21 0 16,-21 21-16,21-21 15,0 1-15,-21 20 0,21-21 0,0 0 16,0 0-16,0 1 0,0-1 0,0 0 15,21-21 1,0 0-16,0 0 16,0 0-16,-21-21 15,22 0-15,-22-1 0,0 1 16,0 0-16,0 0 0,0-21 0,0 20 16,0 1-16,0-21 0,0 21 15,0 0-15,0-22 0,0 22 0,0 0 16,21 0-16,0 0 0,0 21 15,0-22-15,0 22 0,1 0 16,-1-21-16,21 21 0,-21 0 0,0 0 16,1 0-16,-1 21 0,0 1 15,0-1-15,0 0 0,0 21 0,1-21 16,-22 22-16,0-22 0,0 0 0,0 21 16,0-20-16,0 20 0,0-21 15,0 0-15,0 0 0,0 1 0,0-1 16,-22-21-16,22 21 0,-21-21 0,21-21 47,0 0-47,0-1 0,0 1 15,0 0-15,21-21 16,1 21-16,-1-22 0,0 1 0,0 0 16,0-1-16,0 1 0,22 0 15,-22-1-15,0 22 0,21 0 0,-20 21 16,20 0-16,-21 0 0,21 0 0,-20 0 15,-1 21-15,0 21 0,0-20 16,-21 20-16,0 0 0,0-21 0,0 22 16,0-1-16,0 0 0,0-20 0,0 20 15,0-21-15,0 0 0,0 22 16,0-22-16,-21-21 0,21 21 0,0 0 16,-21-21-16,21-21 31</inkml:trace>
  <inkml:trace contextRef="#ctx0" brushRef="#br0" timeOffset="102444.68">25781 4191 0,'21'0'0,"-42"0"0,63 0 0,-21 0 15,1 0-15,-1-21 0,0 21 16,0-21-16,0 0 0,0 21 0,1-22 16,-1 1-16,-21 0 0,0 0 15,0 0-15,0 0 0,0-1 16,0 1-16,-21 21 0,-1 0 15,1 0-15,-21 0 0,0 0 0,20 0 16,-20 0-16,0 21 0,21-21 0,-22 22 16,22-22-16,0 21 0,0 0 15,21 0-15,-21 0 0,21 0 0,0 1 16,0-1-16,0 0 0,21 0 16,0 0-16,0 0 0,0 1 0,22-1 15,-22 0-15,0 0 0,21 0 16,1-21-16,-22 21 0,21 1 15,-21-1-15,22 0 0,-22-21 0,0 21 16,0 0-16,-21 0 0,-21 1 16,0-22-1,0 0-15,-22 0 0,1 21 0,0-21 16,-1 0-16,-20 0 0,20 0 0,1 0 16,0 0-16,-1-21 0,22-1 15,-21 22-15,21-21 0,0 0 0,21 0 16,0 0-16,0 0 0,0-1 15,0 1-15,0 0 0,0 0 16,21 21 0,0 0-1,-21 21-15,21 0 0,0 0 0,-21 1 16,21-1-16,1 0 0,-1 0 0,0 0 16,0 0-16,0 1 0,0-1 15,1-21-15,-1 21 0,21-21 0,-21 0 16,22 0-16,-1 21 0,-21-21 0,21 0 15,1 0-15,-1 0 0,0-21 16,1 21-16,-1-21 0,0 0 0,1-1 16,-1 1-16,-21 0 0,22 0 15,-22-21-15,0-1 0,0 1 16,0 0-16,0-1 0,1 1 0,-1 0 16,0-1-16,-21 1 0,0 0 15,0-1-15,0 22 0,0 0 0,21 21 16,-21-21-16,0 42 15,0 0 1,0 0-16,-21 22 0,0-1 0,21 0 16,-21 1-16,21-1 0,0 0 15,-22 1-15,22-1 0,0-21 0,0 21 16,0-20-16,0 20 0,0-21 16,0 0-16,0 0 0,0 1 15,22-22-15,-1 0 0,0 0 16,0 0-16,0 0 15,0-22-15,1 22 16,-22-21-16,21 0 0,-21 0 0</inkml:trace>
  <inkml:trace contextRef="#ctx0" brushRef="#br0" timeOffset="102645.57">26458 4128 0,'0'0'16,"-21"0"-16,42 0 31,0 0-15,1 0-16,-1 0 0,0 0 15,0 0-15,0 0 0,0 0 0,1 0 16,-1 0-16,0 0 0,0 0 0,0-22 16,0 22-16,1 0 0,-1-21 15,0 21-15,21 0 0</inkml:trace>
  <inkml:trace contextRef="#ctx0" brushRef="#br0" timeOffset="104073.75">27157 4424 0,'21'0'15,"42"0"1,-41-21-16,-1 21 15,0-21-15,-21-1 0,21 1 0,0 0 16,-21-21-16,0 21 0,0-1 0,0-20 16,0 0-16,0 21 0,0-22 15,0 1-15,0 21 0,-21 0 0,0-1 16,0 22-16,0 0 0,-22 0 16,22 0-16,-21 0 0,21 22 15,-22-1-15,1 0 0,21 21 0,-22-21 16,22 22-16,-21-1 0,21 0 15,0 1-15,21-22 0,0 21 0,0 1 16,0-22-16,0 21 0,0-21 0,0 0 16,0 1-16,21-22 0,0 21 15,0-21-15,0 21 0,0-21 0,22 0 16,-22 0-16,0 0 0,21 0 16,-20-21-16,-1 0 0,21-1 0,-21 1 15,0 0-15,1 0 0,-1 0 0,0-22 16,0 1-16,0 21 0,-21-21 15,21-1-15,-21 1 0,22 0 16,-22 20-16,0 1 0,0 0 0,0 0 16,0 42-1,0 0-15,0 0 16,-22 22-16,22-22 0,-21 21 16,21-21-16,0 22 0,0-22 0,0 21 15,0-21-15,0 1 0,0-1 16,0 0-16,0 0 0,0 0 0,21 0 15,1-21-15,-1 0 0,0 0 0,0 0 16,0 0-16,0 0 0,22 0 16,-22 0-16,0-21 0,0 0 0,0 0 15,1 0-15,-1 0 0,0-22 16,0 1-16,0 0 0,0-1 16,1 1-16,-1 0 0,-21-22 0,21 22 15,-21-1-15,21 1 0,0 0 16,-21 21-16,0-1 0,0 44 31,-21-1-31,21 0 0,-21 21 16,0 1-16,21-1 0,-21-21 0,-1 21 15,22 1-15,0-1 0,0 0 16,0 1-16,0-22 0,0 21 0,0-21 16,0 1-16,0-1 0,0 0 15,0 0-15,22 0 0,-1-21 16,0 0-16,0 0 0,0 0 0,0 0 15,1 0-15,20 0 0,-21 0 0,0 0 16,0-21-16,22 0 0,-22 0 16,0 0-16,0-1 0,0-20 0,1 21 15,-1-21-15,0-1 0,-21 22 16,21-21-16,-21 21 0,21-1 0,-21 1 16,0 42-1,0 1 1,0-1-16,-21 21 0,21-21 0,0 0 15,-21 1-15,21 20 0,0-21 16,0 0-16,0 0 0,0 1 16,0-1-16,0 0 0,21-21 0,0 21 15,0 0-15,1-21 0,-1 0 16,21 0-16,-21 0 0,0 0 0,22 0 16,-22 0-16,21 0 0,-21-21 15,-21 0-15,22 0 0,-1 0 16,-21-1-16,0-20 0,21 21 0,0-21 15,-21-1-15,21 1 0,-21 21 16,0 0-16,0-22 0,0 22 16,21 21-16,-21-21 0,22 21 15,-22 21 1,0 0 0,0 0-16,0 1 15,21-22 16,-21-22-15,0 1 0,0 0-16,0 0 15,0 0-15,-21 21 32,-1 0-32,1 21 15,21 0-15,-21 0 16,0 22-16,0-22 0,21 21 15,0-21-15,-21 22 0,21-22 0,-22 21 16,22-21-16,0 22 0,0-22 16,0 0-16,0 0 0,22 0 0,-1 0 15,0-21-15,-21 22 0,21-22 0,0 0 16,0 0-16,1 0 0,20 0 16,-21 0-16,0 0 0,22 0 0,-22-22 15,0 1-15,21 0 0,-21 21 16,1-42-16,-1 21 0,0-1 0,0 1 15,0-21-15,-21 21 0,0 0 16,0-1-16,0 1 0,0 0 16</inkml:trace>
  <inkml:trace contextRef="#ctx0" brushRef="#br0" timeOffset="104327.63">28575 3810 0,'0'0'0,"-21"0"0,0 0 0,-1 0 16,1 0 0,0 0 62</inkml:trace>
  <inkml:trace contextRef="#ctx0" brushRef="#br0" timeOffset="104579.58">27580 4106 0,'21'0'31,"0"0"-15,1-21-16,-1 21 0,0 0 0,0 0 15,21 0-15,-20 0 0,-1 0 0,21 0 16,-21 0-16,0 0 15,1 0-15,-1 0 0,0 0 0,0 0 16,0 0-16,0 0 0,1 0 16,-1 0-16,0 0 0</inkml:trace>
  <inkml:trace contextRef="#ctx0" brushRef="#br0" timeOffset="104943.06">29400 4382 0</inkml:trace>
  <inkml:trace contextRef="#ctx0" brushRef="#br0" timeOffset="114816.43">614 5927 0,'0'21'141,"21"0"-125,0-21-16,-21 21 15,21-21 1,0 0 0,1 0-16,-1 0 15,0 0-15,0 0 16,0 0-16,0 0 0,1 0 15,-1-21-15,0 0 0,0 21 16,0-21-16,0 21 0,1-21 0,-1-1 16,-21 1-16,21 0 15,-21 0-15,0 0 0,0 0 16,0-1-16,-21 1 16,0 21-16,21-21 0,-22 21 15,1 0-15,0 0 0,0 0 0,0 0 16,0 0-16,-22 0 0,22 0 15,0 0-15,0 0 0,-22 21 0,22 0 16,-21-21-16,21 22 0,0-1 16,-1 0-16,1 0 0,0 0 15,0 22-15,21-22 0,-21 0 0,21 0 16,0 0-16,0 0 0,0 1 16,0-1-16,21 0 0,0 0 15,21-21-15,-20 21 16,-1-21-16,0 0 0,21 0 15,-21 0-15,22 0 0,-22 0 16,0 0-16,21 0 0,-20 0 0,-1 0 16,0 0-16,0 0 0,-21-21 15,21 21 1,-42 0 0,0 0-1,0 0-15,0 0 0,-1 0 0,1 0 16,-21 0-16,21 21 0,0-21 15,-22 21-15,22-21 0,-21 22 0,21-1 16,-22 0-16,22-21 0,0 21 16,-21 0-16,20 0 0,1 1 15,21-1-15,0 0 16,0 0-16,0 0 16,21-21-16,1 0 15,-1 0-15,0 0 0,0 0 16,0 0-16,22 0 0,-22 0 0,0 0 15,21 0-15,-21-21 0,1 21 16,-1-21-16,21 21 0</inkml:trace>
  <inkml:trace contextRef="#ctx0" brushRef="#br0" timeOffset="115597.5">1397 6054 0,'0'0'16,"0"-21"-16,0-1 0,0 1 16,-21 21-1,0 0 1,-1 0-16,1 0 0,0 0 0,0 0 16,0 0-16,-22 21 0,22-21 15,0 22-15,0-1 0,-21 0 0,20 0 16,22 0-16,-42 43 15,42-43 1,0 0-16,21-21 16,0 0-1,1 0-15,-1 0 0,0 0 16,0 0-16,0-21 0,0 21 16,22-21-16,-22 0 0,0 21 0,0-22 15,0 22-15,-21-21 0,22 21 16,-1 0-16,-21-21 0,0 42 78,0 0-78,0 1 16,0-1-16,0 0 0,0 0 0,0 0 15,0 0-15,0 22 0,0-1 16,0-21-16,0 22 0,0-1 0,0 21 15,0-20-15,0-1 0,0 0 16,0 1-16,0 20 0,0-20 0,0-1 16,0 21-16,0-20 0,0-1 15,0 22-15,0-22 0,0 0 0,0 1 16,0 20-16,0-21 0,0 1 16,0-1-16,0 0 0,-21 1 15,21-1-15,-22 0 0,1-20 16,0 20-16,0-21 0,0 0 0,0 0 15,-1 1-15,1-22 0,0 0 16,-21 0-16,21 0 0,-22 0 0,22 0 16,-21 0-16,-1-22 0,1 1 15,0 0-15,-1 0 0,22-21 0,-21-1 16,0 1-16,20 0 0,1-22 16,0 22-16,0-22 0,0 1 0,0 20 15,21 1-15,0-21 0,0 20 16,0 1-16,0 0 0,0-1 15,0 1-15,21 0 0,0-1 16,0 1-16,0 21 0,0-22 0,1 1 16,-1 0-16,0-1 0,0 22 15,0-21-15,0 21 0</inkml:trace>
  <inkml:trace contextRef="#ctx0" brushRef="#br0" timeOffset="116024.03">1757 6011 0,'0'22'16,"0"-44"-16,-21 44 0,21-1 15,21-42 48</inkml:trace>
  <inkml:trace contextRef="#ctx0" brushRef="#br0" timeOffset="116399.82">1778 6371 0,'0'0'15,"0"-21"32,0 0-31,0 0 0,-21 21 30,0 21-30,21 0-16,0 0 31,21-42 32</inkml:trace>
  <inkml:trace contextRef="#ctx0" brushRef="#br0" timeOffset="118351.52">3048 5863 0,'0'0'0,"21"0"16,0 0-16,0 0 15,1-21-15,-1 0 0,0 0 16,0 21-16,0-21 0,0-1 15,1 1-15,-1 21 0,-21-21 0,0 0 16,0 0-16,0 0 16,-21 21-1,-1 0-15,1 0 0,0 0 16,-21 0-16,21 0 0,-1 21 0,1 0 16,0 0-16,0-21 0,0 21 15,0 0-15,21 1 0,-22-22 0,1 21 16,21 0-16,0 0 15,0 0-15,0 0 0,0 1 16,21-1 0,1-21-16,-1 21 0,0-21 15,0 0-15,0 0 0,0 21 0,1-21 16,-1 0-16,0 0 0,0 0 16,0 21-16,0-21 0,1 0 15,-1 21-15,0-21 16,-21 22-16,0-1 0,0 0 15,0 0-15,-42 0 16,20-21-16,1 21 16,0 1-16,0-22 0,0 21 0,0-21 15,-1 0-15,-20 0 16,21 21-16,0-21 0,0 0 0,-22 0 16,22 0-16,0 0 0,0 0 15,-22 0-15,22 0 0,0-21 0,0 0 16,0 21-16,0-22 0,-1 22 0,22-21 15,0 0 1,0 0-16,22 0 16,-1 21-16,0-21 15,0 21-15,0-22 0,0 22 0</inkml:trace>
  <inkml:trace contextRef="#ctx0" brushRef="#br0" timeOffset="118676">3577 5525 0,'0'0'16,"0"-22"-16,0 1 0,-21 21 15,0 0-15,21 21 16,0 1-1,0-1-15,0 21 16,0-21-16,0 22 0,0-1 0,0 0 16,-21 1-16,21-1 0,0 0 0,0-21 15,0 22-15,0-1 0,0-21 16,0 0-16,0 1 0,0-1 0,0 0 16,0 0-16,21-21 31,-21-21-16,0 0-15</inkml:trace>
  <inkml:trace contextRef="#ctx0" brushRef="#br0" timeOffset="118885.88">3365 5779 0,'0'0'0,"0"21"31,22-21-31,-1 0 0,0 0 0,0 0 16,0 0-16,22 0 0,-22 0 15,0 0-15,0 0 0,0 0 0,0 0 16,1 0-16,-1-21 0,0 21 16</inkml:trace>
  <inkml:trace contextRef="#ctx0" brushRef="#br0" timeOffset="119491.53">4064 5948 0,'21'0'0,"0"-21"16,-21 0-16,0-1 16,0 1-16,0 0 15,0 0-15,0 0 0,0 0 0,0-1 16,0 1-16,0 0 16,-21 21-16,0-21 0,0 21 15,0 0-15,-1 0 16,1 0-16,0 21 0,0-21 0,0 21 15,0 0-15,-1 22 0,1-22 0,21 0 16,0 21-16,-21-20 0,21 20 16,0-21-16,0 21 0,0-20 15,0-1-15,0 0 0,0 0 0,21 0 16,0-21-16,1 0 0,-22 21 16,21-21-16,21 0 0,-21 0 0,0 0 15,1 0-15,-1-21 0,0 0 16,0 21-16,0-21 0,0 0 0,1 0 15,-22-1-15,21 1 0,-21-21 16,0 21-16,0 0 0,0-22 0,0 22 16,0 0-16,0-21 0,0 20 15,0 1-15,0 42 32,0 1-17,0-1-15,0 0 0,-21 0 0,21 21 16,0-20-16,0 20 0,0-21 0,0 0 15,0 0-15,0 1 0,0-1 16,0 0-16,21 0 0,0 0 16,0-21-16,0 0 15,0 0-15,1 0 0,-1 0 0,0-21 16,0 0-16,0 0 0,0 0 0</inkml:trace>
  <inkml:trace contextRef="#ctx0" brushRef="#br0" timeOffset="120104.18">4551 5461 0,'0'0'0,"-21"-21"0,-1 21 15,1 0 1,21 21-16,-21-21 0,21 21 16,0 0-16,0 22 0,0-22 15,0 21-15,0 1 0,-21-1 0,21 0 16,0 1-16,0-1 0,0 0 15,0-21-15,0 22 0,0-22 0,0 21 16,0-21-16,0 1 0,0-1 0,0 0 16,21-21-16,0 21 15,0-21-15,1 0 0,-1 0 16,0 0-16,0 0 0,0-21 0,0 0 16,1 21-16,-1-21 0,0-1 15,0 1-15,0 0 0,0-21 0,-21 21 16,22-1-16,-22-20 0,0 21 0,0 0 15,0 0-15,0-1 0,0 1 16,0 0-16,0 42 31,0 0-31,0 1 0,0-1 16,0 21-16,0-21 0,0 0 0,0 1 16,0 20-16,0-21 15,0 0-15,0 0 0,0 1 0,0-1 16,21 0-16,0-21 15,0 0-15,0 0 0,0 0 16,1 0-16,-1 0 0,0 0 0,0 0 16,0 0-16,0-21 0,1 0 0,-1-1 15,-21 1-15,21 0 0,0 0 16,0 0-16,-21 0 0,0-22 0,21 22 16,1 0-16,-22-21 0,21 20 15,-21 1-15,0 0 16,21 21-16,-21 21 31,0 0-15,21-21-1</inkml:trace>
  <inkml:trace contextRef="#ctx0" brushRef="#br0" timeOffset="120368.03">5228 5652 0,'0'63'15,"0"-126"-15,-21 63 0,0 0 16,0 0-16,-1 21 16,22 0-16,0 0 0,-21 0 15,0 0-15,21 22 0,-21-22 16,21 0-16,0 21 0,-21-20 0,21 20 16,0-21-16,0 0 0,0 0 15,0 1-15,0-1 0,0 0 0,21-21 16,0 21-16,0-21 0,0 0 15,1 0-15,-1 0 0,0 0 16,0 0-16,0 0 0,0-21 0,1 21 16,-1-21-16,0 0 0,0-1 0,-21 1 15,21 0-15,0 0 0,1 0 16,-22 0-16,0-22 0,0 22 0</inkml:trace>
  <inkml:trace contextRef="#ctx0" brushRef="#br0" timeOffset="120571.9">5165 5398 0,'-22'0'0,"1"0"15</inkml:trace>
  <inkml:trace contextRef="#ctx0" brushRef="#br0" timeOffset="120772.1">4466 5652 0,'21'0'32,"0"0"-32,1-22 0,-1 22 0,0-21 15,0 21-15,21-21 0,-20 21 0</inkml:trace>
  <inkml:trace contextRef="#ctx0" brushRef="#br0" timeOffset="121287.99">6498 5567 0,'0'0'0,"0"21"46,0 0-46,0 0 16,0 22-16,0-22 0,0 0 16,0 21-16,0-20 0,0-1 0,0 0 15,-21 0-15,21 0 0,0 0 16,0 1-16,0-1 0,0 0 16,0-42 15,0 0-31</inkml:trace>
  <inkml:trace contextRef="#ctx0" brushRef="#br0" timeOffset="121472.43">6540 5398 0,'0'0'0,"0"-22"15,-21 22 1,0 0 15,21 22-15,0-1-1,21 0-15</inkml:trace>
  <inkml:trace contextRef="#ctx0" brushRef="#br0" timeOffset="121953.16">6985 5482 0,'0'21'16,"-21"-21"-16,21 22 0,0-1 16,0 0-16,-21 0 0,21 21 0,0-20 15,0-1-15,0 21 0,0-21 0,0 0 16,0 1-16,0-1 0,0 0 15,-22 0-15,22 0 0,0 0 0,0 1 16,0-44 31,0 1-47,0 0 16,0-21-16,0 21 0,22-1 15,-22-20-15,21 0 0,0 21 0,-21-22 16,21 1-16,0 21 0,0-22 15,22 22-15,-22 0 0,0 0 0,21 0 16,-20 0-16,-1 21 0,21 0 0,-21 0 16,0 0-16,1 0 0,-1 0 15,0 21-15,-21 0 0,21 0 0,-21 21 16,0-20-16,0 20 0,0-21 16,0 21-16,0 1 0,0-22 15,0 21-15,0-21 0,-21 1 0,21-1 16,0 0-16,-21 0 0,21 0 15,0-42 17,21 0-32</inkml:trace>
  <inkml:trace contextRef="#ctx0" brushRef="#br0" timeOffset="122220.01">7789 5249 0,'0'22'31,"0"-1"-31,0 0 16,-21 0-16,21 21 0,-21-20 16,0 20-16,21-21 0,-21 21 0,21 1 15,0-22-15,-22 21 0,22 1 0,-21-22 16,21 21-16,0-21 0,0 0 15,0 1-15,0-1 0,0 0 0,21 0 16,1-21-16,-1 0 16,0 0-16,0-21 15,0 21-15</inkml:trace>
  <inkml:trace contextRef="#ctx0" brushRef="#br0" timeOffset="122423.89">7620 5419 0,'21'0'31,"0"0"-31,0 0 16,22 0-16,-22 0 0,0 0 15,21 0-15,-20 0 0,-1 0 16,21 0-16,-21 0 0,0 0 0,1 0 15</inkml:trace>
  <inkml:trace contextRef="#ctx0" brushRef="#br0" timeOffset="123224.8">9440 5440 0,'0'0'0,"21"0"0,-21-21 16,0 0-16,0-1 15,0 1-15,0 0 0,0 0 16,0 0-16,-21 0 16,0-1-16,0 22 0,0 0 15,0 0-15,-1 0 16,1 0-16,0 0 0,-21 22 0,21-1 16,-1 0-16,1 0 0,-21 0 0,21 0 15,0 22-15,-1-1 16,1-21-16,0 22 0,0-1 0,21-21 15,0 21-15,0 1 0,0-22 0,0 0 16,0 0-16,21 0 0,0 1 16,0-22-16,1 0 0,-1 0 0,0 0 15,0 0-15,21 0 0,-20 0 0,-1 0 16,21-22-16,-21 1 0,22 0 16,-22 0-16,0 0 0,21-22 0,-21 22 15,1-21-15,-1 0 0,0 20 16,0-20-16,0 0 0,-21 21 15,0-22-15,0 22 0,0 0 0,0 0 0,0 0 16,-21 21 15,21 21-31,-21 0 0,21 0 16,-21 21-16,21-20 0,0 20 16,0-21-16,0 21 0,0-20 0,0-1 15,0 21-15,0-21 0,0 0 0,21 1 16,0-1-16,0 0 0,0 0 15,22-21-15,-22 0 0,0 0 16,0 0-16,22 0 0,-22 0 0,21-21 16,-21 21-16,22-21 0,-1 0 15,-21-1-15,21 1 0</inkml:trace>
  <inkml:trace contextRef="#ctx0" brushRef="#br0" timeOffset="123460.67">10499 5271 0,'21'0'32,"0"0"-32,0 0 15,0 0-15,0 0 16,1 0-16,-1 0 15,0 0-15,-21-22 0,21 22 16</inkml:trace>
  <inkml:trace contextRef="#ctx0" brushRef="#br0" timeOffset="123631.57">10456 5482 0,'0'0'0,"0"21"16,21-21 15,1 0-31,-1 0 0,0 0 0,0 0 16,0-21-16,0 21 16,1 0-16,-1-21 0,21 0 0</inkml:trace>
  <inkml:trace contextRef="#ctx0" brushRef="#br0" timeOffset="123959.38">11451 4932 0,'0'0'0,"-21"0"32,21 21-32,0 0 0,-21 0 15,21 1-15,-21-1 0,21 21 0,0-21 16,-22 22-16,22-1 0,0-21 16,0 21-16,0-20 0,0 20 15,0-21-15,-21 0 0,21 0 0,0 22 16,0-22-16,0 0 15,0 0-15,0 0 16,21-21-16,1 0 0,-1 0 16,0 0-16</inkml:trace>
  <inkml:trace contextRef="#ctx0" brushRef="#br0" timeOffset="124404.13">11874 4953 0,'-21'21'31,"0"0"-31,0-21 0,0 22 16,0 20-16,21-21 0,-22 0 16,1 22-16,21-22 0,0 21 0,0-21 15,-21 22-15,21-22 0,0 21 16,-21-21-16,21 0 0,0 1 0,0-1 15,0 0-15,0 0 0,21 0 0,0-21 16,0 21-16,1-21 0,-1 0 16,0 0-16,0 0 0,0 0 0,22 0 15,-22 0-15,0 0 0,0-21 16,0 0-16,22 21 0,-22-21 0,0 0 16,0 0-16,0-22 0,0 22 15,1-21-15,-22-1 0,21 1 0,-21 0 16,0-1-16,0 1 0,0 0 15,-21 21-15,-1-22 0,1 22 0,-21 0 16,21 21-16,0 0 0,-22 0 0,22 0 16,-21 0-16,21 0 0,-1 0 15,1 21-15,0 0 0,0 0 0,21 1 16,-21-1-16,21 0 16,0 0-16,21-21 15,-21 21-15,21-21 0,21 0 16,-20 0-16</inkml:trace>
  <inkml:trace contextRef="#ctx0" brushRef="#br0" timeOffset="124679.97">12785 5228 0,'-43'0'16,"22"-21"0,21 0-16,0 0 15,0 42 63,0 0-78</inkml:trace>
  <inkml:trace contextRef="#ctx0" brushRef="#br0" timeOffset="124987.82">12679 5503 0,'0'0'16,"21"-21"15,0 21-31,0 0 16,0 0 0,-21 21-16,0 1 15,0-1-15,0 0 16,0 0-16,0 0 0,0 0 0,0 1 15,0 20-15,-21-21 0,-21 0 16,21 0-16,0 22 0,-22-22 0,1 0 16,0 0-16,-1 0 0,1 1 0,0-22 15,-1 21-15,1-21 0,21 0 16,-22 0-16,1 0 0</inkml:trace>
  <inkml:trace contextRef="#ctx0" brushRef="#br0" timeOffset="125944.18">2625 7091 0,'0'0'0,"0"21"31,0 0-31,0 22 0,0-1 15,0 0-15,0 22 0,0-22 0,0 22 16,0-1-16,0 1 0,0-1 0,0 1 16,0 20-16,0-20 0,0-1 15,0 1-15,0-1 0,0 1 0,0-22 16,0 0-16,-22 1 0,22-1 16,0-21-16,0 0 0,0 1 15,0-44 16,0 1-31,0-21 0,0 21 0,-21-22 16,21 1-16,0 0 0</inkml:trace>
  <inkml:trace contextRef="#ctx0" brushRef="#br0" timeOffset="126267.99">2307 7387 0,'0'0'0,"0"-42"0,0 21 16,0 0-16,0-1 0,0 1 0,0 0 15,0-21-15,0 21 16,0-1-16,42 1 0,-20 0 0,20 0 16,0 21-16,1-21 0,20 0 15,-21 21-15,22 0 0,-22 0 0,22 0 16,-22 0-16,0 21 0,-20 0 0,-1 0 16,0 21-16,-21-20 0,0 20 15,0 0-15,-21 1 0,-22-1 0,22 0 16,-21-21-16,0 22 0,-1-22 15,22 0-15,-21 0 0,21 0 0,-1 1 16,1-22-16,0 0 0,21-22 47,0 1-47,21 0 0,0 21 16,1-21-16,-1 0 0,-21 0 0,21-1 15,0 1-15</inkml:trace>
  <inkml:trace contextRef="#ctx0" brushRef="#br0" timeOffset="126660.77">2963 7091 0,'0'42'16,"0"-21"-16,0 22 16,0-22-16,0 21 0,0-21 0,0 22 15,0-22-15,0 21 0,0 1 16,0-22-16,0 21 0,0-21 0,0 0 15,0 1-15,0-1 0,0 0 16,21-21-16,1 0 0,-1 0 16,0 0-16,0-21 15,0 0-15,0-1 0,22 1 0,-22-21 16,0 21-16,0-22 0,0 1 16,1 21-16,-1-21 0,0-1 0,-21 1 15,0 0-15,0 20 0,0 1 16,0 0-16,0 42 31,-21 0-31,21 1 0,0-1 16,0 21-16,0-21 0,-21 22 0,21-22 15,0 0-15,0 21 0,0-21 16,0 1-16,0-1 0,0 0 0,0 0 16,21-21-1,0 0-15,0 0 0,0 0 16,0-21-16,1 0 0</inkml:trace>
  <inkml:trace contextRef="#ctx0" brushRef="#br0" timeOffset="127139.5">3598 6922 0,'0'0'16,"-21"0"-16,0 0 15,0 0-15,0 21 16,21 0-16,-22 0 0,22 0 0,0 0 15,0 1-15,-21 20 0,21 0 16,-21-21-16,21 22 0,0-1 0,0 0 16,0-20-16,0 20 0,0 0 0,0-21 15,0 1-15,0-1 0,0 0 16,21 0-16,0-21 16,-21-21-1,22 0-15,-22 0 16,0-1-16,21 1 0,-21 0 15,0 0-15,21 0 0,0 0 16,0-1-16,0 1 0,1 0 0,-1 0 16,0 0-16,0 0 0,0 21 15,0 0-15,1 0 0,-1 0 16,0 21-16,0-21 0,0 21 0,-21 0 16,0 0-16,0 22 0,0-22 15,0 0-15,0 21 0,0-21 0,-21 1 16,0 20-16,0-21 0,0 0 15,-22 0-15,22 1 0,0-1 16,-21 0-16,20 0 0,1-21 0,0 0 16,0 0-16,0-21 15,21 0 1,0 0-16,0-1 0,21 1 16,0 21-16,-21-21 0,21 0 15,0 0-15</inkml:trace>
  <inkml:trace contextRef="#ctx0" brushRef="#br0" timeOffset="128009">4085 6943 0,'0'0'16,"0"-21"-16,0 42 31,0 0-16,0 0-15,0 21 0,0-20 0,0 20 16,0 0-16,0-21 0,-21 22 16,21 20-16,0-20 0,0-22 0,0 21 15,0 0-15,0-20 0,0-1 16,0 0-16,21 0 0,0 0 0,0-21 16,1 0-16,-1 0 15,0 0-15,0 0 0,0 0 16,0 0-16,1-21 0,-1 0 0,0 0 15,0 0-15,0-1 0,0 1 0,-21 0 16,0 0-16,22-21 0,-22 20 16,0 1-16,0 0 0,0 0 0,0 0 15,0 0-15,0 42 32,0 0-17,-22 0-15,22 0 0,0 0 0,0 1 16,0-1-16,0 21 0,0-21 0,0 0 15,0 1-15,0-1 0,0 0 16,0 0-16,0 0 16,22-21-16,-1 0 0,0 0 15,0 0-15,0 0 0,0-21 16,1 0-16,-1 21 0,0-21 16,0 0-16,0-1 0,0-20 0,1 21 15,-1 0-15,0-22 0,0 1 0,0 21 16,0 0-16,-21-22 0,22 22 15,-1 0-15,-21 0 0,21 21 16,0 0 0,-21 21-1,0 0-15,21-21 32,0 0-17,-21-21 1,0-21-1,0 21 1,0-1-16,-21 22 16,0 0-16,0 22 15,0-1-15,0 0 16,-1 0-16,1 0 0,21 22 0,-21-22 16,21 21-16,0-21 0,-21 22 15,21-1-15,0-21 0,0 0 16,0 22-16,0-22 0,0 0 0,0 0 15,21 0-15,0-21 0,-21 21 16,21-21-16,1 0 0,-1 0 0,0 0 16,0 0-16,0 0 0,0-21 15,22 21-15,-22-21 0,0 0 16,0 0-16,0 0 0,-21-1 0,0 1 16,0-21-16,0 21 0,0 0 0</inkml:trace>
  <inkml:trace contextRef="#ctx0" brushRef="#br0" timeOffset="128191.99">4551 6879 0,'-21'0'31,"42"0"16,0-21-47</inkml:trace>
  <inkml:trace contextRef="#ctx0" brushRef="#br0" timeOffset="128887.71">6117 6858 0,'-21'21'15,"21"0"-15,-21 1 0,21-1 16,0 0-1,0 0-15,21 0 16,0 0-16,0 1 0,0-1 16,1 0-16,-1 0 0,0 0 15,0 0-15,0 1 0,-21-1 16,0 0-16,0 0 0,0 0 0,0 0 16,0 1-16,-21-1 0,0-21 15,-21 21-15,20 0 0,1-21 0,-21 0 16,21 0-16,-22 0 0,22 0 0,-21 0 15,21 0-15,0 0 0,-1-21 16,1 21-16,0-21 0,0 0 0,21-1 16,-21 1-16,21 0 0,0 0 0,0 0 15,0 0-15,0-1 16,0 1-16,0 0 0,21 21 0,-21-21 16,21 0-16,0 21 0,22-21 15,-22 21-15</inkml:trace>
  <inkml:trace contextRef="#ctx0" brushRef="#br0" timeOffset="129135.57">6540 6731 0,'0'0'0,"-21"21"32,0 0-17,0 1-15,21-1 0,0 0 0,-21 0 16,0 21-16,21-20 15,0 20-15,-22-21 0,22 21 0,-21-20 16,21 20-16,-21-21 0,21 21 0,0-20 16,0-1-16,0 0 0,0 0 15,21-21 1,0 0-16,1 0 16,-1-21-16,0 0 0</inkml:trace>
  <inkml:trace contextRef="#ctx0" brushRef="#br0" timeOffset="129308.48">6308 7027 0,'21'0'32,"0"0"-32,0 0 0,0 0 15,22 0-15,-22-21 0,0 21 16,21 0-16,-21 0 0,1-21 0,20 21 15,-21 0-15,21-21 0,-20 21 0,-1 0 16</inkml:trace>
  <inkml:trace contextRef="#ctx0" brushRef="#br0" timeOffset="129815.18">7048 7006 0,'0'0'0,"22"-21"15,-22 0 1,0 0-16,0 0 16,0-1-16,0 1 15,0 0-15,-22 0 16,1 21-16,0 0 16,-21 0-16,21 0 0,-1 0 0,-20 21 15,21 0-15,-21 0 0,20 1 16,1-1-16,-21 21 0,21-21 0,21 22 15,-21-22-15,21 21 0,0-21 16,0 22-16,0-22 0,0 0 16,0 0-16,0 0 0,21 0 0,0-21 15,21 0-15,-21 0 0,1 0 16,-1 0-16,21 0 0,-21-21 16,22 0-16,-22 0 0,0 0 0,21 0 15,-21-1-15,1 1 0,-1-21 0,0 21 16,0 0-16,0-22 0,-21 22 15,0 0-15,0 0 0,0-22 0,0 22 16,0 0-16,-21 21 16,0 21-1,21 0-15,0 1 16,-21-1-16,21 0 0,-21 0 0,21 0 16,0 0-16,0 1 0,0 20 15,0-21-15,0 0 0,0 0 16,21-21-16,0 0 15,0 0-15,0 0 16,0 0-16,-21-21 0</inkml:trace>
  <inkml:trace contextRef="#ctx0" brushRef="#br0" timeOffset="130072.04">7472 6562 0,'-21'21'31,"-1"0"-31,1 0 0,21 22 16,-21-22-16,21 21 0,0-21 0,-21 22 15,21-1-15,-21-21 0,21 21 0,-21 1 16,21-22-16,0 0 0,0 21 16,0-20-16,0-1 0,0 0 0,0 0 15,0 0-15,21-21 16,0 0-16,0 0 0,0 0 15,0 0-15,1 0 0,-1-21 0,21 0 16,-21 21-16,0-21 0,1 0 16</inkml:trace>
  <inkml:trace contextRef="#ctx0" brushRef="#br0" timeOffset="130255.93">7683 6900 0,'-21'22'31,"21"-1"-31,-21-21 15,21 21-15,0 0 0,-21-21 16,21 21-16,-21 0 0,21 1 16,0-1-16,0 0 15,0 0 1,21-21-16,0 0 16,0 0-16,0 0 0</inkml:trace>
  <inkml:trace contextRef="#ctx0" brushRef="#br0" timeOffset="130547.76">8043 6837 0,'0'0'16,"0"-21"-16,-21 21 31,0 0-31,0 0 0,0 0 16,-1 21-16,1 0 15,0-21-15,0 21 0,0 22 0,0-22 16,21 0-16,0 0 0,-22 21 0,22-20 16,0-1-16,0 0 0,0 0 15,0 0-15,0 0 0,22 1 16,-1-22-16,0 0 0,0 0 16,21 0-16,-20 0 0,-1-22 15,0 22-15,0-21 0,0 21 0,0-21 16,1 0-16,-1 0 0,0 21 15,0-21-15</inkml:trace>
  <inkml:trace contextRef="#ctx0" brushRef="#br0" timeOffset="130763.64">7916 6562 0,'0'0'0,"-21"0"0,0 0 16,0 0-16,0 0 16</inkml:trace>
  <inkml:trace contextRef="#ctx0" brushRef="#br0" timeOffset="130940.54">7260 6795 0,'0'0'0,"0"21"0,21-21 47,0 0-47,1 0 0,-1 0 0,21 0 15,-21-21-15,22 21 0,-1-22 16,0 1-16,1 21 0</inkml:trace>
  <inkml:trace contextRef="#ctx0" brushRef="#br0" timeOffset="131387.96">8848 6625 0,'-22'-21'0,"44"42"0,-44-63 16,22 21-16,-21 21 0,21-21 0,0 42 31,0 0-31,0 0 15,0 21-15,0-20 0,0 20 0,0-21 16,0 21-16,0 1 0,0-22 16,0 21-16,0-21 0,0 22 0,0-22 15,0 0-15,0 0 0,0 0 0,21-21 16,-21 22-16,22-22 16,-1 0-16,0 0 15</inkml:trace>
  <inkml:trace contextRef="#ctx0" brushRef="#br0" timeOffset="131619.63">9165 6583 0,'0'0'0,"0"-21"0,-21 21 32,0 0-32,0 21 0,-1-21 0,1 21 15,0 0-15,0 22 0,0-22 16,0 0-16,-1 21 0,1-21 15,0 22-15,0-22 0,21 21 0,-21-21 16,0 1-16,21 20 0,0-21 16,0 0-16,0 0 0,21-21 15,0 0 1,21 0-16,-21 0 16</inkml:trace>
  <inkml:trace contextRef="#ctx0" brushRef="#br0" timeOffset="132015.88">9356 6668 0,'0'0'0,"-22"0"31,1 21-31,0 0 0,0 0 16,0 0-16,0 0 0,-1 1 15,1-1-15,21 21 0,-21-21 0,0 0 16,0 1-16,21 20 0,0-21 0,0 0 15,0 0-15,0 1 16,21-22-16,0 0 16,0 0-16,0 0 0,1 0 0,20 0 15,-21 0-15,0-22 0,0 22 16,22-21-16,-22 0 0,0 0 0,0 0 16,0 0-16,1-1 0,-22 1 0,21 0 15,-21-21-15,0 21 16,0-1-16,-21 1 0,-1 0 15,1 0-15,0 21 0,0 0 16,0 0-16,0 0 0,-1 0 16,1 0-16,0 0 0,21 21 0,-21-21 15,21 21-15,-21-21 0,21 21 0,0 1 16,0-1 0,21-21-16,0 0 15,0 0-15</inkml:trace>
  <inkml:trace contextRef="#ctx0" brushRef="#br0" timeOffset="132223.76">9758 6731 0,'0'0'0,"0"21"0,0 0 16,0 1-16,-21-1 0,21 0 0,-22 0 15,1 0-15,0 0 16,21 1-16,0-1 0,-21 0 0,0 0 15,21 0 1,0-42 15,0 0-31</inkml:trace>
  <inkml:trace contextRef="#ctx0" brushRef="#br0" timeOffset="132388.68">9758 6562 0,'0'0'0,"0"-21"16,0 42 31,0 0-31,0 0-16,21-21 0,0 21 15,0 0-15</inkml:trace>
  <inkml:trace contextRef="#ctx0" brushRef="#br0" timeOffset="132899.75">10456 6773 0,'-21'-21'0,"-64"-42"31,64 63-31,0 0 0,0 0 0,-21 0 16,20 0-16,-20 21 0,21 0 0,-21 0 15,-1 0-15,1 1 0,21-1 16,-22 0-16,22 21 0,0-21 0,0 1 16,21-1-16,0 0 0,0 0 0,0 0 15,0 0-15,21-21 0,0 22 16,0-22-16,1 0 0,20 0 0,-21 0 15,21 0-15,-20 0 0,20 0 0,0 0 16,-21-22-16,22 22 0,-1-21 16,-21 0-16,22 0 0,-22 0 0,21 0 15,-21-1-15,0-20 0,22 21 16,-22-21-16,0-1 0,0 1 16,-21 0-16,0-1 0,21 1 0,-21-22 15,0 22-15,0 21 0,0-21 0,0 20 16,0 1-16,0 0 0,-21 21 15,0 0-15,0 0 0,0 21 16,21 0-16,0 1 0,-21 20 16,21-21-16,-22 21 0,22 1 0,0-1 15,-21 0-15,21 1 0,0-1 0,0 0 16,0-20-16,0 20 0,0-21 16,0 0-16,21 0 0,1 1 15,-22-1-15,21-21 0,0 0 0,21 0 0</inkml:trace>
  <inkml:trace contextRef="#ctx0" brushRef="#br0" timeOffset="133415.44">11620 6710 0,'0'0'0,"0"-21"16,0 0-16,0-1 0,0 1 15,0 0-15,-21 21 16,0-21-16,0 21 0,0 0 0,0 0 16,-1 0-16,1 0 0,0 0 0,0 21 15,-21 0-15,20 0 0,1 22 16,0-22-16,0 21 0,0-21 0,0 22 16,-1-22-16,22 21 0,-21-21 0,21 1 15,0 20-15,0-21 0,0 0 16,21 0-16,1-21 0,-1 0 15,0 0-15,0 0 0,0 0 0,0 0 16,22 0-16,-22-21 0,0 0 16,0 21-16,0-21 0,22 0 15,-22 0-15,0-1 0,0-20 0,0 21 16,-21-21-16,22-1 0,-22 1 16,21 0-16,-21-22 0,21 22 0,-21-22 15,0 22-15,0 0 0,0-1 0,0 22 16,0 0-16,0 0 0,0 0 15,-21 21 1,21 21-16,-21 0 0,21 0 0,0 21 16,0-20-16,0 20 0,0 21 15,0-20-15,0-1 0,0 0 0,0 1 16,0-1-16,0 0 0,0-20 16,0-1-16,0 21 0,0-21 15,0 0-15,21-21 0,-21 22 16,21-22-16,0 0 0,0 0 15</inkml:trace>
  <inkml:trace contextRef="#ctx0" brushRef="#br0" timeOffset="133736.26">11917 6795 0,'0'-22'31,"21"1"-16,0 0-15,0 21 16,0-21-16,1 21 0,-22-21 0,21 21 16,-21-21-16,21 21 0,-21-22 15,0 1-15,-21 21 16,0 0-16,-1 0 16,1 21-16,0 1 0,0-22 15,21 21-15,-21 0 0,0 0 0,-1 0 16,22 0-16,-21 1 0,21-1 0,0 0 15,0 0-15,0 0 0,0 0 16,0 1-16,43-22 16,-22 0-16,0 0 0,21 0 15,-21 0-15,1 0 16,-1-22-16,21 22 0</inkml:trace>
  <inkml:trace contextRef="#ctx0" brushRef="#br0" timeOffset="134356.91">12340 6583 0,'0'0'0,"0"21"16,-21 0-16,21 0 15,-21 1-15,21-1 0,0 0 0,0 0 16,0 0-16,0 22 0,-21-22 16,21 0-16,0 0 0,0 0 15,0 0-15,0 1 16,-22-44 31,22 1-47,0 0 15,0 0-15,0 0 0,0 0 0,0-22 16,22 22-16,-1-21 0,0 21 0,-21-1 16,21-20-16,0 21 0,0 0 15,1 0-15,-1-1 0,0 22 16,0 0-16,21 0 0,-20 0 15,-1 0-15,0 22 0,-21-1 16,0 0-16,0 0 0,0 0 0,0 0 16,0 22-16,0-22 0,0 0 0,0 0 15,0 22-15,0-22 16,-21 0-16,21 0 0,-21-21 0,-1 0 16,22-21 15,22 0-16,-1 0-15,0-1 0,-21 1 0,21 0 16,0-21-16,0 21 0,1-22 16,-1 22-16,0 0 0,0 0 15,0 0-15,0 21 0,1 0 0,-1 0 16,0 0 0,-21 21-16,0 0 0,0 0 0,0 0 15,0 0-15,0 22 0,0-22 0,0 0 16,0 0-16,-21 0 0,21 1 15,-21-1-15,21 0 0,-22 0 0,22 0 16,22-21 15,-1 0-31,0 0 0,0-21 16</inkml:trace>
  <inkml:trace contextRef="#ctx0" brushRef="#br0" timeOffset="134731.7">13144 6498 0,'-63'21'16,"42"1"-1,0-1-15,-1 0 0,1 21 0,0-21 16,0 1-16,21 20 0,-21-21 16,21 0-16,-21 0 0,21 22 0,0-22 15,0 0-15,0 0 16,21 0-16,0-21 15,0 0-15,21 0 0,-20 0 0,-1 0 16,21 0-16,-21-21 0,22 0 16,-22 21-16,0-21 0,21 0 15,-21 0-15,1-1 0,-1-20 0,-21 21 16,0 0-16,0-22 0,0 22 0,0-21 16,0 21-16,0 0 0,-21-1 15,21 1-15,-22 21 0,1 0 0,-21 0 16,21 0-16,0 0 0,-1 21 0,1 1 15,-21-1-15,42 0 0,-21 0 16,0 0-16,21 0 0,0 1 16,0-1-16,0 0 0,21-21 15,21 0-15,-21 0 16</inkml:trace>
  <inkml:trace contextRef="#ctx0" brushRef="#br0" timeOffset="134979.56">13716 6371 0,'0'-21'0,"0"42"0,-21-42 0,0 21 15,-1 0-15,22 21 0,-21 0 16,0 1-16,0-1 16,0 0-16,21 21 0,-21 1 0,-1-22 15,1 21-15,21 0 0,0 1 0,-21-22 16,21 21-16,0-21 0,0 22 15,0-22-15,0 0 0,0 0 0,0 0 16,0 1-16,21-22 0,0 21 16,1-21-16,-1 0 0,0 0 15,0 0-15,0 0 0,0-21 0,1-1 16</inkml:trace>
  <inkml:trace contextRef="#ctx0" brushRef="#br0" timeOffset="135251.23">13885 6350 0,'0'0'16,"0"-21"-16,21 21 0,1 0 15,-1 0-15,0 0 16,0 21-16,0 0 16,-21 0-16,0 1 0,21-1 0,-21 21 15,0-21-15,0 22 0,0-1 0,0-21 16,0 21-16,0-20 0,0 20 15,-21-21-15,21 21 0,-21-20 0,0-1 16,0 0-16,21 0 0,-21 0 0,-1-21 16,1 21-16,21 1 15,-21-22-15</inkml:trace>
  <inkml:trace contextRef="#ctx0" brushRef="#br0" timeOffset="136111.6">8340 7705 0,'0'0'0,"0"-21"0,21-1 0,-21 1 16,0 0 0,0 0-16,0 0 15,-21 21-15,-1 0 16,1 0-16,0 0 0,0 0 16,0 0-16,0 0 0,-1 21 0,1-21 15,0 21-15,0-21 0,0 21 0,21 0 16,-21-21-16,21 22 15,0-1 1,21-21-16,-21 21 0,21 0 0,0-21 16,0 21-16,0-21 0,1 21 15,-1 1-15,0-22 0,0 21 0,0 0 16,-21 0-16,0 0 0,0 0 16,0 1-1,-21-1-15,0-21 0,0 21 16,0-21-16,-1 0 0,1 0 0,0 0 15,0 0-15,0 0 0,0 0 16,-1 0-16,22-21 16,0 0-16,22 21 15,-1 0-15,0 0 16,0 0-16,0 0 0,0 21 16,1 0-16,-22 0 15,0 0-15,0 0 0,0 1 0,0-1 16,0 0-16,0 0 0,0 0 0,0 0 15,0 1-15,0-1 0,0 0 16,-22-21-16,22 21 0,-21 0 16,21 0-16</inkml:trace>
  <inkml:trace contextRef="#ctx0" brushRef="#br0" timeOffset="136443.99">7832 8530 0,'-22'0'15,"44"0"-15,-65 0 0,64 0 31,1 0-31,-1 0 0,21 0 0,0 0 16,-20-21-16,20 21 0,21 0 0,-20 0 16,-1 0-16,22-21 0,-22 21 15,21 0-15,-20 0 0,20 0 16,-20 0-16,-1 0 0,21 0 0,-41 0 0,20 0 16,-21 0-16,0 0 0,0 0 0,-42 0 31,0 0-31,0 0 15,-21 0-15,20 0 0,-20 0 0,21 0 16,-21 21-16,-1-21 0</inkml:trace>
  <inkml:trace contextRef="#ctx0" brushRef="#br0" timeOffset="136719.81">7683 8657 0,'0'0'0,"22"0"15,20 0 1,-21 0-16,0 0 16,22 0-16,-1 0 0,21 0 0,-20 0 15,-1 0-15,22 0 0,-22 0 16,21 0-16,-20-21 0,-1 21 0,0 0 16,-20 0-16,20 0 0,-21 0 0,0 0 15,0-21-15,1 21 0,-1 0 16,0 0-16,-21-21 15,-21 21 17,0 0-32,-22 0 0,22 0 15,-21 0-15</inkml:trace>
  <inkml:trace contextRef="#ctx0" brushRef="#br0" timeOffset="136959.69">7853 8700 0,'0'0'0,"-21"0"0,21 21 0,-22-21 15,22 21-15,22-21 32,-1 0-32,0 0 0,21 0 15,-21 0-15,22 0 0,-1 0 16,0 0-16,-20-21 0,20 21 0,0-21 16,1 21-16,-1 0 0,-21 0 0,21 0 15,-20 0-15,-1 0 0,0 0 16,0 0-16,0 0 15,0 0-15</inkml:trace>
  <inkml:trace contextRef="#ctx0" brushRef="#br0" timeOffset="137515.37">8107 9165 0,'0'0'0,"-21"21"16,42-42 15,0 21-31,0-21 0,21 21 15,-20-21-15,20 21 0,0-21 16,-21 21-16,22 0 0,-22 0 0,0 0 16,0 0-16,0 0 0,-21 21 31,-21-21-31,0 21 0,-21 0 16,21 0-16,-1-21 0,-20 22 0,21-1 15,-21 0-15,20 0 0,1 0 0,-21 0 16,21 1-16,0-1 15,21 0-15,0 0 16,21 0 0,0-21-16,0 0 15,0 0-15,0 0 0,1 0 0,-1 0 16,0 0-16,0 0 0,0 21 0,0-21 16,1 0-16,-1 22 15,-21-1-15,21-21 16,-21 21-16,0 0 0,0 0 15,-21 0-15,0-21 16,-1 22-16,1-1 0,0-21 0,21 21 16,-21-21-16,0 21 0,0 0 15,-1-21-15,22 21 0,-21-21 16,0 0 0,21-21-16,0 0 15</inkml:trace>
  <inkml:trace contextRef="#ctx0" brushRef="#br0" timeOffset="146847.34">15240 5884 0,'0'0'0,"0"22"0,-21-22 16,21 21-16,0 0 16,0 0-1,21-21-15,0 0 16,0 0-1,0 0-15,1 0 0,-1 0 16,0 0-16,0 0 0,0 0 0,0-21 16,1 0-16,-1 0 15,-21-1-15,0 1 16,0 0-16,0 0 16,-21 21-16,-1 0 0,1 0 15,-21 0-15,21 0 0,-22 0 0,22 0 16,-21 0-16,21 0 15,-22 21-15,22 0 0,0 0 0,0 1 16,21-1-16,0 0 0,-21 0 0,21 0 16,0 0-16,0 1 0,0-1 15,0 0-15,21-21 0,-21 21 0,21-21 16,0 21-16,0-21 0,1 21 16,20-21-16,-21 0 0,0 0 0,0 0 15,22 0-15,-22 0 0,0 0 0,0 0 16,0 0-16,1 0 0,-44 0 31,1 0-31,0 0 16,-21 0-16,21 0 0,-22 0 15,1 0-15,0 22 0,-1-22 0,1 21 16,0 0-16,20 0 0,1 0 16,0 0-16,0 1 0,0-1 0,21 0 15,0 0-15,0 0 0,0 0 0,0 1 16,0-1-16,21 0 0,0 0 15,0-21-15,0 0 0,1 21 0,-1-21 16,0 0-16,21 0 0,-21 0 0,22 0 16,-1 0-16,-21-21 0,22 21 15,-1-21-15,-21 21 0</inkml:trace>
  <inkml:trace contextRef="#ctx0" brushRef="#br0" timeOffset="147451.79">15811 6202 0,'0'-21'15,"22"0"-15,-22-1 0,0 1 16,0 0 0,-22 21-16,1 0 0,0 0 15,0 0-15,0 0 0,0 21 16,-1 0-16,1 1 0,0-22 0,0 21 16,0 0-16,0 0 0,-1 0 15,22 0-15,0 1 0,-21-1 16,21 0-16,0 0 15,21-21-15,1 0 16,-1 0-16,0 0 0,0 0 16,21-21-16,1 0 15,-22 0-15,0-1 16,0 22-16,-21-21 0,21 21 0,-21-21 16,0 0-1,22 21-15,-1 0 16,-21 21-1,0 0-15,0 0 16,0 1-16,0-1 0,0 21 0,0 0 16,0 1-16,0-1 0,21 0 15,-21 22-15,0-22 0,0 1 0,0 20 16,0-21-16,0 1 0,0 20 16,0-20-16,0-1 0,0 0 0,0 22 15,0-22-15,0 0 0,0 1 16,0-1-16,-21 22 0,0-43 0,21 21 15,-22 0-15,1-20 0,0-1 0,0 0 16,0 0-16,-22-21 0,22 0 16,-21 0-16,0 0 0,-1 0 0,1-21 15,0 0-15,-1 0 0,22-22 0,-21 1 16,21 0-16,-22-1 0,43 1 16,0 0-16,-21 20 0,21-20 0,0 0 15,0-1-15,0 22 0,21-21 16,0 21-16,1-22 0,-1 22 15,0 0-15,0-21 0,21 21 0,-20-22 16,20 22-16,0-21 0,-21-1 0,22 22 16,-1-21-16</inkml:trace>
  <inkml:trace contextRef="#ctx0" brushRef="#br0" timeOffset="147643.69">16171 6244 0,'0'-21'16,"0"42"47,0 0-48,0 1-15</inkml:trace>
  <inkml:trace contextRef="#ctx0" brushRef="#br0" timeOffset="147795.6">16150 6562 0,'0'0'0,"-21"21"0,21 0 16,-21-21-16,21 21 0,21-21 62,0 0-62</inkml:trace>
  <inkml:trace contextRef="#ctx0" brushRef="#br0" timeOffset="148300.34">17780 6054 0,'0'42'31,"0"-21"-31,0 0 0,0 1 16,0-1-16,0 0 0,-21 0 0,21 21 16,0-20-16,0-1 15,-21 21-15,21-21 0,-22 0 0,22 1 16,0-1-16,0 0 0,0-42 31,0 0-15,22-1-16,-22 1 0,0 0 15,21 0-15</inkml:trace>
  <inkml:trace contextRef="#ctx0" brushRef="#br0" timeOffset="148642.43">17822 5779 0,'0'0'0,"0"-22"0,-21 22 15,0 0-15,0 0 16,0 22-16,-1-22 0,22 21 15,-21 0-15,21 0 0,-21-21 16,21 21-16,0 0 0,0 1 16,21-22-1,0 0-15,1 0 16,-1 0-16,0 0 0,0 0 16,0-22-16,0 1 0,-21 0 15,0 0-15,0 0 0,0 0 16,0-1-16,-21 22 15,0 0 1,0 0-16,0 0 0,-22 0 0,22 22 16,0-1-16,0 0 15,21 0-15,0 0 0,0 0 16,0 1-16,0-1 0,21 0 0,0 0 16,43 43-1</inkml:trace>
  <inkml:trace contextRef="#ctx0" brushRef="#br0" timeOffset="149119.72">18076 6033 0,'-21'0'16,"0"0"-1,21 21-15,-21 0 0,21 0 16,0 0-16,-21-21 0,21 21 15,0 1-15,0-1 0,0 0 0,-22 0 16,22 0-16,0 0 0,0 1 16,0-1-16,0 0 15,0 0 1,0-42 15,0 0-31,0 0 0,0-1 16,0 1-16,0 0 0,22 0 15,-22 0-15,21 0 0,-21-1 0,21-20 16,0 21-16,-21 0 0,21 0 0,0-1 16,1 1-16,-1 21 0,0-21 15,21 21-15,-21-21 0,1 21 0,20 0 16,-21 0-16,0 21 0,0 0 16,1-21-16,20 21 0,-42 1 0,21-1 15,0 21-15,-21-21 0,0 0 0,0 1 16,0-1-16,0 0 0,0 0 15,0 0-15,-21 0 0,0 1 0,21-1 16,-21 0-16,21 0 16,0-42 15,0 0-31,21 0 0,0-1 16</inkml:trace>
  <inkml:trace contextRef="#ctx0" brushRef="#br0" timeOffset="149391.56">18796 5736 0,'0'-21'15,"0"42"17,0 0-32,0 1 0,0 20 15,0 0-15,0-21 0,0 22 16,0-1-16,0 0 0,-21 1 0,21-1 15,0-21-15,0 22 0,-21-22 0,21 21 16,0-21-16,0 0 0,0 1 16,0-1-16,0 0 0,21-21 15,0 0-15,0 0 16,0 0-16,0 0 16,-21-21-16,0 0 0,22 21 15,-22-22-15,0 1 0</inkml:trace>
  <inkml:trace contextRef="#ctx0" brushRef="#br0" timeOffset="149568.46">18648 5969 0,'21'0'16,"0"0"-1,0 0-15,0 0 0,1 0 16,20 0-16,-21 0 0,0 0 15,0 0-15,22 0 0,-22 0 0,0 0 16,0-21-16,0 21 0</inkml:trace>
  <inkml:trace contextRef="#ctx0" brushRef="#br0" timeOffset="150184.23">20066 6117 0,'0'-21'32,"21"21"-32,-21-21 0,21 21 15,-21-21-15,0 0 0,21-1 16,-21 1-16,0 0 0,0 0 15,0 0-15,0 0 0,0-1 16,0 1-16,-21 0 0,21 0 16,-21 21-16,0 0 0,21-21 15,-21 21-15,0 0 0,-1 0 0,1 0 16,0 21-16,0 0 0,0 0 0,-22 0 16,22 1-16,0-1 15,-21 21-15,21-21 0,-1 0 0,1 22 16,0-22-16,0 21 0,21-21 0,0 1 15,0-1-15,0 0 0,0 0 16,0 0-16,21 0 0,0-21 0,0 0 16,-21 22-16,43-22 0,-22 0 0,0 0 15,0 0-15,0 0 0,1 0 16,-1-22-16,0 1 0,0 0 0,21 21 16,-20-21-16,-22 0 0,21 0 15,0-1-15,0 1 0,-21-21 16,0 21-16,0 0 0,0-1 0,0 1 0,0 0 15,0 0-15,0 0 0,0 42 32,0 0-32,0 0 15,0 22-15,0-22 0,0 0 16,0 0-16,0 21 0,0-20 0,0-1 16,0 0-16,0 0 0,0 0 15,0 0-15,21-21 0,0 0 16,1 0-16,-1 0 0,0 0 0,0 0 15,21 0-15,-20-21 0,20 21 0,-21-21 16</inkml:trace>
  <inkml:trace contextRef="#ctx0" brushRef="#br0" timeOffset="150423.97">20828 5990 0,'21'0'32,"0"0"-17,0 0-15,1 0 16,-1 0-16,0 0 0,0 0 16,0 0-16,-21 21 46,-21-21-46</inkml:trace>
  <inkml:trace contextRef="#ctx0" brushRef="#br0" timeOffset="150571.88">20701 6160 0,'0'21'16,"21"-21"-1,0 0-15,0 0 0,1 0 16,-1 0-16,0 0 15,21 0-15,-21 0 0,1 0 0,-1 0 0,0-21 16,0 21-16,0-22 16</inkml:trace>
  <inkml:trace contextRef="#ctx0" brushRef="#br0" timeOffset="150879.71">21505 5757 0,'0'0'0,"0"22"32,0-1-32,0 0 15,0 0-15,0 0 0,0 22 0,-21-22 16,0 0-16,21 0 0,0 21 15,0-20-15,-21-1 0,21 21 0,-21-21 16,21 0-16,0 1 0,0-1 0,0 0 16,0 0-16,21-21 47,0 0-47,0 0 0,0-21 0</inkml:trace>
  <inkml:trace contextRef="#ctx0" brushRef="#br0" timeOffset="151295.54">21971 5736 0,'0'0'0,"0"21"32,-21 1-17,0-1-15,-1 21 0,1-21 16,0 22-16,21-22 0,-21 21 0,0-21 15,21 22-15,-21-22 0,21 0 16,0 21-16,0-21 0,0 1 0,0-1 16,0 0-16,21 0 0,0-21 15,0 21-15,0-21 0,0 0 0,1 0 16,20 0-16,-21 0 0,0 0 16,0 0-16,22 0 0,-22-21 0,0 21 15,0-21-15,0 0 0,1-22 0,-1 22 16,0 0-16,-21-21 0,0-1 15,0 1-15,0 0 0,0-1 0,0 1 16,0 0-16,0-1 0,0 22 0,-21 0 16,0 0-16,-1 0 15,1 21-15,0 0 0,0 0 16,0 0-16,0 0 0,-1 0 16,1 21-16,21 0 0,-21 0 0,21 0 15,-21-21-15,21 22 0,0-1 0,0 0 16,0 0-16</inkml:trace>
  <inkml:trace contextRef="#ctx0" brushRef="#br0" timeOffset="151551.38">22966 5906 0,'-21'0'31,"21"21"32,0 0-48,0 0-15</inkml:trace>
  <inkml:trace contextRef="#ctx0" brushRef="#br0" timeOffset="151771.26">22945 6202 0,'0'0'0,"0"21"31,0 0-31,0 0 16,0 1-16,0-1 0,-22-21 16,22 21-16,0 0 0,-21 0 0,0 0 15,21 1 1,-21-1-16,0-21 0,21 21 0,-21-21 16,-22 21-16,22-21 0,0 0 0,-21 21 15,-1-21-15,1 21 0,-22-21 0</inkml:trace>
  <inkml:trace contextRef="#ctx0" brushRef="#br0" timeOffset="152451.91">16595 7726 0,'0'-21'15,"0"0"-15,0-1 16,0 1-16,0 42 31,0 1-31,-22-1 16,22 21-16,0-21 0,0 22 15,0-1-15,0 0 0,-21 22 0,0-22 16,21 22-16,-21-22 0,0 0 16,0 22-16,-1-22 0,1 0 0,0 1 15,0-1-15,0-21 0,0 0 16,-1 22-16,22-22 0,-21-21 0,21 21 15,-21-21-15,0 0 0,21-21 16,0 0 0</inkml:trace>
  <inkml:trace contextRef="#ctx0" brushRef="#br0" timeOffset="152771.79">16362 7789 0,'0'-21'0,"0"42"0,0-63 15,0 21-15,0 0 0,0 0 16,0-1-16,0 1 16,21 0-1,0 21-15,0 0 0,22 0 0,-22 0 16,0 0-16,21 0 0,-21 0 0,22 0 16,-22 0-16,0 21 0,21 0 15,-42 1-15,22-1 0,-22 0 0,0 21 16,0-21-16,0 1 0,0-1 0,-22 0 15,1 0-15,0-21 0,-21 21 16,21 0-16,-22-21 0,22 22 16,0-22-16,0 0 0,0 0 15,42 0 17,-21-22-32,21 22 0,0-21 15,0 0-15,0 0 0,1 21 0</inkml:trace>
  <inkml:trace contextRef="#ctx0" brushRef="#br0" timeOffset="153164.04">16891 7620 0,'0'21'16,"0"0"-16,0 1 15,0-1-15,0 0 0,0 0 0,-21 0 16,21 0-16,-21 1 0,21-1 0,0 0 15,0 0-15,0 0 0,0 0 16,0 1-16,0-1 0,21-21 16,0 0-1,0 0-15,0 0 0,0 0 16,1-21-16,20-1 0,-21 1 0,0 0 16,0 0-16,22 0 0,-22 0 15,-21-22-15,21 22 0,-21 0 0,21 0 16,-21 0-16,0-1 0,21 1 0,-21 42 47,-21 1-47,21-1 0,-21 0 0,0 0 15,21 0-15,-21 0 0,21 1 16,0-1-16,0 0 0,-21 0 0,21 0 16,0 0-16,21-21 15,0 0-15,0 0 0,0 0 16,0 0-16,1 0 0,20-21 0</inkml:trace>
  <inkml:trace contextRef="#ctx0" brushRef="#br0" timeOffset="153644.37">17526 7324 0,'0'0'0,"0"-21"0,0-1 15,0 44 1,0-1-16,0 0 15,-21 21-15,21-21 0,0 22 0,0-1 16,0 0-16,0-20 0,-21 20 0,21 0 16,0-21-16,0 22 0,0-22 15,-22 0-15,22 21 0,-21-20 0,21-1 16,0 0-16,0 0 0,-21-21 47,21-21-47,0 0 15,0 0-15,0-1 0,0 1 16,0 0-16,21 0 0,0 0 0,1 0 16,-1-1-16,0 1 0,0 21 0,21-21 15,-20 21-15,-1 0 0,21 0 16,-21 0-16,0 0 0,1 0 0,-1 0 16,0 21-16,0 0 0,0-21 0,-21 22 15,21-1-15,-21 0 16,0 0-16,0 0 0,-21-21 0,0 21 15,0 1-15,-21-1 0,-1-21 16,22 21-16,-21-21 0,-1 21 16,1-21-16,0 0 0,-1 21 0,1-21 15,21 0-15,0 0 0,0 0 0,21-21 32,21 21-32,0-21 0,0 21 15,21-21-15,-20 0 0</inkml:trace>
  <inkml:trace contextRef="#ctx0" brushRef="#br0" timeOffset="154440.26">18013 7239 0,'0'0'16,"0"-21"-16,0 42 15,0 0-15,0 0 16,0 1-16,0 20 0,-21 0 0,21 1 15,-22-1-15,22-21 0,0 21 16,0 1-16,-21-1 0,21 0 0,0-20 16,0 20-16,0-21 0,0 0 0,0 22 15,0-22-15,0 0 16,21-21-16,1 0 0,-1 0 16,0 0-16,0 0 0,0 0 15,22-21-15,-22 21 0,0-21 16,0-1-16,0 1 0,0 0 0,1 0 15,-1-21-15,-21 20 0,0 1 0,21 0 16,-21 0-16,0 0 0,0 0 16,0 42-1,0 0 1,0 0-16,-21 0 0,21 0 16,0 1-16,0-1 0,0 0 0,0 0 15,0 0-15,0 0 0,0 1 16,21-22-1,0 0-15,0 0 16,0 0-16,1 0 0,-1 0 0,0 0 16,21-22-16,-21 1 0,22 21 15,-1-21-15,-21 0 0,0 0 0,22 0 16,-22-1-16,0-20 0,0 21 0,0 0 16,-21 0-16,22 21 0,-1-22 15,0 22-15,-21-21 110,0 0-110,-21 21 31,0 0-16,-1 0-15,1 0 0,0 21 16,0 22-16,21-22 0,-21 0 0,0 0 16,-1 21-16,22-20 0,-21-1 0,21 21 15,0-21-15,0 0 0,0 1 16,21-1-16,1-21 0,-1 21 0,0-21 16,0 0-16,21 21 0,-20-21 15,-1 0-15,0 0 0,21 0 0,-21 0 16,22 0-16,-22-21 0,21 21 15,-21-21-15,1 0 0,-1-1 0,0 1 16,-21 0-16,0-21 0</inkml:trace>
  <inkml:trace contextRef="#ctx0" brushRef="#br0" timeOffset="154616.17">18584 7260 0,'0'0'15,"-21"0"-15,42 0 47,0 0-47,1 0 16,-1 0-16,0 0 0</inkml:trace>
  <inkml:trace contextRef="#ctx0" brushRef="#br0" timeOffset="155083.41">20151 7218 0,'0'0'0,"0"-21"16,0 0-16,0-1 16,-22 22-1,22 22-15,-21-1 0,21 21 16,0-21-16,0 22 0,0-22 0,0 21 16,0 0-16,0 1 0,0-1 15,0-21-15,-21 22 0,21-22 0,0 0 16,0 21-16,0-21 15,0 1-15,21-22 16,0 0 0,1 0-16,-1-22 0</inkml:trace>
  <inkml:trace contextRef="#ctx0" brushRef="#br0" timeOffset="155295.29">20468 7154 0,'21'-21'0,"-42"42"0,42-63 0,-21 21 0,-21 21 31,0 0-31,0 21 0,0 0 16,-22 0-16,22 22 0,0-22 15,-21 21-15,20 1 0,1-22 16,-21 21-16,21 0 0,0-20 0,21 20 16,0-21-16,-22 0 0,22 0 0,0 1 15,0-1-15,0 0 0,22-21 16,-1 0-16,0 0 0,0 0 15,0 0-15</inkml:trace>
  <inkml:trace contextRef="#ctx0" brushRef="#br0" timeOffset="155688.07">20764 7260 0,'0'0'0,"0"-21"0,0 0 0,-21 21 31,0 0-31,0 0 0,0 21 15,0 0-15,-1 22 0,-20-22 0,21 21 16,0-21-16,0 22 0,-1-22 16,1 21-16,0-21 0,21 22 0,-21-22 15,21 0-15,0 0 0,0 0 0,21 0 16,0-21-16,0 22 16,1-22-16,20 0 0,-21 0 0,21 0 15,1 0-15,-22-22 0,21 1 16,1 0-16,-1 0 0,-21 0 0,21 0 15,-20-1-15,-1-20 0,-21 0 16,0 21-16,0-22 0,0 1 16,0 0-16,0 20 0,0 1 0,-21-21 15,-1 42-15,1-21 0,0 21 0,-21 0 16,21 0-16,-1 0 0,-20 0 16,21 21-16,0 0 0,0 0 0,-1 0 15,22 1-15,0-1 0,0 0 16,0 0-16,0 0 0,0 0 0,0 1 15,22-22-15,20 0 0,-21 0 16,0 0-16</inkml:trace>
  <inkml:trace contextRef="#ctx0" brushRef="#br0" timeOffset="155887.94">21251 7239 0,'0'0'16,"0"21"-1,-21 0-15,0 1 0,21-1 0,0 0 16,-21 0-16,0 0 0,21 0 16,-22 1-16,22-1 0,-21 0 0,21 0 15,0 0-15,0 0 16,21-21 0,1-21-1</inkml:trace>
  <inkml:trace contextRef="#ctx0" brushRef="#br0" timeOffset="156027.87">21230 7112 0,'0'0'0,"0"-21"0,0 0 15,0 0-15,-21 21 16,21 21 15,21 0-31,-21 0 16</inkml:trace>
  <inkml:trace contextRef="#ctx0" brushRef="#br0" timeOffset="156527.59">21907 7239 0,'0'0'0,"-105"0"31,83 0-31,-20 0 0,21 21 16,-43 22-16,43-22 15,-21 0-15,21 21 0,0-21 16,-1 22-16,1-22 0,0 0 0,21 21 16,0-20-16,0-1 0,0 0 0,0 0 15,21-21-15,0 21 0,1-21 16,-1 0-16,0 0 0,21 0 0,-21 0 15,1 0-15,20 0 0,-21 0 16,21 0-16,-20-21 0,20 0 0,-21-21 16,0 20-16,22-20 0,-22 21 0,0-21 15,0-22-15,0 22 0,0-1 16,-21-20-16,22 21 0,-22-1 16,21 1-16,-21 0 0,0-1 0,0 22 15,0 0-15,0 0 0,0 0 0,-21 21 16,-1 0-16,1 21 15,0 0-15,21 0 0,0 0 16,-21 22-16,21-22 0,0 21 16,-21 0-16,21 1 0,0 20 0,0-20 15,0-1-15,0 0 0,0-21 16,0 22-16,21-22 0,0 21 0,0-21 16,-21 1-16,21-22 0,1 21 0,-1-21 15,0 0-15,0 0 0,21 0 16</inkml:trace>
  <inkml:trace contextRef="#ctx0" brushRef="#br0" timeOffset="157016.31">23262 7218 0,'0'-21'15,"0"42"-15,0-63 0,0 20 0,0 1 16,0 0-16,0 0 0,-21 21 15,0 0-15,0 0 0,-1 0 16,1 0-16,0 0 0,0 0 0,0 21 16,0 0-16,-22 0 0,22 22 15,0-22-15,0 21 0,-22 1 16,43-22-16,0 21 0,-21-21 0,21 22 16,0-22-16,0 0 0,0 0 0,21 0 15,1 0-15,-1-21 16,0 0-16,0 0 0,0 0 0,0 0 15,22 0-15,-22 0 0,0-21 0,0 0 16,0 0-16,-21 0 0,22 0 16,-1-22-16,0 1 0,0 0 0,-21-1 15,21 1-15,-21-22 0,21 22 16,-21 0-16,22-22 0,-22 22 0,0 0 16,0 20-16,0 1 0,0 0 15,0 0-15,-22 21 16,22 21-16,-21 0 15,0 22-15,21-22 0,-21 21 16,21 0-16,0 1 0,0-1 0,-21 0 16,21 1-16,0-1 0,0 0 0,0 1 15,0-22-15,0 21 0,0-21 16,21 1-16,0-1 0,0 0 16,0-21-16,1 0 15,-1 0-15</inkml:trace>
  <inkml:trace contextRef="#ctx0" brushRef="#br0" timeOffset="157360.31">23601 7239 0,'21'0'31,"0"0"-31,0 0 16,0 0-16,1 0 15,-1 0-15,0-21 0,0 0 16,0 0-16,0-1 16,-21 1-16,0 0 0,0 0 15,-21 0-15,0 21 16,0 0-16,0 0 0,-22 0 16,22 0-16,0 21 0,0-21 0,-21 21 15,20 21-15,22-20 0,-21 20 0,21-21 16,-21 21-16,21 1 0,0-22 15,0 21-15,0-21 0,0 1 0,0-1 16,21 0-16,0 0 0,1-21 16,-1 21-16,0-21 0,21 0 0,-21 0 15,22 0-15,-1 0 0,-21 0 0,22-21 16,-1 0-16</inkml:trace>
  <inkml:trace contextRef="#ctx0" brushRef="#br0" timeOffset="158004.94">24151 7091 0,'0'0'0,"0"21"31,-21 0-31,21 0 0,0 1 0,-21-1 16,21 0-16,0 21 0,-21-21 0,21 1 16,0 20-16,0-21 0,0 0 15,0 0-15,0 1 0,0-1 16,0 0-16,-22-21 31,22-21-15,0 0-16,0-1 0,0 1 15,0-21-15,0 21 0,0-22 16,0 22-16,22-21 0,-1 0 0,0 20 16,-21 1-16,21-21 0,0 21 15,0 0-15,1-1 0,-1 22 0,0-21 16,0 21-16,0 0 0,0 0 0,1 0 15,-1 0-15,-21 21 0,21-21 16,-21 22-16,21-1 0,-21 0 0,0 0 16,0 21-16,0-20 0,0 20 0,0-21 15,0 21-15,0-20 16,0-1-16,-21 0 0,21 0 0,0 0 16,-21 0-16,21-42 31,0 0-16,0 0-15,0 0 0,21 0 16,-21-1-16,21 1 0,0-21 0,0 21 16,1-22-16,-1 22 0,0 0 0,0 0 15,0 0-15,0 0 0,1-1 16,-1 22-16,0 0 0,0 0 0,0 0 16,0 0-16,-21 22 0,0-1 0,0 0 15,0 0-15,0 0 16,0 0-16,0 22 0,0-22 0,0 0 15,0 0-15,0 0 0,-21 1 0,21-1 16,-21 0-16,21 0 0,0 0 16,0-42 15,0 0-15,0 0-16,21 21 0</inkml:trace>
  <inkml:trace contextRef="#ctx0" brushRef="#br0" timeOffset="158355.87">24998 6985 0,'0'0'0,"-21"0"15,-1 21 1,1 0-16,0 1 0,0-1 16,0 0-16,0 21 0,-1-21 15,22 1-15,-21-1 0,21 21 0,-21-21 16,21 0-16,0 1 0,0-1 15,0 0-15,0 0 0,21 0 16,0-21-16,1 0 0,-1 0 16,0 0-16,0 0 0,0 0 0,22 0 15,-22-21-15,0 0 0,21 0 0,-21 0 16,1-1-16,-1-20 16,0 21-16,-21-21 0,0-1 0,21 22 15,-21-21-15,0 21 0,0-1 0,0 1 16,0 0-16,-21 21 0,0 0 15,0 0-15,-1 0 0,1 0 0,0 0 16,0 0-16,0 0 0,0 21 0,-1-21 16,1 21-16,0-21 0,21 22 15,0-1-15</inkml:trace>
  <inkml:trace contextRef="#ctx0" brushRef="#br0" timeOffset="158632.72">25506 6858 0,'0'0'0,"-21"0"32,-1 21-17,1 0-15,21 1 0,-21-1 0,0 0 16,21 0-16,-21 0 15,21 22-15,-21-22 0,21 21 0,-22-21 0,22 0 16,0 22-16,0-22 16,0 0-16,0 21 0,0-20 0,22-1 15,-1 0-15,0-21 0,0 0 16,0 0-16,0 0 0,1 0 16,-1 0-16,0 0 0,0 0 0</inkml:trace>
  <inkml:trace contextRef="#ctx0" brushRef="#br0" timeOffset="158903.78">25908 6795 0,'0'0'0,"21"0"0,0 0 16,0 0-16,1 0 0,-1 0 15,0 0-15,0 21 16,0-21-16,0 21 0,-21 0 0,0 0 15,0 0-15,0 1 0,0 20 16,0-21-16,0 21 0,0-20 0,0 20 16,-21-21-16,0 21 0,21 1 0,-21-22 15,0 0-15,0 21 0,-1-20 16,1-1-16,21 0 16,-21-21-16,21-21 31</inkml:trace>
  <inkml:trace contextRef="#ctx0" brushRef="#br0" timeOffset="159435.47">26670 6795 0,'-64'0'31,"43"0"-31,0 0 16,0 21-16,0 0 0,-22 0 0,22 0 15,0-21-15,0 21 0,0 1 0,21-1 16,0 0-16,0 0 16,0 0-16,21-21 0,0 21 15,0-21-15,0 0 0,1 0 16,-1 0-16,0 0 0,0 22 15,-21-1 1,0 0-16,0 0 16,0 0-16,0 0 15,-21 1-15,21-1 0,-21 0 16,21 0-16,0 0 16,-21-21-16,21 21 31,0 1 0,0-1-15,0 0-16,0 0 0,0 0 15,0 0-15,-22 1 0,22-1 0,-21 21 16,0-21-16,0 0 0,21 1 16,-21-1-16,21 0 0,0 0 15,0 0-15,0 0 0,21-21 16,0 0-1,0 0-15,22 0 0,-22 0 0,0 0 16,21 0-16</inkml:trace>
  <inkml:trace contextRef="#ctx0" brushRef="#br0" timeOffset="160020">23326 8213 0,'42'0'15,"-21"0"-15,21 0 0,1 0 16,20 0-16,1-21 0,20 21 0,1-22 16,0 1-16,-1 21 15,22-21-15,-21 21 0,21-21 0,0 21 0,-1-21 16,1 21-16,0-21 15,0 21-15,-21 0 0,-22 0 0,22 0 16,-43 0-16,22 0 0,-43 0 0,21 0 16,-21 0-16,-42 0 15,0 0 1,0 0-16,-22 0 0,1 0 16,0 0-16,-64 0 0,64 0 15,-22 0-15,1 21 0</inkml:trace>
  <inkml:trace contextRef="#ctx0" brushRef="#br0" timeOffset="160339.84">23474 8424 0,'106'0'15,"-64"0"-15,0 0 0,22 0 16,-1 0-16,1-21 0,20 21 16,-20 0-16,-1-21 0,22 21 0,-21-21 15,20 21-15,-20-21 0,20 21 16,1 0-16,-21 0 0,20 0 16,-20 0-16,-1 0 0,-20 0 0,20 0 15,-21 0-15,-20 0 0,-1 0 0,0 0 16,-21-21-16,-21 21 15,0 0 1,-1 0-16,1 0 0,0 0 0,-21 0 16,-1 0-16,1 0 0,0 0 15</inkml:trace>
  <inkml:trace contextRef="#ctx0" brushRef="#br0" timeOffset="160657.03">23453 8530 0,'127'0'32,"-85"0"-32,21 0 0,1 0 0,-1 0 15,1 0-15,21 0 0,-22 0 0,22 0 16,-22 0-16,1 0 0,20 0 15,-20-21-15,21 21 0,-22 0 16,1 0-16,-22 0 0,0 0 0,1 0 16,-22-21-16,0 21 0,0 0 15,-42 0 17,0 0-17,0 0-15,-1 0 0,1 0 16,0 21-16</inkml:trace>
  <inkml:trace contextRef="#ctx0" brushRef="#br0" timeOffset="161227.44">24172 8911 0,'-21'0'31,"21"-21"-15,21 0-16,0 21 0,1-21 15,-1 21-15,0 0 0,21-21 16,-21 21-16,1 0 0,20 0 0,-21 0 16,0 0-16,-21 21 15,0 0 1,0 0-16,-21 0 0,0 0 15,0 1-15,0-1 0,-22 0 0,22 0 16,0 21-16,-21-20 0,20-1 16,1 0-16,0 0 0,0-21 0,21 21 15,0 0-15,0 1 16,21-22 0,0 0-16,0 0 15,1 0-15,-1 0 0,0 0 16,0 0-16,0 0 0,0 0 15,1 21 1,-1 0-16,-21 0 16,21-21-16,-21 21 0,21 0 0,-21 1 15,0-1-15,0 0 0,0 0 16,0 0-16,0 0 16,0 1-16,0-1 0,-21 0 15,0-21-15,0 21 0,-1 0 16,1-21-16,0 0 15,0 21-15,0 1 0,0-22 0,-1 0 16,22 21-16,-21-21 0,0 0 16,0 0-1,21-21 1</inkml:trace>
  <inkml:trace contextRef="#ctx0" brushRef="#br0" timeOffset="202623.81">868 10880 0,'-21'0'125,"-1"0"-125,1 0 0,0 0 16,0 21-16,0-21 0,-22 0 15,22 0-15,-21 21 0,0-21 0,20 0 16,-41 0-16,21 0 0,-1 0 15,1 0-15,0 0 0,-1 0 0,1 0 16,0 0-16,20 0 0,-20 0 16,21 0-16,0 0 0,0-21 15,42 21 32,0 0-31,0 0-16,0 0 0,22-21 15,-22 21-15,42 0 0,-20 0 0,-1-21 16,21 21-16,-20 0 0,20 0 16,1 0-16,-22-22 0,22 22 0,-22 0 15,21 0-15,-20 0 0,-1 0 16,-21 0-16,22 0 0,-22 0 0,0 0 16,0 0-16,0 0 0,0 0 15,-42 0 48,0 0-48,0 0 1,21-21-16,-21 21 0,0-21 16</inkml:trace>
  <inkml:trace contextRef="#ctx0" brushRef="#br0" timeOffset="203175.5">889 10499 0,'402'296'219,"-762"-402"-219,318-84 15,423 486-15,-402-296 0,0 21 0,-1-21 16,1 0-16,0 21 0,0 1 16,0-22-16,0 21 0,-1 0 0,1 0 15,-21 0-15,21 0 0,-22 1 16,22 20-16,-21-21 0,21 21 15,-22-20-15,22-1 0,0 0 16,0 0-16,0 0 0,0 0 0,21 1 16,-22-1-16,22 0 15,-21-21 32,0-21-31,21 0-16,0-1 15,0 1-15</inkml:trace>
  <inkml:trace contextRef="#ctx0" brushRef="#br0" timeOffset="205883.43">2455 10393 0,'0'21'16,"21"-21"46,1 0-62,-1-21 16,0 21-16,-21-21 0,21 21 0,0-21 16,0 21-16,-21-22 0,22 22 15,-22-21-15,21 0 0,-21 0 16,0 0-1,0 0 1,-21 21-16,-1 0 16,1 0-16,0 0 0,0 0 15,-21 0-15,20 0 0,1 21 0,0-21 16,0 21-16,0-21 0,0 21 16,-1 0-16,1-21 0,0 21 0,21 1 15,-21-1-15,21 0 0,-21 0 16,21 0-16,0 0 0,0 1 0,0-1 15,0 0-15,0 0 16,21-21 0,0 0-16,0 21 0,0-21 15,1 0-15,-1 0 0,0 0 16,0 0-16,0 21 0,0-21 16,1 0-16,-1 0 0,0 22 0,0-1 15,0-21-15,0 21 0,1 0 16,-1 0-16,-21 0 15,0 1-15,0-1 0,0 0 16,-21 0-16,-1 0 0,1 0 16,0 1-16,-21-1 0,21 0 15,-1-21-15,-20 21 0,21 0 16,-21-21-16,20 0 0,-20 0 0,21 0 16,-21 0-16,20 0 0,-20 0 0,21 0 15,0 0-15,-22-21 0,22 0 16,0 0-16,0 0 0,0-1 0,0 1 15,21 0-15,-22 21 0,22-21 16,-21 0-16,21 0 0,0-1 0,0 1 16,0 0 15,21 21-15,1 0-16,-1 0 15</inkml:trace>
  <inkml:trace contextRef="#ctx0" brushRef="#br0" timeOffset="206208.25">2963 10202 0,'0'0'0,"0"22"47,0-1-47,0 0 0,-21 0 15,21 21-15,-21-20 0,21 20 0,0 0 16,0 1-16,-21-1 0,0 0 16,-1 1-16,22-1 0,0 0 0,-21 1 15,0-1-15,21-21 0,-21 0 0,21 0 16,0 1-16,0-1 0,0 0 15,21-21 1,-21-21 0,21 21-16,0-21 0</inkml:trace>
  <inkml:trace contextRef="#ctx0" brushRef="#br0" timeOffset="206440.12">2688 10605 0,'0'0'0,"21"0"47,0 0-47,1 0 16,-1 0-16,0 0 0,0 0 0,0 0 15,22-22-15,-22 22 0,0 0 16,0 0-16,0 0 0,-21-21 15,21 21-15,1 0 0,-22-21 0</inkml:trace>
  <inkml:trace contextRef="#ctx0" brushRef="#br0" timeOffset="207048.78">3323 10647 0,'21'0'16,"-42"0"-16,63 0 15,-42-21-15,22 21 0,-22-21 16,0-1-16,21 1 0,0 21 16,-21-21-16,0 0 0,0 0 0,0 0 15,0-1-15,0 1 0,0 0 0,0 0 16,0 0-16,-21 21 0,0 0 15,-1-21-15,1 21 0,0 0 0,0 0 16,0 21-16,0-21 0,-22 21 16,22 0-16,0 21 0,0-20 0,0 20 15,-1-21-15,1 21 16,0 1-16,0-22 0,21 21 0,-21-21 16,21 1-16,0-1 0,0 0 0,0 0 15,0 0-15,0 0 0,21-21 16,0 0-16,0 0 15,0 0-15,1 0 0,-1 0 16,0-21-16,0 21 0,0-21 0,0 0 16,1 0-16,20 0 0,-21-1 0,0 1 15,0 0-15,-21-21 0,22 21 16,-1-22-16,-21 22 0,0 0 16,0 0-16,0 0 0,0-1 0,0 1 15,0 0-15,0 42 31,0 0-31,0 1 16,0-1-16,-21 0 0,21 0 0,-22 21 16,22-20-16,0-1 0,0 0 15,0 0-15,0 0 0,0 0 0,0 1 16,0-1-16,0 0 0,22-21 31,-1 0-31,0 0 16,0 0-16,-21-21 0,21 0 15,0-1-15</inkml:trace>
  <inkml:trace contextRef="#ctx0" brushRef="#br0" timeOffset="207985.25">3746 10160 0,'0'21'31,"0"0"-15,0 1-16,0-1 16,0 21-16,0-21 0,-21 22 15,21-1-15,0 0 0,-21-21 0,21 22 16,0-1-16,-21-21 0,21 22 0,0-22 16,0 0-16,0 21 0,0-21 15,0 1-15,0-1 0,0 0 16,0 0-1,21-21-15,0 0 0,0 0 0,1 0 16,-1 0-16,0-21 0,0 21 16,0-21-16,0 0 0,1 21 15,-22-22-15,21 1 0,0-21 0,0 21 16,0 0-16,-21-1 0,21-20 16,-21 21-16,22 0 0,-22 0 15,0-1-15,0 1 0,0 0 16,21 21-16,-21 21 15,0 0 1,0 1-16,0-1 0,0 0 16,0 0-16,-21 0 0,21 22 15,0-22-15,0 0 0,0 0 0,0 0 16,0 0-16,0 1 0,0-1 16,0 0-16,21-21 15,0 0-15,0 0 0,0 0 16,0 0-16,1 0 15,-1-21-15,0 21 0,-21-21 16,21-1-16,0 1 0,0 0 0,1 0 16,-22 0-16,21 0 0,0-22 15,-21 22-15,21-21 0,-21 21 0,21-1 16,-21 1-16,0 0 0,21 0 0,1 0 16,-1 21-16,0 0 15,-21 21 16,0 0-15,21-21-16,-21-21 47,0 0-31,0 0-1,-21 21 1,0 0-1,0 21 1,-1 0-16,1 0 0,21 21 16,0-20-16,-21-1 0,0 0 15,21 21-15,-21-21 0,21 22 0,0-22 16,0 0-16,0 0 0,0 0 16,0 1-16,0-1 0,0 0 15,21-21-15,0 0 0,0 21 16,0-21-16,1 0 0,20 0 15,-21 0-15,0 0 0,22 0 0,-22 0 16,21 0-16,-21-21 0,0 0 0,1 21 16,-1-21-16,0-1 0,0 1 15,0 0-15,-21 0 0,0 0 0,0-22 16,0 22-16</inkml:trace>
  <inkml:trace contextRef="#ctx0" brushRef="#br0" timeOffset="208200.13">4445 10097 0,'0'0'0,"-21"0"0,0 0 16,-1 0-1,22 21 16,-21-21-31,0 0 32</inkml:trace>
  <inkml:trace contextRef="#ctx0" brushRef="#br0" timeOffset="208408.01">3662 10414 0,'0'0'16,"21"0"-1,0 0 1,0 0-16,0 0 0,22 0 0,-22 0 16,0 0-16,21 0 0,-20-21 15,-1 21-15,21 0 0,-21-21 16,22 21-16,-22 0 0</inkml:trace>
  <inkml:trace contextRef="#ctx0" brushRef="#br0" timeOffset="208779.8">5673 10287 0,'0'0'16,"0"-21"-16,-22 21 15,1 0-15,21 21 31,0 0-31,0 0 0,0 1 0,0-1 16,0 0-16,0 21 0,0-21 16,-21 22-16,21-22 0,0 21 0,-21-21 15,21 1-15,0-1 0,0 0 0,0 0 16,0 0-16,0 0 0,0 1 16,21-22-1,0 0 1,0-22-16</inkml:trace>
  <inkml:trace contextRef="#ctx0" brushRef="#br0" timeOffset="209181.56">6075 10308 0,'0'0'0,"0"-42"31,-21 42-15,-1 0-16,1 0 0,0 0 0,0 0 15,0 21-15,0-21 0,-1 21 16,1 0-16,0 1 0,0-1 0,21 0 16,-21-21-16,21 21 0,0 0 0,0 0 15,21-21 1,0 22-16,0-22 0,0 0 0,1 0 16,-1 0-16,0 0 0,0 21 15,21-21-15,-20 0 0,-1 0 0,0 21 16,0 0-16,0-21 0,0 0 15,-21 21-15,22 0 0,-22 1 16,0-1 0,-22-21-16,1 21 15,0-21-15,0 0 0,0 0 0,-22 21 16,22-21-16,0 0 0,-21 0 16,21 0-16,-1 0 0,1 0 0,0 0 15,0 0-15,0 0 0,0 0 16,21-21-1,-22 21-15,22-21 0</inkml:trace>
  <inkml:trace contextRef="#ctx0" brushRef="#br0" timeOffset="209384.45">5524 10181 0,'-21'0'47,"42"0"-31,1 0 0,-1 0-1</inkml:trace>
  <inkml:trace contextRef="#ctx0" brushRef="#br0" timeOffset="210180.4">7556 10435 0,'0'-21'31,"0"0"-31,0 0 16,0 0-16,0-1 15,0 1-15,0 0 0,0 0 16,0 0-16,0 0 0,0-1 15,0 1-15,-21 0 0,0 21 16,0-21-16,0 21 0,0 0 16,-1 0-16,1 0 0,0 0 15,-21 21-15,21 0 0,-1 0 0,-20 1 16,21-1-16,-21 21 0,20-21 16,-20 22-16,21-1 0,0-21 15,0 21-15,-1 1 0,22-22 0,-21 21 16,21-21-16,0 1 0,0-1 15,0 0-15,21 0 0,1-21 16,-1 0-16,0 0 0,0 0 0,0 0 16,0 0-16,1-21 0,-1 21 15,21-21-15,-21 0 0,0-1 0,22 1 16,-22 0-16,0 0 0,0-21 0,0 20 16,1-20-16,-1 21 0,0-21 15,0 20-15,-21-20 0,0 21 0,0 0 16,0 0-16,0-1 15,0 44 1,-21-1-16,21 0 16,0 0-16,-21 0 0,21 22 0,0-22 15,0 21-15,0-21 0,0 22 16,0-22-16,0 21 0,0-21 0,0 0 16,0 1-16,0-1 0,0 0 0,21-21 15,0 21-15,0-21 16,0 0-16,1 0 0,-1 0 0,0 0 15,0-21-15,0 21 0,0-21 0</inkml:trace>
  <inkml:trace contextRef="#ctx0" brushRef="#br0" timeOffset="210475.84">8022 10033 0,'-21'21'16,"21"0"0,0 1-16,-21-1 0,21 21 0,0-21 15,0 0-15,0 22 0,0-22 0,0 21 16,-21-21-16,21 22 0,-22-22 16,22 21-16,0-21 0,0 1 0,0-1 15,0 0-15,0 0 0,0 0 16,0 0-16,0 1 15,22-22 1,-1 0-16,0 0 16,0-22-16,0 1 0,0 21 15,1-21-15,-1 0 0,0 0 0</inkml:trace>
  <inkml:trace contextRef="#ctx0" brushRef="#br0" timeOffset="211075.96">8276 10245 0,'0'21'16,"0"0"0,0 0-16,0 0 0,0 1 15,0-1-15,0 0 0,-21 0 16,21 0-16,0 0 0,0 1 0,0-1 16,0 0-16,0 0 0,0 0 15,0 0 1,21-21-1,0 0 1,0 0-16,1-21 0,-1 0 16,0 0-16,0 21 0,-21-21 15,21 0-15,-21-1 0,21 1 0,-21-21 16,0 21-16,0 0 16,22-1-16,-22 1 0,0 0 15,0 42 16,0 0-31,0 1 0,0-1 16,0 0-16,0 0 0,0 0 16,0 0-16,0 1 0,0-1 0,0 0 15,0 0-15,0 0 16,21-21 0,-21 21-16,21-21 0,0 0 15,0 0-15,0 0 0,1 0 0,-1-21 16,0 21-1,0-21-15,0 0 0,0 0 0,1 0 16,-1-22-16,-21 22 0,0 0 16,0 0-16,21 0 0,-21-22 15,0 22-15,0 0 0,21 21 16,-21-21-16,0 42 47,0 0-47,0 0 15,0 0-15,0 1 16,0-1 0</inkml:trace>
  <inkml:trace contextRef="#ctx0" brushRef="#br0" timeOffset="212487.66">9292 10266 0,'0'-21'16,"0"42"-16,0-63 0,0 20 0,-21 22 15,0-21-15,0 21 16,-1 0-16,1 0 0,0 0 0,0 0 16,0 0-16,0 21 0,-1 1 15,1-1-15,0 0 0,0 0 16,0 21-16,21-20 0,0 20 0,0-21 15,0 21-15,0-20 0,0-1 0,0 21 16,0-21-16,0 0 0,21 1 16,0-22-16,-21 21 0,21-21 0,0 0 15,1 0-15,-1 0 0,0 0 16,0 0-16,0 0 0,0 0 16,1 0-16,-1-21 0,0-1 0,-21 1 15,21 0-15,0-21 0,-21 21 16,0-1-16,0-20 0,21 0 15,-21 21-15,0-1 0,0-20 0,0 21 16,0 0-16,0 0 0,0 42 47,0 0-47,0 0 0,0 0 0,-21 0 16,21 1-16,0-1 0,0 21 15,0-21-15,0 0 0,0 1 0,0-1 16,0 0-16,0 0 0,21-21 0,-21 21 15,22 0-15,-1-21 0,0 0 16,0 0-16,0 0 16,0 0-16,1 0 0,-1 0 0,0-21 15,0 21-15,0-21 0,22 0 16,-22 0-16,0 0 0,0-22 0,0 22 16,0 0-16,1 0 0,-22-22 0,0 22 15,21 0-15,-21 0 0,0 0 16,0 0-16,0-1 0,0 44 47,-21-1-32,21 0-15,0 0 0,0 0 0,0 0 16,0 1-16,0-1 0,0 0 0,0 0 16,0 0-16,0 0 0,0 1 15,0-1-15,21-21 0,0 0 16,0 0-16,0 0 0,0 0 0,1 0 15,-1 0-15,21 0 0,-21 0 16,0-21-16,22-1 0,-22 1 0,0 0 16,0 0-16,0 0 0,1 0 0,-22-1 15,0-20-15,21 21 0,-21 0 16,21 0-16,-21-1 0,0 1 16,0 0-1,0 42 16,0 0-31,0 1 16,0-1-16,0 0 0,0 21 16,0-21-16,0 1 0,0 20 0,0-21 15,0 21-15,0 1 0,0-1 0,0-21 16,0 22-16,0-1 0,0 0 0,0 1 16,0-22-16,0 21 0,0 0 15,21-20-15,-21 20 0,21 0 0,-21-21 16,0 22-16,0-22 0,0 21 0,21-21 15,-21 22-15,0-22 0,0 21 16,0-21-16,0 1 0,0-1 16,0 0-16,-21 0 0,0-21 0,0 21 15,0-21-15,0 0 0,-1 0 16,1 0-16,0 0 0,0-21 16,0 0-16,0 0 0,-1 0 0,22-1 15,-21 1-15,21-21 0,0 21 16,0-22-16,0 22 0,0-21 0,0 21 0,21-22 15,1 22-15,-1-21 0,0 0 16,0 20-16,0-20 0,22 0 16,-22-1-16,0 1 0,21 0 0,-21-1 15,22-20-15,-22 21 0,21-22 0,-21 22 16,22-22-16,-22 22 0,0 0 16,21-1-16,-20 22 0,-1-21 0,0 21 15,-21-1-15,0 1 0,-21 21 31,0 0-31,-1 0 16,1 21-16,0-21 0,0 22 16,21-1-16,0 0 0,0 0 15,0 0-15,0 0 0,21-21 16,-21 22-16,21-1 16,0-21-16,1 21 0,-1 0 0,0 0 15,0-21-15,0 21 0,0 1 0,-21-1 16,22 0-16,-22 0 15,0 0 1,0 0 0,-22-21-16,1 0 15,0 0-15,0 0 16,0 22-16,0-22 0</inkml:trace>
  <inkml:trace contextRef="#ctx0" brushRef="#br0" timeOffset="-212684.55">1545 11896 0,'21'-21'0,"22"-22"15,-43 22 1,0 0-16,0 0 0,0 0 16,0-1-16,0 1 0,0 0 15,0 0-15,-22 21 0,1-21 0,0 0 16,0 21-16,0 0 0,0 0 16,-22 0-16,22 0 0,0 0 0,-21 0 15,20 0-15,-20 21 0,21 0 16,-21 0-16,20 0 0,1 22 0,-21-22 15,21 21-15,0 0 0,-1 1 16,22-22-16,0 21 0,0 1 0,0-22 16,0 0-16,0 21 15,0-21-15,22-21 0,-1 22 0,0-22 16,0 0-16,21 0 0,-20 0 16,-1 0-16,21 0 0,-21 0 0,22-22 15,-22 1-15,0 0 0,21 0 16,-21 0-16,1 0 0,-1-1 0,0 1 15,0-21-15,0 21 0,-21 0 16,0-22-16,0 22 0,0 0 0,0 0 16,0 0-16,0-1 0,0 1 15,0 42 17,0 1-17,0-1-15,0 0 0,0 0 16,0 0-16,0 22 0,0-22 0,0 0 15,0 21-15,0-21 0,0 1 16,0 20-16,0-21 0,0 0 0,21 0 16,1-21-16,-1 0 15,0 0-15,0 0 0,0 0 16,22 0-16,-22 0 0,0-21 16,0 0-16,21 0 0,-20 0 0,-1-22 15,0 22-15,0-21 0,0 21 16,0-22-16,1 22 0,-1-21 15,0 21-15,-21-22 0,0 22 0,0 0 16,0 0-16,0 42 31,-21 0-15,21 0-16,-21 1 0,21-1 0,0 0 16,0 0-16,0 0 0,0 0 15,0 1-15,0-1 0,21 0 0,0 0 16,-21 0-16,21 0 0,0 1 15,-21-1-15,21 0 0,1-21 16,-22 21-16,-22-21 47,1-21-47,21 0 16,-21 0-16,0 21 0,0-22 0,21 1 15,-21 0-15,-1 21 0,1-21 16,21 0-16,-21 21 0,0 0 15,21 21 1,0 0-16,0 0 16,0 0-16,0 1 0,0-1 15,0 0-15,0 0 0,21 0 16,0 0-16,0-21 16,1 22-16,-1-22 0,0 0 15,0 0-15,0 0 0,0 0 0,1 0 16,-1-22-16,0 1 0,0 21 15,21-21-15,-20-21 0,-1 21 0,0-1 16,21-20-16,-21 21 0,1-21 16,-1 20-16,0-20 0,0 21 0,-21-21 15,0 20-15,0 1 0,0 0 16,0 0-16,-21 21 16,0 21-1,21 0-15,0 0 0,0 1 16,0-1-16,0 0 0,0 0 15,0 0-15,21 0 0,-21 1 16,21-1-16,0 0 0,0 0 0,-21 0 16,22 0-16,-1 1 0,-21-1 15,21-21-15,0 21 16,-42-21 15,0-21-31,0 21 16,-1-21-16,1-1 15,0 22-15,0 0 0,0-21 0,0 21 16,-1 0 0,22 21-1,0 1-15,0-1 16,0 0-16,22 0 16,-1-21-16,0 21 0,0-21 0,0 0 15,0 0-15,1 0 0,-1 0 16,0 0-16,0 0 0,0 0 0,22 0 15,-22 0-15,21-21 0,0 0 16,-20 21-16,20-21 0,-21 0 0,0-1 16,22-20-16,-22 21 0,-21 0 0,21 0 15,-21-1-15,21-20 0,-21 21 16,0 0-16,21 0 0,-21-1 16,0 1-16,0 42 31,0 1-31,-21-1 15,21 0-15,-21 0 0,21 0 16,0 22-16,0-22 0,0 0 0,0 0 16,0 0-16,0 0 0,0 1 0,0-1 15,0 0-15,21-21 16,-21 21-16,21-21 0,0 0 0,1 0 16,-1 0-16,-21-21 15,21 21-15,0-21 0,0 0 0,0-1 16,1 1-16,-1 0 0,0-21 0,0 21 15,-21-1-15,21-20 16,-21 21-16,0 0 0,0-22 0,0 22 16,0 0-16,-21 0 0,0 0 15,0 21-15,0 0 0,-1 0 0,1 0 16,0 0-16,0 0 0,0 0 0,0 21 16,-1 0-16,1 0 0,0 0 15,21 1-15,0-1 0,0 0 0,-21 0 16,21 21-16,0-20 0,0-1 15,0 0-15,0 0 0,21 0 0,0 0 16,0 1-16,-21-1 0,22 0 0,-1-21 16,0 21-16,0-21 15,0 0-15,0 0 0,22 0 0,-22 0 16,0 0-16,0 0 0,0 0 0,22-21 16,-22 21-16,0-21 0,0 0 15,0-1-15,1 1 0,-1 0 0,0 0 16,0-21-16,0 20 0,0-20 15,-21 21-15,22 0 0,-1-22 0,-21 22 16,21 0-16,-21 0 0,0 0 0,21 21 16,-21-21-16,21 21 0,0 0 31,-21 21-31,0 0 16,0 0-16,22-21 0,-22 21 15,0 0 1,0-42 31,0 0-32,-22 0-15,1 21 16,0 0 0,0 21-1,0 0 1,21 0-16,-21 1 0,21-1 0,0 0 15,0 0-15,0 21 16,0-20-16,0-1 0,0 0 0,0 21 16,0-21-16,0 1 0,0-1 15,0 0-15,0 0 0,0 0 0,21-21 16,0 21-16,0-21 0,21 0 0,-20 0 16,-1 0-16,21 0 0,0 0 15,-20 0-15,20-21 0,-21 21 0,21-21 16,-20 0-16,20 0 0,-21-22 15,0 22-15,0 0 0,1-21 0,-1 21 16,-21-22-16,0 22 0,21 0 16,-21 0-16,0 0 0,0-1 0,0 1 0,0 42 47,0 1-47,-21-1 15,21 0-15,0 0 0,0 21 16,0-20-16,0-1 0,0 0 0,0 21 15,0-21-15,0 1 0,0 62 16,21-84 0,0 21-16,0-21 0,0 0 0,1 0 15,20 0-15,-21 0 0,0 0 0,22 0 16,-22 0-16,21 0 0,0 0 16,-20-21-16,20 0 0,-21 0 0,21 21 15,-20-21-15,20 0 0,-21-22 16,0 22-16,0 0 0,-21 0 15,0-22-15,0 22 0,0-21 0,0 21 16,0 0-16,0-1 0,0 1 0,0 0 16,-21 0-16,0 21 0,0 0 15,0-21-15,0 21 0,-22 0 0,22 0 16,0 0-16,-21 21 0,20 0 0,1 0 16,0 0-16,21 1 0,0-1 15,0 21-15,0-21 0,-21 22 16,21-22-16,0 21 0,0 0 0,0-20 0,0-1 15,0 0-15,21 21 0,-21-21 16,21-21-16,0 22 0,1-22 16,-1 0-16,0 0 0,0 0 15,0 0-15,0-22 0,1 22 16,-1-21-16,0 0 0,0 0 0,0 0 16,0 0-16,1-22 0,-22 22 0,0 0 15,21-21-15,-21 20 0,21 1 16,-21-21-16,0 21 0,0 0 0,0-1 15,0 1-15,-21 21 32,0 21-17,21 1-15,-22-1 0,22 0 0,0 0 16,0 0-16,0 0 0,0 22 16,0-22-16,0 0 0,0 0 0,0 0 15,0 1-15,0-1 0,0 0 0,0 0 16,22-21-16,-1 0 0,0 21 15,0-21-15,21 0 0,-20 0 0,-1 0 16,21 0-16,-21-21 0,22 0 0,-22 0 16,21 21-16,-21-43 0,0 22 15,1 0-15,-1 0 0,0-21 16,0 20-16,0-20 0,-21 0 0,0 21 16,0-22-16,0 1 0,0 0 15,21-1-15,-21 1 0,0 21 0,0 0 16,0-1-16,0 1 0,0 0 0,-21 42 31,21 0-15,0 1-16,0 20 0,-21-21 0,21 0 15,-21 22-15,21-22 0,-21 21 16,21-21-16,0 22 0,0-22 0,0 21 16,0-21-16,0 22 0,0-22 0,0 0 15,0 0-15,0 0 0,21 0 16,0 1-16,0-1 0,0-21 15,1 0-15,-1 0 0,21 0 16,-21 0-16,0 0 0,22 0 0,-1 0 16,-21-21-16,0-1 0,22 22 15,-22-21-15,0 0 0,0 0 0,0 0 16,1 0-16,-1-1 0,-21 1 0,21 0 16,-21 0-16,0 0 0,0 0 15,0-1-15,0 1 16,-21 21-16,0 0 0,21 21 15,0 1 1,-22-22-16,22 21 0,0 0 0,0 0 16,-21 0-16,21 0 0,0 1 15,0-1-15,0 0 0,0 0 0,21 0 16,1 0-16,-1-21 16,0 0-16,0 22 0,21-22 0,1 0 15,-1 0-15,0 0 0,1 0 0,20 0 16,-20 0-16,20 0 0,-21 0 15,1-22-15,-1 1 0,0 0 0,1 21 16,-1-21-16,-21 0 0,0 0 16,22-1-16,-43 1 0,21 0 0,-21 0 15,0 0-15,0 0 0,0-1 0,0 1 16,0 0-16,0 0 0,-21 0 0,21 0 16,-21-1-16,-1 22 0,1 0 15,0 0-15,0 0 16,0 0-16,0 0 0,-22 22 15,22-1-15,0 0 0,0 0 0,0 0 16,-1 22-16,22-22 0,-21 0 16,21 0-16,0 0 0,0 0 0,0 1 15,0-1-15,0 0 0,0 0 16,21-21-16,1 0 16,-1 0-16,0 0 0,0 0 0,0 0 15,0 0-15,1 0 0,-1 0 0,-21-21 16,21 0-16,0 0 0,0-1 15,0 1-15,1 0 0,-1-21 16,0 21-16,0-22 0,-21 1 0,21 0 16,-21-1-16,0 1 0,0 0 15,0-1-15,21 1 0,-21 0 0,0-1 16,0 22-16,0 0 0,0 0 0,0 0 16,0-1-16,-21 44 31,21-1-31,0 0 0,0 21 0,-21 1 15,21-22-15,-21 21 0,21 0 16,-21 1-16,21-1 0,0 0 0,0 1 16,-21-1-16,21-21 0,0 22 0,0-22 15,0 21-15,0-21 0,0 0 16,0 1-16,0-1 0,21 0 16,0-21-16,0 21 0,0-21 15,0 0-15,1 0 0,-1 0 0,0 0 16,0-21-16,-21 0 0,21 21 15,0-21-15,1-1 0,-1 1 0,0 0 16</inkml:trace>
  <inkml:trace contextRef="#ctx0" brushRef="#br0" timeOffset="-212377.06">5186 11472 0,'0'0'0,"42"0"31,-21 0-31,0 0 15,22-21-15,-1 21 0,-21 0 0,22 0 16,-1-21-16,0 21 0,1-21 16,-1 21-16,0 0 0,-21 0 15,22 0-15,-22-21 0,0 21 0,0 0 16,-21-21-16</inkml:trace>
  <inkml:trace contextRef="#ctx0" brushRef="#br0" timeOffset="-212160.72">4466 11409 0,'0'0'15,"-21"0"-15,21 21 0,-21-21 16,42 0 15,0 0-15,0 0-16,0 0 0</inkml:trace>
  <inkml:trace contextRef="#ctx0" brushRef="#br0" timeOffset="-211165.44">7599 11430 0,'0'0'0,"0"-21"0,-21 21 16,21 21 0,-22-21-16,22 21 15,-21 0-15,21 1 0,0-1 0,0 21 16,-21-21-16,21 0 0,-21 22 16,21-22-16,0 21 0,0-21 15,0 1-15,-21-1 0,21 0 0,0 0 16,0 0-16,0-42 47,0 0-47,21 0 0,-21 0 15,0-1-15,21 1 0,0 21 16,-21-21-16,0 0 0,0 0 0,21 0 16,1-1-16,-1 22 15,-21 22 16,0-1-31,21 0 16,0 0-16,-21 0 16,21 0-16,0-21 0,-21 22 0,22-1 15,-1-21-15,0 21 0,-21 0 0,21-21 16,0 0-16,0 0 0,1 0 0,-1 0 16,0 0-16,0 0 0,0 0 15,0 0-15,1 0 0,-1-21 0,0 0 16,21 0-16,-21-1 0,1 1 0,-1 0 15,0 0-15,0-21 0,-21 20 16,0-20-16,0 21 0,0-21 0,0 20 16,0 1-16,0-21 0,0 21 15,0 0-15,-21 21 0,0-22 16,0 22-16,-1 0 0,1 0 16,0 0-16,0 0 15,0 22-15,21-1 0,0 0 16,0 0-16,0 0 15,0 0-15,0 1 0,0-1 16,0 0 0,21-21-16</inkml:trace>
  <inkml:trace contextRef="#ctx0" brushRef="#br0" timeOffset="-210916.35">8424 11388 0,'0'21'16,"0"0"-16,0 0 15,0 0-15,0 1 0,0-1 16,0 0-16,0 0 0,-21 0 0,21 0 16,0 1-16,-21-1 0,21 0 15,0 0-15,0 0 16,0-42 31,0 0-47</inkml:trace>
  <inkml:trace contextRef="#ctx0" brushRef="#br0" timeOffset="-210580.76">8445 11113 0,'-42'42'32,"42"-21"-32,0 0 0,0 0 15,0 1-15,0-1 16,0 0-16,21-21 16,0 0-16,1 0 0,-1 0 15,0 0-15,0-21 16,-21 0-16,21-1 0,-21 1 15,0 0-15,-21 0 16,0 21 0,0 0-16,0 0 0,-1 0 0,1 0 15,0 0-15,21 21 16,-21 0-16,21 0 16,0 1-16,0-1 0,0 0 0,0 0 15,21 0 1,0 0-16,0-21 0,1 0 15</inkml:trace>
  <inkml:trace contextRef="#ctx0" brushRef="#br0" timeOffset="-210300.92">8975 11113 0,'-22'0'15,"1"0"-15,21 21 0,0 0 16,-21 0-16,21 0 0,-21 22 16,21-22-16,0 21 0,0 0 15,-21-20-15,21 20 0,-21-21 0,21 21 16,-22-20-16,22 20 0,-21-21 0,21 0 16,0 0-16,0 1 0,-21-1 15,21 0-15,0 0 0,0 0 16,21-42 15,0 0-31,1 21 16</inkml:trace>
  <inkml:trace contextRef="#ctx0" brushRef="#br0" timeOffset="-209809.2">9207 11113 0,'0'63'32,"0"-42"-32,0 0 0,0 22 0,0-22 15,0 21-15,0-21 0,0 22 16,0-22-16,0 21 0,0-21 0,-21 1 16,21 20-16,0-21 0,-21 0 15,21 0-15,0 1 0,-21-22 16,21 21-16,0 0 0,0-42 47,0 0-47,0-1 15,0 1-15,0 0 0,0 0 16,0 0-16,21 0 0,0-1 16,0 1-16,-21-21 0,22 21 0,-1 0 15,0 21-15,0-22 0,0 1 0,0 21 16,1 0-16,-1-21 0,0 21 15,0 0-15,0 0 0,0 21 16,-21 0-16,0 1 0,22-1 16,-22 0-16,21 0 0,-21 0 0,0 0 15,0 1-15,0-1 0,0 0 16,0 0-16,0 0 0,0 0 0,0 1 16,0-1-16,-21-21 0,-1 0 15,22 21-15,-21-21 31,0-21-31,21 0 16</inkml:trace>
  <inkml:trace contextRef="#ctx0" brushRef="#br0" timeOffset="-209564.34">8721 11409 0,'21'0'0,"0"0"0,0 0 0,0 0 15,0 0-15,1 0 0,-1 0 16,0 0-16,0-21 0,0 21 0,22 0 16,-22 0-16,0 0 0,0 0 15,0-21-15,0 21 0,1 0 16,-1 0-16,0 0 0,0 0 0,-21-22 15,21 22-15,0 0 16</inkml:trace>
  <inkml:trace contextRef="#ctx0" brushRef="#br0" timeOffset="-208954.62">10774 11134 0,'21'-21'0,"-42"42"0,42-64 16,-42 43 15,0 0-31,-1 0 0,1 0 0,0 0 16,-21 0-16,21 22 15,-1-1-15,1-21 0,0 21 0,0 0 16,0 21-16,0-20 0,-1-1 0,1 21 15,21-21-15,-21 22 0,21-22 16,0 21-16,0-21 0,0 0 0,0 1 16,0 20-16,0-21 0,21-21 0,0 21 15,1 0-15,-1-21 0,-21 22 16,42-22-16,-21 0 0,0 0 0,1 0 16,20 0-16,-21 0 0,21 0 0,1 0 15,-22-22-15,21 22 0,1-21 16,-1 0-16,-21 0 0,21 0 0</inkml:trace>
  <inkml:trace contextRef="#ctx0" brushRef="#br0" timeOffset="-208652.79">11303 10795 0,'0'-21'0,"0"42"0,0-63 16,-21 42-1,21 21 1,-21 0-16,-1 0 16,22 0-16,0 1 0,0 20 0,-21 0 0,21 1 15,-21-1-15,21 0 0,-21 22 16,21-22-16,0 0 0,-21 1 16,21-1-16,-21 0 0,21 1 0,0-1 15,0-21-15,0 0 0,0 1 0,-22-1 16,22 0-16,0 0 0,22-21 31,-1 0-31,0 0 16,0-21-16,0 21 0,0-21 15</inkml:trace>
  <inkml:trace contextRef="#ctx0" brushRef="#br0" timeOffset="-208121.08">11790 11218 0,'0'-21'15,"0"42"-15,0-63 0,0 21 0,0 0 16,0 0-16,0-1 0,0 1 16,-21 21-16,21-21 0,-22 21 15,1 0-15,0 0 0,0 0 16,0 0-16,0 0 0,-1 21 0,1 0 15,0 1-15,0-1 16,0 21-16,0-21 0,-1 22 0,1-1 16,0 0-16,21-21 0,-21 22 0,21-22 15,0 21-15,0-21 0,0 1 16,0-1-16,0 0 0,21 0 0,0-21 16,0 21-16,1-21 0,-1 0 15,0 0-15,0 0 16,0-21-16,0 21 0,1-21 0,-1 0 15,0 0-15,0-1 0,0 1 0,0 0 16,1-21-16,-22 21 0,21-1 16,-21-20-16,21 21 0,-21-21 15,0 20-15,0 1 0,0 0 0,0 0 16,0 0-16,0 42 31,0 0-31,-21 0 0,21 0 0,-21 1 16,21-1-16,0 21 0,0-21 0,0 0 15,0 22-15,0-22 0,0 0 16,0 0-16,0 0 0,0 1 0,0-1 16,21 0-16,0-21 0,0 0 15,0 0-15,0 0 16,1 0-16,-1 0 16,0 0-16,0 0 0</inkml:trace>
  <inkml:trace contextRef="#ctx0" brushRef="#br0" timeOffset="-207636.94">12552 11070 0,'0'0'0,"-21"0"0,-106 0 31,105 21-31,-20-21 0,0 22 0,21-1 0,-1 0 16,-20 0-16,21 0 0,0 0 16,21 1-16,0-1 15,0 0-15,0 0 0,21-21 16,0 0-16,0 21 16,0-21-16,1 0 0,20 0 15,-21 0-15,0 0 0,0 0 0,1 21 16,-1-21-16,0 22 0,0-22 15,0 21-15,0-21 0,1 21 16,-22 0-16,21-21 0,-21 21 16,21-21-16,-21 21 0,0 1 15,0-1-15,-21-21 16,0 0-16,-1 21 0,-20-21 16,21 21-16,0-21 0,-22 0 0,22 0 15,-21 0-15,21 0 0,0 0 0,-1 0 16,1 0-16,0 0 0,0 0 15,0 0-15,0 0 0,-1 0 16,22-21-16,-21 21 0,21-21 16,0 0-1,21-1-15,1 22 16,-1 0-16</inkml:trace>
  <inkml:trace contextRef="#ctx0" brushRef="#br0" timeOffset="-207096.76">13271 11134 0,'0'0'0,"0"-21"15,0-1-15,0 1 16,-21 21-16,0-21 16,0 21-16,-21 0 0,20 0 0,-20 0 15,21 0-15,0 0 0,-22 0 16,22 0-16,0 21 0,0 0 0,0-21 16,0 22-16,-1-1 0,22 0 0,0 0 15,0 0-15,0 0 16,0 1-16,0-1 0,0 0 0,22-21 15,-1 21-15,0 0 0,21-21 0,-21 21 16,22 1-16,-22-22 0,21 21 16,-21 0-16,1-21 0,20 21 15,-21 0-15,0-21 0,0 21 0,1-21 16,-1 0-16,-21 22 0,0-1 16,-21 0-1,-1-21 1,1 0-16,-21 0 0,0 0 0,20 0 15,-20 0-15,0 0 0,-1 0 16,1 0-16,0 0 0,21 0 0,-22 0 16,22 0-16,0 0 0,0 0 0,0 0 15,-1 0-15,1 0 16,42 0 15,1 0-31,-1-21 16</inkml:trace>
  <inkml:trace contextRef="#ctx0" brushRef="#br0" timeOffset="-206855.9">13631 11536 0,'0'21'0</inkml:trace>
  <inkml:trace contextRef="#ctx0" brushRef="#br0" timeOffset="-203047.17">15155 9906 0,'-21'0'15,"0"0"1,0 0-16,0 0 15,-1 0-15,1 0 0,0 0 0,0 0 16,0 0-16,0 0 0,-1 0 16,-20 0-16,21 0 0,0 0 15,0 0-15,-1 0 0,1 0 0,0 0 16,0 0 0,0 0-16,42 0 78,0 0-63,0 0-15,0 0 0,22 0 0,-22 0 16,21 0-16,1 0 16,-1 0-16,21 0 0,-20 0 0,20 0 0,-20 0 15,20 0-15,-21 0 0,1 0 16,-1 0-16,0 0 0,1 0 15,-22 0-15,21 0 0,-21 0 0,1 0 16,-1 0-16,0-21 16,-21 0-1,0 0 1,0-1 0,-21 1-16,0 0 15,-1 21-15,1-21 0,0 0 16,0 21-16,0-21 0,0 21 15,-1-22-15,1 22 0,0 0 0,-21 0 16,21 0-16,-1-21 16,1 21-16,0 0 0,0 0 15,21 21 17,21-21-17,0 0-15,-21 22 16,21-22-16,1 0 0,-1 21 0,0-21 15,0 21-15,0-21 0,22 0 0,-22 21 16,0-21-16,0 21 0,21-21 16,-20 0-16,20 0 0,-21 21 0,0-21 15,0 0-15,1 0 16,-1 0-16,-21 22 0,0-1 31,0 0-15,-21 0-16,-1-21 0,1 21 15,0 0-15,0-21 0,0 22 0,-22-1 16,22 0-16,-21 0 0,21 0 16,-22 0-16,22 1 0,0-1 0,-21-21 15,21 21-15,-1 0 0,1-21 16,0 21-16,21 0 0,-21 1 16,0-22-16,21 21 15,21-42 32,0-1-47,0 1 16</inkml:trace>
  <inkml:trace contextRef="#ctx0" brushRef="#br0" timeOffset="-202000.9">16785 9821 0,'0'-21'0,"0"0"31,-21 21-15,21 21-16,0 0 16,-21-21-16,21 43 0,0-22 0,0 0 15,0 0-15,0 0 16,-21 22-16,21-22 0,0 0 0,-22 0 15,22 0-15,0 1 0,0-1 0,0 0 16,0 0-16,0 0 0,0 0 16,22-21-1,-1-21 1,0 21-16,0-21 16</inkml:trace>
  <inkml:trace contextRef="#ctx0" brushRef="#br0" timeOffset="-201597.25">17230 9821 0,'-22'0'16,"1"0"0,0 0-16,0 0 0,0 22 0,-22-1 15,22-21-15,0 21 0,0 0 0,0-21 16,0 21-16,21 0 15,0 1-15,21-22 32,0 21-32,0-21 0,0 0 15,0 0-15,22 0 0,-22 21 0,21-21 16,-21 0-16,22 21 0,-22-21 16,0 21-16,0 0 0,-21 1 15,0-1-15,0 0 0,-21 0 16,0-21-16,0 21 15,-22-21-15,22 0 0,-21 21 0,21-21 16,0 0-16,-22 0 0,22 0 0,0 0 16,0 0-16,0 0 0,-1 0 15,1 0-15,0 0 0,0 0 0,21-21 16,-21 21 0,21-21-16,0 0 15,0 0-15</inkml:trace>
  <inkml:trace contextRef="#ctx0" brushRef="#br0" timeOffset="-201396.28">16891 9589 0,'0'0'0,"0"-22"31,21 22 16,0 0-47</inkml:trace>
  <inkml:trace contextRef="#ctx0" brushRef="#br0" timeOffset="-200560.62">18881 9927 0,'0'0'0,"21"0"15,-21-21-15,0 0 16,0 0-16,21 0 0,-21-1 16,0 1-16,0 0 0,0 0 15,0 0-15,-21 0 16,0-1-16,-1 22 0,22-21 0,-42 21 15,21 0-15,0 0 0,0 0 16,-1 0-16,-20 21 0,21 1 16,-21-1-16,20 21 0,1-21 0,-21 22 15,21-22-15,0 21 0,-1-21 16,1 22-16,21-1 0,0-21 0,0 0 16,-21 0-16,21 22 0,0-22 15,0 0-15,21-21 0,0 0 16,1 21-16,-1-21 0,0 0 15,21 0-15,-21 0 0,1 0 0,-1-21 16,21 0-16,-21 21 0,0-21 16,22 0-16,-22-1 0,0 1 0,0 0 15,0 0-15,1 0 0,-22-22 16,21 22-16,-21 0 0,21-21 16,-21 21-16,0-1 0,21 1 0,-21 0 15,0 0-15,0 42 16,0 0-1,0 0-15,0 22 0,0-22 16,0 0-16,0 21 0,0-20 16,0-1-16,0 0 0,0 0 0,0 0 15,0 0-15,0 1 0,21-1 16,0-21-16,1 0 16,-1 0-16,0 0 0,0 0 0,21 0 15,-20-21-15,-1-1 0,21 22 16,-21-21-16,0 0 0,1 0 15,20 0-15,-21 0 0,-21-22 0,21 22 16,0-21-16</inkml:trace>
  <inkml:trace contextRef="#ctx0" brushRef="#br0" timeOffset="-198411.5">19389 9673 0,'0'-169'31,"0"338"-15,-22-317-1,1 169-15,21 22 0,-21-22 16,21 21-16,0 0 0,0 1 15,-21-1-15,21-21 0,0 22 0,-21-1 16,21-21-16,0 21 0,0-20 16,0-1-16,0 0 0,0 0 15,0 0-15,0 0 0,21 1 16,0-22-16,0 0 16,0 0-16,1 0 15,-1 0-15,0-22 0,0 1 0,-21 0 16,21 21-16,0-21 0,-21 0 0,0 0 15,22-1-15,-1 1 0,-21 0 16,21 0-16,-21 0 0,0 0 16,0 42 15,0 0-31,0 0 16,0 0-16,0 0 0,0 1 15,0-1-15,0 0 0,0 0 16,0 0-16,0 0 15,21-21-15,0 0 16,0 0-16,1 0 16,-1 0-16,0 0 0,0 0 0,0 0 15,0-21-15,1 0 16,-22 0-16,21 0 0,0 0 16,-21-1-16,0 1 0,21 0 0,0 0 0,-21 0 15,21-22-15,-21 22 16,0 0-16,0 42 31,0 0-15,0 1-16,0-1 0,0 0 0,0 0 15,0 21-15,0-20 0,0-1 0,0 0 16,0 0-16,22 0 16,-22 0-16,21-21 0,0 22 15,0-22-15,0 0 16,0 0-16,1 0 0,-1 0 15,0 0-15,0-22 0,0 22 0,0-21 16,1 21-16,-22-21 0,21 0 16,-21 0-16,21 0 0,0-1 15,-21-20-15,0 21 0,0 0 0,0 0 16,0-1-16,0 1 0,21 21 16,-21-21-16,0 42 31,0 0-31,0 1 15,0-1-15,0 21 0,0-21 16,0 0-16,0 1 0,0-1 16,0 0-16,0 0 0,21 0 15,1 0-15,-1-21 0,0 22 16,0-22-16,0 0 0,22 0 0,-22 0 16,0 0-16,21 0 0,1 0 15,-22 0-15,21 0 0,0 0 0,1-22 16,-22 1-16,21 21 0,1-21 0,-22 0 15,0 0-15,0 0 0,0-22 16,0 22-16,1 0 0,-22-21 0,0-1 16,0 22-16,0 0 0,0-21 0,0 20 15,0 1-15,-22 0 16,1 21-16,0 0 0,-21 0 16,21 21-16,-1 0 15,-20-21-15,21 22 0,-21-1 0,20 0 16,-20 21-16,21-21 0,0 1 0,0 20 15,-1-21-15,22 0 0,0 22 16,0-22-16,0 0 0,0 0 0,0 0 16,0 0-16,22 1 0,-1-22 15,0 0-15,0 0 16,0 0-16,0 0 0,1 0 0,-1 0 16,0 0-16,21 0 0,-21-22 0,1 1 15,-1 21-15,0-21 0,0 0 16,0 0-16,-21-22 0,21 22 0,1 0 15,-22 0-15,21-21 0,-21 20 16,0 1-16,0 0 0,0 0 16,0 0-16,21 21 0,-21 21 31,0 0-31,0 0 0,-21 0 16,21 1-16,0-1 0,0 0 0,0 0 15,0 0-15,0 0 0,0 1 16,0-1-16,0 0 0,0 0 0,21 0 15,0 0-15,0-21 0,0 22 16,1-22-16,-1 0 16,0 0-16,21 0 0,-21 0 0,1 0 15,-1 0-15,21-22 0,-21 22 16,0-21-16,1 0 0,-1 0 16,0 0-16,0 0 0,0-1 0,0-20 15,1 21-15,-1 0 0,0-22 0,0 22 16,-21 0-16,0 0 0,21 0 15,0 21-15,-21 21 32,0 0-32,0 0 0,0 0 15,0 1-15,0-1 0,-21 0 0,21 0 16,0 0-16,0 0 0,-21 1 16,21-1-16,0 0 15,0 0-15,21-21 0,0 0 16,1 21-16,-1-21 0,21 0 0,0 0 15,-20 0-15,20 0 0,0 0 16,1-21-16,-22 21 0,21-21 0,-21 0 16,0 0-16,1-1 0,-1 1 15,0 0-15,0 0 0,-21 0 0,0 0 16,0-1-16,0 1 0,0 0 0,21 21 16,-21-21-16,0 42 31,0 0-31,0 0 0,-21 1 0,21-1 15,0 0-15,-21 0 16,21 21-16,-21-20 0,0-1 0,21 0 16,0 21-16,-22-21 0,22 22 0,-21-22 15,21 21-15,0 1 0,0-1 16,0 0-16,0 1 0,0 20 0,21-21 16,-21 1-16,0 20 0,22-20 0,-22-1 15,0 0-15,0 1 0,0-22 16,0 21-16,0 0 0,0-20 0,0-1 15,0 0-15,-22 0 0,22 0 16,-21 0-16,0-21 0,0 0 0,0 0 16,0 0-16,-1 0 15,1-21-15,0 0 16,21 0-16,-21 0 0,21-22 16,0 22-16,0 0 0,0-21 15,0-1-15,0 1 0,0 21 0,21-21 16,0-22-16,0 22 0,1-1 0,-1-20 15,21 21-15,0-1 0,-20-20 16,20 20-16,0 1 0,-21-21 0,22 20 16,-1 1-16,0-22 0,1 22 0,-22 0 15,21-1-15,-21 1 0,22 0 16,-22 21-16,0-1 0,0 1 16,-42 21-1,0 0-15,0 0 16,0 0-16,-1 21 0,1-21 0,0 22 15,0-1-15,21 0 0,0 0 16,0 0-16,0 0 0,0 1 16,0-1-16,0 0 0,21 0 0,-21 0 15,21 0-15,0 1 16,-21-1-16,22 0 0,-1 0 0,-21 0 16,0 0-16,0 1 0,0-1 15,0 0 1,-21-21-16,-1 0 15,1 0-15,0 0 16,0 0-16,0 0 0,0 0 16,-1 0-16,1 0 0,0 0 0</inkml:trace>
  <inkml:trace contextRef="#ctx0" brushRef="#br0" timeOffset="-194108.93">15579 11451 0,'0'-21'31,"0"0"-15,0 0-16,0 0 0,21-1 16,-21 1-16,0 0 0,0 0 15,0-21-15,21 20 0,-21 1 0,0-21 16,0 21-16,0-22 0,0 22 0,0 0 15,0-21-15,-21 21 0,0-1 16,-1 1-16,1 21 0,0 0 0,0 0 16,0 0-16,0 0 0,-22 0 15,22 0-15,-21 0 0,-1 21 16,22 1-16,-21-1 0,21 0 0,-22 21 16,22-21-16,-21 22 0,21-1 0,0 0 15,-1-20-15,1 20 0,21 0 16,0 1-16,0-22 0,0 0 0,0 0 15,0 0-15,0 0 0,21 1 16,1-1-16,20-21 0,-21 0 16,0 0-16,0 0 0,22 0 0,-22 0 15,21 0-15,-21-21 0,22-1 16,-22 1-16,0 0 0,21 0 0,-20 0 16,-1 0-16,0-1 0,-21-20 15,0 21-15,21-21 0,-21 20 16,21-20-16,-21 21 0,21 0 0,-21 0 15,0-1-15,0 1 0,0 42 32,0 1-32,0-1 0,0 0 15,0 21-15,0-21 0,0 22 0,0-1 16,0-21-16,0 22 0,0-22 16,0 0-16,0 0 0,0 21 0,0-20 15,0-1-15,22-21 16,-1 0-16,0 0 0,0 0 15,0 0-15,0 0 0,1 0 16,-1 0-16,0-21 0,0-1 16,0 1-16,0 0 0,1 0 0,20 0 15,-21-22-15,0 22 0,22-21 0,-22 0 16,0-1-16,0 22 0,0-21 16,0 21-16,1-1 0,-22 1 0,0 0 15,0 0-15,-22 21 16,1 0-16,0 0 15,0 21-15,0 0 0,21 0 16,0 1-16,0-1 0,0 0 0,0 0 16,0 21-16,0-20 0,0-1 15,21 0-15,0 0 0,0 0 16,0 22-16,-21-22 0,22 0 0,-1-21 16,0 21-16,-21 0 0,0 0 15,0 1-15,-21-22 31,0 0-31,-1 0 16,1 0-16,0-22 0,0 22 16,0-21-16,21 0 0,-21 0 15,-1 21-15,1-21 0,21 0 16,0-1-16,-21 22 0,21-21 0,-21 21 16,21 21-1,0 1-15,0-1 16,0 0-16,0 0 0,0 0 15,0 0-15,21 1 16,0-22-16,0 21 0,1 0 16,20-21-16,-21 0 0,0 0 0,0 0 15,22 0-15,-22 0 0,21 0 16,-21 0-16,22-21 0,-1 0 0,-21-1 16,22 1-16,-22 0 0,21 0 15,0 0-15,-20-22 0,-1 1 0,0 21 16,0-21-16,0-1 0,-21 22 15,0-21-15,21 21 0,-21-1 16,0 1-16,0 0 0,-21 21 16,0 0-16,0 21 15,21 0-15,0 1 16,0-1-16,0 21 0,0-21 0,0 0 16,0 22-16,0-22 0,0 0 0,0 0 15,21 22-15,-21-22 0,21 0 16,-21 0-16,0 0 0,0 0 15,0 1-15,0-1 0,0 0 32,-21-21-32,0 0 0,0 0 15,0 0-15,-1 0 0,1 0 16,0 0-16,0-21 0,0 21 16,0 0-16,-1 0 15,1 0 1,21 21-1,21-21-15,1 0 16,-1 21-16,0-21 0,0 0 16,21 0-16,-20 0 0,-1 0 0,21 0 15,-21 0-15,22 0 0,-1 0 0,-21 0 16,21 0-16,1-21 0,-22 21 16,21-21-16,-21 0 0,1-1 15,20 1-15,-21 0 0,0 0 0,-21 0 16,21 0-16,-21-22 0,22 22 15,-22-21-15,21 21 0,-21-1 0,0 1 16,0 0-16,0 0 0,0 42 31,0 0-31,0 0 16,-21 1-16,21 20 0,-22-21 16,22 0-16,0 0 0,-21 1 0,21 20 15,0-21-15,0 0 0,0 0 16,0 1-16,0-1 15,21-21-15,1 21 0,-1-21 0,0 0 0,0 0 16,0 0-16,0 0 0,1 0 16,20 0-16,-21 0 0,0 0 15,22-21-15,-1 21 0,-21-21 0,0-1 16,22 1-16,-43 0 0,21 0 0,-21 0 16,21-22-16,-21 22 0,0-21 15,0 0-15,0-1 0,-21 1 0,0 21 16,-1-22-16,1 22 0,0 0 15,0 0-15,0 0 0,0 21 0,-1 0 16,1 0-16,0 0 0,0 0 0,0 0 16,0 0-16,-1 21 0,1 0 15,0 0-15,0 0 0,21 22 16,0-22-16,0 21 0,0-21 0,0 22 16,0-22-16,0 0 0,0 21 0,0-20 15,21-1-15,0 0 0,0 0 16,1-21-16,-1 21 0,0-21 0,0 0 15,21 0-15,-20 0 0,-1 0 16,21 0-16,-21 0 0,0 0 0,22-21 16,-22 21-16,21-21 0,-21 0 0,22 0 15,-22-1-15,21-20 0,-21 21 16,22-21-16,-22 20 0,21-20 16,-21 21-16,1 0 0,20 0 0,-21-1 0,-21 1 15,21 21-15,0 0 16,-21 21-1,0 1-15,0-1 16,0 0 0,0 0-16,0-42 62,0 0-62,0 0 16,0-1-16,0 1 15,0 0-15,-21 21 32,0 0-17,21 21-15,-21 0 0,21 1 0,0-1 16,-21 0-16,21 0 0,-21 21 16,21-20-16,0-1 0,0 21 0,0-21 15,0 0-15,0 1 0,0-1 0,0 0 16,21 0-16,0 0 15,0-21-15,0 21 0,0-21 16,1 0-16,-1 0 0,0 0 0,21 0 16,-21 0-16,1 0 0,-1-21 15,0 0-15,21 21 0,-21-21 0,1 0 16,-22-22-16,21 22 0,0 0 0,0-21 16,-21 21-16,0-22 0,21 22 15,-21 0-15,21 0 0,-21 0 0,0-1 16,0 44 15,0-1-31,0 0 0,0 0 16,0 0-16,0 0 0,-21 1 0,21 20 15,0-21-15,0 0 0,0 0 16,0 1-16,0-1 0,0 0 16,0 0-16,21 0 0,1-21 0,-1 21 15,0-21-15,21 0 0,-21 22 16,22-22-16,-1 0 0,0 0 0,-20 0 15,20 0-15,0 0 0,1 0 0,-22-22 16,21 22-16,0-21 0,-20 0 16,20 0-16,-21 0 0,0 0 15,0-22-15,1 22 0,-22-21 0,0 21 16,21-22-16,-21 22 0,0-21 0,0 21 16,0-1-16,0 1 0,-21 0 0,-1 21 15,1-21-15,0 21 0,-21 0 16,21 0-16,-1 0 15,-20 0-15,21 21 0,0 0 0,-22 0 16,22 1-16,0-1 0,0 0 0,0 21 16,21-21-16,0 1 0,0 20 15,0-21-15,0 0 0,0 22 0,0-22 16,0 0-16,0 0 0,21 0 0,0 0 16,0-21-16,0 0 15,1 0-15,-1 0 0,0 0 16,0 0-16,0 0 0,0 0 0,-21-21 15,22 21-15,-1-21 0,0 0 16,-21 0-16,21 0 0,-21-1 0,0-20 16,21 21-16,0 0 0,-21-22 15,22 22-15,-22 0 0,0 0 16,0 42 15,0 0-31,-22 0 16,22 1-16,0 20 0,0-21 0,0 0 15,0 0-15,0 1 0,0-1 16,0 0-16,0 0 0,0 0 0,0 0 16,0 1-16,22-22 0,-22 21 0,21-21 15,21 0-15,-21 21 0,0-21 16,22 0-16,-22 0 0,21 0 0,-21 0 16,1 0-16,-1-21 0,0 21 15,0-21-15,0-1 0,0 1 0,1 0 16,-1-21-16,-21 21 0,0-22 15,0 1-15,21 0 0,-21-1 0,21 1 16,-21 0-16,0-1 0,0 1 16,21 21-16,-21 0 0,21-1 0,-21 1 15,0 0-15,-21 42 32,21 0-17,-21 1-15,21 20 0,0-21 0,0 0 16,0 22-16,0-1 0,-21-21 15,21 21-15,0 1 0,0-22 16,0 21-16,0-21 0,0 1 0,0-1 16,0 0-16,0 0 0,21 0 0,0 0 15,0-21-15,1 0 0,-1 22 16,0-22-16,0 0 0,21 0 0,-20 0 16,20 0-16,-21 0 0,0-22 0,22 22 15,-22-21-15,0 21 16,0-21-16,0 0 0,0 0 0,-21 0 0,0-1 15,22-20-15,-22 21 0,0 0 16,0 0-16,0-1 0,0 1 0,0 0 16,-22 21-1,1 21 1,0 0-16,21 1 16,-21-1-16,21 0 0,0 0 0,0 0 15,0 0-15,0 1 0,0-1 16,0 0-16,0 0 0,21-21 0,-21 21 15,21 0-15,0-21 0,1 22 0,-1-22 16,21 0-16,-21 0 0,22 0 16,-1 21-16,0-21 0,1 0 0,-22 0 15,21 0-15,0 0 0,1-21 16,-22-1-16,21 22 0,1-21 0,-22 0 16,0 0-16,21 0 0,-21 0 15,-21-1-15,22-20 0,-22 21 16,21 0-16,-21-22 0,0 22 0,0 0 15,0-21-15,0 21 0,-21 21 0,-1-22 16,1 1-16,0 21 0,0 0 0,0 0 16,0 0-16,-22 0 0,22 0 0,0 21 15,21 1-15,-21-1 0,0 0 16,-1 0-16,1 0 0,21 0 0,0 1 16,0 20-16,-21-21 0,21 0 15,0 0-15,0 1 0,0-1 16,0 0-16,0 0 0,21 0 0,0-21 15,1 0-15,-1 0 16,0 0-16,0 0 16,0 0-16,0 0 0,1 0 0,-1-21 15,0 0-15,-21 0 0,21 0 0,0-22 16,-21 22-16,0-21 0,21-1 16,1 22-16,-22-21 0,21 0 0,-21-1 15,0 1-15,21 0 0,0-1 16,0 1-16,-21 0 0,0 20 0,21-20 15,-21 21-15,22 0 0,-22 0 16,0 42 0,0 0-1,-22 0-15,1 0 0,0 0 0,21 1 16,-21 20-16,0-21 0,0 21 16,21 1-16,0-1 0,-22 0 0,22 1 15,-21-1-15,21 0 0,0 1 0,0-1 16,0 0-16,0-20 0,0 20 15,0-21-15,21 0 0,1 0 0,-1 1 16,0-1-16,0-21 0,0 0 0,0 0 16,1 0-16,-1 0 0,0 0 15,0 0-15,21 0 0,-20-21 0,20 21 16,-21-22-16,0 1 0,22 0 16,-22-21-16,21-22 0,-21 22 15</inkml:trace>
  <inkml:trace contextRef="#ctx0" brushRef="#br0" timeOffset="-193833.08">19346 11007 0,'0'0'0,"-21"0"0,0 21 16,42-21 0,0 0-1,0 0-15,1 0 0,20 0 0,-21 0 16,21 0-16,1-21 0,-1 21 0,-21 0 16,22 0-16,-1-21 0,0 21 15,1-22-15,-22 22 0,0-21 0,0 21 16,0-21-16</inkml:trace>
  <inkml:trace contextRef="#ctx0" brushRef="#br0" timeOffset="-193632.72">18457 10816 0,'-42'21'15,"84"-42"-15,-105 42 0,42-21 0,63 0 0,-42 22 16,-21-22 0,42 0-1,0 0 1</inkml:trace>
  <inkml:trace contextRef="#ctx0" brushRef="#br0" timeOffset="-192652.82">21992 10986 0,'0'0'0,"21"-22"15,-21 1-15,0 42 32,0 1-17,0-1-15,0 0 0,0 21 16,-21-21-16,21 1 0,-21 20 16,0-21-16,21 21 0,0-20 15,0 20-15,-21-21 0,21 0 0,0 0 16,0 1-16,0-1 0,0 0 15,21-21 1,0-21 0,-21 0-16,21-1 15,0 1-15,-21 0 0,21 0 0,1 0 16,-1-22-16,-21 22 0,21 0 16,0 0-16,-21 0 0,0 0 0,21-1 15,-21 1-15,21 21 0,-21 21 31,0 1-31,0-1 16,0 0-16,0 0 0,0 0 16,22 0-16,-1 1 15,0-1-15,-21 0 0,21 0 0,0-21 16,0 21-16,1-21 0,-1 0 0,0 0 16,21 0-16,-21 0 0,1 0 15,-1 0-15,21 0 0,-21 0 0,0 0 16,1-21-16,-1 0 0,0 0 0,0 0 15,-21-1-15,0 1 0,21-21 16,-21 21-16,0-22 0,0 22 16,0 0-16,0-21 0,0 21 0,0-1 15,0 1-15,0 0 16,0 42 15,-21 0-31,21 1 16,0-1-1,0 0-15,0 0 16,21-21 0,0 0-1,1 0-15</inkml:trace>
  <inkml:trace contextRef="#ctx0" brushRef="#br0" timeOffset="-192412.72">22923 10922 0,'0'21'32,"0"0"-32,0 1 15,0-1-15,0 0 0,0 0 16,-21 0-16,21 0 0,0 1 16,0-1-16,0 0 0,0 0 0,0 0 15,0 0-15,0 1 16,0-44 31,0 1-47,0 0 0</inkml:trace>
  <inkml:trace contextRef="#ctx0" brushRef="#br0" timeOffset="-192089.55">23029 10668 0,'-21'0'32,"0"0"-32,21 21 0,-21-21 0,21 21 15,0 1 1,21-22 0,0 0-16,0 0 15,0 0-15,1 0 16,-22-22-16,21 22 0,-21-21 0,0 0 15,0 0 1,-21 21-16,-1-21 0,1 21 16,0 0-16,0 0 0,0 0 15,0 0-15,-1 21 16,1 0-16,21 0 0,0 0 16,0 1-16,0-1 15,0 0-15,21-21 16,1 0-16,-1 21 0</inkml:trace>
  <inkml:trace contextRef="#ctx0" brushRef="#br0" timeOffset="-191807.8">23495 10583 0,'0'0'15,"-21"0"-15,21 22 0,-21-1 16,21 0-16,0 21 0,-22 1 16,22-22-16,-21 21 0,0 0 0,21 1 15,0-22-15,-21 21 0,21-21 0,-21 22 16,21-22-16,0 21 0,0-21 16,0 1-16,0-1 0,0 0 0,0 0 15,0 0-15,21-21 31,0-21-31,0 21 0,-21-21 16,21 0-16</inkml:trace>
  <inkml:trace contextRef="#ctx0" brushRef="#br0" timeOffset="-191325.07">23855 10626 0,'-21'84'16,"21"-62"-16,-22-1 16,22 21-16,0-21 0,-21 0 0,21 22 15,0-22-15,0 0 0,-21 21 16,21-20-16,-21-1 0,21 0 0,0 0 16,0 0-16,0 0 0,-21 1 15,21-1-15,0 0 0,0 0 16,0-42 15,0 0-31,0 0 16,0-1-16,0 1 0,21 0 0,-21 0 15,21 0-15,0 0 0,0-1 16,1-20-16,-1 21 0,0 0 0,0 0 16,21-1-16,-20 1 0,-1 21 0,21 0 15,-21-21-15,0 21 0,22 0 16,-22 0-16,0 21 0,0 0 15,0 1-15,-21-1 0,0 0 16,0 0-16,0 21 0,0-20 16,0-1-16,0 21 0,0-21 0,0 0 15,0 22-15,0-22 0,0 0 0,-21-21 16,21 21-16,-21 0 0,0-21 16,21 22-16,-21-22 15,0 0 1,21-22-16,-22 1 0,22 0 15</inkml:trace>
  <inkml:trace contextRef="#ctx0" brushRef="#br0" timeOffset="-191140.18">23326 10880 0,'21'0'15,"0"0"-15,0 0 0,0 0 16,0 0-16,1 0 0,-1 0 16,21 0-16,-21 0 0,0 0 0,22 0 15,-22 0-15,0-21 0,0 21 0,0-22 16</inkml:trace>
  <inkml:trace contextRef="#ctx0" brushRef="#br0" timeOffset="-190392.76">25315 10605 0,'0'0'0,"-21"21"31,0 0-31,0 0 0,0 0 16,-1 0-16,1 1 0,0-1 0,0 21 16,0-21-16,0 0 0,-1 22 15,22-22-15,-21 0 0,21 0 0,-21 22 16,21-22-16,0 0 0,0 0 16,0 0-16,21-21 0,0 21 15,1-21-15,-1 0 0,0 0 16,21 0-16,-21 0 0,1 0 0,20 0 15,-21 0-15,21 0 0,-20-21 16,20 0-16,-21 0 0,21 0 0,-20 0 16,-1-1-16,-21-20 0,0 21 0,21 0 15,-21-22-15,0 1 0,0 21 16,0-21-16,0 20 0,-21 1 0,0 0 16,21 0-16,-22 21 0,1 0 0,0 0 15,0 0-15,-21 0 0,20 0 16,1 0-16,0 21 0,0-21 0,-21 21 15,20 0-15,1 1 0,0-1 16,21 0-16,-21 0 16,21 0-16,21-21 15,0 0-15,0 0 16</inkml:trace>
  <inkml:trace contextRef="#ctx0" brushRef="#br0" timeOffset="-189819.72">25781 10329 0,'0'22'0,"-21"-1"0,0 0 15,21 21-15,-22-21 0,22 22 16,0-1-16,-21-21 0,21 22 0,-21-1 15,21-21-15,-21 21 0,21 1 0,0-22 16,0 21-16,0-21 0,0 1 16,0-1-16,0 21 0,-21-42 0,21 21 15,0 0-15,-21 1 0,21-1 16,0-42 15,0-1-15,0 1-16,0 0 15,0 0-15,21 0 0,-21 0 16,21-1-16,0 1 0,-21 0 0,21 0 16,0 0-16,1 0 0,-1-1 15,0 22-15,21-21 0,-21 21 0,22 0 16,-22 0-16,21 0 0,1 0 0,-22 0 16,21 21-16,-21 1 0,0-1 15,1 0-15,-1 0 0,-21 0 0,0 0 16,0 1-16,0-1 0,0 0 15,-21 0-15,-1 0 0,1 0 0,0 1 16,0-22-16,-21 21 0,20-21 16,-20 0-16,21 21 0,-21-21 0,-1 0 15,22 0-15,-21 0 0,21 0 16,-1 0-16,1 0 0,0 0 0,0 0 16,63-21 15,-21 21-16,1 0-15,-1 0 0</inkml:trace>
  <inkml:trace contextRef="#ctx0" brushRef="#br0" timeOffset="-189340.69">26162 10964 0,'0'-21'15,"21"21"-15,-21-21 0,21 21 16,-21-21-16,21 21 0,1-21 16,-1 0-16,0-1 0,0 1 15,0 0-15,0 0 0,-21 0 16,0 0-16,22 21 0,-22-22 0,0 1 16,21 21-16,-21 21 31,0 1-16,-21-1-15,21 0 0,-22 0 0,22 0 16,0 22-16,0-22 0,-21 21 16,21-21-16,-21 22 0,0-22 0,21 21 15,-21 0-15,21 1 0,-21-1 16,-1 22-16,22-22 0,0 0 0,-21 22 16,21-22-16,-21 0 0,21 1 0,0-1 15,0 0-15,0 1 0,0-22 16,-21 21-16,21-21 0,-21 1 0,21-1 15,-21 0-15,21 0 0,-22-21 16,1 21-16,0-21 0,0 0 16,0 0-1,0 0-15,21-21 0,-22 0 16,1 0-16,21 0 0,0-1 16,0 1-16,0 0 0,0 0 15,0 0-15,0 0 0,0-22 0,0 22 16,0-21-16</inkml:trace>
  <inkml:trace contextRef="#ctx0" brushRef="#br0" timeOffset="-189116.82">26289 10583 0,'0'22'62,"21"-22"-46,-21 21-16,21-21 16,-21 21-16</inkml:trace>
  <inkml:trace contextRef="#ctx0" brushRef="#br0" timeOffset="-188765.01">26564 10837 0,'42'0'31,"-20"0"-31,-1 0 0,0 0 16,-21-21-16,21 21 0,0-21 15,0 0-15,-21 0 0,22 21 0,-22-21 16,0-1 0,0 1-16,-22 21 15,1 0-15,0 0 16,0 21-16,0-21 0,0 22 16,-1-1-16,1 0 0,0 0 0,0 0 15,0 0-15,21 1 0,0-1 16,0 0-16,0 0 0,0 0 0,0 0 15,0 1-15,0-1 16,21-21 0,-21 21-16,21-21 0,0 0 15,0 0-15,1 0 0,-1 0 0,0 0 16,0 0-16</inkml:trace>
  <inkml:trace contextRef="#ctx0" brushRef="#br0" timeOffset="-188196.89">27157 10647 0,'0'-21'31,"-21"21"-15,-1 21-16,1-21 0,0 21 0,21 0 0,-21 0 15,21 1-15,-21-1 16,21 0-16,-21 0 0,21 0 0,0 0 15,0 1-15,0-1 0,0 0 0,0 0 16,0 0-16,21 0 16,0-21-16,0 0 0,-21 22 0,21-22 15,0 0-15,1 0 0,-1 0 16,0 0-16,0 0 0,21 0 0,-20-22 16,-1 1-16,0 0 0,0 0 0,0 0 15,0 0-15,-21-1 0,22-20 16,-1 21-16,0-21 0,-21-1 15,0 1-15,21-22 0,0 22 0,-21 0 16,0-1-16,0 1 0,0 21 16,0-21-16,21 20 0,-21 1 0,-21 42 31,0 1-15,21 20-16,0-21 0,0 21 0,-21 1 15,0-1-15,21 0 0,-21 1 16,21-1-16,0 0 0,-22-20 0,22 20 15,-21 0-15,21-21 0,-21 22 0,21-22 16,0 0-16,0 0 16,0 0-16,0 1 0,0-1 0,0 0 15,21 0 1,0-21-16,1 0 16,-1 0-16,0 0 0,0-21 15,0 0-15,0 0 16,1-1-16,-22 1 0,21 0 15,0 0-15,-21 0 0</inkml:trace>
  <inkml:trace contextRef="#ctx0" brushRef="#br0" timeOffset="-187921.04">27432 10710 0,'0'-21'32,"0"0"-32,21 21 0,0 0 15,0-21-15,1 21 0,-1-21 16,0 21-16,0 0 0,0 0 0,-21-21 16,21 21-16,1 0 0,-22-22 15,21 22-15,-21-21 31,0 0 1</inkml:trace>
  <inkml:trace contextRef="#ctx0" brushRef="#br1" timeOffset="79639.18">3006 6519 0,'0'0'0,"-22"0"16,1 0-1,0 0-15,0 0 16,0 0-16,0 0 16,-1 0-16,1 0 0,0 22 15,0-22 1,0 0-16,0 0 16,21 21 30,21-21-46,0 0 16,0 0-16,0 0 0,0 0 16,22 0-16,-22 0 0,0 0 0,21 0 15,1 0-15,-22 0 0,21 0 16,1-21-16,-1 21 0,0 0 0,22 0 16,-22 0-16,22 0 0,-1 0 15,1 0-15,-1 0 0,1 0 16,-1 0-16,1 0 0,-1 0 0,22 0 15,-22-22-15,1 22 0,20 0 16,-20 0-16,-1 0 0,22 0 0,-21-21 16,-1 21-16,1 0 0,-1 0 0,1 0 15,-22 0-15,21 0 0,-20 0 16,-1 0-16,0 0 0,-20 0 0,-1 0 16,21 0-16,-21 0 15,0 0-15,-42 0 94,0-21-94,21 0 31</inkml:trace>
  <inkml:trace contextRef="#ctx0" brushRef="#br1" timeOffset="82355.09">6477 7557 0,'0'0'0,"-21"0"31,0 0-31,-1 0 16,1 0 0,0 0-16,0 0 15,0 0-15,0 0 0,-1 0 16,1 0-16,0 0 15,0 0 1,0 0-16,0 0 0,-1 0 16,1 0-1,0 0-15,0 0 16,0 0 15,42 0 16,0 0-47,0 0 0,0 0 16,22 0-16,-22 0 0,21 0 0,22 0 15,-22 0-15,22 0 0,20 0 16,-20-22-16,20 22 0,-20 0 0,21 0 16,-1-21-16,-20 21 0,20 0 0,-20 0 15,-1-21-15,1 21 0,-1 0 16,1 0-16,-22-21 0,1 21 0,20 0 15,-21 0-15,1-21 0,-22 21 0,21 0 16,-21 0-16,1-21 0,-1 21 16,0 0-16,0 0 0,-21-22 15,-21 22 63,0 0-62,0 0 15,-1 0-31,1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5:26:34.5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14160 148 0,'0'0'0,"0"-106"31,0 85-31,0 0 0,22 21 16,-22 21 15,0 0-15,0 1-16,0-1 0,0 0 15,0 0-15,0 0 0,0 0 16,0 22-16,0-22 0,0 21 0,0-21 16,0 22-16,0-22 0,0 21 15,0-21-15,0 22 0,0-22 0,0 0 16,0 21-16,-22-20 0,22 20 0,0-21 16,0 21-16,0-20 0,0 20 15,0 0-15,0 1 0,0-22 0,0 21 16,0 0-16,0 1 15,0-1-15,0 0 0,0 1 0,0-22 16,0 21-16,0 1 0,-21-22 16,21 21-16,0 0 0,0-20 0,-21 20 15,21-21-15,0 21 0,0-20 0,0 20 16,0-21-16,0 21 0,0-20 16,-21 20-16,21 0 0,0-21 0,0 22 15,0-22-15,-21 21 0,21 1 16,0-22-16,0 21 0,0-21 0,0 22 15,0-1-15,0-21 0,0 21 0,0-20 16,0 20-16,0-21 16,0 21-16,0-20 0,0 20 0,0-21 0,0 21 15,0-20-15,0 20 0,0 0 16,0 1-16,0-22 0,0 21 16,0 0-16,0 1 0,0-1 0,0 0 15,0 1-15,0-1 0,0 0 0,0-20 16,0 20-16,0 0 0,0 1 15,0-1-15,0 0 0,0 1 0,0-1 16,0 21-16,0-20 0,0-1 16,0 22-16,0-22 0,0 21 0,0-20 15,0-1-15,0 22 0,0-22 0,0 21 16,0-20-16,0-1 0,0 22 16,0-22-16,0 21 0,0 1 0,0-22 15,0 22-15,0-1 0,0 1 16,0-22-16,0 22 0,0-1 15,0-21-15,21 22 0,-21-22 0,0 22 16,0-1-16,0 1 0,0-1 0,0 22 16,0-22-16,21 1 0,-21-1 15,0 1-15,0-1 0,0 22 0,0-21 16,0-1-16,0 1 0,0-1 0,0 22 16,0-22-16,21 1 0,-21-1 15,0 1-15,0-22 0,0 22 0,0-1 16,0 1-16,0-22 0,0 21 0,21 22 15,-21-21-15,22-1 0,-22 1 16,0 20-16,0-20 0,21-1 16,-21 1-16,21-1 0,-21 1 0,21-1 15,-21 1-15,0-1 0,21 1 16,0-1-16,-21 1 0,0-1 0,0 1 16,22-22-16,-22 22 0,21-22 0,-21 21 15,0-20-15,0-1 0,0 0 16,0 1-16,0 20 0,0-20 0,0-1 15,0 0-15,0 1 0,0-1 0,0 0 16,0 1-16,21-1 0,-21 0 16,0 1-16,0-1 0,0 0 0,0-21 15,0 22-15,0-22 0,21 21 16,-21-21-16,0 22 0,0-22 0,0 0 16,21 21-16,-21-20 0,21-1 15,-21 21-15,0-21 0,0 0 0,22 22 16,-22-22-16,0 21 0,0-21 0,0 1 15,0 20-15,0-21 0,0 0 16,0 0-16,0 22 0,0-22 0,0 0 16,0 0-16,0 22 0,0-22 0,0 21 15,0-21-15,0 0 0,0 22 16,0-22-16,0 21 0,0 1 16,0-22-16,0 21 0,0 0 0,0 1 15,0-1-15,0 0 0,0 1 0,0-1 0,0 22 16,0-22-16,0 0 15,0 1-15,0-1 0,0 0 0,-22 1 16,22-1-16,0 21 0,0-20 0,0-1 16,0 22-16,-21-1 0,21-21 15,-21 22-15,21-1 0,-21-20 0,21 20 16,0 1-16,0-22 0,-21 22 0,21-1 16,-21 1-16,21-1 0,0 1 0,0-1 15,-22 1-15,22-1 0,-21 1 16,21 20-16,-21-20 0,21-1 15,0 1-15,0-1 0,0 1 0,0-1 16,0 1-16,0 20 0,-21-20 16,21-1-16,0 22 0,0-21 0,0-1 15,0 1-15,0 20 0,0-20 0,0-1 16,0 22-16,0-22 0,-21 22 16,21-21-16,0 20 0,0-20 0,0 20 15,0-20-15,-21 21 0,21-22 0,-22 22 16,22-22-16,0 22 0,-21 0 0,21-22 15,0 22-15,0-22 0,0 22 16,-21-22-16,21 1 0,-21 21 0,21-22 16,0 22-16,0-1 0,0-20 15,0 21-15,-21-22 0,21 1 16,0 20-16,-21-20 0,21-1 0,0 1 16,0 20-16,0-20 0,0-1 0,-22 1 15,22 21-15,0-22 0,-21 1 16,21-1-16,0-21 0,0 22 0,0-1 15,0-20-15,0 20 0,-21-20 0,21 20 16,0 1-16,-21-22 0,21 21 16,0-20-16,0 20 0,0-20 0,0-1 15,0 21-15,0-20 0,0-1 0,0 0 16,0 1-16,-21-1 0,21 0 16,0 1-16,0-1 0,0 0 15,0 1-15,0-1 0,0 0 0,0 1 16,0-1-16,0 0 0,0 1 15,0-1-15,0 0 0,0-20 0,0 20 16,0 0-16,0-21 0,0 22 16,0-1-16,0-21 0,0 22 0,0-22 15,0 21-15,0-21 0,0 22 16,0-22-16,0 21 0,0-21 0,0 22 16,0-22-16,0 21 0,0-21 15,0 22-15,0-22 0,0 0 0,0 0 16,0 0-16,0 22 0,0-22 0,0 0 15,0 0-15,0 0 16,0 0-16,0 1 0,0-1 16,0 0-16,0 0 15,0 0-15,0 0 16,0 1-16,0-1 16,-21 0-16,21 0 15,0 0-15,0 0 16,0 1-16,0-1 15,-22-21 1,1 0 0,0 0-16,0 0 15,0 0-15</inkml:trace>
  <inkml:trace contextRef="#ctx0" brushRef="#br0" timeOffset="1804.36">614 1185 0,'-21'0'0,"-1"0"15,1 0 1,0 0-16,0 0 0,0 0 0,0 0 16,-1 0-16,-20 0 15,21 0-15,-21 0 0,20 0 0,-20 0 16,21 0-16,0 0 0,-22 0 16,22 0-16,0 0 0,0 0 15,0 0-15,0 0 31,42 0-15,0 0-16,0 0 16,0 0-16,0 0 0,22 0 15,-1 0-15,0 0 0,22 0 16,-1 0-16,-20 0 0,20 0 0,1 0 16,-1 0-16,1 0 15,-22 0-15,22 0 0,-22 0 0,0 0 16,1 0-16,-1 0 0,-21 0 15,21 0-15,-20 0 0,-1 0 0,0 0 16,0 0-16,0 0 0,0 0 16,-42 0 31,0-21-47,0 21 15,0 0-15,21-21 16,-21 21-16</inkml:trace>
  <inkml:trace contextRef="#ctx0" brushRef="#br0" timeOffset="2384.07">804 783 0,'0'43'16,"0"-22"-16,0 0 15,21 0-15,1 0 0,-22 0 16,21-21-16,0 22 0,0-1 0,0 0 15,0-21-15,1 21 0,20 0 16,-21-21-16,21 21 0,1-21 16,-22 0-16,21 0 0,1 22 0,-22-22 15,0 0-15,21 0 0,-21 0 16,1 0-16,-1 0 16,-21 21-1,-21 0 1,-1-21-16,1 21 0,0-21 15,0 21-15,0 0 0,-22 1 16,22-22-16,0 21 0,0 0 16,0 0-16,0 0 0,-1 0 0,1 1 15,-21 20-15,21-21 0,0 0 16,-1 0-16,1 1 0,0-1 0,0-21 16,0 21-16,21 0 0,0 0 15,-21-21-15,21 21 0,-22-21 0,44 0 78,-1-21-62,-21 0-16</inkml:trace>
  <inkml:trace contextRef="#ctx0" brushRef="#br0" timeOffset="5325.14">3154 1122 0,'21'0'16,"0"0"-1,0 0 1,-21-21-16,21 21 0,-21-21 0,0-1 15,22 22-15,-22-21 16,21 0-16,-21 0 0,0 0 16,0 0-16,0-1 0,0 1 15,0 0-15,0 0 0,0 0 0,-21 0 16,-1-1-16,1 1 0,0 0 16,0 0-16,0 21 0,0 0 15,-22-21-15,22 21 0,0 0 0,-21 0 16,20 0-16,-20 21 0,21 0 15,-21 0-15,20 0 0,1 22 0,-21-22 16,21 21-16,0 1 0,21-1 16,-22 0-16,22 1 0,0-1 0,-21 0 15,21 1-15,0-22 16,0 21-16,0-21 0,0 0 0,21 1 16,1-1-16,-1 0 0,0-21 15,0 0-15,0 21 0,0-21 0,1 0 16,20 0-16,-21 0 0,0 0 15,0 0-15,22-21 0,-22 0 0,0 21 16,0-21-16,22-1 0,-22 1 16,0 0-16,0 0 0,21-21 0,-20 20 15,-22 1-15,21-21 0,0 0 16,-21 20-16,21-20 0,-21 21 16,0-21-16,0 20 0,0 1 15,0 0-15,0 0 0,0 0 16,0 42 15,0 0-31,0 0 0,-21 22 0,21-22 16,0 21-16,-21-21 0,21 22 15,0-22-15,0 0 0,0 0 16,0 0-16,0 0 0,0 1 0,0-1 16,21 0-16,0-21 15,0 21-15,0-21 0,1 0 16,-1 0-16,0 0 0,0 0 15,0 0-15,0-21 0</inkml:trace>
  <inkml:trace contextRef="#ctx0" brushRef="#br0" timeOffset="5648.04">3958 783 0,'0'0'15,"0"-21"-15,0 0 0,0 0 0,0 0 16,-21 21-16,0 0 16,0 0-1,-1 0-15,1 21 16,0 0-16,0 0 0,0 21 0,0-20 16,-1 20-16,1 0 0,0 1 15,0-1-15,0-21 0,21 21 16,-21-20-16,21 20 0,0-21 0,0 0 15,0 0-15,0 1 0,21-1 16,0-21-16,0 21 0,0-21 0,0 0 16,1 0-16,20 0 0,-21 0 15,0 0-15,22 0 0,-22 0 0,21-21 16,-21 21-16,0-21 0,22-1 16,-22 1-16</inkml:trace>
  <inkml:trace contextRef="#ctx0" brushRef="#br0" timeOffset="5939.88">4360 720 0,'0'0'0,"-21"0"16,0 0 0,0 0-16,0 0 15,21 21-15,-22 0 0,1-21 0,0 42 16,21-20-16,-21-1 0,0 0 15,21 21-15,0-21 0,0 22 0,0-22 16,0 21-16,0-21 16,0 1-16,0 20 0,0-21 0,0 0 15,0 0-15,21 1 0,0-22 16,0 21-16,0-21 0,1 21 0,-1-21 16,0 0-16,0 0 0,21 0 15,-20 0-15,-1 0 0,21 0 0,-21 0 16,0-21-16,22 0 0,-22-1 15</inkml:trace>
  <inkml:trace contextRef="#ctx0" brushRef="#br0" timeOffset="6347.67">4762 931 0,'0'0'0,"-21"22"0,21-1 16,21-21 15,1 0-31,-1 0 0,0 0 16,0-21-16,0 21 0,0-22 0,1 1 16,-1 21-16,0-21 0,0 0 15,-21 0-15,0 0 0,21 21 0,-21-22 16,0 1-16,0 0 15,0 0-15,-21 21 16,0 0-16,0 0 16,0 0-16,-1 0 0,1 21 0,0 0 15,0 0-15,0 1 0,0 20 16,-1-21-16,1 21 0,21-20 0,0 20 16,-21-21-16,21 0 0,0 0 15,0 1-15,0-1 0,0 0 0,0 0 16,0 0-16,21-21 15,0 21-15,1-21 0,-1 0 16,0 0-16,0 0 0,0 0 0,0 0 16</inkml:trace>
  <inkml:trace contextRef="#ctx0" brushRef="#br0" timeOffset="6827.94">5461 762 0,'0'-21'16,"0"42"-16,0-63 0,-21 42 31,0 0-31,-1 0 16,1 0-16,0 21 16,0 0-16,0-21 0,0 21 0,21 0 15,0 1-15,-22-1 0,22 0 16,0 0-16,0 0 0,0 0 15,22 1 1,-1-22-16,0 0 0,0 21 16,0-21-16,0 0 15,1 0-15,-22 21 0,21-21 0,0 0 16,0 21-16,0-21 16,-21 21-16,0 0 15,0 1 1,-21-22-16,0 21 15,0-21-15,0 0 0,-1 0 16,1 21-16,0-21 0,0 0 0,0 0 16,0 0-16,-1 0 0,1 0 15,0 0-15,0 0 0,0 0 16,0 0-16,-1-21 16,44 0 30</inkml:trace>
  <inkml:trace contextRef="#ctx0" brushRef="#br0" timeOffset="7339.64">6032 826 0,'0'0'0,"22"-22"0,-1 1 15,-21 0-15,21 21 0,-21-21 0,0 0 0,0 0 32,-21 21-32,0 0 15,-1 0-15,1 0 0,0 0 16,-21 0-16,21 21 0,-1 0 0,1-21 15,0 21-15,0 0 0,0-21 16,0 21-16,21 1 0,0-1 0,0 0 16,0 0-16,0 0 15,0 0-15,21 1 16,0-22-16,0 21 16,0-21-16,0 0 0,1 21 0,20-21 15,-21 0-15,0 21 0,0-21 0,1 0 16,-1 21-16,0-21 0,0 21 15,-21 1-15,0-1 16,0 0 0,-21-21-16,0 21 15,0-21-15,-1 0 0,-20 0 16,21 0-16,0 0 0,0 21 0,-1-21 16,1 0-16,0 0 0,-21 0 15,21 0-15,-1 0 0,1 0 0,0 0 16,0 0-16,0 0 0,0 0 15,-1-21 1</inkml:trace>
  <inkml:trace contextRef="#ctx0" brushRef="#br0" timeOffset="7835.58">7345 677 0,'0'0'0,"0"-42"0,0 21 0,0 0 0,0 0 15,0-1-15,0 1 0,0 0 16,0 42 15,0 0-31,0 1 16,0 20-16,-21-21 0,21 21 0,0 1 15,0-1-15,-22 22 0,22-22 16,-21 0-16,21 1 0,0-1 0,0 0 16,0 1-16,-21-22 0,21 0 15,0 21-15,0-21 0,0 1 16</inkml:trace>
  <inkml:trace contextRef="#ctx0" brushRef="#br0" timeOffset="8504.2">6921 995 0,'22'0'31,"20"0"-31,-21 0 16,0 0-16,22 0 0,-1-21 15,0 21-15,1-21 0,20-1 16,-21 1-16,22 0 0,-1 0 0,1 0 16,-22-22-16,22 22 0,-22 0 15,22 0-15,-22 0 0,-21 0 0,21-1 16,-20-20-16,-22 21 0,0 0 15,0 0-15,0-1 0,0 1 0,0 0 16,-22 0 0,1 21-16,0 0 0,0 21 15,0 0-15,21 0 16,0 1-16,0-1 0,-21 0 0,21 21 16,0-21-16,-22 22 0,22-1 15,0-21-15,0 22 0,0-1 16,-21 0-16,21 1 0,-21-22 0,21 21 15,-21-21-15,21 22 0,0-22 16,0 0-16,0 0 0,0 0 16,0-42 31,0 0-47,0 0 0,0 0 15,0-1-15,0 1 0,21 0 16,0-21-16,22 21 0,-22-1 0,21 1 15,-21 0-15,22 0 16,-1 0-16,0 21 0,-21-21 0,22 21 16,-1 0-16,-21 0 0,0 0 15,22 0-15,-22 0 0,0 21 0,0 0 16,-21 0-16,0 0 0,0 0 16,0 1-16,0-1 0,0 0 0,0 0 15,-21 0-15,0 0 0,0 1 0,0-1 16,21 0-16,-22-21 0,22 21 15,-21-21-15,42 0 47,-21-21-47,22 0 16,-1 21-16</inkml:trace>
  <inkml:trace contextRef="#ctx0" brushRef="#br0" timeOffset="8851.86">8318 931 0,'22'0'15,"-1"0"-15,0 0 16,-21-21-16,21 0 16,0 21-16,0-21 0,1 21 15,-22-21-15,21 21 0,0-21 16,0 21-16,0-22 0,-21 1 15,21 0-15,-21 0 16,-21 21 0,0 0-16,0 0 15,0 0-15,0 21 0,-1 0 0,1 0 16,0 1-16,0 20 0,0-21 16,21 0-16,-21 22 0,21-22 0,0 0 15,-22 0-15,22 21 16,0-20-16,0-1 0,0 0 15,22-21-15,-1 0 16,0 0-16,0 0 0,0 0 16,0 0-16,1-21 0</inkml:trace>
  <inkml:trace contextRef="#ctx0" brushRef="#br0" timeOffset="9255.67">9821 656 0,'0'0'0,"-21"0"0,-21-42 16,21 21-1,-1 21-15,1-21 16,0 21-16,0 0 0,0 0 16,0 0-16,-1 0 0,1 0 0,0 21 15,0-21-15,0 21 0,0-21 16,-1 21-16,22 0 0,0 0 16,0 1-1,0-1-15,0 0 16,22-21-16,20 0 0,-21 21 15,0-21-15,22 0 0,-22 21 0,21-21 16,0 21-16,1-21 0,-22 22 0,21-1 16,-21-21-16,1 21 0,-1 0 15,-21 0-15,0 0 0,0 1 16</inkml:trace>
  <inkml:trace contextRef="#ctx0" brushRef="#br0" timeOffset="9412.58">9864 995 0,'-43'21'0,"107"-63"0,-85 63 0,-43 0 0,22 0 15,21-21-15,-22 0 0,22 21 0,-21-21 16,-1 0-16,22 0 0,-21 0 15,21 0-15,0 0 0,-22 0 16,22 0-16,0 0 0,0 0 0,21-21 16,-21 21-16,-1-21 0,22 0 15,0 0 1,0 0-16,22-1 16,-1 22-16,0-21 0,0 0 15,21 0-15</inkml:trace>
  <inkml:trace contextRef="#ctx0" brushRef="#br0" timeOffset="9712.41">10223 402 0,'-42'0'16,"42"21"-1,0 1-15,-21-1 0,21 21 16,-21-21-16,21 22 0,-21-22 0,21 21 16,-22-21-16,22 22 0,0-22 15,0 21-15,0 0 0,-21-20 0,21 20 16,0-21-16,0 0 0,0 0 16,0 22-16,0-22 15,0 0-15,21-21 0,1 21 16,-1-21-16,0 0 15,0 0-15,0 0 0,0-21 0,-21 0 16,22 21-16</inkml:trace>
  <inkml:trace contextRef="#ctx0" brushRef="#br0" timeOffset="9896.67">9906 762 0,'0'0'15,"21"0"1,0 0 0,22 0-16,-22 0 15,21 0-15,-21 0 0,22 0 0,-1-21 16,-21 21-16,21 0 0,-20-21 0,20 21 16</inkml:trace>
  <inkml:trace contextRef="#ctx0" brushRef="#br0" timeOffset="10459.36">10710 783 0,'21'-21'0,"-21"0"15,22 0-15,-22 0 16,0-1-16,0 1 0,0 0 16,0 0-16,-22 21 15,1 0-15,0-21 0,0 21 16,0 0-16,0 0 0,-22 0 16,22 21-16,0 0 0,0 0 15,0 0-15,-1 1 0,1 20 0,0-21 16,21 21-16,0 1 0,-21-22 15,21 21-15,0-21 0,0 1 0,0-1 16,0 0-16,0 0 0,0 0 16,21-21-16,0 0 0,0 0 0,1 0 15,-1 0-15,0 0 0,0 0 16,0-21-16,0 0 0,1 0 0,-1 21 16,0-21-16,0-22 0,0 22 15,0 0-15,-21-21 0,22 20 0,-22 1 16,0-21-16,0 21 0,0 0 0,0-1 15,0 1-15,0 0 16,0 0-16,0 42 31,0 0-31,0 0 0,0 1 0,0-1 16,0 21-16,0-21 0,0 0 0,0 22 16,0-22-16,0 0 0,0 21 15,0-20-15,0-1 0,0 0 16,21-21-16,0 0 0,0 0 15,0 0-15,0 0 0,1 0 16,-1 0-16,0-21 0</inkml:trace>
  <inkml:trace contextRef="#ctx0" brushRef="#br0" timeOffset="11025.06">11176 296 0,'0'0'0,"0"-21"0,0 0 15,0 42 1,0 0 0,-21 22-16,0-22 0,21 21 0,-22 1 15,22-1-15,0 0 0,0 1 16,-21-1-16,21 0 0,0 1 0,0-1 16,0 0-16,0-21 0,0 22 15,0-22-15,0 21 0,21-21 16,-21 1-16,22-22 0,-1 21 0,-21 0 15,21-21-15,0 0 0,0 0 16,0 0-16,1 0 0,-22-21 16,21 0-16,0-1 0,0 1 15,0 0-15,0-21 0,1 21 0,-22-1 16,21-20-16,-21 21 0,21 0 0,-21 0 16,0-1-16,0 44 46,0-1-46,0 0 0,0 0 0,0 0 16,0 0-16,0 1 0,0-1 16,0 0-16,0 0 0,0 0 0,0 0 15,21 1-15,0-22 0,0 0 16,1 0-16,-1 0 16,0 0-16,0 0 0,0-22 0,0 1 15,1 21-15,-1-42 0,0 21 16,0 0-16,0-22 0,0 22 0,1-21 15,-1 21-15,0-1 0,0-20 16,0 21-16,0 0 0,1 0 0,-22-1 16,21 22-16,0 0 15,-21 22 17</inkml:trace>
  <inkml:trace contextRef="#ctx0" brushRef="#br0" timeOffset="11314.9">11938 593 0,'0'-21'0,"0"-1"16,0 1-1,-21 21 1,0 0-16,-1 0 16,1 0-16,0 0 15,0 21-15,21 1 0,-21-1 16,21 0-16,0 0 0,-21 0 15,-1 0-15,22 22 0,-21-22 0,21 0 16,0 21-16,0-20 0,0-1 16,0 0-16,21 0 0,1 0 0,-1-21 15,0 21-15,0-21 0,0 0 0,0 0 16,1 0-16,20 0 0,-21 0 16,21 0-16,-20-21 0,20 21 0,0-21 15,-21 0-15,1 0 16,-1 0-16,0-1 0,0-20 0,0 21 15</inkml:trace>
  <inkml:trace contextRef="#ctx0" brushRef="#br0" timeOffset="11544.76">11874 275 0,'0'0'16,"-21"0"-16,0 0 16,21 21-16</inkml:trace>
  <inkml:trace contextRef="#ctx0" brushRef="#br0" timeOffset="11744.65">11070 466 0,'0'0'0,"-21"21"0,-43 0 31,86-21-15,20 0-16,-21 0 0,21 0 0,1 0 15,-1 0-15,0 0 0,1 0 16,-1 0-16,0-21 0,1 21 0,-1 0 16,-21 0-16,22 0 0,-22 0 15</inkml:trace>
  <inkml:trace contextRef="#ctx0" brushRef="#br0" timeOffset="12980.28">847 2011 0,'-22'0'31,"22"21"-31,0 0 0,0 0 16,-21 1-16,21 20 0,0-21 15,-21 21-15,21 1 0,0-1 16,0-21-16,-21 22 0,0-1 16,21 0-16,-21-21 0,21 1 15,0 20-15,0-21 0,0 0 0,0-42 47,0 0-47,0 0 16,0 0-16,0-1 0,0 1 15,0 0-15,0-21 0,0 21 0,21-22 16,0 22-16,0-21 0,0 21 16,-21-1-16,43-20 0,-22 21 0,0 0 15,0 0-15,0 21 0,22-22 16,-22 22-16,0 0 0,21 0 16,-21 22-16,22-22 0,-22 21 15,0 0-15,0 0 0,0 21 16,1-20-16,-22-1 0,21 0 0,-21 21 15,0-21-15,0 1 0,0-1 16,0 0-16,0 0 0,0 0 0,0 0 16,-21-21-1,-1 0-15,1 0 16,21-21-16,0 0 16,0 0-16,0 0 0,0 0 15,0-1-15,0 1 0,0-21 16,21 21-16,1-22 0,-1 22 15,0 0-15,0-21 0,21 21 16,1-1-16,-1 1 0,-21 21 0,22 0 16,-1 0-16,0 0 0,1 0 15,-22 0-15,21 21 0,-21 1 0,0-1 16,-21 21-16,0-21 0,0 0 16,0 22-16,0-22 0,0 0 0,0 0 15,-21 0-15,0 1 0,0-1 16,21 0-16,-21 0 0,0-21 0,21 21 15,0-42 17,0 0-32</inkml:trace>
  <inkml:trace contextRef="#ctx0" brushRef="#br0" timeOffset="13372.02">1926 2265 0,'-21'0'16,"42"0"-16,0 0 15,0-21-15,1 0 16,-1 21-16,0-22 0,-21 1 0,21 21 15,0-21-15,0 0 0,1 21 16,-22-21-16,-22 21 16,1 0-1,0 0-15,0 21 0,-21 0 0,20-21 16,1 21-16,0 0 0,0 1 16,0 20-16,0-21 0,21 0 0,-22 0 15,22 1-15,0-1 0,0 0 16,0 0-16,0 0 0,22 0 15,-1-21-15,0 0 0,0 22 16,0-22-16,0 0 0,1 0 0,-1 0 16,21 0-16,-21-22 0,22 22 15,-1-21-15,-21 0 0,21 21 0</inkml:trace>
  <inkml:trace contextRef="#ctx0" brushRef="#br0" timeOffset="14019.6">2413 2117 0,'0'-21'0,"0"42"47,0 0-47,0 0 0,0 0 0,0 0 16,0 1-16,0-1 16,0 0-16,0 0 0,0 0 0,0 0 15,0 1-15,0-1 0,0 0 16,-21 0-16,21 0 15,0-42 17,0 0-32,0 0 0,21 0 15,-21-1-15,0-20 0,21 21 16,0 0-16,-21 0 0,21-22 16,1 22-16,-1 0 0,0 0 0,0 0 15,0-1-15,0 1 0,1 21 16,-1 0-16,21 0 0,-21 0 15,0 0-15,1 21 0,-1 1 16,0-1-16,0 0 0,0 0 0,0 0 16,-21 0-16,0 1 0,0-1 15,0 0-15,0 0 0,0 0 0,0 0 16,0 1-16,0-1 0,0 0 16,-21-21-16,0 0 31,21-21-16,0 0-15,0-1 0,0 1 0,21 0 16,0 0-16,-21 0 0,22 0 16,-1-1-16,0-20 0,0 21 0,0-21 15,0 20-15,22 1 0,-22 0 16,21 21-16,-21 0 0,1 0 0,20 0 16,-21 0-16,0 0 0,0 21 15,1 0-15,-1 1 0,-21-1 0,0 21 16,0-21-16,0 0 0,0 1 15,0 20-15,0-21 0,0 0 0,0 0 16,-21 1-16,-1-1 0,22 0 16,-21-21-16,21 21 0,0-42 47,21 0-47</inkml:trace>
  <inkml:trace contextRef="#ctx0" brushRef="#br0" timeOffset="14544.3">3577 1778 0,'0'-21'0,"0"42"0,0-63 16,0 63 0,-21 0-16,21 0 15,0 0-15,0 22 0,0-22 16,0 21-16,0 1 0,0-22 0,-21 21 15,21 0-15,-21 1 0,21-22 16,0 21-16,-22 1 0,22-22 0,-21 21 16,21-21-16,0 0 0,-21 1 15,21-1-15,0 0 0,0 0 0,0-42 47,0 0-47,0 0 16,21-1-16,-21 1 0,21 0 0,1 0 15,-22-21-15,21 20 0,0-20 16,-21 21-16,21 0 0,21-22 16,-20 22-16,-1 0 0,21 0 0,-21 21 15,0-21-15,22 21 0,-22 0 16,21 0-16,-21 0 0,1 21 0,-1 0 16,0 0-16,0 0 0,-21 1 15,0-1-15,0 0 0,0 21 0,0-21 16,0 1-16,0 20 0,0-21 0,-21 0 15,0 0-15,0 1 0,-22-1 16,22 0-16,0-21 0,-21 21 0,20 0 16,1-21-16,0 0 0,-21 0 15,21 0-15,-1 0 16,22-21 0,0 0-16,22 0 15,-1 0-15,0-1 0</inkml:trace>
  <inkml:trace contextRef="#ctx0" brushRef="#br0" timeOffset="14884.11">4170 2180 0,'21'0'0,"0"0"16,0 0-16,0 0 0,1-21 15,-1 21-15,0-21 0,0 0 16,0 0-16,0-1 0,-21 1 16,0 0-16,0 0 15,-21 21 1,0 0-16,0 0 0,0 0 16,0 21-16,-1-21 0,1 21 0,0 0 15,0 1-15,0 20 0,0-21 16,21 0-16,0 0 0,0 1 0,0-1 15,0 0-15,0 0 0,0 0 16,0 0-16,0 1 16,21-22-16,0 0 0,0 0 15,0 0-15,0 0 0,1 0 16,20 0-16,-21-22 0</inkml:trace>
  <inkml:trace contextRef="#ctx0" brushRef="#br0" timeOffset="15263.9">4551 2074 0,'0'0'0,"-21"0"16,21-42-1,21 42 1,0-21-16,0 21 0,0 0 0,0 0 16,1 0-16,-1 0 0,0 0 0,21 0 15,-21 0-15,1 0 0,-1 21 16,-21 0-16,21 0 0,-21 1 0,0-1 15,21 0-15,-21 0 0,0 0 16,0 22-16,0-22 0,0 0 0,-21 0 16,0 0-16,0 0 0,-1 1 15,22-1-15,-21-21 0,0 21 0,0-21 16,21-21 15,0 0-31,21-1 16,0 1-16,0 0 0,1 0 15,-1 0-15,0-22 0,0 22 0,0-21 16,22 21-16,-22-22 0,0 22 0,0 0 16,21 0-16,-20-21 0,-1 42 15,0-22-15,-21 1 0,21 21 0,0 0 16</inkml:trace>
  <inkml:trace contextRef="#ctx0" brushRef="#br0" timeOffset="15747.63">5588 2053 0,'0'-21'0,"0"42"0,21-42 0,-21 0 15,0 0-15,0 0 0,21 21 16,-21-22-16,0 1 0,0 0 0,0 0 15,-21 21-15,0 0 16,0 0-16,0 0 16,-1 21-16,1 0 0,-21 0 0,21-21 15,0 22-15,-1-1 0,1 0 0,0 0 16,0 0-16,21 0 0,0 1 16,0-1-16,0 0 15,21-21-15,0 0 16,22 0-16,-22 21 0,0-21 0,21 0 15,-21 0-15,1 0 0,-1 21 16,21-21-16,-21 0 0,0 21 16,1-21-16,-22 22 15,0-1-15,-22-21 16,1 0-16,0 21 16,-21-21-16,21 0 0,-1 0 15,1 21-15,-21-21 0,21 0 0,0 0 0,-22 0 16,22 0-16,0 0 0,0 21 15,0-21-15,-1 0 0,1 0 16,0 0-16</inkml:trace>
  <inkml:trace contextRef="#ctx0" brushRef="#br0" timeOffset="17231.88">7027 1947 0,'0'-21'16,"-21"21"15,0 0-15,21 21-16,-21 1 15,0-22-15,21 21 16,-22 0-16,1 0 0,0 0 0,21 22 16,0-22-16,-21 0 0,21 0 15,-21 0-15,21 0 0,0 1 0,0-1 16,0 0-16,21-21 15,0 0 1,0 0-16,0 0 0,1 0 0,-1 0 16,0 0-16,21 0 0,-21 0 15,1-21-15,-1 0 0,0 21 0,0-22 16,0 22-16,-21-21 0,0 0 0,0 0 16,0 0-16,0 0 15,0-1-15,-21 1 0,0 0 16,0 0-16,0 0 0,-1 0 15,1 21-15,0-22 0,0 22 0,0 0 16,0 0-16,42 0 47,0 0-47,0 0 0,21 0 16,-20 0-16,20 0 0,-21 0 0,21 0 15,-20 0-15,20-21 16,-21 0-16,21 21 0,-20-21 0,-1 21 0,21-21 15,-21 21-15,0-21 16,1-1-16,-22 1 31,0 42-15,0 1 0,0-1-16,0 0 15,-22 0-15,22 21 0,0-20 0,0 20 16,0-21-16,0 21 0,-21 1 15,21-22-15,-21 21 0,21 1 0,0-1 16,0-21-16,0 21 0,0 1 0,0-1 16,0 22-16,0-22 0,0 0 15,0 1-15,0-1 0,0 0 16,0 1-16,0-1 0,0 0 16,0 1-16,0-1 0,0-21 0,21 21 15,-21-20-15,0 20 0,0-21 0,0 21 16,0-20-16,0-1 0,-21-21 15,21 21-15,-21 0 0,0-21 0,0 0 16,-1 0-16,1 0 0,0 0 0,0 0 16,0 0-16,-22 0 0,22-21 15,-21 0-15,0 0 0,20-1 0,-20 1 16,0 0-16,21 0 0,-22-21 0,22 20 16,0 1-16,0 0 15,0 0-15,21 0 0,-22 0 0,22-1 16,0 1-16,0 0 0,0 0 15,22 0-15,-1 21 0,0-21 16,0-1-16,0 22 0,0-21 0,22 0 16,-22 0-16,21 0 0</inkml:trace>
  <inkml:trace contextRef="#ctx0" brushRef="#br0" timeOffset="17547.7">8467 1693 0,'0'0'0,"0"-21"31,0 42-15,0 1-16,0 20 0,0-21 15,-22 21-15,22 1 0,-21-22 0,21 21 16,0 1-16,0-1 0,-21 0 16,21-21-16,-21 22 0,21-22 15,0 0-15,0 21 0,0-20 0,0-1 16,-21-21-16,21 21 0,21-21 31,0 0-31</inkml:trace>
  <inkml:trace contextRef="#ctx0" brushRef="#br0" timeOffset="18248.3">8721 1757 0,'0'0'0,"0"-21"0,0 0 16,0 42 15,0 0-31,0 0 15,0 0-15,0 22 0,0-22 0,0 21 16,0-21-16,0 0 0,0 22 16,0-22-16,0 0 0,0 21 0,0-20 15,-22-1-15,22 0 0,-21 0 0,21 0 16,0 0 0,0-42 15,0 0-16,0 0-15,0 0 0,21 0 16,-21-1-16,22 1 0,-1 0 16,0-21-16,0 21 0,0-1 0,0-20 15,1 21-15,-1 0 0,0 21 16,0-21-16,0 21 0,0 0 0,1 0 16,-1 0-16,0 0 0,-21 21 15,21 0-15,-21 0 0,0 0 16,0 0-16,0 22 0,0-22 0,0 0 15,0 0-15,-21 0 0,21 1 16,0-1-16,0 0 0,0 0 0,0 0 16,0 0-1,21-21-15,0 0 16,0 0-16,1 0 0,-1 0 0,0 0 16,0-21-16,0 21 0,0-21 0,1 0 15,-1 21-15,21-21 0,-21 0 16,0-1-16,-21 1 0,22 0 0,-1 0 15,-21 0-15,21 0 0,-21-1 16,0 1-16,0 0 0,0 0 16,-21 42 15,0 0-31,21 0 0,-22 1 16,22-1-16,0 0 15,-21 0-15,21 0 0,0 0 0,-21 1 16,21-1-16,0 0 0,0 0 15,21-21 1,0 0-16,1 0 0,-1 0 16,0 0-16,0 0 0,0 0 0,-21-21 15,21 21-15,1-21 0</inkml:trace>
  <inkml:trace contextRef="#ctx0" brushRef="#br0" timeOffset="18480.16">8170 1905 0,'-21'0'0,"42"0"0,-42 21 0,42-21 31,0 0-31,1 0 0,-1 0 15,0 0-15,21 0 0,1 0 16,-1 0-16,0-21 0,1 21 0,-1-21 16,21 0-16,-20 21 0</inkml:trace>
  <inkml:trace contextRef="#ctx0" brushRef="#br0" timeOffset="18951.9">10350 1693 0,'0'-63'32,"-21"63"-32,0 0 15,0 0-15,0 0 0,0 0 0,-1 21 16,1 0-16,0 0 0,-21 1 0,21-1 15,-1 21-15,1 0 0,0-20 16,0 20-16,0 0 0,21-21 16,0 22-16,0-22 0,0 21 0,0-21 15,0 1-15,0-1 0,0 0 16,21 0-16,0 0 0,0-21 0,22 0 16,-22 21-16,21-21 0,0 0 15,-20 0-15,20 0 0,0 0 0,1 0 16,-22-21-16,21 21 0,0-21 0,-20 0 15,20 0-15,-21 0 0</inkml:trace>
  <inkml:trace contextRef="#ctx0" brushRef="#br0" timeOffset="19211.75">10880 1482 0,'0'0'0,"0"-21"0,0-1 0,-22 22 16,1 0-16,0 22 15,0-1-15,21 0 16,-21 0-16,21 21 0,-21 1 0,-1-1 16,22 0-16,0 1 0,-21 20 15,0-20-15,21-1 0,-21 0 0,21-21 16,0 22-16,-21-22 0,21 21 16,0-21-16,0 1 0,0-1 0,0 0 15,0 0-15,0 0 16,21-21-1,0 0 1,0 0-16</inkml:trace>
  <inkml:trace contextRef="#ctx0" brushRef="#br0" timeOffset="19731.45">11345 1757 0,'0'0'0,"0"-21"0,0 0 0,0-1 15,-21 1-15,0 21 0,21-21 0,-21 21 16,0-21-16,-1 21 16,1 0-16,0 21 0,0 0 0,0 0 15,0 1-15,-22-1 0,22 21 16,0-21-16,-21 22 0,20-22 0,1 21 15,0-21-15,21 22 0,0-22 16,0 0-16,0 0 0,0 0 0,0 0 16,0 1-16,0-1 15,21-21-15,0 0 0,1 0 16,-1 0-16,0 0 0,0 0 0,0 0 16,0 0-16,1 0 0,-1-21 0,0 21 15,0-22-15,-21 1 0,21 21 16,0-21-16,1 0 0,-1-21 0,0 20 15,-21 1-15,0 0 0,21 0 16,-21 0-16,21 0 0,-21-1 0,0 1 16,0 42-1,0 1-15,0-1 16,0 0-16,-21 0 0,21 21 0,-21-20 16,21-1-16,0 0 0,0 21 15,0-21-15,0 1 16,0-1-16,0 0 0,0 0 15,21-21 1,0 0-16,0 0 16,1 0-16,-1 0 0</inkml:trace>
  <inkml:trace contextRef="#ctx0" brushRef="#br0" timeOffset="20212.18">11938 1736 0,'0'0'16,"-21"-21"-1,0 21-15,-1 0 16,1 0-16,0 0 0,0 0 16,0 21-16,0-21 0,-1 21 0,1 0 15,0-21-15,0 21 0,21 0 16,0 1-16,-21-1 0,21 0 15,0 0-15,0 0 0,21-21 16,0 21 0,0-21-16,0 0 0,1 0 0,-1 0 15,0 0-15,0 0 0,0 0 16,0 0-16,1 0 16,-1 22-16,0-22 0,0 0 15,-21 21-15,21 0 16,-21 0-16,0 0 15,0 0-15,-21-21 0,21 22 16,-21-22-16,0 0 0,0 21 16,-1-21-16,-20 0 0,21 21 0,0-21 15,0 0-15,-1 0 0,-20 0 0,21 0 16,0 0-16,0 0 16,-1 0-16,1 0 0,21-21 62,21 21-62</inkml:trace>
  <inkml:trace contextRef="#ctx0" brushRef="#br0" timeOffset="20747.87">12615 1715 0,'0'0'16,"0"-22"-16,-21 22 15,21-21-15,-21 21 0,21-21 0,-21 21 16,0 0-16,-1 0 0,1 0 0,0 0 16,0 0-16,0 0 0,0 0 15,-1 21-15,22 0 0,-21 1 16,21-1-16,-21 0 16,21 0-16,0 0 0,0 0 15,0 1-15,21-22 0,0 21 16,1 0-16,-1-21 15,0 0-15,0 21 0,0-21 0,0 0 16,1 0-16,-1 21 0,0-21 16,0 0-16,0 0 0,-21 21 0,0 1 15,0-1-15,0 0 16,-21-21 0,0 21-16,0-21 0,0 0 0,-1 0 15,1 21-15,0-21 0,0 0 16,0 0-16,0 0 0,-1 21 15,1-21-15,0 0 0,0 0 16,0 0-16,0 0 16,-1 0-1,1 0-15</inkml:trace>
  <inkml:trace contextRef="#ctx0" brushRef="#br1" timeOffset="44395.74">677 3577 0,'21'0'15,"-21"-21"1,22 21-16,-1 0 15,-21-21-15,0 0 16,0 0 0,0-1-1,0 1 17,-21 21-32,-1 0 0,1 0 0,0 0 15,0 0-15,0 21 16,-22 1-16,22-22 0,0 21 15,0 0-15,0 0 0,-22 0 0,22 0 16,0 1-16,0-1 0,0 0 16,0 21-16,-1-21 0,1 22 0,0-22 15,0 0-15,0 21 0,0-20 16,21-1-16,0 21 0,0-21 16,0 0-16,0 22 0,0-22 0,0 0 15,21 0-15,0 0 0,0 1 16,0-22-16,22 21 0,-22 0 15,0-21-15,21 21 0,-21-21 0,1 0 16,20 0-16,-21 0 16,21 0-16,-20 0 0,-1 0 0,0 0 15,0 0-15,0-21 0,0 0 16,1 0-16,20-1 0,-21 1 0,0-21 16</inkml:trace>
  <inkml:trace contextRef="#ctx0" brushRef="#br1" timeOffset="44775.21">1079 3217 0,'0'-21'16,"0"42"15,-21 1-31,21 20 0,0-21 0,0 21 0,0 1 16,0-1-16,0 0 0,0 1 16,-21-1-16,21 0 0,0 1 15,0-1-15,0 0 0,0-20 16,0 20-16,0-21 0,0 0 0,0 0 15,0 1-15,0-1 0,0 0 16,0 0-16,21-21 47,0 0-31,1-21-16</inkml:trace>
  <inkml:trace contextRef="#ctx0" brushRef="#br1" timeOffset="45407.84">1609 3831 0,'0'0'0,"21"-21"31,0 0-31,0 0 0,-21 0 0,0-1 16,0 1-16,0 0 16,0 0-16,0 0 0,0 0 0,0-1 15,-21 1 1,0 0-16,0 21 0,-1 0 16,1 0-16,0 0 0,-21 0 15,21 0-15,-1 0 0,-20 0 16,21 21-16,0 0 0,-22 1 0,22-1 15,0 0-15,0 0 0,0 0 16,21 0-16,0 22 0,-21-22 0,21 0 16,0 0-16,0 22 0,0-22 15,0 0-15,0 0 16,0 0-16,21 0 0,0-21 16,0 0-16,0 0 0,0 0 0,1 0 15,-1 0-15,0 0 0,0 0 16,0-21-16,22 0 0,-22 21 15,0-21-15,0 0 0,0 0 0,-21-1 16,21 1-16,-21 0 0,22 0 16,-22 0-16,0 0 0,0-1 0,0 1 15,0 0 1,0 42 0,0 0-1,0 1-15,-22-1 16,22 0-16,0 0 0,0 0 0,0 0 15,0 1-15,0-1 0,0 0 16,-21-21-16,21 21 0,0 0 16,0 0-16,0 1 15,0-1 1,21-21-16,1 0 16,-22-21-1</inkml:trace>
  <inkml:trace contextRef="#ctx0" brushRef="#br1" timeOffset="45960.52">2138 3662 0,'21'-21'0,"-21"0"16,0-1-16,-21 22 31,0 0-31,-1 0 0,1 0 16,0 0-16,0 0 0,0 0 15,-22 22-15,22-22 0,0 21 0,0 0 16,0 0-16,0 0 16,21 0-16,-22-21 15,22 22-15,22-1 16,-1-21-1,0 0-15,0 0 16,0 21-16,0-21 0,1 0 16,-1 0-16,0 0 0,-21 21 15,21-21-15,0 0 0,0 0 0,1 21 16,-1-21-16,0 21 16,-21 1-1,0-1 1,0 0-16,-21 0 15,0-21-15,-1 21 16,1-21-16,0 21 0,0-21 0,0 0 16,0 22-16,-1-22 0,1 0 15,0 0-15,0 0 0,0 0 16,0 0-16,-1 0 16,1 0-16,0 0 15,21-22 16,0 1-15</inkml:trace>
  <inkml:trace contextRef="#ctx0" brushRef="#br1" timeOffset="46504.82">2688 3641 0,'0'-21'16,"-21"-1"-16,0 22 15,0 0-15,-22 0 0,22 0 16,0 0-16,-21 22 0,20-22 15,-20 21-15,21-21 0,0 21 0,0 0 16,-1-21-16,1 21 0,21 0 16,0 1-16,0-1 15,21-21 1,1 21-16,-1-21 0,0 21 0,0-21 16,0 0-16,0 0 0,22 0 15,-22 0-15,0 0 0,0 0 0,22 0 16,-22 0-16,0 0 0,0 0 15,-21 21-15,21-21 0,0 0 16,-21 21 0,0 1-1,0-1-15,-21-21 0,0 21 16,0-21-16,-21 21 0,20-21 16,-20 21-16,21-21 0,0 0 0,-22 0 15,22 21-15,0-21 0,0 0 16,-21 0-16,20 0 0,1 0 15,0 22-15,0-22 0,21-22 47,21 1-31</inkml:trace>
  <inkml:trace contextRef="#ctx0" brushRef="#br1" timeOffset="46872.3">3069 3344 0,'-21'0'0,"42"0"0,-63 0 16,42 22 0,0-1-1,0 0-15,0 0 0,0 0 0,0 22 16,-21-1-16,21-21 0,0 21 16,0 1-16,-22-22 0,22 21 0,0-21 15,0 22-15,0-22 0,0 0 16,0 0-16,0 0 0,0 1 15,0-1-15,0 0 16,22-21 0,-1 0-1,-21-21-15,21 0 0</inkml:trace>
  <inkml:trace contextRef="#ctx0" brushRef="#br1" timeOffset="47327.9">2963 3387 0,'0'0'0,"0"-21"15,0-1-15,0 1 16,21 21-16,1-21 16,-1 21-16,0 0 15,0 0-15,0 21 0,22-21 0,-22 21 16,0 22-16,0-22 0,0 0 15,0 21-15,1 1 0,-1-22 0,0 21 16,-21 1-16,21-22 0,-21 21 16,0-21-16,0 22 0,0-22 0,0 0 15,0 0-15,0 0 16,0 0-16,0-42 47,0 0-47,0 0 15,0 0-15,0 0 0,0-1 0,21-20 16,-21 0-16,0-1 0,21 1 16,-21 0-16,0-1 0,0 1 0,0 0 15,22 21-15,-22-22 0,21 22 16,-21 0-16,0 0 0,0 0 0,21 21 16,0-22-16,-21 44 31,0-1-16,0 0-15</inkml:trace>
  <inkml:trace contextRef="#ctx0" brushRef="#br1" timeOffset="47951.96">3979 3725 0,'0'0'0,"21"-21"16,-21 0-16,0 0 16,22 0-16,-22 0 15,0-1-15,0 1 0,0 0 0,0 0 16,0 0-16,0 0 0,0-1 15,0 1-15,-22 0 0,1 0 0,21 0 16,-21 21-16,0 0 0,0 0 16,0 0-16,-1 0 0,-20 21 0,21-21 15,0 21-15,-22 0 0,22 0 0,0 22 16,-21-22-16,21 21 0,21-21 16,-22 22-16,22-22 0,-21 21 0,21-21 15,0 1-15,0-1 16,0 0-16,0 0 0,0 0 0,21 0 15,-21 1-15,22-22 0,-1 0 16,0 0-16,21 0 0,-21 0 0,1 0 16,20 0-16,-21-22 0,21 22 0,-20-21 15,-1 0-15,21 0 0,-21 0 16,0 0-16,1-1 0,-1-20 0,-21 21 16,0-21-16,21 20 0,-21-20 15,0 21-15,0 0 0,0-22 0,0 22 16,-21 21-1,21 21 1,-21-21-16,21 22 0,0-1 0,-22 21 16,22-21-16,-21 0 0,21 1 15,0 20-15,0-21 0,0 0 0,0 0 16,0 1-16,0-1 0,0 0 16,0 0-16,21 0 0,1-21 15,-1 0-15,0 0 0,0 0 0,0 0 16,0 0-16,1 0 15,-1-21-15,0 0 0,0 21 0</inkml:trace>
  <inkml:trace contextRef="#ctx0" brushRef="#br1" timeOffset="48664.71">4318 3450 0,'0'21'31,"-21"1"-16,21-1-15,0 0 16,0 0-16,0 21 0,0-20 0,0-1 16,0 0-16,0 0 0,0 0 15,0 0-15,0 1 16,0-1-16,-21 0 0,21-42 62,0 0-46,0-1-16,0 1 0,0 0 16,0 0-16,0-21 0,0 20 0,0 1 15,0-21-15,0 21 0,21 0 16,0-1-16,0 1 0,-21 0 0,21 0 16,0 21-16,1 0 0,-22-21 15,21 21-15,0 0 0,0 0 0,0 21 16,0 0-16,-21 0 0,22 0 0,-1 1 15,-21-1-15,0 21 16,0-21-16,21 0 0,-21 22 0,0-22 16,0 0-16,0 21 0,0-20 15,0-1-15,0 0 0,-21 0 16,0-21 15,21-21-15,0 0-16,0 0 15,0-1-15,0 1 0,0 0 0,21 0 16,0 0-16,-21-22 0,21 22 16,0 0-16,0 0 0,22 0 15,-22 0-15,0-1 0,21 1 0,1 0 0,-22 0 16,21 21-16,-21 0 16,22 0-16,-22 0 0,0 0 0,0 21 15,0 0-15,-21 0 0,0 22 16,0-22-16,0 0 0,0 0 0,0 22 15,0-22-15,0 0 0,0 0 0,0 0 16,0 0-16,-21 1 0,0-22 16,21 21-16,-21 0 0,21 0 15,0-42 17,0 0-32,21 0 15,0-1-15</inkml:trace>
  <inkml:trace contextRef="#ctx0" brushRef="#br1" timeOffset="49095.46">5249 3620 0,'0'0'15,"-21"0"-15,42 0 47,0 0-47,1 0 0,-1 0 16,0 0-16,0-22 0,0 22 0,0-21 15,1 21-15,-1-21 0,0 0 16,0 0-16,0 21 0,0-21 0,1-1 16,-22-20-16,0 21 0,0 0 15,0 0-15,0-1 0,-22 22 16,1 0-16,0 0 0,0 0 15,-21 0-15,20 0 0,1 22 16,-21-1-16,21 0 0,0 21 0,-1-21 16,1 22-16,0-22 0,21 0 15,0 21-15,-21-20 0,21-1 16,0 0-16,0 0 0,0 0 0,0 0 16,0 1-16,0-1 0,0 0 15,21 0-15,0-21 16,0 0-16,1 0 0,-1 0 0,0 0 15,0 0-15,21 0 0,-20 0 16,-1 0-16,0-21 0,21 21 0,-21-21 16</inkml:trace>
  <inkml:trace contextRef="#ctx0" brushRef="#br1" timeOffset="49491.63">6054 3641 0,'0'21'15,"21"-21"17,0 0-17,0 0-15,0 0 0,-21-21 16,0 0-1,0-1 1,-21 22 0,0 0-16,0 0 0,0 22 15,-1-1 1,22 0-16,0 0 16,22-21-1,-1 0 1,0 0-1,0 0-15,-21-21 16,0 0 0,0 0-16,0-1 15</inkml:trace>
  <inkml:trace contextRef="#ctx0" brushRef="#br1" timeOffset="50267.71">7006 3154 0,'0'0'0,"-42"-42"16,21 42-16,21-22 0,-22 22 15,22 22 17,0-1-32,22 0 0,-1 21 15,0-21-15,0 43 0,0-22 0,0 1 16,-21 20-16,0-21 0,0 1 16,22 20-16,-22-20 0,0-22 15,0 21-15,0 0 0,0-20 0,0-1 16,0 0-16,0 0 0,0 0 15,0-42 17,0 0-32,0 0 15,0 0-15,0-22 0,21 22 0,-21-21 16,21-22-16,0 22 0,0-22 16,-21 1-16,21 21 0,1-22 0,-1 22 15,0-22-15,0 22 0,0 21 16,0-22-16,-21 22 0,22 0 15,-22 0-15,21 21 0,0 21 32,-21 0-17,0 0-15,0 1 16,0-1-16,0 0 0,-21 0 16</inkml:trace>
  <inkml:trace contextRef="#ctx0" brushRef="#br1" timeOffset="51219.81">7641 3683 0,'0'0'0,"21"0"0,0 0 0,1-21 15,-1 21-15,0-21 0,0 0 0,0-1 16,-21 1-16,0 0 0,21 0 15,-21 0-15,0 0 0,0-1 0,0-20 16,-21 21-16,0 0 0,0 0 0,0-1 16,0 1-16,-1 21 0,-20 0 15,21 0-15,0 0 0,-22 0 16,22 21-16,0 1 0,0-1 16,0 0-16,0 21 0,-1-21 0,1 22 15,0-22-15,0 0 0,21 21 16,-21-20-16,21-1 0,0 21 0,0-21 15,0 0-15,0 1 0,21-22 16,0 21-16,0-21 16,0 0-16,1 0 0,-1 0 0,0 0 15,0 0-15,0-21 16,22-1-16,-22 22 0,0-21 0,21 0 16,-21 0-16,1 0 0,-1 0 0,0-1 15,-21-20-15,21 21 0,-21 0 16,21 0-16,-21-22 0,0 22 0,0 0 15,0 0-15,0 0 0,0-1 16,0 44 15,-21-22-31,21 21 0,0 21 0,-21-21 16,21 0-16,0 1 0,0-1 0,0 0 16,0 0-16,0 21 0,0-20 15,0-1-15,0 0 0,0 0 16,21 0-16,0-21 15,0 21-15,1-21 0,-1 0 16,0 0-16,0 0 16,0 0-16,22 0 0,-22-21 15,0 21-15,0-21 0,0 0 0,0 0 16,1 0-16,-1-1 0,0 1 16,0-21-16,0 21 0,-21-22 0,0 22 15,0 0-15,0-21 0,0 21 16,0-1-16,-21 22 15,0 0-15,0 0 0,0 0 16,-1 22-16,1-1 16,21 0-16,-21-21 0,21 21 0,21-21 31,0 0-31,1 0 16,20 0-16,-21 0 0,0 0 0,0-21 15,22 21-15,-22 0 0,0-21 16,0 21-16,0 0 0,1 0 0,-1 0 15,-21 21 1,0 0-16,0 0 16,0 0-16,0 1 15,0-1-15,0 0 0,-21 21 0,21-21 16,0 1-16,-22-1 0,22 0 0,0 0 16,0 0-16,0 0 15,0 1-15,0-1 16,22-21-16,-1 0 15,0 0-15,0 0 0,0 0 16,0 0-16,1 0 0,-1 0 0,0 0 16</inkml:trace>
  <inkml:trace contextRef="#ctx0" brushRef="#br1" timeOffset="51960.38">9080 3493 0,'0'0'0,"0"-22"0,0 1 16,0 0-16,0 0 0,0 0 0,0 0 16,0-1-16,0 1 0,-21 0 0,0 21 15,0-21-15,0 21 0,0-21 16,-1 21-16,1 0 0,0 0 0,-21 21 16,21 0-16,-1 0 0,-20 0 15,21 1-15,0-1 0,-22 21 0,22-21 16,0 22-16,0-1 0,0-21 15,0 0-15,21 22 0,0-22 0,-22 0 16,22 21-16,0-21 0,0 1 0,0-1 16,0 0-1,22-21-15,-1 0 0,0 21 16,0-21-16,0 0 0,0 0 0,22 0 16,-22-21-16,0 0 0,21 21 15,-20-21-15,-1-1 0,0 1 0,21 0 16,-21-21-16,1 21 0,-22-1 15,21-20-15,-21 21 0,21 0 0,-21-22 16,0 22-16,0 0 0,0 0 0,0 0 16,0 42-1,0 0 1,0 0-16,0 0 16,0 1-16,0-1 0,0 0 15,0 21-15,0-21 0,0 1 0,0-1 16,0 0-16,0 0 0,0 0 15,0 0-15,0 1 0,0-1 0,21-21 16,0 0-16,0 0 16,1 0-16,-1 0 0,0 0 15,0 0-15,0 0 0,0 0 0,22-21 16,-22-1-16,0 22 0,0-21 16,0-21-16,1 21 0,-1 0 0,0-1 15,0-20-15,-21 21 0,0 0 0,21 0 16,-21-1-16,0 44 31,0-1-15,0 0-16,0 0 0,0 0 15,0 0-15,0 1 0,0-1 0,0 0 16,0 0-16,0 0 16,0 0-16,0 1 15,0-44 16,0 1-31,0 0 16,21 0-16</inkml:trace>
  <inkml:trace contextRef="#ctx0" brushRef="#br1" timeOffset="52304.18">9461 3175 0,'0'0'0,"-21"0"0,21 21 15,0 0-15,-21 1 0,21-1 0,0 0 16,0 0-16,0 0 0,0 0 16,21 1-1,0-22-15,1 0 16,-1 0-16,0-22 16,0 1-16,0 21 0,-21-21 0,21 0 15,-21 0-15,22 0 0,-22-1 0,0 1 16,0-21-16,0 21 0,0 0 15,-22-1-15,1 22 0,0 0 16,0 0-16,0 0 16,21 22-16,-21-22 0,-1 21 0,22 0 15,-21 0-15,21 0 0,0 22 0,0-22 16,0 0-16,0 0 0,0 0 16,0 0-16,21-21 0,1 0 15,-1 0-15,0 0 0,0 0 16,0 0-16</inkml:trace>
  <inkml:trace contextRef="#ctx0" brushRef="#br1" timeOffset="52847.35">10118 2942 0,'0'0'15,"-43"0"-15,22 0 0,0 0 0,0 0 16,0 0-16,-1 21 0,1 1 15,0-22-15,0 42 0,21-21 16,0 0-16,-21 22 0,21-22 0,-21 21 16,21 0-16,0 1 0,0-1 0,0 0 15,0 1-15,0-1 16,0 0-16,0 1 0,0-22 0,0 21 16,0-21-16,21 1 0,-21-1 15,0 0-15,0 0 0,0 0 0,0 0 16,0-42 15,0 0-31,0 0 16,0 0-16,0 0 0,21-1 0,-21-20 15,21 21-15,0 0 0,0 0 16,1-22-16,-1 22 0,0 0 0,0 21 16,21-21-16,-20 0 15,-1 21-15,21 0 0,-21 0 0,22 0 16,-22 0-16,0 0 0,21 0 0,-21 21 15,1 0-15,-1 0 0,0-21 16,0 21-16,-21 22 0,0-22 0,0 0 16,0 0-16,-21 0 0,0 0 0,0 1 15,-22-1-15,1 0 0,0 0 16,-1-21-16,1 21 0,0 0 0,-1-21 16,1 22-16,0-22 0,20 0 15,-20 0-15,21 0 0,0 0 0,0 21 16,21-42 15,21-1-31,0 1 0,0 0 16,21 21-16</inkml:trace>
  <inkml:trace contextRef="#ctx0" brushRef="#br1" timeOffset="53160">10668 2858 0,'0'0'0,"0"21"15,0 0-15,0 21 16,0-21-16,0 1 0,0 20 16,0 0-16,0 1 0,-21-1 0,21 0 15,0 1-15,0-1 0,-21 0 16,21 1-16,-22-1 0,22 0 0,0 1 15,-21-22-15,21 21 0,0-21 0,0 0 16,0 1-16,0-1 0,0 0 16,0 0-16,21-21 31,1-21-15,-1 0-16,0 0 0,0-1 15</inkml:trace>
  <inkml:trace contextRef="#ctx0" brushRef="#br1" timeOffset="53530.77">10901 3493 0,'0'0'0,"21"0"15,0 0-15,0 0 16,0 0-16,1 0 0,-1 0 0,0 0 0,-21-22 15,21 22-15,0-21 16,0 21-16,1-21 0,-1 21 0,-21-21 16,0 0-16,0 0 0,0-1 15,0 1-15,-43 21 16,22 0-16,0 0 0,0 0 16,-21 0-16,20 21 0,1 1 15,-21-1-15,21 0 0,0 0 0,-1 21 16,1-20-16,21 20 0,0-21 0,0 0 15,0 0-15,0 1 0,0-1 16,0 0-16,21-21 0,1 21 0,20 0 16,-21-21-16,0 0 0,22 0 15,-1 0-15,0 0 0,-21 0 0,22 0 16,-1 0-16,-21-21 0,0 0 16,1 21-16,-1-21 0,0 0 0</inkml:trace>
  <inkml:trace contextRef="#ctx0" brushRef="#br1" timeOffset="54503.85">11642 2942 0,'0'21'32,"0"1"-32,0-1 15,0 0-15,0 21 0,0 1 0,-22-1 16,22 0-16,0 1 0,-21-1 16,21 0-16,-21 1 0,21-1 0,0 0 15,0-21-15,0 22 0,-21-22 0,21 0 16,0 0-16,0 0 0,0 1 15,0-44 17,0 1-17,0 0-15,0 0 0,0 0 16</inkml:trace>
  <inkml:trace contextRef="#ctx0" brushRef="#br1" timeOffset="54908.89">11557 2921 0,'0'0'0,"21"-21"0,-21 0 16,21 21-1,0 0-15,1 0 0,-1 21 16,0 0-16,21 0 16,-21 22-16,1-22 0,-1 21 0,0 0 15,0 1-15,0-1 0,0 0 0,1 22 16,-1-22-16,-21 1 0,0-1 15,0 0-15,21 1 0,-21-1 0,0-21 16,21 0-16,-21 0 0,0 1 0,0-1 16,0-42 15,0-1-15,0 1-16,21-21 0,0 0 0,-21-1 15,22 1-15,-1 0 0,0-1 0,0-20 16,0 20-16,-21 1 15,21 0-15,1-1 0,-1 1 0,0 21 16,-21 0-16,0 0 0,21-1 16,-21 44-1,0-1 1,0 0-16,0 0 16,0 0-16,0 0 0,0 1 15</inkml:trace>
  <inkml:trace contextRef="#ctx0" brushRef="#br1" timeOffset="55431.58">12404 3471 0,'0'0'16,"42"0"0,-21 0-16,0-21 0,-21 0 15,0 0-15,21 0 0,-21 0 16,0-1-16,0-20 0,0 21 15,0 0-15,0 0 0,0-1 0,0 1 16,-21 0-16,0 0 0,0 21 16,0 0-16,0 0 0,-1 21 15,1 0-15,-21 0 0,21 22 0,0-22 16,-1 21-16,-20 1 0,21-22 16,21 21-16,-21 0 0,21-20 15,0-1-15,0 0 0,0 0 0,0 0 0,0 0 16,21-21-16,0 0 15,0 22-15,0-22 0,1 0 0,-1 0 16,0 0-16,0 0 0,21-22 0,-20 22 16,-1-21-16,21 0 0,-21 0 15,0 0-15,1 0 0,-1-1 0,0-20 16,0 21-16,0-21 0,-21 20 16,0 1-16,0 0 0,0 0 0,0 42 31,0 0-16,0 0-15,0 1 0,-21-1 0,21 0 16,-21 0-16,21 0 0,-21 0 16,21 22-16,0-22 0,0 0 15,0 0-15,0 0 0,21-21 16,0 0 0,0 0-16,0 0 0,1 0 15,-1-21-15,0 0 0,0 21 0,0-21 16,0 0-16</inkml:trace>
  <inkml:trace contextRef="#ctx0" brushRef="#br1" timeOffset="56079.39">12933 3196 0,'0'21'16,"0"1"-16,-21-1 0,21 0 0,0 0 15,0 0-15,-22 22 0,22-22 0,-21 0 16,21 0-16,0 0 0,0 0 15,0 1-15,0-1 0,0 0 0,0 0 16,-21-21-16,21 21 0,0-42 47,0 0-31,0 0-16,0 0 15,0-22-15,0 22 0,21 0 0,-21-21 16,21 20-16,-21-20 0,22 21 15,-1 0-15,-21 0 0,21-1 0,0 1 16,0 0-16,0 21 16,1 0-16,-1 0 0,0 0 15,-21 21-15,21 0 0,-21 1 0,0 20 16,21-21-16,-21 21 0,0-20 16,21-1-16,-21 21 0,0-21 0,0 0 15,0 1-15,0-1 0,0 0 16,0 0-16,0 0 15,0-42 17,0 0-17,0 0-15,0 0 0,22-1 16,-1-20-16,0 21 0,0-21 16,0 20-16,0-20 0,1 21 0,-1 0 15,0 0-15,0-1 0,0 1 16,0 21-16,1 0 0,-1 0 0,0 0 15,0 0-15,-21 21 0,0 1 0,21-1 16,-21 0-16,21 0 0,-21 0 16,0 0-16,0 1 0,0 20 15,0-21-15,0 0 0,0 0 0,0 1 16,0-1-16,0 0 16,-21-21-16,21 21 0,0-42 46,0 0-46,0 0 16</inkml:trace>
  <inkml:trace contextRef="#ctx0" brushRef="#br1" timeOffset="56436.56">13631 3344 0,'21'0'31,"1"0"-31,-1 0 16,0 0-16,0 0 0,0-21 16,0 21-16,-21-21 15,22 21-15,-22-21 0,21 0 0,-21 0 16,0-1-16,0 1 16,-21 0-1,-1 21-15,1 0 0,0 21 16,0-21-16,0 21 15,0 1-15,-1 20 0,1-21 0,0 0 16,21 22-16,0-22 0,0 0 16,0 0-16,0 0 0,0 0 0,0 1 15,21-1-15,0-21 0,1 21 16,-1-21-16,0 0 0,0 0 16,0 0-16,22 0 0,-22 0 0,0 0 15,0 0-15,0-21 0,0 21 0,-21-21 16,22-1-1</inkml:trace>
  <inkml:trace contextRef="#ctx0" brushRef="#br1" timeOffset="57519.89">593 5165 0,'0'0'16,"21"0"-16,0 0 16,0-21-16,0-1 15,-21 1-15,21 21 0,-21-21 16,0 0-16,0 0 15,-21 0-15,0-1 0,0 22 16,-21-21-16,20 21 0,-20 0 16,0 0-16,-1 0 0,22 0 15,-21 0-15,0 21 0,-1 1 16,1-1-16,0 21 0,-1 0 0,22 1 16,-21-1-16,21 0 0,-22 1 15,22-1-15,21 0 0,0 1 0,0-1 16,0 0-16,0-20 0,0 20 15,21-21-15,0 0 0,22 0 16,-22-21-16,21 0 0,1 0 0,-1 0 16,0 0-16,1 0 0,20-21 15,-21 0-15,1 0 0,-1 0 0,0 0 16,1-1-16,-1 1 16,0 0-16</inkml:trace>
  <inkml:trace contextRef="#ctx0" brushRef="#br1" timeOffset="57771.31">974 4699 0,'0'0'0,"0"21"16,0 0-16,0 22 16,-22-1-16,22 0 0,-21 1 15,21 20-15,0-20 0,0 20 16,-21-21-16,21 22 0,-21-22 0,21 1 15,-21-1-15,21 0 0,0 1 16,0-22-16,0 21 0,0-21 16,0 0-16,0 1 0,21-22 15,0 0 1,0 0-16,-21-22 0,21 1 0,1 21 16</inkml:trace>
  <inkml:trace contextRef="#ctx0" brushRef="#br1" timeOffset="58947.7">1376 5249 0,'0'0'0,"21"-84"32,-21 63-32,0-1 0,0 1 15,-21 0-15,0 21 0,-1-21 0,1 21 16,0 0-16,0 0 15,0 0-15,-22 21 0,22 0 16,0 0-16,0 1 0,-21 20 0,20 0 16,1-21-16,0 22 0,21-1 15,0-21-15,-21 22 0,21-22 16,0 0-16,0 0 0,0 0 16,0 0-16,21-21 0,0 0 15,0 0-15,1 0 16,-1 0-16,0 0 0,0-21 0,0 0 15,22 21-15,-22-21 0,0 0 16,0 0-16,-21-22 0,21 22 0,0 0 16,1-21-16,-22 20 0,0-20 15,0 21-15,21 0 0,-21 0 16,0-1-16,0 1 0,0 42 31,0 1-31,0-1 0,0 0 0,0 0 16,0 0-16,-21 22 0,21-22 15,-22 21-15,22-21 0,0 22 0,0-22 16,0 0-16,0 0 0,0 0 16,0 0-16,0 1 0,22-22 0,-1 0 15,0 0-15,0 0 0,0 0 16,0 0-16,1 0 0,20 0 0,-21-22 16,21 22-16,1-21 0,-22 0 15,21-21-15,1 21 0,-1-1 0,-21-20 16,21 21-16,-20-21 0,-1 20 15,0-20-15,-21 21 0,0 0 0,0 0 16,-21 21 15,0 21-31,-1 0 0,22 0 16,0 0-16,0 0 0,0 1 0,0-1 16,0 21-16,0-21 0,0 0 15,0 1-15,0-1 0,22 0 16,-1-21-16,-21 21 15,21-21-15,-21-21 47,0 0-47,-21 21 16,21-21-16,-21-1 16,-1 22-16,22-21 15,-21 21-15,21 21 16,0 1-1,0-1-15,0 0 16,0 0-16,0 0 0,0 0 16,21-21-16,1 22 15,-1-22-15,0 0 16,0 0-16,0 0 0,0 0 0,22-22 16,-22 22-16,21-21 0,1 0 15,-22 0-15,21 0 0,0 0 16,1-1-16,-1-20 0,0 21 15,-20-21-15,20 20 0,-21-20 0,0 0 16,0-1-16,-21 1 0,0 21 16,0-21-16,0 20 0,-21 22 15,0 0-15,0 0 16,-21 0-16,20 22 0,1-1 0,21 21 16,0-21-16,0 0 0,0 22 15,0-22-15,0 21 0,0-21 0,21 1 16,1-1-16,-1 21 0,0-21 15,0 0-15,0 1 0,-21-1 0,21 0 16,1-21-16,-1 21 0,-21 0 16,0 0-16,0 1 15,-21-22 1,-1 0-16,1 0 16,0 0-16,0 0 0,21-22 15,-21 22-15,21-21 0,0 0 16,0 0-16,0 0 0,21 0 15,0-1-15,0 1 0</inkml:trace>
  <inkml:trace contextRef="#ctx0" brushRef="#br1" timeOffset="59207.59">3027 4805 0,'0'0'0,"-21"0"15,21 21-15,-22 0 0,22 0 0,-21 22 16,21-22-16,0 21 0,0 1 16,0-22-16,-21 21 0,21 0 0,0 1 15,-21-1-15,21 0 0,0 1 16,0-22-16,0 0 0,0 21 16,-21-20-16,21-1 0,0 0 15,0 0-15,21-21 16,0 0-1,-21-21-15,0 0 0,21 0 16</inkml:trace>
  <inkml:trace contextRef="#ctx0" brushRef="#br1" timeOffset="59595.37">2794 4932 0,'0'0'15,"0"-42"-15,-21 20 0,21 1 0,0 0 0,0 0 16,21 0-1,0 0-15,0 21 0,0 0 0,1-22 16,-1 22-16,21 0 0,-21 0 16,22 22-16,-22-1 0,21 21 0,-21-21 15,0 22-15,22-1 0,-22 21 16,0-20-16,0-1 0,-21 0 0,21 1 16,1-1-16,-1 0 0,-21-20 0,0-1 15,0 21-15,21-21 0,-21 0 16,0-42 15,0 0-31,21 0 16,-21 0-16,0 0 0,0-22 15,21 1-15,-21 0 0,21-1 16,-21 1-16,0-22 0,22 22 0,-1 0 16,0-1-16,-21 1 0,0 21 15,21 0-15,-21 0 0,21-1 0,0 22 16,1 0-1,-22 22-15,21-22 0,-21 21 16,0 0-16,0 0 0,0 0 16</inkml:trace>
  <inkml:trace contextRef="#ctx0" brushRef="#br1" timeOffset="60767.62">3831 5313 0,'21'0'0,"-42"0"0,63 0 0,-20 0 0,-1 0 16,0-21-16,0 21 16,0-21-16,0-1 0,-21 1 0,22 0 15,-22 0-15,21-64 16,-21 64-16,0 0 0,0-21 16,-21 20-16,-1 1 0,1 0 15,0 0-15,-21 21 0,21 0 0,-22 0 16,22 0-16,0 0 0,-21 21 15,20 0-15,1 0 0,-21 1 16,21 20-16,21 0 0,-21-21 0,-1 22 16,22-1-16,-21 0 0,21-20 0,0-1 15,0 21-15,0-21 0,0 0 16,21 1-16,1-22 0,-1 0 0,0 21 16,0-21-16,21 0 0,-20 0 15,20 0-15,-21-21 0,0-1 0,22 22 16,-22-21-16,0 0 0,21 0 0,-21 0 15,-21 0-15,22-22 0,-1 22 16,-21-21-16,21-1 0,-21 22 0,0-21 16,0 21-16,0-22 0,0 22 15,0 0-15,-21 42 32,21 0-32,-21 1 0,21 20 15,0-21-15,0 0 0,0 22 0,0-22 16,0 21-16,0-21 0,0 0 15,0 1-15,0-1 0,21 0 0,0-21 16,0 21-16,0-21 0,0 0 0,1 0 16,-1 0-16,21 0 0,-21 0 15,0 0-15,1-21 0,-1 21 0,21-21 16,-42 0-16,21-1 0,0 1 0,-21-21 16,22 21-16,-22-22 15,0 22-15,0-21 0,0 0 0,0 20 16,0-20-16,0 21 0,0 0 15,0 0-15,0-1 0,0 44 16,0-1-16,-22 21 16,22-21-16,-21 0 0,21 22 15,-21-22-15,21 21 0,0 1 0,-21-22 16,21 0-16,-21 21 0,21-21 16,0 1-16,0-1 0,0 0 15,0-42 16,0 0-15,0-1-16,0 1 16,21-21-16,-21 21 0,21 0 0,0-22 15,-21 1-15,21 21 0,1-22 0,-22 1 16,21 21-16,0 0 0,-21 0 16,21-1-16,0 22 15,0 0-15,1 22 16,-22-1-16,0 0 0,0 0 0,0 0 15,21 22-15,-21-22 0,0 21 0,0 0 16,0-20-16,0-1 0,0 21 16,0-21-16,0 0 0,21 1 15,-21-1-15,21-21 32,-21-21-32,21-1 15,0 1-15,1 0 16,-22 0-16,21-21 0,0 20 0,0-20 15,0 21-15,0-21 0,1 20 0,-1-20 16,0 21-16,0 0 0,0 0 16,0-1-16,1 22 0,-1 0 15,0 0-15,-21 22 16,0-1-16,21 0 0,-21 0 16,0 0-16,0 22 0,0-22 0,0 21 15,0-21-15,0 0 0,0 1 16,0 20-16,0-21 0,0 0 0,0 0 15,0 1-15,0-1 0,0 0 16,21-21 15,0-21-15,1 0-16,-1 21 0,-21-22 0,21 1 16</inkml:trace>
  <inkml:trace contextRef="#ctx0" brushRef="#br1" timeOffset="61141.41">5165 5080 0,'21'0'32,"-21"21"-32,21-21 15,0 0-15,0 0 16,0 0-16,1 0 16,-1-21-16,0 21 0,0 0 0,0-21 15,0 0-15,1 0 16,-1-1-16,-21 1 0,21 0 0,-21 0 15,0 0-15,0 0 0,0-1 0,0 1 16,0 0-16,0 0 16,-21 21-16,0 0 0,-1 0 15,1 0-15,0 21 0,0 0 16,0 0-16,0 22 0,-1-22 0,1 21 16,0 1-16,21-22 0,0 21 0,-21-21 15,21 22-15,0-22 0,0 0 16,0 0-16,0 0 0,0 0 0,0 1 15,21-22-15,0 0 16,0 21-16,1-21 0,-1 0 16,0 0-16,0 0 0,0 0 15,0 0-15,-21-21 0,22-1 16,-1 22-16,0-21 0,0 0 16</inkml:trace>
  <inkml:trace contextRef="#ctx0" brushRef="#br1" timeOffset="61431.71">5800 5038 0,'0'63'31,"21"-63"-15,0 0-1,0 0-15,0 0 16,0 0-16,-21-21 0,22 21 15,-22-21-15,0 0 16,0 0-16,-22 21 16,1 0-16,0 0 15,0 0-15,0 0 16,21 21-16,-21-21 0,-1 21 16,1 0-16</inkml:trace>
  <inkml:trace contextRef="#ctx0" brushRef="#br1" timeOffset="61973.1">6731 4657 0,'0'0'0,"0"-21"0,0-22 0,0 22 15,0 0-15,0 0 16,-21 21-1,0 21 1,-1 0-16,22 21 0,0-20 0,-21 20 16,0 0-16,0 22 0,0-22 0,21 0 15,-21 22-15,21-22 0,-22 1 16,22-1-16,0-21 0,-21 0 0,21 22 16,0-22-16,-21-21 0,21 21 0,0 0 15,0-42 32,0 0-47,0 0 0,0-1 0,0 1 16</inkml:trace>
  <inkml:trace contextRef="#ctx0" brushRef="#br1" timeOffset="62472.04">6392 4678 0,'0'-21'0,"0"42"0,0-63 0,0 20 16,0 1-16,21 21 0,1-21 15,-1 0-15,0 21 0,0 0 16,0-21-16,22 21 0,-22 0 0,21 0 16,-21 0-16,22 21 0,-22 0 15,0 0-15,0 0 0,0 1 0,0 20 16,-21-21-16,0 21 0,0 1 16,0-1-16,0 0 0,0 1 15,0-22-15,0 21 0,0-21 0,-21 22 16,21-22-16,-21 0 0,21-42 47,0 0-47,0 0 15,21-1-15,-21 1 0,21-21 0,1 21 16,-22-22-16,21 1 0,0 0 0,0-1 16,0 1-16,22 0 0,-22 21 15,0-22-15,21 22 0,-21 0 16,1 21-16,-1 0 0,21 0 15,-21 0-15,0 0 0,-21 21 0,0 0 16,22 22-16,-22-22 0,0 21 16,0 0-16,0 1 0,0-1 15,0 0-15,-22 1 0,1-1 0,21 0 16,-21 1-16,21-22 0,0 21 0,0-21 16,-21 1-16,21-1 0,0 0 15,0 0-15,0-42 47,0 0-47,0 0 0,21-1 0,0 1 16</inkml:trace>
  <inkml:trace contextRef="#ctx0" brushRef="#br1" timeOffset="62824.84">7260 5017 0,'42'0'16,"-20"0"-1,-1 0 1,0 0-16,0 0 0,0-22 16,0 22-16,-21-21 0,22 0 15,-1 21-15,0-21 0,-21 0 0,21 0 16,-21-1-16,0 1 0,0 0 16,0 0-16,0 0 0,0 0 15,-21 21-15,0 0 0,0 0 16,-1 0-16,1 0 0,0 21 15,0 0-15,21 0 0,-21 0 16,0 22-16,21-22 0,-22 21 0,22-21 16,0 22-16,0-22 0,0 0 15,0 21-15,0-21 0,0 1 0,0-1 16,22-21-16,-1 0 0,0 0 16,0 0-16,0 0 0,0 0 15,1 0-15,20 0 0,-21 0 0,0-21 16,22 21-16,-22-22 0,21 1 0,-21-21 15,22 21-15</inkml:trace>
  <inkml:trace contextRef="#ctx0" brushRef="#br1" timeOffset="63064.3">7959 4487 0,'0'0'0,"0"-21"0,0 42 15,0 1 1,0-1-16,-22 0 0,1 0 0,21 21 15,-21-20-15,0 20 0,21 0 16,-21 1-16,21-1 0,0 0 16,-21 1-16,21-1 0,0 0 0,-22-21 15,22 22-15,0-22 0,0 0 16,0 0-16,0 0 0,0 1 16,22-22-1,-1-22-15,0 22 16,0-21-16,0 0 0,0 0 0,1-21 15</inkml:trace>
  <inkml:trace contextRef="#ctx0" brushRef="#br1" timeOffset="63524.04">8128 4466 0,'21'0'0,"-21"21"16,0 1-16,0-1 0,0 0 15,0 0-15,0 21 0,0-20 16,0 20-16,0 0 0,0-21 0,0 22 16,0-1-16,0 0 0,0-20 0,0 20 15,-21-21-15,21 21 0,0-20 16,0-1-16,0 0 0,0 0 16,0-42 15,0 0-31,0 0 15,21-1-15,-21-20 0,0 21 16,21 0-16,0-22 0,1 22 16,-22-21-16,21 21 0,0-22 0,0 22 15,0 0-15,0 0 16,1 0-16,-1 21 0,21 0 0,-21 0 16,0 0-16,1 21 0,-1 0 0,-21 0 15,21 0-15,-21 1 0,21 20 16,-21-21-16,0 0 0,0 22 0,0-22 15,0 21-15,0-21 0,0 0 16,-21 1-16,21-1 0,-21 0 0,21 0 16,0 0-16,-21-21 0,-1 0 31,22-21-15</inkml:trace>
  <inkml:trace contextRef="#ctx0" brushRef="#br1" timeOffset="63711.94">7768 4720 0,'0'0'0,"-21"0"0,0 0 0,0 0 0,42 0 16,0 0-1,0 0-15,0 0 16,22 0-16,-1 0 0,0-21 0,-21 21 15,22 0-15,-1 0 0,0 0 0,1 0 16,-22-21-16</inkml:trace>
  <inkml:trace contextRef="#ctx0" brushRef="#br1" timeOffset="64131.71">8805 4657 0,'-21'0'0,"-85"106"32,106-64-32,0-21 0,-21 21 0,21-20 15,0-1-15,0 21 0,0-21 16,0 0-16,0 1 0,0-1 0,0 0 15,21-21-15,0 21 0,1-21 0,-1 0 16,0 0-16,0 0 0,0 0 16,0 0-16,22 0 0,-22-21 15,0 0-15,0 21 0,0-21 0,1-1 16,-1 1-16,0-21 0,-21 21 16,0 0-16,0-22 0,0 22 0,0 0 15,0 0-15,0-22 0,-21 43 0,0-21 16,-22 0-16,22 21 0,0 0 15,0 0-15,0 0 0,-22 0 0,22 0 16,0 21-16,-21-21 0,20 21 16,1 1-16,21-1 0,0 0 0,0 0 15,21 0-15,1-21 16,20 0-16</inkml:trace>
  <inkml:trace contextRef="#ctx0" brushRef="#br1" timeOffset="64632.43">9461 4720 0,'0'0'0,"0"-21"0,0 0 16,-21 21-16,0 0 16,0 0-16,0 0 0,0 0 15,-1 0-15,-20 0 0,21 0 16,0 21-16,0 0 0,-1 0 15,1 22-15,0-22 0,0 21 0,0-21 16,21 22-16,0-22 0,0 0 16,0 21-16,0-20 0,0-1 0,0 0 15,21 0-15,0-21 0,0 21 0,0-21 16,1 0-16,-1 0 0,0 0 16,0 0-16,0 0 0,0-21 0,1 21 15,-1-21-15,0 0 0,0 0 0,0-22 16,0 22-16,-21-21 0,22-1 15,-1 22-15,-21-21 0,21-22 0,-21 22 16,0 0-16,0-1 0,0 1 16,0 0-16,21-1 0,-21 22 15,0 0-15,0 0 0,0 0 0,0 42 32,0 0-32,-21 0 0,21 22 15,0-1-15,-21-21 0,21 21 0,-21 22 16,21-22-16,0 1 0,0-1 15,0 21-15,0-20 0,0-1 0,0-21 16,0 22-16,21-22 0,-21 0 16,21 0-16,0 0 0,21 0 0,-20-21 15,-1 0-15,21 0 0,-21 0 0,22 0 16,-1 0-16</inkml:trace>
  <inkml:trace contextRef="#ctx0" brushRef="#br1" timeOffset="65195.9">10393 4551 0,'-43'0'31,"43"21"-31,-21 0 16,0 22-16,21-22 0,-21 0 0,0 21 16,0-21-16,21 22 0,-22-22 0,1 21 15,0-21-15,21 22 0,0-22 16,-21 0-16,21 0 0,-21 0 0,21 1 16,0-1-16,0 0 0,0-42 46</inkml:trace>
  <inkml:trace contextRef="#ctx0" brushRef="#br1" timeOffset="65608.98">9948 4551 0,'0'0'0,"0"-21"15,0 0-15,148-43 31,-126 64-31,20 0 0,0 0 0,1 0 16,-1 0-16,0 0 0,1 21 16,-22 0-16,21 22 0,0-22 0,-20 0 15,20 21-15,-21 1 0,0-1 0,0 0 16,-21 1-16,0-1 0,0 0 16,22 1-16,-22-22 0,0 21 0,0-21 15,0 1-15,0-1 0,0 0 0,0 0 16,0-42 15,0 0-31,0 0 16,0-1-16,0 1 0,0-21 0,0 0 15,21-1-15,0 1 0,-21 0 16,21-1-16,0 1 0,0 0 16,1-1-16,-1 1 0,0 0 0,0 20 15,0 1-15,-21 0 0,21 0 0,1 0 16,-1 21-1,0 21-15,-21 0 16,0 0-16,0 0 0,0 1 16,0-1-16,0 0 0,0 0 0</inkml:trace>
  <inkml:trace contextRef="#ctx0" brushRef="#br1" timeOffset="66147.67">11218 4953 0,'0'0'0,"21"0"0,1 0 0,-22-21 16,21 21-16,0-21 0,0 0 0,-21-1 15,0 1-15,21 0 0,-21 0 16,0 0-16,0-22 0,0 22 0,0 0 16,0 0-16,0 0 0,-21 0 0,0-1 15,0 22-15,0 0 0,-1 0 16,1 0-16,-21 0 0,21 0 0,0 0 15,-22 22-15,22 20 0,0-21 16,0 0-16,0 22 0,-22-1 16,43-21-16,-21 21 0,21 1 0,0-22 15,0 21-15,0-21 0,0 1 16,0-1-16,0 0 0,21 0 0,0-21 16,1 0-16,20 0 0,-21 0 15,0 0-15,0 0 0,22 0 16,-22 0-16,0-21 0,0 0 0,22 0 15,-22-1-15,0 1 0,0 0 0,0-21 16,0 21-16,-21-22 0,22 1 16,-22 21-16,21-22 0,-21 22 0,0 0 15,0 0-15,0 0 0,0 42 32,-21 0-32,21 0 15,-22 0-15,22 1 0,0 20 0,0-21 16,0 0-16,0 22 0,0-22 15,0 0-15,0 0 0,0 0 0,0 0 16,22 1-16,-1-22 0,0 0 0,0 21 16,0-21-16,0 0 0,1 0 15,-1 0-15,0 0 0,21-21 0,-21-1 16,22 22-16,-22-21 0,0 0 16,21 0-16</inkml:trace>
  <inkml:trace contextRef="#ctx0" brushRef="#br1" timeOffset="66816.3">11874 4657 0,'0'0'0,"-21"0"32,21 21-17,-21 0-15,21 0 0,-21 0 0,21 1 16,0-1-16,0 0 0,0 0 0,0 0 16,0 0-16,0 1 0,-21-1 15,21 0-15,0 0 0,0 0 0,0 0 16,0-42 31,0 0-47,0 0 0,0 0 15,0 0-15,0-22 0,0 22 16,0 0-16,0-21 0,0 20 0,21 1 16,0 0-16,-21-21 0,21 21 15,0-1-15,1 1 0,-1 21 0,0-21 16,0 21-16,0 0 0,0 0 0,1 0 15,-1 0-15,0 0 0,0 21 16,-21 22-16,21-22 0,-21 0 16,0 21-16,0-21 0,0 22 15,0-22-15,0 21 0,0-21 16,0 1-16,0-1 0,0 0 0,0 0 16,-21-21-16,21-21 46,0 0-46,0 0 0,0-1 16,21 1-16,0 0 0,1-21 16,-1 21-16,0-1 0,0-20 15,21 21-15,-20 0 0,-1 0 0,21-1 16,-21 1-16,22 0 0,-22 21 0,21 0 16,-21 0-16,22 0 0,-22 21 15,0 0-15,-21 1 0,21-1 16,-21 0-16,0 0 0,0 0 0,0 0 15,0 1-15,0 20 0,0-21 0,0 0 16,0 0-16,0 1 0,-21-1 16,21 0-16,-21 0 0,0-21 15,-1 0-15,22-21 47,0 0-47,22 21 0,-1-21 16,0-1-16,-21 1 0,21 0 15</inkml:trace>
  <inkml:trace contextRef="#ctx0" brushRef="#br1" timeOffset="67212.2">12763 4720 0,'0'21'0,"0"1"15,0-1 1,22-21-16,-1 0 0,0 0 15,0 0-15,0 0 16,0-21-16,22 21 0,-22-22 0,0 22 16,21-21-16,-20 21 0,-1-21 0,0 0 15,0 21-15,0-21 16,0 0-16,-21-1 0,0 1 0,0 0 16,0 0-16,-21 0 15,0 21-15,0 0 0,-21 0 16,20 0-16,-20 21 0,0 0 0,21 0 15,-22 0-15,1 1 0,21 20 0,0-21 16,-1 21-16,1-20 0,21 20 16,0-21-16,0 21 0,0-20 0,0-1 15,0 21-15,21-21 0,1 0 16,-1-21-16,0 22 0,21-22 0,-21 0 16,22 0-16,-22 0 0,21 0 15,-21 0-15,22 0 0,-22 0 0,0 0 16,21 0-16,-20-22 0,-1 1 15,0 21-15,-21-21 0,21 0 0,-21 0 16,21 0-16</inkml:trace>
  <inkml:trace contextRef="#ctx0" brushRef="#br1" timeOffset="67369.12">13271 4911 0,'0'21'16,"-21"-21"46</inkml:trace>
  <inkml:trace contextRef="#ctx0" brushRef="#br0" timeOffset="134680.78">14795 635 0,'-21'0'0,"21"-21"16,-21 0-1,0 21-15,0 0 16,21-21-16,-21 21 0,-22 0 15,22 0-15,0 0 0,0 0 0,-22 0 16,22 0-16,0 0 0,0 0 16,0 0-16,42 0 31,0 21-15,21-21-16,1 0 0,-1 0 0,0 0 15,22 0-15,-1 21 0,1-21 16,-1 0-16,1 0 0,-1 0 0,22 0 15,-21 0-15,-22 0 0,21 0 0,-20 0 16,20 0-16,-42 0 0,22 0 16,-22 0-16,0 0 0,0 0 0,0 0 15,-42 0 17,0 0-32,0 0 15,0-21 1,0 21-16</inkml:trace>
  <inkml:trace contextRef="#ctx0" brushRef="#br0" timeOffset="135087.54">15219 402 0,'0'0'16,"0"21"-1,0 1 1,21-1-16,0-21 16,0 21-16,0-21 0,22 0 15,-1 21-15,-21-21 0,22 0 0,-1 0 16,0 21-16,-21-21 0,22 0 0,-22 0 16,21 0-16,-21 0 0,1 0 15,-1 21-15,-21 1 31,-21-22-31,-1 21 16,1 0-16,0-21 0,0 21 16,-21 0-16,-1 0 0,1 1 15,0-1-15,-1 0 0,1 21 0,21-21 16,-22 1-16,22-1 0,-21 21 16,21-21-16,0 0 0,-1 1 0,22-1 15,-21 0-15,21 0 16,-21-21-16,21 21 0,21-21 31</inkml:trace>
  <inkml:trace contextRef="#ctx0" brushRef="#br0" timeOffset="135920.06">16764 614 0,'0'0'0,"0"-21"16,0 0 0,21-1-16,-21 1 0,0 0 15,0 0-15,0 0 16,0 0-16,-21-1 0,21 1 0,-21 0 16,0 0-16,-1 0 0,1 21 15,0 0-15,0-21 0,0 21 0,0 0 16,-22 0-16,22 0 0,-21 21 15,21 0-15,-22 0 0,22 0 0,-21 0 16,21 22-16,-22-22 0,1 21 16,21 1-16,0-22 0,-22 21 0,22-21 15,0 22-15,21-1 0,0-21 0,0 0 16,0 22-16,0-22 0,0 0 16,0 0-16,21-21 0,21 21 15,-20-21-15,-1 0 0,21 0 16,0 0-16,1 0 0,-1 0 0,-21 0 15,22 0-15,-1-21 0,0 0 16,-21 0-16,22 0 0,-22-1 0,0-20 16,0 21-16,0 0 0,1-22 15,-22 22-15,0 0 0,0 0 0,0-21 16,0 20-16,0 1 16,0 42 15,-22-21-31,1 22 0,21-1 15,-21 0-15,21 0 0,0 0 16,0 0-16,-21 1 0,21-1 16,0 0-16,0 0 0,0 0 0,0 0 15,0 1-15,0-1 0,0 0 16,21 0-16,0-21 16,0 0-16,1 0 0,-1 0 15,0 0-15,0 0 0</inkml:trace>
  <inkml:trace contextRef="#ctx0" brushRef="#br0" timeOffset="136215.88">17378 508 0,'-64'-63'15,"43"63"1,0 0-16,0 0 0,0 0 0,-22 0 15,22 21-15,0-21 0,0 21 0,-22 0 16,22 0-16,0 22 0,-21-22 16,21 0-16,-1 21 0,1-21 0,21 1 15,0 20-15,0-21 0,0 0 16,0 0-16,0 22 0,0-22 16,21 0-16,1 0 0,20 0 15,-21-21-15,0 0 0,22 0 16,-22 0-16,21 0 0,0 0 15,1 0-15,-22 0 0,21-21 0,1 0 16,-22 0-16,21 0 0</inkml:trace>
  <inkml:trace contextRef="#ctx0" brushRef="#br0" timeOffset="136479.74">17738 445 0,'0'0'0,"-22"0"0,1 0 15,0 0-15,0 0 16,0 0-16,0 21 0,-1 0 0,1 0 16,0 0-16,0 0 0,0 1 15,0 20-15,-1-21 0,1 0 0,0 0 16,21 22-16,0-22 0,0 0 16,0 0-16,0 0 0,0 1 0,0-1 15,21 0-15,0 0 0,1-21 16,-1 21-16,0-21 0,0 0 0,21 0 15,-20 0-15,-1 0 0,0 0 16,21 0-16,-21 0 0,1 0 16,-1-21-16,0 0 0,0 21 0</inkml:trace>
  <inkml:trace contextRef="#ctx0" brushRef="#br0" timeOffset="136893.5">18076 656 0,'0'21'32,"21"-21"-17,1 0-15,-1 0 16,0-21-16,0 21 0,0-21 0,0 21 15,22-42 1,-43 21-16,0-1 0,0 1 16,-21 21-1,-1 0-15,1 0 0,0 0 16,0 0-16,0 0 0,0 21 0,-1 1 16,1-1-16,-21 0 0,42 0 15,-21 0-15,0 0 0,21 1 0,-22-1 16,22 0-16,0 0 15,0 0-15,0 0 0,0 1 0,0-1 16,0 0-16,0 0 16,22 0-16,-1-21 0,0 0 15,0 0-15,0 0 0,0 0 16,22 0-16,-22 0 0,0-21 0,21 21 16</inkml:trace>
  <inkml:trace contextRef="#ctx0" brushRef="#br0" timeOffset="137328.24">18965 529 0,'-21'-21'0,"0"21"16,0 0-16,0 0 0,-1 0 0,1 0 16,0 0-16,-21 0 0,21 0 15,-1 0-15,1 0 0,0 21 0,-21 0 16,21-21-16,-1 22 0,1-1 0,21 0 15,0 0-15,0 0 16,0 0 0,21-21-16,1 22 15,20-22-15,-21 0 0,0 0 0,0 21 16,1-21-16,-1 0 0,0 0 16,0 21-16,0-21 0,0 0 15,1 21-15,-1-21 0,-21 21 0,0 0 16,0 1-1,0-1-15,-21 0 16,-1-21-16,1 0 0,0 21 16,-21-21-16,21 0 0,-22 0 0,22 0 15,-21 0-15,-1 0 0,22 0 16,-21 0-16,21 0 0,0 0 0,-1 0 16,1 0-16,0 0 15,21-21-15,0 0 16,0 0-1,21 21-15,0-22 16</inkml:trace>
  <inkml:trace contextRef="#ctx0" brushRef="#br0" timeOffset="137788">19346 593 0,'21'0'0,"-42"0"0,42-21 0,1-1 16,-22 1 0,0 0-16,-22 0 15,1 21 1,-21 0-16,21 0 0,0 0 16,-1 0-16,1 0 0,0 0 15,0 0-15,0 21 0,0-21 0,-1 21 16,22 0-16,-21 1 0,21-1 15,0 0-15,0 0 16,0 0-16,21-21 0,1 21 0,-1-21 16,0 22-16,21-22 0,-21 21 15,1-21-15,-1 21 0,0-21 0,21 21 16,-21-21-16,1 21 0,-1 0 16,-21 1-16,0-1 15,0 0 1,-21-21-16,-1 0 0,1 21 15,0-21-15,-21 21 0,21-21 0,-22 0 16,22 0-16,-21 0 0,21 0 16,-22 0-16,22 0 0,-21 0 0,21 0 15,-1 0-15,1 0 0,0 0 16,21-21 0,0 0-16,0 0 15,0 0-15</inkml:trace>
  <inkml:trace contextRef="#ctx0" brushRef="#br0" timeOffset="138287.71">21018 191 0,'0'-43'31,"0"64"-15,0 1-16,0-1 0,0 0 0,0 21 15,0 1-15,-21-1 0,0 0 0,0 1 16,21-1-16,-21 0 0,0 1 15,21-1-15,-22 0 0,1 1 16,21-1-16,-21-21 0,21 21 0,0-20 16,0-1-16,0 0 0,0 0 15,0 0-15,21-21 16,0 0 0,-21-21-16,22 0 0,-22 0 15,0 0-15</inkml:trace>
  <inkml:trace contextRef="#ctx0" brushRef="#br0" timeOffset="138924">20574 572 0,'0'0'0,"-21"0"0,0 0 0,42 0 32,0 0-17,0 0-15,21 0 0,1 0 16,-1 0-16,0 0 0,1 0 0,20 0 15,1-22-15,-22 22 0,22-21 16,-1 0-16,-21 0 0,22 0 0,-22 0 16,1-1-16,-1-20 0,0 21 0,-21-21 15,1 20-15,-22 1 16,21 0-16,-21-21 0,0 21 16,-21-1-16,-1 22 0,1 0 15,0 0-15,0 0 0,0 0 16,0 0-16,21 22 0,-22-1 15,22 21-15,-21-21 0,21 22 0,0-1 16,0-21-16,0 21 0,0 1 16,-21-1-16,21 0 0,0-20 0,0 20 15,-21 0-15,21-21 0,0 1 0,0 20 16,0-21-16,0 0 0,0 0 16,0 1-16,0-44 46,-21 1-46,21 0 0,-21 0 16,21 0-16,0 0 0,0-1 0,0-20 16,0 21-16,0 0 0,21 0 15,0-1-15,0 1 0,0 0 0,22 21 16,-22-21-16,21 21 0,0 0 16,1 0-16,-22 0 0,21 0 0,-21 0 15,22 21-15,-22 0 0,0 0 0,0 1 16,-21-1-16,21 0 15,-21 0-15,0 21 0,0-20 0,0-1 0,-21 0 16,0 0-16,0 0 16,21 0-16,-21 1 0,0-1 15,21 0-15,21-42 47,0 0-47,0-1 0,21 1 0,-20 0 16</inkml:trace>
  <inkml:trace contextRef="#ctx0" brushRef="#br0" timeOffset="139255.34">21865 656 0,'0'21'16,"21"-21"-16,0 0 15,1 0-15,-1 0 0,0 0 16,0-21-16,0 0 0,0 21 15,1-21-15,-1 21 0,0-21 16,-21 0-16,0-1 0,0 1 16,0 0-16,-21 21 15,0 0-15,-1 0 16,1 0-16,0 0 0,-21 0 0,21 21 16,-1 0-16,1 1 15,0 20-15,0-21 0,0 0 0,21 0 16,-21 1-16,21 20 0,0-21 15,0 0-15,0 0 0,21 1 0,0-1 16,0 0-16,0-21 0,0 21 16,1-21-16,20 0 0,-21 0 0,21 0 15,-20 0-15,-1-21 0,0 21 16,0-21-16</inkml:trace>
  <inkml:trace contextRef="#ctx0" brushRef="#br0" timeOffset="140009.49">23453 466 0,'0'0'0,"0"-21"16,21 21-16,-21-22 0,0 1 0,0 0 16,0 0-16,21 21 15,0 0-15,0 0 16,0 0-16,1 0 16,-1 0-16,21 21 0,-21 0 15,0 0-15,1 1 0,-1-1 0,0 21 16,0 0-16,0-20 0,-21 20 15,0-21-15,0 21 0,0-20 0,0-1 16,0 21-16,-21-21 0,0 0 16,21 1-16,-21-22 0,21 21 0,-21-21 31,-1 0-31,22-21 16,-21-1-16,21 1 15,0 0-15,0 0 0,0 0 0,0-22 16,0 22-16,0-21 0,21 21 15,1-22-15,-1 1 0,21 21 16,-21-21-16,22 20 0,-1 1 0,-21 0 16,21 21-16,1 0 0,-1 0 15,0 0-15,-20 0 0,20 21 0,-21 0 16,0 1-16,0 20 0,-21-21 16,0 21-16,0-20 0,0 20 0,0-21 15,0 21-15,0-20 0,-21 20 16,0-21-16,21 0 0,-21 0 0,0 1 15,21-1-15,0 0 0,-21-21 16,21 21-16,0-42 31,21 0-31,0 21 16,0-21-16,0-1 0</inkml:trace>
  <inkml:trace contextRef="#ctx0" brushRef="#br0" timeOffset="140663.57">24511 445 0,'0'0'0,"0"21"16,-21-21-16,0 21 0,-1 0 15,1 0-15,0 22 0,0-22 16,0 0-16,0 21 0,21-21 16,-22 1-16,22-1 0,-21 21 0,21-21 15,0 0-15,0 1 0,0-1 16,21 0-16,1-21 0,-1 0 15,0 0-15,0 0 16,0 0-16,0 0 0,-21-21 16,22 0-16,-22-1 0,0 1 15,0 0-15,0 0 0,0-21 0,0 20 16,0 1-16,0-21 0,0 21 16,0 0-16,0-1 0,21 1 0,0 0 15,0 0-15,0 0 0,0 21 16,1 0-16,-1 0 0,0 0 15,0 0-15,0 0 0,0 0 0,1 21 16,20 0-16,-21-21 0,0 21 16,0 0-16,-21 1 0,22 20 0,-22-21 15,21 0-15,-21 0 0,0 1 16,0-1-16,0 0 0,0 0 0,0 0 16,0 0-16,0 1 0,0-1 15,0 0-15,-21-21 31,-1-21-31,22 0 0,0-1 16,0 1-16,0 0 0,0 0 16,0 0-16,0-22 0,0 22 15,22-21-15,-1 21 0,0-22 0,21 22 16,-21-21-16,22 21 0,-22 0 16,21-1-16,-21 22 0,22 0 0,-1 0 15,-21 0-15,22 0 0,-22 22 16,21-1-16,-21 0 0,0 21 0,1-21 15,-22 22-15,0-22 0,0 21 16,0-21-16,0 22 0,0-22 0,0 21 16,0-21-16,0 1 0,0-1 15,-22 0-15,22 0 0,0 0 16,-21-21-16,0 0 16</inkml:trace>
  <inkml:trace contextRef="#ctx0" brushRef="#br0" timeOffset="141336.19">26670 487 0,'21'0'0,"-42"0"0,63-21 15,-21 21-15,-21-21 0,22 21 16,-1-22-16,0 1 0,-21 0 16,21 0-16,-21 0 15,0 0-15,-21-1 16,0 22-16,0 0 0,-22 0 15,22 0-15,-21 0 0,21 22 0,-22-1 16,22-21-16,-21 21 0,21 0 16,21 0-16,0 0 0,-22 1 0,22-1 15,0 0-15,0 0 0,22 0 16,-22 0-16,42 1 0,-21-1 0,0 0 16,22 0-16,-22 0 0,21 0 15,-21 22-15,22-22 0,-22 0 16,0 0-16,0 0 0,-21 1 0,0-1 15,0 0-15,0 0 0,-21-21 16,0 21-16,-22-21 0,1 0 0,0 0 16,-1 0-16,1 0 0,0 0 15,-1 0-15,1 0 0,0 0 0,21-21 16,-1 0-16,1 0 0,0 0 16,21-1-16,0 1 0,0 0 0,0-21 15,0 21-15,0-1 0,21 1 16,0 21-16,1-21 0,20 0 0,-21 21 15,21-21-15,-20 21 16,20-21-16,0 21 0</inkml:trace>
  <inkml:trace contextRef="#ctx0" brushRef="#br0" timeOffset="141596.04">27305 296 0,'0'-21'0,"0"42"0,0-21 31,0 22-15,0-1-16,0 21 15,0-21-15,-21 22 0,0-1 0,21-21 16,-22 21-16,1-20 0,0 20 0,0 0 16,0-21-16,21 1 0,0 20 15,-21-21-15,21 0 0,0 0 0,0 1 16,21-22 15,0 0-31,-21-22 16</inkml:trace>
  <inkml:trace contextRef="#ctx0" brushRef="#br0" timeOffset="141771.94">27030 508 0,'42'0'32,"-21"0"-32,0 0 0,1 0 0,20 0 0,-21 0 15,21 0-15,-20 0 0,20 0 16,-21 0-16,21 0 0,1 0 0,-22 0 16,21 0-16</inkml:trace>
  <inkml:trace contextRef="#ctx0" brushRef="#br0" timeOffset="142316.01">27961 593 0,'0'0'0,"0"-21"0,21 21 15,-21-22-15,0 1 0,0 0 16,0 0-16,0 0 15,0 0-15,0-1 16,-21 1-16,0 21 0,0 0 16,0 0-16,-1 0 15,-20 21-15,21 1 0,-21-1 0,20 0 0,-20 0 16,0 21-16,-1-20 16,22-1-16,-21 21 0,21 0 0,0-20 15,-1 20-15,22-21 0,0 0 16,0 22-16,0-22 0,0 0 0,0 0 15,22-21-15,-1 21 0,0-21 16,21 0-16,-21 0 0,1 0 0,20 0 16,-21-21-16,21 0 0,-20 0 15,20 0-15,-21-1 0,0 1 0,22 0 16,-22-21-16,0 21 0,0-22 16,0 1-16,0 21 0,1-22 15,-1 22-15,-21 0 0,0 0 16,0 0-16,0 0 0,0 42 15,0 0 1,-21 0-16,-1 21 16,1-20-16,21-1 0,-21 21 0,21-21 15,-21 0-15,21 22 0,0-22 16,0 0-16,0 0 0,0 0 0,0 1 16,0-1-16,0 0 0,21-21 15,0 0-15,0 0 0,1 0 16,-1 0-16,0 0 0,0 0 0,21-21 15</inkml:trace>
  <inkml:trace contextRef="#ctx0" brushRef="#br0" timeOffset="143164.23">28469 275 0,'0'0'0,"0"-21"0,0 0 15,0 42 1,0 0-16,0 0 15,0 1-15,-21-1 0,21 21 0,-21 0 16,0 1-16,21-22 0,-22 21 16,22 1-16,0-1 0,-21-21 0,21 21 15,0-20-15,0 20 0,0-21 16,0 0-16,0 0 0,0 1 16,0-1-16,21-21 0,1 0 15,-1 0-15,0 0 0,0 0 16,0 0-16,22 0 0,-22-21 15,0 21-15,0-22 0,0 1 0,22 0 16,-22 0-16,0-21 0,0 20 16,0 1-16,-21-21 0,21 21 0,-21 0 15,22 21-15,-22-22 0,0 44 32,-22-1-32,22 0 0,-21 0 15,21 0-15,0 0 0,0 1 16,0-1-16,0 0 0,0 0 15,0 0-15,0 0 0,0 1 16,0-1-16,21-21 0,1 0 16,-1 0-16,0 0 0,0 0 15,0 0-15,0 0 0,1 0 0,-1-21 16,0 21-16,0-22 0,0-20 16,0 21-16,1 0 0,-1-22 0,0 22 15,21 0-15,-21-21 0,1 21 16,-1-1-16,0 1 0,0 21 15,0 0 1,0 0-16,-21 21 31,0 1-15,22-22 0,-22-22-1,0 1 1,0 0-16,0 0 15,0 0-15,-22 21 32,1 0-32,0 0 15,0 21-15,0 0 0,0 0 16,-1 0-16,1 1 0,0-1 16,0 0-16,0 21 0,0-21 0,21 1 15,0-1-15,0 0 0,0 0 16,0 0-16,0 0 0,0 1 0,21-1 15,0-21-15,0 0 0,21 0 16,-20 0-16,-1 0 0,21 0 0,0 0 16,-20 0-16,20-21 0,-21 21 15,21-22-15,-20 1 0,-1 0 0,21 0 16,-21-21-16,-21 20 0,21 1 16,-21 0-16,0 0 0,0 0 15,0 0-15,0-1 0</inkml:trace>
  <inkml:trace contextRef="#ctx0" brushRef="#br0" timeOffset="143376.1">29019 275 0,'0'0'0,"-21"0"0,0 0 94</inkml:trace>
  <inkml:trace contextRef="#ctx0" brushRef="#br0" timeOffset="143556.01">28384 381 0,'0'0'0,"0"21"0,22-21 15,-1 0 1,0 0-16,0 0 0,0 0 0,0 0 16,1 0-16,-1 0 0,0 0 15,21 0-15,-21 0 0,1 0 16,-1 0-16,0 0 0</inkml:trace>
  <inkml:trace contextRef="#ctx0" brushRef="#br0" timeOffset="144808.1">14690 1715 0,'0'0'0,"0"-22"15,0 44 1,0-1 0,-22 0-16,22 0 0,-21 0 15,21 0-15,-21 1 0,21-1 0,0 0 16,0 21-16,-21-21 15,21 1-15,-21-1 0,21 0 0,0 0 16,0 0-16,-21 0 0,21 1 31,0-44-15,0 1-16,0 0 16,21 0-16,-21 0 15,0 0-15,21-1 0,0-20 0,-21 21 16,21 0-16,0 0 0,-21-22 15,22 22-15,-1 0 0,-21 0 0,21 0 16,0-1-16,0 22 0,0-21 16,1 21-16,20 0 0,-21 0 15,21 0-15,-20 21 0,20 1 0,-21-1 16,0 0-16,0 0 0,1 0 16,-1 22-16,-21-22 0,0 21 0,0-21 15,0 0-15,0 22 0,0-22 16,-21 0-16,-1-21 0,1 21 0,21 0 15,-21-21-15,0 0 16,21-21 0,0 0-16,0 0 15,0 0-15,21-22 0,0 22 16,0-21-16,1 21 0,20-22 0,-21 1 16,0 21-16,22-21 0,-1-1 0,-21 22 15,21 0-15,1 0 16,-22 21-16,21 0 0,-21 0 0,1 0 15,-22 21-15,0 0 0,21 0 16,-21 22-16,0-22 0,0 21 0,0 0 16,0-20-16,0 20 0,0 0 0,-21-21 15,-1 1-15,22 20 0,0-21 16,-21 0-16,21 0 0,0 1 16,21-22-1,1 0 1,-1-22-16,0 1 0</inkml:trace>
  <inkml:trace contextRef="#ctx0" brushRef="#br0" timeOffset="145160.94">15684 1842 0,'0'21'0,"22"-21"16,-1 0-16,0 0 15,0 0-15,0 0 0,0 0 16,1 0 0,-1-21-16,-21-1 0,21 22 0,-21-21 15,0 0 1,0 0-16,0 0 16,-21 21-16,0 0 0,-1 0 15,-20 21-15,21-21 0,0 21 16,0 0-16,-1 0 0,1 1 0,0 20 15,21-21-15,0 0 0,0 0 16,0 1-16,0-1 0,0 0 0,0 0 16,0 0-16,21-21 15,0 0-15,1 0 0,20 0 16,-21 0-16,0 0 0,0-21 0,22 21 16,-22-21-16,21 0 0,-21 0 15</inkml:trace>
  <inkml:trace contextRef="#ctx0" brushRef="#br0" timeOffset="145782.69">16171 1630 0,'-21'106'16,"0"-85"0,21 21-16,0-21 0,0 1 15,0 20-15,0-21 0,0 0 16,-21 0-16,21 1 0,0-1 15,0 0-15,-21-21 0,21 21 16,0-42 15,0 0-31,0 0 16,0-1-16,21-20 0,-21 21 16,21-21-16,0 20 0,-21-20 0,21 21 15,0-21-15,1 20 0,-1 1 0,0 0 16,0 0-16,0 21 0,0 0 15,1 0-15,-1 0 0,0 21 0,0 0 16,0 0-16,0 1 0,1-1 16,-1 0-16,0 0 0,0 21 0,-21-20 15,21-1-15,-21 0 0,21 0 16,-21 0-16,0 0 0,0 1 16,0-1-16,0 0 15,-21-21 1,0 0-16,21-21 15,0 0-15,0-1 16,0-20-16,0 21 0,0 0 16,0-22-16,21 1 0,0 0 0,22-1 15,-22 22-15,0-21 0,0 21 16,22 0-16,-22-1 0,21 1 16,0 21-16,-20 0 0,20 0 0,0 21 0,-21 1 15,1-1-15,20 0 0,-21 0 16,-21 21-16,0 1 0,0-22 15,0 21-15,0-21 0,0 22 16,0-22-16,0 21 0,-21-21 0,0 1 16,0-1-16,21 0 0,-22-21 15,44-21 17,-1 0-32</inkml:trace>
  <inkml:trace contextRef="#ctx0" brushRef="#br0" timeOffset="146259.41">17399 1291 0,'0'0'0,"-21"21"16,0 1 0,-1-1-16,22 0 0,-21 21 15,0-21-15,21 22 0,-21-1 0,21 0 16,0 1-16,-21-1 0,21 22 0,0-43 15,-21 21-15,21 0 0,0-20 16,0 20-16,0-21 0,0 0 0,0 0 16,0 1-16,0-1 15,0-42 17,0-1-32,0 1 15,0 0-15,0 0 0,0 0 0,21-22 16,0 1-16,-21 21 0,21-21 0,0 20 15,0-20-15,22 21 0,-22 0 16,0 0-16,21 21 0,-20 0 0,20-22 16,-21 22-16,0 0 0,0 0 15,1 22-15,-1-1 0,0 0 0,0 0 16,-21 21-16,0-20 0,0-1 16,0 21-16,0-21 0,0 22 15,0-22-15,0 0 0,-21 0 0,-21 0 16,20 0-16,1 1 0,-21-1 15,21 0-15,0-21 0,-1 21 0,-20-21 16,21 0-16,0 0 0,0 0 0,-1 0 16,22-21-1,0 0 1,0 0-16,22-1 0</inkml:trace>
  <inkml:trace contextRef="#ctx0" brushRef="#br0" timeOffset="146608.49">17907 1820 0,'0'0'16,"21"0"-16,-21-21 0,21 21 16,0-21-16,1 0 0,-1 21 15,0-21-15,-21 0 0,21-1 16,0 1-16,0 0 0,1 21 0,-22-21 15,0 0-15,21 0 0,-42 21 32,-1 0-32,1 0 0,0 21 15,-21 0-15,21 0 0,-1 21 16,1-20-16,0 20 0,0-21 0,0 0 16,0 22-16,21-22 0,0 0 15,0 0-15,0 0 0,0 0 0,0 1 16,21-22-16,0 21 0,0-21 0,0 0 15,0 0-15,1 0 0,20 0 16,-21 0-16,0 0 0,22 0 0,-22 0 16,0 0-16,0-21 0</inkml:trace>
  <inkml:trace contextRef="#ctx0" brushRef="#br0" timeOffset="146960.9">18309 1736 0,'0'0'0,"0"-21"0,0-1 0,0-20 0,0 21 16,0 0-16,0 0 15,21 21-15,0 0 0,-21-22 0,22 22 16,-1 0-16,0 0 0,0 0 16,0 0-16,22 0 0,-22 0 15,0 22-15,0-1 0,-21 0 0,21 0 16,-21 0-16,21 0 0,-21 1 16,0 20-16,0-21 0,0 0 0,0 22 15,0-22-15,0 0 0,-21 0 0,0 0 16,21 0-16,-21-21 0,0 0 15,21 22-15,-21-22 0,21-22 32,0 1-17,0 0-15,21 0 0,-21 0 0,21 0 16,0-22-16,-21 22 0,21 0 16,0-21-16,1 20 0,-1 1 0,0 0 15,0 0-15,0 0 0,0 0 0,1 21 16,-1 0-16,0-22 15,0 22-15,0 0 16</inkml:trace>
  <inkml:trace contextRef="#ctx0" brushRef="#br0" timeOffset="147347.75">19219 1609 0,'21'0'0,"1"-43"31,-22 22-31,-22 0 16,1 21-16,0 0 16,0 0-16,0 0 0,0 0 15,-1 21-15,1 0 0,0-21 0,21 22 16,0-1-16,0 0 16,-21-21-16,21 21 0,0 0 0,0 0 0,21 1 15,0-1-15,0 0 16,1-21-16,20 21 15,-21-21-15,0 0 0,0 21 0,1-21 16,-1 21-16,0-21 0,0 0 16,0 22-16,-21-1 15,0 0-15,-21-21 16,0 21-16,0-21 0,-22 0 16,22 0-16,-21 0 0,0 0 0,20 0 15,-20 0-15,21 0 0,0 21 16,0-21-16,-1 0 0,1 0 15,21-21 1,0 0-16,21 0 16</inkml:trace>
  <inkml:trace contextRef="#ctx0" brushRef="#br0" timeOffset="148351.22">20976 1524 0,'0'-85'31,"21"85"-31,-21-21 0,21 0 0,1 0 16,-1 0-16,0 0 0,-21-1 16,21 22-16,-21 22 46,0-1-46,-21 0 0,0 0 0,21 21 16,-21-20-16,-22 41 0,22-21 16,0-20-16,0-1 0,0 21 15,-1-21-15,1 0 0,21 1 0,0-1 16,0 0-16,0 0 0,21-21 16,1 0-16,-1 0 0,0 0 15,21 0-15,-21 0 0,22 0 16,-1-21-16,-21 21 0,22-21 15,-1 0-15,-21-1 0,21-20 0,-20 21 16,-1 0-16,-21 0 0,0-22 16,0 22-16,0 0 0,0 0 0,-43 0 15,22-1-15,0 1 0,0 21 16,-21 0-16,20 0 0,-20 0 0,21 0 16,0 0-16,0 0 0,-1 0 15,44 0 1,20 0-1,-21 0-15,21 0 0,-20 0 16,41 0-16,-21 0 0,1 0 0,20-21 16,-20 21-16,20-21 15,-21 21-15,1-21 0,-1 21 0,0 0 16,-20-21-16,-1 21 0,0-22 16,-42 22 15,21 22-31,-21-1 0,21 0 15,-22 0-15,22 0 0,-21 0 0,0 22 16,21-1-16,-21 0 0,0 1 16,21-1-16,0 0 0,-21 1 0,21-1 15,-22 22-15,22-22 0,0 21 16,0-20-16,0-1 0,0 22 0,0-22 16,0 21-16,0-20 0,0-1 15,0 22-15,0-22 0,0 21 16,0-20-16,0-1 0,0 0 0,0 1 15,0-22-15,0 21 0,0-21 0,0 1 16,0-1-16,-21-21 16,0 0-16,0 0 0,0-21 15,0-1-15,-1 1 0,1 0 0,0-21 16,0-1-16,-21 1 0,42 0 16,-22-1-16,1 1 0,21 0 0,-21-1 15,21 1-15,0 21 0,0-21 0,0 20 16,0-20-16,0 21 15,0 0-15,21 0 0,0-22 0,22 22 16,-1 0-16,0 0 0,1 0 0,20-22 16,-20 22-16</inkml:trace>
  <inkml:trace contextRef="#ctx0" brushRef="#br0" timeOffset="148643.68">23199 1270 0,'0'-21'0,"0"42"0,0-63 15,0 63 17,0 0-32,-22 0 15,1 0-15,21 22 0,-21-22 0,0 21 16,21 1-16,-21-1 0,21 0 15,-21 1-15,21-1 0,0 0 0,-22-21 16,22 22-16,0-22 0,0 0 0,-21 0 16,21 0-16,0 1 0,0-1 15,21-21-15,1 0 16,-1 0-16,0-21 16,0-1-16</inkml:trace>
  <inkml:trace contextRef="#ctx0" brushRef="#br0" timeOffset="149317.31">23537 1207 0,'0'0'16,"0"-22"-16,0 1 0,0 42 31,0 1-31,-21-1 16,21 21-16,0 0 0,-21-20 0,21 20 15,0 0-15,-21 1 0,21-1 16,0-21-16,-21 21 0,21 1 15,-22-1-15,1-21 0,21 22 0,0-22 16,-21 0-16,21 0 0,-21-21 16,21 21-16,0-42 31,0 0-31,21 0 0,0 0 16,0-1-16,1-20 0,-1 21 0,0-21 15,0 20-15,0-20 0,0 21 16,1 0-16,-1-22 0,0 43 0,0-21 15,0 0-15,0 21 0,1 0 16,-1 21-16,-21 0 16,0 1-16,0 20 15,0-21-15,0 0 0,0 22 16,-21-22-16,21 21 0,0-21 0,0 0 16,-22 22-16,22-22 0,0 0 15,0 0-15,0 0 0,22 1 16,-1-22-16,0 0 0,0 0 15,21 0-15,1 0 0,-22 0 0,21 0 16,1 0-16,-1-22 0,0 1 0,1 0 16,-22 0-16,21 0 0,0-22 15,-20 22-15,-1-21 0,0 21 0,0-22 16,-21 22-16,21 0 0,-21 0 16,0 0-16,0 0 0,-21 21 15,0 0-15,0 0 0,0 0 16,-1 21-16,1 0 0,0 0 15,21 0-15,-21 0 0,21 1 0,-21-1 16,21 21-16,0-21 0,0 0 16,0 1-16,0-1 0,0 0 0,21 0 15,0 0-15,0-21 0,0 21 0,1-21 16,-1 0-16,0 0 0,0 0 16,0 0-16,22 0 0,-22 0 0,0-21 15,21 21-15,-21-21 0,1 0 16,20 0-16,-42 0 0,21-22 0,-21 22 15</inkml:trace>
  <inkml:trace contextRef="#ctx0" brushRef="#br0" timeOffset="149533.87">23008 1439 0,'0'0'0,"-21"0"0,0 22 0,42-22 32,21 0-32,-21 0 15,22 0-15,-1 0 0,22 0 0,-22-22 16,21 22-16,1-21 16,-22 21-16,1-21 0,20 21 0,-21-21 15</inkml:trace>
  <inkml:trace contextRef="#ctx0" brushRef="#br0" timeOffset="150051.84">25993 1397 0,'0'0'0,"0"-21"0,0 0 16,0 0-16,0-1 15,0 1-15,-22 0 0,1 21 16,0 0-16,0 0 0,0 0 0,-22 0 16,22 0-16,0 0 0,-21 21 15,-1 0-15,22 1 0,-21-1 0,21 21 16,-22-21-16,22 22 0,0-1 15,0 0-15,21-21 0,0 22 0,0-1 16,0-21-16,0 22 0,0-22 16,21 0-16,0 0 0,0 0 15,22 0-15,-1 1 0,-21-22 0,22 0 16,-1 21-16,21-21 0,-20 0 16,-1 0-16,0 0 0,1-21 0,20-1 15,-20 1-15,-1 0 0,21-21 0,-20 21 16</inkml:trace>
  <inkml:trace contextRef="#ctx0" brushRef="#br0" timeOffset="150279.74">26606 1207 0,'0'0'0,"0"-43"0,0 22 0,0 0 15,0 0-15,-21 21 16,0 0 0,0 21-16,21 21 15,-21-21-15,0 22 0,21-22 0,0 21 0,-22 1 16,22-1-16,-21 0 0,21-21 15,-21 22-15,21-1 0,0 0 16,0-20-16,0 20 0,-21-21 0,21 0 16,0 0-16,0 1 0,0-1 15,0 0-15,21-21 16,0 0-16,0 0 16,1 0-16,-1 0 0,21 0 0</inkml:trace>
  <inkml:trace contextRef="#ctx0" brushRef="#br0" timeOffset="151408.23">27072 1482 0,'0'0'16,"21"-43"-16,-21 22 0,0 0 0,0 0 15,0 0-15,0 0 16,-21 21-16,0 0 0,0 0 16,0 0-16,-1 0 0,1 0 0,0 0 15,-21 0-15,21 21 0,-1 0 16,-20 0-16,21 21 0,-21-20 0,20-1 15,1 21-15,0-21 0,0 22 16,21-22-16,0 21 0,0-21 0,0 0 16,0 1-16,0-1 0,21 0 15,0-21-15,0 0 0,1 21 16,-1-21-16,21 0 0,-21 0 0,0 0 16,22-21-16,-22 21 0,0-21 0,21 0 15,-20-22-15,-1 22 0,0 0 16,0-21-16,0-1 0,0 22 0,1-21 15,-22 21-15,0-22 0,21 22 16,-21 0-16,-21 42 31,-1 0-31,1 22 0,0-22 16,21 21-16,-21-21 0,21 22 16,-21-22-16,21 21 0,0-21 15,0 0-15,0 1 0,0-1 0,0 0 16,0 0-16,0 0 0,21-21 15,0 0-15,0 0 16,22 0-16,-22 0 0,0 0 0,21 0 16,-21-21-16,22 0 0,-1 21 15,0-21-15,-20-22 0,20 22 0,0 0 16,1-21-16,-22 21 0,21-22 16,-21 22-16,0-21 0,1 21 0,-22-1 15,0 1-15,0 0 0,0 0 16,0 0-16,-22 21 0,1 0 15,0 0-15,0 0 16,0 21-16,0 0 0,-1-21 16,22 21-16,0 0 0,0 1 0,0-1 15,0 0-15,0 0 0,0 0 16,0 0-16,0 1 0,22-1 16,-1 0-16,-21 0 0,0 0 15,21-21-15,0 21 0,-21 1 0,0-1 16,-21-21 15,21-21-15,-21 21-16,0-22 0,-1 1 15,1 21-15,0 0 16,0 0 0,0 0-16,0 0 15,21 21-15,0 1 16,0-1-16,0 0 0,21 0 15,0-21-15,0 21 0,0-21 0,0 0 16,1 21-16,-1-21 0,21 0 16,-21 0-16,22 0 0,-1 0 0,0 0 15,1 0-15,-1 0 0,21-21 16,-20 0-16,-1 0 0,0 0 0,1 0 16,-1-22-16,0 22 0,1-21 15,-22-1-15,0 22 0,0-21 16,0 0-16,-21 20 0,0 1 0,0-21 15,0 21-15,-21 21 16,0 0-16,0 0 0,0 0 16,0 21-16,-1-21 0,22 21 15,0 0-15,0 22 0,0-22 0,0 0 16,0 0-16,0 0 0,0 22 16,22-22-16,-22 0 0,21 0 15,0 0-15,0 0 0,0 1 0,0-1 0,1 0 16,-1 0-16,-21 0 15,0 0-15,0 1 16,-21-22 0,-1 0-16,1 0 15,0 0-15,0 0 0,0 0 0,0 0 16,-1 0-16,22-22 16,-21 22-16,0-21 0</inkml:trace>
  <inkml:trace contextRef="#ctx0" brushRef="#br1" timeOffset="169015.87">15261 2604 0,'0'0'0,"0"-22"16,0 1-1,0 0 1,0 0-16,21 0 16,-21 0-1,0 42 63,0 0-78,0 0 16,-21 0-16,21 0 0,-21 22 16,21-22-16,-21 21 0,0 1 15,21-22-15,-22 21 0,1 0 0,0 1 16,21-22-16,-21 21 0,0 1 0,21-22 16,0 21-16,0-21 0,-21 0 15,21 1-15,0 20 0,0-21 0,0 0 16,0 0-16,0 1 15,0-44 32,0 1-47,0 0 16,21 0-16,-21 0 0,0 0 16</inkml:trace>
  <inkml:trace contextRef="#ctx0" brushRef="#br1" timeOffset="169427.63">15261 2667 0,'0'0'0,"-21"-63"31,21 41-15,0 1-1,0 0-15,21 21 0,0 0 16,0-21-16,22 21 0,-22 0 0,0 0 16,21 0-16,-20 0 0,-1 0 15,21 0-15,-21 21 0,0 0 0,22 0 16,-22 1-16,0-1 0,0 21 16,0-21-16,-21 22 0,0-22 0,0 21 15,0 0-15,0-20 0,0 20 0,0-21 16,0 0-16,0 22 15,0-22-15,-21 0 0,0 0 0,21 21 16,-21-42-16,21 22 0,-21-1 0,21 0 16,-21 0-16,21 0 15,0-42 17,0 0-17,0 0-15,0 0 16</inkml:trace>
  <inkml:trace contextRef="#ctx0" brushRef="#br1" timeOffset="169859.75">15113 2921 0,'0'0'0,"-21"0"32,42 0 14,0 0-46,0 0 0,0 0 0,1 0 16,-1 0-16,21-21 0,0 21 16,-20 0-16,20 0 0,0 0 0,1 0 15,-1 0-15,0-21 0,-21 21 0,1 0 16,-1 0-16,0 0 0,-42 0 47,0 0-47,42 0 62</inkml:trace>
  <inkml:trace contextRef="#ctx0" brushRef="#br1" timeOffset="171361.05">15917 2963 0,'-21'-21'16,"21"0"-1,0 0 1,0 0-16,0 42 47,0 21-47,0-21 0,0 1 15,-21 20-15,21 0 0,0 1 16,0-1-16,-21 0 0,0 22 0,21-22 16,-22 0-16,22 1 0,0-1 15,0 0-15,-21-20 0,21 20 0,0-21 16,-21 0-16,21 0 0,0 1 15,21-22 1,0-22 0,-21 1-16,22 0 0,-22 0 0,21-21 15</inkml:trace>
  <inkml:trace contextRef="#ctx0" brushRef="#br1" timeOffset="171655.89">15917 2921 0,'0'0'0,"-21"-21"0,21 0 0,0 0 16,0-1 0,0 1-16,21 21 0,0 0 15,1-21-15,-1 21 0,0-21 16,21 21-16,-21 0 0,1 0 16,20 0-16,-21 0 0,0 0 0,0 21 15,-21 0-15,0 0 0,0 1 16,0-1-16,0 0 0,-21 0 15,-21 0-15,21 0 0,-22 1 0,22-22 16,-21 21-16,21 0 0,0-21 16,-1 0-16,1 21 0,0-21 15,42 0 17,0 0-32,1-21 0,-1 0 15</inkml:trace>
  <inkml:trace contextRef="#ctx0" brushRef="#br1" timeOffset="171943.72">16404 2794 0,'-63'64'15,"63"-43"-15,0 0 16,-22 21-16,22 1 0,-21-22 15,21 21-15,-21 22 0,21-22 16,0 0-16,0 22 0,-21-22 0,0 64 16,21-64-16,-21 1 0,21-1 15,0 0-15,0-21 0,0 22 16,-22-22-16,22 0 0,0 0 0,0 0 16,0 1-16,22-22 31,-22-22-31,21 1 0,-21 0 0,21 0 15,0 0-15</inkml:trace>
  <inkml:trace contextRef="#ctx0" brushRef="#br1" timeOffset="172252.55">16319 2985 0,'-21'-22'0,"42"44"0,-63-65 0,42 22 0,0 0 15,-21 0-15,21 0 0,0-1 0,0 1 16,0 0-16,21 21 15,0 0-15,0-21 0,1 21 0,20 0 16,-21 0-16,0 0 0,0 0 16,1 0-16,20 21 0,-21 0 0,0-21 15,0 21-15,1 1 0,-1-1 0,-21 0 16,0 0-16,0 0 16,0 0-16,0 1 0,-21-1 0,-1 0 15,1 0-15,0-21 0,-21 21 0,-1 0 16,1-21-16,0 22 0,-1-22 15,1 0-15,21 21 0,-21-21 0,20 0 16,22-21 0,22-1-1,-1 1-15,0 0 0,0 0 16</inkml:trace>
  <inkml:trace contextRef="#ctx0" brushRef="#br1" timeOffset="172511.4">16827 2477 0,'0'0'0,"0"-22"0,-21 22 16,21 22-16,-21-1 0,21 0 16,0 0-16,0 21 0,-21-20 0,21 20 15,-21 0-15,21 1 0,0-1 0,0 0 16,0 1-16,0-22 0,-21 21 15,21 0-15,0-20 0,0-1 0,0 0 16,0 0-16,0 0 0,0 0 16,0 1-1,21-22-15,0 0 16,0-22-16,0 1 0</inkml:trace>
  <inkml:trace contextRef="#ctx0" brushRef="#br1" timeOffset="172864.2">16891 2794 0,'0'21'16,"0"0"-16,21-21 16,0 0-16,0 0 15,1 0-15,-1 0 0,0 0 16,0 0-16,0-21 0,0 21 15,1-21-15,-1 0 0,-21 0 16,21 0-16,-21-1 16,-21 22-1,0 0-15,-1 0 0,1 0 16,0 0-16,0 22 0,0-22 0,0 42 16,21-21-16,-22 0 0,1 0 0,21 22 15,0-22-15,-21 0 0,21 0 16,0 22-16,0-22 0,0 0 15,0 0-15,0 0 0,0 0 0,0 1 16,21-22-16,0 0 16,1 0-16,-1 0 0,0 0 15,0 0-15</inkml:trace>
  <inkml:trace contextRef="#ctx0" brushRef="#br1" timeOffset="173359.91">18542 2921 0,'0'0'0,"0"-21"32,0 0-32,21 0 15,-21-1-15,21 1 16,-21 0-16,0 0 0,0 0 0,0 0 16,0-1-16,0-20 0,0 21 15,0 0-15,-21 0 0,0-1 16,0 1-16,0 21 0,-1 0 15,-20 0-15,21 0 16,0 0-16,0 21 0,-22 1 0,22-1 16,-21 21-16,21-21 0,-1 22 15,-20-1-15,21-21 0,0 21 0,0 1 16,-1-1-16,1-21 0,21 22 0,0-22 16,0 0-16,0 0 0,0 0 15,0 0-15,21 1 0,1-22 16,-1 0-16,0 0 0,0 0 0,21 0 0,-20 0 15,20 0-15,-21-22 0,21 22 16,1-21-16,-22 0 0,21 0 16,-21-21-16,22 20 0,-22 1 15</inkml:trace>
  <inkml:trace contextRef="#ctx0" brushRef="#br1" timeOffset="173543.81">18627 2773 0,'0'-42'0,"21"-22"16,-42 170-16,42-191 31,-21 106-31,0 1 0,-21 20 15,-1-21-15,22 21 0,0-20 0,0-1 16,0 21-16,0-21 0,0 0 0,0 22 16,0-22-16,0 0 0,0 0 15,0 0-15,22-21 0,-1 22 16,0-22-16,0 0 16,0 0-16,0 0 0,1 0 15,20 0-15,-21-22 0,0 22 0</inkml:trace>
  <inkml:trace contextRef="#ctx0" brushRef="#br1" timeOffset="173800.02">19431 2794 0,'0'0'0,"21"0"32,0 0-32,0 0 0,1 0 0,-1 0 15,0 0-15,0 0 0,0 0 16,0 0-16,1 0 0,-1 0 16,0 0-16,-42 0 31</inkml:trace>
  <inkml:trace contextRef="#ctx0" brushRef="#br1" timeOffset="173955.93">19367 2900 0,'0'0'0,"0"21"16,0 0 0,22-21-16,-1 0 15,0 0-15,0 0 16,0 0-16,0 0 0,1 0 0,-1 0 15,0 0-15,0-21 0</inkml:trace>
  <inkml:trace contextRef="#ctx0" brushRef="#br1" timeOffset="174775.67">20320 2709 0,'0'-21'16,"0"0"-1,0 0-15,0 0 16,0 0-16,0-1 0,0 1 16,21 0-16,0 21 15,0 0-15,1-21 0,-1 21 0,0 0 16,0 0-16,0 0 0,0 0 16,1 21-16,-1 0 0,0 0 0,0 1 15,0 20-15,-21-21 0,21 21 0,-21-20 16,0 20-16,0-21 0,0 21 15,0-20-15,0 20 0,0-21 0,0 0 16,0 0-16,0 1 0,0-1 16,-21-21-16,21 21 0,-21-21 15,0 0-15,21-21 32,0 0-32,0-1 15,0 1-15,0 0 0,0 0 0,0-21 16,21 20-16,-21-20 0,21 21 15,0 0-15,22-22 0,-22 22 0,0 0 16,0 0-16,22 0 0,-22 0 16,0 21-16,21 0 0,-21 0 0,1 0 15,-1 0-15,0 0 0,0 0 0,0 21 16,0 0-16,-21 21 16,22-21-16,-22 22 0,21-22 0,-21 21 15,0-21-15,0 22 0,0-22 0,0 21 16,0-21-16,0 1 0,0-1 15,-21 0-15,21 0 0,-22 0 16,22-42 31,22 0-47,-1 0 0,0 21 16,-21-21-16,21-1 0</inkml:trace>
  <inkml:trace contextRef="#ctx0" brushRef="#br1" timeOffset="175143.46">21294 2836 0,'21'-21'16,"0"21"-16,0 0 16,0-21-16,0 0 15,1 21-15,-1-21 0,0 0 16,0-1-16,0 22 0,-21-21 15,0 0-15,0 0 0,0 0 16,0 0-16,-21 21 31,0 0-31,0 0 16,0 21-16,-1-21 0,1 21 0,21 21 16,-21-21-16,0 1 0,21-1 15,-21 21-15,21-21 0,0 0 0,0 22 16,0-22-16,0 0 0,0 0 0,0 0 15,0 1-15,0-1 16,0 0-16,21-21 16,0 0-16,0 0 0,0 0 15,1 0-15,-1 0 0,0 0 16,0 0-16,0-21 0,22 21 0,-22-21 16</inkml:trace>
  <inkml:trace contextRef="#ctx0" brushRef="#br1" timeOffset="175688.15">21907 2688 0,'0'-21'16,"0"42"15,0 0-31,0 1 16,0-1-16,-21 0 0,21 0 0,0 0 15,-21 0-15,0 1 0,21-1 16,-21 0-16,21 0 0,0 0 0,0 0 15,0 1-15,0-1 32,21-21-17,0 0-15,-21-21 0,21-1 16,0 22-16,1-21 0,-1 0 16,0 0-16,0-21 0,0 20 0,0 1 15,1 0-15,-22 0 0,21 0 0,0 0 16,0 21-16,-21 21 31,0 0-31,0 0 0,0 0 16,0 0-16,0 1 0,0-1 15,0 0-15,0 0 0,0 0 16,0 0-16,0 1 16,21-22-16,0 0 15,1 0-15,-1 0 0,0 0 16,0 0-16,0-22 0,0 1 15,1 21-15,-1-21 0,0 0 0,-21 0 16,0 0-16,21-22 0,-21 22 0,0 0 16,0-21-16,0 20 0,0 1 15,0 0-15,0 0 0,0 0 0,-21 21 16,0 0 0,0 0-16,21 21 31</inkml:trace>
  <inkml:trace contextRef="#ctx0" brushRef="#br1" timeOffset="176240.01">23495 2477 0,'0'0'0,"0"-22"0,0-41 31,0 42-31,-21 42 31,21 0-15,-21 0-16,21 0 0,-22 22 16,1-1-16,21-21 0,-21 22 0,0-1 15,21-21-15,-21 21 0,0 1 0,21-22 16,-22 0-16,22 21 0,0-20 16,-21-1-16,21 0 0,-21 0 0,21 0 15,0 0-15,0 1 0,0-44 47,21 22-47,-21-21 16,21 0-16,-21 0 0,22-21 0,-1 20 15,-21-20-15</inkml:trace>
  <inkml:trace contextRef="#ctx0" brushRef="#br1" timeOffset="176520.84">23431 2434 0,'0'0'16,"0"-21"-16,0 0 0,22 21 0,-22-21 0,21 21 15,-21-21-15,0-1 0,21 22 16,0 0-16,0 0 16,0 0-16,1 0 0,-1 0 0,0 0 15,0 0-15,0 22 0,0-1 16,1 0-16,-1 0 0,0 21 0,0-20 16,-21 20-16,0 0 0,0 1 0,0-22 15,0 21-15,0 0 0,0-20 16,0 20-16,0-21 0,0 0 0,0 0 15,-21 1-15,21-1 0,0 0 16,-21-21-16,21 21 0,-21-42 47,21 0-47,-22 0 16,1-1-16</inkml:trace>
  <inkml:trace contextRef="#ctx0" brushRef="#br1" timeOffset="176691.75">23241 2731 0,'-21'0'16,"42"0"-1,0 0-15,0 0 16,22 0-16,-22 0 16,0 0-16,21 0 0,1-22 0,-1 22 0,0 0 15,-21-21-15,22 21 16,-1 0-16,0-21 0,1 0 0,-1 21 15,-21-21-15</inkml:trace>
  <inkml:trace contextRef="#ctx0" brushRef="#br1" timeOffset="176960.62">24130 2455 0,'0'22'31,"0"-1"-31,0 0 0,0 21 16,0-21-16,0 1 0,-21 20 16,21 0-16,-21-21 0,21 22 15,-22-1-15,22-21 0,0 22 0,-21-22 16,0 21-16,21-21 0,-21 0 0,21 22 16,0-22-16,0 0 0,-21 0 15,21 0-15,21-21 16,0 0-1,0 0-15,0-21 16</inkml:trace>
  <inkml:trace contextRef="#ctx0" brushRef="#br1" timeOffset="177255.84">24151 2477 0,'0'0'0,"0"-43"15,21 22 1,0 21-16,1 0 0,-1 0 16,0 0-16,0 0 0,0 0 0,22 0 15,-22 0-15,0 21 0,0 0 16,0-21-16,0 22 0,-21 20 0,22-21 16,-22 0-16,0 0 0,0 1 15,0-1-15,-22 0 0,-20-21 16,21 21-16,0 0 0,-22-21 0,22 21 15,0-21-15,-21 0 0,21 22 16,-1-22-16,1 0 0,21 21 0,21-21 31,-21-21-31,43-1 16,-22 22-16</inkml:trace>
  <inkml:trace contextRef="#ctx0" brushRef="#br1" timeOffset="177551.67">24744 2455 0,'0'0'0,"-21"0"0,-1 0 16,1 0-16,0 22 16,21-1-16,0 0 15,0 0-15,-21 0 0,0 22 0,21-1 16,-21-21-16,21 21 0,0 1 15,-22-1-15,1 0 0,21-20 0,-21 20 16,21 0-16,-21-21 0,21 22 0,-21-1 16,0-21-16,21 0 15,0 22-15,0-22 0,0 0 0,0 0 16,0 0-16,21-21 16,0 0-1,-21-21-15,21 21 0,0-21 0,0 0 16,1-21-16</inkml:trace>
  <inkml:trace contextRef="#ctx0" brushRef="#br1" timeOffset="177847.77">24638 2540 0,'-21'-21'0,"21"-43"31,21 64-31,0-21 16,0 21-16,0 0 0,1 0 0,20 0 15,-21 0-15,0 0 0,22 0 16,-22 0-16,21 21 0,-21 1 0,0-22 16,1 21-16,-22 21 0,0-21 0,0 0 15,0 1-15,0-1 0,-22 0 16,1 0-16,0 0 0,0 0 0,-21-21 16,-1 22-16,22-22 0,-21 21 15,-1-21-15,22 0 0,0 0 0,-21 0 16,21 0-16,42-21 31,0 21-15,0-22-16</inkml:trace>
  <inkml:trace contextRef="#ctx0" brushRef="#br1" timeOffset="178143.61">25209 2265 0,'0'-21'0,"0"42"0,0-63 16,0 63 15,0 0-31,-21 0 16,21 0-16,-21 0 0,21 22 0,0-1 15,-21 0-15,21-20 0,-21 20 0,21 0 16,-21 1-16,21-22 0,-22 21 15,22-21-15,0 22 0,0-22 0,0 0 16,0 0-16,0 0 16,0 0-16,22-21 15,-1-21 1,0 0 0,0 0-16</inkml:trace>
  <inkml:trace contextRef="#ctx0" brushRef="#br1" timeOffset="178512.39">25252 2604 0,'21'0'0,"0"21"15,0-21-15,0 0 0,1 0 16,-1 0-16,-21-21 0,21 21 15,0-22-15,0 22 0,0-21 16,1 0-16,-22 0 0,21 0 16,-21 0-16,0-1 15,0 1-15,-21 21 16,-1 0-16,1 0 0,0 21 0,0 1 16,0-1-16,0 0 0,-1 0 15,1 0-15,0 22 0,0-22 0,0 0 16,21 0-16,-21 21 0,21-20 15,0-1-15,0 0 0,0 0 16,0 0-16,21 0 16,0-21-16,0 0 15,0 0-15,0 0 0,1 0 0,-1 0 16,0 0-16,21-21 0,-21 0 0</inkml:trace>
  <inkml:trace contextRef="#ctx0" brushRef="#br1" timeOffset="178781.24">25929 2328 0,'-21'0'32,"0"0"-17,0 22-15,-1-1 0,1 21 16,21-21-16,-21 0 0,0 22 0,0-22 15,21 21-15,0-21 0,-21 22 16,21-22-16,0 0 0,0 21 0,0-20 16,0-1-16,0 0 0,0 0 15,21-21-15,0 0 0,-21 21 16,21-21-16,0 0 0,0 0 0,1 0 16,-1 0-16,0 0 0,0-21 0</inkml:trace>
  <inkml:trace contextRef="#ctx0" brushRef="#br1" timeOffset="179107.87">26331 2265 0,'0'0'0,"21"0"31,1 0-31,-1 0 15,0 21-15,0-21 16,0 21-16,0 0 0,-21 22 0,22-22 16,-22 0-16,0 21 0,0-20 15,0 20-15,0-21 0,0 21 0,0-20 16,0 20-16,-22-21 0,22 0 16,-21 0-16,0 1 0,0-1 15,0-21-15,0 21 0,-1-21 0,1 0 16,0 0-16,21 21 15,-21-21-15,21-21 16,21 0 0,0 21-16</inkml:trace>
  <inkml:trace contextRef="#ctx0" brushRef="#br1" timeOffset="179415.71">26818 2498 0,'0'0'16,"21"0"31,-21-21-47,0-1 15,0 1 1,-21 42 31,21 1-47,0-1 16,0 0-1</inkml:trace>
  <inkml:trace contextRef="#ctx0" brushRef="#br1" timeOffset="179876.46">26776 2879 0,'21'0'47,"0"0"-32,-21 21-15,0 0 32,-21-21-17,0 0-15,0 0 16,21-21 15,0 0-31,0 0 16,21 21-1,0 0-15,0 0 16,0 0 0,-21 21-16,0 0 0,0 0 15,0 0-15,0 0 0,0 22 16,0-22-16,-21 0 15,0 0-15,0 0 0,-22 1 0,1 20 16,21-21-16,-21 0 0,-1 0 0,1 1 16,-22-1-16,22-21 15,21 0-15,0 0 0</inkml:trace>
  <inkml:trace contextRef="#ctx0" brushRef="#br1" timeOffset="190875.79">27686 2604 0,'0'0'0,"-21"0"0,0 0 16,-1 0-16,44 0 62,-1 0-62,21 0 0,0 0 16,1 0-16,20 0 0,1 0 15,20 21-15,-20-21 0,21 0 0,-22 21 16,22-21-16,-22 0 0,1 0 0,-22 21 16,0-21-16,1 0 0,-1 0 15,0 0-15,-20 0 0,-1 0 0,0 0 16,-21-21 31,0 0-32,-21 21-15,21-21 0,-21 21 0,21-22 16</inkml:trace>
  <inkml:trace contextRef="#ctx0" brushRef="#br1" timeOffset="191256.04">28554 2392 0,'0'0'0,"-21"0"0,-1 0 16,1 0-16,21 21 47,21 0-32,1 0-15,-1-21 0,-21 22 16,21-22-16,0 21 0,0-21 15,22 0-15,-22 0 0,0 21 0,0-21 16,0 0-16,0 0 0,1 0 0,-1 0 16,-21 21 15,0 0-15,0 0-16,-21-21 0,-1 22 15,1-1-15,0 0 0,0 0 0,0 0 16,0 22-16,-22-22 0,22 0 15,0 0-15,0 0 0,0 0 0,-1 1 16,1-22-16,0 21 0,21 0 16</inkml:trace>
  <inkml:trace contextRef="#ctx0" brushRef="#br1" timeOffset="191856.87">29718 2286 0,'0'0'15,"0"-21"-15,0 0 0,21 0 16,-21-1-16,0 1 16,0 0-1,-21 21 1,0 0-16,0 0 15,-1 0-15,1 21 0,21 0 16,-21 1-16,0-1 0,0 0 16,0 0-16,-22 21 0,22 1 0,21-22 15,-21 21-15,0-21 0,21 22 16,0-22-16,0 21 0,0-21 0,0 1 16,0-1-16,0 0 0,21 0 0,0 0 15,0 0-15,0-21 16,1 0-16,-1 0 0,21 0 15,-21 0-15,0 0 0,1 0 0,20 0 16,-21 0-16,0 0 0,22-21 16,-22 0-16,0 0 0,21 0 0</inkml:trace>
  <inkml:trace contextRef="#ctx0" brushRef="#br1" timeOffset="192115.78">30184 2180 0,'0'0'16,"0"-21"-16,0 0 0,0 0 0,0 0 15,0-1-15,0 44 32,0-1-17,-22 0-15,22 21 0,0-21 0,-21 22 0,21-22 16,-21 21-16,0 1 16,21-1-16,0 0 0,-21 1 0,0-1 15,21-21-15,-22 21 0,22-20 16,0-1-16,0 0 0,0 0 0,0 0 15,0 0-15,0 1 16,22-22-16,-1 0 16,0 0-16,0-22 0,0 22 15</inkml:trace>
  <inkml:trace contextRef="#ctx0" brushRef="#br1" timeOffset="192611.55">30607 2371 0,'0'0'0,"21"-21"0,0-1 0,-21 1 16,0 0-16,0 0 15,-21 21 1,-21 0 0,21 0-16,-1 0 0,1 0 0,0 21 15,-21 0-15,21 0 0,-1 1 16,-20-1-16,21 0 0,0 21 15,0-21-15,21 22 0,0-22 0,-22 0 16,22 0-16,0 0 0,0 1 0,0-1 16,0 0-16,22 0 0,-1-21 15,0 21-15,0-21 16,0 0-16,0 0 0,1 0 0,-1 0 16,0 0-16,0-21 0,0 0 15,0 21-15,-21-21 0,22-22 0,-1 22 16,0 0-16,-21-21 0,0 21 15,21-1-15,-21-20 0,21 21 0,-21 0 16,0 0-16,0 42 31,0 21-15,0-21-16,-21 0 16,21 1-16,-21 20 0,21-21 0,0 0 15,0 0-15,0 22 0,0-22 16,0 0-16,0 0 0,0 0 15,0 1 1,21-22-16,0 0 16,0 0-16,1-22 0,-1 22 15</inkml:trace>
  <inkml:trace contextRef="#ctx0" brushRef="#br1" timeOffset="193012.3">31094 2350 0,'0'0'0,"0"-43"31,0 22-31,-21 21 16,-1 0-1,1 0-15,0 0 0,-21 21 16,21 0-16,-1 1 0,1-22 16,0 21-16,0 0 0,0 0 0,21 0 15,0 0-15,0 1 16,0-1-16,42 0 15,-21-21-15,0 0 16,1 0-16,-1 0 0,0 21 0,0-21 16,0 0-16,0 0 0,1 21 15,-1-21-15,0 0 0,-21 21 16,0 1-16,0-1 16,-21-21-1,-22 0-15,22 0 0,0 21 16,-21-21-16,21 0 0,-22 0 15,1 0-15,21 0 0,-22 0 0,22 0 16,0 0-16,0 0 0,21-21 31,21 0-15,21 21-16,-20 0 0</inkml:trace>
  <inkml:trace contextRef="#ctx0" brushRef="#br1" timeOffset="193428.06">31623 2350 0,'0'0'0,"0"-22"16,0 1-16,21 21 15,-21-21-15,-21 21 31,0 0-31,0 0 0,-1 0 16,-20 0-16,21 21 0,0-21 0,0 21 16,-1-21-16,1 22 0,0-1 15,21 0-15,0 0 0,0 0 16,0 0 0,21 1-16,0-22 0,1 21 0,-1-21 15,0 21-15,0 0 0,0-21 16,0 21-16,1-21 0,-1 21 0,-21 1 15,21-22 1,-21 21-16,0 0 16,-21-21-16,0 0 15,-22 21-15,22-21 0,0 0 16,0 0-16,-22 0 0,22 0 16,-21 0-16,21 0 0,-22 0 0,22 0 15,0-21-15,0 0 0,21 0 16</inkml:trace>
  <inkml:trace contextRef="#ctx0" brushRef="#br1" timeOffset="194119.7">30459 1482 0,'0'0'16,"21"0"-16,-21-21 0,21 21 15,-21 21 16,0 0-15,0 21-16,0-21 0,0 1 16,0 20-16,0 0 0,0 1 0,-21-22 15,21 21-15,-21-21 0,21 0 16,0 22-16,0-22 0,0 0 16,0 0-16,21-21 31,0-21-31,0 0 0,0 0 15,1 0-15,-1-1 0,0 1 16,0 0-16,0 0 0,0 0 16,-21 0-16,22-1 0,-1 22 15,-21 22 1,21-1 0,-21 0-16,0 0 0,0 0 0,0 22 15,21-22-15,0 0 16,0 0-16,1 0 0,-1-21 15,0 0-15,0 0 0,0 0 16,0 0-16,1 0 0,-1 0 0,21-21 16,-21 21-16,0-21 0,-21 0 15,22-22-15,-22 22 0,21-21 16,-21 21-16,0-22 0,0 1 16,0 21-16,0-21 0,-21 20 0,21 1 15,-22 0-15,1 21 0,21-21 16,-21 21-16,0 0 15,21 21 1,0 0-16,21 0 16,0-21-1,0 0-15,1 22 0</inkml:trace>
  <inkml:trace contextRef="#ctx0" brushRef="#br1" timeOffset="194375.56">31369 1461 0,'0'0'0,"0"-22"31,0 44-15,0-1-16,0 21 16,-21-21-16,21 0 15,-21 22-15,21-22 0,-22 21 0,1-21 16,0 22-16,21-22 15,0 0-15,-21 0 0,21 0 0,-21 1 16,21-1-16,0 0 16,21-42-1,0 0 1</inkml:trace>
  <inkml:trace contextRef="#ctx0" brushRef="#br1" timeOffset="194843.27">31411 1503 0,'0'-21'16,"0"0"-16,21 21 15,1 0-15,-1 0 0,0-22 16,0 22-16,21 0 0,-20 0 16,-1 0-16,0 0 0,0 0 0,0 0 15,0 0-15,-21 22 16,22-22-16,-22 21 0,0 0 0,0 0 15,0 0-15,0 0 16,-22-21-16,1 22 0,-21-1 0,21-21 16,0 21-16,-22-21 0,22 0 15,-21 21-15,21-21 0,-1 0 16,1 0-16,0 0 0,0 0 16,21 21 30,21-21-30,-21 21-16,21-21 0,0 22 16,-21-1-16,22-21 0,-1 21 0,0-21 15,0 21-15,0-21 16,0 0-16,1 0 0,-22 21 0,21-21 16,0 0-16,0 0 15,0 0 1,0-21 15,1 21-31</inkml:trace>
  <inkml:trace contextRef="#ctx0" brushRef="#br1" timeOffset="195139.73">31919 1439 0,'0'0'0,"-21"0"31,21-21-15,21 21-16,0 0 0,1 0 16,-1 0-16,0 0 0,21 0 15,-21 0-15,22 0 0,-22 0 16,21 0-16,-21 0 0,1 0 0,20 0 15,-21 0-15,0 0 0,0 0 16,-42 0 15,0 0-31,0 0 16,0 0-16</inkml:trace>
  <inkml:trace contextRef="#ctx0" brushRef="#br1" timeOffset="195371.93">32131 1461 0,'63'-22'0,"-147"44"0,105-22 0,-42 21 16,21 0-16,0 0 15,0 0 1,0 0-16,0 1 0,-21-1 16,21 0-16,0 21 0,-22-21 15,22 1-15,0-1 0,0 0 0,0 0 16,0 0-16,-21 0 0,21 1 15,0-1-15,-21-21 16,21 21-16,-21-21 31</inkml:trace>
  <inkml:trace contextRef="#ctx0" brushRef="#br1" timeOffset="202693.29">14901 4382 0,'0'-22'16,"0"1"31,0 0-32,0 0 1,0 0-1</inkml:trace>
  <inkml:trace contextRef="#ctx0" brushRef="#br1" timeOffset="203000.11">14901 4128 0,'0'-22'0,"0"44"0,0-65 16,0 64 46,-21 1-62,21-1 0,0 0 0,-21 0 16,21 21-16,0 1 0,0-1 15,0 0-15,0 1 0,0-1 0,-21 0 16,21 1-16,-21-1 0,21 0 0,-22 1 16,22-1-16,0 0 0,0-20 15,0 20-15,-21-21 0,21 21 0,0-20 16,0-1-16,-21 0 15,21 0-15,0-42 32,0 0-32,0 0 15,0-1-15,0 1 0,0 0 16</inkml:trace>
  <inkml:trace contextRef="#ctx0" brushRef="#br1" timeOffset="203617.76">14817 4233 0,'0'0'16,"-22"0"-16,22-21 0,0 0 15,0 0 1,0 0-16,0 0 15,0-1-15,0 1 16,22 0-16,-1 0 0,0 0 16,21 21-16,-21-21 0,22 21 15,-22 0-15,21 0 0,1 0 0,-1 0 16,0 0-16,1 0 0,-22 0 16,0 21-16,21 21 0,-42-21 0,0 22 15,0-22-15,0 21 0,0-21 16,0 22-16,-21-1 0,0 0 0,-21-21 15,-1 22-15,22-22 0,-21 0 16,-1 21-16,1-20 0,21-1 16,-21 0-16,20-21 0,1 21 0,0-21 15,0 0-15,0 0 0,21 21 0,-21-21 16,21-21 0,0 0-1,0 0-15,0 0 31,21 21-15,0 21 0,0 0-16,-21 0 0,0 0 0,21-21 15,-21 21-15,21 1 0,1 20 0,-22-21 16,21 0 0,0 0-16,-21 1 0,21-1 0,-21 0 15,21-21-15,-21 21 0,21-21 16,1 0-16,-1 0 15,0 0-15,0 0 16,0 0-16,0-21 16,1 0-16,-22 0 0,21-1 15,0 1-15</inkml:trace>
  <inkml:trace contextRef="#ctx0" brushRef="#br1" timeOffset="203995.5">15367 4530 0,'0'21'31,"0"0"-31,21-21 32,0 0-32,0 0 15,1-21-15,-1 21 0,0-21 16,0 21-16,-21-21 0,21 21 15,0-22-15,-21 1 0,0 0 32,-21 21-17,0 0-15,0 0 0,0 21 0,0-21 16,-1 21-16,1 1 0,0-1 16,0-21-16,21 21 0,-21 0 15,21 0-15,0 0 0,0 1 16,0-1-1,21-21-15,0 0 16,0 0-16,0 0 16,1 0-16,-1 0 0,0 0 15,0 0-15,0-21 0</inkml:trace>
  <inkml:trace contextRef="#ctx0" brushRef="#br1" timeOffset="206447.11">15811 4403 0,'0'0'0,"0"-21"0,0-1 16,22 22-16,-22-21 0,21 0 15,0 0-15,-21 0 0,0 0 0,21-1 16,-21 1-16,21 0 0,-21 0 16,0 0-16,0 0 15,0-1-15,-21 22 16,0 0-1,21 22-15,-21-1 0,0 21 16,-1-21-16,22 22 0,0-1 0,-21 0 16,0 1-16,21-1 0,-21 0 15,0 22-15,21-22 0,0 22 0,-21-22 16,21 21-16,-22 1 0,22-1 16,0-20-16,-21 20 0,0 1 0,21-22 15,-21 22-15,0-22 0,21 0 0,0 1 16,0-22-16,0 0 0,0 21 15,0-21-15,0 1 0,0-1 16,21-21-16,0 0 16,0 0-16,0 0 0,1-21 0,-1 21 15,0-22-15,21 1 0,-21 0 16,1 0-16,-1 0 0,0-22 0,0 22 16,0-21-16,-21 21 0,0-22 0,0 1 15,0 0-15,0-1 0,0 1 16,0 0-16,0-22 0,-21 22 0,0 0 15,0 20-15,-22-20 0,22 21 16,0 0-16,0 0 0,21-1 16,-21 1-16,21 0 15,21 21 1,0-21-16,21 21 16,-20 0-16,20-21 0,0 21 0,1-21 15,-1 21-15,21-22 0,-20 1 16,20 0-16,-20 0 0,-1-21 0,0 20 15,1 1-15,-22-21 0,0 21 0,0-22 16,0 1-16,-21 21 0,0-21 16,0-1-16,0 22 0,0 0 0,0 0 15,0 0-15,0-1 16,-21 22-16,0 0 16,0 0-16,0 22 15,-1-1-15,22 21 0,0-21 16,-21 22-16,21-1 0,-21 0 0,21 1 15,-21 20-15,21-21 0,0 22 16,-21-22-16,0 22 0,-1-22 0,22 22 16,-21-1-16,0 1 0,21-1 0,-21 1 15,0-22-15,0 21 0,21 1 16,0-22-16,-22 1 0,1 20 0,21-21 16,0 1-16,0-22 0,0 21 0,-21-21 15,21 22-15,0-22 0,0 0 16,0 0-16,0 0 0,21-21 15,0 0 1,1 0-16,-1 0 0,0-21 16,0 21-16,0-21 0,0 0 15,1 0-15,20 0 0,-21-1 0,0-20 16,22 21-16,-22-21 0,0-1 0,0 1 16,0 0-16,-21-1 0,0-20 15,0 20-15,0-20 0,0 21 0,0-22 16,-21 22-16,0-1 0,0 22 0,0-21 15,-1 21-15,1 0 0,0-1 16,0 1-16,0 21 0,0 0 0,-1 0 16,1 0-16,0 0 0,0 0 15,42 0 17,0 0-32,0-21 15,1 21-15,-1 0 0,21 0 16,-21-21-16,22 21 0,-22-21 0,21 0 15,-21 21-15,22-22 0,-22 1 16,21 0-16,-21 21 0,0-21 0,1 0 16,-1 0-16,-21-1 0,0 1 15,0 42 32,0 1-47,0-1 16,0 0-16,0 0 15,21 0-15,-21 0 0,21 1 16,-21-1-16,21 0 16,0-21-16,1 21 0,-1-21 15,0 0 1,0 0-16,0 0 0,0 0 16,1 0-16,-1 0 0,-21-21 15,21 21-15,0-21 0,0 21 16,-21-21-16,21-1 0,1 1 15,-22 0-15,0 0 0,0 0 0,0 0 16,0-1 0,-22 22 15,1 0-31,21 22 0,-21-22 0,21 21 16,0 0-16,-21 0 0,21 0 0,-21 0 15,21 1-15,0-1 0,0 0 16,0 0-16,0 0 0,0 0 15,0 1-15,21-1 0,0-21 16,0 0-16,0 0 16,1 0-16,-1 0 15,0 0-15,21-21 0,-21 21 0,22-22 16,-22 1-16,21 0 0,-21 21 16,22-21-16,-22-21 0,0 20 0,0 1 15,0 0-15,-21-21 0,0 21 0,0-1 16,0 1-16,0 42 31,-21 1-15,21-1-16,0 0 0,-21 0 0,0 0 15,21 0-15,0 1 0,0-1 0,-21-21 16,21 21-16,0 0 0,0 0 16,-21-21-16,21 21 15,21-42 16,0 0-31,0 0 16,-21 0-16,21 0 0,0-1 16,1 1-16,-22 0 0,21 0 15,0 0-15,0 21 0,-21-21 0,21 21 16,0 0-16,-21 21 16,0 0-1,0 0-15,22 0 0,-22 0 0,21 1 16,-21-1-16,0 0 15,21 0-15,0-21 0,0 21 16,0-21-16,1 0 0,-1 21 0,0-21 16,0 0-16,0 0 0,0 0 15,1 0-15,-1 0 0,0 0 0,0-21 16,0 0-16,0 21 0,1-21 0,-1 0 16,0 0-16,0-1 0,0 1 15,0-21-15,-21 21 0,22 0 0,-1-1 16,0 1-16,-21 0 0,0 0 0,21 21 15,0 0-15,-21 21 32,0 0-17,0 0 1,21-21 15,-21-21-15,0 0-1,0 0 1,0 0-16,0 0 16,-21 21 15,0 0-15,0 21-16,0 0 0,0 0 15,-1 0-15,22 0 0,0 22 16,-21-22-16,21 0 0,0 0 0,0 0 15,0 1-15,0-1 0,0 0 16,0 0-16,0 0 0,21-21 16,1 0-16,-22 21 0,21-21 0,0 0 15,21 0-15,-21 0 0,1 0 16,20 0-16,0-21 0,-21 0 0,22 21 16,-22-21-16,21 0 0,-21 0 0,1-1 15,-1 1-15,0-21 0,0 21 16,-21 0-16,0-1 0,0 1 0,0 0 15,-21 21 17,0 0-32,0 21 0,21 0 0,-22 1 15,22-1-15,-21 0 0,21 0 16,0 0-16,0 0 0,0 1 0,0-1 16,0 0-16,21 0 15,1-21-15,-1 0 0,0 0 16,0 0-16,0 0 0,0 0 0,22 0 15,-22 0-15,21 0 0</inkml:trace>
  <inkml:trace contextRef="#ctx0" brushRef="#br1" timeOffset="207012.19">19177 3958 0,'-21'-21'0,"42"42"0,-42-63 15,21 21 1,-21 21-16,21-21 16,0 42 15,0 0-31,0 0 0,0 0 16,0 22-16,0-1 0,0 0 0,0 1 15,0 20-15,21-21 0,-21 1 16,0-1-16,0 0 0,0-20 0,0 20 15,0-21-15,21 0 0,-21 0 16,0 1-16,21-22 0,-21 21 0,0 0 16,0-42 15,21 0-31</inkml:trace>
  <inkml:trace contextRef="#ctx0" brushRef="#br1" timeOffset="207273.04">19621 3916 0,'0'-21'0,"-21"21"31,0 0-15,0 21-16,0 0 0,0 0 0,-1 22 15,-20-1-15,21 0 0,-21 1 16,20-1-16,-20 0 0,21 1 0,-21-1 15,20-21-15,1 21 0,0-20 16,0 20-16,21-21 0,0 0 0,0 0 16,0 1-16,21-22 31,0 0-31,0 0 16,1-22-16</inkml:trace>
  <inkml:trace contextRef="#ctx0" brushRef="#br1" timeOffset="208132.28">19812 4424 0,'0'0'0,"21"0"0,64-21 32,-64 0-32,0-1 15,-21 1-15,21 0 0,-21 0 16,0 0-16,0 0 0,0-1 15,0 1-15,0-21 0,0 21 0,0 0 16,0-22-16,-21 22 0,21 0 0,-21 0 16,0 21-16,0 0 15,-1 0-15,1 0 0,0 21 16,0 21-16,0-21 0,0 1 16,-1 20-16,1 0 0,0 1 0,0-22 15,0 21-15,0 0 0,-1-20 0,22 20 16,0-21-16,0 0 0,0 0 15,0 1-15,22-1 0,-1-21 16,0 0-16,0 0 0,0 0 0,0 0 16,1 0-16,20 0 0,-21 0 15,0 0-15,0-21 0,1-1 0,-1 1 16,0 0-16,0 0 0,0 0 16,0 0-16,-21-22 0,0 22 15,22 0-15,-22 0 0,21-22 0,-21 22 16,0 0-16,0 42 47,0 0-47,0 1 0,0-1 15,0 0-15,0 0 0,0 0 0,0 0 16,0 1-16,-21-1 0,21 0 16,0 0-16,0 0 0,0 0 0,0 1 15,0-1-15,21-21 16,0 0-16,0 0 15,0 0-15,0 0 0,1 0 16,-1 0-16,0-21 0,21-1 0,-21 1 16,1 0-16,20 0 0,-21 0 15,0 0-15,0-1 0,1-20 0,-22 21 16,0-21-16,0 20 0,0 1 16,0 0-16,0 0 0,0 0 0,-22 21 15,1 0-15,0 0 0,0 0 0,0 0 16,0 0-16,21 21 15,0 0-15,0 0 16,0 0-16,21-21 0,0 0 16,0 22-16,0-1 15,0-21-15,1 0 0,-22 21 0,21-21 16,0 21-16,0 0 0,-21 0 16,0 1-16,0-1 15,0 0-15,0 0 0,0 0 16,0 0-16,-21 1 15,21-1 1,0 0-16,21-21 16,0 0-1,0 0-15,1 0 0,-1 0 16,0-21-16</inkml:trace>
  <inkml:trace contextRef="#ctx0" brushRef="#br1" timeOffset="208851.89">20955 4297 0,'0'0'15,"0"-21"-15,0 0 0,0-1 0,0 1 0,0 0 16,0 0-16,0 0 0,0 0 16,0-1-16,0 1 0,-21 0 0,0 21 15,-1 0-15,1 0 16,0 21-16,0 0 0,0 1 15,0-1-15,-1 0 0,1 21 16,0 1-16,0-22 0,0 21 16,21 0-16,0-20 0,-21 20 0,21-21 15,0 0-15,0 0 0,0 1 0,0-1 16,21 0-16,0-21 16,0 0-16,0 0 0,0 0 15,1 0-15,-1 0 0,0 0 16,0-21-16,0 0 0,0-1 15,-21 1-15,22 0 0,-1 0 0,-21-21 16,0 20-16,21-20 0,0 21 16,-21-21-16,0 20 0,0 1 0,0 0 15,0 0-15,0 42 32,0 0-32,0 0 15,0 1-15,0-1 0,0 21 0,0-21 16,0 0-16,0 1 0,0 20 15,0-21-15,0 0 0,0 0 16,21 1-16,0-22 0,-21 21 16,22-21-16,-1 0 0,0 0 15,0 0-15,0 0 0,0 0 16,1 0-16,-22-21 0,21-1 16,0 1-16,0 0 0,-21 0 15,21 0-15,-21 0 0,21-1 0,-21-20 16,22 21-16,-22 0 0,0 0 0,0-1 15,21-20 1,-21 63 0,0 0-1,0 1-15,0-1 0,0 0 0,0 0 16,0 0-16,0 0 0,-21 1 0,21-1 16,0 0-16,0 0 0,0 0 15,0 0-15,0-42 63,21 0-63</inkml:trace>
  <inkml:trace contextRef="#ctx0" brushRef="#br1" timeOffset="209165.86">21378 3937 0,'0'0'0,"-21"0"0,0 0 16,0 0-16,21 21 31,0 0-31,21-21 16,0 0 0,0 0-16,0-21 15,-21 0 1,0 0-1,0 0-15,-21 21 16,0 0 0,0 0-1,0 0-15,21 21 16,0 0 0,0 0-16,21-21 15</inkml:trace>
  <inkml:trace contextRef="#ctx0" brushRef="#br1" timeOffset="209751.44">21802 3852 0,'0'-21'16,"-43"-21"-1,22 42-15,0 0 16,0 0-1,21 21 1,0 0 0,-21 0-16,21 22 0,0-22 0,-22 21 15,22 1-15,0-1 0,0 0 16,-21 1-16,21-1 0,-21-21 0,21 21 16,-21 1-16,21-1 0,0-21 0,0 0 15,0 22-15,-21-22 0,21 0 16,0 0-16,0-42 62,0 0-62,0 0 0,0 0 0,0-1 16,21 1-16,0-21 0,-21 21 16,21 0-16,0-1 0,1 1 0,-1 0 15,0 0-15,0 0 0,0 21 16,0-21-16,1 21 0,-1 0 0,0 0 15,0 0-15,0 0 0,0 0 0,1 21 16,-22 0-16,21-21 0,0 21 16,0 0-16,-21 22 0,0-22 0,0 0 15,0 0-15,0 0 0,0 0 0,0 1 16,-21-1-16,0-21 0,0 21 16,-1 0-16,1-21 0,0 21 15,-21-21-15,21 0 0,-22 21 0,22-21 16,0 0-16,-21 0 0,20 0 15,1 0-15,0 0 0,0 0 0,0 0 16,42 0 15,0-21-31,0 21 16</inkml:trace>
  <inkml:trace contextRef="#ctx0" brushRef="#br1" timeOffset="210068.26">22310 3810 0,'0'0'0,"0"-21"0,-22 21 16,22 21 15,0 0-31,-21 0 0,21 22 16,-21-22-16,21 21 0,0 1 15,0-1-15,-21 0 0,21 1 0,0-22 16,-21 21-16,21 0 0,0 1 0,0-22 16,0 0-16,0 21 0,0-20 15,-21-1-15,21 0 16,0 0-16,0-42 47,21 0-47,0 0 15</inkml:trace>
  <inkml:trace contextRef="#ctx0" brushRef="#br1" timeOffset="210468.03">22437 4255 0,'63'0'15,"-42"-22"1,0 22-16,1-21 0,-1 0 0,0 21 16,0-21-16,0 0 0,0 0 15,-21-1-15,22 1 0,-22 0 0,21 0 16,-21 0-16,0 0 16,0-1-16,-21 22 15,-1 0-15,1 0 0,0 0 16,0 22-16,-21-1 0,20-21 0,1 21 15,0 21-15,0-21 0,0 1 16,0 20-16,21-21 0,-22 21 16,22-20-16,-21-1 0,21 0 0,0 21 15,0-21-15,0 1 0,0-1 16,21 0-16,1-21 0,-1 0 16,-21 21-16,21-21 0,0 0 0,0 0 15,0 0-15,1 0 0,-1 0 16,0 0-16,0-21 0,0 0 15,0 21-15,1-21 0,-1 21 0,-21-22 16,21 1-16,0 21 0,0-21 16</inkml:trace>
  <inkml:trace contextRef="#ctx0" brushRef="#br1" timeOffset="210880.16">23474 4212 0,'-21'0'16,"-43"0"-1,64 21 1,0 1-1,21-22 17,0 0-32,1-22 15,-22 1-15,0 0 16,0 0-16,0 0 16,-22 21-1,1 0-15,0 0 16,0 21-16,21 0 15,-21-21-15,21 21 0,-21 0 0,21 1 16,21-22 31</inkml:trace>
  <inkml:trace contextRef="#ctx0" brushRef="#br1" timeOffset="211491.93">24405 3852 0,'-21'-21'0,"42"42"0,-42-63 0,21 21 0,0 0 15,0 0-15,0-1 16,0 44 15,0 20-15,0-21-16,0 21 0,0-20 0,21 20 15,-21 0-15,21 22 0,-21-22 16,0 0-16,0 1 0,0-1 0,0 0 16,21 1-16,-21-22 0,0 21 0,0-21 15,0 1-15,0-1 16,0 0-16,0-42 31,0 0-31,22-22 16,-22 22-16,21-21 0,0 21 15,0-22-15</inkml:trace>
  <inkml:trace contextRef="#ctx0" brushRef="#br1" timeOffset="211740.79">24871 3725 0,'0'0'0,"21"-21"0,-21 0 0,0 0 15,-21 42 17,0 0-32,-1 0 0,1 1 15,0-1-15,-21 21 0,21-21 0,-22 22 16,22-1-16,0-21 0,-21 21 16,20 1-16,1-1 0,0 0 15,0-20-15,0 20 0,0-21 0,21 0 16,0 0-16,0 1 0,0-1 15,0 0-15,21-21 16,0 0 0,0 0-16,0 0 0,-21-21 15,21 21-15</inkml:trace>
  <inkml:trace contextRef="#ctx0" brushRef="#br1" timeOffset="212511.97">25188 4043 0,'0'0'0,"21"-64"15,-21 43 1,0 0-16,0 0 0,0 0 16,-21 0-16,0 21 0,0 0 15,21-22-15,-21 22 0,0 0 0,-1 0 16,1 0-16,0 22 0,0-1 15,-21 0-15,20 0 0,1 21 0,0-20 16,0 20-16,0 0 0,0-21 0,-1 22 16,1-22-16,21 0 15,0 0-15,0 0 0,0 1 0,0-1 16,0 0-16,21-21 0,1 21 16,-1-21-16,21 0 0,-21 0 15,0 0-15,1 0 0,20-21 0,-21 0 16,0 21-16,0-21 0,1-1 15,-1 1-15,0 0 0,0-21 0,0 21 16,0-22-16,-21 22 0,0 0 0,22 0 16,-22 0-16,0-1 0,21 1 15,-21 0-15,0 42 32,0 0-17,0 1-15,0-1 0,-21 0 0,21 21 16,-22-21-16,22 1 0,-21 20 15,21-21-15,0 0 0,0 0 0,0 1 16,0-1-16,0 0 0,0 0 0,21 0 16,1-21-16,-1 0 15,0 0-15,0 0 0,0 0 0,22 0 16,-22 0-16,0-21 0,21 21 0,-21-21 16,1 0-16,20 0 0,-21-22 15,21 22-15,-20-21 0,20 21 16,-21-22-16,-21 1 0,0 21 0,0 0 15,0-1-15,0 1 0,0 0 16,-21 21-16,0 0 16,0 0-16,-1 0 15,22 21-15,0 0 0,0 1 0,0-1 16,0 0-16,0 0 0,22 0 16,-1 0-16,0 1 0,-21-1 15,0 0-15,21 0 0,0 0 0,-21 0 16,0 1-16,0-1 0,0 0 15,21-21 17,1 0-32,-1 0 15,0 0-15,0 0 16,0-21-16,0 0 0,1 21 0</inkml:trace>
  <inkml:trace contextRef="#ctx0" brushRef="#br1" timeOffset="213151.6">26268 4022 0,'0'-21'16,"-170"148"-16,340-276 0,-170 192 0,21-86 0,-21 22 0,0 0 16,0 0-16,0 0 15,-21 21 1,0 0-16,-1 0 0,1 0 16,0 21-16,0 0 0,0 0 15,0 0-15,-22 1 0,22-1 16,0 21-16,-21-21 0,20 0 0,1 22 15,0-22-15,0 0 0,21 0 16,-21 0-16,21 1 0,0-1 0,0 0 16,21-21-16,0 0 15,0 0-15,0 0 0,1 0 16,-1 0-16,0 0 0,0-21 0,0 21 16,22-21-16,-22-1 0,0 1 0,0-21 15,0 21-15,0 0 0,1-22 16,-1 22-16,0-21 0,-21 21 15,0-1-15,21 1 0,-21 42 32,0 1-32,-21-1 15,21 0-15,0 0 0,-21 21 16,21-20-16,-21-1 0,21 0 0,0 0 16,0 0-16,0 0 0,0 1 15,0-1-15,21-21 0,0 0 16,0 0-16,0 0 0,0 0 15,1 0-15,-1 0 0,0 0 16,0-21-16,0 21 0,0-22 0,1 1 16,-1 0-16,0 0 0,0 0 15,0 0-15,-21-22 0,21 43 16,-21-21-16,22 0 0,-22 42 31,0 0-15,0 0-16,0 1 0,-22-1 0,22 0 15,-21-21-15,21 21 0,0 0 0,0 0 16,0 1 0,0-44 15,21 1-15,1 0-16,-22 0 0</inkml:trace>
  <inkml:trace contextRef="#ctx0" brushRef="#br1" timeOffset="213316.51">26670 3831 0,'0'0'0,"-21"0"16,0 0-16,-1 0 15,44 0 48,-1 0-63,0 0 15</inkml:trace>
  <inkml:trace contextRef="#ctx0" brushRef="#br1" timeOffset="213824.22">26903 3662 0,'0'0'0,"0"-21"0,0 42 47,0 0-47,0 0 0,0 0 15,0 22-15,0-22 0,-21 0 16,-1 21-16,22-20 0,-21 20 0,21 0 16,0 1-16,-21-22 0,21 21 15,-21-21-15,21 22 0,0-22 16,0 0-16,0 0 0,-21 0 0,21 0 16,0 1-16,0-44 46,0 1-46,21 0 0,-21 0 16,21 0-16,0 0 0,0-22 0,-21 22 16,22 0-16,-1-21 0,0 20 15,0 1-15,0 21 0,0-21 0,1 0 16,-1 21-16,0 0 0,0 0 16,0 0-16,0 0 0,22 0 15,-22 0-15,0 21 0,21 0 0,-20 0 16,-1 1-16,0 20 0,-21-21 0,0 0 15,0 0-15,0 1 0,0-1 16,-21 0-16,0 0 0,-22 0 0,22 0 16,-21 1-16,-1-22 0,1 21 15,21-21-15,-21 0 0,-1 0 0,22 0 16,-21 0-16,21 21 0,-1-21 0,1 0 16,0 0-16,21-21 15,21 0 1,0-1-16,1 1 0,20 21 15,-21-21-15</inkml:trace>
  <inkml:trace contextRef="#ctx0" brushRef="#br1" timeOffset="214104.41">27474 3641 0,'0'0'16,"0"-21"-16,0 42 15,0 0 1,0 0-16,0 0 0,0 0 16,-21 1-16,21 20 0,0-21 0,-21 21 15,0 1-15,0-22 0,21 21 16,0 1-16,0-22 0,-22 21 16,22-21-16,0 0 0,0 1 0,-21-1 15,21 0-15,0 0 0,0 0 16,21-21-1,1 0 1,-22-21-16,21 21 0,0-21 16,0 0-16,0 0 0</inkml:trace>
  <inkml:trace contextRef="#ctx0" brushRef="#br1" timeOffset="214460.21">27580 4001 0,'21'0'31,"0"0"-15,1 0-16,-1 0 0,0-22 15,0 22-15,-21-21 0,21 21 16,0-21-16,-21 0 0,0 0 16,0 0-16,0-1 15,-21 22 1,0 22-16,0-22 0,0 21 15,0 0-15,-1 0 16,1 21-16,0-20 0,21-1 0,0 21 16,-21-21-16,21 0 0,0 1 0,0-1 15,0 0-15,0 0 0,0 0 16,21 0-16,0-21 0,0 0 16,1 0-16,-1 0 0,0 0 0,0 0 15,21 0-15,-20-21 0,-1 0 16,0 21-16,0-21 0,0 0 0,0 0 15,-21-1-15,0 1 0,22-21 16,-22 21-16</inkml:trace>
  <inkml:trace contextRef="#ctx0" brushRef="#br1" timeOffset="-214552.85">28533 3810 0,'0'-21'0,"0"42"0,0-63 0,21 21 15,-21-1-15,21 1 16,-21 42 15,0 1-31,0-1 0,0 0 16,0 0-16,-21 21 0,21-20 0,-21 20 15,-1-21-15,22 21 0,0 1 16,0-22-16,-21 21 0,21-21 0,0 1 16,0-1-16,0 0 0,0 0 0,0 0 15,21-21 16</inkml:trace>
  <inkml:trace contextRef="#ctx0" brushRef="#br1" timeOffset="-214120.69">28533 3789 0,'0'0'0,"0"-21"0,0 0 15,0-1-15,0 1 0,0 0 16,21 0-16,0 21 15,0 0-15,0 0 0,22 0 16,-22 0-16,0 0 0,0 0 16,21 21-16,-20 0 0,-1 0 0,0 22 15,0-22-15,0 21 0,0 1 16,1-1-16,-1 0 0,-21 1 0,0-1 16,0 0-16,0 1 0,0-22 15,0 0-15,0 21 0,0-21 16,0 1-16,0-1 0,0-42 31,0-1-15,0 1-16,0 0 0,0-21 0,0 21 15,0-22-15,0 1 0,0 0 16,21-1-16,0 1 0,0 0 0,0-1 16,-21 1-16,22 0 0,-1 20 15,21 1-15,-42 0 0,21 0 16,0 0-16,1 21 0,-1 0 15,0 0-15,-21 21 16,21 0-16,-21 0 16,0 0-16,21-21 0,-21 22 15,0-1-15,0 0 0,21 0 16</inkml:trace>
  <inkml:trace contextRef="#ctx0" brushRef="#br1" timeOffset="-213588.99">29506 4085 0,'21'0'0,"1"0"0,-1 0 15,-21-21-15,21 21 16,0-21-16,-21 0 16,0 0-16,0-1 0,0 1 0,0 0 15,0 0-15,0 0 0,0-22 16,0 22-16,0 0 0,0 0 0,-21 0 15,0 21-15,0 0 0,-22 0 16,22 0-16,0 0 0,0 21 16,0 0-16,-22 0 0,22 22 0,-21-22 15,21 21-15,-1-21 0,1 22 16,0-1-16,21-21 0,0 21 16,0-20-16,0-1 0,0 0 0,21 0 15,0 0-15,1 0 0,-1-21 16,0 0-16,21 0 0,-21 0 0,22 0 15,-22 0-15,0 0 0,21 0 16,-20-21-16,-1 21 0,0-21 0,0 0 16,0-21-16,0 20 0,1 1 15,-1-21-15,-21 21 0,0-22 0,0 22 16,0-21-16,0 21 0,0 0 16,-21 42 15,21 0-31,0 0 0,-22 21 15,22-20-15,-21-1 0,21 0 16,0 21-16,0-21 0,0 1 16,0-1-16,0 0 0,0 0 15,21-21-15,1 0 0,-1 0 16,0 0-16,0 0 0,0 0 16,22 0-16,-22 0 0,0-21 0,21 0 15</inkml:trace>
  <inkml:trace contextRef="#ctx0" brushRef="#br1" timeOffset="-212924.84">30057 3895 0,'0'-21'0,"0"42"0,0-64 0,0 22 16,-22 21-1,1 21 1,0 1-16,21-1 0,-21-21 0,21 21 16,0 21-16,0-21 0,-21 1 15,21-1-15,0 0 0,-21 0 0,21 0 16,0 0-16,0 1 0,0-1 15,0 0-15,0-42 47,0 0-47,0-1 0,0 1 16,0 0-16,21 0 16,0 0-16,-21-22 0,21 22 0,0-21 15,0 21-15,1 0 0,-1-1 0,0 1 16,0 0-16,0 21 0,22 0 15,-22 0-15,0 0 0,0 0 0,0 0 16,0 0-16,1 0 0,-1 21 16,-21 0-16,0 1 0,0-1 0,0 21 15,0-21-15,0 0 0,0 1 16,0 20-16,0-21 0,0 0 0,0 0 16,0 1-16,-21-1 0,-1 0 15,22 0 1,0-42 15,0 0-31,0 0 16,0-1-16,0 1 0,0-21 15,0 21-15,22-22 0,-1 22 0,0 0 16,21-21-16,-21 21 0,1-1 16,-1 1-16,21 0 0,-21 0 0,0 21 15,22 0-15,-22 0 0,0 0 16,0 0-16,0 21 0,1 0 0,-1 0 15,-21 1-15,0-1 0,0 0 16,0 21-16,0-21 0,0 1 0,0 20 16,0-21-16,0 0 0,-21 0 0,21 1 15,-22-22-15,1 21 0,21 0 16,-21-21 0,21-21 15,0 0-16,0-1-15,21 1 0</inkml:trace>
  <inkml:trace contextRef="#ctx0" brushRef="#br1" timeOffset="-212508.05">30861 3937 0,'0'21'31,"21"-21"-31,0 0 0,0 0 0,1 0 16,-1 0-16,0 0 16,0-21-16,0 0 0,0 21 15,-21-21-15,22 21 0,-1-21 16,-21-1-16,0 1 0,0 0 0,0 0 16,0 0-16,-21 21 15,-1 0-15,1 0 16,0 0-16,0 0 0,0 21 15,0 0-15,-1 0 0,1 0 0,-21 1 16,21-1-16,21 21 0,-21-21 16,21 0-16,-22 22 0,22-22 15,0 0-15,0 0 0,0 0 0,0 1 16,22-1-16,-22 0 16,21-21-16,0 0 0,0 0 15,0 0-15,0 0 0,1 0 16,-1 0-16,0 0 0,0 0 0,0-21 15,0 21-15,1-21 0,-1-1 16,0 22-16,-21-21 0,21 0 16,0 21-16,0 0 15</inkml:trace>
  <inkml:trace contextRef="#ctx0" brushRef="#br1" timeOffset="-212344.14">31559 4191 0,'-21'21'15,"21"-42"17,-21 21-32</inkml:trace>
  <inkml:trace contextRef="#ctx0" brushRef="#br1" timeOffset="-210637.12">15092 5503 0,'0'-21'15,"0"0"-15,0 0 16,-21 0-1,-1 21 1,1 21 0,21 0-16,-21 0 0,21 22 15,0-22-15,0 21 0,-21 22 0,21-22 16,-21 0-16,0 22 0,21-22 0,-22 0 16,22 1-16,-21-1 0,21 0 15,-21-20-15,21-1 0,-21 21 0,21-21 16,0 0-16,21-21 47,0-21-47,0 0 0,-21 0 15</inkml:trace>
  <inkml:trace contextRef="#ctx0" brushRef="#br1" timeOffset="-210192.37">14986 5588 0,'-21'-21'0,"42"42"0,-42-63 0,21 21 0,0-1 16,0 1-16,0 0 16,0 0-16,0 0 0,21 21 15,21-21-15,-21 21 0,1 0 0,20-22 16,-21 22-16,21 0 0,1 0 16,-22 0-16,21 22 0,1-22 0,-22 21 15,0 0-15,0 21 0,0-21 0,-21 1 16,0 20-16,0-21 0,-21 21 15,0-20-15,0 20 0,-22-21 0,1 0 16,0 0-16,-1 1 0,-20-1 0,21 0 16,-1 0-16,22-21 0,-21 0 15,21 0-15,-1 0 0,1 0 16,0 0-16,21-21 0,0 0 16,0 0-1,21 21-15,0 0 0,1 0 16,-1 0-16,0 0 0,0 0 15,-21 21-15,21 0 0,0 0 16,1-21-16,-22 21 0,0 0 0,21 1 16,-21-1-16,21 0 0,-21 0 0,0 0 15,0 0-15,0 1 0,21-22 16,-21 21-16,21-21 0,0 0 16,1 0-16,-1 0 0,0 0 15,0 0-15,0 0 0,0 0 16</inkml:trace>
  <inkml:trace contextRef="#ctx0" brushRef="#br1" timeOffset="-209843.57">15452 5927 0,'-22'0'31,"44"0"0,-1 0-31,0 0 16,0 0-16,0-21 0,0 21 0,-21-22 16,22 22-16,-1 0 0,0-21 0,-21 0 15,0 0 1,-21 21 0,0 0-16,-1 0 15,1 0-15,0 21 0,0 0 16,0 0-16,0-21 0,-1 22 0,22-1 15,0 0-15,-21 0 0,21 0 0,0 0 16,0 1-16,21-1 16,1-21-1,-1 0-15,21 0 16,-21 0-16,0-21 0,1 21 16,20-22-16,-21 1 0,21 21 0</inkml:trace>
  <inkml:trace contextRef="#ctx0" brushRef="#br1" timeOffset="-207646.83">16023 5652 0,'0'0'16,"0"-106"-1,0 85-15,0-1 0,-21 44 32,21-1-32,-21 0 0,21 21 15,0-21-15,0 22 0,-21-1 0,-1 0 16,22 1-16,-21-1 0,0 0 15,0 1-15,21-1 0,-21 0 0,0 22 16,-1-22-16,1 1 0,0-1 16,0 0-16,21 22 0,-21-22 0,21 22 15,-21-22-15,21 0 0,0 1 16,0-22-16,0 21 0,0-21 0,21-21 16,0 0-16,0 0 0,0 0 0,0 0 15,1 0-15,-1 0 0,0-21 16,0 0-16,0 0 0,0-22 0,1 22 15,-1-21-15,0 21 0,0-22 0,-21 1 16,21 21-16,-21-21 0,0-1 0,0 22 16,0-21-16,0 21 0,-42-22 15,21 22-15,0-21 0,-1 21 0,1-1 16,0 1-16,0 21 0,0-21 16,0 21-1,42 0 1,0 0-16,0 0 15,0-21-15,22 21 0,-22 0 16,21-21-16,0 21 0,1-21 0,-1-1 16,0 22-16,1-21 0,-1 0 0,0 0 15,-20 0-15,20 0 0,0-22 16,-21 22-16,1-21 0,-1 21 16,-21-22-16,0 22 0,0-21 0,0 21 15,0-22-15,0 22 0,0 0 16,0 0-16,-21 21 15,-1 0 1,22 21-16,-21 0 0,21 0 0,-21 22 16,21-22-16,-21 21 0,0 22 0,0 63 31,-1-64-31,1-21 0,21 22 0,-21-22 16,0 1-16,21 20 0,-21-21 0,0 1 0,-1 20 15,1 1-15,21-22 0,-21 22 16,0-22-16,21 21 0,0-20 0,0-1 15,0 0-15,0 1 0,0-22 16,0 21-16,0-21 0,0 1 0,0-1 16,21-21-16,0 0 0,0 0 15,1 0-15,-1 0 0,0-21 16,0 21-16,0-22 0,0 1 16,22 0-16,-22-21 0,0 21 0,0-22 0,22 1 15,-22 0-15,0-1 0,0 1 16,-21 0-16,0-1 0,0 1 0,0-22 15,0 22-15,0 0 0,0-1 0,0 1 16,-21 21-16,-21-21 0,20 20 16,1-20-16,0 21 0,-21 0 15,21 21-15,-1-21 0,1 21 0,-21 0 16,21 0-16,42 0 31,21 0-15,-21 0-16,1 0 0,20-22 15,-21 22-15,21-21 0,-20 21 0,20-21 16,-21 0-16,0 21 0,22-21 0,-22 0 16,0-1-16,0 22 0,-21-21 15,21 0-15,-21 0 0,21 0 0,-21 0 16,0 42 31,0 0-47,0 0 0,0 0 15,0 0-15,0 1 0,0-1 16,22 0-16,-22 0 0,21-21 16,-21 21-16,21-21 0,0 0 15,0 0-15,-21 21 0,21-21 16,1 0-16,-1 0 0,0 0 16,0-21-16,0 21 0,0-21 15,1 21-15,-1-21 0,0 0 16,-21 0-16,21-1 0,-21 1 0,21 0 15,-21 0-15,0 0 0,0 0 16,0-1-16,0 1 0,-21 21 31,0 21-31,21 1 0,-21-22 16,0 21-16,21 0 0,0 0 0,0 21 16,-22-20-16,22-1 0,0 0 0,0 0 15,0 0-15,0 0 0,0 1 16,22-22-16,-1 0 15,0 0-15,0 0 0,0 0 0,0 0 16,1 0-16,20 0 0,-21-22 16,21 22-16,1-21 0,-22 0 15,21 0-15,1 0 0,-22 0 0,0-1 16,21-20-16,-42 21 0,21 0 16,-21 0-16,22-1 0,-44 44 31,1-1-16,0 0-15,21 0 0,0 0 16,-21 0-16,21 1 0,-21-1 16,21 0-16,0 0 0,0 0 15,0-42 17,0 0-17,21 0-15,0 21 0,-21-21 16,21-1-16,0 1 0,-21 0 15,22 0-15,-22 0 0,21 0 0,0-1 16,0 22-16,0 0 16,-21 22-1,21-1-15,-21 0 16,22 0-16,-1 0 0,-21 0 0,21-21 16,0 22-16,0-1 0,0-21 15,1 0-15,-1 0 0,0 0 16,0 0-16,0 0 0,0 0 0,1 0 15,-1 0-15,0-21 16,-21-1-16,21 1 0,0 0 16,-21 0-16,21 0 0,-21 0 0,0-1 15,22 1-15,-22 0 0,21 0 16,-21 0-16,0 0 0,21-1 0,0 22 16,-21 22-1,0-1 1,0 0-16,0 0 0,0 0 15,0 0-15,21-21 47,0 0-31,-21-21-16,0 0 16,0 0-16,0 0 15,0 0-15,0-1 0,0 1 16,0 0-1,-21 21-15,0 0 16,0 0-16,0 21 0,21 0 0,-21 1 16,21-1-16,-22 0 0,22 0 15,0 21-15,0-20 0,-21 20 0,21-21 16,0 0-16,0 0 0,0 22 16,0-22-16,0 0 0,21-21 15,1 21-15,-1 0 0,0-21 0,0 0 16,0 0-16,22 0 0,-1 0 0,-21 0 15,21 0-15,1-21 0,-22 0 16,21 0-16,-21 0 0,1 0 0,-1-1 16,0-20-16,-21 21 0,0-21 15,21 20-15,-21 1 0,0-21 0,0 21 16,0 0-16,-21 21 16,0 0-16,0 0 0,21 21 15,-22 0-15,1 0 0,21 0 0,-21 0 16,21 1-16,0-1 0,0 0 0,0 0 15,0 0-15,0 0 0,21-21 16,0 0-16,1 22 0,20-22 16,0 0-16</inkml:trace>
  <inkml:trace contextRef="#ctx0" brushRef="#br1" timeOffset="-207204.08">19050 5228 0,'0'-21'0,"0"42"0,0-63 16,-21 21-16,21 0 16,0 42-1,0 0-15,0 0 16,0 0-16,0 22 0,0-1 0,0 0 15,0-21-15,0 22 0,0-1 16,-21 0-16,21 1 0,0-1 0,0 0 16,0-20-16,0-1 0,0 0 15,0 0-15,0 0 0,21-21 16,0 0-16,0 0 16,0 0-16,0-21 0,1 0 15,-1 0-15,21 0 0</inkml:trace>
  <inkml:trace contextRef="#ctx0" brushRef="#br1" timeOffset="-206989.22">19558 5144 0,'0'42'0,"0"-106"0,0 86 0,0-65 15,0 22-15,-21 21 16,0 0-16,-1 21 0,-20-21 16,21 21-16,0 1 0,0 20 0,-22-21 15,22 21-15,0-20 0,-21 20 16,20 0-16,1-21 0,0 22 0,0-1 15,0-21-15,0 22 0,-1-22 0,22 21 16,-21-21-16,21 0 0,0 1 16,0-1-16,21-21 15,22 0-15,-22 0 0,0 0 0,21 0 16,-20 0-16,20 0 0</inkml:trace>
  <inkml:trace contextRef="#ctx0" brushRef="#br1" timeOffset="-205692.43">19833 5398 0,'0'-22'0,"0"44"0,0-65 0,0 22 0,0 0 15,0 0-15,0 0 0,0-1 16,0 1-16,0 0 0,-21 21 0,0 0 16,0 0-16,-1 0 0,1 0 15,0 0-15,0 21 0,-21-21 16,20 21-16,1 22 0,0-22 0,-21 0 15,21 21-15,-1-20 0,22 20 0,0-21 16,-21 21-16,21-20 0,0-1 16,0 0-16,0 0 0,21-21 0,-21 21 15,22-21-15,-1 0 0,0 0 0,21 0 16,-21 0-16,1 0 0,-1 0 16,21 0-16,-21-21 0,0 0 0,1 21 15,-1-21-15,0 0 0,-21-22 0,0 22 16,21 0-16,-21 0 0,0 0 15,21-22-15,-21 22 0,0 0 16,0 0-16,0 0 0,0 42 31,0 0-31,-21 0 16,21 0-16,-21 22 0,21-22 0,-21 0 16,21 0-16,0 21 0,0-20 15,0-1-15,0 0 0,0 21 0,0-21 16,0 1-16,21-1 0,0-21 15,0 0-15,22 0 0,-22 0 16,0 0-16,21 0 0,-21 0 16,22 0-16,-22-21 0,21-1 0,-21 1 0,22 0 15,-22 0-15,21 0 0,-21-22 16,22 22-16,-22-21 0,0 21 16,0-22-16,-21 22 0,0 0 0,0 0 15,0 0-15,0 0 0,-21 21 16,0 0-16,0 0 0,0 0 15,-1 0-15,1 21 0,21 0 16,-21 0-16,21 0 16,0 0-16,0 1 0,0-1 0,0 0 15,0 0-15,21 0 0,-21 0 0,21 1 16,-21-1-16,0 0 16,22 0-16,-22 0 0,21-21 0,-21 21 15,0 1-15,21-22 0,0 21 0,0-21 16,0 0-16,1 0 15,-1 0-15,0 0 0,0 0 0,0 0 16,22 0-16,-1 0 0,-21-21 0,21-1 16,1 22-16,-1-21 0,0 0 15,1 0-15,-22 0 0,21 0 0,-21-22 16,1 22-16,-1 0 0,0-21 16,-21 20-16,0 1 0,0-21 0,0 21 15,0 0-15,0-1 0,-21 22 16,0 0-16,-1 0 0,1 0 15,0 0-15,0 0 0,0 22 16,-22-22-16,22 42 0,0-21 0,0 0 16,-21 0-16,20 1 0,22 20 0,-21-21 15,21 0-15,0 0 0,0 22 16,0-22-16,0 0 0,0 0 16,0 0-16,21-21 0,1 0 15,-1 0-15,0 0 0,0 0 16,0 0-16,0-21 0,1 21 0,-1-21 15,0 0-15,0 0 0,0 0 16,0-1-16,1 1 0,-22 0 16,21 0-16,0 0 0,-21 0 0,0-1 15,0 1-15,0 0 0,0 42 32,0 0-17,0 1-15,0-1 0,0 0 16,0 0-16,0 0 0,0 0 0,0 1 15,0-1-15,21 0 0,0-21 16,0 0-16,1 0 16,-1 0-16,0 0 0,0 0 15,0 0-15,0 0 0,1-21 0,-1 0 16,0 21-16,-21-22 0,21 1 16,0 0-16,0 0 0,-21 0 15,0 0-15,22-1 0,-1 1 16,-21 42-1,0 1 1,0-1-16,0 0 0,-21 0 0,21 0 16,-22 0-16,22 1 0,0-1 15,0 0-15,0 0 16,0-42 15,0 0-15,22 0-16</inkml:trace>
  <inkml:trace contextRef="#ctx0" brushRef="#br1" timeOffset="-205540.52">21357 5144 0,'0'0'0,"-21"-22"0,0 22 31,42 0 0,0 0-15</inkml:trace>
  <inkml:trace contextRef="#ctx0" brushRef="#br1" timeOffset="-205076.79">21759 4953 0,'-21'0'16,"-42"42"-1,63-20-15,-22 20 0,22-21 16,0 0-16,-21 22 0,21-22 0,-21 21 16,21-21-16,-21 22 0,21-22 15,0 0-15,0 21 0,-21-21 0,21 1 16,-21-1-16,21 0 0,0 0 16,0 0-16,0 0 0,-22-21 15,22-21 32,0 0-47,0 0 0,22 0 16,-1 0-16,-21-1 0,21 1 0,0 0 15,21 0-15,-20 0 0,-1 21 16,0-21-16,0 21 0,0 0 0,0 0 16,1 0-16,-1 0 0,0 0 15,0 21-15,-21 0 0,21-21 16,-21 21-16,0 0 0,0 0 0,0 1 15,0-1-15,0 0 0,0 0 16,0 0-16,-21 0 0,0-21 16,0 22-16,0-22 0,-1 0 15,1 0-15,0 0 0,0 0 0,0 0 16,0 0-16,-1 0 16,22-22-16,0 1 15,0 0-15,22 0 0</inkml:trace>
  <inkml:trace contextRef="#ctx0" brushRef="#br1" timeOffset="-204839.92">22246 4932 0,'0'0'0,"0"21"15,0 0-15,0 0 16,0 1-16,-21 20 0,21-21 15,-21 21-15,21 1 0,-21-22 0,21 21 16,0 1-16,-22-22 0,22 21 0,-21-21 16,21 22-16,0-22 0,0 0 15,0 0-15,0 0 0,0 0 16,21-21 0,1 0-16,-1-21 15</inkml:trace>
  <inkml:trace contextRef="#ctx0" brushRef="#br1" timeOffset="-204488.12">22437 5376 0,'21'0'16,"0"0"0,0 0-16,0 0 15,0 0-15,1 0 0,-1 0 0,0 0 16,0 0-16,0-21 0,0 0 15,1 21-15,-1-21 0,-21 0 0,0 0 16,21-1-16,-21 1 0,0 0 16,0 0-16,0 0 0,0 0 0,-21 21 15,0 0-15,-1 0 0,1 0 16,0 0-16,-21 21 0,21 0 16,-1 0-16,1 0 0,21 0 0,-21 1 15,0 20-15,21-21 0,-21 0 0,21 0 16,-21 1-16,21-1 0,0 0 15,0 0-15,0 0 0,0 0 0,21 1 16,0-22-16,0 0 0,0 0 16,0 0-16,1 0 15,-1 0-15,21 0 0,-21 0 0,22 0 16,-1-22-16,0 1 0</inkml:trace>
  <inkml:trace contextRef="#ctx0" brushRef="#br1" timeOffset="-204224.83">23220 5313 0,'0'0'0,"-21"0"0,21 21 0,-22-21 15,22 21-15,22-21 47,-1 0-47,0-21 16,-21 0-16,0 0 15,0 0-15,0-1 16,-21 22 0,0 0-16,-1 0 0,1 0 15,0 0-15,21 22 16,-21-22-16</inkml:trace>
  <inkml:trace contextRef="#ctx0" brushRef="#br1" timeOffset="-203348.86">24426 5144 0,'0'0'0,"0"21"47,0 0-47,0 0 16,0 0-16,0 0 0,0 22 0,-21-22 15,21 0-15,-21 0 0,0 22 0,21-22 16,0 0-16,-21 0 0,21 0 15,-22 0-15,22 1 0,0-1 16,0-42 15,0-1-31,0 1 16,0 0-16,0 0 0,0 0 16,0-22-16,22 22 0,-1 0 0,0-21 15,-21 21-15,21-22 0,0 22 0,22-21 16,-22 21-16,0-1 0,0 1 15,21 0-15,-20 21 0,20 0 16,-21 0-16,0 0 0,0 0 0,22 0 16,-22 21-16,0 0 0,-21 22 15,21-22-15,-21 21 0,21-21 0,-21 1 16,0 20-16,0-21 0,0 0 0,0 22 16,0-22-16,-21 0 0,21 0 15,-21-21-15,21-21 31,0 0-31,21 0 16,0 21-16,1-22 0,-1 1 16,0-21-16,0 21 0,0 0 15,0-22-15,1 22 0,-1-21 0,0 21 16,0-1-16,21 1 0,-20 0 16,-1 21-16,21 0 0,-21 0 0,0 0 15,1 21-15,-22 0 0,0 1 0,21-1 16,-21 21-16,0-21 0,0 0 15,0 1-15,0 20 0,0-21 0,-21 0 16,21 0-16,-22 1 0,22-1 16,-21-21-16,21 21 15,21-21 1,1 0-16,-1-21 16,0 0-16</inkml:trace>
  <inkml:trace contextRef="#ctx0" brushRef="#br1" timeOffset="-203016.53">25527 5271 0,'21'0'0,"-42"0"0,63 0 16,-21 0-16,1 0 0,-1 0 0,0-22 15,21 22-15,-21-21 0,1 21 16,-1-21-16,0 21 0,0-21 0,0 0 15,-21 0-15,0-1 16,0 1-16,-21 21 16,0-21-16,0 21 0,0 0 0,-1 0 15,1 0-15,-21 21 0,21 0 0,0-21 16,-1 22-16,1 20 0,0-21 16,0 0-16,21 0 0,0 22 0,0-22 15,0 0-15,0 0 0,0 0 0,0 1 16,0-1-16,21-21 0,0 21 0,22-21 15,-22 0-15,0 0 16,21 0-16,-21 0 0,22 0 0,-1 0 16,0 0-16,1-21 0</inkml:trace>
  <inkml:trace contextRef="#ctx0" brushRef="#br1" timeOffset="-202796.65">26374 4932 0,'0'0'0,"0"-21"0,0-64 31,0 106-31,0 0 0,0 1 16,0-1-16,-22 21 0,22 0 15,-21 1-15,0-22 0,21 21 0,-21 1 16,0-22-16,21 21 0,-21-21 16,21 22-16,0-22 0,-22 0 0,22 0 15,0 0-15,22-21 31,-1 0-31</inkml:trace>
  <inkml:trace contextRef="#ctx0" brushRef="#br1" timeOffset="-202023.82">26543 4826 0,'0'0'0,"0"-21"15,0 0-15,0 0 0,0-1 0,0 44 16,0-1-1,0 0-15,-21 0 0,21 21 16,-21 1-16,21-1 0,0 0 0,-22 1 16,22-1-16,-21 0 0,21 1 15,-21-22-15,21 21 0,0-21 0,0 1 16,0 20-16,0-21 0,-21-21 0,21 21 16,0 0-1,0-42 1,21 0-1,-21 0-15,21 21 0,-21-42 16,21 20-16,1 1 0,-22 0 0,21-21 16,0 21-16,0-1 0,0 1 0,0 0 15,-21 0-15,22 21 16,-1 0-16,-21 21 16,0 0-16,0 0 0,0 1 0,0-1 15,0 0-15,0 0 0,0 21 16,0-20-16,0-1 0,0 0 0,0 0 15,0 0-15,21-21 0,0 21 0,-21 1 16,21-22-16,0 0 0,1 0 16,-1 0-16,0 0 0,0 0 0,0 0 15,22 0-15,-22 0 0,0 0 0,0-22 16,21 22-16,-20-21 0,-1 0 0,21 0 16,-21 0-16,0 0 15,1-22-15,-22 22 0,0 0 0,21 0 16,-21 0-16,0 42 31,-21-21-31,21 21 16,0 0-16,-22 0 0,22 0 15,-21 1-15,21-1 0,0 0 0,0 0 16,0 0-16,0 0 0,0 1 16,21-22-1,1 21-15,-1-21 0,21 0 0,-21 0 16,0 0-16,22 0 0,-22 0 0,0 0 15,21-21-15,-20 21 0,-22-22 16,21 1-16,-21 0 0,21 0 16,-21 0-16,0-22 0,0 22 0,0 0 15,0 0-15,-21 0 0,0 0 16,-1-1-16,1 22 0,0 0 0,0 0 16,0 0-16,0 0 0,-1 0 0,1 22 15,0-22-15,0 21 0,0 0 16,0 0-16,-1 0 0,22 0 15,0 1-15,0-1 0,22-21 16,-1 0-16,21 0 16,-21 0-16</inkml:trace>
  <inkml:trace contextRef="#ctx0" brushRef="#br1" timeOffset="-201524.11">27749 5186 0,'0'0'0,"0"-21"0,0 0 0,0-1 15,0 1-15,0 0 16,-21 21-16,0 0 16,0 0-16,0 0 0,0 0 0,21 21 15,-22 0-15,1 1 0,0-1 16,0 21-16,0-21 0,21 0 16,0 1-16,-21-1 0,21 0 0,0 0 15,0 0-15,0 0 0,0 1 0,21-1 16,0-21-1,0 0-15,0 0 0,0 0 16,1 0-16,-1-21 0,0-1 16,0 1-16,0 0 0,0 0 0,-21 0 15,22-22-15,-1 22 0,0-21 0,-21-22 16,21 22-16,0-21 0,-21 20 16,21-20-16,-21 20 0,0-20 0,0 21 15,22 20-15,-22-20 0,0 21 0,-22 21 31,1 21-31,21 0 16,-21 22-16,0-1 0,0 0 0,0 1 16,21 20-16,-22-21 0,22 1 15,-21-1-15,21 22 0,0-22 0,0-21 16,0 21-16,0 1 0,0-22 0,0 0 16,21 0-16,1 0 0,-1 1 15,0-22-15,0 0 0,21 21 0,-20-21 16,20 0-16,0 0 0,1 0 0,-22 0 15,21-21-15,0-1 0,-20 1 16,20 0-16,-21 0 0,0 0 0,0 0 16</inkml:trace>
  <inkml:trace contextRef="#ctx0" brushRef="#br1" timeOffset="-201308.23">26098 4995 0,'0'0'0,"0"22"0,22-22 16,-1 0-16,21 0 15,-21 0-15,22 0 0,-1-22 0,0 22 16,1-21-16,-1 21 0,0-21 0,1 0 15</inkml:trace>
  <inkml:trace contextRef="#ctx0" brushRef="#br1" timeOffset="-200852.49">28829 4868 0,'0'0'16,"21"0"-16,-21 22 16,0-1-1,-21 0-15,0 0 0,0 21 0,21-20 16,-22 20-16,1 0 0,0 1 0,0-1 15,21-21-15,-21 21 0,21-20 16,-21 20-16,21-21 0,0 0 0,0 0 16,0 1-16,0-44 47</inkml:trace>
  <inkml:trace contextRef="#ctx0" brushRef="#br1" timeOffset="-200452.72">28660 4932 0,'0'-42'0,"0"84"0,0-106 0,0 22 0,21 21 15,0 0-15,0 21 0,0-21 0,22 21 16,-22 0-16,0 0 16,0 0-16,21 21 0,-20 0 0,20 0 15,-21 21-15,21-20 0,1 20 16,-22 21-16,21-20 0,-21-1 15,22 0-15,-22 1 0,0-1 0,0 0 16,-21 1-16,0-22 0,0 21 16,0-21-16,0 1 0,0-1 15,0-42 17,0-1-32,0 1 0,0 0 15,0 0-15,0-21 0,21 20 0,1-20 16,-1 0-16,0-1 0,0-20 15,0 21-15,0-22 0,1 22 16,-1-1-16,0 1 0,21 21 16,-21-21-16,1 20 0,-22 1 0,21 21 0,0 0 15,-21 21 1,0 1 0,0-1-16,0 0 0,0 0 15,0 0-15,0 0 0</inkml:trace>
  <inkml:trace contextRef="#ctx0" brushRef="#br1" timeOffset="-199932.26">29951 5249 0,'0'-21'0,"0"42"0,21-42 0,0 0 16,0 0-16,-21 0 0,21 0 0,-21-1 15,22 1-15,-22-21 0,0 21 16,0-22-16,0 22 0,0-21 0,0 21 16,-22 0-16,1-1 0,0 22 15,0 0-15,0 0 0,-22 0 0,22 22 16,-21-1-16,21 0 0,-22 0 0,22 21 16,-21-20-16,21 20 0,0 0 15,-1 1-15,1-22 0,21 21 0,0-21 16,0 22-16,0-22 15,0 0-15,0 0 0,21 0 0,-21 0 16,22 1-16,-1-22 0,0 0 0,0 0 0,0 0 16,0 0-16,1 0 15,-1 0-15,0 0 0,0-22 0,0 1 16,0 0-16,1 0 0,20 0 0,-21 0 16,0-22-16,0 1 0,1 21 15,-1-22-15,0 22 0,-21-21 0,0 21 16,21 0-16,-21 42 31,-21 0-31,0 0 0,21 0 0,0 0 16,-21 1-16,21-1 15,0 0-15,0 0 0,0 0 0,0 0 16,0 1-16,0-1 16,21 0-16,0-21 0,0 0 0,0 0 15,0 0-15,1 0 0,20 0 0,-21 0 16,21 0-16,-20 0 0,20 0 15</inkml:trace>
  <inkml:trace contextRef="#ctx0" brushRef="#br1" timeOffset="-199280.92">30607 4974 0,'0'-42'16,"-42"232"-16,84-338 0,-42 85 0,0 84 16,0 0-16,0 0 15,-21 0-15,0 1 0,21 20 16,-22-21-16,22 21 0,0-20 0,-21-1 15,21 0-15,0 0 0,-21 0 16,21 0-16,0 1 0,0-1 0,0 0 16,0-42 31,0 0-47,0-1 15,21 1-15,0 0 0,-21 0 0,22-21 16,-1 20-16,0 1 0,0-21 15,-21 0-15,21 20 0,0 1 16,1-21-16,-1 21 0,0 21 0,0 0 16,0 0-16,0 0 15,-21 21-15,22 0 0,-22 0 16,21 0-16,-21 22 0,0-22 16,0 0-16,0 21 0,0-20 0,0-1 15,0 0-15,0 0 0,0 0 0,0 0 16,0 1-16,0-1 0,0 0 15,-21-21-15,21 21 0,-22-21 16,22-21 15,0 0-31,0 0 0,22-1 16,-1 1-16,0 0 16,-21-21-16,21 21 0,0-22 0,0 22 15,22-21-15,-22 21 0,21-1 0,-21-20 16,1 42-16,20 0 0,-21 0 15,0 0-15,0 0 0,-21 42 16,0-20-16,0-1 0,0 0 16,0 21-16,0-21 0,0 22 0,0-22 15,-21 21-15,21-21 0,-21 1 16,21-1-16,0 0 0,-21-21 16,21 21-16,-21-21 0,21 21 0,21-42 46,0 21-30,0-21-16,0 0 0,1 21 0</inkml:trace>
  <inkml:trace contextRef="#ctx0" brushRef="#br1" timeOffset="-198897.14">31517 5101 0,'0'0'0,"-21"21"0,0-21 0,42 0 47,0 0-32,0 0-15,0 0 0,-21-21 0,22 21 16,-1-21-16,0 0 0,-21 0 16,21 0-16,-21-1 0,21 1 15,-21 0-15,0 0 0,0 0 16,-21 21-16,0 0 15,0 0-15,-22 0 0,22 21 0,0 0 16,-21 0-16,21 0 0,-1 22 16,-20-22-16,21 21 0,21-21 15,0 22-15,-21-22 0,21 0 16,0 0-16,0 0 0,0 1 0,21-1 16,0-21-16,-21 21 0,21-21 15,0 0-15,1 0 0,-1 0 0,0 0 16,0 0-16,0 0 0,0 0 0,1 0 15,-1 0-15,0 0 16,-21-21-16,21 21 0,0 0 0,-21-21 16,21 21-16</inkml:trace>
  <inkml:trace contextRef="#ctx0" brushRef="#br1" timeOffset="-198721.25">32089 5376 0,'-22'0'15</inkml:trace>
  <inkml:trace contextRef="#ctx0" brushRef="#br1" timeOffset="-196403.4">19071 5884 0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5:57:12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4890 0,'0'-22'47,"0"1"-47</inkml:trace>
  <inkml:trace contextRef="#ctx0" brushRef="#br0" timeOffset="1496.71">847 7472 0,'0'21'15,"21"-21"32,0 0-47,0 0 16,-21-21-16,21 21 0,0-21 15,1 0-15,-22-1 0,21 22 0,0-21 16,-21 0-16,21 0 0,0 0 16,-21 0-16,0-1 0,0 1 0,0 0 15,0 0-15,0 0 0,0 0 16,0-1-16,-21 22 16,0 0-16,0 0 15,0 0-15,-1 22 0,-20-22 16,21 21-16,0 0 0,-22 0 15,22 0-15,0 0 0,-21 1 16,21-1-16,-1 0 0,1 0 16,21 0-16,-21-21 0,21 21 0,-21 1 15,21-1-15,0 0 16,0 0-16,0 0 16,21-21-16,0 0 0,0 0 15,1 21-15,-1-21 0,0 22 0,0-22 16,0 0-16,0 21 0,1-21 15,-1 0-15,21 21 0,-21-21 16,0 0-16,1 21 0,-1-21 16,21 21-16,-21-21 0,0 21 15,1 1-15,-1-22 0,0 21 0,-21 0 16,21 0-16,-21 0 16,0 0-16,0 1 0,0-1 0,-21 0 15,0 21-15,0-21 0,-22 1 16,22-1-16,-21 0 0,21 0 0,-22 0 15,1 0-15,0-21 16,-22 0-16,22 0 0,-1 0 0,1 0 16,0 0-16,-1-21 0,1 0 15,0 0-15,-1 0 0,1 0 16,21-1-16,-21 1 0,20-21 0,-20 21 0,21 0 16,0-1-16,0 1 15,21 0-15,0 0 16,-22 21-16,22-21 0,0 0 15,22 21 1,-1 0-16,0-22 0,0 22 0,21-21 16,1 21-16,-22 0 0,21-21 15,1 21-15</inkml:trace>
  <inkml:trace contextRef="#ctx0" brushRef="#br0" timeOffset="1872.42">1587 7133 0,'0'0'0,"0"-42"31,-21 63 0,0 0-31,0 0 0,21 22 16,0-1-16,0 0 0,-21-20 16,21 41-16,-21-21 0,21 1 15,-22-1-15,22 0 0,0 1 16,-21-1-16,0 0 0,0 1 0,21-22 16,0 21-16,0-21 0,-21 1 15,21-1-15,0 0 0,0 0 16,0 0-16,21-21 31,-21-21-15,0 0-16,21 0 15,-21 0-15</inkml:trace>
  <inkml:trace contextRef="#ctx0" brushRef="#br0" timeOffset="2131.67">1228 7514 0,'0'0'0,"-22"0"0,44 0 47,-1 0-47,0 0 0,0 0 0,21 0 15,-20-21-15,-1 21 16,21 0-16,-21 0 0,22-21 0,-22 21 15,21 0-15,-21 0 0,0 0 16,1 0-16,-1 0 16,0 0-16,0 0 31</inkml:trace>
  <inkml:trace contextRef="#ctx0" brushRef="#br0" timeOffset="2767.47">2074 7641 0,'21'-21'15,"-42"42"-15,42-63 0,1 21 16,-22 0-16,0-1 0,0 1 15,0 0-15,0 0 0,0 0 16,0-22-16,-22 22 0,22 0 0,-21 0 16,0 21-16,21-21 0,-21 21 15,0 0-15,0 0 0,-1 0 16,1 0-16,0 21 0,0 0 0,-21 0 16,20 0-16,1 22 0,-21-1 15,21-21-15,0 22 0,-1-1 0,22-21 16,0 21-16,-21 1 0,21-22 15,0 21-15,0-21 0,0 1 16,0-1-16,21 0 0,1 0 16,-1-21-16,0 0 0,0 0 15,0 0-15,0 0 0,1 0 0,-1 0 16,0-21-16,0 21 0,0-21 16,0 0-16,1-1 0,-1 1 0,0 0 15,0 0-15,-21-21 0,0 20 16,21-20-16,-21 21 0,0-21 0,21-1 15,-21 22-15,0 0 0,0 0 16,0 0-16,0-1 0,0 44 31,0-1-31,0 0 16,0 0-16,0 21 0,0-20 16,-21 20-16,21-21 0,0 0 0,0 22 15,0-22-15,0 0 0,0 0 0,0 0 16,0 0-16,0 1 0,0-1 15,0 0-15,21-21 16,1 0 0,-1 0-16,0 0 0,0 0 15,-21-21-15,21 0 16,0-1-16,1 1 0,-1 0 0</inkml:trace>
  <inkml:trace contextRef="#ctx0" brushRef="#br0" timeOffset="3743.48">2476 7070 0,'0'21'32,"0"0"-32,0 0 0,0 0 15,0 22-15,-21-1 0,21 0 16,-21 22-16,0-22 0,21 1 0,0-1 15,-21 21-15,21-20 0,-21-1 16,21-21-16,-22 22 0,22-1 0,0-21 16,0 0-16,0 0 0,0 1 15,0-1-15,0 0 0,0 0 0,22-21 16,-1 21-16,0-21 16,0 0-16,0 0 0,0 0 15,1-21-15,-1 0 0,0 21 16,0-21-16,0 0 0,0-22 0,22 22 15,-22 0-15,0-21 0,0-1 16,0 22-16,1-21 0,-22 21 16,21-1-16,0 1 0,-21 0 0,0 0 15,0 42 1,0 0 0,0 0-16,0 1 0,0-1 15,0 21-15,0-21 0,0 0 0,0 22 16,0-22-16,0 0 0,0 0 15,0 0-15,21 1 0,0-1 0,0-21 16,-21 21-16,22-21 0,-1 0 16,0 0-16,0 0 0,0 0 15,0 0-15,1 0 0,-1 0 0,0-21 16,0 0-16,0 21 0,0-43 16,1 22-16,-1 0 0,0-21 0,21 20 15,-21-20-15,1 21 0,-1-21 0,0 20 16,0 1-16,0 0 0,0 0 15,1 0-15,-1 0 0,0 21 0,0 0 16,-21 21 15,0 0-15,0 0-16,0-42 78,0 0-78,0 0 16,0-1-16,-21 22 15,21-21-15,-21 21 16,0 0-16,-1 0 16,1 0-16,0 21 15,0 1-15,0-1 0,21 0 0,-21 0 16,-1 21-16,1-20 0,21-1 15,-21 21-15,21-21 0,-21 0 16,21 1-16,-21 20 0,21-21 0,0 0 16,0 0-16,0 1 0,0-1 15,0 0-15,0 0 0,21 0 0,0 0 16,0-21-16,0 22 0,1-22 16,-1 0-16,0 0 0,0 0 0,21 0 15,-20 0-15,20 0 0,-21-22 16,21 22-16,-20-21 0,20 21 0,-21-21 15,21 0-15,-20 0 0,-1 0 0,0-1 16,0 1-16,0 0 16,-21 0-16,21 0 0,-21 0 0,0-22 0,22 22 15</inkml:trace>
  <inkml:trace contextRef="#ctx0" brushRef="#br0" timeOffset="4111.76">3260 6964 0,'0'0'0,"-22"21"0,-20 64 31,42-64-31,0 0 0,0 0 15,21-21 1,0 0-16,1 0 0,-1 0 0,0 0 16,0 0-16,-21-21 0,21 0 15,0 0-15,-21 0 0,0-1 16,0 1-16,-21 0 16,0 21-16,0 0 15,0 0-15,0 0 0,-1 0 16,1 0-1,21 21 1,-21-21-16,0 0 16,0 0-16</inkml:trace>
  <inkml:trace contextRef="#ctx0" brushRef="#br0" timeOffset="4363.12">2349 7345 0,'22'0'16,"-1"0"-16,0 0 15,21 0-15,-21-21 0,22 0 0,-22 21 16,21-22-16,-21 22 0,22 0 15,-22-21-15,21 21 0,-21 0 0,22 0 16,-22 0-16,-21-21 0,21 21 16,0 0-16,0 0 0</inkml:trace>
  <inkml:trace contextRef="#ctx0" brushRef="#br0" timeOffset="4964.21">4932 7260 0,'0'-21'0,"0"42"0,0-63 0,0 63 46,0 0-46,0 0 16,0 22-16,0-22 0,0 21 16,-21 1-16,21-1 0,0 0 0,-22-21 15,22 22-15,-21-1 0,21-21 0,0 0 16,0 1-16,0-1 16,0 0-16,0 0 0,0 0 0,0-42 46,0 0-46,21 0 16,1 0-16</inkml:trace>
  <inkml:trace contextRef="#ctx0" brushRef="#br0" timeOffset="5443.92">5482 7260 0,'0'0'0,"-21"0"16,0 0-16,0 0 15,-1 0-15,1 0 0,0 21 16,0-21-16,0 22 0,0-1 0,-1-21 16,1 21-16,0-21 0,0 21 0,21 0 15,-21 0-15,21 1 16,21-1-1,0-21 1,0 0-16,0 0 0,1 21 0,-1-21 16,0 21-16,0-21 0,21 0 15,-20 21-15,-1-21 0,21 21 16,-21-21-16,0 22 0,1-22 0,-22 21 16,21-21-16,-21 21 0,21-21 0,-21 21 15,0 0-15,0 0 16,-21 1-16,0-22 0,-1 21 15,1-21-15,0 21 0,-21-21 0,21 21 16,-22-21-16,22 0 0,-21 0 16,21 0-16,-1 0 0,-20 0 0,21 0 15,0 0-15,0 0 0,-1 0 16,1 0-16,0-21 16,0 21-16,21-21 15,0 0-15,0-1 16,0 1-16,0 0 0</inkml:trace>
  <inkml:trace contextRef="#ctx0" brushRef="#br0" timeOffset="5839.64">4995 6858 0,'0'0'0,"-21"0"15,21 21-15,-21 0 0,0-21 16,21 22-16,0-1 16,0 0-16,0 0 0,21-21 15,0 0-15,0 0 16,0 0-16,1 0 0,-1 0 15,0 0-15,0 0 0,0 0 16,-21-21-16,0 0 16,0 0-16,0-1 0,-21 1 15,0 21 1,0 0-16,0 0 16,-1 0-16,1 0 0,0 0 15,21 21-15,0 1 16,-21-22-16,21 21 0,0 0 15,21-21-15,-21 21 16,21 0-16</inkml:trace>
  <inkml:trace contextRef="#ctx0" brushRef="#br0" timeOffset="7295.92">7302 7197 0,'0'0'0,"22"-21"16,-22-1-16,0 1 15,0 0-15,0 0 31,0 42 1,-22 0-32,22 0 0,-21 1 0,21-1 15,-21 21-15,0 0 0,21-20 16,0 20-16,0 0 0,-21 1 16,21-1-16,0-21 0,0 21 0,0-20 15,0 20-15,0-21 0,0 0 0,0 0 16,0 1-16,21-22 0,-21 21 15,21-21-15,0 0 0,0 0 16,1 0-16,-1 0 0,0 0 0,0 0 16,0 0-16,0-21 0,22 21 15,-22-22-15,0 1 0,21 0 0,-20 0 16,-1 0-16,0 0 0,21-22 16,-21 22-16,1-21 0,-22-1 0,21 1 15,-21 0-15,0-22 0,0 22 16,0 0-16,0-1 0,-21 22 15,-1-21-15,1 21 0,-21-22 16,21 22-16,-22 21 0,22 0 16,-21 0-16,21 0 0,-22 0 0,22 0 15,0 21-15,-21 0 0,21 1 0,-1-1 16,1 21-16,21 0 0,0 1 16,0-1-16,0 0 0,0 1 0,0-1 15,0 0-15,0-20 0,0 20 16,0-21-16,21 21 0,1-20 0,-1-1 15,0-21-15,0 21 0,0 0 0,0-21 16,22 0-16,-22 0 0,21 0 16,-21 0-16,22 0 0,-1 0 15,-21 0-15,22 0 0,-22-21 0,21 0 16,-21 0-16,22 21 0,-22-22 16,0 1-16,21-21 0,-21 21 0,1-22 15,-1 22-15,0-21 0</inkml:trace>
  <inkml:trace contextRef="#ctx0" brushRef="#br0" timeOffset="7767.96">8086 7176 0,'0'0'0,"21"0"16,-21 21 0,0 0-1,0 0-15,0 0 16,0 22-16,-21-22 0,21 0 0,0 21 16,-22-21-16,22 22 0,0-22 15,0 21-15,0-21 0,0 1 16,-21-1-16,21 0 0,0 0 0,-21 0 15,21 0-15,0 1 0,-21-22 47,21-22-47,0 1 16,0 0-16,-21 0 0,21 0 16,0 0-16,0-22 0,0 1 0,0 21 15,0-22-15,21 1 0,0 21 16,0-21-16,0 20 0,-21-20 15,43 21-15,-22 0 0,0 0 0,0-1 16,0 22-16,22-21 0,-22 21 16,0 0-16,0 0 0,22 0 0,-22 0 15,0 21-15,0 1 0,0-1 0,0 0 16,-21 21-16,0-21 0,0 22 16,0-1-16,0 0 0,0-20 0,0 20 15,0 0-15,0-21 0,-21 22 16,21-22-16,-21 0 0,21 0 0,0 0 15,-21-21-15,21 22 0,0-44 47,0 1-47,21 0 16,-21 0-16,21 0 0</inkml:trace>
  <inkml:trace contextRef="#ctx0" brushRef="#br0" timeOffset="8151.74">8636 7366 0,'0'0'0,"0"21"0,0 0 16,21-21 0,0 0-16,0 0 15,1 0-15,-1 0 16,0-21-16,0 0 0,0 21 0,0-21 15,1 0-15,-1 0 0,0-1 16,-21 1-16,0 0 0,21 0 0,-21 0 16,0 0-16,-21 21 15,0 0 1,0 0-16,-1 0 0,1 21 0,0 0 16,-21 0-16,21 21 0,-1-20 15,1 20-15,0-21 0,21 21 0,0 1 16,0-22-16,0 0 0,0 21 15,0-20-15,0-1 0,0 0 16,21-21-16,0 21 0,-21 0 0,43-21 16,-22 0-16,0 0 0,0 0 0,22 0 15,-22 0-15,0 0 0,21 0 16,-21-21-16,1 21 0,-1-21 16,21 0-16,-21 0 0</inkml:trace>
  <inkml:trace contextRef="#ctx0" brushRef="#br0" timeOffset="8861.56">10647 6795 0,'0'-22'16,"0"-20"-1,-21 21 1,-1 21-16,1 0 0,0 0 16,0 0-16,0 21 15,0 0-15,-1-21 0,1 21 0,0 22 16,0-22-16,0 0 0,0 0 15,-1 22-15,1-1 0,0-21 0,21 21 16,0 1-16,0-1 0,0 0 16,0 1-16,0-1 0,0 0 0,0 1 15,0-22-15,0 21 0,0-21 16,21 1-16,0-1 0,-21 0 0,22 0 16,-1 0-16,0 0 15,0-21-15,0 0 0,0 0 16,1 0-16,-1 0 0,0 0 15,0 0-15,21 0 0,-20-21 16,-1 0-16,21 21 0,-21-21 0,22 0 16,-22-22-16,0 22 0</inkml:trace>
  <inkml:trace contextRef="#ctx0" brushRef="#br0" timeOffset="9307.35">11070 7049 0,'0'0'0,"0"-22"0,0 1 15,-21 21-15,0 0 16,0 0-16,-1 0 16,1 21-16,0 1 0,0-1 0,21 0 15,-21 0-15,0 0 0,-1 22 0,22-22 16,0 21-16,-21-21 0,21 0 16,-21 22-16,21-22 0,0 0 0,0 21 15,0-20-15,0-1 0,0 0 16,21 0-16,0-21 15,1 0-15,20 0 0,-21 0 16,21 0-16,-20 0 0,20 0 0,0 0 16,-21-21-16,22 0 0,-1 0 15,-21-1-15,22 1 0,-22 0 0,0 0 16,0-21-16,0 20 0,-21-20 16,0 0-16,0 21 0,0-22 0,0 22 15,0-21-15,-21 21 0,0-1 0,0 22 16,0-21-16,-1 21 0,-20 0 15,21 0-15,0 0 0,0 0 0,-22 0 16,22 0-16,0 21 0,-21 1 0,20-1 16,1 0-16,21 0 15,-21 21-15,0-20 0,21 20 0,-21-21 16,21 0-16,0 0 0,0 1 0,0-1 16,0 0-16,21 0 0,0-21 15,0 0-15,22 0 0,-22 0 0,21 0 16,0 0-16</inkml:trace>
  <inkml:trace contextRef="#ctx0" brushRef="#br0" timeOffset="9639.1">11663 7049 0,'0'-43'15,"-21"43"1,-1 0-1,22 21-15,0 1 0,-21-1 16,21 0-16,-21 21 0,21-21 0,0 22 16,-21-1-16,21 0 0,0 1 15,0 20-15,-21-20 0,21-1 0,-21 21 16,21-20-16,-22-1 0,22 22 0,0-22 16,0 21-16,-21-20 0,0-1 15,21 22-15,-21-22 0,21 0 16,0 1-16,-21-1 0,0 0 0,21-21 15,-22 22-15,22-22 0,0 0 0,0 0 16,0-42 0,0 0-1,0 0-15,22-22 0,-1 22 16,-21-21-16,0 0 0</inkml:trace>
  <inkml:trace contextRef="#ctx0" brushRef="#br0" timeOffset="9991.42">11536 7176 0,'0'-22'0,"0"44"0,0-65 16,0 22-16,0 0 0,21 0 16,0 21-16,0-21 0,0 21 15,1-22-15,20 22 0,-21 0 0,0 0 16,22 0-16,-22 0 0,0 0 0,21 0 15,-21 0-15,1 22 0,-1-1 16,0 0-16,-21 0 0,0 0 0,0 22 16,0-22-16,0 21 0,-21-21 15,0 0-15,-22 22 0,22-22 16,-21 0-16,21 0 0,-22 0 0,1 1 16,21-1-16,-22 0 0,22-21 0,0 0 15,0 21-15,0-21 0,0 0 16,42 0 15,0 0-31,0 0 16,-21-21-16,21 0 0,0 21 0,1-21 15</inkml:trace>
  <inkml:trace contextRef="#ctx0" brushRef="#br0" timeOffset="10911.09">12213 6985 0,'0'21'31,"0"0"-31,0 1 0,0-1 15,0 0-15,0 0 0,0 0 16,0 22-16,-21-22 0,21 0 16,0 0-16,0 0 0,0 0 0,0 1 15,0-1-15,0 0 0,0 0 16,21-21-16,0 0 16,0 0-16,1 0 15,-1 0-15,0-21 0,0 0 0,21 21 16,-20-21-16,-1-1 0,0 1 0,-21 0 15,21 0-15,0-21 0,0 20 16,-21 1-16,0 0 0,22 0 0,-1 21 16,-21-21-16,0 0 0,0-1 31,21 22-31,-21 22 31,0-1-31,0 0 16,0 21-16,0-21 0,0 1 15,0 20-15,-21 0 0,21 1 0,0-1 16,0 0-16,-21 1 0,21-1 16,-22 21-16,22-20 0,-21-1 0,21 0 15,0 22-15,0-22 0,0 1 0,0 20 16,0 1-16,0-22 0,0 21 16,0 1-16,0-1 0,-21-20 0,21 20 15,-21 1-15,21-22 0,0 0 16,-21 22-16,0-22 0,21 1 0,-22-1 15,22 0-15,0 1 0,0-1 16,-21 0-16,21-21 0,-21 22 0,21-22 16,0 0-16,0 0 0,-21 0 0,21 1 15,-21-22 1,0 0 0,-1-22-16,22 1 0,-21 0 15,0 0-15,21-21 0,-21 20 0,0-20 16,0-21-16,21 20 0,0 1 15,-22-22-15,22 1 0,0-1 0,0-20 16,0 20-16,0 1 0,0-22 16,22 22-16,-1-1 0,0 22 0,-21-22 15,21 22-15,0 0 0,0-22 16,1 43-16,-1-21 0,-21-1 0,21 22 16,0-21-16,0 21 0,0-1 0,1 1 15,-1 0-15,0 0 16,0 21-16,0 0 0,0-21 0,1 21 15,-22-21-15,21 21 16,0 0-16</inkml:trace>
  <inkml:trace contextRef="#ctx0" brushRef="#br0" timeOffset="14964.85">14732 7430 0,'-21'0'16,"21"-22"-1,0 1 1,0 0-16,0 0 0,0 0 16,0 0-16,0-1 15,0 1-15,0 0 0,21 21 0,0-21 16,0 21-16,0-21 15,1 21-15,-1 0 0,0 21 16,0 0-16,-21 0 16,0 0-16,0 22 0,21-1 0,-21 0 15,0-20-15,0 20 0,0 0 0,0 1 16,0-1-16,0-21 0,0 21 16,0-20-16,0 20 0,0-21 0,0 0 15,0 0-15,0-42 47,0 0-47,-21 21 0,21-21 16,0 0-16,0 0 15,0-22-15,0 22 0,0 0 0,0-21 16,0-1-16,0 22 0,21-21 16,0 21-16,1-22 0,-1 22 0,0 0 15,0 21-15,0-21 0,0 21 0,1 0 16,-1 0-16,0 0 0,0 0 15,0 21-15,0 0 0,1 0 0,-1 0 16,-21 22-16,0-22 0,0 21 16,0-21-16,0 22 0,0-22 0,0 0 15,0 21-15,0-20 0,0-1 16,-21 0-16,21 0 0,-22 0 0,22 0 16,-21-21-16,21 22 0,21-22 46,1-22-46,-1 22 0,0-21 16,0 0-16</inkml:trace>
  <inkml:trace contextRef="#ctx0" brushRef="#br0" timeOffset="15651.6">15600 7430 0,'0'21'31,"0"0"-31,-21 0 16,21 0-16,-22 0 0,22 1 0,0-1 16,-21 0-16,0 0 0,21 0 0,-21 22 15,21-22-15,0 0 16,0 0-16,0 0 0,0 0 16,21-21-16,0 0 15,0 0-15,1 0 16,-1 0-16,0-21 0,-21 0 15,21 21-15,-21-21 0,0 0 0,0 0 16,0-1-16,0 1 0,0-21 16,0 21-16,0-22 0,0 22 15,0-21-15,0 0 0,0 20 0,0-20 16,21 21-16,0 0 0,-21 0 16,22-1-16,-1 1 0,0 0 0,0 21 15,0 0-15,0 0 0,1 0 16,-1 0-16,0 0 0,21 0 0,-21 21 15,1 0-15,20 1 0,-21-1 0,0 21 16,0-21-16,1 0 0,-22 22 16,0-1-16,0-21 0,0 0 0,0 22 15,0-22-15,0 21 0,0-21 16,0 1-16,0-1 0,0 0 16,-22-21-16,22 21 15,-21-21 1,21-21-1,0 0-15,0 0 0,0-1 16,0 1-16,0-21 0,21 21 16,1-22-16,-1 1 0,0 0 0,0-1 15,0 1-15,22 0 0,-1 21 0,-21-22 16,21 22-16,1 0 0,-1 0 16,0 0-16,1 21 0,-1 0 0,-21 0 15,22 21-15,-22 0 0,0 0 16,-21 21-16,0 1 0,0-1 15,0-21-15,0 22 0,0-1 0,0 0 16,0 1-16,-21-22 0,0 0 16,-1 21-16,22-21 0,0 1 0,-21-1 15,21 0-15,-21-21 16</inkml:trace>
  <inkml:trace contextRef="#ctx0" brushRef="#br0" timeOffset="16395.16">17526 7832 0,'0'0'0,"0"-21"32,0-1-32,0 1 0,21 0 0,0 0 15,0 0-15,1-22 0,-1 1 16,0 21-16,21-21 0,-21-22 0,22 22 15,-1-1-15,-21-20 0,0 21 0,22-1 16,-22 1-16,0 0 0,-21 20 16,0 1-16,-21 21 15,0 0 1,0 0-16,-22 0 0,22 21 0,0 1 16,0-1-16,0 0 0,-1 21 15,22-21-15,0 1 0,0-1 0,0 21 16,0-21-16,22 0 0,-1 22 15,0-22-15,0 0 0,0 21 0,0-20 16,1-1-16,-1 0 0,21 0 0,-21 0 16,0 0-16,1 1 15,-22-1-15,0 0 0,0 0 16,0 0-16,0 0 0,-22-21 16,1 0-16,0 22 0,-21-22 15,21 0-15,-22 0 0,1 0 0,0 0 16,20 0-16,-20 0 0,0 0 0,21-22 15,-1 22-15,1-21 0,0 21 16,21-21-16,-21 0 0,21 0 16,21 0-16,0 21 0,0-22 15,1 1-15,20 21 0,-21-21 16,21 0-16,1 0 0</inkml:trace>
  <inkml:trace contextRef="#ctx0" brushRef="#br0" timeOffset="16647.03">18478 7070 0,'0'0'0,"-21"0"31,0 0-31,21 42 0,-21-21 16,0 22-16,21-1 0,-21 0 0,-1 1 15,22 20-15,-21-21 0,0 1 16,0-1-16,21 0 0,-21 1 15,21-1-15,-21 0 0,21-20 0,0-1 16,0 0-16,0 0 0,0 0 0,0 0 16,21-21-1,0 0-15,0 0 0,0 0 0,0-21 16,1 21-16,-1-21 0</inkml:trace>
  <inkml:trace contextRef="#ctx0" brushRef="#br0" timeOffset="16832.91">18097 7493 0,'0'0'0,"-21"0"15,42 0 1,1-21 0,-1 21-16,0 0 0,0 0 0,21 0 15,-20-21-15,20 21 0,0 0 16,1 0-16,-1-21 0,0 21 0,-21 0 15,22 0-15,-1 0 0,-21 0 0</inkml:trace>
  <inkml:trace contextRef="#ctx0" brushRef="#br0" timeOffset="17416.59">19071 7578 0,'0'0'16,"21"0"-16,-21-21 0,21 21 0,1-22 16,-22 1-16,21 0 0,0 21 15,-21-21-15,0 0 0,0 0 0,0-1 16,0 1-16,0 0 0,0 0 16,0 0-16,-21 21 0,0 0 15,-1 0-15,1 0 0,0 0 0,-21 0 16,21 0-16,-1 21 0,-20 0 0,21 0 15,0 0-15,-22 1 16,22 20-16,0-21 0,0 0 0,0 22 16,0-22-16,-1 0 0,22 0 15,0 21-15,0-20 0,0-1 16,0 0-16,22-21 0,-1 0 16,0 0-16,0 0 0,0 0 15,0 0-15,1 0 0,-1 0 0,0-21 16,0 0-16,21 21 0,-20-22 0,-1 1 15,0 0-15,0 0 0,0 0 16,-21 0-16,21-22 0,-21 22 0,22 0 16,-22 0-16,0 0 0,0-1 15,0 1-15,0 42 32,0 1-32,0-1 15,0 21-15,0-21 0,0 0 16,0 1-16,0-1 0,0 0 0,0 0 15,0 0-15,0 0 0,0 1 16,0-1-16,0 0 0,21-21 0,0 0 16,-21 21-16,21-21 0,0 0 0,0 0 15,1 0-15,-1 0 16,0 0-16,0-21 0,0 0 0,0 0 16,1 21-16,-1-43 0,0 22 15,21 0-15</inkml:trace>
  <inkml:trace contextRef="#ctx0" brushRef="#br0" timeOffset="18299.53">19706 7006 0,'0'0'0,"0"21"32,0 1-32,-21-1 0,0 21 15,21 0-15,0 1 16,-21-1-16,-1 0 0,1 1 0,21-1 15,0 0-15,-21 1 0,21-1 0,-21 0 16,21-20-16,0-1 0,0 21 16,0-21-16,0 0 0,21 1 15,0-22-15,0 21 0,1-21 16,-1 0-16,0 0 0,0 0 16,0 0-16,0 0 0,1-21 0,-1-1 15,0 22-15,0-21 0,0 0 16,0 0-16,1-21 0,-1 20 0,0 1 15,-21-21-15,0 21 0,21 0 0,-21-1 16,0 44 15,0-1-31,0 21 16,0-21-16,0 0 0,0 1 16,0-1-16,0 0 0,0 0 0,0 0 15,0 0-15,0 1 0,21-22 16,0 0-16,1 0 15,-1 0-15,0 0 0,0 0 16,0 0-16,0 0 0,1-22 0,-1 1 16,0 0-16,21 0 15,-42 0-15,43 0 0,-22-1 0,0-20 16,0 0-16,0 21 0,0-22 0,1 1 16,-1 21-16,0-22 0,0 22 15,0 0-15,0 21 0,1 0 16,-22 21-1,0 0-15,0 1 16,0-1-16,0 0 16,0 0-16,21-21 15,-21-21 17,21 21-32,-21-21 0,0 0 15,21 21-15,-21-22 0,0 1 0,0 0 16,0 0-16,0 0 0,0 0 15,0-1-15,-21 22 16,0 0-16,0 0 16,-1 0-16,1 22 0,0-1 15,21 0-15,-21 0 0,0 0 0,0 22 16,-1-22-16,1 21 0,0 0 16,0-20-16,21 20 0,0-21 0,-21 21 15,21-20-15,0-1 0,0 0 16,0 0-16,21 0 0,0 0 0,0-21 15,0 22-15,1-22 0,-1 0 16,0 0-16,21 0 0,-21 0 0,1 0 16,20 0-16,-21 0 0,0 0 0,22-22 15,-22 1-15,0 0 0,0 0 16,0 21-16,0-42 0,1 20 16,-1 1-16,0 0 0,0-21 0,-21 21 15,0-1-15,0 1 0,0-21 0</inkml:trace>
  <inkml:trace contextRef="#ctx0" brushRef="#br0" timeOffset="18507.41">20426 7027 0,'0'0'0,"-21"0"0,-1 0 16,1 0-16,0 0 15,21-21 1,-21 21 31</inkml:trace>
  <inkml:trace contextRef="#ctx0" brushRef="#br0" timeOffset="18706.3">19240 7218 0,'0'0'0,"-21"21"0,0-21 0,42 0 32,22 0-32,-22-21 15,0 21-15,21-21 0,1 21 0,-1 0 16,0-21-16,1 21 0,-22 0 15,21-22-15,-21 22 0</inkml:trace>
  <inkml:trace contextRef="#ctx0" brushRef="#br0" timeOffset="21044.77">21992 7154 0,'0'0'15,"21"0"-15,-21-21 0,21 0 16,-21 42 15,0 0-31,0 1 16,0-1-16,0 0 0,0 0 15,0 21-15,0-20 0,0-1 16,0 21-16,0-21 0,0 22 0,0-22 16,0 0-16,0 0 0,0 21 15,0-20-15,0-1 0,0 0 16,0-42 31,0 0-47,0-1 15,0 1-15,0-21 0,0 21 16,0-22-16,0 22 0,22-21 0,-1 0 16,-21-1-16,21 1 15,0 0-15,0-1 0,0 22 0,1 0 16,-1 0-16,21 0 0,-21-1 0,0 22 15,1 0-15,20 0 0,-21 0 16,0 0-16,0 22 0,1-1 0,-1 0 16,0 0-16,-21 0 0,21 0 15,-21 22-15,21-22 0,-21 21 0,0-21 16,0 22-16,0-22 0,0 0 0,0 21 16,0-20-16,0-1 0,0 0 15,0 0-15,0 0 16,-21-21-16,0 0 15,21-21 1,0 0 0,0 0-16,0 0 0,0-1 0,0 1 15,0-21-15,21 21 0,0-22 16,0 1-16,1 0 0,-1 21 0,0-22 16,21 22-16,1-21 0,-22 21 15,21-1-15,0 22 0,-20-21 0,20 21 16,-21-21-16,21 21 0,-20 0 0,-1 0 15,0 0-15,0 21 0,0 0 16,-21 1-16,0-1 0,0 21 0,0-21 16,0 22-16,0-22 0,0 21 15,0-21-15,0 22 0,0-22 16,0 21-16,0-21 0,0 0 0,0 1 16,0-1-16,0 0 0,21 0 15,1-21-15,-1 0 0,0 0 16,0 0-16,0 0 15,0 0-15,1 0 0,-1-21 16,0 0-16,0 0 0,0-1 16,-21 1-16,21 0 0,1 0 0,-1-21 15,0 20-15,-21-20 0,0 0 16,21 21-16,-21-22 0,21 22 0,-21 0 16,0 0-16,0 0 0,0-1 15,0 44 16,-21-1-31,21 0 16,-21 0-16,21 0 0,0 22 0,0-22 16,0 21-16,0-21 0,-21 22 15,21-22-15,0 0 0,0 21 0,0-21 16,0 1-16,21-1 0,0-21 16,0 0-16,0 0 15,1 0-15,-1 0 0,0 0 16,0 0-16,0 0 0,0-21 0,1-1 15,20 1-15,-21 0 16,0 0-16,0-21 0,1 20 0,-1-20 16,0 0-16,-21 21 0,21-22 15,0 22-15,0-21 0,-21 21 0,0-1 16,22 1-16,-1 21 0,-21-21 0,0 42 31,0 0-31,0 1 16,-21 20-16,21-21 15,-22 0-15,22 22 0,0-22 16,-21 21-16,21 0 0,0-20 0,0 20 0,0-21 16,0 0-16,0 0 15,0 1-15,0-1 0,0 0 0,21-21 16,-21 21-16,22-21 0,-1 0 16,0 0-16,0 0 0,0 0 15,0 0-15,1-21 0,-1 0 16,0 0-16,0-1 0,0 1 0,0-21 15,-21 0-15,22-1 0,-1 1 16,0 0-16,0-1 0,0 1 16,-21-22-16,21 22 0,1 0 0,-22-1 15,0 22-15,0-21 0,21 21 16,-21 0-16,0-1 0,0 1 0,0 42 31,0 1-15,0 20-16,-21-21 0,-1 21 15,22-20-15,-21 20 0,21 0 0,0 1 16,0-1-16,-21 0 0,21 22 0,0-22 16,-21 0-16,21 1 0,0-22 15,0 21-15,0-21 0,0 1 0,21-1 16,0 0-16,-21 0 0,21-21 16,1 21-16,-1-21 0,0 0 0,0 0 15,0 0-15,22 0 0,-22-21 0,0 21 16,21-21-16,-21 0 0,1 0 15,20-22-15,-21 22 0,0-21 16,22-1-16,-22 1 0,0-21 0,21 20 16,-21 1-16,1 0 0,-1-22 15,0 22-15,-21-1 0,0 1 0,21 0 16,-21 21-16,0-22 0,0 22 16,0 0-16,0 0 0,-21 21 31,21 21-31,-21 0 0,21 21 15,-21-20-15,-1 20 0,22 0 0,-21-21 16,21 22-16,-21-1 0,0 0 16,21 1-16,0 20 0,0-20 15,0-1-15,0-21 0,0 21 0,0 1 16,0-22-16,0 21 0,0-21 16,0 1-16,21-1 0,0-21 0,0 21 15,22-21-15,-22 0 0,0 0 0,21 0 16,-20 0-16,20 0 0,-21-21 15,21 21-15,1-21 0,-22-1 0,21-20 16,-21 21-16,22-21 0,-22-1 16,21 22-16,-21-21 0,1 21 15,-1-22-15,-21 22 0,0 0 0,21 21 16,-21 21 0,-21 0-16,21 0 15,0 1-15,-21 20 0,21-21 0,-22 21 16,22-20-16,0 20 0,0-21 15,0 0-15,0 0 0,0 1 0,0-1 16,0 0-16,22-21 0,-1 0 16,0 0-16,0 0 0,0 0 15,0 0-15,1 0 0,-1 0 0,0-21 16,0 0-16,0-1 0,0 1 16,1 0-16,-1-21 0,0 21 15,0-22-15,0 1 0</inkml:trace>
  <inkml:trace contextRef="#ctx0" brushRef="#br0" timeOffset="21235.43">25463 6858 0,'0'0'0,"-63"0"31,42 0-15,0 0 31</inkml:trace>
  <inkml:trace contextRef="#ctx0" brushRef="#br0" timeOffset="21860.09">25590 7070 0,'0'0'0,"0"-21"15,0 42 1,0 0 0,0 0-16,0 21 0,0-20 15,0 20-15,0 0 0,0 1 0,0 20 16,0-21-16,0 1 0,0 20 0,0-20 15,0-1-15,-21 0 0,21 1 16,-21-1-16,21 0 0,0 1 16,0-1-16,-21 0 0,21 1 0,-21-1 15,21 0-15,0-21 0,0 1 16,0 20-16,0-21 0,0 0 0,0 0 16,0 1-16,21-44 46,0 1-46,-21 0 0,0 0 16,21 0-16,-21 0 0,21-1 16,-21 1-16,22 0 0</inkml:trace>
  <inkml:trace contextRef="#ctx0" brushRef="#br0" timeOffset="22228.26">25590 7027 0,'0'0'0,"-21"-21"15,0 0-15,0 21 0,0 0 16,21-21-16,21 21 31,0 0-31,0 0 0,0 0 0,22 0 16,-1 0-16,0 0 0,-20 0 15,20 0-15,-21 21 0,21-21 0,-20 21 16,-1 0-16,0 1 0,-21-1 16,0 0-16,0 0 0,0 0 15,0 0-15,-21 1 0,0-1 16,-1 0-16,-20 0 0,21 0 0,-21-21 0,-1 21 16,22-21-16,-21 22 0,21-22 15,-1 0-15,1 0 0,0 21 0,42-21 47,0-21-47,1 21 0,-1-22 16,0 1-16</inkml:trace>
  <inkml:trace contextRef="#ctx0" brushRef="#br0" timeOffset="22507.1">26225 6710 0,'0'0'0,"22"0"0,-22 21 31,0 21-31,0-20 16,0-1-16,-22 21 0,22 0 16,-21 1-16,0-1 0,21 0 15,-21 1-15,0 20 0,21-20 0,0-1 16,-21 0-16,21 1 0,-22-1 15,22-21-15,0 0 0,0 0 0,0 1 16,0-1-16,0 0 0,22-21 16,-1 0-16,0 0 15,0 0-15,0-21 0,0 0 0,1 21 16</inkml:trace>
  <inkml:trace contextRef="#ctx0" brushRef="#br0" timeOffset="22930.27">26458 7133 0,'0'21'15,"21"-21"1,1 0 0,-1 0-16,0 0 0,0 0 15,0 0-15,0 0 0,1-21 16,-1 21-16,0-21 0,0 21 0,0-21 15,-21 0-15,0 0 0,0-1 16,0 1-16,0 0 16,-21 21-16,0-21 0,0 21 15,0 0-15,-1 0 0,-20 0 16,21 21-16,0-21 0,0 21 16,-1 0-16,1 22 0,0-22 0,0 21 15,0 1-15,21-22 0,0 21 0,0 0 16,0-20-16,0 20 0,0-21 15,21 0-15,0 0 0,0 1 0,0-1 16,22 0-16,-22-21 0,21 0 16,1 0-16,-22 0 0,21 0 0,0 0 15,1-21-15,-1 21 0,0-21 0,-20-1 16,20 1-16,0 0 16,-21 0-16,1-21 0,-1 20 0,0-20 15,-21 21-15,0-21 0,0 20 16</inkml:trace>
  <inkml:trace contextRef="#ctx0" brushRef="#br0" timeOffset="23243.1">24701 6922 0,'43'0'31,"-22"0"-31,21 0 16,-21 0-16,22-22 0,-1 22 0,0 0 15,22 0-15,-22 0 0,1 0 0,-1 0 16,0 0-16,-21 0 16,1 0-16,-1 0 0</inkml:trace>
  <inkml:trace contextRef="#ctx0" brushRef="#br0" timeOffset="24015.49">17992 8043 0,'0'-42'31,"0"21"-15,-22 21 0,1 21-1,0-21-15,0 21 16,-21 22-16,20-22 0,1 21 0,-21 0 0,21-20 16,0 20-16,-22 0 0,22 1 15,0-1-15,0 0 0,21 1 16,0-22-16,-21 21 0,21-21 0,0 0 15,0 1-15,0-1 0,0 0 0,21 0 16,0-21-16,0 0 0,0 0 16,0 0-16,22 0 0,-22 0 0,0 0 15,21 0-15,-20-21 0,-1 21 0,21-21 16,-21 0-16</inkml:trace>
  <inkml:trace contextRef="#ctx0" brushRef="#br0" timeOffset="24423.26">18288 8255 0,'0'0'0,"-21"0"16,0 0-1,-1 0-15,22 21 0,-21-21 16,0 21-16,0 1 0,0-1 0,0 0 16,21 21-16,-22-21 0,22 1 0,-21 20 15,21-21-15,-21 0 0,21 22 16,0-22-16,0 0 0,0 0 15,21-21-15,0 21 0,1-21 16,-1 0-16,0 0 0,0 0 0,0 0 16,22 0-16,-22-21 15,21 21-15,-21-21 0,22 0 0,-22 21 16,0-21-16,0-1 0,0 1 0,-21 0 16,0 0-16,0 0 0,0 0 15,0-22-15,-21 22 0,0 0 0,0 0 16,-22-22-16,22 43 0,-21-21 0,0 0 15,20 21-15,1 0 0,-21 0 16,21 0-16,0 0 0,-1 21 0,1 0 16,21 1-16,0-1 15,0 0-15,0 0 0,0 0 16,21 0-16,1 1 0,-1-1 0,0-21 16,21 0-16,-21 21 15,1-21-15,20 0 0</inkml:trace>
  <inkml:trace contextRef="#ctx0" brushRef="#br0" timeOffset="24716.33">18838 8297 0,'21'0'0,"-42"0"0,42-21 16,-42 21 0,0 0-16,0 21 15,21 1-15,0-1 0,-21 0 16,21 0-16,-21 21 0,21-20 0,-22 20 15,22 0-15,0 1 0,0-1 0,0 21 16,0-20-16,0 20 16,0-20-16,0 20 0,0-21 0,0 1 15,0 20-15,0-20 0,0-1 0,0-21 16,0 21-16,0-20 0,0 20 16,0-21-16,0 0 0,0 0 15,22-42 1,-22 0-1,21 0-15,-21 0 0,0 0 0,0-22 16,0 22-16</inkml:trace>
  <inkml:trace contextRef="#ctx0" brushRef="#br0" timeOffset="25032.15">18796 8403 0,'0'-21'16,"0"42"-16,0-63 0,0 21 0,0 0 15,0-1 1,21 22-16,0-21 0,0 21 16,22 0-16,-22 0 0,0 0 15,0 0-15,22 0 0,-22 0 0,0 21 16,0 1-16,0-1 0,0 0 16,-21 0-16,0 21 0,0-20 0,0-1 15,0 0-15,-21 0 0,0 0 16,0 0-16,0 1 0,0-22 0,-22 21 15,22 0-15,0-21 0,0 0 0,0 0 16,-1 0-16,1 0 0,0 0 16,21-21-1,21 21 1,0-21-16,1 21 0,-1-22 16,0 1-16,0 21 0</inkml:trace>
  <inkml:trace contextRef="#ctx0" brushRef="#br0" timeOffset="25743.74">19410 8319 0,'0'0'0,"0"21"32,0 0-32,0 0 15,0 0-15,-21 0 0,21 1 0,0-1 16,0 0-16,-22 0 0,22 0 15,0 0-15,0 1 0,0-1 16,0 0-16,22 0 16,-1-21-16,0 0 15,0 0-15,0 0 0,0 0 0,1 0 16,-1 0-16,21-21 0,-21 0 0,22 21 16,-22-21-16,21-1 0,-21 1 15,0 0-15,1 0 0,-1-21 0,0 20 16,0 1-16,-21-21 0,0 21 0,21 0 15,-21-1-15,21 22 0,-21-21 16,0 42 15,0 1-15,0-1-16,0 0 0,-21 0 16,21 21-16,-21-20 0,21-1 15,-21 21-15,21 0 0,0 1 0,0-1 16,-21 0-16,21 1 0,-21 20 0,21 1 15,-22-22-15,22 22 0,0-22 16,0 21-16,0 1 0,0-22 0,0 1 16,0 20-16,0-21 0,0 1 0,0 20 15,0-20-15,0-1 0,22 0 16,-22 1-16,0-1 0,21-21 0,0 21 16,-21-20-16,0-1 0,0 0 15,0 0-15,0 0 0,-21-21 16,0 0-1,-1 0-15,1 0 0,0-21 16,21 0-16,-21-21 0,0 20 0,0-20 16,21 0-16,0-1 0,0 1 15,0 0-15,0-22 0,0 1 0,0-1 16,0 22-16,21-43 0,0 22 0,0-1 16,0 22-16,0-22 0,1 1 15,-1 21-15,0-1 0,0 1 16,0 21-16,0-22 0,22 22 0,-22 0 0,0 0 15,0 0-15,22 0 16,-22 21-16,0-22 0,21 22 0,-21 0 0,43-42 16,-43 42-16,0 0 15</inkml:trace>
  <inkml:trace contextRef="#ctx0" brushRef="#br0" timeOffset="25904.65">20468 8594 0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6:14:47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9800 0,'0'21'0,"21"-21"16,0 0 62,1 0-47,-1 0 0,-42 0 16</inkml:trace>
  <inkml:trace contextRef="#ctx0" brushRef="#br0" timeOffset="946.19">1058 9843 0,'21'0'47,"1"-22"-47,-22 1 16,21 21-16,0-21 16,0 0-16,-21 0 0,21 0 15,0-1-15,-21 1 0,0 0 16,0 0-1,0 0-15,0 0 0,-21-1 32,0 22-32,0 0 0,0 0 15,0 0 1,-1 0 171,1 0-171,0 0 0,0 0-16,0 0 0,0 0 0,-1 0 15,1 22-15,0-22 16,0 0-16,0 21 0,0-21 0,-1 21 16,1 0-16,0-21 15,0 21-15,0 0 0,0 1 0,21-1 16,-22 0-16,22 21 0,-21-21 15,21 1-15,-21-1 0,21 0 0,0 0 16,0 0-16,0 0 16,0 1-16,21-22 15,0 0-15,1 0 0,-1 0 16,0 0-16,0 0 0,0 0 0,22 21 16,-22-21-16,0 0 0,21 0 15,-21 0-15,22 21 0,-22-21 16,21 21-16,-21-21 0,22 21 15,-22-21-15,0 21 0,0-21 0,0 22 16,1-1-16,-1 0 16,-21 0-16,0 0 0,0 0 0,-21 1 15,-1-1-15,1 0 0,0 0 16,-21 0-16,21 0 0,-22 1 0,22-1 16,-21 0-16,21-21 0,-22 21 15,22-21-15,-21 0 0,21 0 0,-22 0 16,22 0-16,-21-21 0,21 0 15,-1 0-15,1 21 0,0-22 16,0 1-16,0 0 0,0 0 16,-1 0-16,22 0 0,-21-1 15,21 1 1,0 0 0,21 21-16,1-21 15,-1 21-15</inkml:trace>
  <inkml:trace contextRef="#ctx0" brushRef="#br0" timeOffset="1391.15">1651 9652 0,'0'0'16,"0"-21"-16,0 0 0,0 0 0,0-1 15,0 1-15,0 42 47,0 1-31,0-1-16,0 0 0,0 21 0,0-21 15,0 22-15,0-1 0,0 0 16,0 1-16,0-1 0,0 0 0,-21 1 16,0-22-16,-1 21 0,22 1 15,0-22-15,0 21 0,-21-21 0,21 0 16,0 1-16,0-1 0,0 0 16,0 0-16,0 0 31,21-21-31,1 0 15,-22-21 1,21 21-16,-21-21 0,0 0 16,0 0-16</inkml:trace>
  <inkml:trace contextRef="#ctx0" brushRef="#br0" timeOffset="1673.99">1397 9991 0,'21'0'47,"0"0"-47,0 0 0,1 0 0,-1 0 16,0 0-16,0-21 0,0 21 15,0 0-15,1 0 0,-1 0 16,0 0-16,0 0 0</inkml:trace>
  <inkml:trace contextRef="#ctx0" brushRef="#br0" timeOffset="2465.54">2074 10012 0,'0'0'0,"21"-64"31,-21 43-31,0 0 0,-21 21 16,21-21-16,-21 21 0,0 0 15,0-21-15,0 21 0,-1 0 0,1 0 16,0 0-16,0 21 0,0-21 0,0 21 16,-1 0-16,1 0 0,21 22 15,-21-22-15,0 0 0,21 21 0,-21-20 16,21-1-16,0 21 16,0-21-16,0 0 0,0 1 0,0-1 0,0 0 15,0 0 1,21-21-16,0 0 0,0 0 0,0 0 15,1 0-15,-1 0 16,0-21-16,0 0 0,0 21 0,0-21 16,1-1-16,-1 1 0,0 0 15,0-21-15,0 21 0,-21-1 0,0-20 16,21 21-16,-21 0 0,0 0 16,22-1-16,-22 1 0,0 0 0,0 42 31,0 0-31,0 1 15,0-1-15,0 0 0,0 0 16,0 21-16,0-20 0,0-1 0,0 0 16,0 0-16,0 0 0,0 0 15,0 1-15,0-1 0,0 0 16,21-21-16,0 0 0,0 0 16,0 0-16,0 0 15,1 0-15,-1-21 0,0 21 0,0-21 16,0-1-16</inkml:trace>
  <inkml:trace contextRef="#ctx0" brushRef="#br0" timeOffset="3302.06">2561 9652 0,'0'-42'0,"0"84"0,0-105 0,0 41 16,0 1-16,0 42 31,0 22-31,0-22 0,0 21 15,0 1-15,0-1 0,0 0 0,0 1 16,0 20-16,0-21 0,0 1 16,-21-1-16,21 0 0,0 1 0,0-22 15,0 21-15,0-21 0,0 1 16,0-1-16,0 0 0,21-21 0,0 0 16,0 0-16,1 0 0,-1 0 0,0 0 15,0 0-15,0-21 16,0 0-16,1 21 0,-1-43 0,0 22 15,0 0-15,0-21 0,-21 20 0,0 1 16,21-21-16,1 21 0,-22 0 16,0-1-16,0 1 0,0 0 0,0 42 31,0 0-31,0 1 0,0-1 16,0 0-16,0 0 0,0 0 0,0 0 15,0 1-15,0-1 0,0 0 16,0 0-16,21 0 0,0 0 15,0-21-15,0 0 16,0 0-16,1 0 16,-1 0-16,0 0 0,0-21 15,0 0-15,0 21 0,1-21 16,-1 0-16,-21 0 0,21-1 0,0-20 16,0 21-16,0 0 0,1 0 0,-22-1 15,21 1-15,0 0 0,0 0 16,0 21-16,0 0 0,1 0 15,-22 21 1,21-21 0,-21 21-16,21-21 31,0-21-15,-21 0-1,0 0-15,0 0 16,0-1-16,0 1 15,-21 0 1,0 21-16,0 0 0,-1 0 16,1 21-16,21 0 0,-21-21 0,0 43 15,0-22-15,21 0 0,0 21 16,-21-20-16,21-1 0,0 21 16,-22-21-16,22 22 0,0-22 0,0 0 15,0 0-15,0 0 0,22 0 16,-1 1-16,0-22 15,0 0-15,0 0 0,0 0 16,1 0-16,20 0 0,-21-22 0,0 1 16,22 0-16,-22 0 0,21 0 0,-21 0 15,0-1-15,1 1 0,-1-21 16,0 0-16,0 20 0,-21-20 0,0 0 16</inkml:trace>
  <inkml:trace contextRef="#ctx0" brushRef="#br0" timeOffset="3498.94">3492 9504 0,'-21'0'0,"0"0"0,-21 42 32,42-21-32,0 1 15</inkml:trace>
  <inkml:trace contextRef="#ctx0" brushRef="#br0" timeOffset="3687.32">2646 9716 0,'0'0'0,"0"21"0,21-21 32,0 0-32,0 0 15,0 0-15,22-21 0,-22 21 16,21-22-16,1 22 0,-22-21 0,21 0 16,-21 0-16,0 21 0</inkml:trace>
  <inkml:trace contextRef="#ctx0" brushRef="#br0" timeOffset="4431.14">2032 9017 0,'0'0'0,"21"0"31,0-21-15,0 0-1,-21 0-15,0-1 0,0 1 16,0 0-16,0 0 16,0 0-16,0 0 0,0-1 15,0 1-15,-21 21 0,0 0 16,0 0-16,0 0 0,0 0 0,-1 0 15,1 0-15,0 21 0,0 22 16,-21-22-16,20 21 0,1 1 0,0-22 16,-21 21-16,21 0 0,-1 1 15,22-1-15,0-21 0,-21 22 0,21-22 16,0 0-16,0 0 0,21 0 16,1-21-16,-1 0 0,0 0 15,0 0-15,0 0 0,22-21 16,-22 0-16,0 21 0,21-21 15,-21 0-15,1-22 0,-1 22 0,0 0 16,0-21-16,-21 20 0,0-20 16,21 21-16,-21-21 0,0 20 0,0 1 15,0 0-15,0 0 16,0 42 0,0 0-16,0 0 15,0 1-15,0-1 0,0 21 16,0-21-16,0 0 0,0 22 0,0-22 15,0 0-15,0 0 0,0 0 0,0 1 16,0-1-16,21-21 16,1 0-16,-1 0 15,0 0-15,0 0 0,0 0 16,0 0-16,1-21 0,-1-1 16,0 1-16</inkml:trace>
  <inkml:trace contextRef="#ctx0" brushRef="#br0" timeOffset="4663">2561 8678 0,'0'0'0,"0"-21"16,0 42-1,-21 1-15,0-1 0,21 0 16,-21 21-16,-1-21 0,1 22 16,21-1-16,-21 0 0,0 1 15,21-1-15,0-21 0,-21 22 0,21-22 16,0 21-16,0-21 0,0 0 15,0 1-15,0-1 16,21-21-16,0 0 0,0 0 0,0 0 16,1-21-16,20-1 0,-21 1 15,0 0-15,0-21 0,1 21 16,-1-22-16</inkml:trace>
  <inkml:trace contextRef="#ctx0" brushRef="#br0" timeOffset="4858.41">2773 8700 0,'0'-43'31,"0"86"-31,0-65 16,-21 44-16,21-1 16,-22 21-16,22-21 0,0 22 0,-21-1 15,21 0-15,-21-21 0,21 22 16,-21-1-16,21-21 0,0 22 0,0-22 16,0 0-16,0 21 0,0-21 15,0 1-15,21-22 0,0 0 16,0 0-16,1 0 0,-1 0 0,0 0 15,0 0-15</inkml:trace>
  <inkml:trace contextRef="#ctx0" brushRef="#br0" timeOffset="5146.24">3619 8594 0,'-21'21'31,"21"0"-31,0 0 0,0 0 0,-21 1 16,0 20-16,21 0 0,-21 1 16,0-1-16,21-21 0,0 21 0,-22 1 15,1-1-15,0-21 0,21 22 0,0-22 16,0 0-16,0 0 0,-21-21 15,21 21-15,21-21 16,0-21 0,0 21-16,1-21 0,-1 0 15</inkml:trace>
  <inkml:trace contextRef="#ctx0" brushRef="#br0" timeOffset="5575.51">3810 8615 0,'0'85'32,"0"-64"-32,0 21 0,0 0 15,0-20-15,-21 20 0,0 0 0,21-21 16,-22 22-16,22-22 0,0 0 0,0 21 16,-21-20-16,21-1 15,-21 0-15,21-42 31,0 0-15,0-1-16,0 1 0,0-21 16,21 21-16,-21 0 0,21-22 15,1 22-15,-22-21 0,21 21 0,0-1 16,0 1-16,0 21 0,0 0 16,1-21-16,-1 21 0,0 0 0,0 0 15,-21 21-15,21 0 0,0 1 16,-21 20-16,0-21 0,0 0 15,0 0-15,0 22 0,0-22 0,0 0 16,-21 0-16,0 0 0,21 22 0,-21-22 16,0-21-16,0 21 0,21 0 15,0 0 1,0-42 0,21 0-1,0 0-15</inkml:trace>
  <inkml:trace contextRef="#ctx0" brushRef="#br0" timeOffset="5962.28">4191 8932 0,'0'0'0,"-21"0"0,21 22 15,21-22 16,0 0-31,0 0 16,-21-22-16,21 22 0,1-21 0,-22 0 16,21 21-16,0-21 0,-21 0 0,21 0 15,-21-1-15,0 1 0,0 0 16,0 0-16,-21 21 16,0 0-16,0 21 15,-1 0-15,1 0 0,0 1 16,0-1-16,0 0 0,0 21 0,-1-21 15,22 1-15,0 20 0,0-21 16,0 0-16,0 0 0,0 1 16,0-1-16,22-21 0,-1 21 15,0-21-15,0 0 0,0 0 16,0 0-16,22 0 0,-22-21 0,21 0 16,-21 21-16,22-22 0,-22 1 0,21 0 15,-21 0-15,1 0 0,-1 0 16,0-1-16</inkml:trace>
  <inkml:trace contextRef="#ctx0" brushRef="#br0" timeOffset="6226.64">3387 8678 0,'-22'22'0,"44"-44"0,-65 44 15,43-1-15,21-21 16,22 0-16,-22 0 16,42 0-16,-20 0 0,20 0 15,-20 0-15,20-21 0,1 21 0,-22 0 16,21 0-16,-20-22 0,-1 22 0,0 0 16,-20 0-16,20 0 15,-21 0-15</inkml:trace>
  <inkml:trace contextRef="#ctx0" brushRef="#br0" timeOffset="7222.59">4064 9737 0,'0'-21'0,"63"-43"31,-41 64-31,-1 0 0,0-21 16,0 21-16,0 0 0,0 0 15,1 0-15,-22 21 16,21-21-16,-21 21 0,21 0 15,-21 1-15,0 20 0,0-21 0,0 21 16,0-20-16,0-1 0,0 0 0,-21 21 16,21-21-16,-21 1 0,-1-22 15,22 21-15,-21-21 16,21-21 0,0-1-1,0 1-15,0 0 0,21 0 0,1 0 16,-22-22-16,21 22 0,21-21 15,-21 21-15,0-22 0,1 22 16,20-21-16,-21 21 0,21 21 0,-20-21 16,-1 21-16,0 0 0,0 0 15,0 21-15,0 0 0,1 0 0,-22 0 16,0 0-16,0 22 0,0-22 16,0 21-16,0-21 0,0 22 0,0-22 15,0 21-15,0-21 0,0 1 0,0-1 16,-22 0-16,1 0 15,0-21-15,21-21 32,0 0-32,0 0 0,0-1 15,21 1-15,0 0 0,1-21 0,-1 21 16,0-22-16,21 1 0,-21 21 0,22-22 16,-22 22-16,21 0 15,-21-21-15,22 42 0,-1-21 0,-21 21 16,0 0-16,1 0 0,-1 0 0,0 21 15,0 0-15,-21 0 0,0 0 16,0 0-16,0 22 0,0-22 0,0 21 16,0-21-16,0 22 0,0-22 0,0 0 15,-21 0-15,21 0 0,-21 1 16,21-1-16,0-42 47,21 21-47,0-22 15</inkml:trace>
  <inkml:trace contextRef="#ctx0" brushRef="#br0" timeOffset="7573.4">5334 9800 0,'21'0'0,"0"0"31,0 0-31,1 0 0,-22-21 0,21 21 15,0 0-15,0-21 0,0 0 16,0 21-16,22-21 0,-22 21 0,-21-22 16,21 1-16,0 0 0,-21 0 15,0 0-15,0 0 16,-21 21-16,0 0 16,-21 0-16,20 0 0,-20 0 0,21 21 15,-21 0-15,20 0 0,-20 0 16,21 22-16,0-22 0,0 21 0,21-21 15,0 0-15,0 22 0,0-22 0,0 0 16,0 0-16,0 0 0,0 1 16,21-1-16,0-21 0,0 0 15,21 21-15,-20-21 0,20 0 0,0 0 16,-21 0-16,22 0 0,-1 0 16,0-21-16,1 0 0,-1-1 0,-21 22 15,22-21-15</inkml:trace>
  <inkml:trace contextRef="#ctx0" brushRef="#br0" timeOffset="8194.6">6032 9631 0,'0'0'0,"0"-21"0,0 0 16,0 42 15,0 0-31,0 0 0,0 21 16,0-20-16,0-1 15,0 0-15,0 0 0,0 21 0,-21-20 16,21-1-16,0 0 0,0 0 0,0 0 15,0 0-15,-21-21 16,21-21 15,0 0-31,0 0 16,0 0-16,0 0 0,0-22 0,21 22 16,0-21-16,-21 21 0,22-22 0,-1 1 15,0 21-15,0 0 0,0-1 16,0 1-16,1 21 0,-1 0 0,0 0 15,0 0-15,0 21 0,0-21 16,-21 43-16,0-22 16,22 0-16,-22 0 0,21 22 0,-21-22 15,0 21-15,0-21 0,0 0 0,0 1 16,0-1-16,0 0 0,0 0 16,0 0-16,0-42 46,0 0-46,0-21 0,0 20 16,21 1-16,0-21 0,0 21 0,0-22 16,1 22-16,20-21 0,-21 21 15,0 0-15,22-1 0,-22 1 0,21 0 16,-21 21-16,22 0 0,-22 0 16,0 0-16,0 21 0,0-21 15,0 21-15,1 1 0,-1-1 0,-21 0 16,0 21-16,0-21 0,0 1 15,0-1-15,0 0 0,0 0 0,0 0 16,0 0-16,0 1 0,-21-1 0,-1-21 16,22 21-16,0-42 47,22 0-47,-1-1 0,0 1 0,0 0 15</inkml:trace>
  <inkml:trace contextRef="#ctx0" brushRef="#br0" timeOffset="8672.33">7218 9208 0,'0'0'0,"0"21"16,0 0-16,0 0 16,0 0-16,0 22 0,-21-22 0,21 21 15,0 0-15,0-20 0,-22 20 16,22 0-16,-21 1 0,21-1 0,-21-21 15,21 21-15,0-20 0,0 20 16,-21-21-16,21 0 0,-21 0 0,21 1 16,0-1-16,0 0 15,0-42 1,0 0 0,0-1-16,0 1 0,0 0 15,0-21-15,21 21 0,0-22 0,0 1 16,0 21-16,1-22 0,-22 22 15,21 0-15,0 0 0,21 0 0,-21 0 16,1-1-16,-1 22 0,21 0 0,-21 0 16,22 0-16,-22 0 0,0 22 0,21-1 15,-21 0-15,1 0 0,-1 21 16,-21-20-16,0-1 0,0 21 16,0-21-16,0 0 0,0 22 0,-21-22 15,-1 0-15,1 0 0,-21 0 16,21-21-16,0 22 0,-1-22 0,1 0 15,0 0-15,-21 0 0,21 0 16,-1 0-16,22-22 16,0 1-1,22 0-15,-1 21 0,0-21 16,0 0-16,0 21 0</inkml:trace>
  <inkml:trace contextRef="#ctx0" brushRef="#br0" timeOffset="9298.43">7705 9716 0,'0'0'0,"21"0"0,0 0 16,0 0-16,0 0 0,0-22 15,1 1-15,-1 21 0,0-21 0,21 21 16,-21-21-16,1 0 0,20 0 16,-21-1-16,0 1 0,-21 0 0,21 0 15,-21 0-15,0 0 0,0-1 16,-21 22-1,0 0-15,0 0 0,0 0 0,0 0 16,-1 22-16,-20-1 0,21 0 16,0 0-16,0 21 0,-1-20 0,22 20 15,0-21-15,-21 0 0,21 22 16,0-22-16,0 0 0,0 0 0,0 0 16,21-21-16,1 21 0,-1-21 0,0 0 15,0 22-15,21-22 0,1 0 16,-22 0-16,21 0 0,1 0 0,-22 0 15,21 0-15,-21-22 0,22 22 0,-22-21 16,0 0-16,0 0 0,-21 0 16,0 0-16,21-1 0,-21 1 0,0-21 15,21 21-15,-21 0 0,0-1 0,0 1 16,0 0-16,22 0 16,-22 0-16,21 21 0,0 0 0,-21-21 15,21 21-15,0 0 0,0 21 16,1 0-16,-22 0 15,21 0-15,-21 0 0,0 22 16,0-22-16,21 21 0,-21-21 0,21 1 16,-21 20-16,0-21 0,0 0 0,0 0 15,0 1-15,0-1 0,0 0 16,0-42 15,0 0-31,0-1 0,0 1 16,0 0-16,0 0 0,0-21 0,0 20 15,21-20-15,0 21 0,1-21 16,-1 20-16,-21 1 0,21 0 0,0 0 16,0 0-16,0 21 0,1 0 15,-1-21-15,0 21 0,0 0 0,0 0 16,0 0-16,1 0 0</inkml:trace>
  <inkml:trace contextRef="#ctx0" brushRef="#br0" timeOffset="9662.44">9271 9567 0,'21'0'0,"0"-42"31,0 42-31,-21-21 16,0 0-16,-21 21 16,0 0-1,0 0-15,0 0 0,0 0 0,-1 0 16,-20 21-16,21-21 0,0 21 0,0 0 15,21 0-15,0 1 0,0-1 16,0 0-16,0 0 16,21-21-16,0 21 0,0-21 15,0 21-15,0-21 0,1 22 0,-1-22 16,0 0-16,0 21 0,0 0 0,0-21 16,-21 21-16,22-21 0,-22 21 15,0 0-15,-22 1 16,1-22-16,0 0 0,0 0 0,-21 21 15,-1-21-15,22 0 0,-21 0 16,-1 0-16,1 21 0,0-21 0,-1 0 16,1 0-16,21 0 0,0 0 0,0 0 15,-1 0-15</inkml:trace>
  <inkml:trace contextRef="#ctx0" brushRef="#br0" timeOffset="10723">10350 9483 0,'0'-21'0,"0"42"16,22-64-16,-22 22 0,0 0 0,0 0 16,0 42-1,0 0 1,0 0-16,0 22 0,0-1 0,0 0 0,0 1 16,-22-1-16,22 0 15,-21 1-15,0-1 0,21-21 0,0 22 16,-21-22-16,21 0 0,0 0 0,-21 0 15,21 0-15,21-21 16,0 0 0,0-21-16,0 21 0,1-21 15,-1 0-15,0 0 0,0-22 16,0 22-16,0 0 0,1-21 0,-22 21 16,21-22-16,0 22 0,-21 0 15,0 0-15,21 21 0,-21 21 31,0 0-31,0 0 0,0 0 16,0 1-16,0-1 0,0 21 16,0-21-16,0 0 0,0 22 0,0-22 15,21 0-15,-21 0 0,21 0 0,1 1 16,-1-22-16,0 0 0,0 0 16,0 0-16,22 0 0,-22 0 0,21 0 15,0 0-15,1-22 0,-22 1 0,21 0 16,1 0-16,-22-21 0,21 20 15,-21-20-15,0 21 0,22-21 16,-22-1-16,-21 22 0,21-21 0,0 21 16,-21-22-16,21 22 0,-21 0 15,0 0-15,-21 42 16,0-21 0,0 21-16,21 0 0,-21 0 15,0 22-15,21-22 0,0 0 0,0 21 16,-22-20-16,22-1 0,0 21 0,0-21 15,0 0-15,0 1 0,22-1 16,-1 0-16,0-21 0,0 21 0,0-21 16,0 0-16,22 0 0,-22 0 0,0 0 15,21 0-15,-20 0 0,20 0 16,-21-21-16,0 0 0,22 0 16,-22-1-16,0 1 0,0 0 0,0-21 15,0 21-15,-21-22 0,0 22 0,22-21 16,-22 21-16,0-1 0,0 1 15,0 0-15,0 42 16,0 0-16,0 1 16,-22-1-16,22 0 0,-21 21 15,21-21-15,-21 1 0,21-1 0,0 0 16,0 0-16,0 0 0,0 0 16,21-21-1,0 0 1,-21-21-16,22 21 0,-22-21 15</inkml:trace>
  <inkml:trace contextRef="#ctx0" brushRef="#br0" timeOffset="11066.99">11747 9250 0,'-21'-21'16,"42"42"-16,-63-42 0,21 21 0,0 0 15,0 0-15,-1 0 0,1 21 0,0 0 16,21 0-16,0 0 0,0 1 15,0-1-15,0 0 16,0 0-16,21-21 0,0 0 0,1 21 16,20-21-16,-21 0 0,0 0 15,0 0-15,22 0 0,-22 0 0,0-21 16,0 21-16,0-21 0,1 0 16,-22 0-16,0-1 0,0 1 15,0 0-15,0 0 0,0 0 16,-22 21-16,1 0 0,0 0 15,0 0-15,0 0 0,0 0 0,-1 21 16,1 0-16,0-21 0,0 42 0,0-20 16,21-1-16,0 0 0,0 0 15,0 0-15,0 0 0,0 1 0,0-1 16,0 0-16,0 0 0,21-21 16,0 21-16,0-21 0,0 0 15</inkml:trace>
  <inkml:trace contextRef="#ctx0" brushRef="#br0" timeOffset="11522.73">12298 9250 0,'0'0'15,"0"-21"-15,0 0 0,0-1 0,0 44 32,0-1-32,-21 21 0,21-21 15,-22 0-15,1 22 0,21-1 16,-21 0-16,0 1 0,0-1 0,21 0 15,-21 1-15,-1-1 0,22-21 16,0 22-16,0-22 0,0 0 0,0 21 16,0-21-16,0 1 0,22-22 15,-1 0-15,0 0 16,0 0-16,0 0 0,0 0 0,22-22 16,-22 1-16,0 0 0,21 0 15,-20 0-15,-1-22 0,0 1 0,0 0 16,21-1-16,-20 1 0,-1 0 0,0-1 15,0-20-15,0 21 0,0-1 16,-21 1-16,0 0 0,0 20 0,0 1 16,0 42-1,0 1-15,-21 20 0,0-21 16,0 21-16,0 1 0,0-1 0,-1 0 16,1 22-16,0-22 0,21 1 15,0-1-15,0-21 0,0 21 0,0-20 16,0-1-16,0 0 0,21 0 0,0-21 15,1 0-15,-1 0 0,0 0 16,21 0-16,1 0 0,-1 0 0,0 0 16,22-21-16,-22 21 0,0-21 0,1 0 15</inkml:trace>
  <inkml:trace contextRef="#ctx0" brushRef="#br0" timeOffset="12466.62">1333 11091 0,'0'0'0,"0"-21"0,0 0 0,0 0 15,0 0-15,-21 21 0,21-21 16,-21 21-16,21 21 15,0 0 1,0 21-16,0-21 0,0 22 0,0 20 16,0-20-16,0-1 0,0 21 15,-21-20-15,0-1 0,0 22 0,-1-43 16,22 21-16,0 0 0,-21-20 16,21-1-16,-21-21 0,21 21 0,-21-42 46,21 0-46,0-1 0,0 1 16,0 0-16,0 0 0,0-21 0,0 20 16,0-20-16,21 21 0,-21-21 15,42 20-15,-20-20 0,20 21 0,0 0 16,1 0-16,-1 21 0,0 0 16,1 0-16,20 0 0,-21 0 0,1 21 15,-1 0-15,0 0 0,-20 0 16,-1 0-16,0 22 0,-21-22 15,0 21-15,0-21 0,-21 22 0,0-22 16,-22 0-16,1 0 0,0 0 0,-1 1 16,1-1-16,0-21 0,-1 0 15,1 21-15,0-21 0,20 0 16,-20 0-16,21 0 0,0 0 0,21-21 16,0 0-16,0-1 15,0 1-15,0 0 0,0 0 0,21 21 16,0-21-16</inkml:trace>
  <inkml:trace contextRef="#ctx0" brushRef="#br0" timeOffset="12782.47">1884 11472 0,'0'0'0,"21"0"0,0 0 15,0 0-15,0 0 0,1-21 0,-1 0 16,0 0-16,0 0 15,0 0-15,0-1 0,1 1 0,-1 0 16,-21 0-16,0 0 0,21 0 16,-21-1-16,0 1 0,0 0 0,-21 21 15,0 0-15,-1 0 0,1 0 0,0 0 16,-21 21-16,-1 0 16,22 1-16,0-1 0,-42 63 15,41-62-15,1 20 0,21-21 0,0 21 16,0-20-16,0 20 0,0-21 15,0 0-15,21 0 0,1-21 16,-1 22-16,0-22 0,21 0 0,1 0 16,-1 0-16,0 0 0,1 0 0,-1-22 15,21 22-15,-20-21 0</inkml:trace>
  <inkml:trace contextRef="#ctx0" brushRef="#br0" timeOffset="13403.35">3556 11240 0,'0'0'0,"21"-22"16,0 22-16,0-21 0,64-85 31,-64 106-31,-21-21 0,0 0 16,-21 0-16,0 21 15,0 0-15,0 0 0,-22 0 16,22 0-16,-21 0 0,21 21 0,-22 0 16,22-21-16,-21 21 0,21 1 0,-1-1 15,22 0-15,0 0 0,0 0 16,0 0-16,0 1 0,0-1 0,0 0 16,22 0-16,-1-21 0,21 21 15,-21 0-15,22 1 0,-22-1 16,21-21-16,0 21 0,-20 0 0,20 0 15,-21 0-15,0 1 0,0-1 16,-21 0-16,0 0 0,0 0 16,-21 0-16,0-21 0,-21 22 0,21-22 15,-43 0-15,22 21 0,-1-21 16,-20 0-16,21 0 0,-1 0 0,1 0 16,21 0-16,-22-21 0,22-1 15,0 1-15,0 0 0,0 0 0,0 0 16,21 0-16,0-1 0,0 1 15,0-21-15,0 21 0,0 0 16,0-1-16,21 1 0,0 0 0,0 21 16,0-21-16,0 21 0,22 0 0,-22-21 15,0 21-15</inkml:trace>
  <inkml:trace contextRef="#ctx0" brushRef="#br0" timeOffset="13682.21">4233 10859 0,'0'21'15,"0"0"1,0 0-16,0 0 0,-21 0 0,21 1 16,0 20-16,-21 0 0,0 1 0,21-1 15,-21 0-15,-1 1 0,22 20 16,-21-42-16,21 22 0,-21-1 0,21-21 15,0 21-15,0-20 0,0-1 0,0 0 16,0 0 0,21-21-16,0 0 0,1-21 15,-1 0 1,-21 0-16,0-1 0,0 1 16,0 0-16</inkml:trace>
  <inkml:trace contextRef="#ctx0" brushRef="#br0" timeOffset="14159.59">3979 11261 0,'21'-21'31,"1"21"-15,-1-22-16,21 22 0,-21 0 0,22-21 16,-1 21-16,0-21 0,1 21 15,-1-21-15,21 21 0,-20 0 0,-1 0 16,0 0-16,-20-21 0,-1 21 15,0 0-15,0 0 0,-21 21 16,0 0-16,-21 0 16,0 0-16,21 1 0,-21-1 15,-1 0-15,1 0 0,21 0 0,-21 22 16,21-22-16,-21 0 0,21 0 0,-21 0 16,21 0-16,0 1 0,0-1 15,0 0-15,21-21 0,0 0 16,0 0-16,0 0 0,1 0 0,20 0 15,-21 0-15,0 0 0,0-21 16,22 0-16,-22 21 0,21-22 0,-21 1 16,1 0-16,20 0 0,-21 0 0,0-22 15,-21 22-15,0 0 16,0-21-16,0 21 0,0-1 0,0 1 0,-42-21 16,21 21-16,0 0 15,-22 21-15,22 0 0,0 0 16,0 0-16,0 0 0,-1 0 0,1 21 15,0 0-15,21 0 0,-21-21 0,21 21 16,0 0-16,0 1 0,0-1 16,21-21-16,0 21 15,0-21-15,1 0 0,-1 0 0</inkml:trace>
  <inkml:trace contextRef="#ctx0" brushRef="#br0" timeOffset="14542.37">5038 11155 0,'0'0'0,"0"-21"0,0 0 15,21-1-15,-21 1 16,21 21-16,0-21 16,0 21-16,0 0 0,1 0 15,-1 0-15,-21 21 0,21 0 0,0 1 16,-21-1-16,0 0 0,0 21 15,0-21-15,0 22 0,0-22 0,0 21 16,0-21-16,0 1 0,0-1 16,0 0-16,0 0 0,-21 0 0,21-42 47,0 0-47,0 0 15,0 0-15,21-1 0,-21-20 16,0 21-16,21 0 0,-21-22 0,21 22 15,-21 0-15,22 0 0,-1 0 0,-21 0 16,21 21-16,0-22 0,0 22 16,0 0-16,1 0 0,-1 0 15,0 0-15</inkml:trace>
  <inkml:trace contextRef="#ctx0" brushRef="#br0" timeOffset="14899.49">5588 11345 0,'21'0'16,"0"0"-16,0 0 0,-21-21 15,22 0-15,-1 21 0,0-21 0,-21 0 16,21 0-16,0-1 0,0 1 15,-21 0-15,22 0 16,-22 0-16,0 0 0,-22 21 31,1 0-31,0 21 0,0 0 16,0 0-16,0 0 0,-1 0 0,22 1 16,0-1-16,-21 0 0,21 21 0,0-21 15,0 1-15,0-1 0,0 0 16,0 0-16,21 0 0,-21 0 15,22-21-15,-1 0 0,0 22 0,0-22 16,0 0-16,0 0 16,1 0-16,-1 0 0,21 0 0,-21 0 15,0 0-15</inkml:trace>
  <inkml:trace contextRef="#ctx0" brushRef="#br0" timeOffset="15401.21">6540 11218 0,'0'0'0,"0"-21"0,0 0 16,0 0-16,0 0 0,-21 0 16,0-1-16,21 1 0,-21 0 0,0 21 15,0 0-15,-1 0 0,1 0 16,0 0-16,0 0 0,0 0 0,-22 21 16,22-21-16,0 21 0,0 22 0,0-22 15,21 0-15,-21 21 0,21-20 16,-22 20-16,22 0 0,0-21 0,0 1 15,0 20-15,0-21 0,0 0 16,0 0-16,0 1 0,22-1 16,-1-21-16,0 0 0,0 0 15,0 0-15,0 0 0,22 0 16,-22 0-16,0-21 0,0-1 0,0 1 16,1 0-16,20 0 0,-21-21 0,0 20 15,0-20-15,1 0 0,-1-1 16,0-20-16,0 21 0,0-1 15,-21 1-15,21-22 0,-21 22 0,22 21 16,-22-21-16,0 20 0,0 1 0,0 0 16,0 42-1,0 0-15,0 1 16,0-1-16,-22 21 0,1 0 0,0 1 16,21-1-16,0 0 0,0 1 15,-21-1-15,21 0 0,0 1 16,0-1-16,0 0 0,0-20 0,21 20 0,-21-21 15,21 0-15,0 0 0,1-21 16,-1 0-16,0 22 0,0-22 16,21 0-16,-20 0 0,-1 0 0,0 0 15,21-22-15</inkml:trace>
  <inkml:trace contextRef="#ctx0" brushRef="#br0" timeOffset="15694.31">8001 10986 0,'0'0'0,"-21"0"0,21 21 0,-21-21 0,21 21 15,-22 0-15,1 0 0,21 0 16,0 1-16,0-1 0,-21 0 15,21 0-15,-21 0 0,21 0 0,0 1 16,0-1-16,0 0 16,-21-21-16,21 21 15,0-42 17,0 0-32,0 0 0,21-1 15</inkml:trace>
  <inkml:trace contextRef="#ctx0" brushRef="#br0" timeOffset="15866.22">7937 10922 0,'0'0'0,"0"-21"0,0 0 0,-21 21 15,21-21 1,-21 21-16,0 0 16,21-22-16,21 22 46,0 0-46,0 0 0,1 0 16</inkml:trace>
  <inkml:trace contextRef="#ctx0" brushRef="#br0" timeOffset="16294.49">8255 10922 0,'0'0'0,"0"21"31,0 0-31,21 1 0,-21-1 16,0 0-16,0 0 0,21 0 16,-21 0-16,0 1 0,0-1 15,0 0-15,0 0 0,0 0 0,0 0 16,0 1-16,0-1 16,0-42 15,-21-1-16,21 1-15,0 0 0,0 0 0,0 0 16,0 0-16,0-1 0,0-20 0,0 21 16,0-21-16,21 20 0,0-20 15,22 21-15,-22 0 0,0 0 16,21-1-16,-20 1 0,20 21 0,-21 0 0,21 0 16,1 0-16,-22 21 15,21 1-15,-21-1 0,1 0 0,-1 21 16,0-21-16,0 1 0,-21 20 0,0-21 15,0 21-15,0-20 0,0-1 0,0 21 16,0-21-16,0 0 0,-21-21 16,0 22-16,0-22 0,-1 21 15,1-21-15,0 0 0,0 0 16,-21 0-16,20 0 0</inkml:trace>
  <inkml:trace contextRef="#ctx0" brushRef="#br0" timeOffset="17026.32">2498 12404 0,'0'0'0,"0"-21"16,0-1-16,21 1 16,0 21-16,0-21 0,0 0 15,0 21-15,1-21 0,-1 21 16,0-21-16,-42 21 31,0 0-31,-22 0 0,22 21 0,-21-21 16,-1 21-16,22 0 0,-21-21 15,21 21-15,-22 0 0,22 1 0,21-1 16,-21-21-16,21 21 0,0 0 16,0 0-16,0 0 0,21 1 15,0-1-15,22 0 0,-22 0 0,0 0 16,21 0-16,-20 1 0,20-1 15,-21-21-15,0 21 0,0 0 16,-21 0-16,0 0 0,0 1 16,0-1-16,-21-21 0,0 21 0,0-21 0,-21 0 15,-1 0-15,1 0 16,-22 0-16,22 0 0,-21 0 0,20 0 16,1 0-16,21-21 0,-22 0 15,22-1-15,0 1 0,0 21 0,0-21 16,21 0-16,0 0 0,0 0 0,0-1 15,0 1-15,0 0 16,21 21-16,0 0 0,0-21 0,22 21 16,-22 0-16,21-21 0,0 0 15,1 21-15</inkml:trace>
  <inkml:trace contextRef="#ctx0" brushRef="#br0" timeOffset="17273.64">2984 12319 0,'0'0'0,"22"0"0,-22 21 32,0 0-32,0 1 15,-22 20-15,1-21 0,21 0 0,0 22 16,-21-22-16,0 21 0,21-21 16,-21 22-16,21-1 0,0-21 0,0 0 15,0 0-15,0 22 0,0-22 16,0 0-16,21-21 47,-21-21-47,0 0 0</inkml:trace>
  <inkml:trace contextRef="#ctx0" brushRef="#br0" timeOffset="17418.56">2709 12658 0,'21'-21'31,"1"21"-31,-1 0 16,0 0-16,0 0 0,21 0 0,-20-22 15,20 22-15,0 0 0,1 0 0,-22 0 16,21 0-16</inkml:trace>
  <inkml:trace contextRef="#ctx0" brushRef="#br0" timeOffset="17940.75">3598 12615 0,'0'-21'15,"0"0"1,0 0-16,0 0 16,0 0-16,0-1 15,-21 22-15,21-21 0,-21 21 0,0 0 16,0 0-16,-1 0 0,1 0 0,0 0 15,0 0-15,-21 0 0,20 21 16,1 1-16,-21-1 0,21 0 0,0 21 16,-1-21-16,1 1 0,21 20 15,0-21-15,-21 21 0,21-20 0,0-1 16,0 0-16,0 0 0,0 0 16,21-21-16,0 0 15,22 0-15,-22 0 16,0 0-16,0-21 0,22 0 15,-22 0-15,0 0 0,21-1 0,-21 1 16,1 0-16,-1 0 0,0-21 0,0 20 16,0 1-16,-21-21 0,21 21 15,-21 0-15,0-1 0,0 1 0,0 0 16,0 42 0,0 0-1,0 1-15,-21-1 0,21 21 0,-21-21 16,21 0-16,0 22 0,0-22 15,0 21-15,0-21 0,0 1 0,0-1 16,0 0-16,21 0 0,0-21 16,1 0-16,-1 0 15,0 0-15,0 0 0,0-21 0,22 21 16,-22-21-16,0 0 0,0-1 16,21 1-16,-20 0 0,-1-21 0</inkml:trace>
  <inkml:trace contextRef="#ctx0" brushRef="#br0" timeOffset="18734.34">4064 12256 0,'0'0'0,"0"-22"0,0 1 0,0 0 0,0 42 31,0 0-31,0 1 0,0-1 16,0 0-16,-21 21 0,0-21 16,21 22-16,-22-1 0,22 0 15,0-20-15,-21 20 0,21 0 0,0-21 16,-21 22-16,21-22 0,0 21 15,0-21-15,0 1 0,0-1 0,21-21 16,0 0-16,-21 21 0,22-21 0,-1 0 16,0 0-16,0-21 0,0 21 15,0-21-15,1-1 0,-1 1 0,21 0 16,-21 0-16,0 0 0,-21-22 0,22 22 16,-1 0-16,-21 0 15,21 0-15,-21 0 0,0 42 31,0 0-15,0 0-16,0 0 0,0 0 0,0 1 16,0-1-16,0 0 0,0 0 0,0 0 15,0 0-15,0 1 16,21-22 0,0 0-16,22 0 0,-22 0 15,0 0-15,21-22 0,-21 1 0,1 21 16,-1-21-16,21 0 0,-21 0 0,0 0 15,1-1-15,-1 1 0,21 0 16,-21 0-16,0 0 0,1 0 0,-1-1 16,0 1-16,0 21 0,0 0 15,0-21-15,1 21 16,-22 21 0,0 0 15,0-42 0,0 0-15,0 0-16,0 0 15,0 0-15,-22 21 32,1 0-32,0 21 15,0-21-15,21 21 0,-21 21 16,0-21-16,-1 1 0,22-1 15,-21 21-15,21-21 0,-21 0 0,21 22 16,0-22-16,0 0 0,0 0 0,0 0 16,21-21-16,0 22 0,1-22 15,-1 0-15,21 0 0,-21 0 0,0 0 16,1 0-16,20 0 0,-21 0 0,0-22 16,22 22-16,-22-21 0,0 0 15,0 0-15,0 21 0,0-21 16,1 0-16,-1-1 0,-21-20 0,0 21 15,0 0-15,0 0 0</inkml:trace>
  <inkml:trace contextRef="#ctx0" brushRef="#br0" timeOffset="18914.24">4805 12192 0,'0'0'0,"-64"0"31,64 21 1,21-21-32</inkml:trace>
  <inkml:trace contextRef="#ctx0" brushRef="#br0" timeOffset="19095.14">3979 12404 0,'-21'0'0,"42"0"0,-21 0 31,43 0-15,-22 0-16,21 0 0,0 0 0,1 0 15,20-21-15,-20 21 0,20-22 0,-21 22 16,22-21-16,-22 21 0</inkml:trace>
  <inkml:trace contextRef="#ctx0" brushRef="#br0" timeOffset="19614.84">6392 12107 0,'0'0'0,"43"-105"32,-43 126-1,0 0-31,0 0 0,0 21 0,0 1 15,-22-22-15,1 21 0,21 1 0,0-1 16,-21 0-16,0 1 0,21-22 16,0 21-16,-21 0 0,0-20 0,21 20 15,-22-21-15,22 0 0,0 0 0,0 1 16,0-1 0,0-42 15,0-1-16,0 1-15,0 0 0,0 0 16</inkml:trace>
  <inkml:trace contextRef="#ctx0" brushRef="#br0" timeOffset="19899.68">6286 12213 0,'0'-21'0,"0"42"0,0-63 0,0 21 16,0 0-16,0-1 15,0 1-15,0 0 0,0 0 0,22 0 0,-1 0 16,0-1-16,0 22 0,0-21 15,22 21-15,-22 0 0,21 0 16,0 0-16,1 0 0,-1 21 0,-21 1 16,22-1-16,-22 0 0,0 0 0,-21 21 15,0-20-15,0-1 0,0 21 16,-21-21-16,0 0 0,-22 22 0,1-22 16,21 0-16,-22 0 0,1 0 15,0 1-15,-1-22 0,22 21 0,0-21 16,0 0-16,0 0 0,42 0 31,0 0-31,21 0 16,-20 0-16,-1 0 0,21-21 15,-21 21-15</inkml:trace>
  <inkml:trace contextRef="#ctx0" brushRef="#br0" timeOffset="20855.82">7175 12234 0,'-63'22'16,"42"-1"-1,-22 0-15,22 0 0,0 0 16,0 0-16,-21 1 0,20-1 0,22 0 16,-21 0-16,21 0 0,-21 0 0,21 1 0,0-1 15,0 0-15,0 0 16,21-21-16,0 0 0,1 0 15,-1 0-15,0 0 0,21 0 0,-21 0 16,22 0-16,-22 0 0,0 0 16,21-21-16,-20 0 0,-1 21 0,0-21 15,0 21-15,-21-22 0,0 1 0,0 0 16,0 0-16,0 0 0,0 0 16,-21 21-16,0-22 0,0 1 0,-1 21 15,1 0-15,-21 0 0,21 0 16,0-21-16,42 21 31,21-21-15,-21 21-16,22 0 0,-22-21 15,21 21-15,0-21 0,1 21 0,-1 0 16,0-22-16,1 22 0,-1 0 0,-21 0 16,22 0-16,-22 0 0,21 0 15,-21 0-15,-21 22 16,0-1-16,0 0 15,-21 0-15,0 0 0,0 0 16,21 1-16,-21-1 0,-1 0 16,22 0-16,-21 0 0,21 0 15,0 1-15,0-1 0,21-21 16,1 0 0,-1 0-16,0 0 0,0 0 0,0 0 15,0 0-15,1 0 0,20-21 16,-21 21-16,0-22 0,0 1 15,1 21-15,-22-21 0,0 0 0,0 0 16,0 0-16,0-1 0,-22 1 16,1 0-16,0 0 0,0 0 15,0 21-15,0 0 0,-1-21 16,1 21-16,0 0 0,0 0 0,42 0 47,0 0-47,0 0 0,22 0 0,-22 0 15,21-22-15,-21 22 0,22-21 16,-22 21-16,21-21 0,-21 21 0,22-21 16,-1 0-16,-21 0 0,22-1 0,-22 1 15,21 0-15,-21 0 0,0 0 16,-21 0-16,0-1 0,22 1 16,-22 0-16,0 0 0,0 0 0,0 0 15,-22 21-15,1 21 16,0 0-1,0 0-15,21 0 0,0 0 0,0 22 16,-21-1-16,21 0 0,0-20 0,-21 20 16,21 0-16,0 1 0,0-1 15,0-21-15,0 21 0,0-20 0,0-1 16,0 0-16,0 0 0,0 0 0,0 0 16,0 1-16,21-22 15,0 0-15,0 0 16,0 0-16,0 0 0,1 0 0,20-22 15,-21 22-15</inkml:trace>
  <inkml:trace contextRef="#ctx0" brushRef="#br0" timeOffset="21355.55">9419 12107 0,'0'0'0,"0"-105"32,-21 83-32,21 1 0,-21 0 15,0 21-15,-1 0 0,1 0 16,0 0-16,0 0 0,-21 0 0,20 21 16,1 0-16,0 1 0,-21 20 15,21-21-15,-1 21 0,1-20 16,0 20-16,0 0 0,0-21 0,0 22 15,21-22-15,0 21 0,0-21 0,0 1 16,0-1-16,0 0 0,21-21 16,-21 21-16,21-21 0,0 0 0,21 0 15,-20 0-15,-1 0 0,0 0 0,21 0 16,-21-21-16,1 0 0,-1 0 16,0-1-16,0 1 0,0 0 0,0 0 15,1-21-15,-22 20 0,0 1 16,21-21-16,-21 21 0,0 0 0,21-1 15,-21 1-15,0 42 16,0 1 0,0-1-16,-21 0 0,21 21 15,0-21-15,-21 1 0,21-1 16,0 0-16,0 0 0,0 0 0,0 0 16,0 1-16,0-1 0,21-21 15,0 0-15,0 0 16,0 0-16,0 0 0,1 0 15,-1 0-15</inkml:trace>
  <inkml:trace contextRef="#ctx0" brushRef="#br0" timeOffset="21698.85">9567 12192 0,'0'0'0,"0"-21"0,0 0 0,0 0 0,0-1 16,0 1-16,0 0 0,21 0 15,1 21-15,-1-21 0,0 0 0,0 21 16,21 0-16,-20 0 0,-1 0 15,0 0-15,0 0 0,0 21 16,0-21-16,1 21 0,-1 0 0,0 0 16,-21 22-16,0-22 0,0 0 0,0 0 15,0 21-15,0-20 16,0-1-16,0 0 0,-21 0 0,0-21 16,-1 21-16,1-21 0,0 0 0,0 0 15,21-21 16,0 0-31,0 0 0,0 0 0,0-1 16,0 1-16,21 0 0,0-21 0,-21 21 16,21-1-16,1-20 0,-1 21 15,-21 0-15,21 0 0,0-1 0,0 22 16,0-21-16,1 21 0,-1 0 16,0 0-16</inkml:trace>
  <inkml:trace contextRef="#ctx0" brushRef="#br0" timeOffset="22034">10118 12192 0,'0'21'16,"21"-21"-16,0 0 16,0 0-16,0 0 0,0 0 15,1 0-15,-1-21 0,0 21 0,0-21 16,0 0-16,0 21 0,-21-21 0,22-1 15,-1 1-15,-21 0 0,21 0 16,-21 0-16,0 0 0,0-1 16,0 1-16,-21 21 15,0 0-15,-1 0 0,1 0 0,0 0 16,-21 0-16,21 21 0,21 1 16,-22-1-16,1 0 0,21 0 0,-21 0 15,21 0-15,0 1 0,0 20 0,0-21 16,0 0-16,0 0 0,0 1 15,0-1-15,21 0 0,0-21 16,1 0-16,-1 21 0,0-21 16,0 0-16,0 0 0,22 0 0,-22 0 15,21 0-15,0 0 0,1-21 0</inkml:trace>
  <inkml:trace contextRef="#ctx0" brushRef="#br0" timeOffset="22465.14">11049 11980 0,'0'0'0,"0"-21"0,0 0 0,0 0 0,0 0 16,0 0-16,0-1 0,-21 22 0,0-21 16,-1 21-16,-20 0 0,21 0 15,0 0-15,0 0 0,-1 21 0,-20-21 16,21 22-16,0 20 0,0-21 0,-1 21 16,1-20-16,21 20 0,0-21 15,-21 21-15,21-20 0,0 20 0,0-21 16,0 0-16,0 22 0,0-22 15,21 0-15,0 0 0,1-21 16,-1 0-16,0 0 16,0 0-16,0 0 0,0-21 0,1 0 15,-1 21-15,0-21 0,0-1 0,0-20 16,0 21-16,1 0 0,-1-22 16,0 1-16,0 21 0,-21 0 15,0-22-15,21 22 0,0 0 0,-21 42 31,0 0-31,0 1 0,-21-1 0,21 0 16,0 0-16,0 21 0,0-20 16,0-1-16,0 0 0,0 0 0,0 21 15,21-20-15,1-22 0,-1 21 16,0 0-16,21-21 0,-21 0 0,22 0 16,-22 0-16,21 0 0,1 0 0,-1 0 15,-21 0-15,21-21 0,-20 0 16,-1-1-16</inkml:trace>
  <inkml:trace contextRef="#ctx0" brushRef="#br0" timeOffset="24671.31">14965 9800 0,'0'21'0,"0"1"250,21-22 766,-42 0-938</inkml:trace>
  <inkml:trace contextRef="#ctx0" brushRef="#br0" timeOffset="25245.96">14922 9906 0,'-21'0'0,"42"0"0,-42-21 31,21 0-15,0 0-16,21 21 15,1-22-15,-1 1 0,0 0 0,0 0 16,21 21-16,-20-21 0,20 0 15,-21 21-15,21-22 0,-20 22 0,20-21 16,-21 21-16,0 0 0,22 0 16,-22 21-16,0 1 0,-21 20 15,0-21-15,0 21 0,0 1 16,0-22-16,0 21 0,0 1 0,0-1 16,0-21-16,-21 21 0,0-20 0,21-1 15,0 0-15,-22 0 0,22 0 16,-21 0-16,21-42 47,0 0-47,0 0 0,21 0 0,-21 0 15,22-1-15,-22 1 0,21-21 0,0 21 16,-21-22-16,21 1 16,0 21-16,0-21 0,1-1 0,-1 22 15,0-21-15,21 21 0,-21-1 0,1 1 16,-1 0-16,21 21 0,-21 0 15,0 0-15,1 0 0,-1 21 0,0 0 16,-21 1-16,0 20 0,21 0 0,-21 1 16,0-1-16,0-21 0,0 21 15,0 1-15,0-1 0,-21-21 0,0 22 16,21-22-16,0 0 0,-21 0 0,-1 0 16,22 0-16,0 1 15,22-44 16,-1 1-15,0 21-16,0-21 0</inkml:trace>
  <inkml:trace contextRef="#ctx0" brushRef="#br0" timeOffset="25866.57">16171 9800 0,'21'0'31,"-21"21"-31,-21 1 0,0-1 15,21 0-15,-21 21 0,0-21 0,0 1 16,21 20-16,-22-21 0,1 0 16,0 22-16,21-22 15,0 0-15,0 0 0,0 0 0,0 0 16,21-21 0,0 0-1,1 0-15,-22-21 16,21 0-16,-21 0 0,0 0 0,0 0 15,0-1-15,0 1 0,0-21 16,0 21-16,0-22 0,0 22 0,21-21 16,0 21-16,-21-22 0,21 22 15,0 0-15,1 0 0,20 21 0,-21-21 16,0 21-16,22 0 0,-22 0 16,21 0-16,-21 21 0,0 0 0,1 0 15,20 0-15,-21 1 0,-21-1 16,21 21-16,-21-21 0,0 0 0,0 22 15,0-22-15,0 0 0,0 0 0,0 0 16,-21 1-16,0-1 0,21 0 16,-21-21-16,21 21 0,-21-21 15,-1 0-15,22-21 32,0 0-32,0 0 0,22-1 15,-1 1-15,0-21 0,0 21 0,0 0 16,0-22-16,1 1 0,20 21 15,-21-22-15,0 22 0,0 0 16,22 0-16,-22 21 0,0 0 0,0 0 16,0 0-16,-21 21 0,22 21 15,-22-20-15,0-1 0,0 21 16,0-21-16,0 22 0,-22-22 0,22 21 16,-21-21-16,0 0 0,21 1 0,-21-1 15,21 0-15,0 0 0,-21 0 16,21 0-16</inkml:trace>
  <inkml:trace contextRef="#ctx0" brushRef="#br0" timeOffset="26794.45">17653 10224 0,'-21'21'0,"21"-42"31,0-1-31,21 1 0,0 0 16,0 0-16,0 0 15,22 0-15,-22-1 0,0-20 0,21 0 0,-20 21 16,-1-22-16,21 1 0,-21 0 15,-21-1-15,21 22 0,-21-21 16,0 21-16,0-1 0,0 1 0,-21 21 16,0 0-1,0 0-15,0 21 0,0 1 16,21-1-16,0 0 0,-22 21 0,22-21 16,0 22-16,0-1 0,0-21 15,0 22-15,0-22 0,22 21 0,-22-21 16,21 22-16,0-22 0,0 0 0,0 0 15,0 0-15,-21 0 0,0 1 16,0-1-16,0 0 16,-21-21-1,0 0-15,0 0 0,0-21 16,-22 21-16,22-21 0,0-1 16,0 22-16,0-21 0,0 0 0,21 0 15,-22 21-15,22 21 31,0 0-15,22 0-16,-1-21 0,0 22 16,0-22-16,0 21 0,0-21 15,1 0-15,-1 0 16,21 0-16,-21 0 0,22 0 0,-1 0 16,0 0-16,-21-21 0,22 21 0,-1-22 15,-21 1-15,22 0 0,-22 0 16,21 0-16,-21 0 0,0-22 0,1 22 15,-1-21-15,0-1 0,0 1 0,-21 0 16,21-22-16,0 22 0,-21 0 16,22 20-16,-22-20 0,0 21 0,0 0 15,0 42 1,0 0-16,0 21 16,-22-20-16,1 20 0,0 0 15,0 1-15,21-1 0,-21 0 0,0 1 0,-1-1 16,1 0-16,21-21 0,0 22 15,0-22-15,0 0 0,0 0 16,0 0-16,0 1 0,21-1 16,1-21-16,-1 0 15,0 0-15,0 0 0,0 0 0,0-21 16</inkml:trace>
  <inkml:trace contextRef="#ctx0" brushRef="#br0" timeOffset="26967.35">18267 10033 0,'0'0'0,"0"-21"16,21 21-1,0-21 1,0 21-16,0 0 0,1 0 0,20-21 16,0 21-16,-21 0 0,22 0 15,-1-22-15,0 22 0,1 0 0,-1 0 16,0 0-16,-20 0 0</inkml:trace>
  <inkml:trace contextRef="#ctx0" brushRef="#br0" timeOffset="28302.86">19071 10118 0,'0'0'0,"42"-21"31,-20 21-31,-22-22 0,21 1 15,0 21-15,-21-21 0,0 0 0,0 0 16,0 0-16,0-1 0,0 1 16,0 0-16,0 0 0,-42 0 0,42 0 15,-22-1-15,1 22 0,0-21 0,0 21 16,0 0-16,0 0 0,-1 0 16,-20 21-16,21 1 0,0-1 0,0 0 15,-1 0-15,1 21 0,0-20 16,0-1-16,0 21 0,21-21 15,0 22-15,0-22 0,0 0 0,0 0 16,0 0-16,0 0 0,21 1 16,0-22-16,0 0 0,0 0 15,22 0-15,-22 0 0,0 0 0,21-22 16,-20 1-16,20 21 0,-21-21 0,21 0 16,-20 0-16,-1 0 0,0-22 0,0 22 15,0-21-15,0 21 0,-21-22 16,0 22-16,0 0 0,0 0 0,0 0 15,0-1-15,0 44 16,0-1 0,-21 0-16,21 0 0,0 0 0,0 22 15,-21-22-15,21 0 0,0 0 16,0 21-16,0-20 0,0-1 16,0 0-16,0 0 0,21 0 15,0-21-15,1 0 0,-1 0 0,0 0 16,0 0-16,21 0 0,-20 0 15,20 0-15,-21 0 0,21-21 0,-20 0 16,20 0-16,-21 0 0,21-1 16,-20 1-16,20-21 0,-21 0 0,0-1 15,0 1-15,1 0 0,-1-1 16,0 1-16,-21-22 0,0 22 0,0 21 16,21-21-16,-21 20 0,0 1 0,-21 42 31,21 1-31,0-1 15,-21 21-15,0 0 0,-1 1 0,22-1 16,0 0-16,0 1 0,-21-1 16,21-21-16,0 22 0,0-1 0,0-21 15,0 0-15,0 0 0,0 1 0,0-1 16,0 0-16,21 0 0,1-21 16,-1 0-16,0 0 0,0 0 15,0 0-15,0 0 0,1 0 0,-1 0 16,0-21-16,0 0 15,0 0-15,0-1 0,1 1 0,-1 0 16,0 0-16,0 0 0,0 0 0,-21-1 16,0 1-16,0 0 0,21 21 15,-21 21 1,0 0-16,0 1 0,0-1 16,0 0-16,0 0 15,0 0-15,0 0 0,0 1 16,22-22-16,-1 21 15,0-21-15,21 0 0,-21 0 0,1 0 16,20 0-16,-21 0 16,0-21-16,0 21 0,1-22 0,-1 1 15,0 0-15,0 0 0,0 0 0,0 0 16,1-1-16,-1-20 0,0 21 16,-21-21-16,21 20 0,0 1 0,0-21 15,1 42-15,-1-21 0,0 21 16,0 0-16,-21 21 15,0 0 1,0 0-16,0 0 16,0-42 46,0 0-62,0 0 0,0 0 16,0 0-16,0-1 0,-21 22 15,21-21-15,-21 21 16,0 0-16,-1 0 0,1 21 16,0 1-16,0-1 0,0 21 15,0-21-15,-1 0 0,1 22 16,0-22-16,0 21 0,0-21 16,0 1-16,21-1 0,0 0 0,0 0 15,0 0-15,0 0 0,0 1 0,21-22 16,0 21-16,0-21 0,0 0 15,0 0-15,1 0 0,-1 0 0,21 0 16,-21 0-16,0 0 0,1 0 0,20-21 16,-21-1-16,21 22 0,-20-21 15,-1 0-15,0 0 0,0-21 0,0 20 16,0-20-16,-21 21 0,0-21 0,0-1 16</inkml:trace>
  <inkml:trace contextRef="#ctx0" brushRef="#br0" timeOffset="28491.33">20595 9440 0,'0'0'0,"-21"0"16,0 0 0,0 0 30</inkml:trace>
  <inkml:trace contextRef="#ctx0" brushRef="#br0" timeOffset="28667.23">19537 9737 0,'-21'21'0,"42"-42"0,-64 42 0,43 0 15,22-21 1,-1 0-16,21 0 16,-21 0-16,22 0 0,-1 0 0,0 0 15,1 0-15,-1-21 0,0 21 16,1-21-16</inkml:trace>
  <inkml:trace contextRef="#ctx0" brushRef="#br0" timeOffset="30408.08">21907 9821 0,'0'0'16,"0"-21"-16,0 0 0,22 0 16,-1 0-1,0 0-15,0 21 0,0-22 16,0 22-16,1 0 0,-1 0 16,0 0-16,0 22 15,0-1-15,-21 0 0,0 21 0,0-21 16,0 1-16,0 20 0,0-21 15,0 21-15,0-20 0,0-1 0,0 0 16,0 0-16,-21 0 0,0 0 0,0-21 16,21 22-16,-21-22 15,-1 0-15,1 0 16,21-22 0,0 1-16,0 0 0,0 0 15,0-21-15,21 20 16,1-20-16,-1 21 0,0-21 0,0-1 15,0 1-15,0 21 0,1-22 16,20 22-16,-21 0 0,0 0 0,22 0 16,-22 21-16,21 0 0,-21 0 0,0 21 15,1 0-15,-1 0 0,-21 0 16,0 1-16,0 20 0,0-21 0,0 21 16,0-20-16,0 20 0,0-21 0,0 21 15,0-20-15,0-1 0,0 0 16,0 0-16,0 0 0,0 0 15,0-42 17,0 0-17,0 0-15,21 0 0,0-22 0,0 22 16,-21-21-16,43 21 0,-22-22 16,0 1-16,0 0 0,0 21 15,0-22-15,22 22 0,-22 0 0,0 0 0,0 21 16,0 0-16,-21 21 15,0 0 1,0 0-16,0 22 0,0-22 0,0 21 16,0-21-16,0 22 0,0-22 15,22 21-15,-22-21 0,21 0 16,0 22-16,0-22 0,-21 0 0,21-21 16,0 21-16,22 0 0,-22-21 15,0 0-15,0 0 0,22 0 0,-1 0 16,-21 0-16,21 0 0,1 0 0,-1 0 15,0-21-15,1 0 0,-1 0 16,-21 0-16,22 0 0,-22-1 0,0-20 16,21 21-16,-42-21 0,21-1 0,-21 1 15,0 21-15,0-22 0,0 22 16,0 0-16,-21 0 0,0 21 16,0 0-16,0 0 0,0 0 0,-1 21 15,1 0-15,0 0 0,0 1 16,0-1-16,21 0 0,-21 21 15,21-21-15,0 1 0,0 20 0,0-21 16,0 0-16,21 0 0,0 1 16,0-1-16,21 0 0,-20-21 0,-1 21 15,21-21-15,0 0 0,-20 0 0,20 0 16,0 0-16,1 0 0,-1 0 16,0-21-16,1 0 0,-1 21 0,-21-21 15,21-1-15,-20 1 0,-1-21 0,0 21 16,-21 0-16,21-22 0,-21 22 15,21 0-15,-21 0 0,0 0 0,0-1 16,0 1-16,0 42 31,-21 1-31,21-1 0,-21 0 0,21 0 16,0 0-16,-21 0 0,0 22 0,21-22 16,-22 0-16,22 0 0,0 0 15,0 1-15,-21-1 0,21-42 47,0-1-31,0 1-16,21 0 0,-21-21 0,22 21 15,-1-22-15,0 22 16,0-21-16,0-1 0,0 22 0,1-21 16,-1 21-16,0-22 0,0 43 0,0-21 15,0 21-15,1 0 0,-1 0 16,0 21-16,-21 1 0,0-1 0,0 0 15,0 21-15,0-21 0,0 22 0,0-22 16,0 21-16,0-21 0,0 1 16,0 20-16,0-21 0,0 0 0,0 0 15,0 1-15,0-44 47,0 1-47,0 0 16,0 0-16,0 0 0,0 0 0,0-22 15,21 22-15,0-21 0,0 21 16,1-22-16,-1 22 0,0-21 0,0 21 16,21-1-16,-20 1 0,-1 21 15,21 0-15,-21 0 0,0 0 0,1 0 16,-22 21-16,21 1 0,-21-1 16,21 0-16,-21 21 0,0-21 0,0 1 15,0 20-15,0-21 0,0 0 0,0 22 16,0-22-16,-21 0 0,0 0 15,21 0-15,0 0 16,0-42 15,21 0-31,0 21 0</inkml:trace>
  <inkml:trace contextRef="#ctx0" brushRef="#br0" timeOffset="30866.5">25040 9271 0,'21'-42'0,"-42"84"0,63-105 16,-42 41-16,0 1 0,0 0 16,0 42-1,0 22-15,0-22 0,-21 0 0,0 21 16,0 1-16,0-1 0,21 0 16,-21 1-16,-1-1 0,22 0 0,0 1 15,-21-1-15,21-21 0,-21 21 16,21 1-16,0-22 0,-21 0 0,21 0 15,0 0-15,0 1 0,0-44 47,0 1-47,0 0 0,21 0 16,0 0-16,0-22 0,1 22 16,-1 0-16,0-21 0,0 21 0,0-1 15,0 22-15,22-21 0,-22 21 16,0 0-16,0 0 0,0 0 15,1 0-15,-22 21 0,0 1 0,0-1 16,0 0-16,0 0 0,0 0 0,0 0 16,0 1-16,-22-1 0,1 0 15,0 0-15,0 0 0,0 0 0,-22 1 16,22-1-16,0-21 0,-21 21 0,21-21 16,-1 21-16,-20-21 0,21 0 15,21-21 1,21 21-1,0-21-15,0 0 0,1-1 16</inkml:trace>
  <inkml:trace contextRef="#ctx0" brushRef="#br0" timeOffset="31487.14">25379 9758 0,'63'0'16,"-63"-21"-16,21 21 0,1-21 15,-1 21-15,0-22 0,0 1 16,-21 0-16,21 0 0,0 21 0,1-21 16,-1 0-16,-21-1 0,0 1 15,0 0-15,0 0 16,-21 21-16,-22 0 16,22 21-16,0 0 0,0 0 0,0 1 0,-1 20 15,1-21-15,0 21 16,21-20-16,0 20 0,0-21 0,0 0 15,0 22-15,0-22 0,0 0 0,0 0 16,0 0-16,21-21 16,0 0-16,1 0 0,-1 0 0,0 0 15,0 0-15,0 0 0,22 0 0,-22 0 16,0 0-16,0-21 0,0 0 16,0 0-16,1 0 0,-1-1 15,0 1-15,0 0 0,-21-21 0,21 21 16,0-1-16,-21-20 0,0 21 15,22-21-15,-1 20 0,0 1 0,0 0 16,0 0-16,0 21 0,1 0 16,-1 0-16,0 0 0,0 0 15,0 0-15,0 21 0,-21 0 16,0 0-16,22 1 0,-1-1 0,-21 21 16,0-21-16,0 0 0,0 22 15,0-22-15,0 0 0,0 0 16,0 0-16,0 1 0,0-1 0,-21-21 15,21 21-15,-22-21 0,1 0 32,21-21-32,0 0 0,0-1 15,0 1-15,0 0 0,21-21 16,1 21-16,-1-1 0,0-20 16,0 21-16,0-21 0,0 20 0,1 1 15,-1 0-15,0 0 0,0 0 16,0 0-16,0 21 0,1-22 15,-1 22-15</inkml:trace>
  <inkml:trace contextRef="#ctx0" brushRef="#br0" timeOffset="31830.02">26712 9504 0,'0'0'0,"21"0"0,1 0 15,41-42 1,-63 20-1,-21 22 1,0 0-16,0 0 0,-1 0 16,-20 0-16,21 0 0,-21 0 0,20 22 15,1-1-15,-21 0 0,21-21 0,21 21 16,0 0-16,0 0 0,0 1 16,0-1-16,0 0 0,0 0 15,21 0-15,0 0 16,0-21-16,0 22 0,1-22 15,-1 21-15,0 0 0,0-21 0,0 21 16,-21 0-16,0 0 0,0 1 16,0-1-1,-21-21-15,0 0 0,0 21 16,0-21-16,-1 0 0,1 0 0,0 0 16,0 0-16,-21 0 0,20 0 0,1 0 15,0 0-15,-21 0 0</inkml:trace>
  <inkml:trace contextRef="#ctx0" brushRef="#br0" timeOffset="33010.82">15367 11049 0,'0'0'0,"21"0"0,-21-21 0,21 21 0,-21-21 16,0 0-1,0 42 1,0 0-16,0 0 0,-21 0 0,0 22 15,0-22-15,0 21 0,-1 0 16,1 1-16,0-1 0,0 0 0,0-20 16,21 20-16,-21-21 0,21 21 15,-22-20-15,22-1 16,22-21 0,-1-21-1,-21-1-15,21 1 0,0 0 16,0 0-16,0 0 0,1 0 15,-22-22-15,21 22 0,0-21 0,0 21 0,0-1 16,0 1-16,1 0 0,-1 0 16,0 21-16,-21 21 15,0 0-15,0 0 0,0 1 16,0-1-16,0 21 16,0-21-16,0 22 0,0-22 0,0 0 15,0 0-15,0 0 0,21 0 0,0 1 16,-21-1-16,21-21 0,1 0 15,-1 21-15,21-21 0,-21 0 0,0 0 16,22 0-16,-22-21 0,0 21 0,21-21 16,-20-1-16,-1 1 0,0 0 15,0-21-15,0 21 0,0-22 16,1 1-16,-22 21 0,21-22 0,-21 1 0,0 21 16,0-21-16,0 20 0,0 1 15,0 0-15,-21 42 31,21 0-31,-22 1 16,1 20-16,21-21 0,-21 21 0,21-20 16,-21 20-16,21 0 0,0-21 0,0 22 15,0-22-15,0 0 0,0 0 16,0 0-16,21 1 0,0-22 0,0 0 16,22 0-16,-22 0 0,21 0 0,22 0 15,-43 0-15,21-22 16,1 22-16,-22-21 0,0 0 0,0 0 15,0 0-15,0 0 0,1-1 16,-22 1-16,0-21 0,0 21 0,0 0 16,0-1-16,-22 22 15,1 0 1,21 22-16,-21-1 0,0 0 0,21 0 16,-21 0-16,21 0 0,-21 1 15,21-1-15,0 0 0,0 0 0,0 0 16,0 0-16,21-21 15,0 0 1,0 0-16,0-21 0,-21 0 0,21 0 16</inkml:trace>
  <inkml:trace contextRef="#ctx0" brushRef="#br0" timeOffset="33319.96">16383 10964 0,'0'0'0,"-21"0"15,0 0-15,-1 22 16,22-1 0,22-21-1,-1 0-15,0 0 16,0 0-16,0 0 0,0 0 0,1 0 16,-1-21-16,0-1 15,-21 1-15,0 0 16,-21 21-16,0 0 15,-1-21-15,1 21 0,0 0 16,0 0-16,0 0 0,0 0 0,-22 0 16,43 21-16,-21 0 0,0 0 0,21 1 15,0-1-15,0 0 0,0 0 16,0 0-16,0 22 0,0-22 0,21 0 16,0-21-16,0 21 0,1 0 0,20-21 15</inkml:trace>
  <inkml:trace contextRef="#ctx0" brushRef="#br0" timeOffset="33774.11">16806 11049 0,'0'0'0,"0"-21"15,0 0-15,0 0 0,0-1 16,0 44 0,-21-22-1,0 21-15,21 21 0,-21-21 16,21 22-16,-21-22 0,21 21 15,-22 0-15,1 1 0,21-1 0,0 0 16,0-20-16,0 20 0,0-21 16,0 0-16,0 0 0,0 1 0,0-1 0,21-21 15,1 0 1,-1 0-16,0 0 0,0 0 16,0-21-16,22-1 0,-22 1 0,0 0 15,0 0-15,0-21 0,0 20 0,1-20 16,-1 0-16,0-1 0,0 1 15,0 0-15,0-1 0,1 1 0,-1 0 16,0-1-16,-21 22 0,0-21 0,0 21 16,0 42-1,-21 0 1,21 21-16,-21-20 0,-1 20 0,22 0 16,-21 1-16,21-1 0,-21 0 15,21 1-15,0-1 0,0 0 16,0 1-16,0-22 0,0 0 0,0 0 15,21 0-15,-21 0 0,21-21 0,22 0 16,-22 0-16,21 0 0,-21 0 16,22 0-16,-1 0 0,0-21 0,-20 0 15,20 0-15</inkml:trace>
  <inkml:trace contextRef="#ctx0" brushRef="#br0" timeOffset="35279.31">18373 10964 0,'0'-21'0,"0"42"0,0-63 15,0 21-15,0 0 0,0 0 0,0-1 16,0 44 15,0-1-31,-22 0 0,22 0 0,0 21 16,0 1-16,0-1 0,0 0 16,0 1-16,0-1 0,0-21 0,-21 22 15,21-1-15,0-21 0,0 21 16,-21-20-16,21-1 0,0 0 0,0 0 15,0-42 17,0 0-17,0 0-15,0-1 0,0 1 0,0 0 16,21 0-16,0 0 0,1-22 0,-1 22 16,0 0-16,0 0 0,0 0 15,0 21-15,1 0 0,20 0 0,-21 0 16,0 0-16,0 0 0,1 0 0,-1 21 15,21 0-15,-42 0 0,21 0 16,0 1-16,-21-1 0,0 0 16,0 0-16,0 0 0,0 0 0,-21 1 0,0-1 15,0 0-15,-21 0 16,20 0-16,-20-21 0,21 0 0,-21 21 16,20-21-16,-20 0 0,21 0 0,0 0 15,0 0-15,-1 0 0,1 0 31,21 22-15,21-22 0,1 21-16,-1-21 0,0 0 15,0 21-15,0-21 0,0 0 16,22 0-16,-22 0 0,21 0 0,1 0 16,-1 0-16,0-21 0,22 21 15,-22-21-15,0-1 0,22 1 0,-22 0 16,1 0-16,20 0 0,-21 0 0,-20-22 15,20 22-15,-21-21 0,0 21 16,0-22-16,-21 1 0,0 21 0,0 0 16,0-1-16,0 1 0,0 0 0,0 0 15,-21 21-15,0 0 16,0 21-16,0 0 0,21 0 16,-21 1-16,-1-1 0,22 21 0,-21-21 15,21 22-15,0-22 0,0 21 16,0-21-16,0 0 0,0 1 15,0-1-15,0 0 0,21 0 0,1 0 16,-1-21-16,0 0 0,21 21 16,-21-21-16,1 0 0,20 0 0,-21 0 15,21-21-15,1 21 0</inkml:trace>
  <inkml:trace contextRef="#ctx0" brushRef="#br0" timeOffset="35751.04">21018 10964 0,'64'-84'16,"-64"63"-1,-21 21 1,-22 0-1,22 0-15,0 0 0,-21 21 16,21-21-16,-22 21 0,22 0 16,-21 0-16,21 0 0,-1 1 0,-20-22 15,42 21-15,0 0 0,0 0 0,0 0 16,21-21-16,0 0 16,1 21-16,20-21 0,-21 0 15,21 22-15,1-22 0,-1 21 0,-21-21 16,22 21-16,-22 0 0,0-21 0,0 21 15,0 0-15,-21 1 16,0-1-16,0 0 0,0 0 16,0 0-16,-21-21 0,-21 0 15,21 21-15,-1-21 0,-20 0 16,0 0-16,-1 0 0,1 0 0,0 0 16,21 0-16,-22 0 0,22 0 0,-21 0 15,21 0-15,-1 0 0,22-21 16,0 0-1,0 0-15,22 0 0,-1 21 0,0-43 16,0 22-16,21 0 0,-20 0 0</inkml:trace>
  <inkml:trace contextRef="#ctx0" brushRef="#br0" timeOffset="36003.9">21505 10753 0,'0'0'0,"-21"0"31,0 21-31,0 0 0,21 21 0,-21-20 16,-1 20-16,1-21 0,21 21 15,0 1-15,-21-22 0,21 21 16,-21 1-16,21-22 0,0 0 0,0 21 16,0-21-16,0 1 0,0-1 0,0 0 15,21-21 1,0 0-16,0 0 0,1 0 15,-1-21-15,0 21 0,-21-21 16,0-1-16,0 1 0</inkml:trace>
  <inkml:trace contextRef="#ctx0" brushRef="#br0" timeOffset="36467.61">21294 11049 0,'-22'0'0,"22"-21"16,22 21-16,-1 0 15,0 0-15,21-21 0,-21 21 0,22 0 16,-1-21-16,0-1 0,1 22 16,-1-21-16,0 21 0,1 0 0,-1-21 15,0 21-15,1 0 0,-1-21 0,-21 21 16,0 0-16,1 0 0,-44 21 31,1-21-31,0 21 16,0 0-16,0 1 15,0-1-15,21 21 0,-22-21 16,22 0-16,0 1 0,0-1 0,0 0 16,0 0-16,22 0 15,-1-21-15,0 0 16,21 0-16,-21 0 0,1 0 0,20 0 16,0-21-16,-21 21 0,22-21 15,-22 0-15,0 0 0,0-1 0,0 1 16,-21 0-16,0 0 0,0 0 0,0 0 15,0-1-15,0-20 0,0 21 16,-21 0-16,0 21 0,0-21 16,0-1-16,0 22 0,-1 0 0,1 0 15,-21 0-15,21 0 0,0 22 16,-1-1-16,22 0 16,0 0-16,22 0 15,-1-21-15,0 0 0,0 0 16,0 21-16</inkml:trace>
  <inkml:trace contextRef="#ctx0" brushRef="#br0" timeOffset="36850.87">22310 10943 0,'0'0'0,"0"-42"32,0 21-32,21 21 0,0-21 15,-21-1-15,21 22 0,0 0 16,0 0-16,1 0 15,-1 0-15,0 0 0,0 22 16,-21-1-16,0 0 0,21-21 16,-21 21-16,0 0 0,0 0 15,0 1-15,0-1 0,0 0 0,0 0 16,-21 0-16,21 0 0,-21-21 0,21 22 16,-21-1-16,0-21 0,-1 21 15,1-21-15,0 0 16,21-21-1,0 0 1,0-1-16,0 1 0,0 0 16,0 0-16,21 21 0,0-21 0,1 0 15,-1-1-15,-21 1 0,21 0 0,0 0 16,0 21-16,0-21 0,1 21 16,-1 0-16,0 0 0,0 0 15,0 0-15,0 0 0,1 0 16,-1 0-1</inkml:trace>
  <inkml:trace contextRef="#ctx0" brushRef="#br0" timeOffset="37178.68">22712 10986 0,'42'0'32,"-21"0"-32,0 0 0,1 0 15,-1 0-15,0 0 0,0-22 16,0 22-16,0-21 0,1 21 0,-1-21 15,0 21-15,0-21 0,-21 0 16,0 0-16,-21 21 16,0 0-1,0 0-15,-1 0 0,-20 21 0,21-21 16,0 21-16,0 0 0,-1 0 16,22 0-16,-21 1 0,21-1 15,-21 0-15,21 0 0,0 0 0,0 0 16,0 1-16,0-1 15,21-21-15,0 0 0,-21 21 0,43-21 16,-22 0-16,0 0 0,21 0 0,1 0 16,-1 0-16,0 0 0,1 0 0,-1 0 15,0 0-15,1-21 0,-1 21 16,0-21-16,1-1 0,-1 22 0,0-21 16</inkml:trace>
  <inkml:trace contextRef="#ctx0" brushRef="#br0" timeOffset="37611.49">23537 11007 0,'21'-21'0,"1"-1"0,-1 1 16,-85 85-16,128-149 0,-64 64 0,0 0 0,0 0 0,0-1 15,-21 1-15,-1 21 16,1 0-16,0 0 16,0 0-16,0 0 0,-22 0 15,22 21-15,0 1 0,0-1 0,0 0 16,0 0-16,-1 0 0,1 0 16,21 1-16,0-1 0,0 21 0,0-21 15,0 0-15,0 1 0,0-1 16,21-21-16,-21 21 15,22-21-15,-1 0 0,0 0 0,0 0 16,0 0-16,0-21 0,1 0 0,-1-1 16,0 1-16,0 0 0,0 0 15,0 0-15,1-22 0,-1 22 16,0-21-16,0 0 0,0-22 0,0 22 16,1-1-16,-22-20 0,21 21 0,-21 20 15,21-20-15,-21 21 0,0 0 16,-21 21-16,0 0 15,-1 21-15,1 21 0,0-21 16,21 1-16,-21 20 0,0 0 0,0 1 16,21-22-16,0 21 0,0 0 0,0 1 15,0-22-15,0 21 0,0 1 16,0-22-16,0 21 0,42-21 16,-21-21-16,0 21 0,22 1 15,-22-22-15,21 0 0,0 0 0,-20 0 16,20 0-16,-21 0 0,21-22 0,-20 22 15,-1-21-15,21 0 0</inkml:trace>
  <inkml:trace contextRef="#ctx0" brushRef="#br0" timeOffset="37871.37">24701 10626 0,'0'0'0,"0"42"31,-21-42-31,21 21 0,-21 0 0,21 1 16,-21-1-16,21 21 0,0-21 0,0 0 15,-21 1-15,21-1 0,0 0 0,-21 0 16,21 0-16,0 0 16,0 1-16,21-22 31,0 0-31,-21-22 15,21 1-15,0 0 16,-21 0-16</inkml:trace>
  <inkml:trace contextRef="#ctx0" brushRef="#br0" timeOffset="38018.46">24723 10647 0,'0'-21'16,"0"42"-16,0-63 0,0 20 15,-22 22 1,44 0 15,-1 0-15,0 0-16</inkml:trace>
  <inkml:trace contextRef="#ctx0" brushRef="#br0" timeOffset="38467.18">25188 10689 0,'21'21'16,"-21"1"0,0-1-16,0 0 15,0 0-15,0 0 0,0 0 16,0 1-16,0-1 0,0 0 0,-21 0 16,21 0-16,0 0 15,0 1-15,-21-22 31,0 0-15,21-22 0,0 1-16,0 0 15,0 0-15,0 0 0,21 0 0,0-1 16,0 1-16,1-21 0,-1 0 16,0 20-16,21-20 0,-21 0 0,22 21 15,-1-22-15,0 22 0,1 0 16,-1 0-16,0 21 0,-20 0 15,20 0-15,-21 21 0,0 0 0,0 0 0,-21 22 16,0-22-16,0 21 0,0-21 16,0 22-16,0-1 0,0-21 15,0 21-15,0-20 0,-21-1 0,21 0 16,-21 0-16,0 0 0,21 0 0,0 1 16,-21-22-16,21 21 0,-21-21 15,-1 0-15,1 0 16,0 0-16</inkml:trace>
  <inkml:trace contextRef="#ctx0" brushRef="#br0" timeOffset="39547.78">18140 12361 0,'0'0'0,"-43"22"31,65-22 0,-1 0-15,0-22-16,0 1 0,0 21 0,0-21 16,22-21-16,-22 21 0,0-1 0,0-20 15,0 21-15,1-21 0,-22-1 16,0 1-16,0 0 0,0-1 0,0 1 15,0 21-15,-22-22 0,22 22 0,-21 0 16,0 21-16,0 0 16,0 0-16,0 21 15,21 22-15,-22-1 0,22 0 0,0 1 0,-21-1 16,0 21-16,21-20 0,-21 20 16,0-20-16,21-1 0,0 0 15,-21 1-15,-1-22 0,22 0 0,0 0 16,-21 0-16,21 0 0,0 1 15,0-44 17,21 1-32,1 0 0,-1 0 0,0 0 15,0-22-15,0 22 0,-21-21 0,43 21 16,-43-22-16,21 22 0,0 0 16,0 0-16,-21 0 0,21 0 0,-21 42 15,0 0 1,0 0-16,0 0 15,21 0-15,-21 22 0,0-22 0,0 0 16,0 0-16,22 0 0,-22 1 0,21-1 16,0 0-16,0 0 0,-21 0 15,21 0-15,22-21 0,-22 0 0,0 0 16,21 22-16,-21-22 0,1 0 16,20 0-16,-21 0 0,21-22 0,1 1 15,-22 21-15,0-21 0,21 0 0,-20 0 16,-1 0-16,-21-1 0,0 1 15,21-21-15,-21 21 0,0 0 0,0-1 16,0 1-16,0 0 0,0 0 0,0 0 16,-21 21-16,0 0 15,-1 21-15,22 0 16,-21 0-16,21 0 0,-21 1 0,21-1 16,0 0-16,-21 0 0,21 21 0,0-20 15,0-1-15,0 0 0,0 0 16,0 0-16,0 0 0,21-21 0,0 22 15,0-1-15,1-21 0,-1 0 16,21 0-16,-21 0 0,22 0 0,-1 0 16,0 0-16,1 0 0,-1 0 15,21-21-15,-20-1 0,-1 1 0,43 0 16,-43 0-16</inkml:trace>
  <inkml:trace contextRef="#ctx0" brushRef="#br0" timeOffset="40142.44">19600 12171 0,'0'-21'0,"0"42"0,0-63 15,-21 42-15,0 0 0,0 0 16,-22 0-16,22 0 0,0 21 0,-21-21 16,21 21-16,-22 0 0,22 0 15,-21 22-15,21-22 0,-1 0 0,1 0 16,0 21-16,0-20 0,21-1 0,0 0 16,0 0-16,0 0 0,0 0 15,21-21-15,0 0 0,0 0 16,22 0-16,20 0 15,-42 0-15,22-21 0,-22 21 16,21-21-16,-21 0 0,1 0 0,-1 0 16,0-1-16,0 1 0,-21 0 0,0 0 15,0 0-15,0 0 0,0-1 16,-21 22 0,0 0-1,21 22-15,-21-1 0,21 0 16,0 0-16,0 0 0,0 0 0,0 1 15,0-1-15,21 0 0,-21 0 16,21-21-16,21 0 0,-21 0 16,1 0-16,20 0 0,-21 0 0,21 0 15,1 0-15,-1 0 0,-21 0 16,22-21-16,-22 21 0,0-21 16,0 0-16,0-1 0,0 1 0,-21 0 15,0 0-15,0 0 0,0 0 0,0-1 16,0 1-16,0 0 0,0 42 31,-21 0-31,0 1 16,21 20-16,-21 0 0,0-21 15,21 22-15,0-1 0,0 0 0,-21 1 16,21 20-16,0-20 0,-22-1 16,22 21-16,0-20 0,0 20 15,0-20-15,0-1 0,0 21 0,0-20 16,0-1-16,0-21 0,0 22 0,0-22 15,0 0-15,0 0 0,22-21 16,-1 0 0,-21-21-16,0 0 0,0 0 0</inkml:trace>
  <inkml:trace contextRef="#ctx0" brushRef="#br0" timeOffset="40378.3">19960 12340 0,'0'-42'0,"0"84"0,0-105 15,21 20-15,-21 22 0,21 0 16,-21 0-16,22 0 0,-1 0 0,0 21 16,0 0-16,21 0 0,-20 0 0,-1 0 15,21 0-15,-21 0 0,0 21 16,1 0-16,-1 0 0,-21 0 0,0 22 16,0-22-16,0 0 0,-21 21 0,-1-21 15,-20 1-15,21-1 0,-21 0 16,-1-21-16,1 21 0,21-21 15,-22 0-15,22 0 0,0 0 0,0 0 0,0 0 16</inkml:trace>
  <inkml:trace contextRef="#ctx0" brushRef="#br0" timeOffset="41231.35">21442 12234 0,'21'0'16,"-21"22"-1,0-1 1,0 0-16,-21 0 15,21 0-15,-21 0 0,-1 1 0,1-1 16,21 0-16,-21 0 0,21 0 16,-21-21-16,21 21 0,0 1 0,0-44 47,0 1-32,0 0-15,0 0 0,21 0 16,0 0-16,-21-22 0,21 22 15,1 0-15,-1-21 0,0 20 0,0 1 16,0-21-16,-21 21 0,43 21 0,-43-21 16,21 21-16,0 0 15,0 0-15,0 0 0,0 0 0,1 21 16,-22 0-16,0 21 0,0-21 16,21 1-16,-21-1 0,0 21 15,0-21-15,0 0 0,0 1 0,0-1 16,0 0-16,0 0 0,0 0 0,0 0 15,-21-21 17,21-21-32,0 0 15,0 0-15,0 0 16,0 0-16,0-1 0,21-20 16,0 21-16,0-21 0,0 20 0,0-20 0,22 21 15,-22 0-15,0 0 16,21-1-16,-20 1 0,20 21 0,-21 0 15,0 0-15,0 0 0,1 21 0,-1 1 16,0-1-16,-21 0 0,21 0 16,-21 21-16,0-20 0,0-1 0,0 21 15,0-21-15,0 0 0,0 22 0,0-22 16,-21-21-16,21 21 0,-21 0 16,21 0-16,0-42 46</inkml:trace>
  <inkml:trace contextRef="#ctx0" brushRef="#br0" timeOffset="41589.15">22288 12361 0,'22'-21'31,"-1"21"-31,0-21 16,0 21-16,0-21 0,0 21 16,1-21-16,20 21 0,-21-21 0,0 21 15,0-22-15,-21 1 0,0 0 16,0 0 0,-21 21-16,0 0 15,0 0-15,0 0 0,0 21 16,-22 0-16,22 0 0,0 1 15,0-1-15,0 0 0,21 0 0,0 0 16,-22 22-16,22-22 0,0 0 0,0 0 16,0 0-16,0 0 0,22-21 15,-1 22-15,0-22 0,0 0 0,0 0 16,0 0-16,1 0 16,20 0-16,-21 0 0,21 0 0,1 0 15,-22-22-15,21 1 0,1 21 0,-22-21 16,21 0-16</inkml:trace>
  <inkml:trace contextRef="#ctx0" brushRef="#br0" timeOffset="42228.36">22945 12213 0,'0'-21'0,"0"42"0,0-63 0,0 63 31,0 0-15,0 0-16,-22 1 15,22-1-15,0 0 0,0 0 0,0 0 16,0 0-16,-21 1 15,21-1-15,0 0 0,-21 0 16,21 0 0,0-42 15,0 0-15,0 0-16,0 0 0,0-1 0,0 1 15,0 0-15,21 0 0,0-21 0,1 20 16,-22-20-16,21 21 0,0 0 15,0 0-15,0-1 0,0 22 16,1 0-16,-1 0 0,0 0 16,0 0-16,-21 22 0,0-1 15,0 0-15,21 0 0,-21 0 0,0 0 16,0 22-16,0-22 0,0 0 0,0 0 16,0 0-16,0 1 0,0-1 15,0 0-15,0 0 16,0-42 15,0 0-15,0 0-16,0-1 0,0 1 15,0 0-15,21 0 16,-21 0-16,22 0 0,-1-22 0,0 22 16,0-21-16,0 21 0,0-1 0,22 1 15,-22 0-15,0 21 0,21 0 16,-20 0-16,-1 0 0,0 21 0,0 0 15,0 1-15,0-1 0,-21 21 0,0-21 16,0 22-16,0-22 0,0 0 16,0 0-16,0 21 0,0-20 0,0-1 15,0 0-15,0 0 0,22-42 63,-1 0-63,0 21 15</inkml:trace>
  <inkml:trace contextRef="#ctx0" brushRef="#br0" timeOffset="42610.8">24045 12086 0,'0'0'0,"-21"0"31,0 0-31,0 0 16,0 21-16,-1 1 0,1-1 0,0 0 15,0 0-15,21 0 0,-21 0 16,21 22-16,-21-22 0,21 0 16,0 0-16,0 0 0,0 1 0,0-1 15,21 0-15,-21 0 0,21-21 16,0 0-16,0 0 0,0 0 16,1 0-16,-1 0 0,21 0 0,-21 0 15,0-21-15,43 0 0,-43 0 16,0-1-16,0 1 0,-21 0 15,22 0-15,-22 0 0,21-22 0,-21 22 16,0 0-16,0-21 0,0 21 16,0-1-16,0 1 0,0 0 15,-21 0-15,-1 0 0,1 21 0,0 0 16,0 0-16,0 0 0,0 0 16,-1 21-16,1 0 15,21 0-15,-21-21 0,21 21 0,0 1 16,0-1-16,0 0 0,0 0 15,21-21-15,0 0 0</inkml:trace>
  <inkml:trace contextRef="#ctx0" brushRef="#br0" timeOffset="43047.51">24490 12192 0,'0'-21'15,"0"-43"1,0 43-16,0 0 0,0 0 16,0 0-16,21 0 0,-21-1 15,21 1-15,0 21 0,0 0 16,1 0-16,-1 0 0,0 0 0,0 0 16,0 0-16,0 21 0,1 1 15,-1-1-15,-21 0 0,0 0 16,21 0-16,-21 0 0,0 22 0,0-22 15,0 0-15,0 0 0,0 22 0,0-22 16,0 0-16,0 0 0,0 0 16,-21-21-16,21 21 15,-21-21-15,-1 0 16,22-21 0,0 0-1,0 0-15,0 0 0,0 0 16,0-1-16,22 1 0,-1 0 0,-21 0 15,21 0-15,0-22 0,0 22 16,0 0-16,1 0 0,-1 0 0,-21 0 16,21-1-16,0 1 0,0 21 15,0-21-15,1 21 16</inkml:trace>
  <inkml:trace contextRef="#ctx0" brushRef="#br0" timeOffset="43707.7">25315 11959 0,'0'0'16,"0"-21"-16,0 0 15,-21 42 32,0 0-47,0 0 0,21 1 0,0-1 16,-21 0-16,-1 0 0,22 0 15,-21 0-15,21 22 0,0-22 16,0 0-16,0 0 0,0 0 0,0 1 16,0-1-16,0 0 0,21-21 15,1 0-15,-1 21 0,0-21 16,0 0-16,0 0 0,0 0 0,1 0 16,-1 0-16,0 0 0,0-21 0,0 0 15,0 21-15,1-21 0,-22-1 16,21 1-16,0 0 0,-21 0 0,21 0 15,-21 0-15,21-22 0,-21 22 0,0 0 16,21 0-16,-21 0 0,0-1 16,22 22-16,-22-21 15,0 42 1,0 1-16,-22-22 0,22 21 16,-21 0-16,0 0 0,0 21 15,0-20-15,0 20 0,21-21 0,-22 21 16,1-20-16,0 20 0,0 0 15,0-21-15,0 22 0,21-1 0,0 0 16,0 1-16,-22-1 0,22 0 0,0 1 16,-21-1-16,21 0 0,0 1 15,0 20-15,0-20 0,0-1 16,-21 0-16,21 1 0,-21-22 0,0 21 16,21-21-16,-21 22 0,-1-22 0,22 0 15,-21 0-15,0-21 0,0 21 16,0-21-16,0 0 0,-1 0 0,1 0 15,-21 0-15,21 0 0,0 0 0,-22 0 16,22 0-16,-21-21 0,21 0 0,-22 21 16,22-21-16,0 0 0,0 21 15,21-22-15,0 1 0,0 0 16,0 0 0,21 21-16,-21-21 15,21 21-15,0 0 0,-21-21 0</inkml:trace>
  <inkml:trace contextRef="#ctx0" brushRef="#br0" timeOffset="43886.83">25061 12996 0,'0'-21'46,"-21"21"-46,0 0 16,0-21-16,0 21 16,-1 0-16</inkml:trace>
  <inkml:trace contextRef="#ctx0" brushRef="#br0" timeOffset="46890.53">42 14372 0,'-21'0'0,"42"0"0,-63 0 15,84 0 63,22 0-78,20 0 16,1 0-16,0 0 0,-1 0 16,1 0-16,0-21 0,-22 21 15,22 0-15,-22-21 0,1 0 0,-22 21 16,1 0-16,-1 0 0,-21 0 15,0-21-15,-42-1 32,-21 22-32,21 0 0,-22 0 15,22-21-15,-21 21 0,21 0 0,-22 0 16,22-21-16,-21 21 0,21 0 16,-1 0-16,22-21 15,0 0 1,0 0-16,22 21 15,20 0-15,-21 0 0,0 0 16,22 0-16,-22 0 0,0 0 16,21 0-16,-21 21 0,1 0 0,-1 0 15,-21 0-15,0 22 0,0-22 16,0 21-16,0-21 0,-21 22 16,-22-22-16,22 21 0,0 0 0,-21-20 15,-1 20-15,22-21 0,-21 0 16,21 0-16,-1 1 0,1-1 0,0 0 15,21 0-15,21-21 16,0 0-16,1 0 16,-1-21-16</inkml:trace>
  <inkml:trace contextRef="#ctx0" brushRef="#br0" timeOffset="48826.46">1545 14118 0,'0'0'0,"0"-21"0,0 0 16,21 0-16,-21 0 0,21-1 0,-21 1 15,0 0 1,0 42 0,0 0-16,0 1 0,0-1 15,0 0-15,0 0 0,0 21 0,-21-20 16,0 20-16,21 0 0,-21-21 16,21 22-16,0-1 0,0-21 15,-21 0-15,21 1 0,0-1 0,0 0 16,0 0-16,21-21 31,-21-21-31,21 0 16,0 0-16,-21-1 0,21 1 0,1-21 15,-22 21-15,21-22 0,0 22 16,-21 0-16,21 0 0,0 0 0,0 0 16,1 21-16,-1 0 15,0 0-15,-21 21 16,0 0-16,0 0 15,21 0-15,-21 0 0,0 1 16,0-1-16,21 0 0,-21 0 0,0 0 16,0 0-16,0 1 0,21-22 15,1 0-15,-1 21 0,0-21 16,0 0-16,0 0 0,0-21 16,1 21-16,-1-22 0,0 1 15,-21 0-15,21 0 0,0 0 16,0 0-16,1-22 0,-22 22 0,0 0 15,21-21-15,-21 20 0,0 1 16,0-21-16,0 21 0,0 0 0,0-1 16,0 1-1,0 42 1,0 1-16,0-1 0,-21 0 16,21 0-16,0 21 0,0-20 0,-22 20 15,22-21-15,0 21 16,0 1-16,0-22 0,0 0 0,0 21 15,0-20-15,22-1 0,-1 0 16,21-21-16,-21 0 0,0 0 16,22 0-16,-22 0 0,21-21 15,1 0-15,-22-1 0,21 1 0,-21 0 16,22-21-16,-22 21 0,21-22 16,-21 22-16,0-21 0,1-1 15,-1 22-15,-21-21 0,0 0 0,0-1 16,0 22-16,0 0 0,0 0 0,0 0 15,0-1-15,-21 22 0,-1 0 16,1 0-16,21 22 16,-21-1-16,21 0 15,0 0-15,0 21 0,0-20 0,-21 20 16,21-21-16,0 21 0,0 1 16,0-22-16,0 21 0,0-21 0,0 1 15,0-1-15,0 0 0,0 0 16,0 0-16,0 0 0,0-42 31,21 0-15,-21 0-16,21 0 15,-21 0-15,21-22 0,1 22 16,-22 0-16,21 0 0,0 0 0,0-1 16,-21 1-16,21 21 0,0 0 15,1 0 1,-22 21-16,0 1 15,0-1-15,0 0 0,0 0 16,0 0-16,0 0 0,21 1 16,-21 20-16,0-21 0,21 0 0,-21 0 15,0 1-15,21-22 0,0 21 16,0 0-16,1-21 0,-1 0 16,0 0-16,0 0 0,0 0 15,0 0-15,22-21 0,-22 0 16,0 21-16,0-22 0,0 1 0,1-21 15,-1 21-15,0 0 0,0-1 16,-21-20-16,0 21 0,21 0 0,-21 0 16,0-1-16,0 1 0,0 0 15,0 0-15,-21 42 32,0-21-32,21 21 0,-21 0 15,21 1-15,0-1 0,0 21 16,0-21-16,0 0 0,0 1 0,0-1 15,0 0-15,0 0 16,0 0-16,21-21 0,0 0 0,0 21 0,0-21 16,1 0-16,-1 0 15,0 0-15,0-21 0,0 21 0,0-21 16,1 0-16,-1 21 0,0-21 0,0 0 16,0-1-16,0 1 0,-21 0 15,0 0-15,22 0 0,-22 0 16,0-1-16,0 1 0,0 42 47,-22 1-47,22-1 0,0 0 15,0 0-15,0 21 0,-21-20 16,21-1-16,-21 0 0,21 0 16,0 0-16,0 0 0,0 1 0,0-1 15,0 0 1,0-42 15,0 0-31,0-1 0,0 1 16,0 0-16,0-21 0,0 21 15,21-22-15,0 22 0,1-21 0,-1 21 16,0-22-16,0 22 0,0-21 16,22 21-16,-1-1 0,-21 22 15,21 0-15,-20 0 0,20 0 0,-21 0 0,0 22 16,0-1-16,1 0 0,-1 0 15,-21 0-15,21 22 0,-21-22 16,0 0-16,0 21 0,0-21 0,0 1 16,0-1-16,0 0 0,0 0 15,0 0-15,0 0 0,-21 1 0,0-22 32,-1 0-32</inkml:trace>
  <inkml:trace contextRef="#ctx0" brushRef="#br0" timeOffset="49451.12">5016 13822 0,'0'-21'0,"0"42"0,0-63 0,0 20 16,0 1-16,0 0 15,0 42 1,0 0 0,0 1-16,0 20 0,0-21 15,0 21-15,0 1 0,0-1 0,-21-21 16,21 22-16,-21-1 0,21 0 15,-21-21-15,0 22 0,21-22 0,0 21 16,0-21-16,-21 1 0,21-1 16,0 0-16,0 0 0,0 0 15,0 0-15,0-42 32,0 0-32,0 0 15,0 0-15,0 0 0</inkml:trace>
  <inkml:trace contextRef="#ctx0" brushRef="#br0" timeOffset="50278.54">4593 14097 0,'0'0'16,"21"0"-1,0 0 1,1-21-16,-1 21 0,21 0 0,-21-21 15,22 21-15,-1-21 0,0 21 16,1-22-16,-1 1 0,0 21 0,1-21 16,62-21-16,-83 21 15,20 21-15,0-22 0,-21 1 16,22 0-16,-22 0 0,-21 0 0,21 21 0,-21-21 16,0-1-16,0 1 15,-21 21 1,0 21-1,21 1 1,-21-1-16,21 0 0,-22 0 0,22 21 16,0-20-16,0-1 0,0 21 15,0-21-15,-21 22 0,21-22 0,0 0 16,-21 0-16,21 21 0,0-20 16,0-1-16,-21 0 0,21 0 15,-21 0-15,21-42 31,0 0-15,0 0-16,0 0 0,0-1 0,21 1 16,0 0-16,0 0 15,0-21-15,1 20 0,-1 1 0,0-21 16,0 21-16,21 0 0,-20-1 16,-1 22-16,21-21 0,-21 21 0,0 0 15,1 0-15,-1 0 0,0 21 0,0-21 16,-21 22-16,21-1 0,-21 0 15,0 21-15,0-21 0,0 1 0,0 20 16,0-21-16,0 0 0,0 0 16,0 1-16,0-1 0,0 0 0,0 0 15,21 0-15,1-21 0,-1 0 16,0 21-16,0-21 0,0 0 0,0 0 16,1 0-16,-1 0 0,21-21 15,-21 21-15,0-21 0,22 0 0,-22 21 16,0-21-16,0 0 0,0-1 15,1 1-15,-22 0 0,0 0 0,21-21 16,-21 20-16,0 1 0,0 0 0,0 0 16,0 0-16,0 0 0,-21 21 15,-1 21 1,1-21 0,21 21-16,0 0 0,0 0 0,0 22 15,0-22-15,0 0 0,0 0 0,0 0 16,0 0-16,21 1 15,-21-1-15,22-21 0,-1 0 16,0 21-16,0-21 0,0 0 16,0 0-16,1 0 0,-1 0 15,0-21-15,0 21 0</inkml:trace>
  <inkml:trace contextRef="#ctx0" brushRef="#br0" timeOffset="50790.14">6964 13885 0,'0'0'16,"0"-21"-16,0 0 0,0 0 15,0 0-15,0 0 0,0-1 16,0 1-16,0 0 15,-21 21 17,-1 0-32,1 0 0,0 42 15,0-20-15,0-1 0,0 21 0,21-21 16,-22 22-16,1-1 0,21 0 16,-21-21-16,21 22 0,0-22 0,0 21 15,0-21-15,0 1 0,0-1 16,42 21-16,-20-42 15,-1 0-15,21 21 0,-21-21 0,22 0 16,-1 0-16,0 0 0,1 0 0,-22-21 16,21 0-16,0 21 0,1-21 15,-1 0-15,0-1 0,1-20 0,-1 21 16,0-21-16</inkml:trace>
  <inkml:trace contextRef="#ctx0" brushRef="#br0" timeOffset="51018.65">7556 13631 0,'0'0'0,"0"-42"0,0 21 0,0 0 15,0 0-15,-21 21 0,0 0 16,0 21-16,0 0 16,0 21-16,21-21 0,-22 22 15,1-1-15,21 0 0,-21 22 0,0-22 16,0 1-16,21-1 0,0 0 16,-21-21-16,21 22 0,-22-22 0,22 0 15,0 21-15,0-20 0,0-1 16,0 0-16,22-21 15,-1 0-15,0 0 0,0 0 16,0 0-16,0 0 0,1-21 16,-1 21-16,21-21 0,-21-1 0</inkml:trace>
  <inkml:trace contextRef="#ctx0" brushRef="#br0" timeOffset="52079.57">8022 13801 0,'0'0'0,"-85"-43"32,64 43-32,0 0 0,0 0 0,-21 0 15,20 0-15,1 22 0,-21-1 16,21 0-16,0 0 0,-1 0 16,1 22-16,0-22 0,0 0 0,0 21 15,21-21-15,0 1 0,0 20 0,0-21 16,0 0-16,0 0 0,0 1 15,21-1 1,0-21-16,0 0 0,0 0 16,1 0-16,-1 0 0,21-21 0,-21-1 15,0 22-15,1-21 0,-1 0 0,0 0 16,0 0-16,0 0 0,0-1 16,-21 1-16,0 0 0,0 0 15,0 0-15,0 0 0,0-1 0,0 1 16,0 42 15,0 1-31,-21-1 0,21 0 16,-21 0-16,21 0 0,0 0 15,0 1-15,0-1 0,0 0 0,0 0 16,0 0-16,0 0 16,21 1-16,0-22 15,1 0-15,-1 0 0,0 0 0,0 0 16,0 0-16,0 0 0,22-22 15,-22 1-15,0 0 0,0 0 0,22 0 16,-22 0-16,0-1 0,0 1 16,0-21-16,0 21 0,1 0 15,-22-22-15,0 22 0,21 0 0,-21 0 0,0 42 47,-21 0-47,21 0 0,0 0 16,0 1-16,0-1 0,0 0 15,0 0-15,0 0 0,0 0 0,0 1 16,0-1-16,0 0 16,0 0-1,-22-42 32,22 0-47,-21 21 0,0-21 16,21 42 31,0 0-32,21 0 1,0-21-16,1 0 0,-1 0 16,0 0-16,0 0 0,0 0 0,0 0 15,1 0-15,-1 0 0,0-21 16,0 21-16,0-21 0,22 0 0,-22-1 15,0 22-15,0-21 0,0-21 0,0 21 16,-21 0-16,22-1 0,-22-20 16,0 21-16,0 0 0,0 0 15,0-1-15,0 1 0,-22 21 16,22 21 0,-21-21-16,21 22 0,0-1 15,0 0-15,0 21 0,0-21 16,0 1-16,0-1 0,0 0 0,21 21 15,1-21-15,-22 1 0,21-1 0,0-21 16,-21 21-16,21 0 0,0 0 16,-21 0-1,-21-21 1,0 0-16,0 0 0,0 0 16,-1 0-16,1-21 15,0 21-15,21-21 0,-21 21 0</inkml:trace>
  <inkml:trace contextRef="#ctx0" brushRef="#br0" timeOffset="52984.21">9906 13970 0,'0'-21'15,"21"21"1,0-21-16,0 0 0,1 21 16,-22-22-16,21 1 0,0 0 15,-21 0-15,0 0 0,0-22 0,0 22 16,0 0-16,0 0 0,0-21 16,0 20-16,0 1 0,-21 21 0,0-21 15,-1 21-15,1 0 0,0 0 0,0 0 16,-21 0-16,20 21 0,-20-21 15,21 43-15,-21-22 0,20 0 0,-20 21 16,21-21-16,-21 22 0,20-22 0,1 21 16,0-21-16,21 22 0,0-22 15,0 0-15,0 0 0,0 0 16,21 1-16,22-22 0,-22 0 16,0 0-16,21 0 0,-21 0 15,22 0-15,-1 0 0,-21 0 0,22-22 16,-1 1-16,-21 21 0,21-21 15,-20 0-15,20 0 0,-21 0 0,21-22 16,-20 22-16,-1 0 0,0 0 16,-21 0-16,0-1 15,0 44 1,0-1-16,0 21 16,0-21-16,0 0 0,-21 22 15,21-22-15,-21 21 0,21 1 16,0-1-16,0 0 0,0 1 0,0-1 15,0 0-15,0 1 0,0 20 0,0-21 16,0 22-16,0-1 0,0-20 16,21-1-16,-21 22 0,21-22 0,-21 0 15,0 1-15,0-1 0,0 0 16,0-21-16,0 22 0,0-22 0,0 0 16,0 0-16,-21-21 0,0 21 0,-1-21 15,1 0-15,0 0 0,-21 0 16,21-21-16,-1 0 0,1 21 15,-21-42-15,21 21 0,0-1 0,-22-20 16,22 0-16,0-1 0,-21 1 16,20-21-16,1-1 0,21 1 15,0-1-15,0 22 0,0-22 0,0 1 16,0 20-16,21 1 0,22 0 0,-22-1 16,21 22-16,1-21 0,-1 21 15,0 0-15,22-22 0,-22 22 0,0 0 16,22 0-16,-22-22 0,1 22 0,-1 0 15,0 0-15</inkml:trace>
  <inkml:trace contextRef="#ctx0" brushRef="#br0" timeOffset="53926.6">10583 13716 0,'21'-21'46,"1"21"-46,-22-21 16,21 21-16,0-21 0,-21-1 16,21 1-16,-21 0 0,0 0 15,21 0-15,-21 0 0,0-1 16,-21 22 0,0 0-16,0 0 0,0 0 15,-1 22-15,1-1 0,21 0 0,-21 0 16,0 21-16,0-20 0,21 20 15,0-21-15,-21 21 0,21-20 16,0-1-16,0 0 0,0 21 0,0-21 16,0 1-16,0-1 15,21-21-15,0 0 0,0 0 16,0 0-16,0 0 0,1 0 16,20 0-16,-21 0 0,0-21 0,22 21 15,-22-22-15,21 1 0,-21 0 0,22 0 16,-22 0-16,21-22 15,-21 1-15,0 0 0,1-1 0,-1 1 16,0 0-16,0-1 0,0 1 0,0 0 16,-21-1-16,0 22 0,0 0 0,22-21 15,-22 21-15,0-1 16,0 44 0,-22-1-16,22 0 15,0 21-15,-21-21 0,0 22 0,0-1 16,21 0-16,0 1 0,-21-1 0,21-21 15,-21 22-15,21-1 0,-22-21 16,22 21-16,0-20 0,0-1 0,0 0 16,0 0-16,0 0 0,0 0 15,22-21 1,-1 0-16,0 0 0,0 0 16,0 0-16,0 0 0,1-21 15,-1 21-15,21-21 0,-21 0 0,0 0 16,1 0-16,20-22 0,-21 22 0,0 0 15,0 0-15,22-22 0,-22 22 16,0 0-16,0 0 0,0 0 0,-21 0 16,0-1-16,-21 44 31,0-1-15,21 0-16,-21-21 15,21 21-15,-21 0 0,21 0 16,0 1-16,0-1 0,21-21 15,0 0 1,-21 21-16,21 0 0,0-21 0,-21 21 16,22-21-16,-22 21 0,21-21 0,0 22 15,-21-1-15,0 0 16,0 0-16,0 0 16,0 0-16,-21-21 15,21 22-15,-21-22 0,-1 0 16,1 0-16,0 0 0,0 0 15,0 0-15,0 0 0,-1 0 16,1 0 0,0 0-16,21-22 15,0 1-15,0 0 16,0 0-16,0 0 16</inkml:trace>
  <inkml:trace contextRef="#ctx0" brushRef="#br0" timeOffset="54200.46">10837 13377 0,'0'-21'0,"0"42"0,21-42 16,1 0-16,-1 21 0,21 0 15,0-21-15,22 21 0,-22-21 16,22 21-16,-22 0 0,0-21 0,22 21 15,-22 0-15,1-22 0,-1 22 0,-21 0 16,21 0-16,-20 0 0,-1 0 16,0 0-16,0 0 15,-42 0 17,0 22-32,-22-22 0,22 21 15,-21 0-15</inkml:trace>
  <inkml:trace contextRef="#ctx0" brushRef="#br0" timeOffset="56556.95">1101 15536 0,'-22'0'0,"44"0"0,-44 22 0,22-1 16,0 0-1,0-42 17,22 0-32,-1-1 0,0 1 0,0 0 15,0 0-15,22-21 0,-22 20 16,21-20-16,-21 0 0,0-1 0,1 1 15,-1 0-15,0-1 0,-21 22 16,0-21-16,0 0 0,0-1 16,0 22-16,0 0 0,0 0 15,0 0-15,-21-1 0,0 22 16,-1 0-16,1 0 16,0 22-16,21-1 0,-21 0 15,21 21-15,-21-21 0,21 22 0,-21 20 16,21-20-16,0-1 0,0 21 15,0-20-15,0-1 0,0 0 16,0 1-16,0-22 0,0 21 0,0-21 16,21 1-16,0-22 0,0 21 15,0-21-15,0 0 0,1 0 0,20 0 16,-21 0-16,0-21 16,22-1-16,-22 22 0,21-21 0,-21 0 15,0-21-15,22 21 0,-22-1 16,0 1-16,0-21 0,0 21 0,1 0 15,-22-1-15,0 1 0,0 0 16,-22 42 15,1 0-31,21 1 0,-21-1 0,21 0 16,0 21-16,0-21 0,0 1 16,0 20-16,0-21 0,0 0 0,0 0 15,0 1-15,0-1 0,21 0 16,0-21-16,1 0 0,-1 21 15,0-21-15,0 0 0,0 0 16,0 0-16,1 0 0,20-21 0,-21 0 16,0 0-16,0-1 0,1 1 15,-1 0-15,-21 0 0,0 0 0,0 0 16,0-22-16,0 22 0,0-21 16,0-1-16,0 22 0,0-21 0,-21 21 15,-1 0-15,1-1 0,-21 1 16,21 21-16,0 0 0,-22 0 0,22 0 15,-21 21-15,21 1 0,-22-1 16,22 0-16,0 0 0,0 21 16,0 1-16,21-22 0,-22 21 15,22-21-15,0 22 0,0-22 0,22 21 16,-1-21-16,0 1 0,21-1 16,-21 0-16,22 0 0,-1-21 0,0 0 15,1 21-15,-1-21 0,0 0 16,1 0-16,20 0 0,-20-21 15,20 21-15,1-21 0,-1 0 0,-21 0 16,1-1-16,41-20 0,-41 21 16,-22 0-16,-21 0 0,0-1 15,0 1-15,0 0 0,0-21 16,-21 21-16,21-1 0,-21 1 16,-1 21-16,1 0 0,0 0 0,-21 0 15,21 0-15,-1 0 0,1 21 16,0 1-16,0-1 0,0 0 0,0 0 15,-1 21-15,1-20 0,0 20 16,21-21-16,0 0 0,0 0 0,0 1 16,0-1-16,0 0 0,21-21 15,0 0-15,1 0 0,-1 0 0,42 0 16,-42 0-16,22-21 16,-22 21-16,21-21 0,-21-1 0,1 1 15,20 0-15,-21 0 0,0 0 16,0 0-16,1-1 0,-22 1 15,0 0-15,0 0 0,0 0 0,0 0 16,0 42 15,0 0-31,0 0 0,-22 0 16,22 0-16,0 1 0,0-1 0,0 0 16,0 0-16,22 0 0,-1 0 15,0-21-15,0 22 0,0-1 16,22-21-16,-22 0 0,21 21 0,-21-21 15,22 0-15,-22 0 0,21 0 0,0 0 16,-20 0-16,20 0 0,0-21 0,-21 0 16,22 21-16,-1-22 15,-21 1-15,0 0 0,1 0 0,-1 0 16,0 0-16,-21-1 0,0 1 16,0 0-16,0 0 0,0 0 0,0 0 15,-21-1-15,0 22 0,-1 0 0,1 0 16,0 0-16,0 0 0,0 22 15,0-22-15,-1 21 0,1 0 16,21 0-16,0 0 0,-21 0 16,21 1-16,0-1 0,0 0 15,0 0-15,0 0 0,0 0 16,21-21-16,0 0 0,1 0 16,-1 0-16,0 0 0,0 0 15,0 0-15,0-21 16,1 21-16,-22-21 0,21 0 0,0 0 15,-21-22-15,0 22 0,21 0 16,-21-21-16,21-1 0,-21 1 0,0 0 16,0-1-16,0 22 0,0-21 15,0 21-15,0-22 0,0 22 0,0 0 16,0 42 15,0 0-31,0 1 0,0-1 16,0 21-16,0 0 0,0-20 15,0 20-15,0 0 0,0 1 0,0-1 16,0 0-16,0-21 0,0 22 16,0-22-16,0 21 0,21-21 0,-21 1 15,22-22-15,-1 21 0,-21 0 0,21-21 16,0 0-16,0 0 0,22 0 16,-22 0-16,0 0 0,21-21 0,1 0 15,-22 21-15,21-22 0,-21 1 16,22 0-16,-22 0 0,0-21 0,0 20 15,-21 1-15,0-21 0,0 21 16,0 0-16,0-1 0,0 1 16,0 0-16,0 0 0,-21 21 15,0 0-15,0 21 16,-1 0-16,22 0 0,0 1 16,0-1-16,0 21 0,0-21 0,0 0 15,0 1-15,0-1 0,0 0 16,0 0-16,0 0 0,0 0 15,22-21-15,-1 0 0,0 22 16,0-22-16,0 0 0,22 0 0,-22 0 16,21 0-16,0 0 0,1 0 0,-1-22 15,0 22-15,1-21 16,-1 0-16,-21 21 0,22-21 16,-1 0-16,0-22 0</inkml:trace>
  <inkml:trace contextRef="#ctx0" brushRef="#br0" timeOffset="56987.74">4466 15261 0,'0'-21'0,"0"0"0,-21 148 0,42-275 0,-21 211 15,0-147-15,0 62 0,-21 1 0,0 21 16,0 0-16,-1 0 0,1 0 16,0 0-16,0 0 0,0 21 15,0 1-15,-1-1 0,22 0 0,-21 0 16,21 21-16,-21-20 0,21 20 0,-21-21 16,21 0-16,0 0 0,0 1 15,0-1-15,0 0 0,0 0 16,0 0-16,21-21 0,0 0 15,0 0-15,1 0 0,-1 0 0,0 0 16,0 0-16,0 0 0,0-21 16,-21 0-16,22 0 0,-1 0 15,0-1-15,-21 1 0,0-21 0,21 0 16,0 20-16,-21-41 0,21 21 0,-21-1 16,0 1-16,0 0 0,0-22 15,0 22-15,22-1 0,-22 22 0,0 0 16,21-21-16,-21 63 31,-21 21-31,-1-21 0,1 22 0,0-1 16,21 22-16,-21-22 15,21 0-15,-21 1 0,21-1 0,0 0 16,0 1-16,0-22 0,0 21 0,0-21 16,0 0-16,21 1 15,0-22-15,0 21 0,0-21 0,1 0 16,-1 0-16,21 0 0,0 0 15,-20 0-15,20-21 0,21-1 0</inkml:trace>
  <inkml:trace contextRef="#ctx0" brushRef="#br0" timeOffset="58161.5">6075 15409 0,'21'-21'31,"-21"0"-15,21 21-16,-21-21 0,0 0 16,0 0-16,21-1 0,-21 1 0,0 0 15,0 0-15,0 0 0,0 0 0,0-1 16,0-20-16,0 21 0,-21 0 15,0 0-15,0-1 16,0 1-16,-1 21 0,1 0 0,0 0 0,0 0 16,0 21-16,0 1 15,-22-1-15,22 21 0,0-21 0,0 22 16,0-1-16,-22 21 0,22-20 16,21-1-16,0 0 0,-21-20 0,21 20 15,0-21-15,0 0 0,0 0 0,21 1 16,0-1-16,0-21 0,1 0 15,-1 0-15,0 0 0,0 0 0,0 0 16,22 0-16,-22 0 0,0-21 0,0-1 16,0 1-16,0 0 0,1 0 15,-1 0-15,0-22 0,0 22 16,0-21-16,-21 21 0,0-22 0,0 1 16,0 21-16,21 0 0,-21 0 15,0-1-15,0 1 0,0 42 31,0 22-31,0-22 0,0 0 0,0 21 16,0-20-16,0 20 0,0-21 0,0 0 16,0 22-16,0-22 0,0 0 15,0 0-15,0 0 0,22 0 0,-1 1 16,0-22-16,0 0 16,0 0-16,0 0 0,22 0 0,-22 0 15,0 0-15,21-22 0,-20 1 16,-1 0-16,21 0 0,-21 0 0,0 0 15,1-1-15,-1-20 0,0 0 16,0-1-16,0 1 0,0 0 0,1-1 16,-22 1-16,0 0 0,21-1 15,-21 22-15,21 0 0,-21 0 0,0 0 16,0 0-16,0 42 16,0 0-16,-21 0 15,0 0-15,21 22 0,-22-22 0,1 21 16,21 0-16,-21 1 0,21-1 15,0-21-15,0 22 0,0-1 0,0-21 16,0 0-16,0 22 0,21-22 16,0-21-16,1 21 0,20 0 15,-21-21-15,0 0 0,22 0 0,-22 0 16,21 0-16,-21 0 0,22 0 0,-22-21 16,21 0-16,0 0 0,-20-1 15,-1 1-15,21-21 0,-21 21 0,0-22 16,1 1-16,-1 0 0,-21-1 15,21 1-15,-21 0 0,0-1 0,0 22 16,0-21-16,0 0 0,0 20 16,0 44-1,-21-1-15,0 21 16,-1-21-16,22 22 0,-21-1 16,21 0-16,-21 1 0,21-1 15,0 0-15,0-21 0,0 22 0,0-1 16,0-21-16,0 22 0,21-22 0,0 0 15,1 0-15,-1-21 0,0 21 16,0-21-16,0 0 0,0 0 0,1 0 16,-1 0-16,21 0 0,-21 0 0,22-21 15,-22 0-15,21 0 0</inkml:trace>
  <inkml:trace contextRef="#ctx0" brushRef="#br0" timeOffset="58431.35">8297 14669 0,'0'0'0,"0"21"31,-21-21-31,21 21 0,-21 21 16,0-21-16,21 22 0,0-1 0,-21 0 15,21 1-15,-22-1 0,22 0 16,-21 1-16,0 20 0,21-20 0,-21-1 15,21-21-15,0 21 0,-21-20 16,21 20-16,-21-21 0,21 0 16,0 0-16,0 1 0,21-22 15,0 0 1,0-22-16,0 1 0,0 0 16,1 0-16</inkml:trace>
  <inkml:trace contextRef="#ctx0" brushRef="#br0" timeOffset="59047">8488 14774 0,'0'0'0,"0"-21"0,0 0 16,0 0-16,0 42 15,0 0 1,0 0-16,0 22 0,0-22 16,-21 21-16,21 1 0,-22-1 0,22-21 15,0 21-15,-21 1 0,0-1 0,21 0 16,-21-20-16,21 20 0,0-21 15,-21 0-15,21 0 0,0 1 0,0-1 16,0-42 15,0-1-31,21 1 0,-21-21 16,0 21-16,21-22 0,0 22 16,0 0-16,-21 0 0,0 0 0,22 0 15,-22-1-15,21 1 0,0 21 16,-21 21-1,0 1-15,0-1 16,0 0-16,21 0 0,-21 0 16,0 0-16,0 1 0,0-1 0,0 0 15,0 0-15,21 0 0,0 0 0,-21 1 16,22-22-16,-1 21 0,0-21 16,0 0-16,21 0 0,-20 0 0,20 0 15,0 0-15,1 0 0,-22 0 0,21-21 16,0-1-16,-20 1 15,20 21-15,-21-21 0,0 0 0,0-21 0,1 20 16,-22 1-16,0-21 0,0 21 16,0 0-16,0-1 0,0 1 15,-22 21-15,1 0 16,0 0-16,0 21 0,21 1 16,-21-1-16,21 0 0,0 0 15,0 21-15,0-20 0,0-1 0,0 0 16,0 0-16,0 0 0,0 0 0,0 1 15,0-1-15,21-21 0,0 0 16,0 0-16,0 0 0,1 0 16,-1 0-16,21 0 0,-21-21 15,0-1-15,1 22 0,-1-21 0,0 0 16,0 0-16,-21 0 0</inkml:trace>
  <inkml:trace contextRef="#ctx0" brushRef="#br0" timeOffset="59251.53">8234 14923 0,'-43'0'0,"86"0"0,-107 0 0,22 0 16,21 21 0,42-21-1,0 0-15,0 0 0,0 0 16,1 0-16,20 0 0,0 0 15,1 0-15,-1-21 0,0 21 0,22-22 16,-22 22-16,0 0 0,1 0 0</inkml:trace>
  <inkml:trace contextRef="#ctx0" brushRef="#br0" timeOffset="60174.88">9969 15388 0,'0'0'0,"0"-21"47,22 0-47,-1 0 16,0 0-16,0-1 0,0-20 0,22 21 15,-22-21-15,21-1 0,-21 22 0,22-21 16,-22-1-16,21 1 0,-21 0 15,0 21-15,-21-22 0,0 22 0,0 0 16,0 0-16,0 0 0,-21 21 31,0 0-31,21 21 0,0 0 16,-21 0-16,21 0 0,0 0 0,0 1 0,0-1 16,0 21-16,0-21 0,21 0 15,0 22-15,0-22 0,1 0 16,-1 21-16,0-20 0,0-1 0,-21 0 15,21 0-15,0 0 0,-21 0 16,0 1 0,-21-22-1,0-22-15,-21 22 16,21-21-16,-1 21 0,1-21 0,0 0 16,0 21-16,0-21 0,0 21 15,21 21 16,0 0-31,21 0 16,0 0-16,0-21 0,0 22 16,0-22-16,1 0 0,-1 0 0,21 0 15,-21 0-15,22 0 0,-22 0 16,21 0-16,0 0 0,1-22 0,-1 22 16,0-21-16,-20 0 0,20 0 0,-21 0 15,21 0-15,-20-22 0,-1 22 16,0-21-16,0 21 0,0-22 0,0 1 15,-21 0-15,43-43 0,-43 43 16,21-1-16,-21 1 0,0 21 16,0-22-16,21 22 0,-21 42 31,-21 1-31,21-1 0,-21 0 16,0 21-16,-1 1 0,1-22 0,21 21 15,-21 0-15,21 1 0,-21-22 16,21 21-16,0 1 0,0-22 0,0 0 15,0 0-15,0 0 0,21 0 0,0 1 16,0-22-16,1 21 16,-1-21-16,0 0 0,0 0 0,0 0 15,0 0-15,-21-21 0,0-1 0,22 1 16,-22 0-16</inkml:trace>
  <inkml:trace contextRef="#ctx0" brushRef="#br0" timeOffset="60350.78">10901 14944 0,'-21'0'0,"42"0"0,-21 0 31,21 0-31,0 0 16,0-21-16,22 21 0,-22 0 0,21 0 16,-21 0-16,22 0 0,-1 0 15,0 0-15,-21-22 0,22 22 0,-1 0 16,0 0-16,-20 0 0,-1 0 0,21 0 15</inkml:trace>
  <inkml:trace contextRef="#ctx0" brushRef="#br0" timeOffset="61670.68">11642 15050 0,'21'0'0,"0"0"31,0 0-31,21-22 0,-42 1 15,22 21-15,-22-21 0,21 21 16,-21-21-16,0 0 0,0 0 0,0-1 16,0 1-16,0 0 0,0 0 15,0 0-15,-21 21 0,-1 0 16,1-21-16,0 21 0,0 0 16,0 0-16,0 21 0,-1-21 15,1 21-15,0 0 0,0 0 16,0 22-16,0-22 0,21 0 15,0 21-15,0-21 0,0 22 0,0-22 16,0 0-16,0 0 0,0 0 0,0 1 16,0-1-16,21-21 0,0 0 0,0 0 15,0 0-15,22 0 0,-22 0 16,0 0-16,0 0 0,0-21 0,0-1 16,1 1-16,-1 0 0,0 0 15,-21 0-15,21 0 0,0-22 0,-21 22 16,0-21-16,0 21 0,21-1 15,-21 1-15,0 0 0,0 0 0,0 42 32,-21 0-17,21 0-15,0 1 0,0-1 0,-21 0 16,21 0-16,0 21 0,0-20 16,0-1-16,0 0 0,0 0 0,0 0 15,21 0-15,0-21 0,-21 22 0,22-22 16,20 0-16,-21 0 0,0 0 15,0 0-15,22 0 0,-22 0 0,21 0 16,-21-22-16,22 1 0,-22 0 16,0 0-16,0 0 0,0 0 15,1-22-15,-1 1 0,0 0 0,0-1 16,0 1-16,0 0 0,-21-1 0,0 1 16,22 0-16,-22-1 0,21 22 15,-21-21-15,0 21 0,-21 42 16,-1 0-1,1 0-15,0 21 0,0 1 16,0-22-16,0 21 0,-1 1 0,22-1 16,0 0-16,-21-21 0,21 22 15,0-1-15,0-21 0,0 22 0,0-22 16,0 0-16,0 0 0,21 0 16,1 0-16,-1 1 0,0-1 15,0-21-15,21 0 0,-20 0 0,20 0 16,-21 0-16,0 0 0,22-21 0,-1-1 15,-21 1-15,0 0 16,0 0-16,1-21 0,-22 20 0,21 1 16,0 0-16,-21 0 0,21 0 0,-21 0 15,0 42 32,0 0-16,21-21-31,0 21 16,1-21 0,-1 0-16,0 0 15,0 0-15,0-21 0,-21 0 16,21 0-16,1-1 16,-22 1-16,21 0 0,-21 0 15,21 0-15,-21 0 0,0-1 16,-21 22 93,0 0-93,-1 0-1,22 22-15,-21-1 16,0-21-16,0 21 0,21 0 0,0 0 16,-21 0-16,0 1 0,21-1 15,-22 21-15,22-21 0,0 0 16,0 1-16,0-1 0,0 0 0,0 0 16,0 0-16,0 0 0,22 1 15,-1-22-15,0 0 0,0 0 16,0 0-16,0 0 0,1 0 0,-1 0 15,0 0-15,21-22 0,-21 22 0,1-21 16,20 0-16,-21 0 0,0 0 16,0 0-16,1-1 0,-1 1 15,0 0-15,-21 0 0,0 0 0,21-22 0,-21 22 16,21 0-16</inkml:trace>
  <inkml:trace contextRef="#ctx0" brushRef="#br0" timeOffset="61918.11">12975 14457 0,'0'0'0,"-21"0"0,0-21 0,0 21 15,21-21 1,-22 21-16,22-22 62</inkml:trace>
  <inkml:trace contextRef="#ctx0" brushRef="#br0" timeOffset="62190.95">11980 14732 0,'0'0'0,"0"21"16,21-21-16,1 0 15,20 0-15,0 0 0,1 0 16,-1-21-16,0 0 0,1 21 0,20-21 15,-21 21-15,1 0 0,-1-21 0,0 21 16,1 0-16,-22 0 0,0 0 16,0-22-16,0 22 0,1 0 0,-1 0 15,-42 0 1,-1 0 0,1 22-16,-21-1 0,0-21 0</inkml:trace>
  <inkml:trace contextRef="#ctx0" brushRef="#br0" timeOffset="67603.07">1206 16552 0,'0'-21'15,"0"0"1,0 0 0,0 0-16,22 0 0,-1-1 0,-21 1 15,21 0-15,0 0 0,0 0 16,-21 0-16,21 21 0,1 0 16,-22-22-16,21 22 15,0 22-15,0-1 16,-21 0-16,0 21 0,21-21 0,0 1 15,-21 20-15,0-21 0,0 21 16,0-20-16,22 20 0,-22-21 0,0 0 16,0 0-16,0 1 0,0-1 15,0 0-15,21-21 16,-21-21 0,0 0-16,0-1 15,0 1-15,21 0 0,0 0 0,-21 0 16,21 0-16,-21-1 15,21-20-15,1 21 0,-22-21 0,21 20 16,0-20-16,0 21 0,0 0 16,0 0-16,1 21 0,-1 0 15,0 0-15,0 0 16,0 21-16,-21 0 0,0 0 16,21 0-16,1 22 0,-22-22 0,0 21 15,0-21-15,0 0 0,0 22 16,0-22-16,0 0 0,0 0 0,0 0 15,0 1-15,0-1 0,21-21 16,0 0 0,0-21-1,-21-1-15,21 1 0,0 21 0,-21-21 16,22-21-16,-22 21 0,21-1 16,0 1-16,-21-21 0,21 21 0,0 0 15,0-22-15,1 22 0,-22 0 16,21 0-16,0 21 0,0 0 31,-21 21-31,21 0 16,-21 0-16,0 0 0,0 1 0,0-1 15,0 21-15,21-21 0,-21 0 16,0 1-16,0 20 0,22-21 16,-22 0-16,21 0 15,0 1-15,0-22 0,0 0 0,0 21 16,1-21-16,-1 0 0,0 0 15,0 0-15,21-21 0,-20 21 0,-1-22 16,21 1-16,-21 0 0,22 0 16,-22 0-16,0 0 0,0-1 15,0-20-15,0 21 0,-21 0 0,22 0 16,-22-22-16,0 22 0,0 0 0,0 0 16,-22 21-16,1 0 15,0 0-15,0 0 0,0 0 16,0 21-16,-1-21 0,1 21 15,0 0-15,21 0 0,0 1 0,0-1 16,0 0-16,0 21 0,0-21 16,0 1-16,0-1 0,21 0 0,0 0 15,1 0-15,-1-21 0,0 21 16,0-21-16,0 0 0,22 0 0,-22 0 16,0 0-16,21 0 0,-21 0 15,22-21-15,-22 0 0,21 0 0,-21 0 16,1 0-16,-1-1 0,0 1 15,0 0-15,0 0 0,-21 0 16,0-22-16,0 22 0,0 0 16,0 0-16,0 42 15,0 0 1,0 0-16,0 1 0,-21-1 16,21 0-16,0 21 0,-21-21 0,21 1 15,0 20-15,0-21 0,0 0 16,0 0-16,0 1 0,-21-1 0,21 0 15,0-42 17,0 0-17,0-1-15,0 1 0,21 0 0,-21 0 16,0-21-16,21 20 16,0 1-16,-21 0 0,21-21 0,1 21 15,-22-1-15,21 1 0,0 21 16,0 0-16,0 0 0,0 0 15,1 0-15,-1 21 16,-21 1-16,21-22 0,-21 21 0,0 0 16,0 0-16,21 0 0,-21 0 15,0 1-15,0-1 0,0 0 0,21 0 16,-21 0-16,0 0 0,0 1 16,21-22 15,-21-22-31,22 1 0,-22 0 15,21 0-15,0 0 16,0 0-16,-21-1 0,21 1 0,0-21 16,-21 21-16,22 0 0,-1-1 0,0 1 15,0 21-15,0 0 16,0 21 0,-21 1-16,0-1 15,0 21-15,0-21 0,0 0 0,0 1 16,0-1-16,22 0 0,-22 0 15,21 0-15,-21 0 0,21 1 16,0-1-16,0-21 0,0 0 16,1 0-16,-1 0 0,0 0 0,0 0 15,0 0-15,22 0 0,-22-21 16,0-1-16,0 1 0,0 0 0,22 0 16,-22 0-16,-21-22 0,21 22 0,0-21 15,-21 21-15,21-22 0,-21 1 16,0 0-16,0-1 0,0 1 0,0 0 15,0 21-15,0-1 0,0 1 16,-21 21-16,0 21 16,21 1-16,0 20 15,0-21-15,-21 21 0,21 1 16,-21-1-16,21 0 0,-22 1 16,22-22-16,-21 21 0,21 1 0,0-22 15,0 21-15,0-21 0,0 0 0,0 1 16,0-1-16,21-42 31,1-1-15,-22 1-16,0 0 0,21 0 0,0 0 15,0 0-15,-21-1 0,21 1 16,0 0-16,-21 0 0,22 0 16,-1 21-16,0 0 0,-21-21 0,21 21 15,0 0-15,0 0 0,1 0 0,-1 21 16,-21 0-16,21-21 0,0 21 15,-21 0-15,0 0 16,0 1-16,0-1 0,0 0 16,0 0-16,0 0 15,-21 0-15,0-21 0,0 22 0,-1-22 16,1 0-16,0 21 0,0-21 16,0 0-16,0 0 0,-1 0 15,22-21-15,0-1 16,0 1-16,0 0 0,0 0 15,0 42 17,0 0-17,0 0-15,0 1 16,22-1-16,-22 0 0,21-21 0,-21 21 16,21 0-16,0-21 0,0 0 15,0 0-15,1 0 0,-1 0 16,0 0-16,0 0 0,21-21 15,-20 0-15,20 0 0,0 0 16,1 21-16,-1-43 0,0 22 0,-21 0 16,22 0-16,-22 0 0,0-22 15,0 22-15,-21 0 0,0 0 0,0 0 16,0-1-16,-21 22 16,0 0-16,0 0 0,0 0 15,-1 0-15,1 0 0,21 22 0,0-1 16,-21 0-16,21 0 15,0 0-15,0 0 0,0 1 0,0-1 16,21-21-16,0 21 0,1-21 16,-1 0-16,0 0 0,0 0 15,0 0-15,0 0 0,1 0 16,-1 0-16,0 0 0,0 0 0,0-21 16,0 21-16,1-21 0,-1-1 15,0 22-15,-21 22 47,0-1-47,0 0 16,0 0-16,0 0 15,0 0-15,21-21 16,0 0 0,0 0-16,1 0 0,-1 0 15,0 0-15,21 0 0,-21-21 0,1 0 16,-1 21-16,21-21 0,-21 0 0,0 21 15,1-21-15,-1-1 0,0 1 16,0 0-16,0-21 0,0 21 16,-21-1-16,0-20 0,0 21 0,0-21 15,0 20-15,0-20 0,0 21 16,0 0-16,-21 21 16,21 21-16,-21 0 15,21 0-15,0 0 0,0 1 16,0-1-16,0 21 0,0-21 0,0 0 15,0 1-15,0-1 0,0 0 0,21 0 16,-21 0-16,0 0 0,21-21 0,1 22 16,-22-1-16,21-21 15,-21 21-15,-21-21 32,-1 0-32,1 21 0,0-21 15,0 0-15,0 0 0,0 0 0,-1 0 16,1 0-16</inkml:trace>
  <inkml:trace contextRef="#ctx0" brushRef="#br0" timeOffset="69152.17">6413 16468 0,'0'-21'0,"0"42"0,0-64 15,0 22-15,0 0 0,0 0 16,0 0-16,0 0 0,0-1 16,-21 22-1,21 22 1,-21-1-16,21 0 0,0 0 0,0 21 15,-21-20-15,21 20 0,-21-21 16,21 0-16,0 22 0,-21-22 0,21 0 16,0 0-16,0 0 0,0 0 15,21-42 17,0 21-32,0-21 15,-21 0-15,21 21 0,0-21 0,-21 0 16,22-1-16,-1 1 0,0 0 15,-21 0-15,21 0 0,0 0 0,0 21 16,1 0-16,-1 0 0,0 0 16,-21 21-16,21 0 15,-21 0-15,0 0 0,0 0 0,0 1 16,0-1-16,21 0 0,-21 21 16,0-21-16,21 1 0,1-1 15,-1 0-15,0-21 0,0 0 16,0 0-16,22 0 0,-22 0 15,0-21-15,0 0 0,21 21 16,-20-22-16,-1 1 0,0 0 16,0 0-16,0 0 0,0 0 0,1-22 15,-1 22-15,-21 0 0,0-21 16,0 20-16,21 1 0,-21 0 0,0 0 16,21 21-16,-21-21 0,0 42 31,0 0-31,0 0 0,0 0 15,0 1-15,0-1 0,0 0 16,0 0-16,0 0 0,0 0 16,0 22-16,0-22 0,0 0 0,0 0 15,0 0-15,21-21 16,0 0-16,1 0 0,-1 0 0,21 0 16,-21 0-16,0 0 0,1 0 15,-1-21-15,21 21 0,-21-21 0,0 0 16,1 0-16,20 21 0,-21-21 15,-21-1-15,21 1 0,0-21 0,-21 21 16,0 0-16,0-1 0,0 1 16,0 0-16,0 42 31,0 0-31,0 1 16,0-1-16,-21 0 0,21 0 15,0 0-15,0 0 0,0 1 0,0-1 16,0 0-16,0 0 0,0 0 15,21 0-15,1-21 0,-22 22 0,21-22 16,0 0-16,0 0 0,0 0 16,0 0-16,22 0 0,-22 0 0,0-22 15,0 1-15,22 21 0,-22-21 16,0 0-16,0 0 0,0 0 0,0-22 16,1 22-16,-1-21 0,-21 21 0,21-22 15,-21 1-15,21 0 0,0-1 16,-21 1-16,0 21 0,0-22 0,21 22 15,-21 0-15,0 0 0,22 0 16,-22 42 0,0 0-16,0 0 0,-22 22 15,1-22-15,0 21 0,21 0 16,-21 1-16,21-1 0,-21-21 0,21 22 16,0-22-16,0 21 0,0-21 15,0 0-15,0 22 0,0-22 0,21 0 16,0-21-16,0 21 0,0 0 15,1-21-15,-1 0 0,0 0 0,0 0 16,0 0-16,0 0 0,1 0 16,-1 0-16,0-21 0,0 0 0,0 0 15,0 0-15,1 0 0,-1-1 16,0-20-16,0 0 0,0-1 0,0 1 16,1 0-16,-1-1 0,-21 1 15,21-21-15,0 20 0,-21 1 0,21 21 16,-21-22-16,0 22 0,-21 42 31,0 1-31,0-1 0,0 21 16,21 0-16,-22 1 0,22-1 15,-21 0-15,21 1 0,0-1 16,0 0-16,0 1 0,0-22 0,0 21 16,0-21-16,21 1 0,1-1 15,-1 0-15,-21 0 0,21-21 0,0 21 16,0-21-16,0 0 0,1 0 15,-1 0-15,0-21 0,0 21 16,0-21-16,0 0 0,1 0 0,-1-1 16,-21 1-16,0 0 0,0-21 15,0 21-15</inkml:trace>
  <inkml:trace contextRef="#ctx0" brushRef="#br0" timeOffset="69372.05">7705 16108 0,'-22'0'0,"44"0"0,-65 21 0,22-21 16,0 0-16,21 21 0,21-21 46,0 0-46,0 0 0,1 0 16,20 0-16</inkml:trace>
  <inkml:trace contextRef="#ctx0" brushRef="#br0" timeOffset="70238.56">10181 16531 0,'0'0'0,"21"0"0,-21-21 16,21 0-16,1 0 0,-1 21 15,-21-21-15,21-1 0,-21 1 16,21 0-16,-21 0 0,0 0 0,0 0 16,0-22-16,0 22 0,0 0 15,0-21-15,0 20 0,-21 1 0,0 0 16,0 0-16,-1 0 0,-20 21 15,21 0-15,0 0 0,-22 0 16,22 0-16,-21 0 0,0 21 0,20 0 16,-20 0-16,21 22 0,-21-22 0,20 0 15,1 21-15,0-21 0,21 1 16,-21-1-16,21 0 0,0 0 0,0 0 16,0 0-16,21-21 0,0 22 15,0-22-15,1 0 0,-1 0 0,21 0 16,-21 0-16,22 0 0,-1 0 15,0 0-15,1 0 0,-22-22 16,21 1-16,0 21 0,-20-21 0,-1 21 0,0-21 16,0 21-16,-21-21 0,21 21 15,-21-21-15,0-1 16,0 44 15,-21-1-31,21 0 16,-21 0-16,21 0 0,-21 0 0,21 1 15,-21-1-15,21 21 0,0-21 16,0 22-16,0-22 0,0 21 0,0 0 16,0 1-16,0-1 0,0 0 15,0 1-15,0 20 0,0-20 16,21-1-16,-21 0 0,21 1 0,-21-1 0,0-21 16,0 21-16,0-20 15,0 20-15,0-21 0,0 0 16,0 0-16,-21-21 15,0 0-15,-1 0 0,1 0 0,0-21 16,0 0-16,0 21 0,0-42 0,-22 21 16,22-22-16,0 22 0,0-21 15,0-22-15,-1 22 0,22 0 0,0-22 16,0 22-16,0-1 0,0 1 16,0 0-16,0-1 0,22 22 0,-1-21 15,0 21-15,0 0 0,0-1 0,0 22 16,22-21-16,-22 0 0,21 0 15,-21 0-15,22 21 0,-22-21 16</inkml:trace>
  <inkml:trace contextRef="#ctx0" brushRef="#br0" timeOffset="70843.2">10774 16341 0,'0'0'16,"21"0"15,0 0-31,0-21 16,-21-1-16,21 22 0,1-21 0,-1 0 15,0 0-15,-21 0 16,21 0-16,-21-1 0,0 1 16,0 0-16,0 0 15,-21 21-15,0 0 0,0 0 16,-1 0-16,1 0 0,0 0 15,0 21-15,0 0 0,0 0 16,21 1-16,0-1 0,-22 21 0,22-21 16,-21 0-16,21 22 0,0-22 15,0 0-15,0 0 0,0 0 16,21 1-16,1-22 0,-1 21 0,0-21 16,0 0-16,0 0 0,22 0 15,-22 0-15,21 0 0,-21 0 0,22 0 16,-22 0-16,21 0 0,-21-21 15,22-1-15,-22 1 0,21 0 0,-21 0 16,0-21-16,1 20 0,-1-20 0,0 0 16,-21-1-16,0 1 0,21-21 15,-21 20-15,0 1 0,21 0 16,-21 20-16,0-20 0,0 21 0,0 0 16,0 42-1,0 0-15,0 0 16,-21 22-16,21-22 0,-21 21 15,21 0-15,-21 22 0,21-22 0,0 1 16,0-1-16,0-21 0,0 21 0,0 1 16,0-22-16,0 0 0,0 0 15,0 0-15,0 1 0,0-1 0,21 0 16,0-21-16,0 0 0,0 0 16,1 0-16,-1 0 0,0 0 15,0-21-15,0 21 0,-21-21 16,0-1-16,21 1 0</inkml:trace>
  <inkml:trace contextRef="#ctx0" brushRef="#br0" timeOffset="71062.85">11282 16193 0,'21'0'15,"0"-22"1,0 22-16,0 0 0,1 0 15,-1-21-15,0 21 0,21-21 0,-21 21 16,22-21-16,-22 21 0,0-21 16,21 21-16,-20 0 0,20-21 0,-21 21 15,0 0-15,0 0 0,1-22 0</inkml:trace>
  <inkml:trace contextRef="#ctx0" brushRef="#br0" timeOffset="71798.87">825 17738 0,'0'0'0,"0"-21"0,0-1 0,0 1 0,0 0 15,0 0-15,-21 21 16,21-21-16,-21 21 16,21 21-1,-21 0-15,21 0 0,0 0 16,0 1-16,0 20 0,-21-21 15,21 0-15,0 22 0,0-22 16,0 0-16,0 0 0,0 0 16,0 0-16</inkml:trace>
  <inkml:trace contextRef="#ctx0" brushRef="#br0" timeOffset="72142.73">825 17378 0,'0'0'0,"0"-42"0,0 20 0,0 1 15,-21 0 1,0 21-16,0 21 16,21 0-16,-21 1 15,21-1-15,0 0 16,21-21-1,0 0-15,0 0 16,0 0-16,1 0 16,-1-21-16,0 0 15,-21-1-15,0 1 16,0 0-16,-21 21 16,0 0-1,-1 0 1,22 21-1,0 0-15,0 1 16,0-1-16,0 0 0,0 0 0,0 0 16,22 0-16,-22 1 0</inkml:trace>
  <inkml:trace contextRef="#ctx0" brushRef="#br0" timeOffset="72838.33">1164 17505 0,'0'21'16,"0"0"-16,0 0 15,0 1-15,0-1 0,0 0 16,0 21-16,0-21 0,0 1 16,0-1-16,0 0 0,0 21 15,0-21-15,0 1 0,0-1 0,0 0 16,0-42 31,0 0-47,21 21 0,-21-43 15,0 22-15,21 0 16,-21-21-16,0-1 0,22 1 0,-1 21 16,0-22-16,0 1 0,0 21 15,0 0-15,22 0 0,-22 21 16,0 0-16,21 0 0,-20 0 0,-1 0 15,0 21-15,0 0 0,-21 21 16,0-21-16,21 22 0,-21-22 16,0 21-16,0 1 0,0-1 0,0 0 15,0-21-15,0 22 0,0-22 16,0 0-16,21 0 0,1-21 16,-1 0-16,0 0 0,0 0 15,0 0-15,22 0 0,-22 0 16,0-21-16,0 0 0,21-21 15,-20 20-15,-1 1 0,0-21 16,0 21-16,0-22 0,-21 22 0,0-21 16,0 21-16,0 0 0,0-22 15,0 22-15,0 42 32,0 0-32,0 1 0,-21-1 15,21 0-15,-21 21 0,21-21 16,0 22-16,0-22 0,0 0 0,0 21 15,0-20-15,0-1 16,21 0-16,0 0 0,0-21 16,1 0-16,-1 0 0,0 0 15,0 0-15,0 0 0,0 0 0,1-21 16,-1 21-16,0-21 16,0 0-16,0-1 0,-21 1 0,0 0 15,0 0-15,0-21 0,0 20 16,-21-20-16,0 21 0</inkml:trace>
  <inkml:trace contextRef="#ctx0" brushRef="#br0" timeOffset="73160.14">1990 17272 0,'0'0'16,"-22"0"-16,1 0 0,0 0 15,0 0-15,21 21 16,0 0 0,0-42 31,0 0-32,0 0 1,21 42 31,0-21-32,0 21-15,1-21 0</inkml:trace>
  <inkml:trace contextRef="#ctx0" brushRef="#br0" timeOffset="73434.98">2434 17230 0,'0'0'0,"-21"0"31,21 21-31,-21 0 0,21 21 16,-21-20-16,21 20 0,-22-21 15,22 21-15,0 1 0,0-1 16,-21 22-16,21-22 0,0 0 0,-21 1 15,21-22-15,0 21 0,0-21 16,0 0-16,0 1 0,21-1 16,0 0-16,1-21 0,-1 0 15,0 0-15,0 0 0,0 0 0,0-21 16,1 0-16,-22-1 16,0 1-16,0 0 0</inkml:trace>
  <inkml:trace contextRef="#ctx0" brushRef="#br0" timeOffset="73618.88">2265 17590 0,'-21'0'15,"42"0"-15,-42-22 16,42 22 0,0 0-16,0 0 15,0 0-15,22-21 0,-22 21 0,0 0 16,21 0-16,-21 0 0,22-21 15,-22 21-15,21 0 0,-21 0 0,1 0 16</inkml:trace>
  <inkml:trace contextRef="#ctx0" brushRef="#br0" timeOffset="74550.35">3006 17695 0,'21'0'16,"0"0"-1,-21-21 1,21 0-16,-21 0 16,0 0-16,0-22 0,0 22 15,0 0-15,0 0 0,0 0 16,0-22-16,-21 22 0,0 21 0,21-21 16,-21 21-16,-1 0 15,1 0-15,0 0 0,0 0 0,21 21 0,-21 0 16,0 1-16,-1 20 0,1-21 15,0 21-15,21 1 0,0-1 16,-21 0-16,21 1 0,0-22 0,0 21 16,0-21-16,0 1 15,21-1-15,-21 0 0,21-21 0,0 21 16,1-21-16,-1 0 16,0 0-16,0 0 0,0-21 0,0 0 15,1 0-15,-1-22 16,0 22-16,-21 0 0,0-21 0,21 20 15,-21-20-15,0 0 0,0 21 16,0-22-16,0 22 0,0 0 0,0 0 16,0 0-16,0-1 15,0 44 1,0-1-16,0 0 0,0 0 0,0 21 16,0-20-16,0 20 15,0 0-15,0-21 0,0 22 0,0-1 16,0-21-16,0 0 0,21 1 15,-21-1-15,0 0 0,21 0 0,1-21 16,-1 0-16,0 0 0,0 0 16,0 0-16,0-21 0,22 21 0,-22-21 15,0 0-15,21-22 0,-20 22 16,-1-21-16,0 21 0,0-22 16,0 1-16,0-22 0,1 22 0,-1 0 15,-21-1-15,0 1 0,21 0 16,-21 21-16,21-1 0,-21 1 15,0 0-15,0 42 16,0 0 0,0 22-16,0-22 0,0 21 0,0 1 15,0-22-15,-21 21 0,21 0 16,-21 1-16,21-1 0,0-21 0,0 22 16,0-22-16,0 0 0,0 0 15,0 0-15,0 0 0,21-21 16,0 0-16,0 0 0,0 0 15,1 0-15,-1 0 0,0-21 0,0 0 16,21 0-16,-20 0 16,-1 0-16,0-1 0,0-20 0,-21 21 15,21 0-15,-21 0 0,0-1 16,0 44 15,0-1-31,0 0 0,0 0 0,0 0 16,-21 0-16,21 1 0,0-1 15,-21 0-15,21 0 0,0 0 0,0 0 16,0-42 31,0 0-47,21 0 0</inkml:trace>
  <inkml:trace contextRef="#ctx0" brushRef="#br0" timeOffset="74750.23">3895 17441 0,'0'-21'16,"-22"21"-1,1 0 17,42 0 14,1 0-30,-1 0-16</inkml:trace>
  <inkml:trace contextRef="#ctx0" brushRef="#br0" timeOffset="75319.98">4212 17590 0,'21'0'31,"0"0"-15,1 0-1,-1 21-15,-21 0 16,0 0 0,0 0-16,0 0 0,0 1 0,0-1 15,-21 0-15,-1 0 0,1 0 16,0-21-16,0 21 0,0 1 0,0-1 15,-1 0-15,1-21 0,21 21 16,-21-21-16,42 0 47,0 0-47,1 0 16,-1 0-16,0 0 15,0 21-15,0 0 0,0-21 16,1 22-16,-22-1 0,21 0 15,0 0-15,0 0 0,-21 0 0,21 1 16,0 20-16,-21-21 0,0 0 16,0 22-16,0-1 0,0-21 0,0 21 15,0 1-15,0-22 0,-21 21 16,0 1-16,-21-22 0,21 0 0,-22 21 16,22-42-16,0 21 0,-21 1 15,20-22-15,-20 0 0,21 0 0,0 0 16,0-22-16,21 1 15,-22 0-15,22 0 0,-21 0 0,21 0 16,0-22-16,0 22 0,0 0 16,0-21-16,0 20 0,0 1 0,0-21 15,0 21-15,0 0 0,21-1 16,1 1-16,-22-21 0,21 21 0,0 0 16,0-1-16,21-20 0,-20 21 15</inkml:trace>
  <inkml:trace contextRef="#ctx0" brushRef="#br0" timeOffset="75638.81">4614 17738 0,'43'-43'31,"-43"22"-31,21 0 16,0 0-16,0 21 0,-21-21 15,0 0-15,21-1 0,-42 22 47,0 22-31,0-1-16,21 0 0,-21 0 0,21 0 16,0 0-16,0 1 15,0-1-15,0 0 0,0 0 0,0 0 16,0 0-16,0 1 0,0-1 15,21-21-15,0 0 0,0 0 16,0 0-16,0 0 0,1 0 16,-1 0-16,0-21 0</inkml:trace>
  <inkml:trace contextRef="#ctx0" brushRef="#br0" timeOffset="76124.57">5207 17484 0,'0'0'16,"0"-21"-16,0-1 0,-21 22 16,0 0-16,-1 0 15,1 0-15,21 22 16,-21-1-16,21 0 0,-21 0 16,0 0-16,21 22 0,-21-22 0,21 0 15,-22 21-15,22-21 0,-21 1 16,21 20-16,0-21 0,0 0 0,0 0 15,0 1-15,21-22 16,1 0-16,-1 0 16,0 0-16,0 0 0,0 0 15,-21-22-15,21 1 0,1 0 16,-22 0-16,21 0 0,-21-22 0,21 1 16,-21 0-16,0-1 0,21 1 15,-21 0-15,0-1 0,21 1 0,-21 0 16,0 21-16,0-1 0,0 1 15,0 0-15,0 42 16,0 0 0,0 22-16,0-22 0,-21 21 15,21 1-15,0-1 0,-21 0 0,21 1 16,0-22-16,0 21 0,0 0 16,0-20-16,0-1 0,0 21 15,0-21-15,0 0 0,0 1 16,21-22-16,0 0 15,0 0 1,1-22-16,-22 1 0</inkml:trace>
  <inkml:trace contextRef="#ctx0" brushRef="#br0" timeOffset="76562.39">6435 17611 0,'0'-21'0,"0"42"0,0-64 16,21 22-16,-21 42 31,0 1-31,0-1 16,0 0-16,0 0 0,-21 0 15,21 0-15,-22 22 0,22-22 0,0 0 16,0 0-16,0 0 0,0-42 63,0 0-63,0 0 0</inkml:trace>
  <inkml:trace contextRef="#ctx0" brushRef="#br0" timeOffset="76742.36">6477 17314 0,'-21'0'62,"21"22"-31,21-22-15</inkml:trace>
  <inkml:trace contextRef="#ctx0" brushRef="#br0" timeOffset="77150.12">6858 17399 0,'0'21'16,"0"0"-16,0 1 15,0-1-15,0 0 0,0 0 0,0 0 16,-21 22-16,21-22 0,0 0 16,0 21-16,-21-21 0,21 1 15,0-1-15,0 0 0,0 0 0,0 0 16,0 0-16,-22 1 0,1-22 31,21-22-15,0 1-16,0-21 0,0 21 15,21 0-15,1-22 0,-1 22 16,0-21-16,0-1 0,0 1 16,22 21-16,-22-21 0,21 20 0,0-20 15,1 21-15,20 21 0,-20 0 16,-1 0-16,-21 0 16,21 0-16,-20 21 0,20 0 0,-21 22 15,0-22-15,-21 21 0,0-21 16,0 22-16,0-22 0,0 21 0,0-21 15,0 22-15,0-22 0,0 0 16,-21 0-16,0 0 0,21 0 16</inkml:trace>
  <inkml:trace contextRef="#ctx0" brushRef="#br0" timeOffset="77770.67">8742 17441 0,'21'-42'31,"0"42"-31,0-21 0,0 0 16,1 21-16,-22-21 15,0-1-15,-22 22 16,-20 0-1,21 0-15,0 0 0,-22 0 0,22 22 16,0-1-16,0-21 0,0 21 16,0-21-16,-1 21 0,22 0 15,0 0-15,22 1 16,-1-1-16,0-21 16,21 21-16,-21 0 0,22 0 15,-1 0-15,-21 1 0,22-1 0,-1 0 16,-21 0-16,21 0 0,-20 0 0,-1 1 15,-21-1-15,0 0 0,0 0 16,-21 0-16,-22 0 0,22-21 16,-21 0-16,-22 22 0,22-22 15,0 0-15,-22 0 0,22 0 0,-22 0 16,22 0-16,0-22 0,20 1 16,-20 0-16,21 0 0,0 0 0,0 0 15,21-22-15,0 22 0,0-21 16,0 21-16,0-22 0,0 22 15,21 0-15,0 0 0,0 0 16,0-1-16,0 22 0,22-21 0,-22 21 16,21 0-16,1-21 0,-1 21 15</inkml:trace>
  <inkml:trace contextRef="#ctx0" brushRef="#br0" timeOffset="78018.92">9186 17272 0,'21'-21'15,"-21"42"17,0 0-17,0 0-15,0 22 0,0-22 0,-21 21 16,21 1-16,0-22 0,-21 21 16,21 0-16,-21-20 0,21 20 0,0-21 15,0 0-15,0 0 0,0 1 16,0-1-16,0 0 15,21-21-15,0 0 0,-21-21 16,0 0 0,0-1-16</inkml:trace>
  <inkml:trace contextRef="#ctx0" brushRef="#br0" timeOffset="78184.7">8975 17568 0,'0'-21'31,"0"0"-31,21 21 16,0 0-16,0-21 0,0 21 16,0 0-16,22-21 0,-1 21 0,-21-21 15,22 21-15,-1-22 0,0 22 16,1 0-16,-1-21 0,0 21 0,1 0 16,-22 0-16</inkml:trace>
  <inkml:trace contextRef="#ctx0" brushRef="#br0" timeOffset="79499.67">9842 17441 0,'22'0'31,"-22"-21"-31,0 0 16,0 0-16,0 0 15,-22 21-15,1 0 16,21-21-16,-21 21 0,0 0 0,0 0 15,0 0-15,-1 0 0,1 0 16,0 21-16,0 0 0,0 0 0,0 0 16,-1 22-16,1-22 0,0 21 15,0-21-15,21 22 0,0-1 16,0-21-16,0 0 0,0 0 0,0 22 16,0-22-16,21-21 15,0 0-15,0 0 0,22 0 16,-22 0-16,0 0 0,21-21 15,-20 0-15,-1-1 0,21 1 0,-21-21 16,0 21-16,1 0 0,-1-22 16,0 1-16,-21 21 0,0-22 0,21 22 15,-21 0-15,0 0 16,0 0-16,0 0 0,0 42 31,-21 0-31,21 0 0,0 0 16,0 0-16,-21 22 0,21-22 0,0 0 15,0 0-15,0 22 0,0-22 16,0 0-16,21 0 0,0 0 0,0 0 16,0-21-16,22 0 15,-22 0-15,0 0 0,0 0 0,22 0 16,-22 0-16,21-21 0,-21 0 16,22 0-16,-22 0 0,0 0 0,0-22 15,0 22-15,0-21 16,1-1-16,-22 1 0,21 0 0,-21-1 15,21 1-15,-21 0 0,0-1 16,0 22-16,0-21 0,0 21 0,0 0 16,0 42-1,0 0 1,0 0-16,-21 21 0,21-20 16,-21 20-16,-1-21 0,22 21 0,-21 1 15,21-1-15,0 0 0,0 1 16,0-1-16,0-21 0,0 22 0,0-22 15,0 21-15,0-21 0,21 0 16,1 1-16,-1-22 16,0 0-16,0 0 0,0 0 15,0 0-15,1-22 0,-1 22 0,21-21 16,-21 0-16,0-21 0,1 21 16,-1-1-16,0-20 0,21 0 0,-42 21 15,21-22-15,1 22 0,-1 0 0,-21 0 16,21 21-16,-21 21 31,0 0-31,0 0 0,0 0 16,-21 1-16,21-1 0,-21 0 0,21 0 15,0 0-15,0 0 0,0 1 16,0-1-16,0 0 16,21-21-16,0 0 15,0 0-15,0 0 0,0 0 16,1 0-16,20-21 0,-21 0 15,0-1-15,0 1 0,22 0 0,-22 0 16,0-21-16,0 20 0,22 1 0,-22-21 16,0 21-16,0 0 0,21-1 15,-42 1-15,22 21 0,-1 0 16,-21 21 31,0-42 15,0 0-46,0 0-16,0 0 16,-21 21-1,-1 0-15,1 0 16,21 21-16,-21 0 15,0-21-15,0 21 0,0 22 16,-1-22-16,1 0 0,0 0 0,21 21 16,0-20-16,0-1 0,0 21 15,0-21-15,0 0 0,0 1 0,0-1 16,0 0-16,21-21 16,0 0-16,1 0 0,-1 0 15,0 0-15,0 0 16,0-21-16,0 21 0,1-21 0,-22-1 15,21 1-15,0 0 0,0 0 0,-21 0 16,0 0-16</inkml:trace>
  <inkml:trace contextRef="#ctx0" brushRef="#br0" timeOffset="79714.55">11070 17060 0,'0'0'0,"-21"0"0,21 22 0,-21-22 0,21 21 15,0 0 1</inkml:trace>
  <inkml:trace contextRef="#ctx0" brushRef="#br0" timeOffset="79907.48">10287 17336 0,'0'0'0,"-21"0"15,42 0 1,0 0-1,0 0-15,22 0 0,-22 0 0,21 0 16,-21 0-16,22 0 0,-1 0 16,0 0-16,1-22 0,-22 1 15,21 21-15,0-21 0,1 21 0</inkml:trace>
  <inkml:trace contextRef="#ctx0" brushRef="#br0" timeOffset="80371.28">11853 16912 0,'0'-21'0,"0"42"0,0-63 0,0 21 15,0 42 1,0 0 0,0 0-16,0 0 0,0 22 15,0-1-15,0-21 0,0 22 0,0-1 16,0-21-16,0 21 0,0 1 0,0-22 16,0 0-16,0 0 0,0 22 15,0-22-15,21-21 0,-21 21 0,0 0 16</inkml:trace>
  <inkml:trace contextRef="#ctx0" brushRef="#br0" timeOffset="80667.2">11811 17103 0,'0'-43'0,"0"86"0,0-107 0,21 43 16,0-21-16,-21 21 0,21-1 15,1 1-15,-1-21 0,0 21 0,0 0 16,0 21-16,22-22 0,-22 1 16,0 21-16,21 0 0,-21 0 15,22 0-15,-22 0 0,21 0 0,-21 21 16,1 1-16,-1-1 0,-21 0 16,0 21-16,0-21 0,0 1 0,-21 20 15,-22-21-15,22 0 0,-21 0 16,21 1-16,-22-1 0,1 0 0,0 0 15,20-21-15,-20 21 0,21-21 16,0 0-16,42 0 31,0 0-15,0 0-16</inkml:trace>
  <inkml:trace contextRef="#ctx0" brushRef="#br0" timeOffset="81598.66">12509 17060 0,'0'22'15,"0"-1"-15,0 0 0,-21 0 0,0-21 16,0 21-16,0 0 0,21 1 16,-21-1-16,-1 0 0,22 0 0,0 0 15,0 0-15,0 1 0,0-1 16,0 0-1,22-21-15,-1 0 0,0 0 0,0 0 16,0 0-16,0 0 16,22 0-16,-22-21 0,0 21 0,0-21 15,0-1-15,-21 1 16,0 0-16,0 0 0,0 0 0,0 0 16,-21-1-16,21 1 0,-21 0 15,0 0-15,0 21 0,0-21 0,-1 21 16,1 0-16,0 0 0,21-21 31,21 21-31,22 0 16,-22 0-16,0 0 0,21 0 15,1 0-15,-1-22 0,-21 22 0,21 0 16,1 0-16,-1 0 16,-21 0-16,22 0 0,-22 0 0,0 0 15,0 0-15,-21 22 16,0-1-16,-21-21 0,0 21 15,0 0-15,-1 0 0,1-21 0,0 21 16,0 1-16,0-1 0,21 0 16,0 0-16,0 0 0,0 0 15,21-21-15,0 0 16,0 0-16,0 0 0,1 22 0,20-22 16,-21 0-16,0 0 0,22 0 0,-22 0 15,0-22-15,21 22 0,-21-21 16,1 0-16,-22 0 15,0 0-15,0 0 0,0-1 16,0 1-16,0-21 0,-22 21 0,1 0 16,0-1-16,0 1 0,-21 0 15,20 0-15,1 21 0,-21 0 0,21 0 16,0 0-16,-1 0 16,44 0-1,-1 0-15,21 0 16,-21 0-16,22 0 0,-22 0 15,21 0-15,0 0 0,1 0 0,-22 0 16,21-21-16,1 0 0,-22 21 16,21-22-16,-21 1 0,0 0 15,-21 0-15,0 0 0,0-22 0,0 22 16,0 0-16,0-21 0,0 21 16,0-1-16,0 1 0,0 0 0,-21 0 15,21 0-15,-21 21 0,0 0 16,0 0-16,0 21 0,21 0 15,-22 0-15,1 22 0,21-1 16,-21 0-16,21 22 0,0-22 0,-21 22 16,21-22-16,-21 0 0,21 1 15,0-1-15,0 0 0,0 1 0,0-22 16,0 21-16,0-21 0,21 0 0,0-21 16,0 22-16,0-22 0,1 0 15,-1 0-15,21 0 0,-21 0 16,0 0-16,22-22 0,-22 1 0,0 21 15</inkml:trace>
  <inkml:trace contextRef="#ctx0" brushRef="#br0" timeOffset="82582.1">11007 18584 0,'0'0'0,"21"0"0,0-21 15,-21 0 1,0 0-16,0 0 0,0 0 16,0-22-16,0 22 0,0 0 15,0 0-15,0-22 0,-21 22 0,0 0 16,-1 0-16,1 0 0,0 0 16,0-1-16,0 22 0,0 0 15,-1 0-15,1 0 0,-21 0 0,21 22 16,0-1-16,-1 0 0,1 21 15,0-21-15,0 22 0,0-1 0,21-21 16,0 22-16,0-1 0,0-21 16,0 0-16,0 0 0,0 1 15,0-1-15,21-21 0,0 0 0,21 0 16,-20 0-16,20 0 16,-21 0-16,21 0 0,-20-21 0,-1 21 15,0-22-15,0 1 0,0 0 16,0 0-16,1 0 0,-22 0 0,0-1 15,0 1-15,0 0 0,0 0 16,21 0-16,-21 0 0,21 21 31,-21 21-31,0 0 0,0 0 0,0 0 16,21 22-16,-21-22 0,21 0 16,-21 0-16,21 0 0,-21 0 15,0 1-15,22-22 0,-1 21 16,0-21-16,0 0 0,0 0 15,0 0-15,1 0 0,-1 0 16,-21-21-16,21 21 16,-21-22-16,0 1 0,21 21 0,-21-21 15,0 0-15,0 0 0,0 0 16,21-1-16,0 1 0,-21 0 16,22 0-16,-1 0 0,0 0 0,0-1 15,0 22-15,0 0 0,1 0 16,-1 0-16,0 0 0,0 0 0,0 22 15,0-1-15,1 0 0,-22 21 16,0-21-16,21 22 0,-21-22 16,0 0-16,0 21 0,0-20 15,0-1-15,0 21 0,-21-42 0,-1 21 16,22 0-16,-21-21 16,0 0-16,21-21 15,0 0-15,0 0 16,0 0-16,0-22 15,21 22-15,0 0 0,1-21 0,-1-1 16,0 22-16,0-21 0,21 0 16,-20 20-16,-1 1 0,0 0 15,0 0-15,21 0 0,-20 21 0,-1 0 16,0 0-16,0 0 16,0 0-16,-21 21 15,0 0-15,0 0 0</inkml:trace>
  <inkml:trace contextRef="#ctx0" brushRef="#br0" timeOffset="82927.9">12001 18521 0,'-21'-106'0,"42"212"0,1-85 15,-1-21-15,0 0 0,0 0 16,0 0-16,0 0 0,1 0 16,-1 0-16,0 0 0,0-21 0,0 0 15,0 21-15,1-21 0,-1-1 16,0 1-16,0 0 0,0 0 15,-21 0-15,21 0 0,-21-1 16,0 1-16,0 0 0,-21 21 31,0 0-31,0 21 0,0 0 16,0 1-16,21-1 0,0 0 16,0 21-16,-22-21 0,22 1 0,0-1 15,0 0-15,0 0 0,0 0 16,0 0-16,22-21 15,-1 0-15,0 22 0,0-22 16,0 0-16,0 0 0,1 0 16,20 0-16,-21-22 0,0 22 15,0-21-15,22 21 0,-22-21 16,21 0-16,-21 0 0,22 0 0,-22-1 16</inkml:trace>
  <inkml:trace contextRef="#ctx0" brushRef="#br0" timeOffset="83295.75">12806 18373 0,'42'-64'0,"-42"22"16,0 21-16,-42 148 0,84-275 15,-42 126-15,0 1 0,0 0 0,-21 21 32,0 21-32,0 0 0,21 1 15,-22-1-15,1 21 0,0-21 16,21 22-16,0-22 0,-21 21 0,21-21 16,-21 0-16,21 1 15,0-1-15,0 0 0,21-21 16,0 0-1,0-21-15,0 21 16,-21-21-16,22-1 0,-1 1 0,0 0 16,0 0-16,0 0 0,-21-22 15,21 22-15,1 0 0,-1 21 0,-21-21 16,0 0-16,21 21 16,-21 21-16,0 0 15,0 0-15,0 0 0,0 1 16,0-1-16,0 0 0,0 0 0,0 0 15,0 0-15,21 1 0,0-22 16,0 0-16,1 0 16,-1 0-16,21 0 0,0 0 0,1-22 15,-1 22-15,0-42 0,1 21 16,-1 0-16,-21-22 0</inkml:trace>
  <inkml:trace contextRef="#ctx0" brushRef="#br0" timeOffset="84378.16">14478 13928 0,'0'0'16,"-21"0"-16,0 0 0,-1 0 0,1 0 0,0 0 15,0 0-15,21 21 32,0 0-32,21-21 15,0 21-15,22-21 0,-22 21 16,21-21-16,0 0 0,1 0 0,-1 22 16,0-22-16,1 0 0,20 0 15,-20 0-15,20 0 0,-21 0 0,22 0 16,-22 0-16,1 0 0,-22-22 0,0 22 15,0 0-15,-21-21 16,0 0-16,-21 21 16,0 0-16,0-21 0,-22 0 0,22 21 15,0 0-15,-21 0 0,20-21 16,1 21-16,0 0 0,0 0 0,21-22 31,21 22-15,0 0-16,0 0 15,22 0-15,-22 0 0,21 0 16,-21 0-16,22 0 0,-22 0 0,0 0 16,0 22-16,0-1 0,-21 0 0,0 0 15,0 0-15,0 0 0,0 1 16,-21-1-16,-21 21 0,21-21 0,-22 0 16,1 1-16,0-1 0,21 21 15,-22-21-15,22 0 0,-21 1 0,21-1 16,-1-21-16,22 21 0,0 0 15,43-21 17</inkml:trace>
  <inkml:trace contextRef="#ctx0" brushRef="#br0" timeOffset="86746.38">16214 13885 0,'0'-21'31,"0"0"-15,0 42 15,0 0-31,0 22 0,0-22 16,0 0-16,-22 21 0,22-20 0,-21-1 15,21 21-15,0-21 0,-21 0 16,21 1-16,-21-1 0,21 0 0,0 0 16,0 0-16,0 0 15,21-21 1,0-21-16,0 21 15,-21-21-15,22 0 16,-1 0-16,0 21 0,-21-21 0,21-1 16,0 1-16,0-21 0,1 21 0,-1 0 15,0-1-15,0 1 0,-21 0 16,21 21-16,0 0 16,-21 21-1,0 0-15,0 1 0,0-1 16,0 0-16,0 0 0,0 0 0,0 22 15,0-22-15,0 0 0,22 0 16,-1 0-16,0 0 0,0 1 16,0-22-16,0 0 0,1 0 0,-1 0 15,0 0-15,0 0 0,0 0 16,0 0-16,1-22 0,-1 22 16,21-21-16,-21 0 0,0 0 0,1 0 15,-1-22-15,-21 22 16,0 0-16,0 0 0,0 0 0,0-22 15,0 22-15,0 0 0,0 0 0,0 0 16,0 42 15,0 0-31,0 0 0,0 0 16,0 1-16,0-1 0,-21 0 16,21 21-16,0-21 0,0 1 0,0-1 0,0 21 15,0-21-15,0 0 0,0 1 16,0-1-16,21-21 15,0 0-15,0 0 0,0 0 0,0 0 16,1 0-16,-1 0 0,21-21 16,-21 21-16,22-22 0,-22 1 0,21 0 15,-21 0-15,22 0 0,-22-22 0,0 22 16,0-21-16,0 0 0,0 20 16,1-20-16,-22 0 0,0-1 0,0 1 15,0 0-15,21 21 0,-21-22 16,0 22-16,0 42 15,0 0-15,-21 1 16,21-1-16,-22 21 0,22 0 16,0 1-16,-21-1 0,0-21 15,0 22-15,21-1 0,0 0 0,-21-21 16,21 22-16,-21-22 0,21 0 16,0 0-16,0 0 0,0 1 0,0-1 15,21-21 1,0-21-1,0-1-15,0 1 0,0 0 16,1 0-16,-22 0 0,21 0 16,0-1-16,0 1 0,0 0 0,0 21 15,-21-21-15,22 21 0,-22 21 32,0 0-32,0 0 15,0 1-15,0-1 0,0 0 0,0 0 16,0 0-16,21 0 0,-21 1 15,0-1-15,21 0 0,0 0 0,0-21 16,0 0-16,1 21 0,-1-21 0,21 0 16,-21 0-16,0 0 0,22-21 15,-1 21-15,-21-21 0,22 0 0,-22 0 16,0-1-16,21 1 0,-21 0 0,1 0 16,-22 0-16,21 0 0,-21-1 15,21-20-15,-21 21 0,0 0 16,0 0-16,0-1 0,0 1 0,-21 21 15,0 0 1,-1 21-16,1-21 0,21 22 16,0 20-16,-21-21 0,21 0 0,-21 0 15,21 1-15,0-1 0,0 0 16,0 0-16,0 0 0,0 0 0,21 1 16,0-22-16,0 21 15,1-21-15,-1 0 16,0 0-16,0 0 0,0-21 0,22 21 0,-22-22 15,0 1-15,21 21 16,-21-21-16,1 0 0,-1 0 0,0 0 16,-21-1-16,21 1 0,0 0 0,0 0 15,-21 0-15,0 0 0,0-1 16,0 44 0,0-1-16,-21 0 0,21 0 15,-21 21-15,0-20 0,0-1 16,0 0-16,21 21 0,0-21 0,0 1 15,0-1-15,-22-21 0,22 21 0,0 0 16,0 0 0,0-42-1,0 0 1,0 0-16,0 0 16,0-1-16,22 1 0,-1 0 0,-21-21 15,21 21-15,0-22 0,0 22 16,22-21-16,-22 21 0,0-22 15,21 22-15,-21 0 0,22 21 0,-1 0 16,-21 0-16,0 0 0,1 0 0,-1 21 16,0-21-16,0 42 0,-21-20 15,0-1-15,0 0 0,0 0 0,0 21 16,0-20-16,0-1 0,0 0 0,0 0 16,0 0-16,0 0 0,0 1 15,0-1-15,-21-21 0,21 21 0,-21-21 16,0 0-1</inkml:trace>
  <inkml:trace contextRef="#ctx0" brushRef="#br0" timeOffset="88212.03">19473 13822 0,'0'0'16,"21"0"-16,-21 21 31,0 0-31,-21 0 0,0 1 15,21 20-15,-21-21 0,0 21 0,0 1 16,21-22-16,-22 21 0,22 1 0,-21-22 16,21 0-16,0 21 0,0-21 15,0 1-15,0-1 0,0 0 16,21-21 0,1 0-16,-1 0 0,0-21 15,0 0-15,0 21 0,-21-22 0,21 1 16,1 0-16,-1 0 0,0 0 15,0-22-15,0 22 0,0 0 16,1 0-16,-22 0 0,21 21 16,0 0-1,-21 21-15,0 0 16,0 0-16,0 0 0,0 1 0,0-1 16,21 0-16,-21 0 0,21 0 15,-21 0-15,21 1 0,1-22 16,-1 21-16,0-21 0,0 0 0,0 0 0,0 0 15,1 0-15,-1 0 0,21 0 16,-21 0-16,0-21 0,22-1 16,-22 22-16,0-21 0,0 0 0,0 0 15,1 0-15,-1-22 0,-21 22 16,0-21-16,21 21 0,0-22 0,-21 1 16,0 21-16,0 0 0,0 0 0,0-1 15,0 1-15,0 42 16,0 1-1,0-1-15,-21 0 0,21 0 0,0 0 16,-21 0-16,21 22 0,0-22 16,-21 0-16,21 0 0,0 0 0,0 22 15,0-22-15,21 0 16,0 0-16,0 0 0,0-21 16,0 0-16,1 22 0,-1-22 0,0 0 15,21 0-15,-21 0 0,1 0 0,20-22 16,-21 22-16,0-21 0,22 0 15,-22 0-15,0 0 0,21 0 0,-21-1 16,1 1-16,-1 0 0,-21-21 0,21 21 16,-21-1-16,21 1 0,-21 0 15,0 0-15,-21 21 32,0 21-32,0 0 0,21 0 15,-22 1-15,1-1 0,0 0 16,21 0-16,0 21 0,0-20 0,0-1 15,0 0-15,0 0 16,0 0-16,21-21 16,0 21-16,1-21 0,-1 0 15,0 0-15,0 0 0,0 0 16,0 0-16,1-21 0,-1 21 0,0-21 16,0 0-16,0 0 0,0 0 15,22-1-15,-22 1 0,0 0 16,0-21-16,22 21 0,-22-1 0,0 1 15,0 21-15,0-21 0,0 21 0,1 0 16,-22 21 0,0 0-16,0 1 15,0-1-15,0 0 16,0 0-16,0 0 0,0 0 16,0 1-16,0-1 0,21 0 15,0-21 1,0 0-16,0 0 0,0 0 15,1 0-15,20 0 0,-21 0 0,0-21 16,0 21-16,1-21 0,20-1 16,-21 22-16,0-21 0,0 0 15,1 0-15,-22-21 0,21 20 0,-21 1 0,21-21 16,-21 21-16,0 0 16,0-1-16,-21 44 31,21-1-31,-21 0 0,-1 0 15,1 21-15,21-20 0,0-1 0,-21 0 16,21 0-16,-21 0 0,21 0 0,0 1 16,0-1-16,0 0 0,0 0 15,21-21 1,0 0-16,0 0 0,1 0 16,-1 0-16,0 0 0,0-21 15,0 21-15,22-21 0,-22 21 16,21-21-16</inkml:trace>
  <inkml:trace contextRef="#ctx0" brushRef="#br0" timeOffset="88502.86">22775 13589 0,'0'0'0,"0"-42"16,0 21-16,-21 42 15,21 21 1,-21-21-16,0 22 0,21-22 0,0 21 16,-21 0-16,-1 22 0,22-22 15,-21 1-15,0-1 0,21-21 16,-21 21-16,21-20 0,0 20 0,-21-21 16,21 0-16,0 0 0,0 1 0,0-1 15,-21-21 16,21-21-15,-22 21-16,1-22 0</inkml:trace>
  <inkml:trace contextRef="#ctx0" brushRef="#br0" timeOffset="89263">22267 13970 0,'0'0'0,"21"0"31,1 0-31,-1 0 15,0 0-15,21 0 0,-21-21 0,22 21 16,-22 0-16,21-21 0,1 21 0,-1-21 16,0-1-16,22 22 0,-22-21 15,0 0-15,1 0 0,-22 0 0,0-22 16,21 22-16,-20 0 0,-1 0 16,-21 0-16,0 0 0,0-1 0,0 1 15,0 0-15,-21 21 31,21 21-31,-22 0 0,22 1 16,-21-1-16,21 0 0,-21 21 0,21-21 16,0 22-16,0-22 0,-21 21 15,21-21-15,-21 22 0,21-22 0,-21 21 16,21-21-16,0 1 0,-22-1 0,22 0 16,-21 0-16,21 0 0,-21 0 15,21 1-15,0-44 47,21 1-47,0 0 16,1 0-16,-1 0 0,0 0 0,21-22 15,-21 22-15,22-21 0,-22 21 16,0-1-16,21 1 0,-20 0 0,-1 0 16,0 0-16,0 21 0,0 0 15,-21 21-15,0 0 16,0 0-16,0 22 0,0-22 0,-21 0 15,0 0-15,21 0 0,0 0 16,0 1-16,0-1 0,0 0 0,0 0 16,0 0-16,21-21 0,0 0 15,0 21-15,1-21 0,-1 0 16,21 0-16,-21 0 0,0 0 16,22 0-16,-22 0 0,0-21 0,0 0 15,0 21-15,1-21 0,-1 0 16,-21 0-16,21-22 0,-21 22 0,21 0 15,-21 0-15,0-22 0,0 22 0,0 0 16,-21 21 0,0 0-16,0 0 0,21 21 15,-22 0-15,22 1 0,-21-1 16,21 0-16,0 21 0,0-21 0,-21-21 16,21 22-16,0-1 0,0 0 0,0 0 15,21-21 1,0 0-1,1 0-15,-1 0 0,0-21 16,0 21-16,0-21 0,0 0 0,1 21 16,-1-22-16</inkml:trace>
  <inkml:trace contextRef="#ctx0" brushRef="#br0" timeOffset="89890.63">24511 13843 0,'0'0'0,"21"-21"0,-21 0 16,21 21-16,-21-21 0,0-1 16,21 22-16,1-21 0,-22 0 15,21 21-15,-21-21 0,0 42 31,-21 0-31,-1 0 0,1 1 16,0 20-16,0-21 0,0 21 0,0 1 16,-1-1-16,1-21 0,0 22 0,21-22 15,0 21-15,0-21 0,0 0 16,0 1-16,21-1 0,0 0 0,1-21 16,20 21-16,-21-21 0,21 0 15,1 0-15,-1 0 0,0 0 0,1 0 16,-1 0-16,-21-21 0,22 0 0,-1 0 15,-21-1-15,0 1 0,0-21 16,-21 21-16,0-22 0,0 1 16,0 0-16,0-1 0,0 1 0,-21 21 15,0-21-15,0 20 0,0 1 0,-22 21 16,22 0-16,0 0 0,0 0 16,-21 0-16,20 21 0,-20 1 15,21-22-15,0 21 0,0 0 0,-1 0 16,1 0-16,21 0 0,0 1 15,0-1-15,21 0 16,1-21-16,-1 0 0,21 0 16,0 0-16,1 0 0</inkml:trace>
  <inkml:trace contextRef="#ctx0" brushRef="#br0" timeOffset="90390.8">25294 13631 0,'21'-21'0,"-42"42"0,42-63 0,0 21 15,-21 0-15,0 0 0,0 42 16,0 0-16,-21 0 16,0 21-16,0-20 0,21 20 15,-21 0-15,0 1 0,-1-1 16,22 0-16,-21 1 0,21-22 0,-21 21 16,21-21-16,0 22 0,0-22 15,0 0-15,-21 0 0,21 0 0,0 0 16,21-42 31,-21 0-47,21 0 0,0 0 0,-21 0 15,22-1-15,-1 1 0,0 0 16,-21 0-16,21 0 0,0 0 0,0-1 16,1 1-16,-1 21 0,0 0 15,0 0-15,0 0 0,0 0 0,1 0 16,-22 21-16,21 1 0,-21-1 0,21 0 15,-21 0-15,0 0 16,0 0-16,0 22 0,0-22 0,0 0 16,0 0-16,0 0 0,-21-21 0,0 22 15,-1-22-15,1 21 16,0-21-16,0 0 0,0 0 0,0 0 16,-1 0-16,1 0 0,0 0 0,0 0 15,0 0-15,0 0 0,-1-21 16,22-1 15,22 22-31,-1 0 16,0 0-16,21 0 0</inkml:trace>
  <inkml:trace contextRef="#ctx0" brushRef="#br0" timeOffset="90810.57">25760 14076 0,'21'0'0,"-42"0"0,63-21 0,-42 0 16,21-1-16,0 22 0,1-21 0,-1 0 16,0 0-16,0 0 0,0 0 0,0-1 15,1 1-15,-1 21 0,-21-21 16,21 21-16,-21 21 31,-21 0-15,21 1-16,-21 20 0,21-21 0,-22 21 15,1-20-15,0 20 0,21 0 0,-21-21 16,21 22-16,-21-1 0,21 0 16,-21 1-16,21-1 0,0 0 0,0 1 15,0-1-15,0 0 0,0 1 0,0-1 16,0 0-16,0-20 0,0 20 16,0-21-16,-22 21 0,22-20 15,-21-1-15,21 0 0,-21 0 0,0 0 16,0-21-16,0 0 0,-1 0 15,1 0-15,0 0 16,0 0-16,0-21 0,0 21 0,21-21 16,0 0-16,-22 0 0,22-1 15,0 1-15,0-21 0,0 21 0,0 0 16,22-1-16,-1-20 0,0 21 16,0-21-16,-21-1 0</inkml:trace>
  <inkml:trace contextRef="#ctx0" brushRef="#br0" timeOffset="91027.43">26077 13568 0,'0'0'0,"0"-21"0,0 0 16,0-1-1,-21 22-15,21 22 47,0-1-47,21 0 16,-21 0-16,0 0 15,0 0-15</inkml:trace>
  <inkml:trace contextRef="#ctx0" brushRef="#br0" timeOffset="91306.28">26268 13822 0,'0'0'15,"21"0"-15,0 0 16,0 0-16,0-21 16,1 0-16,-22-1 15,0 1 1,-22 21 0,1 0-16,0 0 15,0 21-15,0 1 0,0-1 16,21 21-16,-22-21 0,1 0 0,21 1 15,0-1-15,0 0 16,0 0-16,0 0 0,0 0 0,0 1 16,0-1-16,21-21 0,1 0 15,-1 21-15,0-21 16,0 0-16,0 0 0,0 0 0,22 0 16,-22-21-16</inkml:trace>
  <inkml:trace contextRef="#ctx0" brushRef="#br0" timeOffset="91799">26712 13822 0,'0'-21'16,"0"42"-16,0-63 0,0 20 0,0 1 0,-21 21 15,0 0 1,0 21-16,0 1 0,21-1 16,-22 0-16,22 0 0,-21 0 0,21 22 15,-21-22-15,21 0 0,0 0 16,0 0-16,0 22 0,0-22 0,0 0 15,0 0-15,21 0 0,0-21 16,1 0-16,-22 21 0,21-21 16,0 0-16,0 0 0,0 0 15,22 0-15,-22 0 0,0-21 0,0 0 0,0 21 16,0-21-16,1 0 16,-1 0-16,21-22 0,-21 22 0,0-21 15,-21 21-15,22-22 0,-1 1 0,0-22 16,0 22-16,-21 0 0,0-1 15,21 1-15,-21 0 0,21 21 0,-21-1 16,0 1-16,0 0 0,0 0 16,0 42-1,0 0-15,0 0 0,-21 22 16,0-1-16,21 0 0,0 1 16,-21-1-16,0 0 0,21 1 0,-21-1 15,21-21-15,-22 22 0,22-1 0,0-21 16,0 0-16,0 22 15,0-22-15,0 0 0,0 0 16,22-21-16,-1 21 0,0-21 16,0 0-16,21 0 0,-20 0 15,-1 0-15,0 0 0,0-21 0,0 21 16,0-21-16,1 0 0,-22 0 0</inkml:trace>
  <inkml:trace contextRef="#ctx0" brushRef="#br0" timeOffset="92022.87">26924 13737 0,'-21'0'15,"42"0"-15,-63 0 0,63 0 16,0 0-16,21 0 16,-21 0-16,1-21 0,20 21 15,-21 0-15,21 0 0,-20 0 0,20 0 16,-21-21-16,21 21 0,-20 0 15,-1 0-15,0 0 16,-42 0 0,-22 0-16,1 0 0,0 0 15</inkml:trace>
  <inkml:trace contextRef="#ctx0" brushRef="#br0" timeOffset="92714.53">16129 15282 0,'0'0'0,"-21"22"46,21-1-46,0 0 0,0 0 0,-21 0 16,21 22-16,-22-22 0,22 0 0,0 21 16,0-21-16,-21 1 0,21-1 15,0 0-15,-21-21 0,21 21 0,0 0 16,21-21 15,0 0-31,1-21 0,-1 21 16,0-21-16</inkml:trace>
  <inkml:trace contextRef="#ctx0" brushRef="#br0" timeOffset="93050.34">16595 15219 0,'21'-21'0,"-42"42"0,42-63 0,-42 42 16,-1 0-1,1 0-15,-21 21 0,21 0 16,0-21-16,-1 21 0,1 0 0,21 0 15,0 1-15,0-1 16,0 0-16,0 0 16,21-21-16,1 21 0,20-21 15,-21 21-15,0-21 0,0 22 16,1-22-16,-1 21 0,21 0 0,-21 0 16,-21 0-16,21 0 0,-21 1 15,0-1-15,-21 0 16,0-21-16,0 0 0,0 0 15,0 21-15,-1-21 0,-20 0 0,21 0 16,0 0-16,0 0 0,-1 0 16,1 0-16,0 0 0,0 0 0,0 0 15,21-21-15,-21 0 0,21 0 16,0-1-16,0 1 16</inkml:trace>
  <inkml:trace contextRef="#ctx0" brushRef="#br0" timeOffset="93259.22">16277 14944 0,'-21'0'16,"42"0"-16,-63 0 0,21 0 16,-1 0-16,1 0 15,0 0-15,0 0 16,21 21-16,0 0 15,0 0 1,42-21-16,-21 0 0,1 0 0,-1 21 16,0-21-16</inkml:trace>
  <inkml:trace contextRef="#ctx0" brushRef="#br0" timeOffset="94002.82">17738 15155 0,'0'0'0,"0"-21"0,0 0 16,0 0-1,-22 21-15,1 0 16,0 0-16,0 21 0,0-21 0,0 21 15,-1 22-15,1-22 0,-21 21 16,21-21-16,0 22 0,-1-1 0,22 0 16,0-21-16,-21 22 0,21-1 0,0-21 15,0 0-15,0 1 16,21-1-16,1 0 0,-1 0 0,0 0 16,21-21-16,-21 0 0,22 0 0,-1 0 15,-21 0-15,22 0 0,-22 0 16,0 0-16,0-21 0,21 0 0,-42 0 15,22 0-15,-1-1 0,-21 1 0,21 0 16,-21-21-16,0 21 0,21-22 16,0 22-16,0 0 0,-21 0 0,0 0 15,22 21-15,-1 0 0,0 0 16,-21 21 0,0 0-16,0 0 0,0 0 15,0 0-15,0 1 0,0-1 0,0 0 16,0 0-16,0 0 0,0 0 15,42 22-15,-42-22 0,21-21 16,1 21-16,-1-21 0,0 0 16,0 0-16,0 0 0,22 0 0,-22 0 15,21 0-15,0 0 0,-20 0 0,20 0 16,0-21-16,-21 21 0,1-21 16,-1 0-16,0-1 0,0 1 15,0 0-15,-21-21 0,0 21 0,0-1 16,0 1-16,0 0 0,0 0 15,-21 21 1,21 21-16,-21-21 16,0 21-16,21 0 15,0 1-15,0-1 0,-21 0 0,21 0 16,0 0-16,0 0 0,0 1 0,0-1 16,0 0-16,0 0 0,21 0 15,0-21-15,0 21 16,21-21-16,-20 0 0,20 0 0,0 0 15,1 0-15,20 0 0,-21 0 16,1 0-16,20 0 0,-20-21 0</inkml:trace>
  <inkml:trace contextRef="#ctx0" brushRef="#br0" timeOffset="94898.43">19389 15494 0,'21'-21'16,"-42"42"-16,42-84 0,-21 41 0,0 1 0,0 0 15,0 0-15,0 0 0,0 0 16,-21 21-16,-1-22 0,1 22 0,0 0 15,0 0-15,0 0 0,0 0 16,-1 22-16,1-1 0,-21 0 0,21 0 16,0 0-16,21 0 0,-22 1 15,1 20-15,0-21 0,21 0 0,0 0 16,0 1-16,0 20 0,0-21 16,0 0-16,0 0 0,0 1 15,21-22-15,0 0 16,1 0-16,-1 0 0,0 0 0,0 0 15,0-22-15,0 1 16,1 0-16,-1 0 0,0 0 16,0-22-16,-21 22 0,21 0 15,-21 0-15,21 0 0,-21 0 0,0-1 16,22 1-16,-22 0 0,0 42 31,0 0-31,-22-21 16,22 22-16,-21-1 0,21 0 15,0 0-15,0 0 0,0 0 16,0 1-16,0-1 0,0 0 0,0 0 16,21-21-16,1 21 15,-1-21-15,0 0 0,0 0 16,0 0-16,0 0 0,1 0 0,-1-21 16,0 21-16,0-21 0,0 0 15,0 0-15,1-1 0,-1 1 0,0-42 16,0 20-16,0 1 15,-21 0-15,21-1 0,1-20 0,-22 21 16,21-43-16,0 43 0,-21-1 16,0 22-16,0 0 15,-21 42 1,21 0 0,-21 0-16,-1 1 0,22 20 15,0-21-15,-21 21 0,21 1 0,-21-1 16,21 0-16,0 1 0,0-22 0,-21 21 15,21 1-15,0-22 0,0 0 16,0 21-16,0-21 0,0 1 0,21-1 16,0 0-16,22-21 0,-22 0 15,0 0-15,21 0 0,1 0 16,-22 0-16,21 0 0,0 0 0,-20 0 16,20-21-16,-21 0 0,0-1 0,0 1 15,1 0-15,-1 0 0,0 0 16,-21 0-16,0-22 0,0 22 15,0 0-15,0 0 0,0 0 16,0-1-16,-21 22 16,0 0-16,-1 22 15,22-1-15,0 21 16,0-21-16,0 0 0,0 1 0,0-1 16,0 0-16,0 0 0,0 0 15,0 0-15,0 1 0,22-1 16,-1-21-16,0 0 15,21 0-15,-21 0 0,1 0 16,20 0-16,-21 0 0,21 0 0,1 0 16,-1-21-16,0-1 0,1 22 0,-1-21 15</inkml:trace>
  <inkml:trace contextRef="#ctx0" brushRef="#br0" timeOffset="95390.4">20828 15367 0,'21'-85'15,"-63"191"-15,63-127 0,0-85 0,-21 85 0,0 0 16,0 0-16,0 0 0,0-1 0,-21 22 15,0-21-15,0 21 0,-1 0 16,1 0-16,0 0 0,-21 21 16,21 1-16,-1-1 0,1 0 0,0 0 15,0 21-15,0-20 0,0 20 16,21-21-16,0 0 0,0 22 16,0-22-16,0 0 0,0 0 0,0 0 15,0 0-15,0 1 0,21-1 16,0-21-16,0 0 0,0 0 15,0 0-15,1 0 0,-1 0 16,0-21-16,0-1 0,-21 1 16,21 0-16,0 0 0,1 0 0,-22-22 15,21 1-15,0 0 0,0-1 0,-21 1 16,21-21-16,0 20 0,-21 1 16,0 0-16,22-1 0,-22 1 0,21 0 15,-21 20-15,0 1 0,0 0 16,0 42-1,0 0 1,0 1-16,0-1 0,-21 21 0,21 0 16,-22 1-16,22-1 0,0 0 15,0 1-15,0-1 0,0 0 0,0 1 16,0-1-16,0-21 0,0 22 0,0-22 16,0 0-16,0 0 0,22 0 15,-1 0-15,0-21 16,0 0-16,0 0 0,0 0 15,1-21-15,-1 0 16,0 0-16,0 21 0,0-21 0,-21 0 16,0-1-16,21 1 0,-21 0 0</inkml:trace>
  <inkml:trace contextRef="#ctx0" brushRef="#br0" timeOffset="95642.26">19664 15134 0,'-21'0'0,"42"0"0,-64 0 0,22 0 0,42 0 31,22 0-15,-22-21-16,21 21 0,1 0 0,-1 0 15,0 0-15,1 0 0,-1 0 0,0-21 16,1 21-16,-22 0 0,21 0 16,-21 0-16,0 0 0,1 0 0</inkml:trace>
  <inkml:trace contextRef="#ctx0" brushRef="#br0" timeOffset="97014.92">22733 15452 0,'21'0'0,"-42"0"0,63 0 15,-21 0-15,1 0 0,-1 0 16,0 0-16,-21-21 16,21 21-16,-21-22 0,0 1 0,0 0 15,0 0-15,0 0 0,0 0 16,-21-22-16,0 22 16,21 0-16,-21 0 0,-1 0 0,22-1 15,-21 22-15,0-21 16,-21 21-16,21 0 0,-1 0 0,-20 0 15,21 0-15,-21 0 0,-1 21 0,1 1 16,21-1-16,-22 0 0,22 21 16,0-21-16,0 1 0,0 20 0,0-21 15,21 21-15,-22-20 0,22-1 0,0 0 16,0 0-16,0 0 0,0 0 16,22 1-16,-1-22 0,0 0 0,21 21 15,-21-21-15,1 0 0,20 0 16,-21 0-16,21 0 0,1 0 0,-22 0 15,21-21-15,-21 21 0,22-22 16,-22 1-16,0 0 0,0 0 16,0 0-16,1 0 0,-1-22 0,0 22 15,0-21-15,-21 21 0,0-1 0,0 1 16,21 0-16,-21 0 0,0 0 16,0 42 15,0 0-31,0 0 0,-21 0 0,21 1 15,0-1-15,0 0 0,0 21 0,0-21 16,0 1-16,0-1 0,0 21 16,0-21-16,0 0 0,21 1 15,0-22-15,1 21 0,-1 0 0,0-21 0,21 0 16,-21 0-16,1 0 16,-1 0-16,21 0 0,-21 0 0,0 0 15,1 0-15,-1 0 0,0-21 0,-21 0 16,21-1-16,0 1 0,-21-21 15,21 21-15,1-22 0,-22 1 0,21 0 16,0-1-16,-21 1 0,0 0 0,21 21 16,0-22-16,-21 22 0,0 0 15,0 0-15,0 42 16,0 21 0,-21-21-16,0 22 0,21-22 15,0 21-15,-21 1 0,0-22 0,21 21 16,0 0-16,0-20 0,0-1 15,0 21-15,0-21 0,0 0 16,21 1-16,0-22 0,0 21 0,0-21 16,0 0-16,1 0 0,-1 0 0,0 0 15,0 0-15,0 0 0,0 0 16,1 0-16,-1-21 0,0-1 0,0 1 16,0 0-16,0 0 0,1-21 0,-1-1 15,0 22-15,0-21 0,0-22 16,0 22-16,1 0 0,20-22 15,-42 22-15,0 21 0,0-1 16,-21 44 0,21-1-16,-21 0 15,-1 0-15,1 21 0,0-20 16,0 20-16,0 0 0,21 1 0,-21-1 16,21-21-16,0 21 0,0-20 0,0 20 15,0-21-15,0 0 0,21 0 16,0 1-16,0-1 0,0-21 15,0 0-15,1 0 0,-1 0 0,21 0 16,-21 0-16,0 0 0,22 0 16,-22 0-16,21-21 0</inkml:trace>
  <inkml:trace contextRef="#ctx0" brushRef="#br0" timeOffset="97343.73">25019 14986 0,'0'0'16,"0"-21"-16,0 42 15,-21 0 1,21 22-16,-21-22 15,-1 21-15,1 0 0,0 1 0,21-1 16,-21 0-16,0 1 0,0-1 16,-1 0-16,22-20 0,-21 20 0,21-21 15,-21 0-15,21 0 0,0 1 16,0-1-16,0 0 0,0 0 16,21-21-1,0 0 1,22-21-16,-22 0 0</inkml:trace>
  <inkml:trace contextRef="#ctx0" brushRef="#br0" timeOffset="98002.68">25252 15134 0,'0'0'0,"0"-42"0,0 0 16,21 20-16,-21 1 0,0 0 16,0 42-1,0 22 1,-21-22-16,0 21 0,21-21 0,-22 22 15,1-1-15,21 0 0,-21-21 16,21 22-16,-21-1 0,21-21 16,-21 0-16,21 22 0,-21-22 0,21 0 15,0 0-15,21-21 47,0-21-47,0 0 0,0 0 16,0 0-16,1-22 0,-22 22 15,21 0-15,0-21 0,0 20 16,0 1-16,-21 0 0,21 0 0,-21 42 31,0 0-31,0 22 0,0-22 16,0 0-16,0 0 0,0 0 0,0 0 16,0 1-16,0-1 0,0 0 0,0 0 15,22-21-15,-1 21 16,0-21-16,0 0 0,21 21 0,-20-21 0,20 0 15,-21 0-15,21 0 0,1 0 16,-22 0-16,21 0 0,-21-21 16,1 0-16,20 21 0,-21-21 0,0 0 15,0-22-15,-21 22 0,22-21 0,-1 21 16,-21-22-16,0 1 0,0 21 16,0 0-16,0-22 0,-21 65 31,-1-1-31,1 0 0,0 0 15,21 21-15,0-20 0,-21 20 0,21-21 16,-21 0-16,21 22 0,0-22 16,0 0-16,0 0 15,0 0-15,21-21 0,0 0 0,0 0 16,0 0-16,1 0 0,-1 0 0,0 0 16,0 0-16,21 0 0,-20 0 15,-1-21-15,0 0 0,0 21 0,0-21 16,-21 0-16,21-1 15,-21 1-15,0 0 0,0 0 0,0 0 16,0 0-16,-21-1 0</inkml:trace>
  <inkml:trace contextRef="#ctx0" brushRef="#br0" timeOffset="98254.47">24701 15261 0,'0'0'0,"43"-21"31,-22 21-31,0 0 0,21 0 16,1-21-16,-1 21 0,0 0 15,1 0-15,20 0 0,-20 0 0,-1-21 16,0 21-16,1 0 0,-1 0 0,-21 0 15,0 0-15,0-21 0,1 21 16</inkml:trace>
  <inkml:trace contextRef="#ctx0" brushRef="#br0" timeOffset="99894.89">14690 16510 0,'-22'0'0,"44"0"0,-65 0 0,22 0 16,0 0-16,0-21 15,21 0-15,0 0 0,0-1 16,0 1-16,0 0 0,0 0 0,0 0 15,21 0-15,0-1 16,0 22-16,0-21 0,1 0 0,-1 0 16,0 21-16,0 0 0,0 0 0,0 0 15,1 0-15,-22 21 0,0 0 16,21 22-16,-21-22 0,0 21 0,0-21 16,0 22-16,0-1 0,0-21 15,-21 21-15,21-20 0,-22 20 0,22-21 16,0 21-16,0-20 0,0-1 15,-21 0-15,21-42 32,0 0-17,0-1-15,0 1 0,0 0 0,0 0 16,21 0-16,-21-22 0,22 22 16,-1 0-16,0-21 0,0 21 15,0-1-15,0 1 0,1 0 0,-1 0 16,0 0-16,0 21 0,0 0 15,0 0-15,1 21 16,-22 0-16,0 0 0,0 0 0,0 22 16,0-22-16,0 0 0,0 21 15,0-20-15,0 20 0,-22-21 0,22 0 16,0 22-16,0-22 0,0 0 16,0 0-16,0 0 0,0 0 15,22-21-15,-1 0 16,0 0-16,0 0 0,0 0 15,0-21-15,22 21 0,-22-21 0,0 0 16,21 0-16,-20 0 0,20-1 0,-21 1 16,0 0-16,0 0 0,22-21 15,-22 20-15,0 1 0,0 0 0,-21 0 16,21 21-16,-21-21 0,22 21 16,-22 21-1,0 0-15,0 0 16,0 0-16,0 1 0,-22-1 15,22 0-15,-21 0 0,21 0 0,0 0 16,0 1-16,0-1 16,21-21-1,1 0-15,-1 0 0,0 0 16,0 0-16,0 0 0,-21-21 16,21 21-16,-21-22 0,0 1 15,0 0-15,0 0 0,-21 0 16,21 0-16,-21 21 0,0-22 15,0 1-15,0 21 0,-1-21 0,22 0 16,-21 21-16,21-21 16,21 21-1,1-21-15,20 21 16,-21 0-16,0-22 0,22 22 0,-22-21 16,21 21-16,0 0 0,-20 0 15,20 0-15,-21 0 0,21 0 0,-20 21 16,-1 1-16,21-1 0,-21 0 15,-21 0-15,0 0 0,21 0 0,-21 22 16,0-22-16,0 0 0,0 0 0,0 22 16,0-22-16,0 0 15,0 0-15,-21-21 32,21-21-17,0 0-15,0 0 0,0-1 16,0 1-16,0 0 0,21-21 15,1 21-15,-1-1 0,0-20 16,-21 0-16,42 21 0,-21-22 0,1 1 16,20 21-16,-21 0 0,21-1 0,-20 22 15,20 0-15,-21 0 0,0 0 16,0 22-16,1-1 0,-1 21 0,-21-21 16,0 0-16,0 22 0,0-22 15,0 21-15,0-21 0,0 22 0,0-22 16,-21 21-16,-1-21 0,22 1 0,0-1 15,-21-21-15,21 21 0,0 0 16,0-42 0,21 0-1</inkml:trace>
  <inkml:trace contextRef="#ctx0" brushRef="#br0" timeOffset="100754.76">17780 16806 0,'-21'0'0,"21"-21"32,0 0-17,21 0-15,0-21 0,0 20 0,0 1 16,1-21-16,-1 21 0,0-22 16,0 1-16,0 21 0,0-21 15,-21-1-15,22 1 0,-22 21 0,21 0 16,-21-1-16,0 1 0,0 0 15,-21 42 1,-1 0 0,22 22-16,0-22 0,0 0 0,0 21 15,0-20-15,0 20 0,0-21 0,0 0 16,0 22-16,0-22 0,0 0 16,22 0-16,-1 0 0,-21 0 0,21 1 15,-21-1-15,0 0 16,-21-21-1,0 0-15,-22 0 16,22-21-16,0 0 16,0 21-16,-22-22 0,22 22 0,0 0 15,0-21-15,0 21 0,0 0 16,42 21 15,0-21-31,0 22 16,0-22-16,0 0 0,22 0 0,-22 0 15,0 0-15,21 0 0,1 0 0,-22 0 16,21 0-16,1 0 0,-1 0 16,0-22-16,-21 1 0,22 0 0,-22 0 15,0 21-15,0-21 0,0-22 16,1 22-16,-1 0 0,-21-21 16,21-1-16,-21 22 0,0-21 0,0 0 15,0-1-15,0 22 0,0-21 16,0 21-16,0-1 0,0 44 31,0 20-31,-21-21 0,21 21 16,-21 1-16,-1-22 0,22 21 0,-21 1 15,0-1-15,21 0 0,0 1 16,-21-22-16,21 21 0,0-21 0,0 0 16,0 1-16,0-1 0,21 0 15,0-21-15,0 0 16,1 0-16,-1 0 0,0 0 15,0-21-15,0 21 0,0-21 0,1-1 16,-22 1-16,0 0 0,0 0 16</inkml:trace>
  <inkml:trace contextRef="#ctx0" brushRef="#br0" timeOffset="100922.66">18267 16468 0,'-21'0'0,"42"0"31,0 0-15,0 0-16,0 0 0,0-21 16,1 21-16,20 0 0,-21 0 15,21 0-15,1-22 0,-1 22 0,-21 0 16,22 0-16,-22 0 0,21 0 0</inkml:trace>
  <inkml:trace contextRef="#ctx0" brushRef="#br0" timeOffset="102208.93">18902 16595 0,'21'21'31,"0"-21"-31,0 0 16,-21-21-16,21 0 0,-21-1 16,0 1-1,22 0-15,-22 0 0,0 0 16,0 0-16,0-1 0,0 1 0,0 0 15,-22 0 1,1 21-16,0 0 0,-21 21 16,21 0-16,-1-21 0,1 21 15,0 22-15,-21-22 0,21 0 16,-1 21-16,1-20 0,21 20 0,0-21 0,-21 21 16,21-20-16,0-1 15,0 21-15,0-21 0,21 0 0,0-21 16,1 0-16,-1 0 0,0 0 0,21 0 15,-21 0-15,1 0 16,-1-21-16,0 0 0,0 21 0,0-21 16,0-21-16,-21 20 0,0 1 15,22 0-15,-22-21 0,21 21 0,-21-1 16,0-20-16,0 21 0,0 0 0,0 0 16,0-1-16,0 44 31,0-1-31,0 0 0,0 0 15,0 0-15,0 0 0,0 22 16,0-22-16,0 0 0,0 0 0,0 0 16,0 1-16,0-1 0,21 0 0,0-21 15,0 21-15,22-21 16,-22 0-16,0 0 0,0 0 0,0 0 16,22-21-16,-22 21 0,0-21 15,21 0-15,-21-1 0,1 1 0,-1-21 16,21 21-16,-21-22 0,0 22 15,1-21-15,-1 0 0,-21-1 16,21 1-16,0 0 0,-21 20 0,21-20 16,-21 21-16,0 0 0,0 0 0,0 42 31,0 0-31,0 0 0,-21 21 16,0-20-16,0 20 0,21-21 15,-21 21-15,21 1 0,-22-1 0,22-21 16,0 22-16,0-22 0,0 21 15,0-21-15,0 22 0,0-22 0,0 0 16,0 0-16,22-21 0,-1 0 16,0 0-16,0 0 0,0 0 15,0 0-15,1 0 0,-1-21 0,21 0 16,-21 0-16,0-1 0,1 1 16,-1 0-16,-21 0 0,21 0 0,0 0 15,-21-1-15,0 1 0,21 0 16,0 21-16,-21 21 31,0 0-31,0 1 16,0-1-16,0 0 0,0 0 15,0 0-15,0 0 0,0 1 16,22-22-16,-1 0 0,0 0 16,0 0-16,0 0 15,0 0-15,1 0 0,-1 0 0,-21-22 16,21 22-16,0-21 0,0 0 15,0 0-15,1 0 16,-22 0-16,21-22 0,0 22 0,0 0 16,-21 0-16,21 0 0,0-1 15,1 1-15,-1 21 32,-42 0 61,-1 0-77,1 21-16,0 1 16,0-1-16,0 0 15,0 21-15,-1-21 0,1 1 0,21-1 16,0 0-16,0 21 0,0-21 0,0 1 15,0-1-15,0 0 0,0 0 16,0 0-16,0 0 0,21-21 16,1 0-16,-1 0 15,0 0-15,0 0 0,0 0 0,0 0 16,1-21-16,-1 0 0,0 0 0,0 0 16,0 0-16,0-1 15,1 1-15,-1 0 0,0 0 0,-21-21 0</inkml:trace>
  <inkml:trace contextRef="#ctx0" brushRef="#br0" timeOffset="102397.86">20299 16235 0,'0'0'0,"-21"0"0,-22 0 31,22 0 31</inkml:trace>
  <inkml:trace contextRef="#ctx0" brushRef="#br0" timeOffset="102587.76">19367 16404 0,'-21'0'0,"42"0"0,-63 21 16,21-21-16,42 0 31,21 0-31,-20 0 0,20 0 0,-21 0 16,21-21-16,22 21 15,-22-21-15,1 0 0,-1 21 0,0-21 16,-21 0-16</inkml:trace>
  <inkml:trace contextRef="#ctx0" brushRef="#br0" timeOffset="104326.42">21315 16362 0,'0'-42'16,"0"20"0,0 1-16,21 0 15,0 21-15,-21-21 16,21 21-16,0 0 15,-21 21 1,0 0-16,22 0 0,-22 1 16,0-1-16,0 21 0,0-21 15,0 0-15,0 1 0,0 20 0,0-21 16,0 0-16,0 0 0,0 1 16,0-1-16,-22-21 0,22 21 0,-21-21 31,21-21 0,0 0-31,0-1 0,0 1 0,21 0 16,1 0-16,-1 0 0,0-22 0,0 22 15,0-21-15,0 21 0,1 0 16,-1-22-16,0 22 0,0 21 0,0-21 16,0 21-16,1 0 0,-1 21 15,0 0 1,-21 0-16,0 1 0,0 20 15,0-21-15,0 0 0,0 0 16,0 1-16,0-1 0,0 0 0,0 0 16,0 0-16,-21-21 0,21 21 15,0-42 17,0 0-32,21 0 15,-21 0-15,21 0 16,-21-1-16,21 1 0,0 0 15,1-21-15,-1 21 0,0-1 0,0 1 16,0 0-16,0 0 0,1 0 16,-1 21-16,0 0 0,0 0 0,0 21 15,0 0 1,-21 0-16,0 0 0,0 22 16,0-22-16,0 0 0,0 0 0,0 22 15,0-22-15,0 0 0,22 0 16,-22 0-16,21-21 0,-21 21 0,21 1 15,0-22-15,0 0 0,0 21 16,1-21-16,20 0 0,-21 0 0,0 0 16,22 0-16,-1 0 0,-21-21 0,21 21 15,-20-22-15,-1 1 16,0 0-16,21 21 0,-21-42 0,-21 21 16,22-1-16,-22 1 0,21 0 0,-21 0 15,0 0-15,0 0 0,-21 21 47,-1 21-47,1 0 0,21 0 0,0 0 16,-21-21-16,21 21 0,-21 1 0,21-1 15,0 0-15,0 0 0,0 0 16,21-21-16,0 21 16,0-21-16,1 0 0,20 0 15,-21 0-15,0 0 0,22 0 0,-22 0 16,21 0-16,-21 0 0,22-21 15,-22 21-15,0-21 0,0 0 16,0 0-16,0 0 0,-21-1 0,0 1 16,22 0-16,-22 0 0,21 0 0,-21 0 15,0-1-15,0 44 32,0-1-17,0 0-15,0 0 0,-21 0 0,21 0 16,-22 1-16,22-1 0,0 0 15,0 0-15,0 0 16,-21-21-16,21 21 0,0-42 63,0 0-63,0 0 0,0 0 15,0 0-15,0-1 0,0 1 0,21-21 16,1 21-16,-22 0 0,21-1 0,0 1 15,0 0-15,0 21 0,0 0 16,1 0-16,-1 0 0,0 0 0,0 0 16,0 0-16,-21 21 0,0 0 15,21 1-15,-21-1 0,22 0 0,-22 21 16,0-21-16,0 1 0,0-1 0,0 0 16,0 0-16,0 0 15,0 0 1,-22-21-1,22-21 1,0 0-16,0 0 16,0 0-16,0 0 15,22-1-15,-1 1 0,-21 0 0,21-21 16,0 21-16,0-1 0,0 1 0,-21 0 16,22 0-16,-1 0 0,0 21 15,0 0-15,0 0 0,0 21 16,-21 0-16,22 21 0,-22-20 15,0-1-15,0 21 0,0-21 16,0 0-16,0 22 0,0-22 0,0 0 16,0 0-16,-22 0 0,1 1 15,42-44 32,1 1-47</inkml:trace>
  <inkml:trace contextRef="#ctx0" brushRef="#br0" timeOffset="105519.78">23749 16002 0,'0'0'0,"0"-42"0,21 42 16,-21-21-16,0 42 16,0 0-16,0 21 15,0-21-15,0 22 0,-21-1 16,21 0-16,-21 1 0,21-22 0,0 21 15,0 1-15,-21-1 0,21-21 16,-22 21-16,1-20 0,21-1 0,0 0 16,0 0-16,-21 0 0,21 0 0,0 1 31,-21-22-31,21-22 16,0 1-1,0 0-15,21 0 16,0 0-16,0 0 0,1-1 0,-22 1 15,21 0-15,21 0 0,-21 0 16,0 0-16,1-1 0,-1 1 0,0 21 16,0 0-16,0 0 0,0 0 0,1 0 15,-1 0-15,0 0 0,0 21 16,-21 1-16,0-1 0,0 0 16,0 0-16,0 0 0,0 0 0,0 1 15,0-1-15,0 0 16,-21 0-16,0 0 0,0-21 15,-1 0-15,1 21 0,0-21 0,0 0 16,0 0-16,0 0 0,-1 0 16,1 0-16,0 0 15,42 0 48,0 22-63,1-22 0,-1 0 15,0 21-15,0-21 0,0 0 16,0 0-16,1 0 16,-1 0-16,0 0 0,21 0 0,-21-21 15,1 21-15,20-22 0,-21 22 16,0-21-16,0 0 0,22 0 0,-22 0 16,0 0-16,-21-1 0,21 1 0,-21 0 15,21 0-15,-21-21 0,22 20 16,-22 1-16,0 0 0,0 42 31,0 0-31,0 1 0,0-1 16,0 0-16,-22 0 0,22 0 0,-21 0 15,21 1-15,-21-1 0,21 0 16,0 0-16,0 0 0,0 0 16,0 1-16,21-22 0,0 0 15,1 21-15,20-21 0,-21 0 16,0 0-16,0 0 0,1 0 0,-1 0 15,0-21-15,0-1 0,0 22 16,0-21-16,1 0 0,-1 0 0,0 0 16,0 0-16,-21-1 0,21 1 0,0 0 15,1 0-15,-22 0 0,0 42 32,0 0-17,0 0-15,-22 0 16,22 1-16,-21-22 0,21 21 15,0 0-15,-21 0 0,21 0 16,0 0 0,21-21-16,0 22 0,1-22 0,-1 0 15,21 0-15,-21 0 0,22 0 16,-1 0-16,-21 0 0,21 0 0,1-22 16,-22 1-16,21 0 0,-21 0 0,1 0 15,-1 0-15,0-1 0,0 1 16,-21-21-16,21 21 0,-21 0 15,0-1-15,0 1 0,-21 0 16,0 21-16,0 0 0,0 0 16,21 21-16,0 0 0,0 1 15,0-1-15,0 0 16,0 0-16,0 0 0,0 0 0,0 1 16,0-1-16,0 0 0,0 0 15,0 0-15,0 0 16,-22-21-16,1 0 15,0 0-15,0 0 16,0 0-16,0 0 0,-1 0 16,1-21-16,0 21 0,21-21 0</inkml:trace>
  <inkml:trace contextRef="#ctx0" brushRef="#br0" timeOffset="107020.04">26162 16298 0,'21'-21'0,"-42"42"0,63-42 0,-42 0 15,0 42 16,0 0-31,0 1 0,0-1 16,0 0-16,0 0 16,-21 0-16,0 22 0,21-22 0,-21 0 15,21 0-15,0 21 0,0-20 0,-21-22 16,21 21-16,0 0 0,0 0 16,21-21 15,0-21-31,0 21 0,0-21 15,0 0-15,1-1 0,-1 1 16,0 0-16,21 0 0,-21 0 0,1 0 16,-1-1-16,0 1 0,0 0 15,-21 0-15,21 21 0,-21 21 16,0 0 0,0 0-16,0 1 15,0-1-15,0 0 0,0 0 0,0 0 16,0 0-16,0 1 0,0-1 0,21-21 15,1 21-15,-1-21 16,0 0-16,0 0 0,0 0 0,0 0 16,1 0-16,20 0 0,-21 0 15,0 0-15,22-21 0,-22 0 0,0 21 16,0-22-16,0 1 0,-21 0 16,0 0-16,21-21 0,-21 20 15,0 1-15,22 0 0,-22 0 0,0 0 0,0 0 16,-22 42 31,22 0-47,-21 0 0,21 0 0,0 22 15,0-22-15,0 0 0,0 0 0,0 0 16,0 0-16,0 1 0,0-1 16,21 0-16,1-21 0,-1 0 15,0 21-15,0-21 0,0 0 16,0 0-16,1 0 0,20 0 0,-21 0 15,0 0-15,0-21 0,22 0 16,-22 21-16,0-21 0,-21-1 16,21 1-16,0 0 0,1 0 0,-22 0 0,0 0 15,21-22-15,0 22 16,-21 0-16,0 42 31,0 0-31,0 0 16,-21 1-16,0 20 0,21-21 0,-22 0 15,22 22-15,0-22 0,0 0 16,0 0-16,0 0 0,0 22 0,22-22 16,-1 0-16,0-21 15,0 0-15,0 0 0,0 0 16,1 0-16,-1 0 0,0 0 16,0 0-16,0 0 0,0-21 0,1 0 15,-1-1-15,0 1 0,0 0 0,0-21 16,-21 21-16,21-22 0,1 1 15,-22 21-15,21-22 0,-21 1 0,0 0 16,21 21-16,-21-1 0,21 1 16,-21 0-16,0 0 0,0 42 31,0 0-31,-21 0 0,0 1 0,21-1 16,-21 21-16,-1-21 0,1 22 15,21-22-15,0 21 0,0-21 16,-21 0-16,21 22 0,0-22 0,0 0 15,0 0-15,0 0 0,0 1 16,21-1-16,0 0 0,1-21 16,-1 0-16,0 0 0,0 0 15,0 0-15,0-21 0,22 21 0,-22-21 16,0-1-16,0 1 0,-21 0 0,21 0 16,1-21-16,-1 20 0,0-20 15,0 0-15,0 21 0,0-22 0,1 1 16,-1 21-16,-21 0 0,0-1 15,21 1-15,-21 0 0,-21 42 16,21 0 0,-21 1-16,-1 20 0,1-21 15,0 21-15,0-20 0,0 20 0,0-21 16,21 0-16,0 22 0,0-22 16,0 0-16,0 21 0,0-21 0,0 1 15,21-22-15,0 21 0,0 0 16,0-21-16,0 0 0,1 0 0,-1 0 15,21 0-15,-21 0 0,0-21 16,22 0-16,-22-1 0,0 1 0,21 0 16,-20 0-16,-22 0 0,0 0 15</inkml:trace>
  <inkml:trace contextRef="#ctx0" brushRef="#br0" timeOffset="107262.9">27072 16171 0,'-21'0'16,"42"0"-16,-63 0 0,21 0 15,-1 0-15,1 0 0,0 0 63</inkml:trace>
  <inkml:trace contextRef="#ctx0" brushRef="#br0" timeOffset="108877.81">15028 17547 0,'21'0'0,"-42"0"0,42-21 15,1 21-15,-1-21 0,0 0 16,0 0-16,0-1 0,0 22 16,1-21-16,-1 0 0,0 21 0,-21-21 15,0 0-15,0 0 16,0-1-16,-21 22 15,0 0-15,-1 0 0,-20 0 16,21 0-16,-21 0 0,-1 0 0,1 0 16,21 22-16,-22-1 0,22-21 15,0 21-15,0 0 0,0 0 0,0 0 16,-1 22-16,1-22 16,21 0-16,0 0 0,21-21 31,1 0-31,-1 0 0,0 0 15,0 0-15,0 0 0,22-21 0,-22 0 16,0 21-16,0-21 0,0 0 16,0 21-16,1-22 0,-1 22 0,0 0 15,-21-21-15,0 42 47,0 1-31,21-1-16,-21 21 0,21-21 15,-21 22-15,0-1 0,21 0 0,1 1 16,-22-22-16,21 21 0,-21 0 0,21 1 16,-21-1-16,0-21 0,21 22 15,-21-22-15,0 21 0,0-21 0,0 0 16,0 1-16,0-1 0,0 0 16,-21 0-16,0 0 0,0 0 0,-1-21 15,-20 22-15,21-22 0,-21 0 16,-1 0-16,-20 0 0,42-22 15,-22 22-15,22-21 0,0 0 16,21 0-16,-21 0 0,21 0 16,0-22-16,0 22 0,0 0 15,0-21-15,0 20 0,0-20 0,21 21 16,0 0-16,0-22 0,0 22 16,22 0-16,-22-21 0,21 21 0,22-22 15,-22 1-15,22 21 0,-22-22 16,21 1-16,-20 21 0,-1-21 0,0 20 15,-20-20-15,20 0 16,-42 21-16,0-1 16,0 1-16,-21 21 15,0 0 1,-1 0-16,1 21 0,0 1 16,21-1-16,0 0 15,0 0-15,0 0 0,0 0 16,0 1-16,0-1 0,0 0 15,21 0-15,0-21 0,1 0 0,-1 21 16,0-21-16,0 0 0,0 0 16,0 0-16,22 0 0,-22-21 0,21 21 15,-21-21-15,1 0 0,20 0 16,-21 21-16,0-22 0,0 1 16,1 0-16,-1 0 0,-21 0 15,21 0-15,-21-1 0,21 1 0,-21 0 16,0 0-16,0 0 0,0 0 15,0-1-15,0 44 32,0-1-32,0 0 15,0 0-15,0 21 0,0 1 0,0-22 16,0 21-16,0 1 0,0-22 16,0 21-16,0-21 0,0 0 0,0 1 15,0-1-15,0 0 16,21-21-16,0 0 0,1 0 15,-1 0-15,-21-21 16,0 0-16,21-1 0</inkml:trace>
  <inkml:trace contextRef="#ctx0" brushRef="#br0" timeOffset="109078.7">15854 17441 0,'0'0'0,"0"-21"31,21 21-31,0 0 16,0 0-16,-21-21 0,21 21 0,1 0 16,20-21-16,-21 21 0,0 0 15,22 0-15,-22 0 0,0-21 0,21 21 16,-21 0-16,22 0 0,-22 0 16,21 0-16,-21 0 0,1 0 15,-1 0-15,0 0 0,0 0 0</inkml:trace>
  <inkml:trace contextRef="#ctx0" brushRef="#br0" timeOffset="109338.57">17039 17399 0,'0'21'15,"0"0"-15,0 1 0,0-1 16,0 0-16,0 0 0,0 21 16,0-20-16,0-1 0,0 0 0,0 0 15,0 0-15,0 0 0,0 1 16,0-1-16,0 0 16,0-42-1,0 0 1,0-1-16</inkml:trace>
  <inkml:trace contextRef="#ctx0" brushRef="#br0" timeOffset="109539.46">17103 17230 0,'0'0'0,"-22"0"0,1 0 0,0 0 15,21 21 32,0 0-31,0 0-1</inkml:trace>
  <inkml:trace contextRef="#ctx0" brushRef="#br0" timeOffset="110186.59">17272 17420 0,'0'0'0,"0"21"15,0 1-15,0-1 16,0 0-16,0 0 16,0 0-16,0 0 15,0 1-15,0-1 0,0 21 0,0-21 16,0 0-16,0 1 0,0-1 0,0 0 15,0 0-15,0 0 16,0 0 0,0-42 15,0 0-31,0 0 0,21 0 16,-21-22-16,21 22 0,0 0 15,-21-21-15,22-1 0,-1 22 0,0-21 16,21 0-16,-21 20 0,1 1 0,20 0 15,-21 0-15,0 0 16,22 21-16,-22 0 0,0 0 0,0 0 0,-21 21 16,0 0-16,21 0 15,-21 22-15,0-22 0,0 21 0,0-21 16,0 22-16,0-22 0,21 0 16,-21 0-16,22 0 0,-22 0 0,21 1 15,0-22-15,0 0 0,21 21 0,-20-21 16,-1 0-16,21 0 0,-21 0 15,22 0-15,-22 0 0,0-21 0,0 21 16,0-22-16,0 1 0,1 21 16,-22-21-16,0 0 0,21 0 0,-21-22 15,21 22-15,-21 0 0,0 0 16,21 0-16,-21 0 0,0 42 31,0 0-15,0 0-16,0 0 0,0 22 0,0-22 15,0 0-15,0 0 0,0 0 16,0 0-16,0 1 0,0-1 16,0-42 15,0-1-15,0 1-16</inkml:trace>
  <inkml:trace contextRef="#ctx0" brushRef="#br0" timeOffset="110370.49">18161 17230 0,'-21'0'0,"0"0"32,21 21-17,21-21 16,0 0-15,0 0-16</inkml:trace>
  <inkml:trace contextRef="#ctx0" brushRef="#br0" timeOffset="110626.34">18478 17209 0,'0'0'0,"0"21"31,0 0-31,0 0 0,0 21 16,-21-20-16,0 20 0,0-21 0,21 21 15,-21 1-15,0-1 0,-1 0 16,22-20-16,0 20 0,0-21 16,0 21-16,0-20 0,0-1 0,0 0 15,0 0-15,22-21 0,-1 0 16,0 0-16,0 0 0,0 0 15,0 0-15,22-21 0,-43 0 0,21 21 16,-21-21-16,21-1 0</inkml:trace>
  <inkml:trace contextRef="#ctx0" brushRef="#br0" timeOffset="110786.49">18436 17463 0,'0'0'0,"-21"0"31,42 0-15,0 0-16,0 0 16,1 0-16,-1 0 0,0 0 15,0-22-15,0 22 0,0-21 16</inkml:trace>
  <inkml:trace contextRef="#ctx0" brushRef="#br0" timeOffset="111006.4">19071 17547 0,'-42'0'15,"84"0"-15,-127 0 0,64 21 0,0-21 0,21 22 16</inkml:trace>
  <inkml:trace contextRef="#ctx0" brushRef="#br0" timeOffset="111878.14">19071 17611 0,'64'0'16,"-170"-21"-16,148 42 0,43-21 0,-64 0 15,0 0-15,0-21 16,-21-1-16,21 22 0,-21-21 15,0 0-15,0 0 0,0 0 0,0 0 16,0-1-16,0 1 16,-21 0-16,0 0 0,0 0 0,0 0 15,0-1-15,-1 22 0,-20 0 0,21 0 16,0 0-16,-22 0 0,22 0 16,0 0-16,-21 0 0,21 22 15,-1-22-15,1 21 0,0 0 16,0 0-16,0 21 0,21-20 0,0-1 15,0 0-15,0 21 0,0-21 16,0 1-16,0-1 0,21-21 0,0 21 16,0-21-16,22 0 0,-22 0 0,0 0 15,21 0-15,-21 0 0,22 0 16,-22 0-16,21 0 0,-21-21 0,1 21 16,20-21-16,-21-1 0,0 1 15,-21 0-15,0 0 0,21 0 0,-21 0 16,0-1-16,0 1 0,0 0 15,0 0-15,0 0 0,0 0 16,-21 21 0,21 21-1,0 0-15,-21 0 0,21 0 16,0 22-16,0-22 0,0 0 16,0 21-16,0-21 0,0 1 0,0 20 15,0-21-15,21-21 0,0 21 16,1 0-16,-1-21 0,0 0 0,0 0 15,21 0-15,-20 0 0,20 0 16,0 0-16,1 0 0,-22-21 0,21 0 16,-21 0-16,22 0 0,-22-22 15,0 22-15,0-21 0,0 21 16,0-22-16,1 1 0,-22 0 0,0 21 16,0-22-16,0 1 0,0 21 15,21 0-15,-21-1 0,0 1 0,0 42 31,-21 1-31,-1-1 0,22 21 0,-21-21 16,0 22-16,21-1 0,0-21 16,-21 21-16,21 1 0,0-1 0,-21-21 15,21 22-15,0-22 0,0 0 16,0 0-16,21 0 0,0-21 0,0 21 16,0-21-16,1 0 0,20 0 0,-21 0 15,0 0-15,0-21 16,1 21-16,-1-21 0,0 0 0,0 0 15,0 0-15,-21-1 0,0 1 16,0 0-16,0 0 0,0 42 31,0 0-31,-21 0 16,0 1-16,21-1 16,0 0-16,0 0 0,0 0 15,21-42 32,-21 0-47</inkml:trace>
  <inkml:trace contextRef="#ctx0" brushRef="#br0" timeOffset="112062.35">20087 17378 0,'21'0'16,"-21"-21"-1,21 0 32,1 21-47,-1 0 16,0 0-16,0 0 16,0 0-16</inkml:trace>
  <inkml:trace contextRef="#ctx0" brushRef="#br0" timeOffset="112627.57">20405 17463 0,'21'0'31,"0"0"-15,0 0-16,0 0 15,0 0-15,1 0 16,-22 21-16,0 0 15,0 0-15,0 0 0,0 0 16,0 1-16,0-1 16,-22 0-16,1 0 0,21 21 0,-42-20 15,21-1-15,0 0 0,-1-21 16,-20 21-16,21 0 0,0 0 0,0-21 16,-1 22-16,1-22 15,42 0 1,1 0-16,-1 0 15,0 0-15,0 0 0,0 0 0,0 0 16,1 0-16,-1 0 16,0 21-16,0-21 0,-21 21 15,21-21-15,0 21 0,1 0 16,-22 0-16,21 1 0,-21-1 16,0 0-16,0 0 0,0 0 15,0 0-15,0 1 0,0-1 16,0 0-16,0 0 0,0 0 0,0 0 15,-21 1-15,-1-1 0,-20 0 16,21 0-16,-21 0 0,20 0 0,-20 1 16,21-1-16,-21-21 0,20 21 15,-20-21-15,21 0 0,-21 0 0,20 0 16,1 0-16,-21 0 0,21 0 16,0-21-16,-1 21 0,22-21 15,0-1-15,0 1 0,0 0 0,0 0 16,22 0-16,-1 0 15,0-1-15,0 1 0,21 0 0,-20 0 16,20 0-16,0 0 0</inkml:trace>
  <inkml:trace contextRef="#ctx0" brushRef="#br0" timeOffset="112966.6">20913 17695 0,'0'0'0,"21"-21"0,0 21 16,-21-21-16,21 0 0,0 0 15,0 21-15,-21-21 0,22-1 0,-1 1 16,-21 0-16,0 0 0,0 0 16,0 0-16,0-1 0,0 1 15,-21 21 1,-1 0-16,1 0 0,0 21 0,0 1 15,0-22-15,21 21 0,0 21 16,-21-21-16,21 0 0,0 1 16,0-1-16,0 21 0,0-21 0,0 0 15,0 1-15,0-1 16,0 0-16,21-21 0,0 21 0,0-21 16,0 0-16,0 0 15,1 0-15,-1 0 0,0 0 0,0 0 16,21 0-16</inkml:trace>
  <inkml:trace contextRef="#ctx0" brushRef="#br0" timeOffset="113462.95">21590 17674 0,'0'0'0,"0"-21"0,0 0 0,0 0 0,-21 0 16,0-1-1,21 1-15,0 0 0,-22 21 0,1-21 16,0 21-16,0 0 0,0 0 15,0 21-15,-1 0 16,1 0-16,0 1 0,0-1 0,0 21 16,21-21-16,0 22 0,-21-22 15,21 21-15,0-21 0,0 0 0,0 1 16,0-1-16,0 0 0,21-21 16,0 21-16,0-21 15,0 0-15,0 0 0,1 0 16,-1-21-16,0 0 0,0 0 15,0-1-15,0 1 0,1-21 16,-1 21-16,0-22 0,21-20 0,-21 21 16,-21-1-16,22-20 0,-1 20 15,0 1-15,-21 0 0,0-1 0,21 1 16,-21 21-16,0 0 0,0 0 0,0 42 31,-21 0-31,0 0 0,21 21 16,-21 1-16,21-22 0,-22 42 15,22-20-15,0-1 0,0 0 0,0 1 16,0-1-16,0-21 0,0 22 16,0-22-16,0 21 0,0-21 15,22-21-15,-1 21 0,0-21 0,0 0 16,0 0-16,0 0 0,22 0 16,-22 0-16,0-21 0,21 0 0,-20 0 15,-1 0-15,0 0 0,0-22 16,0 22-16</inkml:trace>
  <inkml:trace contextRef="#ctx0" brushRef="#br0" timeOffset="113898.53">22923 17526 0,'0'-21'15,"0"0"-15,0 0 16,0 42 15,0 0-15,0 0-16,0 0 0,0 0 16,0 1-16,0-1 0,0 0 0,0 0 15,-21 0 1,0-21-1,21-21 1,0 0 0,0 0-1,-21 0-15</inkml:trace>
  <inkml:trace contextRef="#ctx0" brushRef="#br0" timeOffset="114066.49">22839 17336 0,'0'-22'0,"0"128"0,0-233 0,0 170 0,0-107 16,21 64-1,0 0 17,-21 21-1</inkml:trace>
  <inkml:trace contextRef="#ctx0" brushRef="#br0" timeOffset="114523.58">23220 17314 0,'0'0'15,"63"22"1,-63-1-16,0 0 16,0 0-16,0 0 15,0 0-15,0 1 16,0-1-16,0 0 0,0 0 15,-21 0-15,21 0 0,-21 22 0,21-22 16,0 0-16,-21 0 16,21 0-16,0 1 0,-21-22 0,21 21 15,0-42 17,0-1-32,0 1 15,0-21-15,0 21 0,21 0 16,0-22-16,0 1 0,0 0 15,0 20-15,22-20 0,-22 21 16,21-21-16,1 20 0,-1 1 0,0 0 16,1 21-16,-1 0 0,0 0 0,1 0 15,-22 0-15,21 21 16,-21 22-16,0-22 0,1 21 0,-1-21 16,-21 22-16,0-1 0,0 0 15,0 1-15,0-22 0,0 21 0,0-21 16,-21 0-16,-1 1 0,22-1 15,-21-21-15,21 21 0,21-42 32</inkml:trace>
  <inkml:trace contextRef="#ctx0" brushRef="#br0" timeOffset="114978.7">25336 17336 0,'0'-22'16,"0"44"-16,0-65 0,22 22 15,-1 21-15,-21-21 0,0 42 31,0 0-31,0 0 0,0 1 16,0-1-16,0 21 0,0-21 16,0 22-16,-21-1 0,-1 0 15,22-21-15,-21 22 0,21-22 0,-21 21 16,21-21-16,-21 1 0,0 20 16,21-21-16,0 0 15,-21-21-15,-1 0 16,1 0-1,0 0-15</inkml:trace>
  <inkml:trace contextRef="#ctx0" brushRef="#br0" timeOffset="115727.77">24850 17590 0,'0'0'0,"21"0"31,0 0-31,0 0 0,0 0 0,0 0 15,22 0-15,-1 0 0,0-22 16,1 1-16,-1 21 0,0-21 0,1 0 16,-1 0-16,0 21 0,1-21 15,-1-1-15,0 1 0,-20 0 0,-1 0 16,0 0-16,0 0 0,-21-1 16,0 1-16,0 0 0,0 0 15,0 0-15,-21 21 16,0 0-1,21 21-15,0 0 16,-21 0-16,21 0 0,-22 22 16,22-22-16,-21 21 0,21-21 0,-21 22 15,21-1-15,0-21 0,0 22 16,-21-1-16,21-21 0,-21 0 0,21 0 16,0 1-16,-21-1 0,21 0 15,0 0-15,0-42 31,21 0-15,0 0-16,0-1 0,0 1 16,0 0-16,1-21 0,-1 21 0,0-1 15,-21 1-15,21 21 0,0-21 16,0 21-16,1 0 16,-1 21-16,-21 0 15,0 1-15,0-1 0,0 0 16,0 0-16,0 0 0,0 0 15,0 1-15,21-1 0,0-21 16,0 0-16,0 0 16,1 0-16,-1 0 0,21 0 0,-21 0 15,22 0-15,-22-21 0,21 21 16,-21-22-16,22 1 0,-22 0 16,0 0-16,0 0 0,0 0 15,-21-1-15,0 1 0,0 0 0,0 0 16,0 0-16,0 0 0,-21 21 15,0 0-15,0 0 16,0 21-16,-1-21 0,1 42 16,21-21-16,0 0 0,-21 1 15,21-1-15,0 0 0,0 21 0,0-21 16,0 1-16,0-1 0,0 0 0,21-21 16,-21 21-16,21 0 15,1-21-15,-1 0 0,0 0 0,0 0 0,21 0 16,-20 0-16,-1 0 15,0 0-15</inkml:trace>
  <inkml:trace contextRef="#ctx0" brushRef="#br0" timeOffset="117247.21">26797 17674 0,'0'0'0,"0"21"31,21-21-31,0 0 16,0 0-16,1 0 0,-1 0 16,0-21-16,0 0 0,0 0 15,0 0-15,1 0 0,-1-22 16,-21 22-16,21-21 0,-21 21 16,21-22-16,-21 22 0,0-21 0,0-1 15,0 22-15,21-21 0,-21 21 16,0 0-16,0-1 0,-21 44 31,0-1-31,21 21 0,-21-21 16,0 22-16,-1-1 0,22-21 15,-21 21-15,0 1 0,0-1 0,0 0 16,21-20-16,0 20 0,-21-21 0,21 0 16,-22 0-16,22 1 15,0-1-15,22-21 31,-1-21-15,0-1-16,0 1 0,-21 0 16,21 0-16,0 0 0,1 0 0,-1-1 15,-21 1-15,21 0 0,0 21 16,0 0-16,0 0 0,1 0 16,-22 21-1,21 0-15,-21 1 0,21-1 0,-21 0 16,21 21-16,-21-21 0,0 1 15,21-1-15,-21 0 0,21-21 16,1 21-16,-1 0 0,0-21 16,0 0-16,0 0 0,0 0 0,1 0 15,20 0-15,-21 0 16,0-21-16,22 21 0,-1-21 0,-21 0 16,0 0-16,22-1 0,-22-20 15,0 21-15,0-21 0,-21 20 0,0-20 16,0 21-16,0 0 0,0 0 15,0-1-15,0 1 0,-21 21 16,0 0-16,0 0 16,-1 0-16,1 21 0,21 1 15,-21-1-15,21 0 16,-21 0-16,21 0 0,0 22 0,0-22 16,0 0-16,0 21 0,0-21 15,0 1-15,21-1 0,0 0 0,0 0 16,1-21-16,-1 21 0,0-21 15,21 0-15,-21 0 0,22 0 0,-1 0 16,22 0-16,-22 0 0,21 0 16,-20 0-16,-1-21 0,43-21 15,-43 21-15,-21-1 0,0 1 16,1 0-16,-1-21 0,-21 21 0,0-22 16,0 22-16,0 0 0,0 0 15,0 0-15,-21 21 0,-1 0 16,1 0-16,0 0 0,0 0 0,0 21 15,-22 0-15,22 0 0,0 0 16,0 0-16,0 1 0,0-1 0,-1 0 16,22 0-16,-21 0 0,21 0 15,0 1-15,0-1 0,21 0 16,1-21-16,-1 0 0,0 0 16,0 0-16,0 0 0,0 0 15,1 0-15,-1 0 0,0-21 0,0 21 16,0-21-16,0-1 0,-21 1 15,0 0-15,22 0 0,-22 0 16,21 21-16,-21-21 0,0 42 31,0 0-31,0 0 16,0 0-16,0 0 16,0 1-16,0-1 0,21-21 0,-21 21 15,0 0-15,21-21 0,0 0 16,0 0-16,1 0 0,-1 0 15,0 0-15,0 0 0,0 0 0,22-21 16,-22 21-16,-21-21 0,21 0 16,0-1-16,0 1 0,-21 0 0,0 0 15,21 0-15,-21 0 0,22-1 16,-22 1-16,0 0 0,0 0 16,0 42-1,0 0 1,0 0-16,0 22 0,0-22 0,-22 21 15,1 1-15,0-1 0,0 0 16,0 1-16,0 20 0,-1-21 0,1 1 16,21-1-16,-42 43 15,21-43-15,0 0 0,21 1 16,-22-1-16,1 0 0,0 1 0,21-1 16,0-21-16,0 22 0,-21-22 15,21 0-15,0 0 0,0 0 16,21-21-1,0 0-15,-21-21 0,21 21 16,1-21-16,-1-21 0</inkml:trace>
  <inkml:trace contextRef="#ctx0" brushRef="#br0" timeOffset="117515.29">28596 17780 0,'0'0'0,"0"-42"0,0-22 15,21 22-15,-21 0 0,0-1 16,0 22-16,0 0 0,21 0 0,-21 0 15,22-1-15,-1 22 0,0 0 16,0-21-16,0 21 16,0 0-16,1 0 15,-1 21-15,0 1 0,-21-1 0,21 0 16,-21 0-16,0 21 0,0-20 16,0-1-16,0 0 0,-21 0 0,0 0 15,0 0-15,-1-21 0,1 22 16,-21-22-16,21 0 0,0 0 0,-22 0 15,22 21-15,0-21 0,0 0 16,21-21 0,0-1-16</inkml:trace>
  <inkml:trace contextRef="#ctx0" brushRef="#br0" timeOffset="119259.4">29824 17441 0,'0'-21'16,"0"42"15,0 1-31,0-1 16,-21 0-16,21 21 0,0-21 0,-22 1 16,22-1-16,0 21 0,0-21 15,-21 0-15,0 1 0,21-1 0,-21 0 16,21 0-16,0 0 15,-21-21 1,21-21 0,0 0-1,0-21-15,0 20 16,0 1-16,21-21 0,0 21 16,-21-22-16,21 1 0,0 21 15,1-21-15,-1 20 0,0 1 0,0 0 16,0 0-16,0 21 0,1 0 15,-1 21-15,-21 21 16,0-20-16,0-1 16,0 21-16,0 0 0,0-20 15,0 20-15,0-21 0,0 21 0,0-20 16,0-1-16,0 0 0,0 0 16,0 0-1,21-42 1,-21 0-1,21 21-15,0-21 0,-21 0 16,21-22-16,1 22 0,-1 0 0,0-21 16,0 20-16,21-20 0,-20 21 15,-1-21-15,0 20 0,0 1 0,-21 0 16,21 21-16,0 0 16,-21 21-16,0 0 15,0 1-15,0-1 0,0 0 16,0 0-16,0 0 0,0 0 0,22 22 15,-22-22-15,21 0 0,-21 0 16,21 0-16,0 1 16,0-22-16,0 0 0,1 0 15,-1 0-15,0 0 0,21 0 16,-21 0-16,22 0 0,-1 0 0,-21 0 16,22-22-16,-1 1 0,-21 0 15,0 0-15,0-21 0,1 20 0,-22 1 16,0-21-16,0 21 0,0 0 15,0-1-15,-22 1 0,1 0 0,0 0 16,0 21-16,0 0 16,0 0-16,-1 21 0,1 0 15,0 0-15,21 1 0,0-1 16,-21 21-16,21-21 0,0 22 0,0-22 16,0 0-16,0 21 0,0-21 15,21 1-15,0-1 0,0-21 16,1 21-16,20-21 0,-21 21 0,21-21 15,1 0-15,-1 0 0,-21 0 16,22-21-16,-1 0 0,0 21 0,-21-21 16,1-1-16,20 1 0,-42-21 15,21 21-15,-21 0 0,21-22 16,-21 22-16,0 0 0,0 0 0,0 0 16,0 42-1,0 0 1,0 0-16,-21 0 15,21 0-15,-21 1 0,0-1 0,21 0 16,0 0-16,-21 0 0,21 0 16,-22 1-16,22-1 0,0 0 15,0-42 32,0 0-47,0-1 16,0-20-16,0 21 0,22 0 0,-1-22 15,0 22-15,0-21 0,0 21 16,22 0-16,-22-1 0,0 1 16,21 0-16,-21 21 0,1 0 15,-1 0-15,0 0 0,0 0 16,0 0-16,-21 21 0,0 0 0,0 1 16,0-1-16,0 21 0,0-21 15,0 0-15,0 22 0,0-22 0,0 21 16,0-21-16,0 1 0,0-1 15,-21 0-15,0-21 16,21-21 15,0 0-31,0-1 16,0 1-16,0 0 16,0 0-16,21 0 0,0-22 0,0 22 15,1-21-15,-1 21 0,0 0 16,0-1-16,0 1 0,0 0 15,1 21-15,-1 0 0,0 0 0,0 0 16,0 0-16,0 21 0,-21 0 16,0 1-16,0-1 0,0 21 0,0-21 15,0 0-15,0 22 0,0-22 16,0 0-16,0 0 0,0 0 16,0 1-16,0-1 0,-21-21 0,21 21 15,0-42 32,21 21-47,-21-21 0,22-1 16,-1 22-16</inkml:trace>
  <inkml:trace contextRef="#ctx0" brushRef="#br0" timeOffset="119670.16">31983 17378 0,'0'21'31,"0"0"-31,-21 0 16,-1 1-16,1 20 0,21-21 15,-21 21-15,0-20 0,0 20 16,21-21-16,0 21 0,0-20 0,-21-1 16,21 0-16,0 21 0,0-21 15,21 1-15,0-22 16,0 0-16,0 0 0,0 0 15,1 0-15,-1 0 0,0 0 16,0 0-16,0-22 0,0 1 0,1 0 16,-1 0-16,-21 0 0,21-22 15,-21 22-15,0-21 0,0 0 0,0 20 16,0-20-16,0 21 16,-21 0-16,0 0 0,-1-1 15,1 22-15,0 0 0,0 0 0,0 0 16,0 22-1,21-1-15,0 0 0,0 0 16,0 0 0,21-21-16,0 0 15,0 0-15,0 0 0,0 0 16,1 0-16</inkml:trace>
  <inkml:trace contextRef="#ctx0" brushRef="#br0" timeOffset="120089.92">32237 17505 0,'0'-21'0,"21"21"16,-21-21-16,21-1 15,0 22-15,0-21 0,1 21 16,-1 0-16,0-21 16,0 21-16,0 0 0,0 0 0,1 21 15,-22 0-15,21-21 16,-21 22-16,0-1 0,21 0 15,-21 21-15,0-21 0,0 1 0,0-1 16,0 21-16,0-21 16,0 0-16,0 1 0,0-1 15,0 0-15,-21-21 16,21 21-16,0-42 31,0 0-15,0 0-16,21-1 0,0 1 15,-21 0-15,21 0 0,0 0 16,1-22-16,-1 22 0,0 0 0,0 0 16,0 0-16,0 0 0,-21-1 15,22 22-15,-22-21 16,21 21-16,0 0 16,0 0-1,0 0 1,0 0-16</inkml:trace>
  <inkml:trace contextRef="#ctx0" brushRef="#br0" timeOffset="120882.63">32956 17399 0,'43'0'15,"-128"21"-15,127-42 16,1 42 15,-64 0-15,21 1-16,-22-1 15,22 0-15,-21 0 0,21 0 16,0 0-16,0 1 0,0-1 16,0 0-16,0 0 0,21-21 31,1 0-31,-1 0 0,0 0 16,0 0-16,0 0 0,0 0 15,1-21-15,-22 0 0,21 0 16,0-1-16,0 22 0,-21-21 15,21 0-15,0 0 0,1 0 0,-22 0 16,21-1-16,-21 1 0,21 21 16,-21-21-16,0 42 47,0 0-47,0 1 0,-21-1 0,0 21 15,21 0-15,-22-20 0,1 20 16,0 0-16,0 1 0,0-1 15,0-21-15,-1 21 0,22 1 0,-21-1 16,21-21-16,-21 22 0,21-1 16,0 0-16,0 1 0,0 20 15,0-21-15,0 1 0,0 20 0,0-20 16,0-1-16,0 21 0,0-20 16,0 20-16,0-20 0,0-1 15,0 0-15,-21 1 0,21-22 16,-21 21-16,0-21 0,-1 22 15,1-22-15,0 0 0,0 0 0,0 0 16,0 0-16,-1 1 0,1-22 16,-21 0-16,21 21 0,0-21 0,-1 0 15,1 0-15,0 0 0,0 0 16,0-21-16,21-1 0,-21 1 0,-1 0 16,1 0-16,21 0 0,-21 0 15,0-22-15,0 1 16,21 0-16,-21-1 0,21 1 0,0-22 0,0 1 15,0 21-15,0-22 16,21 22-16,0-22 0,0 22 16,21 0-16,1-1 0,-1 22 0,22-21 15,-22 21-15,0-22 0,1 22 16,20 0-16,-21 0 0,1 21 16,-1-21-16,-21 21 0,22 0 15,-22 0-15,21 0 0,-21-22 0,0 22 16,1 0-16,-1 0 0,-21-21 15</inkml:trace>
  <inkml:trace contextRef="#ctx0" brushRef="#br0" timeOffset="121110.47">33422 18288 0,'-63'21'31,"41"-21"-31,1 0 15,0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CF80-2FC4-436D-A4F3-D098158EF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9EBEC-C47C-45CE-9553-0571340CB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CFF9-9352-41A1-A807-2BBDE19B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8EFD9-1BAD-4962-91DC-5A233CED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6B53-C826-42BB-B12B-C5E5675A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09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4289-6F55-4E23-8622-E9099D61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6DB30-2FE0-4ED1-9FE8-4D527F122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043D6-C3BB-48A3-B72A-C59FD1AA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752CD-0BB9-41B6-A2D0-BC000264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222A-969A-4EE5-98E3-BAAED545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60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E5868-24DF-4112-BF3E-F8443E15E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8E0D3-265B-44F6-948C-FDA1EF03C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921A4-9470-4F8A-A81D-1216A231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71200-460D-48BC-8B14-1F0EB37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82C0F-A238-4641-9950-2730FB1C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14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EEAA-C8E8-48C3-A176-928EE1C7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1915-F143-4767-A151-685881BAF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38F8-10EB-4536-9F2E-BB868363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E8D7A-615B-45A2-BE00-11B0FE20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7A66C-6663-480A-8300-7C34E397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0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1EFF-2F45-4919-81F2-53F0FA90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6058B-70DE-4B4C-BE0D-EA264B03C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A8548-4B37-4F1F-AFF7-65AFD2D4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4BD7D-CF38-4331-B1A0-EFBBF96D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F2F9-2067-4213-BC04-36472924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27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4666-20CF-45BB-8EF2-C290529E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1658-30B7-463E-A14A-8A88437F1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B4449-5C2D-4374-9CB6-F96E80CEC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07119-7E7D-40AA-B4DB-B664FF7E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C2BB9-13CA-417B-BAC1-37431AE2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CC91D-3A76-439E-BA54-D099FB78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91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5DDC-2893-4988-94AE-B651B21C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CD9E-4F62-4692-B6BD-ADAC8561C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63EB0-382B-4750-B52B-44F77D27C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1B620-5BE4-44AB-9C5B-D1F92C1AC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7B687-C8DF-456D-8F7E-271755849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28E6E-C635-417A-AA1A-16D0D41D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0073D-E54D-4131-B0BA-4E840C9E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E81DB-8A9E-411F-BF51-E38B185F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76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5F57-3446-4BF1-BF49-AB241FCB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35AEE-D923-4EED-BE9A-196A0892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350AF-A4C1-44DC-B83D-5FDCCF41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F52D6-DA2B-47B2-9FAB-87993B3C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5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F0917-3A4E-4AF6-A6B4-EF95CC5F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42298-8CEF-4B4A-A6E0-157E5536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7E3B7-954C-484E-9E1C-B780FA42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52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AFAA-DA99-455C-97FB-7A1CCAF7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14F3-D1EB-4301-BC8B-95B9FE6E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589D3-C9F6-42D0-B537-D93138D70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95E7-030C-45E4-A761-5023AE96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3A7AD-CCA0-4750-B886-32AF9DD1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7DBD5-9DB4-442B-A608-66287DF8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17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8C87-AF5C-444B-A065-751D3DB7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2C373-BA77-4503-834F-58FF03B3E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5B319-53A9-42B4-9E78-9A3491BD1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50E7A-8F51-47B8-A0C0-50C27982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6797E-75DA-41F5-9295-A3D39303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23385-50B5-417A-9ED6-159B6BDF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50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520BF-808B-4301-8E4D-40721B25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5A62C-E5D5-48C4-9130-D7995EE7B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B1F2B-DF16-4C13-A7EF-9AC4914C9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52CC0-2CDA-47C7-99B9-77C891138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077E2-B3E1-4C6C-A292-2CCE23112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6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F8A679-B7A3-4636-B59E-819EB9C1DC3B}"/>
                  </a:ext>
                </a:extLst>
              </p14:cNvPr>
              <p14:cNvContentPartPr/>
              <p14:nvPr/>
            </p14:nvContentPartPr>
            <p14:xfrm>
              <a:off x="365760" y="198000"/>
              <a:ext cx="6081120" cy="501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F8A679-B7A3-4636-B59E-819EB9C1D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88640"/>
                <a:ext cx="6099840" cy="50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EAC4E4-5470-4EC8-B4F7-D8DCB966BEBE}"/>
                  </a:ext>
                </a:extLst>
              </p14:cNvPr>
              <p14:cNvContentPartPr/>
              <p14:nvPr/>
            </p14:nvContentPartPr>
            <p14:xfrm>
              <a:off x="5173920" y="57607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EAC4E4-5470-4EC8-B4F7-D8DCB966BE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4560" y="5751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9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A3F54F-90A5-421C-91AD-9B021CD4D060}"/>
                  </a:ext>
                </a:extLst>
              </p14:cNvPr>
              <p14:cNvContentPartPr/>
              <p14:nvPr/>
            </p14:nvContentPartPr>
            <p14:xfrm>
              <a:off x="914400" y="335160"/>
              <a:ext cx="10203480" cy="321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A3F54F-90A5-421C-91AD-9B021CD4D0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325800"/>
                <a:ext cx="10222200" cy="32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534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4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3898D1-EF76-4150-8DF5-F184062EB4B0}"/>
                  </a:ext>
                </a:extLst>
              </p14:cNvPr>
              <p14:cNvContentPartPr/>
              <p14:nvPr/>
            </p14:nvContentPartPr>
            <p14:xfrm>
              <a:off x="0" y="83880"/>
              <a:ext cx="9555840" cy="627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3898D1-EF76-4150-8DF5-F184062EB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9574560" cy="62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F76976-D905-4CA2-B35B-AA4C63FE81FA}"/>
                  </a:ext>
                </a:extLst>
              </p14:cNvPr>
              <p14:cNvContentPartPr/>
              <p14:nvPr/>
            </p14:nvContentPartPr>
            <p14:xfrm>
              <a:off x="0" y="3132000"/>
              <a:ext cx="9898560" cy="3185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F76976-D905-4CA2-B35B-AA4C63FE81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3122640"/>
                <a:ext cx="9917280" cy="32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306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FD704D-5785-410E-9F6B-3826F9664382}"/>
                  </a:ext>
                </a:extLst>
              </p14:cNvPr>
              <p14:cNvContentPartPr/>
              <p14:nvPr/>
            </p14:nvContentPartPr>
            <p14:xfrm>
              <a:off x="365760" y="160200"/>
              <a:ext cx="7993800" cy="4808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FD704D-5785-410E-9F6B-3826F96643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50840"/>
                <a:ext cx="8012520" cy="48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063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EE2137-BAAA-4339-888A-F67215A53691}"/>
                  </a:ext>
                </a:extLst>
              </p14:cNvPr>
              <p14:cNvContentPartPr/>
              <p14:nvPr/>
            </p14:nvContentPartPr>
            <p14:xfrm>
              <a:off x="396360" y="38160"/>
              <a:ext cx="5616000" cy="621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EE2137-BAAA-4339-888A-F67215A53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28800"/>
                <a:ext cx="563472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622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FD415F-4C6F-47E0-95FF-A93F65EACC5B}"/>
                  </a:ext>
                </a:extLst>
              </p14:cNvPr>
              <p14:cNvContentPartPr/>
              <p14:nvPr/>
            </p14:nvContentPartPr>
            <p14:xfrm>
              <a:off x="693360" y="228600"/>
              <a:ext cx="8573040" cy="5570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FD415F-4C6F-47E0-95FF-A93F65EACC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219240"/>
                <a:ext cx="8591760" cy="55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8401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05ECB2-D41F-40D3-B135-FAEFE3B67692}"/>
                  </a:ext>
                </a:extLst>
              </p14:cNvPr>
              <p14:cNvContentPartPr/>
              <p14:nvPr/>
            </p14:nvContentPartPr>
            <p14:xfrm>
              <a:off x="0" y="236160"/>
              <a:ext cx="7086960" cy="4572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05ECB2-D41F-40D3-B135-FAEFE3B676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26800"/>
                <a:ext cx="710568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66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757564-C8A6-4A72-8E2D-EB15D2A02619}"/>
                  </a:ext>
                </a:extLst>
              </p14:cNvPr>
              <p14:cNvContentPartPr/>
              <p14:nvPr/>
            </p14:nvContentPartPr>
            <p14:xfrm>
              <a:off x="83880" y="99000"/>
              <a:ext cx="8664120" cy="3558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757564-C8A6-4A72-8E2D-EB15D2A02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89640"/>
                <a:ext cx="8682840" cy="357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680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FBCF1D-89DC-41D1-8596-B82005C283B7}"/>
                  </a:ext>
                </a:extLst>
              </p14:cNvPr>
              <p14:cNvContentPartPr/>
              <p14:nvPr/>
            </p14:nvContentPartPr>
            <p14:xfrm>
              <a:off x="122040" y="0"/>
              <a:ext cx="8275680" cy="524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FBCF1D-89DC-41D1-8596-B82005C283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-9360"/>
                <a:ext cx="8294400" cy="52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30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CC8AF9-F12D-47A4-B9D0-266A9847291B}"/>
                  </a:ext>
                </a:extLst>
              </p14:cNvPr>
              <p14:cNvContentPartPr/>
              <p14:nvPr/>
            </p14:nvContentPartPr>
            <p14:xfrm>
              <a:off x="205560" y="122040"/>
              <a:ext cx="11438280" cy="5646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CC8AF9-F12D-47A4-B9D0-266A984729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12680"/>
                <a:ext cx="11457000" cy="56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121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4DA67D-F8F9-4DA4-ACC0-6F4B72203712}"/>
                  </a:ext>
                </a:extLst>
              </p14:cNvPr>
              <p14:cNvContentPartPr/>
              <p14:nvPr/>
            </p14:nvContentPartPr>
            <p14:xfrm>
              <a:off x="30600" y="7560"/>
              <a:ext cx="11468160" cy="6591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4DA67D-F8F9-4DA4-ACC0-6F4B722037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-1800"/>
                <a:ext cx="11486880" cy="66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13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3113C4-7D5D-400A-A1E7-8CCD5959F006}"/>
                  </a:ext>
                </a:extLst>
              </p14:cNvPr>
              <p14:cNvContentPartPr/>
              <p14:nvPr/>
            </p14:nvContentPartPr>
            <p14:xfrm>
              <a:off x="7560" y="0"/>
              <a:ext cx="11628360" cy="6568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3113C4-7D5D-400A-A1E7-8CCD5959F0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-9360"/>
                <a:ext cx="11647080" cy="65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372B5E-0B14-4FB7-99F6-5812350D567F}"/>
                  </a:ext>
                </a:extLst>
              </p14:cNvPr>
              <p14:cNvContentPartPr/>
              <p14:nvPr/>
            </p14:nvContentPartPr>
            <p14:xfrm>
              <a:off x="68400" y="1744920"/>
              <a:ext cx="9670320" cy="1783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372B5E-0B14-4FB7-99F6-5812350D56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40" y="1735560"/>
                <a:ext cx="9689040" cy="18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2E9FB5-0258-4243-AF98-AA8FB08C6D8B}"/>
                  </a:ext>
                </a:extLst>
              </p14:cNvPr>
              <p14:cNvContentPartPr/>
              <p14:nvPr/>
            </p14:nvContentPartPr>
            <p14:xfrm>
              <a:off x="0" y="3093840"/>
              <a:ext cx="12032280" cy="3749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2E9FB5-0258-4243-AF98-AA8FB08C6D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360" y="3084480"/>
                <a:ext cx="12051000" cy="37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3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7FBA7E-6027-4FB8-8B4C-480A774E7677}"/>
                  </a:ext>
                </a:extLst>
              </p14:cNvPr>
              <p14:cNvContentPartPr/>
              <p14:nvPr/>
            </p14:nvContentPartPr>
            <p14:xfrm>
              <a:off x="99000" y="0"/>
              <a:ext cx="9266400" cy="230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7FBA7E-6027-4FB8-8B4C-480A774E76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-9360"/>
                <a:ext cx="9285120" cy="23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838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980908-2BAB-49EC-AE36-207FDBBD8E5E}"/>
                  </a:ext>
                </a:extLst>
              </p14:cNvPr>
              <p14:cNvContentPartPr/>
              <p14:nvPr/>
            </p14:nvContentPartPr>
            <p14:xfrm>
              <a:off x="198000" y="236160"/>
              <a:ext cx="9502560" cy="5502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980908-2BAB-49EC-AE36-207FDBBD8E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226800"/>
                <a:ext cx="9521280" cy="55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440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6B603-F208-43F7-B453-0C610726C6FD}"/>
              </a:ext>
            </a:extLst>
          </p:cNvPr>
          <p:cNvSpPr txBox="1"/>
          <p:nvPr/>
        </p:nvSpPr>
        <p:spPr>
          <a:xfrm>
            <a:off x="733425" y="751344"/>
            <a:ext cx="841057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=100;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=200;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(10+20);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sub()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(10-5);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Test6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Test6();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(Test6.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Test6.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add();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F52C04-67D4-41C1-8A34-263AC91C4732}"/>
                  </a:ext>
                </a:extLst>
              </p14:cNvPr>
              <p14:cNvContentPartPr/>
              <p14:nvPr/>
            </p14:nvContentPartPr>
            <p14:xfrm>
              <a:off x="0" y="304920"/>
              <a:ext cx="11674080" cy="5997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F52C04-67D4-41C1-8A34-263AC91C47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95560"/>
                <a:ext cx="11692800" cy="60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73C15AA-C674-4782-BD4D-FB158F650E12}"/>
                  </a:ext>
                </a:extLst>
              </p14:cNvPr>
              <p14:cNvContentPartPr/>
              <p14:nvPr/>
            </p14:nvContentPartPr>
            <p14:xfrm>
              <a:off x="7284600" y="510480"/>
              <a:ext cx="1341720" cy="236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73C15AA-C674-4782-BD4D-FB158F650E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5240" y="501120"/>
                <a:ext cx="1360440" cy="2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35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84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2021-09-19T07:02:33Z</dcterms:created>
  <dcterms:modified xsi:type="dcterms:W3CDTF">2021-09-22T15:44:34Z</dcterms:modified>
</cp:coreProperties>
</file>