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08:55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20489 7324 0,'21'0'47,"-21"-21"-31,22 21-16</inkml:trace>
  <inkml:trace contextRef="#ctx0" brushRef="#br0" timeOffset="12328.3">3238 635 0,'0'-21'15,"0"42"-15,-21-21 31,21 21-15,-21 0-16,21 1 0,-21 20 16,0 0-16,0 1 0,21 20 0,-22-21 15,1 22-15,0-1 0,21 1 16,-21-22-16,0 22 0,21-22 0,0 22 16,-21-22-16,-22 0 0,22 1 15,0-1-15,21-21 0,-21 21 0,21-20 16,-21 20-16,21-21 0,0 0 15,0-42 17,0 0-32,0 0 0</inkml:trace>
  <inkml:trace contextRef="#ctx0" brushRef="#br0" timeOffset="12643.12">3175 762 0,'21'-21'0,"-42"42"0,42-63 16,-21 21-16,21-1 0,22-20 16,-22 42-16,0-21 15,0 21-15,0 0 0,0 0 16,1 21-16,-1 0 0,0 0 16,0 22-16,-21-1 0,0 0 15,21 85-15,-21-63 0,0-22 16,0 22-16,0-1 0,0-20 15,0 20-15,0-21 0,0 1 0,0-1 16,0 0-16,0-20 0,0 20 16,-21-21-16,21 21 0,0-20 15,0-1-15,0 0 16,-21-21-16,0-21 16,21 0-16,0-1 15,0 1-15</inkml:trace>
  <inkml:trace contextRef="#ctx0" brushRef="#br0" timeOffset="12856">2921 1355 0,'63'0'31,"-20"-21"-31,-22 21 0,42-22 16,-20 22-1,-1-21-15,0 21 0,1 0 0,-1-21 16,0 21-16,-20 0 0,20-21 0,0 21 16,-21 0-16,1 0 0,-1-21 15,0 21-15,0 0 0,0 0 16,0 0-16</inkml:trace>
  <inkml:trace contextRef="#ctx0" brushRef="#br0" timeOffset="13672.53">4127 1270 0,'22'0'0,"-44"0"0,65 0 0,-43-21 0,21 21 16,-21-21-16,0 0 15,0-1-15,0 1 16,0 0-16,-21 21 15,0 0-15,-1 0 0,1 0 16,0 0-16,0 0 0,0 0 0,0 21 16,-1-21-16,-20 21 0,21 1 15,0-1-15,-22 21 0,22-21 0,0 0 16,0 22-16,0-22 0,21 0 16,0 0-16,0 0 0,0 1 15,0-1-15,0 0 0,21-21 16,0 0-16,0 0 15,0 0-15,22 0 0,20-21 16,-42 0-16,22 21 16,-22-22-16,0 1 0,21 0 0,-20 0 15,-1 0-15,-21 0 0,21-1 16,-21 1-16,21 21 0,-21-21 0,0 0 16,21 21-16,-21-21 15,0 42 1,0 0-1,-21 0 1,21 0-16,-21 22 0,21-22 0,0 21 16,0-21-16,0 22 0,0-1 15,0 22-15,0-22 0,0 21 0,0-20 16,0 20-16,0 1 0,0-1 0,0 22 16,0-22-16,0 1 0,0 21 15,0-22-15,0 22 0,0-1 0,0-20 16,0 21-16,0-22 0,-21 22 15,21-22-15,-21 1 0,21-1 0,0-20 16,0 20-16,-22-21 0,1 22 16,0-22-16,21 1 0,-21-22 0,0 21 15,0-21-15,21 0 0,-22-21 16,1 0-16,0 0 0,0 0 0,0 0 16,0-21-16,-1 0 0,1 0 15,0-21-15,0-1 0,0-20 0,0 20 16,-22-84-16,43 43 15,-21-1-15,21 22 0,0-22 0,0 0 16,0 22-16,0-22 0,0 22 0,21-1 16,0 1-16,1 20 0,-1-20 0,0 20 15,21-62 1,-21 62-16,1 1 0,-1 21 0,0-22 16,21 1-16,-21 0 0,1 21 0,20-22 15,-21 22-15,21-21 0,-20 21 16,-1-1-16,0 1 0,0 0 15,0 21-15,0-21 0</inkml:trace>
  <inkml:trace contextRef="#ctx0" brushRef="#br0" timeOffset="15603.94">4381 1418 0,'22'0'46,"-1"0"-46,0 0 16,0-21-16,0 21 0,0 0 16,1-21-16,20 0 0,-21 21 15,0-21-15,0 21 0,1-22 0,-22 1 16,21 21-16,-21-21 16,-21 21 15,-1 0-31,1 0 0,0 0 0,0 21 15,0 0-15,0 1 0,-1-1 0,22 0 16,-21 0-16,21 0 0,0 0 16,0 1-16,0-1 0,0 0 15,0 0-15,21 0 16,1-21-16,-1 0 0,0 0 16,0 0-16,0 0 0,22 0 15,-22 0-15,0 0 0,21-21 0,-21 21 16,1-21-16,20 21 0,-21-21 0,0 0 15,22-1-15,-22 1 0,0 0 16,0 0-16,0 0 0,-21 0 0,21-1 16,1 1-16,-22 0 15,0 42 17,0 0-32,-22 1 15,22-1-15,-21 0 0,21 0 0,0 0 16,0 0-16,-21 1 0,21-1 15,-21 0-15,21 0 0,-21 0 16,21 0-16,0 1 16,0-44 15,0 1-31,21 0 16,-21 0-16,21 0 0,0 0 0,-21-1 15,21 1-15,1 0 0,-22-21 16,21 21-16,0-1 0,0 1 0,0 0 15,0 21-15,-21-21 0,22 21 16,-1-21-16,0 21 0,0 0 16,0 21-16,0 0 15,-21 0-15,0 0 0,0 1 16,22 20-16,-22-21 0,0 0 0,21 0 16,-21 1-16,0 20 0,0-21 0,21 0 15,0 0-15,-21 1 16,21-22-16,0 0 0,1 0 15,-1 0-15,0 0 0,0 0 16,21 0-16,-20-22 0,-1 1 0,21 0 16,-21 0-16,22 0 0,-22 0 15,21-1-15,0-20 0,1 21 16,-1-21-16,0 20 0,1-20 0,-1 21 16,-21 0-16,22 0 0,-22-1 15,21 1-15,-21 21 0,0 0 0,1 0 16,-1 0-1,-21 21-15,0 1 0,0-1 16,0 0-16,0 0 0,0 0 16,0 0-16,0 1 0,0-1 15,0 0-15,0-42 47,21 21-47,-21-21 0,0-1 16,0 1-1,0 0-15,0 0 0,0 0 0,0 0 16,0-1-16,0 1 0,-21 0 16,21 0-16,-21 21 0,-1-21 0,1 21 15,0 0-15,0 0 0,0 0 16,0 21-16,-1-21 0,1 21 16,0 0-16,0 22 0,0-22 0,0 0 15,-1 21-15,1-21 0,0 1 16,21 20-16,0-21 0,-21 0 15,21 22-15,0-22 0,0 0 0,0 0 16,0 0-16,0 0 0,0 1 0,21-1 16,21 0-1,-20-21-15,-1 0 0,0 0 0,0 0 16,0 0-16,0 0 0,22-21 0,-22 21 16,0-21-16,0-1 0,0 1 0,1-21 15,-1 21-15,0-22 0,-21 1 16,21 0-16,0-1 0,22-62 15,-22 41-15,0 1 0,-21-1 16,21 1-16,0 20 0,-21-20 16,0 20-16,21 1 0,-21 21 0,0-21 15,0 20-15,0 1 0,22 0 16,-44 42 15,1 0-31,21 22 0,0-1 0,-21 0 16,0 22-16,21-22 0,-21 22 15,21-1-15,0-20 0,0 20 0,0-21 16,-21 1-16,21-1 0,0 0 16,0 1-16,0-22 0,0 21 0,0-21 15,0 1-15,0 20 0,0-21 0,21 0 16,0 0-16,0 1 0,21-22 16,-20 21-16,41 0 15,-21-21-15,1 0 0,-1 0 0,22 0 16,-22 0-16,0 0 0,1 0 15,-1-21-15,0 0 0,1 21 0,-1-22 16,0 1-16,-21 0 0,1-21 16,-1 21-16,0-22 0,0 22 0,0-64 15,-21 64-15,0-21 0,0 21 16,0-22-16,0 22 0,0 0 16,-21 0-16,0 21 0,0 0 0,0 0 15,-1 0-15,1 0 0,0 21 16,0 0-16,0 0 0,0 1 15,-1-1-15,1 42 0,21-42 16,-21 1-16,21-1 0,0 0 16,-21 0-16,21 0 0,0 0 0,0 1 15,0-1-15,21-21 16,0 0-16,0 0 16,1 0-16,-1 0 0,0-21 0,0-1 15,0 22-15,-21-21 0,21 0 16,1 0-16,-22-21 0,21 20 0,-21 1 15,21-21-15,-21 21 0,0 0 16,21-1-16,-21 1 0,0 42 31,0 1-31,0-1 0,0 0 16,0 0-16,0 0 0,0 22 0,0-22 16,0 0-16,0 21 0,0-21 15,0 1-15,0-1 0,21 0 0,0 0 16,-21 0-16,22 0 0,-1-21 0,0 22 15,0-22-15,0 0 16,0 0-16,1 0 0,-1 0 16,0 0-16,0-22 0,0 22 15,0-21-15,-21-21 0,22 21 16</inkml:trace>
  <inkml:trace contextRef="#ctx0" brushRef="#br0" timeOffset="16324.1">2053 2159 0,'0'0'16,"-42"0"-16,21 0 0,-22 0 0,-20 0 15,20 0-15,22 0 0,-21 0 16,21 0-16,0 0 0,-1 0 16,1 0-16,42 0 31,1 0-15,-1 0-16,21-21 0,0 21 0,22 0 15,-1 0-15,1 0 0,21-21 16,20 21-16,1 0 0,21 0 0,-21 0 15,21-21-15,0 21 0,-21 0 16,21 0-16,0 0 0,0 0 0,0 0 16,0 0-16,0-22 0,0 22 0,0 0 15,0 0-15,0-21 0,21 21 16,0 0-16,0-21 0,1 21 0,-22-21 16,21 21-16,0-21 0,0 21 15,0-21-15,-21 21 0,21 0 16,-21-22-16,-21 22 0,0 0 0,21 0 15,-42-21-15,21 21 0,-22-21 16,1 21-16,0 0 0,-22 0 16,1 0-16,-22 0 0,0 0 0,1-21 15,-1 21-15,-21 0 0,0 0 0,0 0 16,1 0 0,-44 0 46,1 0-46,0 0-16</inkml:trace>
  <inkml:trace contextRef="#ctx0" brushRef="#br0" timeOffset="16951.25">2730 3577 0,'0'-21'0,"0"42"0,0-63 15,-21 21-15,0 0 0,21-1 0,-21 22 0,21-42 16,0 63 31,0 22-47,0-22 15,0 21-15,0 0 0,0 1 16,0-1-16,0 0 0,0 1 0,0-1 16,0 0-16,0 1 0,0-1 0,0 0 15,0 1-15,0-22 0,0 21 16,0-21-16,0 1 0,0-1 15,21-21 1,0 0-16,-21-21 16</inkml:trace>
  <inkml:trace contextRef="#ctx0" brushRef="#br0" timeOffset="17281.07">3133 3789 0,'0'21'0,"0"-42"0,0 63 16,0-21-16,0 1 15,0-1-15,0 0 0,21-21 16,-21 21-16,21-21 16,0 0-1,0 0-15,0-21 0,1 0 16,-1 21-1,-21-21-15,0-1 0,0 1 16,0 0-16,0 0 16,-21 21-1,-1 0 1,1 0-16,21 21 16,0 0-1,21-21 1</inkml:trace>
  <inkml:trace contextRef="#ctx0" brushRef="#br0" timeOffset="20275.83">4276 3598 0,'0'0'0,"0"-21"16,0 0-16,0 0 16,0 42 15,0 0-16,0 0-15,0 1 0,0-1 0,0 0 16,0 42-16,0-41 16,0-1-16,0 0 0,0 21 15,0-21-15,0 1 0,0-1 0,0 0 16,0 0-16,0 0 0,0 0 16,0 1-16,0-44 46,-22 1-30,22 0-16,0 0 16,0 0-16,0 0 15,0-1-15,0 1 16,0 0-16,0 0 0,0-21 0,0 20 16,0 1-16,0-21 0,0 21 15,22 0-15,-22-1 0,0-20 0,0 21 16,21 0-16,0 0 0,-21-1 15,21 22-15,-21-21 16,21 21-16,0 0 16,-21 21-16,0 1 0,22-1 15,-1-21-15,0 42 0,-21-21 0,0 0 16,0 1-16,21 20 16,-21 0-16,0-21 0,0 1 0,0-1 15,21 0-15,-21 0 0,0 0 16,0 0-16,0 1 15,0-44 32,21 22-47,-21-21 16,0 0-16,22 0 0,-22 0 0,0 0 16,21-22-16,0 22 0,0-21 15,-21 21-15,21-22 0,0 1 0,1 21 16,-1-22-16,0 22 0,0-21 15,0 21-15,0 0 0,1-1 16,-1 22-16,0 0 0,0-21 0,0 21 16,-21 21-1,21 1-15,-21-1 0,22 21 0,-22-21 16,0 0-16,0 22 0,0-22 16,0 0-16,0 21 0,0-20 0,0-1 15,0 0-15,21 0 0,0 21 16,0-20-16,0-1 0,0 0 15,1-21-15,-1 0 0,0 21 16,0-21-16,0 0 0,0 0 0,22 0 16,-22 0-16,0 0 15,21 0-15,1-21 0,-22 21 0,21-21 16,1 0-16,-22 21 0,21-22 0,-21 1 16,22 0-16,-22 0 0,0 0 15,0-22-15,0 22 0,0 0 0,-21-21 16,0-1-16,0 22 0,0 0 0,0-21 15,0 21-15,0-1 0,0 1 16,0 0-16,-21 21 0,0 0 16,0 0-16,0 0 15,0 0-15,21 21 0,0 0 0,-22 1 16,1 20-16,21-21 0,-21 0 0,21 22 16,0-22-16,0 21 15,0-21-15,0 22 0,0-22 0,0 0 16,0 0-16,0 0 0,21 0 0,0 1 15,-21-1-15,22-21 0,-1 21 16,0-21-16,0 0 0,0 0 0,0 0 16,1 0-16,-1 0 0,0 0 0,0 0 15,0 0-15,0 0 0,1 0 16,-1-21-16,0 0 0,0-1 16,0 22-16,-21-21 0,0 0 15,21 0-15,1 0 16</inkml:trace>
  <inkml:trace contextRef="#ctx0" brushRef="#br0" timeOffset="21235.69">6392 3090 0,'0'-21'0,"0"42"0,0-63 0,0 21 16,-21-21-16,0 20 0,0 22 15,21-21-15,0 42 16,-21 1 0,-1-1-16,22 0 0,-21 21 0,21 1 15,0 20-15,0 1 0,-21-22 16,0 21-16,21 1 0,-21-1 0,21-20 16,-21 20-16,21-20 0,0-1 15,0 0-15,0-21 0,0 22 16,0-22-16,0 0 0,0 0 15,0 0-15,0-42 32,21 0-32,0 0 15,0-21-15,-21 20 0,0-20 16,42 0-16,-20-1 0</inkml:trace>
  <inkml:trace contextRef="#ctx0" brushRef="#br0" timeOffset="21687.43">6667 3006 0,'0'-21'16,"0"42"-16,0-21 16,0 21-1,0 0-15,-21 0 0,21 22 16,0-1-16,0 0 0,-21 1 0,0-1 16,21 0-16,-21 22 0,21-22 0,0 0 15,-21 1-15,21-1 0,-22-21 0,22 22 16,-21-1-16,21 0 15,0-21-15,0 1 0,0-1 0,0 0 16,0-42 15,21 0-15,1-1-16,-22 1 0,21-21 0,0 21 16,0-22-16,0 1 0,0 21 15,43-43-15,-43 43 0,0 0 16,0 0-16,1 0 0,-1 21 0,0 0 15,0 0-15,0 21 0,-21 0 16,0 0-16,21 0 0,-21 1 0,22 20 16,-22-21-16,21 21 0,-21-20 15,0-1-15,0 21 0,0-21 0,0 0 16,0 1-16,0-1 0,0 0 0,0 0 16,0 0-16,0-42 46,0 0-30,0 0-16</inkml:trace>
  <inkml:trace contextRef="#ctx0" brushRef="#br0" timeOffset="21899.33">6265 3450 0,'-21'0'0,"42"0"0,-21 0 31,21-21-31,1 21 16,-1 0-16,0 0 0,21-21 0,-21 21 15,22 0-15,-1 0 0,-21-21 16,22 21-16,-1 0 0,-21 0 0,21 0 16,-20 0-16,-1 0 0,0 0 0,-21-21 15,21 21-15</inkml:trace>
  <inkml:trace contextRef="#ctx0" brushRef="#br0" timeOffset="22413.55">7641 3281 0,'-106'-21'31,"85"21"-31,0 21 16,-21 21 0,20-21-16,1 22 0,0-1 0,-21-21 0,21 22 15,-1-1-15,22 0 0,-21 1 16,0-22-16,21 21 0,0-21 15,0 22-15,0-22 0,0 0 0,0 0 16,21 0-16,0-21 0,22 21 16,-1-21-16,-21 0 0,22 0 15,-1 0-15,0 0 0,-21 0 0,22-21 16,-1 0-16,-21 21 0,22-21 0,-22 0 16,0 0-16,0-22 0,0 22 15,-21-21-15,0 21 0,0-22 0,0 1 16,0 0-16,0 20 0,-21-20 15,0 21-15,0 0 0,0 0 16,-43-22-16,43 43 0,0 0 16,-22 0-16,22 0 0,0 0 0,0 0 15,-21 21-15,20 1 0,22-1 16,-21 0-16,0 0 0,21 0 0,-21 0 16,21 1-16,0-1 15,0 0-15,0 0 0,21-21 0,0 0 16,0 0-16,22 0 0,-22 0 0</inkml:trace>
  <inkml:trace contextRef="#ctx0" brushRef="#br0" timeOffset="23009.1">8594 3323 0,'0'-21'0,"0"42"0,0-63 16,0 21-16,0 0 0,-22 21 15,1-22-15,0 1 0,0 21 0,0 0 16,0 0-16,-1 0 0,1 0 16,0 0-16,-21 0 0,21 21 0,-1-21 15,1 22-15,-21 41 0,21-42 16,0 22-16,-1-1 0,1-21 16,21 21-16,0-20 0,-21 20 0,21 0 15,0-21-15,0 1 0,0-1 16,0 21-16,0-21 0,0 0 15,21-21-15,0 22 0,1-1 0,-1-21 16,0 0-16,0 0 0,43 0 16,-43 0-16,0 0 15,0 0-15,21-21 0,-20 21 0,-1-22 16,21 1-16,-21 0 0,0-21 0,1 21 16,-1-22-16,0 1 0,0 0 15,0-22-15,-21 1 0,21-1 16,-21 22-16,22-22 0,-22 1 0,0-1 15,0 22-15,0 0 0,0-1 0,0 1 16,0 21-16,0 0 0,0-1 16,0 1-16,0 42 15,-22 1-15,22-1 16,-21 21-16,0-21 0,21 22 0,0 20 16,0-21-16,0 1 0,0 20 0,0 1 15,0-22-15,0 64 16,0-64-16,21 1 0,0-1 0,-21 0 15,22-21-15,-1 1 0,0 20 0,-21-21 16,21-21-16,0 21 16,0-21-16,1 0 0,-1 0 0,0 0 0,21 0 15,-21 0-15,1 0 0,-1 0 0,0 0 16,0 0-16,0-21 16,0 0-16,1 21 0,-1-21 0,0 0 15</inkml:trace>
  <inkml:trace contextRef="#ctx0" brushRef="#br0" timeOffset="30519">10964 2921 0,'21'-21'16,"-42"42"-16,42-63 0,-21 21 0,0-1 0,0 1 16,0 0-16,-21 0 0,0 21 15,21-21-15,-21 0 0,0 21 0,0 0 16,-1-22-16,1 22 0,0 0 15,0 0-15,0 0 0,-22 22 16,1 20-16,21-21 16,0 21-16,-22-20 0,22 20 0,0 0 15,0 1-15,0 20 0,0-21 16,-1 22-16,1-1 0,0 1 0,21-22 16,0 22-16,0-1 0,0-20 0,0-1 15,0 0-15,0 1 0,0-1 16,21 0-16,0-21 0,1 1 0,-1-1 15,21 0-15,-21 0 0,22 0 0,-1-21 16,0 0-16,-21 0 0,22 0 16,-1 0-16,0 0 0,1 0 15,20-21-15,-20 0 0,-1 0 0,0 0 16,1-1-16,-1 1 0,-21-21 0,21 21 16,1-22-16,-22 1 0,0 0 15,0-22-15,0 22 0,-21-22 0,0 1 16,0 21-16,0-22 0,0 22 0,0-22 15,0 22-15,0 0 0,-21-1 16,0 1-16,0 21 0,0-22 0,-22 22 16,22-21-16,-21 21 0,0 0 15,-1 21-15,1-22 0,0 22 0,-1 0 16,1 0-16,-43 22 0,43-1 16,0 0-16,-1 0 0,22 0 15,-21 22-15,21-1 0,-1 0 16,1 1-16,21-1 0,0 0 0,-21 22 15,21-22-15,0 22 0,0-1 0,0-21 16,0 22-16,21 63 16,-21-85-16,21-21 0,1 22 15,20-22-15,-21 0 0,0 0 16,22 0-16,-1-21 0,-21 0 0,21 22 16,1-22-16,-1 0 0,0 0 0,43-22 15,-43 22-15,1-21 0,-1 0 16,0 0-16,-20 0 0,20 0 15,0-22-15,-21 22 0,22 0 16,-22-21-16,0 20 0,0-20 0,0 21 16,22-43-16,-43 43 15,0 0-15,0 0 0,0 0 16,0 42 15,0 0-31,0 0 0,0 0 16,0 1-16,0 20 0,0-21 0,0 21 15,0-20-15,-21 20 0,21-21 0,0 0 16,0 0-16,0 1 0,0-1 16,0 0-16,0 0 0,0 0 0,21-21 15,0 21-15,0-21 16,0 0-16,0 0 16,1 0-16,-1-21 0,0 21 0,0-21 15,0 0-15,0 0 0,1 0 0,-1-1 16,0 1-16,0 0 0,0 0 15,0-43-15,1 43 0,-1 0 16,-21 0-16,21 0 0,-21 0 16,21-1-16,-21 1 0,0 0 0,21 0 15,-21 42 17,0 0-32,0 0 15,-21 1-15,0-1 16,21 0-16,0 0 0,-21 0 0,21 22 15,-21-22-15,21 0 0,-22 0 0,22 21 16,0-20-16,0-1 0,0 0 16,0 0-16,0 0 0,0 0 0,0 1 15,22-1-15,-1-21 0,0 0 16,0 0-16,0 0 0,0 0 16,1 0-16,-1 0 0,21 0 0,-21 0 15,0 0-15,22-21 0,-22 21 0,0-22 16,21 1-16,-20 21 0,-1-21 0,0 0 15,0 0-15,-21-22 0,21 22 16,-21 0-16,21-21 0,-21 21 16,0-1-16,0 1 0,0 0 0,0 0 15,0 0-15,0 0 0,0-1 16,0 1-16,-21 21 31,21 21-31,-21 1 0,0-1 16,21 0-16,0 0 0,-21 0 0,0 0 15,21 22-15,0-22 0,0 0 0,0 0 16,0 0-16,0 1 0,0-1 16,0 0-16,0 0 0,0 0 0,0 0 15,21 1-15,0-22 16,0 0-16,0 0 0,0 0 16,1 0-16,-1 0 0,0 0 15,21 0-15,-21 0 0,1-22 16,-1 22-16,0-21 0,0 0 0,0 0 15,0 0-15,1 0 0,-22-1 16,0 1-16,0 0 0,0-21 0,21 21 16,-21-22-16,0 22 15,0 0 1,0 0-16,21 21 0,0 0 16,0-21-16,0 21 15,1 0-15,-1 0 16,0 0-16,0 21 15,-21 0-15,21-21 0,-21 21 0,0 0 16,0 0-16,0 1 16,0-1-16,0 0 0,0 0 0,0 0 15,0 0-15,0 1 0,0 62 32,0-63-32,21-21 0,1 22 15,-1-22-15,0 0 0,0 0 16,0 0-16,0 0 15,1 0-15,-1 0 0,0 0 0,0-22 16,0 22-16,22-21 0,-22 0 16,0 21-16,0-21 0,0-21 0,0 20 15,1 1-15,-1-21 0,0 0 0,-21-1 16,21 1-16,0 0 0,-21-22 16,21 22-16,-21-22 15,0 22-15,0 0 0,0 20 0,0 1 0,0 0 16,0 0-16,0 0 15,-21 21 1,21 21 0,0 0-16,-21-21 0,21 21 15,-21 22-15,21-22 0,0 21 16,0-21-16,0 22 0,-21 41 16,21-41-16,-21-22 0,21 21 15,-22 0-15,22-20 0,0 20 0,0-21 16,0 43-16,0-43 0,0 0 15,0 0-15,0 0 0,0 0 16,22-21-16,-1 22 0,0-1 0,0-21 16,0 0-16,0 0 0,1 0 0,-1 0 15,21 0-15,-21 0 0,0 0 16,43-21-16,-43-1 0,0 22 16,0-21-16,1 0 0,-1 0 15,0 0-15,21-43 0,-21 43 16,-21 0-16,0 0 0,0 0 15,22-1-15,-22 1 0,0 0 16,0 0-16,0 42 31,0 0-31,-22 0 0,22 1 16,-21-1-16,21 0 0,0 0 0,0 0 16,0 0-16,0 1 0,0-1 15,0 0-15,0 0 0,0 0 0,0 0 16,0 1-16,0-1 15,21-21-15,1 0 0,-1 0 0,0 0 16,0 0-16,0 0 0,22 0 16,-22 0-16,42 0 0,-20 0 15,-22-21-15,0-1 0,0 1 0,0 0 16,0 0-16,1 0 0,-22 0 16,0-1-16,0-20 0,0 21 0,0-21 15,0-1-15,0 22 0,0 0 16,-22 0-16,1 0 0,0-1 0,0 1 15,0 21-15,0 0 0,-1 0 0,1 0 16,0 0-16,0 0 0,-21 21 0,20 1 16,1-22-16,0 21 0,0 0 15,0 0-15,0 0 0,-1 0 16,1-21-16,21 22 0,0-1 0,0 0 16</inkml:trace>
  <inkml:trace contextRef="#ctx0" brushRef="#br0" timeOffset="33566.96">14944 3577 0,'21'-63'31,"-21"42"-31,0-1 16,0 1-16,0 0 15,-21 0-15,-1 0 0,1 0 16,0 21-16,0-22 0,0 22 16,0 0-16,-1 0 15,1 0-15,0 0 0,0 22 0,0-1 16,-22 0-16,22 0 0,0 0 0,0 0 16,-21 1-16,20 20 0,1-21 15,0 0-15,21 22 0,-21-22 0,21 0 16,0 0-16,0 21 0,0-20 0,0-1 15,0 0-15,21 0 0,0-21 16,0 21-16,1-21 16,-1 0-16,0 0 0,0 0 0,0 0 15,0 0-15,22 0 0,-22-21 0,0 0 16,0 21-16,0-21 0,1 0 16,-1-1-16,0-20 15,0 21-15,0 0 0,-21-22 0,21 22 16,-21 0-16,0 0 0,0 0 15,0 0-15,22-1 0,-22 1 0,0 0 16,0 42 15,-22 0-31,22 1 0,-21-1 16,21 0-16,0 0 0,0 0 0,0 22 16,0-22-16,0 0 15,0 0-15,0 0 0,0 0 0,21 1 16,-21-1-16,22-21 0,-1 21 0,0-21 15,21 0-15,-21 0 0,1 21 16,20-21-16,0 0 0,-21 0 16,22 0-16,41 0 0,-41-21 15,-1 21-15,-21-21 0,22 0 0,-1-1 16,-21 1-16,21 0 0,-20 0 16,-1 0-16,-21 0 0,0-22 0,21 22 15,-21-21-15,0-1 16,0 22-16,0 0 0,0 0 0,-21 0 15,0 21-15,-1 0 0,1 0 16,-21 0-16,21 0 0,0 0 0,-22 21 16,22-21-16,-21 21 15,21 0-15,-1 0 0,1 22 0,0-22 16,0 0-16,21 0 0,-21 0 0,21 22 16,0-22-16,0 0 15,0 0-15,0 0 0,21-21 0,0 22 16,0-22-16,0 0 0,1 0 15,-1 0-15,0 0 0,21 0 16,-21 0-16,1 0 0,-1 0 0,0 0 16,0-22-16,-21 1 0,21 0 0,0 0 15,1 0-15,-22 0 0,21-22 16,-21 22-16,21-21 0,0-1 0,-21-20 16,0 21-16,21-1 0,-21-20 0,21 20 15,-21 1-15,0 0 16,0 21-16,0-22 0,0 22 0,0-21 15,0 21-15,0-1 0,0 1 16,0 42 15,-21 1-31,21-1 0,-21 21 0,21-21 16,-21 22-16,21-1 0,0 43 16,0-43-16,0 0 0,0 1 15,0-1-15,0 0 0,0 1 0,0-22 16,0 21-16,0 0 0,0-20 15,0-1-15,0 21 0,0-21 0,21 0 16,0 1-16,0-1 16,1-21-16,-1 0 0,0 0 15,0 0-15,0 0 0,0 0 0,1 0 16,20 0-16,-21 0 0,0 0 0,0-21 16,22-1-16,-22 1 0,0 0 15,0 0-15,0 0 0,-21 0 16,22-1-16,-22 1 0,21-21 0,-21 21 15,0 0-15,0-1 0,0 1 0,0 0 16,0 0-16,-21 21 16,-1 0-1,22 21 1,-21 0-16,21 0 0,0 1 0,0-1 16,0 0-16,0 0 0,0 0 0,0 0 15,0 1-15,0-1 0,0 0 16,0 0-16,21 0 15,1-21-15,-1 0 0,-21 21 0,21-21 16,21 0-16,-21 0 0,1 0 16,-1 0-16,21 0 0,-21 0 0,0-21 15,1 21-15,20-21 0,-21 0 0,0 0 16,-21 0-16,21-1 0,1 1 16,-22-21-16,21 21 0,-21-22 15,0 22-15,0 0 0,0 0 0,0 0 16,0 0-16,0 42 31,0 0-15,0 0-16,-21 21 0,-1-20 15,22-1-15,-21 0 0,21 21 0,0 1 16,-21-22-16,21 0 0,0 0 16,-21-21-16,21 21 0,0 0 15,21-42 32,0 0-47,0 0 16,1 0-16,-22 0 0,21-22 15,0 22-15,0 0 0,0-21 16,0 20-16,1-20 0,-1 21 16,-21 0-16,21 21 0,0 0 15,-21 21 1,0 0-16,0 0 15,0 0-15,0 22 0,0-1 16,21-21-16,-21 0 0,21 1 16,-21-1-16,22 0 0,-1-21 15,-21 21-15,21 0 0,0-21 0,0 0 16,0 0-16,1 0 16,-1 0-1,0-21-15,0 0 16,0 0-16,0 0 0,1-22 15,-1 22-15,0 0 0,0-21 16,21-22-16,-20 22 0,20-1 0,-21 22 16,21 0-16,-20-21 0,20 21 15,43-1-15,-64 22 16,0 0-16,0 0 16,-21 22-16,21-22 0,-21 42 0,0-21 15,0 0-15,0 0 0,0 22 16,0-22-16,0 0 0,21 21 15,-21-20-15,0-1 0,0 0 16,0-42 31,22 0-47,-22-1 0,0 1 16,21 0-16,-21 0 0,0 0 15,0 0-15,0-1 0,0 1 0,0 0 16,0 0-16,0 0 0,0 0 0,-21 21 15,-1 0-15,1 0 0,0 0 16,0 0-16,-21 0 0,20 0 16,-20 21-16,21 0 0,-21 0 0,20 0 15,-20 0-15,21 1 0,0 20 16,0-21-16,-22 43 0,22-22 16,0 0-16,21-21 0,0 22 15,0-22-15,0 0 0,0 0 16,0 0-16,21-21 0,0 22 0,0-22 15,1 0-15,-1 0 0,21 0 16,0 0-16,-20 0 16,-1 0-16,21 0 0,-21 0 0,22-22 15,-22 1-15,0 21 0,0-21 0,0 0 0,0-21 16,1 20-16,-1-20 16,-21 0-16,21 21 0,-21-1 15,0 1-15,21 0 0,-21 0 16,0 0-16,0 0 15,0 42 17,0 0-32,0 0 15,0 0-15,0 0 0,0 22 16,0-22-16,0 0 0,0 0 16,0 22-16,0-22 0,-21 21 0,21 0 15,0 1-15,-21 41 16,21-41-16,-21-1 0,21 22 15,0-1-15,0 1 0,-22-1 0,22 1 16,-21-1-16,21 1 0,0 20 0,0-20 16,0-1-16,0 22 0,0 63 15,0-84-15,0 20 0,0-20 16,0 20-16,0-20 0,0-1 0,0 1 16,21-22-16,-21 22 0,0-22 0,22 22 15,-1-22-15,-21 0 0,21 1 16,-21-22-16,0 42 15,0-20-15,0-22 0,0 0 0,0 0 16,-21-21 0,0 0-16,-1 0 15,1 0-15,-21-21 0,0 0 16,20 0-16,1-1 0,-42-41 16,42 21-16,-22 20 0,22-41 15,0 21-15,0-1 0,-22-20 16,1-64-16,21 63 0,21-84 15,0 63-15,0 22 0,0-22 16,0 22-16,21-22 0,0 22 0,-21-1 16,21 1-16,1-22 0,20 21 15,-21 1-15,0-1 0,0-20 0,1 41 16,41-84-16,-42 85 16,22 0-16,-22-1 0,42-41 15,-42 63-15,22-43 0,-22 43 16,0 0-16,0 0 15,43-43-15,-43 64 0,-21-21 16,0 0-16,0 0 0</inkml:trace>
  <inkml:trace contextRef="#ctx0" brushRef="#br0" timeOffset="34256.64">16319 2815 0,'0'0'0,"-21"0"0,0 21 15,0 1-15,0-22 0,21 21 16,-21-21-16,21 21 0,-22-21 16,22 21-1,22-21 1,-1 0-1,0 0-15,0-21 16,0 21-16,-21-21 0,0 0 16,0-1-1,0 1-15,-21 21 16,0 0 0,0 0-16,0 0 15,-1 21-15,22 1 0,0-1 16,-21-21-16,21 21 15,0 0-15,0 0 16,21-21 15,1 0-15,-1 0-16,0-21 0,-21 0 16</inkml:trace>
  <inkml:trace contextRef="#ctx0" brushRef="#br0" timeOffset="40484.92">2900 5122 0,'0'22'0,"0"-1"62</inkml:trace>
  <inkml:trace contextRef="#ctx0" brushRef="#br0" timeOffset="41368.1">2900 5080 0,'-21'0'16,"-1"0"-1,22 21-15,0 0 32,-21-21-32,0 0 15,0 0 1,0 0 15,0 0-15,21-21-16,0 0 15,0 0-15,0 0 16,0 0-16,0-1 16,0 1-16,21 21 0,0-21 0,-21 0 15,21 21-15,0-21 0,0 0 16,1 21-16,-1 0 15,0 0-15,0 0 0,0 0 16,0 0-16,-21 21 0,22 0 16,-22 21-16,21-21 15,-21 1-15,0 20 0,0 0 16,0 1-16,0-1 0,0 0 0,0-21 16,0 22-16,-21-1 0,-1 0 15,1 1-15,0-1 0,0 0 0,0 1 16,0-1-16,-22 0 0,22-20 15,0 20-15,0-21 0,-22 0 0,22 0 16,-21 1-16,21-1 0,-22-21 16,1 21-16,21-21 0,-21 0 0,20 0 15,-20 0-15,21 0 0,-21 0 0,20-21 16,1 0-16,0-1 16,0 1-16,0 0 0,0 0 0,-1-21 15,22 20-15,0-20 0,0 21 0,0-21 16,0 20-16,0 1 0,0 0 15,22-21-15,-1 42 0,0-21 16,0-1-16,0 22 0,0 0 0,22-21 16,-22 21-16,0 0 0,0 0 15,22 0-15,-22 21 0,0-21 0,21 22 16,-21-1-16,1 0 0,-1 0 16,0 21-16,0-20 0,0-1 15,0 21-15,1-21 0,-1 0 0,21 43 16,-42-43-16,21 0 15,0 0-15,1 1 0,-1-22 0,0 21 16,0-21-16,-21 21 16,21-21-16,0 0 15,1 0-15,-22-21 16,0 0-16,0-1 16</inkml:trace>
  <inkml:trace contextRef="#ctx0" brushRef="#br0" timeOffset="41847.82">3492 5461 0,'0'21'15,"-21"-21"-15,21 21 0,21-21 63,-21-21-63,22 0 15,-22 0 1,0 0-16,0 0 16,-22 21-1,22-22-15,-21 22 16,0 0-16,0 22 16,21-1-16,0 0 15,0 0 1,0-42 46</inkml:trace>
  <inkml:trace contextRef="#ctx0" brushRef="#br0" timeOffset="-113035.83">5186 4932 0,'0'21'125</inkml:trace>
  <inkml:trace contextRef="#ctx0" brushRef="#br0" timeOffset="-112380.85">5207 4974 0,'-21'0'15,"0"21"17,-1-21-32,22-21 125</inkml:trace>
  <inkml:trace contextRef="#ctx0" brushRef="#br0" timeOffset="-108889.17">5165 5038 0,'0'-21'0,"-43"21"32,22 0-32,0 0 15,21 21-15,0 0 16,0 0-16,-21 0 0,0 0 0,21 1 16,-22-1-16,22 21 0,0-21 15,0 22-15,0-22 0,0 0 0,0 0 16,0 0-16,0 0 0,22 1 15,-1-22-15,0 0 16,0 0-16,0 0 0,0-22 0,22 1 16,-22 0-16,0 0 15,21 0-15,-20 0 0,-1-1 0,21-20 16,0-21-16,-20 20 0,-1 1 16,-21 21-16,0-22 0,0 1 15,0 21-15,0-21 0,0 20 16,0 1-16,0 0 0,-21 21 31,21 21-31,-22 0 16,22 22-16,-21-22 0,21 21 15,-21 1-15,21-1 0,0 0 0,0 22 16,0-22-16,0 0 0,0 1 16,0-1-16,0 22 0,0-22 15,-21 21-15,21-20 0,0 20 0,0-20 0,0 20 16,0-21-16,0 22 0,0-22 15,0 1-15,0-1 0,0 0 16,0-21-16,0 22 0,0-22 16,0 0-16,0 0 0,0 0 0,0 1 15,-21-22-15,21 21 0,-21-21 16,-1 0-16,1 0 16,0-21-16,0 21 0,0-22 0,0 1 15,-1 0-15,-20 0 0,21 0 0,0 0 16,0-1-16,-22 1 0,22 0 15,0 0-15,21 0 0,-21 0 16,0-1-16,-1 22 0,22 22 31,0-1-15,0 0-16,0 0 0,22 0 16,-1 0-16,0 1 0,0-1 15,0 0-15,0 0 0,22-21 16,-22 21-16,0-21 0,21 0 0,-20 0 15,20 0-15,0 0 0,1 0 0,-22 0 16,21 0-16,0-21 0,1 21 16,41-42-16,-41 21 15,-1-1-15,-21-20 0,22 21 0,-43 0 16,21-22-16,0 22 0,-21-21 16,0 21-16,0-22 0,0 22 0,0 0 15,0 0-15,0 0 16,0 42-1,0 0-15,0 0 16,0 22-16,-21-22 0,21 0 16,0 0-16,-21 0 0,21 0 0,0 22 15,0-22-15,0 0 0,0 0 16,0 0-16,0 1 0,0-1 16,-22-21-1,22-21 1,0-1-1,0 1-15,0 0 16,0 0-16,22 0 0,-1-22 16,0 22-16,0 0 0,0 0 0,0 0 15,1 0-15,20-1 16,-21 1-16,0 0 0,0 21 0,1 0 0,-1 0 16,21 0-16,-21 0 15,0 0-15,-21 21 0,22 0 16,-22 1-16,0-1 0,0 0 0,21 21 15,-21-21-15,0 1 0,0-1 16,0 0-16,0 21 16,21-21-16,-21 1 0,21-22 0,0 21 15,0-21-15,1 0 16,-1 0-16,0 0 0,0 0 16,0 0-16,0 0 0,1-21 15,-1-1-15,0 1 0,0 0 16,-21-21-16,21 21 0,-21-22 0,21 1 15,1 0-15,-22-22 0,0 22 16,0-22-16,21 22 0,-21-22 0,21-41 16,-21 41-16,0 22 15,21-1-15,-21 1 0,0 21 0,0-21 16,0 20-16,0-20 0,0 21 16,0 0-16,0 0 0,0 42 31,0 0-31,0 0 0,0 21 15,0 1-15,0-1 0,0 0 0,0 22 16,0-1-16,0-20 0,-21 20 16,21 1-16,0-1 0,0 1 0,-21-22 15,21 22-15,0-22 0,0 0 0,0 1 16,0-1-16,0-21 0,0 21 16,0-20-16,0-1 0,21 0 0,0 0 15,0 0-15,0-21 0,1 0 16,20 0-16,-21 0 0,21 0 0,-20 0 15,20 0-15,0-21 0,1 0 16,-1 0-16,-21 0 0,21-1 16,1-20-16,-22 0 0,0-1 0,0 1 15,0 0-15,-21-1 0,0 1 0,0 0 16,0 21-16,0-22 0,0 22 16,0 0-16,-21 21 0,0 0 0,0 0 15,0 0-15,0 0 0,-1 0 0,1 0 16,0 21-1,0 0-15,21 0 0,-21 1 0,21-1 0,0 0 16,0 0-16,0 0 16,0 0-16,21-21 0,0 0 0,0 22 15,0-22-15,1 0 0,-1 0 16,0 0-16,0 0 0,0 0 16,0-22-16,1 1 0,-1 21 0,0-21 15,0 0-15,0 0 0,0 0 16,1-1-16,-1 1 0,0 0 0,0-21 15,0 42 1,-21 21 0,0 0-1,0 0-15,0 0 0,0 1 0,0-1 16,-21 21-16,21-21 16,0 22-16,0-22 0,0 21 0,0-21 15,0 22-15,0-22 0,0 0 0,0 0 16,0 0-16,0 0 0,0 1 15,0-1-15,21-21 0,22 21 16,-22-21-16,0 0 0,0 0 0,0 0 16,22 0-16,-22 0 0,0-21 15,21 0-15,-21-1 0,1 1 0,-1-21 16,21 21-16,-21-22 0,0 22 0,1-21 16,-22 21-16,21-22 0,-21 22 15,21 0-15,-21 0 0,0 0 16,0 0-16,0 42 31,0 0-31,0 0 16,0 0-16,0 22 0,0-22 15,0 0-15,0 21 0,0-21 0,0 1 16,0-1-16,0 0 0,0 0 0,0 0 16,0 0-16,0 1 0,0-1 15,21-21-15,0 0 0,0 0 16,1 0-16,-1 0 0,0 0 0,0 0 15,21-21-15,-20-1 0,-1 1 16,0 0-16,0-21 0,0-22 16,-21 22-16,0 0 0,0-22 15,0 22-15,0 21 0,0-22 16,-21 22-16,0 0 0,0 0 0,-22 0 16,22 21-16,0 0 0,-21 0 0,21 0 15,-1 21-15,1-21 0,0 21 16,0 0-16,0 0 0,-22 43 15,43-43-15,-21 0 0,21 0 16,0 0-16,0 1 0,0-1 16</inkml:trace>
  <inkml:trace contextRef="#ctx0" brushRef="#br0" timeOffset="-108688.27">6265 5334 0,'-42'0'0,"84"0"0,-105 21 16,42-21-16,42 0 15,21 0 1,0 0-16,1 0 0,20 0 15,-20 0-15,41 0 0,-20-21 0</inkml:trace>
  <inkml:trace contextRef="#ctx0" brushRef="#br0" timeOffset="-108612.33">7175 5313 0</inkml:trace>
  <inkml:trace contextRef="#ctx0" brushRef="#br0" timeOffset="-107880.45">8826 5927 0,'0'-21'16,"22"-22"-1,-22 22-15,21 0 16,-21 0-16,0 0 16,0-1-16,0 1 0,0 0 0,0 0 15,0 0-15,-21-22 0,-22-20 16,22 42-16,0 0 0,0-1 15,-22 22-15,22 0 16,0-21-16,-21 21 0,21 0 0,-22 0 16,1 0-16,21 21 0,-22 1 0,22-1 15,-21 0-15,21 0 0,0 0 16,-1 22-16,1-22 0,0 21 0,0 0 16,21-20-16,0 20 0,0 0 15,0-21-15,0 22 0,0-22 0,0 0 16,0 21-16,21-20 0,-21-1 0,21-21 15,0 21-15,1-21 0,-1 0 16,0 0-16,0 0 0,21 0 16,-20 0-16,-1 0 0,0 0 0,21 0 15,-21-21-15,1 0 0,20-1 16,-21 1-16,0-21 0,0 0 0,1-1 16,-1 1-16,0-22 0,0 22 0,0-21 15,0-1-15,-21 1 0,0 20 16,0-20-16,22-1 0,-22 22 0,21-22 15,-21 22-15,0-21 0,0 20 0,0 1 16,0 21-16,0-22 0,0 1 16,0 21-16,0 42 31,-21 0-31</inkml:trace>
  <inkml:trace contextRef="#ctx0" brushRef="#br0" timeOffset="-107272.81">8826 5376 0,'0'43'16,"0"-86"-16,0 128 0,0-43 0,-21 43 15,21-21-15,0-22 0,0 0 0,0 1 16,0-1-16,0 0 0,0 1 0,0-1 16,0-21-16,21 0 0,1 0 0,-1 1 15,0-1-15,21-21 0,-21 0 16,1 0-16,-1 0 0,21 0 0,-21 0 16,0-21-16,22-1 0,-22 1 0,0 0 15,21 0-15,-20 0 0,-1-22 16,0 22-16,0-21 0,0 0 15,0-1-15,-21 1 0,0 21 0,0-22 16,22 22-16,-22-21 0,0 21 16,0 0-16,0-1 0,0 1 15,0 42 1,0 1 0,0-1-16,-22 0 0,22 0 0,0 21 15,0-20-15,0 41 0,0-21 16,0 1-16,0-22 0,0 21 15,0-21-15,0 22 0,0-22 0,0 0 16,22 0-16,-1 0 0,0-21 16,0 0-1,0 0-15,0 0 0,1-21 16,-1 0-16,0 0 0,0 0 0,0 0 16,0-1-16,1-20 0,-1 0 15,0-1-15,0 1 0,0 0 0,0-1 16,-21 1-16,0 21 0,22 0 15,-22 0-15,0-1 0,-22 44 32,22-1-32,-21 0 15,21 42-15,0-41 0,0 20 16,0-21-16,0 0 16,0 22-16,0-22 0,0 0 0,0 0 0,0 0 15,0 0-15,21 1 0,1-1 16,-1-21-16,-21 21 15,21-21-15,0 0 0,0 0 0,0 0 16,1 0-16,-1 0 0,0 0 0,21 0 16,-21 0-16,1-21 0,20 0 15,-21-1-15,21 1 0</inkml:trace>
  <inkml:trace contextRef="#ctx0" brushRef="#br0" timeOffset="-107192.86">10456 5482 0,'0'-42'15,"0"84"-15,0-126 0,0 62 0,-21 1 0</inkml:trace>
  <inkml:trace contextRef="#ctx0" brushRef="#br0" timeOffset="-105624.77">10393 5292 0,'-21'0'0,"-1"21"15,22 0-15,-21-21 0,0 21 0,21 0 16,-21 22-16,0-22 0,0 0 0,21 21 16,0-20-16,0 20 0,-22 0 15,22 1-15,0-22 0,0 21 0,0 0 16,0-20-16,0 20 0,0-21 0,22 0 15,-22 22-15,21-22 0,0 0 16,0-21-16,0 21 0,0 0 0,1-21 16,-1 0-16,21 0 15,0 0-15,-20 0 0,20 0 16,-21 0-16,21-21 0,-20 0 0,20 0 16,-21-22-16,21 22 0,-20-21 0,20-22 15,-21 22-15,21-21 0,43-128 16,-64 128-16,0-1 15,-21 1-15,0-1 0,22-21 0,-22 22 16,21-1-16,-21 22 0,0 21 0,0-21 16,0 20-16,0 1 0,0 0 15,0 0-15,-21 21 16,-1 0-16,22 21 0,0 0 16,-21 22-16,21-1 0,-21 0 15,0 1-15,21 20 0,0 1 0,0-22 16,0 21-16,-21 1 15,21-22-15,0 22 0,0-1 0,0-20 0,0 20 16,0-21-16,0 1 0,0-1 0,0 0 16,21-20-16,0 20 0,0-21 15,0 0-15,1 0 0,-1-21 0,0 0 16,21 0-16,-21 0 0,43 0 16,-22 0-16,-21-21 0,22 0 15,-1 0-15,-21 0 0,22-22 0,-22 22 16,21-21-16,-21 0 0,0-1 15,1 1-15,-22 21 0,0 0 16,21-22-16,-21 22 0,0 0 16,21 21-16,-21 21 31,0 0-31,-21 0 0,21 1 0,-21-1 16,21 21-16,-22-21 0,22 22 0,0-22 15,0 21-15,0-21 0,0 0 16,0 22-16,0-22 0,0 0 0,0 0 15,22 0-15,-1-21 16,0 0-16,0 22 0,0-22 0,22 0 16,-22 0-16,21 0 0,-21 0 0,22-22 15,-1 1-15,-21 21 0,21-21 16,-20-21-16,20 21 0,0-22 16,-21 1-16,1 21 0,-1 0 15,-21-1-15,21 1 0,-21 42 47,-21-21-47,21 22 0,-21-1 0,21 0 16,0 0-16,-22 0 0,22 0 15,0 1-15,0-1 0,0 0 0,0 0 16,0 0-16,0 0 0,22-21 0,-1 22 16,0-22-16,0 0 0,0 0 15,0 0-15,1 0 0,20 0 16,-21 0-16,0-22 0,22 22 0,-22-21 15,0 0-15,0 0 0,0 0 16,0 0-16,1-22 0,-22-20 16,0 20-16,0 1 0,0 0 0,0-1 15,0 1-15,-22 21 0,22-21 16,-21 20-16,0 1 0,0 0 0,-21 0 16,20 21-16,1 0 0,-21 0 0,21 0 15,-22 0-15,22 21 0,-21 0 16,21 22-16,0-22 0,-1 21 0,1-21 15,0 22-15,21-1 0,0 0 16,0 1-16,0-22 0,0 21 16,0 0-16,21-20 0,0-1 0,1 21 15,20-21-15,-21 0 0,21-21 0,1 22 16,-1-22-16,0 0 0,22 0 16,-22 0-16,1 0 0,-1 0 0,0 0 15,1 0-15,20-43 0,-42 1 16,22 21-16,-22-22 0,0 22 15,0-21-15,-21 0 0,21 20 16,-21-20-16,21 21 0,-21 0 0,0 0 0,0-1 16,0 1-16,0 42 31,0 1-31,-21-1 0,21 0 16,-21 0-16,21 21 0,-21-20 0,21-1 15,0 21-15,0-21 0,0 0 16,-21 1-16,21-1 0,0 0 0,0 0 15,0 0-15,0 0 0,0 1 16,0-44 15,0 1-31,21 0 0,-21 0 16,21-21-16,0 20 16,-21-20-16,43-43 0,-22 64 15,0-21-15,0 21 0,0-22 0,0 22 16,1 0-16,-1 0 0,0 21 15,0 0 1,-21 21-16,0 0 16,0 0-16,0 22 0,0-22 15,0 21-15,0-21 0,21 1 16,-21 20-16,0-21 0,0 0 0,21 22 0,1-22 16,-1-21-16,-21 21 0,42 0 15,-21-21-15,0 0 0,1 0 16,-1 0-16,0 0 0,0 0 15,0 0-15,0-21 0,22 0 0,-22 21 16,0-21-16,-21-1 0,21-20 0,0 21 16,1 0-16,-22-22 0,0 22 15,0 0-15,0-21 0,0 21 0,0-22 16,0 22-16,0-21 0,-22 21 16,1-1-16</inkml:trace>
  <inkml:trace contextRef="#ctx0" brushRef="#br0" timeOffset="-105387.89">12192 4995 0,'-42'22'15,"84"-44"-15,-106 44 0,43-22 0,21 21 16,-21-21-16,0 0 15,0 0 48,0 0-63</inkml:trace>
  <inkml:trace contextRef="#ctx0" brushRef="#br0" timeOffset="-105177.02">11134 5228 0,'63'21'32,"-42"-21"-32,22 0 0,-22 0 15,21 0-15,0-21 0,43 21 16,-43-21-16,1 21 0,-1-21 15,-21 21-15,22-21 0,-1 21 16,0 0-16,1-21 0,-22 21 16</inkml:trace>
  <inkml:trace contextRef="#ctx0" brushRef="#br0" timeOffset="-104647.33">14309 4890 0,'0'-22'0,"0"44"0,0-86 0,0 43 16,0 0-16,0 0 0,0-1 15,0 1-15,0 42 32,-22 22-32,22-22 15,0 21-15,0 1 0,0-1 0,-21 21 16,21-20-16,0 20 0,0-20 16,0 20-16,0-21 0,0 1 0,0-1 15,0 0-15,0 1 0,0-1 16,0-21-16,0 22 0,-21-22 0,21 0 15,0 0-15,0 0 0,0 0 0,21-21 47,0 0-47,1-21 0,-22 0 0</inkml:trace>
  <inkml:trace contextRef="#ctx0" brushRef="#br0" timeOffset="-104279.53">14647 5165 0,'0'0'16,"0"21"0,0 0-16,0 0 0,0 0 15,0 43 1,-21-43-16,21 0 0,-21 0 0,21 22 16,0-22-16,-21 0 0,21 0 0,0 0 15,0 1-15,0-1 0,0 0 16,21-21-16,0 0 15,0 0-15,0 0 0,1 0 16,-1 0-16,0-21 0,0 0 0,0 21 16,0-22-16,1 1 0,-1 0 0,-21 0 15,21 0-15,-21-22 0,21 22 16,-21-21-16,0 21 0,0-22 0,0 1 16,-21 21-16,0 0 0,21 0 0,-21-1 15,-1 1-15,1 21 16,0 0-16,0 0 0,0 0 15,0 0-15,-1 0 16,1 0 0,0 0-16,0 0 15</inkml:trace>
  <inkml:trace contextRef="#ctx0" brushRef="#br0" timeOffset="-104076.65">14139 4995 0,'43'0'16,"-22"0"0,0 0-16,21 0 0,1 0 15,-1 0-15,0 0 0,22-21 0,-22 0 16,22 21-16,-22-21 0,21 0 15</inkml:trace>
  <inkml:trace contextRef="#ctx0" brushRef="#br0" timeOffset="-101174.31">16362 4953 0,'0'-21'16,"0"42"-16,21-63 0,0 21 0,-21-1 0,0 1 16,0 0-16,21 0 0,-21 0 15,0 0-15,0-1 0,0 1 16,0 0-16,-21 0 0,0 21 16,0 0-16,0 0 15,-1 0-15,-20 0 0,21 0 0,-21 21 16,20 0-16,-20 0 0,0 1 0,-1 20 15,1 21-15,21-20 0,-21 20 16,20-20-16,-20 84 16,21-85-16,0 21 0,0-20 15,-1 20-15,22-20 0,0-1 0,0 0 16,0 1-16,0-1 0,0 0 0,0-21 16,0 1-16,22-1 0,-1 0 15,21 0-15,-21-21 0,22 0 0,20 0 16,-21 0-16,1 0 0,-1 0 15,0-21-15,1 0 0,20 0 16,-20-1-16,-1 1 0,-21-21 0,21 21 16,1 0-16,-22-22 0,21 22 15,-21-21-15,1 21 0,-1-1 16,0-20-16,0 21 0,-21 0 0,0 0 16,-21 21 15,0 21-31,0 0 0,-1 0 15,1 21-15,0-20 0,0-1 16,0 0-16,21 0 0,0 21 0,-21-20 16,21-1-16,0 21 0,0-21 15,0 0-15,21 1 0,0-1 16,0-21-16,0 0 0,0 0 0,22 0 16,-22 0-16,21 0 0,-21 0 15,22 0-15,-1 0 0,-21-21 0,22-1 16,41-41-16,-63 42 0,22 0 15,-22-22-15,0 1 16,0 21-16,-21-22 0,0 1 0,0 21 16,0-21-16,0-1 0,0 1 15,-42 21-15,21-22 0,0 22 0,-1 0 16,-20 21-16,21-21 0,-21 21 0,20 0 16,-20 0-16,0 21 0,21-21 15,-22 21-15,22 22 0,0-22 0,0 21 16,0-21-16,21 22 0,-22-22 0,22 21 15,0 22 1,22-43-16,-1 0 0,0 0 0,0 0 0,21 0 16,-20 1-16,20-1 0,0-21 15,-21 0-15,22 21 16,-1-21-16,0 0 0,1 0 0,-1 0 0,0 0 16,1-21-16,20 0 0,22-1 15,-22 1-15,-20 0 16,-22-21-16,21 21 0,-21-1 0,1-20 15,-1 21-15,0 0 0,-21-22 0,0 22 16,0 0-16,-21 42 31,0 0-31,21 1 0,0-1 16,-22 0-16,22 21 0,-21-21 0,21 22 16,-21-22-16,21 21 0,0-21 15,0 22-15,0-22 0,0 0 16,0 0-16,0 0 0,0 1 0,0-1 15,21-42 17,0-1-17,-21 1-15,22 0 0,-1 0 0,-21 0 16,21 0-16,0-22 0,0 22 16,-21-21-16,21 21 0,1-22 0,-1 1 15,0 21-15,0-22 0,0 22 16,0 0-16,-21 0 0,22 0 0,20 0 15,-21 21-15,0 21 16,-21 0-16,0 0 16,0 21-16,0-20 0,0 20 0,0 0 15,0 1-15,0-22 0,0 21 16,0 0-16,0-20 0,0 20 0,21-21 16,-21 0-16,22 0 0,-22 1 15,21-1-15,0-21 0,0 0 0,-21 21 16,42-21-16,-20 0 0,-1 0 0,0 0 15,21-21-15,1 21 16,-22-21-16,21-1 0,-21 1 0,22 0 16,-1-21-16,-21 21 0,21-22 0,22-20 15,-43 20-15,0 1 16,0 0-16,1 21 0,-22-64 16,0 64-16,0 0 0,-22 21 15,1 0-15,0 0 16,0 21-16,0 0 0,0 0 15,21 0-15,0 0 0,0 22 16,0-22-16,0 0 0,0 0 0,21 0 16,0 1-16,-21-1 0,21 0 0,-21 0 15,0 0-15,21 0 0,-21 1 16,0-1-16,21 0 0,-21 0 16,-21-21 15,0 0-31,0-21 15,0 0-15,0 0 16,-1-1-16,22 1 0,-21 0 16,21 0-16,-21 0 0,0 0 15,21 42 17,0 0-32,0 0 0,0 0 0,0 22 15,0-22-15,0 0 16,21 0-16,0-21 0,0 21 15,-21 0-15,22 1 0,-1-1 0,0-21 16,0 21-16,0-21 0,0 0 0,43 0 16,-22 0-16,-21 0 15,22 0-15,-22-21 0,0 21 0,21-21 16,-20-1-16,-1-20 0,21 21 16,-21-21-16,0-1 0,1 1 0,-1 0 15,0-1-15,0-20 0,0-1 16,0 1-16,1-1 0,-22 1 15,21-1-15,0 1 0,-21-1 0,21 1 16,-21 20-16,21 1 0,-21 0 16,0 21-16,0-1 0,0-20 15,-21 42 1,0 21-16,21 0 16,-21 22-16,21-1 0,-21 0 0,-1 1 15,22-1-15,-21 22 0,21 41 16,-21-62-16,21 20 15,-21-20-15,21 62 0,0-62 0,0-1 16,0 0-16,0 1 0,0-1 16,0-21-16,0 22 0,0-22 0,0 21 15,0 0-15,21-20 16,-21-1-16,21-21 0,0 0 0,22 0 16,-22 0-16,0 0 0,21 0 15,1 0-15,-22-21 0,21-1 16,1 1-16,20-21 0,-42 21 15,22-22-15,-22 22 0,21-63 16,-21 62-16,-21-20 0,0 21 16,0 0-16,0 0 0,0-1 0,0 1 15,-21 21-15,-42 0 16,41 21-16,1 1 0,0-22 16,21 21-16,0 0 0,0 0 15,0 0-15,0 0 0,0 1 0,0-1 16,0 0-16,21 0 0,-21 0 15,21 22-15,1-22 16,-22 0-16,21 0 0,-21 0 0,21 0 16,0 1-16,-21-1 15,21-21-15,0 21 0,1-21 16,-1 0-16,0 0 0,0 0 16,0 0-16,0-21 0,1 21 15,-1-21-15,0-1 0,0 1 0,0 0 16,0-21-16,-21 21 0,22-22 15,-1 22-15,0-64 16,21 22-16,-42 21 0,0 20 16,21 1-16,-21 0 0,22 21 0,-22 21 31,0 0-31,0 1 0,0-1 16,-22 0-16,1 21 0,21-21 15,-21 1-15,21 20 0,0-21 0,-21 0 16,21 0-16,0 22 0,0-22 0,0 0 15,0 0-15,0 0 0,0 1 16,21-22-16,0 0 0,0 0 16,1 0-16,-1 0 15,0 0-15,0 0 0,21-22 16,-20 1-16,-1 0 0,0 0 0,0 0 0,0-22 16,22 22-16,-22-21 0,0 21 15,0-43-15,0 22 16,-21 0-16,-21 42 31,21 21-15,-21 0-16,21 0 0,-21 21 15,21-20-15,-21-1 0,21 0 16,0 0-16,0 0 0,0 0 16,0 1-16,0-1 0,0 0 0,0 0 15,0 0 1,21-21-16,0 0 15,0 0-15,0 0 0,-21-21 16,21 0-16,1 0 0,-1 21 16</inkml:trace>
  <inkml:trace contextRef="#ctx0" brushRef="#br0" timeOffset="-100887.47">20870 5165 0,'0'0'0,"0"-21"0,-21 21 0,0-22 16,0 22-16,0 0 16,-1 0-16,1 0 0,0 0 0,0 0 15,0 22-15,0-1 0,-43 21 16,43-21-16,0 0 16,0 1-16,-1 20 0,1-21 0,0 21 15,0-20-15,21-1 0,0 21 0,0-21 16,0 22-16,0-22 0,0 0 15,0 0-15,0 0 0,21 0 0,0 1 16,0-1-16,1-21 0,-1 0 0,0 21 16,21-21-16,-21 0 0,22 0 15,-1 0-15,-21-21 0,22 21 0,20-43 16</inkml:trace>
  <inkml:trace contextRef="#ctx0" brushRef="#br0" timeOffset="-100198.86">21294 4932 0,'0'0'0,"21"-64"0,-21 1 0,0 21 16,0-1-16,0 1 0,0 21 0,0-22 15,0 22-15,0 0 16,0 0-16,-21 21 16,-1 0-16,1 21 0,0 0 15,21 0-15,0 1 0,-21 20 16,21-21-16,-21 43 0,21-22 0,-21 64 15,21-43-15,0 1 16,0-1-16,-22 1 0,22-22 16,0 22-16,0-22 0,0 0 0,0 1 15,0-1-15,0 0 0,0 1 16,0-22-16,0 0 0,0 0 0,0 0 16,0 0-16,0 1 0,22-1 0,-1-21 15,0 0 1,0 0-16,0 0 0,-21-21 15,21 21-15,1-22 0,-1 1 16,0 0-16,0-21 0,0 21 0,0-22 16,1 22-16,-1 0 0,0-21 15,0 20-15,0 1 0,-21 0 0,0 0 16,0 42 15,-21 0-31,0 0 16,21 22-16,-21-22 0,0 0 0,21 0 15,-22 22-15,22-22 0,0 0 0,0 0 16,0 21-16,0-20 0,0-1 16,0 0-16,0 0 0,22-21 15,-1 0-15,0 0 0,0 0 16,0 0-16,0 0 16,1-21-16,-1 21 0,0-21 0,21 0 15,-21-22-15,22 1 0,-43 0 16,21-1-16,0 1 0,-21 0 15,21-1-15,-21 1 0,0 0 0,0 20 16,0 1-16,-21-21 0,0 42 0,0 0 16,0 0-16,-1 0 0,-20 0 15,21 0-15,-21 21 0,-1 43 16,1-43-16,42 0 0,-21 0 16,0 0-16,21 0 0,0 1 15,0-1-15,0 0 0,0 0 0,21 0 16,0-21-16,21 21 15,-21 1-15</inkml:trace>
  <inkml:trace contextRef="#ctx0" brushRef="#br0" timeOffset="-99784.1">22098 5419 0,'-21'-21'0,"42"42"0,-42-64 15,0 43-15,21-21 0,0 0 16,0 0-16,0 0 0,0 0 15,0-1-15,0 1 0,21 21 16,0 0-16,0 0 16,0 0-16,0 0 0,1 0 15,-1 21-15,0 1 0,0-22 0,0 21 16,0 21-16,1-21 0,-1 0 16,-21 1-16,0-1 0,0 21 0,0-21 15,0 22-15,0-22 0,0 21 0,0-21 16,-21 0-16,-1 1 0,22-1 15,-21 0-15,0 0 0,21 0 16,-21-21-16,21-21 31,0 0-31,0 0 0,0 0 16,0-22-16,0 22 16,0-21-16,21-1 0,-21 22 0,21-42 15,0 20-15,1 1 0,-22 0 0,21-1 16,0 22-16,0-21 0,0 0 15,0 20-15,1 1 0,-1 0 0,0 0 16,-21 0-16,0 0 0,21 21 16,-21-22-16,21 1 0</inkml:trace>
  <inkml:trace contextRef="#ctx0" brushRef="#br0" timeOffset="-99493.27">21357 4741 0,'-42'0'0,"84"0"0,-127 0 15,64 0-15,0 0 0,0 0 16,42 0 0,0 0-16,22 0 0,-1 0 15,0 0-15,22 0 0,-1 0 16,1 0-16,20 0 0,1 0 0,-21 0 15,20 0-15,-20 0 16,-1 0-16,-20 0 0,-1 0 0,0 0 16,1 0-16,-22 0 0,-42 0 31,-22-21-31,22 21 0,-21 0 16,-1-21-16,-20 21 0</inkml:trace>
  <inkml:trace contextRef="#ctx0" brushRef="#br0" timeOffset="-99192.45">18859 4720 0,'-21'0'0,"42"0"0,-63 0 15,21 0-15,21 21 0,21-21 32,0 0-32,22 0 0,-22 0 0,21 0 15,0 0-15,1 0 0,-1 0 16,0 0-16,1 0 0,-1 0 0,0 0 16,1 0-16,-1 0 0,-21 0 0,22 0 15,-22 0-15,0 0 16,-42 0-1,0 0-15,-22 0 0,22 0 0</inkml:trace>
  <inkml:trace contextRef="#ctx0" brushRef="#br0" timeOffset="-97865.2">2857 7303 0,'-21'0'0,"0"0"31,21-22-15,0 1 0,0 0-16,0 0 15,0 0-15,0 0 0,21-1 16,0 1-16,1 21 0,-1-21 15,0 21-15,0 0 0,0 0 16,0 0-16,1 0 0,-1 21 16,-21 0-16,0 1 0,0 20 15,0-21-15,0 21 0,0 1 16,-21-1-16,-1-21 0,1 22 0,0-1 16,-21 0-16,21-21 0,-1 22 0,1-22 15,0 0-15,0 0 16,0 0-16,0 1 0,-1-22 0,1 0 31,21-22-31,0 1 16,21 0-16,1 0 0,-1 21 15,0-21-15,0 0 0,0-1 16,0 22-16,1-21 0,20 21 0,-21 0 16,0 0-16,22 0 0,-22 0 15,0 0-15,21 0 0,-21 0 0,1 0 16,20 21-16,-21 1 0,0-1 15,0 0-15,1 21 0,-22-21 16,0 1-16,0 20 0,0-21 0,0 21 0,0 1 16,0-22-16,-22 21 0,-20 1 15,21-22-15,-21 21 0,-1 0 16,1-20-16,0-1 0,-22 0 0,22 0 16,-22 0-16,22-21 0,-64 0 15,43 0-15,20 0 0,1 0 16,0-21-16,-1 0 0,22 0 15,-21 0-15,21-1 0,-1 1 16,1-21-16,21 21 0,-21 0 0,21-1 16,0 1-16,0 0 0,0 0 15,21 21 1,0-21-16,1 21 0,-1-21 16,-21-1-16,21 22 0,21-21 0</inkml:trace>
  <inkml:trace contextRef="#ctx0" brushRef="#br0" timeOffset="-97660.31">3492 7684 0,'22'0'0,"-44"0"0</inkml:trace>
  <inkml:trace contextRef="#ctx0" brushRef="#br0" timeOffset="-97152.6">4974 7070 0,'0'-21'0,"0"42"0,-21-42 32,0 21-32,42 0 15,21 0-15,-21 0 16,1 0-16,20 0 0,-21 0 16,21 0-16,1 0 0,-1 0 0,22 0 15,-22 0-15,21 0 0,-20 0 16,20 0-16,-20 0 0,-1 0 15,0 0-15,-21 0 0,22 0 0,-22 0 0,-21 21 32,-21-21-32,-22 0 15,22 0-15,-21 21 0</inkml:trace>
  <inkml:trace contextRef="#ctx0" brushRef="#br0" timeOffset="-96855.77">5270 7112 0,'-21'0'63,"21"21"-63,0 22 0,0-22 16,0 21-16,0 0 0,0 1 0,0 41 15,0-20-15,0-22 16,0 1-16,0 20 0,-21-21 0,21 1 15,0-1-15,0 0 0,0 1 0,0-1 16,0 0-16,0-20 0,0 41 16,0-42-16,0 0 15,21-21 17,0 0-32,1-21 0,-22 0 0,21-21 15,0 21-15,0-1 0</inkml:trace>
  <inkml:trace contextRef="#ctx0" brushRef="#br0" timeOffset="-96232.14">5694 7535 0,'21'-21'0,"-42"42"0,42-63 15,0 42-15,-21-21 0,0 42 32,0 0-32,0 0 15,0 1-15,0-1 0,-21 0 0,0 21 16,21-21-16,-21 22 0,21-22 15,0 0-15,0 0 0,0 22 0,0-22 16,0 0-16,0 0 0,0 0 16,21-21-16,0 0 0,0 0 15,0 0-15,22 0 0,-22 0 0,0 0 16,21-21-16,-21 0 0,22 0 16,-1 21-16,-21-43 0,22 22 0,-22 0 15,0 0-15,0 0 0,0 0 0,0-22 16,1 22-16,-22 0 0,0 0 15,0 0-15,0-1 0,0 1 16,0 0-16,0 42 31,0 0-31,0 1 16,-22 20-16,22-21 0,0 21 16,-21-20-16,21 20 0,0 0 0,0 22 15,0-22-15,0 22 0,0-1 16,0 1-16,0-1 0,-21 22 0,21-22 15,0 1-15,0-1 0,0 1 0,0-1 16,-21 1-16,21-22 0,0 22 16,0-22-16,0 0 0,-21 1 0,21-1 15,-21-21-15,21 21 0,-22-20 0,1-22 16,0 0 0,0 0-16,0-22 15,0 1-15,-1 0 0,1-21 16,0 21-16,0-22 0,0 1 0,0 0 15,21-1-15,0 1 0,-22 0 16,22-1-16,0 1 0,0 0 0,0-1 16,0 1-16,0 0 0,22-1 0,-22 1 15,21 21-15,42-43 16,-42 22-16,22 21 0,-22 0 0,21-1 16,1 1-16,-22-21 0,21 21 15,0 0-15,-20-1 0</inkml:trace>
  <inkml:trace contextRef="#ctx0" brushRef="#br0" timeOffset="-95900.33">6667 7557 0,'0'-22'0,"-21"22"0,0-21 31,0 21-31,21 21 15,0 1-15,0 20 16,0-21-16,0 21 0,0 1 16,0 20-16,0-20 0,0 20 0,0 1 15,0-1-15,0 1 0,0-1 16,0 1-16,0-1 0,0 1 0,0-1 16,-21 1-16,21-1 0,-21 1 0,21-22 15,0 21-15,0-20 0,-22-1 16,22 0-16,0 1 0,-21-1 0,21 0 15,0-20-15,0-1 0,0 0 0,21-42 32,1 21-32,-22-43 0,21 22 15,0-21-15,0 21 0</inkml:trace>
  <inkml:trace contextRef="#ctx0" brushRef="#br0" timeOffset="-95591.5">6667 7938 0,'0'0'0,"-21"-43"0,0 1 0,0 0 0,0 20 16,0-20-16,21 21 0,-22-21 0,22 20 16,0 1-16,0 0 0,0-21 15,0 21-15,22-1 0,-1 1 0,21 21 16,-21-21-16,22 21 0,-22-21 16,21 21-16,-21 0 0,22 0 0,-22 21 15,21 0-15,-21 0 0,0 1 16,1 20-16,-22-21 0,0 0 0,0 22 15,0-22-15,-22 21 0,1-21 0,-42 43 16,20-43-16,22 0 16,-21 0-16,0 0 0,20 1 0,-20-1 15,21-21-15,0 0 0,0 21 16,-1-21-16,22-21 16,0 0-16,22-1 15,-1 1-15,21 0 0,-21 0 16,0 0-16</inkml:trace>
  <inkml:trace contextRef="#ctx0" brushRef="#br0" timeOffset="-95243.7">7239 7662 0,'21'0'16,"0"0"-16,-21-21 0,21 0 15,1 21-15,-22-21 16,21 0-16,0 0 0,0-1 16,-21 1-16,21 21 0,-21-21 0,0 0 15,-21 21 17,0 0-32,0 21 0,21 0 15,-21 0-15,-1 1 0,1-1 0,21 0 16,-21 21-16,21-21 0,-21 1 15,21 20-15,-21-21 0,21 0 0,0 22 16,0-22-16,0 0 0,0 0 16,0 0-16,21-21 0,21 0 15,-21 0-15,1 0 0,20 0 0,0 0 16,1-21-16,-1 21 0,0-21 16,1 0-16,-1 0 0</inkml:trace>
  <inkml:trace contextRef="#ctx0" brushRef="#br0" timeOffset="-94939.87">7959 7578 0,'0'-21'16,"0"42"-16,0-64 0,-22 22 0,1 21 16,0 0-16,0 0 0,0 0 15,0 0-15,-1 0 0,1 21 16,0 1-16,21-1 16,0 0-16,0 0 0,21 0 15,0 0-15,1-21 16,-1 22-16,21-1 0,-21 0 15,0-21-15,1 21 0,-1 0 16,0-21-16,-21 21 0,0 1 0,0-1 16,0 0-1,-21-21-15,0 21 0,-1-21 0,-20 0 16,21 21-16,0-21 0,-22 21 16,22-21-16,-21 0 0,0 0 15,20 0-15,1-21 16,21 0-16,0 0 0,0 0 15,21 0-15,1 21 0,-1-22 16</inkml:trace>
  <inkml:trace contextRef="#ctx0" brushRef="#br0" timeOffset="-93826.5">9588 7303 0,'0'-22'0,"0"44"0,0-65 0,0 22 0,0 0 16,0-21-16,-21 42 0,21-22 15,-21 22-15,0 0 16,0 0-16,0 0 16,-1 22-16,1-1 0,0 0 0,0 21 15,0 1-15,21-22 0,-21 21 16,-1 0-16,22 1 0,0-1 0,-21 0 15,21 1-15,-21-1 0,21-21 0,0 22 16,0-22-16,0 0 0,0 0 16,0 0-16,21-21 0,-21 21 15,21-21-15,1 0 0,20 0 0,-21 0 16,0 0-16,22 0 0,-22-21 0,21 0 16,0 0-16,-20 21 0,20-42 15,0 20-15,-21 1 0,22 0 0,-22-21 16,-21 21-16,0-22 0,0 1 0,0-43 15,-21 64-15,0-21 16,-22-1-16,1 22 0,21 0 0,-22 0 16,1 21-16,0 0 0,21 0 0,-22 0 15,22 0-15,-21 21 0,21 0 16,21 0-16,0 1 0,0-1 16,0 0-16,0 0 0,0 0 0,21 0 15,0-21-15,0 22 16,21-22-16,1 0 0,-1 0 0,0 0 15,22 0-15,63-22 16,-64 1-16,1 21 0,-1-21 0,22 0 16,-21 0-16,-22 0 0,0-1 0,1 1 15,-1 0-15,-21 0 0,0 0 0,-21 0 16,0-1-16,0 1 16,0 0-16,0 0 0,0 0 15,0 0-15,-21 21 16,21-22-16,-21 22 15,21 22-15,-21-1 0,21 0 16,0 21-16,0-21 0,-21 22 16,21-1-16,0 22 0,-22-22 0,22 21 15,0-20-15,0 20 0,0 1 16,0-22-16,0 22 0,-21-1 0,21 22 16,0-22-16,0 1 0,0 20 0,0 1 15,0-21-15,0 20 0,0-20 16,0 20-16,0-20 0,0 21 0,0-22 15,0 22-15,0-22 0,0 22 0,0-22 16,0 1-16,0-1 0,0 1 0,0-22 16,0 1-16,0-1 0,0 0 15,0-21-15,0 22 0,0-22 16,0 0-16,-21-21 16,0 0-1,0-21-15,0 0 0,-1 0 16,1-22-16,-21 22 0,0-21 0,20-1 15,-20-20-15,0 21 0,-1-22 0,1 1 16,0-1-16,-1-21 0,22 22 0,0-22 16,0 22-16,21-22 15,0 0-15,0 22 0,0-22 0,0 22 0,21-1 16,43-63-16,-43 64 16,21 20-16,0 1 0,1-21 15,-1 41-15,0-20 0,1 0 16,20-1-16,-20 22 0,-1-21 0,0 21 0,1-22 15,-22 22-15</inkml:trace>
  <inkml:trace contextRef="#ctx0" brushRef="#br0" timeOffset="-91259.73">12277 6985 0,'0'-21'0,"0"42"0,0-63 0,0 21 15,-22 21-15,22-22 0,-21 1 0,0 0 16,0 0-16,0 0 15,0 0-15,-1 21 0,1 0 16,-21 0-16,21 0 0,0 0 0,-1 0 0,-20 21 16,21 0-16,-21 0 0,20 0 15,1 22-15,-42 41 16,42-41-16,-1-1 0,1 21 0,0 1 16,0-1-16,21 1 0,0-1 15,-21 1-15,21-22 0,0 22 0,0-22 16,0 0-16,0 1 0,0-22 0,21 21 15,0-21-15,0 1 0,22 20 16,-22-42-16,0 0 0,21 0 16,-21 0-16,22 0 0,-22 0 0,21-21 15,1 21-15,-1-21 0,0-1 0,1-20 16,-22 21-16,21 0 16,0-22-16,1-20 0,-22 21 15,0 20-15,0-20 0,-21 21 0,0 0 16,0 0-16,0-1 0,0 1 15,-21 21 1,0 0-16,0 0 0,0 21 16,21 1-16,0-1 0,-22 0 15,22 0-15,-21 0 0,21 0 0,0 1 16,0-1-16,0 21 0,0-21 0,0 0 16,0 1-16,21-1 15,1 0-15,-1-21 0,0 0 0,0 0 16,0 0-16,0 0 0,1 0 15,-1 0-15,21 0 0,-21 0 0,0-21 0,22 21 16,-22-21-16,0-1 16,0 1-16,0 0 0,1 0 0,-22 0 15,0-64-15,0 64 0,0-21 16,0-1-16,0 1 0,-22 21 16,1-22-16,0 22 0,0 0 0,0 0 15,0 21-15,-1 0 0,-20 0 0,21 0 16,0 21-16,0-21 0,-1 21 15,1 22-15,0 20 16,21-42-16,-21 22 0,21-1 0,0-21 16,0 21-16,0 1 0,0-22 15,21 0-15,0 0 0,0 0 0,1 1 16,20-1-16,-21-21 0,21 0 0,-20 0 16,62 0-16,-63 0 0,22 0 15,-1-21-15,0 21 0,-20-22 16,20 1-16,0 0 0,1 0 15,-22 0-15,21 0 0,-21-1 0,0-20 0,1 21 16,-22 0-16,0 0 0,0-1 16,21 1-16,-21 42 31,0 1-31,-21-1 0,21 0 16,-22 0-16,22 0 0,0 0 15,0 22-15,-21-1 0,0-21 16,21 0-16,0 1 0,0-1 15,0 0-15,-21-21 16,21 21-16,0-42 31,0 0-31,21 0 16,-21-1-16,21 1 0,0 0 0,1-21 16,-1 21-16,0-22 0,0 22 15,0-21-15,0-1 0,22 1 16,-22 21-16,0 0 0,0 0 15,22 21-15,-22 21 16,-21 0 0,0 0-16,0 21 0,0-20 0,0-1 15,21 42-15,-21-20 0,0-22 16,21 0-16,-21 21 0,0-21 16,0 1-16,21-1 0,0 0 0,1 0 15,-1-21-15,0 21 0,0-21 16,21 0-16,1 0 0,-22 0 15,21-21-15,-21 0 0,1 21 16,20-21-16,-21 0 0,0-1 0,22 1 16,-22 0-16,0-21 0,0 21 15,0-22-15,0 22 0,-21 0 16,0-21-16,0 20 0,0 1 0,0 0 16,-21 21-1,0 0-15,21 21 16,-21-21-16,21 21 0,0 1 0,0 41 15,0-42-15,0 0 16,0 1-16,0-1 0,0 0 0,0 0 16,0 0-16,0 0 0,21 1 0,-21-1 15,21 0-15,0 0 0,-21 0 16,-21-42 15,0 0-31,0 0 16,21 0-16,-21-1 15,0 1-15,-1 21 16,22-21-16,0 42 31,0 0-15,22 1 0,-1-22-16,0 0 0,0 0 0,0 21 15,0-21-15,1 0 0,-1 0 0,21 0 16,-21 0-16,22 0 15,41 0-15,-41 0 0,-1 0 16,-21-21-16,21-1 0,-20 22 0,20-21 16,-21-21-16,0 21 0,0-22 0,1 22 15,-22-21-15,0-22 0,21 22 16,0-85-16,-21 85 0,0-22 16,0 1-16,0-1 0,0 22 15,21 0-15,-21-1 0,0 1 0,0 0 16,0 20-16,21 1 0,-21 0 0,0 42 31,0 0-31,0 1 0,-21-1 16,0 21-16,21 0 0,-21 1 15,21-1-15,0 0 0,-21 1 16,-1 20-16,22-20 0,-21 20 0,21 1 16,0-22-16,-21 0 0,21 22 0,0-22 15,0 0-15,0 1 0,0-22 16,0 21-16,0-21 0,0 1 0,21-1 15,-21 0-15,21 0 0,1-21 0,20 0 16,-21 0-16,21 0 16,-20 0-16,-1 0 0,21-21 0,-21 0 15,0 21-15,22-43 0,-22 22 0,0 0 16,0-21-16,0-1 0,1 22 16,-22-21-16,21 0 0,-21-1 0,0 22 15,0-21-15,0 21 0,0-1 16,-21 22-16,-1 0 15,1 0-15,21 22 16,0-1-16,0 0 16,0 0-16,0 0 0,0 0 15,0 1-15,0-1 0,0 0 0,0 0 16,21 0-16,-21 22 0,22-22 0,-1 0 16,-21 0-16,21 0 0,0 0 15,-21 1-15,21-22 0,-21 21 16,21-21-16,1 0 0,-1 0 15,0 0-15,0 0 0,0 0 0,0 0 16,1-21-16,-1-1 0,0 22 16,21-42-16,-42 0 15,21 21-15,1-22 0,-1 1 0,-21-43 16,0 64-16,0-21 0,0 21 16,0-22-16,0 22 0,0 0 15,0 42 1,-21 0-1,21 0-15,0 1 0,0 20 16,0-21-16,0 21 0,0-20 0,0-1 16,0 21-16,0 0 15,0 1-15,21-22 0,-21 0 0,21-21 16,0 21-16,0 0 0,0-21 16,1 0-16,-1 0 0,0 0 0,21 0 15,-21 0-15,22 0 0,-22 0 0,42-42 16,-41 21-16,-1 0 15,0 0-15,0-1 0,0 1 16,0-21-16,-21 0 0,0-1 0,0 22 0,0-21 16,0 21-16,0-1 0,0 1 15,0 0-15,0 42 32,0 0-32,0 1 0,0-1 0,0 21 15,0-21-15,0 0 0,-21 22 16,21-22-16,0 21 0,0-21 15,0 1-15,0-1 0,0 0 0,0 0 16,21-21-16,1 21 0,-1-21 16,0 0-16,0 0 0,0 0 15,0 0-15,1 0 0,20-21 16,-21 0-16</inkml:trace>
  <inkml:trace contextRef="#ctx0" brushRef="#br0" timeOffset="-91014.86">16171 7281 0,'0'0'15,"0"-21"-15,0-21 0,0 21 0,0 0 16,0-1-16,0 1 0,0 0 16,-21 21-1,0 0-15,0 21 0,0 0 16,21 1-16,-22-1 0,1 21 0,0-21 16,21 22-16,0-1 0,-21-21 0,0 21 15,21 1-15,0-22 0,-21 21 16,21-21-16,0 22 0,0-22 0,0 0 15,0 0-15,42 22 0,-21-43 16,0 0-16,0 21 0,22-21 0,-22 0 16,21 0-16,1 0 15,-1 0-15,0-21 0,1-1 0,-1 1 16,0 0-16</inkml:trace>
  <inkml:trace contextRef="#ctx0" brushRef="#br0" timeOffset="-90404.3">16722 6900 0,'21'-63'0,"-42"126"0,42-168 0,-21 62 16,0 1-16,0 0 0,0 20 0,0-20 16,0 21-16,-21 42 15,21 0 1,-22 0-16,1 1 0,21 20 0,0 0 16,-42 64-16,42-64 15,-21 22-15,21-1 0,0-20 0,-21 20 16,21 1-16,-22-1 0,22 1 15,0-22-15,0 22 0,0-22 0,0 0 16,0 1-16,0 20 0,0-42 16,22 0-16,-1 1 0,21-22 15,-21 0-15,0 0 0,1 0 16,20 0-16,-21 0 0,21-22 0,-20 1 16,-1 0-16,42-21 15,-42 21-15,1-22 0,-1 22 16,0-21-16,-21 21 0,0-22 0,21 22 0,-21 0 15,0 0-15,-21 42 32,0 0-17,0 0-15,21 22 0,-22-22 0,22 0 16,-21 21-16,21-21 0,0 1 16,0 20-16,0-21 0,0 0 0,0 0 15,0 1-15,0-1 0,21 0 16,1-21-16,-1 21 0,0-21 15,0 0-15,0 0 0,0 0 0,1 0 16,-1-21-16,0 0 0,0 0 0,0-1 16,0 1-16,1 0 0,-22-21 15,21-1-15,-21 1 0,0 0 16,0 21-16,0-22 0,0 22 0,-21-21 16,-1 21-16,1 21 0,0 0 15,0 0-15,0 0 0,0 0 0,-22 0 16,22 21-16,0 0 0,0 0 0,0 0 15,-1 0-15,22 1 0,0-1 0,0 0 16,0 0-16,0 0 16,22 0-16,-1-21 0,0 0 0,0 22 15,21-22-15</inkml:trace>
  <inkml:trace contextRef="#ctx0" brushRef="#br0" timeOffset="-90012.42">17547 7430 0,'0'-22'0,"0"-41"32,0 42-32,0 0 0,21-1 15,0 1-15,1 0 0,-1 21 0,0-21 16,0 21-16,21 0 0,-20-21 16,-1 21-16,21 0 0,-21 0 0,0 21 15,1-21-15,-1 21 0,0 21 16,0-20-16,-21 20 0,0-21 0,0 21 15,0 1-15,0-22 0,0 21 16,-21-21-16,0 22 0,0-22 0,-22 21 16,22-21-16,0 1 15,0-22-15,0 21 0,-1-21 16,22-21 0,0-1-1,0 1-15,0 0 0,0 0 0,22 0 16,-1 0-16,0-22 0,0 22 0,0-21 15,0-1-15,1 22 0,-1-21 16,0 0-16,0 20 0,21 1 16,-20-21-16,-1 21 0,0 0 15,0-1-15,0 22 0,-21-21 16</inkml:trace>
  <inkml:trace contextRef="#ctx0" brushRef="#br0" timeOffset="-89740.57">16362 6985 0,'0'0'16,"-21"0"-16,-22 0 0,22 0 15,0 0-15,42 0 16,21 0-16,1 0 0,-1 0 0,22 0 15,-1 0-15,1 0 0,-1 0 16,1 0-16,-1 0 0,85 0 16,-84 0-16,-1 0 0,-20 0 0,20 0 15,-21 0-15,-20 0 0,20 0 16,-21 0-16,-21-21 0,-21 21 16,-21 0-16,20-21 0</inkml:trace>
  <inkml:trace contextRef="#ctx0" brushRef="#br0" timeOffset="-89471.72">13906 6964 0,'0'0'15,"22"0"-15,20 0 0,-21 0 16,43 0-16,-22-21 0,21 21 16,1-21-16,-1 21 0,1-22 0,-1 22 15,1-21-15,-1 21 0,-20-21 0,20 21 16,-20 0-16,-22-21 16,21 21-16,-21 0 0,0 0 0,-42 0 31</inkml:trace>
  <inkml:trace contextRef="#ctx0" brushRef="#br0" timeOffset="-88476.64">3027 9398 0,'0'-21'15,"-21"0"-15,-1-22 16,1 43 0,0 22-1,21-1-15,0 21 0,0 0 16,0 1-16,0-1 0,-21 0 15,21 22-15,-21-22 0,0 1 0,21-1 16,0 21-16,-22-41 0,1 20 16,21-21-16,-21 21 0,21-20 15,0-1-15,0-42 32,21 21-32,0-22 0,1 22 0,-1-21 15,0 21-15,0-21 0,0 21 16,22 0-16,-22-21 0,21 0 0,-21 21 15,0-21-15,22 21 0,-22-22 0,21 22 16,-21-21-16,1 0 16,20 0-16,-21 21 0,0-21 0,0 0 15,-21-1-15,0 1 0,0 0 0,0-21 16,0 21-16,0-1 0,0 1 16,0 0-16,-21 21 0,21-21 0,-21 21 15,0 0-15,0 0 16,21 21-16,0 0 0,-21 22 0,21-22 15,-22 21-15,22 0 0,-21 1 0,21-1 16,0 0-16,0 1 0,-21-22 16,21 21-16,-21 22 15,21-43-15,0 0 0,0 0 0,21-21 32,0 0-32,-21-21 15,21 0-15,22 0 0,-22 21 0</inkml:trace>
  <inkml:trace contextRef="#ctx0" brushRef="#br0" timeOffset="-88304.74">3789 9716 0,'0'0'0,"21"0"0,0 0 0,0 0 78,0 0-62,1 0-16,-1 0 0</inkml:trace>
  <inkml:trace contextRef="#ctx0" brushRef="#br0" timeOffset="-85698.14">6138 9398 0,'0'-21'0,"0"42"0,0-63 16,0 21-16,0-1 0,0 1 15,0-21-15,0 21 0,0 0 0,0-1 16,0-20-16,-21 21 0,21 0 16,-21-22-16,0 22 0,0 0 0,-22 0 15,22 0-15,0 0 0,-21 21 0,-22 0 16,22 0-16,21 0 0,-22 21 15,1 0-15,0 21 16,-1 1-16,-20 62 0,42-62 0,-22 41 16,22-20-16,0-1 0,0 22 0,0 0 15,21-22-15,0 22 16,0-22-16,0 1 0,0-22 0,0 22 16,0-22-16,21 0 0,21 1 0,-21-22 15,22 0-15,-1 0 0,0-21 16,1 0-16,41 0 0,-20 0 15,-22 0-15,0-21 0,22 0 0,-22 0 16,1 0-16,-1-22 0,0 22 0,-21-21 16,22 21-16,-1-22 0,-21 1 15,0 0-15,22-85 16,-43 84-16,0 1 0,0 21 16,0 0-16,0-1 0,0 44 15,-21-1 1,21 0-16,-22 21 0,22-21 15,0 22-15,0-1 0,0 0 0,0-20 16,0 20-16,0 0 0,0-21 16,0 22-16,0-22 0,0 21 0,0-21 15,0 1-15,22-22 0,-1 21 16,0-21-16,21 0 0,-21 0 16,43 0-16,-43 0 0,21-21 15,1-1-15,-22 22 0,21-21 16,-21-21-16,22 21 0,-22 0 0,0-22 15,0 1-15,-21 0 0,0 20 16,0-20-16,0-43 0,-21 43 16,0 0-16,-21-1 0,20 22 15,-20 0-15,0 0 0,-1 21 0,1 0 16,0 0-16,-1 0 0,22 0 0,-21 0 16,21 42-16,-22 1 15,22-1-15,21 0 0,0 1 0,0-1 16,0 0-16,0-21 0,0 22 0,0-1 15,21-21-15,1 0 0,-1 1 16,0-1-16,21 0 0,-21 0 0,64-21 16,-43 0-16,1 0 0,-1 0 15,0 0-15,1 0 0,20 0 16,-20-21-16,-1 0 0,0 0 16,-21-1-16,22 1 0,-22 0 0,21 0 15,-21-21-15,1-22 0,-22 43 16,21 0-16,-21 0 0,0-1 15,0 1-15,0 42 32,0 1-32,0-1 0,0 0 15,0 0-15,0 21 0,0-20 0,0-1 16,0 21-16,0-21 0,0 0 0,0 1 16,0-1-16,0 0 0,0 0 15,0 0-15,0 0 16,0-42 15,21 0-31,-21 0 0,0 0 16,21 0-16,0-1 0,0-20 0,-21 21 15,0-21-15,22-1 0,-1 1 0,-21 21 16,21-22-16,0 22 0,-21 0 16,42 0-16,-20 21 15,-1 0-15,-21 21 16,21 0-16,-21 22 0,21-22 15,0 21-15,-21-21 0,0 22 0,0-22 16,21 21-16,-21 22 16,22-43-16,-22 0 0,0 0 0,21 0 15,0 0-15,0-21 0,-21 22 16,21-22-16,22 0 0,-22 0 0,0 0 16,21 0-16,-21 0 0,22 0 0,20-22 15,-20 1-15,-1 0 16,0 0-16,-21 0 0,22 0 0,-22-22 15,0 22-15,0-21 0,-21-1 16,21 22-16,-21-21 0,0 21 0,0-22 16,-21 43-1,0 0-15,0 0 0,0 0 0,0 0 16,-1 22-16,22-1 0,0 0 0,-21 0 16,21 0-16,0 0 0,0 1 15,0-1-15,21 21 0,1-21 16,-1 0-16,0 1 0,-21-1 0,21 0 15,0-21-15,-21 21 0,21 0 16,1-21-16,-22 21 0,-22-42 47,1 0-47,0 0 16,0 0-16,0 0 0,0-1 15,21 44 16,0-1-15,0 0-16,0 0 0,0 0 16,0 0-16,21 1 15,0-1-15,0-21 0,0 0 0,0 21 16,22-21-16,-22 0 0,21 0 0,-21 0 16,22 0-16,-22 0 0,21 0 0,-21-21 15,22 0-15,-1-1 0,-21 1 16,64-21-16,-64 0 0,21-1 15,-20 1-15,20-43 16,-21 22-16,21-64 0,-42 63 16,0 1-16,0-1 0,0 1 15,0-1-15,0 1 0,0-43 16,0 42-16,0 43 0,0-21 0,0 21 16,0 0-16,0-1 0,0 44 15,-21-1 1,21 0-16,0 21 0,0 1 0,-21-1 15,21 0-15,-21 22 0,21-22 16,-21 22-16,21-1 0,0-21 0,-21 22 16,21-1-16,-22 1 0,1 42 15,21-43-15,0-20 0,0-1 16,0 43-16,0-43 16,21-21-16,1 0 0,-1 0 0,0 1 15,42-1-15,-41-21 0,20 0 16,-21 0-16,21 0 0,1 0 15,-1 0-15,22-43 0,-22 22 16,-21-21-16,0 21 0,0 0 16,1-22-16,-1 1 0,-21 21 15,0-22-15,0 1 0,0 21 0,0 0 0,0-22 16,-21 43-16,-1-21 0,-20 21 16,21 0-16,0 0 0,0 0 15,-1 0-15,1 21 0,21 1 0,0-1 16,0 0-16,0 0 0,0 0 15,21 0-15,-21 1 0,22-1 0,-1 21 16,0-21-16,0 0 0,0 1 16,-21-1-16,21 0 0,1 0 15,-1 0-15,-21 0 0,21-21 0,0 22 0,0-22 16,0 0-16,1 0 0,-1 0 16,0 0-16,0 0 0,0 0 15,0 0-15,22-22 0,-22 1 0,0 0 16,0 0-16,0 0 0,1 0 0,-1-64 15,-21 64 1,21-22-16,-21 22 0,0-21 0,21 21 0,-21 0 16,0-1-16,0 1 0,0 0 15,0 42 1,0 0 0,-21 1-16,21-1 0,0 0 0,0 21 15,0-21-15,-21 1 0,21 20 0,0-21 16,0 0-16,0 0 0,0 1 15,0-1-15,21 0 0,0 0 16,0-21-16,0 0 0,1 0 0,-1 0 16,0 0-16,0 0 0,0 0 15,22 0-15,-22-21 0,21 21 16,-21-21-16,43-22 0,-43 22 0,0-42 16,-21 42-16,21-22 15,-21 22-15,0-21 0,0 21 0,0-1 16,0 1-16,-21 21 31,21 21-31,-21 22 0,21-22 0,0 0 16,0 21-16,-21-20 0,21 20 15,0-21-15,0 0 0,0 22 16,0-22-16,0 0 0,21 0 16,0-21-16,0 0 0,0 21 0,1-21 15,20 0-15,0 0 0,1 0 0,-1 0 16,0-21-16,1 21 0,-1-21 0,-21 0 15,21 21-15</inkml:trace>
  <inkml:trace contextRef="#ctx0" brushRef="#br0" timeOffset="-85438.29">10499 9610 0,'0'-21'16,"0"42"-16,0-64 0,0 22 0,-22 0 15,1 21-15,0 21 16,0-21-16,21 21 0,-21 22 15,0-22-15,-1 0 0,22 21 16,-21 1-16,0-22 0,21 21 0,-21 1 16,21-22-16,0 21 0,0-21 0,0 0 15,0 1-15,0-1 0,0 0 16,0 0-16,0 0 0,21-21 0,0 21 16,0-21-16,1 0 0,-1 0 15,0 0-15,0 0 0,21-21 16,-20 0-16,20 0 0,-21 0 0,0 0 15,22-1-15,-22 1 0,0-21 0,0 0 16</inkml:trace>
  <inkml:trace contextRef="#ctx0" brushRef="#br0" timeOffset="-84605.76">10710 9800 0,'21'-63'16,"-21"-128"-16,22 128 15,-65 380-15,86-698 0,-43 297 0,0 20 0,0 1 16,0-1-16,0 1 0,0 20 0,0 1 16,0 0-16,0 20 0,0 1 0,0-21 15,0 63 1,0 21-16,0-20 15,0 20-15,0 0 0,0 1 16,0 20-16,0-21 0,-22 22 0,22-1 16,0 1-16,0-1 0,0 1 0,0-1 15,0 1-15,0-1 0,0-20 16,0 20-16,0-20 0,0-1 0,0 0 16,0 1-16,22-22 0,-1 0 0,0 21 15,21-42-15,-21 21 0,22-21 16,-1 0-16,0 0 0,1 0 15,-1 0-15,0-21 0,1 21 0,-1-21 16,0-21-16,1 21 0,-1-1 0,-21-20 16,0 21-16,1-21 0,-1-1 15,0-20-15,-21 42 0,0-1 16,0 1-16,0 0 0,-21 21 16,0 0-16,-1 0 0,22 21 0,-21-21 15,21 21-15,-21 22 0,21-22 16,0 0-16,0 0 0,0 22 15,0-22-15,0 0 0,0 21 0,0-21 0,0 1 16,21-1-16,0 0 0,1 0 16,-1-21-16,0 21 0,0-21 0,0 0 15,0 0-15,22 0 16,-1 0-16,-21 0 0,0-21 0,1 21 16,-1-21-16,0 0 0,-21 0 0,21-1 15,-21-20-15,21 21 0,-21-21 16,0-1-16,0 1 0,0 0 0,0-1 15,0 1-15,-21 0 0,0 20 0,0-20 16,0 42-16,-1-21 0,1 21 0,0 0 16,0 0-16,-21 0 0,20 21 15,1 0-15,0 0 0,0 22 0,0-22 16,0 21-16,21 1 0,0-22 16,0 21-16,0 0 0,0-20 0,0-1 15,21 21-15,0-21 0,0 0 0,0-21 16,0 22-16,22-1 0,-22-21 15,0 0-15,0 0 0,0 0 0,1 0 16,20 0-16,-21-21 0,0-1 16,0 1-16,1 0 0,-1 0 15,21-43-15,-21 43 0,0 0 16,1-21-16,-1 21 0,-21-1 0,21 1 16,-21 0-16,21 0 0,-21 42 31,0 0-31,0 0 0,0 1 15,0 20-15,0-21 0,0 0 0,0 0 16,0 22-16,0-22 0,21 0 16,-21 0-16,21 0 0,1 1 15,-1-22-15,0 0 0,0 0 16,0 0-16,0 0 0,1 0 16,-1-22-16,0 22 0,0-21 15,-21 0-15</inkml:trace>
  <inkml:trace contextRef="#ctx0" brushRef="#br0" timeOffset="-84356.91">10858 9377 0,'-42'0'0,"84"0"0,-126 0 0,63 21 16,-1-21-16,44 0 15,20 0-15,-21 0 0,21 0 16,22 0-16,-22 0 0,22 0 0,-1 0 16,1 0-16,-1 0 0,-20 0 0,20 0 15,1 0-15,-22 0 0,0-21 16,1 21-16,-22 0 0,21 0 0,-42-21 16,-21 0-1</inkml:trace>
  <inkml:trace contextRef="#ctx0" brushRef="#br0" timeOffset="-84136.03">8721 9525 0,'0'0'16,"-22"0"-16,44 0 0,20 0 15,0 0-15,1 0 0,20-21 16,1 21-16,-1-21 0,22 21 0,-22 0 16,1-21-16,-1 21 0,1 0 15,-1-22-15,1 22 0,-22-21 0,22 21 16,-22-21-16,0 21 0</inkml:trace>
  <inkml:trace contextRef="#ctx0" brushRef="#br0" timeOffset="-80195.93">13737 9123 0,'0'-21'16,"0"42"-16,0-63 0,0-1 0,-21 22 0,21 0 15,0-21-15,0 20 0,0 1 16,0-21-16,0 21 0,-21 0 0,21-1 16,0 1-16,-21 21 0,-1 0 15,1 0-15,0 0 0,0 21 16,0 1-16,0-1 0,-1 21 0,1 0 16,0 1-16,0-1 0,0 22 0,0-22 15,-1 21-15,22-20 0,-21 20 16,21 1-16,0-22 0,0 22 0,0-1 15,0 1-15,0-22 0,21 64 16,22-85-16,-22 21 0,0 1 16,21-22-16,1 0 0,-1 0 15,0-21-15,1 0 0,-1 0 0,0 0 16,1 0-16,-1 0 0,22 0 0,-22-21 16,0 0-16,1 0 0,-1-22 15,43-20-15,-43-1 16,0-20-16,-21 20 0,1 22 0,-22-22 15,0 1-15,0-1 0,0 1 0,-22-1 16,1 1-16,-21-1 0,0 1 16,20-1-16,-83-20 15,62 41-15,1 22 0,0 0 0,-1 21 16,1 0-16,0 0 0,-1 0 16,1 21-16,21 21 0,-22-20 0,22 20 15,-21 21-15,21 1 0,-22 42 16,22-43-16,21 1 0,0-1 15,0 1-15,0-1 0,0-20 0,0 20 16,0 1-16,0-22 0,21 0 0,1 1 16,-1-1-16,21-21 0,-21 21 15,22-20-15,-22-1 0,21-21 0,0 0 16,1 0-16,-1 0 0,22 0 16,-22 0-16,0-21 0,22-1 0,-22 1 15,0-21-15,22 21 0,-22-22 16,1 1-16,-1 0 0,0-1 0,-21 1 15,22 21-15,-22-21 0,0 20 0,0 1 16,-21 0-16,0-21 0,0 63 31,0 0-31,0 0 16,0 0-16,0 22 0,0-22 0,-21 0 16,21 21-16,0-20 0,0 20 15,0-21-15,0 0 0,0 22 0,0-22 16,0 0-16,0 0 0,21-21 0,0 21 15,1-21-15,-1 0 16,0 0-16,0 0 16,0 0-16,0-21 0,22 0 0,-22 0 15,21-22-15,-21 1 0,1 21 16,-1-21-16,0 20 0,-21-20 16,0 0-16,21 21 0,-21-22 0,0 22 15,0 0-15,0 0 0,0 0 0,0-1 16,0 44 15,-21-22-31,21 21 0,0 0 16,0 0-16,0 0 0,0 0 0,0 1 0,0 20 15,0-21-15,0 21 16,0-20-16,0-1 0,0 0 0,0 21 16,21-21-16,0 1 0,0-1 0,1 0 15,-1-21-15,0 0 0,0 0 16,0 0-16,0 0 0,43 0 15,-43 0-15,21-21 0,-20 21 16,20-21-16,0-1 0,-21-20 0,1 21 16,-1 0-16,0 0 0,0-22 15,0 22-15,-21-21 0,21 21 0,-21-1 16,0 1-16,0 0 0,0 0 16,-21 21-1,0 0-15,0 21 0,21 0 16,-21 0-16,0 1 15,21 20-15,0 0 0,0-21 16,0 22-16,0-22 0,0 0 16,0 0-16,0 0 0,21-21 0,-21 22 15,21-22-15,0 21 0,0-21 0,0 0 16,1 0-16,-1 0 0,0 0 16,21-21-16,-21-1 0,1 1 0,-1 0 15,21 0-15,-21 0 0,0 0 16,1-22-16,-1 22 0,0 0 15,0 0-15,0-22 0,0 22 0,-21 0 16,22 21 0,-22 21-1,0 0-15,0 1 16,0-1-16,0 21 0,0-21 16,0 0-16,0 1 0,0-1 0,0 0 15,0 0-15,0 0 0,21-21 16,-21 21-16,21-21 0,0 0 0,0 22 15,22-22-15,-22 0 0,0 0 16,0 0-16,0 0 0,22-22 16,-22 1-16,0 0 0,0 0 15,21 0-15,-20 0 0,-1-22 0,0 22 16,0-21-16,0-1 0,0 1 0,-21 0 16,22-1-16,-1-62 15,0 62-15,-21-20 0,0 20 0,0 1 16,0 0-16,0 21 0,0-1 0,0 1 15,0 0-15,-21 42 16,0 0-16,-1 1 16,22 20-16,-21 0 0,21-21 0,0 22 15,-21-1-15,0 64 16,21-64-16,0 1 0,0-1 0,0 0 16,0 1-16,0-22 0,0 21 15,0 0-15,0 1 0,0-22 16,0 0-16,42 21 0,-21-20 15,1-1-15,-1-21 0,21 0 0,-21 0 16,22 0-16,-1 0 0,-21-21 0,21-1 16,1 22-16,-22-21 0,21-21 15,-21 21-15,43-43 16,-43 43-16,0 0 0,0-21 0,1 20 16,-22-20-16,0 21 15,0 42 1,-22 0-16,1 0 15,0 1-15,21-1 16,0 21-16,0-21 0,0 0 16,0 1-16,0-1 0,0 0 0,0 0 15,0 0-15,21 0 0,0 1 0,1-1 16,-1-21-16,0 0 0,0 0 16,43 0-16,-43 0 0,21 0 15,-21 0-15,0 0 0,1-21 0,-1-1 16,0 1-16,0 0 0,0 0 0,-21 0 15,0-22-15,21 22 16,-21-21-16,0-64 16,0 85-16,0-21 0,-21 20 0,0 1 0,0 0 15,0 0-15,0 21 0,-1 0 16,1 0-16,-21 0 0,21 0 16,0 0-16,-22 0 0,1 42 15,21-21-15,0 1 0,21-1 16,0 21-16,-22-21 0,22 22 0,0-22 15,0 21-15,0 0 0,0-20 0,22 20 16,-1-21-16,0 21 0,0-20 0,21-1 16,-20 0-16,20-21 0,0 21 15,1-21-15,20 0 0,-21 0 16,22 0-16,-1 0 0,1 0 0,-22 0 16,22-21-16,-1 0 0,-20 0 0,20-1 15,-21 1-15,-20 0 0,20-21 16,-21 21-16,0-22 0,0 1 0,1 0 15,-22-1-15,0 22 0,0 0 16,0 0-16,-22 21 0,1-21 0,0 21 16,0-22-16,0 22 0,0 0 15,-1 0-15,-20 22 0,21-1 0,0-21 16,0 21-16,-22 0 0,1 21 16,21-20-16,21 20 0,0-21 15,0 0-15,0 0 0,0 1 16,0-1-16,0 0 0,0 0 0,0 0 15,21 0-15,0-21 0,0 0 16,0 0-16,1 0 0,-1 0 16,0 0-16,0-21 0,0 21 0,0-21 15,1 0-15,-1 0 0,0 0 0,0-1 16,0-20-16,0 21 0,-21 0 16,0-22-16,22 22 0,-22-21 15,21 42-15,-21-21 16,0 42-1,0 0 1,0 0-16,0 0 16,0 1-16,0-1 0,0 0 0,0 0 0,0 0 15,0 22-15,0-22 0,21 0 16,0 0-16,0 0 16,0-21-16,1 0 0,20 21 0,-21-21 15,21 0-15,-20 0 0,41 0 0,-21 0 16,1 0-16,20 0 15,1-21-15,-22 0 0,0 21 0,1-42 0,-1 21 16,0-1-16,-20-20 0,-1 21 16,0 0-16,-21-22 0,0 22 15,0-21-15,0 21 0,-21 0 16,0-1-16,-22 1 0,22 21 0,-42 0 16,20 0-16,1 0 0,21 0 15,-22 21-15,22-21 0,0 22 0,0-1 16,-21 0-16,42 21 0,-22-21 15,22 1-15,-21 20 0,21-21 16,0 0-16,0 64 0,21-64 16,1 0-16,-1-21 0,0 21 15,0 1-15,21-22 0,-20 0 0,-1 0 16,21 0-16,-21 0 0,22 0 16,-22-22-16,21 1 0,22-42 15,-43 42-15,0-22 0,0 1 16,43-43-16,-43 1 15,0 20-15,21-63 0,-42 64 16,21 20-16,-21-20 0,0 20 16,0 1-16,0 0 0,0 21 0,0-1 15,0 1-15,0 0 0,-21 21 16,0 21-16,0 0 16,0 1-16,0 20 0,-1-21 0,22 21 15,-42 64-15,42-63 16,-21 20-16,21 22 0,0-43 15,0 22-15,0-22 0,0 0 0,0 1 16,0-1-16,0-21 0,21 21 0,0-20 16,22 41-1,-22-42-15,0-21 0,0 21 0,43-21 16,-1 0-16,-21 0 16,1-21-16,-1 0 0,-21 0 15,22 0-15,-1 0 0,-21-1 0,0 1 16,0 0-16,1 0 0,20-21 15,-21 20-15,0 1 16,-21 0-16,0 42 31,0 0-31,0 1 16,0-1-16,0 0 0,-21 21 16,21-21-16,0 1 0,0-1 0,0 0 15,0 0-15,0 0 0,21 0 16,0 1-16,1-22 15,-1 0-15,0 0 16,0 0-16,0 0 0,0 0 0,1-22 16,-1 1-16,0 0 0,0 0 15,0 0-15,0 0 0,22-43 0,-1 43 16,-21 0-16,0-22 16,22 1-16,-22 42 15,0 0-15,-21 21 31,0 0-31,0 1 16,0-1-16,0 0 0,0 0 0,0 0 16,0 0-16,0 1 0,0-1 0,0 0 15,0 0-15,0 0 0,21 0 16,22 1-16,-22-1 0,42-21 16,-42 21-16,22-21 15,-1 0-15,0 0 0,22 0 0,-22 0 16,22 0-16,-22-21 0,22 21 0,-22-21 15,43-43-15,-43 22 0,-21 21 16,21-22-16,-20-20 16,-22 42-16,0-43 15,-22 43-15,1 0 0,0 0 0,-64-1 16,64 22-16,-63 0 16,41 0-16,22 0 0,-21 22 15,21-22-15,-1 21 0,1 0 0,0 0 16,21 0-16,0 0 15,0 1-15,0-1 0,0 21 0,0-21 0,21 0 16,0 1-16,-21 20 0,43 21 16,-22-20-16,-21-1 0,21-21 15,0 22-15,-21 41 16,0-41-16,21 20 0,-21-21 0,0 1 0,0 63 16,0-64-1,0 21-15,0-20 0,0 20 0,-21-20 16,21-1-16,-21 0 0,0 22 0,21-43 15,-21 21-15,0 1 0,-1-22 0,22 0 16,-21 0-16,0 0 0,0 0 16,0-21-16,0 0 0,-1 0 0,-20 0 15,0 0-15,-1 0 0,1 0 0,0 0 16,-1 0-16,-41-21 16,63 21-16,-22-21 0,22 0 0,0 21 15,0-21-15,21 0 0,0-1 16,0 1-16,0 0 0,0 0 0,0-21 0,0 20 15,21-20-15,0 0 0</inkml:trace>
  <inkml:trace contextRef="#ctx0" brushRef="#br0" timeOffset="-79977.06">19621 9081 0,'-42'-22'15,"84"44"-15,-105-65 0,42 43 0,0-21 16,-1 21-16,1 0 0,21-21 0,0 42 63,21 0-48,-21 0-15,0 1 0</inkml:trace>
  <inkml:trace contextRef="#ctx0" brushRef="#br0" timeOffset="-79232.48">3344 11367 0,'0'0'0,"-21"0"0,42 0 46,0 0-46,1 0 0,-1 0 16,21 0-16,-21 0 0,22 0 16,-1 0-16,-21 0 0,21 0 0,-20 0 15,-1 0-15,0 0 0,-63 0 32,20 0-32,1 0 15,0 0-15</inkml:trace>
  <inkml:trace contextRef="#ctx0" brushRef="#br0" timeOffset="-78787.74">3344 11409 0,'-21'21'0,"42"-42"0,-63 63 0,21-42 0,21 21 15,-21 1-15,-1-1 0,1 0 0,21 0 16,-21 0-16,0 0 0,0 1 16,21-1-16,-21 0 0,-1 0 0,22 0 15,-21-21-15,21 21 0,0 1 16,0-44 15,0 1-15,21 0-16,1 21 15,-1-21-15,0 21 0,0-21 16,0 21-16,0 0 0,1 0 16,20 0-16,-21 0 0,21 0 0,-20 0 15,20 21-15,0 0 0,-21-21 16,22 21-16,-22 22 0,0-22 0,0 0 15,-21 21-15,0 1 0,0-22 0,0 21 16,0 0-16,-21-20 0,-21 20 16,21-21-16,-22 21 0,22-20 0,-21-1 15,21-21-15,-22 21 0,1 0 0,21-21 16,-22 0-16,22 0 16,0 0-16,-21 0 0,21 0 0,-1 0 15,1 0-15,0 0 0,0-21 0,0 0 16,21 0-1,0-1 1,0 1 0,21 21-16,0-21 0,0 0 0</inkml:trace>
  <inkml:trace contextRef="#ctx0" brushRef="#br0" timeOffset="-78603.84">4064 11917 0,'0'0'0,"42"0"0,-21 0 0,-21-21 63,22 21-48,-1 0-15,0-21 0</inkml:trace>
  <inkml:trace contextRef="#ctx0" brushRef="#br0" timeOffset="-75924.38">6583 11367 0,'0'-22'0,"0"44"0,0-65 16,-21 1-16,-1-22 0,1 22 16,21 21-16,-21-21 0,0 20 0,0-20 15,21 21-15,-21 0 0,-1 0 16,1-1-16,0 1 0,0 0 0,0 21 16,0 0-16,-1 0 0,1 0 15,0 21-15,0 0 0,0 1 0,0 20 16,-1 0-16,1 1 0,0 20 15,-21 1-15,21-1 0,-1 1 16,22 20-16,-21-20 0,0-1 0,21 22 16,0-22-16,0 1 0,0 21 15,0-22-15,0 1 0,0-1 0,21-21 16,0 22-16,1-22 0,-1-21 0,21 22 16,-21-22-16,22-21 0,-22 21 15,21-21-15,0 0 0,1 0 0,-1-21 16,43 0-16,-22-22 15,-20 22-15,-1-21 0,21 21 0,-20-22 16,-1 1-16,0 0 0,-20-22 0,20 22 16,-21 0-16,-21-1 0,0 1 0,0 0 15,0-1-15,0 22 16,0 0-16,0 0 0,0 0 0,-21 21 16,0 0-16,0 0 0,-1 21 15,1 0-15,0 0 0,0 0 16,21 22-16,-21-22 0,0 21 15,21 0-15,0 1 0,0-1 0,0-21 16,0 22-16,0-1 0,0 0 0,0-21 16,21 1-16,0-1 0,0 0 15,0 0-15,22-21 0,-22 0 0,21 0 16,0 0-16,1 0 0,-1 0 16,-21-21-16,22 0 0,-1 0 0,0-1 15,-21 1-15,22 0 0,-22-21 16,0-1-16,21-20 0,-42 21 15,0-1-15,0 1 0,0 21 0,0-22 16,0 1-16,-21 0 0,0 21 16,0-22-16,0 22 0,-43 0 15,22 21-15,21 0 0,-22 0 0,1 0 16,0 0-16,21 21 16,-22 0-16,22 0 0,-21 1 0,21-1 15,-1 21-15,22 0 0,0-20 0,0 20 16,0 0-16,0 1 0,0-1 0,0-21 15,22 21-15,-1-20 0,21 20 16,-21-42-16,22 21 0,-22 0 0,21-21 16,0 0-16,-20 0 0,20 0 0,0 0 15,-21-21-15,22 0 0,-1 0 16,-21 0-16,22-1 0,-22-20 0,21 21 16,-21 0-16,0-22 0,1 22 0,-1-21 15,-21 21-15,21-22 0,-21 22 16,21-21-16,-21 21 15,0 42 17,0 0-32,0 0 0,0 0 15,21 1-15,-21 20 16,0-21-16,0 21 0,0-20 0,0-1 16,0 0-16,0 0 0,0 0 15,0 0-15,21-21 31,-21-21-31,22 0 16,-1 0-16,0-21 0,0 20 16,-21 1-16,21-21 0,0 21 15,1-22-15,-1 22 0,0-21 0,0 0 16,0 20-16,0 1 0,1 0 16,-22 0-16,21 21 0,0 0 0,0 0 15,0 0-15,0 21 0,-21 21 16,0-20-16,22-1 15,-22 21-15,21-21 0,-21 22 0,21-1 16,-21-21-16,21 43 0,-21-22 16,21-21-16,0 21 0,-21-20 15,22-1-15,-22 0 0,21-21 0,0 0 16,-21 21-16,21-21 0,0 0 0,0 0 16,1 0-16,20-42 15,0 21-15,-21-1 0,1 1 0,-1-21 16,0 21-16,0 0 0,21-22 15,-20 1-15,-22 21 0,21-22 0,0 22 16,-21-21-16,0 21 0,0-22 16,0 22-16,-21 21 15,0 21 1,-1-21-16,22 22 0,-21-1 0,21 0 16,0 0-16,0 0 0,0 0 15,0 22-15,0-22 0,21 0 16,1 0-16,-22 0 0,21 1 0,0-22 15,-21 21-15,21-21 0,0 21 16,0-21 0,-21-21-1,-21 21 1,0-21-16,0-1 0,0 22 16,0-21-16,21 0 0,-22 21 0,1 0 15,0-21-15,0 21 0,0 0 31,21 21-31,0 0 0,0 0 16,0 1-16,0-1 0,21 0 0,-21 0 16,21 0-16,0 0 0,0 1 15,1-1-15,20-21 0,-21 21 0,21-21 16,-20 0-16,20 0 0,0 0 16,-21 0-16,22 0 0,-1 0 0,0 0 15,1-21-15,-22 0 0,21 21 16,-21-22-16,22-20 0,-22 21 0,0 0 15,0-22-15,0 22 0,-21-21 0,22 0 16,-22-22-16,21 22 0,-21-22 16,0 1-16,0-1 0,0 1 0,0-1 15,0-20-15,0 41 0,0-20 0,0-1 16,0 22-16,0 0 0,0 20 16,0 1-16,0 0 0,0 0 0,-21 42 31,-1 0-31,22 22 0,0-1 15,-21 0-15,21 1 0,-21 20 16,21 1-16,-21-1 0,21 43 16,0-43-16,0 1 0,0-1 0,0-20 15,0 20-15,0-20 0,0-1 16,0 0-16,0 1 0,21-22 0,0 21 16,0-21-16,22 22 15,20-22-15,-42-21 0,22 0 16,-1 0-16,-21 0 0,22-21 0,-22-1 15,42-20-15,-20 0 16,-1-1-16,-21 1 0,-21 21 16,0-21-16,0 20 0,0-20 15,0 21-15,0 0 0,0 0 0,0-1 16,-21 22-16,0 0 16,0 0-16,-1 0 0,1 22 15,21-1-15,0 0 16,0 0-16,0 0 0,0 0 0,0 1 15,21-1-15,1 0 0,-22 0 0,21 21 16,-21-20-16,21-1 16,0 0-16,-21 0 0,21 0 0,-21 0 0,21-21 15,1 22-15,-22-1 0,21-21 16,0 0-16,0 0 16,0 0-16,0 0 0,1 0 15,-1-21-15,0 21 0,0-22 0,0 1 16,0 0-16,1 0 0,-1 0 0,0 0 15,0-22-15,-21 22 16,21-42-16,-21 41 0,21-20 0,-21 21 16,0 0-16,0 0 0,0-1 15,0 44 17,0-1-32,0 0 0,0 0 0,0 0 15,0 0-15,0 22 0,0-1 16,0 0-16,0-20 0,0-1 15,0 0-15,0 0 0,0 0 16,0 0-16,22 1 0,-1-22 16,0 0-16,0 0 0,21 0 15,-20 0-15,-1 0 0,0 0 0,21-22 16,-21 22-16,1-21 0,-1 0 16,0 0-16,21 0 0,-21-22 0,1 1 15,-1 0-15,0 21 0,-21-22 16,0 1-16,0 21 15,21 0-15,-21 42 16,0 0 0,0 0-16,0 0 15,0 0-15,0 1 0,0-1 0,0 0 16,0 0-16,0 0 0,0 22 16,0-22-16,0 0 0,0 0 15,21-21-15,-21 21 0,21-21 0,1 0 16,-1 0-16,0 0 0,21 0 0,-21 0 15,1 0-15,20 0 0,-21 0 0,21-21 16,-20 0-16,20 0 0,-21 0 16</inkml:trace>
  <inkml:trace contextRef="#ctx0" brushRef="#br0" timeOffset="-74796.02">11049 11642 0,'0'0'0,"0"-21"0,0-1 0,21-20 16,-21 21-16,0 0 0,0 0 15,0-1 1,-21 44-1,0-1-15,0 0 0,-1 0 16,1 0-16,21 0 0,-21 1 0,0 20 16,0-21-16,21 21 0,0-20 0,-21 20 15,21-21-15,0 21 0,0-20 0,0-1 16,0 21-16,0-21 0,21 0 16,0 1-16,0-22 0,0 21 0,22-21 15,-22 0-15,21 0 0,64 0 16,-43 0-16,-20 0 0,-1 0 0,22 0 15,-22-21-15,0-1 0,-21 1 16,22 0-16,-22-21 0,0 21 16,21-22-16,-20 1 0,-22 0 0,21-1 15,-21-20-15,21-1 0,-21 1 0,0-1 16,0-20-16,0 20 0,0 1 16,0-43-16,0 85 0,21-22 15,-21 22-15,0 0 0,0 0 0,0 42 31,0 0-31,0 21 0,-21-20 16,21 20-16,0 21 0,0-20 16,-21 20-16,21-20 0,-21 20 0,21-21 15,0 22-15,0-22 0,0 22 0,0-22 16,0 0-16,0 1 0,0-1 16,0 0-16,0-20 0,0 20 0,0-21 15,21 0-15,0 0 0,0 1 16,0-22-16,0 0 0,1 0 0,20 0 15,-21 0-15,21 0 0,-20 0 0,20-22 16,-21 1-16,21 0 0,-20 0 0,-1 0 16,21 0-16,-21-22 0,0 22 15,22 0-15,-22 0 0,0-22 0,-21 22 16,21 0-16,-21 0 16,-21 21-1,0 21 1,0 0-16,21 0 0,-21 1 15,21-1-15,0 0 0,0 0 0,0 0 16,0 22-16,0-22 0,0 0 0,21 0 16,0 0-16,0 0 15,0-21-15,0 0 0,1 0 0,-1 0 16,21 0-16,-21 0 0,0 0 16,22 0-16,-22 0 0,0-21 0,0 21 15,0-21-15,1 0 0,-1 0 0,-21 0 16,0-1-16,0-20 0,0 21 15,0-21-15,0 20 0,0-20 0,0-21 16,-21 20-16,-1 22 0,1-21 16,0 21-16,0-1 0,0 22 15,0 0-15,-22 0 0,22 0 0,0 0 16,0 0-16,0 22 0,-22-1 0,22 21 16,-21 0-16,21 1 15,21-22-15,0 21 0,-22-21 0,22 22 16,0-1-16,0-21 0,0 22 0,0-22 15,22 0-15,-22 0 0,21 0 0,0 0 16,0 1-16,21-22 16,-20 0-16,20 0 0,-21 0 0,21 0 15,-20 0-15,20 0 0,-21-22 0,21 1 16,-20 0-16,20 0 0,-21 0 0,0 0 16,0-1-16,22-41 15,-22 42-15,0 0 0,0-22 0,-21 22 16,0 0-16,21 0 0,-21 42 31,0 0-31,0 0 16,0 0-16,0 1 0,0 20 15,0-21-15,0 0 0,0 0 0,0 1 16,0-1-16,0 0 0,22-21 16,-1 21-16,-21 0 0,21-21 15,21 0-15,-21 0 0,1 0 16,20 0-16,-21 0 0,0 0 0,22 0 15,-22 0-15,0-21 0,0 0 16,0 0-16,0 0 0,1-1 0,-22 1 16,0 0-16</inkml:trace>
  <inkml:trace contextRef="#ctx0" brushRef="#br0" timeOffset="-74532.17">11917 11451 0,'-43'21'0,"86"-42"0,-107 42 0,64 1 16,21-22 0,1 0-16,-1 0 0,0 0 15,21 0-15,1 0 0,-1 0 0,0 0 16,1-22-16,-1 22 0,0 0 15,1-21-15,-22 21 0,21 0 0,0-21 16,-20 21-16,20-21 0,-42 0 16,-21 21-1</inkml:trace>
  <inkml:trace contextRef="#ctx0" brushRef="#br0" timeOffset="-74269.32">9123 11578 0,'0'0'16,"-21"0"-16,21 21 0,21-21 15,0 0 1,0 0-16,21 0 0,-20-21 0,20 21 15,0 0-15,-21 0 0,22-21 0,-1 21 16,0-21-16,22 21 0,-22 0 16,1-21-16,-1 21 0,0-21 0,1 21 15,-1-22-15,-21 1 0</inkml:trace>
  <inkml:trace contextRef="#ctx0" brushRef="#br0" timeOffset="-70802.71">14478 11578 0,'0'0'0,"0"-21"16,0 0-16,0 0 0,0 0 16,0-1-16,0 1 0,0-21 0,0 21 0,21-22 15,-21 22-15,21-21 0,-21 21 16,0 0-16,0-22 0,0 22 0,0 0 16,-21 21-1,0 0-15,0 21 0,0 0 16,-1 0-16,1 1 0,0 20 15,0 0-15,0 1 0,0-1 0,21 21 16,0-20-16,-22-1 0,22 0 16,0 1-16,0-1 0,0 22 0,0-43 15,0 21-15,0 43 16,22-64-16,-1 21 0,0-21 0,0 1 16,21-1-16,1-21 0,-1 0 15,0 0-15,1 0 0,-1 0 0,0 0 0,1-21 16,-1-1-16,0 1 15,22 0-15,-22-21 0,1-1 0,20-20 16,-42-1-16,22 22 0,-22-21 16,0-1-16,-21 1 0,0-1 0,0 1 15,0-1-15,0 22 0,0-22 16,0 22-16,0 0 0,0 20 0,0-20 16,0 21-16,0 42 15,-21-21 1,0 42-16,21-20 0,-22 20 0,22 0 15,-21 1-15,21 20 0,-21-21 0,0 1 16,21 20-16,-21-20 16,0 20-16,21-21 0,-22 1 0,22-1 15,-21 0-15,21 1 0,0-1 0,0-21 16,0 22-16,0-22 0,0 0 16,0 0-16,0 0 0,21-21 15,1 0-15,-1 0 0,0-21 16,0 21-16,0-21 15,0 0-15,1 0 0,-1-1 16,0-20-16,0 21 0,0 0 0,22-22 0,-43 22 16,21 0-16,0 0 0,21 0 15,-21 21-15,1 0 16,-22 21 0,21 0-16,-21 0 0,0 0 15,0 1-15,0-1 0,0 0 16,21 0-16,0 0 0,0 0 15,-21 1-15,43 20 0,-22-42 16,0 21-16,0-21 0,0 0 0,22 21 16,-22-21-16,21 0 0,0 0 15,-20 0-15,20 0 0,0 0 0,-21-21 16,22 21-16,20-42 16,-42 21-16,1-1 0,-1 1 0,0 0 15,-21 0-15,0 0 0,0-22 0,0 22 16,0 0-16,0-21 0,0 21 0,0-22 15,-21 22-15,-22 0 16,22 0-16,0 21 0,0 0 16,0 0-16,-22 0 0,22 0 0,0 21 15,0 0-15,0 0 0,0 0 0,-1 1 16,1-1-16,0 21 0,0-21 16,21 0-16,-21 22 0,21-22 0,0 0 15,0 43-15,0-43 0,21 0 16,0 0-16,0-21 0,0 0 15,1 0-15,-1 0 0,0 0 16,0 0-16,0-21 0,0 21 0,22-21 16,-22 0-16,0-1 0,0 1 15,0 0-15,1 0 0,-1 0 16,-21 0-16,0-22 0,21 22 0,-21 0 16,0 0-16,0 0 0,0-1 0,0 44 46,-21-1-46,21 0 0,0 0 16,0 21-16,0-20 0,0-1 0,0 0 16,0 21-16,0-21 0,21 1 15,0-1-15,0 21 0,0-21 16,1 0-16,20-21 0,-21 22 0,21-22 16,1 0-16,-1 0 0,-21 0 0,64 0 15,-43 0-15,-21-22 0,22 1 16,-22 0-16,42-21 15,-41 21-15,-1-22 0,-21 22 0,0-21 16,21 21-16,-21-22 0,21 22 0,-21 0 16,0 0-16,0 0 0,0-1 15,0 44 1,-21-1 0,0 0-16,0 21 15,21-21-15,0 1 0,-22-1 0,22 0 16,0 0-16,0 21 0,0 1 15,0-22-15,0 0 0,0 0 16,22 0-16,-1-21 0,0 22 16,0-22-16,21 0 0,-20 0 0,20 0 15,0 0-15,1 0 0,-22 0 0,21-22 16,0 1-16,1 0 0,-22 0 16,21 0-16,-21 0 0,1-1 0,20-41 15,-21 21-15,0 20 0,0-20 16,-21 21-16,0 0 0,0 0 15,22-22-15,-22 64 32,-22-21-32,1 22 0,21-1 0,-21 21 15,0-21-15,21 0 16,-21 1-16,0 20 0,-1 0 16,1 1-16,21-22 0,-21 0 0,21 0 15,0 0-15,-21-21 0,21 21 0,0-42 47,0 0-47,21 0 0,-21 0 16,21 0-16,0-1 0,1 1 15,-22-21-15,21 21 0,0 0 16,0-22-16,0 22 0,0 0 0,1 0 16,-1 0-16,0 21 0,21-22 15,-21 22-15,1 0 16,-22 22-16,21-1 15,-21 0-15,0 0 0,0 0 0,0 0 16,0 1-16,0 20 0,21-21 16,0 0-16,0 0 0,0 1 0,1 20 15,-1-21-15,0-21 0,0 21 16,0 0-16,43-21 0,-22 0 0,0 0 16,-20 0-16,20 0 0,-21 0 15,21 0-15,-20-21 0,-1 0 16,0 0-16,0 0 0,0 0 0,0-1 15,1-20-15,-1 21 0,-21-21 0,0 20 16,21-20-16,-21 0 16,0 21-16,0-1 0,-21 44 31,21-1-15,-21 0-16,21 0 0,0 0 0,0 22 15,0-22-15,0 0 0,0 0 0,0 0 16,0 0-16,0 1 0,21-1 0,0 0 15,0 0-15,0-21 0,0 21 16,1-21-16,20 0 0,-21 0 16,21 0-16,-20 0 0,20 0 0,0 0 15,1-21-15,-1 0 0,-21 21 16,21-21-16,-20 0 0,-1-1 0,21 1 16,-42-21-16,21 21 0,22-43 15,-43 43-15,0 0 0,0 0 0,0 0 16,21 21-16,-42 21 31,-1 0-31,22 0 16,0 0-16,-21 0 0,21 1 15,-21-1-15,21 0 0,0 0 16,0 0-16,-21 0 0,21 1 16,0-1-16,-21-21 0,21 21 15,0-42 16,0 0-31,21-1 0,0 22 16,0-21-16,-21-21 0,21 21 16,1 0-16,20-43 0,-21 43 15,0-21-15,0 20 0,43-20 16,-43 21-16,0 21 16,0 0-16,1 0 0,-1 0 15,-21 21-15,0 0 0,21 0 16,-21 1-16,0-1 0,0 0 15,0 21-15,21-21 0,-21 1 16,0-1-16,0 0 0,21-21 0,0 21 16,-21 0-16,22 0 0,-1-21 0,0 22 15,21-22-15,43 21 0,-43-21 16,1 0-16,20 0 0,-21 0 16,22 0-16,-22 0 0,1 0 0,-1-21 15,0-1-15,1 1 0,-22 0 0,21 0 16,-21 0-16,0-22 0,1 22 15,-22-63-15,0 62 16,0-20-16,0 21 0,0 0 0,0 0 0,-22-1 16,1 1-16,0 0 0,0 21 15,-21 0-15,20 0 0,1 21 16,-21 0-16,0 1 0,-1-1 0,22 0 16,-21 21-16,-1-21 0,1 43 15,21-43-15,0 21 0,21-20 16,0-1-16,0 0 0,0 0 0,0 0 15,21 0-15,-21 1 0,42-22 0,-21 0 16,1 21-16,20-21 0,-21 0 16,21 0-16,-20 0 0,20 0 0,21-43 15,-41 43-15,-1-21 16,0 0-16,0 0 0,0 0 0,0 0 16,1-1-16,-22 1 0,21-21 15,-21 21-15,21 21 0,-21-21 16,0-1-16,0 44 47,-21-22-47,21 21 0,-21 0 15,-1 0-15,1 21 16,0-20-16,0 20 0,-21 21 16,20 1-16,1-22 0,21 22 15,-21 42-15,21-43 0,-21 1 16,21-1-16,-21 85 0,0-84 15,21-1-15,0 22 0,0 0 16,-22-1-16,22-20 0,-21 105 16,0-84-16,21-22 0,0 22 0,-21 0 15,21-22-15,-21 22 0,0-22 16,-1 85-16,22-84 0,-21-1 16,0 1-16,21-1 0,-21-20 0,21-1 15,-21 0-15,0 1 0,-1-1 0,1 0 16,0 1-16,0-22 0,0 0 15,0 0-15,-1 0 0,1-21 0,0 0 16,-21 0-16,21 0 16,-1-21-16,1 0 0,-21 0 0,21 0 15,-22-43-15,1 22 16,21 0-16,-21-1 0,-1-20 0,22-1 16,-42-63-16,20 43 0,22-1 15,-21 0-15,21 1 0,-1-86 16,22 86-16,0-1 15,0 0-15,0 1 0,22-1 0,-1 21 0,0-20 16,21 20-16,-21-20 16,43-43-16,-43 42 0,21 21 0,1 1 15,20-85-15,-20 84 16,-22 22-16,21-22 0,0 22 16,-20 0-16,41-43 0,-42 64 15,0-43-15,1 22 16,-22 21-16,0-21 0,0 20 15,0 1-15,0 0 0,-22 21 16,1-21-16,0 0 0,0 0 0</inkml:trace>
  <inkml:trace contextRef="#ctx0" brushRef="#br0" timeOffset="-70520.74">17759 11028 0,'-21'0'16,"-1"-21"0,1 21-1,0 0 16,0 0-15,0 0 0,0 0-16,-1 0 0,1 0 0,0 0 15,-21 0-15,-1 0 0,22 0 16</inkml:trace>
  <inkml:trace contextRef="#ctx0" brushRef="#br0" timeOffset="-70324.49">16341 11176 0,'0'21'0,"0"-42"0,0 63 0,-22-42 16,1 22-16,21-1 16,0 0-1,-21-21-15,0 0 16,0 0-16,0 0 15,-1 0-15,22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6:12:27.4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7472 15663 0</inkml:trace>
  <inkml:trace contextRef="#ctx0" brushRef="#br0" timeOffset="32009.05">9398 360 0,'0'0'0,"-21"0"15,0 0-15,-1 0 0,1 0 16,0 0-16,0 0 0,0 0 15,0 0 1,42 0 15,21 0-15,-21 0-16,22 0 0,-1 0 0,0 0 16,22 0-16,-22 0 0,43 0 15,-22 0-15,22 0 0,0 0 0,-1 0 16,1 0-16,0 0 0,-22 0 15,1 0-15,-1 0 0,-21 0 0,22 0 16,-22 0-16,1 0 0,-22 0 16,21 0-16,-21 0 0,22 0 0,-22 0 15,0 0-15,0 0 16,0 0-16,-21 21 31,-21-21-31,0 0 0,0 0 0,0 0 16,-1 0-16,1 0 0,0 0 15,-21 0-15,21 0 0,-1 0 0,-20 21 16</inkml:trace>
  <inkml:trace contextRef="#ctx0" brushRef="#br0" timeOffset="32421.29">9969 487 0,'0'-21'16,"0"0"-1,0-1 1,0 44 15,0-1-15,0 0-16,0 0 15,0 0-15,0 0 0,0 22 16,0-22-16,0 21 0,0 1 0,0 20 16,0-21-16,0 22 0,0-22 15,0 22-15,-21-22 0,0 22 16,21-22-16,-21 21 0,0-20 0,0-1 16,21 0-16,-22 1 0,1-1 0,21-21 15,0 22-15,-21-22 0,21 0 16,0 0-16,-21 0 0,21 0 15,0-42 17,0 0-32,0 0 15,21 0-15</inkml:trace>
  <inkml:trace contextRef="#ctx0" brushRef="#br0" timeOffset="33213.37">10414 974 0,'0'-43'16,"0"65"30,0-1-46,0 0 0,0 0 16,0 21-16,0-20 0,0 20 16,0-21-16,-21 21 0,0-20 0,21 20 15,-22-21-15,22 21 0,0-20 16,0-1-16,0 0 0,0 0 16,0 0-16,22-21 15,-1 0-15,21 0 0,-21 0 16,0 0-16,1 0 0,-1-21 0,21 0 15,-21 0-15,22 0 16,-22-1-16,0 1 0,0 0 0,21 0 0,-42 0 16,22 0-16,-1-1 0,-21 1 15,21 0-15,-21 0 0,0 0 16,0 0-16,0-1 0,0 1 16,0 42 30,0 1-46,0-1 16,0 0-16,-21 21 16,21-21-16,-21 1 0,21-1 0,-22 21 15,22 0-15,0-20 0,-21 20 0,21 0 16,-21 1-16,21-1 0,0 0 16,-21 1-16,21 20 0,0-21 15,0 22-15,0-1 0,0 1 0,-21-1 16,21-20-16,-21 20 0,21 1 15,0-22-15,0 22 0,-22-1 0,1-21 16,21 22-16,-21-1 0,21-20 16,-21-1-16,0 0 0,21 1 0,-21-1 15,-1 0-15,1-20 0,0-1 0,-21 0 16,21 0-16,-22 0 0,22-21 0,-21 0 16,-1 0-16,1 0 15,0 0-15,-1-21 0,1 0 0,0-21 16,-1 20-16,1-20 0,0 0 0,-1 21 15,1-22-15,21 1 0,0 0 16,0-1-16,-1 1 0,1 21 0,21-22 16,0 22-16,0-21 0,0 21 15,0 0-15,0-1 0,21 1 0,1 0 16,20-21-16,-21 21 0,21-1 0,1 1 16,-1-21-16,22 0 0,-22 20 15</inkml:trace>
  <inkml:trace contextRef="#ctx0" brushRef="#br0" timeOffset="33617.14">11155 1037 0,'0'-21'0,"0"42"0,-21-42 0,-1 0 15,1 0-15,21 42 32,0 0-32,0 0 15,0 22-15,0-1 0,0 0 16,0 22-16,0-22 0,0 22 16,-21-1-16,21 1 0,-21-1 0,21 1 15,-21 20-15,21 1 0,-21-22 16,-1 22-16,1-21 0,0-1 0,0 22 15,21-22-15,-21 1 0,0-1 16,-1 1-16,1-22 0,0 22 0,0-22 16,0 0-16,0 1 0,-1-1 15,22 0-15,-21-21 0,21 1 0,-21-1 16,21 0-16,0 0 0,0-42 31,0 0-31,21 0 0,0-22 16,1 22-16,-1-21 0,21-22 0</inkml:trace>
  <inkml:trace contextRef="#ctx0" brushRef="#br0" timeOffset="33993.33">11155 1143 0,'0'0'0,"0"-21"0,-21-21 15,21 20-15,0 1 0,0 0 0,0 0 16,0 0-16,21 21 16,0-21-16,0 21 0,21 0 15,-20 0-15,20 0 0,-21 0 16,21 21-16,-20 0 0,20 0 16,0 0-16,-21 0 0,1 22 0,-1-22 15,0 21-15,-21 1 0,0-22 16,0 21-16,0-21 0,-21 22 0,0-22 15,-1 0-15,-20 0 0,0 0 0,-1 0 16,1-21-16,21 22 0,-21-22 16,-1 21-16,22-21 0,0 0 0,0 0 15,0 0-15,-1 0 0,1 0 16,21 21-16,21-21 31,1 0-15,-1-21-16,0 21 0,0-21 0,21-1 15</inkml:trace>
  <inkml:trace contextRef="#ctx0" brushRef="#br0" timeOffset="34419.08">11853 1164 0,'0'-21'31,"21"21"-31,1 0 0,-1-21 16,0 21-16,0-21 0,0 0 0,0 21 16,1-22-16,20 22 0,-42-21 0,21 0 15,-21 0-15,0 0 16,-21 21-1,0 0-15,0 0 16,-22 0-16,22 0 0,0 0 0,0 0 16,-22 21-16,22 0 15,0 0-15,0 0 0,0 22 0,0-22 16,21 0-16,0 21 0,-22-20 16,22-1-16,0 21 0,0-21 0,0 0 15,0 1-15,0-1 0,0 0 0,22 0 16,-22 0-16,21-21 15,0 0-15,0 21 0,0-21 0,0 0 16,1 0-16,20 0 0,-21 0 0,21 0 16,-20 0-16,20 0 0,0-21 15</inkml:trace>
  <inkml:trace contextRef="#ctx0" brushRef="#br0" timeOffset="34885.03">12806 974 0,'-43'-43'31,"22"22"-31,0 21 0,-21 0 0,21 0 16,-1 0-16,-20 0 0,21 21 15,0-21-15,0 22 0,-1-1 16,1 0-16,0 0 0,0 0 15,21 0-15,-21 1 0,21-1 0,0 0 16,0 0-16,0 0 0,0 0 16,21 1-16,0-22 0,-21 21 15,21-21-15,0 0 0,1 21 0,20-21 16,-21 0-16,0 21 0,0-21 16,1 0-16,20 0 0,-21 21 0,21-21 15,1 0-15,-22 21 0,0-21 16,0 0-16,0 22 0,1-1 15,-22 0 1,-22 0 0,1-21-16,0 0 0,0 0 15,0 0-15,0 21 0,-22-21 16,22 0-16,0 0 0,0 0 16,0 0-16,-1 0 0,1 0 0,0 0 15,0 0-15,0 0 16,0 0-16,-1 0 15,1 0-15,0 0 16</inkml:trace>
  <inkml:trace contextRef="#ctx0" brushRef="#br0" timeOffset="35488.58">9017 1778 0,'0'0'0,"-42"0"0,-1 0 0,1 0 15,0 0-15,20 0 0,-20-21 0,21 21 16,0 0-16,21-21 0,0 0 16,21 21-1,0-22 1,0 22-16,22 0 0,-1 0 16,0 0-16,22 0 0,-22 0 0,22 0 15,20 0-15,-20 0 0,20 0 0,1 0 16,21 0-16,0 0 0,21 22 15,0-22-15,0 21 0,21-21 0,0 21 16,0-21-16,22 0 16,-1 21-16,0-21 0,1 0 0,-1 21 15,0-21-15,22 0 0,-22 0 0,0 21 16,1-21-16,-22 0 0,0 0 16,-21 0-16,0 0 0,0 22 0,-21-22 15,0 0-15,0 0 0,-43 0 0,22 0 16,-43 0-16,0 0 0,1 0 15,-22 0-15,0 0 0,0 0 0,0 0 16,-21-22 15,-21 22 1,0 0-1</inkml:trace>
  <inkml:trace contextRef="#ctx0" brushRef="#br0" timeOffset="49604.8">783 3535 0,'0'0'0,"-21"0"0,21-21 15,0 0-15,0-1 0,0 1 16,0 0-16,0 0 15,0 0-15,0 0 16,0 42 15,0 0-31,0 0 16,0 0-16,0 0 0,0 1 16,0 20-16,0 0 0,21-21 0,-21 22 15,0-1-15,21 0 0,-21 1 16,0-22-16,0 21 0,0 1 0,21-1 15,-21 0-15,0 1 0,0-22 16,0 21-16,22-21 0,-22 0 0,0 1 16,0-1-16,0 0 0,0 0 15,0-42 17,0 0-17,0 0-15,0-1 16,0 1-16</inkml:trace>
  <inkml:trace contextRef="#ctx0" brushRef="#br0" timeOffset="50057.12">1206 3874 0,'0'0'0,"0"21"0,0 0 16,0 0 0,22-21 15,-1 0-31,0 0 15,-21-21-15,21 21 16,-21-21-16,0 0 16,0-1-16,-21 1 15,0 21 1,0 0-16,-1 0 16,1 0-1,21 21-15,-21-21 0,21 22 16,0-1-16,0 0 15,0 0 17,21-21-17,0 0-15,1-21 16</inkml:trace>
  <inkml:trace contextRef="#ctx0" brushRef="#br0" timeOffset="51320.95">1926 3196 0,'0'0'0,"-21"-21"0,21 0 0,-21 0 16,21 0-16,0-1 16,-21 22-16,21-21 0,-22 21 15,22 21 1,0 1-1,0-1-15,0 21 16,0 0-16,0 1 0,0 20 0,0 1 16,0-22-16,0 22 0,0-1 15,0 1-15,0-22 0,0 21 0,0-20 16,0-1-16,0 22 0,0-22 16,0 0-16,0 1 0,0-22 0,0 21 15,0-21-15,0 0 0,0 1 16,0-1-16,0-42 31,0-1-15,0 1-16,0 0 15,0 0-15,0 0 0,0 0 0,0-1 16,0 1-16,0 0 16</inkml:trace>
  <inkml:trace contextRef="#ctx0" brushRef="#br0" timeOffset="51948.98">1778 3281 0,'0'0'0,"0"-42"16,0 20-16,0 1 16,21 21-1,0-21-15,0 21 0,1 0 16,-1 0-16,0-21 0,0 21 16,21 0-16,-20 0 0,20 0 0,-21 0 15,21 21-15,1 0 0,-1 0 16,0 22-16,1-22 0,-1 21 0,0 1 15,1-1-15,-1 0 0,-21 1 16,0-1-16,1 0 0,-1 1 16,-21-1-16,0 0 0,0 1 15,-21-22-15,-1 21 0,-20 0 0,0 1 16,-1-1-16,-20 0 0,21 1 16,-1-1-16,-20-21 0,20 0 0,1 22 15,0-43-15,21 21 0,-22 0 16,22-21-16,0 0 0,0 0 15,0 0-15,-1 0 0,1 0 0,0 0 16,21-21-16,0 0 0,0 0 16,0-1-16,0 1 15,21 21-15,-21-21 0,21 0 16,1 21-16,-1-21 0,0 0 16,0-1-16</inkml:trace>
  <inkml:trace contextRef="#ctx0" brushRef="#br0" timeOffset="52373.46">2794 3852 0,'21'-42'16,"0"21"-1,0 0-15,1 0 16,-22-1-16,21 1 0,0 0 16,-21 0-16,0 0 15,-21 21 17,0 0-32,-1 21 0,1 0 15,0 0-15,-21 0 0,21 1 16,-1-1-16,1 0 0,0 0 15,21 0-15,0 22 0,0-22 0,0 0 16,0 0-16,0 0 0,0 0 16,0 1-16,0-1 0,21 0 0,0 0 15,1-21-15,-1 0 0,0 0 16,0 0-16,0 0 0,22 0 0,-22 0 16,0 0-16,0-21 0,21 21 15,-20-21-15,-1 0 0,0-1 16,0 22-16,0-21 0,0 0 0,22 0 15,-22 0-15</inkml:trace>
  <inkml:trace contextRef="#ctx0" brushRef="#br0" timeOffset="52957.12">3302 3662 0,'21'-21'0,"-42"42"0,42-63 0,0 20 16,-21 1-16,0 0 0,21-21 16,-21 21-16,22-1 0,-22-20 15,0 21-15,0 0 0,0-22 0,0 22 16,0 0-16,0 0 0,0 0 15,-22 0-15,1 21 16,0 0-16,0 0 16,21 21-16,-21 0 0,21 0 0,0 0 15,-21 22-15,21-22 0,0 21 16,0 0-16,0 22 0,-22-22 0,22 1 16,0 20-16,0 1 0,0-22 15,0 21-15,-21 22 0,21-21 0,0 20 16,-21-20-16,21 20 0,0-20 15,0 21-15,0-1 0,0-20 16,0 20-16,-21 1 0,21 0 0,-21-1 16,21 1-16,0-21 0,0 20 15,0-20-15,0-22 0,0 22 0,0-22 16,21-21-16,0 21 0,0-20 0,0-1 16,1-21-16,-1 0 0,21 0 15,-21 0-15,22 0 0,-22 0 0,21-21 16,0-22-16,1 22 0,-22 0 15,21-21-15,1-1 0,-22 1 16,21 0-16,-21-1 0,0 1 0,1-22 0,-1-41 16,-21 41-1,0 1-15,-21 20 0,-1-20 0,-20-1 16,21 22-16,-43-22 0,22 22 0,-21 0 16,-1-1-16,22 22 0,-22-21 15,1 21-15,20 0 0,1 21 16,0-22-16,21 22 0,-1-21 0,1 21 15,0 0-15,21-21 0,21 0 32,0 21-32,1 0 0,20-21 15,-21 21-15,21 0 0,-20-21 0,20-1 16,0 22-16,1-21 0,-1 0 16,0 0-16,22 0 0,-22 0 0</inkml:trace>
  <inkml:trace contextRef="#ctx0" brushRef="#br0" timeOffset="54405.11">4000 3598 0,'0'0'15,"-21"-21"-15,0 21 0,0-21 16,0 21-16,0 0 0,-1 0 16,1 0-16,0 0 0,0 0 15,0 21-15,0 0 0,-1 1 16,1-1-16,21 0 0,-21 0 15,0 21-15,0-20 0,21 20 16,-21 0-16,21-21 0,0 22 0,0-1 16,0-21-16,0 22 0,0-22 0,0 0 15,0 0-15,21 0 0,0-21 16,0 21-16,0-21 0,0 0 0,1 0 16,-1 0-16,21 0 0,-21-21 15,0 21-15,1-21 0,-1 0 0,0 0 16,0-22-16,0 22 0,-21 0 15,21-21-15,-21 21 0,22-22 16,-22 1-16,0 0 0,0 20 0,0 1 16,0 0-1,0 42 17,0 0-32,0 1 0,0-1 15,0 21-15,0-21 0,0 0 0,0 22 16,0-22-16,0 0 0,0 21 15,0-20-15,0-1 0,21 0 0,0 0 16,-21 0-16,21-21 0,0 21 0,0-21 16,1 0-16,-1 0 15,0 0-15,0 0 0,0-21 0,0 0 16,-21 0-16,22 0 16,-1 0-16,0-1 0,0-20 0,-21 21 15,21-21-15,0 20 0,-21-20 0,0 21 16,22 0-16,-1-22 0,-21 22 15,21 0-15,-21 0 0,0 42 47,-21 0-47,21 0 0,0 1 16,0-1-16,-21 0 0,21 0 0,0 0 16,0 0-16,0 1 0,0-1 0,0 21 15,0-21-15,0 0 16,21 1-16,0-1 0,0-21 15,0 21-15,22-21 0,-22 0 16,0 0-16,0 0 0,21-21 16,-20 0-16,-1 21 0,0-22 0,0 1 15,21 0-15,-42-21 0,22 21 16,-1-1-16,0-20 0,-21 21 0,0-21 16,21 20-16,-21 1 0,0 0 0,0 0 15,0 0-15,0 0 16,-21 21-1,21 21-15,-21 0 16,21 0-16,-21 0 0,21 0 16,0 22-16,0-1 15,0-21-15,0 0 0,0 1 16,0-1-16,21 0 0,0 0 0,0 0 16,-21 0-16,21 1 0,0-1 0,1-21 15,-1 0-15,0 21 0,21-21 16,-21 0-16,1 0 0,-1 0 0,0-21 15,0 0-15,0 21 0,0-22 16,1 1-16,-1-21 0,21-22 16,-42 43-16,21-21 0,0 0 15,1-22-15,-22 22 0,21-22 16,0 22-16,-21 0 0,0-22 0,0 22 0,0 21 16,0-22-16,0 22 0,0 0 15,0 0-15,0 0 0,0-1 16,-21 22-16,0 0 0,-1 0 15,1 22-15,0-1 0,21 0 16,0 21-16,0-21 0,-21 22 0,21-1 16,0 0-16,0 1 0,0-1 15,0 0-15,0 1 0,0-1 0,0 0 16,0-20-16,21 20 0,-21 0 0,0-21 16,21 1-16,0 20 0,1-21 15,-1 0-15,0 0 0,0 1 16,0-22-16,0 0 0,1 0 0,-1 0 15,21 0-15,0 0 16,-20-22-16,20 1 0,-21 0 0,0 0 16,0 0-16,22-22 0,-22 1 0,0 21 15,0-43-15,0 22 0,-21 0 16,22-22-16,-1 22 0,-21-22 0,0 22 16,0 0-16,0-1 0,0 1 15,0 21-15,0-21 0,0 20 0,0 1 16,-21 42-1,-1 1-15,22-1 16,-21 0-16,21 21 0,0 1 0,0-1 16,-21 0-16,21 1 15,0-1-15,0 21 0,0-20 0,0-1 16,0 0-16,0-20 0,0 20 0,0 0 16,0-21-16,0 1 0,0-1 15,21 21-15,0-21 0,1-21 0,-1 21 16,0 1-16,0-22 0,0 0 0,0 0 15,22 0-15,-22 0 0,0 0 16,0-22-16,0 1 0,22 0 16,-22 0-16</inkml:trace>
  <inkml:trace contextRef="#ctx0" brushRef="#br0" timeOffset="54602">5715 3577 0,'0'0'0,"-21"0"16,21 21-16,21-21 15,0 0-15,0 0 0,22 0 16,-22 0-16,21 0 0,0 0 16,1 0-16,-1-21 0,-21 21 15,22-21-15,-22 21 0,21-21 0,-21 21 16</inkml:trace>
  <inkml:trace contextRef="#ctx0" brushRef="#br0" timeOffset="55186.9">7048 3429 0,'22'-21'0,"-44"42"0,44-63 0,-22 21 0,0-1 16,0 1-16,0 0 0,0 0 0,0 0 15,0 0-15,-22-1 0,1 22 16,0 0-16,0 0 0,-21 0 16,20 22-16,1-1 0,-21 0 15,0 21-15,20 1 0,-20-1 0,0 0 16,21 1-16,-22 20 0,22-21 16,0 1-16,0 20 0,21-20 0,0-1 15,0-21-15,0 21 0,0 1 16,42-22-16,-21 0 0,0 21 15,22-42-15,-22 22 0,21-1 0,1-21 16,-1 0-16,0 0 0,1 0 0,-1 0 16,0 0-16,1-21 0,-22 21 15,21-22-15,-21 1 0,0 0 16,1 0-16,-1-21 0</inkml:trace>
  <inkml:trace contextRef="#ctx0" brushRef="#br0" timeOffset="55854.26">7324 3662 0,'0'-21'0,"0"42"0,0-63 16,0 20-16,-22 22 31,22 22-15,-21-1-16,0 0 0,21 21 15,0-21-15,-21 1 0,21-1 0,-21 21 16,21-21-16,0 0 0,0 1 0,0 20 16,0-21-16,0 0 0,21 0 15,-21 1-15,21-22 0,0 0 16,0 0-16,1 0 0,-1 0 15,0 0-15,0 0 0,-21-22 0,21 1 16,-21 0-16,0 0 0,0 0 16,0 0-16,0-1 0,0 1 15,0 0-15,-21-21 0,0 21 16,21-1-16,0 1 0,-21 0 16,21 0-16,0 0 0,0 0 0,0-1 15,0 1-15,0 0 0,21 0 16,0 21-16,0 0 15,0 0-15,1 0 0,20 0 0,-21 0 16,0 21-16,0 0 0,1 0 16,-1 1-16,0-1 0,0 21 0,0-21 15,0 0-15,1 22 0,-22-22 0,0 0 16,0 21-16,0-20 16,0-1-16,0 0 0,0 0 0,0 0 0,0 0 15,0 1-15,0-1 0,-22-21 16,1 0-16,0 0 15,21-21 1,0-1-16,0 1 0,0 0 16,0 0-16,0 0 0,0-22 15,21 1-15,0 21 0,1-21 0,-1-1 16,21 22-16,-21-21 0,22 21 16,-1-22-16,-21 22 0,21 21 0,1 0 15,-1 0-15,0 0 0,-20 0 0,20 0 16,-21 21-16,0 0 0,0 1 15,1 20-15,-22-21 0,0 0 0,0 22 16,0-22-16,0 21 0,0-21 0,0 0 16,-22 1-16,1-1 15,21 0-15,-21 0 0,0 0 16,21 0-16,0-42 31,21 0-31,-21 0 0,21 21 16</inkml:trace>
  <inkml:trace contextRef="#ctx0" brushRef="#br0" timeOffset="56249.03">8784 3598 0,'0'0'0,"21"-21"0,-21 0 0,0 0 16,-21 21-1,0 0-15,0 0 0,-22 0 16,22 0-16,-21 0 0,0 21 0,20-21 15,-20 21-15,0 0 0,21 1 16,-1-1-16,1 0 0,0 0 0,21 0 16,0 0-16,0 1 0,0-1 15,21 0-15,0-21 0,22 21 16,-22 0-16,21-21 0,-21 21 0,22 1 16,-1-22-16,-21 21 0,22-21 15,-22 21-15,0-21 0,21 21 0,-42 0 16,21 0-16,-21 1 15,-21-22-15,0 0 16,0 21-16,-21-21 0,-1 0 16,22 0-16,-21 0 0,-1 0 0,1 0 15,21 0-15,-21-21 0,20-1 16,1 22-16,0-21 0,0 21 0,21-21 16,0 0-16,0 0 15,21 21-15,0-21 16,0 21-16,1-22 0,20 22 0,-21-21 15,21 21-15</inkml:trace>
  <inkml:trace contextRef="#ctx0" brushRef="#br0" timeOffset="57217.25">9271 3006 0,'0'-21'15,"0"42"-15,-21-42 0,0 21 0,-1 0 16,1 0-16,0 21 0,21 0 16,-21 21-16,0 1 0,0-1 15,21 0-15,-22 1 0,1 20 16,0-21-16,21 22 0,-21-22 16,21 1-16,-21 20 0,21-21 0,0 1 15,0-1-15,0 0 0,0 1 0,0-1 16,0-21-16,0 22 0,0-22 15,21 0-15,0 0 0,0 0 0,0 0 16,1-21-16,-1 0 0,0 0 16,0 0-16,0 0 0,0 0 15,1 0-15,20-21 0,-21 0 0,0 0 16,0-21-16,1 20 0,-1 1 16,0-21-16,0 21 0,-21-22 0,0 22 15,0-21-15,0 21 0,0 0 0,0-1 16,0 1-16,-21 21 15,0 0-15,0 0 16,-1 0-16,1 0 0,0 0 0,0 21 16,0-21-16,21 22 0,0-1 15,0 0-15,0 0 0,0 0 0,0 0 16,21 1-16,0-22 0,0 21 0,0 0 16,-21 0-16,22 0 0,-1-21 15,0 21-15,0 1 0,-21-1 16,21-21-16,-21 21 0,21-21 0,-21 21 15,22-21 1,-1 0 0,0-21-16,0 0 15,0 0-15,0-1 16,1 1-16,-22 0 0,21-21 16,0 21-16,-21-1 0,0 1 0,21 0 15,-21 0-15,21 0 0,-21 0 16,0-1-16,0 44 31,0-1-31,-21 0 16,21 0-16,-21 0 0,21 0 15,0 1-15,0 20 0,0-21 0,0 0 16,0 0-16,0 1 16,0-1-16,0 0 0,0 0 15,21 0-15,0-21 0,0 0 16,1 0-16,20 0 0,-21 0 15,0 0-15,22 0 0,-22-21 0,21 0 16,-21 0-16,0 21 0,22-21 0,-22-22 16,0 22-16,0 0 0,-21-21 15,0 20-15,21 1 0,-21 0 0,0 0 16,0 0-16,0 0 0,0-1 0,0 44 31,-21-1-31,21 0 16,0 0-16,0 0 0,0 0 15,0 1-15,0-1 0,0 0 16,0 0-16,0 0 0,0 0 0,0 1 16,0-1-16,0 0 0,21-21 15,1 0-15,-1 0 16,0 0-16,0 0 0,0 0 0,0-21 16,1 21-16,20-21 0,-21-1 15</inkml:trace>
  <inkml:trace contextRef="#ctx0" brushRef="#br0" timeOffset="57466.11">10626 3471 0,'0'0'0,"-22"0"16,1 0-16,0 0 0,0 0 16,0 22-16,0-22 0,-1 21 0,1 0 15,0 21-15,0-21 0,0 1 16,21 20-16,0-21 0,-21 0 0,21 22 15,0-22-15,0 0 0,0 0 0,0 0 16,0 0-16,21 1 0,-21-1 16,21 0-16,0-21 0,0 21 15,0-21-15,22 0 0,-22 0 0,0 0 16,0 0-16,22 0 0,-22 0 0,0-21 16,21 21-16,-21-21 0,22 0 15,-22-1-15</inkml:trace>
  <inkml:trace contextRef="#ctx0" brushRef="#br0" timeOffset="57736.96">11049 2985 0,'-21'-22'0,"42"44"0,-63-44 0,20 22 0,1 0 0,0 0 16,0 0-16,0 22 15,0-1-15,-1 0 0,22 21 0,0-21 16,-21 22-16,21-1 0,-21 22 15,21-22-15,0 21 0,0 1 0,0-22 16,0 22-16,0-22 0,-21 0 16,21 22-16,0-22 0,0 1 0,0-22 15,0 21-15,0-21 0,0 22 16,0-22-16,21 0 16,-21 0-16,21-21 0,0 0 0,1 0 0,-1 0 15,0 0-15,0-21 0,0 0 16,22 21-16</inkml:trace>
  <inkml:trace contextRef="#ctx0" brushRef="#br0" timeOffset="58084.76">11261 3598 0,'0'-21'0,"0"42"0,0-63 16,-22 42-16,1 0 0,0 0 0,0 0 16,0 21-16,0 0 15,-1 1-15,1-1 0,21 0 16,0 0-16,-21 0 0,21 0 0,0 1 0,0-1 15,0 0-15,0 0 0,0 0 16,0 0-16,21 1 0,0-1 0,1-21 16,-1 21-16,0-21 0,0 0 0,0 0 15,0 0-15,1 0 16,-1 0-16,0 0 0,0 0 0,0-21 16,0 0-16,-21-1 0,0 1 0,22 0 15,-22 0-15,21-21 0,-21 20 16,0-20-16,0 21 0,0 0 0,0-22 15,-21 22-15,-1 21 0,1-21 0,0 21 16,0 0-16,0 0 16,0 0-16,-1 21 0,1 0 15,21 1-15,-21-1 0,21 0 0,0 0 16,0 0 0,21-21-16</inkml:trace>
  <inkml:trace contextRef="#ctx0" brushRef="#br0" timeOffset="58469.47">11642 3577 0,'0'0'16,"0"-21"-16,0 0 16,0 0-1,21 21 1,0 0-16,0 0 0,0 0 0,0 21 15,1-21-15,-22 21 16,0 0-16,21 0 0,-21 1 16,21-1-16,-21 0 0,0 0 0,0 0 15,0 22-15,0-22 0,0 0 0,0 0 16,0 0-16,-21 0 0,21 1 16,-21-1-16,21 0 0,0 0 15,0-42 16,0 0-31,0 0 16,0-1-16,0 1 0,0 0 0,21 0 16,0 0-16,-21 0 0,21-1 15,0 1-15,0 0 0,1 0 0,-22 0 16,21 0-16,0-1 0,0 1 16,0 21-16,-21-21 0,0 0 15,21 21-15,-21-21 0</inkml:trace>
  <inkml:trace contextRef="#ctx0" brushRef="#br0" timeOffset="58725.32">10880 3281 0,'-22'0'0,"44"0"0,-22 0 15,21 0-15,21 0 16,0 0-16,1 0 0,20 0 16,-20 0-16,20 0 0,1 0 0,-1 0 15,-21 0-15,1 0 0,-1 0 16,0 0-16,1 0 0,-22 0 0,0 0 16,0 0-16,-21-21 0,0 0 15,0-1-15</inkml:trace>
  <inkml:trace contextRef="#ctx0" brushRef="#br0" timeOffset="58977.91">9186 3133 0,'0'0'0,"-21"21"31,42-21-31,22 0 0,-1 0 16,0 0-16,1 0 15,20 0-15,-21 0 0,85-21 16,-63 21-16,-1 0 0,1 0 0,-1-21 16,-20 21-16,-1 0 0,-21 0 15,22-22-15,-43 1 16</inkml:trace>
  <inkml:trace contextRef="#ctx0" brushRef="#br0" timeOffset="59609.2">8086 1693 0,'0'0'0,"21"-21"0,-21 0 0,0 42 47,-21 0-47,-1 1 0,-20 20 16,-21 0-16,-1 1 0,1-1 0,-22 21 15,0-20-15,1 20 0,-1 1 16,-21-1-16,21 1 0,-20-1 0,-1 1 15,21-1-15,-21 1 0,22-22 16,-1 22-16,21-22 0,-20 0 0,41 1 16,-20-22-16,42 0 0,-22 0 15,22 0-15,0-21 0,21 21 16,0-42 15,0 0-31,21 0 0,0 0 0,1 0 0,-1-1 16,0-20-16</inkml:trace>
  <inkml:trace contextRef="#ctx0" brushRef="#br0" timeOffset="59953.02">6837 2307 0,'0'0'16,"-21"0"0,-22 21-1,22 1-15,0-1 0,-21 21 0,-1-21 16,22 0-16,-21 22 0,-1-22 15,22 0-15,-21 21 0,21-20 0,0-1 16,-1 0-16,1 0 16,0-21-16,21 21 0,0 0 47,21-21-47,0 0 0,22 0 15,-22 0-15,21 22 0,1-22 16,-22 0-16,21 21 0,0 0 15,1-21-15,-1 0 0,0 0 0,-20 21 16,20-21-16,0 0 0,-21 0 16,1 0-16,-1 21 0,0-21 0,0 0 0</inkml:trace>
  <inkml:trace contextRef="#ctx0" brushRef="#br0" timeOffset="60786.34">13314 1969 0,'-43'-22'31,"43"1"-31,0 42 31,0 1-31,0-1 0,0 0 0,0 21 16,0-21-16,0 22 15,0 20-15,0-20 0,22 20 0,-1 1 16,0-1-16,0 1 0,0-1 16,0 1-16,1-1 0,-1 1 0,21-1 15,-21-21-15,0 1 0,1-1 0,-1 0 16,21 1-16,-42-22 0,21 21 16,0-21-16,-21 1 0,22 20 0,-22-21 15,0 0-15,0 0 16,0-42 15,-22 0-15,1 0-16,0 21 0</inkml:trace>
  <inkml:trace contextRef="#ctx0" brushRef="#br0" timeOffset="61225.09">13398 2921 0,'-42'-21'15,"42"42"17,0 0-32,0 0 15,0 1-15,21-1 16,0 0-16,1 0 0,-1 0 0,-21 0 0,21 1 16,0-1-16,0 0 15,0 0-15,1 0 0,-1 0 0,0 1 16,-21-1-16,21 0 0,0-21 15,-21 21 1,0-42 0,0 0-16,0 0 15,0-1-15,21 1 0,1 0 16,-22 0-16,21-21 0,-21 20 0,21-20 16,0 0-16,0 21 0,0-22 15,1 22-15,-1-21 0,-21 21 16,21-1-16,-21 1 0,21 21 0,-21 21 31,0 1-31,-21-1 0,0 0 16,0 0-16,-1 21 0,1-20 0,0-1 15,0 21-15,0-21 16,21 0-16,-21 1 0,-1 20 0,22-21 0,-21 0 16,21 0-16,0 1 0</inkml:trace>
  <inkml:trace contextRef="#ctx0" brushRef="#br0" timeOffset="68745.72">14436 3133 0,'0'-21'47,"0"-1"-31,0 1-16,21 0 15,-21 0 1,0 0-16,0 0 0,0-1 15,0 44 32,0-1-47,0 21 16,0-21-16,-21 22 0,21-1 0,-22 21 16,22 1-16,0-22 0,0 22 15,-21-1-15,0 1 0,0-22 16,21 22-16,-21-1 0,0-21 0,-1 1 15,22 20-15,-21-20 0,0-1 16,0 0-16,21 1 0,-21-1 0,21-21 16,-21 0-16,21 0 0,-22 1 15,22-1-15,0-42 32,0-1-32,0 1 15,0-21-15,0 21 0,0 0 16,0-22-16,22 22 0,-22-21 0,21 21 15</inkml:trace>
  <inkml:trace contextRef="#ctx0" brushRef="#br0" timeOffset="69132.56">14309 3196 0,'0'0'16,"-22"-21"-16,22 0 0,-21 21 0,21-21 0,-21 0 15,21-1-15,0 1 0,0 0 16,0 0-16,0 0 0,21 21 16,0-21-16,1-1 0,-1 22 0,0-21 15,0 21-15,21 0 0,-20-21 16,20 21-16,0 0 0,1 0 0,-1 0 16,0 0-16,1 21 0,-1-21 15,0 21-15,-21 22 0,22-22 0,-22 21 16,0-21-16,-21 22 0,0-1 15,0 0-15,-21 1 0,-21-1 0,20 0 16,-20 1-16,21-22 0,-21 21 0,-1-21 16,1 1-16,0-1 0,20 0 15,-20 0-15,21-21 0,0 0 16,42-21 46,0 21-62</inkml:trace>
  <inkml:trace contextRef="#ctx0" brushRef="#br0" timeOffset="72232.67">14986 3789 0,'0'0'0,"21"0"16,0 0-16,0 0 0,1 0 0,-1-21 16,0 0-1,0 21-15,0-22 0,0 1 0,-21 0 16,0 0-16,22 0 0,-22 0 0,0-22 16,0 22-16,0 0 0,0 0 15,0 0-15,-22-1 0,1 1 0,0 0 16,0 21-16,0 0 0,0 0 15,-1 0-15,1 0 0,0 0 0,-21 21 16,21 0-16,-1 1 0,1-1 0,-21 21 16,21-21-16,0 22 15,-1-22-15,22 21 0,-21-21 0,21 22 0,-21-22 16,21 0-16,0 0 0,0 0 16,0 0-16,0 1 0,0-1 15,21-21-15,0 0 0,1 0 16,-1 0-16,0 0 0,0 0 15,0 0-15,22 0 0,-22-21 0,0-1 16,0 1-16,0 21 0,0-21 0,1-21 16,-1 21-16,0-1 0,-21 1 15,21 0-15,-21-21 0,0 21 0,0-1 16,0 1-16,0 0 0,21 0 0,-21 0 16,0 0-1,0 42 1,0 0-1,0 0-15,0 0 0,0 22 0,0-22 16,0 0-16,0 0 0,0 21 16,0-20-16,-21-1 0,21 0 0,0 0 15,0 0-15,0 0 0,0 1 0,0-1 16,21-21-16,0 0 0,1 21 0,-1-21 16,0 0-16,21 0 0,-21 0 15,22 0-15,-1-21 0,-21 0 16,22 21-16,-1-22 0,-21 1 0,21 0 15,-20 0-15,-1 0 0,0-22 0,0 22 16,-21 0-16,21 0 0,-21 0 0,0 0 16,0-1-16,0 1 15,-21 21-15,0-21 0,0 21 16,0 0-16,-1 0 0,1 0 16,21 21-1,21 0 1,1-21-16,-22 22 0,21-1 15,0 0-15,0-21 0,-21 21 0,21 0 16,-21 0-16,0 1 0,0-1 0,0 0 16,0 0-16,0 0 15,0 0-15,0 1 0,0-1 16,0 0-16,21-21 16,-21 21-16,22-21 0,-1 0 15,0 0-15,0 0 0,0 0 0,0 0 16,22 0-16,-1 0 0,0 0 15,-20 0-15,20-21 0,0 0 0,1 21 16,-1-21-16,0-1 0,1 1 0,-1 0 16,-21 0-16,0 0 0,0-22 15,1 22-15,-22 0 0,0-21 0,0 21 16,0-1-16,0 1 0,-22 0 16,-20 0-16,21 21 0,0 0 15,-22 0-15,22 0 0,-21 0 0,21 0 16,-22 0-16,22 21 0,-21 0 15,21 0-15,0 22 0,-1-22 0,1 0 16,0 21-16,21-20 0,0-1 16,0 0-16,0 0 0,0 21 0,0-20 15,0-1-15,21 0 0,0-21 16,1 0-16,-1 21 0,0-21 16,0 0-16,0 0 0,0 0 0,1 0 15,20-21-15,-21 21 0,0-21 0,0 0 16,1-1-16,20-20 15,-21 21-15,0 0 0,0 0 0,1-1 16,-22-20-16,0 21 0,0 0 16,0 0-16,21-1 15,-42 44 1,21-1 0,-22 0-16,22 0 0,-21 0 0,21 22 15,-21-22-15,21 0 0,0 0 0,0 0 16,0 0-16,0 1 0,0-1 15,0 0-15,0 0 0,21 0 16,0-21-16,1 0 0,-1 0 16,0 0-16,0 0 0,21 0 0,-20 0 15,-1-21-15,0 0 0,21 21 16,-21-21-16,1 0 0,-1-1 0,0 1 16,0-21-16,-21 21 0,0 0 15,21-22-15,-21 22 0,21 0 0,-21 0 16,0 0-16,0-1 0,0 1 15,0 42 1,0 1-16,0-1 16,0 0-16,-21 0 0,21 0 0,-21 0 15,21 1-15,0 20 0,0-21 0,-21 0 16,21 0-16,-21 1 0,21-1 16,0 0-16,0 0 0,0 0 15,0-42 32,0 0-47,21 0 16,0 0-16,-21-1 0,0-20 0,21 21 15,0 0-15,-21 0 0,22-22 0,-1 22 16,-21 0-16,21 0 0,0 0 16,-21-1-16,21 22 0,0 0 0,1 0 15,-1 0 1,-21 22-16,0-1 0,21 0 0,-21 0 15,0 0-15,0 0 0,0 1 0,0 20 16,0-21-16,0 0 0,0 0 16,0 1-16,21-1 0,-21 0 15,0 0-15,0 0 0,0 0 16,0-42 15,0 0-15,21 0-16,0 0 0,-21 0 0,22-1 15,-1 1-15,-21-21 0,21 21 16,0 0-16,0-22 0,0 22 0,1 0 16,-1 0-16,0 0 0,0 21 15,0-22-15,0 22 0,1 0 0,-22 22 32,0-1-32,0 0 0,0 0 0,0 0 15,0 0-15,0 1 0,0-1 16,0 0-16,0 0 0,0 0 0,0 0 15,0 1-15,0-1 0,0 0 16,0 0-16,21 0 0,0-21 16,0 0-16,0 21 0,0-21 0,22 0 15,-22 0-15,21 0 0,-21 0 16,22 0-16,-1-21 0,-21 0 0,0 0 16,22 21-16,-22-21 0,0 0 15,0-1-15,0 1 0,-21-21 16,0 21-16,0 0 0,22-1 0,-22 1 15,0 0-15,0 0 0,0 0 16,0 0-16,-22 21 0,1 0 0,0 0 16,0 0-16,0 0 0,21 21 15,-21 0-15,21 0 0,-22-21 16,22 42-16,0-20 0,0-1 0,0 0 16,0 0-16,0 0 0,0 0 15,0 1-15,22-1 0,-1 0 0,0 0 16,0-21-16,0 21 15,0-21-15,1 0 16,-1 0-16,21 0 0,-21 0 0,0 0 16,1-21-16,-1 0 0,0 0 0,-21 0 15,21-1-15,0 1 0,0-21 16,1 21-16,-1-22 0,-21 1 0,21-21 16,0 20-16,0-20 0,-21-1 15,0 22-15,0-22 0,21 22 0,-21 0 16,0-1-16,0-20 15,0 42-15,0 0 0,0-1 0,-21 22 16,21 22 0,-21-1-1,0 0-15,21 21 0,-21 1 0,21-1 0,0 0 16,0 1-16,0-1 0,0 0 16,0 1-16,0-1 0,0 0 15,0 1-15,0-1 0,0-21 0,0 21 16,0-20-16,0 20 0,0-21 15,0 0-15,21 0 0,0-21 0,0 22 16,-21-1-16,21-21 0,1 0 16,-1 0-16,0 0 0,0 0 0,0 0 15,0 0-15,1 0 0,-1 0 0,0-21 16,0-1-16,0 1 16,0 0-16,1 21 0,-1-21 0,-21 0 15,0-22-15,0 22 16,21 0-16,-21 0 0,0 0 15,-21 21 17,0 0-32,21 21 0,-22-21 0,1 21 15,21 0-15,-21-21 0,21 21 0,-21 1 16,21-1-16,0 0 0,0 0 16,-21-21-16,21 21 0,0 0 0,0 1 15,21-1-15,0-21 16,0 21-16,0-21 0,1 0 15,-1 0-15,0 0 0,21 0 16,1 0-16,-22 0 0,21-21 16,0 0-16,1 21 0,-22-22 0,21 1 15,1-21-15,-22 21 0,0-22 16,-21 22-16,0 0 0,0 0 16,0 0-16,-21 21 15,0 0 1,-1 0-16,1 0 0,0 0 0,21 21 15,0 0-15,-21-21 0,21 21 0,0 0 16,0 1-16,0-1 16,21 0-16,-21 0 0,21 0 15,0-21-15,-21 21 16,0 1-16,22-22 16,-1 21-16,0-21 15,0 0 1,0 0-16,0 0 15,1 0-15,-1 0 16,0-21-16,0 21 0,0-22 16,0 1-16,1 21 0,-1-21 15,-21 0-15,21 0 0,0-22 0,-21 22 16,0 0-16,0 0 0,21 0 0,-21 0 16,0 42 15,0 0-31,0 0 0,0 0 15,0 0-15,-21-21 0,21 22 16,0-1-16,0 0 0,0 0 16,0 21-16,0-20 0,0-1 15,21-21 1,0 0 0,1 0-16,-1 0 0,0 0 15,0-21-15,0-1 16,0 1-16</inkml:trace>
  <inkml:trace contextRef="#ctx0" brushRef="#br0" timeOffset="72416.57">19240 3471 0,'0'0'0,"-42"-42"31,21 42-31,21 21 63,-21-21-63</inkml:trace>
  <inkml:trace contextRef="#ctx0" brushRef="#br0" timeOffset="72642.03">17886 3387 0,'0'0'16,"-21"0"-16,21 21 16,21-21-1,0 0-15,0 0 16,0 0-16,22 0 0,-22 0 0,21 0 15,0 0-15,1 0 0,20 0 16,-20 0-16,-1 0 0</inkml:trace>
  <inkml:trace contextRef="#ctx0" brushRef="#br0" timeOffset="73365.28">19558 3725 0,'-21'0'0,"42"0"0,-63 0 0,42-21 31,21 0-31,0 21 15,0-21-15,0 21 0,22 0 16,-22 0-16,21 0 0,-21 0 0,22 0 16,-22 0-16,0 0 0,0 21 15,0 0-15,0 0 0,-21 1 16,0-1-16,0 0 0,0 0 16,-21 0-16,-21 0 0,21 1 15,-22-1-15,1 0 0,0 0 0,-1 0 16,1 0-16,0-21 0,-1 22 0,22-22 15,0 0-15,0 21 0,0-21 16,0 0-16,42-21 31,0 21-31,0 0 16,0 0-16,0 0 0,22 0 16,-22 0-16,21 0 0,1 0 15,-22 0-15,21 0 0,0 0 0,1 21 0,-1 0 16,-21 21-16,22-21 15,-22 1-15,21-1 0,-21 21 0,0 0 16,1-20-16,-1 20 0,-21 0 16,21 1-16,-21-22 0,0 21 0,0 0 15,0 1-15,0-1 0,-21 0 0,-22 1 16,22-1-16,0 0 0,-21 1 0,-1-1 16,1 0-16,0 1 0,-22-1 15,22 0-15,-22-20 0,22-1 0,-21 0 16,-1 0-16,22 0 0,-22-21 15,22 0-15,0 0 0,-1 0 0,1 0 16,0-21-16,20 21 0,-20-21 0,21 0 16,-21-22-16,20 22 0,1 0 15,0-21-15,21 21 0,0-22 16,0 22-16,0 0 0,0-21 0,0 20 16,0-20-16,21 21 0,0 0 15,1-22-15,-1 22 0,0-21 0,21 21 16,1-22-16,-1 1 0,0 0 0</inkml:trace>
  <inkml:trace contextRef="#ctx0" brushRef="#br0" timeOffset="73733.07">20066 3662 0,'0'0'0,"21"-21"15,0 21-15,0 0 16,-21-21-16,22 21 0,-1 0 16,0-22-16,0 22 15,0-21-15,0 21 0,-21-21 16,0 0 0,-21 21-1,0 0-15,0 21 16,0-21-16,0 21 0,-1 0 15,1 1-15,-21-1 0,42 0 0,-21 0 16,0 0-16,21 0 0,-22 1 16,22-1-16,0 0 0,0 0 15,0 0-15,22 0 0,-1-21 0,0 22 16,0-22-16,0 0 0,22 0 16,-1 0-16,-21 0 0,21 0 0,1 0 15,-1 0-15,0 0 0,22-22 16,-22 22-16</inkml:trace>
  <inkml:trace contextRef="#ctx0" brushRef="#br0" timeOffset="74229.25">20891 3662 0,'0'-21'0,"0"42"0,0-63 15,22 20-15,-22 1 0,0 0 0,0 0 16,0 0-16,0 0 0,-22-1 16,1 1-16,0 21 0,0 0 15,0 0-15,0 0 0,-1 0 16,1 0-16,-21 0 0,21 21 0,0 1 15,-22-1-15,22 0 0,0 21 16,0-21-16,0 1 0,-1 20 0,22-21 16,0 0-16,0 0 0,0 1 0,0-1 15,0 0-15,22 0 16,-1 0-16,0 0 0,0-21 0,0 0 16,22 0-16,-22 0 0,0 0 15,21 0-15,-21 0 0,43-21 16,-43 0-16,0 21 0,0-42 0,1 21 15,-1-1-15,21-20 0,-21 0 16,0-1-16,1-20 0,-1 21 0,-21-22 16,21 1-16,0-1 0,0 1 15,-21 20-15,0-20 0,0 20 0,21 1 16,-21 21-16,0-21 0,0 20 16,0 1-16,-21 42 15,0 1-15,21-1 0,-21 21 16,0-21-16,0 43 15,-1-22-15,-20 64 0,21-43 16,21 1-16,-21-22 0,21 22 16,0-22-16,0 0 0,0 1 0,0-1 15,0 0-15,21 1 0,0-22 0,0 0 16,22 0-16,-22 0 0,21 1 16,0-1-16,1-21 0,-1 0 0,22 0 15,-22 0-15,21-21 0,-20 21 16</inkml:trace>
  <inkml:trace contextRef="#ctx0" brushRef="#br0" timeOffset="75737.02">12912 1884 0,'-22'21'0,"1"-21"0,0 0 15,21 21 32,21 0-47,0-21 16,1 0-16,20 0 0,-21 0 0,21 0 15,-20 0-15,20 0 0,21 0 16,-20 0-16,-1 0 0,22 0 0,-1 0 16,1 0-16,-1 0 0,1 0 15,-1 0-15,1-21 0,20 21 16,1 0-16,0 0 0,20-21 15,-20 21-15,21-21 0,-21 21 0,20 0 16,-20-21-16,21 21 0,0-21 0,0 21 16,21-22-16,0 22 0,21-21 15,-21 21-15,0-21 0,0 21 0,21 0 16,0-21-16,-21 21 0,21 0 16,-21-21-16,21 21 0,-21 0 0,0-21 15,22 21-15,-22-22 0,42 22 16,-21 0-16,0 0 0,0 0 0,1 0 15,20 0-15,-21 0 16,0 0-16,22 0 0,-22 0 0,-21 0 0,0 0 16,0 22-16,0-1 15,0-21-15,0 21 0,-21-21 0,21 0 16,-22 21-16,-20-21 0,0 0 16,-1 21-16,1-21 0,-21 0 0,-22 0 15,21 0-15,-20 0 0,-1 0 16,-21 0-16,22 0 0,-22 0 0,0 0 15,0 0 64,-42 0 77,0 0-125,0 0-31,-1 0 16,1 0-1,0 0-15,0 0 16,0 0-16,0 0 16,-1 0-16,1 0 0,0-21 15,-21 21-15,21 0 0,-1 0 16,1 0-16,0 0 0</inkml:trace>
  <inkml:trace contextRef="#ctx0" brushRef="#br0" timeOffset="76394">19156 1672 0,'-21'0'15,"42"0"-15,-64 0 0,22 0 0,0 0 16,0 0-16,0 0 0,0 0 16,-1 0-16,1 0 15,42 0 32,1 0-47,-1 21 0,0-21 16,21 0-16,-21 0 0,22 0 15,-1 22-15,0-22 0,22 0 0,-22 0 16,22 21-16,-1-21 0,1 0 16,-1 0-16,1 0 0,-1 21 0,1-21 15,-1 0-15,1 0 16,-1 0-16,1 21 0,-1-21 0,1 0 15,-1 0-15,22 0 0,-22 0 16,1 0-16,21 0 0,-22 0 0,22 0 16,-22 0-16,1 0 0,20 0 15,-20 0-15,-1 0 0,1 0 0,-1 0 16,1 0-16,-22 0 0,22 0 16,-1 0-16,1 0 0,-1 0 0,1 0 15,-1 0-15,1 0 0,-1 0 16,1 0-16,-22 0 0,22 0 0,-22 0 15,-21 0-15,21 0 0,-20 0 16,-1 0-16,0 0 16,-21-21 77</inkml:trace>
  <inkml:trace contextRef="#ctx0" brushRef="#br0" timeOffset="77093.35">21907 1799 0,'0'0'0,"0"-21"15,0 0-15,0 0 32,0 42 14,22 0-46,-1-21 0,0 21 16,0 22-16,0-22 0,0 0 16,22 21-16,-1-21 0,-21 22 15,22-1-15,-1-21 0,0 22 0,1-1 0,-22-21 16,63 64 0,-41-64-16,-22 21 0,21 1 0,1-22 15,-22 21-15,0-21 0,0 0 16,0 22-16,0-22 0,-21 0 0,0 0 15,22-21-15,-22 21 0,0 1 16,21-22-16,-21-22 47,0 1-31,-21 0-16,-1 21 15,1-21-15</inkml:trace>
  <inkml:trace contextRef="#ctx0" brushRef="#br0" timeOffset="77449.14">22098 2434 0,'0'0'0,"-21"0"15,42 0 16,0 0-15,0 0-16,0 0 0,22 21 0,-22 1 16,0-22-16,21 21 15,1 0-15,-22 0 0,21 0 0,-21 0 16,22 1-16,-22-1 0,21 0 0,-21 0 16,1-21-16,-1 21 0,21-21 15,0 21-15,-20-21 0,-1 0 16,0 0-16,0 0 15,-21-21 17,0 0-32,0 0 15,0 0-15,0 0 0,0-1 16,0 1-16,0 0 16,0-21-16</inkml:trace>
  <inkml:trace contextRef="#ctx0" brushRef="#br0" timeOffset="77681">22839 2201 0,'0'0'0,"21"-21"0,-21 0 16,0 0-16,0 42 31,0 0-31,0 0 0,0 1 16,0-1-16,-21 0 0,21 21 16,-21-21-16,21 22 0,-22-1 15,22 0-15,0-20 0,-21 20 0,0-21 16,21 21-16,-21-20 0,21-1 15,0 0-15,0 0 0,-21-21 0,21 21 16,0 0-16,0-42 31,21 21-31,-21-21 16</inkml:trace>
  <inkml:trace contextRef="#ctx0" brushRef="#br0" timeOffset="80549.36">23326 3281 0,'0'0'15,"-22"0"17</inkml:trace>
  <inkml:trace contextRef="#ctx0" brushRef="#br0" timeOffset="81184.99">23347 3239 0,'-21'0'0,"21"-22"15,-22 1 1,22 0-16,0 0 16,0 0-16,0 0 15,22 21 1,-22-22-16,21 22 0,0 0 0,0 0 15,0 0-15,-21-21 0,21 21 16,1 0-16,-1 0 0,0 0 0,0 0 16,-21 21-16,21-21 0,0 22 15,-21-1-15,22 21 0,-22-21 16,0 0-16,0 22 0,0-1 0,0 0 16,0 1-16,0-22 0,0 21 0,0 1 15,0-22-15,-22 21 0,22-21 16,0 0-16,0 1 0,-21-1 0,21 0 15,-21-21-15,21 21 16,-21-42 0,21 0-1,0 0-15,0-1 16,0-20-16,0 21 0,0 0 0,21-22 16,-21 1-16,21 21 15,0-21-15,1-1 0,-1 1 0,21 0 16,-21-1-16,22 22 0,-22-21 0,21 21 15,0-1-15,1 22 0,41 0 16,-41 0-16,-22 0 0,21 0 16,-21 22-16,1-1 0,-1 0 15,-21 21-15,21-21 0,-21 22 0,0-1 16,0 0-16,0 1 0,0-1 0,-21-21 16,0 22-16,-1-22 15,22 21-15,-21-21 0,21 0 0,-21 1 16,21-1-16,-21-21 0,21 21 15,0-42 32,0 0-47,21-1 16,0 1-16</inkml:trace>
  <inkml:trace contextRef="#ctx0" brushRef="#br0" timeOffset="81913.58">24596 3154 0,'0'0'0,"0"-21"0,-22 42 31,22 0-31,-21 0 16,0 0-16,0 1 0,0 20 0,0-21 15,21 21-15,-22 1 0,1-22 16,21 21-16,0-21 0,0 1 0,0 20 15,0-21-15,0 0 0,0 0 16,0 1-16,21-1 16,1-21-16,-1 0 0,0 0 15,0 0 1,0-21-16,-21-1 0,0 1 16,21 0-16,-21 0 0,0-21 0,0 20 15,0-20-15,0 0 0,0-1 16,-21 1-16,21 0 0,0 21 0,0-22 15,0 22-15,0 0 0,0 0 16,0 0-16,0-1 0,21 22 16,1-21-16,-1 21 0,21 0 0,-21 0 15,0 0-15,22 0 0,-22 21 16,21-21-16,-21 22 0,22 20 0,-22-21 16,0 21-16,0-20 0,0 20 15,1 0-15,-22-21 0,0 22 16,0-22-16,0 21 0,0-21 0,0 22 15,0-22-15,0 0 0,0 0 16,0 0-16,0 1 0,-22-22 31,1 0-31,21-22 16,0 1-16,0 0 16,0 0-16,0-21 0,0 20 15,0-20-15,0 0 0,21-1 16,1 1-16,-1 21 0,0-21 0,0-1 15,0 22-15,0 0 0,22 0 0,-22 0 16,21 21-16,-21 0 0,1 0 16,20 0-16,-21 0 0,0 0 15,0 21-15,1 0 0,-1 0 0,-21 21 16,0 1-16,0-22 0,0 21 16,0 1-16,0-1 0,0-21 0,0 21 15,0-20-15,0 20 0,0-21 0,-21 0 16,-1 0-16,22 1 0,-21-22 15,21 21-15,0-42 32,0-1-32,0 1 0</inkml:trace>
  <inkml:trace contextRef="#ctx0" brushRef="#br0" timeOffset="82489.89">26437 2731 0,'0'0'0,"-21"-22"16,21 1-16,0-21 16,0 21-16,-21 42 31,21 21-31,0-21 16,0 22-16,0-1 0,0 22 0,-21-22 15,21 21-15,0 1 0,0-1 16,-22 22-16,1-21 0,0-1 0,21 22 15,0-22-15,-21 1 0,0-22 16,21 22-16,-21-22 0,21 0 0,0 1 16,-22-22-16,22 21 0,-21-21 15,21 0-15,0 1 0,-21-22 16,0 0 0,0-22-16,21 1 15,0 0-15,0 0 0,0-21 0,0 20 16,0-20-16,0-21 0</inkml:trace>
  <inkml:trace contextRef="#ctx0" brushRef="#br0" timeOffset="82817.96">26141 2985 0,'0'-43'0,"0"86"0,0-128 0,-21 43 16,21-1-16,0 22 0,0-21 0,0 21 16,0-22-16,0 22 0,21-21 0,0 21 15,0-1-15,0 1 16,0 0-16,22 0 0,-22 0 0,42 21 15,-20 0-15,20 0 0,1 0 16,-1 21-16,1 0 0,-1 21 0,1 1 16,-22-1-16,0 0 0,1 1 15,-22-1-15,-21 0 0,0 1 16,0 20-16,-42-20 0,-1-1 0,1 0 0,-22 1 16,22-1-16,-21 0 0,-1 1 15,1-22-15,20 21 0,-41 0 16,41-20-16,22-22 0,0 21 15,0-21-15,21 21 16,0 0 0,21-21-1,0 0-15,0 0 0,0 0 0,1 0 16,-1 0-16,0 0 0,21 21 0</inkml:trace>
  <inkml:trace contextRef="#ctx0" brushRef="#br0" timeOffset="85797.13">26945 3577 0,'0'0'0,"85"-21"31,-64 0-31,0 0 0,0 0 16,0-1-16,-21 1 0,22-21 0,-22 21 16,21-22-16,-21 1 0,0 21 15,0-21-15,0 20 0,0-20 0,0 21 16,0 0-16,-21 21 15,-1 0-15,1 0 0,0 0 16,-21 21-16,21 0 0,-1 0 0,-20 22 16,0-1-16,21-21 0,-22 21 15,22 1-15,0-1 0,0 0 0,0 1 16,-1-22-16,22 21 0,-21-21 16,21 22-16,0-22 0,0 0 15,0 0-15,21 0 0,1-21 0,-1 0 16,0 22-16,21-22 0,-21 0 15,1 0-15,20 0 0,-21-22 0,21 1 16,-20 21-16,41-42 16,-42 0-16,0 20 0,1-20 0,-1 0 15,0-1-15,0 1 0,-21 21 16,21-21-16,-21-1 0,21 22 0,-21 0 16,22 0-16,-22 0 0,0-1 0,0 44 31,0-1-31,0 0 15,0 0-15,-22 21 0,1-20 0,21-1 16,-21 21-16,21-21 16,0 22-16,0-22 0,0 0 0,0 0 15,0 21-15,0-20 0,0-1 16,21 0-16,0-21 0,1 0 16,-1 0-16,0 0 0,21 0 0,-21 0 15,1 0-15,20-21 0,-21 21 16,21-21-16,-20-1 0,20-20 0,-21 21 15,0 0-15,22-22 0,-43 1 0,21 21 16,0-64-16,-21 64 16,0 0-16,0 0 0,0 0 0,-21 21 15,0 0-15,-1 0 16,1 0-16,0 0 0,0 21 16,0-21-16,21 21 0,-21 0 0,21 0 15,0 0-15,0 1 0,0 20 16,0-21-16,0 0 0,21 0 0,0 22 15,-21-22-15,21 0 0,-21 0 16,0 0-16,0 1 0,0-1 0,21 0 16,-21 0-16,21-21 0,-21 21 0,22-21 15,-1 0-15,0 0 16,0 0-16,0 0 0,22 0 0,-22 0 16,21 0-16,0 0 0,1 0 15,-1-21-15,0 21 0,1-21 16,-1 0-16,0 0 0,-20-1 0,20 1 15,-21 0-15,0-21 0,0 21 16,1-22-16,-22 1 0,0 0 0,0 20 16,0-20-16,0 21 0,0 0 15,0 0-15,-22-1 0,1 1 0,0 21 16,0 0-16,-21 0 0,20 0 0,-20 21 16,21-21-16,-21 22 0,-1 20 15,22-21-15,-21 0 0,-1 22 16,22-1-16,-21-21 0,21 21 0,0-20 15,-1 20-15,1-21 0,21 0 0,-21 22 16,21-22-16,0 0 0,0 0 16,21 0-16,0-21 15,1 0-15,20 0 0,-21 0 0,21 0 16,-20 0-16,20 0 0,-21-21 0,21 0 16,1 0-16,-22 0 0,21-22 15,-21 22-15,1-21 0,-1 21 0,0-22 16,0 22-16,-21 0 0,0 0 15,0 0-15,0-1 0,0 44 32,-21-1-32,0 0 15,0 0-15,-1 0 0,22 0 16,0 22-16,-21-22 0,21 0 16,0 0-16,0 0 0,0 1 0,0-1 15,0 0-15,21 0 0,-21 0 0,22-21 16,-1 0-16,21 21 0,-21-21 15,0 0-15,22 0 0,-22 0 0,21 0 16,1-21-16,-22 21 0,21-21 16,-21 0-16,22 0 0,-22-22 0,0 22 15,0-21-15,0 21 0,0-22 0,1 1 16,-22 21-16,0-21 0,0 20 16,0 1-16,0 0 0,0 42 31,0 0-31,0 1 15,-22-1-15,1 0 0,21 21 0,-21-21 16,21 1-16,0 20 0,0-21 16,-21 0-16,21 0 0,-21 1 0,21-1 15,0 0-15,0 0 0,0 0 16,0-42 15,0 0-15,0 0-16,0 0 0,21-1 0,0 1 15,0-21-15,-21 21 0,21-22 16,1 22-16,-22-21 0,21 21 16,0 0-16,-21-1 0,21 1 0,0 21 15,0 0-15,1 21 16,-22 1-16,21-1 16,-21 0-16,0 0 0,0 21 15,0-20-15,0 20 0,0-21 0,0 0 16,0 0-16,0 22 0,0-22 0,0 0 15,0 0-15,0 0 16,21-21 0,0 0-16,0 0 15,0-21-15,1 0 16,-1 0-16,0-21 0,0 20 16,0 1-16,22-21 0,-22 0 15,0 20-15,0-20 0,21 21 0,-20 0 16,-1 0-16,0-1 0,0 22 0,0 0 15,0 0 1,-21 22-16,0-1 16,0 0-16,0 21 15,0-21-15,0 1 0,0-1 0,0 0 16,0 0-16,0 0 0,0 0 0,0 1 16,0-1-16,0 0 0,22 0 15,-1 0-15,0-21 16,0 0-16,21 0 0,-20 0 15,-1 0-15,21 0 0,-21 0 0,0 0 16,1 0-16,20-21 0,-21 0 0,0 0 16,0 0-16,1-1 15,-1-20-15,0 21 0,-21-21 0,21-1 16,-21 22-16,21-21 0,-21 21 0,0-1 16,0 1-16,-21 21 15,0 0-15,0 0 16,0 0-16,21 21 0,-22 1 0,1-1 15,21 21-15,0-21 0,0 0 0,0 22 16,0-22-16,0 0 16,0 0-16,0 0 0,0 1 0,0-1 15,0 0-15,0 0 0,21 0 16,1-21-16,-1 0 0,0 0 0,0 0 16,0 0-16,0 0 0,22 0 0,-22 0 15,0 0-15,0-21 0,0 0 16,22 0-16,-22 0 0,0-22 0,0 1 15,0 0-15,22-1 0,-22-20 16,0-1-16,0 1 0,0-1 0,1 1 16,-1-1-16,0 1 0,0-1 15,-21 1-15,21 20 0,-21 1 16,21 0-16,-21 21 0,0-1 0,0 1 16,0 42-1,-21 1 1,21-1-16,0 0 0,-21 21 15,0 1-15,21-22 0,-21 21 0,21 0 16,0 1-16,-21-1 0,21 0 16,-22 1-16,22-1 0,-21 0 0,21 1 15,0-1-15,0 0 0,0 1 16,0-1-16,0-21 0,0 0 0,0 22 16,0-22-16,21 0 0,1-21 0,-1 21 15,0-21-15,0 0 16,0 0-16,0 0 0,22 0 0,-22 0 15,21 0-15,-21-21 0,1 0 16,20 0-16,-21 0 0,0-1 0,0 1 16,1-21-16,-1 0 0,0 20 15,0-20-15,-21 0 0,0 21 0,0-1 16,0 1-16,0 0 0,0 0 0,-21 21 16,0 0-1,0 21-15,-1 0 0,22 0 0,-21 1 16,0-1-16,21 21 0,0-21 15,-21 22-15,21-22 0,-21 21 0,21-21 16,0 0-16,0 22 0,0-22 16,0 0-16,0 0 0,21 0 15,0 1-15,0-22 16,22 0-16,-22 0 0,21 0 16,-21 0-16,22 0 0,-22 0 0,0 0 15,21-22-15,-21 1 0,1 0 16,20-21-16,-21 21 0,0-1 0,0-20 15,-21 21-15,0-21 0,0 20 16,0 1-16,0 0 0,0 0 0,-21 21 16,0 0-1,0 0-15,0 0 0,21 21 0,-21-21 16,21 21-16,0 0 0,0 1 16,0-1-16,0 0 0,0 0 15,0 0-15,0 0 0,0 1 0,0-1 16,21 0-16,-21 0 0,21-21 15,-21 21-15,21 0 0,-21 1 16,21-22-16,0 0 16,1 0-16,-1 0 15,0 0-15,0 0 0,0 0 16,0 0-16,1 0 0,-1-22 0,0 1 16,0 21-16,0-21 0,0-21 0,1 21 15,-1-1-15,21-20 16,-21 21-16,0 0 0,1-22 0,-1 22 15,-21 0-15,21 0 16,-21 42 0,0 0-1,-21 0-15,21 1 0,0-1 0,-21 0 16,21 0-16,-22 21 0,22-20 16,0-1-16,0 0 0,0 0 15,0 0-15,0 0 0,22-21 16,-1 0-16,0 22 0,0-22 15,0 0-15,0 0 0,1 0 16,-1 0-16,0 0 0,0-22 16,0 1-16,0 0 0,1 0 15,-22-21-15</inkml:trace>
  <inkml:trace contextRef="#ctx0" brushRef="#br0" timeOffset="85996.81">31602 3006 0,'0'0'0,"-21"-21"0,-1 21 16,22-22-16,0 44 62,0-1-62,0 0 16,-21-21-16,0 0 15,0 0-15</inkml:trace>
  <inkml:trace contextRef="#ctx0" brushRef="#br0" timeOffset="86220.68">30057 3006 0,'-22'21'0,"44"-42"0,-86 42 16,43-21-16,42 0 31,0 0-31,22 0 16,-1 0-16,0 0 0,1 0 0,20 0 16,-21 0-16,22 0 0,-22 0 15,22 0-15,-22-21 0</inkml:trace>
  <inkml:trace contextRef="#ctx0" brushRef="#br0" timeOffset="86910.29">31792 3344 0,'0'0'0,"-42"-21"31,63 21-31,0 0 16,0 0-16,1 0 0,20 0 16,-21 0-16,21 0 0,-20 0 15,20 0-15,0 21 0,-21 1 0,1-1 16,-1 0-16,0 0 0,-21 21 15,0-20-15,0-1 0,0 0 0,-21 0 16,0 0-16,-22 0 0,1 1 16,0-1-16,-1 0 0,22 0 0,-21-21 15,-1 21-15,22-21 0,-21 0 16,21 21-16,0-21 16,42 0 15,0 0-31,0 0 0,0 0 15,0 0-15,1 0 0,-1 0 16,21 0-16,-21 22 0,0-22 0,22 21 16,-1 0-16,-21 0 0,22 0 15,-1 0-15,-21 1 0,21-1 0,-20 21 16,-1-21-16,0 22 0,-21-22 16,0 21-16,0 0 0,0 1 0,0-1 15,0 0-15,0 22 0,-21-22 16,0 1-16,-22 20 0,22-21 0,-21 1 15,-1-1-15,1 22 0,0-22 16,-22 0-16,22 1 0,0-1 0,-22-21 16,22 21-16,-1-20 0,1-1 15,0 0-15,-1-21 0,22 0 16,-21 0-16,0 0 0,20 0 0,-20-21 16,0 0-16,21-1 0,-1 1 15,1-21-15,0 21 0,21 0 16,0-22-16,0 22 0,0 0 0,21-21 15,0 20-15,1-20 0,20 0 0,0-1 16,1 1-16,-1 0 0,0-22 0,22 22 16,-22 0-16</inkml:trace>
  <inkml:trace contextRef="#ctx0" brushRef="#br0" timeOffset="87285.07">32427 3493 0,'0'0'0,"64"-64"31,-43 64-31,0-21 0,0 0 16,0 0-16,22-1 15,-22 1-15,0 0 0,0 0 0,-21 0 16,0 0-16,21-1 0,-21 1 0,-21 21 31,0 0-31,0 0 0,0 0 16,0 21-16,-22 1 0,22-1 15,0 0-15,0 21 0,0-21 16,-1 1-16,1 20 0,21-21 0,-21 0 16,21 22-16,0-22 0,0 0 0,0 0 15,0 0-15,21-21 0,0 21 16,1 1-16,20-22 0,-21 0 0,0 0 15,22 0-15,-22 0 16,21 0-16,-21 0 0,22 0 0,-1 0 16,0 0-16,-21 0 0</inkml:trace>
  <inkml:trace contextRef="#ctx0" brushRef="#br0" timeOffset="87821.34">33253 3344 0,'0'0'0,"0"-21"0,0-106 31,-21 106-31,-1 0 0,1 21 0,0-21 16,0 21-16,0 0 0,0 0 16,-22 0-16,22 0 0,0 21 15,0 0-15,-22-21 0,22 42 0,0-20 16,0-1-16,0 21 16,0-21-16,21 0 0,0 22 0,0-22 15,0 21-15,0-21 0,0 1 16,0 20-16,0-21 0,0 0 0,21-21 15,0 21-15,0 1 0,21-22 16,-20 0-16,20 0 0,-21 0 16,0 0-16,0 0 0,1-22 15,-1 1-15,0 0 0,0-21 0,0 21 16,0-22-16,1 1 0,-1-22 16,21 22-16,-21-21 0,0 20 15,1-20-15,-1-1 0,0 22 0,0-22 16,-21 1-16,21 21 15,0-1-15,-21 1 0,0 0 0,0-1 16,0 22-16,22 0 0,-22 0 16,-22 42-1,1 21 1,0-21-16,0 22 0,0-1 16,0 0-16,-1 1 0,1-1 0,0 22 15,21-22-15,0 21 0,-21 1 16,21-22-16,0 22 0,0-1 15,0-20-15,21-1 0,0 0 0,0 22 16,22-43-16,-1 21 16,0-21-16,1 1 0,-1-1 0,0 0 15,22-21-15,-22 0 0,22 0 16,-1 0-16,-42-21 0,-21-22 16</inkml:trace>
  <inkml:trace contextRef="#ctx0" brushRef="#br0" timeOffset="96921.14">2392 4551 0,'-21'0'0,"-1"0"16,1 0 15,0 0-15,0 0 0,0 0-16,0 0 15,-1 0-15,22-21 0,-21 21 16,0 0-16,0 0 15,0 0-15,0 0 0,-1 0 16,1 0 0,0 0-16,0 0 15,42 21 48,0-21-48,22 0-15,-22 0 0,21 0 0,22 0 16,-22 0-16,21 21 0,22-21 16,0 0-16,-1 0 0,22 0 15,0 0-15,-21 0 0,21 0 0,21 0 16,-22 0-16,1 0 0,0 0 16,0 0-16,0 0 0,0 0 0,-22 0 15,1 0-15,-22 0 0,22 21 16,-21-21-16,-22 0 0,0 0 0,1 21 15,-1-21-15,-21 22 0,0-22 16,0 0-16,-42 0 16,0 0-16,-21 0 15,-1-22-15</inkml:trace>
  <inkml:trace contextRef="#ctx0" brushRef="#br0" timeOffset="97637.73">2434 4572 0,'0'0'0,"-21"0"0,0 0 16,0 0-16,63 0 47,-21 0-47,0 0 0,22 0 15,-1 0-15,0 0 0,22 0 0,-1 0 16,1 0-16,-1 0 0,1 0 16,-1 0-16,1 0 0,-1 0 15,1 0-15,20 0 0,1 0 0,0 0 16,-1 0-16,1 0 0,0 0 0,21 0 15,-22 21-15,22-21 0,-21 0 16,21 0-16,-1 0 0,1 0 16,21 0-16,-21 0 0,21 0 0,0 0 15,-21 0-15,21 21 0,0-21 16,0 0-16,0 0 0,21 0 0,-21 0 16,21 0-16,0 0 0,-21 0 0,22 22 15,-1-22-15,0 0 0,0 0 16,0 0-16,0 0 0,-21 0 0,22 0 15,-1 0-15,-21 0 0,0 0 0,0 0 16,0 0-16,0 0 0,-21 0 16,21 0-16,-22 0 0,22 0 0,-21 0 15,0 21-15,21-21 0,-21 0 16,0 0-16,0 0 0,-1 0 16,-20 0-16,21 0 0,0 0 0,0 0 15,-22 0-15,1 0 0,0 0 0,-1 0 16,-20 0-16,-1 0 0,1 0 15,-22 0-15,0 0 0,-20 0 0,20 0 16,-21 0-16,0 0 16,0 0-1,-21-21 63</inkml:trace>
  <inkml:trace contextRef="#ctx0" brushRef="#br0" timeOffset="98593.16">14287 4339 0,'-21'0'0,"42"0"0,-84 0 16,21 0-16,-43 0 0,21 0 15,22 0-15,0 0 0,-1 0 16,1 0-16,21 0 0,-21 0 0,20 0 16,1 0-16,0 0 15,42 0 1,0 0-16,1 0 15,20 0-15,0 0 0,1 0 16,20 0-16,1 0 0,-1 0 0,22 0 16,-1 0-16,1 0 0,0 0 15,-1 0-15,22 0 0,0 0 16,21 0-16,0 0 0,21 0 0,-21 0 16,21 0-16,1 0 0,-1 0 15,0 0-15,21-21 0,1 21 0,-1 0 16,0 0-16,1 0 0,-1 0 0,21 0 15,-20 0-15,-1 0 0,0 0 16,1 0-16,-1 0 0,0 21 0,-20-21 16,20 0-16,-21 0 15,0 21-15,0-21 0,-21 22 0,0-22 0,22 0 16,-22 0-16,-22 21 0,22-21 0,-21 0 16,-21 0-16,21 21 15,-43-21-15,22 0 0,-22 0 0,-20 0 16,20 0-16,-20 21 0,-22-21 15,0 0-15,21 0 0,-21 0 16,1 0-16,-44 0 47,1 0-31,0 0-16,0 0 15</inkml:trace>
  <inkml:trace contextRef="#ctx0" brushRef="#br0" timeOffset="99441.67">23347 4297 0,'-64'0'16,"43"0"0,21-21-16,-21 21 0,0 0 15,42 0 32,0 0-31,0 0-16,22 0 0,-22 0 0,42 21 15,43-21-15,-42 0 16,20 0-16,1 0 0,0 0 0,-1 21 16,1-21-16,21 0 0,-22 0 0,22 0 15,0 21-15,0-21 0,21 0 16,-21 0-16,21 0 0,-21 0 0,21 0 16,-22 0-16,22 0 0,0 0 15,0 0-15,0 0 0,0 0 0,0 0 16,-21 0-16,0 0 0,0 0 15,-21 0-15,20 21 0,-20-21 0,0 0 16,-22 0-16,22 0 0,-22 0 16,1 0-16,-1 0 0,1 0 15,-22 0-15,22 0 0,20 0 16,-62 0-16,20 0 0,-21 0 16,0 0-16,0 0 0,1 0 0,-1 0 15,-42 0 79,-1 0-94</inkml:trace>
  <inkml:trace contextRef="#ctx0" brushRef="#br1" timeOffset="162880.85">825 5630 0,'0'-21'16,"-21"21"46,0 0-62,21 21 16,-21-21 0,21 22-16,0-1 0,0 0 0,0 0 15,0 0-15,0 0 16,21 1-16,0-22 0,0 21 16,1-21-1,-1 0-15,0 0 0,0 0 0,0 0 16,0 0-16,1 0 0,-1 0 15,21-21-15,-21-1 0,0 1 16,1 0-16,-1 0 0,0 0 0,0-22 16,-21 22-16,0 0 0,0 0 15,0-21-15,0 20 0,0 1 16,0 0-16,0 0 0,0 42 47,0 0-47,0 0 15,0 1-15,0-1 0,0 21 0,0-21 16,0 22-16,0-1 0,0 0 16,0 1-16,0-1 0,0 0 0,0 1 15,0-22-15,0 21 0,0 0 16,0 1-16,0-22 0,0 21 16,0-21-16,0 1 0,-21-1 0,21 0 15,-21 0-15,0 0 16,-1-21-16,1 0 15,0 0-15,0 0 16,0-21-16,0 21 0,-22-21 0,22 0 16,-21 21-16,21-21 0,-22-1 15,22 1-15,-21 0 0,21 0 0,-1 21 16,22-21-16,-21 0 0,21-1 16,21 22 15,1 0-31,-1 0 15,0 0-15,-21-21 0</inkml:trace>
  <inkml:trace contextRef="#ctx0" brushRef="#br1" timeOffset="163533.49">1524 5948 0,'0'-21'16,"0"42"-16,21-63 0,0 42 0,-21-22 16,21 1-16,1 0 0,-1 0 0,0 0 15,0-22-15,0 22 0,-21-21 16,21 0-16,1 20 0,-1-20 0,-21 0 16,0 21-16,0-22 0,0 1 15,0 21-15,0 0 0,0-22 16,-21 22-16,-1 21 15,1 0-15,0 0 0,0 0 0,0 0 16,0 21-16,-1 0 0,1 1 16,21-1-16,0 21 0,0 0 0,0 22 15,0-22-15,0 22 0,0-1 16,0 1-16,0-1 0,0 1 16,0-1-16,0 1 0,0-1 0,0 1 15,0 20-15,0-20 0,0 21 16,0-1-16,-21-20 0,0 20 0,21 1 15,-21-21-15,0 20 0,-1-20 16,1-1-16,21 1 0,0-1 16,-21 1-16,21-1 0,0-20 0,0-1 15,0-21-15,0 21 0,0-20 16,21-22-16,0 0 0,1 0 0,-1 0 16,21-22-16,-21 1 0,22-21 15,-1 21-15,-21-22 0,21-20 0,1 21 16,-22-1-16,21 1 0,-21-22 15,1 22-15,-22-21 0,0-1 0,0 22 16,0-22-16,0 22 0,-22-22 16,1 1-16,-21 21 0,0-1 0,-22 1 15,1 0-15,-1 20 0,1-20 16,-1 21-16,1 0 0,20 21 16,-20-21-16,42 21 0,-22 0 15,22 0-15,0 0 0,42-22 16,0 22-1,0 0-15,64 0 0,-43-21 16,1 0-16,20 21 0,-20-21 16,-1 0-16,21 21 0</inkml:trace>
  <inkml:trace contextRef="#ctx0" brushRef="#br1" timeOffset="164053.26">2646 5588 0,'0'0'0,"0"-21"0,-21 21 16,-1 0-16,1 0 0,0 0 16,21 21-16,-21 0 0,0 0 15,21 1-15,-21 20 0,21 0 16,0 1-16,-22-1 0,22 0 0,-21 1 15,21-1-15,0 0 16,0 1-16,0-1 0,0-21 0,0 21 0,0-20 16,0-1-16,21 0 15,1-21-15,-1 21 0,0-21 0,0 0 16,0 0-16,22 0 0,-22 0 16,0-21-16,21 0 0,-21 0 0,1-1 15,-1 1-15,0 0 0,0-21 0,0-1 16,0 1-16,1 21 0,-22-21 15,0-1-15,0 1 0,0 0 0,21 20 16,-21 1-16,0 0 0,0 0 16,0 42 15,0 0-31,-21 0 0,21 1 0,0 20 16,0-21-16,0 21 0,0 1 15,0-22-15,0 21 0,0-21 16,0 22-16,0-22 0,0 0 0,0 21 15,0-20-15,0-1 16,0 0-16,21-21 0,0 0 16,0 0-16,0 0 0,0 0 15,1 0-15,-1-21 0</inkml:trace>
  <inkml:trace contextRef="#ctx0" brushRef="#br1" timeOffset="164450.04">3471 5821 0,'0'-21'0,"0"42"0,0-63 16,0 20-16,-21 22 16,0 0-16,0 0 15,0 0-15,-1 0 0,-20 0 16,21 0-16,0 0 0,0 22 0,-1-1 16,1 0-16,0 0 0,21 0 15,0 0-15,0 1 0,0-1 16,0 0-16,0 0 0,21-21 0,0 21 15,1 0-15,-1-21 16,0 22-16,0-22 0,0 0 0,22 21 0,-22-21 16,0 21-16,0-21 15,-21 21-15,21-21 0,-21 21 0,0 0 16,-21 1 0,0-22-16,0 0 15,0 21-15,-22-21 0,1 0 16,0 0-16,20 0 0,1 0 15,0 0-15,0 0 0,0 0 16,0 0-16,21-21 16,21-1 15,0 22-31,0 0 0,0-21 0,0 21 16</inkml:trace>
  <inkml:trace contextRef="#ctx0" brushRef="#br1" timeOffset="164813.26">3725 6033 0,'21'0'16,"1"-22"0,-1 22-16,-21-21 0,21 21 15,0-21-15,0 0 16,0 0-16,1 0 0,-22-1 15,0 1-15,21 0 0,-21 0 0,0 0 16,0 0-16,-21 21 31,-1 0-31,1 0 0,21 21 16,-21 0-16,0 0 0,0 0 0,21 0 16,0 1-16,-21-1 0,21 21 0,-22-21 15,22 0-15,0 1 0,0-1 16,0 0-16,0 0 0,0 0 15,0 0-15,22-21 16,-22 22-16,21-22 0,0 0 16,0 0-16,0 0 0,0 0 0,22 0 15,-22 0-15,0-22 0,0 22 16,22-21-16,-22 0 0</inkml:trace>
  <inkml:trace contextRef="#ctx0" brushRef="#br1" timeOffset="165209.03">4297 5863 0,'0'0'0,"-21"-21"0,21 0 0,-22 21 16,22-21-16,0 0 15,22-1 17,-1 22-32,0 0 0,0 0 15,0 0-15,0 0 0,1 0 0,-1 0 16,0 22-16,0-22 0,0 21 15,22 0-15,-43 0 0,21 0 0,0 0 16,-21 1-16,21-1 0,-21 0 0,0 21 16,0-21-16,0 1 0,0-1 15,-21 0-15,0 0 0,0 0 0,-1 0 16,1 1-16,0-22 16,0 0-16,21-22 31,0 1-31,0 0 15,0 0-15,0 0 0,0 0 16,21-1-16,-21-20 0,21 21 0,0 0 16,-21 0-16,22-22 0,-1 22 15,0 0-15,0 0 0,0 0 0,0 21 16,1-22-16,-1 22 0,-21-21 0,21 21 16,0 0-16</inkml:trace>
  <inkml:trace contextRef="#ctx0" brushRef="#br1" timeOffset="165622.17">5778 6075 0,'0'0'0,"43"-42"31,-22 42-31,-21-22 0,21 1 0,0 21 0,-21-21 16,21 0-16,-21 0 0,22 0 0,-22-1 16,0 1-16,0 0 0,0 0 15,0-21-15,-22 42 0,-20-22 16,21-20-16,0 21 0,21-21 0,21-1 15</inkml:trace>
  <inkml:trace contextRef="#ctx0" brushRef="#br1" timeOffset="165839.04">5440 6202 0,'148'-42'15,"-106"20"1,1 1-16,-1 0 0,0-21 16,1 21-16,-1-22 0,-21 1 0,21 0 15,-20-1-15,-1 1 0,0-22 0,-21 22 16,0-21-16,0 20 0,0-63 16,0 64-16,0 0 0</inkml:trace>
  <inkml:trace contextRef="#ctx0" brushRef="#br1" timeOffset="165882.54">5927 5271 0,'-64'21'15</inkml:trace>
  <inkml:trace contextRef="#ctx0" brushRef="#br1" timeOffset="166033.45">5884 5969 0,'0'21'16,"0"43"0,21-43-16,1-21 15,-1 21-15,0-21 0,0 0 16,0 0-16,0 0 0,1 0 0,-1 0 15,21 0-15,-21-21 0,0 21 16,1-21-16,-1 0 0,-21-1 0,0 1 16,21 0-16</inkml:trace>
  <inkml:trace contextRef="#ctx0" brushRef="#br1" timeOffset="167398.37">5715 5948 0,'21'0'15,"0"-21"-15,-21 0 16,21 21-1,1-22-15,-1 22 0,-21-21 16,0 0-16,0 0 16,0 0-16,0 0 15,-21 21-15,21-22 0,-22 22 0,1 0 16,0 0-16,0 0 0,0 0 16,-22 0-16,22 0 0,0 0 0,0 0 15,-21 0-15,20 22 0,1-1 0,0-21 16,-21 21-16,21 21 0,-1-21 15,1 1-15,0-1 0,0 21 0,0-21 16,0 0-16,21 22 0,0-22 16,0 0-16,0 0 0,0 0 15,0 1-15,21 20 0,0-42 16,0 0-16,0 21 0,0-21 0,22 0 16,-22 0-16,21 0 0,1 0 15,-22-21-15,21 0 0,0 0 0,-20-1 16,20 1-16,-21 0 0,21 0 0,-20 0 15,-1-22-15,0 22 0,0-21 16,0 0-16,0-1 0,-21-20 0</inkml:trace>
  <inkml:trace contextRef="#ctx0" brushRef="#br1" timeOffset="167661.22">5927 5525 0,'0'0'0,"0"-43"16,0 1-16,0 0 0,0 20 0,0-20 0,0 21 16,0 0-16,0 0 15,0-1-15,0 1 0,0 0 16,0 42-1,0 0-15,0 1 16,0-1-16,0 21 0,0 0 0,0 1 16,0-1-16,0 0 0,-22 22 0,22-22 15,0 22-15,0-22 0,0 22 16,0-22-16,0 0 0,0 1 0,0-1 16,0-21-16,0 21 0,0-20 15,0-1-15,0 0 0,0 0 16,22-21-16,-22 21 0,21-21 15,0 0-15,0 0 16,0 0-16,-21-21 0,21 21 16,1-21-16,-22 0 0,21 21 0</inkml:trace>
  <inkml:trace contextRef="#ctx0" brushRef="#br1" timeOffset="168096.9">6392 5694 0,'0'0'0,"-42"0"16,21 0-1,0 0-15,-1 0 16,22 21-16,-21 0 0,21 0 0,0 1 16,-21-1-16,21 21 0,-21-21 0,21 0 15,-21 22-15,21-22 0,0 0 16,0 0-16,0 0 0,0 1 0,0-1 15,0 0-15,0 0 0,21-21 16,0 0-16,0 0 0,0 0 16,1 0-16,-1 0 0,0 0 0,0 0 15,0-21-15,0 0 0,22 0 16,-22-1-16,0 1 0,0 0 16,0 0-16,1 0 0,-22-22 0,0 22 15,0 0-15,0-21 0,0 21 0,0-22 16,0 22-16,-22 0 0,1 21 15,21-21-15,-21 21 0,0 0 0,0 0 16,0 0-16,-1 0 0,1 0 16,0 21-16,0-21 0,0 21 0,21 0 15,0 0-15,0 1 0,0-1 0,0 0 16,0 0-16,0 0 16,21 0-16,0-21 15,0 0-15,0 0 0</inkml:trace>
  <inkml:trace contextRef="#ctx0" brushRef="#br1" timeOffset="168476.7">6837 5863 0,'0'0'0,"21"0"46,0 0-46,0-21 16,0 21-16,1-21 0,-1 21 16,0-21-16,0 0 0,0-1 15,0 1-15,-21 0 0,0 0 16,0 0-16,-21 21 31,0 0-31,0 0 0,0 0 0,0 21 16,-1 0-16,1 0 0,0 0 15,0 1-15,0-1 0,0 0 0,-1 0 16,1 21-16,21-20 0,0-1 0,0 0 16,0 0-16,0 0 15,0 0-15,0 1 0,21-22 16,1 21-16,-1-21 0,0 0 16,0 0-16,0 0 0,0 0 15,22 0-15,-22 0 0,0-21 0,21-1 16</inkml:trace>
  <inkml:trace contextRef="#ctx0" brushRef="#br1" timeOffset="168856.78">7556 5609 0,'-105'0'31,"83"21"-31,1 1 0,0-1 15,0 0-15,21 0 0,-21-21 16,21 21-16,0 0 0,0 1 16,0-1-16,0 0 0,0 0 0,0 0 15,0 0-15,21 1 0,0-22 16,0 21-16,0-21 0,1 21 16,-1-21-16,0 0 0,-21 21 15,21-21-15,-21 21 16,-21-21-1,0 0-15,0 0 16,-22 0-16,22 0 0,0 0 16,-21 0-16,20 0 0,1 0 15,0 0-15,0 0 0,0 0 0,0 0 16,42-21 15,21 21-15</inkml:trace>
  <inkml:trace contextRef="#ctx0" brushRef="#br1" timeOffset="169433.16">8424 5567 0,'0'-21'0,"0"-22"31,0 65-15,0-1-1,0 0-15,0 0 16,0 21-16,0-20 0,0-1 0,0 21 15,0-21-15,0 22 0,0-22 0,0 21 16,-21-21-16,21 0 0,-21 1 16,21-1-16,0 0 0,0 0 0,0 0 15,-21-21 1,21-21 0,0 0-16,0 0 15,0 0-15,0-1 0,0 1 0,0 0 16,0-21-16,0 21 0,21-22 15,0 22-15,-21-21 0,21 21 0,0-22 16,1 22-16,-1 0 0,21 0 16,-21 0-16,0-1 0,22 22 15,-22 0-15,21 0 0,-21 0 0,22 0 16,-22 0-16,0 22 0,0-22 0,0 21 16,1 21-16,-22-21 0,0 0 15,0 22-15,0-22 0,0 21 0,0-21 16,-22 22-16,1-22 0,21 0 0,-21 0 15,21 0-15,-21 1 0,0-1 16,21 0-16,0-42 31,21 21-15,0-21-16</inkml:trace>
  <inkml:trace contextRef="#ctx0" brushRef="#br1" timeOffset="169857.92">9186 5567 0,'0'0'0,"0"-21"16,0 0-16,-21 21 15,0 0-15,0 0 16,0 0-16,-1 21 0,22 0 16,-21 0-16,21 0 15,0 0-15,0 1 0,-21-1 0,21 21 16,0-21-16,0 0 0,0 1 0,0 20 15,0-21-15,0 0 0,0 0 16,21 1-16,0-1 0,1-21 16,-1 0-16,0 0 0,0 0 0,0 0 15,22 0-15,-22 0 0,0 0 16,0-21-16,0-1 0,22 1 0,-22 0 16,0 0-16,-21-21 0,21 20 0,-21-20 15,0 0-15,0 21 0,0-22 16,0 1-16,0 21 0,0-22 0,-21 22 15,0 0-15,0 0 0,-1 21 16,1 0-16,0 0 0,0 0 16,0 0-16,-22 0 0,22 21 0,0 0 15,0 0-15,21 1 0,0-1 0,-21 0 16,21 0-16,0 0 0,0 0 16,0 1-16,0-1 0,42 21 15,-21-42-15,0 0 0,1 0 0,20 0 16,-21 0-16</inkml:trace>
  <inkml:trace contextRef="#ctx0" brushRef="#br1" timeOffset="170140.76">9842 5207 0,'0'0'0,"0"-21"16,0 0-16,0 0 0,0-1 0,0 1 15,0 42 1,0 1-1,0-1-15,0 21 0,-21 0 0,21-20 16,-21 20-16,21 0 0,0 1 16,-21-1-16,21 0 0,-21 1 0,21-1 15,0 0-15,-21 1 0,21-22 0,0 21 16,0 22 0,0-43-16,21 0 0,0 0 0,0-21 15,0 0-15,22 0 0,-22 0 16,0 0-16,21 0 0,-21-21 15,1 21-15,20-21 0,-21-22 0,0 22 16,0 0-16</inkml:trace>
  <inkml:trace contextRef="#ctx0" brushRef="#br1" timeOffset="170360.63">9652 5398 0,'0'0'16,"-21"0"-16,0 0 0,-1 0 0,44 0 15,-1 0 1,21 0-16,0 0 0,1 0 16,-1 0-16,22 0 0,-22 0 15,0 0-15,22 0 0,-22 0 0,0 0 16,1 0-16,-1 0 0,0 0 0,-20 0 16,-1 0-16,0 0 0,0 0 15,0 0-15</inkml:trace>
  <inkml:trace contextRef="#ctx0" brushRef="#br1" timeOffset="171509.04">487 7705 0,'0'0'0,"21"0"16,0 0-16,0 0 15,0-21-15,1 21 0,-1-22 16,-21 1-16,21 21 0,0-21 16,-21 0-16,21 0 0,-21 0 0,0-1 15,0 1-15,0 0 0,0 0 16,-21 0-16,0-22 0,-21 43 0,20-21 16,-20 0-16,0 21 15,-1 0-15,1 0 0,0 0 0,-1 0 0,1 21 16,-21 0-16,20 1 15,22-1-15,-21 21 0,21 0 0,-1-20 16,1 20-16,0 0 0,21 1 16,0-22-16,0 21 0,0-21 0,0 22 15,0-22-15,0 0 0,21 0 16,0 0-16,1 0 0,-1 1 16,21-22-16,-21 0 0,0 0 0,22 0 15,-22 0-15,21-22 0,-21 1 16,22 21-16,-1-21 0,-21-21 0,22 21 15,-22-1-15,21-20 0,-21 0 16,0-1-16,1 1 0,-1 0 16,-21-1-16,0-20 0,21-1 0,-21 1 15,21 21-15,-21-22 0,0 1 16,0 20-16,0-20 0,0 20 16,0 1-16,0 21 0,0 0 0,-21 0 15,21-1-15,-21 22 0,0 0 16,-1 0-16,1 22 0,21-1 15,0 21-15,-21 0 0,21 1 16,0 20-16,-21-20 0,21 41 0,0-20 16,0-1-16,0 1 0,0-22 15,0 22-15,0-22 0,0 0 16,0 1-16,0-1 0,21 0 16,0-21-16,0 1 0,1-1 0,-1 0 15,0-21-15,0 0 16,0 0-16,0 0 0,1-21 15,-1 21-15,0-21 0,-21-1 16</inkml:trace>
  <inkml:trace contextRef="#ctx0" brushRef="#br1" timeOffset="171887.04">868 7641 0,'0'0'0,"0"21"0,0 1 16,21-22 0,-21-22-1,21 22-15,0-21 0,0 0 16,1 0-16,-1 21 0,0-21 0,-21 0 16,0-1-16,21 1 0,-21 0 15,0 0-15,0 0 0,0 0 0,-21 21 16,0 0-1,0 0-15,-1 0 16,1 21-16,0 0 0,0 0 16,0 21-16,21-20 0,0 20 0,0-21 15,-21 21-15,21-20 0,0-1 16,0 21-16,0-21 0,0 0 16,0 1-16,21-1 0,0 0 15,0-21-15,0 0 0,0 0 0,1 0 16,-1 0-16,0 0 0,0 0 15,0 0-15,22-21 0,-22 0 0,21 21 16</inkml:trace>
  <inkml:trace contextRef="#ctx0" brushRef="#br1" timeOffset="173344.87">1672 7239 0,'21'-21'0,"-42"42"0,63-63 16,-42 21-16,0-22 0,0 22 0,22 0 15,-22 0-15,0 0 0,0-1 16,0 1-16,0 0 0,0 0 16,-22 0-16,1 21 0,0 0 0,0 0 15,0 0-15,0 0 0,-1 0 16,1 21-16,0 0 15,0 0-15,0 22 0,0-1 0,21 21 16,-22-20-16,1 20 0,21 1 16,-21 20-16,0-20 0,21-1 0,-21 86 15,21-65-15,-21 1 16,21-22-16,-22 22 0,22 0 0,0-1 16,0 1-16,0 0 0,0-1 0,0 1 15,-21 0-15,21-1 0,0 1 16,0 63-16,0-84 0,0-22 15,0 22-15,21-22 16,1 0-16,-1-21 0,0 1 0,0-22 16,0 0-16,0 0 0,22 0 15,-22-22-15,0 1 0,21 0 0,-20-21 16,20-1-16,-21 1 0,21 0 0,-20-1 16,-1-20-16,0-1 0,0 1 15,0-1-15,0 1 0,-21-64 16,0 42-16,0 22 0,0-1 15,0 1-15,-21-1 0,-21 1 16,21 20-16,-22 1 0,22 0 0,-21 21 16,0-1-16,20 1 0,-20 0 0,0 21 15,21 0-15,-1 0 0,1 0 16,0 0-16,42 0 31,0 0-31,1 0 16,-1 0-16,0-21 0,0 21 0,21-21 15,-20 0-15,20 21 0,-21-22 16,21 1-16,1 0 0,-22 0 0,0 0 16,0 0-16,0-1 0,1 1 15,-1 0-15,-21-21 0,21 21 0,-21-1 16,0 1-16,0 0 16,0 42 15,-21 0-31,21 1 15,0-1-15,0 0 0,0 0 0,0 0 16,0 0-16,0 1 0,0-1 16,0 0-16,0 0 0,21 0 15,0-21-15,0 0 0,0 0 16,1 0-16,-1 0 0,0 0 16,0 0-16,21-21 0,-20 0 0,20 0 15,-21 21-15,0-43 0,22 22 16,-22 0-16,0 0 0,-21-21 0,21 20 15,-21 1-15,0-21 0,0 21 16,0 0-16,0-1 0,0 44 31,0-1-15,-21 0-16,21 0 0,0 21 0,-21-20 16,21 20-16,0-21 0,0 0 15,0 22-15,-21-22 0,21 0 0,0 0 16,0 0-16,0 0 0,0 1 15,0-44 17,21 1-17,-21 0-15,21 0 0,-21 0 16,0 0-16,21-22 0,0 22 0,0 0 16,-21-21-16,22 20 0,-1 1 15,0 0-15,0 21 0,0-21 0,0 21 16,1 0-16,-1 0 15,0 0-15,-21 21 0,21 0 0,-21 0 16,21-21-16,-21 22 0,0-1 16,0 0-16,0 0 0,21 0 0,-21 0 15,0 1-15,22-1 0,-22 0 0,0 0 16,21-21-16,0 21 0,0-21 16,0 0-16,0 0 0,1 0 15,-1 0-15,0 0 0,21 0 0,-21 0 16,1 0-16,20-21 0,-21 0 15,0 0-15,22 0 0,-22-1 0,0-20 16,0 21-16,0-21 0,-21 20 0,0-20 16,21 0-16,-21 21 0,0-22 15,0 22-15,0 0 0,0 0 16,-21 21-16,0 0 16,0 0-16,0 21 0,21 0 0,-21 21 15,-1-20-15,22 20 0,0 0 0,0-21 16,-21 22-16,21-1 0,0-21 15,0 0-15,0 1 0,0-1 16,21 0-16,1 0 0,-1-21 0,0 0 16,0 0-16,21 0 0,-20 0 15,20 0-15,-21 0 0,21 0 0,1-21 16,20 0-16,-20 21 0,-1-21 16,-21-22-16,21 22 0,-20 0 0,-1 0 15,0-22-15,-21 22 0</inkml:trace>
  <inkml:trace contextRef="#ctx0" brushRef="#br1" timeOffset="173761.33">1947 7091 0,'0'0'16,"0"21"-16,0 0 0,0 0 16,-21 1-16,21-1 0,0 0 15,21-21 1,0 0-1,1 0-15,-1-21 16,0 0-16,0-1 0,-21 1 16,0 0-16,0 0 15,0 0-15,-21 21 16,0 0-16,0 0 0,-1 0 16,1 0-16,0 0 0,0 21 15,21 0-15,0 0 0,0 0 16,0 1-16,0 20 0,0-21 15,0 0-15,0 0 0,21 1 16</inkml:trace>
  <inkml:trace contextRef="#ctx0" brushRef="#br1" timeOffset="177157.11">4784 7430 0,'21'21'0,"0"-21"15,-21 21-15,21-21 16,0 0 0,-21-21-1,21 0-15,1 21 16,-22-22-16,21 1 0,-21 0 0,21 0 15,-21 0-15,0 0 16,0-1-16,0-20 0,0 21 0,0 0 16,0 0-16,0-1 0,-21 1 15,0 0-15,-1 0 0,-20 0 0,21 0 16,0 21-16,0 0 0,-22 0 0,22 0 16,0 0-16,0 0 0,0 0 0,-1 0 15,1 21-15,0 0 0,0 0 16,0 0-16,0 22 0,21-22 0,0 0 15,0 0-15,-22 21 0,22-20 16,-21-1-16,21 0 0,0 21 16,0-21-16,0 1 0,0-1 0,0 0 15,0 0-15,0 0 0,0 0 16,21 1-16,1-1 0,-1 0 0,0 0 16,0-21-16,0 0 0,0 21 15,1-21-15,-1 0 16,0 0-16,0 0 0,0 0 0,0 0 15,1 0-15,-1-21 0,21 0 16,-21 0-16,0 0 0,1-1 16,-1 1-16,0-21 0,0 21 15,-21-22-15,21 22 0,0-21 0,-21 21 0,22-22 16,-22 1-16,0 21 16,0 0-16,0 0 0,0-1 0,0 1 15,0 0-15,0 42 31,-22 0-31,22 22 0,-21-22 16,21 21-16,0 1 0,0-22 0,0 21 16,0 0-16,0 1 0,0-22 15,0 21-15,0-21 0,0 1 0,0-1 16,0 0-16,21 0 0,1 0 0,-1-21 16,0 0-16,0 0 15,0 0-15,22 0 0,-22 0 0,0 0 16,21-21-16,-21 0 0,22 0 15,-1 0-15,-21-22 0,22 22 16,-22-21-16,0 21 0,0-22 0,0 22 16,0-21-16,-21 21 0,22-22 0,-22 22 15,0 0-15,0 0 0,0 0 16,0 42 0,-22 0-16,1 0 15,21 21-15,0-20 16,0-1-16,0 0 0,0 0 0,0 21 15,0-20-15,-21-1 0,21 0 0,0 0 16,-21 0-16,21 0 0,0 1 16,0-1-16,0 0 15,0-42 17,0 0-32,0-1 15,0 1-15,21-21 0,0 0 16,0-1-16,1 22 0,-22-21 0,21 21 15,0-22-15,0 22 0,0 0 16,0 0-16,1 21 0,-1 0 0,0 0 16,0 0-16,0 0 0,0 0 15,1 0-15,-22 21 0,21 0 16,-21 0-16,21 22 0,-21-22 0,0 0 16,0 21-16,0-21 0,0 1 0,0 20 15,0-21-15,0 0 0,21 0 16,-21 1-16,21-22 0,-21 21 0,0 0 15,21-21-15,1 0 0,-1 0 0,0 0 16,0 0-16,0 0 16,0-21-16,1 0 0,-1-1 0,0 1 15,0 0-15,21 0 0,-20 0 16,-22-22-16,21 22 0,0-21 16,0 21-16,0-22 0,-21 22 0,0 0 0,21 21 15,-21-21-15,22 0 0,-22 42 31,0 0-15,0 0-16,0 0 0,0 1 0,-22-1 16,22 0-16,0 0 0,-21 0 0,21 0 15,0 1-15,0-1 0,0 0 16,0 0-16,21-21 0,1 0 16,-1 0-16,0 0 0,0 0 0,21 0 15,-20 0-15,-1 0 0,21-21 16,-21 0-16,22 0 0,-22 21 15,21-43-15,0 1 0,-20 21 0,-1 0 16,-21-1-16,21 1 16,-21 0-16,21 0 0,-21 0 15,0 42 32,-21 21-47,21-21 0,-21 22 0,21-1 16,0 0-16,-21 1 0,21 20 15,0-20-15,0 20 0,0 1 0,0 20 16,0-20-16,0 20 0,0-20 0,0 21 16,0-1-16,0 1 0,-22-22 15,22 22-15,-21 0 0,21-1 16,0 1-16,-21-21 0,0 20 0,21 1 16,-21 0-16,21-22 0,-21 22 0,-1-22 15,22 1-15,-21-1 0,0-20 0,0 20 16,-21 1-16,20-22 15,1-21-15,0-21 0,0 0 0,0 0 16,0 0-16,-1-21 0,1-21 16,0-1-16,0 22 0,0-42 15,0-1-15,-1 1 0,-20-1 0,21 1 16,0-22-16,0 0 0,-1 1 0,22-1 16,-21 21-16,21-20 0,0-1 15,0 0-15,0 22 0,21-22 0,1 22 0,-1-1 16,0 1-16,21-1 15,-21 1-15,22-1 0,-1 22 0,0-22 16,1 22-16,-1 0 0,22-1 0,20-41 16,-20 41-16</inkml:trace>
  <inkml:trace contextRef="#ctx0" brushRef="#br1" timeOffset="178245.17">7705 6731 0,'0'0'0,"0"-21"0,21 0 0,-21 0 16,0-1-16,21 1 0,-21 0 16,-21 21-1,0 0 1,-1 0-16,1 21 0,0 0 16,-21 1-16,21 20 0,-1-21 15,1 21-15,0 1 0,0-1 0,21 0 16,0 22-16,-21-22 0,21 1 15,0-1-15,0 0 0,0 1 0,0-22 16,0 21-16,0-21 0,21 0 0,0 1 16,0-1-16,22-21 0,-22 0 15,21 0-15,-21 0 0,22 0 0,-1-21 16,0 21-16,1-22 0,-22 1 16,21 0-16,0 0 0,-20 0 0,-1-22 0,0 22 15,0-21-15,0 21 0,0 0 16,1-22-16,-22 1 15,0 21-15,21 0 0,-21 42 32,0 0-17,0 0-15,0 0 0,-21 0 0,21 1 16,0-1-16,0 0 0,-22 21 16,22-21-16,0 1 0,0-1 15,0 0-15,22-21 16,-1 0-16,0 0 15,0 0-15,0 0 0,0 0 0,1-21 16,-1 21-16,-21-21 0,21-1 0,0 1 16,-21 0-16,0 0 0,0 0 15,0 0-15,0-1 16,0 1-16,-21 21 0,0-21 0,0 21 16,-1 0-16,1-21 0,0 21 15,0 0-15,21-21 16,0 0-16,0-1 15,21 22-15,0-21 0,0 21 16,1 0-16,-1 0 0,0-21 0,0 21 16,0 0-16,0 0 0,1 0 15,-1 0-15,0 21 0,0-21 0,0 21 16,0 1-16,1-1 0,-1 0 16,0 0-16,-21 0 0,0 0 15,21 22-15,-21-22 0,0 0 0,0 0 16,0 0-16,0 1 0,0-1 0,0 0 15,0 0-15,-21 0 16,0-21 0,21-21-1,0 0-15,0 0 0,0 0 16,0-1-16,0-20 0,0 21 0,0 0 16,21 0-16,-21-22 0,21 22 15,0 0-15,0-21 0,1 20 16,-1 1-16,0 21 0,0-21 0,21 21 15,-20 0-15,-1 0 0,0 0 0,0 0 16,0 21-16,0 0 0,-21 1 16,0-1-16,0 0 0,0 0 0,0 21 15,0-20-15,0-1 0,0 21 0,-21-21 16,0 0-16,21 22 0,-21-22 16,0 0-16,0 0 0,21 0 15,0 1-15</inkml:trace>
  <inkml:trace contextRef="#ctx0" brushRef="#br1" timeOffset="178636.94">9334 6879 0,'0'0'0,"-84"-21"15,41 21 1,22 0-16,-21 0 0,21 21 0,0-21 16,-1 21-16,1 1 0,0-22 15,21 21-15,0 0 0,0 0 16,0 0-16,21-21 0,0 21 16,1 1-16,-1-22 0,21 21 15,-21-21-15,0 21 0,1 0 0,-1-21 16,-21 21-16,0 0 0,21 1 0,-21-1 15,0 0-15,0 0 16,-21 0-16,0-21 16,-1 0-16,1 0 0,0 0 0,0 0 15,0 0-15,0 0 0,-1 0 16,1 0-16,-21-21 0,21 0 0,0 21 16,21-21-16,-22 0 0,1-1 15,21 1 1,21 21 15,1 0-31</inkml:trace>
  <inkml:trace contextRef="#ctx0" brushRef="#br1" timeOffset="179621.68">9673 6435 0,'0'0'0,"0"-21"0,-21-22 0,0 22 16,0 0-16,21 0 0,-22 0 0,22-1 15,-21 22-15,0 0 16,0 0-16,0 22 16,21 20-16,0-21 0,0 21 15,-21 22-15,21-22 0,-22 22 0,22-22 16,0 22-16,0-22 0,-21 21 0,21-20 15,0-1-15,0 0 0,0 1 0,0-1 16,0 0-16,0-20 0,0 20 0,0-21 16,0 21-16,0-20 0,21-1 15,1 0-15,-1-21 0,-21 21 16,21-21-16,0 0 0,0 0 0,0 0 16,1 0-16,20 0 0,-21-21 0,0 0 15,22 0-15,-22-1 0,0 1 16,21 0-16,-21 0 0,1 0 0,20-22 15,-42 22-15,21-21 0,-21 21 0,0 0 16,0-1-16,0 1 0,0 0 16,0 0-16,0 0 0,-21 21 15,0 0-15,0 0 0,-1 0 0,1 0 0,0 0 16,0 0-16,0 0 0,21 21 16,0 0-16,0 0 0,0 0 15,0 1-15,0-1 16,21 0-16,0 0 0,0 0 15,0-21-15,1 21 0,-1 1 16,0-1-16,0 0 16,0 0-16,0-21 0,-21 21 15,22-21-15,-1 0 16,0 0-16,0 0 16,0 0-16,-21-21 0,21 21 0,1-21 15,-1 0-15,0 0 0,0 21 0,0-22 16,0 1-16,-21 0 0,22 0 15,-22-21-15,21 20 0,-21 1 0,0 0 16,0-21-16,0 21 0,0-1 16,0 1-16,0 42 31,0 1-31,0-1 0,0 0 16,0 0-16,0 0 0,0 0 0,0 1 15,0-1-15,0 21 0,0-21 0,0 0 16,0 1-16,0-1 15,0 0-15,0 0 0,21-21 16,0 0-16,0 0 16,0 0-16,1-21 15,-1 21-15,0-21 0,0 0 0,0 21 16,-21-22-16,21 1 0,-21 0 16,22-21-16,-22 21 0,0-1 0,0 1 15,0 0-15,0 0 16,0 0-16,-22 42 31,22 0-31,0 0 16,0 0-16,-21 1 0,21-1 0,0 0 15,-21 0-15,21 0 0,0 0 0,0 1 16,0-1-16,0 0 0,0 0 16,21-21-1,0 0-15,1 0 16,-1 0-16,0 0 0,0 0 15</inkml:trace>
  <inkml:trace contextRef="#ctx0" brushRef="#br1" timeOffset="179886.65">10964 6795 0,'0'-22'0,"0"44"0,0-65 16,0 22-16,0 0 0,-21 21 15,21-21-15,-21 21 0,0 0 0,0 0 16,-1 0-16,1 0 0,0 0 0,0 21 15,21 0-15,-21 0 0,0 0 16,-1 1-16,1 20 0,21-21 16,0 0-16,-21 22 0,21-22 0,0 0 15,0 21-15,0-21 0,0 1 0,0-1 16,0 0-16,0 0 0,21 0 16,-21 0-16,21-21 0,1 22 15,-1-22-15,0 0 0,42 0 0,-20 0 16,-1 0-16,0 0 0,-20-22 15,20 22-15,-21-21 0,21 0 0,-20 0 16</inkml:trace>
  <inkml:trace contextRef="#ctx0" brushRef="#br1" timeOffset="180509.57">11345 6371 0,'0'-42'15,"0"84"-15,0-105 0,0 42 16,-21 21-1,21 21-15,-21-21 0,21 42 16,0-21-16,-21 22 0,21-1 16,-21 0-16,21 1 0,-22-1 0,22 0 15,0 22-15,0-22 0,-21 0 0,21 22 16,-21-22-16,21 1 0,0-1 0,0-21 16,0 21-16,0-20 0,0 20 15,0-21-15,0 0 0,0 0 16,21-21-16,0 22 0,1-22 15,-1 0-15,0 0 0,21 0 16,1-22-16,-22 22 0,0-21 16,0 0-16,0 0 0,0 0 0,1 0 15,-1-1-15,-21-20 0,0 21 0,21 0 16,-21 0-16,21-1 0,-21 1 16,0 0-16,-21 42 31,0 0-31,0-21 0,21 22 15,-22-1-15,1 21 0,21-21 16,0 0-16,-21 1 0,21-1 16,0 0-16,0 0 0,0 0 0,0 0 15,0 1-15,0-1 0,21 0 16,0-21-16,22 0 16,-22 0-16,0 0 0,0 0 0,0-21 15,22 21-15,-22-21 0,0-1 16,0 1-16,0 0 0,1 0 0,-1 0 15,-21-22-15,0 22 0,0 0 0,0-21 16,0 21-16,0-1 0,0 1 0,-21 0 16,-1 0-16,1 21 0,0 0 15,0 0-15,0 0 0,0 0 16,-1 0-16,1 0 0,21 21 0,-21-21 16,21 21-16,-21-21 0,21 21 0,0 1 15,21-22 1,0 0-16,0 0 15,1 0-15,-1 0 0,0 0 0,0 0 16</inkml:trace>
  <inkml:trace contextRef="#ctx0" brushRef="#br1" timeOffset="180850.38">11832 6879 0,'21'0'15,"-105"21"-15,147-42 0,-42 0 0,-21 0 16,21 21-16,1 0 0,-22-21 16,21 21-16,0 0 0,0 0 15,0 0-15,0 0 0,1 0 16,-1 0-16,0 0 15,0 21-15,-21 0 0,0 0 16,0 0-16,0 1 0,0-1 0,21 0 16,-21 21-16,0-21 0,21 1 0,-21 20 15,0-21-15,0 0 0,0 0 16,0 1-16,0-1 0,0 0 16,0-42-1,-21 21 1,21-21-16,0-1 0,0 1 15,0 0-15,0 0 0,0 0 0,0 0 16,21-1-16,1-20 0,-22 21 0,21 0 16,0 0-16,0-1 15,0 1-15,0 0 0,1 0 16,-1 21-16,0-21 0,0 21 0,0-21 16,-21-1-16,21 22 0,-21-21 15</inkml:trace>
  <inkml:trace contextRef="#ctx0" brushRef="#br1" timeOffset="181094.24">11197 6562 0,'0'0'0,"21"0"16,0 0-16,22 0 15,-1 0-15,0 0 0,22 0 0,-22-21 16,22 21-16,-1 0 0,-20 0 0,20 0 16,-21 0-16,22 0 0,-22-22 15,1 22-15,-22 0 0,21 0 0,-21 0 16,-21-21-16,0 0 16,-21 21-1,0 0-15,-21-21 0</inkml:trace>
  <inkml:trace contextRef="#ctx0" brushRef="#br1" timeOffset="181333.1">9504 6477 0,'-21'0'15,"42"0"-15,-85 0 0,43 0 0,63 0 16,-20 0-16,20 0 15,0 0-15,1 0 0,20 0 16,1-21-16,-1 0 0,1 21 0,-1 0 16,1 0-16,-1-21 0,-21 21 15,22 0-15,-22 0 0,1 0 0,-22 0 16,0 0-16,-42 21 16</inkml:trace>
  <inkml:trace contextRef="#ctx0" brushRef="#br1" timeOffset="182205.45">656 8996 0,'0'-21'0,"0"0"0,0-1 16,-21 1-1,21 0-15,-21 21 0,0-21 0,-1 21 16,-20 0-16,21 0 0,-21 0 16,20 0-16,-20 0 0,0 0 0,-1 0 15,1 0-15,-21 21 0,20 0 16,1 22-16,-22-22 0,22 21 0,21 0 16,21 1-16,0-1 0,0 0 15,0 1-15,0-1 0,0 22 0,0-22 16,0 0-16,0 1 0,0-1 15,0 0-15,0 1 0,0-22 16,0 21-16,42-21 0,1 0 0,-1-21 16,21 22-16,-20-22 0,-1 0 15,22 0-15,-22 0 0,21-22 0,-20 1 16,20 21-16,-20-21 0,-1 0 16,0 0-16,1-22 0</inkml:trace>
  <inkml:trace contextRef="#ctx0" brushRef="#br1" timeOffset="183106.86">868 9356 0,'0'0'15,"0"-21"-15,0-1 0,0 1 0,0 0 16,0 0-16,-21 21 16,-1 0-16,1 0 0,21 21 15,-21 0 1,21 0-16,-21 1 0,21-1 0,0 21 16,0-21-16,0 0 0,0 22 15,0-22-15,0 0 0,0 0 0,0 0 16,0 1-16,21-1 15,0-21-15,0 0 0,1 0 0,-1 0 16,0 0-16,0 0 0,0 0 16,0-21-16,1-1 0,-1 22 0,0-21 15,0 0-15,0 0 0,-21 0 16,0 0-16,0-1 0,0 1 16,-21 0-16,21 0 15,-21 21-15,0-21 0,0 21 0,-22 0 16,22 0-16,21-21 0,-21 21 15,21-22-15,0 1 16,0 0-16,21 21 0,-21-21 16,42 21-16,-20 0 0,-1-21 15,21 21-15,0 0 0,1 0 0,-22 0 16,21 0-16,1 0 0,-1 21 16,0 0-16,-21 0 0,22 0 0,-22 1 15,0-1-15,0 0 16,0 0-16,-21 0 0,0 0 0,0 22 0,0-22 15,0 0-15,0 0 16,0 0-16,0 1 0,-21-22 31,0 0-15,0-22-16,21 1 0,0 0 16,0 0-16,0 0 0,0 0 15,0-1-15,0 1 0,0-21 0,21 21 16,0 0-16,0-1 0,1 1 15,-1 0-15,0 0 0,0 21 16,0 0-16,0 0 0,1 0 0,20 0 16,-21 0-16,0 0 0,22 21 0,-22 0 15,0 0-15,0 1 0,0-1 16,0 0-16,1 21 0,-22-21 16,0 1-16,0-1 0,0 0 0,0 0 15,0 0-15,0 0 0,0 1 16,0-44 15,0 1-31,0 0 16,0 0-16,0 0 0,0-22 0,0 22 15,21-21-15,-21 21 16,21-22-16,0 22 0,0-21 0,0 21 16,1 0-16,-1-1 0,0 22 0,0 0 15,0 0-15,0 0 0,1 0 16,-1 0-16,-21 22 0,21-1 0,-21 0 15,21 0-15,-21 21 0,0-20 16,0 20-16,0-21 0,0 21 0,0-20 16,-21-1-16,21 21 0,-21-21 15,21 0-15,0 1 0,0-1 0,0 0 16,21-21 0,0 0-16,0 0 0,22 0 15,-22-21-15,21 0 0,-21-1 16,22 1-16</inkml:trace>
  <inkml:trace contextRef="#ctx0" brushRef="#br1" timeOffset="183398.49">2667 9186 0,'0'-21'32,"-21"42"-32,21 1 0,-21-22 15,21 42-15,0-21 0,0 21 0,-22-20 16,22 20-16,-21 21 0,0-20 0,21 20 15,-21-20-15,0 20 0,21 22 16,-21-22-16,-1 1 0,1-1 16,0 22-16,0 63 0,0-63 15,0-1-15,-1 1 0,22 0 16,-21-1-16,21-20 0,-21-1 0,21 1 16,0-22-16,0 1 0,0-1 0,0-21 15,0 0-15,0-42 16,21 0-16,0 0 15,1 0-15,-22-22 0,21-20 0,0 20 16,-21-20-16,21-22 0,0 22 0</inkml:trace>
  <inkml:trace contextRef="#ctx0" brushRef="#br1" timeOffset="183673.33">2519 9440 0,'0'-42'0,"0"84"0,0-126 0,0 41 0,0 1 16,0 21-16,0-21 0,0 20 0,0 1 15,21 0-15,0 0 0,0 21 16,43 0-16,-22 0 0,-21 0 16,22 0-16,-22 21 0,21-21 15,-21 21-15,0 0 0,1 22 0,-1-22 16,-21 21-16,0-21 0,0 1 16,0 20-16,-21-21 0,-1 21 0,1-20 15,0 20-15,-21-21 0,21 0 16,-22 0-16,22-21 0,-21 22 0,21-22 15,-1 0-15,1 0 0,0 0 16,21-22-16,0 1 16,21 0-16,0 0 0,1-21 15,-1 20-15</inkml:trace>
  <inkml:trace contextRef="#ctx0" brushRef="#br1" timeOffset="184520.62">3154 8805 0,'0'0'0,"0"-21"0,0 0 16,0 0-16,0 42 31,0 0-31,0 0 0,0 1 0,0-1 16,-21 21-16,21 0 0,0 1 16,-22-1-16,22 0 0,0 1 0,0-1 15,0 0-15,0 1 0,0-22 16,0 21-16,0 1 0,0-22 15,0 0-15,0 21 0,0-21 0,0 1 16,0-1-16,22-21 0,-1 0 16,0 0-16,0 0 0,0 0 0,0 0 15,22-21-15,-22-1 0,21 1 16,-21 0-16,22 0 0,-22 0 16,21 0-16,-21-1 0,1-20 0,-1 21 15,0 0-15,0-22 0,-21 22 0,21 0 16,-21 0-16,0 0 0,0 0 15,-21 21 1,0 0-16,0 21 0,21 0 16,-21 0-16,-1 0 0,22 0 15,-21 22-15,21-22 0,0 0 0,0 21 16,0-20-16,0-1 0,0 0 0,0 0 16,0 0-16,21 0 0,1 1 15,20-22-15,-21 21 0,0-21 16,22 0-16,-22 0 0,21 0 0,-21 0 15,22 0-15,-1 0 0,-21-21 0,21-1 16,-20 22-16,20-21 0,-21 0 16,0 0-16,0 0 0,1 0 0,-22-1 15,21-20-15,-21-21 16,0 41-16,-21 22 16,-1 0-1,1 0-15,0 0 0,21 22 16,0-1-16,0 0 0,0 0 15,0 0-15,0 0 0,0 1 16,0-1-16,0 0 0,0 0 16,0 0-16,0 0 0,21-21 15,0 0-15,1 0 0,-1 0 16,0 0-16,0 0 0,0 0 0,0 0 16,1-21-16,20 0 0,-21 21 0,0-21 15,22 0-15,-22 0 0,0-1 16,0 1-16,0-21 0,-21 21 0,0 0 15,21-1-15,-21 1 0,22 21 16,-22 21 0,0 1-1,0-1-15,0 0 0,0 0 0,0 0 16,0 0-16,0 1 0,0-1 16,0 0-16,0 0 0,0 0 15,0 0-15,0 1 0,21-22 31,-21-22-15,0 1-16</inkml:trace>
  <inkml:trace contextRef="#ctx0" brushRef="#br1" timeOffset="184693.52">4000 8932 0,'0'0'0,"-21"0"0,0-21 0,0 21 15,0 0-15,0 0 16</inkml:trace>
  <inkml:trace contextRef="#ctx0" brushRef="#br1" timeOffset="185197.09">5694 9335 0,'0'0'15,"0"-22"-15,0 1 16,0 0-16,0 0 0,0 0 15,0 0-15,0-1 16,0 1-16,0 0 0,0-21 16,0 21-16,0-1 0,0 1 0,0 0 15,0 0-15,0 0 16,0 42 0,0 0-16,0 0 0,0 0 15,0 22-15,0-22 0,0 0 16,0 21-16,0-20 0,0-1 15,0 21-15,0-21 0,0 0 0,0 1 16,0-1-16,0 0 0,0-42 47,0 0-47,21-1 16</inkml:trace>
  <inkml:trace contextRef="#ctx0" brushRef="#br1" timeOffset="185569.88">5842 8657 0,'0'0'0,"-21"0"15,0-21-15,-1 21 0,1 0 0,0 0 16,0 0-16,-21 21 0,20-21 16,22 21-16,-21 1 0,21-1 15,0 0-15,0 0 0,0 0 0,0 0 16,0 1-16,21-1 15,1-21-15,-1 0 0,21 0 16,-21 0-16,0 0 0,1 0 0,-1 0 16,21 0-16,-21-21 0,0-1 0,1 1 15,-1 21-15,0-21 16,0 0-16,-21 0 0,0 0 0,0-22 16,0 22-16,-21 0 0,-21 21 15,20-21-15,1 21 0,0 0 0,0 0 16,-21 0-16,20 0 0,1 0 15,0 21-15,0 0 16,21 0-16,0 0 0,0 1 0,0-1 16,21 0-16,0-21 0,0 21 15,1 0-15,-1-21 0,0 0 0,21 21 16,43-21-16</inkml:trace>
  <inkml:trace contextRef="#ctx0" brushRef="#br1" timeOffset="185844.44">6540 8446 0,'0'-22'0,"0"44"0,0-65 15,0 64 1,0 1 0,0-1-16,0 0 0,0 0 15,-21 21-15,0 1 0,21-1 0,-21 0 16,0 1-16,21 20 0,-21-20 0,-1 20 15,1-21-15,0 22 0,0-22 16,21 1-16,-21-22 0,21 21 0,0-21 16,0 22-16,0-22 15,21-21-15,0 0 16,0 0-16,0 0 0,1 0 0,-1 0 16,0-21-16,21-1 0,-21 1 15,1 0-15,-22 0 0</inkml:trace>
  <inkml:trace contextRef="#ctx0" brushRef="#br1" timeOffset="186029.34">6308 8848 0,'-22'0'0,"44"0"0,-65 0 0,22 0 32,42 0-17,0-21-15,1 21 0,-1 0 16,0 0-16,21-22 0,1 22 0,-22 0 15,21-21-15,22 21 0,-22 0 16,0-21-16,-21 21 0,22 0 0,-1 0 16,-21 0-16</inkml:trace>
  <inkml:trace contextRef="#ctx0" brushRef="#br1" timeOffset="186453.1">7154 8805 0,'21'0'0,"1"0"16,-22-21-16,21 0 0,0 0 16,-21 0-16,0 0 15,-21 21-15,0 0 16,-1 0-16,1 0 0,-21 0 16,21 0-16,-22 21 0,22-21 0,-21 21 15,21 0-15,0 0 0,-1 0 0,1 1 16,21-1-16,-21 0 0,21 0 15,0 0-15,0 0 0,0 1 0,21-1 16,0-21-16,1 21 0,20 0 0,-21 0 16,0-21-16,22 21 0,-22 1 15,0-1-15,0-21 0,21 21 16,-42 0-16,22-21 0,-22 21 0,0 0 16,0 1-16,-22-22 15,1 0-15,0 21 16,-21-21-16,21 0 0,-22 0 0,22 0 15,-21 0-15,21 0 0,-22 0 0,22 0 16,0-21-16,0 21 0,0-22 0,-1 1 16,22 0-1,0 0-15,0 0 16,22 21-16,-1-21 0,0 21 0,0-22 16,21 22-16,-20-21 0</inkml:trace>
  <inkml:trace contextRef="#ctx0" brushRef="#br1" timeOffset="186801.22">7429 9081 0,'0'0'0,"22"0"16,-1-22 0,0 22-1,-21-21-15,21 0 0,0 0 0,0 21 16,1-21-16,-22 0 0,21-1 15,-21 1-15,21 0 0,-21 0 16,0 0-16,0-22 0,0 22 0,-21 0 16,0 21-16,-1 0 15,1 0-15,0 0 0,-21 0 16,21 21-16,-1 0 0,1 22 0,21-22 16,-21 21-16,21-21 0,-21 22 0,21-22 15,0 21-15,0-21 0,0 1 16,0 20-16,0-21 0,0 0 0,42 0 15,-42 1-15,21-22 0,1 0 16,20 0-16,-21 0 0,0 0 0,22 0 16,-1 0-16,-21 0 15,21-22-15,1 1 0,-1 0 0</inkml:trace>
  <inkml:trace contextRef="#ctx0" brushRef="#br1" timeOffset="187061.07">8191 8424 0,'0'-21'0,"0"42"0,0-63 0,-21 21 16,0 21-1,0 0-15,21 21 0,0 0 16,0 0-16,-21 22 0,21-1 16,-21-21-16,21 22 0,-22-1 0,22 0 15,-21 1-15,21-1 0,-21 64 16,0-64-16,21-21 0,0 22 15,0-1-15,0-21 0,0 21 0,0-20 16,0-1-16,21 0 0,0-21 16,0 0-16,1 0 0,-1 0 15,0 0-15,0-21 0,0 0 0,22-1 16,-22 1-16</inkml:trace>
  <inkml:trace contextRef="#ctx0" brushRef="#br1" timeOffset="187553.56">8572 8488 0,'0'-21'0,"0"42"0,0-63 16,0 20-16,0 1 16,0 42 15,0 1-31,-21-1 0,0 21 16,21-21-16,-21 22 0,21 20 0,-21-21 15,0 22-15,21-22 0,-22 22 0,1-1 16,0 1-16,21-1 0,-21 1 0,0-1 15,0 1-15,-1-1 16,1 1-16,0-1 0,0 22 0,0-22 16,0 1-16,-1-1 0,1 1 0,0-1 15,0-20-15,0 20 0,21-20 0,-21-1 16,21 0-16,0 1 0,0-22 16,0 21-16,21-21 0,0 0 0,0 1 15,21-22-15,-20 0 0,20 0 0,0 0 16,1 0-16,-1 0 0,0-22 0,22 1 15,-22 0-15,64-21 16,-64-1-16,1 22 0,-1-21 0,-21 0 16,21-1-16,-20-20 0,-22-1 15,0 22-15,0-22 0,0 1 0,0-1 0,-43 1 16,22-1-16,-21 22 0,-1-21 16,1 20-16,0 1 0,-1 0 15,-20 20-15,21 1 0,20 0 0,-20 0 16,21 0-16,0 21 0,0 0 0,21-21 15,21 21 1,0 0 0,0 0-16,0 0 0,22-22 0,-22 22 15,21 0-15,0-21 0,1 21 0</inkml:trace>
  <inkml:trace contextRef="#ctx0" brushRef="#br1" timeOffset="189139.04">9673 8530 0,'0'0'0,"-21"-21"15,0 21 1,0 0-16,-1 21 15,22 0-15,0 1 0,-21-1 16,21 0-16,-21 0 0,21 0 16,-21 22-16,21-22 0,-21 0 15,21 21-15,0-21 0,0 1 0,0-1 16,0 0-16,0 0 0,0 0 0,0 0 16,21-21 15,0-21-31,-21 0 0,21 21 15,0-21-15,1 0 0,-1-22 16,-21 22-16,21 0 0,0 0 0,0 0 16,0 0-16,1-1 0,-22 1 0,21 21 15,-21-21-15,21 21 0,0 0 16,0 0 0,0 0-16,-21 21 0,0 0 0,0 1 15,22-1-15,-22 0 0,21 0 16,-21 0-16,21 0 0,-21 1 15,0-1-15,21-21 0,0 21 0,-21 0 16,21-21-16,1 21 0,-1-21 16,0 0-16,0 0 0,0 0 0,0 0 15,1 0-15,-1-21 0,0 21 16,0-21-16,0 0 0,0 0 0,1-1 16,-1-20-16,0 21 0,0 0 0,0-22 15,0 22-15,1-21 0,-22 21 0,0 0 16,21-1-16,-21 1 0,0 0 15,0 0-15,0 0 0,0 0 16,0 42 0,0 0-1,0 0-15,0 0 0,0 0 16,0 1-16,0-1 0,0 0 0,0 0 16,0 21-16,0-20 0,0-1 0,0 0 15,0 0-15,0 0 0,0 0 16,21 1-16,0-1 0,-21 0 0,21-21 15,0 0-15,1 0 0,-1 0 16,0 0-16,0 0 0,0-21 0,0 21 16,22-21-16,-22-1 15,0 1-15,0-21 0,0 21 0,1 0 16,-1-1-16,0-20 0,0 21 0,0 0 16,-21 0-16,0-1 0,21 1 0,-21 0 15,22 21-15,-22-21 0,0 0 16,-22 42-1,1 0 1,21 0-16,0 0 0,-21 1 16,21-1-16,-21 0 0,21 0 15,0 21-15,0-20 0,0-1 0,0 0 16,0 0-16,0 0 0,21 0 16,0-21-16,0 0 0,1 22 15,-1-22-15,0 0 0,21 0 16,-21 0-16,1 0 0,-1-22 15,0 1-15,0 0 0,21 0 0,-20 0 16,-1 0-16,0-1 0,21-20 0,-21 21 16,1-21-16,-1-1 0,0 1 15,-21 0-15,21-1 0,0 22 0,-21-21 16,0-1-16,0 22 0,0-21 0,0 21 16,0 0-16,0-1 0,0 44 31,-21-1-31,21 0 15,-21 0-15,0 0 0,21 22 0,0-1 16,0-21-16,-21 21 0,21 1 16,-22-1-16,22 0 0,0-20 15,0 20-15,0 0 0,0-21 0,0 22 16,0-22-16,0 21 0,0-21 0,22 1 16,-1-1-16,0 0 0,0-21 15,0 21-15,0-21 0,1 0 0,20 0 16,-21 0-16,21 0 0,-20 0 0,-1-21 15,21 0-15,0-22 16,1 22-16,-22-21 0,0 0 0,0 20 16,0-20-16,22 0 0,-22-22 15,-21 22-15,21 0 0,0-22 0,-21 22 16,21-1-16,-21-20 0,0 21 0,0-1 16,0 1-16,0 21 0,0 0 15,0-1-15,-21 22 16,0 22-16,21-1 0,-21 0 15,0 21-15,21 1 0,-21-1 16,21 0-16,0 1 0,-22-1 0,22 21 16,0-20-16,0-1 0,0 0 0,0 1 15,0-1-15,0-21 0,0 22 0,0-22 16,0 21-16,0-21 0,22 0 16,-22 1-16,21-22 0,0 21 15,0-21-15,0 0 0,22 0 0,-22 0 16,0 0-16,21-21 0,1 21 0,-22-22 15,0 1-15,21 0 0,-21-21 16,1 21-16</inkml:trace>
  <inkml:trace contextRef="#ctx0" brushRef="#br1" timeOffset="189356.91">10520 8107 0,'0'0'0,"-21"0"0,-1 0 15,-20 0-15,21 0 0,0 0 16,0 0 31</inkml:trace>
  <inkml:trace contextRef="#ctx0" brushRef="#br1" timeOffset="191893.94">825 11070 0,'0'0'0,"22"21"0,-1-21 16,0-21 0,-21 0-16,0 0 15,21 0-15,-21 0 16,0-1-16,0 1 0,0 0 16,0 0-16,-21 0 0,0 0 0,0-22 15,-1 22-15,1 0 0,-21 0 16,21 21-16,-22-21 0,1-1 0,0 22 15,-1 0-15,1 0 0,21 22 16,-21-1-16,-1 0 0,1 0 0,0 21 16,20-20-16,-20 20 0,21 21 15,0-20-15,0-1 0,-1 22 0,22-22 16,0 0-16,0 1 0,0-1 16,22 0-16,-1-21 0,0 1 15,0-1-15,21 0 0,-20-21 16,20 0-16,0 0 0,1 0 0,-22-21 15,21 0-15,0-1 0,1-20 16,-1 21-16,0-21 0,22-43 16,-22 43-16,1-1 0,-22 1 0,0 0 15,0-22-15,0 22 0,-21-1 16,0-20-16,0 21 0,21-22 0,-21 22 16,0-22-16,0 22 0,0 21 15,0-22-15,0 22 0,-21 0 0,0 42 31,0 0-31,21 1 0,-21 20 0,21 0 16,0 1-16,0-1 16,0 0-16,0 22 0,0-22 0,0 0 15,0 1-15,0-1 0,0 22 16,0-22-16,0 0 0,0-21 0,0 22 16,21-1-16,0-21 0,0 0 0,0 1 15,1-1-15,20 0 0,-21-21 16,0 0-16,22 0 0,-22 0 0,21 0 15,0-21-15,1 0 0,-22-1 16,21 1-16,1 0 0,-1 0 16,-21-21-16,21 20 0,-20 1 0,-22 0 15,0 0-15,0 0 0,0-22 0,0 22 16,0 0 0,-22 21-16,1 0 0,0 0 0,0 0 15,0 0-15,0 0 16,21 21-16,-22 0 0,22 1 15,0-1-15,0 21 0,0-21 0,0 0 16,0 1-16,22-1 0,-1 0 16,0 0-16,0 0 0,0-21 0,0 0 15,22 0-15,-22 0 16,21 0-16,-21 0 0,22 0 0,-22-21 0,21 0 16,1 0-16,-22 0 0,21-1 15,-21 1-15,43-42 16,-43 42-16,0-22 0,0 22 0,0-21 15,-21 21-15,0-22 0,0 1 16,0 0-16,0 20 0,0-20 0,0 0 16,0 21-16,0-1 0,0 1 15,0 0-15,0 0 0,0 42 16,0 0-16,0 22 16,0-22-16,0 21 0,0 0 15,0 1-15,0 20 0,-21-20 0,0 20 16,21 1-16,-21-1 0,0 1 15,0 20-15,21-20 0,-22 20 0,1-20 16,0 21-16,21-22 0,-21 1 16,0 20-16,0-20 0,21-1 15,0 22-15,-22 42 0,1-64 16,21-20-16,0 20 0,0-20 16,0-1-16,0 0 0,0-21 0,0 22 15,21-43-15,1 21 0,-1-21 0,0 0 16,21 0-16,-21 0 0,1 0 15,20-21-15,-21 21 0,21-21 0,-20-22 16,20 22-16,-21 0 0,0-21 16,0 20-16,1-20 0,-1-43 15,-21 43-15,0 0 0,0-22 0,0 22 16,-21-22-16,-1 22 16,1-21-16,0-1 0,-21 1 0,21 20 15,-22-20-15,1 20 0,0 1 16,20 0-16,-20-1 0,21 22 0,-21 0 15,20 0-15,1 21 16,21-21-16,21 21 31,1-21-31,-1 21 0,21-22 16,-21 1-16,22 0 0,-1 21 0,0-42 16,-21 21-16,22-1 0,-1 1 15,0 0-15,1-21 0,-1 21 16,0-1-16,-20 1 0,20-21 0,-21 21 15,0 21-15,0-21 0,-21-1 16,0 1-16,-21 21 31,0 0-31,21 21 0,-21 1 16,21-1-16,-21 21 0,21-21 16,0 0-16,0 1 0,0-1 15,0 0-15,0 21 0,0-21 0,0 1 16,21-1-16,0 0 0,0-21 0,0 21 15,1-21-15,-1 0 0,21 0 16,-21 0-16,22 0 0,-22 0 16,21-21-16,0 0 0,-20 0 0,20-1 15,-21 1-15,21 0 0,-20 0 16,20-21-16,-21 20 0,0 1 0,-21-21 16,0 21-16,21 0 0,-21-1 15,0 1-15,-21 42 16,21 1-1,0-1-15,-21 0 16,21 0-16,0 0 0,0 0 0,-21 1 16,21-1-16,0 0 0,0 0 15,0 0-15,0 0 0,0 1 0,-21-1 16,21 0 0,0-42-1,21 0 1,0-1-16,-21 1 0,21 0 15,0 0-15,-21 0 0,22 0 0,-1-1 16,-21 1-16,21 0 0,0 0 16,0 21-16,0 0 15,-21 21 1,0 0-16,0 0 0,22-21 16,-22 22-16,0-1 0,0 0 15,21 0-15,-21 0 0,0 0 0,21 1 16,0-1-16,0-21 15,0 0-15,1 0 16,20 0-16,-21 0 0,0 0 0,0 0 16,22-21-16,-22-1 0,21 1 15,-21 21-15,1-21 0,20-21 0,-21 21 16,0-1-16,0 1 0,1-21 0,-1 21 16,-21 0-16,21-1 0,-21 1 15,0 0-15,0 0 0,0 0 16,-21 21-16,0 0 15,-1 21-15,1-21 16,21 21-16,-21 0 0,21 0 0,-21 22 16,21-22-16,0 0 0,0 21 0,0-20 15,0-1-15,0 0 0,0 21 16,21-21-16,0 1 0,-21-1 0,21-21 16,1 21-16,-1-21 0,0 0 0,0 0 15,0 0-15,0 0 0,22 0 16,-22-21-16,21 21 0,-21-21 0,22-1 15,-22 1-15,0 0 0,0 0 16,-21 0-16,0-22 0,21 22 0</inkml:trace>
  <inkml:trace contextRef="#ctx0" brushRef="#br1" timeOffset="192259.73">2794 10414 0,'-21'21'0,"42"-42"0,-63 63 0,20-20 16,22 20-16,0-21 0,0 0 16,0 0-1,22-21-15,-1 0 0,0 0 16,0 0-16,0 0 0,22-21 0,-22 0 15,0 21-15,0-21 0,0 0 16,0 0-16,1-1 0,-22 1 0,0 0 16,0 0-16,0 0 0,0 0 0,0-1 15,-22 22-15,1 0 0,0 0 16,-21 0-16,21 0 0,-1 0 0,-20 0 16,21 22-16,0-1 0,0 0 0,-1 0 15,22 0-15,0 0 0,0 1 16,0 20-16,0-21 0,0 0 0,22 0 15,-1 1-15,21-1 0,-21 0 0</inkml:trace>
  <inkml:trace contextRef="#ctx0" brushRef="#br1" timeOffset="193309.4">4784 10689 0,'0'0'0,"0"-21"15,0 0-15,21 0 0,-21 0 16,21-22-16,-21 22 0,0 0 15,0-21-15,0 20 0,0-20 0,0 0 16,0 21-16,0-1 0,0-20 16,0 21-16,0 0 0,0 0 15,-21 21 1,0 21-16,-1 0 0,22 21 16,-21 1-16,21-1 0,-21 0 0,21 22 15,-21-22-15,21 22 0,0-22 0,0 0 16,0 1-16,0-1 0,0 0 0,0-21 15,0 22-15,0-22 0,0 0 16,21-21-16,0 0 16,0 0-16,1 0 0,-1 0 15,0-21-15,0 0 0,21 21 16,-20-21-16</inkml:trace>
  <inkml:trace contextRef="#ctx0" brushRef="#br1" timeOffset="193925.56">5143 10224 0,'0'0'0,"0"-22"16,-21 44 0,21-1-1,-21 21-15,0 0 0,21 1 0,0-1 16,-21 22-16,0-22 0,21 21 0,0-20 16,-22-1-16,1 22 0,0-22 15,21 0-15,-21-21 0,21 22 0,0-22 16,0 0-16,0 0 0,0 0 0,0-42 47,21 0-47,0 0 0,0 0 0,-21 0 15,22-22-15,-1 22 0,-21-21 0,21 21 16,0-1-16,-21-20 0,0 21 16,21 21-16,0-21 0,1 21 31,-22 21-31,21 0 0,-21 0 0,0 0 15,0 1-15,0-1 0,0 21 16,21-21-16,-21 0 0,0 1 0,21-1 16,-21 0-16,21 0 0,-21 0 0,21-21 15,1 21-15,-1-21 16,0 0-16,0 0 0,0 0 0,22 0 16,-22 0-16,0-21 0,0 21 0,21-21 15,-20 0-15,-1 0 0,21 0 0,-21-1 16,0 1-16,1 0 0,-22-21 15,21 21-15,-21-1 0,0 1 0,0-21 16,0 21-16,0 0 16,-21 21-1,-1 21-15,1-21 0,0 21 16,0 0-16,0 21 0,21-20 0,0-1 16,-21 21-16,21-21 0,0 0 0,0 1 15,0-1-15,0 0 0,21 0 16,0 0-16,0-21 0,0 0 15,0 0-15,1 0 0,20 0 0,-21 0 16,0 0-16,22-21 0,-22 0 16,0 0-16,0 21 0,0-21 0,0-1 15,1-20-15,-22 21 0</inkml:trace>
  <inkml:trace contextRef="#ctx0" brushRef="#br1" timeOffset="194133.07">4487 10583 0,'-21'0'0,"42"0"0,-21 0 32,21 0-32,1 0 15,20-21-15,0 0 0,22 21 16,-22-21-16,22 21 0,-1-21 15,1 0-15,63-1 0,-64 1 16</inkml:trace>
  <inkml:trace contextRef="#ctx0" brushRef="#br1" timeOffset="194845.41">7154 10901 0,'0'0'0,"0"-21"32,0 0-32,0-1 15,0 1-15,0 0 0,0 0 0,0 0 16,0 0-16,0-22 0,0 22 16,-21-21-16,0 21 0,0-22 0,0 22 15,-1 0-15,1 0 0,-21 0 16,0-1-16,20 22 0,-20 0 0,0 0 15,21 0-15,-22 22 0,1-22 0,21 21 16,-22 21-16,22-21 0,0 22 0,0-22 16,0 21-16,0-21 0,21 22 15,0-22-15,0 0 0,0 0 0,0 0 16,0 0-16,21 1 0,0-22 0,0 0 16,21 21-16,-20-21 0,-1 0 15,21 0-15,-21 0 0,22-21 16,-22 21-16,0-22 0,21 1 15,-21 0-15,22 0 0,-22 0 0,0-22 16,0 22-16,0-21 0,1 0 16,-1-1-16,0 1 0,-21 0 0,21-1 15,0 1-15,-21-22 0,21 22 0,-21 0 16,0-1-16,0 22 0,22-21 0,-22 21 16,0 0-16,0-1 0,0 44 31,0 20-31,-22-21 0,22 21 0,0 1 15,-21-1-15,21 0 0,0 22 16,0-22-16,0 22 0,0-22 0,0 0 16,0 1-16,0-1 0,0-21 15,0 0-15,0 22 0,21-22 0,1-21 16,-1 21-16,0-21 0,0 0 16,0 0-16,0 0 0,22 0 15,-22-21-15,0 21 0</inkml:trace>
  <inkml:trace contextRef="#ctx0" brushRef="#br1" timeOffset="195683.93">7451 10647 0,'21'0'47,"0"0"-47,0-21 0,21 21 0,-20-21 16,-1 21-16,0-22 0,21 22 15,-21 0-15,1-21 0,-1 21 0,0-21 16,0 21-16,0-21 0,-21 0 16,-21 21-16,0 0 15,0 0-15,-22 0 0,22 0 16,-21 0-16,21 0 0,-22 21 0,22 0 16,-21 0-16,21 0 0,0 22 0,-1-22 15,22 0-15,0 0 0,0 0 16,0 1-16,0-1 0,0 0 15,0 0-15,22-21 0,20 0 16,-21 0-16,21 0 0,1 0 0,-1 0 16,0 0-16,1-21 0,-1 21 15,22-21-15,-22 0 0,21-1 0,-20 1 16,-1 0-16,22-21 0,-22 21 0,0-22 16,-21 1-16,22 0 0,-22-1 0,0 1 15,0 0-15,-21-1 0,0 1 16,0 0-16,0 20 0,0-20 0,0 21 15,0 0-15,0 0 0,-21 21 32,0 21-32,21 0 15,-21 0-15,21 0 0,0 22 0,-21-1 16,-1 21-16,22-20 0,-21 20 0,0 1 16,0-1-16,0 1 0,0-1 15,-1 1-15,-20 84 16,21-85-16,0 22 0,0 0 0,-1-1 0,-20 1 15,21-21-15,21 20 0,-21 1 0,0-22 16,-1 22-16,1-21 0,21-1 16,0 22-16,0-22 0,0 1 0,0-22 15,0 22-15,0-22 0,0 0 16,0 1-16,21-22 0,1 0 0,-1 0 16,0 0-16,0-21 0,21 0 0,-20 0 15,20-21-15,0 0 0,-21 0 16,22-22-16,-1 22 0,0-21 0,1 0 15,-1-1-15,0-20 0,-20 20 0,20-20 16,-21-1-16,0 1 0,0-1 0,-21 1 16,0-22-16,0 22 0,0-1 15,-21-20-15,-21 20 0,21 1 16,-22 20-16,1-20 0,0 20 0,-1 22 16,1-21-16,0 21 0,-1 0 0,1 21 15,0-22-15,21 22 0,-22-21 16,22 21-16,0 0 15,21-21-15,21 21 0,0 0 16,0-21-16,1 21 0,20 0 0,-21 0 16,21-21-16,1 21 0,-22-21 15,21 21-15,1-22 0,-1 1 0,-21 0 16</inkml:trace>
  <inkml:trace contextRef="#ctx0" brushRef="#br1" timeOffset="197021.2">8721 10414 0,'0'-21'16,"0"42"-16,-22-63 0,1 42 0,0 0 16,0 0-16,0 0 0,-22 0 0,22 0 15,0 0-15,0 21 0,0 0 0,0 0 16,-1 0-16,1 22 0,0-22 16,0 21-16,0-21 0,21 22 0,0-22 15,0 0-15,0 21 0,0-20 0,0-1 16,0 0-16,0 0 15,21-21-15,0 0 0,0 0 16,0 0-16,1 0 0,-1 0 16,0-21-16,21 21 0,-21-21 0,1 0 15,-1-1-15,-21 1 0,21 0 16,0 0-16,0-21 0,-21 20 16,21 1-16,-21 0 0,0-21 0,0 21 15,0-1-15,-21 44 31,21-1-31,-21 0 16,21 0-16,0 0 0,0 0 0,0 22 16,0-22-16,0 0 0,0 0 0,0 0 15,0 1-15,0-1 0,0 0 16,21 0-16,0 0 0,1-21 16,-1 21-16,0-21 0,0 0 15,0 0-15,22 0 0,-22 0 16,0 0-16,0-21 0,0 0 15,0 21-15,1-21 0,-1 0 0,0 0 16,0-22-16,-21 22 0,21 0 0,0-21 16,1 20-16,-22-20 0,0 21 15,21 0-15,-21 0 0,0-1 0,0 1 16,0 42 15,0 1-31,0-1 0,0 0 0,0 0 16,0 0-16,-21 22 0,21-22 0,0 0 15,0 0-15,0 0 0,0 0 0,0 1 16,0-1-16,0 0 0,21-21 16,-21 21-16,21-21 0,0 0 15,0 0-15,0 0 0,1 0 16,-1 0-16,0 0 0,-21-21 16,21 0-16,-21 0 0,21-1 15,-21 1-15,21 0 0,1 0 0,-22-21 16,0 20-16,0-41 15,21 42-15,-21 0 0,0-1 0,0 1 0,0 0 16,-21 21 0,21 21-1,0 0-15,0 1 0,0-1 16,-22 0-16,22 0 0,0 0 0,0 22 16,0-22-16,0 0 0,0 0 15,0 0-15,0 0 0,0 1 0,22-1 16,-22 0-16,21 0 0,0-21 15,0 21-15,0-21 0,0 0 16,1 0-16,-1 0 0,21 0 0,-21-21 16,22 0-16,-22 21 0,21-21 0,-21 0 15,43-43-15,-43 43 0,0-21 16,0-1-16,0 1 0,1 0 16,-22-1-16,21-20 0,-21 20 0,21 1 15,-21-21-15,0 41 16,0-20-16,0 21 0,0 0 15,-21 21 1,0 0-16,-1 21 0,1 0 16,21 0-16,0 22 0,0-22 15,0 21-15,0-21 0,-21 22 16,21-1-16,0 0 0,0 1 0,0 20 16,0-21-16,0 1 0,0-22 15,21 0-15,0 21 0,1-20 0,-1-22 16,0 21-16,0 0 0,21-21 15,-20 0-15,20 0 16,-21 0-16,0 0 0,0-21 0,1 0 16,-1-1-16,0 1 0,0 0 0,0 0 15,0-21-15,1-1 0,-1 1 16,-21 0-16,21-1 0,0 1 0,-21 0 16,0-1-16,21 1 0,-21 0 0,21-1 15,-21 22-15,22-21 0,-22 21 16,0-1-16,0 44 15,0 20 1,0-21-16,-22 0 0,22 22 16,-21-1-16,21 0 0,-21 1 15,21-1-15,0 21 0,-21-20 16,21-1-16,-21 0 0,21-20 0,0 20 16,0 0-16,0-21 0,0 1 0,0-1 15,0 0-15,21-21 0,0 21 0,0-21 16,0 0-16,1 0 15,-1 0-15,0-21 0,0 0 0,0 0 16,22-1-16,-22 1 0</inkml:trace>
  <inkml:trace contextRef="#ctx0" brushRef="#br1" timeOffset="197217.09">10118 10393 0,'0'0'0,"-22"21"0,1-21 0,42 0 32,22 0-32,-22 0 0,21 0 15,-21-21-15,22 21 0,-1-21 0,-21 21 16,22-21-16,-1-1 0,-21 22 0,21 0 16,1-21-16,-22 21 0,0 0 15,21 0-15</inkml:trace>
  <inkml:trace contextRef="#ctx0" brushRef="#br1" timeOffset="198425.71">4720 11959 0,'0'0'0,"0"-42"0,0 21 0,0 0 0,0-1 16,0-20-16,-21 21 0,0 0 15,0 0-15,-1 21 0,-20-22 0,21 22 16,-43 0-16,22 0 0,0 0 16,21 22-16,-22-1 15,22 0-15,-21 21 0,21 1 0,-1-1 16,1 0-16,0 22 0,21-1 0,0 1 15,0-1-15,0 1 0,0-1 16,0 1-16,0-22 0,0 0 0,0 22 16,21-43-16,0 21 0,1-20 0,20-1 15,-21 0-15,21 0 0,1-21 16,-1 0-16,22 0 0,-22-21 0,21 0 16,-20 0-16,20-1 0,-20 1 0,20 0 15,-21 0-15,1-21 0,-1 20 16,-21-20-16,22 21 0,-22-21 0,0 20 15,0-20-15,-21 21 0,0-21 16,0 20-16,0 1 0,0 0 16,-21 21-1,0 0-15,0 21 0,-1 0 0,22 1 16,-21-1-16,21 0 0,-21 21 0,21-21 16,0 22-16,0-22 0,0 0 15,0 0-15,0 22 0,0-22 0,21 0 16,0 0-16,1 0 0,-1-21 15,0 0-15,0 0 16,0 0-16,0 0 0,22 0 0,-22-21 0,0 0 16,0 21-16,0-21 0,1 0 0,-1-1 15,-21 1-15,21 0 16,-21 0-16,0 0 0,0-22 0,-21 22 16,0 0-16,-1 0 0,1 0 0,0 0 15,-21-1-15,21 1 0,-1 21 0,-20 0 16,21 0-16,0 0 0,42-21 47,21 21-47,-21 0 0,1 0 15,20-21-15,-21 21 0,21 0 0,1 0 16,-1 0-16,0 0 0,1 0 0,-1 0 16,0 0-16,1 21 0,-22 0 15,21 0-15,-21 1 0,1-1 16,-22 0-16,0 0 0,21 21 0,-21-20 15,0-1-15,0 0 0,0 0 16,0 21-16,0-20 0,0-1 0,0 0 16,0 0-16,0 0 15,-21-21-15,21-21 32,0 0-32,0 0 0,0 0 15,0-1-15,0 1 0,21 0 0,0-21 16,0 21-16,0-22 0,0 22 15,1-21-15,-1 21 0,0-1 16,21-20-16,-21 42 0,22-21 0,-22 21 16,42 0-16,-41 0 0,20 0 15,-21 21-15,0 0 0,0 0 16,1 1-16,-22 20 0,0-21 0,0 0 16,0 22-16,0-22 0,0 0 0,0 21 15,0-21-15,0 1 0,0-1 16,-22 0-16,22 0 0,22-42 47,-22 0-32,21 21-15,0-21 0</inkml:trace>
  <inkml:trace contextRef="#ctx0" brushRef="#br1" timeOffset="199666.48">6858 12107 0,'21'-21'0,"-42"42"0,21-42 32,-42 21-32,20 0 0,-20 21 15,0-21-15,-1 22 0,22-1 0,-21-21 16,0 21-16,20 0 0,-20 0 0,21-21 16,21 21-16,0 1 0,0-1 15,0 0-15,21-21 16,0 21-16,0-21 0,22 0 15,-22 21-15,21-21 0,-21 21 0,22-21 16,-22 22-16,0-22 0,0 21 16,0-21-16,-21 21 0,0 0 15,0 0-15,-21-21 16,0 21-16,-21-21 0,21 0 0,-1 0 16,-20 0-16,21 0 0,-21 0 15,20 0-15,1 0 0,0 0 0,0 0 16,0-21-16,0 0 0,21 0 15,0 0 1,21 21 0,0 0-16,-21 21 15,21 0-15,0-21 0,-21 21 0,21 0 16,1 1-16,-1-22 0,0 21 16,0 0-16,0-21 0,0 21 0,22-21 15,-22 0-15,42 0 0,-20 0 16,-1 0-16,0 0 0,1 0 15,-1-21-15,0 0 0,1 21 0,-1-21 16,0-22-16,1 22 0,-22 0 0,21-21 16,-21-1-16,1 1 0,20-85 15,-21 63-15,0 1 0,-21-1 16,21 22-16,-21-21 0,0-1 16,0 22-16,0-1 0,0 1 0,0 0 15,0 21-15,0-1 0,-21 22 16,0 22-1,0 20-15,21-21 0,0 21 16,0 1-16,0-1 0,0 0 0,0 1 16,0 20-16,0-20 0,0 20 15,0-21-15,0 1 0,0 20 0,0-20 16,0-1-16,0-21 0,0 21 0,21-20 16,-21-1-16,21 0 0,0-21 15,1 0-15,20 0 0,-21 0 0,21 0 16,-20 0-16,20 0 0,0-21 15,1 0-15,-22-1 0,21 1 0,-21 0 16,0-21-16,1 21 0,-1-1 16,-21-20-16,0 21 0,0-21 15,0 20-15,0 1 0,-21 21 0,-1-21 0,1 21 16,0 0-16,0 0 0,0 21 0,0-21 16,-1 21-16,1 1 0,0 20 15,21 0-15,0-21 0,0 1 16,0-1-16,21 0 0,0 0 0,1 0 15,-1 0-15,0 1 0,0-1 16,0-21-16,0 0 0,1 21 0,-1-21 16,0 0-16,21 0 0,-21 0 15,1 0-15,-1 0 0,21-21 0,-21 0 16,0-1-16,1 22 0,-1-42 0,0 21 16,-21 0-16,0-22 0,21 22 15,0 0-15,-21-21 0,0 21 0,0-1 16,0 1-16,0 42 31,0 1-31,0-1 0,0 0 0,0 0 16,0 0-16,0 0 0,0 22 15,0-22-15,0 0 0,0 0 0,0 0 0,0 1 16,0-1-16,21-21 16,1 0-16,-1 0 15,0 0-15,0 0 0,0 0 16,0 0-16,1-21 0,-1 21 0,0-22 15,0 1-15,-21 0 0,21 0 16,0-21-16,-21 20 0,0 1 0,22-21 16,-1 21-16,-21 0 0,0-1 0,0 1 15,0 42 1,0 1 0,0-1-16,0 0 0,0 0 0,0 0 15,0 0-15,0 1 0,0-1 0,0 0 16,0 0-16,0 0 0,0 0 15,0 1-15,21-1 16,0-21-16,0 0 0,0 0 16,22 0-16,-22 0 0,21 0 0,-21 0 15</inkml:trace>
  <inkml:trace contextRef="#ctx0" brushRef="#br1" timeOffset="199909.34">9059 12065 0,'0'0'0,"0"-21"0,0 0 15,0 0-15,-21-1 0,0 1 0,0 21 16,0 0-16,-1 0 0,1 0 0,-21 43 16,21-22-16,0 0 15,21 0-15,-22 21 0,1-20 0,21 20 16,0-21-16,0 21 0,0-20 16,0 20-16,0-21 0,0 0 0,0 0 15,0 1-15,21-1 0,1-21 0,-1 0 16,0 21-16,0-21 0,21 0 0,-20 0 15,20 0-15,-21 0 0,21-21 16,-20 0-16,20-1 0,-21 22 0,21-42 16,1 21-16,-22 0 0</inkml:trace>
  <inkml:trace contextRef="#ctx0" brushRef="#br1" timeOffset="200655.05">9461 11832 0,'-63'233'0,"126"-466"0,-41 191 0,-22-22 0,21 22 15,-21 0-15,0-1 0,0 22 0,0-21 16,-21 42-1,-1 0-15,1 0 0,21 21 16,-21 0-16,0 22 0,0-22 0,0 21 16,21 0-16,0 1 0,-22-1 0,22 0 15,-21 22-15,21-22 0,0 22 0,0-22 16,0 0-16,0 1 0,0-1 16,21 0-16,1-20 0,-1 20 0,0-21 15,0 0-15,0-21 0,0 21 16,1-21-16,-1 0 0,0 0 0,0 0 15,0 0-15,0-21 0,1 0 16,-1 21-16,0-21 0,-21-21 0,21 20 16,0 1-16,0-21 0,-21 21 0,0-22 15,22 22-15,-1-21 0,-21 21 0,0 0 16,0 42 0,0 0-1,0 21-15,0-21 0,0 1 16,0-1-16,0 21 0,0-21 0,0 0 15,0 1-15,0-1 16,0 0-16,0 0 0,21 0 0,0-21 16,0 0-16,0 0 15,1 0-15,-1 0 0,0 0 0,0 0 16,0-21-16,0 0 0,1 0 16,-22 0-16,0-1 0,21-20 0,-21 21 15,0-21-15,21-1 0,-21 1 0,0 0 16,0 20-16,0-20 0,-21 21 0,0 0 15,-1 0-15,1 21 16,-21 0-16,21 21 0,0 0 16,-1 0-16,1 0 0,0 22 0,0-22 0,0 21 15,21-21-15,-21 22 0,21-22 16,0 0-16,0 0 0,21 0 16,0-21-16,0 21 0,0-21 0,0 0 15,1 0-15,20 0 0,0 0 0,-21 0 16,22 0-16,-22-21 0,21 0 0,-21 21 15,22-21-15,-22 0 0,21 0 16,-21-1-16,1 1 0,-1 0 0,0 21 16,0-21-16,0 21 0,-21 21 15,0 0 1,-21 0-16,0 1 0,0 20 16,21-21-16,0 0 0,0 0 0,-21 1 15,21-1-15,0 0 0,0 0 16,0 0-16,0 0 0,21-21 15,0 0 1,0 0-16,0 0 0,0-21 16</inkml:trace>
  <inkml:trace contextRef="#ctx0" brushRef="#br1" timeOffset="200870.92">9631 11790 0,'0'0'0,"21"0"15,0 0-15,21 0 16,-20 0-16,20 0 0,0 0 16,1 0-16,20 0 0,-21 0 0,1 0 15,-1 0-15,22 0 0,-43 0 0,21 0 16,0 0-16,-20 0 0,-1-21 0</inkml:trace>
  <inkml:trace contextRef="#ctx0" brushRef="#br1" timeOffset="201126.41">6985 11663 0,'0'0'0,"21"0"15,0 0 1,22 0-16,-1 0 0,0 0 0,22 0 16,-22 0-16,22 0 0,-1-21 15,1 21-15,-1 0 0,1-21 0,-1 21 0,-21-22 16,1 22-16,-1 0 0,0-21 15</inkml:trace>
  <inkml:trace contextRef="#ctx0" brushRef="#br2" timeOffset="-166815.41">14351 5376 0,'0'22'0,"21"-22"0,-21 21 16,21-21-16,-21 21 31,21-21-15,1 0 0,-22-21-16,0 0 15,21-1-15,-21 1 16,0 0-16,0 0 15,0 0-15,0 0 0,-21-1 0,-1 22 16,1-21-16,0 0 0,0 21 16,0-21-16,0 21 0,-1 0 15,-20 0-15,21 0 0,0 0 0,0 0 16,-22 0-16,22 21 0,0-21 16,-21 21-16,20 0 0,1 1 0,-21 20 15,21-21-15,0 21 0,-1-20 0,1 20 16,0 0-16,0 1 0,21-22 15,0 21-15,0 0 0,0-20 0,0 41 16,0-42-16,0 0 0,21 1 16,0-1-16,0-21 0,1 0 15,20 0-15,-21 0 0,0 0 0,22 0 16,-1 0-16,-21-21 0,21-1 16,1 1-16,-1 0 0,-21 0 15,22-21-15,-22 20 0,21-20 0,-21 0 16,0-1-16,-21 22 0,22-21 15,-22 21-15,21-22 0,-21 22 16,21 0-16,-21 42 16,-21 0-1,21 22-15,-21-22 0,21 0 16,-22 0-16,22 22 0,0-22 16,0 0-16,0 21 0,0-21 15,0 1-15,0-1 0,0 0 0,0 0 0,0 0 16,22-21-16,-1 21 15,0-21-15,0 0 0,0 0 16,0 0-16,1 0 0,-1 0 0,0-21 16,0 0-16,0 0 0,0 0 15,1 0-15,-1-22 0,0 22 0,0-21 16</inkml:trace>
  <inkml:trace contextRef="#ctx0" brushRef="#br2" timeOffset="-165794.65">14859 5376 0,'21'-42'15,"-63"148"1,63-170-16,0 43 15,-42 42 1,21 1-16,-21-1 0,21 0 16,0 21-16,0-21 15,-21 1-15,21-1 0,0 21 0,-22-21 16,22 0-16,0 1 0,0-1 0,0 0 16,0 0-16,0-42 46,0 0-46,0 0 0,0-1 16,22-20-16,-22 21 0,21 0 0,-21-22 16,21 22-16,0 0 0,-21-21 15,0 21-15,21 21 0,0-22 0,-21 1 16,22 21-16,-1 0 16,0 0-16,-21 21 15,0 1-15,21-1 0,-21 0 16,0 21-16,21-21 0,-21 1 0,0-1 15,21 0-15,-21 0 0,0 0 16,0 0-16,0 1 0,22-1 0,-1 0 16,0-21-16,0 21 15,0-21-15,0 0 0,1 0 0,-1 0 16,21-21-16,-21 0 0,0 21 0,22-21 16,-22-22-16,0 22 0,0 0 15,0-21-15,22 20 0,-22 1 16,0-21-16,-21 21 0,21 0 0,0-1 15,1 1-15,-22 42 32,0 1-17,0-1-15,-22 0 16,22 0-16,-21 0 0,21 0 0,0 1 16,0-1-16,0 0 0,0 0 15,21-21-15,1 21 16,-1-21-16,21 0 0,-21 0 15,0 0-15,1-21 16,-1 21-16,0-21 0,0 0 0,0 0 16,0-1-16,1 1 0,-22 0 0,21 0 15,0 0-15,0 21 0,-21-21 16,0-1-16,0 1 0,21 21 0,-21-21 16,0 42 15,0 0-16,0 1-15,0-1 0,-21 21 16,21-21-16,0 22 0,-21-22 0,21 21 16,0 22-16,0-22 0,0 0 0,0 22 15,0-22-15,0 22 0,0-1 16,21-21-16,-21 22 0,21-1 0,-21 1 16,0 21-16,0-22 0,0 22 15,0-22-15,0 22 0,0-22 0,0 1 16,0 21-16,0-43 0,0 21 15,0 1-15,-21 42 16,0-64-16,0 0 0,0 1 0,-1-1 0,-20-21 16,21 22-16,-21-22 0,20 0 15,-20-21-15,0 21 0,-22-21 16,22 0-16,0-21 0,20 0 16,-20 0-16,0-22 0,21 1 0,-22-22 15,22 1-15,0-1 0,-21 1 0,42-22 16,0-21-16,0 22 0,0-22 15,0 21-15,0 1 0,42 20 0,-21-21 16,21 22-16,1-1 0,-1 1 16,0-1-16,1 22 0,-1-21 0,0 20 15,1-20-15,-1 20 0,-21 1 16,22 0-16,-1-22 0,-21 43 0,21-21 16,1-1-16</inkml:trace>
  <inkml:trace contextRef="#ctx0" brushRef="#br2" timeOffset="-164671.73">16785 4995 0,'0'0'0,"21"0"0,-21-21 0,21 0 0,-21 0 16,0 0-16,-21 21 31,0 0-31,0 0 0,21 21 15,-21 0-15,0 0 0,-22 0 0,22 22 16,0-22-16,0 21 0,0 1 0,-22 20 16,22-21-16,0 1 0,0-1 15,21 0-15,0 1 0,-21-1 16,21 0-16,0-20 0,0 20 0,0-21 16,21 21-16,-21-20 0,21-22 15,0 21-15,21 0 0,-20-21 0,-1 0 0,21 0 16,0 0-16,-20 0 15,20-21-15,-21 0 0,21-1 0,-20 1 16,20 0-16,-21 0 0,0-21 0,0 20 16,1-20-16,-1 0 0,0 21 15,0-22-15,0 1 0,-21 21 16,0 0-16,21-1 0,-21 1 0,-21 42 31,21 1-15,-21-1-16,21 21 0,0-21 15,-21 0-15,0 22 0,21-22 0,0 0 16,0 21-16,0-20 0,0-1 16,0 0-16,0 0 0,0 0 0,21 0 15,0-21-15,0 0 16,0 0-16,1 0 0,-1 0 16,0-21-16,0 0 0,0 21 15,0-21-15,1-21 0,-22 20 0,0 1 16,0 0-16,0-21 0,0 21 0,0-1 15,0 1-15,0 0 0,-22 0 16,1 0-16,0 21 0,0 0 0,0-21 16,0 21-16,-1 0 0,22-22 15,0 1 1,22 21-16,-1-21 16,0 21-16,0 0 0,0-21 15,22 21-15,-22 0 0,21 0 16,0 0-16,-20 0 0,20 0 0,-21 0 15,21 21-15,-20 0 0,-1 0 16,0 1-16,0-1 0,-21 0 16,21 0-16,-21 21 0,0 1 0,0-22 15,0 0-15,0 0 0,0 0 16,0 1-16,0-1 0,-21 0 0,21 0 16,-21-21-16,21 21 15,0-42 1,0 0-1,0 0-15,0 0 0,0-1 0,0-20 16,0 21-16,21-21 0,0 20 16,0-20-16,1 21 0,-1 0 0,0 0 15,0-1-15,21 1 0,-20 0 16,-1 21-16,0 0 0,0 0 0,0 0 16,0 21-16,1 0 0,-1-21 0,-21 22 15,0-1-15,21 0 0,-21 21 16,0-21-16,0 1 0,0-1 15,0 21-15,0-21 0,0 0 0,0 1 16,0-1-16,-21 0 0,21 0 0,-21 0 16,21 0-16,-22-21 15,22-21 1,0 0 0</inkml:trace>
  <inkml:trace contextRef="#ctx0" brushRef="#br2" timeOffset="-164275.96">18415 5271 0,'0'-43'15,"0"86"-15,0-107 16,0 43-16,-21 21 0,0 0 16,-1 0-16,1 0 0,0 0 0,0 0 15,0 0-15,0 0 0,-1 0 16,-20 21-16,21 0 0,21 0 0,-21 1 15,21-1-15,-21 0 0,21 0 0,0 0 16,0 0-16,0 1 0,21-22 16,0 21-16,0 0 0,21-21 15,-20 0-15,-1 21 0,0 0 0,0-21 16,0 0-16,0 21 0,1-21 16,-1 0-16,0 22 0,-21-1 15,0 0-15,-21 0 16,0-21-1,-1 0-15,1 0 0,-21 0 0,21 0 16,-22 0-16,22 0 0,-21 0 0,21 0 16,0 0-16,-22 0 0,22-21 15,0 21-15,21-21 16,0 0 0,21 21-16,0 0 15,22-22-15,-22 22 0</inkml:trace>
  <inkml:trace contextRef="#ctx0" brushRef="#br2" timeOffset="-163359.84">18817 4826 0,'0'0'0,"0"-42"0,0 21 0,0-22 16,0 22-1,-21 21-15,0 0 16,21 21-16,-21 0 0,-1 1 0,22-1 16,-21 21-16,0 0 0,21 1 15,-42 41-15,21-20 16,21-22-16,0 1 0,-22 20 0,22-21 16,0 1-16,0-1 0,0 0 15,0-20-15,0 20 0,0-21 0,0 21 16,0-20-16,22-1 0,-1 0 15,-21 0-15,21-21 0,0 0 0,0 21 16,0-21-16,1 0 0,-1 0 0,0 0 16,0-21-16,0 0 0,0 0 15,1 0-15,-1-1 0,21 1 0,-42-21 16,21 21-16,0-22 0,1 1 0,-22 21 16,0-21-16,0 20 15,0 1-15,0 0 0,-22 21 16,1 0-16,0 0 0,0 21 0,0 0 15,21 1 1,-21-1-16,21 0 0,0 0 0,0 0 16,0 0-16,0 1 0,0-1 0,0 0 15,0 0-15,21-21 0,0 21 16,0 0-16,0-21 0,0 0 16,-21 22-16,22-22 0,-1 0 0,0 0 15,0 0-15,0 0 16,0 0-16,-21-22 0,22 22 0,-1-21 15,0 0-15,-21 0 0,21 0 0,0 0 16,0-1-16,1-20 16,-1 21-16,0 0 0,-21 0 0,0-1 15,21 1-15,-42 42 32,21 1-17,-21-22-15,21 21 0,-21 0 0,21 0 16,0 0-16,0 0 0,0 1 15,0-1-15,0 0 0,0 0 0,0 0 16,21-21-16,0 21 16,0-21-16,0 0 0,0 0 15,1 0-15,-1 0 0,21 0 16,-21 0-16,0-21 0,1 0 0,-1 0 16,0 21-16,0-21 0,0 0 15,-21-1-15,21 1 0,-21 0 0,22 0 16,-22 0-16,-22 21 31,22 21-15,0 0-16,-21 0 0,21 0 15,0 1-15,0-1 0,0 0 16,0 0-16,0 0 16,21 0-16,1-21 0,-1 0 0,-21 22 15,21-22-15,0 0 16,0 0-16,0 0 0,1 0 0,-1 0 15,0 0-15,0-22 0,0 1 0,0 21 16,1-21-16</inkml:trace>
  <inkml:trace contextRef="#ctx0" brushRef="#br2" timeOffset="-163108.99">20045 5144 0,'0'0'0,"0"-22"31,-21 22-16,-1 22-15,1-1 16,21 0-16,0 0 0,-21 0 16,21 22-16,-21-22 0,21 0 15,0 0-15,0 0 0,0 0 0,0 1 16,0-1-16,0 0 0,21 0 0,0 0 16,0-21-16,-21 21 0,43-21 15,-22 0-15,0 22 0,0-22 0,0 0 16,22 0-16,-22 0 0,0 0 0,0-22 15,0 22-15,1-21 0,-1 0 16</inkml:trace>
  <inkml:trace contextRef="#ctx0" brushRef="#br2" timeOffset="-162831.15">20574 4826 0,'0'0'0,"0"-21"0,0-21 15,0 20-15,0 1 0,0 0 16,0 0-16,-21 21 15,0 21 1,21 0 0,0 0-16,0 22 0,0-22 0,0 21 15,0 22-15,0-22 0,-22 0 0,22 22 16,-21-22-16,21 22 16,0-22-16,0 0 0,0 1 0,0-1 0,0-21 15,0 22-15,0-22 0,0 0 0,0 0 16,0 0-16,0 0 15,0 1-15,0-1 16,21-21-16,1 0 0,-1 0 16,0-21-16,0-1 0,0 22 15</inkml:trace>
  <inkml:trace contextRef="#ctx0" brushRef="#br2" timeOffset="-162467.35">20934 5165 0,'0'-21'0,"0"42"0,-21-42 31,-1 42-31,1 0 0,0 0 16,0 0-16,0 0 0,21 1 0,-21-1 15,21 0-15,-22 0 0,22 0 16,0 0-16,0 1 0,0-1 0,0 0 16,0 0-16,0 0 0,22-21 0,-1 21 15,0-21-15,0 0 16,0 0-16,0 0 0,1 0 0,-1 0 15,0 0-15,0-21 16,0 0-16,0 0 0,1 0 0,-22 0 16,0-1-16,0-20 0,0 21 15,0-21-15,0 20 0,0 1 0,0 0 16,-22 0-16,1 21 0,0 0 16,-21 0-16,21 0 0,-1 0 0,1 0 15,-21 0-15,21 21 0,0 0 16,21 0-16,-22 1 0,22-1 15,0 0-15,22-21 16,-1 0-16,0 0 0,0 0 16,21 0-16</inkml:trace>
  <inkml:trace contextRef="#ctx0" brushRef="#br2" timeOffset="-162083.36">21272 5228 0,'0'0'15,"0"-21"-15,-21 21 0,21-21 0,-21 0 16,21 0-16,0-1 0,0 1 16,21 21-1,0 0-15,1 0 0,-1 0 16,0 0-16,0 0 0,-21 21 0,21-21 16,-21 22-16,21-1 0,-21 0 15,0 0-15,0 0 0,0 0 0,0 1 16,0-1-16,0 0 0,0 0 15,0 0-15,0 0 0,-21 1 0,21-1 16,-21-21-16,21 21 0,-21-21 16,21 21-16,-21-21 15,21-21 1,0 0-16,0 0 16,0-1-16,0 1 0,21 0 15,0 0-15,-21 0 0,21 0 16,0-1-16,1 1 0,-1 0 0,0 0 15,0 0-15,0 0 0,0-1 0,1 22 16,-1-21-16,-21 0 0,21 21 16,-21-21-16,21 21 0</inkml:trace>
  <inkml:trace contextRef="#ctx0" brushRef="#br2" timeOffset="-161823.52">20193 4868 0,'-21'0'0,"42"0"0,-21 0 16,21-21 0,21 21-16,1 0 0,20 0 15,-20 0-15,20 0 0,1 0 16,20 0-16,-20 0 0,-1 0 0,1 0 15,-1 0-15,-20 0 0,-1 0 16,0 0-16,-21 0 0,1 0 0,-1 0 16,-42 0-1,-22-21-15</inkml:trace>
  <inkml:trace contextRef="#ctx0" brushRef="#br2" timeOffset="-161591.65">19008 4826 0,'0'0'16,"-22"0"0,44 0-1,-1 0-15,0 0 0,0-21 16,21 21-16,-20 0 0,20-21 0,0 0 15,1 21-15,-1 0 0,0-22 0,-21 22 16,22 0-16,-22 0 0,0 0 16</inkml:trace>
  <inkml:trace contextRef="#ctx0" brushRef="#br2" timeOffset="-160671.68">13843 7006 0,'0'0'0,"21"-21"0,0 0 15,-21 0-15,0 0 0,21-1 0,-21 1 16,22 0-16,-22 0 0,0 0 15,0 42 1,0 0-16,0 21 16,0-20-16,0 20 0,0 0 0,0 22 15,0-22-15,0 0 0,-22 22 16,22-22-16,-21 1 0,0-1 16,21 0-16,0-21 0,0 1 0,0-1 15,-21 0-15,21 0 0,0-42 31,0 0-31,0 0 0,21-1 0,0 1 16,-21-21-16,21 21 0,1-22 16,-1 1-16,0 21 0,0-21 0,0-1 15,0 22-15,1 0 0,-1 0 0,0 21 16,0 0-16,0 0 0,0 0 16,1 21-16,-22 0 15,0 0-15,0 22 0,21-22 16,-21 0-16,0 21 0,21-21 15,-21 1-15,21-1 0,-21 21 0,21-21 16,0-21-16,1 21 0,-22 1 0,21-22 16,0 0-16,0 0 0,0 0 15,22 0-15,-22-22 0,0 1 0,0 21 16,0-21-16,0 0 0,1-21 0,-1 20 16,-21-20-16,0 0 0,0 21 15,0-22-15,0 1 0,0 0 0,0-1 16,0 1-16,0 21 0,0-22 0,0 22 15,-21 21-15,21-21 16,-22 21-16,1 0 0,21 21 16,-21 0-16,0 1 0,21-1 15,-21 0-15,21 0 0,0 0 16,0 0-16,0 1 0,0-1 16,0 0-16</inkml:trace>
  <inkml:trace contextRef="#ctx0" brushRef="#br2" timeOffset="-160427.39">14880 6943 0,'0'0'0,"0"-21"15,0 42 1,0 0 0,0 0-16,0 0 0,0 0 15,0 22-15,-21-22 0,21 0 16,0 21-16,0-20 0,0-1 0,0 0 15,0 0-15,0 0 0,0 0 16,0 1-16,0-1 16,0-42-1,0-1-15,0-20 16,21 21-16,-21 0 0</inkml:trace>
  <inkml:trace contextRef="#ctx0" brushRef="#br2" timeOffset="-160089.58">14922 6646 0,'0'-21'0,"0"42"0,-21-84 0,0 42 16,0 21-16,0 0 16,0 21-16,21 0 15,-22 21-15,22-20 0,0-1 0,0 21 16,0-21-16,0 0 0,0 1 0,0-1 16,22 0-16,-1 0 0,0 0 15,0-21-15,0 0 0,0 0 0,1 0 16,-1 0-16,0 0 0,21 0 0,-42-21 15,21 0-15,1 0 0,-22 0 16,0-1-16,0 1 0,0-21 16,0 0-16,0 20 0,0-20 0,-22 0 15,1 21-15,0-1 0,0 1 16,0 0-16,0 21 0,-1 0 0,1 21 16,21 0-16,-21 1 0,0-1 15,0 0-15,0 21 0,21 1 0,0-1 16,0-21-16,0 21 0,0 1 0,0-22 15,0 0-15,21 0 0,0 0 16,0 1-16,21-1 0,-20-21 0,20 0 16,0 0-16</inkml:trace>
  <inkml:trace contextRef="#ctx0" brushRef="#br2" timeOffset="-159835.2">15579 6541 0,'0'0'0,"0"-22"0,0 1 15,0 0-15,-22 21 0,1 0 16,21 21-16,-21 22 0,0-22 16,0 21-16,21 0 0,0 1 15,-21-1-15,21 0 0,-22 1 0,22-1 16,0 0-16,-21 22 0,21-22 0,0 1 16,0-1-16,0 0 15,0 1-15,0-22 0,0 21 0,0-21 16,0 0-16,0 1 0,21-1 0,-21 0 15,22-21-15,-1 0 0,0 0 16,0-21-16,0 0 0,0-1 16,1-20-16,-1 21 0,0-21 0</inkml:trace>
  <inkml:trace contextRef="#ctx0" brushRef="#br2" timeOffset="-159399.45">15790 6477 0,'0'0'0,"0"21"31,0 0-31,0 1 0,0 20 0,0 0 16,0-21-16,0 43 0,0-22 16,0 1-16,0-1 0,0 0 15,0 1-15,0-1 0,0-21 0,0 21 16,0 1-16,0-22 0,-21 0 16,21 21-16,0-20 0,0-1 0,-21-21 15,21 21-15,0-42 16,0 0-1,0-1-15,0-20 0,21 21 16,0 0-16,0-22 0,1 22 0,-22 0 16,21 0-16,0 0 0,0 0 15,0-1-15,0 22 0,1 0 0,-1 0 16,0 0-16,-21 22 0,0-1 0,0 0 16,21-21-16,-21 21 0,0 21 15,0-20-15,0-1 0,0 0 16,0 0-16,21 0 0,-21 22 0,21-22 15,-21 0-15,22-21 0,-1 21 16,0 0-16,0-21 0,0 0 0,22 0 16,-22 0-16,0 0 0,21 0 0,-21-21 15,22 0-15,-22 0 0,21 0 0,-21-1 16,1 1-16,-1 0 0,0 0 16,-21 0-16,0 0 0,0-1 15,0 1-15,0 0 0,0 0 0</inkml:trace>
  <inkml:trace contextRef="#ctx0" brushRef="#br2" timeOffset="-159205.56">15430 6816 0,'0'0'0,"0"21"15,22-21 1,-1 0-16,0 0 0,21 0 15,-21 0-15,22 0 16,-1 0-16,0 0 0,1 0 0,-22-21 0,21 21 16,1 0-16,-1 0 0,0-21 15</inkml:trace>
  <inkml:trace contextRef="#ctx0" brushRef="#br2" timeOffset="-158750.24">17272 6837 0,'0'-21'0,"0"42"0,0-63 0,0 20 0,0 1 15,0 0-15,0 42 32,0 0-32,0 1 0,0-1 0,0 21 15,-21 0-15,21 1 0,0 20 0,0 1 16,0-1-16,0 1 0,-21 20 15,21 1-15,0-21 0,-22 20 0,22-20 16,0-1-16,0 22 0,0-22 0,-21 1 16,21-1-16,0 1 0,0-1 15,0 1-15,0-22 0,0 1 0,0-1 16,0 0-16,0-63 31,21 0-31,-21-21 0,0 20 16,22-41-16,-22 21 0,21-22 0,-21 1 15</inkml:trace>
  <inkml:trace contextRef="#ctx0" brushRef="#br2" timeOffset="-158467.39">17251 7154 0,'0'-42'0,"0"84"0,0-126 16,0 41-16,0 22 0,0-21 0,0 21 16,0-22-16,0 22 0,0 0 15,0-21-15,21 21 0,0-1 0,21 1 16,-20 0-16,20 21 0,0-21 15,1 21-15,-1 0 0,21 0 0,-20 21 16,-1-21-16,0 42 0,1-20 0,-1 41 16,-21-42-16,-21 22 15,0-22-15,0 21 0,0-21 0,-21 0 16,-21 1-16,-1 20 0,1-21 16,0 0-16,-1 0 0,1-21 0,0 22 15,-43-22-15,64 0 16,0 0-16,21-22 0,0 1 15,0 0-15,21 0 0,0 21 16,21-21-16,-20 0 0,20-1 16,0 22-16</inkml:trace>
  <inkml:trace contextRef="#ctx0" brushRef="#br2" timeOffset="-158031.36">18246 6773 0,'0'0'0,"0"-21"0,0 0 0,0 0 16,0 0-16,-22 21 16,1 0-16,0 0 0,0 0 15,0 0-15,0 21 0,-1-21 0,-20 21 16,21 0-16,0 22 0,0-22 0,-1 0 16,1 21-16,0-21 15,0 22-15,21-22 0,0 21 0,0-21 0,0 1 16,0-1-16,0 0 0,0 0 0,0 0 15,21-21-15,0 0 16,0 0-16,1 0 0,20 0 16,-21-21-16,0 21 0,22-21 0,-22 0 15,0 0-15,21-1 0,-21 1 16,1-21-16,-1 21 0,0-22 0,0 1 16,-21 21-16,21 0 0,-21 0 15,21 21-15,-21 21 16,0 0-1,0 0-15,0 0 0,0 0 0,0 22 16,0-22-16,0 0 0,0 0 16,0 0-16,0 1 0,0-1 15,22 0-15,-1-21 16,0 0-16,0 0 0,0 0 16,0 0-16,1 0 0,-1 0 15,0-21-15</inkml:trace>
  <inkml:trace contextRef="#ctx0" brushRef="#br2" timeOffset="-157663.42">18711 6858 0,'-21'-21'15,"42"42"-15,-63-42 0,42 0 0,-21-22 16,21 22-16,0 0 16,0 0-16,21 0 0,0 21 0,0-21 15,0 21-15,1 0 0,-1 0 0,21 0 16,-21 0-16,0 21 15,22 0-15,-22 0 0,0 0 0,0 0 16,0 1-16,-21-1 0,0 21 0,22-21 16,-22 0-16,0 1 0,0 20 15,0-21-15,0 0 0,-22 0 16,22 1-16,-21-22 0,0 0 16,0 0-16,21-22 31,0 1-31,0 0 0,0 0 0,0 0 15,0 0-15,0-22 16,0 22-16,21 0 0,-21-21 0,21 20 16,0 1-16,-21 0 0,22 0 0,-1 21 15,0 0-15,0-21 0,0 21 16,0 0-16,1 0 0,-1 0 16,0 0-16,0 0 0,0 0 0</inkml:trace>
  <inkml:trace contextRef="#ctx0" brushRef="#br2" timeOffset="-156578.14">19579 6837 0,'0'-21'0,"0"42"0,0-63 0,0 20 16,0 1-16,0-21 0,0 21 15,0 0-15,-21-22 0,0 22 0,0 0 16,-1 0-16,1 0 0,0 21 15,0 0-15,0 0 0,0 0 16,-22 0-16,22 21 0,0 0 0,-21 0 0,20 0 16,1 22-16,-21-1 0,21-21 15,0 21-15,21-20 0,0 20 0,0-21 16,0 21-16,0-20 0,0-1 0,0 0 16,21 0-16,0 0 0,0-21 15,0 0-15,0 0 0,1 0 16,20 0-16,-21 0 0,0 0 0,0 0 15,1-21-15,-1 0 0,0 21 0,0-21 16,0 0-16,-21-1 0,0-20 16,21 21-16,-21 0 0,0-22 0,0 22 15,0 0-15,0 0 0,0 0 0,0 0 16,-21 42 0,21 0-1,0 0-15,0 0 0,0 22 16,0-22-16,0 0 0,0 0 15,0 0-15,0 0 0,0 1 0,21-1 16,1 0-16,-1 0 0,21-21 0,-21 21 16,22-21-16,20 0 15,-21 0-15,-20 0 0,20 0 0,-21 0 16,0-21-16,0 0 0,1 0 16,-22 0-16,0-1 0,21 1 0,-21-21 15,0 0-15,0 20 0,0 1 16,0 0-16,0 0 0,0 0 0,0 42 31,0 0-31,0 0 16,0 0-16,0 22 0,0-22 15,-21 0-15,21 0 0,0 0 16,0 1-16,0-1 0,0 0 16,0 0-16,0 0 0,0 0 15,0 1 1,0-44-1,0 1 1,0 0-16,0 0 0,21 0 16,-21 0-16,0-1 0,21 1 0,0-21 15,-21 21-15,21-22 0,0 22 0,1 0 16,-22 0-16,21 0 0,0 0 16,0-1-16,0 22 0,0 0 15,1 22-15,-22-1 16,0 0-16,0 0 15,0 0-15,0 0 0,0 1 0,0-1 16,0 21-16,0-21 0,0 0 0,0 1 16,0-1-16,0 0 0,0 0 15,0 0-15,21-21 16,-21-21 0,21 0-1,-21 0-15,0 0 0,21-1 16,0 1-16,0-21 0,1 21 0,-1 0 15,0-22-15,0 22 0,0 0 16,22 0-16,-43 0 0,21-1 16,0 22-16,0 0 0,0 0 0,0 22 15,1-1-15,-22 0 0,0 0 16,0 0-16,0 0 0,0 1 0,0 20 16,0-21-16,0 0 0,0 22 15,0-1-15,0-21 0,0 0 16,-22 0-16,22-42 47,22 0-47</inkml:trace>
  <inkml:trace contextRef="#ctx0" brushRef="#br2" timeOffset="-156201.35">20828 6795 0,'0'0'0,"0"21"16,0 0 0,21-21-1,0 0 1,0 0-16,1 0 0,-1-21 16,0 0-16,0-1 0,0 1 15,0 0-15,-21 0 0,0 0 0,22 0 16,-22-1-16,0-20 15,0 21-15,0 0 0,0 0 0,0-1 16,-22 22-16,1 0 0,0 0 16,0 22-16,0-22 0,0 21 15,-1 21-15,1-21 0,0 22 0,21-22 16,-21 21-16,0 0 0,21 1 0,0-22 16,0 21-16,0-21 0,0 1 15,0 20-15,0-21 0,0 0 0,0 0 16,21 1-16,0-22 15,21 0-15,-20 0 0,-1 0 16,21 0-16,-21 0 0,22 0 0,-22-22 16,21 1-16,-21 0 0,0-21 15,22 21-15</inkml:trace>
  <inkml:trace contextRef="#ctx0" brushRef="#br2" timeOffset="-155967.48">21421 6308 0,'0'0'16,"0"-21"-16,0-1 0,0 1 0,-22 21 15,1 21 1,21 1-16,-21-1 0,21 21 16,0-21-16,0 22 0,-21-1 15,21 0-15,0 1 0,-21 20 0,21-21 16,0 1-16,0-1 0,0 0 16,-21 1-16,21-22 0,0 21 15,0 1-15,0-22 0,0 0 0,0 0 16,0 0-16,0 0 0,21-21 15,0 0-15,0 0 16,0-21-16,0 0 16,1 21-16</inkml:trace>
  <inkml:trace contextRef="#ctx0" brushRef="#br2" timeOffset="-155607.67">21569 6773 0,'0'22'15,"0"-1"1,0 0-16,21-21 16,0 0-16,0 0 0,0 0 15,1 0-15,-1 0 16,0 0-16,0-21 0,0 0 16,-21-1-16,21 1 0,-21 0 0,0 0 15,0 0-15,0 0 0,0-1 16,0 1-16,-21 21 15,0 0-15,0 0 0,0 0 16,0 21-16,-1 1 0,1-1 16,0 0-16,0 21 0,0-21 0,21 1 15,-21 20-15,21-21 0,0 21 0,0-20 16,0-1-16,0 0 0,0 0 16,0 0-16,21 0 0,0 1 0,21-22 15,-21 21-15,22-21 0,-1 0 16,-21 0-16,22 0 0,-22 0 0,21 0 15,-21 0-15,0-21 0,1 21 0,-1-22 16,21 1-16</inkml:trace>
  <inkml:trace contextRef="#ctx0" brushRef="#br2" timeOffset="-155251.15">22056 6837 0,'0'-85'16,"0"233"-16,0-317 0,0 275 0,0-233 16,21 106-1,0 21 1,0 0-16,0 0 0,0 0 15,1 0 1,-1 0-16,-21 21 0,21-21 0,-21 21 16,0 0-16,0 0 0,0 1 0,0-1 15,0 0-15,0 0 0,0 0 16,0 0-16,0 1 0,0-1 16,0 0-16,0 0 0,0 0 15,-21-21 16,21-21-31,-21 21 0,21-21 16,0 0-16,0 0 16,0-1-16,0 1 0,0 0 0,21 0 15,0-21-15,0 20 0,-21 1 0,21-21 16,0 21-16,1 0 0,-1-1 16,0 1-16,0 21 0,0-21 0,0 21 15,1 0-15,-1 0 0,0 0 16,0 0-1</inkml:trace>
  <inkml:trace contextRef="#ctx0" brushRef="#br2" timeOffset="-154847.39">22881 6689 0,'0'0'0,"0"-21"0,0-1 16,-21 1-16,21 0 0,-21 0 15,21 0-15,-21 21 16,-1 0-16,1 0 16,0 21-16,0 0 15,21 0-15,-21-21 0,0 21 0,-1 1 16,22-1-16,0 0 0,0 0 16,0 0-16,0 0 0,0 1 15,0-1-15,0 0 0,22 0 16,-1-21-16,-21 21 0,21-21 0,0 0 15,0 21-15,0-21 0,-21 22 16,22-22-16,-22 21 16,0 0-1,-22-21 1,1 0-16,0 0 0,0 0 0,0 0 16,0 0-16,-1 0 0,1 0 15,0 0-15,0 0 16,0 0-16,21-21 31,0 0-31</inkml:trace>
  <inkml:trace contextRef="#ctx0" brushRef="#br2" timeOffset="-154543.55">21061 6265 0,'-21'-21'0,"42"42"0,-64-42 0,65 21 16,-1-21-16,21 21 16,0 0-16,1 0 0,20 0 15,-20-21-15,20 21 0,22 0 0,-22 0 16,1 0-16,-1 0 0,1 0 0,-22 0 15,22 0-15,-43 0 0,21 0 16,-21 0-16,0-21 0,1 21 0,-1 0 16,-21-21 31,-21 21-47</inkml:trace>
  <inkml:trace contextRef="#ctx0" brushRef="#br2" timeOffset="-150098.54">13631 8573 0,'0'21'47,"0"0"-31,21-21 15,1 0-31,-1 0 15,0 0-15,0-21 0,0 21 0,0-21 16,1 21-16,-1-22 0,-21 1 16,21 21-16,-21-21 0,21 21 0,-21-21 15,0 0-15,0 0 16,-21-1-16,0 22 0,0 0 16,-22-21-16,22 21 0,-21 0 0,21 0 15,-22 0-15,1 0 0,21 21 0,-22 1 16,22-1-16,0 0 0,-42 21 15,63-21-15,0 22 0,-22-1 16,22 0-16,0-20 16,0 20-16,22-21 0,-22 0 0,21 0 15,0 1-15,0-1 0,0 0 0,0-21 16,1 0-16,20 0 0,-21 0 16,0 0-16,0 0 0,1 0 0,-1 0 15,-21-21 1,0 0-16,-21 21 15,-1 0-15,1 0 16,-21 0-16,0 0 0,20 0 0,-20 21 16,0 0-16,-1 0 0,1 0 15,21 0-15,-21 1 0,20 20 0,1-21 16,0 0-16,21 0 0,-21 22 16,21-22-16,0 0 0,0 0 15,0 0-15,21 1 0,0-22 0,0 21 0,1-21 16,20 0-16,-21 21 0,0-21 0,22 0 15,-1 0-15,-21 0 0,21 0 16,1-21-16,-22 21 0,21-21 0</inkml:trace>
  <inkml:trace contextRef="#ctx0" brushRef="#br2" timeOffset="-149442.91">14245 8742 0,'0'0'0,"0"-21"0,0 0 0,0-1 15,-21 22-15,0 0 16,0 0-16,-1 0 0,1 0 0,0 0 16,0 0-16,-21 22 0,20-1 15,1 0-15,0 21 0,0-21 16,0 1-16,21 20 0,0-21 0,0 0 0,0 22 16,0-22-16,0 0 15,0 0-15,0 0 0,21-21 16,0 0-16,0 0 0,0 0 15,1 0-15,20 0 0,-21-21 16,21 0-16,1 0 0,-22 0 0,21-1 16,-21 1-16,1 0 0,-1 0 0,0-21 15,0 20-15,0 1 0,-21 0 16,0 0-16,0 42 47,0 0-47,-21 0 0,21 1 0,0 20 15,0 0-15,-21 1 0,21-22 16,0 42-16,0-20 0,0-1 16,0 0-16,0 1 0,0 20 0,0-21 15,0 1-15,0 20 0,0 43 16,0-42-16,21-22 0,0 21 0,-21 1 16,0-22-16,0 22 0,0-22 15,0 22-15,0-22 0,0 0 0,0-21 16,0 22-16,0-1 0,0-21 0,-21 0 15,0 1-15,0-1 0,0 0 16,-1 0-16,1-21 0,0 0 0,0 0 16,0 0-16,0 0 0,-1-21 15,1 0-15,0 0 0,0-1 16,0 1-16,0-21 0,-1 21 16,1-22-16,21 1 0,-21 0 0,0-1 15,0-62-15,21 62 0,0-20 16,0-1-16,0 22 0,0-22 0,0 22 15,21 0-15,0-1 0,0 1 16,0 21-16,1-21 0,-1-1 0,21 22 16,-21-21-16,22 21 0,-22-22 0,21 22 15,-21-21-15,22-1 0</inkml:trace>
  <inkml:trace contextRef="#ctx0" brushRef="#br2" timeOffset="-149119.31">14838 8678 0,'0'22'0,"-21"-1"15,-1 0-15,22 0 16,22-21 31,-1-21-47,-21 0 15,21 21-15,-21-21 0,0-1 16,0 1 0,0 0-16,-21 21 15,0 0 1,21 21 0,-22 0-16,22 1 0,-21-1 15,21 0-15,0 0 0,0 0 16,0 0-16,0 1 15,0-1-15</inkml:trace>
  <inkml:trace contextRef="#ctx0" brushRef="#br2" timeOffset="-148831.48">14795 9229 0,'0'0'0,"0"42"31,22-42-31,-1 0 0,0 0 16,0-21-16,0 21 0,0-21 15,-21 0-15,22 21 0,-22-22 16,0 1-16,0 0 0,0 0 16,-22 21-1,1 0-15,0 0 16,0 0-16,0 0 0,0 21 15,21 0-15,-22-21 0,22 21 16</inkml:trace>
  <inkml:trace contextRef="#ctx0" brushRef="#br2" timeOffset="-148299.33">16044 8636 0,'0'0'0,"0"-21"0,0 0 15,0 0-15,0-1 0,0 1 0,0 0 16,0 0-16,-21 21 0,0-21 16,0 21-16,0 0 15,-1 0-15,1 21 0,0 0 16,0 0-16,0 0 0,0 22 16,-1-1-16,1 0 0,0 1 15,0 20-15,0-20 0,0-1 0,21 21 16,-22-20-16,22-1 0,0 0 0,0 1 15,0-22-15,0 21 0,22-21 16,-1 1-16,0-1 0,0-21 0,0 21 16,0-21-16,1 0 0,20 0 0,0 0 15,1 0-15,-1-21 0,0 21 16,1-21-16,-1-22 0,0 22 0,1 0 16</inkml:trace>
  <inkml:trace contextRef="#ctx0" brushRef="#br2" timeOffset="-148039.47">16531 8467 0,'0'-21'0,"0"42"0,0-64 0,0 22 16,0 0-16,0 42 31,0 0-31,0 22 16,0-22-16,-21 21 0,21 1 0,-21-1 15,21 0-15,0 22 0,0-22 0,0 0 16,0 22-16,0-22 0,-21 1 15,21-1-15,0 0 0,0-21 0,0 22 16,0-22-16,0 0 0,0 0 0,0 0 16,0 1-1,21-22 1,0-22-16,0 1 0,-21 0 16,21 0-16</inkml:trace>
  <inkml:trace contextRef="#ctx0" brushRef="#br2" timeOffset="-147551">16976 8742 0,'0'0'0,"0"-21"0,0 0 16,0-1-16,0 1 15,0 0-15,-22 21 0,1 0 16,0 0-16,0 0 15,0 0-15,0 21 16,-1 0-16,1 1 0,0-1 0,0 21 16,0-21-16,21 22 0,-21-1 0,-1-21 15,1 21-15,0 1 0,21-1 16,0-21-16,0 0 0,0 22 0,0-22 16,0 0-16,0 0 0,21-21 15,0 21-15,1-21 0,-1 0 16,0 0-16,0 0 0,0-21 15,0 0-15,1 21 0,-1-21 0,0 0 16,0 0-16,-21-22 0,21 22 16,0 0-16,-21-21 0,0-1 0,0 22 15,0-21-15,22 21 0,-22-1 16,0 1-16,0 0 0,0 42 31,0 0-31,0 1 0,0-1 16,0 21-16,0-21 0,0 0 0,0 22 15,0-22-15,0 0 0,0 21 0,0-20 16,0-1-16,0 0 0,21 0 16,-21 0-16,21-21 0,0 0 15,0 0-15,0 0 16,1 0-16,-1-21 16</inkml:trace>
  <inkml:trace contextRef="#ctx0" brushRef="#br2" timeOffset="-147155.23">17653 8721 0,'0'-21'15,"0"42"-15,-21-42 16,0 21-16,-1 0 0,1 0 16,-21 0-16,21 0 0,-22 21 15,1 0-15,21 0 0,-21-21 0,20 21 16,-20 0-16,21 1 0,21-1 15,0 0-15,0 0 16,0 0-16,21-21 0,0 21 0,0-21 16,1 22-16,20-22 0,-21 21 15,21-21-15,-20 21 0,-1-21 0,21 21 16,-21 0-16,0-21 0,1 21 0,-1-21 16,-21 22-16,0-1 0,0 0 15,-21 0 1,-1-21-16,1 0 0,0 0 0,-21 0 15,21 21-15,-22-21 0,1 0 16,21 0-16,-22 0 0,22 0 16,0 0-16,0 0 0,0 0 0,0 0 15,21-21-15,21 0 32,0 21-32,0 0 0,0-21 0,22 0 15,-22 21-15</inkml:trace>
  <inkml:trace contextRef="#ctx0" brushRef="#br2" timeOffset="-146803.43">18224 8784 0,'0'-21'0,"-84"-21"31,63 42-31,-1 0 0,1 0 0,0 0 15,0 0-15,0 21 0,0 0 0,21 0 16,-22-21-16,22 21 0,-21 1 16,21-1-16,0 0 0,0 0 0,21 0 15,1 0-15,-1 1 0,0-22 16,0 21-16,0 0 0,22-21 16,-22 21-16,0-21 0,0 21 15,0-21-15,0 21 0,-21 1 16,0-1-16,-21-21 15,0 21-15,-21-21 16,21 0-16,-22 0 0,1 0 0,0 0 16,-1 0-16,22 0 0,-21 0 0,21 0 15,-1 0-15,1 0 0,0 0 16,21-21-16,0 0 0</inkml:trace>
  <inkml:trace contextRef="#ctx0" brushRef="#br2" timeOffset="-146323.71">19283 8340 0,'0'0'0,"-21"0"16,-1 0-16,1 21 15,21 0-15,0 21 0,0-20 16,-21 20-16,21 0 0,-21 1 16,21-1-16,0 21 0,0-20 15,0-1-15,0 22 0,-21-22 0,21 0 16,0 1-16,-21-1 0,21 0 0,0-21 15,0 1-15,0-1 0,0 0 16,0 0-16,0-42 31,0 0-31</inkml:trace>
  <inkml:trace contextRef="#ctx0" brushRef="#br2" timeOffset="-145951.2">18986 8340 0,'0'0'0,"0"-21"0,-21 21 16,21-22-16,-21 1 0,21 0 15,0 0-15,0 0 0,0 0 16,21-1-16,0 22 0,1-21 16,-1 21-16,21 0 0,-21 0 0,22 0 15,-1 0-15,0 0 0,85 43 16,-63-1-16,-1-21 0,1 21 15,-1 22-15,1-22 0,-1 22 16,-20-22-16,-1 22 0,-21-22 0,-21 21 16,0 1-16,0-22 0,-21 1 0,-21-1 15,20 0-15,-41 1 0,21-22 16,-22 21-16,1-21 0,-1 0 16,22 1-16,-22-22 0,22 21 0,0-21 15,-1 0-15,1 0 0,21 0 0,0 0 16,-1 0-16,1 0 0,21-21 31,21 21-15,1 0-16,-1-22 0,0 1 15,0 21-15</inkml:trace>
  <inkml:trace contextRef="#ctx0" brushRef="#br2" timeOffset="-145619.4">19685 8975 0,'0'0'0,"42"-21"31,-21-1-31,-21 1 0,22 21 0,-1-21 16,0 0-16,-21 0 0,21 0 0,0-43 16,-21 43-1,0 0-15,0 0 0,-21 21 16,0 0-16,0 0 15,0 0-15,21 21 0,-22 0 0,1 0 16,0 0-16,0 0 0,21 1 16,0 20-16,0-21 0,0 0 15,-21 22-15,21-22 0,0 0 0,0 0 16,0 0-16,21 0 16,-21 1-16,21-22 0,0 0 0,0 0 15,1 0-15,-1 0 0,0 0 0,0 0 16,21 0-16,-20-22 0,-1 1 15,0 0-15,0 0 0</inkml:trace>
  <inkml:trace contextRef="#ctx0" brushRef="#br2" timeOffset="-144967.77">20108 8721 0,'0'21'47,"0"0"-47,0 0 0,0 0 0,0 1 15,0-1-15,-21 0 0,21 21 16,0-21-16,0 1 0,0-1 0,0 0 16,0 0-16,0 0 0,0 0 15,-21 1-15,21-1 16,-21-42 15,21-1-31,0 1 16,0 0-16,0 0 0,0-21 15,0 20-15,0 1 0,0 0 16,0-21-16,21 21 0,0-1 0,0 1 16,-21 0-16,43 0 0,-22 21 15,0-21-15,0 21 0,0 0 0,0 0 16,1 0-16,-1 0 0,0 0 0,-21 21 16,21 0-16,0 0 0,-21 0 15,0 1-15,0-1 0,0 21 0,0-21 16,0 0-16,0 1 0,0 20 0,0-21 15,0 0-15,0 0 16,0 1-16,-21-22 16,21 21-16,0-42 15,0-1 1,0 1-16,0 0 16,0 0-16,0 0 0,0-22 0,0 22 15,0 0-15,21-21 0,0 21 0,1-1 16,-1 1-16,0 0 0,0 0 15,0 0-15,22 0 0,-22 21 0,21 0 16,-21 0-16,0 0 0,22 0 0,-22 0 16,0 0-16,0 0 0,-21 21 15,0 0-15,0 21 0,0-21 16,0 1-16,0 20 0,0-21 0,0 0 16,0 22-16,-21-22 0,21 0 15,0 0-15,-21 0 0,0 0 16,42-21 15,0-21-31,-21 0 16,21 0-16</inkml:trace>
  <inkml:trace contextRef="#ctx0" brushRef="#br2" timeOffset="-144578.64">21018 8678 0,'-21'0'47,"21"22"-47,-21-1 16,21 21-16,-21-21 0,21 0 15,0 1-15,0 20 0,0-21 0,0 0 16,0 0-16,0 22 0,0-22 0,0 0 16,0 0-16,0 0 0,0 1 15,21-1-15,0-21 0,0 0 16,1 0-16,-1 0 0,0 0 15,0 0-15,0-21 0,0-1 16,1 1-16,-22 0 0,21 0 16,-21 0-16,21 0 0,-21-1 0,0-20 15,0 21-15,0-21 0,0 20 0,0-20 16,0 21-16,0-21 0,-21 20 16,0 1-16,-1 21 0,1 0 15,0 0-15,0 0 16,0 21-16,0 1 15,-1-1-15,22 0 0,0 0 16,22-21 0</inkml:trace>
  <inkml:trace contextRef="#ctx0" brushRef="#br2" timeOffset="-144254.04">21696 8403 0,'-21'0'0,"-1"0"0,1 0 16,0 0-16,0 21 15,21 1-15,-21-1 0,0 0 16,-1 0-16,1 0 0,21 22 0,-21-22 15,21 21-15,-21 0 0,21 1 16,0-1-16,0-21 0,0 22 0,0-1 16,0 0-16,0-21 0,0 1 0,21 20 15,0-21-15,0 0 0,1 0 16,-1-21-16,0 0 0,0 0 16,0 0-16,0 0 15,1 0-15,-1 0 0,0 0 0,0-21 16,0 0-16,0 0 15</inkml:trace>
  <inkml:trace contextRef="#ctx0" brushRef="#br2" timeOffset="-142570">21653 8424 0,'-21'0'63,"0"0"-32,0 0 78,42 0 16</inkml:trace>
  <inkml:trace contextRef="#ctx0" brushRef="#br2" timeOffset="-141610.77">21632 8424 0,'-21'0'141,"0"0"-110,0 0-15,21 22-16,-21-1 16,-1-21-16,1 21 0,0 0 15,0 0-15,0 0 16,21 1-16,-21-1 15,-1-21-15,22 21 0,0 0 0,0 0 0,0 0 16,0 1-16,-21-22 0,21 21 16,0 0-16,0 0 0,0 0 15,0 0-15,0 1 0,21-22 16,1 21-16,-22 0 0,21-21 16,0 21-16,0-21 0,0 21 0,0-21 15,1 21-15,-1-21 0,0 22 0,0-22 16,0 0-16,0 21 0,1-21 15,-1 21-15,0 0 16,0-21-16,-21 21 0,0 0 16,0 1-1,0-1-15,0 0 16,0 0-16,-21-21 0,21 21 0,-21 0 16,21 1-16,-21-1 15,-1-21-15,1 21 0,21 0 16,-21-21-16,0 21 0,0-21 0,0 21 15,-1-21-15,1 0 0,0 22 16,0-22-16,0 0 0,0 0 16,-1 0-16,1 0 15,42 0 32,1 0-31,-22-22-16,21 22 0,0 0 0,0 0 15,0 0-15,0 0 16,1 0-16,-1 0 16,-21 22-16,21-22 0,-21 21 15,0 0-15,0 0 0,0 0 16,0 0-16,0 22 16,0-22-16,0 0 0,-21 0 0,0 0 15,21 22-15,-22-22 0,1 21 0,21-21 16,-21 1-16,0 20 0,0-21 0,21 0 15,0 22-15,-21-22 16,-1 0-16,22 0 0,-21 0 0,21 0 16,0 1-16,-21-1 0,0 0 0,21 0 15,0 0-15,0 0 0,0 1 0,-21-1 16,21 0-16,0 0 16,21-21-1,0 0-15,0 0 0,22 0 16,-22 0-16,0 0 0,0-21 15,0 21-15,0-21 0,1 21 16</inkml:trace>
  <inkml:trace contextRef="#ctx0" brushRef="#br2" timeOffset="-140230.67">21230 16214 0,'-21'0'16,"21"-21"-16,0-1 15,0 1-15,0 0 16,0 0-16,0 0 0,0 0 15,0-1-15,21 1 0,0 21 16,22-21-16,-22 21 0,0 0 16,0-21-16,0 21 0,22 0 15,-22 0-15,21 0 0,-21 0 0,22 0 16,-22 21-16,0 0 0,-21 0 16,0 1-16,0-1 0,0 0 0,0 0 15,0 21-15,-21 1 0,0-22 0,-22 21 16,1 1-16,0-1 0,-1-21 15,1 21-15,0 1 0,-1-1 0,1 0 16,0 1-16,20-1 0,1 0 16,0 1-16,0-1 0,21-21 15,0 22-15,0-1 0,0-21 0,0 21 16,0-20-16,21-1 0,0 0 16,0 0-16,22-21 0,-22 21 0,0-21 15,21 0-15,1 0 0,-22 0 16,21 0-16,-21 0 0,1-21 0,-1 21 15,0-21-15,-21 0 0,0 0 16,0-1-16,-21 22 16,0 0-16,-1 0 0,-20 0 15,21 0-15,0 0 0,0 0 16,-1 0-16,1 22 0,0-1 0,21 0 16,-21 0-16,21 21 0,0-20 15,0-1-15,0 21 0,21-21 16,0 22-16,0-22 0,1 21 0,-1-21 15,21 22-15,-21-1 0,0-21 16,22 21-16,-22 1 0,0-22 0,0 21 16,-21 1-16,0-22 0,0 21 0,0-21 15,-42 22-15,21-22 0,-22 0 16,1 0-16,0 0 0,-22 0 0,22-21 16,0 0-16,-22 22 0,22-22 15,-22 0-15,22 0 0,0-22 0,-1 1 16,1 21-16,21-21 0,-22-21 15,22 21-15,0-22 0,-21 1 16,21 0-16,-1-1 0</inkml:trace>
  <inkml:trace contextRef="#ctx0" brushRef="#br2" timeOffset="-136395.31">13864 11811 0,'0'-21'0,"0"42"63,0 21-63,0 1 0,0-1 15,0 0-15,0 22 0,0-1 0,0 1 16,0-1-16,21 1 0,-21-1 15,0-20-15,0 20 0,0 1 0,0-22 16,0 0-16,0 22 0,0-22 0,0-21 16,0 22-16,0-22 0,0 0 15,0 0-15,0-42 32,0 0-32,0 0 15,0-22-15,0 22 0,0-21 16</inkml:trace>
  <inkml:trace contextRef="#ctx0" brushRef="#br2" timeOffset="-136063.49">13652 11853 0,'0'0'0,"0"-21"0,0 0 15,0 0-15,0 0 0,22 0 16,-1 21-16,0-22 0,0 22 15,0 0-15,22-21 0,-22 21 0,21 0 16,0 0-16,1 0 0,-22 21 16,21 1-16,1-1 0,-22 0 15,0 21-15,0-21 0,-21 22 0,0-1 16,0 0-16,0 1 0,0-22 0,-21 21 16,0 1-16,0-22 0,-22 0 15,22 0-15,0 21 0,0-42 0,0 22 16,-1-1-16,1-21 0,21-21 31,0-1-15,0 1-16,0 0 0,21 0 0,1 0 15,-1 0-15,0-22 16</inkml:trace>
  <inkml:trace contextRef="#ctx0" brushRef="#br2" timeOffset="-135635.74">14287 11790 0,'22'0'0,"-44"0"0,44 21 16,-22 0 0,0 0-16,0 1 0,0-1 15,0 21-15,0-21 0,0 22 0,0-22 16,0 21-16,0 0 0,0-20 0,0-1 16,0 21-16,0-21 0,0 0 0,21-21 15,-21 22-15,21-1 16,0-21-16,0 0 15,0 0-15,1-21 0,-1-1 16,0 1-16,0 0 0,0 0 16,0 0-16,-21 0 0,22-22 0,-1 1 15,-21 21-15,21-22 0,-21 1 0,0 21 16,0-21-16,0 20 0,21 1 16,-21 0-16,0 42 15,0 0 1,0 1-16,0-1 0,0 0 15,0 0-15,0 21 0,0 1 16,0-22-16,0 21 0,0-21 0,0 22 16,0-22-16,0 21 0,0-21 15,0 1-15,0-1 0,21 0 16,0-21-16,1 0 16,-1 0-16,0 0 15,0-21-15,-21 0 0,21-1 0,0 1 16,1-21-16,-1 21 0</inkml:trace>
  <inkml:trace contextRef="#ctx0" brushRef="#br2" timeOffset="-135147.67">14922 11557 0,'0'-21'0,"0"42"0,0-21 31,0 21-31,0 0 16,0 22-16,0-22 0,0 21 0,0 1 15,0-1-15,0-21 0,0 43 16,0-22-16,0 0 0,0-21 0,0 22 16,0-1-16,0 0 0,0-20 0,0 20 15,0-21-15,0 0 0,0 0 16,0 1-16,0-1 0,0-42 47,0-1-47,0 1 15,0-21-15,0 21 0,22 0 0,-1-1 16,0-20-16,-21 21 0,42 0 16,-21 0-16,1-1 0,-1 1 0,0 21 15,21 0-15,-21 0 0,1 0 16,20 0-16,-21 0 0,0 0 0,0 21 16,1 1-16,-1-1 0,0 0 0,0 0 15,-21 43-15,0-43 16,0 0-16,0 0 0,-21 0 0,0 0 15,-22 1-15,22-1 0,0 0 16,-21 0-16,21 0 0,-22-21 0,22 0 16,0 21-16,-21-21 0,20 0 15,1 0-15,0 0 0,0 0 0,21-21 16,-21 21-16,21-21 16,0 0-16,0 0 15,21 0-15,-21-1 0,21 1 0</inkml:trace>
  <inkml:trace contextRef="#ctx0" brushRef="#br2" timeOffset="-134261.6">15600 11599 0,'0'22'31,"0"-1"-16,0 0-15,0 0 0,0 21 0,-21-20 16,21 20-16,0 0 0,-22 1 0,22-1 16,0 0-16,-21 1 0,21-1 15,0 0-15,0-21 0,0 22 16,0-22-16,0 21 0,0-21 0,0 1 16,21-1-16,1-21 0,-1 0 15,0 0-15,0 0 0,0 0 16,0-21-16,1 21 0,-1-22 15,0 1-15,0 0 0,0 0 16,0-21-16,-21 20 0,22-20 0,-22 0 16,21 21-16,-21-1 0,0-20 0,0 21 15,0 0-15,0 42 32,0 0-32,0 0 0,0 0 0,0 1 15,0-1-15,0 0 0,0 21 16,0-21-16,0 1 0,0-1 0,0 0 15,0 0-15,21 0 0,-21 0 16,0 1-16,21-1 0,0-21 16,0 0-16,1 0 15,-1 0-15,0 0 0,0 0 16,0-21-16,0-1 0,1 1 16,-1 0-16,0 0 0,21-21 0,-21 20 15,1-20-15,-1 21 0,0-21 0,0 20 16,0-20-16,0 21 0,1 0 15,-22 0-15,21 21 0,0 0 16,0 0 0,-21 21-1,0 0-15,0 0 32,21-42-1,-21 0-31,0 0 15,0-1 1,0 1 0,-21 21-16,0 0 15,0 0 1,0 0-16,21 21 16,0 1-16,0-1 0,-22 0 15,22 0-15,-21 21 0,21-20 16,-21 20-16,21-21 0,0 21 0,0-20 15,0 20-15,0-21 0,0 0 0,0 0 16,0 1-16,0-1 0,0 0 16,21 0-16,0-21 15,1 0-15,-1 0 0,0 0 0,21 0 16,-21 0-16,1-21 0,20 0 16,-21 21-16,0-21 0,0-1 0,22 1 15,-43 0-15,21 0 0,0 0 0,-21 0 16,0-1-16</inkml:trace>
  <inkml:trace contextRef="#ctx0" brushRef="#br2" timeOffset="-133943.78">16129 11494 0,'0'0'0,"-21"21"0,-22 0 0,1 0 16,21 0-16,0-21 0,21 21 16,21-21 15,0 0-31,0 0 0,0 0 0,1 0 16,-1-21-16,0 21 0,-21-21 15,21 21-15,-21-21 0,0 0 16,0 0-16,-21 21 15,0 0-15,0 0 16,-1 0-16,1 21 16,21 0-16,0 0 15</inkml:trace>
  <inkml:trace contextRef="#ctx0" brushRef="#br2" timeOffset="-133473.68">17907 11536 0,'21'-21'0,"-42"42"0,42-63 16,0 42-16,-21-22 15,0 44 1,0 20-16,0-21 16,0 0-16,0 22 0,0-1 0,-21 0 15,21 1-15,-21-1 0,21 0 16,0 1-16,0-1 0,-21 0 0,21 1 16,-21-1-16,21-21 0,0 0 15,0 22-15,0-22 0,0 0 16,0 0-16,0-42 31,0 0-31,0 0 0</inkml:trace>
  <inkml:trace contextRef="#ctx0" brushRef="#br2" timeOffset="-133135.3">17695 11557 0,'0'0'0,"-21"-21"0,21-64 31,0 64-31,0 0 0,0 0 16,42 21-16,-20 0 16,-1-21-16,21 21 0,0 0 0,1 0 15,-1 0-15,0 21 0,22 0 0,-22 21 16,22-21-16,-1 22 0,-20-1 16,20 0-16,-21 1 0,-20-1 15,20 0-15,-21 1 0,-21-1 0,0 22 0,-21-22 16,0 0-16,-22 1 0,1-1 15,0 0-15,-22 1 0,22-22 0,-22 21 16,-41 0-16,62-42 16,1 22-16,0-22 0,20 0 15,-20 0-15,21 0 0,21-22 16,0 1-16,0 0 16,0 0-16,21 0 15,0-22-15,22 22 0,-22 0 0,21 0 16,-21 0-16,22 0 0</inkml:trace>
  <inkml:trace contextRef="#ctx0" brushRef="#br2" timeOffset="-132777.52">18394 11938 0,'0'21'16,"0"0"-1,21-21 1,0 0-16,0-21 15,0 21-15,-21-21 0,22 0 0,-1 0 16,0 0-16,0 21 0,0-22 0,0 1 16,-21 0-16,0 0 0,22 0 15,-44 21 1,1 0 0,0 0-16,0 21 15,0 0-15,0 0 0,-1 0 0,1 22 0,0-22 16,21 21-16,0-21 0,0 22 15,0-22-15,0 0 0,0 21 16,0-20-16,0-1 0,21 0 16,0 0-16,1-21 0,-1 0 0,0 0 15,21 0-15,-21 0 0,1 0 16,20 0-16,-21 0 0,21-21 0,-20 0 16,-1 0-16,0-1 0,0-20 0,0 21 15</inkml:trace>
  <inkml:trace contextRef="#ctx0" brushRef="#br2" timeOffset="-132126.7">18902 11769 0,'0'42'0,"0"-84"16,0 63-1,0 0 1,0 0-16,0 0 16,0 1-16,0-1 0,0 0 0,0 0 15,0 0-15,0 0 0,0 1 0,0-1 16,0 0-16,0 0 0,0 0 15,0 0-15,0 1 0,0-1 16,-21-21 0,21-21-1,0-1 1,0 1-16,0 0 0,0-21 16,0 21-16,0-1 0,0-20 15,0 21-15,0-21 0,0 20 0,21 1 16,0 0-16,-21 0 0,21 0 0,0 0 15,0 21-15,1 0 0,-1 0 16,0 0-16,0 0 0,0 0 0,0 0 16,1 21-16,-1 0 0,0 0 15,-21 0-15,0 0 0,21 1 16,-21 20-16,0-21 0,0 0 0,0 22 16,0-22-16,0 0 0,0 0 15,0 0-15,0 0 0,0 1 16,-21-22-1,21-22 1,0 1-16,0 0 16,0 0-16,0 0 0,0 0 15,0-22-15,0 22 0,21-21 0,0 21 16,0-22-16,-21 22 0,22-21 0,-1 21 16,21-1-16,-21 1 0,0 21 15,43 0-15,-43 0 0,0 0 16,0 0-16,1 21 0,-22 1 0,21-1 15,-21 0-15,0 0 16,0 21-16,0-20 0,0-1 0,0 21 16,0-21-16,0 0 0,-21 22 0,21-22 15,0 0-15,-22 0 0,1 0 16,0-21 0,21-21 15,0 0-31,21 0 0,0 0 0,1 0 15</inkml:trace>
  <inkml:trace contextRef="#ctx0" brushRef="#br2" timeOffset="-131736.87">19875 11684 0,'0'0'0,"0"21"31,-21-21-31,0 21 0,21 1 0,0-1 15,-21 0-15,0 0 0,0 0 0,21 0 16,0 1-16,0-1 0,-22 21 16,22-21-16,0 0 0,0 1 0,0-1 15,0 0-15,0 0 0,0 0 16,0 0-16,22-21 0,-1 0 0,0 0 16,0 0-16,0 0 0,0 0 15,22 0-15,-22-21 0,0 0 16,0 0-16,0 0 0,1 0 15,-1-1-15,-21-20 0,0 21 0,0 0 16,0-22-16,0 22 0,0-21 0,0 21 16,0 0-16,0-1 0,-21 1 15,-1 0-15,1 0 0,0 21 16,0 0-16,0 0 0,0 0 0,-1 0 16,1 21-16,0 0 0,0-21 15,0 21-15,21 1 0,0-1 16,0 0-16,21-21 15,0 0-15,0 0 0</inkml:trace>
  <inkml:trace contextRef="#ctx0" brushRef="#br2" timeOffset="-131386.72">20764 11176 0,'0'0'16,"0"-21"-1,-21 21-15,0 0 0,0 0 16,0 0-16,0 21 0,-1 0 16,1 0-16,-21 22 0,21-22 15,0 21-15,-1 1 0,-20 20 0,21-21 16,0 1-16,0 20 0,-1-20 0,1 20 15,0-21-15,0 22 0,0-22 16,21 22-16,0-22 0,0 22 0,0-22 16,0 0-16,0 1 0,0-1 0,0 0 15,21 1-15,0-22 0,0 0 16,0 0-16,1 0 0,20 0 16,-21-21-16,0 0 0,22 0 0,-22 0 15,21 0-15,-21 0 0,22-21 16,-22 0-16,21 0 0</inkml:trace>
  <inkml:trace contextRef="#ctx0" brushRef="#br2" timeOffset="-130868.14">20976 11726 0,'0'22'31,"0"-1"-31,0 0 0,0 0 16,0 0-16,0 0 0,0 1 0,0-1 16,0 0-16,0 0 0,-21 0 15,21 0-15,0 1 0,0-1 0,0 0 16,0 0-16,0 0 0,0-42 47,21 0-47,-21 0 15,21 0-15,-21-1 0</inkml:trace>
  <inkml:trace contextRef="#ctx0" brushRef="#br2" timeOffset="-130535.33">21145 11515 0,'0'0'0,"-21"0"0,-21 0 31,21 0-31,21 21 0,-21-21 0,21 21 16,0 0 0,0 0-1,21-21 1,0 0 0,0-21-16,0 0 15,0 0-15,-21 0 0,0 0 16,0-1-16,0 1 15,-21 21 1,0 0-16,0 0 16,21 21-16,-21 1 15,21-1 1,0 0-16,0 0 0,0 0 16,0 0-16</inkml:trace>
  <inkml:trace contextRef="#ctx0" brushRef="#br2" timeOffset="-130019.64">21421 11557 0,'-22'0'0,"1"21"16,21 0-1,-21 1-15,0-1 0,21 0 16,0 0-16,0 0 0,0 0 0,0 1 16,-21-22-16,21 21 0,0 0 0,0 0 15,0 0-15,0 0 0,0 1 16,0-1 0,0-42 15,0-1-16,0 1-15,0 0 0,0 0 16,21 0-16,-21 0 0,0-1 0,21 1 16,0-21-16,-21 21 0,21 0 15,1-1-15,41-20 0,-42 21 16,22 0-16,-22 21 0,21 0 16,-21 0-16,22 0 0,-22 21 0,0 0 15,0 0-15,0 0 0,0 1 16,-21 20-16,22-21 0,-22 21 0,0-20 15,0 20-15,0-21 0,-22 21 16,1-20-16,0-1 0,21 21 0,-21-21 16,21 0-16,-21-21 0,21 22 0,0-1 15,0-42 17,21-1-32,0 1 0,-21 0 15,21 0-15,0 0 0,-21 0 0,22-22 16</inkml:trace>
  <inkml:trace contextRef="#ctx0" brushRef="#br2" timeOffset="-129750.78">22013 11240 0,'0'0'0,"0"21"31,0 0-31,0 21 0,0-21 16,0 1-16,0 20 0,0 0 0,0-21 15,0 22-15,0-1 0,0 0 0,0-20 16,0 20-16,0-21 0,-21 21 16,21-20-16,0 20 0,0-21 0,0 0 15,0 0-15,0 1 0,0-1 0,0 0 16,0 0-16,21-21 31,0 0-31,-21-21 16,22 21-16,-22-21 0,0 0 0,0-1 15</inkml:trace>
  <inkml:trace contextRef="#ctx0" brushRef="#br2" timeOffset="-129531.91">21844 11557 0,'0'0'0,"0"21"16,21-21-1,0 0-15,0 0 16,22 0-16,-22 0 0,0 0 16,21 0-16,-20 0 0,-1 0 0,0 0 15,21 0-15,-21 0 0,1 0 16,-1 0-16,0-21 0,0 21 16,0 0-16,0-21 0,1 21 15,-22-21-15</inkml:trace>
  <inkml:trace contextRef="#ctx0" brushRef="#br2" timeOffset="-129022.45">22691 11599 0,'0'-21'0,"0"0"16,0 0-16,0 0 15,0 0-15,0-1 0,-22 1 16,1 21 0,0 0-16,0 0 0,0 0 15,0 0-15,-1 21 0,1 1 0,0-1 16,0 0-16,-21 0 0,20 0 0,1 22 16,0-22-16,0 0 0,0 21 15,21-21-15,0 1 0,0-1 16,0 0-16,0 0 0,0 0 0,0 0 0,0 1 15,21-22-15,0 0 0,0 21 16,0-21-16,1 0 16,-1 0-16,0 0 0,0-21 0,0-1 15,0 22-15,1-21 0,-1 0 0,0 0 16,0-21-16,0 20 0,0 1 16,-21-21-16,22 21 0,-1-22 15,-21 22-15,0 0 0,0 42 31,0 0-31,0 1 16,0-1-16,0 0 0,0 0 16,0 0-16,0 0 0,0 1 0,0-1 15,0 0-15,0 0 0,0 0 0,0 0 16,0 1-16,21-22 16,0 0-1,0 0-15,0 0 0</inkml:trace>
  <inkml:trace contextRef="#ctx0" brushRef="#br2" timeOffset="-128655.65">22987 10986 0,'0'0'16,"21"0"15,0 0-31,22 21 16,-22 0-16,0 21 0,0-21 16,21 22-16,-20-1 0,-1 0 0,0 1 15,0 20-15,0-20 0,0 20 0,-21 1 16,0-22-16,0 21 0,0-20 15,0 20-15,0-20 0,0 20 16,0-21-16,-21 1 0,0-1 0,0 0 16,-21 1-16,20-22 0,-20 21 15,0-21-15,-1 1 0,22-1 0,-21 0 16,0-21-16,20 21 0,-41-21 16,42 0-16,0 21 0,-1-21 0,-20 0 15</inkml:trace>
  <inkml:trace contextRef="#ctx0" brushRef="#br2" timeOffset="-127831.48">17970 13039 0,'0'0'0,"-21"0"0,0 0 0,0 0 15,0-21 1,0 21-16,-1 0 31,44 0 1,-1 0-17,-21 21-15,21 0 0,0-21 16,-21 21-16,21 0 0,-21 22 0,21-22 15,-21 0-15,0 21 0,0-21 16,0 22-16,0-22 0,-21 0 0,0 21 16,0-20-16,0-1 0,-22 0 0,22 0 15,-21 0-15,0 0 0,20 1 16,1-1-16,-21-21 0,21 0 16,21-21-1,0-1 1,0 1-16,21 21 0,0-21 15,0 0-15,0 21 0,1 0 0,-1-21 16,21 21-16,-21 0 0,0 0 16,1 0-16,-22 21 0,21 0 0,-21 0 15,0 0-15,0 1 0,0-1 0,0 0 16,0 21-16,0-21 0,-21 22 16,-1-22-16,-20 42 15,21-41-15,0-1 0,0 0 0,-1 0 16,22 0-16,0 0 0,-21 1 15,21-1-15,0 0 16,21-21 0,1 0-16</inkml:trace>
  <inkml:trace contextRef="#ctx0" brushRef="#br2" timeOffset="-127290.56">17907 14923 0,'-21'0'16,"42"0"-16,-42-22 0,0 1 0,21 0 16,0 0-16,0 0 0,0 0 15,21 21 17,0 21-32,0 0 15,0 0-15,-21 0 0,21 0 16,-21 1-16,22-1 0,-22 0 15,0 0-15,0 0 0,0 22 0,0-22 16,0 0-16,0 0 0,0 21 0,0-20 16,0-1-16,-22 0 0,1 21 15,0-21-15,0 1 0,21-1 0,0 0 16,-21 0-16,21 0 0,0 0 0,0 1 16,0-1-16,0 0 15,0 0-15,21 0 16,-21 0-16,0 1 15,0-1-15,0 0 0,-21-21 16,0 21-16,-1 0 0,-20-21 16,21 21-16,-21 1 0,-1-22 0,22 0 15,-21 0-15,-1 21 0,22-21 0,-21 0 16,21 0-16,0 0 0,-1-21 16,1-1-16,21 1 0</inkml:trace>
  <inkml:trace contextRef="#ctx0" brushRef="#br2" timeOffset="-126782.73">17526 13970 0,'0'0'0,"-21"0"15,42 0 17,0 0-32,0 0 0,22 0 15,-22 0-15,21-21 0,22 21 16,-22 0-16,0 0 0,22 0 16,-1 0-16,1-21 0,-1 21 0,22 0 0,-22 0 15,1 0-15,21 0 16,-22 0-16,22 0 0,-43 0 0,22 0 15,-22 0-15,0 0 0,-21 0 0,1 0 16,-1 0-16,-42 0 31,-1 0-31,1 0 0,0 0 0,0 0 16,-21 0-16,20 0 0,-20 0 16,0 0-16,-1 0 0,1 0 0,0 0 15</inkml:trace>
  <inkml:trace contextRef="#ctx0" brushRef="#br2" timeOffset="-126447.42">17462 14161 0,'-21'0'0,"42"0"0,-63 21 0,63-21 47,0 0-47,22 0 15,-1 0-15,-21 0 0,22 0 16,20 0-16,-21 0 0,22 0 0,-1 0 16,-20 0-16,41-21 0,-20 21 15,21 0-15,-22 0 0,22 0 16,-22-22-16,22 22 0,-22 0 0,1 0 0,-1 0 16,-20 0-16,-1 0 0,0 0 15,-20 0-15,-1 0 0,0 0 16,-42 0 15,0-21-15,-1 21-16,1 0 0,0 0 0,0 0 15,-21 0-15,-1 0 0</inkml:trace>
  <inkml:trace contextRef="#ctx0" brushRef="#br2" timeOffset="-126091.83">17420 14415 0,'0'0'0,"-21"21"0,0-21 15,0 21-15,42-21 32,0 0-32,21 0 15,1 0-15,-1 0 0,0 0 0,22 0 16,-1 0-16,1-21 0,-1 21 15,22 0-15,-22 0 0,22-21 16,0 21-16,-1 0 0,1 0 0,0 0 16,-22 0-16,1 0 0,-1 0 15,-20 0-15,-1 0 0,0 0 0,-21 0 16,1 0-16,-1 0 0,-42 0 47,-1 0-47,-20 0 15,21 0-15,0 0 16,0 0-16,-22 0 0,1 0 0,0 0 16</inkml:trace>
  <inkml:trace contextRef="#ctx0" brushRef="#br2" timeOffset="-125775.91">17399 14732 0,'-21'0'0,"42"0"0,-21 0 31,21 0-31,0 0 0,0 0 0,22-21 16,-1 21-16,0-21 0,22 21 0,-1 0 15,-20 0-15,41-21 16,-20 21-16,-1 0 0,22 0 0,0-22 15,-22 22-15,22 0 0,0 0 0,-22 0 16,1 0-16,-1-21 0,1 21 16,-22 0-16,0 0 0,1 0 0,-1 0 15,-21 0-15,0 0 0,0 0 16,1 0 0,-22-21-16,21 21 15,-21-21-15</inkml:trace>
  <inkml:trace contextRef="#ctx0" brushRef="#br2" timeOffset="-116667.5">25358 5228 0,'0'-21'47,"0"0"-47,0 0 15,0 0-15,-22-1 16,1 22-16,0-21 0,0 0 16,0 0-16,0 21 0,-1 0 15,1 0-15,0 0 0,0 0 16,0 0-16,0 21 0,-1 0 16,1 0-16,0 22 0,0-22 0,0 21 15,0-21-15,21 22 16,0-1-16,0-21 0,0 0 0,0 22 15,0-22-15,0 0 0,0 21 0,0-20 16,21-22-16,0 21 0,21 0 16,-21-21-16,1 0 0,-1 0 15,0-21-15,21 0 0,-21 21 16,1-22-16,-1 1 0,21 0 0,-21-21 16,0 21-16,1-1 0,-1-20 0,-21 21 15,0-21-15,21 20 0,-21-20 16,0 21-16,0 0 0,0 0 0,0-1 15,0 1-15,0 42 32,0 1-32,0-1 0,0 0 0,0 0 15,0 21-15,-21-20 0,21-1 16,0 21-16,0-21 0,0 0 0,0 1 16,0-1-16,0 0 0,21 0 0,0 0 15,0 0-15,0-21 0,1 0 16,-1 0-16,0 0 0,21 0 0,-21 0 15,22 0-15,-22-21 0,21 21 0,-21-21 16,1 0-16,20 0 0,-21 0 16,0-1-16,-21 1 0,21-21 15,-21 21-15,0 0 0,0-22 0,0 22 16,0 0-16,0 42 31,0 0-31,-21 0 16,21 22-16,0-22 0,0 0 0,0 0 15,0 0-15,-21 1 0,21-1 0,0 0 16,0 0-16,-21 0 0,21 0 16,0 1-16,21-22 31,-21-22-31,21 1 0,0 0 16,1 0-16,-22 0 0,21 0 15,0-1-15,0 1 0,0 0 16,-21-21-16,21 21 0,1-22 15,-22 22-15,21 0 0,-21 42 32,0 0-32,0 0 15,0 1-15,0-1 0,0 0 16,0 0-16,0 0 0,21 0 0,-21 1 16,0-1-16,0 0 0,0 0 0,21-21 15,0 21-15,0-21 0,1 0 16,-1 0-16,0 0 0,0 0 15,0 0-15,0-21 0,1 0 16,-1 0-16,0 21 0,0-21 16,0-1-16,-21 1 0,21-21 0,1 21 15,-1 0-15,-21-1 0,0-20 0,0 21 16,21 0-16,-21 0 16,0 42-1,0 0-15,0 0 16,0 0-16,0 0 0,0 1 0,0-1 15,0 0-15,0 0 0,0 21 0,0-20 16,21-1-16,-21 0 16,21 0-16,0-21 0,1 0 15,-1 0-15,0 0 0,0 0 16,21 0-16,-20 0 0,-1-21 16,21 21-16,-21-21 0,0 0 0,1-1 15,-1 1-15,0 0 0,0 0 16,0-21-16,-21-1 0,0 22 15,0 0-15,21 0 0,-21 0 16,0 42 0,0 0-1,-21 0-15,21 0 0,0 0 16,0 1-16,-21 20 0,0-21 0,21 21 16,-21 1-16,21-1 0,0 22 15,0-22-15,-21 21 0,21 1 0,0-22 16,0 22-16,0-1 0,0 1 15,0-1-15,0 1 0,0-1 0,0-20 16,0 20-16,21 1 0,-21-1 16,0-21-16,0 22 0,0-22 0,0 1 15,0-1-15,0 0 0,-21-21 0,-1 1 16,1-1-16,0-21 16,0 0-16,0 0 0,0-21 0,-1 21 15,1-43-15,0 22 0,0-21 0,0-1 16,0 1-16,-1-21 0,1 20 15,0-20-15,0-1 0,21-20 0,0 20 16,0 1-16,0-22 0,0 21 16,0-20-16,0 20 0,0 22 15,0-22-15,42 22 0,-21 0 0,1-1 16,20 1-16,-21 0 0,21-1 0,1 22 16,-1-21-16</inkml:trace>
  <inkml:trace contextRef="#ctx0" brushRef="#br2" timeOffset="-113962.96">28088 4826 0,'0'-21'0,"0"42"0,0-63 0,0 21 0,0-1 15,0 1-15,0 0 0,0 0 0,0 0 16,-21 0-16,0-1 0,0 22 16,-1 0-16,1 0 0,0 0 0,0 0 15,0 0-15,0 0 0,-1 22 16,1 20-16,0-21 0,0 21 0,0 22 16,0-22-16,-1 22 0,1-1 15,0-20-15,0 20 0,21 1 0,-21-22 16,21 0-16,0 22 0,0-43 0,0 21 15,0 1-15,21-22 16,0 0-16,21 0 0,-20 0 0,20-21 16,-21 0-16,21 0 0,1 0 0,-1 0 15,-21 0-15,22 0 0,-1-21 16,0 0-16,-21 21 0,22-42 0,-22 20 16,21 1-16,-21 0 0,1-21 0,-22 21 15,21-22-15,-21 22 0,21-21 16,-21 21-16,0-1 0,0 1 0,0 0 15,0 42 1,0 0-16,0 1 16,0-1-16,0 21 0,-21-21 15,21 0-15,0 1 0,-21 20 16,21-21-16,0 0 0,0 0 0,0 22 16,0-22-16,21-21 0,0 21 15,0-21-15,0 0 0,0 0 16,1 0-16,20 0 0,-21 0 0,0 0 15,22 0-15,-22-21 0,21 0 16,-21 0-16,22-1 0,-22 1 0,0 0 16,0 0-16,-21-21 0,0 20 0,0-20 15,0 0-15,-21 21 0,0-22 16,0 22-16,-22-21 0,22 21 0,-21-1 16,-1 22-16,1 0 0,0 0 15,-1 0-15,22 22 0,-21-1 16,0 0-16,20 0 0,1 0 0,0 0 15,21 22-15,0-22 0,0 0 16,0 0-16,0 0 0,21 1 0,0-1 16,1 0-16,-1-21 0,21 21 15,-21-21-15,22 0 0,-1 0 0,0 0 16,1 0-16,-1 0 0,0-21 0,1 21 16,-1-21-16,0 0 0,1-1 15,-22 1-15,21 0 0,-21-21 0,22-1 16,-22 1-16,-21 21 15,0 0-15,0 0 0,21 21 0,-21-22 16,0 44 0,0-1-1,0 0-15,0 0 0,0 21 0,0-20 16,0-1-16,0 21 0,0-21 16,0 0-16,0 1 0,0 20 0,0-21 15,0 0-15,0 0 0,-21 1 16,21-1-1,0-42 1,0-1 0,0 1-16,21 0 15,0-21-15,0 21 0,0-22 0,1 1 16,-1 0-16,21-1 0,-21 22 16,22-21-16,-22-1 0,21 22 15,0 0-15,-20 0 0,-1 0 0,21 21 16,-21 0-16,0 0 0,1 0 15,-22 21-15,21 0 0,-21 21 16,0-20-16,0 20 0,0-21 16,0 21-16,0-20 0,0 20 0,0-21 15,21 0-15,-21 0 0,0 1 0,0-1 16,21 0-16,0 0 0,0-21 16,1 0-16,-1 0 15,0 0-15,0 0 0,0 0 16,0-21-16,1 0 0,20 0 15,-21-1-15,0 1 0,0 0 0,1-21 16,-22 21-16,0-22 0,21 1 16,-21 21-16,0-22 0,0 22 15,0 0-15,-21 21 16,-1 0-16,1 21 16,21 0-16,0 1 0,-21 20 15,21-21-15,0 0 0,0 22 0,0-22 16,0 0-16,0 0 0,0 0 0,0 0 15,0 1-15,0-1 16,0 0-16,21-21 0,-21 21 16,0-42 15,0 0-31,-21 0 16,0-1-16,21 1 15,-21 21-15,21-21 0,-21 21 16,21 21 15,0 0-31,0 1 0,0-1 16,0 0-16,0 0 15,21-21-15,-21 21 16,21-21-16,0 0 0,0 0 0,22 0 16,-22 0-16,0 0 15,21 0-15,1 0 0,-1 0 0,0-21 16,1 0-16,-22 0 0,21 0 15,0-1-15,-20-20 0,-1 0 0,0-1 16,21 1-16,-21-21 0,1-1 16,-1 1-16,0-1 0,-21 22 0,21-22 15,0 1-15,-21 20 0,0 1 0,21 0 16,-21 21-16,22-1 0,-22 1 16,0 42-1,-22-21-15,1 43 16,21-22-16,-21 0 0,0 21 0,0 1 15,21-1-15,0 0 0,-21 22 16,21-22-16,-22 1 0,22 20 0,0-21 16,0 1-16,0-1 0,0-21 15,0 22-15,0-22 0,0 21 0,22-21 16,-22 0-16,21-21 0,-21 22 16,21-22-16,0 0 0,0 0 0,0 0 15,1 0-15,-1 0 0,21 0 0,-21-22 16,0 22-16,22-21 0,-22 0 15,0-21-15,0 21 0,-21-1 16,0-20-16,0 21 0,0 0 0,0 0 16,0-1-1,-21 22-15,0 22 16,21-1-16,-21 0 16,21 0-16,-21 0 0,21 0 0,0 1 15,0-1-15,0 0 16,0 0-16,0 0 0,0 0 0,21-21 0,0 22 15,-21-1-15,21-21 0,0 0 16,0 21-16,1-21 0,-1 0 0,21 0 16,-21 0-16,22 0 0,-22 0 0,21 0 15,-21-21-15,0 0 0,1 21 16,-1-22-16,0 1 0,0-21 16,-21 21-16,0-22 0,21 22 15,-21-21-15,0 21 0,0 0 0,0-1 16,0 1-16,0 0 0,0 42 31,-21 0-31,21 1 0,0-1 16,-21 0-16,21 0 0,-21 0 0,21 0 15,-21 22-15,21-22 0,0 0 0,0 0 16,0 0-16,0 1 16,0-1-16,42-21 15,-42 21-15,21-21 0,0 0 16,0 0-16,1 0 0,-1 0 15,0-21-15,0 21 0,0-21 16,0-1-16,1 1 0,-1 0 0,0-21 16,-21 21-16,21-22 0,0 22 15,-21-21-15,0 21 0,0-1 0,21 1 16,-21 42 0,0 1-1,-21 20-15,21-21 0,0 0 0,0 0 16,0 1-16,0-1 0,0 21 15,0-21-15,0 0 0,0 1 16,0-1-16,21 0 16,1-21-16,-1 0 0,21 0 15,-21 0-15,22 0 0,-22 0 0,21 0 16,-21 0-16,0 0 0,1-21 16,-1 21-16,0-21 0,0-1 0,0 1 15,0 0-15,-21 0 16,0 0-16,22 0 0,-1-22 0,-21 22 0,0 0 15,21 0-15,-21 0 0,0-1 16,0 1-16,0 42 31,-21 1-31,0-1 16,21 0-16,-22 0 0,22 0 16,0 0-16,0 1 0,0-1 0,-21-21 15,21 21-15,0 0 0,0 0 16,0 0-16,0 1 15,21-22-15,1 0 16,-1-22 0,0 22-16,-21-21 0</inkml:trace>
  <inkml:trace contextRef="#ctx0" brushRef="#br2" timeOffset="-113663.14">31919 4953 0,'-21'-21'0,"42"42"0,-63-63 16,42 21-16,-21 21 16,21-22-16,-21 1 0,-1 21 31,1 21-31,0 1 16,21-1-16,-21 21 0,21-21 0,-21 22 15,0-22-15,21 21 0,-22-21 16,22 22-16,0-22 0,0 21 15,0-21-15,0 0 0,0 1 0,0-1 16,0 0-16,0 0 0,22-21 16,-1 21-16,0-21 0,0 0 15,0 0-15,0 0 0,1 0 0,20 0 16,-21 0-16,21 0 0,-20-21 16,20 0-16,-21 21 0,21-21 0</inkml:trace>
  <inkml:trace contextRef="#ctx0" brushRef="#br2" timeOffset="-112798.67">32427 4509 0,'0'-22'0,"0"44"0,0-65 15,0 22-15,0 0 0,-21 21 16,-21 21 0,21 0-16,-1 0 0,1 1 0,0-1 15,0 21-15,0 0 0,0 1 16,-1-1-16,1 22 0,0-22 0,21 21 15,0-20-15,0 20 0,0-20 16,0-1-16,0 0 0,0 1 0,0-1 16,21-21-16,0 0 0,1 0 15,-1 1-15,0-1 0,0-21 0,21 0 16,-20 0-16,-1 0 0,0 0 16,21 0-16,-21 0 0,1 0 0,-1-21 15,0-1-15,0 1 0,0-21 16,0 21-16,1 0 0,-1-22 15,0 22-15,-21 0 0,0 0 16,0 0-16,-21 42 31,0 0-31,-1 0 0,22 0 0,0 0 16,0 1-16,0-1 0,0 0 16,0 0-16,0 0 0,0 0 0,0 1 15,0-1-15,22 0 16,-1-21-16,0 0 0,0 0 0,0 0 15,22 0-15,-22 0 0,21 0 16,-21 0-16,0-21 0,22 21 0,-22-21 16,0-1-16,0-20 15,0 21-15,1-21 0,-22 20 0,0-20 16,21 0-16,-21-1 0,0 1 16,0 0-16,0 21 0,-21-1 15,-1 1-15,1 0 0,0 21 0,0 0 16,-21 0-16,20 0 0,1 21 15,-21-21-15,21 43 0,-22-22 16,22 21-16,0-21 0,0 22 0,21-1 16,0-21-16,0 21 0,0-20 0,0 20 15,0-21-15,0 0 16,21 0-16,-21 1 0,21-1 0,0-21 16,1 0-16,20 0 0,-21 0 15,0 0-15,22 0 0,-22 0 0,21 0 16,-21-21-16,22 21 0,-22-22 15,21-20-15,-21 21 0,22-21 0,-22 20 16,0-20-16,21 21 0,-21-21 16,1 20-16,-1 1 0,-21 0 15,0 42 1,-21 0-16,21 1 0,-22 20 16,1-21-16,21 0 15,-21 0-15,21 22 0,0-22 16,0 0-16,0 0 0,0 0 15,21 1-15,0-22 0,22 0 16,-22 0-16,21 0 0,-21 0 16,22 0-16,-1 0 0,-21 0 0,22 0 15,-1-22-15,-21 1 0,0 0 16,22 0-16,-22 0 0,0-22 16</inkml:trace>
  <inkml:trace contextRef="#ctx0" brushRef="#br2" timeOffset="-112539.83">32131 4784 0,'-42'0'15,"84"0"-15,-127 0 0,64 0 0,0 0 16,21-21-16,21 21 15,21 0-15,1 0 16,20-22-16,-20 22 0,20 0 0,22 0 0,-22-21 16,22 21-16,-22 0 0,1 0 15,-1 0-15,-20-21 0,-1 21 16,0 0-16,-20 0 0,-22-21 16,0 0-16</inkml:trace>
  <inkml:trace contextRef="#ctx0" brushRef="#br2" timeOffset="-112263.27">30035 4720 0,'0'0'0,"22"0"16,-1 0-16,0 0 15,0-21-15,21 21 0,1 0 16,-22-21-16,21 21 0,1-21 0,-22 21 16,21 0-16,-21-21 0,0 21 0,1 0 15,-22-22-15</inkml:trace>
  <inkml:trace contextRef="#ctx0" brushRef="#br2" timeOffset="-111265.93">25125 6265 0,'0'0'0,"0"-21"0,0 0 15,0 42 16,-21-21-31,21 43 0,0-22 16,-22 21-16,22 0 0,0 1 0,0-1 16,-21 0-16,21 1 0,-21-1 15,0-21-15,21 22 0,-21-1 16,21-21-16,0 0 0,-21 0 0,21 1 16,0-1-16,21-42 31,-21-1-31,21 1 15,0 0-15,0 0 0,0 0 0,-21-22 16,22 22-16,-1 0 16,-21-21-16,0 21 0,21-1 0,-21 1 0,21 0 15,0 21 1,-21 21 0,0 0-16,0 1 0,21-1 0,-21 21 15,22-21-15,-22 0 0,0 22 16,0-22-16,21 0 0,0 0 0,0 0 15,-21 1-15,21-22 0,0 21 0,1-21 16,-1 0-16,0 0 0,0 0 16,0 0-16,22 0 0,-22-21 0,21-1 15,-21 22-15,22-21 0,-22-21 0,0 21 16,0 0-16,0-22 0,0 1 16,-21 0-16,22-1 0,-22 1 0,0 0 15,0-1-15,0 1 16,0 21-16,0 0 0,0-1 0,0 1 15,-22 21-15,1 21 16,0 1-16,21-1 0,-21 0 16,0 21-16,0-21 0,-1 22 0,22-1 15,0-21-15,-21 22 0,21-22 0,-21 0 16,21 0-16,0 0 0,0 0 16,21-21-16,0 22 0,1-22 15,-1 0-15,0 0 0,0 0 0,21-22 16</inkml:trace>
  <inkml:trace contextRef="#ctx0" brushRef="#br2" timeOffset="-111052.05">25993 6414 0,'21'-22'0,"-42"44"0,63-44 0,-42 44 32,0-1-17,0 0-15,0 0 0,0 21 0,0-20 16,0-1-16,0 0 0,0 0 15,-21 0-15,21 0 0,-21 1 0,21-1 16,0 0-16,0 0 16,-22-21-16,1 0 31,21-21-31,0 0 16</inkml:trace>
  <inkml:trace contextRef="#ctx0" brushRef="#br2" timeOffset="-110742.02">25971 6202 0,'0'-21'0,"0"42"0,-21-42 16,0 21-1,0 0-15,0 21 16,21 0-16,0 0 16,21-21-1,0 0-15,0 0 0,0 0 16,1 0-16,-1-21 0,0 21 15,0-21-15,0 21 0,-21-21 16,0 0-16,0-1 0,0 1 16,0 0-16,-21 21 0,0-21 15,0 21-15,0 0 0,-1 0 16,1 0-16,0 0 0,21 21 0,-21-21 16,21 21-16,-21 0 0,21 1 0,0-1 15,0 0-15,0 0 0,0 0 16,0 0-16,21 1 0,0-22 0,0 0 15,0 0-15,22 0 0</inkml:trace>
  <inkml:trace contextRef="#ctx0" brushRef="#br2" timeOffset="-110478.17">26479 6096 0,'0'-21'0,"0"42"0,0-63 0,0 21 15,0-1-15,0 1 16,0 42-1,0 22-15,0-22 16,0 21-16,0-21 0,-21 22 16,21-1-16,-21 22 0,21-22 0,-21 0 15,21 1-15,0-1 0,0 0 16,-21 1-16,21-1 0,0 0 16,-21-21-16,21 1 0,0-1 0,0 0 15,0 0-15,21-21 31,0 0-31,-21-21 0,21 0 0,0 0 16,0-1-16,1-20 0</inkml:trace>
  <inkml:trace contextRef="#ctx0" brushRef="#br2" timeOffset="-110043.42">26818 5990 0,'0'-21'15,"0"42"-15,0-63 0,0 63 16,-21-21-16,0 21 15,0 22-15,21-22 0,0 21 0,-22-21 16,1 22-16,21-1 0,-21 0 0,21 1 16,0-1-16,0 0 0,-21 1 15,21-1-15,-21 0 0,21 1 0,0-22 16,0 21-16,0-21 0,0 0 0,-21 1 16,21-1-16,0 0 0,0-42 46,0 0-46,0-1 0,0 1 16,21-21-16,0 21 0,-21-22 0,21 1 16,0 21-16,0-21 15,1 20-15,-1-20 0,21 21 0,-21 0 16,0 21-16,1 0 0,20 0 0,-21 0 16,0 0-16,0 0 0,1 21 15,-1 0-15,0 0 0,-21 0 16,0 22-16,21-22 0,-21 0 0,0 21 15,0-20-15,0-1 0,0 0 0,0 0 16,0 0-16,0 0 0,0 1 0,0-1 16,-21-21-16,0 0 0,21 21 15,-21-21-15,-1 0 0,1 0 16,0 0-16,0-21 0,0 0 16,0-1-16</inkml:trace>
  <inkml:trace contextRef="#ctx0" brushRef="#br2" timeOffset="-109871">26352 6371 0,'-21'0'31,"42"0"-31,1 0 0,-1 0 16,0 0-16,21 0 0,1 0 15,-1 0-15,0 0 0,22 0 16,-22 0-16,22 0 0,-22-21 15,0 21-15,22 0 0</inkml:trace>
  <inkml:trace contextRef="#ctx0" brushRef="#br2" timeOffset="-109445.33">27517 6244 0,'0'0'0,"-22"0"0,1 0 0,-21 0 16,21 0-16,0 21 15,-1 1-15,-20-1 0,21 0 0,0 0 16,0 0-16,-1 22 0,1-22 16,21 21-16,0-21 0,-21 22 15,21-22-15,0 21 0,0-21 0,0 0 16,0 1-16,0-1 0,0 0 0,21 0 16,-21 0-16,21-21 0,1 0 15,-1 0-15,0 0 0,21 0 0,-21 0 16,1 0-16,20-21 15,-21 21-15,21-42 0,-20 21 16,-1-1-16,0-20 0,-21 21 0,0-21 16,0-1-16,0 1 15,0 21-15,0-22 0,0 1 0,-42-21 16,20 41-16,-20 22 16,21 0-16,0 0 0,0 0 15,-22 22-15,22-22 0,0 21 0,-21 21 16,20-21-16,1 0 0,0 22 0,21-22 15,0 21-15,0-21 0,0 1 16,0 20-16,0-21 0,21 0 0,0-21 16,1 21-16,20-21 0,0 0 15,-21 0-15,22 0 0</inkml:trace>
  <inkml:trace contextRef="#ctx0" brushRef="#br2" timeOffset="-108766.75">27961 6244 0,'0'0'0,"-21"0"0,0 0 0,0 0 15,-1 21-15,22 1 16,-21-1-16,0 0 0,21 21 16,-21-21-16,21 1 0,-21 20 0,21-21 15,0 21-15,0-20 0,0 20 0,0-21 16,0 0-16,0 0 15,0 1-15,0-1 0,0 0 0,21-21 0,0 0 16,0 0-16,0 0 0,1 0 0,-1 0 16,0 0-16,0 0 15,21-21-15,-20 0 0,-1-1 0,0 1 16,21-21-16,-21 21 0,1-22 16,-1 1-16,0 21 0,0-21 15,-21-1-15,21 22 0,0-21 0,-21 21 16,0 42 15,-21 0-31,0 0 0,21 0 0,-21 0 16,21 22-16,0-22 15,0 0-15,0 21 0,0-20 0,0-1 16,0 0-16,0 0 0,0 0 0,0 0 16,21 1-16,0-22 15,0 0-15,1 0 0,20 0 0,-21 0 16,0 0-16,22 0 0,-22-22 15,0 1-15,0 21 0,0-42 0,0 21 16,1 0-16,-1-22 0,0 1 0,-21 0 16,21-1-16,0-20 0,-21 20 15,0 1-15,0-21 0,21 20 0,-21 1 16,0 21-16,0 0 0,22-1 16,-22 1-16,0 42 15,0 1-15,-22-1 16,22 0-16,-21 21 0,21 1 15,-21-22-15,21 21 0,0 0 0,0 1 16,0-1-16,-21 0 0,21 1 0,0-1 16,0-21-16,0 22 0,0-1 15,0-21-15,0 0 0,0 0 16,21-21-16,0 0 0,0 0 16,1 0-16,-1 0 0,0 0 0,0 0 15,0 0-15,0-21 0,1 0 0,-1 0 16</inkml:trace>
  <inkml:trace contextRef="#ctx0" brushRef="#br2" timeOffset="-108607.22">28511 6308 0,'0'0'0,"22"0"31,-1 0-31,0 0 0,0 0 16,21 0-16,-20 0 0,20 0 0,-21-21 15,21 21-15,1-22 0,-22 1 0,21 21 16,1-21-16</inkml:trace>
  <inkml:trace contextRef="#ctx0" brushRef="#br2" timeOffset="-108061.95">29824 6329 0,'0'-21'0,"0"42"0,0-63 0,0 20 0,0 1 16,0 0-16,0 0 0,0 0 15,0 0-15,21-1 0,-21 1 0,21-21 16,-21 21-16,0 0 0,0 42 31,0 21-31,0-21 0,0 22 16,0-1-16,0 21 15,0 1-15,0-1 0,0 1 0,0 21 16,-21-22-16,21 22 0,0-1 0,-21-20 16,0 21-16,-1-1 0,1 1 15,21-22-15,-21 22 0,0-21 0,0-1 16,21 1-16,0-22 0,-21 0 15,21-21-15,-22 22 0,22-22 16,0-42 0,0 0-16,22-1 0,-22-20 0,21 0 15,-21-1-15,0 1 16,21-21-16</inkml:trace>
  <inkml:trace contextRef="#ctx0" brushRef="#br2" timeOffset="-107766.11">29739 6498 0,'0'0'15,"0"-63"-15,0 20 0,0 1 0,0 0 0,0-1 16,0 1-16,0 0 0,0 21 16,21-1-16,0-20 0,1 21 0,20 0 15,-21 21-15,21-21 0,1 21 16,20 0-16,-20 0 0,20 0 0,-21 21 16,1 0-16,20 0 0,-42 0 0,22 22 15,-22-1-15,-21-21 16,0 21-16,0 1 0,-21-1 0,-22 0 15,22-20-15,-42 20 0,20-21 16,1 21-16,-21-20 0,-43-1 16,63 0-16,1-21 0,21 0 0,-21 0 15,20 0-15,1 0 0,42 0 32,1 0-32,-1-21 0,21 21 15,0-21-15,1-1 0,-1 1 0,22 0 16</inkml:trace>
  <inkml:trace contextRef="#ctx0" brushRef="#br2" timeOffset="-105283.4">30628 6160 0,'0'0'16,"0"-22"-16,0 1 0,0 0 16,-21 21-1,0 0-15,0 0 0,-1 0 16,1 21-16,0 0 0,0 1 15,0-1-15,0 0 0,-22 42 16,22-20-16,0-1 0,0-21 0,0 22 16,21-22-16,0 21 0,0-21 15,0 0-15,0 1 0,21-1 16,0-21-16,0 0 16,0 0-16,0 0 0,1 0 0,20-21 15,-21 21-15,0-22 0,0 1 16,1-21-16,-1 21 0,21-43 15,-21 22-15,-21 21 0,0-22 16,21 22-16,1 0 0,-22 0 16,21 0-16,-21 0 0,0 42 31,0 0-31,0 0 0,0 0 16,0 0-16,0 22 0,0-22 15,0 21-15,0-21 0,0 1 0,0 20 16,0-21-16,0 0 0,0 0 15,0 1-15,0-1 16,21-21-16,0 21 0,0-21 16,0 0-16,1 0 0,-22-21 15,21 0-15,0 21 0,0-22 0,21-41 16,-20 42-16,-1 0 0,0-22 16,0 22-16,0-21 15,-21 21-15,21-1 0,1 1 0,-1 0 0,0 21 16,0 0-1,-21 21 1,0 0-16,0 1 16,0-1-16,0 0 0,0 0 15,0 21-15,0-20 0,0-1 16,0 0-16,21 0 0,-21 0 0,21 0 16,1-21-16,-22 22 0,21-1 0,0-21 15,0 0-15,0 0 0,0 0 16,1 0-16,-1 0 0,0 0 0,0 0 15,21 0-15,-20-21 0,20 21 16,-21-22-16,0 1 0,0 0 0,1 0 16,-1-21-16,0 20 0,-21-20 15,0 21-15,21 0 0,-21-22 16,0 22-16,0 0 0,0 0 16,0 0-16,0 0 0,-21 21 0,0 0 15,0 0-15,-1 0 0,1 0 16,-21 21-16,21 0 0,0 0 15,-1 0-15,1 0 0,0 1 0,0-1 16,0 21-16,21-21 0,0 0 16,0 1-16,0 20 0,0-21 0,0 0 15,0 0 1,21 1-16,0-22 0,0 0 0,0 0 0,1 0 16,-1 0-16,0 0 15,0 0-15,0-22 0,0 1 0,1 0 16,-1 0-16,-21 0 0,21 0 15,-21-22-15,21 22 0,-21 0 0,0 0 16,0 0-16,0-1 0,0 44 47,-21-1-47,21 0 0,0 0 16,0 0-16,0 0 0,0 1 0,0-1 15,0 0-15,0 0 0,0 0 16,0 0-16,21 1 0,0-1 15,0-21-15,1 0 16,-1 0-16,0 0 0,0 0 16,0-21-16,0 21 0,1-22 15,-1 1-15,0 0 0,-21 0 0,21-21 16,0 20-16,0-20 0,-21 21 16,0 0-16,0-22 0,0 22 0,0 0 15,0 0-15,0 42 31,0 0-31,-21 0 0,21 1 0,-21-1 16,21 0-16,0 0 0,0 0 16,0 22-16,0-22 0,0 0 0,0 0 15,0 0-15,0 0 0,0 1 16,-21-1-16,21 0 16,0-42 15,0 0-16,0-1-15,0 1 0,21 0 0,-21-21 16,0 21-16,21-1 0,-21-20 16,21 21-16,1 0 0,-22 0 0,0-1 15,21 1-15,0 21 0,0-21 16,0 21-16,0 0 16,-21 21-16,22 0 15,-1 1-15,-21-1 0,0 0 16,0 0-16,0 0 0,0 0 0,0 22 0,21-22 15,-21 0-15,0 21 16,0-20-16,0-1 0,0 0 16,21-21 15,-21-21-31,0 0 16,21-1-16,0-20 0,1 21 15,-22 0-15,21-22 0,0 22 16,0 0-16,0-21 0,0 21 15,1-1-15,-1 1 0,0 21 16,0 0-16,-21-21 0,21 21 16,-21 21-16,0 0 15,0 1-15,0-1 0,0 0 16,0 0-16,0 0 0,0 0 16,0 1-16,0-1 0,0 0 0,0 0 15,0 0-15,0 0 0,0 1 16,21-22-16,1 0 15,-1 0-15,0 0 0,0 0 16,0 0-16,0 0 0,22 0 0,-22-22 16,0 1-16,-21 0 0,21 0 15,0 0-15,1-22 0,-22 22 16,0 0-16,21-21 0,-21 21 16,0-1-16,0 1 0,0 0 0,-21 21 31,-1 21-16,22 0-15,0 1 0,-21-1 16,21 21-16,-21-21 0,21 0 16,0 1-16,0-1 0,0 0 0,0 0 15,0 21-15,0-20 16,21-22-16,0 21 0,1-21 16,-1 0-16,0 0 0,21 0 15,-21 0-15,1 0 0,20 0 16,-21-21-16,0 21 0,0-43 0,1 22 15,-22 0-15,21-21 0,0-1 16,0 22-16,0-21 0,-21-22 16,21 22-16,1 0 0,-22-1 0,0 1 15,21 0-15,0-1 0,-21 22 16,0 0-16,0 0 0,0 0 0,0 42 31,-21 0-31,0 0 0,-1 0 16,22 22-16,0-22 15,-21 21-15,21-21 0,-21 22 0,21-22 0,0 21 16,0-21-16,0 22 16,0-1-16,0-21 0,0 0 0,0 22 15,0-22-15,0 0 0,0 0 16,0 0-16,21 0 0,0-21 16,1 0-1,-1-21-15,0 21 0,-21-21 16,21 0-16,0 0 0,0 0 15,-21-1-15,22 1 0,-22 0 16,21 21-16,-21 21 31,0 0-15,0 1-16,0-1 16,0 0-16,0 0 0,0 0 15,0 0-15,0 1 16,21-22-1,0 0-15,0 0 0,0 0 16,1 0-16,-1-22 0,0 22 16,0-21-16,21 0 0,-20 0 0,-1 0 15,0 0-15,-21-1 0,21 22 16,-21-21-16,21 0 0,-21 42 31,0 0-15,0 1-16,0-1 15,0 0-15,0 0 16,21-21 0,1 0 15,-1 0-31,0-21 16,-21 0-16</inkml:trace>
  <inkml:trace contextRef="#ctx0" brushRef="#br2" timeOffset="-104979.58">32851 6160 0,'-22'0'0,"44"0"0,-65 0 16,64 0-1,1-22-15,20 22 16,0 0-16,1-21 0,20 21 0,-21 0 16,22 0-16,-22 0 0,22 0 15,-22 0-15,0 0 0,1 0 16,-1 0-16,-21 0 0,0 0 0,1 0 16,-22-21-1,0 0 1,-22 21-1,1 0-15,0 0 16</inkml:trace>
  <inkml:trace contextRef="#ctx0" brushRef="#br2" timeOffset="-103411.7">24871 8149 0,'0'0'0,"0"43"16,21-43-1,0 0 1,0 0-16,0-22 0,1 22 0,20-21 16,-21 0-16,21 0 0,-20 0 0,20 0 15,-21-1-15,0 1 0,0 0 16,1 0-16,-22 0 0,0 0 0,0-1 15,0 1-15,0 0 0,-22 0 0,1 21 16,-21 0-16,21 0 0,0 0 16,-22 0-16,22 0 0,-21 0 15,21 21-15,-22 0 0,22 0 0,-21 22 16,21-22-16,-1 21 0,22 1 16,0-1-16,0-21 0,0 21 0,0 1 15,0-22-15,0 0 0,22 0 0,-1 0 16,0 1-16,21-22 0,-21 0 15,22 21-15,-22-21 0,21 0 16,-21 0-16,1 0 0,-1 0 0,0 0 16,0 0-16,-21-21 15,-21 21 1,0 0-16,0 0 0,-1 0 16,1 0-16,-21 0 0,21 21 15,-22 0-15,22 0 0,-21-21 0,21 21 16,-22 22-16,22-22 0,-21 0 0,21 0 15,0 0-15,21 0 0,0 22 16,0-22-16,0 0 0,0 0 0,0 0 16,21 1-16,0-1 0,21-21 15,-21 0-15,22 21 0,-1-21 16,0 0-16,1 0 0,-1 0 0,0 0 16,1-21-16,-1 0 0,0 21 15</inkml:trace>
  <inkml:trace contextRef="#ctx0" brushRef="#br2" timeOffset="-102778.71">25654 8361 0,'0'-21'0,"0"42"0,0-63 0,-21 20 15,0 22-15,-1 0 0,1 0 16,0 0-16,0 0 0,0 0 16,0 22-16,-1-22 0,1 21 0,0 0 15,0 0-15,21 0 0,0 0 0,-21 1 16,21-1-16,0 0 15,0 0-15,21-21 16,0 0-16,0 0 0,0 0 16,22 0-16,-22 0 0,0-21 0,21 21 15,-20-21-15,-1 21 0,0-21 16,0 21-16,0-22 0,0 22 0,-21-21 16,22 0-16,-22 0 15,0 0 1,0 42-1,0 0 1,0 0-16,0 0 0,-22 1 16,22 20-16,0-21 0,0 21 15,-21-20-15,21 20 0,-21 21 0,21-20 16,-21 20-16,21-20 0,0 20 0,0 1 16,0-1-16,0 1 0,0-1 15,0 1-15,0-1 0,0 1 0,0-1 16,0 1-16,0-1 0,0 1 0,0-1 15,0 1-15,0-1 0,0-21 16,0 22-16,0-22 0,0-21 0,-21 22 16,0-22-16,-1 0 0,1 0 0,0 0 15,0-21-15,0 0 0,0 0 0,-1 0 16,1-21-16,0 0 16,21-21-16,0 21 15,0-22-15,-21 1 0,21-22 0,0 1 16,-21-1-16,21 1 0,0-1 0,0 1 15,0-1-15,0 1 0,21-1 0,-21 22 16,21-21-16,0-1 0,0 22 16,1-22-16,-1 22 0,0 0 0,0-1 15,0 1-15,22 0 0,-1-1 0,0 1 16,1 21-16,20-22 0,43-20 16,-64 42-16,1 0 15,-1-22-15,0 22 0</inkml:trace>
  <inkml:trace contextRef="#ctx0" brushRef="#br2" timeOffset="-102502.86">26395 8213 0,'-43'0'15,"22"0"1,21-21 31,0-1-16,21 22 0,-21 22-31,0-1 16,22 0-16</inkml:trace>
  <inkml:trace contextRef="#ctx0" brushRef="#br2" timeOffset="-102242.02">26395 8636 0,'0'0'0,"0"21"16,-21-21-16,21-21 31,0 0-15,0 0-16,-22 21 31,22 21-15,-21 0-1,21 0-15</inkml:trace>
  <inkml:trace contextRef="#ctx0" brushRef="#br2" timeOffset="-101658.14">27728 8213 0,'0'-21'15,"0"42"-15,0-64 0,0 1 16,0 21-16,0 0 0,0 0 0,0-1 16,0 1-16,0 0 15,-21 21-15,0 0 0,0 0 0,0 0 16,-1 0-16,1 21 0,0 22 16,0-22-16,-21 21 0,20 0 15,1 1-15,0-1 0,0 0 16,0 22-16,0-22 0,21 1 0,-22-1 0,22 0 15,0-21-15,0 22 0,0-22 16,0 21-16,0-21 0,0 1 16,22-1-16,-1-21 0,0 21 0,21-21 15,1 0-15,-22 0 0,21 0 16,0-21-16,22 21 0,-22-21 0,22-1 16,-22 1-16,0 0 0,22-21 0,-22 21 15</inkml:trace>
  <inkml:trace contextRef="#ctx0" brushRef="#br2" timeOffset="-101419.27">28279 7938 0,'0'0'0,"0"-43"0,0 1 0,0 21 0,0 0 15,0-1-15,0 1 0,-22 21 16,22 21 0,0 22-16,-21-22 0,21 21 0,-21 1 15,21 20-15,0-21 0,0 22 0,-21-1 16,21-20-16,-21 20 0,0-20 15,21-1-15,0 0 0,0 1 0,-22-1 16,22-21-16,0 21 0,0-20 16,0-1-16,0 0 0,0 0 15,22-21-15,-1 0 16,0 0-16,0 0 0,0-21 16</inkml:trace>
  <inkml:trace contextRef="#ctx0" brushRef="#br2" timeOffset="-100378.74">28596 8255 0,'21'0'0,"-42"0"0,42-21 0,-21 0 15,0 0-15,-21-1 16,0 22-16,0 0 0,0 0 16,-1 0-16,1 22 0,0-1 0,0 0 15,0 0-15,0 0 0,-1 0 16,1 22-16,0-22 0,0 21 15,0-21-15,0 22 0,21-22 0,0 0 0,0 0 16,0 0-16,0 1 0,0-1 16,0 0-16,21-21 15,0 0-15,0 0 0,0 0 0,0 0 16,1 0-16,-1-21 0,21 21 16,-21-21-16,0-1 0,1 1 0,-1 0 15,-21 0-15,21-43 0,0 43 16,-21 0-16,0 0 0,0 0 15,0 0-15,0-1 0,0 44 32,0-1-17,0 0-15,0 0 0,0 0 0,0 0 0,0 1 16,0-1-16,0 0 0,0 21 0,0-21 16,0 1-1,0-1-15,0 0 0,0 0 0,21 0 16,0-21-16,1 0 0,-1 0 15,0 0-15,0 0 0,0 0 0,0 0 16,1 0-16,-1-21 0,21 0 16,-21 0-16,0 21 0,22-43 0,-22 22 15,0 0-15,0 0 0,0-21 0,1 20 16,-1-20-16,-21 21 0,0 0 16,0 0-16,-21 21 31,-1 21-31,22 0 15,-21 0-15,21 0 0,0 0 0,0 1 16,0-1-16,0 0 0,0 0 0,0 0 16,0 0-16,0 1 0,21-1 15,-21 0-15,22-21 0,-22 21 0,0 0 16,-22-42 31,1 21-47,21-21 0,-21 21 0,0-21 15,0 21-15,0 0 0,21-21 16,-22 21-16,1 0 16,21 21 15,0 0-31,21-21 16,1 0-16,-1 21 0,0-21 0,0 0 15,0 0-15,0 0 0,1 0 16,20 0-16,-21 0 0,21 0 0,-20 0 15,20 0-15,0-21 0,-21 0 0,22 21 16,-22-21-16,21-1 0,-21 1 16,1 0-16,-1-21 0,0-1 15,-21 1-15,21 21 0,-21-21 16,0 20-16,0 1 0,0 0 16,0 0-16,0 0 0,-21 42 31,21 0-31,0 0 0,0 0 15,0 1-15,0-1 0,0 21 0,21 0 16,-21-20-16,0 20 0,21-21 16,-21 0-16,21 0 0,-21 1 15,0-1-15,0 0 0,0 0 16,-21-21-16,0 0 0,0 21 0,0-21 16,0 0-16,-1 0 15,1 0-15,0 0 0,0 0 0,0 0 16,0-21-16,21 0 0,0 0 15</inkml:trace>
  <inkml:trace contextRef="#ctx0" brushRef="#br2" timeOffset="-99487.25">30438 7874 0,'0'-21'0,"0"42"15,0-63-15,0 21 0,0-1 16,0 44 0,0-1-1,0 0-15,0 0 0,21 21 0,-21 1 16,21 20-16,-21-20 0,21 20 0,-21 1 15,0-22-15,0 21 0,0-20 16,0 20-16,0-20 0,-21-1 0,0 0 16,0 1-16,-1-22 0,1 21 0,0-21 15,0 0-15,0 1 0,0-1 16,-1-21-16,1 0 0,0 0 16,21-21-16,0-1 15,0 1-15,0 0 0,0-21 16,0 21-16,21-22 0,0 1 0,-21 0 15,22 20-15,-1-20 0,0 0 16,-21 21-16,0-1 0,21 1 0,0 21 16,0 21-1,-21 22-15,0-22 16,0 0-16,0 0 0,22 22 0,-22-22 16,21 21-16,0-21 0,-21 0 0,21 1 15,0 20-15,0-21 0,1-21 16,-1 21-16,0 0 0,0-21 0,21 0 15,-20 0-15,-1 0 0,21 0 16,0 0-16,-20 0 0,20-21 16,0 0-16,-21 0 0,22 0 0,-22-22 15,21 22-15,-21-21 0,-21 0 16,0-1-16,0-20 0,0-1 0,0 1 16,0-1-16,-21 1 0,0-1 0,0 1 15,-21 20-15,20-20 0,-20 21 16,0-1-16,-1 22 0,1 0 15,0 21-15,-1 0 0,1 0 0,0 0 16,-1 42-16,22-21 0,0 22 16,0-1-16,0 0 0,21 22 0,0-22 0,0 22 15,0-22-15,0 22 16,0-22-16,21 0 0,0 1 0,0-1 16,0-21-16,22 21 0,-22-20 15,21-1-15,-21 0 0,22 0 0,-1 0 16,-21-21-16,22 0 0,-1 0 0,-21 0 15,21 0-15,1 0 0,-22 0 16</inkml:trace>
  <inkml:trace contextRef="#ctx0" brushRef="#br2" timeOffset="-98250.79">31178 8467 0,'22'-21'31,"-1"21"-16,0-22-15,0 22 0,0 0 16,0-21-16,1 0 0,20 0 0,-21 21 16,0-21-16,-21 0 0,0-1 0,21 1 15,-21 0-15,0 0 16,-21 21-16,0 0 16,0 0-16,0 0 0,0 21 15,-1-21-15,-20 21 0,21 0 0,0 1 16,21 20-16,0-21 0,-21 0 15,21 0-15,0 22 0,0-22 0,0 0 16,0 0-16,21-21 0,0 21 0,0 1 16,0-22-16,0 21 15,1-21-15,-1 0 0,0 0 0,0 0 16,21 0-16,-20 0 0,-1 0 0,0 0 16,0-21-16,0 21 0,0-22 15,1 1-15,-1 0 0,0 0 0,-21-21 16,0 20-16,21 1 0,-21-21 15,21 21-15,-21 0 16,0 42 0,0 0-1,0 0-15,0 0 0,0 0 16,0 1-16,-21-1 0,21 0 16,0 0-16,-21-21 0,21 21 15,0-42 32,0 0-47,21 0 16,0 0-16,-21-1 0,21-20 0,1 21 15,-1 0-15,-21 0 0,21-1 16,0 1-16,0 21 0,0 0 16,1 0-16,-22 21 15,0 1 1,0-1-16,0 0 0,0 0 0,0 0 15,0 0-15,0 1 16,0-1-16,0 0 0,21-21 0,-21 21 16,21-21-16,-21 21 0,21-21 15,0 0 1,0-21-16,-21 0 16,22 0-16,-1 0 15,0-1-15,0 1 0,-21 0 0,21 0 16,0 0-16,1 0 0,-1-1 15,0 1-15,0 21 16,-21 21 0,0 1-1,0-1-15,0 0 0,0 0 0,0 0 16,0 0-16,0 1 0,0-1 16,0 0-16,0 0 0,0 0 15,0 0-15,21 1 16,0-22-16,1 0 0,-1 0 15,0 0-15,21 0 0,-21 0 16,1 0-16,-1 0 0,0-22 0,0 22 16,-21-21-16,42-21 0,-20 21 15,-22 0-15,21-1 16,-21 1-16,21 21 0,-21-21 0,0 42 31,0 0-15,-21 1-16,21-1 15,0 0-15,0 0 0,0 0 16,0 0-16,21 1 16,0-22-16,0 0 15,22 0-15,-22 0 16,21 0-16,-21 0 0,22 0 0,-22-22 16,21 1-16,-21 21 0,0-21 15,1 0-15,-1-21 0,-21 20 16,0-20-16,0 21 0,0-21 0,0-1 15,0 1-15,-21 21 0,21 0 16,-43-1-16,22 1 0,0 21 0,-21 0 16,20 0-16,-20 21 0,21-21 15,-21 22-15,20-1 0,-20 0 0,21 0 16,0 0-16,0 0 0,21 1 16,0-1-16,0 0 0,0 0 0,0 0 15,21-21 1,21 0-16,-21 0 0,0 0 15</inkml:trace>
  <inkml:trace contextRef="#ctx0" brushRef="#br2" timeOffset="-97751.61">33359 7959 0,'0'0'0,"0"-21"15,0-1-15,0 1 0,0 0 0,-22 21 16,1 0-16,0 0 15,0 0-15,0 0 0,0 0 0,-1 0 0,1 21 16,0 0-16,0 1 16,0-1-16,21 0 0,0 0 0,0 0 0,0 22 15,0-22-15,21 0 16,0 0-16,0 0 0,0 0 0,1 1 16,-1-1-16,0 0 0,-21 0 15,21 0-15,-21 0 0,0 1 0,0-1 16,-21 21-16,0-21 0,0 0 15,-1-21-15,1 22 0,-21-1 0,21-21 16,-22 21-16,1-21 0,21 0 16,-21 0-16,20 0 0,1 0 0,0 0 15,42 0 1,0 0 0,22 0-16,-22 0 0,0 0 15,21 0-15,-20 0 0,-1 0 0,0 21 16,-21 0-16,21-21 0,-21 21 15,21 1-15,-21 20 0,0-21 16,0 0-16,0 22 0,0-22 0,-21 21 16,-21 0-16,21-20 0,-22 20 15,1 0-15,21-21 0,-22 1 0,22 20 16,-21-21-16,21 0 0,0 0 16,-1 1-16,22-1 0,-21 0 15,21 0-15,21-21 31</inkml:trace>
  <inkml:trace contextRef="#ctx0" brushRef="#br2" timeOffset="-96895.03">32448 15325 0,'0'0'16,"-21"0"-16,0-21 0,0 21 0,21-22 31,21 22-31,0 0 0,0-21 15,22 0-15,-22 21 16,21 0-16,-21-21 0,22 21 0,-1 0 16,-21 0-16,0 0 0,1 21 15,-22 0-15,0 22 0,-22-22 16,1 0-16,-21 21 0,0-21 16,-1 22-16,1-1 0,-22-21 15,1 22-15,-1-22 0,1 21 0,21-21 16,-1 0-16,1 22 0,21-22 15,0 0-15,-1 21 0,22-20 16,0 20-16,0-21 0,0 21 0,0-20 16,22 20-16,-1 0 0,0-21 0,21 22 15,1-22-15,-22 21 16,21-21-16,0 22 0,1-22 0,-1 0 16,0 0-16,1 0 0,-1 1 15,-21 20-15,22-21 0,-22 0 0,0 0 16,-21 1-16,0 20 0,0-21 15,0 21-15,0-20 0,0 20 0,-42-21 16,20 21-16,1 1 0,-21-1 16,0-21-16,-22 22 0,22-1 15,-22-21-15,22 0 0,-22 0 0,22 1 16,0-1-16,-1 0 0,1-21 16,0 0-16,21 0 0,-22-21 15,22 0-15,0-1 0,0-20 0,0 0 16</inkml:trace>
  <inkml:trace contextRef="#ctx0" brushRef="#br2" timeOffset="-96063.78">27771 10880 0,'0'-21'0,"0"42"0,-22-42 0,1 21 16,0 0-16,21 21 15,0 0-15,0 21 16,0-21-16,0 43 0,0-22 0,0 22 16,21 20-16,0-20 0,1 21 0,-22-1 15,0-20-15,21-1 0,-21 22 16,0-22-16,0 1 0,0-1 15,0 1-15,0-1 0,-21-20 0,21-1 0,-22 0 16,22 1-16,0-22 16,-21 0-16,21 0 0,-21 0 0,0-42 15,21 0 1,-21 0-16</inkml:trace>
  <inkml:trace contextRef="#ctx0" brushRef="#br2" timeOffset="-95740.02">27559 11218 0,'0'0'16,"-21"-42"-16,0 0 0,21-1 0,0 22 16,-22 0-16,22-21 0,0 21 15,0-1-15,0 1 0,22 0 16,-1 21-16,21 0 16,0 0-16,1-21 0,-1 21 0,22 0 15,-1 0-15,1 21 0,-22 0 16,21 0-16,-20 22 0,-1-22 15,-21 21-15,0 1 0,-21-1 0,0 0 16,0 1-16,-21-1 0,0-21 0,0 21 16,-21-20-16,-1-1 0,22 0 15,-21 0-15,21-21 0,-43 21 16,43-21-16,21-21 16,0 0-1,0 0-15,21-22 0,-21 22 0,21 0 16,0-21-16,1 21 0,20-22 0,-21 1 15,0 21-15,22 0 0</inkml:trace>
  <inkml:trace contextRef="#ctx0" brushRef="#br2" timeOffset="-95371.23">28236 10986 0,'21'0'16,"-42"0"-16,64 0 16,-22 21-16,-21 0 0,0 21 15,0-21-15,21 1 0,-21 20 16,0 0-16,0 1 0,0-22 15,0 21-15,0 0 0,0-20 0,0 20 0,21-21 16,-21 0-16,0 0 0,0 1 16,21-22-16,0 0 0,1 0 15,-1 0-15,0-22 16,0 1-16,0 0 0,-21 0 16,21-21-16,1-1 0,-1 22 0,-21-21 15,0-1-15,21-20 0,-21 21 0,21 20 16,-21-20-16,21 21 0,-21 0 15,0 0-15,21 42 16,-21 21 0,0-21-16,0 22 0,22-1 0,-22-21 15,0 21-15,0 1 0,0-1 0,0-21 16,0 22-16,0-22 0,0 0 16,21 0-16,-21 0 0,21-21 0,0 0 15,0 0-15,0 0 16,1 0-16,-1-21 15,0 0-15,0 0 0</inkml:trace>
  <inkml:trace contextRef="#ctx0" brushRef="#br2" timeOffset="-94938.92">29083 10816 0,'0'-42'0,"0"84"0,0-126 0,0 41 16,0 22-16,0 0 0,0 0 0,0 42 15,0 0-15,-21 0 16,21 0-16,0 22 0,0-1 0,-21 0 15,21 1-15,0-1 0,-22 0 16,22 1-16,0 20 0,0-20 0,0-1 16,0 0-16,0 1 0,0-22 15,0 21-15,0-21 0,0 0 16,0 1-16,0-1 16,0-42-1,0-1-15,0 1 16,0-21-16,0 21 0,0 0 0,0-22 15,22 22-15,-1-21 0,0 21 16,21-1-16,-21 22 0,1-21 0,20 21 16,-21 0-16,21 0 0,-20 0 0,20 0 15,-21 21-15,0 1 16,0-1-16,1 0 0,-22 0 0,0 0 16,0 0-16,0 1 0,0-1 0,-22 0 15,1 0-15,-21 0 0,21-21 16,0 21-16,-22 1 0,1-22 0,21 0 15,-22 0-15,22 0 0,0 0 0,0 0 16,0 0-16,0 0 16,21-22-16,0 1 0,0 0 15,21 0-15,0 0 0,0 0 0,0-1 16</inkml:trace>
  <inkml:trace contextRef="#ctx0" brushRef="#br2" timeOffset="-94213.33">29485 10753 0,'21'-21'0,"-42"42"0,63-64 0,-42 22 0,0 0 16,22 21-16,-22 21 16,0 0-16,0 1 15,0 20-15,0-21 0,0 21 0,-22 1 16,22-1-16,0 0 0,0 1 0,-21-1 16,21 0-16,0 1 0,0-1 15,0-21-15,0 22 0,0-22 0,0 21 16,0-21-16,21 0 0,1-21 15,-1 0-15,0 0 16,0 0-16,0-21 0,0 21 16,1-21-16,-1 0 0,0 0 0,0-22 15,0 22-15,-21-21 0,21 21 16,1-22-16,-22 22 0,0 0 0,0 0 16,21 0-16,0 21 15,-21 21 1,0 0-16,0 0 0,0 22 0,0-22 15,0 21-15,0-21 0,0 22 0,0-22 16,0 0-16,0 0 0,0 0 16,0 0-16,0 1 0,21-22 15,0 0-15,0 0 0,1 0 16,-1 0-16,0 0 0,0 0 16,0-22-16,0 1 0,1 0 0,-1 0 15,-21-21-15,21 20 0,0-20 0,0 21 16,0-21-16,1 20 0,-1 1 15,0-21-15,0 21 0,0 21 0,-21-21 16,21 21-16,1 0 0,-22 21 47,0-42 0,0-1-32,0 1-15,-22 21 16,1 0-16,0 0 0,0 0 16,0 0-16,0 21 0,-22 1 15,22-1-15,0 0 0,0 0 0,0 21 16,21-20-16,0-1 0,0 21 0,0-21 16,0 0-16,0 22 0,0-22 15,0 0-15,21-21 0,-21 21 0,21 0 16,21-21-16,-21 0 0,1 0 0,-1 0 15,0 0-15,0 0 0,0-21 16,0 0-16,22 0 0,-22 0 0,-21 0 16,21-1-16</inkml:trace>
  <inkml:trace contextRef="#ctx0" brushRef="#br2" timeOffset="-94030.93">29972 10710 0,'-21'0'0,"42"0"0,-63 0 0,20 0 0,1 0 16,42 0 31,1 0-32,-1 0-15</inkml:trace>
  <inkml:trace contextRef="#ctx0" brushRef="#br2" timeOffset="-93367.62">31305 10710 0,'-42'22'31,"21"-1"-31,21 0 16,-21 0-16,0 0 0,-1 43 16,1-22-16,0 0 0,21 1 15,-21-1-15,0 0 0,0 1 0,21-22 16,-22 21-16,1 1 0,0-22 0,21 21 16,0-21-16,-21 0 0,0 1 15,21-44 1,0 1-1,21 0-15,-21 0 0,21 0 0,-21 0 16,21-22-16,0 22 0,-21-21 16,22 21-16,-1-22 0,-21 22 15,21 21-15,-21 21 32,0 0-32,0 1 0,0 20 0,0-21 15,0 21-15,21-20 0,-21-1 0,21 21 16,-21-21-16,21 0 0,1 1 15,-1-22-15,0 21 0,0 0 0,21-21 16,-20 0-16,20 0 16,-21 0-16,21 0 0,-20-21 0,20 0 15,-21-1-15,21 1 0,-20 0 0,-1 0 16,0-21-16,0-1 0,-21 1 16,21 0-16,-21-1 0,0-20 0,0 20 15,0-20-15,-21-1 0,0 22 16,0-21-16,-22 20 0,22 1 0,-21 0 15,21 20-15,-22 1 0,1 21 16,0 0-16,-1 0 0,1 21 0,0 22 16,21-22-16,-22 21 0,22 1 0,0-1 15,21 0-15,0 1 0,0-1 16,0 0-16,21 1 0,0-22 0,22 21 16,-22-21-16,21 0 15,-21 1-15,22-1 0,-1 0 0,0 0 16,-21-21-16,22 0 0,-1 0 0,-21 0 15,0 0-15,22 0 0</inkml:trace>
  <inkml:trace contextRef="#ctx0" brushRef="#br2" timeOffset="-92155.66">31686 11113 0,'0'0'16,"22"0"31,-1-22-47,0 22 0,0-21 15,0 0-15,0 21 16,1-21-16,-22 0 0,0 0 16,21 21-16,-21-22 0,0 1 0,0 0 15,-21 21 1,-1 0-16,1 0 0,0 0 0,0 0 16,0 21-16,0 0 0,-1-21 0,22 22 15,-21-1-15,21 21 0,-21-21 16,21 0-16,0 1 0,0-1 0,0 21 15,0-21-15,0 0 0,21-21 16,0 22-16,1-22 0,-1 0 16,0 0-16,0 0 0,0 0 15,0 0-15,1-22 0,-1 1 16,0 0-16,0 21 0,0-42 0,-21 21 16,21-1-16,1 1 0,-1 0 15,-21 0-15,21 0 0,-21 0 0,21-1 16,-21 1-16,21 21 15,-21 21 1,0 1-16,0-1 16,0 0-16,0 0 0,0 0 15,0 0-15,0 1 0,0-1 16,0 0-16,0 0 0,-21-21 0,21 21 16,0 0-16,0-42 46,0 0-46,0 0 16,0 0-16,0 0 0,0-1 0,0 1 16,21 0-16,0 0 0,1 0 15,-22 0-15,21-1 0,0 22 0,0-21 16,0 0-16,0 21 16,1 0-16,-22 21 15,21 0-15,-21 1 0,0-1 16,0 0-16,0 0 0,0 0 15,0 0-15,0 1 0,0-1 0,0 0 16,-21 0-16,21 0 16,0-42 15,0 0-15,21 0-16,0 0 0,0-1 15,-21 1-15,21 0 0,0 0 0,1 0 16,-1 21-16,0-21 0,-21-1 15,21 22-15,0 0 0,-21 22 32,0-1-32,0 0 15,0 0-15,0 0 0,0 0 0,0 1 16,0-1-16,0 0 16,0 0-16,0 0 0,0 0 15,21-21-15,1 0 0,-1 0 16,0 0-16,0 0 15,0 0-15,-21-21 0,21 21 0,1-21 16,-22 0-16,21 0 0,0 0 16,-21-1-16,21 1 0,0 0 0,0 0 15,-21 0-15,0 42 47,0 0-47,0 0 16,-21 0-16,21 1 0,0-1 15,0 0-15,0 0 16,0 0-16,0 0 16,21-21-1,1 0 1,-1-21-16,0 0 0,0 0 16,0 0-16,-21 0 0,0-1 15,21-20-15,-21 21 0,22 0 0,-22 0 16,0-1-16,0 1 0,0 0 15,-22 21-15,1 0 16,0 0-16,0 0 0,0 0 16,0 21-16,-1 0 0,1 1 0,0-22 15,0 21-15,21 0 0,0 0 16,-21 0-16,21 0 0,21-21 31</inkml:trace>
  <inkml:trace contextRef="#ctx0" brushRef="#br2" timeOffset="-91890.82">33168 10689 0,'-21'0'15,"42"0"-15,-63 0 0,21 0 0,-1 0 0,1 21 16,0 1-16,0-1 0,21 0 15,-21 0-15,0 0 0,21 0 0,0 1 16,-22 20-16,22-21 0,-21 21 16,21-20-16,0 20 0,0-21 0,0 0 15,0 22-15,0-22 0,0 0 16,0 0-16,0 0 0,21-21 0,1 0 16,-22 21-16,21-21 0,0 0 15,21 0-15,-21 0 0,1-21 16,20 0-16</inkml:trace>
  <inkml:trace contextRef="#ctx0" brushRef="#br2" timeOffset="-91634.96">33528 10626 0,'0'0'0,"21"0"15,0 0-15,0 0 0,64 63 31,-85-42-31,0 1 0,0 20 16,0-21-16,0 21 0,0-20 16,0 20-16,-21-21 0,0 21 15,0 1-15,-1-1 0,1-21 0,0 22 16,-21-1-16,21-21 0,-1 21 16,-20-20-16,21-1 0,-21 0 0,20 0 15,1 0-15,0-21 0,0 21 16,0-21-16,0 22 0</inkml:trace>
  <inkml:trace contextRef="#ctx0" brushRef="#br2" timeOffset="-90987.34">30501 12552 0,'0'-21'0,"0"42"0,0-63 16,0 20-16,0 1 0,0 0 16,0 0-16,-21 0 0,21 0 0,-21-1 15,0 22-15,-1-21 0,1 21 0,0 0 16,0 0-16,0 0 0,0 0 16,-1 0-16,1 0 15,42 0 1,1 0-16,-1 0 15,0 21-15,0-21 0,0 22 0,43-1 16,-43 0 0,0 0-16,-21 0 0,0 0 0,0 1 15,0 20-15,0-21 0,0 0 0,0 0 16,-21 1-16,0-1 0,-22 0 16,22 0-16,-21 0 0,0 0 0,20-21 15,-20 22-15,21-22 0,-21 0 16,42-22-1,21 22 1,0 0-16,0 0 16,0 0-16,0 0 0,1 22 15,-1-1-15,0 0 0,0 0 0,-21 0 16,0 22-16,0-1 0,0-21 16,0 21-16,0 1 0,0-22 0,-21 21 15,21-21-15,-21 22 0,21-22 16,-21 0-16,21 0 0,0 0 0,0 22 15,0-22-15</inkml:trace>
  <inkml:trace contextRef="#ctx0" brushRef="#br2" timeOffset="-90595.56">30459 13483 0,'0'0'0,"0"21"0,0 1 16,0-1-1,21-21-15,-21 21 0,21-21 16,0 21-16,0-21 0,-21 21 0,22-21 16,-1 21-16,0-21 0,0 22 15,0-1-15,0 0 0,-21 0 16,22 0-16,-22 0 0,0 1 15,0-1-15,-22 0 0,1 0 0,0 0 16,-21 0-16,21 1 0,-1-1 16,-20 0-16,21 0 0,21 0 0,-21 0 15,21 1-15,0-1 16,0 0-16,0 0 16,0 0-1,-21-21-15,-1 0 16,1 21-16,0-21 0,0 0 0,0 0 15,-22 0-15,22 0 0,-21 0 16,21 0-16,0 0 0,-1-21 0</inkml:trace>
  <inkml:trace contextRef="#ctx0" brushRef="#br2" timeOffset="-90263.75">30353 12996 0,'-42'0'0,"84"0"0,-127 0 0,64 0 0,0-21 16,0 21-16,42 0 31,0-21-31,21 21 0,22 0 0,-22 0 16,43-21-16,-22 21 0,22 0 0,-21 0 15,20-21-15,1 21 0,0-21 16,-1 21-16,1 0 0,-22 0 0,1 0 16,-1 0-16,-20 0 0,-22 0 15,0 0-15,-42 0 16,0 0 0,-22 0-16,1 0 0,0 0 0,-1 0 15,-20 0-15,21 0 0,-22 0 0,1 0 16</inkml:trace>
  <inkml:trace contextRef="#ctx0" brushRef="#br2" timeOffset="-90013.9">29930 13102 0,'0'0'0,"-22"21"0,22 1 0,0-1 0,22-21 16,-1 21-16,21-21 15,0 0-15,22 0 0,-1 0 0,1 0 16,21 0-16,-1 0 0,1 0 15,0 0-15,-1-21 0,1 21 0,21-21 16,-22 21-16,22 0 0,-21 0 0,-22-22 16,22 22-16,-43 0 0,1 0 15,-1 0-15,-21 0 0,0-21 16,-42 21 0,0 0-16,-21 0 0,-1-21 15,1 21-15,0 0 0,-22 0 0,1 0 16,-1 0-16</inkml:trace>
  <inkml:trace contextRef="#ctx0" brushRef="#br2" timeOffset="-89740.05">30014 13314 0,'0'0'0,"85"0"15,-43 0-15,22 0 16,-22 0-16,22 0 0,-1 0 15,1 0-15,-1 0 0,22 0 16,-1 0-16,1 0 0,0 0 0,-1 0 16,1 0-16,0 0 0,-22 0 0,22 0 15,-22 0-15,-20 0 0,20-21 16,-42 21-16,22 0 0,-22 0 0,0 0 16,-21-21-16,0-1 31,-21 22-31,0 0 0,21-21 15,-21 0-15,-1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6:14:15.1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2371 0,'0'-21'15,"21"21"-15,-21-22 16,21 22-16,-21-21 0,0 0 16,0 0-16,0 0 15,0 0-15,0-1 16,0 1-16,0 0 0,-21 21 16,0 0-16,0 0 0,0 0 15,-22 0-15,1 0 0,0 0 0,-1 21 16,1 0-16,0 1 15,-1-1-15,22 21 0,-21-21 16,-1 22-16,22 20 0,0-21 0,0 22 16,0-1-16,0 1 0,-1-22 15,22 22-15,-21-1 0,21-20 0,0-1 16,0 21-16,0-20 0,21-1 16,1-21-16,20 43 15,-21-22-15,0-21 0,22 0 0,-22-21 16,21 22-16,-21-22 0,22 0 15,-1 0-15,0 0 0,1 0 0,-1-22 16,-21 1-16,21 0 16,1 0-16,-1 0 0,0 0 0</inkml:trace>
  <inkml:trace contextRef="#ctx0" brushRef="#br0" timeOffset="476.72">1905 2688 0,'0'0'0,"0"-21"0,0 0 16,-21 0-16,0 21 0,-1-21 16,1 21-16,0 0 0,0 0 0,0 0 15,0 0-15,-1 21 0,1 0 16,-21 0-16,21 0 0,0 22 16,-1-22-16,1 21 0,0 0 15,0 1-15,0-22 0,21 21 0,-21-21 16,21 22-16,0-22 0,0 0 15,0 0-15,0 0 0,0 1 16,21-22-16,0 0 0,0 0 0,0 0 16,0 0-16,1 0 0,20 0 15,-21 0-15,0-22 0,0 1 16,1 0-16,-1 0 0,0 0 0,0 0 16,0-22-16,-21 22 0,0-21 0,21 21 15,-21-22-15,22 1 0,-22 21 16,0 0-16,21-1 0,-21 1 15,0 42 1,0 22 0,0-22-16,0 0 0,0 21 15,-21-20-15,21 20 0,0-21 0,0 21 16,-22-20-16,22-1 0,0 0 16,0 0-16,0 0 0,0 0 0,0 1 15,22-22-15,-1 0 0,0 21 16,0-21-16,0 0 0,0 0 15,1 0-15,-22-21 0,21-1 0,0 1 16</inkml:trace>
  <inkml:trace contextRef="#ctx0" brushRef="#br0" timeOffset="860.5">2159 2773 0,'0'0'0,"0"-21"0,-21 0 0,21-1 15,0 1-15,0 0 16,21 0-16,0 21 0,0-21 16,0 21-16,1 0 15,20 0-15,-21 0 0,21 21 0,-20 0 16,20 0-16,-21 0 0,0 1 0,0 20 16,1-21-16,-1 21 0,-21-20 15,0 20-15,0-21 0,0 0 16,0 22-16,0-22 0,0 0 0,-21 0 15,21 0-15,-22 0 0,1-21 16,0 0 0,21-21-16,0 0 15,0 0-15,-21 0 0,21 0 0,0-22 16,0 22-16,0-21 0,0-1 16,0 22-16,21-21 0,0 21 0,0-22 15,-21 22-15,22 0 0,-1 0 16,0 21-16,0 0 0,-21-21 15,21 21-15,0 0 0,1 0 16,-1 0-16,21 0 0,-21 0 0</inkml:trace>
  <inkml:trace contextRef="#ctx0" brushRef="#br0" timeOffset="1292.26">4614 2540 0,'0'-21'0,"0"42"0,-21-63 16,21 21-16,-21-1 0,0 1 15,0 0-15,21 0 0,-22 21 0,1 0 16,0 0-16,0 0 0,0 0 16,0 0-16,-22 0 0,22 21 0,0 0 15,0 22-15,0-22 16,-1 21-16,-20 22 0,42-22 0,-21 0 0,0 1 16,21 20-16,-21-21 0,21 1 15,0-22-15,0 21 0,0-21 16,0 22-16,0-22 0,21 0 0,0 0 15,21-21-15,-21 21 0,1-21 16,20 22-16,0-22 0,-21 0 0,22 0 16,-1 0-16,0 0 0,1 0 15,-1-22-15,-21 1 0,22 21 0,-1-21 16,0 0-16,-21 0 0,22 0 0,-1-1 16,-21 1-16</inkml:trace>
  <inkml:trace contextRef="#ctx0" brushRef="#br0" timeOffset="1556.54">5546 2646 0,'0'0'15,"-22"0"-15,22 21 0,-21-21 16,42 0-1,1 0 1,-1 0-16,0 0 0,0 0 16,0 0-16,0 0 0,1 0 15,-1 0-15,0 0 0,21 0 0,-21 0 16,1 0 0</inkml:trace>
  <inkml:trace contextRef="#ctx0" brushRef="#br0" timeOffset="1724.44">5503 2858 0,'0'21'0,"0"-42"0,0 63 16,21-42-16,1 0 16,-1 0-16,0 0 15,0 0-15,0 0 0,0 0 0,1 0 16,-1 0-16,0-21 15,0 21-15,0 0 0,0-21 0</inkml:trace>
  <inkml:trace contextRef="#ctx0" brushRef="#br0" timeOffset="2456.3">7112 2667 0,'-21'-21'15,"42"42"-15,-42-63 0,21 21 0,0-1 0,0 1 16,0 0-16,0 0 0,0-21 16,0 20-16,0 1 0,21 0 0,0 0 15,0 0-15,0 0 0,1-1 16,20 22-16,-21 0 0,0-21 0,22 21 15,-22 0-15,21 0 0,-21 21 0,22 1 16,-22-1-16,0 21 0,0-21 16,0 22-16,-21-1 0,0 0 0,0 1 15,0-1-15,0 0 16,0 1-16,0-22 0,-21 21 0,21-21 16,-21 22-16,0-1 0,21-21 15,-21-21-15,21 21 16,-22-42-1,22 0-15,0 0 0,0 0 16,0-1-16,0 1 0,0-21 0,0 21 16,0-22-16,22 1 0,-1 0 15,0-1-15,0 1 0,21 0 16,-20 21-16,20-22 0,0 22 0,1 0 16,-1 0-16,0 21 0,1 0 0,-1 0 15,0 0-15,-21 0 0,22 21 16,-22 21-16,0-21 0,-21 22 15,0-22-15,21 21 0,-21 1 0,0-1 16,0 0-16,0-21 0,0 22 0,0-22 16,0 21-16,0-21 0,0 1 15,-21-1-15,21 0 0,0 0 16,0-42 15,0 0-31,0 0 16,21-1-16,0 1 0</inkml:trace>
  <inkml:trace contextRef="#ctx0" brushRef="#br0" timeOffset="2832.08">8276 2667 0,'0'0'0,"21"0"16,-21 21-1,21-21-15,1 0 16,-1 0-16,0-21 15,0 21-15,0-21 0,0 21 0,1-21 16,-1 0-16,0-1 0,0 1 0,0 0 16,-21 0-16,0 0 0,0 0 15,0-1-15,0 1 0,0-21 16,-21 21-16,21 0 16,-21 21-16,0 0 0,0 0 0,-1 0 15,1 0-15,0 0 0,21 21 0,-21 0 16,0 0-16,0 0 0,21 22 15,0-22-15,0 21 0,-22 0 0,22-20 16,0 20-16,-21-21 0,21 21 16,0-20-16,0-1 0,0 0 0,0 0 15,0 0-15,21 0 0,1-21 16,-1 0-16,-21 22 0,21-22 0,0 0 16,21 0-16,-20 0 0,-1 0 0,0 0 15,0-22-15,0 22 16,22-21-16,-22 0 0,0 0 0,0 0 15</inkml:trace>
  <inkml:trace contextRef="#ctx0" brushRef="#br0" timeOffset="3364.51">8953 2413 0,'0'0'0,"0"-21"0,22 21 0,-22 21 16,0 0-1,0 22-15,-22-22 16,22 0-16,-21 21 0,21-21 15,-21 22-15,21-22 0,0 21 0,-21-21 16,21 1-16,0 20 0,0-21 16,-21 0-16,21 0 0,21-21 31,0 0-31,0 0 0,-21-21 16,21 0-16,1 0 0,-1 0 0,0 0 15,21-1-15,-21 1 0,1-21 16,-1 21-16,0 0 0,-21-22 0,21 22 15,0 21-15,0-21 0,-21 0 16,22 21-16,-22 21 16,0 0-1,0 0-15,0 0 0,0 1 0,0-1 16,0 0-16,0 21 0,0-21 0,0 1 16,0 20-16,0-21 15,21 0-15,0 0 0,0 1 16,0-22-16,0 0 0,22 0 0,-22 0 15,0 0-15,21 0 0,-20-22 16,20 1-16,-21 0 0,21 0 0,-20 0 16,-1 0-16,0-22 0,0 22 0,0-21 15,-21-1-15,0 1 0,0 0 16,0 21-16,0-22 0,-21 22 0,0-21 16,0 21-16,0 21 0,-1-22 15,1 1-15,0 21 0,0 0 0,0 0 16,0 0-16,-1 0 15,1 0-15,0 0 0,21 21 16,-21-21-16,21 22 0,0-1 16</inkml:trace>
  <inkml:trace contextRef="#ctx0" brushRef="#br0" timeOffset="3904.2">11726 2032 0,'0'0'0,"0"-127"16,0 106-16,-21 0 15,0 0-15,0-1 0,0 22 16,-1 0-16,1 0 0,-21 0 16,21 0-16,0 22 0,-22-1 15,22 21-15,-21 0 0,-1 1 0,1-1 16,0 0-16,-1 22 0,1-22 0,0 22 16,-1-1-16,1 1 15,21-1-15,0 1 0,21-22 0,0 22 16,0-22-16,0 0 0,0 1 0,21-22 15,21 21-15,-21-21 0,22 0 16,-1 1-16,0-22 0,22 0 0,-22 21 16,22-21-16,-22 0 0,22 0 15,-22-21-15,21-1 0,-20 22 0,20-21 16,-20 0-16,20-21 0</inkml:trace>
  <inkml:trace contextRef="#ctx0" brushRef="#br0" timeOffset="4352.01">12107 2328 0,'0'0'0,"-21"-21"16,-106-21 0,106 42-16,-21 0 15,20 0-15,1 0 0,0 21 16,-21 0-16,21 0 0,-1 1 0,1 20 16,21-21-16,-21 21 0,21 1 15,-21-1-15,21 0 0,0-20 0,0 20 16,0 0-16,0-21 0,0 22 0,0-22 15,21 0-15,0 0 0,0 0 16,1-21-16,-1 0 0,0 0 0,21 0 16,-21 0-16,22 0 0,-22-21 15,21 21-15,1-21 0,-22-21 16,0 21-16,21-1 0,-21-20 0,1 0 16,-1-1-16,-21 22 0,0-21 15,0 0-15,0 20 0,0 1 0,0 0 16,0 0-16,0 0 0,-21 42 31,21 0-31,0 0 0,-22 0 0,22 1 16,-21 20-16,21-21 0,0 0 15,-21 22-15,21-22 0,0 0 0,0 21 16,0-21-16,0 1 0,21-1 0,0-21 16,1 21-16,-1 0 0,0-21 15,0 0-15,0 0 0,0 0 16,1 0-16,-1 0 0,21 0 0,-21 0 15,0-21-15,1 0 0,-1 0 16,0 21-16</inkml:trace>
  <inkml:trace contextRef="#ctx0" brushRef="#br0" timeOffset="4720.79">12509 2498 0,'0'-21'0,"0"42"0,0-64 16,-21 22-16,21 0 0,0 0 15,0 0-15,0 0 0,0-1 0,0 1 16,0 0-16,21 21 15,-21-21-15,22 21 0,-1 0 0,0 0 16,21 0-16,-21 0 0,1 0 16,-1 0-16,21 21 0,-21 0 15,0 22-15,22-22 0,-22 0 0,0 21 16,-21 1-16,0-22 0,21 21 0,-21 0 16,0-20-16,0 20 0,0-21 15,-21 0-15,0 0 0,21 1 0,-21-1 16,0 0-16,-1-21 0,1 0 15,21-21 1,0 0 0,0-1-16,0-20 0,0 21 15,21 0-15,1-22 0,-1 1 0,-21 21 16,21 0-16,0-22 16,0 22-16,22 0 0,-22 0 0,0 0 15,0 0-15,0-1 0,43 1 16,-43 21-16,21-21 0,-21 21 15,1 0-15,20-21 0,-21 21 0</inkml:trace>
  <inkml:trace contextRef="#ctx0" brushRef="#br0" timeOffset="5069.22">13949 2053 0,'0'0'0,"0"-21"15,-21 21-15,-1-21 0,1 21 16,0 0-16,0 0 16,0 0-16,0 0 0,-1 21 15,1 0-15,0 0 0,0 1 16,0-1-16,0 21 0,21-21 0,-22 22 15,1-1-15,0 0 0,0 1 16,21-1-16,-21 0 0,21 1 16,-21-1-16,21 0 0,0 1 0,0-22 15,0 21-15,0-21 0,21 0 0,0 1 16,0-1-16,0 0 0,0 0 16,1-21-16,20 0 0,-21 0 0,21 0 15,-20 0-15,20 0 0,-21-21 16</inkml:trace>
  <inkml:trace contextRef="#ctx0" brushRef="#br0" timeOffset="5420.02">14499 1905 0,'0'0'0,"21"0"15,0 0 1,1 0-16,-1 21 0,0-21 0,0 21 16,21 1-16,-20-1 0,20 21 15,0-21-15,-21 0 0,22 22 0,-22-22 16,21 21-16,-21 1 0,1-22 0,-1 21 16,0 0-16,-21 1 0,0-22 15,0 21-15,0 1 0,0-1 16,-21-21-16,-22 21 0,22 1 0,-21-22 15,21 0-15,-22 0 0,22 0 16,0 1-16,0-1 0,0 0 0,0-21 16,-1 0-16,22 21 0,-21-21 0,21-21 31,0 0-15,21 0-16,1-1 0</inkml:trace>
  <inkml:trace contextRef="#ctx0" brushRef="#br0" timeOffset="5701.62">15981 2138 0,'0'0'0,"-21"0"0,-1-21 0,1 21 16,42 0 47,1 21-48,-22 0-15,0 0 16</inkml:trace>
  <inkml:trace contextRef="#ctx0" brushRef="#br0" timeOffset="5945.49">16129 2688 0,'-21'64'15,"0"-64"-15,21 21 16,-22 0-16,22 0 16,-21 0-16,21 1 0,-21-1 0,0 0 15,21 0-15,-42 21 0,20-20 16,1-1-16,0 0 0,0 0 16,0 0-16,0 0 0,-22-21 0,22 22 15,-21-22-15,-1 21 0,1-21 16,21 0-16</inkml:trace>
  <inkml:trace contextRef="#ctx0" brushRef="#br0" timeOffset="6580.25">15960 2201 0,'-22'0'31,"22"22"-31,0-1 16,22-21-1,-1 0 1,0 0-16,0 0 0,0 0 16,0 0-16,1-21 15,-22-1 1,0 1-16,0 0 0,0 0 15,-22 21-15,1-21 16,0 21-16,0 0 16,0 0-16,0 0 0,21 21 15,0 0-15,-22-21 0,22 21 16,-21 0-16,21 1 16,0-1-16,21 0 15,1-21-15,-1 0 16,0 0-16,0 0 0,0 0 0</inkml:trace>
  <inkml:trace contextRef="#ctx0" brushRef="#br0" timeOffset="7444.35">16065 2709 0,'0'0'0,"0"-21"31,-21 21 0,42 0 16,1 0-47,-1 0 16,0 0-16,-21-21 0,0 0 15,21 21-15,-21-21 0,0 0 16,0-1 0,-21 22-16,0 0 15,0 0-15,-1 0 0,1 22 16,21-1-16,-21-21 0,0 21 16,0 0-16,21 0 0,0 0 15,0 1 1,21-22-1,0 0 1,0-22 0,-21 1-16,0 0 15,0 0-15,0 0 16,0 0-16,0-1 16,21 22 46,1 0-62,-1 0 16,-21 22-1,0-1-15,0 0 16,0 0-16,0 0 0,0 0 16,0 1-16,0-1 0,-21 0 15,-1 0-15,1 0 0,0 0 0,0 1 16</inkml:trace>
  <inkml:trace contextRef="#ctx0" brushRef="#br0" timeOffset="21908.34">11218 3471 0,'-21'0'16,"0"0"-16,0 0 16,0 0-16,-1 0 15,1-21-15,0 21 16,0 0-1,0 0-15,21-21 0,-21 21 16,-1 0-16,1 0 16,0 0 15,42 0 31,0 0-46,1 0-16,-1 0 16,0 0-16,0 0 0,21 21 0,-20-21 15,20 0-15,0 0 0,1 0 0,-1 0 16,0 0-16,1 0 0,20 0 16,-21 0-16,22 0 0,-1 0 0,1 0 15,-1 0-15,1 0 0,-1 0 16,22 0-16,0 0 0,-1 0 0,1 0 15,21 0-15,-21 0 0,20 0 0,1 0 16,0 0-16,0 0 0,0 0 16,0 0-16,-1 0 0,1 0 0,0-21 15,-21 21-15,21 0 0,-22 0 16,22 0-16,-21 0 0,-1 0 0,22 0 16,-21 0-16,0-21 0,-1 21 15,1 0-15,0 0 0,-1 0 16,-20 0-16,20-21 0,-20 21 0,-1 0 15,1 0-15,-1 0 0,1 0 0,-22 0 16,1 0-16,20 0 0,-21 0 16,1 0-16,-22 0 0,21 0 0,-21 0 15,22 0-15,-22 0 0,0 0 16,0 0-16,0 0 0,1 0 0,-1 0 16,0 0-16,0 0 0,0 0 0,0 0 15,-42 0 79,0-21-94</inkml:trace>
  <inkml:trace contextRef="#ctx0" brushRef="#br0" timeOffset="22656.71">13229 3683 0,'0'0'0,"-42"-21"16,21 0 0,21 42-1,0 0 1,0 0-16,0 0 0,0 22 0,0-1 16,0 0-16,0 1 0,0 20 0,0 1 15,0-22-15,0 22 0,0-1 16,0-21-16,0 22 0,0-22 0,0 64 15,0-85-15,0 22 16,0-1-16,0-21 0,0 21 0,0-20 16,0-1-16,-22 0 0,22 0 0,-21 0 15,0-21-15,0 0 16</inkml:trace>
  <inkml:trace contextRef="#ctx0" brushRef="#br0" timeOffset="22893.58">12848 4339 0,'0'0'0,"0"-21"15,0 42 1,21-21-16,0 21 0,-21 1 0,22-1 16,-1 0-16,0 21 0,-21-21 15,21 1-15,0-1 0,0 0 16,1 0-16,-22 21 0,21-20 0,-21-1 15,0 0-15,21-21 0,0 21 16,0 0-16,-21 0 0,21-21 0,1 0 16,-1 0-16,0 0 0,0 0 15,0 0-15,0-21 0</inkml:trace>
  <inkml:trace contextRef="#ctx0" brushRef="#br0" timeOffset="23044.49">13568 4403 0,'0'0'0,"0"-21"0,21-1 0,-21 1 15,-21 21-15,0 0 16,-1 21-16,1-21 0,0 22 16,0-1-16,0 0 0,-22 21 15,22-21-15,0 1 0,-21 20 0,21-21 16,-22 21-16,22-20 0,-21 20 16,21-21-16,-22 21 0</inkml:trace>
  <inkml:trace contextRef="#ctx0" brushRef="#br0" timeOffset="23504.23">11896 5694 0,'0'-21'0,"0"42"0,0-85 16,0 43-16,0-21 0,0 21 15,0-22-15,0 22 0,0 0 16,0-21-16,0 21 0,0-1 0,0 1 15,0 0-15,-22 21 16,1 0-16,0 0 0,0 0 0,-21 0 16,20 21-16,1 0 0,-21 1 15,21-1-15,0 21 0,-1 0 0,-20 1 16,21-1-16,0 22 0,21-22 0,-21 21 16,21 1-16,-22-22 0,22 1 15,0-1-15,0 0 0,0 1 0,0-1 16,0-21-16,22 21 0,-1-20 0,21-1 15,-21 0 1,0-21-16,1 0 0,20 0 0,-21 0 16,21 0-16,-20 0 0,20 0 0,0-21 15</inkml:trace>
  <inkml:trace contextRef="#ctx0" brushRef="#br0" timeOffset="24208.83">12255 5800 0,'0'0'0,"0"-21"31,-21 21-31,0 21 0,21 0 16,-21 0-16,0 0 0,21 0 0,0 22 15,-21-22-15,-1 0 0,22 0 16,-21 22-16,21-22 0,0 0 16,0 0-16,0 0 0,0 0 15,0 1-15,21-22 0,1 0 16,-1 0-16,0 0 0,0 0 15,0 0-15,0 0 0,1-22 0,-1 1 16,0 0-16,-21 0 0,0 0 16,0 0-16,0-1 0,0 1 15,0 0-15,0 0 0,0 0 0,0-22 16,-21 22-16,0 0 0,21 0 0,-22 21 16,22-21-16,0 0 0,0-1 15,0 1-15,22 0 16,-1 21-16,0 0 0,0 0 15,21-21-15,-20 21 0,-1 0 16,21 0-16,-21 0 0,0 21 0,22-21 16,-22 21-16,0 0 0,0 1 0,0 20 15,1-21-15,-1 0 0,-21 0 16,0 22-16,21-22 0,-21 0 0,0 21 16,21-20-16,-21-1 0,0 0 0,0 0 15,0 0-15,0 0 16,-21-21-1,21-21 17,-21 0-32,21 0 0,0 0 0,0 0 15,0-1-15,0-20 0,0 21 0,0-21 16,0 20-16,21-20 0,0 0 16,0 21-16,22-22 0,-22 22 0,21 0 15,-21 0-15,22 21 0,-1 0 0,0 0 16,-21 0-16,22 0 0,-22 0 15,21 42-15,-21-21 0,1 0 0,-1 22 16,0-22-16,-21 21 0,0 1 0,0-22 16,0 21-16,0-21 15,-21 22-15,0-22 0,-1 0 0,1 0 0,0 21 16,0-42-16,21 22 16,-21-22-16,42 0 31,0-22-31,0 22 0,22-21 15</inkml:trace>
  <inkml:trace contextRef="#ctx0" brushRef="#br0" timeOffset="25572.37">13758 5757 0,'0'0'0,"0"-21"0,0 0 0,0 0 15,-21 21 1,-21 0-16,21 0 15,-1 0-15,-20 0 0,21 21 0,-21-21 16,-1 21-16,22 0 0,0 1 0,0-1 16,0 0-16,21 0 0,0 0 15,0 0-15,0 1 0,0-1 0,21-21 16,0 21-16,0 0 0,21-21 0,-20 21 16,-1 0-16,0-21 0,21 22 15,-21-22-15,1 21 0,-1-21 0,0 21 16,0-21-16,-21 21 0,21-21 15,-21 21-15,-21-21 16,0 0 0,0 0-16,-22 0 0,22 0 0,0 0 15,-21 0-15,-1 0 0,22 0 16,-21 0-16,21-21 0,-22 0 0,22 21 16,0 0-16,21-21 0,-21 21 15,42 21 16,0-21-31,0 21 0,1-21 0,-1 21 16,0-21-16,0 0 0,21 21 16,-20-21-16,-1 22 0,21-22 0,-21 0 15,22 0-15,-22 0 0,21 0 16,0 0-16,1 0 0,-1 0 0,22-22 16,-22 1-16,0 0 0,1 21 15,-1-42-15,21-1 0,-20 1 16,-22 0-16,21-1 0,-21 1 0,1-21 15,20 20-15,-21-20 0,-21-1 16,21 1-16,-21 20 0,21-20 0,-21-1 16,0 22-16,0 0 0,0-1 15,0 22-15,0-21 0,0 21 0,0 0 16,-21-1-16,0 44 16,0-1-1,21 21-15,-21-21 0,21 22 16,-21-1-16,21 0 0,0 1 15,0 20-15,0-21 0,-22 1 16,22-1-16,0 22 0,0-22 0,0 0 16,0 1-16,0-1 0,0 0 0,0-21 15,0 22-15,0-22 0,0 0 16,0 21-16,22-42 0,-1 22 0,0-1 16,0-21-16,21 0 0,-20 0 15,-1 0-15,0 0 0,0 0 16,21 0-16,-20 0 0,-1-21 0,0-1 15,0 22-15,0-21 0,0-21 16,1 21-16,-22 0 0,21-1 0,-21-20 16,0 21-16,0 0 0,0-22 15,0 22-15,0 0 0,-21 21 16,-1 0-16,1 21 16,21 0-1,0 1-15,0-1 0,0 0 0,0 0 16,0 0-16,0 0 0,0 1 15,21-1-15,-21 0 0,0 0 0,22-21 16,-22 21-16,21-21 0,-21 21 0,21-21 16,0 0-1,0 0-15,0 0 16,1 0-16,-1 0 0,0-21 16,0 21-16,0-21 15,0 0-15,1 0 0,-1 0 0,0-1 16,0 1-16,0 0 0,0 0 0,-21-21 15,0 20-15,22 1 16,-22 0-16,0 0 0,0 42 31,0 0-31,-22 0 0,22 1 16,-21-1-16,21 0 0,0 0 0,0 0 16,0 22-16,0-22 0,0 0 15,0 0-15,0 0 16,0 0-16,0 1 0,21-22 0,1 21 15,-1-21-15,0 0 0,0 0 16,0 0-16,0 0 0,1 0 16,-1 0-16,0-21 0,0-1 0,21 1 15,-20 0-15,-1 0 0,0-21 0,0 20 16,0-20-16,0 21 0,-21 0 16,0-22-16,22 22 0,-22 0 0,0 42 31,-22-21-16,1 21-15,21 1 0,0 20 16,0-21-16,0 0 0,0 0 0,0 1 16,0-1-16,0 0 15,0 0-15,0 0 0,21 0 16,1-21-16,-1 0 0,0 0 16,0 0-16,0 0 0,0 0 15,1 0-15,-1 0 0,0 0 0,0 0 16,0-21-16</inkml:trace>
  <inkml:trace contextRef="#ctx0" brushRef="#br0" timeOffset="25816.96">15917 5630 0,'0'0'0,"0"-21"0,0 0 0,-21 21 16,0 0-16,0 0 0,0 0 15,-1 21-15,1 0 0,0-21 16,21 22-16,-21 20 0,0-21 0,21 0 15,-21 0-15,21 1 0,0 20 0,0-21 16,0 0-16,0 0 0,0 22 16,0-22-16,0 0 0,21 0 15,0 0-15,0-21 0,21 22 16,-20-22-16,-1 0 0,0 0 16,21 0-16,-21 0 0,22-22 0,-22 22 15,21-21-15,1 0 0,-1 0 16</inkml:trace>
  <inkml:trace contextRef="#ctx0" brushRef="#br0" timeOffset="26100.8">16531 4974 0,'0'0'0,"-21"-21"0,0 0 0,0 0 0,-1 21 15,1 0-15,0 0 16,0 0-16,0 21 0,21 0 0,-21 0 15,-1 22-15,1-22 0,21 21 16,0 0-16,-21 22 0,21-22 16,-21 22-16,21-1 0,-21-20 0,21 20 15,0 1-15,0-22 0,0 21 16,0-20-16,0-1 0,0 0 0,0 1 16,0-22-16,0 21 0,0-21 0,0 1 15,0-1-15,21-21 0,0 21 16,0-21-16,0 0 0,1 0 15,-1 0-15,21-21 0,-21 21 0,0-21 16</inkml:trace>
  <inkml:trace contextRef="#ctx0" brushRef="#br0" timeOffset="26449.62">16785 5567 0,'-42'21'31,"21"0"-31,-1 0 0,1 1 15,21-1-15,-21 21 0,21-21 16,-21 0-16,21 22 0,0-22 0,0 0 0,0 0 16,0 0-16,0 1 0,0-1 15,21 0-15,0-21 0,0 21 0,1-21 16,-1 0-16,21 0 0,-21 0 0,0 0 16,1 0-16,20 0 0,-21-21 15,0 0-15,0 0 0,1-1 16,-1 1-16,-21-21 0,0 21 0,21-22 15,-21 1-15,0 21 0,0-21 16,0 20-16,-21 1 0,21 0 0,-21 0 16,-1 21-16,1 0 0,0 0 0,-21 0 15,21 0-15,-1 21 0,1-21 16,21 21-16,-21 0 0,21 1 0,0-1 16,0 0-16,0 0 0,0 0 15,21-21-15,0 0 16,1 0-16</inkml:trace>
  <inkml:trace contextRef="#ctx0" brushRef="#br0" timeOffset="26828.38">17335 5630 0,'0'0'0,"0"-21"16,0 0-16,-21 21 0,21-21 15,0 0-15,0 0 0,0-1 0,0 1 16,21 21-16,1 0 15,-1 0-15,0 0 16,21 21-16,-21 1 0,1-1 0,-1 0 16,0 0-16,0 0 0,-21 22 0,0-22 15,0 21-15,21 0 0,-21-20 16,0 20-16,0-21 0,0 0 0,0 0 16,-21 1-16,0-1 0,21 0 15,-21 0-15,0-21 16,-1 0-16,1-21 15,21 0-15,0 0 16,0-1-16,21-20 16,1 21-16,-1-21 0,0 20 0,0-20 15,0 21-15,0-21 0,1 20 0,-1 1 16,0 0-16,0 0 0,0 21 16,0-21-16,-21 0 0,22 21 15,-22-22-15</inkml:trace>
  <inkml:trace contextRef="#ctx0" brushRef="#br0" timeOffset="27112.24">16044 5313 0,'0'0'0,"21"-21"16,1 0-16,20 21 0,0 0 15,1 0-15,-1 0 0,21 0 16,1-22-16,-22 22 0,22 0 0,-1 0 16,-20 0-16,-1 0 0,21 0 0,-20 0 15,-22 0-15,21 0 0,-21 0 16,1 0-16,-22-21 15,-22 21 1,1 0-16,0-21 0,-21 21 0</inkml:trace>
  <inkml:trace contextRef="#ctx0" brushRef="#br0" timeOffset="27396.46">14393 5313 0,'0'0'15,"21"0"-15,1 0 16,20 0-16,0 0 0,22 0 0,-22-21 16,22 21-16,-1-21 0,1 21 15,-1 0-15,1 0 0,-1-22 16,1 22-16,-22 0 0,21 0 0,-41 0 15,20 0-15,-42-21 16,-42 21 0,20 0-16,1 0 15,0 0-15,0 0 0,0 0 0,0 0 16</inkml:trace>
  <inkml:trace contextRef="#ctx0" brushRef="#br1" timeOffset="97417.55">4762 360 0,'64'-42'15,"-128"84"-15,149-106 0,-64 43 0,-21 0 0,21-21 16,1 21-16,-22-1 0,21-20 0,-21 21 15,0-21-15,0-1 0,0 22 16,-21 21-16,-1 0 16,1 0-16,0 0 0,0 0 15,-21 0-15,-1 0 0,1 0 0,0 0 16,-1 0-16,1 0 0,0 0 0,-1 42 16,1 22-16,0-1 0,-1 1 15,22-1-15,0 1 0,0-1 16,21-20-16,0 20 0,0-20 15,0-1-15,0 21 0,21-20 0,21-22 16,-21 21-16,22 1 0,-22-22 16,21 0-16,1 0 0,-1 0 0,0-21 15,1 0-15,-1 0 0,0 0 16,1 0-16,-1 0 0,0-21 0,1 0 16,-1 0-16</inkml:trace>
  <inkml:trace contextRef="#ctx0" brushRef="#br1" timeOffset="97848.3">5334 402 0,'0'-21'0,"0"42"0,-21-63 15,0 21-15,-1 21 0,1 0 0,0 0 16,0 0-16,0 21 16,0 0-16,-1 0 0,1 0 0,0 22 15,21-22-15,-21 21 0,21 1 16,-21-1-16,21-21 0,0 21 0,0 1 15,0-22-15,0 21 0,0-21 0,0 1 16,0 20-16,21-42 0,0 21 16,0 0-16,0-21 15,1 0-15,-1 0 0,0-21 16,0 0-16,0 21 0,22-21 0,-22-22 0,0 22 16,0 0-16,0-21 15,-21 21-15,21-22 0,-21 22 0,0-21 16,22 21-16,-22-1 0,0-20 15,0 21-15,-22 21 16,22 21 0,0 0-16,-21 0 0,21 1 15,0 20-15,0-21 0,0 21 0,0-20 16,0-1-16,0 21 0,0-21 16,0 0-16,0 1 0,0-1 15,21 0-15,1 0 0,-1-21 16,0 0-16,0 0 0,0 0 0,0 0 15,1 0-15,20 0 0,-21-21 16</inkml:trace>
  <inkml:trace contextRef="#ctx0" brushRef="#br1" timeOffset="98202.1">5715 614 0,'0'0'15,"0"-21"-15,0 0 16,0-1-16,0 1 0,21 21 15,0-21-15,0 0 16,1 21-16,-1 0 0,21 0 0,-21 0 16,22 0-16,-22 0 0,0 0 15,0 21-15,21 0 0,-20 0 0,-22 1 16,21-1-16,-21 0 0,0 21 0,0-21 16,0 1-16,0 20 0,0-21 15,-21 0-15,21 0 0,-22 1 0,1-1 16,0 0-16,0-21 15,21-21 1,0 0-16,0-1 16,0 1-16,0 0 0,0 0 0,0-21 15,21 20-15,-21 1 0,21-21 16,0 21-16,1 0 0,-22-22 16,21 22-16,0 0 0,0 21 0,0-21 15,0 0-15,1 21 0,-1-22 16,0 22-16</inkml:trace>
  <inkml:trace contextRef="#ctx0" brushRef="#br1" timeOffset="98472.45">6773 254 0,'0'0'0,"-63"-42"31,42 42-31,21 21 0,-22 0 16,1 0-16,21 0 0,-21 22 16,0-22-16,21 21 0,-21 1 0,0-22 15,-1 21-15,1 0 0,0-20 16,21 20-16,0-21 0,0 0 0,0 0 16,0 1-16,0-1 0,0 0 0,21 0 15,22-21-15,-22 21 16,0-21-16,21 0 0,-21 0 0,22 0 15,-1-21-15,0 21 0</inkml:trace>
  <inkml:trace contextRef="#ctx0" brushRef="#br1" timeOffset="98718.31">7154 254 0,'0'0'0,"0"-21"0,0 0 16,0 0-16,21 21 15,1 0-15,-1 0 0,0 0 16,0 21-16,21 0 0,-20 0 0,-1 0 16,0 0-16,0 22 0,0-1 15,-21-21-15,0 22 0,0-1 16,0 0-16,0-21 0,-21 22 0,0-22 16,0 21-16,0-21 0,-1 1 15,-20-1-15,21 0 0,0-21 0,0 0 16</inkml:trace>
  <inkml:trace contextRef="#ctx0" brushRef="#br1" timeOffset="99140.65">8128 254 0,'0'0'0,"-21"0"15,0 0-15,-22 0 0,22 0 0,0 0 16,-21 0-16,20 0 0,1 21 16,0-21-16,0 21 0,21 1 15,21-22 1,0 0-16,0 21 0,22-21 16,-22 21-16,0-21 0,0 21 15,0 0-15,-21 0 0,0 1 16,0-1-16,0 0 0,0 0 0,-21 0 15,0 0 1,21 1-16,-21-1 0,0-21 0,0 21 16,-1-21-16,1 0 0,0 0 15,42 21 32,-21 0-47,21-21 16,-21 21-16,22 1 0,-22-1 15,0 0-15,0 0 0,0 0 16,0 0-16,0 1 0,0-1 16,0 0-16,0 0 0,-22 0 15</inkml:trace>
  <inkml:trace contextRef="#ctx0" brushRef="#br1" timeOffset="99536.41">7874 1439 0,'-42'0'0,"84"0"0,-106 0 16,43 0-16,0 0 16,42 0-1,0 0 1,22 0-16,-22 0 0,0 0 15,0 0-15,0 0 0,-21 22 16,0-1-16,0 0 16,0 0-16,-105 85 15,105-85 1,0 21-16,0-20 0,0-1 16,0 0-16,0 0 0,0 0 0,21 0 15,0 1-15,0-1 0,0-21 16,0 21-16,-21 0 0,22-21 15,-22 21-15,0 0 0,0 1 0,0-1 16,-22-21-16,1 21 16,0-21-16,-21 0 0,21 0 15,-22 0-15,22 0 0,-21 0 0,21 0 16,-22 0-16,22 0 0,0-21 16</inkml:trace>
  <inkml:trace contextRef="#ctx0" brushRef="#br1" timeOffset="99884.21">7768 910 0,'-42'0'16,"-149"43"-1,170-43-15,42 0 16,22 0 0,20 0-16,1 0 0,-1 0 0,22 0 15,-1-22-15,1 22 0,0-21 16,21 21-16,-43 0 0,22-21 0,-1 21 16,-20 0-16,-22-21 0,1 21 15,-1 0-15,-21 0 0,0 0 16,-42 0-1,0 0-15,0 0 0,-22 0 16,1 0-16,0 0 0,-1 0 16,1 21-16,-21-21 0,-1 21 0,1-21 0,-1 21 15</inkml:trace>
  <inkml:trace contextRef="#ctx0" brushRef="#br1" timeOffset="100201.42">7408 1143 0,'0'0'0,"-21"0"0,21 21 0,0 0 16,21-21-16,22 0 0,-1 0 15,0 0-15,22 0 0,20 0 16,-20 0-16,42 0 0,-22 0 0,22 0 16,-21 0-16,0-21 0,20 21 15,-41 0-15,21 0 0,-22-21 0,-21 21 16,1 0-16,-1 0 0,-21 0 0,-63 0 31,21 0-31,-22 0 0,1 0 0,-21 0 16,-1 0-16,1 21 0,-22-21 15,0 21-15,1 1 0,20-22 0,-21 21 16,22-21-16,-1 21 0,1-21 16,21 0-16,20 0 0,1 21 0,0-21 15,21 21-15,42-21 0,1 0 16,20 0-16,1 0 0,84 0 16,-63 0-16,-1 0 0,1 0 15,0 0-15,-1 0 0,1 0 0,0 0 16,-22 0-16,-21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6:31:04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1080 0,'0'0'0,"0"21"0,-22-21 16,22 21-16,-21-21 0,21 21 16,0 0-16,0-42 62,0 0-62,0 0 0,0 0 16,0-1-16,0 1 15,0 0-15,0 0 0,0 0 16,0 0-16,0-1 16,0 1-1,21 21-15,-21 21 32,0 1-32,0-1 15,0 21-15,0 0 0,0 1 0,0-1 16,0 0-16,0 1 0,0 20 15,0-20-15,0 20 0,0 1 0,0-1 16,0 1-16,0-1 0,-21 1 16,21-1-16,0 1 0,0-1 15,-21-21-15,21 1 0,0-1 16,0 0-16,0 1 0,0-1 0,0-21 16,0 22-16,0-22 0,0 0 15,0 0-15,0 0 16,21-42 15,-21 0-31,0 0 0,0 0 0,0-1 16</inkml:trace>
  <inkml:trace contextRef="#ctx0" brushRef="#br0" timeOffset="415.81">1587 1101 0,'0'0'0,"-21"0"0,0 0 15,0 0-15,21-21 31,21 21-15,21-22-16,-20 22 16,20-21-16,0 21 0,1 0 0,-1-21 15,21 0-15,-20 21 0,-1 0 16,-21 0-16,22-21 0,-1 21 0,0 0 16,-21 0-16,22 0 0,-22 0 15,0-21-15,0 21 0,0 0 16,-42 21-1,0-21 1,0 0-16,21 21 0,-21-21 16,0 0-1,21 21-15,0 0 16</inkml:trace>
  <inkml:trace contextRef="#ctx0" brushRef="#br0" timeOffset="700.62">1630 1609 0,'0'21'0,"0"-42"0,21 42 15,0-21 1,0 0-16,0 0 0,22 0 15,-22-21-15,0 21 0,21-21 0,-20 21 16,-1-22-16,0 22 0,42 0 16,-41-21-16,-1 21 15,0 0-15,0 0 16</inkml:trace>
  <inkml:trace contextRef="#ctx0" brushRef="#br0" timeOffset="1471.49">2752 2011 0,'0'-21'16,"0"0"-16,0-1 15,0 1-15,0 0 0,0 0 16,0 0-16,21 0 0,-21-1 0,0 1 16,0-21-16,0 21 0,0-22 15,0 1-15,0 21 0,0-21 0,0 20 16,-21 1-16,21 0 16,-22 0-16,22 0 0,-21 0 0,0 21 15,0 0-15,0 0 0,0 0 16,-22 0-16,22 0 0,0 21 0,-21 0 15,-1 0-15,22 21 0,-21-20 16,21 20-16,-1 0 0,-20 22 0,21 20 16,0-20-16,21-22 15,-21 1-15,21-1 0,0 0 0,0-21 16,0 22-16,0-22 0,0 0 16,21 21-16,0-20 0,0-22 0,0 21 15,0 0-15,1-21 0,-1 0 16,21 0-16,-21 0 0,0 0 15,22 0-15,-22-21 0,0 0 16,21-1-16,-20 1 0,-1 0 0,21-21 16,-21 21-16,0-22 0,1 1 15,-1 0-15,0-1 0,0 1 0,0 0 16,0-1-16,-21 1 0,0 0 16,22 20-16,-22 1 0,21 0 0,-21 0 15,0 42 1,0 0-1,-21 0-15,21 22 0,-22-22 16,22 21-16,0 1 0,-21-1 0,21 0 16,0 1-16,-21-1 0,21 0 15,0-21-15,0 22 0,0-22 16,0 0-16,21 0 0,0 0 0,-21 1 16,22-1-16,-1-21 0,0 0 15,0 0-15,0 0 0,0 0 0,1 0 16,-1 0-16,0 0 0,0 0 15,0-21-15</inkml:trace>
  <inkml:trace contextRef="#ctx0" brushRef="#br0" timeOffset="1804.3">3514 1715 0,'0'0'16,"0"-22"-16,0 1 0,0 0 0,0 0 15,0 0-15,0 0 0,-22-1 16,1 22 0,0 0-16,0 0 0,0 0 15,0 22-15,-1-1 0,22 21 16,-21-21-16,0 22 0,0-1 0,0 21 16,0-20-16,21-1 0,-22 0 15,22 1-15,-21-1 0,21-21 0,0 22 16,0-22-16,0 0 0,0 21 15,0-21-15,0 1 0,21-1 16,1-21-16,-1 0 16,21 0-16,-21 0 0,0 0 0,1 0 15,20 0-15,-21 0 0,21-21 0,-20 21 16,20-22-16,-21 1 0,21 0 16,-20 0-16,20 0 0</inkml:trace>
  <inkml:trace contextRef="#ctx0" brushRef="#br0" timeOffset="2226.07">3873 1820 0,'0'0'0,"0"22"16,-21-1 0,21 0-1,21-21 1,1 0-1,-1 0-15,-21-21 16,21 21-16,0-21 0,0-1 0,-21 1 16,21 21-16,1-21 0,-22 0 15,21 0-15,-21 0 0,0-1 0,0 1 16,0 0-16,0 0 0,0 0 16,0 0-16,-21 21 15,-1 0-15,1 0 16,0 0-16,0 21 0,0 0 15,0 0-15,-1 0 0,1 22 0,0-22 16,0 21-16,0 0 0,0 1 16,-1-1-16,22 0 0,0-20 0,0 20 15,0-21-15,0 21 0,0-20 16,0-1-16,0 0 0,22 0 0,-1-21 16,0 21-16,0 0 0,21-21 0,-20 0 15,-1 0-15,0 0 0,21 0 16,-21 0-16,1 0 0,20-21 0,-21 0 15,0 0-15</inkml:trace>
  <inkml:trace contextRef="#ctx0" brushRef="#br0" timeOffset="3133.66">4762 995 0,'0'0'0,"0"-21"0,0 0 0,0-1 16,0 1-16,0 0 0,-21 21 31,21 21-31,0 0 0,0 1 16,0 20-16,0 0 0,0 22 0,-21-22 15,21 85-15,0-63 0,0-1 16,-21 22-16,21-22 15,-21 22-15,21-22 0,-21 1 0,21-1 16,0 1-16,-22-22 0,22 1 16,-21-1-16,21 0 0,0-21 0,0 22 15,0-22-15,0 0 16,0-42 0,0 0-1,0 0-15,21-1 0,-21 1 16,22 0-16,-22-21 0,0 21 0,0-22 15,21 1-15,0 21 16,0-22-16,-21 1 0,21 0 0,0 21 16,1-22-16,-1 22 0,21-21 15,-21 21-15,0-1 0,1 22 0,20-21 16,-21 21-16,0 0 0,22 0 0,-22 0 16,0 0-16,21 0 0,-21 21 15,1 1-15,20-1 0,-21 0 0,0 21 16,0-21-16,1 22 0,-1-1 15,-21-21-15,0 22 0,0-1 0,0-21 16,0 21-16,-21-20 0,-1 20 16,1-21-16,-21 0 0,0 22 0,20-22 15,-20 0-15,0-21 16,21 21-16,-22 0 0,22-21 0,-21 0 0,21 0 16,-22 0-16,22 0 0,0 0 15,0 0-15,0 0 0,-1 0 16,1 0-16,0 0 0,21-21 15,-21 21-15,21-21 16,0 0-16,0 0 16,21-1-16</inkml:trace>
  <inkml:trace contextRef="#ctx0" brushRef="#br0" timeOffset="3636.01">5651 1482 0,'0'0'0,"-21"0"0,0 0 16,0 0-16,0 0 0,21 21 15,-21 0-15,-1 0 0,1 22 0,0-22 16,0 21-16,0 0 0,21 1 15,-21-1-15,-1 0 0,22 1 0,-21-22 16,21 21-16,0 1 0,0-22 16,0 21-16,0-21 0,0 0 0,21 1 15,1-22-15,-1 21 0,0-21 16,21 0-16,-21 0 0,22 0 16,-1 0-16,-21 0 0,22 0 0,-1-21 15,-21 21-15,21-22 0,-20 1 16,-1 0-16,0-21 0,0 21 0,0-22 15,-21 22-15,21-21 0,-21-1 16,0 1-16,0 0 0,0-1 0,-21 1 16,0 0-16,-21 21 0,21-22 0,-1 22 15,-20 21-15,21-21 16,-21 21-16,20 0 0,-20 0 0,21 0 16,-21 0-16,20 0 0,1 21 15,0 0-15,0 0 0,0 1 0,0-1 16,21 21-16,0-21 0,0 0 15,0 22-15,0-22 0,0 0 0,0 0 16,0 0-16,21 1 0,0-22 16,0 0-16,21 0 0,-20 0 0</inkml:trace>
  <inkml:trace contextRef="#ctx0" brushRef="#br0" timeOffset="4121.37">6371 1482 0,'0'0'0,"0"-21"15,-21 21-15,0 0 16,0 0-16,-1 0 0,22 21 16,-21-21-16,0 21 0,0 0 0,21 0 15,-21 22-15,0-1 0,21-21 0,-22 21 16,1 1-16,21-1 0,0 0 15,-21-20-15,21 20 0,0-21 0,0 21 16,0-20-16,0-1 0,0 0 16,0 0-16,21-21 0,0 0 15,-21 21-15,43-21 0,-22 0 0,0 0 16,0 0-16,0 0 0,22 0 16,-22-21-16,21 21 0,-21-21 0,1 0 15,-1 0-15,0-1 0,0 1 0,0 0 16,0 0-16,-21 0 0,0-22 15,0 22-15,0-21 0,0 0 0,0-1 16,-21 22-16,0-21 0,0-1 16,0 22-16,-22 0 0,22 0 0,0 21 15,0 0-15,0 0 0,-22 0 16,22 0-16,0 0 0,0 0 16,0 0-16,0 0 0,21 21 0,-22 0 15,22 0-15,-21 1 0,21-1 16,0 0-16,-21 0 0,21 0 0,0 0 15,0 1-15,21-22 16,0 21-16,1-21 0,-1 0 0</inkml:trace>
  <inkml:trace contextRef="#ctx0" brushRef="#br0" timeOffset="4943.89">7048 974 0,'0'-21'0,"0"42"0,-21-64 0,0 43 15,0 0-15,0 0 16,0 0-16,21 22 16,-22-1-16,22 21 0,0-21 15,-21 22-15,21-1 0,0 0 0,-21 1 16,21-1-16,0 0 0,0 1 15,0 20-15,0-21 0,0 1 0,0 20 16,0-20-16,0 20 0,0-21 16,0 1-16,0 20 0,0-20 0,0-1 15,0-21-15,0 21 0,0-20 16,0 20-16,0-21 0,0 0 16,0 0-16,0 1 0,-21-22 31,21-22-16,0 1-15,0 0 0,0 0 0,0 0 16,0-22-16,0 22 0,0-21 16,0 21-16,0-22 0,21 1 0,-21 21 15,21-21-15,0-1 0,1 22 16,-1 0-16,0-21 0,21 20 0,-21 1 16,1 0-16,-1 0 0,21 21 15,-21-21-15,0 21 0,1 0 16,-1 0-16,0 0 0,0 0 15,-21 21 1,0 0-16,0 0 0,-21 0 16,0 1-16,0-1 0,-1 21 15,-20-21-15,21 0 0,-21 1 0,20-22 16,-20 21-16,21-21 0,-21 0 0,20 0 16,1 0-16,0 0 0,0 0 15,0 0-15,0 0 0,21-21 16,-22-1-1,22 1-15,0 0 0,0 42 47,0 0-47,0 1 0,22-1 16,-22 0-16,21 0 0,0 21 0,0-20 16,-21 20-16,21-21 0,22 0 0,-22 22 15,0-22-15,0 0 0,21 0 16,-20 0-16,20-21 0,-21 21 0,21 1 15,-20-22-15,20 0 0,-21 0 16,21 0-16,-20 0 0,20 0 16,-21 0-16,0 0 0,0 0 0,22-22 15,-22 1-15,0 0 16,0 0-16,-21 0 0,0 0 16,0-1-16,0 1 0,-21 0 15</inkml:trace>
  <inkml:trace contextRef="#ctx0" brushRef="#br0" timeOffset="5824">2117 2709 0,'0'0'0,"-22"0"16,1 0-16,0-21 0,0 21 15,-21 0-15,20 0 0,1 0 16,0 0-16,0 0 0,0 0 16,21-21-1,21 21 32,0 0-47,0 0 0,0 0 0,1 0 16,20 0-16,0 0 0,1 0 15,20 0-15,1 0 0,20 0 0,1 0 16,0 0-16,20 0 0,-20 0 16,21 0-16,0 0 0,0 0 15,-1 0-15,22 0 0,0 0 16,0 0-16,0 0 0,22 0 0,-22 0 15,21 0-15,-21 0 0,21-21 0,21 21 16,-21 0-16,1 0 0,-1-21 16,0 21-16,0 0 0,21 0 0,-42-21 15,22 21-15,-22 0 0,21 0 16,-21 0-16,0-22 0,0 22 0,0 0 16,0 0-16,-21 0 0,21-21 0,-22 21 15,1-21-15,-21 21 0,21 0 16,-22 0-16,-20 0 0,21-21 0,-22 21 15,-21 0-15,1 0 0,-1 0 16,0 0-16,-20 0 0,-1 0 16,0 0-16,0 0 15,0-21 1,0 21 0,1 0-16,-22-21 15</inkml:trace>
  <inkml:trace contextRef="#ctx0" brushRef="#br0" timeOffset="5979.91">7789 2477 0,'-21'0'16</inkml:trace>
  <inkml:trace contextRef="#ctx0" brushRef="#br0" timeOffset="12782.06">4847 3747 0,'0'0'0,"-21"0"16,0-22 0,0 22-16,-1 0 15,1 0-15,0 0 16,0 0-16,0 0 15,0 22-15,-1-1 16,22 0-16,0 0 0,0 0 0,-21 0 16,21 1-16,0 20 0,0 0 15,0 22-15,0-22 0,0 22 0,0-1 16,0 22-16,0-22 0,0 1 16,0-1-16,0 22 0,0 0 15,0-1-15,0 1 0,0 0 16,21 20-16,-21-20 0,22 0 0,-22-1 15,0 1-15,0 0 0,21 105 16,0-105-16,-21 0 16,21-1-16,-21 1 0,0 0 0,0-1 0,21 1 15,-21 0-15,0-1 0,0 1 0,0 0 16,0-1-16,0 1 0,0-22 16,0 22-16,0-21 0,0-1 0,0 22 15,0-22-15,0-20 0,0 20 0,0-21 16,-21 1-16,21-1 15,0 0-15,0-20 0,-21-1 0,21-64 32,0 22-32,0-21 15,0 0-15,0-22 0,0 1 0,0 20 16</inkml:trace>
  <inkml:trace contextRef="#ctx0" brushRef="#br0" timeOffset="14735.44">4847 3937 0,'0'0'16,"0"-21"-16,0 0 0,0 0 15,0-1 1,0 1 0,0 0-1,0 0 1,21 0 15,0 21-31,1 0 0,-1 0 0,0-21 16,0 21-16,0 0 0,22 0 0,-22-22 15,21 22-15,0 0 0,1 0 16,-1-21-16,0 21 0,22 0 0,-22 0 16,22-21-16,-1 21 0,22 0 15,-22 0-15,1 0 0,21 0 0,-1 0 16,1-21-16,-22 21 0,22 0 15,21 0-15,-21 0 0,20 0 0,22 0 16,-21-21-16,21 21 0,0 0 16,-21 0-16,21-21 0,-21 21 0,21-22 15,0 22-15,0 0 16,0-21-16,0 21 0,-21 0 0,21-21 16,-21 21-16,-1-21 0,1 21 0,21 0 15,-21 0-15,21-21 0,-21 21 16,0 0-16,0 0 0,-1-21 0,1 21 15,0-22-15,0 22 0,0 0 16,0 0-16,21-21 0,-43 21 0,22 0 16,-21 0-16,-1-21 0,1 21 15,-21 0-15,20 0 0,-20 0 16,-1-21-16,1 21 0,-22 0 0,22-21 16,-1 21-16,-21 0 0,22 0 0,-22 0 15,1 0-15,-1 0 0,0 0 16,-21 0-16,1 0 0,-1 0 15,0 0-15,0 21 16,-21 0 0,0 0-16,0 0 15,0 1-15,0-1 0,0 0 16,0 0-16,0 21 0,0-20 16,0-1-16,0 0 0,0 21 15,0-21-15,0 22 0,0-22 0,0 21 16,21 1-16,-21-1 0,0 0 0,0 1 15,0 20-15,0-21 16,0 22-16,0-22 0,0 22 0,0-1 16,0 1-16,0-1 0,0-20 0,0 20 15,0 22-15,0-22 0,0 22 16,0-22-16,0 22 0,0-21 0,0 20 16,0-20-16,0-1 0,0 22 15,21-22-15,-21 1 0,22 21 16,-22-22-16,21 1 0,-21 84 15,0-85-15,0 1 0,0-1 0,0 1 16,0-1-16,0-20 0,0 20 16,0 1-16,0-1 0,0 1 0,0 63 15,-21-64-15,21 1 0,0-22 16,-22 21-16,22-20 0,0-1 16,0 0-16,0 1 0,-21-1 0,21 22 15,-21-22-15,21 0 0,-21 1 0,21-22 16,0 21-16,0 0 0,-21 1 15,21-1-15,-21 0 0,21-20 0,-22 20 16,22-21-16,-21 0 0,21 22 0,0-22 16,-21 0-16,0 0 0,21 0 15,0 0-15,-21-21 0,21 22 0,-21-1 16,-1-21-16,1 21 0,0-21 16,0 0-16,0 21 0,0-21 15,-22 0-15,22 0 0,0 0 16,0 0-16,0 0 0,-22 0 15,22 0-15,-21 0 0,21 0 0,-22 0 16,22 0-16,-21 0 0,-1 0 16,1 0-16,0 0 0,-1 0 0,-20 0 0,21 0 15,-22 0-15,1 0 0,-1 0 16,1 0-16,-1-21 0,1 21 0,-1 0 16,1 0-16,-1 0 0,1 0 0,-1 0 15,1 0-15,-1 0 0,1-21 16,-22 21-16,21 0 0,-20 0 0,-1 0 15,22-21-15,-22 21 0,0 0 16,-63-22-16,63 22 0,22 0 16,-22 0-16,22-21 0,-1 0 15,-20 21-15,20 0 0,1 0 0,-1-21 16,-21 21-16,-42 0 0,64-21 16,-1 21-16,1 0 0,-1 0 15,1 0-15,-1 0 0,1 0 0,-1-21 16,1 21-16,-1 0 0,1 0 0,-22 0 15,22 0-15,-1 0 0,1 0 16,-22-22-16,22 22 0,-1 0 0,1 0 16,-1 0-16,22 0 0,-22 0 15,22 0-15,-22-21 0,22 21 0,0 0 16,-22 0-16,22 0 0,0 0 16,-1 0-16,-20-21 0,20 21 0,-20 0 15,21 0-15,-1 0 0,-20 0 0,20-21 16,-20 21-16,21 0 0,-1 0 15,1 0-15,0-21 0,-1 21 0,1 0 16,0-21-16,20 21 0,-20 0 0,0 0 16,21 0-16,-22 0 0,22 0 15,-21 0-15,21 0 0,-22 0 16,22 0-16,0 0 0,0 0 0,-22 0 0,22 0 16,-21 0-16,21 0 15,0 0-15,-1 0 0,1 0 16,0 0 31,0 0-47,0 0 15,0 0-15,-1 0 16,1 0-16,0 0 0,0 0 0,0 0 16,0 0-16,-1 0 15,1 0-15,21-22 16,0 1-1,0 0-15,21 0 16,1-21-16</inkml:trace>
  <inkml:trace contextRef="#ctx0" brushRef="#br0" timeOffset="15420.05">5397 5419 0,'0'0'16,"-21"-21"-16,21-1 0,0 1 16,0 42 30,-21 1-46,21-1 0,0 21 16,0-21-16,0 43 16,0-22-16,0 0 0,0 22 0,0-22 15,-21 22-15,21-1 0,0-20 0,0 20 16,0-21-16,0 1 0,0 20 16,0-42-16,0 22 0,0-1 0,0 0 15,0-20-15,-21-1 0,21 21 16,0-21-16,0 0 0,0 1 0,0-1 15,0 0-15,0-42 47,0 0-47,0-1 0,0-20 16,0 21-16,0 0 0,0 0 16</inkml:trace>
  <inkml:trace contextRef="#ctx0" brushRef="#br0" timeOffset="16584.06">5800 3937 0,'0'-21'0,"-22"21"16,1 0-1,0 21 17,21 21-32,-21-20 0,21-1 0,-21 21 15,21 0-15,0 22 0,0-22 16,-21 1-16,21 20 0,-22-21 0,22 1 16,0-1-16,0 22 0,0-22 15,0-21-15,0 21 0,0 1 16,22-22-16,-1 21 0,0-21 0,21 1 15,-21-1-15,22 0 0,-1 0 0,0 0 16,1 0-16,-1-21 0,22 0 16,-22 0-16,64 0 0,-64 0 15,0-21-15,22 21 0,-1-21 16,-20 0-16,20 0 0,1 0 0,-1-1 16,1-20-16,-22 21 0,22 0 15,-22-22-15,0 1 0,1 21 0,-1-21 16,-21-1-16,0 1 0,0 0 0,1-1 15,-22-20-15,0 20 0,0 1 16,0-21-16,0 20 0,0 1 0,-22 0 16,1-1-16,0 22 0,-21-21 15,21 21-15,-22-22 0,1 22 16,0 0-16,-1 0 0,1 0 0,0 21 16,-22-22-16,22 22 0,-1 0 15,-20 0-15,21 0 0,-1 0 0,-20 0 16,20 0-16,1 22 0,-21-1 15,20-21-15,1 21 0,-22 0 0,22 0 16,-21 22-16,20-22 0,1 21 0,-22 0 16,43 1-16,-21-1 15,0 0-15,20 1 0,1-1 0,0 0 16,21 1-16,0-1 0,0 0 16,0 1-16,0-22 0,42 42 15,-20-41-15,-22-1 0,42 0 0,-21 0 16,0-21-16</inkml:trace>
  <inkml:trace contextRef="#ctx0" brushRef="#br0" timeOffset="16998.82">6054 4212 0,'0'0'0,"-22"0"15,1 0 1,0 21-16,21 1 16,0-1-16,0 0 0,0 0 15,0 0-15,0 0 16,0 1-16,21-22 16,0 0-16,1 0 0,-1 0 15,0 0-15,0 0 16,0-22-16,-21 1 15,21 0-15,1 0 16,-22 0-16,0 0 0,0-1 0,0 1 16,0 0-16,-22 21 15,1 0-15,0 0 16,0 0-16,0 0 16,0 0-16,21 21 0,0 0 0,0 1 15,0-1-15,0 0 16,21-21-1,0 0-15,0 0 16,0 0-16,0 0 0,1-21 0</inkml:trace>
  <inkml:trace contextRef="#ctx0" brushRef="#br0" timeOffset="17304.63">6413 4085 0,'0'21'31,"0"1"-31,0-1 16,0 0-16,0 0 0,0 0 16,22-21-1,-1 0-15,0 0 16,0 0-16,0 0 0,0-21 16,1 21-16,-22-21 0,21 21 15,-21-21-15,0-43 31,-21 64-31,-1 0 0,1 0 16,0 0-16,0 0 16,21 21-1,-21 1-15,21-1 16,0 0-16,0 0 0,-21 0 0,21 0 16,-22 1-16,22-1 0</inkml:trace>
  <inkml:trace contextRef="#ctx0" brushRef="#br0" timeOffset="17592.47">6096 4530 0,'0'21'15,"0"-42"-15,0 63 0,0-21 0,21 0 16,0-21-1,0 0-15,1 0 0,-1 0 0,0 0 16,21 0-16,-21-21 0,22 0 0,-22 21 16,21-21-16,1 0 0,-22 21 15,0-21-15,21-1 0,-21 22 16,-21-21-16,0 0 0,0 0 16,-21 21-1,0 0-15,0 0 16,0 21-16,21 0 15</inkml:trace>
  <inkml:trace contextRef="#ctx0" brushRef="#br0" timeOffset="17898.29">6075 4657 0,'0'21'15,"21"-21"1,0 0-16,0 0 15,0 0-15,1 0 0,20 0 0,-21 0 16,21 0-16,1-21 0,-1 0 16,22-1-16,-22 1 0,0 0 0,1 0 15,-1 0-15</inkml:trace>
  <inkml:trace contextRef="#ctx0" brushRef="#br0" timeOffset="19477.99">5376 5482 0,'0'0'0,"-63"0"31,42 0-31,-1-21 16,44 21 31,-1 0-31,0 0-16,0 0 0,21 0 0,-20 0 15,20 0-15,0 0 0,22-21 16,-1 21-16,1 0 0,-1 0 15,22 0-15,0-21 0,-22 21 0,22 0 16,-1 0-16,1-21 0,0 21 0,-1 0 16,22 0-16,-21-22 0,105 22 15,-105 0-15,0 0 0,-1-21 16,1 21-16,0 0 0,-1 0 16,-20-21-16,21 21 0,-1 0 0,1 0 15,0-21-15,-22 21 0,1 0 0,-1 0 16,1 0-16,-1 0 0,-21-21 15,1 21-15,-1 0 0,0 0 0,-20 0 16,20 0-16,-21 0 0,0 0 16,0 0-16,1 0 0,-1-21 15,0 21-15,0 0 0,0 0 0,0 0 16,1 0-16,-1 0 0,0-22 0,0 22 16,0 0-16,0 0 15,-42 0 48,21 22-48,0-1-15,0 0 0,0 0 16,0 0-16,0 0 0,-21 1 16,21-1-16,0 0 0,0 21 15,0-21-15,-21 1 0,21 20 0,0 0 16,0-21-16,0 22 0,0-1 0,0-21 15,0 22-15,0-1 0,0-21 16,0 21-16,0 1 0,0-22 0,0 21 16,0-21-16,0 22 0,0-22 0,0 0 15,0 21-15,0-20 0,0-1 16,0 21-16,0-21 0,0 0 0,0 1 16,0-1-16,0 0 0,0 21 0,0-21 15,0 1-15,0-1 16,-21 0-16,21 0 0,-21 0 15,21 0 1,-22-21-16,1 0 16,21 22-16,-21-22 0,0 0 15,0 0-15,0 0 0,-1 0 16,22 21-16,-21-21 0,0 0 0,0 0 16,0 0-16,-22 0 15,22 0-15,0 0 0,-21 0 0,21 21 16,-22-21-16,1 0 0,0 0 0,-22 0 15,22 0-15,-22 0 0,22 0 16,-22 0-16,1 21 0,-1-21 16,1 0-16,-1 0 0,-20 0 0,20 0 15,-20 0-15,20 0 0,-21 0 16,22 0-16,-22 0 0,1 0 16,-1 0-16,0 0 0,22 0 0,-22 0 0,0 0 15,22 0-15,-22 0 0,1 0 16,20 0-16,-21 0 0,1 0 0,20 0 15,1 0-15,-85 0 16,105 21-16,-20-21 0,-1 0 16,22 0-16,0 0 0,-1 0 0,1 21 15,0-21-15,-1 0 0,22 0 0,-21 0 16,21 0-16,-1 0 16,22-21-1,22 0-15,-1 21 16,0-21-16,0 0 0,0 21 15,0-21-15,1-1 0</inkml:trace>
  <inkml:trace contextRef="#ctx0" brushRef="#br0" timeOffset="20133.71">5927 5609 0,'0'21'16,"0"1"-1,-22-1-15,22 0 0,-21 0 0,0 21 16,0 1-16,21-22 0,-21 21 0,0 1 16,-1-1-16,1 0 0,0 1 15,0-22-15,-21 42 16,20-20-16,1-22 0,0 0 0,21 0 15,0-42 17,21 0-32,0 0 15,-21-1-15,0 1 0,22 0 16,-22 0-16,21-21 0,-21 20 0,0-20 16,0 21-16,0-21 0,0-1 15,21 1-15,-21 21 0,21-22 0,-21 1 16,21 21-16,-21 0 0,21 0 0,1-1 15,-1 1-15,0 21 16,0 0-16,0 21 0,-21 1 0,21-1 16,1 0-16,-22 21 0,21-21 15,-21 22-15,0-22 0,0 21 0,0-21 16,0 22-16,0-22 0,0 0 0,0 21 16,21-20-16,-21-1 15,0 0-15,0 0 0,0 0 0,0 0 16,0 1-16,21-22 0,-21 21 15</inkml:trace>
  <inkml:trace contextRef="#ctx0" brushRef="#br0" timeOffset="20332.06">5546 6117 0,'0'0'0,"-22"0"16,22-21 0,22 21-16,-1 0 15,0-21-15,0 21 0,0 0 0,22 0 16,-22-21-16,21 21 0,-21 0 0,22-21 16,-1 21-16,-21 0 0,21-22 15,1 22-15,-22 0 0,0 0 0,21-21 16,-20 21-16</inkml:trace>
  <inkml:trace contextRef="#ctx0" brushRef="#br0" timeOffset="20863.61">6329 5906 0,'0'0'0,"0"-22"15,0 1 1,-21 0-16,-1 21 15,1 0-15,0 0 16,0 0-16,0 0 16,0 0-16,21 21 0,-22 0 0,1 1 15,21-1-15,-21 0 0,0 0 16,0 0-16,21 0 0,0 1 16,-21-1-16,21 0 0,-22 0 0,22 0 15,0 0-15,0 1 0,0-1 16,22-21-1,-1 0-15,0 0 16,0 0-16,0 0 0,-21-21 16,21-1-16,1 1 0,-1 0 0,0 0 15,0 0-15,0 0 0,0-22 16,1 1-16,-1 21 0,-21-22 0,0 1 16,21 0-16,-21-1 0,0 1 0,0 0 15,0 21-15,0-22 0,0 22 16,0 0-16,0 0 15,0 42 1,0 0-16,0 0 16,0 0-16,0 1 0,0 20 0,0 0 15,0-21-15,0 22 0,0-22 16,0 21-16,0 1 0,0-22 0,0 0 16,0 0-16,0 21 0,0-20 15,21-22-15,-21 21 0,0 0 0,21-21 16,0 0-16,1 0 15,-1 0-15,0 0 16,0 0-16</inkml:trace>
  <inkml:trace contextRef="#ctx0" brushRef="#br0" timeOffset="21433.28">6773 5863 0,'0'0'0,"0"-21"0,0 0 16,0 0-16,0 0 16,0-1-16,-21 22 0,0 0 15,0 0-15,0 0 16,-1 0-16,1 0 0,0 0 0,21 22 16,-21-22-16,0 21 0,0 0 15,21 0-15,-22 0 0,22 22 16,-21-22-16,21 0 0,0 0 0,-21 0 15,21 22-15,0-22 0,0 0 16,0 0-16,0 0 0,0 0 16,21-21-1,0 0-15,1 0 0,-1 0 16,0 0-16,0-21 0,0 0 0,0 21 16,1-21-16,-1 0 0,0 0 0,0-1 15,0 1-15,0-21 0,1 21 16,-22-22-16,0 1 0,0 21 0,0-21 15,21-1-15,-21 1 16,0 0-16,0 20 0,0-20 0,0 21 16,0 0-16,0 0 0,0-1 15,0 1-15,0 42 32,0 1-32,0-1 0,0 21 0,0-21 15,0 22-15,0-1 0,0-21 16,0 21-16,0 1 0,0-1 0,-21-21 15,21 22-15,0-22 0,0 21 0,0-21 16,0 0-16,0 1 0,0-1 16,0 0-16,21-21 31,0 0-31,0-21 16,0 21-16</inkml:trace>
  <inkml:trace contextRef="#ctx0" brushRef="#br0" timeOffset="21712.12">7218 5546 0,'0'21'31,"0"0"-31,0 21 0,0-20 15,0-1-15,0 21 0,0-21 16,0 22-16,0-22 0,0 21 0,0 0 16,-21-20-16,21 20 0,-22-21 0,22 21 15,0-20-15,0-1 0,0 0 16,-21 0-16,21 0 0,0 0 16,21-42-1,-21 0 1</inkml:trace>
  <inkml:trace contextRef="#ctx0" brushRef="#br0" timeOffset="21967.98">7239 5567 0,'21'0'47,"0"0"-47,0 0 0,1 0 15,-1-21-15,0 21 0,0 0 16,0 0-16,0 0 16,-21 21 30</inkml:trace>
  <inkml:trace contextRef="#ctx0" brushRef="#br0" timeOffset="22197.85">7133 5990 0,'21'0'31,"0"0"-15,1-21-16,-1 21 15,0 0-15,-21-21 0,21 0 16,0 21-16,0 0 16,-21-21-16,22 21 15</inkml:trace>
  <inkml:trace contextRef="#ctx0" brushRef="#br0" timeOffset="22816.13">7387 5927 0,'0'0'0,"0"-21"15,0-1 1,0 1 0,21 0-1,0 21-15,1 0 16,-1 0-16,0 0 16,0 21-16,0 0 15,-21 1-15,0-1 16,0 0-16,0 0 0,0 0 15,0 0-15,0 1 0,0-1 16,0 0-16,0 0 16,0-42 31,0 0-47,0 0 15,0-1-15,0 1 16,21 0-16,1 0 15,-22 0-15,0 0 0,21-1 0,0 22 16,-21-21-16,21 0 0,0 21 0,-21-21 16,21 0-16,1 21 0,-1-21 15,0 21-15,0 0 16,0 0 0,-21 21-16,0 0 15,0 0-15,0 0 0,0 0 16,0 1-16,0-1 0,-21 0 15,21 0-15,0 0 16,-21 0-16,21 1 16,0-1-1,0-42 17,0-1-32</inkml:trace>
  <inkml:trace contextRef="#ctx0" brushRef="#br0" timeOffset="23005.02">7747 5567 0,'0'0'0,"0"-21"31,0 42 0,0 0-15,0 0-16,0 0 0,0 1 16</inkml:trace>
  <inkml:trace contextRef="#ctx0" brushRef="#br0" timeOffset="23409">7916 5927 0,'0'0'0,"43"0"31,-22 0-31,-21-21 0,21-1 16,0 1-16,-21 0 15,0 0-15,0 0 0,21 0 16,-21-1-1,0 1 1,-21 21 0,21 21-1,-21-21-15,21 22 0,-21-1 0,21 0 16,-21-21-16,21 21 0,0 0 0,0 0 16,-22 1-16,22-1 15,0 0-15,0 0 0,0 0 16,22-21-1,-1 0 1,0 0 0,0 0-1,0 0-15,0-21 0,1 0 16</inkml:trace>
  <inkml:trace contextRef="#ctx0" brushRef="#br0" timeOffset="23848.33">8255 5715 0,'-21'0'0,"21"21"15,0 0-15,0 1 0,-21-22 16,21 21-16,0 0 16,-22-21-16,22 21 0,0 0 0,0 0 15,0 1-15,0-1 0,0 0 16,0 0-16,0 0 15,0-42 32,0 0-31,0 0-16,0 0 0,0-1 16,0 1-16,0 0 15,22 21-15,-22-21 0,21 0 0,-21 0 16,21 21-16,0 0 15,0 0 1,-21 21 0,0 0-16,0 0 15,21-21-15,-21 21 0,0 0 16,0 1-16,0-1 0,0 0 16,0 0-1</inkml:trace>
  <inkml:trace contextRef="#ctx0" brushRef="#br0" timeOffset="24452.98">8678 5715 0,'0'0'0,"-21"-21"31,0 21-31,0 0 0,0 0 16,-1 0-16,1 21 16,0-21-16,0 21 0,0 0 0,0-21 15,21 22-15,-22-1 0,22 0 16,-21 0-16,21 0 0,0 0 15,0 1-15,0-1 0,0 0 0,0 0 16,0 0-16,0 0 16,21-21-16,1 0 15,-1 0-15,0 0 0,0 0 16,0 0-16,0 0 0,1-21 16,-22 0-16,21 21 0,0-21 15,-21 0-15,21 0 0,0-1 0,-21 1 16,0 0-16,21-21 0,1-1 15,-22 22-15,21-21 0,-21 0 0,21-1 16,0 1-16,-21 0 0,21-1 16,-21 1-16,21 0 0,1 20 0,-22 1 15,0 0-15,0 0 0,0 0 16,0 0-16,-22 42 31,22 0-31,0 0 16,-21 21-16,21-20 0,0 20 0,-21-21 15,21 21-15,0 1 0,0-1 0,0 0 16,0 1-16,0-1 16,0 0-16,0-20 0,0 20 0,0-21 15,0 21-15,0-20 0,0-1 0,0 0 16,21-21-16,-21 21 0,21-21 16,1 0-16,-1 0 0,0 0 0,0 0 15,0 0-15,0 0 0,1-21 0,-1 21 16</inkml:trace>
  <inkml:trace contextRef="#ctx0" brushRef="#br0" timeOffset="24604.9">9229 5821 0,'0'-21'78,"0"0"-78</inkml:trace>
  <inkml:trace contextRef="#ctx0" brushRef="#br0" timeOffset="25024.22">9356 4741 0,'0'22'31,"0"-1"-31,0 0 0,0 0 0,0 0 16,0 22-16,0-1 0,0-21 16,0 21-16,0 1 0,0-1 0,0 0 15,0 1-15,-22-1 0,22-21 16,0 0-16,0 22 0,0-22 0,0 0 15,0 0-15,0 0 0,0 1 16,0-44 15</inkml:trace>
  <inkml:trace contextRef="#ctx0" brushRef="#br0" timeOffset="25276.08">9165 5080 0,'-21'0'0,"42"0"0,-63 0 15,42 21-15,21-21 32,0 0-32,21 0 0,1 0 15,-22-21-15,21 21 0,1 0 0,-1-21 16,0 21-16,1 0 0,-22 0 15,21-21-15,-21 21 0,0 0 16,1 0-16,-44 0 16,1 0-1,0 0-15,-21 0 0,21 0 0</inkml:trace>
  <inkml:trace contextRef="#ctx0" brushRef="#br0" timeOffset="34080">6075 4974 0,'0'0'0,"0"-21"15,0 0-15,0 0 16,0 0 0,0-1-16,0 1 0,0 0 15,21 21 32,-21 21-47,0 0 16,21 22-16,-21-22 0,0 21 0,0-21 15,0 22-15,0-22 0,0 0 0,21 21 16,-21-20-16,0-1 0,0 0 16,0 0-16,0 0 0,0 0 0,0 1 15,0-44 32,0 1-31</inkml:trace>
  <inkml:trace contextRef="#ctx0" brushRef="#br0" timeOffset="34412.82">6138 5038 0,'0'0'0,"-21"0"16,0 0 0,0 21-16,0-21 0,21 21 15,-22 0-15,1 0 0,0-21 0,0 22 16,21-1-16,-21 0 15,0-21-15,-1 21 0,22 0 16,-21-21-16,42-21 47,1 0-47,-1 0 16,0 0-16,0-1 0,0 1 0,0 0 15,1 0-15,-1 0 0,0 0 0,0-1 16,0 22-16,0 0 15,1 0-15,-22 22 16,0-1-16,0 0 0,21 0 16,-21 0-16,0 0 15,0 1-15,0-1 0,0 0 16</inkml:trace>
  <inkml:trace contextRef="#ctx0" brushRef="#br1" timeOffset="44036.07">2455 8467 0,'0'-21'0,"0"-1"16,21 1-1,-21 0-15,0 0 16,0 0-16,0 0 16,0-1-16,0 1 0,0 0 0,0 0 15,0 0-15,-21 21 16,0-21-16,0 21 16,0 0-16,0 0 15,-1 0-15,22 21 0,-21 0 0,0 0 16,0 21-16,0-20 0,0 20 0,-22-21 15,22 21-15,0 1 0,0-1 16,0 0-16,-1 1 0,1-1 16,21 0-16,0 1 0,0-22 0,0 21 15,0 1-15,0-22 0,0 21 16,0-21-16,21 22 0,1-22 16,-1 0-16,0 0 0,0 0 0,0 0 15,0 1-15,22-22 0,-22 21 16,21 0-16,1-21 0,-22 0 0,21 0 15,0 0-15,1 0 0,-1-21 16,0 0-16,1 21 0,-22-22 0,21-20 16,1 21-16,-22 0 0,21-22 0,-21 22 15,0-21-15,1 0 0,-1-1 16,0 22-16,-21-21 0,0-1 16,0 1-16,0 0 0,0-1 0,0 1 15,0 0-15,0-1 0,0 1 16,0 21-16,0-21 0,0 20 0,0 1 15,0 0-15,0 0 0,0 0 16,0 42 15,0 0-31,0 0 0,0 0 0,0 1 16,0-1-16,0 21 0,-21-21 16,21 22-16,0-22 0,0 21 0,-21 0 15,21 1-15,0-1 0,0 0 16,0-20-16,0 20 0,0 0 15,0 1-15,0-22 0,0 21 0,0-21 0,0 0 16,0 1-16,0-1 16,21 0-16,0-21 0,-21 21 0,21-21 15,0 0-15,0 0 0,1 0 16,-1 0-16,0 0 0,0 0 16,0 0-16,0-21 0,-21 0 0,22 0 15,-1-1-15,0 1 0,0 0 16,0 0-16,-21 0 0,21 0 0,-21-22 15,22 22-15,-22 0 0,0 0 0,0-22 16,0 22 0,0 0-16,0 0 0,0 42 47,0 0-47,0 0 0,0 1 0,0-1 15,0 0-15,0 0 0,0 0 16,0 0-16,0 1 0,0-1 0,0 0 15,0 0-15,0 0 0,0 0 16,21-21-16,-21 22 0,21-22 16,0-22-1,-21 1 1,21 0-16</inkml:trace>
  <inkml:trace contextRef="#ctx0" brushRef="#br1" timeOffset="44424.44">3408 8319 0,'0'21'0,"0"-42"0,-21 42 0,21 0 16,-22 0-16,22 0 15,0 0 1,22-21 0,-1 0-1,0 0-15,-21-21 0,21 21 0,-21-21 16,21 21-16,-21-21 0,0 0 16,0 0-16,0-1 31,-21 22-16,0 0-15,0 22 0,21-1 16,0 0-16,0 0 16,0 0-1,0 0-15,0 1 0,21-1 32,0-21-32</inkml:trace>
  <inkml:trace contextRef="#ctx0" brushRef="#br1" timeOffset="44808.55">3916 8509 0,'-21'-42'31,"-1"42"-31,1 0 0,0 0 16,0 0-16,0 0 15,0 21-15,-1-21 0,22 21 0,-21-21 16,0 21-16,0 0 0,21 1 16,0 20-16,0-21 0,-21 0 0,21 22 15,0-22-15,-21 21 0,21-21 0,0 0 16,0 22-16,0-22 0,0 21 15,0-21-15,21 1 16,0-22-16,0 21 0,0-21 16,22 0-16,-22 0 0,0 0 15,0 0-15,0 0 0,22-21 0,-22-1 16,0 1-16,21 0 0,-21 0 16,1 0-16,-1 0 0,0-22 0</inkml:trace>
  <inkml:trace contextRef="#ctx0" brushRef="#br1" timeOffset="45564.63">4254 8192 0,'0'0'0,"-21"0"0,0 0 0,0 0 16,21 21-1,0 0-15,0 0 16,0 21-16,0-20 0,0-1 0,0 21 15,0-21-15,0 0 0,0 22 16,0-22-16,0 21 0,0-21 0,0 22 16,0-22-16,0 21 0,-21 64 31,21-85-31,0 0 0,0 1 0,0-1 16,0 0-16,0 0 0,0 0 0,0-42 62,0 0-46,0 0-16,0 0 0,0-1 0,0 1 15,0 0-15,0 0 0,0 0 16,21 0-16,0-1 0,-21 1 0,21 0 16,0 21-16,1-21 0,-22 0 0,21 0 15,0 21-15,0-22 0,0 22 16,0-21-16,1 21 0,-1 0 15,0-21-15,0 21 0,0 0 0,0 0 16,1 0-16,-1 0 16,-21 21-16,0 0 15,0 1-15,-21-22 0,-1 21 16,1-21-16,0 21 0,0-21 16,0 21-16,0-21 0,-1 0 0,1 0 15,0 0-15,0 21 0,0-21 0,0 0 16,-1 0-16,1 0 15,0 0 1,21 21 15,0 1-15,0-1-16,0 0 16,21 0-16,0 0 15,-21 0-15,22 1 0,-1-22 0,-21 21 16,21 0-16,0-21 0,0 21 15,0 0-15,1-21 0,-1 0 16,0 0-16,0 0 0,0 0 0,0 0 16,1 0-16,-1 0 15,0 0-15,0 0 16,-21-21 0,21 21-1,-21-21-15</inkml:trace>
  <inkml:trace contextRef="#ctx0" brushRef="#br1" timeOffset="47345.1">4784 8615 0,'0'0'0,"21"21"78,0-21-78,0 0 0,-21 21 16,21 0-16,0-21 0,1 0 15,-22 22-15,21-22 0,0 21 0,0-21 16,0 21-16,0-21 0,1 0 0,-1 21 16,0-21-16,0 0 0,0 21 15,0-21-15,22 0 0,-22 0 0,0 0 16,0 0-16,22 0 0,-22 0 15,21 0-15,-21 0 0,0 0 16,22 0-16,-22 0 0,21-21 0,-21 21 16,22-21-16,-22 21 0,0-21 0,0 0 15,22 21-15,-22-22 0,0 22 16,0-21-16,0 0 0,0 0 0,1 0 16,-22 0-16,21-1 0,0-20 0,0 21 15,-21 0-15,0-22 0,21 1 16,-21 21-16,21-21 0,-21-1 0,0 1 15,0 0-15,0-1 0,0 1 16,0 0-16,22-1 0,-22 1 0,0 21 16,0-22-16,0-41 15,0 63-15,0-22 0,0 22 0,-22-21 16,22 21-16,-21-22 0,21 22 16,0 0-16,0-21 0,-21 20 0,21-20 15,0 21-15,-21 0 0,21-22 0,0 22 16,-21 0-16,0 0 15,21 0 1,-22 21 0,22-21-16,-21 21 15,21-22-15,0 1 32,0 0-17,0 0 16,0 0-31,0 0 16,-21 21-16,21-22 16,0 1-1,-21 21 1,21-21 0,-21 21-1,0 0 1,-1 0-1,22-21 17,-21 21-17,0 0 1,21 21 0,-21 0-1,21 0-15,-21 1 16,21-1-16,0 0 0,0 0 0,-21 0 15,-1 22-15,1-1 16,0 0-16,21-21 0,-21 1 16,21-1-16,-21 0 0,21 0 0,-21 0 0,21 0 15,0 1 1,0-1 0,0-42 30,21 21-46,-21-22 0,21 22 16,0-21-16,-21 0 0,0 0 16,21 0-16,0 0 0,-21-1 0,0 1 15,0 0-15,22 0 0,-22-21 16,0 20-16,21 1 0,-21 0 0,0 0 16,21 0-16,-21 0 0,0-1 0,0 1 31,21 21-31,0 0 15,0 0 1,1 0-16,-22 21 16,0 1-16,21-1 0,0-21 0,0 21 15,0 0-15,-21 0 0,21-21 16,1 21-16,20 1 0,-21-1 16,0 0-16,0 0 0,1-21 0,-1 21 0,0 0 15,0-21-15,0 22 16,0-22-16,-21 21 0,22-21 0,-1 21 15,0-21-15,-21 21 16,0-42 78,0 0-94</inkml:trace>
  <inkml:trace contextRef="#ctx0" brushRef="#br2" timeOffset="87100.33">10266 2900 0,'0'-21'16,"0"0"-1,-21-1 1,-1 22 46,1 0-62,21 22 0,-21-1 16,0 0-16,0 0 0,21 0 16,-21-21-16,-1 21 0,22 1 15,-21-1-15,21 0 0,0 0 16,-21 0-16,21 22 0,-21-22 0,21 0 16,0 21-16,0-21 0,-21 1 15,21-1-15,-21 21 0,21-21 0,0 0 16,0 1-16,-22 20 0,22-21 15,-21 0-15,21 0 0,0 1 0,0-1 16,0 0-16,-21 0 0,21 0 16,0 0-16,-21 1 0,21-1 15,0 0-15,0 0 16,0 0-16,0 0 16,0 1-1,0-1-15,0 0 16,0 0-1,0 0 32,21-21-15,0 0-32,0 0 15,1 0-15,-1 0 16,0 0-16,0 0 15,0 0-15,0 0 0,1 0 16,-1 0-16,0 0 0,-21-21 16,21 21-16,0 0 0,0 0 15,1 0-15,-1 0 0,0 0 16,0 0-16,0 0 16,0 0-16,1 0 0,-1 0 15,0 0-15,0 0 16,0 0-16,0 0 15,1 0-15,-1 0 16,0 0-16,0 0 16,0 0-1,-21 21-15,21-21 0,1 0 16,-1 0 0,0 0-16,0 0 15,0 0 1,0 0-16,1 0 15,-1 0 1,0 0-16,0 0 16,0 0-1,-21-21 1,0 0 31,21 21-47,-21-21 15,0 0-15,0-1 16,0 1-16,0 0 16,0 0-16,0 0 15,-21 0-15,21-1 0,-21 22 16,21-21-16,0 0 0,0 0 16,-21 0-16,0 0 0,0-1 15,-1 1-15,1 0 0,21 0 0,-21 0 16,0 0-16,0-1 0,21 1 15,-21 0-15,-1 0 0,22 0 16,-21 0-16,21-1 16,-21 22-16,21-21 0,-21 0 0,21 0 15,0 0-15,-21 21 16,21-21-16,-21 21 16,21-22-16,-22 1 15,1 0-15,0 0 31,0 21-31,0-21 16,0 0 0,-1 21-16,22-22 15,-21 22 1,0-21-16,0 0 16,0 0-1,0 21 1,-1 0 15,22-21-31,-21 21 16,0 0-1,0 0-15,0 0 0,0 0 16,-1 0 0,1 0-16,21 21 15,0 0 1,0 0-16,0 0 15,21 1-15</inkml:trace>
  <inkml:trace contextRef="#ctx0" brushRef="#br2" timeOffset="87816.9">10033 3874 0,'-21'0'0,"0"0"15,42 0 63,0 0-62,-21 21-16,21-21 0,0 0 0,0 0 16,1 0-16,-1 0 15,0 0-15,21 0 0,-21 0 0,1 0 16,-1 0-16,21 0 0,-21 0 0,0 0 16,22 0-16,-22-21 0,0 21 15,21-22-15,-20 22 0,-1-21 0,0 21 16,0-21-16,0 21 0,0 0 15,1-21-15,-1 21 16,-21-21-16,21 21 0,-21-21 63,-21 21-63,0 0 15</inkml:trace>
  <inkml:trace contextRef="#ctx0" brushRef="#br2" timeOffset="88311.61">10202 3112 0,'21'0'16,"1"0"-1,-1 0 1,0 0-16,0 0 16,0 0-1</inkml:trace>
  <inkml:trace contextRef="#ctx0" brushRef="#br2" timeOffset="88672.41">10308 3112 0,'-21'-22'31,"0"22"-16,21-21-15,0 0 16,0 0-16,0 0 16,0 0-1,0-1-15,0 1 0,0 0 16,0 0-16,0 0 0,0 0 16,0-22-16,0 22 0,0 0 0,0 0 15,0 0-15,0-1 0,0 1 16,21 0-16,0 0 0,0 0 15,-21 0-15,21 21 0,1-22 0,-1 22 16,0 0-16,0 0 16,-21 22-1,0-1-15,0 0 16,0 0 0</inkml:trace>
  <inkml:trace contextRef="#ctx0" brushRef="#br2" timeOffset="91348.31">10393 3916 0,'-21'0'62,"21"21"-46,-22 0 0,22 0-16,0 1 0,0-1 15,0 0-15,0 0 0,0 0 0,0 0 16,0 1-16,0-1 16,22-42 15,-22-1-16,21 22-15,-21-21 0,0 0 0,0 0 16,0 0-16,0 0 16,0-1-16,0 1 15,0 0-15,0 0 0,0 0 32,0 42-1,0 0-16</inkml:trace>
  <inkml:trace contextRef="#ctx0" brushRef="#br2" timeOffset="92661.1">11472 3704 0,'-21'21'16,"0"-21"-16,0 0 31,0 0-15,42 0 31,0 0-47,0 0 15,0 0-15,22 0 0,-22 0 16,21 0-16,22 0 0,-22 0 0,21 0 16,1 0-16,-1 0 0,1 0 15,-1 0-15,22 0 0,-21 0 0,20 0 16,-20 0-16,-1 0 0,1 0 16,-22 0-16,22 0 0,-1-21 0,-21 21 15,22 0-15,-22 0 0,1 0 16,-1 0-16,0 0 0,-21 0 0,22 0 15,-22 0-15,0 0 0,0 0 16,0 0-16,1 0 0,-22-21 0,21 21 16,-21-21-1</inkml:trace>
  <inkml:trace contextRef="#ctx0" brushRef="#br2" timeOffset="93061.52">12785 3493 0,'0'0'0,"-22"0"0,1 0 16,21 21 15,21-21-16,1 0-15,-1 21 0,0-21 16,21 0-16,-21 0 0,1 0 0,20 0 16,-21 0-16,0 0 0,0 0 15,1 0-15,20 0 0,-21 21 16,0-21-16,-21 21 16,0 0-1,0 1-15,0-1 16,-21 0-16,0-21 0,0 21 0,-22 0 15,22 0-15,0 22 0,0-22 16,-21 0-16,20 0 0,1 0 0,-21 1 16,21-1-16,0 0 0,-1 0 0,1-21 15,21 21-15,-21 0 0,0-21 16,21 22-16</inkml:trace>
  <inkml:trace contextRef="#ctx0" brushRef="#br2" timeOffset="93792.1">13928 3133 0,'0'0'15,"0"-21"-15,-22-1 0,22 1 0,-21 0 16,21 0-16,-21 21 15,21 21 17,0 0-32,0 22 15,0-22-15,0 21 0,0 0 16,0 1-16,0 20 0,0-20 16,0-1-16,0 0 0,21 1 0,-21-1 15,0 0-15,0-21 0,21 43 16,-21-43-16,0 0 0,0 0 15,0 1 1,0-44 15,0 1-31,0 0 0,0 0 16,-21 0-16,21 0 0,0-1 0,0 1 16,0 0-16,0-21 0,0 21 15,0-1-15,0 1 0,0 0 16,21 0-16,1 0 0,-1 21 0,0-21 15,21-1-15,-21 22 0,22 0 16,-1-21-16,-21 21 0,22 0 0,-1 0 16,0 0-16,-21 21 0,22 1 15,20 20-15,-42-21 0,1 0 16,-22 0-16,0 22 0,0-22 0,0 0 16,0 0-16,-43 0 0,22 1 15,-21-1-15,21 0 0,-22 0 16,22 0-16,-21-21 0,21 21 0,-22-21 15,22 0-15,0 0 0,0 0 16,0 0-16,-1 0 0,1 0 0,21-21 31,0 0-15,21 0-16,1 21 0</inkml:trace>
  <inkml:trace contextRef="#ctx0" brushRef="#br2" timeOffset="94024.19">14478 3366 0,'0'0'0,"21"0"16,-21-22-16,0 44 31,0-1-31,0 0 16,0 21-16,0-21 0,0 1 15,0-1-15,0 0 0,0 0 0,0 0 16,0 0-16,0 1 0,0-1 0,0 0 15,21-21-15,0 0 16,-21-21 0,0 0-1,0-1-15</inkml:trace>
  <inkml:trace contextRef="#ctx0" brushRef="#br2" timeOffset="94214.08">14520 3112 0,'0'-22'16,"0"44"-16,-21-44 0,0 22 0,0 0 0,0 0 16,-1 0-1,44 0 17,-1 0-32,0 0 15,0 22-15,0-22 0,22 0 0,-22 21 16,0 0-16,0-21 0</inkml:trace>
  <inkml:trace contextRef="#ctx0" brushRef="#br2" timeOffset="94612.88">14838 3366 0,'0'0'0,"-21"0"0,-1-22 16,1 1-16,21 0 0,0 0 15,0 0-15,21 21 16,1 0 0,-1-21-16,0 21 0,0 0 0,0 0 15,0 0-15,1 0 0,-1 21 0,0 0 16,0 0-16,0 0 0,0 0 16,-21 1-16,0 20 0,0-21 0,0 21 15,0-20-15,0-1 16,0 0-16,0 21 0,0-21 0,-21 1 15,0-1-15,0-21 0,0 0 16,21-21 0,0-1-1,0 1-15,0 0 0,0 0 0,0 0 16,0-22-16,21 22 16,-21-21-16,21 0 0,0 20 0,0-20 15,-21 21-15,22-21 0,-1 20 0,0 1 16,0 21-16,0-21 0,0 21 15,1 0-15,-1-21 0,0 21 0,0 0 16</inkml:trace>
  <inkml:trace contextRef="#ctx0" brushRef="#br2" timeOffset="94880.94">15557 3027 0,'0'0'0,"0"-64"31,0 86 1,0-1-32,0 0 0,0 0 15,0 21-15,0-20 0,0 20 16,0 0-16,0 1 0,0-22 0,0 21 16,0 0-16,0 1 0,0-22 0,0 21 15,0-21-15,0 22 0,0-22 16,0 0-16,0 0 0,0 0 15,0-42 17</inkml:trace>
  <inkml:trace contextRef="#ctx0" brushRef="#br2" timeOffset="95328.36">15811 3006 0,'0'0'0,"0"-85"16,0 64-1,0 42 1,0 0 0,0 22-16,0-22 0,0 0 15,0 21-15,0 1 0,0-1 16,0 0-16,0 1 0,0-1 0,-21 21 16,21-20-16,-21-22 0,21 21 15,0 1-15,0-22 0,0 21 16,-21-21-16,21 0 0,0 1 0,0-1 15,0 0-15,0-42 32,0 0-32,0-1 0,0 1 15,21 0-15,-21 0 0,0-21 0,21 20 16,0-20-16,1 21 0,-1 0 16,0 0-16,-21-1 0,21 1 0,0 21 15,0 0-15,1 0 0,-1 21 16,-21 1-1,21-1-15,-21 0 0,0 0 0,0 0 16,0 0-16,0 1 0,21-1 16,-21 0-16,0 0 0,0 0 15,21-21-15,0 0 0,1 0 16,-1 0 0,0 0-16,-21-21 15,0 0-15,0 0 0,0 0 16</inkml:trace>
  <inkml:trace contextRef="#ctx0" brushRef="#br2" timeOffset="95512.25">15557 3260 0,'-21'21'16,"42"-42"-16,-63 42 0,21-21 0,0 0 15,21 21-15,21-21 16,0 0-1,21 0-15,-20 0 0,-1 0 0,21 0 16,0 0-16,-20 0 0,20 0 16,0 0-16,1 0 0,-1 0 0</inkml:trace>
  <inkml:trace contextRef="#ctx0" brushRef="#br2" timeOffset="96111.91">16785 3408 0,'0'-42'31,"0"20"-31,0 1 0,0 0 0,0 0 16,0 0-16,-21 0 0,21-1 15,-21 1-15,0 0 0,21 0 0,-22 0 16,1 21-16,0 0 0,0 0 15,0 0-15,0 0 0,-22 0 16,22 0-16,-21 0 0,21 21 0,-22 0 16,22 21-16,-21-20 0,21 20 15,-1-21-15,1 21 0,0-20 0,0 20 16,21-21-16,0 21 0,0-20 0,0-1 16,0 0-16,0 0 0,21 0 15,0-21-15,0 21 0,1-21 0,-1 0 16,21 0-16,-21 0 0,22 0 0,-22 0 15,21-21-15,0 0 0,-20 0 16,-1 0-16,21 0 0,-21-22 16,0 1-16,1 0 0,-1-1 15,-21-20-15,21 20 0,0 1 0,-21-21 16,21 20-16,-21 1 0,0-22 0,0 43 16,0-21-16,0 21 0,0 0 15,0-1-15,0 1 0,0 42 16,-21-21-1,0 22-15,0 20 0,21-21 16,0 21-16,0 1 0,-21-1 0,21 0 16,0 1-16,-22-1 0,22 0 15,0 1-15,0-1 0,0 43 16,0-64-16,22 21 0,-22-21 16,21 22-16,0-22 0,0 0 15,0 0-15,0-21 0,1 0 16,-1 0-16,21 0 0,-21 0 15,0 0-15,1-21 0,20 0 16,0 0-16</inkml:trace>
  <inkml:trace contextRef="#ctx0" brushRef="#br2" timeOffset="96979.75">17335 3133 0,'0'0'0,"-21"0"0,0 0 15,0 0-15,0 0 0,0 0 16,-1 0-16,1 21 0,0-21 15,21 21-15,-21 0 0,0 22 0,0-22 16,-1 0-16,22 21 0,0-21 16,-21 1-16,21 20 0,-21-21 0,21 0 15,0 0-15,0 1 0,0-1 16,21 0-16,0-21 0,1 0 16,-1 0-16,0 0 0,0 0 15,0 0-15,0-21 0,1 0 16,-1-1-16,0 1 0,0 0 0,0 0 15,-21 0-15,21-22 0,-21 22 16,22-21-16,-22 21 0,0 0 16,0-1-16,0 1 0,-22 42 31,22 1-15,-21-1-16,21 0 0,-21 21 0,21-21 15,0 22-15,0-22 16,0 0-16,0 0 0,0 0 0,0 1 15,0-1-15,0 0 0,21-21 16,-21 21-16,21-21 0,22 0 0,-22 0 16,0 0-16,0 0 0,22 0 0,-22 0 15,21-21-15,-21 0 0,0 0 16,1-22-16,-1 22 0,0 0 16,0-21-16,0 20 0,-21-20 0,0 21 15,21 0-15,-21 0 0,0-1 16,22 1-16,-44 42 31,22 1-31,-21-1 16,21 0-16,-21 0 0,21 0 0,0 0 15,0 1-15,0-1 0,0 0 16,0 0-16,0 0 0,0 0 0,0 1 16,0-1-16,21-21 15,0 0-15,1 0 0,-1 0 16,0 0-16,21 0 0,-21 0 15,1 0-15,-1-21 0,0-1 16,0-20-16,0 21 0,0-21 0,-21 20 16,0-20-16,22 0 0,-22 21 0,0-22 15,0 22-15,0 0 0,0 0 16,0 0-16,-22 42 31,1 0-31,21 0 0,0 0 16,0 22-16,-21-1 0,21 0 0,-21 1 15,21-1-15,-21 0 0,21 1 16,0 20-16,0-21 0,0 1 0,0-1 16,0 0-16,0 22 0,0-22 15,0 1-15,21-1 0,-21 0 16,21 22-16,-21-22 0,21 0 0,-21-20 16,0 20-16,0-21 0,21 21 0,-21-20 15,22-1-15,-22-42 31,-22-1-31,1 22 0</inkml:trace>
  <inkml:trace contextRef="#ctx0" brushRef="#br2" timeOffset="97584.41">11620 4339 0,'-21'0'0,"42"0"0,-63 0 0,21 0 16,21 21 15,21-21-31,0 0 16,22 22-16,-1-22 0,0 21 15,22-21-15,-1 0 0,22 0 0,0 21 16,20-21-16,-20 0 0,21 0 15,-21 0-15,20 21 0,-20-21 16,21 0-16,-21 0 0,20 0 0,-20 0 0,0 0 16,-22 0-16,1 0 0,-1 0 15,1 0-15,-43 0 0,21 0 16,-21 0-16,1 0 0,-1 0 0,-21-21 16,0 0-1,-21 0 1,-1 21-16,1-22 0</inkml:trace>
  <inkml:trace contextRef="#ctx0" brushRef="#br2" timeOffset="97871.25">13144 4297 0,'0'0'15,"-21"0"-15,21 21 16,21-21 0,22 0-1,-22 0-15,0 0 16,21 0-16,-20 0 0,20 21 0,-21-21 15,0 0-15,22 0 0,-22 21 0,0-21 0,0 22 16,-21-1-16,0 0 16,0 0-16,0 0 0,-21 0 15,0 1-15,0-1 0,-1 0 16,-20 0-16,21 0 0,-21 0 16,-1 1-16,1-1 0,21-21 0,-22 21 15,22 0-15,0-21 0,21 21 16,21-21-1,0 0-15,1-21 16,20 0-16,0 0 0</inkml:trace>
  <inkml:trace contextRef="#ctx0" brushRef="#br2" timeOffset="98144.1">14478 4255 0,'0'0'15,"21"0"1,0 0-16,0 0 16,1 0-16,-1 0 15,0 0-15,0 0 0,0 0 0,22-22 16,-22 22-16,0 0 0,0 0 0,0 0 15,0 0-15,1 0 0,-1 0 16,-21-21-16,-21 21 31,-1-21-31</inkml:trace>
  <inkml:trace contextRef="#ctx0" brushRef="#br2" timeOffset="98622.34">14457 4233 0,'-21'0'0,"42"0"0,-64 22 16,43-1-16,-21 0 0,21 0 16,0 0-16,-21 0 0,21 1 15,-21 41-15,0-42 0,21 0 16,0 1-16,0-1 0,-21-21 0,21 21 16,-22 0-16,22 0 15,0-42 16,0 0-31,0 0 16,22 21-16,-1-21 0,0 21 16,0-22-16,0 22 0,0 0 15,1 0-15,-1-21 0,0 21 0,21 0 16,-21 0-16,22 0 0,-1 0 0,-21 0 16,22 0-16,-22 0 0,21 0 15,-21 21-15,0 1 0,22-22 0,-22 21 16,-21 0-16,0 0 0,21 0 15,-21 0-15,0 1 0,-21-1 16,0 0-16,0 0 0,-1-21 0,-20 21 16,21 0-16,-21-21 0,20 22 0,-20-1 15,0-21-15,21 0 0,-22 21 16,22-21-16,-21 0 0,21 0 16,-1 0-16,1 0 0,0 0 0,0 0 0,0 0 15,21-21 1,21 21-1,0-21-15,-21-1 0,42 22 16,-20-21-16,-1 21 0</inkml:trace>
  <inkml:trace contextRef="#ctx0" brushRef="#br2" timeOffset="99302.26">15303 4297 0,'0'0'0,"-21"0"16,21 21-16,0 0 15,-21 0-15,21 1 16,-21-1-16,21 21 0,0-21 0,0 0 16,0 1-16,0-1 0,0 21 0,0-21 15,0 0-15,0 1 0,0-1 16,21 0-16,0-21 0,0 0 15,1 21-15,-1-21 0,0 0 0,0 0 16,0 0-16,0 0 0,1-21 0,-1 0 16,21 21-16,-21-21 0,0-1 15,1 1-15,-1 0 0,0-21 0,0 21 16,0-1-16,0-20 0,-21 21 16,0-21-16,22 20 0,-22 1 15,0 0-15,21 21 0,-21-21 0,0 42 31,0 0-31,0 0 16,0 1-16,0-1 0,-21 21 0,21-21 16,-22 22-16,22-22 0,0 21 15,0 0-15,0 1 0,0-1 0,0 0 16,0 22-16,0-22 0,0 22 0,0-22 16,0 0-16,0 22 0,22-22 0,-22 1 15,21 20-15,0-21 16,-21 1-16,21-1 0,-21 0 0,21 1 15,-21-1-15,0-21 0,21 22 0,-21-1 16,0-21-16,0 0 0,0 0 16,0 1-16,0-1 0,0 0 0,-21-21 15,0 0 1,21-21-16,-21 0 0,0-1 16,0 1-16,-1-21 0,1 21 15,0-22-15,-21-41 16,42 41-16,0 1 0,0 0 0,0-22 15,0 22-15,0 0 0,0-1 0,0 1 16,0 21-16,0-22 0,21 1 16,0 21-16,0-21 0,0 20 0,1-20 15,-1 21-15,0 0 0,0-22 16,0 22-16,22 0 0,-22 0 0,21-21 16,-21 20-16</inkml:trace>
  <inkml:trace contextRef="#ctx0" brushRef="#br2" timeOffset="99725.02">16002 4403 0,'0'0'0,"-21"-21"0,21-1 16,0 1-1,0 0-15,0 0 0,0 0 16,21 21-16,0 0 15,0-21-15,0 21 0,1 0 0,-1 0 16,0 0-16,0 0 0,0 0 0,22 21 16,-43 0-16,21 0 0,0 0 15,0 0-15,-21 1 0,0 20 0,0-21 16,0 21-16,0-20 0,0-1 0,0 21 16,0-21-16,-21 0 0,0 1 15,0-1-15,21 0 16,-22-21-16,1 0 0,21-21 31,0 0-31,0-1 16,0 1-16,21 0 0,1-21 0,-22 21 15,21-1-15,0-20 0,0 21 16,0-21-16,-21 20 0,21-20 0,1 21 16,-1 0-16,0 0 0,0 21 0,0-22 15,-21 1-15,21 21 0,1 0 16,-1 0-16,0 0 0,0 0 15,0 0-15</inkml:trace>
  <inkml:trace contextRef="#ctx0" brushRef="#br2" timeOffset="100108.32">16933 4276 0,'0'-21'15,"0"42"-15,0-64 0,0 22 16,0 0-16,0 0 0,-21 21 16,0 0-1,0 0-15,0 0 0,-1 0 16,1 0-16,0 21 0,0-21 0,21 21 16,-21 0-16,21 1 0,-21-22 15,21 21-15,0 0 0,0 0 16,21 0-16,0-21 0,0 0 15,0 21-15,0 1 0,22-22 16,-22 21-16,21-21 0,-21 21 0,22-21 16,-22 21-16,0-21 0,0 21 0,0 0 15,1-21-15,-22 22 16,0-1-16,0 0 0,-22-21 0,1 21 16,-21-21-16,21 0 0,-22 21 0,-41-21 15,41 0-15,1 0 16,0 0-16,-1 0 0,22 0 15,-21 0-15,21 0 0,0 0 0,21-21 16</inkml:trace>
  <inkml:trace contextRef="#ctx0" brushRef="#br2" timeOffset="103636.96">11769 4403 0,'-22'0'47,"1"0"-16,0 0-15,0 0-16,21 21 0,-21-21 0,0 0 16,-1 0-16,1 0 15,0 0-15,0 0 0,0 21 16,0-21-16,-1 0 0,1 0 0,0 0 15,0 0 1,0 0-16,42 0 63,0 0-63,0 0 15,0 0-15,1 0 16,-1 0-16,0 0 15,0 0-15,0 0 16</inkml:trace>
  <inkml:trace contextRef="#ctx0" brushRef="#br2" timeOffset="117385.43">14351 3895 0,'0'0'0,"-21"0"0,0 0 0,-1 0 16,1 0-16,0 0 0,0 0 15,0 0-15,0 0 0,-1 0 16,1 0-16,0 0 0,0 0 16,0 0-1,42 0 32,0 0-47,0 0 16,22 0-16,-22-21 0,0 21 15,21 0-15,-21 0 0,22 0 0,-1 0 16,0-22-16,1 22 0,20 0 16,-20 0-16,20-21 0,1 21 0,-1-21 15,1 21-15,-1 0 0,22 0 0,-1-21 16,1 21-16,0 0 0,-1 0 16,22-21-16,-21 21 0,21 0 0,-22 0 15,22-21-15,0 21 0,0 0 16,0 0-16,21-22 0,-21 22 15,21 0-15,-22 0 0,1 0 0,0 0 16,0 0-16,0-21 0,-22 21 16,22 0-16,0 0 0,-21 0 0,-1 0 15,1 0-15,-21 0 0,-1 0 0,1 0 16,-1-21-16,-21 21 0,1 0 16,-22 0-16,21 0 0,-21 0 0,1 0 15,-1 0-15,0 0 0,-42 0 63,-22 0-63</inkml:trace>
  <inkml:trace contextRef="#ctx0" brushRef="#br2" timeOffset="118199.96">14372 4953 0,'-42'0'0,"84"0"0,-127 21 0,64-21 0,-21 0 0,21 0 16,0 0-16,-22 0 0,22 0 16,0 0-16,0 21 0,0-21 15,42 0 16,0 0-31,0 0 16,21 0-16,22 0 0,-22 0 16,22 0-16,20 0 0,-20 0 0,21 0 15,-1 0-15,1 0 0,0 0 0,20 0 16,1 0-16,0 0 0,0 0 16,21 0-16,-21 0 0,0-21 15,21 21-15,-22 0 0,1 0 0,21-21 16,-21 21-16,0 0 0,0 0 0,0-21 15,-1 21-15,-20-21 0,0 21 16,-22 0-16,22 0 0,-22 0 0,1-21 16,-22 21-16,1 0 0,-1 0 15,0 0-15,1 0 0,-22 0 0,0 0 16,-42 0 15</inkml:trace>
  <inkml:trace contextRef="#ctx0" brushRef="#br1" timeOffset="134772.15">17632 4255 0,'0'0'0,"-21"0"0,-1 0 15,1 0-15,0 0 0,0 0 0,0 0 16,0 0-16,-1 0 0,1 0 0,0 0 16,0 0-1,42 0 17,0 0-32,0 0 15,22 0-15,-1 0 0,0 0 0,22 0 16,-22 0-16,22 0 0,20 0 15,-20 21-15,42-21 0,-22 0 0,22 0 16,0 0-16,0 0 0,0 0 16,21 0-16,-21 21 0,-1-21 0,1 0 15,0 0-15,-21 0 0,21 0 16,-22 0-16,1 0 0,0 0 0,-43 0 16,21 0-16,-20 0 0,-1 0 0,-21 0 15,0 0-15,1 0 0,-22-21 47,0 0-31,-22 21-1</inkml:trace>
  <inkml:trace contextRef="#ctx0" brushRef="#br1" timeOffset="135147.89">19537 4001 0,'0'21'16,"0"0"0,0 0-16,21 0 0,0-21 15,0 21-15,0-21 0,22 22 16,-22-22-16,21 21 0,-21-21 0,22 21 15,-22-21-15,21 0 0,-21 21 16,1-21-16,-1 0 0,0 21 0,0-21 16,-21 21-16,0 1 15,0-1-15,0 0 0,-21 0 16,0-21-16,0 21 0,-1 0 16,-20 1-16,21 20 0,-21-21 15,-1 0-15,1 0 0,0 1 0,20-1 16,-20 0-16,0 0 0,21 0 0,-22 0 15,22-21-15,0 22 0,0-1 16,0-21-16,42-21 31</inkml:trace>
  <inkml:trace contextRef="#ctx0" brushRef="#br1" timeOffset="136348.19">20976 4106 0,'0'0'16,"0"-21"-16,0 0 0,0 0 0,0 0 15,0 0-15,-21-1 0,0 22 16,0-21-16,-1 21 0,1 0 16,-21 0-16,21 0 0,0 0 15,-22 0-15,22 21 0,-21 1 0,-1-1 16,22 21-16,-21 0 0,21 1 15,-22-1-15,22 0 0,0 1 0,0-1 16,21 0-16,0-20 0,0 20 0,0 0 16,0-21-16,0 1 0,0-1 15,0 0-15,21 0 0,0 0 0,22-21 16,-22 0-16,0 21 0,21-21 0,1 0 16,-22 0-16,21 0 0,-21 0 15,22-21-15,-22 0 0,0 0 0,0 0 16,21 0-16,-20-1 0,-1 1 15,-21-21-15,21 21 0,-21-22 16,21 1-16,-21 0 0,0-1 0,0 22 16,0-21-16,0 21 0,0 0 15,0-1-15,0 44 32,0-1-32,0 0 0,0 21 0,0-21 15,-21 22-15,21-22 0,0 21 0,0-21 16,0 22-16,0-22 0,0 21 15,0-21-15,0 1 0,0-1 0,0 0 16,21 0-16,0 0 16,0-21-16,1 0 0,-1 0 15,0 0-15,21 0 0,-21 0 16,1-21-16,-1 0 0,0 21 0,21-21 16,-21 0-16,1-1 0,-1-20 15,0 21-15,-21-21 0,0 20 0,21-20 16,-21 0-16,0 21 0,0-22 15,0 22-15,0-21 0,0 21 0,0-1 16,0 44 0,-21-1-1,21 0-15,0 0 0,0 21 16,0-20-16,0-1 0,0 21 0,0-21 16,0 22-16,0-22 0,0 0 0,0 0 15,0 0-15,0 0 0,0 1 16,21-1-16,0-21 15,0 0-15,1 0 0,-1 0 0,0 0 16,0 0-16,0 0 0,0-21 16,1 21-16,-1-22 0,0 1 0,0 0 15,0 0-15,0 0 0,-21-22 0,0 22 16,22-21-16,-22 21 0,21-22 16,-21 22-16,0-21 0,0 21 0,0 0 15,0-1-15,0 44 31,0-1-31,0 0 0,0 0 0,0 0 0,0 22 16,-21-22-16,21 0 16,-22 21-16,22-21 0,0 22 15,0-22-15,0 0 0,0 0 0,0 0 16,0 1-16,0-1 0,22 0 16,-1-21-16,0 0 0,0 0 15,0 0-15,0 0 16,1 0-16,-1-21 0,0 0 0,0-1 15,0-20-15</inkml:trace>
  <inkml:trace contextRef="#ctx0" brushRef="#br1" timeOffset="136624.03">22077 3577 0,'0'0'0,"0"21"15,0 1-15,0-1 0,0 0 16,0 21-16,0-21 0,0 22 0,0 20 16,-21-20-16,21 20 0,-22-21 0,22 22 15,-21-1-15,21-20 16,0-1-16,0 0 0,0 1 0,-21-1 16,21 0-16,0-20 0,0-1 15,0 0-15,0 0 0,0 0 0,0 0 16,21-21-1,0 0-15,1 0 16,-1-21-16,-21 0 0,21 0 0,0 0 16</inkml:trace>
  <inkml:trace contextRef="#ctx0" brushRef="#br1" timeOffset="136984.51">22352 4064 0,'0'21'0,"0"0"16,0 1-16,-21-1 15,0 0-15,-1 21 0,22-21 0,-21 22 16,21-22-16,0 21 0,-21-21 0,21 1 16,0-1-16,0 0 0,0 0 15,0 0-15,0 0 0,21-21 0,0 0 16,1 0-16,-1 0 16,21 0-16,-21 0 0,0 0 0,22-21 15,-22 0-15,0 0 0,21 0 0,-20 0 16,-1-22-16,0 22 0,-21-21 15,0-1-15,0 1 0,0-21 16,0 41-16,0 1 0,-21 0 16,0 21-16,-22 0 0,22 0 15,-21 0-15,21 0 0,-22 21 16,22 0-16,0 1 0,-21-1 0,20 0 16,1 0-16,21 21 0,0-20 0,0-1 15,0 0-15,0 0 0,0 0 16,0 0-16,21 1 0,1-22 15,-1 0-15,0 0 0,21 0 16</inkml:trace>
  <inkml:trace contextRef="#ctx0" brushRef="#br1" timeOffset="137676.12">22945 4064 0,'0'42'15,"-22"-20"1,22-1-16,-21 0 0,21 0 16,0 21-16,0-20 0,-21-1 0,21 21 15,-21-21-15,21 0 0,0 1 16,0-1-16,0 0 0,0 0 0,0 0 16,0 0-16,0 1 15,0-44 16,0 1-31,0 0 16,21 0-16,-21 0 0,21 0 16,-21-22-16,0 22 0,21-21 0,1 21 15,-1-22-15,-21 22 0,0 0 16,21 0-16,0 0 0,0 21 16,0 0-1,1 21-15,-22 0 0,0 21 16,0-21-16,0 1 0,21 20 15,-21-21-15,0 0 0,21 22 0,-21-22 16,0 0-16,0 0 0,0 0 0,21-21 16,-21 21-16,21-21 31,0 0-31,1-21 16,-22 0-1,21 0-15,0-21 0,0 20 0,0 1 16,-21-21-16,43 0 0,-22 20 15,0-20-15,0 0 0,21 21 0,-20-1 16,-1 1-16,0 21 0,0 0 16,-21 21-1,0 1-15,0-1 0,0 0 0,0 21 16,0-21-16,-21 22 0,21-22 16,-21 21-16,0-21 0,21 22 15,0-22-15,0 0 0,0 0 0,0 0 16,0 1-16,0-1 0,0 0 15,21-21 1,21 0-16,-21 0 0,22 0 16,-22 0-16,21-21 0,0 0 0,1 21 15,-1-22-15,0 1 0,1 0 0,-22 0 16,21-21-16,-21 20 0,22 1 16,-22-21-16</inkml:trace>
  <inkml:trace contextRef="#ctx0" brushRef="#br1" timeOffset="138460.32">24024 4233 0,'0'-21'15,"0"-42"1,0 147-16,0-189 0,0 83 0,-21 1 15,0 21-15,0 0 0,-1 0 0,1 0 16,0 0-16,-21 21 0,21 1 16,-1 20-16,-20-21 0,21 21 0,0 1 15,0-22-15,-1 21 0,1 1 16,21-22-16,-21 0 0,21 42 16,0-41-16,21-1 0,0-21 15,1 0-15,-1 0 0,0 0 16,0 0-16,0 0 0,22 0 0,-22-21 15,0-1-15,0 1 0,0 0 16,0 0-16,1 0 0,-1-22 16,0 22-16,0-21 0,-21 0 0,0 20 15,21 1-15,-21 0 0,0 0 16,-21 42 0,21 0-16,-21 0 15,21 1-15,0-1 0,-21 21 16,21-21-16,0 0 0,0 1 0,0-1 15,0 0-15,0 0 0,0 0 16,21 0-16,0-21 0,0 0 16,0 22-16,1-22 0,-1 0 15,0 0-15,0 0 0,0-22 16,0 22-16,-21-21 0,22 0 16,-1 0-16,0-21 0,-21 20 0,21-20 15,0 0-15,-21-22 0,21 22 16,-21-22-16,22 1 0,-22-1 0,0 22 15,0-21-15,21 20 0,-21 1 16,0 0-16,0 20 0,0 1 0,0 0 16,0 0-16,-21 42 31,21 21-31,0-20 0,0 20 16,-22 0-16,22 1 0,-21-1 15,21 21-15,-21-20 0,21 20 0,0-20 0,0 20 16,0-21-16,0 1 15,0-22-15,0 21 0,0-21 0,0 1 16,21 20-16,0-42 0,1 21 0,-1-21 16,0 0-16,0 0 0,0 0 15,0 0-15,1 0 0,20 0 16,-21 0-16,0-21 0,0 0 0,1 0 16,-1-22-16,0 22 0,0 0 0,0-21 15,0 20-15,-21 1 0,0 0 0,22 0 16,-22 42-1,0 0-15,0 0 0,0 1 16,-22-1-16,22 0 0,-21 0 16,21 0-16,0 22 0,0-22 15,0 0-15,0 0 0,0 0 16,21-21 0,1 0-1,-1 0-15,0 0 0,0-21 0,0 0 16,0 21-16</inkml:trace>
  <inkml:trace contextRef="#ctx0" brushRef="#br1" timeOffset="138666.21">24913 3874 0,'0'0'0,"-21"0"16,42 0 15,0 0-31,0 0 0,1 0 16,-1 0-1,-21-22 1</inkml:trace>
  <inkml:trace contextRef="#ctx0" brushRef="#br1" timeOffset="138864.1">24257 3874 0,'0'0'0,"0"21"16,21-21 0,0 0-16,0 0 0,1 0 0,-1 0 15,0 0-15,0 0 16,21 0-16,-20 0 0,20 0 0,-21 0 0,0 0 15,-21-21-15</inkml:trace>
  <inkml:trace contextRef="#ctx0" brushRef="#br1" timeOffset="139589.4">25421 4170 0,'-63'-42'31,"41"42"-31,1 0 0,0 0 16,0 0-16,0 0 0,0 21 15,-1-21-15,1 21 0,0 0 16,21 0-16,-21 22 0,0-22 0,0 0 16,-1 21-16,1-21 0,21 1 15,0 20-15,0-21 0,0 0 0,0 0 16,0 1-16,0-1 0,21 0 16,1-21-16,-1 0 0,21 21 15,0-21-15,-20 0 0,20 0 16,0 0-16,1 0 0,-1 0 0</inkml:trace>
  <inkml:trace contextRef="#ctx0" brushRef="#br1" timeOffset="140020.15">25844 4297 0,'0'0'0,"0"-21"0,0 0 15,-21-1-15,0 22 0,0-21 16,0 21-16,0 0 0,-1 0 0,1 0 15,0 21-15,0 1 0,0-1 16,0 0-16,-1 0 16,1 0-16,21 0 0,0 1 0,0-1 15,0 0-15,0 0 16,21 0-16,1-21 16,-1 0-16,0 0 0,0 0 15,0 0-15,0 0 0,1 0 0,-1 0 16,0-21-16,0 0 0,0 0 0,0 21 15,-21-21-15,22-22 0,-22 22 16,21 0-16,-21 0 0,0 0 16,0 42 15,-21 0-31,-1 0 0,22 0 0,-21 0 16,21 1-16,0-1 0,0 0 15,0 0-15,0 0 0,0 0 16,0 1-16,21-22 15,1 0-15,-1 0 16,0 0-16,21 0 0,-21 0 16,1 0-16,20 0 0,-21-22 0,0 1 15,0 0-15</inkml:trace>
  <inkml:trace contextRef="#ctx0" brushRef="#br1" timeOffset="140282.97">26289 3852 0,'0'0'0,"0"-21"15,0 0-15,0 0 0,-21 21 16,21 21 0,-21 0-1,21 0-15,-22 1 0,22 20 0,-21 0 16,21 1-16,-21-1 0,21 0 16,0 22-16,0-22 0,0 0 0,0 1 15,0-1-15,0 0 0,0-20 0,0 20 16,0-21-16,0 0 15,21 0-15,0-21 0,-21 22 0,22-1 16,-1-21-16,0 0 16,0 0-16,0-21 15,0-1-15,-21-20 0,22 21 0,-1 0 16</inkml:trace>
  <inkml:trace contextRef="#ctx0" brushRef="#br1" timeOffset="141052.48">26564 3747 0,'-21'21'31,"21"0"-31,-21 0 0,0 0 16,21 22-16,0-22 0,-22 21 16,1 22-16,21-22 0,-21 0 0,21 22 15,0-22-15,-21 0 0,21 1 0,-21-1 16,21 0-16,0-20 0,0 20 15,0-21-15,0 0 0,0 0 0,21 1 16,0-1-16,0-21 16,0 0-16,1 0 0,-1 0 15,0 0-15,0-21 0,-21-1 16,21 1-16,0 0 16,1 0-16,-22 0 0,21 0 0,0-1 15,-21 1-15,0 0 16,0 42-1,-21 0 1,0 1-16,21-1 16,0 0-16,0 0 0,0 0 15,0 0-15,0 1 0,21-22 16,0 0-16,0 0 16,0 0-16,0 0 0,1 0 15,-1 0-15,-21-22 0,21 1 16,0 0-16,0 0 0,-21 0 15,0 0-15,21-1 0,-21 1 0,22 0 16,-22 0-16,0 0 0,0 0 16,0 42 15,0 0-15,0 0-16,0 0 0,-22 0 0,1 1 15,0-1-15,21 0 0,-21 21 16,21-21-16,0 22 0,-21-22 0,21 21 15,0 1-15,0-1 0,0 21 16,0-20-16,0 20 0,0-20 0,0-1 16,0 21-16,0-20 0,0 20 15,0-20-15,0-1 0,0 0 16,0 22-16,0-22 0,0 0 0,-21-20 16,-1 20-16,1 0 0,0-21 0,0 22 15,-21-1-15,-1-42 16,22 21-16,0 0 0,-21-21 0,20 0 15,1 0-15,-21 0 0,21 0 0,-22 0 16,22 0-16,0 0 0,0-21 16,-21 0-16,20 21 0,1-21 0,0 0 15,0 0-15,0 21 0,0-22 0,-1 1 16,1 0-16,0 0 16,-21 0-16,21-22 0</inkml:trace>
  <inkml:trace contextRef="#ctx0" brushRef="#br1" timeOffset="141584.18">21653 3831 0,'0'0'0,"22"0"16,-1 0-1,21 0-15,0 0 0,1 0 16,20 0-16,-20 0 0,20 0 0,1-21 15,-1 21-15,1-21 0,-1 21 16,1 0-16,-1 0 0,1-21 0,-1 21 16,1 0-16,-22 0 0,0 0 15,1 0-15,-22 0 0,0 0 0,0 0 16,-21 21 15,0 0-15,21 0-16</inkml:trace>
  <inkml:trace contextRef="#ctx0" brushRef="#br1" timeOffset="149492.15">444 6583 0,'-21'0'31,"21"-21"-15,0 0-16,-21 21 16,21-22-16,-21 22 0,21-21 15,0 0-15,0 0 16,-21 21 0,21 21 15,0 0-16,0 0-15,21 1 0,-21 20 16,0-21-16,21 21 0,-21-20 0,21 20 16,-21-21-16,21 21 0,-21-20 15,0 20-15,0-21 0,0 0 16,0 22-16,0-22 0,0 0 16,0 0-16,0 0 15,0-42 32,0 0-47,0 0 16,0 0-16,-21-22 0,21 22 0,-21 0 15,21-21-15,0 20 0,0-20 16,0 21-16,0-21 0,0 20 0,0 1 16,0 0-16,0-21 0,0 21 15,21-1-15,0 1 16,1 21-16,-1 0 0,0 0 15,0 0-15,0 0 0,22 0 16,-22 21-16,0 1 0,0-1 16,0 21-16,0-21 0,1 22 15,-22-22-15,21 21 0,0 0 0,-21-20 16,0 20-16,0-21 0,21 0 16,-21 22-16,0-22 0,21 0 15,-21 0-15,0-42 47,0 0-47,0 0 16,0-22-16,0 22 0,0-21 15,0-1-15,0 22 0,0-21 0,0-22 16,0 43-16,21-21 0,-21 0 16,22-1-16,-22 22 0,0 0 0,0 0 15,21 0-15,0 21 16,0 0-16,0 21 0,0 21 15,-21-21-15,22 0 16,-22 22-16,0-22 0,21 21 16,-21 1-16,21-22 0,-21 21 15,0-21-15,0 0 0,0 1 0,21-1 16,-21 0-16,0 0 0,0 0 16,0 0-16,0 1 15,21-22 1,0 0-1,-21-22-15,0 1 0,0 0 16,22-21-16</inkml:trace>
  <inkml:trace contextRef="#ctx0" brushRef="#br1" timeOffset="149905.91">1291 6604 0,'0'0'0,"0"21"0,-21-21 0,42 0 47,0 0-47,0-21 0,-21 0 16,22 21-16,-1-21 0,0 0 16,0-1-16,0 1 0,-21 0 0,0 0 15,21 0-15,-21 0 16,0-1-16,0 1 0,-21 21 15,0 0-15,0 0 16,0 0-16,0 21 0,-1-21 16,1 22-16,0 20 0,21-21 15,0 21-15,-21 1 0,21-22 0,0 21 16,0 1-16,0-1 0,0-21 16,0 21-16,0-20 0,0-1 0,0 0 15,21 0-15,0 0 16,0-21-16,1 21 0,-1-21 0,0 0 15,0 0-15,21 0 0,-20 0 16,-1-21-16,0 0 0,0 0 0,21 0 16,-20 0-16,-1-1 15,0-20-15,0 21 0,0-21 0,0-1 16</inkml:trace>
  <inkml:trace contextRef="#ctx0" brushRef="#br1" timeOffset="150189.65">1778 5906 0,'0'0'0,"-21"0"31,21 21-31,0 0 0,0 0 16,0 21-16,0 1 0,0-1 16,21 0-16,0 1 0,-21-1 15,21 22-15,-21-22 0,0 21 0,0-20 16,21-1-16,-21 0 0,0 1 15,22-1-15,-22 0 0,0-20 0,0-1 16,0 21-16,0-21 0,21-21 16,-21 21-16,21 1 15,0-44 1,0 1 0,-21-21-16,21 21 0,-21 0 15</inkml:trace>
  <inkml:trace contextRef="#ctx0" brushRef="#br1" timeOffset="151088.07">2095 5927 0,'-21'0'0,"42"0"0,-63 0 16,21 0 0,21 21-1,0 0-15,0 0 16,0 22-16,0-22 0,0 21 0,0-21 15,0 22-15,0-1 0,0 0 16,0-21-16,0 22 0,21-1 0,-21 0 16,21 1-16,-21-1 0,21-21 15,-21 22-15,0-22 0,0 21 16,22-21-16,-22 0 0,0 1 16,21-1-16,-21 0 0,0 0 15,21-21 1,0 0-16,-21-21 15,21 0-15,-21 0 16,0-1-16,21 1 0,-21-21 16,0 21-16,0 0 0,0-22 0,0 22 15,0-21-15,22 21 0,-22-1 16,0 1-16,21 21 0,0 0 31,0 0-31,0 21 0,-21 1 16,21-1-16,22 63 15,-43-62-15,21-1 16,0 0-16,-21 0 0,21-21 16,-21 21-16,21-21 0,1 0 0,-22 21 15,21-21-15,0 0 0,0 0 0,0 0 16,0 0-16,1 0 0,-1-21 16,0 0-16,0 0 0,0 0 0,0 0 15,1-1-15,-1 1 0,0-21 16,0 21-16,0-22 0,0 22 15,-21 0-15,0 0 0,0 0 0,22 21 16,-22-21-16,0-1 16,0 44-1,0-1 1,0 0-16,0 0 0,0 0 16,0 22-16,0-22 0,0 0 15,0 0-15,0 0 0,21 0 0,-21 1 16,21-1-16,0 0 0,0-21 15,0 0-15,1 0 16,-1 0-16,0 0 16,0-21-16,0 0 0,0-1 15,1 1-15,-1 0 0,0 0 0,-21 0 16,0 0-16,21-22 0,-21 22 0,0-21 16,0 21-16,0-1 0,0-20 15,-21 21-15,0 0 0,21 0 0,-21 21 16,-1-22-16,1 22 0,0 0 15,0 0-15,0 0 0,0 0 0,-1 0 16,1 0-16,0 22 0,0-22 16,0 21-16,0 0 0,-1 0 15,22 0-15,-21 0 0,21 1 16,0-1-16,0 0 0,0 0 0,0 0 16,0 0-16,21 1 15,1-22-15,-1 0 16,0 0-16,0 0 0</inkml:trace>
  <inkml:trace contextRef="#ctx0" brushRef="#br1" timeOffset="151693.65">3725 5927 0,'-21'0'0,"42"0"0,-63 0 0,21 0 16,0-21-16,-1 21 16,1 0-16,0 0 0,0 0 0,0 21 15,0 0-15,-1 0 16,1 0-16,0 0 0,21 1 0,0-1 16,-21 0-16,21 0 0,-21 0 15,21 0-15,0 1 0,0-1 0,0 0 16,0 0-16,0 0 0,0 0 0,0 1 15,21-1-15,0-21 0,-21 21 16,21 0-16,0-21 0,1 0 16,-1 0-16,0 0 0,0 0 0,0 0 15,0 0-15,1 0 0,-1-21 16,0 21-16,0-21 0,0 0 0,0-1 16,1 1-16,-1-21 0,-21 21 15,0-22-15,0 22 0,0-21 0,0-64 16,0 64-16,0-22 0,0 22 15,0 0-15,-21-22 0,21 22 16,0 21-16,-22-22 0,22 22 0,-21 0 16,21 0-16,-21 21 15,21 21 1,0 0-16,0 0 0,0 22 16,0-22-16,0 21 0,0 0 15,0 22-15,0-22 0,0 1 0,21-1 16,-21 0-16,0 1 0,21-22 15,1 21-15,-22-21 0,0 22 0,21-22 16,0 0-16,-21 0 0,21-21 16,-21 21-16,21 0 15,0-21-15,1 0 16,-1 0-16,0-21 16,0 21-16,0-21 0,-21 0 0,21 21 15,1-21-15</inkml:trace>
  <inkml:trace contextRef="#ctx0" brushRef="#br1" timeOffset="152072.44">4254 5842 0,'0'-21'0,"0"42"0,0-63 0,0 21 16,-21 21 0,21 21-16,-21 0 15,0-21-15,0 21 0,21 0 0,0 0 16,-21 22-16,-1-22 0,22 0 15,-21 0-15,21 0 0,0 1 0,0-1 16,0 0-16,21-21 16,1 0-16,-1 0 15,21 0-15,-21 0 0,0 0 16,1 0-16,-1 0 0,0 0 0,21 0 16,-21 0-16,1 0 0,-1 0 15,-21 21-15,21-21 0,-21 21 16,0 0-1,-21 1 1,0-22-16,-1 0 0,22 21 0,-21-21 16,0 0-16,0 21 0,0-21 15,0 0-15,-1 0 0,1 21 16,0-21-16,0 0 16,0-21-1,0 21-15</inkml:trace>
  <inkml:trace contextRef="#ctx0" brushRef="#br1" timeOffset="152609.13">1672 6160 0,'64'0'31,"-22"-22"-31,0 22 16,1-21-16,20 0 0,1 0 15,-1 0-15,1 0 0,20-1 0,-20 1 16,20 0-16,-20 0 0,21 0 16,-22 0-16,-21 21 0,1-22 0,-1 22 15,0 0-15,-20 0 0,-1 0 16,-21-21-16,0 42 47,-21-21-47,21 22 0,-22-22 0,1 21 15,0-21-15,21 21 0,-21 0 16</inkml:trace>
  <inkml:trace contextRef="#ctx0" brushRef="#br1" timeOffset="153215.62">550 7408 0,'0'0'0,"-21"0"0,0 0 15,0 0-15,0 0 0,-1 22 16,1-22-16,0 0 16,21 21-16,-21-21 0,42 0 31,0 0-31,22 0 15,-1 0-15,0-21 0,22-1 16,-1 1-16,1 0 0,20 0 0,22 0 16,0 0-16,0-22 0,21 1 15,0 21-15,21-22 0,-21 1 0,21 0 16,22-1-16,-22 22 0,21-21 16,-21 0-16,0-1 0,-21 22 15,0-21-15,0 21 0,0-22 0,-21 22 16,0-21-16,0 21 0,-21-1 15,-1 1-15,-20 0 0,42-21 16,-64 21-16,0-1 0,1 22 16,-22 0-16,0-21 0,0 21 15,-42 0 17,0 0-32,0 21 15,-22 1-15,22-22 0,-21 21 16,21-21-16,-22 21 0,-20 0 0</inkml:trace>
  <inkml:trace contextRef="#ctx0" brushRef="#br1" timeOffset="153788.29">720 7493 0,'-43'0'0,"86"0"0,-128 21 0,43-21 16,20 0-16,-20 21 0,21-21 16,-21 0-16,20 0 0,1 0 0,0 22 15,0-22-15,0 0 0,0 0 16,-1 0-16,44 0 31,20 0-31,-21 0 16,21-22-16,1 22 0,20-21 15,1 0-15,-1 0 0,22 0 0,-22 0 16,43-1-16,0-20 0,0 21 16,21-21-16,0 20 0,0-20 0,0 0 15,21-1-15,-21 22 16,21-21-16,0 0 0,1 20 0,-22-20 15,21 21-15,-42-21 0,21-1 0,-22 22 16,1-21-16,0 21 0,-21-1 16,-1-20-16,-20 21 0,21 0 0,-22 0 15,-21-1-15,1 1 0,-1 21 16,0-21-16,-20 21 0,20 0 0,-42-21 16,21 21-16,0 0 0,0 0 15,1 0 16,-1 0-15,0 0 0,0 0-1,-21-21-15,0 0 16</inkml:trace>
  <inkml:trace contextRef="#ctx0" brushRef="#br1" timeOffset="160072.85">16108 1207 0,'0'0'0,"-21"-22"0,21 1 0,0 0 32,-22 21-32,22-21 15,0 0-15,0 0 16,22 21-1,-22-22-15,0 1 16,0 0-16,21 21 0,-21-21 16,0 0-16,0 0 15,0-1-15,0 1 16,-21 21-16,-1 0 16,1 0-16,0 0 0,0 0 15,0 21-15,0 1 0,21-1 16,-22 0-16,1 21 0,0 1 15,0-22-15,0 42 0,0-20 0,21-1 16,0 0-16,-22 1 0,22 20 16,-21-21-16,21 22 0,0-22 0,0 1 15,0 20-15,0-21 0,0 1 16,21-1-16,1 0 0,-1-20 0,0 20 16,0-21-16,0 0 0,22 0 15,-22-21-15,21 0 0,0 0 16,1 0-16,-1 0 0,0 0 0,1 0 0,-1-21 15,22 0-15,-22-21 0,0 21 16,1-1-16,-1-20 0,0-21 16,1 20-16,-22 1 15,-21 21-15,21-22 0,-21 22 0,21 0 16,-21-21-16,0 21 0,0-1 16,-21 22-1,0 0-15,21 22 16,-21-1-16,-1 0 0,22 0 15,0 21-15,-21-20 0,21 20 0,-21-21 16,21 21-16,0-20 0,0 20 0,0-21 16,0 0-16,0 0 0,21 1 15,0-1-15,22 0 0,-22-21 16,0 0-16,0 0 0,0 0 16,22 0-16,-22 0 0,0-21 0,21 0 15,-20-1-15,-1 1 0,0 0 16,0 0-16,0-21 0,0 20 15,-21-20-15,0 0 0,0-1 0,0 22 16,0-21-16,0 0 0,-21 20 16,0-20-16,0 21 0,-21 0 15,20 0-15,1 21 0,0 0 0,-21 0 16,21 0-16,-1 0 0,-20 0 0,0 42 16,21-21-16,-1 21 15,22-20-15,0 20 0,0 0 16,0 1-16,0-22 0,0 21 0,0 0 0,0-20 15,22 20-15,-1-21 0,0 0 16,0 0-16,0 1 0,22-22 16,-22 0-16,0 0 0,21 0 15,-21 0-15,22 0 0,-22 0 0,0-22 16,21 22-16,-20-21 0,-1 0 0,0 0 16,0-21-16,0 20 15,0 1-15,1-21 0,-22 21 0,0 0 0,0-22 16,0 22-16,0 0 0,0 0 15,0 0-15,0 42 32,0 0-32,0 0 15,0 0-15,0 0 0,0 1 0,0 20 16,0-21-16,0 21 0,0-20 16,0-1-16,0 21 0,0-21 0,0 0 15,0 1-15,0-1 16,0 0-16,0-42 31,0 0-15,0-1-16,0-20 0,0 21 0,0-21 15,0 20-15,0-20 0,0 21 16,21-21-16,0 20 0,-21-20 16,21 21-16,0 0 0,0 0 0,22 21 15,-22 0-15,0-22 0,0 22 0,0 0 16,22 0-16,-22 22 0,0-22 15,-21 21-15,21 0 0,-21 0 16,21 0-16,-21 0 0,0 22 0,22-22 16,-22 0-16,0 21 0,0-20 0,0-1 15,0 0-15,0 0 0,0 0 16,0 0-16,0 1 0,21-22 16,0 0-16,0 0 0,0 0 15,0 0-15,1 0 0,-1 0 0,21 0 16,-21-22-16,0 1 0,22 0 15,-22 0-15,21 0 0,-21-22 16,1 22-16,-1-21 0,21 21 0,-42-22 16,21 22-16,0 0 0,-21-21 15,22 21-15,-22-1 0,0 1 16,-22 21 0,1 0-16,21 21 15,0 1-15,0-1 0,-21 0 16,21 0-16,0 0 0,0 0 0,0 22 15,0-22-15,0 0 0,0 0 0,0 0 16,0 1-16,0-1 0,21 0 16,-21 0-16,0 0 0,21-21 15,-21 21 1,0-42 15,0 0-31,-21 0 0,21 0 16,0 0-16,-21 21 0,21-22 0,-21 22 15,0-21-15,0 21 16,-1 0 0,22 21-16,0 1 15,0-1-15,0 0 0,0 0 16,0 0-16,0 0 16,22 1-16,-1-22 15,0 0-15,0 0 0,0 0 16,0 0-16,1 0 0,-1 0 15,21 0-15,-21-22 0,0 22 0,22-21 16,-22 0-16,21 0 0,-21-21 16,1-1-16,-1 22 0,21-21 0,-21-1 15,0-20-15,22 21 0,-22-22 16,0 22-16,0-22 0,0 1 16,1-1-16,-1 22 0,-21-22 0,0 22 15,0 0-15,0 21 0,0-22 0,0 22 16,0 0-16,-21 42 31,21 21-31,-22-20 0,22 20 16,-21 0-16,21 1 0,-21 20 15,21-21-15,0 1 0,-21-1 0,21 22 16,-21-22-16,21 0 0,-21 1 16,21-1-16,0 0 0,0 1 0,0-1 15,0 0-15,0-21 0,0 22 16,0-22-16,21 0 0,0 0 15,0 0-15,0-21 0,0 0 0,1 22 16,20-22-16,-21 0 0,21 0 16,-20 0-16,20-22 0,-21 1 0,0 21 15,22-21-15,-22 0 0,21-43 16,-21 22-16,0 21 0,-21-21 16,22 20-16,-22-20 0,0 21 15,0 0-15,0 0 0,0-1 0,-22 22 16,1 0-16,0 0 0,0 0 0,0 0 15,0 0-15,21 22 16,-22-22-16,22 21 0,0 0 0,0 0 16,0 0-16,0 0 0,0 1 15,22-1-15,-1 0 0,-21 0 0,21-21 16,0 21-16,-21 0 0,21 1 16,-21-1-16,0 0 0,21-21 15,-21 21-15,22-21 0,-1 0 31,0 0-31,0 0 0,0-21 16,0 21-16,1-21 0,-1 0 16,0 21-16,0-22 0,0 1 15,0-21-15,1 21 0,20-22 16,-42 1-16,21 21 0,-21 0 16,21 0-16,-21-1 0,0 1 15,-21 42 16,21 1-31,-21-22 16,21 21-16,0 0 0,-21 0 16,21 0-16,-21 22 0,21-22 0,0 0 15,0 0-15,0 0 0,0 0 0,0 1 16,0 20-16,21-21 16,0-21-16,0 0 0,0 0 15,0 0-15,1 0 0,-1 0 16,0 0-16,21 0 0,-21-21 0,1 0 15,-1 0-15,0-1 0,0 1 16,0 0-16,-21-21 0,21 21 16,-21-22-16,22 22 0,-22 0 0,0 0 15,0 0-15,0-1 0,0 1 16,0 42 15,0 1-31,0-1 0,-22 0 0,22 0 16,-21 21-16,21-20 0,0-1 0,0 21 15,0-21-15,0 0 0,0 1 16,0-1-16,0 0 0,0 0 0,0 0 16,21-21-16,1 0 15,-1 0-15,21 0 0,-21 0 0,0 0 16,1 0-16,-1 0 0,0 0 16,0 0-16,0-21 0,0 0 15,1 0-15,-1 0 0,0 21 0</inkml:trace>
  <inkml:trace contextRef="#ctx0" brushRef="#br1" timeOffset="160344.75">20045 1376 0,'0'0'0,"0"-42"31,-21 42-31,-1 0 16,1 21-16,0 0 0,0-21 15,21 21-15,-21 0 0,0 0 16,-1 22-16,1-22 0,0 0 15,21 21-15,0-20 0,-21-1 16,21 21-16,0-21 0,0 0 0,0 22 16,0-22-16,0 0 0,0 0 0,21 0 15,0 1-15,0-22 16,1 0-16,-1 0 0,0 0 0,0 0 16,0 0-16,0 0 0,22 0 15,-22 0-15,0-22 0,0 1 0,22-21 16,-22 21-16,21-22 0,-21 22 15</inkml:trace>
  <inkml:trace contextRef="#ctx0" brushRef="#br1" timeOffset="160640.21">20616 868 0,'0'0'0,"0"-21"0,0-22 16,0-20-16,-21 63 15,0 0 1,0 0-16,0 21 0,-1 21 15,1-20-15,21 20 0,-21 21 0,0-20 16,21 20-16,-21-20 0,21 20 16,-21 1-16,-1-22 0,22 21 15,0-20-15,0 20 0,0-20 0,0-1 16,0 21-16,0-41 0,0 20 0,0 0 16,22 1-16,-22-22 0,21 0 15,0 0-15,-21 0 0,0 0 16,21-21-16,0 0 0,0 0 15,1 0-15,-1 0 16,0 0-16,0-21 0,-21 0 16,21 0-16,0 0 0,22 0 15</inkml:trace>
  <inkml:trace contextRef="#ctx0" brushRef="#br1" timeOffset="160999">20807 1503 0,'0'0'0,"-21"0"16,-1 0-1,22 21-15,0 0 0,-21-21 0,21 21 16,-21 1-16,21-1 0,0 0 16,0 0-16,0 0 0,0 0 15,0 1-15,0-1 0,21-21 0,0 21 16,-21 0-16,22-21 0,-1 0 16,21 0-16,-21 0 0,0 0 0,1 0 15,-1 0-15,0 0 0,21-21 16,-21 21-16,1-21 0,-22 0 0,21-1 15,-21-20-15,21 21 0,-21-21 16,0 20-16,0 1 0,0-21 16,0 21-16,0 0 0,-21 21 15,0 0-15,-1 0 0,1 0 16,0 0-16,-21 0 0,21 21 0,-1 0 16,1 21-16,0-21 0,21 1 15,0-1-15,0 0 0,0 21 0,0-21 16,0 1-16,0-1 0,0 0 15,21-21-15,0 0 0,1 0 16,-1 0-16,0 0 0</inkml:trace>
  <inkml:trace contextRef="#ctx0" brushRef="#br1" timeOffset="161375.46">21209 1566 0,'0'0'0,"0"-21"0,21 0 16,-21 0-16,0 0 0,0 0 15,21 21-15,0 0 0,-21-22 16,22 22-16,-1 0 0,0 0 16,0 0-16,0 0 15,0 0-15,1 22 0,-1-1 0,0 0 16,-21 0-16,21 0 16,-21 0-16,0 22 0,0-22 0,0 0 15,0 0-15,0 0 0,0 1 0,0-1 16,0 0-16,0 0 0,-21 0 15,0-21 1,0 0 0,21-21-16,0 0 15,0 0-15,0 0 0,0-1 0,0 1 16,0 0-16,21 0 0,0 0 16,0-22-16,0 22 0,0 0 0,1 0 15,-1 0-15,0 0 0,0-1 16,21 22-16,-20-21 0,-1 21 0,0 0 15,-21-21-15,0 0 16</inkml:trace>
  <inkml:trace contextRef="#ctx0" brushRef="#br1" timeOffset="161644.29">20383 1122 0,'0'0'16,"-21"0"-16,0 0 0,42 0 15,0 0-15,22 21 16,-1-21-16,22 0 0,-1 0 0,1 0 16,-1 0-16,22 0 0,-22 0 0,1 0 15,-1 0-15,-20 0 16,-1 0-16,0 0 0,1 0 0,-22 0 15,0-21-15,-42 0 16,0 21-16,-1 0 16,-20-21-16,0 21 0,-22 0 15,1 0-15</inkml:trace>
  <inkml:trace contextRef="#ctx0" brushRef="#br1" timeOffset="162368.89">17843 1143 0,'0'0'0,"-42"0"0,21 0 15,42 0 1,21 0-16,-20 0 15,41 0-15,-21 0 0,22 0 0,-1 0 16,22 0-16,0 0 0,21 0 16,-22 0-16,22 0 0,-21 0 0,-1 0 15,1-21-15,-21 21 0,-1 0 16,1 0-16,-1 0 0,-21 0 0,-20 0 16,-1 0-16,0 0 0,0-21 0,-42 21 31,0 0-31,0 0 15,-1 0-15,-20 0 0,21 21 16,-21-21-16,-1 21 0</inkml:trace>
  <inkml:trace contextRef="#ctx0" brushRef="#br1" timeOffset="162924.38">16256 2074 0,'-42'0'16,"84"0"-16,-127 0 0,43 0 0,21 0 0,-22 0 15,22 0-15,-21 0 0,21 0 16,0 0-16,-1 0 0,1 0 0,0 0 16,0 0-16,42 0 31,0 0-31,22 0 16,-22 0-16,21 0 0,22 0 15,-1 0-15,22 0 0,-1 0 0,1 0 16,21 0-16,0 0 0,21 0 0,0 0 15,21-21-15,0 21 16,21 0-16,1 0 0,-1 0 0,22 0 16,-1 0-16,1-21 0,-22 0 15,21 21-15,-20 0 0,-1-21 0,0 21 16,1-21-16,-22-1 0,21 22 0,-42-21 16,21 21-16,-21-21 0,0 21 15,0 0-15,0-21 0,-21 21 0,-21 0 16,0-21-16,-1 21 0,-20 0 15,-22 0-15,0 0 0,1 0 0,-1 0 16,-21 0-16,0 0 0,-21-21 16,-42 21-1,21 0 1,-21 0-16,-1 0 0,1 0 16,-22 0-16</inkml:trace>
  <inkml:trace contextRef="#ctx0" brushRef="#br1" timeOffset="163432.09">16658 2201 0,'0'0'0,"-63"0"0,20 0 0,-20 0 16,42 0-16,-22 0 0,22 0 15,0 0-15,0 0 0,0 0 16,42 0 0,21 0-16,-21 0 0,22 0 15,-1 0-15,0 0 0,22 0 16,-1-21-16,1 21 0,20 0 0,22 0 15,0 0-15,21-21 0,21 21 16,0 0-16,22 0 0,-1-21 16,0 21-16,22 0 0,-1 0 0,-20-21 15,-1 21-15,0 0 0,-20 0 16,20-21-16,-21 21 0,-21 0 0,21-22 16,-42 1-16,21 21 0,-21-21 15,-21 0-15,20 21 0,-20-21 0,0 21 16,-22 0-16,1-21 0,-22 21 0,0 0 15,1 0-15,-22 0 0,0-22 16,0 22-16,0 0 16,-42 22 15,0-22-31,0 0 0,0 0 16,0 21-16,-1-21 0</inkml:trace>
  <inkml:trace contextRef="#ctx0" brushRef="#br1" timeOffset="163948.54">19240 2286 0,'0'-106'15,"0"212"-15,0-233 16,0 106-16,0 0 0,0 0 16,0 42-1,0 0 1,0 0-16,22 0 0,-22 22 0,21-1 16,-21 0-16,0 22 0,0-22 15,0 22-15,0-1 0,0 1 0,0-22 16,0 21-16,0-20 0,0-1 0,0 0 15,0 1-15,0-22 16,0 21-16,0-21 0,0 1 0,0-1 0,0 0 16,0-42 15,0 0-31,0-1 16,21-20-16,-21 21 0,21-21 15,0 20-15,-21-41 0,0 21 0</inkml:trace>
  <inkml:trace contextRef="#ctx0" brushRef="#br1" timeOffset="164200.39">19473 2307 0,'0'0'0,"0"-21"0,0-21 0,21 21 0,-21-1 16,0 1-16,22 21 15,-1 21 1,-21 1 0,0-1-16,0 0 0,0 21 0,0 1 15,0 20-15,0-21 16,0 1-16,0 20 0,0 1 0,0-22 15,0 0-15,0 22 0,0-22 0,0 1 16,0-22-16,0 21 0,0-21 16,0 22-16,0-22 0,0 0 0,0 0 15,0 0-15,0 0 16,-21-21 0,-1 0-16,1 0 15,0-21-15</inkml:trace>
  <inkml:trace contextRef="#ctx0" brushRef="#br1" timeOffset="164624.15">19071 2815 0,'0'0'0,"-21"-21"0,21 0 16,-21 21-16,21-21 0,21 21 47,0 0-47,0 21 0,0 0 0,1 0 15,-1 0-15,0 1 0,0-1 16,0 21-16,22-21 0,-22 0 16,0 22-16,0-22 0,0 0 0,0 0 15,1 22-15,-1-22 0,0 0 16,-21 0-16,21 0 0,0-21 0,-21 21 16,0 1-1,21-22-15,1 0 16,-22-22-16,21 22 15,0-21-15,0 0 0,0 0 0,0-21 16,1 20-16,20-20 0,-21 21 0,21-21 16,1-1-16,-1 22 0,-21-21 15,64-1-15,-64 22 0,0 0 16,22 0-16,-22 0 16,0 21-16,0 0 0,-42 0 62,0 0-46</inkml:trace>
  <inkml:trace contextRef="#ctx0" brushRef="#br0" timeOffset="170816.34">1630 10689 0,'0'0'0,"-21"-21"16,21 0-16,0-21 0,0 20 0,0 1 15,-22 0-15,1 42 16,21 0-16,0 1 16,0 20-16,0 0 0,0 1 15,0-1-15,0 21 0,0 1 0,0-1 16,0 1-16,0-1 0,0 22 15,0-21-15,0 20 0,0-20 16,0-1-16,-21-20 0,21 20 16,-21-21-16,21 1 0,0-1 0,0-21 15,0 0-15,0 1 0,0-1 16,0-42 0,0-1-1,0-20-15</inkml:trace>
  <inkml:trace contextRef="#ctx0" brushRef="#br0" timeOffset="171164.14">1333 11049 0,'0'0'0,"-21"-21"0,0 0 0,-21-22 16,21 22-16,-1-21 16,22 21-16,0 0 0,0-22 0,22 22 15,-1-21-15,0-1 0,21 1 16,1 0-16,20 21 0,-21-22 0,22 22 15,-1 0-15,1 0 0,-22 0 16,22 21-16,-1 0 0,-20 21 0,-1 0 16,0 21-16,1-21 0,-22 22 0,0-1 15,-21 22-15,0-22 16,0 0-16,-21 1 0,0-1 0,-22 21 0,1-20 16,0-1-16,-1 0 0,1 1 15,0-1-15,-22 0 0,43-20 16,-21-1-16,-1 0 15,22 0-15,0 0 0,21-42 32,21 21-32,0-21 0,0 0 15,22-22-15,-22 22 0,21-21 16,1 21-16,-1-22 0</inkml:trace>
  <inkml:trace contextRef="#ctx0" brushRef="#br0" timeOffset="172617.95">2349 10435 0,'0'0'16,"-21"0"-16,21 43 0,-21-22 15,21 21-15,-21 0 0,0 1 16,21-1-16,0 22 0,0-22 0,-21 21 16,21-20-16,-22 20 0,22 1 15,-21-22-15,21 22 0,0-22 0,0 21 16,0-20-16,0-1 0,0 0 15,0 1-15,0-22 0,0 0 16,0 0-16,0 0 0,21-21 31,1-21-31,-22 0 0,21 0 0,0-21 16,0 20-16,0-20 0,0 0 16,1 21-16,-1-22 0,0 1 0,0 21 15,0 0-15,0-1 0,1 1 16,-1 0-16,0 21 0,0 0 15,0 0-15,-21 21 0,0 0 16,21 1-16,-21-1 0,22 21 0,-22-21 16,0 22-16,0-22 0,0 21 15,0-21-15,21 22 0,0-22 0,-21 0 16,21 0-16,-21 0 0,21 0 0,0-21 16,1 0-16,-1 0 0,0 0 15,0 0-15,0 0 0,0-21 16,1 0-16,20 0 0,-21 0 0,0-22 15,0 22-15,1-21 0,-1 0 16,-21 20-16,21-20 0,0 21 0,-21-21 16,0 20-16,21 1 0,-21 0 15,21 0-15,-21 42 32,0 0-17,0 22-15,0-22 0,0 21 0,0-21 16,0 22-16,0-22 0,0 21 15,0-21-15,0 22 0,22-22 0,-22 0 16,21 0-16,0 0 0,0-21 16,-21 21-16,21-21 0,0 0 15,1 0-15,-1 0 0,21 0 0,-21-21 16,0 21-16,22-21 0,-22 0 0,21-21 16,-21 20-16,1-20 0,20 0 15,-42-1-15,0 22 0,0-21 0,0 0 16,0-1-16,0 1 15,0 0-15,-21-1 0,0 1 0,-22 21 0,22 0 16,-21-1-16,-1 1 0,22 0 16,-21 21-16,0 0 0,20 0 0,1 0 15,-21 21-15,21 0 0,0 1 16,-1 20-16,1-21 0,0 21 16,21 1-16,0-1 0,0 0 0,0 1 15,0-1-15,0 0 0,0-20 0,21 20 16,0-21-16,1 0 0,20 0 15,-21 1-15,21-1 0,1-21 0,-22 0 16,21 0-16,1 0 0,-1 0 16,0-21-16,1-1 0,-1 1 0,0 0 15,1 0-15,-1-21 0,-21 20 0,21 1 16,-20-21-16,-1 21 0,0 0 16,-21-1-16,21 1 15,-21 0-15,21 21 16,-21 21-1,0 0 1,0 1-16,0-1 0,0 0 0,0 0 16,0 0-16,0 0 0,0 1 15,0-1-15,0 0 0,0 0 0,0 0 16,21-21-16,-21 21 0,22-21 31,-1-21-15,0 0-16,-21 0 0,21 0 15,-21 0-15,21-22 0,0 22 0,-21 0 0,22-21 16,-1 20-16,0 1 0,-21 0 16,21 0-16,0 0 15,-21 42 1,0 0 0,0 0-16,0 0 0,0 1 15,0-1-15,0 0 0,0 0 0,21 0 16,-21 22-16,22-22 0,-22 0 15,21 0-15,0-21 0,0 21 0,0 0 16,0-21-16,22 0 0,-22 0 16,21 0-16,1 0 0,-22 0 0,21-21 15,0 0-15,1 0 0,-1 21 16,0-42-16,-20 20 0,20 1 16,-21 0-16,0-21 0,0 21 0,1-22 0,-22 22 15,0-21-15,0 21 0,0-1 16,0 1-16,-22 0 0,1 0 0,0 21 15,0 0-15,0 0 0,0 0 0,-1 21 16,1-21-16,0 21 0,0 0 16,0 22-16,21-22 0,0 21 0,0-21 15,0 22-15,0-22 0,0 21 0,0-21 16,21 1-16,0-1 16,0 0-16,0 0 0,1 0 0,-1-21 15,0 0-15,21 0 0,-21 0 0,22 0 16,-1-21-16,0 0 15,-20 21-15,20-21 0,0-22 0,-21 22 0,22 0 16,-1-21-16,-21 21 0</inkml:trace>
  <inkml:trace contextRef="#ctx0" brushRef="#br0" timeOffset="172863.83">5397 10541 0,'0'0'16,"0"-42"-16,0 21 0,0-22 0,0 22 15,-21 21-15,0 0 16,0 21-16,21 0 15,-21 22-15,21-22 0,-21 21 16,21 1-16,0-1 0,0 21 0,0-20 16,0-1-16,0 22 0,0-22 0,0 0 15,0 1-15,0-1 0,21 0 16,-21 1-16,21-1 0,-21-21 0,0 21 16,0-20-16,0 20 0,21-21 15,0-21 1,0-42-1,-21 21-15,0-1 16,0-20-16,0 21 0</inkml:trace>
  <inkml:trace contextRef="#ctx0" brushRef="#br0" timeOffset="173132.19">5313 10774 0,'-21'-42'0,"42"84"0,-42-148 0,21 64 0,0-1 16,0 1-16,0 0 0,0-1 15,0 22-15,0-21 0,0 21 0,0 0 16,21-22-16,0 43 0,21-21 15,-21 21-15,22 0 0,-1 0 0,0 0 16,1 21-16,-1 0 0,0 22 0,1-22 16,-22 21-16,0 1 0,-21-1 15,0 0-15,0 22 0,0-22 0,-42 0 16,21 1-16,-1-1 0,-20-21 16,0 22-16,-1-22 0,1 0 0,0 0 15,21 0-15,-22 0 0,22-21 16,0 0-16,21 22 0,21-22 15,0 0 1,0 0-16,22 0 0,-22 0 16,21 0-16,1 0 0</inkml:trace>
  <inkml:trace contextRef="#ctx0" brushRef="#br0" timeOffset="174240.59">6244 11028 0,'0'-42'32,"0"20"-32,0 1 0,0 0 15,0-21-15,0 21 0,-21-1 0,21 1 16,-64 0-16,43 21 16,0 0-16,0 0 0,0 0 15,-22 21-15,22 0 0,-21 1 0,0-1 16,20 0-16,-20 0 0,21 21 0,0-20 15,0-1-15,-1 21 0,22-21 16,-21 22-16,21-22 0,0 0 16,0 0-16,0 0 0,43 22 15,-22-43-15,21 0 0,-21 0 16,0 0-16,1 0 0,20 0 0,21-22 16,-41 1-16,-1 0 0,21-21 15,-21 21-15,22-1 0,-22-20 16,0 21-16,0 0 0,0 0 0,0-22 15,-21 22-15,0 0 0,22 21 0,-22-42 16,0 63 15,0 0-31,-22-21 0,22 21 0,0 21 16,0-20-16,0-1 0,0 0 0,0 21 16,0-21-16,0 22 15,0-22-15,0 0 0,0 0 0,0 0 16,0 1-16,22-1 0,-1-21 0,0 0 15,0 0-15,21 0 0,-20 0 16,20 0-16,-21-21 0,21-1 0,-20 1 16,20 0-16,-21-21 0,0 21 0,22-22 15,-22 22-15,0-21 0,0 21 16,0-1-16,0-20 0,-21 21 16,22 0-16,-22 42 15,0 0 1,0 0-16,-22 0 0,22 1 15,-21-1-15,21 0 0,0 0 0,0 21 16,0-20-16,0-1 0,0 0 16,0 0-16,0 0 0,0 0 15,21 1-15,1-22 0,-1 0 16,0 0-16,21 0 0,-21 0 0,1-22 16,20 1-16,-21 0 0,0 0 15,0-21-15,22 20 0,-22-20 0,0 21 16,0-21-16,0 20 0,-21-20 0,22 21 15,-22 0-15,21 0 0,-21-1 0,0 1 16,0 0-16,0 0 16,0 42-1,0 0 1,-21 0-16,21 1 0,-22-1 16,22 21-16,-21-21 0,21 22 0,0-1 15,0 0-15,0 1 0,-21 20 0,21-21 16,0 22-16,0-22 0,0 22 15,0-22-15,0 22 0,0-22 0,0 21 16,0-20-16,0 20 0,0-20 0,0-1 16,0 21-16,0-20 0,0 20 0,21-20 15,-21 20-15,0 1 0,0-22 16,21 21-16,-21-20 0,0-1 0,0 22 16,0-22-16,0 0 0,0-21 15,0 22-15,0-22 0,0 0 0,0 0 16,0 0-16,-21-21 15,21-21 1,-21 0-16,0 0 0,21 0 0,0 0 16,-21-22-16,0 1 0,21 21 15,0-43-15,0 22 0,0 0 0,0-1 16,0-20-16,0 20 0,0-20 0,21 21 16,0-22-16,0 22 0,0-1 0,0 1 15,22 0-15,-22-1 0,0 1 16,21 21-16,-20-21 0,-1 20 0,0-20 15,0 21-15,-21 0 0,0-22 16,21 22-16</inkml:trace>
  <inkml:trace contextRef="#ctx0" brushRef="#br0" timeOffset="174912.2">1355 11896 0,'-64'0'0,"128"0"0,-170 0 0,63 0 0,1 0 15,0 0-15,-1 0 0,1 0 16,0 0-16,21 0 0,-22 0 0,22 0 16,-21 0-16,21 0 15,-1 0-15,1 0 0,21-21 0,-21 21 16,42 0 46,22 0-62,-22 0 16,21 0-16,0 0 0,22 0 0,-1 0 16,22 0-16,0 0 0,21 0 15,21 0-15,-22 0 0,22 0 0,0 0 16,22 0-16,-1 0 0,21 0 15,0-22-15,1 22 0,20-21 0,-20 21 16,20 0-16,1-21 0,20 21 16,191-21-16,-190 21 0,0-21 15,-1 0-15,1 21 0,0-22 16,-1 22-16,1-21 0,0 21 0,-22 0 16,1-21-16,-22 21 0,22 0 0,-22 0 15,127-21-15,-169 21 16,-21 0-16,0 0 0,-21 0 0,-1 0 15,-20-21-15,-1 21 0,-20 0 0,-22 0 16,21 0-16,-21 0 16,-42-21-1,0 21 1,0 0-16,-22 0 0</inkml:trace>
  <inkml:trace contextRef="#ctx0" brushRef="#br0" timeOffset="175556.34">910 12171 0,'0'0'16,"-106"0"0,127 0 15,1 0-31,-1 0 0,21-21 0,0 21 16,1 0-16,-1-21 0,22 21 15,20 0-15,1-22 0,0 22 0,20 0 16,1-21-16,0 0 0,21 21 15,0 0-15,0-21 0,21 21 0,0-21 16,1 21-16,20-21 16,0 21-16,1-22 0,-1 22 0,21-21 0,1 0 15,-1 21-15,-20-21 0,20 21 16,22-21-16,-22 21 0,1-21 16,-22 21-16,22-22 0,-1 22 0,-20-21 15,-1 21-15,0 0 0,1-21 0,-22 21 16,0 0-16,-21 0 0,21 0 15,-21-21-15,-21 21 0,0 0 0,0 0 16,-22 0-16,1 0 0,-22 0 0,1-21 16,-22 21-16,1 0 0,-1 0 0,-21 0 15,0 0-15,-21-21 16,-21-1 0</inkml:trace>
  <inkml:trace contextRef="#ctx0" brushRef="#br0" timeOffset="175680.27">7239 11705 0,'-21'0'16,"0"0"-1,21-21 1,21 21 0,0 0-16</inkml:trace>
  <inkml:trace contextRef="#ctx0" brushRef="#br0" timeOffset="177420.26">8340 12446 0,'0'0'0,"21"0"16,-21-21 15,-21 21 0,-1 0-31,1 0 0,-21 0 0,21 0 16,-22 0-16,-20 21 0,21-21 16,-22 21-16,22-21 0,-22 21 0,1-21 15,20 0-15,1 22 0,-21-22 0,20 21 16,1-21-16,21 0 0,-22 21 16,1-21-16,21 0 0,-21 21 0,20-21 15,-20 21-15,21-21 16,0 21-16,0-21 0,-1 22 15,1-1-15,21 0 0,0 0 16,-21 0-16,21 22 0,0-22 16,0 21-16,0-21 0,0 22 0,0-1 15,0 21-15,0-20 0,0-1 0,0 22 16,0-22-16,21 21 0,-21 1 16,0-1-16,0 1 0,21 21 15,-21-1-15,22-20 0,-22 20 0,21 1 16,-21 0-16,0-1 0,21 1 0,-21 0 15,21 21-15,-21-1 0,0-20 0,21 21 16,-21 0-16,0 0 16,0-1-16,0 1 0,0 21 0,0-21 15,0 21-15,0-21 0,0 21 0,0 0 16,0 0-16,0 0 0,-21 0 16,21 0-16,0 0 0,0 0 0,-21 21 15,0-21-15,21-21 0,-21 21 16,21-21-16,-22 0 0,22-1 0,0-20 15,0 0-15,0-1 0,0-20 0,0-1 16,0-20-16,0-1 16,0 0-16,0-20 0,0-1 0,22-21 15,-1 0-15,0-21 16,-21-22-16,21 1 0,0-22 0,0 22 16</inkml:trace>
  <inkml:trace contextRef="#ctx0" brushRef="#br0" timeOffset="179114.32">7387 12488 0,'0'0'0,"-21"0"0,0 0 15,0 22-15,-1-22 0,22 21 16,-21-21-16,21 21 0,-21-21 16,21 21-16,21-21 31,0 0-31,1 0 15,20 0-15,0 0 0,-21 0 0,43 0 16,-22 0-16,22 0 0,-1-21 16,22 0-16,0 21 0,-1 0 0,107-21 15,-85 21-15,-1-22 0,1 1 16,21 21-16,0 0 0,0-21 16,0 21-16,0-21 0,0 21 0,0-21 15,0 21-15,0-21 0,21-1 16,-21 22-16,0-21 0,0 21 15,0-21-15,22 21 0,105-21 16,-127 21-16,0 0 0,0 0 16,0 0-16,0-21 0,-22 21 0,1 0 15,0 0-15,0 0 0,0-21 16,0 21-16,-22 0 0,1 0 0,21-22 16,-22 22-16,-20-21 0,-1 21 15,1 0-15,-1 0 0,1-21 0,-22 21 16,1 0-16,-1 0 0,0 0 15,-21 0-15,1-21 0,-1 21 0,0 0 16,0 0-16,0 0 31,-21 21 1,0 0-32,0 0 0,0 1 15,0-1-15,0 0 0,0 21 0,0-21 16,0 22-16,0-22 0,-21 21 15,21 1-15,-21-1 0,21 0 0,0 1 16,0-1-16,-21 0 0,21 22 0,0-22 16,0 0-16,0 22 15,0-22-15,0 22 0,0-1 0,0-20 16,0 20-16,0 1 0,-21-22 0,21 21 16,0 22-16,0-21 0,0 20 15,0-20-15,0 20 0,0-20 0,0 21 16,0-1-16,0 1 0,0-22 0,0 22 15,0 21-15,0-21 0,0-1 16,0 1-16,0 0 0,0-1 0,0 22 16,0-21-16,0 21 0,0-1 0,0-20 15,0 21-15,0 0 0,0 0 16,0-1-16,0 1 0,0 0 0,0-21 16,0 21-16,0-1 0,0 1 15,0-21-15,0 0 0,0 20 16,0-20-16,0 0 0,0-1 0,0-20 15,0 21-15,0-22 0,0 1 0,0-1 16,-22 1-16,22-22 0,-21 21 16,21-20-16,-21-1 0,0 43 15,0-43-15,21-21 0,-21 22 16,21-22-16,-22 0 0,1 0 0,21 0 16,-21-21-16,21 21 0,-21-21 15,0 0 16,0 0-15,-1 0 0,1 0-16,0 22 0,0-22 0,0 0 15,0 0-15,-1 0 0,-20 0 16,21 0-16,-21 0 0,-1 0 0,1 0 16,-22 0-16,22-22 0,-21 22 0,20 0 15,-20-21-15,-1 21 0,1 0 16,-1-21-16,1 21 0,-22-21 0,0 21 15,1 0-15,-1 0 0,-21 0 0,0-21 16,1 21-16,-1 0 0,-21 0 16,0 0-16,0 0 0,0-21 15,0 21-15,-21 0 0,21 0 16,-22 0-16,22 0 0,0 0 0,-21 0 16,21 0-16,-21 0 0,21 0 0,-21 0 15,21 0-15,0 0 0,-106 0 16,106 0-16,0 0 0,21 0 15,0 0-15,1 0 0,20 0 0,0 0 16,1 0-16,20 0 0,1 0 16,-1 0-16,22 0 0,-1 0 0,22 0 15,-21 0-15,21 0 0,42 0 47,0 0-31,0 0-16,0-22 0,1 1 15,-1 0-15,0-21 16,0 21-16</inkml:trace>
  <inkml:trace contextRef="#ctx0" brushRef="#br0" timeOffset="180090.28">7853 13695 0,'0'0'16,"0"-21"-16,-21 21 0,-1 0 15,22 21-15,-21 0 16,0 0-16,0 0 0,21 1 0,-21 20 16,0 0-16,21-21 0,-22 22 15,1-1-15,0 0 0,0 1 0,0-1 16,0 0-16,21-20 0,-22 20 0,1-21 16,21 21-16,0-20 0,0-1 15,-21 0-15,21-42 31,0 0-31,21-22 16,0 22-16,-21 0 0,22-21 0,-1 20 16,0-20-16,-21 0 0,21-1 15,0 1-15,0-21 0,1 20 16,-22 1-16,21 0 0,0-1 0,0 22 16,-21 0-16,0 0 0,21 21 15,0 21-15,-21 0 16,22 0-16,-22 22 0,0-1 0,0 0 15,21 1-15,-21-1 0,0 21 16,21-20-16,-21-1 0,0 0 0,0 1 16,0-1-16,0 0 0,0 1 15,21-1-15,-21-21 0,0 0 0,21 1 16,-21-1-16,0 0 0,0-42 31,0 0-15,0-1-16,-21 1 0,0 0 0</inkml:trace>
  <inkml:trace contextRef="#ctx0" brushRef="#br0" timeOffset="181104.7">7472 14203 0,'0'0'16,"0"21"0,21-21 15,0 0-31,21 0 0,-20-21 0,-1 0 15,21 21-15,0-21 0,1-1 16,-1 1-16,0 21 0,1-21 16,-1 0-16,0 0 0,1 0 0,-22-1 15,21 1-15,-21 21 0,1-21 0,-1 21 16,-21 21 15,0 0-31,0 1 0,0-1 0,0 0 16,0 0-16,0 0 0,0 0 15,0 1-15,-21 20 0,21-21 16,0 0-16,0 0 0,0 1 0,0-1 16,0 0-16,0 0 15,-22-21 1,22-21 0,0 0-16,0 0 15,0-1-15,0 1 0,0-21 16,0 21-16,0 0 0,0-1 15,0 1-15,0 0 0,22 0 0,-1 0 16,-21 0-16,21 21 0,0-22 0,0 22 16,0 0-16,1 0 15,-1 0-15,0 22 16,-21-1-16,0 0 0,21-21 16,0 21-16,-21 0 0,21 0 15,-21 1-15,0-1 0,0 0 0,0 0 16,0 0-16,0 0 0,0 1 0,0-1 15,0-42 17,22-1-32,-22 1 15,0 0-15,21 0 16,0-21-16,-21 20 0,0 1 0,21 0 16,0-21-16,0 21 0,1-1 15,-1 1-15,0 0 0,-21 0 16,21 21-16,0 0 0,0 0 0,1 0 15,-22 21 1,21 0-16,-21 0 0,0 1 0,0-1 16,0 0-16,0 0 0,0 21 0,0-20 15,0-1-15,0 0 0,0 0 16,0 0-16,21 0 0,-21 1 0,21-22 16,0 0-16,0 0 0,1 0 15,20 0-15,-21 0 0,0 0 16,0-22-16,1 1 0,20 0 0,-21 0 15,0 0-15,0 0 0,1-22 16,-1 22-16,0-21 0,0-1 16,-21 1-16,0 0 0,0-1 0,21 1 15,-21 0-15,0-1 0,0 1 16,0 21-16,0 0 0,0 0 0,0-1 16,0 1-16,0 42 15,0 1-15,0-1 16,0 0-16,-21 21 0,21 1 0,0-1 15,-21 0-15,21 1 0,0-1 0,0 0 16,0-21-16,0 22 0,0-1 16,0-21-16,0 22 0,0-22 0,0 21 15,21-21-15,0 0 0,-21 1 0,21-1 16,1-21-16,-1 21 16,0-21-16,0 0 0,0 0 15,0 0-15,1-21 0,-1 0 16,-21-1-16,21 1 15,-21 0-15,0-21 0,0 21 0</inkml:trace>
  <inkml:trace contextRef="#ctx0" brushRef="#br0" timeOffset="181300.58">8890 13885 0,'-21'0'0,"42"0"0,-63 0 0,63 0 31,0 0-31,0 0 16,0 0-16,0 0 0,22 0 0,-22 0 16,21 0-16,1 0 0,-22-21 15,21 21-15,-21-21 0,0 21 0,22 0 16,-22-21-16,0 21 0,0-21 16</inkml:trace>
  <inkml:trace contextRef="#ctx0" brushRef="#br0" timeOffset="181640.39">9694 13780 0,'0'0'0,"0"21"0,0 0 16,0 0-1,21-21 16,1 0-15,-22-21-16,0 0 0,0 0 16,0-1-16,0 1 15,-22 0 1,1 21-16,0 0 0,0 0 16,0 0-16,21 21 15,-21-21-15,21 21 0,-22-21 16,22 22-16,0-1 15,0 0-15,0 0 16,0 0-16,22-21 31</inkml:trace>
  <inkml:trace contextRef="#ctx0" brushRef="#br0" timeOffset="181943.73">9631 14097 0,'0'21'0,"0"-42"0,0 63 0,0-20 16,-21-22-16,21 21 16,0 0-16,0 0 15,21-21 1,0 0-16,0 0 0,0 0 16,-21-21-16,21 21 0,1-21 0,-22 0 15,0-1-15,0 1 16,0 0-1,-22 21-15,1 0 16,0 0-16,0 0 16,0 0-16,21 21 0,-21 0 15,21 1 1,21-22 0,0 0-1,0 0-15,0 0 0</inkml:trace>
  <inkml:trace contextRef="#ctx0" brushRef="#br0" timeOffset="182308.04">10223 13610 0,'0'-21'0,"0"42"0,-21-42 15,21 0-15,0 0 0,0 0 0,0-1 16,-21 22 0,21 22-1,0-1-15,0 0 16,0 0-16,0 21 0,0 1 0,0-1 16,0 0-16,-21 1 0,21-1 0,0 0 15,0 1-15,0-1 0,0 0 16,0 1-16,-21-22 0,21 21 15,0 1-15,-21-22 0,21 0 0,0 0 16,0 0-16,0 0 0,21-42 31,0 0-15,-21 0-16,21 0 0,-21 0 16,0-1-16,21-20 0,0 21 0</inkml:trace>
  <inkml:trace contextRef="#ctx0" brushRef="#br0" timeOffset="183508.35">10139 13526 0,'0'0'0,"-21"0"16,42 0 30,0 0-46,0 0 0,0 0 0,0 0 16,1 0-16,-1 0 0,21 0 16,-21 0-16,22 0 0,-22 0 15,21 0-15,0 0 0,22 0 0,-1 0 16,1-22-16,21 22 0,-1 0 16,1 0-16,105-21 0,-105 21 15,0 0-15,-1 0 0,1-21 0,-21 21 16,20 0-16,1-21 0,0 21 15,-1 0-15,1 0 0,0-21 0,-1 21 16,1 0-16,-22 0 0,1-21 16,-1 21-16,1 0 0,-22 0 0,1 0 15,-22 0-15,21 0 0,-21 0 16,-21 21 62,0 0-62,0 0-1,0 0-15,0 0 16,0 1-16,0-1 0,0 0 16,0 21-16,0-21 0,0 1 15,0-1-15,0 21 0,0 0 0,0-20 16,0 20-16,0-21 0,0 21 0,0-20 15,0 20-15,-21-21 0,21 21 16,0-20-16,0 20 0,0-21 0,0 0 16,0 22-16,0-22 0,0 0 15,0 0-15,0 0 0,0 0 16,0 1-16,0-1 0,0 0 16,0 0-16,-21-21 62,0 0-46,0 0-16,-1 0 0,1 0 15,0 0-15,0 0 0,-21 0 0,20 0 16,-20 0-16,0 0 0,-22 0 16,22 0-16,-22 0 0,-20 0 15,-1 0-15,0 0 0,1 0 0,-1 21 16,0-21-16,1 0 0,-1 21 15,0 1-15,1-22 0,-1 0 0,0 21 16,1-21-16,-1 0 0,-63 21 16,63-21-16,22 0 0,-1 0 15,22 0-15,-22 0 0,22 0 0,0 0 16,-1 0-16,22 0 0,-21 0 0,21 0 16,0 0-16,-1 0 0,1 0 15,0 0 1,0 0 156,21-21-157,-21 0 1,21-1-16,-21 22 0,21-21 16,0 0-16,0 0 0,0 0 0,-22 0 15,22-1-15,0 1 0,0 0 16,0 0-16,0 0 0,0 0 15,0-1-15,0 1 16,22 21 0,-1 0-16</inkml:trace>
  <inkml:trace contextRef="#ctx0" brushRef="#br0" timeOffset="183820.17">8551 16277 0,'-42'0'0,"84"0"0,-105-21 15,42 0-15,-1 21 0,1-21 0,21 0 16,0-1-16,0 1 16</inkml:trace>
  <inkml:trace contextRef="#ctx0" brushRef="#br0" timeOffset="184228.94">8572 16066 0,'0'0'0,"-21"0"0,21-22 0,-21 22 16,21-21-16,-21 0 0,21 0 15,0 0 1,-21 21 0,21 21-1,0 21-15,0-21 0,0 22 16,0-1-16,0 0 0,0 1 15,0-1-15,21 22 0,-21-22 0,0 21 16,0-20-16,0-1 0,0 0 16,0 22-16,0-22 0,0 1 0,0-1 15,0-21-15,0 21 0,0-20 16,0-1-16,0-42 31,0-1-31,0 1 0,0 0 16,0-21-16,0 21 0,0-22 15,0 1-15,0 21 0,0-22 0</inkml:trace>
  <inkml:trace contextRef="#ctx0" brushRef="#br0" timeOffset="185037.48">8488 16023 0,'0'0'15,"0"-21"-15,0 0 0,0 0 16,21 21-1,0 0-15,0 0 0,22 0 16,-1 0-16,0 0 0,1 0 16,20 0-16,1 0 0,-1 0 15,1 0-15,20 0 0,1 0 0,0 0 16,-1 0-16,1-21 0,21 21 16,0 0-16,21-22 0,-22 22 0,22 0 15,0 0-15,0 0 0,0 0 16,0 0-16,22 0 0,-22 0 0,0 0 15,21 0-15,-21 0 0,0 0 0,-21-21 16,-1 21-16,1 0 0,0 0 16,-21 0-16,-1-21 0,-20 21 0,-1 0 15,1 0-15,-22 0 0,1-21 16,-22 21-16,0 0 0,0 0 0,-42 21 78,21 0-78,0 0 16,0 1-16,-21-1 0,21 21 0,0-21 15,0 22-15,0-22 0,0 21 0,0 0 16,0 1-16,0-22 0,0 21 16,0 1-16,0-1 0,0 0 0,0 1 15,0-1-15,0 0 0,0-21 0,0 22 16,0-1-16,0 0 0,0-20 15,0 20-15,0-21 0,0 0 16,0 22-16,-21-22 0,-1 0 16,22 0-16,-21-21 0,21 21 15,-21-21-15,0 0 0,0 0 16,0 0-16,-1 0 0,1 0 0,0 0 16,0 0-16,0 0 0,0 0 15,-22 0-15,22 0 0,-21 0 0,-1 0 16,1 0-16,-64 0 0,43 0 15,-22 0-15,0 0 0,1 0 16,-43 0-16,21 0 0,-21 0 0,0 0 16,-21 0-16,21 0 0,-43 0 15,22 0-15,0 0 0,21 0 16,-21 0-16,21 0 0,-127 0 16,127 0-16,21 0 0,0 0 15,0 0-15,22-21 0,-1 21 0,22 0 16,20 0-16,-20 0 0,42-21 0,-22 21 15,22 0-15,21-21 16,21 21 0,0 0-16,1 0 15,-1-21-15,21-1 0,-21 22 0,22-21 16,-22 0-16</inkml:trace>
  <inkml:trace contextRef="#ctx0" brushRef="#br0" timeOffset="185545.19">9271 16298 0,'21'-21'16,"0"0"-1,-21 0-15,21 0 16,1 0-16,-22-1 0,0 1 15,0 0-15,0 0 0,-22 21 32,1 0-32,0 0 15,0 0-15,0 0 0,-22 21 16,22 0-16,0 0 0,0 1 0,0-22 16,0 21-16,21 0 0,0 0 0,0 0 15,0 0-15,21 1 16,0-1-16,0 0 0,21-21 15,-20 21-15,-1-21 0,21 21 0,-21 0 16,0-21-16,22 22 16,-22-22-16,0 21 0,-21 0 15,0 0-15,-21-21 16,0 21-16,0-21 16,-22 0-16,1 0 0,0 0 0,-22 21 15,22-21-15,-22 0 0,22 0 16,0 0-16,-1 0 0,1 0 0,0 0 15,20-21-15,1 21 0,21-21 0,0 0 16,21 21 0,1-21-16,-1 21 15,21 0-15,0-21 0,-20 21 0,20 0 16,0-22-16,1 22 16</inkml:trace>
  <inkml:trace contextRef="#ctx0" brushRef="#br0" timeOffset="186706.52">9461 16425 0,'0'22'0,"0"-44"0,22 44 16,-1-1-16,0-21 31,0 0-31,0 0 16,0 0-16,1 0 16,-1-21-16,0-1 0,0 1 0,0 0 15,0 0-15,-21 0 0,0 0 16,0-1-16,0 1 0,0 0 15,0 0 1,-21 21-16,0 0 0,0 0 16,0 21-16,0 0 0,-1-21 0,1 21 15,-21 43-15,42-43 0,0 0 16,-21 0-16,21 22 0,0-22 16,0 0-16,0 0 0,0 0 0,0 1 15,0-1-15,21 0 0,0-21 16,0 0-16,0 0 0,22 0 15,-22 0-15,21 0 0,1-21 0,-1 0 16,-21-1-16,21 22 0,1-21 16,-22 0-16,21 0 0,-21 0 15,1 0-15,-1-1 0,-21 1 0,0 0 16,21 0-16,-21 0 16,0 42-1,0 0 1,0 0-16,0 0 15,0 1-15,0-1 0,0 0 0,0 0 16,0 21-16,0-20 0,0-1 0,0 0 16,-21 0-16,21 0 15,0-42 17,0 0-17,21 0-15,0 0 0,0-1 16,0-20-16,-21 21 0,22 0 15,-1 0-15,0-1 0,0 1 0,0 21 16,0-21-16,1 21 0,-1 0 0,0 0 16,-21 21-1,21-21-15,-21 21 0,0 1 0,21-22 16,-21 21-16,0 0 0,0 0 16,0 0-16,0 0 0,43 1 15,-43-1-15,21-21 0,0 21 16,21-21-16,-21 0 0,22 0 15,-1 0-15,0 0 0,1 0 0,-1 0 16,0 0-16,1 0 0,-1-21 0,0 0 16,1 21-16,-1-22 0,0 1 15,-20 0-15,-1 21 0,0-21 0,-21 0 16,0 0-16,0-1 0,0 1 0,0-21 16,0 21-16,0 0 0,-21-1 15,0 22-15,-1-21 0,-20 0 0,21 21 16,0 0-16,0 0 0,-1 0 0,-20 0 15,0 42 1,21-20-16,-1-22 0,22 21 0,-21 0 0,0 0 16,21 0-16,0 0 15,0 1-15,0-1 0,0 0 0,0 0 16,21-21-16,0 21 0,1-21 16,-1 0-16,0 0 0,0 0 15,0 0-15,0 0 0,1-21 0,-1 21 16,0-21-16,0 0 0,0 0 0,0 21 15,1-22-15,-1 1 0,0 0 16,-21-21-16,0 21 0,21-1 0,-21-20 16,21 0-16,-21-1 0,0 1 0,0 0 15,0 21-15,0-22 0,0 1 16,0 21-16,0 0 0,0-1 0,0 1 16,0 42-1,0 1 1,-21-1-16,21 21 0,0-21 0,0 22 15,0-1-15,0 0 0,0-21 16,0 22-16,0-1 0,0 0 0,0-20 16,21 20-16,0-21 0,1 21 15,20-20-15,-21-1 0,21-21 16,1 0-16,-1 0 0,0 0 0,22 0 16,-22 0-16,22-21 0,42-22 15,-43 1-15,1 21 16,-1-22-16</inkml:trace>
  <inkml:trace contextRef="#ctx0" brushRef="#br2" timeOffset="192140.42">10520 13822 0,'0'0'0,"21"-21"63,0 21-63,0 0 0,0 0 0,1 0 16,20 0-16,-21 0 0,21 0 15,-20 0-15,20 0 0,-21 0 16,0 0-16,0 0 0,1 0 0,-1 0 15,-42 0 17,-1 0-17</inkml:trace>
  <inkml:trace contextRef="#ctx0" brushRef="#br2" timeOffset="192656.12">10626 13758 0,'0'0'0,"-22"0"0,22 22 16,-21-22-16,21 21 0,-21 0 16,21 0-16,-21-21 0,21 21 0,-21 0 15,21 1-15,0-1 0,0 0 0,-21 0 16,21 0-16,-22-21 0,22 21 16,0 1-16,0-1 0,-21 0 15,21 0 1,0-42 15,21 0-15,-21 0-16,22 21 15,-1 0-15,0-22 16,0 22-16,0 0 0,0-21 16,1 21-16,20 0 0,-21 0 0,21 0 15,-20 0-15,20 0 0,0 0 16,-21 0-16,22 21 0,-1-21 0,-21 22 15,0-1-15,1-21 0,-1 21 16,-21 0-16,0 0 0,0 0 16,0 1-16,-21-1 0,-1 0 0,-20-21 15,0 21-15,-1 0 0,-41 0 16,41-21-16,1 0 0,0 0 16,-1 0-16,22 0 15,0 0-15,-21 0 0,21 0 0,-1 0 16,1 0-1,21-21 1,21 21-16,1 0 16,-1 0-16,0-21 15,0 21-15,0 0 0,22 0 0</inkml:trace>
  <inkml:trace contextRef="#ctx0" brushRef="#br2" timeOffset="193115.86">11430 13885 0,'0'0'0,"0"-21"16,-21 21-1,0 0-15,-1 0 0,22 21 0,-21-21 16,0 22-16,0-1 0,21 0 0,-21 0 15,0 21-15,21-20 0,-22-1 16,22 0-16,0 0 0,0 0 0,0 22 16,0-22-16,0 0 15,22 0-15,-1 0 0,0 0 16,0-21-16,0 0 0,0 0 0,22 0 16,-22 0-16,0 0 0,0 0 15,0 0-15,1-21 0,-1 0 0,0 21 16,0-21-16,0 0 0,0 0 15,-21-1-15,0 1 0,0 0 0,0 0 16,0 0-16,0 0 0,0-1 0,0 1 16,-21-21-16,0 21 0,0 0 15,0-1-15,0 1 16,-1 21-16,1 0 0,0 0 16,0 0-16,0 21 0,0 1 15,21-1-15,0 0 0,-22 0 16,22 0-16,0 0 0,0 1 15,0-1-15,0 0 0,22-21 16,-1 0-16</inkml:trace>
  <inkml:trace contextRef="#ctx0" brushRef="#br2" timeOffset="193615.57">12150 13801 0,'0'0'0,"-22"0"0,1 0 16,0 0-16,0 0 0,0 0 15,0 0-15,-1 0 0,1 0 0,0 0 16,0 21-16,21 0 0,-21 0 16,21 0-16,-21 1 0,21-1 0,0 0 15,0 0-15,0 0 0,0 22 16,0-22-16,0 0 0,0 0 0,0 0 15,0 0-15,0 1 0,0-1 0,21 0 16,0 0-16,0-21 16,0 21-16,0-21 0,1 0 0,-1 0 15,0 0-15,42 0 0,-41 0 16,-1 0-16,0 0 0,0-21 16,21 0-16,-20 0 0,-1 0 0,0-1 15,-21 1-15,21 0 0,-21 0 16,21 0-16,-21-22 0,0 22 0,0-21 15,0 21-15,-21-22 0,0 22 0,0 0 16,0 0-16,-1 0 0,-20 0 16,21-1-16,-21 22 0,20 0 15,-20 0-15,21 0 0,-21 22 0,20-1 16,-20 0-16,21 0 0,0 0 0,21 0 16,-21 22-16,21-22 0,-22 0 15,22 0-15,0 22 0,0-22 16,0 0-16,0 0 0,0 0 15,0 0-15,22-21 16,-1 22-16</inkml:trace>
  <inkml:trace contextRef="#ctx0" brushRef="#br2" timeOffset="-212896.56">4530 16383 0,'0'0'0,"-43"21"0,-20-21 0,20 0 16,1 0-16,0 0 0,-1 0 15,1 0-15,0 0 0,21 0 0,-1 21 16,-20-21-16,21 0 0,0 0 16,0 0-16,-1 0 0,44 0 31,20 0-31,-21 0 0,21 0 15,1 0-15,20 0 0,22 0 16,0 0-16,20-21 0,1 21 0,21 0 16,-21 0-16,21-21 0,21 21 0,-21-21 15,21 21-15,1 0 16,-22 0-16,0 0 0,0-21 0,0 21 16,0 0-16,0 0 0,0 0 15,-22 0-15,1 0 0,0 0 0,0 0 16,-21 0-16,-1 0 0,-20 0 0,-1 0 15,-20 0-15,-1 0 0,0 0 16,-21 0-16,22 0 0,-22 0 16,-21-21-16,0-1 31,-21 22-31,0 0 16,21-21-16,-22 21 15,1 0-15,0-21 16,0 21-16,0 0 0,0-21 0,-1 21 15,1-21-15</inkml:trace>
  <inkml:trace contextRef="#ctx0" brushRef="#br2" timeOffset="-212484.01">7006 16023 0,'0'0'0,"-21"0"0,21 21 31,0 1-15,0-1-16,21-21 0,0 21 15,0 0-15,1-21 0,-1 21 0,0 0 16,21-21-16,-21 22 0,1-22 16,-1 21-16,21 0 0,-21-21 0,22 0 15,-22 0-15,0 0 0,0 21 16,21-21-16,-20 0 0,-1 0 0,0 0 15,-21 21 17,-21 0-17,0-21-15,-1 22 0,-20-1 0,21-21 16,-21 21-16,20 0 0,-20 0 16,21 22-16,-21-22 0,20 0 0,-20 0 15,0 0-15,21 0 0,-1 1 16,-20-1-16,21 0 0,0 0 0,0 0 15,-1-21-15,1 0 0,0 0 0,0 0 16,0 0 0,0-21-16,-1 21 0,22-21 0</inkml:trace>
  <inkml:trace contextRef="#ctx0" brushRef="#br2" timeOffset="-209726.81">3090 15473 0,'0'-21'0,"0"42"0,0-63 15,-21 42-15,21-22 0,-21 22 0,21-21 16,-21 21 0,21 21-1,0 1 1,0-1-16,0 21 0,0-21 16,0 0-16,0 22 0,0-22 0,0 21 15,0 1-15,0-22 0,0 21 16,0-21-16,0 0 0,-21 1 0,21 20 15,0-21-15,0 0 16,0 0-16,0-42 31,0 0-31,0 0 16,0 0-16,0 0 0,0-1 16,0-20-16,0 21 0,21 0 0,-21-22 15,0 22-15,21-21 0,-21 21 16,0 0-16,0-22 0,21 43 15,-21-21-15,21 0 0,0 21 16,1 0-16,-22 21 16,21 0-16,0-21 0,-21 21 0,21 1 15,-21-1-15,21 0 0,-21 0 16,0 0-16,0 0 0,21 1 0,-21-1 16,0 0-16,22 0 0,-22 0 15,0 0-15,21-21 31,0 0-31,0-21 16,0 21-16,-21-21 16,0 0-16,21 0 0,1 0 15,-22-22-15,21 22 0,0 0 0,-21 0 16,0-22-16,21 22 0,-21 0 16,21 0-16,-21 0 0,21 21 15,1 0-15,-22 21 16,0 0-1,21 0-15,-21 0 0,0 1 0,0-1 16,0 21-16,0-21 0,21 0 16,-21 1-16,0-1 0,0 0 15,21 0-15,0 0 0,0 0 16,1 1-16,-1-22 0,0 0 16,0 0-16,0 0 0,43 0 15,-43 0-15,0-22 16,0 1-16,22 0 0,-1-21 0,-21 21 15,0-1-15,0 1 0,1-21 16,-1 21-16,-21-22 0,21 22 0,-21-21 16,0 21-16,0 0 0,0-1 0,0 1 15,0 0 1,-21 21-16,0 0 0,-1 21 16,1 0-16,21 1 15,0-1-15,-21 0 0,21 0 0,-21 21 16,21-20-16,0 20 0,0-21 0,0 0 15,0 22-15,0-22 0,0 0 16,0 0-16,21 0 0,0 0 16,0-21-16,1 0 0,-1 0 15,0 0-15,0 0 0,0 0 0,0 0 16,22-21-16,-22 0 0,0 0 16,21 0-16,-20 0 0,-1-1 0,21-20 15,-21 21-15,22-21 0,-22-1 0,0 1 16,-21 0-16,21-1 15,-21 1-15,21 0 0,-21-22 0,0 43 16,0-21-16,0-1 0,0 22 16,0 0-16,0 0 0,-21 21 15,0 21 1,0-21-16,21 42 0,-21-21 16,21 22-16,-22-22 0,22 21 0,-21 1 15,21 20-15,0-21 0,0 1 16,0-1-16,0-21 0,0 22 0,0-1 15,21 0-15,1-21 0,-1 1 16,0-1-16,0-21 16,0 0-16,0 0 0,1 0 15,-1 0-15,21 0 0,-21-21 0,0 21 16,1-22-16,-1 1 0,0-21 16,0 21-16,0 0 0,-21-22 0,0 1 15,0 0-15,0-1 0,0 1 16,0 21-16,0-22 0,0 1 0,0 21 15,0-21-15,0 20 0,0 1 16,0 0-16,0 42 16,0 0-16,0 1 15,0-1-15,0 21 0,0-21 16,0 22-16,0-1 0,0 0 0,0 1 16,-21-1-16,21 0 15,0 1-15,-21-22 0,21 21 0,0-21 16,0 0-16,0 1 0,0-1 0,0 0 15,0 0-15,0-42 32,0 0-32,0 0 15,21-1-15,0 1 0,0 0 16,-21 0-16,22-21 0,-22 20 0,21 1 16,0 0-16,-21 0 0,21 21 15,0-21-15,0 21 0,1 0 16,-1 0-1,0 21-15,-21 0 16,0 0-16,21 0 0,-21 1 16,0-1-16,0 0 0,0 0 15,0 0-15,0 0 16,0 1-16,21-22 16,0 0-16,1 0 15,-1 0-15,0 0 0,0 0 16,0-22-16,0 22 0,1-21 0,20 0 15,-21 0-15,0 0 0,0 0 16,1-1-16,-22 1 0,21 0 0,0 0 16,-21-21-16,0 20 15,0 44 17,-21-1-17,21 0-15,-21 0 0,21 0 0,-22 0 16,22 1-16,0-1 0,0 0 15,0 0-15,0 0 0,0 0 16,0 1-16,22-22 16,-1 0-16,0 0 0,0 0 15,0 0-15,0 0 0,1-22 16,-1 1-16,0 0 16,0 0-16,0 0 0,0 0 0,-21-1 15,0 1-15,0-21 0,0 21 16,0 0-16,0-1 0,0-20 0,0 21 15,-42 0-15,21 0 16,0 21-16,0 0 0,-1 0 0,1 0 16,0 0-16,0 0 0,21 21 0,0 0 15,-21 0-15,21 0 16,21-21 0,0 0-16,0 0 15,0 0-15,1 0 0,20 0 16,-21 0-16,21 0 0,-20 0 0,20-21 15,21 21-15,-20-21 0,20 0 16,1 21-16,-22-21 0,22 21 0,-22-22 16,21 22-16,-20-21 0,-22 21 0,42-21 15,-41 21-15,-44 0 32,1 0-17,0 0-15,0 21 0,0-21 16,0 21-16,-1 1 0,1-1 0,0 0 15,0 0-15,0 0 0,0 22 0,21-22 16,-22 0-16,1 0 0,21 0 16,0 22-16,0-22 0,0 0 15,0 0-15,0 0 0,0 0 16,21 1 0,1-22-16,-1 0 0,0 0 15,0 0-15,21 0 0,-20 0 0,-1-22 16,0 1-16,0 0 0,0 0 0,0 0 15,1 0-15,-1-1 0,-21-20 16,21 0-16,0-1 0,0 1 0,-21-21 16,0 20-16,21-20 0,-21 20 0,22-20 15,-22 21-15,21-22 0,-21 22 16,0-1-16,0 22 0,0-21 0,0 21 16,0 0-16,0-1 15,0 44 1,-21-1-1,21 0-15,0 21 0,-22-21 0,22 22 16,0-22-16,-21 21 0,21 1 16,0 20-16,0-21 0,0 1 0,0-1 15,0 0-15,0 1 0,0-1 0,0 0 16,0 1-16,0-22 0,0 21 16,0-21-16,21 1 0,-21-1 0,22 0 15,-1 0-15,21 0 16,-21-21-16,22 0 0,-22 0 15,21 0-15,-21 0 0,22 0 0,-1 0 16,0-21-16,-21 0 0,22 21 0,-22-42 16,0 20-16,21 1 15,-20-42-15</inkml:trace>
  <inkml:trace contextRef="#ctx0" brushRef="#br2" timeOffset="-209351.38">4064 15282 0,'63'0'31,"-41"0"-31,20-21 0,0 21 0,22 0 16,-22-21-16,22 21 0,-1-21 0,1 21 16,-1 0-16,1-21 0,-1 21 15,1-21-15,-22 21 0,0 0 16,1 0-16,-1 0 0,-21 0 0,0 0 15,0 0-15,1 0 0,-44 0 47</inkml:trace>
  <inkml:trace contextRef="#ctx0" brushRef="#br2" timeOffset="-207110.11">13208 13356 0,'-21'0'0,"42"0"0,-63 0 15,20 0-15,1 0 16,0 0-16,42 0 31,0 0-15,22 0-16,-1 0 0,0 0 16,22 0-16,-1 0 0,1 0 0,21 0 15,-1 0-15,1 0 0,21 0 16,21 0-16,0 0 0,0-21 0,0 21 15,21-21-15,-21 21 0,21-21 16,0 21-16,0-21 0,1 21 0,-22-22 16,0 22-16,0-21 0,-22 21 15,1 0-15,-21 0 0,0 0 0,-1-21 16,-20 21-16,-1 0 0,-20 0 16,-1 0-16,-21 0 0,0 0 0,0 0 15,-42 0 16,0 0-31,0 0 16,-21 0-16,20 0 0,1-21 0,-21 21 16,0 0-16</inkml:trace>
  <inkml:trace contextRef="#ctx0" brushRef="#br2" timeOffset="-206772.3">15684 12975 0,'0'0'0,"-21"0"32,21 21-17,0 1-15,21-22 0,1 21 16,-1-21-16,0 0 0,0 21 16,21-21-16,1 21 0,-22-21 15,21 0-15,1 0 0,-1 21 16,0-21-16,-21 0 0,22 21 0,-22-21 15,0 22-15,0-22 0,0 21 0,-21 0 16,0 0-16,0 0 0,-21 0 16,0 1-16,0-1 0,-21 0 0,-1 21 15,1-21-15,0 22 0,-22-22 16,22 21-16,-22 1 0,22-1 0,-22-21 16,22 21-16,0-20 0,21-1 0,-22 0 15,22 0-15,21 0 0,-21 0 16</inkml:trace>
  <inkml:trace contextRef="#ctx0" brushRef="#br2" timeOffset="-205784.02">17695 12573 0,'21'0'47,"1"0"-16,-1 0-15,-21 21-16,21-21 0,-21 21 31</inkml:trace>
  <inkml:trace contextRef="#ctx0" brushRef="#br2" timeOffset="-204968.49">17865 12594 0,'0'0'0,"0"-42"32,0 21-1,-22 21-16,1 0 1,0 0-16,0 0 16,0 0-16,0 0 0,-1 0 15,1 21-15,0-21 0,21 21 16,-21-21-16,0 0 0,0 0 16,-1 0-16,1 0 0,0 0 15,0 21-15,0-21 16,0 0-16,-1 0 0,1 0 0,0 0 0,0 0 15,0 0-15,0 0 16,-1 0-16,-20 0 0,21 0 0,0 0 16,0 0-16,-22 0 0,22 0 0,0 0 15,0 0-15,0 0 16,-1 21-16,1 1 0,21-1 16,0 0-16,0 0 15,0 21-15,0-20 0,0 20 0,0 0 16,0 22-16,0-22 0,0 22 0,0-22 15,0 21-15,0 1 0,0-1 16,0 22-16,0-21 0,0 20 16,0 1-16,0 0 0,0-1 0,-21 22 15,21-21-15,-21-1 0,21 1 16,0 0-16,-42 84 0,42-84 16,-22-1-16,22 1 0,0 0 0,0-22 15,-21 22-15,21 0 0,0-22 16,-21 22-16,21-22 0,0 1 0,0-1 15,0-20-15,0 20 0,-21-21 0,21-20 16,0 20-16,0-21 0,0-42 31,0-21-31,0-1 0,0 1 0</inkml:trace>
  <inkml:trace contextRef="#ctx0" brushRef="#br2" timeOffset="-204072.59">17145 12700 0,'-21'-21'0,"42"42"0,-42-63 0,0 42 0,21-21 15,0-1 1,21 22 0,0 0-16,0 0 15,21 0-15,234 0 16,-213 0 0,22 0-16,-1-21 0,1 21 0,0 0 15,21 0-15,-1 0 0,1-21 16,21 21-16,0 0 0,21-21 0,-21 21 15,22 0-15,20-21 0,-21 21 16,21-21-16,-20-1 0,-1 22 16,0-21-16,0 0 0,-21 21 0,-21-21 15,21 21-15,-21 0 0,0 0 16,-22-21-16,64 21 0,-84 0 16,-22 0-16,22 0 0,-22 0 0,-21 0 15,0 0-15,22 0 0,-22 0 16,-21 21-16,21-21 0,-21 21 15,0 0-15,0 0 0,0 1 16,0-1-16,0 21 0,0-21 0,0 22 16,0 20-16,-21-21 0,21 22 0,-21-1 15,21 1-15,-21-1 0,21 1 16,0 21-16,0-22 0,0 1 0,0 20 16,0-20-16,0 20 0,0 1 0,0-21 15,0 20-15,0 1 16,0-22-16,21 22 0,-21 0 0,21-22 15,-21 22-15,0 0 0,0-1 0,0 1 16,21-22-16,-21 22 0,21-21 16,-21 20-16,21-20 0,-21-1 0,0 1 15,22 20-15,-22-20 0,21-1 0,-21 1 16,21-1-16,-21 1 0,0-1 16,0 1-16,0-1 0,21-20 0,-21-1 15,0 22-15,0-22 0,0 0 16,0 1-16,0-1 0,0 0 0,-21-21 15,0 22-15,21-22 0,-21 0 16,-1 0-16,-20 0 0,21-21 0,-21 0 16,-1 0-16,1 0 0,0 0 0,-22 0 15,1 0-15,-22 0 0,-84-21 16,63 0-16,0 0 0,-21 21 16,0-21-16,-21 0 0,0-1 0,-1 1 15,-20 21-15,21-21 0,-21 21 16,-1 0-16,22-21 0,0 21 0,0 0 15,21 0-15,21 0 0,0 0 0,0 0 16,0 21-16,22-21 0,-1 0 16,0 21-16,1-21 0,20 0 15,1 0-15,-1 0 0,22 0 0,21 0 16,0-21-16,-1 0 0,22-21 0,0 20 16,22-20-16</inkml:trace>
  <inkml:trace contextRef="#ctx0" brushRef="#br2" timeOffset="-202540.65">19177 13589 0,'0'0'0,"0"-21"16,0 0-16,0 0 0,-21-1 0,21 1 15,-21-21-15,21 21 0,-22 0 0,1-1 16,0 1-16,0 0 0,-21 0 16,20 0-16,-20 21 0,0-21 15,-1-1-15,-20 22 0,21 0 0,-22 0 16,1 0-16,-1 0 0,22 0 16,-22 0-16,1 22 0,-1-1 15,1 0-15,-1 0 0,22 0 0,-22 22 16,22-1-16,0 21 0,-1-20 0,1 20 15,21 1-15,0-1 0,0 1 0,-1-1 16,22 1-16,0 84 16,0-85-16,0 1 0,22-1 15,-1 1-15,0 21 0,0-22 0,0 1 16,22-1-16,-22-21 0,63 64 16,-20-63-16,-22-1 0,22 0 15,-1 1-15,22-22 0,-22 21 0,22-21 16,-21 0-16,20 1 0,-20-22 15,20 0-15,1 0 0,0 0 0,-22 0 16,107-22-16,-86 1 0,-20 0 16,20 0-16,-20-21 0,21 20 15,-22-20-15,-21 0 0,22-1 16,-22 1-16,1 0 0,-1-22 0,0 1 16,-21-1-16,22-42 15,-43 43-15,0-1 0,0 1 0,0-1 0,0 22 16,0-21-16,-21-1 0,-1 1 15,1 20-15,-21-20 0,21-1 16,-22 1-16,1 20 0,0 1 0,-22-21 16,22 20-16,-22 22 0,-63-42 15,43 20-15,20 22 0,1 21 16,-1-21-16,1 21 0,-1-21 0,1 21 16,-1 0-16,1 0 0,-1 21 15,-20 0-15,20-21 0,1 21 0,-64 43 16,63-22-16,22 0 15,-1 1-15,1 20 0,21 1 16,-21-22-16,20 22 0,1-1 0,21 1 0,0-22 16,0 21-16,0-20 0,0 20 15,0 43-15,0-64 16,21 1-16,1-1 0,-1 0 0,0 1 16,21-22-16,1 21 0,-22-21 15,21 1-15,0-1 0,1-21 0,-1 21 16,0-21-16,22 0 0,-22 0 15,1 0-15,20 0 0,-21 0 0,22 0 16,-22 0-16,1-21 0,20 0 0,-21 21 16,22-22-16,-22 1 0,1 0 15,-1 0-15,0 0 0,1 0 0,-1-22 16,-21 22-16,0 0 0,0 0 16,-21-22-16,0 22 0,0 0 0,0-21 15,0 21-15,0-22 0,-21 22 16,-42-42-16,42 41 0,-22-20 15,1 21-15,0 0 0,-1 0 16,1 21-16,0-22 0,-1 1 0,22 21 16,-21 0-16,-1 0 0,22 0 0,-21 0 15,21 0-15,-22 21 0,22 1 16,0-1-16,0 0 0,0 0 16,0 0-16,-1 22 0,22-22 0,0 21 15,0-21-15,0 22 0,0-22 0,0 21 16,0-21-16,22 22 15,-22-22-15,21 0 0,0 0 16,0-21-16,0 0 0,0 0 0,1 0 16,-1 0-16,0 0 0,0-21 0,21 0 15,-20 0-15,-1 21 16,0-22-16,-21 1 0,21 0 0,-21 0 16,21 0-16,-21 0 0,0-1 15,0 1-15,0 0 0,0 0 16,-21 0-16,0 0 0,0 21 15,0 0-15,21-22 0,-22 22 0,1 0 0,0 0 16,0 22 0,0-1-16,21 0 0,0 0 0,-21 0 15,21 0-15,-22 1 0,22-1 0,-21 21 16,21-21-16,0 0 0,0 1 16,0-1-16,0 0 0,0 0 0,21-21 15,1 0-15,-1 0 16,0 0-16</inkml:trace>
  <inkml:trace contextRef="#ctx0" brushRef="#br2" timeOffset="-199616.7">18076 12065 0,'21'0'31,"1"0"-31,-1-21 0,0 21 16,21-21-16,-21 21 0,22-21 0,-22-1 15,0 22-15,0-21 16,0 0-16,-21 0 0,0 0 16,-21 21-16,0 0 0,0 0 15,-21 0-15,20 21 0,-20-21 16,0 21-16,-1 0 0,22 22 16,-21-22-16,21 0 0,0 21 15,-1-21-15,22 22 0,0-22 0,0 21 16,0 1-16,22-22 0,-1 21 0,21-21 15,0 22-15,1-22 0,-1 21 16,0-21-16,1 0 0,-1 1 0,0 20 16,1-21-16,-1 0 0,-21 0 0,0 1 15,1-1-15,-22 0 0,0 0 16,0 0-16,0 0 0,-22 1 0,1-1 16,0-21-16,-21 21 0,21-21 15,-22 0-15,1 0 0,0 0 0,-1 0 16,1 0-16,0 0 0,20-21 0,-20 0 15,21-1-15,0 1 16,0 0-16,-1 0 0,1 0 0,0 0 16,21-1-16,0 1 0,0 0 0,21 21 31,0 0-31,-21 21 16,22 0-16,-1 1 0,0-1 0,21 0 15,-21 0-15,1 0 0,20 0 16,-21 1-16,21-1 0,-20-21 0,62 21 15,-41-21-15,-1 0 16,0 0-16,-21 0 0,22 0 0,-1-21 16,0 0-16,-20 21 0,-1-22 0,21 1 15,-21 0-15,0 0 16,-21 0-16,22 0 0,-22-22 0,21 22 16,-21 0-16,0-21 0,0 20 0,0 1 15,0 0-15,0 0 0,0 0 16,0 42-1,0 0 1,0 0-16,0 0 0,0 1 16,0-1-16,0 21 0,0-21 0,0 0 15,0 22-15,0-22 0,0 0 16,0 0-16,0 0 0,0 1 16,21-22-16,0 21 0,0-21 15,0 0-15,1 0 0,-1-21 16,0-1-16,0 1 0,0 0 15,0 0-15,-21 0 0,22 0 0,-1-1 16,0-20-16,-21 21 0,0 0 16,0 0-16,21-22 0,-21 22 15,0 0-15,0 42 32,0 0-32,0 0 0,0 1 15,0-1-15,0 0 0,0 0 0,0 21 16,0-20-16,0-1 15,0 0-15,21 0 0,-21 0 0,21 0 0,1-21 16,-22 22-16,21-1 0,0-21 16,21 0-16,-21 0 0,1 0 15,20 0-15,-21 0 0,0-21 0,22 21 16,-22-22-16,0 1 0,0 0 16,0 0-16,0 0 0,1 0 0,-22-22 15,21 22-15,0-21 0,0 21 0,0-1 16,-21 1-16,21 0 0,1 0 15,-1 21-15,0 0 16,-21 21 0,0 0-1,0 0-15,0 1 16,21-22 15,-21-22-15,0 1-1,0 0-15,0 0 16,0 0-16,0 0 0,-21 21 16,0 0-16,0 0 15,-1 0 1,1 0-16,21 21 0,0 0 16,0 0-16,-21 0 0,21 0 0,0 1 15,-21 20-15,21-21 0,0 0 16,0 0-16,0 22 0,0-22 0,0 0 15,0 21-15,0-20 0,0-1 16,21 0-16,0 0 0,-21 0 0,21-21 16,1 0-16,-1 21 0,0-21 0,0 0 15,21 0-15,-20 0 0,20-21 16,0 0-16,1 0 0,-22 0 0,21-22 16,0 22-16,22-42 15,-22 42-15,-21-22 0,22 22 0,-22-21 16,0 21-16,0-1 0,-21 1 15,21 21-15,-21-21 0,22 21 32,-22 21-17,0 0-15,0 1 16,21-22 31,-21-22-47,0 1 15,0 0-15,0 0 16,-21 21-16,-1 0 16,22-21-16,-21 21 15,0 0-15,0 0 16,0 21-16,0 0 0,21 0 16,-22 0-16,22 1 0,0-1 15,0 0-15,-21 0 0,21 0 0,0 0 16,0 1-16,0-1 0,0 0 0,0 0 15,0 0-15,0 0 0,0 1 16,21-1-16,1-21 0,-22 21 0,21-21 16,0 0-16,0 0 0,0 0 15,0 0-15,1 0 0,-1 0 16,21 0-16,-21 0 0,22 0 0,-22-21 0,21 0 16,-21-1-16,0 1 0,22 0 15,-22 0-15,0-21 0,0 20 16,0 1-16,1 0 0,-1 0 15,0 0-15,-21 0 0,-21 21 47,0 21-47,21 0 16,-22 0-16,22 0 0,0 0 16,0 1-16,0-1 0,0 0 15,0 0-15,0 0 16,22 0-16,-1-21 15,0 0-15,0 0 0,0 0 0,22 0 16,-22-21-16,21 21 16,-21-21-16,0 0 0,22 0 0,-22 0 15,0-1-15,0 1 0,0 0 0,1-21 16,-1 21-16,0-1 0,-21-20 16,0 21-16,0 0 0,0 0 0,0-1 15,0 1-15,-21 21 16,21 21-1,-21 1-15,21-1 0,-22 0 0,22 0 16,0 0-16,0 0 0,0 1 16,0-1-16,0 0 0,0 0 15,22 0-15,-22 0 0,21 1 0,-21-1 16,0 0-16,21-21 0,-21 21 16,21-21-16,-21 21 0,0-42 46,0 0-46,-21 21 16,0 0-16,21-21 0,-21 21 16,-1 0-1,1 0-15,21 21 16,0 0-16,0 0 16,21-21-1,1 0-15,-1 0 16,0 0-16,21 0 0,-21 0 15,1 0-15,20 0 0,-21 0 0,21-21 16,1 0-16,-22 21 0,21-21 0,1 0 16,-22-1-16,21 1 0,-21 0 15,0 0-15,1 0 0,-1-22 0,0 22 16,-21 0-16,0 0 0,0 0 0,0 0 16,0-1-16,-21 22 0,0 0 15,-1 0-15,1 0 0,0 0 0,0 22 16,0-1-16,21 0 15,0 0-15,0 0 0,0 0 16,0 1-16,0-1 0,0 0 0,0 0 16,0 0-16,0 0 0,21 1 0,0-22 15,-21 21-15,0 0 0,0 0 16,0 0-16,0 0 0,0 1 16,-21-22-16,0 0 15,0 0-15,-1 0 16,1 0-16,21-22 15,0 1-15,0 0 16,21 21 0,1 0-16,-1-21 0</inkml:trace>
  <inkml:trace contextRef="#ctx0" brushRef="#br2" timeOffset="-198374.74">22077 12361 0,'0'0'0,"21"-42"0,0 0 0,0-1 0,-21 1 16,0-21-16,0 20 0,0 1 15,0 0-15,0-1 0,0 22 16,0 0-16,-21 0 0,21 0 0,-21 21 16,0 0-16,0 0 15,-1 21-15,1 21 0,21-21 0,-21 22 16,0 41-16,0-20 15,21-1-15,0-20 0,-21 20 0,-1 1 16,1-1-16,21 1 0,0-1 0,-21 1 16,21-1-16,-21 22 0,21-22 15,-21 22-15,21-22 0,0 1 0,0-1 16,0 1-16,-21-1 0,21-20 0,-22 20 16,22 1-16,-21-22 0,21 22 15,0-22-15,0 0 0,0 1 16,0-1-16,0-21 0,0 21 0,21-20 15,1-1-15,-1-21 0,21 0 16,-21 0-16,22 0 0,-1 0 0,-21 0 16,21 0-16,1-21 0,-1-22 0,43 1 15,-43 0-15,-21-1 0,22 1 16,-1 0-16,-21-22 0,0 22 16,0-22-16,-21 22 0,0-22 0,0 1 15,0-1-15,-21 1 0,0-1 0,0 1 16,0 21-16,-22-1 0,22 1 15,-21 21-15,0 0 0,20-1 0,-20 1 16,0 21-16,21 0 0,-1 0 16,1 0-16,0 0 0,0 0 15,21 21-15,21-21 32,0 0-32,0 0 0,1 0 0,-1 0 15,0 0-15,21-21 0,-21 21 0,22-21 16,-22 0-16,21 0 0,-21 0 15,1 21-15,-1-43 0,21 1 16,-42 21-16,0 0 0,21-1 0,-21 1 16,0 0-16,0 0 15,0 0-15,0 42 32,0 0-32,0 0 15,-21 0-15,21 1 0,0-1 0,0 0 16,0 0-16,0 21 0,0-20 0,0-1 15,0 0-15,0 0 0,0 0 16,0 0-16,21 1 0,0-22 0,1 0 16,-1 0-16,0 0 15,21 0-15,-21 0 0,1 0 0,20-22 16,-21 1-16,0 0 0,0 0 16,22-21-16,-22 20 0,0-20 0,0 21 15,0-21-15,-21-1 0,22 22 16,-22 0-16,0 0 0,21 0 0,-42 21 31,-1 0-31,22 21 0,0 0 16,-21 0-16,0-21 0,21 21 0,0 0 15,0 1-15,0-1 0,0 0 16,0 0-16,0 0 0,0 0 16,0 1-16,21-22 0,0 0 0,1 21 15,-1-21-15,0 0 0,0 0 16,21 0-16,-20 0 0,-1-21 0,21 21 15,-21-22-15,0 1 0,22 0 0,-22-21 16,0 21-16,0-22 16,0 1-16,22-64 0,-22 43 15,-21-1-15,21 1 0,-21-22 16,21 21-16,-21 22 0,0-21 0,21 20 16,-21 1-16,0 21 0,22 0 15,-22-1-15,0 1 0,-22 42 16,1 1-16,0-1 0,0 21 15,0 0-15,0 22 0,-1-1 0,1 1 16,21-1-16,0 43 16,0-42-16,0-22 0,0 0 15,21 1-15,1-1 0,-1 0 0,0-20 0,21 20 16,-21-21-16,22-21 16,-1 21-16,0-21 0,22 0 0,-22 0 15,1 0-15,20 0 0,-21-21 0,1 0 16,-1 21-16,22-21 0,-22-22 15,0 22-15,-21 0 0,22 0 0,-1 0 16,-21 0-16,0-1 0,1 22 0</inkml:trace>
  <inkml:trace contextRef="#ctx0" brushRef="#br2" timeOffset="-197403.71">16891 15155 0,'0'0'0,"0"22"0,0-1 15,0 21-15,0-21 0,0 22 16,0-1-16,0 0 0,0 1 0,0-22 15,0 21-15,0 0 0,0 1 0,0-1 16,0 0-16,21-20 0,0 20 0,0-21 16,1 21-16,-1-20 0,21 20 15,-21-21-15,22 0 0,-1 0 0,0 22 16,1-22-16,-1 0 0,0 0 16,22-21-16,-22 21 0,22-21 15,-22 0-15,21 0 0,1-21 0,-22 0 16,22 0-16,-1 0 0,1 0 0,-1-22 15</inkml:trace>
  <inkml:trace contextRef="#ctx0" brushRef="#br1" timeOffset="-187758.79">18394 9779 0,'0'0'0,"0"-21"0,21-43 31,-21 43-31,0-21 0,0 21 0,0 0 16,-21-1-16,21 1 0,-21 0 15,21 0-15,0 0 0,0 0 16,0 42 15,0 0-31,0 0 0,0 0 16,0 0-16,0 22 0,0-22 15,0 21-15,0 1 0,0-1 0,0 0 16,0 22-16,0-22 16,0 22-16,0-22 0,0 21 0,0 1 15,0 21-15,0-1 0,0 1 16,0 0-16,0-22 0,0 22 0,0-1 15,0 1-15,0-21 0,0 20 0,0 1 16,0-22-16,0 22 0,0-21 16,0-1-16,0 1 0,0-22 0,0 21 15,0-20-15,0-1 0,0-21 0,0 0 16,-22 1-16,22-1 0,-21 0 16,0-21-16,0 0 15,0-21-15,0 0 16,21-1-16,-22 1 0,1 0 15,0 0-15,0-21 0,21 20 0,-21-20 16,0 0-16</inkml:trace>
  <inkml:trace contextRef="#ctx0" brushRef="#br1" timeOffset="-187300.05">17843 10964 0,'0'-21'0,"-21"21"15,42 0 16,1 21-31,-1 1 0,0-1 0,21 0 16,-21 0-16,22 21 0,-22 1 16,21-1-16,-21 0 0,22 1 15,-22-1-15,21 0 0,-21 1 0,1-1 16,41 22-16,-42-22 16,0-21-16,1 0 0,-1 22 0,0-22 15,0-21-15,-21 21 0,21-21 16,0 0-16,1 0 15,-22-21-15,0 0 0,0-1 16,21 1-16,-21-21 0,21 21 16,-21-22-16,21 1 0,-21 0 15,21-22-15,0 22 0,-21 0 0,22-1 0,-1 22 16,0-21-16,-21 21 0,21-1 16,-21 1-16,21 0 0,-21 42 31,0 22-16,0-22-15,-21 0 0,0 21 0,0 1 16,0-1-16,-1-21 0,1 21 16,0 1-16,-21-1 0,21-21 0,-1 22 15,-20-22-15,21 0 0,0 21 0,0-21 16,-22 1-16,22-22 0,0 21 16,0-21-16,21-21 15</inkml:trace>
  <inkml:trace contextRef="#ctx0" brushRef="#br1" timeOffset="-185534.99">19431 10583 0,'0'-21'0,"0"42"0,0-63 16,0 21-16,0 0 0,0 0 15,0-1-15,-21 1 16,0 21-16,-1 0 0,1 0 0,0 21 16,0 1-16,0 20 15,0-21-15,-1 21 0,22 1 0,-21 20 16,0-20-16,21-1 0,0 0 15,0 22-15,-21-22 0,21 0 0,0 1 16,0-1-16,0 0 0,0 1 16,0-1-16,0-21 0,21 22 0,0-22 15,0 0-15,1 0 0,20-21 0,-21 0 16,21 0-16,1 0 0,-1 0 16,22-21-16,-1 0 0,-21-22 15,-20 22-15,20 0 16,0-21-16,1-1 0,-22 22 0,0-21 15,0 0-15,0 20 0,0-20 0,1 21 16,-22 0-16,0 0 0,0-1 16,0 44-1,0-1-15,0 0 16,0 0-16,0 0 0,0 0 16,-22 22-16,22-22 0,0 0 0,0 21 15,0-20-15,0-1 0,0 21 16,0-21-16,0 0 0,0 1 0,0-1 15,0 0-15,22-21 0,-1 0 0,0 0 16,0 0-16,0 0 16,0 0-16,1 0 0,-1 0 0,0-21 15,0 0-15,0-1 0,0 1 16,1-21-16,-1 21 0,0 0 0,-21-22 16,0 1-16,0 21 0,0-22 0,0 22 15,0-21-15,0 21 0,-21 0 16,0-1-16,-1 1 0,1 0 0,0 21 15,0 0-15,0 0 16,0 0-16,-1 0 0,-20 42 0,21-20 16,0-1-16,21 0 0,-21 0 0,21 0 15,0 0-15,0 1 0,0-1 16,0 21-16,0-21 0,0 0 16,0 1-16,0 20 0,21-21 0,0 0 15,0-21-15,0 21 0,0-21 16,1 0-16,-1 0 0,21 0 0,22 0 15,-22 0-15,-21 0 16,21-21-16,1 0 0,-1 0 0,0 0 16,-20-22-16,20 22 0,-21 0 0,21 0 15,-20-21-15,-22 20 0,21 22 16,-21-21-16,21 0 0,-21 42 31,0 0-15,0 1-16,0-1 15,0 0-15,-21 0 0,21 0 16,0 0-16,-21 1 0,21-1 0,0 0 16,0 0-16,0 0 0,0 0 15,0-42 17,0 0-32,0 0 15,0 0-15,21 0 0,-21-22 0,21 22 16,-21 0-16,21 0 0,0-22 15,-21 22-15,21 0 0,1 0 0,-1 0 16,0 21-16,0-21 0,0 21 0,0 0 16,1 0-16,-1 0 15,0 0-15,0 21 0,0 0 16,0 0-16,1 0 0,-22 0 0,21 1 16,-21-1-16,0 0 0,21 0 15,-21 0-15,21 22 0,-21-22 0,0 0 16,0 0-16,0 0 0,21 0 15,-21 1-15,21-1 0,-21 0 0,22-21 16,-1 0-16,0 0 0,0 0 16,64-42-1,-64 20-15,106-189 125,-127 211-125,0 148 313</inkml:trace>
  <inkml:trace contextRef="#ctx0" brushRef="#br1" timeOffset="-183134.42">21230 11176 0,'-21'0'15,"21"-21"16,0 0-31,0 0 16,0-1-16,0 1 16,21 0-16,0 0 0,0 0 0,1 0 15,20-22-15,-21 22 0,21 0 16,1-21-16,-1-1 0,0 22 16,1 0-16,-22-21 0,0 20 0,21 1 0,-42 0 15,-21 21 1,0 0-1,0 0-15,-21 21 0,20 0 0,-20 1 16,21-1-16,-21-21 0,20 21 16,1 0-16,21 0 0,0 0 0,0 1 15,0-1-15,0 0 16,21 0-16,1 0 0,-1 0 0,0-21 16,0 22-16,0-1 0,0 0 15,1-21-15,-1 21 0,0 0 16,-21 0-16,0 1 0,-21-22 31,0 0-31,-1 0 16,1-22-16,0 22 0,0-21 15,0 21-15,0-21 0,-1 21 16,1-21-16,0 0 16,0 21-16,21 21 31,21 0-16,0-21-15,0 21 0,1 0 16,-1 1-16,0-22 0,-21 21 16,21-21-16,0 0 0,0 21 15,1-21-15,-1 0 0,21 0 16,-21 0-16,0 0 0,22 0 0,-22 0 16,21 0-16,-21 0 0,22-21 0,-22 0 15,21-1-15,-21 1 0,22 0 16,-22 0-16,0 0 0,0-22 0,22 1 15,-22 0-15,0-1 16,0 1-16,0-21 0,0-1 0,22 1 0,-22-1 16,0 1-16,-21-1 0,21 1 15,-21 20-15,0 1 0,0 0 0,0-1 16,0 22-16,0-21 0,0 21 0,0-1 16,0 1-1,-21 21-15,0 0 0,21 21 16,0 1-16,-21-1 15,21 0-15,-21 21 0,21 1 0,-22-1 16,22 21-16,0-20 0,0 20 0,-21 1 16,21-1-16,-21-20 0,21 20 15,0-21-15,0 1 0,0-1 0,0 0 16,0 1-16,0-1 0,0-21 16,0 0-16,0 22 0,0-22 0,0 0 15,0 0-15,0 0 0,21-21 0,0 22 16,1-22-16,-1 0 0,0 0 15,21 0-15,-21 0 0,22 0 16,-22-22-16,21 1 0,1 21 16,-22-21-16,21 0 0,-21 0 15,0 0-15,1-22 0,-1 22 0,-21 0 0,0 0 16,0 0-16,0-1 0,0 1 16,0 0-16,-21 21 15,-1 0-15,-20 0 0,21 0 0,0 0 16,0 21-16,-1 0 0,1-21 15,21 22-15,0-1 0,0 0 0,0 0 16,0 0-16,0 0 0,21-21 16,1 22-16,-1-1 0,0 0 0,0-21 15,0 21-15,0-21 0,1 0 16,-1 0-16,0 21 0,21-21 16,-21 0-16,1 0 0,-1 0 0,21 0 15,-21 0-15,0 0 0,22-21 0,-22 21 16,0-21-16,0 0 0,0 0 15,1 21-15,-1-43 0,0 22 0,0 0 16,-21 0-16,21-22 16,-21 22-16,0 0 0,0 0 0,0 0 15,-21 21 1,0 21 0,21 0-16,-21 0 0,21 0 0,0 1 15,0-1-15,0 0 0,0 0 16,0 0-16,0 0 0,0 1 15,0-1-15,21 0 0,0-21 16,0 0-16,0 0 16,1 0-16,-1 0 0,0 0 15,21 0-15,-21 0 0,1-21 0,-1 21 16,21-43-16,-21 43 0,0-21 16,-21 0-16,0 0 0,22 0 15,-22 0-15,0-1 0,21 22 16,-21-21-16,0 0 0,0 42 31,-21 0-31,21 1 0,-22-1 16,22 0-16,-21 0 0,21 0 15,0 0-15,0 1 0,0-1 0,0 0 16,0 0-16,0 0 0,0 0 16,0 1-16,21-22 15,1 0-15,-1 0 0,0 0 16,0 0-16,0 0 0,0 0 15,1-22-15,20 1 0,-21 0 0,0 21 16</inkml:trace>
  <inkml:trace contextRef="#ctx0" brushRef="#br1" timeOffset="-182908.55">23728 10732 0,'0'0'0,"-21"0"15,-1 0-15,1 0 0,0 0 16,0 21-16,0 0 15,0 0-15,-1 0 0,1 0 0,21 22 16,-21-22-16,21 0 0,-21 0 16,21 0-16,0 1 0,0-1 0,0 0 15,0 0-15,0 0 0,0 0 16,21-21-16,0 0 0,0 0 0,1 0 16,-1 0-16,0 0 0,0 0 15,0 0-15,22-21 0,-22 0 16,21 0-16,0 0 0,1 0 0</inkml:trace>
  <inkml:trace contextRef="#ctx0" brushRef="#br1" timeOffset="-182620.72">24342 10139 0,'0'-42'0,"0"84"0,0-106 0,-22 43 0,22 0 0,-21 21 15,0-21-15,0 21 16,0 21-1,21 0-15,0 0 0,-21 1 0,-1 20 16,1 0-16,21 1 0,-21 20 16,0-21-16,0 22 0,21-1 0,-21 1 15,-1-1-15,22 1 0,-21-22 16,21 22-16,0-22 0,0 0 16,0 1-16,0-1 0,0-21 0,0 22 15,0-22-15,0 0 0,0 0 0,21 21 16,1-42-16,-1 0 15,0 0-15,0 0 0,0 0 16,0-21-16,1 0 16,-1 21-16</inkml:trace>
  <inkml:trace contextRef="#ctx0" brushRef="#br1" timeOffset="-182260.31">24511 10795 0,'-21'0'31,"0"0"-31,-1 21 0,1 0 0,0 1 15,0-22-15,0 21 0,21 0 0,0 0 16,-21 0-16,21 0 0,0 1 16,0-1-16,0 0 0,0 0 0,21 0 15,0-21-15,0 0 0,0 0 16,0 0-16,22 0 0,-22 0 16,21 0-16,1 0 0,-1-21 15,0 0-15,-21 0 0,22 0 0,-1-1 16,-21 1-16,0 0 0,1-21 15,-22 21-15,0-22 0,0 22 0,0 0 16,-22 0-16,-20 0 0,21-1 0,0 22 16,-22 0-16,1 0 0,0 0 15,21 0-15,-22 22 0,1-1 0,21 0 16,0 0-16,-1-21 0,22 21 16,0 0-16,0 1 0,0-1 15,0 0-15,22 0 0,20 0 0,-21-21 16,0 0-16,22 0 0,-22 21 15,21-21-15,0 0 0,-20 0 16,20 0-16</inkml:trace>
  <inkml:trace contextRef="#ctx0" brushRef="#br1" timeOffset="-181912.91">25040 10837 0,'-21'22'0,"42"-65"0,-21 64 0,0-63 0,0 21 0,0 0 16,0 0-16,0-1 0,21 1 15,-21 0-15,21 21 0,22-42 16,-22 42-16,0 0 0,0 0 15,0 0-15,1 0 0,20 0 0,0 0 16,-21 21-16,1 21 0,-1-21 16,-21 1-16,21 20 0,-21-21 15,0 0-15,0 22 0,0-22 16,0 21-16,0-21 0,0 0 0,-21 1 16,0-1-16,-1 0 0,1-21 0,21 21 15,-21-21-15,0 0 16,0-21-1,21 0-15,0 0 16,0-1-16,0 1 0,21 0 0,0-21 16,0 21-16,-21-1 0,21-20 0,1 21 15,20-21-15,-21-1 0,0 22 16,0-21-16,22 21 0,-22-1 16,0 1-16,0 0 0,22 0 0,-22 21 15,0-21-15,-21 0 16</inkml:trace>
  <inkml:trace contextRef="#ctx0" brushRef="#br1" timeOffset="-181644.06">24405 10308 0,'0'0'15,"-42"0"-15,21 0 0,42 0 31,21 0-31,0 0 0,1 0 16,20 0-16,-20 0 0,41 0 0,-20 0 16,-1-21-16,22 21 0,-22 0 15,22 0-15,-43 0 0,22 0 0,-1-21 16,-20 21-16,-22 0 0,21 0 16,-63-21-1,0 21-15,-21 0 0,-1 0 16,1 0-16,-22-21 0,1 21 15,-22 0-15,1 0 0</inkml:trace>
  <inkml:trace contextRef="#ctx0" brushRef="#br1" timeOffset="-181404.2">22394 10372 0,'0'0'16,"-42"21"-16,-22 0 0,22-21 0,63 0 31,0 0-31,22 0 0,20 0 0,-20 0 16,20-21-16,1 0 0,20 21 15,-20-21-15,20 21 0,1-22 0,-21 22 16,-1 0-16,1-21 0,-22 21 16,0 0-16,1 0 0,-22 0 15,0 0-15,-21-21 0,-21 21 16,-22 0-16,22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6:51:45.2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2159 741 0,'0'0'0,"0"-21"47,21 21-47,-21-21 16,21 21-16,-21-22 15,0 1-15,0 0 16,0 0-16,0 0 16,-21 21-1,0-21-15,0-1 0,0 22 0,-22 0 16,22 0-16,0 0 0,-21 0 16,20 0-16,1 0 0,-21 0 15,21 0-15,0 0 0,-1 22 16,1-22-16,0 21 0,0 0 15,0 0-15,0 0 0,-1 0 0,1 1 16,0 20-16,21 0 0,-21 22 16,21-22-16,-21 22 0,21-22 0,0 21 15,-21 1-15,21-1 0,0-20 16,-22 20-16,22-20 0,0 20 16,0-21-16,0 1 0,0 20 15,0-20-15,0-1 0,0 21 0,22-20 16,-1-1-16,0 0 0,-21-20 15,21 20-15,21-21 0,-20 0 16,-1 0-16,21-21 0,-21 22 16,0-22-16,22 0 0,-22 0 0,21 0 15,-21 0-15,22 0 0,-22-22 16,21 1-16,-21 0 0,22 0 16,-1 0-16,-21 0 0,22-22 0,-22 1 15,21 21-15,-21-22 0,22 1 0,-22 0 16,0 21-16,21-64 15,-42 64-15,21 0 0,-21-1 16,22 1-16,-22 0 0,0 0 16,0 0-16,0 0 15,-22 42 17,1 0-32,21 0 0,-21 0 15,21 0-15,0 1 0,-21-1 16,21 21-16,-21 0 0,21-20 0,0 20 15,0 0-15,0-21 0,0 22 16,0-22-16,0 0 0,0 21 0,0-20 16,21-1-16,0-21 0,0 21 15,0 0-15,1-21 0,20 0 16,-21 0-16,0 0 0,22 0 16,-22 0-16,21 0 0,-21-21 0,22 0 15,-22 0-15,0-22 0,0 22 16,0 0-16,0-21 0,1-1 15,-22 22-15,0-21 0,0-1 0,0 22 16,0-21-16,0 0 0,0 20 16,-22-20-16,1 21 0,0 0 0,0 0 15,0-1-15,0 1 0,-1 0 16,-20 21-16,21 0 0,0 0 0,-22 0 16,22 0-16,0 0 0,-21 0 15,21 21-15,-1-21 0,-20 43 16,21-22-16,21 0 0,-21 21 15,21-21-15,0 22 0,0-22 16,0 21-16,0 1 0,0-1 0,21-21 16,0 21-16,0-20 0,0-1 15,22 0-15,-22 0 0,21 0 16,1 0-16,-1-21 0,0 0 0,1 0 16,-1 0-16,0 0 0,1-21 0,-22 0 15,21 0-15,0 0 0,1 0 16,-22-22-16,0 22 0,0-21 0,0 21 15,1-1-15,-1-20 0,-21 21 16,0 0-16,0 0 0,0-1 16,0 1-16,0 0 15,0 42 1,0 0 0,-21-21-16,21 22 0,-22 20 15,22-21-15,0 0 0,0 22 0,0-22 16,0 21-16,0-21 0,0 22 15,0-22-15,0 0 0,0 21 0,0-21 16,0 1-16,0-1 0,0 0 16,0 0-1,0-42 17,0 0-32,0 0 0,0-1 15,0-20-15,0 21 0,0-21 0,0-1 16,0 1-16,0 21 0,22-22 15,-1 22-15,0-21 0,0 21 0,0-22 16,0 22-16,1 0 0,-1 0 16,0 21-16,0-21 0,0 21 15,0 0-15,1 0 0,-1 0 0,0 0 16,0 21-16,0 0 0,0 0 16,-21 0-16,0 1 0,0-1 15,0 0-15,22 21 0,-22-21 0,0 22 16,0-22-16,0 21 0,0-21 15,0 1-15,21-1 0,-21 0 16,0 0-16,21 0 0,0-21 0,0 0 16,22 0-16,-22 0 15,0 0-15,0-21 0,21 0 0,-20 0 16,20 0-16,0-1 0,-21-20 16,22 21-16,-22-21 0,21 20 15,-21-20-15,1 21 0,-1-21 0,0 20 16,0 1-16,-21 0 0,21 0 15,-21 0-15,-21 21 32,0 21-32,0-21 0,21 21 15,-21 0-15,-1 0 0,22 1 16,0-1-16,0 0 0,0 21 16,0-21-16,0 1 0,0-1 0,0 0 15,0 0-15,0 21 0,0-20 16,0-1-16,22 0 0,-22 0 15,0 0-15,0 0 16,-22-42 15,1 0-31,0 0 16,21 0-16,-21 21 0,0-21 16,0-1-16,21 1 0,0 0 15,-22 21-15,22-21 0,-21 21 16,21 21 15,0 0-31,0 0 0,0 1 0,0-1 16,0 0-16,0 0 0,0 0 15,21 0-15,1-21 0,-22 22 0,21-1 16,0-21-16,0 0 0,0 21 16,0-21-16,1 0 0,-1 0 0,21 0 15,0 0-15,-20-21 0,20 21 16,-21-21-16,21-1 0,1 1 15,-22 0-15,21-21 0,-21-1 16,22 22-16,-22-21 0,21 0 0,-21-1 16,1-20-16,20 20 0,-21 1 15,0-21-15,0 20 0,1-20 0,-22-1 16,21 1-16,-21 20 0,21-20 16,-21 21-16,0-1 0,0 1 0,0 0 15,0 20-15,0 1 0,0 0 16,0 0-16,0 0 15,-21 21 1,21 21-16,-21 0 0,21 0 16,0 0-16,0 22 0,0-1 15,0 0-15,0 22 0,0-22 0,0 22 16,-22-22-16,22 22 0,-21-22 16,0 21-16,21-20 0,0-1 0,-21 0 15,21 22-15,-21-22 0,21 1 16,0-1-16,0 0 0,0-21 0,0 22 15,0-22-15,0 0 16,0 0-16,21 0 0,0 1 0,0-22 0,0 0 16,1 0-16,-1 0 0,0 0 15,21 0-15,-21 0 0,22 0 16,-22-22-16,42-20 16,-20 21-16,-22 0 0,0-22 0,21 22 15,-20-21-15,-22 21 0,21-22 16,-21 22-16,21 0 0,-21-42 15,0 41-15,0 1 16,-21 21-16,0 0 0,-1 0 16,1 0-16,0 0 15,21 21-15,0 1 0,0-1 16,0 0-16,0 0 16,0 0-16,0 0 0,0 1 0,0-1 15,0 0-15,21 0 16,-21 0-16,21 0 0,-21 1 0,22-22 15,-22 21-15,0 0 0,0 0 0,21 0 16,0 0-16,-21 1 16,21-22-16,0 21 0,0-21 15,1 0-15,-1 0 16,0 0-16,0 0 0,0 0 16,0-21-16,1 21 0,-1-22 0,0 1 15,-21 0-15,21-21 0,0 21 0,0-22 16,1 22-16,-22-21 0,21 21 15,-21-1-15,21-20 0,-21 21 16,0 0-16,0 0 0,0-1 16,0 44 31,0-1-47,-21 0 0,0 21 15,21-21-15,0 22 0,0-22 0,0 21 16,-22-21-16,22 1 0,0-1 15,0 21-15,0-21 0,0 0 16,22 1-16,-1-22 16,0 0-16,0 0 0,0 0 0,0 0 15,22 0-15,-22 0 16,0 0-16,21-22 0,-20 1 0,-1 0 16,0-21-16,0 21 0,0-1 15,0-20-15,1 0 0,-1 21 0,-21-22 16,0 22-16,0 0 0,21 0 15,-21 0-15,0-1 0,0 1 0,0 42 32,-21 1-17,21-1-15,0 0 0,0 0 0,0 0 16,0 22-16,-21-22 0,21 0 16,0 0-16,0 21 0,0-20 15,0-1-15,0 0 0,21 0 16,-21 0-16,21-21 15,0 0-15,0 0 0,0 0 16,1 0-16,-1 0 0,0-21 16,21 21-16,-21-21 0,1 0 15,-1 0-15</inkml:trace>
  <inkml:trace contextRef="#ctx0" brushRef="#br0" timeOffset="283.83">6392 1270 0,'0'0'0,"0"-21"16,-42 21 0,21 0-16,0 0 0,-1 0 15,1 21-15,0 0 16,21 0-16,-21 1 0,0 20 0,21-21 16,-21 21-16,21-20 0,0 20 15,-22-21-15,22 21 0,0-20 0,0 41 16,0-42-16,0 0 15,0 1-15,0-1 0,0 0 0,22 0 16,-1-21-16,0 0 0,0 0 16,21 0-16,-20 0 15,-1 0-15,0-21 0,21 0 16,-21 0-16,1-1 0,20-20 16,-21 21-16,0-21 0</inkml:trace>
  <inkml:trace contextRef="#ctx0" brushRef="#br0" timeOffset="597.13">6879 423 0,'-21'22'16,"42"-44"-16,-63 65 0,21-22 0,21 21 0,-22-21 15,1 43-15,0-22 0,0 22 16,21-22-16,-21 43 0,0-22 16,-1 1-16,22 20 0,-21-20 0,0-1 15,0 1-15,21-22 0,-21 22 0,21-22 16,0 0-16,0 22 0,0-22 16,-21-21-16,21 22 0,0-22 0,-22 21 15,22-21-15,0 1 0,0-1 16,0 0-16,22-21 31,-1-21-31</inkml:trace>
  <inkml:trace contextRef="#ctx0" brushRef="#br0" timeOffset="996.37">7091 1270 0,'-21'21'15,"21"0"-15,-22 1 0,1-1 16,21 0-16,-21 0 0,0 21 0,0-20 16,0-1-16,21 0 0,0 21 15,-22-21-15,22 1 0,0-1 16,0 21-16,0-21 0,0 0 0,0 1 16,22-22-16,-1 0 15,0 0-15,0 0 0,0 0 0,0 0 16,22 0-16,-22 0 0,0-22 15,21 1-15,-20 0 0,-1 0 0,0 0 16,-21 0-16,0-22 0,21 22 16,-21-21-16,0 21 0,0-22 0,0 22 15,0 0-15,-21 0 0,0 0 16,21-1-16,-21 22 0,-1 0 0,1 0 16,0 0-16,0 0 0,-21 22 15,20-22-15,1 21 0,0 0 16,0 0-16,0 0 0,0 0 0,21 1 15,0-1-15,0 0 16,0 0-16,21-21 16,0 0-1</inkml:trace>
  <inkml:trace contextRef="#ctx0" brushRef="#br0" timeOffset="1452.11">7578 1228 0,'0'0'0,"0"-21"0,0-1 15,0 1 1,21 21 0,0 0-16,0 0 0,0 0 0,0 0 15,1 21-15,-1 1 16,0-1-16,-21 0 0,21 0 0,0 21 15,-21-20-15,21-1 0,-21 21 16,0-21-16,0 0 0,0 22 0,0-22 16,0 0-16,0 21 0,0-20 15,-21-1-15,0 0 0,21 0 0,-21-21 16,0 21-16,0 0 0,-1-21 16,1 0-16,0 0 15,0 0-15,0 0 16,21-21-16,0 0 15,0 0-15,0 0 0,0-22 0,0 22 16,0 0-16,21-21 0,0 21 16,0-1-16,0-20 0,1 21 0,20 0 15,-21 0-15,0-1 0,22 1 16,-22 0-16,0 0 0,21 0 0,-21 0 16,1-1-16,-1 22 0,0-21 15,-21 0-15,0 0 0,0 0 16</inkml:trace>
  <inkml:trace contextRef="#ctx0" brushRef="#br0" timeOffset="1763.78">6625 826 0,'42'0'16,"1"0"-16,-1 0 16,0-22-16,1 22 0,20 0 15,43 0-15,-42-21 0,-22 21 16,21 0-16,-20 0 0,20 0 15,-20 0-15,-1-21 0,0 21 0,1 0 16,-1 0-16,-21 0 0,0 0 16,-21-21-1,-21 21-15,0 0 16,-21 0-16</inkml:trace>
  <inkml:trace contextRef="#ctx0" brushRef="#br0" timeOffset="2062.61">4974 868 0,'0'0'0,"21"0"16,0 0-1,43-21-15,-22 21 0,1-21 16,20 21-16,1 0 0,-1-22 16,22 1-16,-22 21 0,1 0 0,20 0 15,-20-21-15,-1 21 0,-20 0 16,-1 0-16,0 0 0,1 0 0,-22 0 16,0 0-16</inkml:trace>
  <inkml:trace contextRef="#ctx0" brushRef="#br0" timeOffset="4747.76">10350 974 0,'0'-21'0,"0"42"0,0-64 0,0 22 16,0-21-16,0 21 15,0-22-15,0 1 0,0 21 16,0 0-16,0 0 0,0-1 16,0 1-16,0 0 0,0 0 0,0-21 15,-21 20-15,0 1 0,0 0 16,0 0-16,0 0 0,-22 21 16,22 0-16,-21 0 0,21 0 15,-22 0-15,1 0 0,0 0 16,-1 0-16,1 21 0,0-21 15,-22 21-15,22 0 0,-1 22 0,1-22 16,0 21-16,-1 0 0,1 1 0,21 20 16,-21 1-16,20-1 0,1 1 15,0-1-15,21 1 0,0-1 16,0 1-16,0-1 0,0 1 0,0-22 16,0 22-16,21-1 0,-21-21 15,21 1-15,1-1 0,-1 0 0,0 1 16,0-1-16,21-21 0,-20 0 15,20 1-15,0-1 0,-21 0 0,22-21 16,-1 0-16,22 0 0,-22 0 16,0-21-16,22 0 0,-22-1 15,22 1-15,-1 0 0,-21-21 0,1 21 16,-1-22-16,0 1 0,1 0 16,-1-1-16,-21 1 0,0 0 0,1-1 15,-1 1-15,-21-22 0,0 1 16,0-1-16,0 1 0,0-1 15,0 1-15,-21-1 0,-1 1 0,-20-1 16,21 22-16,0-21 0,0 20 0,-22 22 16,22-21-16,-21 21 0,-1-1 15,22 1-15,-21 0 0,0 21 16,-1 0-16,1 0 0,21 0 0,-22 21 16,1 0-16,0 1 0,-1-1 15,22 21-15,-21 0 0,21 22 16,0-22-16,-1 22 0,1-1 15,0 22-15,0-22 0,21 1 0,-21-1 16,21 1-16,0-1 0,0-20 16,0 20-16,21-20 0,0-1 0,0 0 15,0 1-15,22-1 0,-22 0 16,21-21-16,1 1 0,-1-1 0,0 0 16,1 0-16,-1-21 0,0 0 0,1 0 15,-1 0-15,0 0 0,1-21 16,-1 0-16,0 0 0,1-1 0,-22 1 15,21-21-15,-21 21 16,22-22-16,-22 22 0,0-21 0,0 21 16,21-22-16,-20 22 0,-1-21 15,-21 21-15,21 0 0,-21-1 0,21 1 16,-21 0 0,0 42-1,0 0-15,-21 1 16,21-1-16,0 0 0,-21 0 0,21 21 15,0-20-15,0-1 0,0 21 16,0-21-16,0 0 0,0 22 0,0-22 16,21 0-16,0 0 0,0 0 15,0 1-15,1-22 0,-1 21 16,0-21-16,21 0 0,1 0 16,-22 0-16,0 0 0,0-21 15,0-1-15,22 22 0,-22-21 0,0-21 16,-21 21-16,21 0 0,0-22 15,-21 22-15,21 0 0,-21-21 0,22 20 16,-22 1-16,0 0 0,0 0 16,0 0-16,0 0 0,0-1 15,0 44 32,0-1-47,0 0 0,-22 0 0,22 0 16,0 0-16,0 22 0,0-22 15,0 0-15,0 0 0,0 22 0,0-22 16,0 0-16,0 0 0,0 0 0,0 0 16,22 1-16,-22-1 15,21-21-15,0 0 0,0 0 0,0 0 16,22 0-16,-22 0 0,0 0 16,21 0-16,-21 0 0,1-21 0,20-1 15,-21 1-15,0 0 0,0 0 16,1 0-16,-1 0 0,0-1 15,0 1-15,-21-21 0,0 21 16,0-22-16,0 22 0,21-21 0,-21 21 16,0 0-16,0-1 0,0 1 15,0 0-15,-21 21 16,0 21 0,21 0-16,0 1 0,-21-1 15,0 0-15,21 0 0,-22 0 0,22 22 16,0-22-16,0 0 0,0 0 15,0 21-15,0-20 0,0-1 0,0 0 16,0 0-16,0 0 0,0 0 16,22-21-16,-1 22 0,0-22 0,0 0 15,0 0-15,0 0 0,22 0 16,-22 0-16,21 0 0,-21 0 16,22-22-16,-1 22 0,0-21 15,1 0-15,-22 0 0,21 0 0,-21 0 16,22-1-16,-22 1 0,0-21 0,0 21 15,-21 0-15,0-1 0,0 1 16,0 0-16,0 0 0,0 0 16,-21 21-1,0 0-15,21 21 16,0 0 0,0 0-16,0 0 0,0 1 0,21-1 15,0 0-15,-21 0 0,21 0 16,1 0-16,-1 1 0,-21-1 15,21 0-15,0-21 0,0 21 0,0 0 16,1-21-16,-1 0 0,0 0 16,0 0-16,21 0 0,-20 0 15,-1 0-15,0 0 0,0-21 16,0 21-16,0-21 0,1 0 0,-1-22 16,0 22-16,0 0 0,-21-21 15,21-1-15,0 1 0,1 0 16,-1-1-16,0-20 0,0 21 15,-21-22-15,0 22 0,21-22 0,-21 22 0,21 0 16,-21-1-16,0 1 16,0 0-16,0 20 0,0 1 0,0 0 15,0 0-15,-21 21 16,0 21 0,21 0-16,0 0 15,-21 22-15,21-1 0,-21 0 0,21 1 16,0-1-16,0 22 0,0-22 15,0 0-15,-21 22 0,21-22 0,-22 0 16,22 1-16,0-1 0,0 0 16,0-20-16,0 20 0,0-21 0,0 21 15,0-20-15,0-1 0,0 0 0,0 0 16,22 0-16,-1 0 16,0-21-16,0 0 0,0 0 15,0 0-15,1 0 0,-1 0 16,21 0-16,-21-21 0,0 21 0,22-21 15,-22 0-15,0 0 0,21-22 16,-20 22-16,-1 0 0,21-42 16,-21 41-16,-21 1 0,21 0 15,-42 21 17,0 21-17,21 0-15,0 1 0,-21-1 0,0 0 16,21 0-16,-21 21 15,21-20-15,0-1 0,0 0 0,0 0 16,0 21-16,0-20 16,21-1-16,0 0 0,0-21 0,0 0 15,0 21-15,1-21 0,-1 0 0,0 0 16,21 0-16,-21 0 0,22-21 16,-22 0-16,21 0 0,-21-1 0,22 1 15,-22 0-15,0 0 0,21-21 16,-20 20-16,-22-20 0,0 0 15,21 21-15,-21-22 0,0 22 0,0 0 16,0-21-16,-21 20 0,-1 1 16,1 0-16,0 21 0,0 0 0,0 0 15,-22 0-15,22 0 0,0 0 16,-21 0-16,21 21 0,-22-21 0,22 21 16,0 1-16,0-1 0,0 0 15,-1 0-15,22 0 0,0 0 0,-21 43 16,21-43-1,0 0-15,0 0 0,21 1 0,1-22 16,-1 21-16,0-21 0,0 0 16,21 0-16,-20 0 0,20 0 0,-21 0 15</inkml:trace>
  <inkml:trace contextRef="#ctx0" brushRef="#br0" timeOffset="6796.46">13949 1355 0,'0'0'0,"0"-21"0,0-1 16,0 1-16,0 0 16,-21 0-16,-1 21 15,1 0-15,0 0 0,0 0 16,0 0-16,0 0 0,21 21 0,-22 0 16,1 0-16,0 1 0,0-1 15,21 0-15,-21 0 0,21 0 16,-21 0-16,21 1 0,0-1 0,0 0 15,0 0-15,0 0 0,0 0 16,0 1-16,0-1 0,0 0 0,0 0 16,0 0-1,21-21-15,0 0 0,0 0 0,0 0 16,0-21-16,1 21 16,-1-21-16,0 0 0,0 0 15,0-1-15,-21 1 0,21 0 0,1 0 16,-1-21-16,-21 20 0,21 1 15,-21 0-15,21 0 0,0 0 16,-21 0-16,0-1 16,0 44 15,0-1-31,-21-21 0,21 21 16,-21 0-16,21 0 0,0 0 15,0 1-15,0-1 0,0 0 0,0 21 16,0-21-16,0 1 15,0-1-15,21 0 0,0-21 16,0 21-16,1-21 0,-1 0 0,21 21 16,-21-21-16,22 0 0,-1 0 15,0 0-15,-21 0 0,22 0 16,-1 0-16,0 0 0,-20-21 0,20 21 16,-21-21-16,21 0 0,-20 0 15,-1 21-15,0-22 0,-21-20 16,21 21-16,-21 0 0,0 0 0,21-1 15,-21 1-15,0 0 0,0 0 0,0 0 16,0 0-16,-21-1 0,0 22 16,0-21-16,0 21 0,-1 0 0,1 0 15,0 0-15,0 0 16,0 0-16,0 21 0,-1 1 0,1-22 16,0 21-16,0 0 15,0 0-15,0 0 0,21 0 0,-22-21 16,22 22-16,0-1 0,0 0 0,0 0 15,0 0-15,0 0 16,22-21-16,-1 22 0,0-22 16,0 0-16,0 0 15,0 0-15,1 0 0,-1 0 0,0 0 16,0-22-16,0 1 0,-21 0 16,21 0-16,1 0 0,-1 0 15,-21-1-15,21-20 0,0 21 0,0-21 16,-21-1-16,21-20 0,1 20 0,-22 1 15,21-21-15,-21-1 0,21 22 16,-21-22-16,0 22 0,0 0 16,0-1-16,0 1 0,0 21 0,0 0 15,0-1-15,0 1 0,0 0 16,-21 21 0,21 21-1,-21 0-15,21 1 0,0 20 0,-22-21 16,22 21-16,-21 1 0,21 20 15,-21-20-15,21-1 0,0 21 0,0-20 16,0 20-16,0-20 0,0-1 16,0 0-16,0 1 0,0-1 0,0 0 15,0-21-15,0 22 16,21-22-16,-21 21 0,21-21 0,1 1 16,-1-1-16,0-21 0,0 21 0,0-21 15,0 21-15,1-21 0,-1 0 16,0 0-16,0 0 0,21-21 0,-20 0 15,-1 21-15,0-21 0,0-1 16,21 1-16,-20 0 0,-1 0 0,0-21 16,-21 20-16,21 1 0,0 0 15,0 0-15,-21 0 0,0 0 0,0-1 16,0 44 15,0-1-15,-21 0-16,21 0 15,-21-21-15,21 21 0,0 0 0,0 1 16,0-1-16,-21 0 0,21 0 16,0 0-16,0 0 0,0 1 15,0-1-15,21-21 16,0 0 0,0 0-16,1 0 0,-1 0 15,0 0-15,0 0 0,0-21 0,0-1 16,1 1-16,-1 0 0,0 0 15,21 0-15,-21 0 0,1-1 16,-1 1-16,0 0 0,0 0 0,0 0 16,-21 0-16,21 21 15,-21 21 1,0 0 0,0 0-16,0 0 0,0 0 15,0 1-15,0-1 0,0 0 16,22-21-16,-22 21 0,21-21 15,-21 21-15,21-21 0,0 0 0,0 0 16,0 0-16,1 0 16,-1 0-16,0 0 0,21 0 0,-21 0 15,22 0-15,-22 0 0,21-21 16,1 21-16,-1-21 0,0 21 16,1-21-16,-1 0 0,0-1 0,-21 1 15,1 0-15,-1 0 0,0 0 16,-21 0-16,21-22 0,-21 22 0,0 0 15,0 0-15,0 0 0,-21-1 16,0 1-16,0 21 0,-22 0 0,22 0 16,0 0-16,0 0 0,-22 0 15,22 21-15,-21 1 0,21-1 0,0 0 16,-22 0-16,43 0 0,-21 0 16,0 1-16,21-1 0,-21 0 0,21 0 15,0 0-15,0 0 0,0 1 16,21-1-1,0 0-15,0-21 0,0 21 16,1-21-16,-22 21 16,21 0-16,0 1 0,-21-1 15,21 0-15,-21 0 0,0 0 16,21 0-16,-21 22 0,0-22 0,21 21 16,-21-21-16,0 22 0,0-1 0,0-21 15,0 22-15,0-1 0,0 0 16,0 1-16,0-22 0,0 21 15,0 0-15,0 1 0,0-1 0,-21 0 16,0 1-16,0-1 0,0 0 16,0 1-16,21-1 0,-43 0 0,22 1 15,0-22-15,-21 21 0,20-21 16,-20 1-16,0-1 0,21 0 0,-22-21 16,1 0-16,0 21 0,-1-21 15,-20 0-15,42 0 0,-1-21 16,-20 0-16,21 21 0,0-21 0,0-1 15,21-20-15,0 21 0,-22 0 16,22 0-16,0-22 0,0 22 0,0-21 16,0 21-16,22-1 0,-22 1 15,21-21-15,0 21 0,0 0 0,0-1 16,-21 1-16,21 0 0,1 0 16,-1 0-16,0 0 0,0-22 15,-21 22-15</inkml:trace>
  <inkml:trace contextRef="#ctx0" brushRef="#br0" timeOffset="7076.22">15875 783 0,'0'0'0,"0"-21"0,0 0 0,0 0 16,-21 21 15,21 21 16,0 0-31,0 0-16</inkml:trace>
  <inkml:trace contextRef="#ctx0" brushRef="#br0" timeOffset="8223.56">2138 2455 0,'0'0'0,"-21"0"0,-1 0 16,1-21-16,0 21 0,0 0 0,0 0 16,0 0-1,-1 0-15,44 0 47,-1 0-31,0 0-16,0 0 0,21 0 15,1 0-15,-1 0 0,22 0 0,-1 0 16,22 0-16,-1 0 0,1 0 16,21 0-16,0 0 0,0 0 0,21 0 15,-22 0-15,44 0 0,-22 0 16,21 0-16,-21 0 0,21-21 16,0 21-16,0 0 0,0 0 0,22 0 15,-1-21-15,-21 21 0,22 0 0,-22 0 16,21 0-16,-21-21 15,0 21-15,1 0 0,-22 0 0,0 0 16,21 0-16,-21 0 0,0 0 16,0-21-16,-21 21 0,21 0 0,-22 0 15,1 0-15,-21 0 0,0-22 0,-1 22 16,-20 0-16,-1 0 0,1 0 16,-22 0-16,43-21 15,-43 21-15,-21 0 0,22 0 0,-22 0 16,0 0-16,0 0 0,0 0 15,0 0-15,1 0 16,-44 0 78,1 0-79,0 0-15,0 0 0,0 0 16</inkml:trace>
  <inkml:trace contextRef="#ctx0" brushRef="#br0" timeOffset="10048.27">9356 2371 0,'0'0'0,"-22"0"0,1 0 0,0 0 16,0 0-16,42 0 47,0 0-47,0 0 15,22 0-15,-22 0 0,42-21 16,-20 21-16,20 0 0,22-22 0,0 22 16,20 0-16,1 0 0,0-21 15,0 21-15,0 0 0,21 0 0,0 0 16,21-21-16,0 21 16,0 0-16,0 0 0,1 0 0,20 0 15,0 0-15,22 0 0,-1 0 0,-20 0 16,20 0-16,22 0 0,-22 0 15,1 0-15,-1 0 0,-20 0 0,20 0 16,-21 0-16,22 0 0,-22 0 16,1 0-16,-22 0 0,21 0 0,-21 0 15,22 0-15,-22 0 0,21 0 0,-21 0 16,-21 0-16,21 0 0,-21 0 16,0 0-16,-21 0 0,21 0 0,-21 0 15,21 0-15,-42-21 0,21 21 16,-22 0-16,-20 0 0,-1 0 15,1 0-15,-22 0 0,0 0 16,1 0-16,-22 0 0,0 0 0,0 0 16,0-21-16,1 21 0,-22-21 31,-22 21-15,1 0-16,0 0 15,0-22-15</inkml:trace>
  <inkml:trace contextRef="#ctx0" brushRef="#br0" timeOffset="10197.18">16637 2286 0,'0'0'0,"-21"0"0,-85 21 31,85-21-31,21 21 0,-21-21 16,-1 0-16,1 0 0,0 0 0</inkml:trace>
  <inkml:trace contextRef="#ctx0" brushRef="#br0" timeOffset="27321.15">1143 3704 0,'0'-21'156</inkml:trace>
  <inkml:trace contextRef="#ctx0" brushRef="#br0" timeOffset="28772.03">1228 3493 0,'0'0'0,"0"-22"31,0 1-31,0 0 16,-22 21 15,1 0-15,0 21-16,21 0 0,-21 1 15,0 20-15,21 0 0,-21 1 16,-1-1-16,1 0 0,0 22 15,0-22-15,21 22 0,-21-1 0,0 1 16,-1-1-16,1 1 0,0-22 16,21 0-16,0 22 0,-21-43 0,21 21 15,-21-21-15,21 1 0,0 20 16,0-21-16,-21 0 16,21-42 46,0 0-62,0 0 16,0 0-16,0-1 15,0 1-15,0 0 0,0 0 16,0 0 0,0 0-1,0-1 16,0 1 1,0 0-17,21 0-15,0 0 16,-21 0-16,0-1 16,21 1-1,-21 0-15,0 0 0,0 0 16,21 21-16,-21-21 15,0-1-15,0 1 16,0 0-16,0 0 31,21 21 16,-21 21-31,22 0-16,-1 0 15,0 1-15,0 20 0,0-21 16,0 0-16,1 22 0,-1-22 0,0 0 16,0 21-16,0-21 0,0 1 15,1-1-15,20 0 0,-21-21 0,21 21 16,-20 0-16,-1-21 0,21 0 16,0 0-16,-20 0 0,20 0 15,-21 0-15,21-21 0,-20 0 16,20 21-16,-21-21 0,0 0 0,22-22 0,-22 22 15,0-21-15,0-1 16,0 1-16,0 0 0,-21-1 0,0 1 16,22 0-16,-22-1 0,0 1 15,0 0-15,0-1 0,0 1 0,0 0 16,0-1-16,-22 1 0,1 0 16,0-1-16,0 1 0,0 21 15,0-21-15,-22 20 0,22 1 0,0 0 16,-21 0-16,20 0 0,-20 21 15,21 0-15,-21 0 0,20 21 16,-20 0-16,0 0 0,21 22 16,-22-1-16,1 0 0,21 22 15,0-22-15,-1 22 0,1-22 0,0 21 16,21-20-16,0 20 0,0-20 16,0-1-16,0 0 0,21 1 15,0-1-15,1-21 0,-1 0 0,0 0 16,0 1-16,21-1 0,-20-21 15,20 0-15,-21 0 0,21 0 0,1 0 16,-22 0-16,21 0 0,-21-21 16,1-1-16,-1 22 0,0-21 15,0 0-15,0 0 0,0 0 16,-21 0-16,0-1 0</inkml:trace>
  <inkml:trace contextRef="#ctx0" brushRef="#br0" timeOffset="29196.46">1884 4212 0,'21'0'16,"42"21"-1,-41-21 1,-1-21-16,-21 0 15,21 21-15,0-21 0,-21 0 0,21 0 16,0-1-16,-21 1 0,0 0 16,0 0-16,0 0 0,0 0 0,0-1 15,0 1-15,0 0 0,0 0 16,0 0-16,-21 21 0,0 0 16,0 0-16,0 0 15,0 0-15,-1 21 0,22 0 0,-21 0 16,0 22-16,0-22 0,21 21 15,0-21-15,0 22 0,0-1 16,0-21-16,0 21 0,0-20 16,0-1-16,0 0 0,0 0 15,21 0-15,0 0 0,-21 1 0,21-22 16,1 21-16,-1-21 0,0 0 16,0 0-16,0 21 0,0-21 0,22 0 15,-22 0-15,21 0 0,-21 0 16,1-21-16,20 0 0,-21-1 0</inkml:trace>
  <inkml:trace contextRef="#ctx0" brushRef="#br0" timeOffset="30556.69">2540 3937 0,'0'0'0,"0"-21"0,0 0 16,-21 21 15,21 21-31,0 0 15,0 0-15,0 0 0,0 1 16,0 20-16,0-21 0,0 21 0,0-20 16,0 20-16,0-21 0,0 21 15,21-20-15,-21-1 0,0 0 0,0 0 16,21 0-16,0-21 16,-21 21-16,21-21 0,1 0 15,-1 0-15,0-21 16,0 0-16,0 0 0,-21 0 15,21 0-15,1-1 0,-22-20 0,21 0 16,0 21-16,-21-22 0,21 1 16,-21 21-16,21-22 0,-21 22 0,21 0 15,-21 0-15,22 21 0,-22-21 16,0 42 15,0 0-31,0 0 0,0 0 16,0 22-16,0-22 0,0 21 15,0-21-15,0 22 0,0-22 16,0 0-16,0 21 0,0-20 0,0-1 16,0 0-16,21 0 15,0-21-15,0 0 0,0 0 16,0 0-16,1 0 0,20 0 16,-21 0-16,0-21 0,0 21 15,1-21-15,-1 0 0,21-22 0,-21 22 16,0-21-16,1 21 0,-22-22 15,21 1-15,-21 21 0,21-22 0,-21 22 16,0 0-16,0 0 0,0 0 16,0 0-16,-21 21 15,0 0 1,-1 0-16,1 21 0,21 0 0,0 0 16,-21 0-16,0 22 0,21-1 15,0-21-15,0 21 0,0 1 0,0-1 16,0-21-16,0 22 0,0-22 15,0 21-15,0-21 0,0 0 0,21-21 16,0 22-16,0-22 0,1 0 16,-1 0-16,21 0 0,-21 0 0,22 0 15,-1-22-15,0 1 0,-21 21 0,22-42 16,-1 21-16,-21-22 0,0 22 16,22-21-16,-22 0 0,0-22 15,0 22-15,0-1 0,1 1 16,-1-21-16,0 20 0,0 1 0,-21-22 15,0 22-15,0 0 0,21-1 16,-21 1-16,0 0 0,0 21 0,0-1 16,0-20-16,0 21 15,0 0-15,-21 21 16,21 21 0,0 0-16,-21 0 0,21 22 0,-21-1 15,21-21-15,0 21 0,0 1 0,-21 20 16,21-20-16,-22-1 0,22 0 15,-21 22-15,21-22 0,0 0 16,-21 1-16,21 20 0,0-20 16,0-1-16,0-21 0,0 21 0,0-20 15,0-1-15,0 0 0,21 0 16,0-21-16,1 0 0,20 0 0,-21 0 16,21 0-16,-20 0 0,-1 0 15,21-21-15,-21 0 0,22 0 0,-22-1 16,0-20-16,0 21 0,0 0 0,-21-22 15,21 22-15,-21 0 0,22 0 16,-22 0-16,0 0 0,-22 21 31,1 0-31,0 21 16,21 0-16,0 0 0,-21 21 16,21-20-16,-21-1 0,21 21 15,0-21-15,0 0 0,0 22 0,0-22 16,0 0-16,0 0 0,0 0 15,0 1-15,21-22 0,0 21 0,0-21 16,0 0-16,1 0 16,-1 0-16,0 0 0,21-21 0,-21-1 15,1 1-15,-1 0 0,0 0 16,0 0-16,0-22 0,0 1 0,-21 0 16,0-1-16,0 1 0,0 0 15,0 21-15,0-22 0,0 22 16,0-21-16,-21 21 0,0 21 0,0-22 15,-21 22-15,20 0 0,1 0 16,0 0-16,0 0 0,0 0 0,0 22 16,-1-1-16,22 0 0,0 0 15,-21 0-15,21 0 0,-21 1 0,21-1 16,0 21-16,0-21 0,0 0 16,0 1-16,0-1 0,0 0 15,21-21-15,0 0 0,1 0 0</inkml:trace>
  <inkml:trace contextRef="#ctx0" brushRef="#br0" timeOffset="30987.91">4805 3874 0,'0'-22'0,"0"44"0,0-65 16,0 22-1,0 42 17,-21-21-32,21 21 0,-22 1 15,22 20-15,0-21 0,-21 21 16,21 22-16,0-22 0,-21 22 16,21-1-16,0-20 0,0 41 0,0-20 15,0-1-15,0 1 0,0-1 16,-21 22-16,21 0 0,-21-1 0,0 1 15,21 0-15,0-1 0,-22-20 16,22 20-16,-21 1 0,21 0 0,0-1 16,-21-20-16,0 21 0,0-22 0,0 1 15,21-1-15,0-21 0,0 1 16,0-1-16,0-21 0,0 0 0,0 1 16,21-44-1,0 1-15,0-21 16,-21 0-16,21-1 0,0 1 0,1 0 15,-1-22-15,0 22 0,0-22 0,0 1 16,0-22-16,-21 22 0,0-22 16,0 21-16,0-20 0</inkml:trace>
  <inkml:trace contextRef="#ctx0" brushRef="#br0" timeOffset="31327.72">4889 4001 0,'22'-43'0,"-44"86"0,44-128 0,-1 64 0,0-22 15,0 22-15,0 0 0,0 21 16,1-21-16,-1 0 0,0 21 16,0 0-16,0 0 0,22 0 0,-22 0 15,0 0-15,0 21 0,0 0 16,0 0-16,1 0 0,-22 1 0,0 20 16,0-21-16,0 21 0,0-20 15,-22 20-15,1-21 0,-21 21 0,21-20 16,0-1-16,-22 0 0,22-21 15,-21 21-15,21 0 0,-1-21 0,1 0 16,0 0-16,0 0 0,0 0 16,42 0 31,0 0-47,0 0 15,0 0-15,-21-21 0,22 21 16,-1 0-16,0-21 0,0 21 15,0 0-15</inkml:trace>
  <inkml:trace contextRef="#ctx0" brushRef="#br0" timeOffset="32818.03">5313 4085 0,'0'21'46,"0"1"-30,21-22-16,0 21 0,0-21 16,0 0-16,1 0 15,-1 0-15,21 0 0,-21 0 0,0 0 16,22-21-16,-1 21 0,-21-22 16,22 1-16,-22 0 0,21 21 0,-21-42 15,0 21-15,1-1 0,-1 1 16,0 0-16,0 0 0,-21 0 0,21 0 15,-21-1-15,0 1 0,0 0 16,-21 21 15,21 21-31,-21 0 0,21 1 16,0-1-16,-21 0 0,21 0 0,-21 21 16,21-20-16,0-1 0,0 21 15,0-21-15,0 0 0,0 1 0,21-1 16,0-21-16,-21 21 0,21-21 0,0 0 15,22 0-15,-22 0 0,0 0 16,21 0-16,-21 0 0,22-21 0,-22 0 16,21-1-16,-21 1 0,1 0 15,-1 0-15,0 0 0,0 0 0,0-43 16,0 43-16,-21 0 16,0 0-16,0-1 15,0 44 16,-21-1-31,21 0 16,0 0-16,-21 0 0,21 22 0,0-22 16,-21 0-16,21 0 0,0 21 15,0-20-15,0-1 0,0 0 0,0 0 16,0 0-16,0-42 31,0 0-31,21 0 16,-21 0-16,21-1 15,-21 1-15,21-21 0,1 21 0,-1-22 16,-21 22-16,21 0 0,0 0 16,0 0-16,-21 0 0,21-1 0,1 1 15,-1 21-15,0 0 16,-21 21 0,0 1-16,0-1 15,0 0-15,0 0 0,0 0 16,0 22-16,0-22 0,0 0 15,0 21-15,21-21 0,0 1 0,0-1 16,1 0-16,-1 0 0,0 0 0,21-21 16,1 0-16,-22 21 0,21-21 15,0 0-15,1 0 0,-1 0 16,0 0-16,1-21 0,-1 0 0,0 0 16,-20 0-16,20 0 0,-21-1 0,0-20 15,0 21-15,1-21 0,-1 20 16,-21-20-16,21 21 0,-21 0 0,0-22 15,0 22-15,0 0 0,0 0 16,0 0-16,0 0 0,-21 21 16,0 0-16,-1 0 0,1 0 0,0 0 15,0 21-15,0 0 16,-22 0-16,22 0 0,0 0 0,0 1 16,21 20-16,-21-21 0,21 0 15,0 0-15,0 1 0,0-1 0,0 0 16,0 0-16,21-21 0,0 0 15,0 0-15,0 0 0,1 0 16,-1 0-16,0 0 0,0 0 0,0-21 16,0 0-16,-21 0 0,22-1 15,-1 1-15,-21 0 0,0 0 16,0 0-16,0 0 16,0-1-1,0 44 16,0-1-15,0 0-16,-21 0 0,21 0 16,-22 0-16,22 22 0,-21-1 15,21-21-15,0 22 0,-21-1 0,0 21 16,0-20-16,0-1 0,21 0 0,-22 22 16,1-22-16,0 22 0,0-22 15,21 22-15,0 63 16,-21-64-16,21 1 0,-21 20 0,21-20 0,-22-1 15,22 22-15,-21-22 0,21 22 16,0-21-16,0 84 16,-21-85-16,21 22 0,-21-22 0,21 1 15,0-1-15,0-20 0,-21 20 16,21-20-16,-21-1 0,-1-21 0,22 21 16,-21-20-16,0-1 0,0-21 15,0 0-15,0 0 16,21-21-16,-22 21 15,22-22-15,0-20 0,0 21 0,0 0 16,0 0-16,-21-22 0,21 22 16,0 0-16,-21-21 0,21 20 0,0-20 15,0 21-15,-21-21 0,21 20 16,-21-41-16,21 42 16,-21-22-16,21 22 0,0-21 0,0 21 15,0-22-15,0 1 0,0 0 16,0-1-16,0 1 0</inkml:trace>
  <inkml:trace contextRef="#ctx0" brushRef="#br0" timeOffset="33055.89">6202 3514 0,'0'0'0,"21"0"31,-21 21-15,21-21-16,0 0 0,0 0 15,1 0-15,-1 0 0</inkml:trace>
  <inkml:trace contextRef="#ctx0" brushRef="#br0" timeOffset="35328.48">8255 3958 0,'0'0'0,"-42"-42"15,20 21 1,22 0-16,-21-1 0,21 1 15,0 0-15,0 0 0,0 0 0,0 0 16,0-1-16,21 1 0,1 21 16,-1-21-16,0 0 0,0 21 0,0 0 15,0-21-15,1 21 0,-1 0 16,0 0-16,0 0 0,0 21 0,0 0 16,1 0-16,-22 0 0,21 1 15,0 41-15,-21-21 0,0 1 16,0-1-16,0 0 0,0-20 0,0 20 15,0 0-15,0-21 0,-21 22 16,21-22-16,-21 0 0,21 0 16,0 0-16,-22-21 15,22-21 1,-21 0-16,21 0 16,0 0-16,0 0 0,-21-1 15,21-20-15,0 0 0,0 21 0,0-22 16,0 1-16,0 21 0,21-22 15,0 22-15,1-21 0,-1 21 0,21 0 16,-21-1-16,0 1 0,22 21 16,-22 0-16,0 0 0,21 0 0,-20 0 15,-1 0-15,0 21 0,0 1 16,0 20-16,0-21 16,-21 0-16,22 0 0,-22 22 0,0-22 15,0 21-15,0-21 0,0 22 16,0-22-16,0 0 0,0 0 15,0 0-15,-22-21 0,22 22 0,-21-22 16,21-22 0,0 1-1,0 0-15,0 0 0,0-21 16,0 20-16,0-20 0,0 21 0,21-21 16,1-1-16,-22 22 0,21-21 15,21 21-15,-21-1 0,0 1 16,1 0-16,20 0 0,-21 0 0,0 21 15,0 0-15,1 0 0,-1 0 16,0 0-16,0 21 0,0 0 0,-21 0 16,0 0-16,0 1 0,21 20 15,-21-21-15,0 21 0,0-20 0,0 20 16,0-21-16,0 21 0,0-20 0,0-1 16,22 0-16,-22 0 0,0 0 15,21 0-15,0-21 0,0 0 0,0 0 16,0 0-16,1 0 15,-1 0-15,0-21 0,21 0 0,-21 0 16,1 0-16,20 0 0,-21-1 16,0 1-16,22-21 0,-22 21 15,0 0-15,0-22 0,-21 22 0,21-21 16,-21 21-16,21-1 0,-21 1 16,0 0-16,0 0 0,-21 21 31,0 0-31,21 21 15,-21-21-15,21 42 0,-21-20 0,21-1 16,0 0-16,-21 21 0,21-21 16,-22 22-16,22-22 0,0 21 0,0-21 15,0 1-15,0 20 0,0-21 16,0 0-16,22 0 0,-1-21 16,21 22-16,-21-22 0,0 0 15,22 0-15,-22 0 0,21-22 16,-21 1-16,22 0 0,-22 0 0,21 0 15,-21 0-15,1-1 0,-1-20 0,0 21 16,0-21-16,0 20 0,0 1 16,-21-21-16,22-22 15,-1 43-15,-21 0 0,0 0 16,0 42 15,-21 0-31,21 0 0,-22 1 16,1-1-16,21 0 0,0 0 0,0 21 15,-21-20-15,21 20 0,0-21 16,0 0-16,0 22 0,0-22 0,0 0 16,0 21-16,21-21 0,0 1 15,1-1-15,20-21 0,-21 0 16,21 0-16,1 0 0,-1 0 0,0 0 16,1-21-16,-1 21 0,0-22 15,22-20-15,-22 21 0,1-21 0,-22 20 16,21-20-16,0 0 0,-20-1 15,-1 1-15,0 0 0,-21-1 16,0 1-16,21-21 0,-21 20 0,0 1 16,0 0-16,0-1 0,0 1 15,0 21-15,0 0 0,-21-1 0,21 1 16,0 0-16,-21 21 0,0 0 16,-1 0-16,22 21 0,-21 0 0,21 1 15,-21 20-15,21 0 0,-21 1 0,21-1 16,0 0-16,0 1 0,0-1 15,0 21-15,0-20 0,0-1 0,0-21 16,0 22-16,0-1 0,0 0 16,21-21-16,0 22 0,-21-22 15,21 0-15,22 21 0,-22-42 0,0 22 16,21-1-16,-20-21 0,20 0 16,-21 0-16,64 0 0,-64 0 15,21 0-15,-21-21 0,22-1 16,-22 1-16,0 0 0,21-21 0,-20 21 15,-1-22-15,0 1 0,21 0 0,-21-1 16,1 1-16,20-64 16,-21 43-16,0-1 0,0 1 15,1 20-15,-1-20 0,-21 20 0,0 1 16,21 0-16,-21-1 0,0 1 16,0 21-16,-21 42 31,21 0-31,0 22 0,0-1 15,-21 0-15,-1 1 0,22-1 16,-21 21-16,21-20 0,0 20 0,-21-20 16,21-1-16,-21 0 0,21 22 0,0-22 15,-21-21-15,21 22 0,0-1 16,0 0-16,0-21 0,0 1 0,21 20 16,0-21-16,0 0 0,0 0 15,1 1-15,-1-22 0,0 0 16,21 0-16,-21 0 0,1 0 0,-1-22 15,21 1-15,-21 0 0,22 0 16,-22 0-16,0-22 0,0 22 16,0-21-16,0 21 0,1-22 0,-1 22 15,0-21-15,-21 21 0,0-22 16,0 22-16,0 0 0,0 0 16,0 42-1,0 0-15,-21 0 16,21 1-16,-21-1 0,21 21 0,-22-21 15,22 0-15,0 22 0,0-22 16,0 0-16,0 0 0,0 22 0,0-22 16,22 0-16,-1 0 0,0-21 15,0 21-15,0-21 0,0 0 16,22 0-16,-22 0 0,21 0 0,1 0 16,-22 0-16,21 0 0,-21-21 15,0 0-15,1 0 0,-1-22 0,0 22 16,0 0-16,-21-21 0,0-1 15,0 22-15</inkml:trace>
  <inkml:trace contextRef="#ctx0" brushRef="#br0" timeOffset="35504.21">12234 3408 0,'0'0'0,"-42"-21"31,42 42 0,0 0-15,0 0 0,-21-21-16,0 21 15,-1-21-15,1 0 0</inkml:trace>
  <inkml:trace contextRef="#ctx0" brushRef="#br0" timeOffset="35688.11">11451 3641 0,'0'21'16,"0"-42"-16,-21 42 0,42-21 31,0 0-15,0 0-16,1 0 0,20 0 16,-21 0-16,21 0 0,1 0 0,-1 0 15,0-21-15,22 21 0,-22 0 0,22 0 16</inkml:trace>
  <inkml:trace contextRef="#ctx0" brushRef="#br0" timeOffset="36084.87">12636 3620 0,'-21'0'16,"0"0"-1,0 21 1,21 0 0,-21 0-16,21 21 0,0-20 15,0-1-15,-21 21 0,-1 0 16,22 1-16,-21-1 0,0 22 0,21-1 16,-21-21-16,0 22 0,0-1 0,-1 1 15,1-1-15,0 1 16,0-1-16,0 1 0,0 21 0,-1-22 15,1 22-15,0-22 0,0 22 0,0 0 16,0-22-16,-22 22 0,22-22 16,-21 64-16,21-84 0,-1 20 15,1-21-15,21 1 0,-21-22 0,21 21 16,0-21-16,0 1 0,21-22 31,0-22-31,1-20 16,-1 21-16,0-21 0,-21-1 15,21 1-15,0 0 0</inkml:trace>
  <inkml:trace contextRef="#ctx0" brushRef="#br0" timeOffset="36419.69">12404 4064 0,'0'0'0,"0"-63"15,0-107 1,0 128-16,0 21 0,0-22 0,0 22 15,21 0-15,-21 0 0,21 0 16,0 0-16,0-1 0,0 22 0,22 0 16,-22 0-16,0 0 0,21 0 15,-20 0-15,20 0 0,-21 22 16,21-1-16,-20 0 0,-1 0 0,-21 21 16,0-20-16,0-1 0,0 21 15,-21-21-15,-1 22 0,-20-1 0,21-21 16,-21 0-16,20 22 0,-20-22 15,0 0-15,21 0 0,-22 0 0,22-21 16,-21 21-16,21-21 0,-1 0 16,1 0-16,21-21 31,21 21-31,1-21 0,-1 0 16,0 0-16,0 0 0,21-1 0,-20 1 15</inkml:trace>
  <inkml:trace contextRef="#ctx0" brushRef="#br0" timeOffset="36716.37">13144 3217 0,'0'-21'16,"0"42"-16,0-63 0,0 21 0,0 0 16,0 42 15,0 21-16,0-21-15,0 22 0,0-1 0,-21 22 16,0-22-16,0 21 0,21-20 16,-21 20-16,0 1 15,-1-22-15,22 0 0,-21 1 0,0-1 0,21 0 16,-21 1-16,21-22 0,0 21 16,0-21-16,0 1 0,0 20 15,0-21 1,21-21-16,0 0 0,0 0 0,1-21 15,-1 21-15,0-21 0,0 0 16</inkml:trace>
  <inkml:trace contextRef="#ctx0" brushRef="#br0" timeOffset="37060.17">13250 3874 0,'0'0'0,"21"0"47,1 0-47,-1 0 15,0 0-15,0 0 0,0 0 16,0-22-16,1 22 0,-1 0 16,0-21-16,0 21 0,0-21 0,0 0 0,1 21 15,-22-21-15,21 21 0,-21-21 16,0-1-16,0 1 0,0 0 16,-21 21-16,-1 0 15,1 0-15,0 0 0,0 0 16,0 0-16,0 21 0,-1 0 0,1-21 15,0 22-15,0 20 0,0-21 16,-22 21-16,43-20 0,-21 20 16,21-21-16,0 0 0,0 0 15,0 22-15,0-22 0,21 0 0,1-21 16,-1 21-16,21 0 0,-21-21 16,0 0-16,1 0 0,-1 0 0,0 0 15,0 0-15,0 0 0,0 0 0,1-21 16</inkml:trace>
  <inkml:trace contextRef="#ctx0" brushRef="#br0" timeOffset="40344.32">15388 3260 0,'0'0'0,"21"-21"0,0-1 16,1-20-16,-1 21 0,-21 0 15,0 0-15,0-1 0,0 1 0,0 0 16,0 0-16,-21 0 0,21 0 16,-22-1-16,1 22 0,0-21 0,0 21 15,-21 0-15,20 0 0,-20 0 16,0 0-16,-1 0 0,1 21 0,-21 1 15,20-1-15,-20 21 0,20 22 16,1-22-16,0 43 0,-1-22 16,1 22-16,0-22 0,21 22 0,-1-22 15,1 1-15,21-1 0,0 1 16,0-1-16,0 1 0,21 21 16,1-43-16,-1 0 0,0-21 15,21 1-15,1-1 0,-1-21 16,21 0-16,1 0 0,-22 0 0,22-21 0,-1 21 15,1-22-15,-1-20 0,1 21 16,-1 0-16,-20-22 0,20 22 0,-21-21 16,1 0-16,-22 20 0,21-20 15,-21 0-15,1 21 0,-1-22 16,-21 22-16,0 0 0,0 0 0,0 0 16,0-1-1,-21 44 1,-1-22-16,22 21 0,-21 0 15,21 21-15,-21-21 0,0 1 0,21 20 16,-21-21-16,21 0 0,0 22 0,0-22 16,0 21-16,0-21 0,0 22 15,0-22-15,0 0 0,0 0 0,21 0 16,0-21-16,0 21 0,0-21 16,1 0-16,41 0 15,-42 0-15,0-21 0,22 21 0,-1-21 16,-21 0-16,22 0 0,-22-22 15,21 22-15,-21 0 0,0-21 0,1 21 16,-22-22-16,21 22 0,-21-21 16,0 21-16,0-22 0,-21 22 0,-1 0 15,1 0-15,-21 0 0,21-1 16,0 1-16,-22 21 0,22 0 0,0 0 16,-21 0-16,20 0 0,1 21 15,0 1-15,0-1 0,0 0 0,21 0 16,-21 0-16,21 0 0,0 1 15,0-1-15,0 0 0,0 0 0,21 0 16,0 0-16,0-21 0,0 22 0,0-22 16,1 0-16,20 0 15,0 0-15,-21 0 0,22 0 0,-1 0 16,0 0-16,1 0 0,-1 0 0,0-22 16,1 1-16,-1 21 0,-21-21 15,22 0-15,-22 0 0,21 0 0,-21-1 16,0 1-16,1 0 0,-22 0 15,21 21-15,-21 21 32,0 0-32,0 0 15,0 1-15,0-1 16,-21 21-16,21-21 0,-22 0 16,22 1-16,0-1 0,-21 0 0,21 0 15,-21 0-15,21 0 0,0 1 16,0-1-16,-21-21 15,21-21 17,0-1-32,0 1 0,0 0 15,21 0-15,0-21 0,-21 20 16,21 1-16,1 0 0,-1-21 0,0 21 16,0-22-16,0 22 0,0 0 15,1 0-15,-1 0 0,21-1 16,-21 22-16,0 0 0,22-21 0,-22 21 15,0 0-15,0 0 0,-21 21 16,21 1-16,-21-1 0,22 0 0,-22 21 16,0 1-16,0-22 15,0 0-15,0 0 0,0 0 0,0 0 16,0 1-16,0-1 0,0 0 0,0 0 16,0 0-16,0 0 15,21-21-15,0 0 16,0 0-16,21-21 15,-20 21-15,-1-21 0,21 0 16,-21 0-16,22 0 0,-1-1 0,-21 1 16,21 0-16,-20-21 0,20 21 15,-21-1-15,0-20 0,0 21 0,1 0 16,-22 0-16,0-1 0,0 1 16,-43 21-1,22 0-15,0 0 16,0 21-16,0 1 0,21-1 15,-22 0-15,22 0 0,0 0 0,0 0 16,0 1-16,0-1 0,0 0 16,0 0-16,0 0 0,22 0 0,-1-21 15,-21 22-15,0-1 16,21 0-16,0-21 16,0 0-16,-21-21 31,-21 0-31,0 21 15,0-22-15,21 1 0,-21 21 16,21-21-16,-22 21 0,22-21 16,-21 21-16,0 0 31,21 21-31,0 0 0,0 0 16,0 1-16,0-1 15,0 0-15,21 0 0,0-21 16,1 21-1,-1-21-15,0 0 0,0 0 0,85 0 16,-85 0 0,21 0-16,1-21 0,-1 0 0,-21 0 15,22 21-15,-22-43 0,21 22 0,-21 0 16,0-21-16,1 21 0,-1-22 16,0 1-16,0-22 0,0 1 0,0 21 15,1-22-15,-22-21 16,21 22-16,0 21 0,0-22 0,-21 1 15,0 20-15,0 1 0,21 0 0,-21-1 16,0 22-16,0 0 0,0 0 16,0 0-16,0-1 0,-21 44 15,21-1 1,0 0-16,0 21 0,-21-21 16,21 22-16,-21 20 0,0-20 0,-1 84 15,22-85-15,-21 21 0,0 1 16,21-1-16,0 1 0,-21-22 15,21 1-15,0-1 0,-21 0 0,21 1 16,0-22-16,0 0 0,0 21 16,0-21-16,21 1 0,0-22 0,43 42 15,-43-42 1,0 0-16,21 0 0,-21 0 0,1 0 16,20 0-16,-21-21 0,21 0 15,-20-1-15,20 1 0,-21 0 16,0 0-16,0 0 0,1 0 0,-22-1 15,0-20-15,0 21 16,0 0-16,0 0 0,-22 21 16,1 0-16,0 0 0,0 0 15,0 0-15,0 21 0,21 0 16,-22 0-16,22 0 0,0 0 16,0 1-16,0-1 15,0 21-15,0-21 0,22 0 0,-1 1 16,0-1-16,0 0 0,-21 0 15,21 0-15,0-21 0,1 0 16,20 21-16,-21-21 0,0 0 16,22 0-16,-1 0 0,-21-21 0,21 21 15,22-42-15,-22 21 0,-21 0 16,22-1-16,-22 1 0,0 0 16,0-21-16,0 21 0,1-1 15,-22 1-15,0 0 0,0 0 0,21 0 16,-21 0-16,-21 21 15,-1 0 1,22 21-16,-21 0 0,0 0 16,0 0-16,21 0 0,0 1 0,-21-1 15,21 0-15,0 0 0,0 0 16,0 0-16,0 1 0,0-1 16,0 0-16,21-21 0,-21 21 15,21-21-15,0 0 0,0 0 0,1 0 16,-1 0-16,0 0 0,0 0 0,0 0 15,0-21-15,1 21 0,-1-21 16,-21 0-16,21-1 0,0 1 0,0 0 16,-21 0-16,21 0 0,-21-22 15,22 22-15,-22 0 0,0 0 16,0-21-16,0 63 31,-22 0-15,22 0-16,-21 0 15,21 0-15,0 1 0,-21-1 0,21 0 16,0 0-16,0 0 0,0 0 16,0 1-16,0-1 0,0 0 0,21 0 15,0-21-15,1 21 16,-1-21-16,21 0 0,0 0 16,1 0-16,-22 0 0,0 0 0,21-21 15,-20 21-15,20-21 16,-21 0-16,0 0 0,0-1 15,1 1-15,-1-21 0,0 21 0,-21 0 16,21-22-16,0 22 0,-21 0 0,0-21 16,0 20-16,0 1 15,21 21-15,-42 0 16,21 21-16,-21 1 16,0-1-16,21 0 15,-21 0-15,21 0 0,0 0 0,0 1 16,-21-1-16,21 0 0,0 0 15,0 0-15,0 0 0,0 1 16,0-1-16,21 0 16,0-21-1,0 0-15,0 0 0,0 0 16,1 0-16,-1 0 16,21 0-16,-21 0 0,0 0 0,1 0 15,-1-21-15,0 21 0,0-21 16,0-1-16,0 22 0,1-21 0,-1 0 15,-21 0-15,0 0 0,0 0 16,0-1-16,0 1 16,0 0-16,-21 21 62,-1 0-15</inkml:trace>
  <inkml:trace contextRef="#ctx0" brushRef="#br0" timeOffset="42040.14">19494 3598 0,'0'0'0,"0"-21"0,22 21 15,-1 0-15,-21-21 0,21 0 0,0 21 16,0-21-16,-21 0 0,21 21 16,1-22-16,-1 1 0,-21 0 15,21 21-15,0 0 16,-21 21 15,0 0-15,-21-21-16,21 22 0,0-44 78,0 1-63,-21 21-15,0 0 32,-1 0-32,1 0 15,21 21-15,-21-21 0,0 22 16,21 20-16,-21-21 0,0 0 0,21 0 16,-22 1-16,22 20 0,0-21 15,0 0-15,-21 22 0,21-22 16,0 0-16,0 0 0,0 0 0,21 0 15,1 1-15,-1-22 16,0 0-16,0 0 0,21 0 16,-20 0-16,-1 0 0,0 0 0,0 0 15,0-22-15,0 22 0,1-21 16,-1 0-16,0-21 0,0 21 0,0-22 16,0 22-16,22-21 0,-22-22 15,0 22-15,0 0 0,0-22 16,-21 1-16,22 20 0,-1-20 0,0-1 15,0 22-15,-21-22 0,21 22 0,0 0 16,-21-1-16,22 1 0,-22 21 16,0-21-16,0 20 0,0 1 15,0 0-15,-22 21 32,22 21-32,-21 0 0,21 1 0,0 20 15,-21-21-15,0 21 0,21 1 16,-21-1-16,21 0 0,-21 22 0,-1-22 15,1 22-15,21-1 0,-21-20 16,0 20-16,21-21 0,0 1 0,-21-1 16,21 0-16,0 1 0,-21-1 15,21-21-15,0 22 0,0-22 0,0 0 16,0 0-16,0 0 0,21 0 16,0-21-16,0 22 15,0-22-15,0 0 0,1 0 16,-1 0-16,0 0 0,0-22 15,0 1-15,0 0 0,1 0 16,-1 21-16,0-21 0,0 0 0,0-1 16,0 1-16,1 0 0,-1 0 0,-21 0 15,0 0-15,-21 21 32,-1 21-17,1 0-15,21 0 0,-21 0 16,21 0-16,0 1 15,0-1-15,0 0 0,0 0 0,0 0 16,0 0-16,0 1 16,21-22-16,0 21 0,1-21 0,-1 0 15,0 0-15,21 0 0,-21 0 16,1 0-16,20 0 0,-21 0 0,21 0 16,-20-21-16,-1 21 0,0-22 0,0 1 15,0 0-15,0 0 0,1-21 16,-22 20-16,21-20 0,-21 0 15,21 21-15,-21-22 0,0 1 0,0 21 16,0-22-16,0 22 0,0 0 16,0 0-16,-21 21 0,0 0 15,-1 0-15,1 0 0,0 0 0,0 0 16,-21 0-16,20 21 0,1 0 0,0 0 16,0 1-16,0-1 0,0 0 15,21 21-15,0-21 0,-22 1 0,22-1 16,0 0-16,0 0 0,0 21 15,0-20-15,0-1 0,0 0 16,0 0-16,22-21 16,-1 0-16,0 0 15,0 0-15,0 0 0,0 0 0,1-21 16,-1 21-16,0-21 16,0 0-16,0-1 0,22 1 0,-22 0 15,0-21-15,0 21 0,0-1 16,0 1-16,1 0 0,-22 0 0,0 0 15,21 0-15,0 21 0,-21-22 16,0 44 0,0-1-1,0 0-15,0 0 16,0 0-16,-21 0 0,21 1 0,-21-1 16,21 0-16,0 0 0,-22 0 15,22 0-15,-21 1 0,21-1 16,0 0-16,0 0 0,0 0 15,21-21 1,-21 21-16,22-21 0,-1 0 0,0 0 16,0 0-16,0 0 0,0 0 15,1-21-15,-1 0 16,0 0-16,-21 0 16,0 0-16,0-1 0</inkml:trace>
  <inkml:trace contextRef="#ctx0" brushRef="#br0" timeOffset="42316.97">20151 3302 0,'0'-21'31,"21"21"-31,0 0 0,21-21 0,1 21 16,-1 0-16,0 0 0,22 0 0,-22 0 15,0 0-15,22-21 0,-22 21 16,-21 0-16,22 0 0,-22 0 16,0 0-16,0 0 0,-21-22 0,-21 1 31,0 21-31,0 0 0</inkml:trace>
  <inkml:trace contextRef="#ctx0" brushRef="#br0" timeOffset="42620.8">17653 3154 0,'-21'0'16,"42"0"-16,-42 21 0,63-21 15,-21 0 1,22 0-16,-1 0 0,0 0 0,1 0 16,-1 0-16,21 0 0,-20 0 15,20 0-15,1 0 0,-22 0 0,0 0 16,22 0-16,-43 0 0,21 0 0,-20 0 15,-1 0-15,0-21 0,0 21 16,0 0-16,0 0 31</inkml:trace>
  <inkml:trace contextRef="#ctx0" brushRef="#br0" timeOffset="44956.3">22077 3747 0,'0'-22'0,"0"1"32,0 0-32,0 0 15,0 0-15,0 0 16,0-1-16,0 1 16,0 0-16,21 21 0,-21-21 15,0 42 16,0 0-31,0 0 16,-21 1-16,0-1 0,21 0 0,-22 21 16,1-21-16,0 22 0,21-22 15,-21 21-15,0-21 0,21 22 0,-21-22 16,21 21-16,-22-21 0,22 1 16,0-1-16,0 0 0,0 0 15,0 0-15,22-21 31,-1 0-31,0-21 16,-21 0-16,21-21 0,0 20 16,-21 1-16,21 0 0,1-21 0,-1 21 15,-21-1-15,21-20 0,0 21 0,-21 0 16,0 0-16,21 21 0,-21-22 16,21 22-16,-21 22 31,0-1-31,0 0 0,0 0 15,0 0-15,0 0 0,0 1 0,0-1 16,0 0-16,22 0 16,-22 0-16,21 0 0,0-21 0,0 22 15,0-22-15,22 0 16,-22 0-16,0 0 0,21 0 0,-21 0 16,22 0-16,-22-22 0,21 1 15,-21 21-15,22-21 0,-22 0 0,0 0 16,0 0-16,0-1 0,1-20 15,-1 21-15,0 0 0,0-22 16,-21 22-16,0 0 0,21 0 0,-21 0 16,21 21-16,-21-21 15,0 42 1,-21-21-16,0 21 0,0 0 16,0 0-16,0 0 0,-1 22 0,1-22 15,0 0-15,21 0 0,0 22 16,0-22-16,0 0 0,0 0 0,0 0 15,0 0-15,0 1 0,21-1 0,0-21 16,1 21-16,-1-21 0,0 0 16,21 0-16,-21 0 0,1 0 0,20 0 15,-21-21-15,21 21 16,-20-21-16,20-1 0,-21 1 0,0 0 16,0 0-16,22 0 0,-43 0 0,21-1 15,0 1-15,0 0 0,0 0 16,-21 0-16,0 42 31,-21 0-31,0 0 16,0 0-16,21 1 15,-21-1-15,21 0 0,0 0 0,0 0 16,-21 0-16,21 1 16,21-44 15,-21 1-16,0 0-15,21 0 0</inkml:trace>
  <inkml:trace contextRef="#ctx0" brushRef="#br0" timeOffset="45321.09">23241 3344 0,'0'0'0,"-21"0"0,0 0 0,-1 0 0,1 0 16,-21 43-16,21-22 15,21 0-15,-21 0 16,21 0-16,0 1 0,21-22 16,0 21-16,0-21 15,0 0-15,0 0 0,1 0 0,20 0 16,-21 0-16,0 0 0,0-21 16,1 21-16,-1-22 0,0 1 15,-21 0-15,0 0 0,0 0 0,0-43 16,0 43-16,-21 0 0,0 0 15,-1 0-15,1 21 0,-21 0 16,21 0-16,0 0 0,-1 21 0,-20 0 16,21 0-16,0 0 0,0 0 15,-1 1-15,1 20 0,21-21 16,0 0-16,0 0 0,0 22 16,0-22-16,0 0 0,21 0 15,1-21-15,20 0 0,-21 0 0,21 0 16,-20 0-16,20 0 0</inkml:trace>
  <inkml:trace contextRef="#ctx0" brushRef="#br0" timeOffset="45617.93">23876 3048 0,'0'0'0,"0"-21"0,0 0 0,0 42 31,-21 0-15,0 0-16,21 22 0,-22-1 16,1 0-16,0 22 0,0-1 0,0 1 15,0-1-15,-1 1 0,1-22 16,0 22-16,-21-1 0,21-21 0,21 1 16,-22-1-16,22 22 0,-21-43 0,21 21 15,0 0-15,0-20 16,0-1-16,0 0 0,0 0 0,21 0 0,1-21 15,-1 0-15,0 0 16,0 0-16,21-21 0,-20 21 0,20-42 16,0 21-16,-21-1 0,22-20 0</inkml:trace>
  <inkml:trace contextRef="#ctx0" brushRef="#br0" timeOffset="46704.67">24405 2985 0,'0'0'0,"-63"0"32,63 21-32,-22-21 0,1 21 0,21 21 15,-21-21-15,0 22 0,21 20 16,-21-20-16,0 20 0,-1 1 16,22-1-16,-21-21 0,0 22 0,21-22 15,-21 22-15,0-22 0,21 0 16,0 1-16,-21-22 0,21 21 0,-22-21 15,22 1-15,0-1 0,0 0 16,0 0-16,22-42 31,-1 21-31,-21-21 0,21 0 16,0-1-16,0 1 0,0 0 16,1-21-16,-1 21 0,0-1 0,0 1 15,0 0-15,0 0 0,1 21 16,-22 21 15,0 0-31,0 0 16,0 1-16,0-1 0,0 0 15,0 0-15,0 0 0,0 0 16,0 1-16,21-22 16,0 21-16,0-21 0,0 0 0,0 0 15,1 0-15,-1 0 0,0 0 16,21 0-16,-21 0 0,1 0 0,20-21 15,-21-1-15,0 22 0,22-21 0,-22 0 16,0 0-16,0 0 16,0 0-16,-21-1 0,0 1 0,21 21 15,-21-21-15,-21 21 32,21 21-32,-21 0 15,0 1-15,0-22 0,21 21 16,0 0-16,0 0 0,-21 0 0,21 0 15,0 1-15,0-1 16,0 0-16,21 0 0,0-21 16,0 0-16,21 0 0,-20 0 15,20 0-15,-21 0 0,21 0 16,-20 0-16,-1 0 0,0-21 16,0 0-16,0 0 0,0-1 0,1 1 15,-1 0-15,0 0 0,0 0 16,-21 0-16,0-1 0,0 1 0,0 0 15,-21 42 17,21 0-17,-21 1-15,0-1 0,-1 21 16,1-21-16,21 0 0,-21 1 16,0-1-16,21 0 15,-21-21-15,21 21 0,0-42 47,0 0-47,21 0 16,0-1-16,-21 1 15,21 0-15,0-21 0,22 21 0,-22-22 16,0 22-16,21 0 0,-20-21 16,20 20-16,-21 1 0,21 0 0,1 0 15,-22 21-15,21 0 0,-21 0 0,1 0 16,-1 21-16,0 0 0,0 0 15,0 1-15,-21-1 0,0 21 0,0-21 16,0 22-16,0-22 0,0 21 16,0-21-16,0 22 0,-21-22 15,0 21-15,-21-21 0,20 0 0,1 1 16,0-1-16,0 0 16,0-21-16,0 0 15,21-21 1,0 0-16,0-1 0,0 1 0,0 0 15,0 0-15</inkml:trace>
  <inkml:trace contextRef="#ctx0" brushRef="#br0" timeOffset="46908.55">25273 3154 0,'-21'0'0,"42"0"0,-63-21 15,20 21-15,1 0 63,0 0-47,0 0-16</inkml:trace>
  <inkml:trace contextRef="#ctx0" brushRef="#br0" timeOffset="47132.42">23685 3408 0,'-21'0'0,"42"0"0,-63 0 16,42 21-16,21-21 15,0 0-15,1 21 0,20-21 16,-21 0-16,21 0 0,1 0 15,-1 0-15,0 0 0,1 0 0,-1 0 16,-21 0-16,22 0 0,-1 0 16,-21 0-16,0 0 0</inkml:trace>
  <inkml:trace contextRef="#ctx0" brushRef="#br0" timeOffset="48092.62">952 5525 0,'22'-22'0,"-44"44"0,65-65 15,-22 43-15,-21-21 0,21 0 16,0 0-16,-21 0 0,21 21 0,-21-22 16,0 1-16,0 0 15,-21 21 1,0 21-1,0 0-15,21 22 0,0-1 16,-21 22-16,0-1 0,21 1 0,-22 20 16,1 1-16,21-22 0,-21 22 15,0-21-15,0-1 0,0 1 0,-1-1 16,1 1-16,0-22 0,21 0 16,0 1-16,0-1 0,0-21 0,0 0 15,0 0-15,21-21 16,-21-21-1,0 0-15,0-21 16</inkml:trace>
  <inkml:trace contextRef="#ctx0" brushRef="#br0" timeOffset="48981.15">148 6096 0,'-21'21'16,"42"-42"-16,-63 42 0,21-21 15,21 21-15,21-21 16,0 0-16,0 0 0,21 0 16,1 0-16,-1 0 0,22 0 15,-1 0-15,1-21 0,-1 0 0,22 0 16,-22 0-16,22 0 16,0-1-16,-22 1 0,22 0 0,-22-21 15,1 21-15,-1-22 0,1 22 16,-22-21-16,0-1 0,1 22 15,-1-21-15,-21 0 0,0 20 0,-21-20 16,0 21-16,0 0 0,0-22 16,0 22-16,-21 21 0,0-21 0,0 0 15,0 21 1,0 0-16,21 21 0,-22 0 16,22 0-16,0 22 0,0-1 0,0 22 15,-21-1-15,21 1 0,0-22 16,-21 21-16,21 1 0,-21-1 15,21 1-15,0-1 0,-21 1 16,0-22-16,21 1 0,-22 20 0,22-21 16,0-20-16,0 20 0,0-21 15,0 0-15,0 0 0,0 1 0,0-44 32,0 1-17,22 0-15,-1-21 0,0 21 0,0-22 16,0 1-16,0 21 0,1-22 15,20 1-15,-21 21 0,21-21 0,1 20 16,-22 1-16,21 0 0,-21 0 16,22 0-16,-22 21 0,0 0 15,0 0-15,0 21 16,-21 0-16,22 0 0,-22 22 0,0-22 16,0 0-16,0 21 0,0-21 15,0 22-15,0-1 0,21-21 0,-21 0 16,21 22-16,-21-22 0,21 0 15,0 0-15,0-21 0,1 0 0,-1 0 16,0 0-16,0 0 0,0 0 16,0 0-16,22-21 0,-22 0 0,21 0 15,1 0-15,-1-1 0,0-20 16,1 21-16,-1-21 0,-21 20 0,21-20 16,-20 21-16,-1-21 0,0-1 15,-21 22-15,0-21 0,0 21 16,0-1-16,0-20 0,-21 21 15,0 21-15,-22 0 16,22 0-16,0 21 0,0 0 0,0 0 16,-1 1-16,1 20 0,0-21 15,0 21-15,21-20 0,-21 20 16,21-21-16,0 0 0,0 22 0,0-22 16,0 0-16,0 0 0,21 0 15,0 0-15,0-21 0,43 22 16,-43-22-16,0 0 0,21 0 15,1 0-15,-1 0 0,0 0 16,1-22-16,-1 1 0,0 0 0,1 0 16</inkml:trace>
  <inkml:trace contextRef="#ctx0" brushRef="#br0" timeOffset="51280.5">3852 6287 0,'0'0'0,"0"21"16,-21-21-1,21-21 17,0-1-17,0 1-15,0 0 0,0 0 16,21 0-16,-21 0 0,21-1 0,1-20 15,-1 21-15,-21-21 0,21-1 16,0 1-16,0 0 0,0 20 0,1-20 16,-1 0-16,0 21 0,0-1 15,0 1-15,-21 0 0,21 21 16,1 0-16,-1 0 0,-21 21 16,21 0-16,-21 1 15,0-1-15,0 0 0,0 0 0,0 0 16,0 0-16,0 1 15,21-22-15,0 0 32,-21-22-32,0 1 15,0 0-15,0 0 16,0 0-16,0 0 0,0-1 0,0 1 16,0 0-16,0 0 0,0 0 15,-21 0-15,0-1 0,0 22 16,0 0-16,-1 0 0,1 0 15,0 22-15,21-1 16,-21 21-16,21 0 0,0 1 0,-21-1 16,21 0-16,0 1 0,0 20 15,0-20-15,0-1 0,0 0 0,0 1 16,0-1-16,0 0 0,0 1 16,21-22-16,-21 21 0,21-21 0,0 0 15,22-21-15,-22 22 0,21-22 16,-21 0-16,22 0 0,-1 0 0,0-22 15,1 22-15,-1-21 0,0 0 0,1 0 16,20-21-16,-21 20 0,1 1 16,-1-21-16,0 0 0,1-1 15,-1 1-15,0-22 0,-20 1 0,20 21 16,-21-22-16,21 1 0,-20-1 16,-1 1-16,-21-1 0,0 22 0,21-1 15,-21 1-15,0 21 0,0 0 16,0 0-16,0-1 0,-21 22 15,0 0-15,-1 22 0,22-1 16,0 0-16,-21 21 0,21 1 16,-21-1-16,21 21 0,0 1 0,-21-22 15,21 22-15,0-1 0,0 1 16,0-22-16,0 22 0,0-22 0,0 0 16,21 1-16,0-1 0,0-21 15,-21 0-15,22 0 0,-1 1 16,0-1-16,0-21 0,0 0 0,0 0 15,1 0-15,-1 0 0,0-21 16,21 21-16,-21-22 0,1 1 0,20-21 16,-21 21-16,21 0 0,-20-22 15,20 1-15,-21 0 0,21-1 0,1 1 16,-22 0-16,21 20 0,1-20 0,-22 0 16,42-1-16,-42 43 15,1 0-15,-1 0 0,0 0 0,0 0 16,-21 22-16,0-1 0,0 0 15,21 0-15,-21 0 0,0 0 16,0 1-16,21-1 0,-21 0 16,0 0-16,0 21 0,0-20 15,22-22 17,-1 0-32,-21-22 15,0 1-15,0 0 16,0 0-16,0 0 0,0 0 0,0-1 15,0 1-15,0-21 0,0 21 16,-21 0-16,-1-1 0,1 1 0,0 0 16,0 21-16,0 0 0,0 0 15,-22 0-15,22 0 0,0 0 16,0 0-16,-22 21 0,22 0 16,0 1-16,0 20 0,0 0 15,-22-21-15,22 22 0,0-1 0,21-21 16,-21 85-16,21-85 15,0 0-15,0 1 0,0-1 16,21 0-16,0 0 0,0-21 0,1 0 16,-1 0-16,21 0 0,-21 0 15,0 0-15,22 0 0,-22 0 16,0 0-16,21-21 0,-20 0 0,-1 21 0,0-21 16,0-1-16,0 1 15,0-21-15,1 21 0,-1 0 0,0-22 16,0 22-16,-21-21 0,0 21 0,0-1 15,21 1-15,-21 0 0,0 0 16,0 0-16,0 42 31,0 0-31,0 0 0,-21 0 16,21 22-16,0-22 0,0 0 0,-21 21 16,21-20-16,0-1 0,-21 0 15,21 0-15,0 0 0,0 0 0,0 1 16,0-1-16,0 0 0,21-21 15,0 21-15,0-21 0,0 0 0,1 0 16,41 0-16,-21 0 16,-20-21-16,20 0 0,0 21 0,-21-21 15,22-1-15,-1-20 0,0 21 16,1 0-16,-22-22 0,0 22 0,21-21 16,-42 21-16,22 0 0,-22-22 15,0 22-15,0 0 0,0 0 16,-22 21-16,1 0 15,0 0-15,0 0 0,0 21 16,0 0-16,21 0 0,0 0 16,0 1-16,0 20 0,0-21 15,0 0-15,21 0 0,0 1 16,0-1-16,-21 0 0,21 0 0,0 0 16,-21 0-16,22 1 15,-1-22-15,-21 21 0,0 0 16,-21-21 15,-1 0-31,22-21 0,-21 0 16,0 21-16,0-22 0,21 1 15,-21 21-15,0-21 0,-1 0 0,1 21 16,0 0 0,21 21-1,0 0 1,0 0-16,0 1 15,21-1-15,0-21 0,-21 21 0,22-21 16,-1 0-16,0 21 0,21-21 0,-21 0 16,1 0-16,20 0 0,0 0 15,1 0-15,-1 0 0,0 0 0,1 0 16,-1-21-16,0 0 0,1 0 0,-1-1 16,0 1-16,-21 0 15,22 0-15,-22 0 0,0-22 0,0 22 0,0-21 16,-21 21-16,0-22 0,0 22 15,0 0-15,0 0 0,0 0 16,-21 21-16,0 0 16,0 0-16,0 0 0,21 21 0,0 0 15,0 0-15,0 0 0,0 1 16,0-1-16,0 0 0,0 0 0,0 21 16,21-20-16,-21-1 0,21 0 15,-21 0-15,21 0 0,-21 0 16,0 1-16,0-1 0,0 0 15,-21-21 1,0 21-16,0-21 0,0 0 0,-22 0 16,22 0-16,0 0 0,0 0 0,0 0 15,-1 0-15,1 0 0,0 0 16,21-21-16,0 0 16</inkml:trace>
  <inkml:trace contextRef="#ctx0" brushRef="#br0" timeOffset="52852.84">8128 5821 0,'0'0'0,"21"-21"0,0-22 0,0 1 15,-21 0-15,22-1 0,-22-20 16,21 21-16,-21-1 0,0-20 15,0 20-15,0 1 0,0-21 0,0 20 16,0 1-16,0 0 0,0-1 16,0 1-16,0 21 0,0 0 0,0-1 15,0 1-15,-21 42 16,21 1-16,-22-1 16,22 21-16,-21 0 0,21 22 15,0-22-15,0 22 0,0 20 0,0-20 16,0 21-16,0-22 0,0 22 15,0-22-15,0 1 0,0-1 0,0 1 16,0-1-16,0-20 0,0-1 0,0 0 16,0-21-16,0 1 0,0-1 15,0 0-15,0-42 32,0 0-17,0-1-15,0 1 0,0-21 16,0 0-16,0-1 0,21 1 0,1 0 15,-1-1-15,0-20 0,0 20 16,0 22-16,0-21 0,1 21 0,-1 0 16,21-1-16,-21 1 0,22 21 0,-1 0 15,-21 0-15,21 21 16,1 1-16,-1-1 0,0 21 0,1-21 16,-22 22-16,0-22 0,0 21 0,0 0 15,-21-20-15,0 20 0,0 0 16,0-21-16,0 1 0,-21-1 0,-21 21 15,0-21-15,20 0 0,-20 1 16,21-22-16,-21 0 0,20 0 16,-20 0-16,21 0 0,-21 0 0,20-22 15,1 22-15,0-21 0,0 0 16,0 0-16,0 21 0,21-21 0,0 0 16,-22 21-16,22-22 0,0 44 31,0-1-31,0 0 15,22 0-15,-1 0 0,0 0 16,0 1-16,21-22 0,-20 21 16,-1-21-16,21 0 0,0 0 15,1 0-15,-1 0 0,0 0 0,1 0 16,-1-21-16,0 21 0,1-22 16,20 1-16,-20 0 0,-1 0 0,-21 0 15,21 0-15,-20-1 0,20-20 0,-21 0 16,0 21-16,0-22 0,-21 1 15,0 0-15,22 20 0,-22-20 0,21 0 16,-21 21 0,0 42-1,0 0-15,0 0 0,-21 0 0,21 22 16,-22-1-16,22-21 16,-21 21-16,21-20 0,-21 20 0,21-21 15,0 0-15,0 0 0,0 1 0,0-1 16,0 0-16,21-21 15,0 0-15,1 0 0,-1 0 0,0 0 16,0 0-16,0 0 0,22-21 0,-22 0 16,0-1-16,21 1 0,-21 0 15,22 0-15,-22-21 0,0 20 0,21-20 16,-20 21-16,-1-21 0,0-1 16,-21 22-16,0 0 0,21 0 15,-21 0-15,-21 42 31,21 0-31,-21 0 0,21 0 16,0 0-16,-21 1 0,21 20 0,0-21 16,0 0-16,0 0 0,0 1 15,0-1-15,0 0 0,0 0 0,0 0 16,21 0-16,0-21 0,0 22 0,0-22 16,0 0-16,22 0 0,-22 0 15,21 0-15,1 0 0,-1 0 0,21 0 16,22-43-16,-43 43 0,-20-21 15,20 0-15,0-21 16,-21 20-16,22-20 0,-22 0 0,21-1 16,-21 1-16,1 0 0,-1-1 0,0-20 15,0 21-15,-21-64 16,0 63-16,21-20 0,-21 21 0,0-1 16,21 22-16,-21-21 0,0 21 15,0-1-15,-21 44 16,0-1-16,21 21 15,-21 0-15,0-20 16,21 41-16,0-21 0,-21 1 0,-1 20 0,22-20 16,0 20-16,-21-21 0,21 22 0,0-22 15,0 1-15,0-1 16,0 0-16,0-21 0,21 1 0,1-1 16,-22 0-16,21 0 0,0 0 0,0-21 15,0 0-15,0 0 16,1 0-16,-1 0 0,0-21 15,0 0-15,-21-21 16,21 20-16,-21 1 0,21 0 0</inkml:trace>
  <inkml:trace contextRef="#ctx0" brushRef="#br0" timeOffset="53044.44">10139 5525 0,'0'0'0,"-21"0"15,21-22-15,21 22 16,0 0 0,0 0-16,0 0 0,22 0 0,-22 0 15,21 0-15,-21-21 0,22 21 16,-1 0-16,-21 0 0,21 0 0,1 0 16,-22 0-16,21-21 0,-21 21 0,1 0 15</inkml:trace>
  <inkml:trace contextRef="#ctx0" brushRef="#br0" timeOffset="53684.08">12128 5334 0,'0'0'15,"-21"-21"-15,0 0 0,21 0 0,0-22 0,0 22 16,0 0-16,0-21 0,21 20 16,0 1-16,1 21 0,20-21 0,-21 21 15,21 0-15,-20 0 0,20 0 16,-21 21-16,21 22 0,-20-22 0,20 21 16,-21 0-16,0 1 0,0 20 15,1-20-15,-1 20 0,-21-21 0,0 22 16,21-22-16,-21 1 0,0 20 15,0-21-15,0 1 0,0-22 0,0 21 16,0-21-16,0 1 0,-21-22 16,21 21-16,0-42 15,0-1-15,0 1 16,0 0-16,0 0 0,0-21 16,0-1-16,21 1 0,0 0 0,-21-22 15,21 22-15,0-22 0,22 1 16,-22-1-16,21 1 0,-21-1 0,22 1 15,-22-1-15,21 1 0,-21 20 16,1 1-16,-1 21 0,0 0 16,0 0-16,-21 42 15,0 0 1,21 0-16,-21 0 0,0 0 0,21 22 16,-21-1-16,0-21 0,22 22 15,-1-1-15,0-21 0,-21 21 0,21 1 16</inkml:trace>
  <inkml:trace contextRef="#ctx0" brushRef="#br0" timeOffset="54720.07">13525 5673 0,'0'0'16,"22"0"-16,-1 0 0,0 0 0,-21-21 16,21-1-16,-21 1 0,0 0 15,0 0-15,0 0 0,0 0 16,0-22-16,0 22 0,0 0 0,-21-21 15,0 20-15,21 1 0,-21-21 0,-1 21 16,1 0-16,0 21 0,-21-22 16,21 22-16,-1 0 0,1 0 0,0 22 15,0-1-15,0 0 0,-22 0 16,22 0-16,0 22 0,0-1 0,0 0 16,21 1-16,-21-1 0,-1 0 15,22 1-15,0-1 0,0 0 16,0-21-16,0 22 0,0-22 0,0 0 15,0 0-15,22-21 0,-1 0 16,0 0-16,0 0 0,21 0 0,1 0 16,-22-21-16,21 0 0,1 0 0,-22 0 15,21-1-15,-21-20 0,0 21 16,1 0-16,-1-22 0,0 22 0,-21-21 16,0 21-16,21-22 0,-21 22 0,21 0 15,-21 0-15,0 0 16,0 42 15,-21 0-31,21 0 0,-21 0 0,21 1 16,0 20-16,0 0 0,-21-21 15,21 22-15,-21-22 0,21 21 16,0-21-16,0 1 0,0-1 0,0 0 16,0 0-16,0 0 0,21-21 0,0 0 15,0 0-15,0 0 0,0 0 16,22 0-16,-22 0 0,21-21 0,-21 21 15,22-21-15,-1 0 0,0-22 16,1 22-16,-1 0 0,-21-21 0,22 21 16,-22-22-16,0 1 0,-21 21 0,0-22 15,0 22-15,0 0 0,0 0 16,0 0-16,-21 21 0,0 0 16,-1 0-16,1 0 15,0 0-15,0 0 0,0 0 0,0 21 16,21 0-16,0 0 0,0 0 15,0 1-15,0-1 0,21 0 16,-21 0-16,21 0 0,0 0 0,0 22 16,-21-22-16,21 0 0,-21 0 15,22 0-15,-1 1 0,-21-1 0,0 0 16,21 0-16,-21 0 0,21-21 0,0 21 16,0-21-16,1 0 15,-1 0-15,21 0 0,-21 0 16,22 0-16,-22 0 0,21-21 0,-21 21 15,22-21-15,-1 0 0,-21 0 16,21 0-16,-20-1 0,-1 1 0,0 0 16,0 0-16,-21-21 0,0 20 15,21 1-15,-21 0 0,0 0 0,21-21 16,-21 20-16,0 1 0,0 0 16,0 0-1,0 42 1,0 0-16,0 0 15,0 1-15,0-1 16,0 0-16,0 0 0,-21 0 0,21 0 16,0 22-16,-21-1 15,21-21-15,0 0 0,0 1 0,0-1 16,0 0-16,0 0 31,21-21-31,0 0 0,1 0 0,-1 0 16,0 0-16,0 0 0,0 0 15,-21-21-15,21 21 16,1-21-16</inkml:trace>
  <inkml:trace contextRef="#ctx0" brushRef="#br0" timeOffset="54932.96">14711 5186 0,'0'-21'0,"0"42"0,-21-42 0,-1 21 16,1 0 0,0 0-1,21 21 1,0 0 0,0 0-16,21 0 15,0 1 1</inkml:trace>
  <inkml:trace contextRef="#ctx0" brushRef="#br0" timeOffset="56776">15494 5609 0,'0'0'0,"0"-21"0,0 0 15,0 0-15,0 0 0,0-1 0,0 1 16,0 0-16,-21 0 0,0 0 16,-1 0-16,1-1 0,-21 22 15,21 0-15,0 0 0,-1 0 16,-20 0-16,21 0 0,0 22 0,-22-1 16,22 21-16,0-21 0,0 22 0,-21-22 15,20 21-15,1 0 0,21 1 0,-21-22 16,21 21-16,0 1 0,0-22 15,0 0-15,0 0 0,0 0 16,21 0-16,0 1 0,1-22 0,-1 0 16,0 0-16,0 0 0,21 0 0,-20 0 15,20-22-15,-21 1 0,0 21 0,22-21 16,-22 0-16,21-21 16,-21 20-16,0 1 0,1-21 0,-1 0 15,0 20-15,0-20 0,-21 0 0,0 21 16,21-1-16,-21 1 0,0 0 15,0 0-15,0 0 0,0 42 16,-21 0 0,21 0-16,-21 0 0,0 22 15,21-22-15,0 21 0,0-21 0,0 22 16,0-22-16,0 0 0,0 21 16,0-20-16,0-1 0,0 0 0,21 0 15,0 0-15,0-21 0,0 0 0,1 21 16,-1-21-16,21 0 15,-21 0-15,22 0 0,-22-21 0,0 21 16,21-21-16,-21 0 0,1 0 0,-1-22 16,21 22-16,-21-21 0,0 0 15,1-1-15,-1 1 0,0-22 0,-21 22 16,21-21-16,0-1 0,0 1 16,-21-1-16,0 22 0,0-22 0,0 22 15,0 0-15,0-1 0,0 1 16,0 21-16,-21 21 0,0 0 15,0 21-15,0 0 16,0 21-16,-1 1 0,22-1 16,-21 0-16,21 22 0,-21-22 0,21 1 15,0 20-15,0-21 0,0 22 16,0-22-16,0 1 0,0-1 0,0 0 16,0 1-16,21-1 0,0-21 15,1 21-15,-1-20 0,0-1 0,0-21 16,0 0-16,22 0 0,-22 0 0,0 0 15,0 0-15,21 0 0,-20 0 16,-1-21-16,21-1 0,-21 1 0,0 0 16,1-21-16,20 21 0,-21-22 15,0 22-15,0 0 0,-21 0 0,22-22 16,-1 22-16,-21 42 31,-21 1-15,21-1-16,-22 21 0,22-21 0,0 0 15,0 1-15,0 20 0,0-21 16,0 0-16,0 0 0,0 1 0,0-1 16,22 0-16,-1-21 0,0 0 15,0 0-15,21 0 0,-20 0 16,-1 0-16,21 0 0,-21 0 0,0 0 16,22-21-16,-22 0 15,0-1-15,0-20 0,22 21 0,-22 0 16,0-22-16,-21 22 0,21 0 0,0-21 15,-21 21-15,0-1 0,0 1 16,0 42 15,-21-21-31,0 22 0,21-1 0,-21 0 16,21 42-16,0-41 0,0-1 16,0 0-16,0 0 0,0 0 15,0 0-15,0 1 0,0-1 0,0 0 16,21-21-16,0 0 0,0 21 15,0-21-15,1 0 0,-1 0 16,21 0-16,-21 0 0,22 0 0,-1-21 16,-21 0-16,21 0 0,-20-1 15,20 1-15,-21 0 0,0-21 0,0 21 16,1-22-16,-22 1 0,21 21 0,-21-22 16,0 1-16,0 0 0,0 21 15,0-22-15,-21 22 0,-43 0 16,43 21-16,0 0 0,-22 0 15,22 0-15,-21 0 0,21 21 0,0 0 16,-1 22-16,1-22 0,0 0 16,0 21-16,21 1 0,0-22 0,0 21 15,0-21-15,0 22 0,0-22 16,0 0-16,21 0 0,0 0 16,0 0-16,1 1 0,-1-22 0,0 0 15,21 0-15,-21 0 0,22 0 0,-22 0 16,21 0-16,1-22 0,-1 1 15,0 0-15,1 0 0,-22 0 0,21-22 16,-21 22-16,0-21 0,1 21 16,-1 0-16,0-22 0,-21 22 0,0 0 15,21 0-15,-42 42 32,0 0-32,0 0 15,-1 0-15,22 22 0,-21-22 16,0 0-16,21 0 0,0 0 15,-21 1-15,21-1 0,-21 0 0,0 0 16,42-21 15,0-21-15,0 0-16,-21 0 0,21-1 16,0 1-16,1 0 0,-1-21 0,21 21 15,-21-22-15,0 22 0,1-21 0,-1 21 16,0-1-16,0 1 15,0 0-15,0 21 0,1 0 0,-22 21 16,0 0 0,0 1-16,0 20 0,0-21 0,0 0 15,0 22-15,0-1 0,0-21 0,0 0 16,0 22-16,0-22 0,0 0 16,0 0-16,0 0 0,21 0 0,0 1 15,0-22-15,0 0 0,0 0 0,22 0 16,-1 0-16,-21 0 0,22 0 15,-1 0-15,0 0 0,-21-22 0,22 1 16,-22 0-16,0 0 0,0 0 16,0 0-16,-21-1 0,22-20 15,-22 0-15,0 21 0,0-1 16,0-20-16,-22 21 0,1 0 16</inkml:trace>
  <inkml:trace contextRef="#ctx0" brushRef="#br0" timeOffset="56968.5">17695 5038 0,'0'0'0,"-42"0"32,42 21-1,-21-21-16,0 0 1,-1 0-16</inkml:trace>
  <inkml:trace contextRef="#ctx0" brushRef="#br0" timeOffset="57168.38">16044 5313 0,'0'0'0,"-21"0"0,0 0 0,21 21 16,21-21 0,21 0-16,-20 0 15,20 0-15,0 0 0,1 0 0,20 0 16,1 0-16,-22 0 0,21 0 16,1 0-16,-1 0 0,-20 0 0,-1 0 15</inkml:trace>
  <inkml:trace contextRef="#ctx0" brushRef="#br0" timeOffset="57600.14">19494 5419 0,'0'0'0,"-21"0"31,21 21-15,-21-21-16,21 21 0,0 0 15,-21 0-15,0 1 0,21 20 0,-21-21 16,21 0-16,0 0 0,-22 1 0,22-1 16,-21 0-16,21 0 0,-21-21 15,21 21-15,0-42 31,0 0-15,0 0-16,21 0 0</inkml:trace>
  <inkml:trace contextRef="#ctx0" brushRef="#br0" timeOffset="57760.68">19431 5249 0,'0'0'0,"0"-21"0,0 0 15,0 0-15,0 0 16,0 42 15,21 0-15,0-21-16,0 21 0,1-21 15,-1 21-15,0-21 0,0 22 0</inkml:trace>
  <inkml:trace contextRef="#ctx0" brushRef="#br0" timeOffset="58196.43">20002 5313 0,'0'0'0,"0"21"32,0 0-32,-21 0 15,21 1-15,0-1 16,0 0-16,0 21 0,0-21 16,-21 1-16,21-1 0,0 0 0,0 21 15,0-21-15,0 1 0,0-1 16,0 0-16,0-42 47,-21 21-47,21-21 0,0-1 0,0 1 15,0 0-15,0-21 0,21 21 16,0-22-16,0 22 0,1-21 16,20-22-16,0 43 0,1-21 15,-1 21-15,21-22 0,-20 22 0,20 0 16,1 21-16,-22 0 0,22 0 15,20 21-15,-41-21 16,-1 42-16,-21-20 0,0-1 0,0 21 16,-21 0-16,0-20 0,0 20 15,0 0-15,0 1 0,0-22 0,-21 21 16,0 0-16,21-20 0,-42 20 16,21-21-16,21 0 0,0 0 15,-22-21-15</inkml:trace>
  <inkml:trace contextRef="#ctx0" brushRef="#br0" timeOffset="58561.22">22521 4932 0,'21'-21'0,"-42"42"0,64-63 15,-22 20-15,-21 1 16,21 21-16,-42 21 31,0 1-31,-1-1 0,1 21 0,0 0 16,0 1-16,0 20 0,0-20 15,-1-1-15,1 21 0,-21-20 16,21 20-16,0-20 0,-1-1 0,22 21 16,-21-20-16,0-1 0,0 0 15,21-20-15,0 20 0,0-21 0,-21 0 16,21 22-16,-21-43 16,-1 0-1,1-22-15,0 1 16</inkml:trace>
  <inkml:trace contextRef="#ctx0" brushRef="#br0" timeOffset="59404.01">21632 5398 0,'0'0'0,"-21"-22"0,42 22 32,22 0-17,-22 0-15,21 0 0,0 0 16,1 0-16,20 0 0,-20 0 0,20 0 15,1-21-15,-1 21 0,22-21 0,-1 21 16,1-21-16,0 0 0,-1 0 16,1 21-16,0-22 0,-22-20 15,1 21-15,-1-21 0,1 20 16,-22-20-16,-21 0 0,22-1 0,-22-20 16,0 21-16,0-1 0,-21 1 0,0 21 15,0-22-15,0 22 0,0 0 16,-21 21-1,0 21-15,0 0 16,-1 22-16,1-1 0,0 0 0,0 22 16,0-22-16,0 22 0,21-22 0,-22 22 15,1-22-15,21 0 0,0 22 16,-21-22-16,21 0 0,-21 1 0,21-22 16,-21 21-16,21 1 15,0-22-15,0 0 0,0 0 0,0 0 16,0 0-16,21-21 31,0-21-31,0 0 16,-21 0-16,21 0 0,1 0 0,20-1 15,-21 1-15,0-21 0,0 21 16,22-22-16,-22 22 0,0 0 0,21-21 16,-20 21-16,-1-1 15,0 22-15,-21 22 31,0-1-31,0 0 0,0 0 0,0 0 16,0 0-16,0 1 0,0-1 16,0 0-16,0 21 0,0-21 15,0 1-15,0-1 0,0 0 0,0 0 16,0 0-16,21 0 0,0-21 16,0 0-16,1 0 0,-1 0 15,21 0-15,-21 0 0,22 0 0,-1 0 16,-21-21-16,21 0 0,1 0 15,-1 0-15,0 0 0,1-1 0,-1 1 16,0 0-16,-20-21 0,-1 21 0,0-1 16,-21 1-16,0 0 15,0-21-15,-21 42 16,0 0-16,-22 0 0,22 0 0,-21 21 16,-1-21-16,22 21 0,-21 0 15,21 0-15,-22 1 0,22 20 16,21-21-16,0 0 0,0 0 0,0 1 0,0-1 15,0 0-15,43 0 0,-22 0 16,21-21-16,0 21 0,1 1 0,20-22 16,-20 0-16,20 0 0,1 0 15,-1 0-15,1 0 0,-22 0 0,21 0 16,-20 0-16,-1-22 0,0 1 0,1 21 16</inkml:trace>
  <inkml:trace contextRef="#ctx0" brushRef="#br0" timeOffset="60368.7">5186 6900 0,'0'0'0,"-21"22"0,-1-22 0,-41 84 31,84-84 16,0 0-47,0-21 0,-21 0 15,22 0-15,-22 0 0,21 21 16,-21-22-16,0 1 0,0 0 16,0 0-16,0 0 0,0 0 15,-21-1-15,-1 22 16,1 0-16,0 0 0,0 0 0,0 0 16,-22 22-16,22-1 0,-21 0 0,21 0 15,0 21-15,-22 1 0,22-1 16,0 22-16,0-22 0,0 21 0,-1 1 15,1-1-15,0 1 0,21-22 16,0 1-16,0-1 0,0 0 16,0-21-16,0 1 0,42-1 0,-20-21 15,-1 0-15,21 0 0,0 0 16,-20-21-16,20-1 0,0 1 0,1 0 16,-1-21-16,0 21 0,1-22 0,-22 1 15,21 0-15,0-1 0,-20 1 16,20-22-16,-21 22 0,0 0 0,0 21 15,-21-22-15,0 22 0,0-21 16,0 21-16,0 42 16,0 0-1,0 21-15,0-21 16,-21 22-16,21-22 0,-21 21 0,21 1 16,0-1-16,0 0 0,0-21 0,0 22 15,0-22-15,0 0 0,21 0 16,-21 0-16,21 1 0,1-1 0,-1-21 15,0 0-15,0 0 0,0 0 0,0 0 16,1 0-16,20 0 0,-21-21 16,0 21-16,22-22 0,-22 1 0</inkml:trace>
  <inkml:trace contextRef="#ctx0" brushRef="#br0" timeOffset="60744.49">5842 7112 0,'0'-21'16,"0"42"-16,0-63 0,0 21 0,-21-1 15,21 1-15,0 0 0,0 0 16,0 0-16,21 0 16,0 21-16,0 0 15,0 0-15,1 0 0,20 0 0,-21 0 16,21 21-16,-20 0 0,20 21 0,-21-21 16,0 22-16,0-1 0,1 0 15,-22 1-15,0-1 0,21 0 0,-21-20 16,0 20-16,0 0 0,0-21 0,0 1 15,0-1-15,0 0 16,0-42 0,0 0-16,0-1 15,0 1-15,0 0 0,21-21 16,-21-1-16,0 1 0,21 0 0,-21-1 16,21 1-16,0 21 0,-21-21 0,22-1 15,-22 1-15,21 21 0,0-22 16,0 22-16,0 21 0,0-21 0,1 21 15,-1 0-15,0 0 0,0 0 16,0 0-16,0 0 0,1 21 16,-1-21-16,0 21 0,0 1 0,0-1 15</inkml:trace>
  <inkml:trace contextRef="#ctx0" brushRef="#br0" timeOffset="63513.25">7027 7281 0,'0'0'16,"21"22"-16,22-22 0,-22 0 0,21 0 0,-21 0 15,1-22-15,20 22 0,-21-21 0,0 0 16,0 0-16,1 0 0,-1-22 16,-21 22-16,0 0 0,0-21 0,0 21 15,0-1-15,0-20 0,0 21 0,-21 0 16,-1 0-16,1 21 0,0 0 16,-21 0-16,-1 0 0,22 0 0,-21 0 15,0 0-15,-43 42 16,43-21-16,-1 21 0,1-20 15,0 20-15,20 0 0,-41 22 16,42-22-16,21-21 0,0 22 0,0-22 16,0 0-16,0 0 0,21 0 15,0-21-15,0 0 0,22 0 0,-22 0 16,21 0-16,0 0 0,1 0 0,-1-21 16,0 0-16,1 0 0,-22 0 15,21-22-15,-21 22 0,22 0 0,-22 0 16,-21 0-16,21-1 0,-21 1 0,21 0 15,-21 0-15,0 0 16,0 42 15,0 0-31,-21 21 16,21-20-16,-21-1 0,21 21 0,-21 0 16,21 1-16,0-1 0,0 22 0,0-22 15,-21 21-15,21 1 0,-22-1 16,22 1-16,0-1 0,0 107 15,-21-86-15,21 1 0,-21 0 16,21-1-16,0 1 0,-21 21 0,21-21 16,0-1-16,0 1 0,0 0 0,0-1 15,0 1-15,0-22 0,-21 1 0,21 21 16,-21-43-16,21 21 0,-22-20 16,22-1-16,0 0 0,-21-20 0,0-1 15,0 0-15,0-21 16,0 0-16,-1-21 0,1 0 0,0-1 15,-42-41-15,41-1 0,1 22 16,0-21-16,0-22 0,21 21 16,0-20-16,0-22 0,0 21 0,0-21 15,21 1-15,0-1 0,0 0 0,22 0 16,-22 0-16,64-105 16,-43 105-16,0 21 0,22-21 15,-22 22-15,0-22 0,1 21 0,-1 22 0,0-1 16,1 1-16,-22 20 15,0 1-15,-21 0 0,0 20 0,0-20 16,0 21-16,-21 21 0,0 0 16,-22 0-16,22 0 0,0 0 15,0 0-15,0 21 0,0 0 0,-1-21 16,22 21-16,0 1 0,0-1 0,0 0 16,0 0-16,22 0 15,-1 22-15,-21-22 0,21 0 0,0 0 16,0 21-16,0-20 0,-21-1 15,22 21-15,-1-21 0,0 0 16,0 1-16,0-22 0,-21 21 0,21-21 16,1 0-16,-1 0 0,0 0 15,0 0-15,0 0 0,0 0 16,22 0-16,-22-21 0,0-1 0,0 1 0,22 0 16,-22 0-16,0-21 0,0 20 15,0-20-15,0 0 0,-21 21 0,0-22 16,0 22-16,0 0 0,22-21 15,-22 20-15,0 1 0,0 0 16,0 42 15,0 0-31,0 1 16,-22 20-16,22-21 0,0 21 0,0-20 16,0 20-16,0 0 0,0-21 15,0 22-15,0-22 0,0 0 0,0 0 16,0 0-16,0 1 0,22-1 0,-1-21 15,0 0-15,0 0 16,0 0-16,0 0 0,1 0 0,-1-21 16,0-1-16,21 1 0,-21 0 15,1 0-15,-1 0 0,0 0 0,0-22 16,0 22-16,-21-21 0,0 21 16,21-22-16,-21 22 0,22 0 0,-22 0 15,0 0-15,0-1 16,0 44-1,0-1-15,0 0 16,-22 0-16,22 0 0,-21 22 16,21-1-16,0-21 0,0 21 0,0-20 15,0 20-15,0-21 0,0 21 16,0-20-16,21-22 0,1 21 0,-1 0 16,21-21-16,-21 0 0,0 0 15,22 0-15,-22 0 0,21-21 16,1 21-16,-1-21 0,-21-1 0,21 1 15,1 0-15,-1-21 0,-21 21 0,22-1 16,-22-20-16,0 0 16,0 21-16,0-1 0,-21-20 0,0 21 15,0 0-15,0 0 0,-21 21 32,21 21-32,0 0 15,-21 21-15,0-21 0,21 22 0,-21-22 16,21 21-16,0 1 0,-22-22 15,22 21-15,-21-21 0,21 0 0,0 1 16,0-1-16,0 0 0,21-42 31,1 0-15,-1-1-16,-21-20 16,21 21-16,0-21 0,-21 20 0,21-20 15,-21 0-15,21 21 0,-21-22 0,22 22 16,-22 0-16,21 0 0,-21 0 15,0-1-15,21 22 0,0 0 16,-21 22-16,0-1 16,0 0-16,21 21 0,-21-21 15,21 149 1,1-149-16,-1 21 0,0-21 16,-21 1-16,21-1 15,0 0-15,0 0 0,1-21 0,-1 0 0,0 0 16,0 0-16,0 0 15,0-21-15,1 0 16,-1 0-16,-21-1 0,21 1 0,21-63 16,-21 41-16,1 22 0,-1-21 15,0-1-15,0 22 0,0-21 16,0 21-16,-21 0 0,22-1 0,20 1 16,-21 21-1,-21 21 1,0 1-16,0-1 0,0 0 15,0 21-15,0-21 0,0 1 0,0-1 16,0 21-16,0-21 16,21 0-16,-21 1 0,21-1 0,1 0 15,-1 0-15,0 0 0,0-21 0,0 21 16,22-21-16,-22 0 0,21 0 16,-21 0-16,22 0 0,20-21 15,-21 21-15,1-21 0,-22 0 0,21 0 16,-21 0-16,1-1 0,-1 1 15,0-21-15,-21 21 0,21 0 0,-21-1 16,0 1-16,0 0 0,-21-21 16,0 42-16,0 0 15,-1 0-15,1 0 0,-21 0 0,21 21 16,0-21-16,21 21 0,-22 0 0,22 22 16,0-22-16,0 0 15,0 42-15,0-20 0,0-22 16,22 0-16,-22 0 0,21 0 0,0 1 15,0-1-15,0-21 0,22 0 16,-22 0-16,21 0 0,-21 0 0,22 0 16,-22 0-16,21 0 0,0-21 0,-20-1 15,20 1-15,-21 0 0,21 0 16,-20 0-16,-1-22 0,0 22 16,0-21-16,0 21 0,-21-22 0,0 22 15,0 0-15,0 0 0,0 0 0,0 0 16,-21 21-1,21 21-15,0 0 16,0 0-16,-21 0 0,21 0 0,-21 1 16,21 20-16,0-21 0,0 21 15,0-20-15,-21-1 0,21 0 0,0 0 16,-22 0-16,22 0 0,0 1 16,0-44 15,0 1-31,0 0 0,22 0 15,-1 0-15,-21-22 16,21 22-16,0-21 0,-21 21 0,21-22 16,0 22-16,1-21 0,-1 21 0,0 0 15,0-1-15,0 22 0,0 0 16,1 0 0,-22 22-16,0-1 0,0 0 15,0 21-15,0-21 0,0 22 16,0-22-16,0 0 0,0 21 0,0-20 15,0-1-15,21 21 0,-21-21 0,21 0 16,0-21-16,0 22 0,0-22 16,1 0-16,-1 21 0,21-21 0,-21 0 15,0 0-15,22 0 0,-22-21 0,0 21 16,21-22-16,-20 1 0,-1 0 16,0 0-16,0-21 0,0 20 15,22-62-15,-22 41 0,-21 1 16,21 0-16,0-43 0,0 43 15,0-1-15,-21-20 0,0 21 16,22 20-16,-1-20 0,-21 21 0,0 0 16,0 0-16,0 42 15,0 0 1,-21 0-16,-1 21 0,22 1 0,-21-22 16,0 21-16,21 1 0,0-1 0,-21 0 15,21 1-15,-21-1 16,21 0-16,0 1 0,0-1 15,0-21-15,0 21 0,0-20 0,0-1 0,0 0 16,0 0-16,0 0 0,21-21 16,0 0-1,0 0-15,0-21 0,1 0 0</inkml:trace>
  <inkml:trace contextRef="#ctx0" brushRef="#br0" timeOffset="63726.13">11049 6964 0,'0'0'0,"-21"0"15,42 0 1,0 0-16,0 0 16,0 0-16,22 0 0,-22 0 0,21 0 15,1-21-15,-22 21 0,21 0 16,0 0-16,-20 0 0,20 0 0,-21 0 15,0-21-15,0 21 0,1 0 16,-1-22-16</inkml:trace>
  <inkml:trace contextRef="#ctx0" brushRef="#br0" timeOffset="65373.32">13293 6773 0,'0'-21'0,"-22"-127"31,22 127-31,0 0 15,0 0-15,0-1 0,0 1 16,0 42 0,0 1-1,0-1-15,0 21 0,0 0 0,0 1 16,0-1-16,-21 22 0,0-22 0,0 0 16,0 22-16,0-22 0,-1 22 15,-20-22-15,21 0 0,0 22 0,-22-22 16,22 0-16,0-20 0,0 20 15,0-21-15,0 0 0,-1 0 16,22-42 0,0 0-1,0 0-15,0 0 0,0 0 16,0-22-16,0 22 0,0-21 0,0-1 16,0 1-16,0 0 0,0-1 15,0 22-15,22-21 0,-22 0 0,21 20 16,0 1-16,0 0 0,-21 0 0,21 0 15,0 21-15,1 0 0,-1 0 16,0 21-16,0-21 0,0 21 16,-21 0-16,21 22 0,1-22 15,-22 0-15,0 0 0,21 21 16,0-20-16,-21 20 0,21-21 0,0 0 0,-21 22 16,21-22-16,1 0 0,-1 0 15,0 0-15,0-21 0,0 21 16,0-21-16,22 0 0,-22 0 0,0 0 15,0 0-15,22 0 0,-22-21 16,0 0-16,0 0 0,43-21 16,-43 20-16,0-20 0,0 21 15,0 0-15,0-22 0,1 22 0,-1 0 16,-21-21-16,0 21 0,21-1 0,-21 1 16,0 0-16,21 0 15,-21 42 1,0 0-1,0 0-15,-21 1 16,21-1-16,-21 0 0,21 21 0,0-21 16,0 1-16,0 20 0,0-21 15,0 0-15,0 0 0,0 1 0,0 20 16,0-21-16,21-21 0,0 21 0,0 0 16,0-21-16,1 0 0,20 0 15,0 0-15,-21 0 0,22 0 0,-1 0 16,0-21-16,1 0 0,-1 21 0,0-42 15,1 21-15,-1-1 0,0 1 16,-20 0-16,-1-21 0,21 21 0,-42-1 16,21 1-16,-21 0 0,21 0 15,-21 0-15,0 0 0,-21 21 32,0 0-32,0 0 15,21 21-15,-21 0 0,21 0 16,0 0-16,0 0 0,0 1 0,0 20 15,0-21-15,0 0 0,0 0 16,0 1-16,21-1 0,0 0 16,-21 0-16,0 0 15,-21-21 1,0 0-16,0 0 16,21-21-16,-22 21 0,1-21 0,0 0 15,0 0-15,0 21 16,0-22-16,21 1 0,-22 21 0,1-21 15,21 42 17,0 0-32,21 1 15,1-1-15,20-21 0,-21 21 16,0 0-16,22-21 0,-22 0 0,21 21 16,0-21-16,1 0 0,-22 0 0,21 0 15,43 0-15,-43 0 16,-21 0-16,22-21 0,-1 0 0,-21 0 15,0 0-15,1-1 0,20 1 16,-21-21-16,0 0 0,0 20 16,1-20-16,-22-21 0,21 20 0,0 1 15,0-22-15,0 1 0,0-1 0,-21 1 16,22 21-16,-22-1 0,21 1 16,-21 0-16,0 20 0,0-20 15,0 63 1,0 22-16,-21-22 0,-1 21 15,22 0-15,-21 1 0,21 20 0,-21-20 16,0 20-16,21-21 0,-21 1 16,0 20-16,-1-20 0,22-1 15,0 0-15,-21 1 0,21-1 0,0 0 0,0 1 16,0-22-16,0 21 16,0-21-16,0 0 0,21 1 0,1-22 15,-1 0-15,0 21 0,0-21 0,0 0 16,22 0-16,-22-21 0,21-1 15,-21 22-15,22-21 0,-22 0 0,21 0 16,-21 0-16,0-22 0,1 22 0,-1 0 16,0-21-16,-21 21 15,0-1-15</inkml:trace>
  <inkml:trace contextRef="#ctx0" brushRef="#br0" timeOffset="65568.21">15028 6773 0,'0'0'0,"-21"0"16,21 22-16,21-22 16,0 0-16,1 0 15,-1 0-15,0 0 0,0 0 16,21 0-16,-20 0 0,20 0 0,-21 0 16,21 0-16,-20 0 0,20 0 0,-21 0 15,0 0-15,0-22 0,-21 1 16</inkml:trace>
  <inkml:trace contextRef="#ctx0" brushRef="#br0" timeOffset="65768.09">14287 6519 0,'-21'0'16,"42"0"-16,-63 0 0,21 0 0,0 0 0,0 0 15,21 22 32,0-1-47,0 0 16,0 0-16</inkml:trace>
  <inkml:trace contextRef="#ctx0" brushRef="#br0" timeOffset="66496.37">2434 10033 0,'0'0'0,"0"-21"0,0 0 0,0 0 16,0-1-16,21 1 0,-21 0 0,21 0 15,-21 0-15,0 0 0,0-1 0,0 1 16,0 0-16,0 42 31,0 0-31,0 22 16,0-1-16,0 22 0,0-22 0,0 21 15,0 1-15,0-1 0,0 1 16,0 21-16,-21-22 0,21 1 0,-21-1 16,0 1-16,21-22 0,0 0 15,0 1-15,-21-1 0,21-21 16,0 0-16,0 0 0,21-42 31,-21 0-15,21 0-16,0-21 0,-21 20 15</inkml:trace>
  <inkml:trace contextRef="#ctx0" brushRef="#br0" timeOffset="66752.22">2773 10351 0,'0'0'16,"21"0"-16,-21 21 15,21-21 17,0 0-17,0 0-15,1-21 16,-22-1-16,21 1 16,-21 0-16,0 0 15,-21 21 1,-1 0-16,1 0 0,0 0 0,0 0 15,0 21-15,0-21 0,21 21 0,0 0 16,0 1 0,21-22-16,0 0 15,0 0-15</inkml:trace>
  <inkml:trace contextRef="#ctx0" brushRef="#br0" timeOffset="68152.16">4403 10562 0,'0'-42'16,"21"21"-16,0 0 15,-21-1-15,21 1 0,0 0 16,-21 0-16,0 0 0,21 0 0,-21-1 16,22 1-16,-22 0 15,0 0-15,0 0 0,0 0 0,0-1 16,0 1-16,-22 0 16,1 0-16,0 0 0,0 21 0,0 0 15,-22 0-15,22 0 0,-21 0 0,21 0 16,-22 0-16,22 21 0,-21 0 15,21 0-15,-22 22 0,22-1 16,-21 0-16,21 1 0,0-1 0,21 0 16,0 22-16,0-22 0,0 0 15,0 1-15,0-22 0,0 21 0,21-21 16,0 1-16,0-1 0,0 0 16,0-21-16,1 0 0,20 0 0,0 0 15,-21 0-15,22 0 0,-1-21 0,0 0 16,1-1-16,-1-20 0,22 0 15,-22 21-15,0-43 0,43-42 16,-43 64-16,1-22 0,-1 22 16,-21-21-16,21-1 0,-20 1 15,-1-1-15,0 22 0,-21-22 0,0 1 16,0-1-16,21 22 0,-21 0 0,0-1 16,0 1-16,0 21 0,0-22 15,0 22-15,-21 21 0,0 0 16,0 21-16,21 1 15,-22 20-15,1 0 0,0 1 0,0 20 16,0 1-16,0-1 0,-1 1 0,1-1 16,0 1-16,0-1 0,21-21 15,0 22-15,0-1 0,0-20 0,21-1 16,0 0-16,0 1 16,22-1-16,-22-21 0,21 0 0,1 1 15,-1-1-15,0-21 0,1 0 0,-1 0 16,0 0-16,1 0 0,-22-21 15,21-1-15,0 1 0,-20 0 0,20 0 16,-21 0-16,0-22 0,0 22 0,1-63 16,-22 62-16,0-20 15,0 21-15,0-21 0,0 20 0,0 1 16,-22 0-16,1 21 0,21-21 0,-21 21 16,0 0-16,0 0 0,0 0 15,-1 0-15,1 0 0,0 21 16,0 0-16,0 0 0,21 1 15,0 20-15,-21-21 0,21 21 0,-22-20 16,22 20-16,0-21 0,0 0 16,0 22-16,0-1 0,0-21 15,0 0-15,0 0 16,22-21-16,-1 0 0,0 0 16,0 0-16,0 0 0,0-21 0,1 0 15,-1 0-15,0 0 0,0 0 16,0-22-16,0 22 0,1-21 0,-1 21 15,-21-22-15,0 22 0,21-21 16,-21 21-16,21-1 0,-21 1 16,0 0-16,0 0 0,0 42 31,0 0-15,0 0-16,0 1 0,0-1 0,0 21 15,0-21-15,0 22 0,0-1 16,21-21-16,0 0 0,-21 22 0,22-22 15,-1 0-15,0 0 0,0 0 0,0-21 16,0 21-16,22-21 0,-22 0 16,21 0-16,1 0 0,-22 0 0,21-21 15,0 21-15,1-21 0,-22 0 0,21-21 16,-21 20-16,22-20 0,-1 21 16,-21-21-16,22-1 0,-22 1 15,0-22-15,0 22 0,0 0 0,0-22 16,-21 22-16,0-22 0,22 22 15,-22-21-15,0 20 0,0 1 0,0 21 16,0-22-16,0 22 0,-22 21 31,22 21-31,-21 1 0,0 20 0,21 0 16,0 1-16,-21-1 0,0 0 0,21 1 16,0 20-16,0-21 0,0 1 15,0 20-15,0-20 0,0-1 0,0 0 16,0 1-16,0-1 0,0 0 0,0-21 15,0 1-15,0-1 16,21 0-16,0 0 0,0-21 0,0 0 16,1 0-16,-1 0 0,0-21 15,0 21-15,-21-21 16,0 0-16,21-1 0,-21 1 0,0-21 0,0 21 16</inkml:trace>
  <inkml:trace contextRef="#ctx0" brushRef="#br0" timeOffset="68336.06">5969 10160 0,'0'0'16,"21"-21"-1,0 21-15,0 0 16,1 0-16,-1 0 0,0-21 16,21 21-16,-21 0 0,1 0 0,20-21 15,0 21-15,-21 0 0,22 0 16,-1-22-16,0 22 0,-20 0 0,20-21 15,0 21-15,1-21 0,-1 21 0</inkml:trace>
  <inkml:trace contextRef="#ctx0" brushRef="#br0" timeOffset="69709.1">7048 10414 0,'22'0'0,"-1"-21"16,0 0-16,0 0 16,-21-1-16,0 1 0,21 0 0,-21-21 15,21 21-15,-21-1 0,0 1 16,0-21-16,0 21 0,-21 0 0,0-22 16,0 22-16,0 0 0,-22 0 0,22 21 15,-21 0-15,21 0 0,-22 0 16,1 0-16,21 0 0,-21 21 0,-1 0 15,-20 43-15,42-43 16,-1 21-16,1 0 0,0 1 16,0-1-16,21 0 0,0 1 0,0-1 15,0 0-15,21 22 0,0-43 16,0 0-16,1 0 0,-1 1 16,21-22-16,-21 0 0,22 0 0,-22 0 15,21 0-15,0-22 0,1 1 16,-22 0-16,21 0 0,-21 0 0,22 0 15,-22-22-15,0 1 0,0 21 0,0-22 16,1 1-16,-22 0 0,0 21 16,21-22-16,-21 1 0,21 21 0,-21-22 15,0 22-15,0 0 0,0 0 16,0 42 0,-21 0-1,21 0-15,-21 1 0,21-1 0,0 21 16,0-21-16,0 22 0,0-1 0,0-21 15,0 21-15,0-20 0,0 20 16,0-21-16,0 21 0,21-20 0,0-1 16,0 0-16,0-21 0,0 0 15,1 0-15,20 0 0,-21 0 16,0 0-16,22 0 0,-22-21 0,21-22 16,-21 22-16,22-21 0,-22 21 15,0-22-15,21 1 0,-21 0 0,1-1 16,-1 1-16,21-64 15,-21 64-15,-21-22 0,0 22 0,21-21 16,-21 20-16,0 1 0,0 0 16,0 20-16,0 1 0,0 0 0,0 0 15,0 42 1,-21 0-16,0 22 0,21-1 16,0 0-16,-21 1 0,21-1 0,-21 0 15,21 1-15,0 20 0,0-21 16,0 1-16,0-1 0,0 0 15,0 1-15,0-1 0,0-21 0,0 22 0,0-22 16,0 0-16,21 0 0,-21 0 16,21-21-16,0 0 0,0 0 15,1 0-15,-1 0 0,0 0 0,0-21 16,0 0-16,0 0 0,1 0 16,20-1-16,-21 1 0,0 0 0,0 0 15,1 0-15,-1 0 0,0-22 16,-21 22-16,21 21 15,-21 21 1,-21 0 0,21 1-16,-21-1 0,21 0 15,-21 21-15,21-21 0,0 1 16,0-1-16,0 0 0,0 0 0,0 0 16,0 0-16,21-21 0,0 0 15,0 0-15,0 0 0,0 0 16,1 0-16,20 0 0,-21-21 0,21 0 15,-20 0-15,-1 0 0,0 0 0,0-1 16,0 1-16,0 0 0,1 0 16,-22 0-16,0-43 0,21 64 15,-21-21-15,0 0 0,-21 21 32,21 21-17,-22 21-15,1-20 16,0-1-16,21 21 0,-21 0 15,0 1-15,0 20 0,-1-20 0,1 20 16,21-21-16,-21 22 0,21-1 0,-21 43 16,0-42-16,21-1 15,0 1-15,0-1 0,0 1 0,0-1 16,0-20-16,0 20 0,0 1 0,0-22 16,0 21-16,0-20 0,-21-1 0,21-21 15,0 22-15,-22-22 0,1 0 16,-21-21-16,21 0 0,0 0 15,-22 0-15,1 0 0,0-21 0,-1 0 16,1-1-16,0-20 16,20 0-16,-20 21 0,0-22 0,21 1 15,-22 0-15,22-1 0,0 1 0,21 0 16,0 20-16,-21-20 0,21 21 16,0 0-16,0 0 0,21-22 15,0 22-15,0 0 0,0 0 0,22 21 16,-1-21-16,0-22 0,22 22 15,-22 0-15,22 0 0</inkml:trace>
  <inkml:trace contextRef="#ctx0" brushRef="#br0" timeOffset="70001.92">8805 10118 0,'0'-21'0,"0"42"0,0-64 15,0 22-15,0 0 0,-21 42 31,0 0-31,21 22 0,0-1 16,-21 0-16,21 22 0,-21-1 0,21 1 16,-22 21-16,22-1 0,-21-20 15,21 20-15,0-20 0,0 21 0,-21-22 16,0 22-16,21-22 0,-21 22 0,21-22 16,-21 22-16,-1-21 0,22-1 15,-21-21-15,0 22 0,0-22 16,21 1-16,0-22 0,0 21 15,0-21-15,0-42 16,21 0 0,0-21-16,0 20 0,1-20 0,-1-21 15,0 20-15</inkml:trace>
  <inkml:trace contextRef="#ctx0" brushRef="#br0" timeOffset="70289.46">8699 10499 0,'0'-43'0,"0"86"0,0-149 15,0 64-15,0-1 0,22 22 0,-22-21 16,21 21-16,21-22 0,-21 43 16,0-21-16,1 21 0,-1-21 15,0 21-15,21 0 0,-21 0 0,1 0 16,-1 0-16,0 21 0,0 0 0,0 0 16,-21 22-1,0-22-15,-21 0 0,-21 0 16,21 0-16,-22 1 0,22-1 0,-21 0 0,21 0 15,-22 0-15,22-21 0,0 21 16,0-21-16,0 0 0,42 0 31,0 0-31,0-21 16,0 21-16,22-21 0,-22 0 16,0 0-16,0 21 0,0-21 0</inkml:trace>
  <inkml:trace contextRef="#ctx0" brushRef="#br0" timeOffset="70631.27">9186 10287 0,'0'0'0,"64"-21"31,-43 0-31,0 21 0,0-21 0,0 21 0,1-22 16,-1 1-16,-21 0 0,21 21 15,0-21-15,0 0 0,-21 0 16,0-1-16,0 1 0,0 0 15,0 0-15,-21 21 16,0 0-16,0 0 16,0 0-16,-1 21 0,22 0 0,-21 0 15,0 1-15,0-1 0,21 21 16,0-21-16,-21 22 0,21-22 0,0 21 16,0-21-16,0 22 0,0-22 0,21 21 15,0-21-15,0 0 0,0 1 16,1-1-16,-1-21 0,0 21 15,21-21-15,-21 0 0,22 0 0,-22 0 16,21 0-16,-21-21 0,22 21 0,-22-21 16,0-1-16,0 1 0,0 0 15,1-21-15,-1 21 0</inkml:trace>
  <inkml:trace contextRef="#ctx0" brushRef="#br0" timeOffset="70956.08">8043 9906 0,'0'0'0,"0"21"16,21-21-1,22 0-15,-22 0 0,21 0 16,1 0-16,-1-21 0,21 21 0,-20-21 16,20 0-16,1 21 0,-1-21 0,22 21 15,-22-22-15,1 22 0,-1 0 16,1-21-16,-1 21 0,-20 0 16,-1 0-16,0 0 0,-20 0 0,-1 0 0,0 0 15,-42 21 16,0-21-31</inkml:trace>
  <inkml:trace contextRef="#ctx0" brushRef="#br0" timeOffset="72432.75">2603 12277 0,'-21'0'0,"42"0"0,-63 0 15,21 0-15,0 0 0,0 0 16,21-21-1,0-1 1,0 1-16,0 0 16,21 0-16,0 0 0,0 0 15,0-1-15,22 1 0,-22 21 0,0-21 16,0 0-16,0 21 0,0 0 16,1 0-16,-1 0 0,0 21 15,0 21-15,0-20 0,-21 20 0,0 0 16,0 1-16,0-1 0,0 21 15,0-20-15,0-1 0,-21 22 16,0-22-16,0 0 0,0 22 16,-22-22-16,1 22 0,0-22 0,-1 0 15,1 1-15,0-1 0,-1-21 16,-20 21-16,20-20 0,22-1 0,-21 0 16,0-21-16,20 0 0,-20 0 15,21 0-15,0 0 0,0 0 0,-1 0 16,1-21-16,0 0 0,21-1 15,-21-20-15,21 21 0,0-21 0,0-1 16,0 1-16,0 0 0,0-1 16,0 1-16,0 0 0,21 20 0,0-20 15,0 0-15,22 21 16,-22-1-16,0 1 0,0 0 0,22 21 16,-22 0-16,21 0 0,0 21 15,-20 0-15,20 1 0,-21-1 0,21 21 16,-20 0-16,-1-20 0,0 20 15,0 0-15,0 1 0,-21-1 0,0 0 16,21 1-16,-21-1 0,22-21 0,-22 0 16,21 0-16,-21 1 0,0-1 15,0 0-15,21-21 0,0 0 16,0 0 0,0 0-16,-21-21 0,22 21 0,-1-21 15,0-1-15,0-20 16</inkml:trace>
  <inkml:trace contextRef="#ctx0" brushRef="#br0" timeOffset="72639.63">3133 12637 0,'0'0'0,"21"0"0,-21-22 16,0 1 0,21 21 62,0 0-78,0 0 15,0 0-15,1 0 16,-1 0-16</inkml:trace>
  <inkml:trace contextRef="#ctx0" brushRef="#br0" timeOffset="74948.33">4318 12425 0,'21'0'16,"0"-21"-16,0 0 0,1-1 16,-1 1-16,0 0 0,0 0 15,0 0-15,0 0 0,1-1 16,-1-20-16,0 21 0,0 0 0,-21 0 15,0-22-15,21 22 0,-21 0 16,0 0-16,0 42 31,-21 0-31,0 0 0,0 22 0,0-1 16,-1 21-16,1-20 0,-21 20 16,21-20-16,-22 20 0,22-21 0,-21 22 15,21-22-15,-22 22 0,22-22 0,-21 22 16,21-43-16,0 21 15,-1 0-15,1-20 0,0-1 0,21-42 32,0-1-17,0-20-15,0 21 0,0-21 0,0-1 16,0 22-16,0-21 0,0-1 16,0 1-16,0 0 0,0-1 15,0 22-15,0-21 0,0 21 0,21 0 16,-21-1-16,21 44 15,-21-1-15,0 0 16,0 21-16,22-21 0,-1 22 16,-21-1-16,0 0 0,21-20 0,0 20 15,0 0-15,0 1 0,1-1 16,-1-21-16,0 0 0,21 0 16,-21 1-16,22-1 0,20-21 0,-20 0 15,-1 0-15,21 0 0,-20 0 16,20-21-16,1-1 0,-22 1 0,22 0 15,-22-21-15,0 21 0,1-1 16,-1-20-16,0 21 0,1-21 0,-22-1 16,0 22-16,0-21 0,-21 21 0,21-22 15,-21 22-15,0-21 0,0 21 16,0-1-16,0 1 0,-21 21 16,-42 21 15,41 1-31,22 20 0,-21-21 0,21 21 15,0-20-15,0 20 0,0-21 16,0 21-16,0-20 0,0 20 0,0-21 16,0 0-16,21 0 0,1 1 0,-1-1 15,0 0-15,0-21 0,0 0 16,22 0-16,-22 0 0,21 0 0,0-21 16,1 21-16,-1-21 0,22-1 15,-22 1-15,0 0 0,1-21 0,-1 21 16,0-1-16,-21 1 0,1-21 0,20 21 15,-42 0-15,21-1 0,-21 1 16,21 0-16,-21 42 31,-21 0-15,0 1-16,21-1 0,0 0 0,-21 0 16,21 0-16,-43 22 15,43-22-15,0 0 0,0 0 0,-21 0 16,21 0-16,21-42 31,1 0-15,-1 0-16,0 0 0,0 0 15,0-1-15,0 1 0,1 0 0,-22-21 16,21 21-16,0-1 0,0-20 16,0 21-16,0 0 0,-21 0 0,22-1 15,-1 22-15,-21 22 31,0-1-31,0 0 0,0 0 16,0 21-16,0-20 0,0-1 16,0 21-16,0-21 0,0 0 0,0 1 15,21 20-15,0-21 0,-21 0 0,21 0 16,0 1-16,1-1 0,20-21 16,-21 21-16,43-21 15,-22 0-15,0 0 0,1 0 0,-1 0 16,0-21-16,1 0 0,20-1 15,-21 1-15,1 0 0,-1 0 0,0 0 16,1-22-16,-1 22 0,-21 0 0,0-21 16,-21 21-16,0-22 0,0 22 15,0-21-15,0 21 0,0-1 0,0 1 16,-21 21-16,0 0 0,0 0 16,0 0-16,-22 0 0,22 0 15,-21 21-15,21-21 0,-22 22 0,22-1 16,-21 0-16,21 0 0,0 0 15,-1 0-15,22 1 0,0-1 16,0 0-16,0 0 16,22-21-1,-1 0-15,0 21 0,0-21 0,0 0 16,0 0-16,1 21 0,-1-21 0,0 0 16,0 22-16,0-1 0,0 0 15,-21 0-15,22 0 0,-1 0 0,-21 22 16,21-22-16,0 21 0,-21 1 0,21-1 15,0 0-15,-21 1 0,22-1 16,-1 21-16,-21-20 0,0-1 0,21 22 16,-21-22-16,0 21 0,0 1 15,0-1-15,0 1 0,0-1 0,0 1 16,-21-1-16,0-20 0,-22 20 16,22-20-16,-21-1 0,-1 0 0,1 1 15,-43-1-15,43-21 0,0 0 16,-22-21-16,22 0 0,0 0 15,-22 0-15,22-21 0,-1 0 0,1 0 16,0 0-16,-1-22 0,22 1 0,-21 0 16,21-22-16,0 22 0,21-22 15,0 1-15,0-1 0,0 22 0,0-22 16,0 22-16,21 0 0,0-1 16,0-20-16,43-22 15,-22 43-15,0 0 0,1-1 0,20 1 16,-21 0-16,22-22 0,-1 22 0</inkml:trace>
  <inkml:trace contextRef="#ctx0" brushRef="#br0" timeOffset="75232.17">7578 11790 0,'0'0'0,"-22"-21"0,1 21 16,0 0-16,0 0 0,0 21 15,0 0-15,21 0 16,-22 22-16,22-1 0,0 0 0,-21 1 16,0-1-16,21 21 0,0-20 0,0-1 15,-21 0-15,0 22 0,21-22 16,-21-21-16,21 22 0,0-22 0,0 21 16,0-21-16,0 1 0,0-1 0,0 0 15,21-21 1,0 0-16,21 0 0,-21 0 0,1-21 15,20 21-15,-21-21 0,21-1 16,1-20-16,-22 21 0,21-21 0,1 20 16</inkml:trace>
  <inkml:trace contextRef="#ctx0" brushRef="#br0" timeOffset="75675.92">7937 11790 0,'0'-42'0,"0"84"0,0-106 0,0 43 15,0 0-15,-21 42 16,21 0-1,-21 1-15,0 20 0,21 0 0,-21 1 16,21-1-16,-21 21 0,21-20 16,-22 20-16,22-20 0,-21 20 0,21-21 15,0 1-15,0-1 0,0-21 0,0 22 16,0-22-16,0 0 0,0 0 16,21-21-1,1 0 1,-1-21-16,0 0 0,0 0 15,0-1-15,0-20 0,1 21 0,-1-21 16,0 20-16,0-20 0,-21 21 0,21 0 16,0 0-16,1-1 0,-22 44 31,0-1-31,0 0 0,0 21 16,0-21-16,0 22 0,0-22 0,0 21 15,0-21-15,0 1 0,0 20 0,0-21 16,0 0-16,21 0 0,0-21 15,-21 22-15,21-22 0,0 0 16,0 0-16,1 0 0,-1 0 0,21 0 16,-21 0-16,0-22 0,1 1 0,-1 21 15,0-21-15,21 0 0,-21-21 16,1 20-16,-1 1 0,-21-21 0,21 21 16,-21-22-16,0 1 0,0 21 15,0-21-15,0 20 0</inkml:trace>
  <inkml:trace contextRef="#ctx0" brushRef="#br0" timeOffset="75887.8">7408 12002 0,'-21'0'0,"42"0"0,-63 21 0,63-21 31,0 0-31,22-21 0,-22 21 15,21-22-15,0 1 0,1 21 0,-1-21 16,22 21-16,-22-21 0,0 21 16,1 0-16,-1 0 0,0-21 0,1 21 15,-22 0-15</inkml:trace>
  <inkml:trace contextRef="#ctx0" brushRef="#br0" timeOffset="76968.14">2265 14266 0,'0'0'0,"0"-21"31,0 0-15,0 0-16,21 0 0,0 21 0,0-21 15,0-1-15,1 1 0,20 21 16,-21-21-16,21 0 0,1 21 0,-1 0 16,-21 0-16,22 0 0,-1 0 15,-21 0-15,0 21 0,0 0 0,1 0 16,-1 1-16,-21-1 0,0 21 15,0-21-15,0 22 0,-21-1 0,-1 0 16,1 1-16,-21-22 0,0 21 16,-1 0-16,22-20 0,-21-1 15,-1 0-15,22 0 0,-21 0 16,21-21-16,0 0 0,-1 0 0,22-21 31,0 0-31,0 0 0,0 0 16,22-1-16,-1 1 0,0 0 15,0 0-15,21 0 0,-20 0 0,20 21 16,0-22-16,-21 22 0,22 0 16,-1 0-16,0 0 0,1 0 0,-22 22 15,21-1-15,-21 0 0,22 21 16,-22 1-16,0-22 0,0 21 16,-21 0-16,0 1 0,0-1 0,0 0 15,-42 1-15,21 20 0,-22-42 16,1 22-16,0-1 0,-22 0 0,22 1 15,-22-22-15,1 0 0,-1 0 16,22 0-16,-21-21 0,-1 0 0,22 0 16,-1 0-16,1 0 0,0-21 15,21 0-15,-22 0 0,22 0 0,0 0 16,0-1-16,21 1 0,0-21 16,-21 21-16,21 0 0,0-22 0,0 22 15,0 0-15,0 0 16,0 0-16,21-1 0,0 22 15,0-21-15,0 0 0,0 21 16,1 0-16</inkml:trace>
  <inkml:trace contextRef="#ctx0" brushRef="#br0" timeOffset="77292.23">3281 14711 0,'0'0'0,"21"0"0,-21 21 16,21 0-1,0-21-15,0 0 16,1 0-16,-1-21 16,0 0-16,-21 0 15,0 0-15,0-1 0,0 1 16,0 0-16,-21 0 15,0 21-15,-1 0 0,1-21 0,0 21 16,0 0-16,0 0 0,0 0 16,-1 0-16,22 21 15,0 0-15,0 0 16,22-21-16,-1 0 0,0 21 16,0-21-16,0 0 15</inkml:trace>
  <inkml:trace contextRef="#ctx0" brushRef="#br0" timeOffset="78228.53">4847 14478 0,'-21'0'125</inkml:trace>
  <inkml:trace contextRef="#ctx0" brushRef="#br0" timeOffset="80312.83">4932 14647 0,'0'0'0,"21"-21"16,0 0-16,-21 0 0,0 0 16,0-22-16,21 22 0,-21 0 0,0-21 15,0-1-15,0 22 0,0-21 16,0 21-16,0-22 0,0 22 16,0 0-16,0 0 0,0-21 15,0 20-15,-21 1 0,0 21 0,0-21 16,21 0-16,-21 21 0,-1 0 0,1 0 15,0 0-15,0 0 16,0 0-16,0 21 0,-1 21 0,1-20 16,21 20-16,0 0 0,-21 22 15,21-22-15,0 22 0,0-1 16,0 1-16,0-1 0,0 1 0,0-1 16,0-21-16,0 22 0,0-22 15,21 1-15,0-22 0,-21 21 0,22-21 16,20 0-16,-21 1 0,0-1 15,0-21-15,22 0 0,-22 0 0,21 0 16,-21 0-16,22-21 0,-22-1 16,21 22-16,-21-42 0,22 21 0,-22 0 15,21-22-15,-21 22 0,22-21 0,-1 0 16,-21-22-16,22 22 0,-22-22 16,0 1-16,0-1 0,0 1 0,-21 20 15,0-20-15,0-1 0,-21 22 16,0 0-16,-21-1 0,20 1 0,-20 21 15,0-21-15,-1 42 0,1-22 16,-21 22-16,20 0 0,1 0 16,0 22-16,-1-1 0,1 0 0,0 21 15,-1 1-15,22-1 0,0 21 16,0-20-16,0 84 0,21-64 16,0 1-16,0-22 0,21 0 15,0 1-15,0-1 0,0 0 0,22-20 16,-22 20-16,21-21 0,0-21 15,-20 21-15,20-21 0,0 0 0,22 0 16,-22 0-16,0 0 0,22 0 16,-22-21-16,22 21 0,42-42 15,-64 21-15,0-1 0,1 1 16,-22 0-16,0 0 0,0 21 0,0-21 16,0 0-16,1 21 15,-22 21 1,0 0-16,0 0 15,0 0-15,0 0 0,0 1 0,0-1 16,0 0-16,0 0 0,0 0 16,0 0-16,21-21 15,0 0-15,0 22 0,0-22 0,0 0 16,1 0-16,-1 0 0,21 0 16,-21 0-16,0-22 0,1 22 0,20 0 15,-21-21-15,0 21 0,22-21 16,-22 21-16,0 0 0,0-21 15,0 21-15,0 0 0,1-21 0,-1 21 16,0-21-16,0-1 0,0 22 0,0-21 16,-21 0-16,22 0 0,-22 0 15,0 0-15,0-1 0,0 1 0,0 0 16,0 0-16,0-21 0,0 20 16,-22 1-16,1-21 0,0 21 0,0 0 15,0-1-15,0 22 0,-1 0 16,1 0-16,0 0 0,0 22 15,0-1-15,21 0 0,-21 0 16,21 0-16,-22 22 0,1-1 16,21-21-16,0 21 0,0 1 15,0-22-15,-21 21 0,21-21 0,0 22 16,0-22-16,0 0 0,0 0 16,0 0-16,21-21 0,-21 22 0,21-22 15,1 0-15,-1 0 0,0 0 0,0 0 16,0 0-16,0 0 15,1-22-15,20 1 0,-21 0 0,0 0 0,0 0 16,1 0-16,-1-22 0,0 22 16,0-21-16,-21-22 0,0 22 15,21-22-15,-21 22 0,0-21 0,0-43 16,0 42-16,0 22 16,0 0-16,0-1 0,0 1 0,0 21 15,0-22-15,0 22 0,0 0 0,0 0 16,-21 42-1,0 0 1,0 22-16,21-22 0,0 21 16,0 0-16,-21 1 0,21-1 0,0 22 15,0-22-15,0 21 0,0-20 0,0 20 16,0-20-16,21-1 16,-21 0-16,21 1 0,0-22 0,0 21 0,22-21 15,-22 0-15,21 1 16,0-1-16,-20-21 0,20 0 0,0 21 15,22-21-15,-22 0 0,0 0 0,1 0 16,-1-21-16,-21 21 0,22-21 16,-1-1-16,-21 1 0,21 0 15,-20 0-15,-1 0 0,0-22 0,-21 22 0,0 0 16,0 0-16,0 0 0,0 0 16,-21 21-1,0 0-15,-1 0 0,22 21 16,-21 0-16,0 0 0,21 0 15,-21 22-15,21-22 16,0 21-16,0-21 0,0 0 16,0 1-16,21-22 15,0 21-15,0-21 0,1 0 0,-1 0 16,0 0-16,0 0 0,0-21 16,0 21-16,1-22 0,-1 1 15,0 0-15,0 0 0,0 0 0,0 0 16,-21-1-16,22 1 0,-22 0 15,21 0-15,-21 42 32,0 0-32,0 0 0,0 1 15,0-1-15,0 0 16,0 0-16,0 0 0,0 0 16,0 1-16,0-1 15,21-21 1</inkml:trace>
  <inkml:trace contextRef="#ctx0" brushRef="#br0" timeOffset="81453.92">8530 14753 0,'-42'21'0,"84"-42"0,-105 42 0,63-42 32,0 0-32,0 0 0,0 0 15,21 0-15,0-1 0,0 1 16,0-21-16,0 0 0,22 20 0,-22-20 15,0 0-15,0-1 0,0 1 16,1 0-16,-1-1 0,-21 22 0,0 0 16,0 0-16,0 0 0,0 42 31,-21 0-31,-1 0 0,22 22 16,-21-1-16,21 0 0,0 1 0,-21-1 15,21 0-15,0 1 16,0-22-16,0 21 0,0-21 0,0 0 0,0 22 15,21-43-15,0 21 0,1 0 16,-1-21-16,21 0 0,-21 0 0,22 0 16,-1 0-16,-21 0 0,21 0 0,1-21 15,-1 0-15,-21 21 0,22-21 16,-22-1-16,0-20 0,0 21 16,0 0-16,-21-22 0,0 22 0,0-21 15,0 21-15,-21-22 0,0 22 16,0 0-16,0 0 0,-22 0 0,1 0 15,0 21-15,-1 0 0,22 0 16,-21 0-16,21 0 0,-1 0 0,44 0 31,-1 0-31,21 0 0,-21 0 16,22 0-16,-1 0 0,0 0 0,22 0 16,-22 0-16,22-22 15,-22 22-15,21-21 0,-20 0 0,20 21 0,1-21 16,-22 0-16,22 0 0,-22 21 15,0-22-15,1 1 0,-1 0 16,-21 21-16,0-21 0,0 21 0,1-21 16,-22 0-16,0-1 0,0 1 15,-22 21 1,1 0 0,0 0-16,0 21 15,0-21-15,21 43 0,-21-22 0,21 0 16,-22 21-16,1-20 0,21 20 0,-21 21 15,0-20-15,21 20 0,-21 1 16,0-22-16,21 22 0,-22-1 16,22 1-16,-21-1 0,21 1 0,0 20 15,0-20-15,0-1 0,0 22 16,0 0-16,0-1 0,0-20 0,0 20 16,0 1-16,0 0 0,0-1 15,0 1-15,0 0 0,0-1 0,0 1 16,21 0-16,1-1 0,-22-20 0,21 21 15,0-22-15,0 85 16,0-84-16,0-1 0,-21 1 0,22-1 16,-22 1-16,21-22 0,-21 0 15,0 1-15,0-22 0,0 21 16,0-21-16,-21-21 0,-22 0 16,22 0-16,-21-21 0,-1 21 15,1-42-15,0 21 0,-1-22 0,1 1 16,-21 0-16,20-22 0,-20 1 0,20-1 15,-20 1-15,21-22 0,-1 22 16,22-22-16,-21-21 0,21 21 0,-1 1 16,22-1-16,0 0 0,0 1 15,22-22-15,20 21 0,-21 1 0,21 20 16,1-21-16,63-63 0,-64 85 16,21-1-16,-20 1 0,20 20 15,1 1-15,-1 0 0,1-1 16,-1 1-16,22 0 0,-22-1 0,1 1 15</inkml:trace>
  <inkml:trace contextRef="#ctx0" brushRef="#br0" timeOffset="84904.54">11663 14055 0,'0'-21'0,"0"-64"31,0 64-31,0 0 0,21-1 16,-21 1-16,0 0 0,0 0 0,0 0 15,0 0-15,0-1 16,-21 44 0,21-1-16,-21 0 15,-1 21-15,1 1 0,0-1 16,0 0-16,0 1 0,-22 20 0,1 64 16,21-63-16,0-1 15,21 1-15,-21 20 0,21-41 0,0 20 16,0 1-16,0-22 0,0 0 0,21-21 15,0 22-15,0-22 0,0 0 16,22 0-16,-22-21 0,21 0 0,0 0 16,1 0-16,-1 0 0,22 0 0,-22 0 15,21-21-15,-20 0 0,20-21 16,-20 20-16,20-20 0,-21 21 0,1-21 16,-1-22-16,0 22 15,1-22-15,-22 1 0,0-1 0,0 1 16,-21-1-16,0 1 0,0-1 0,0 1 15,0-1-15,-21 1 0,-21-1 16,-1 22-16,1-22 0,0 22 0,-22 0 16,1 21-16,20-1 0,-20 1 15,-1 21-15,1 0 0,21 21 0,-1 1 16,1 20-16,0 0 0,-1 1 0,22 20 16,-21 1-16,21-1 15,21 1-15,0 20 0,0-20 0,0 20 0,0-20 16,0-1-16,0 1 0,21-22 15,21 22-15,-21-22 0,22 0 16,41 1-16,-41-22 0,20-21 16,-21 0-16,22 0 0,-1 0 15,1 0-15,-22 0 0,22-21 0,-22-22 16,22 22-16,-22 0 0,0-21 0,1-1 16,-1 1-16,0 0 0,-21-1 15,22 1-15,-22 21 0,0-21 16,0-1-16,0 22 0,1 0 0,-22 0 15,21 21-15,-21 21 32,0 0-32,0 0 15,-21 0 1,21-42 15,0 0-15,21 21-16,-21-21 15,0 0-15,0 0 0,0-1 16,0 1-16,0 0 16,-21 21-16,-1 0 15,1 0-15,0 21 16,21 0-16,-21 22 16,0-22-16,0 21 0,21-21 0,-22 22 15,22-1-15,0 0 0,0 1 16,0-1-16,0 0 0,0-20 15,0 20-15,0-21 0,0 0 0,22 0 16,-1 1-16,0-22 0,21 0 16,-21 0-16,1 0 0,20 0 15,-21 0-15,21-22 0,-20 1 0,20 0 16,-21 0-16,21 0 0,1-22 16,-22 1-16,21 21 0,1-21 0,-22-1 15,42-20-15,-42 20 16,1 22-16,20 0 0,-42 0 15,21 0-15,0 21 0,-21 21 16,0 0-16,0 0 16,0 0-16,0 1 15,0-1-15,-21 0 0,21 0 16,0 0-16,0-42 47,0 0-47,0 0 15,0 0-15,0-1 0,0 1 16,0 0-16,0 0 0,0 0 0,0 0 16,-21-1-16,0 22 15,0 0-15,-1 0 16,1 22 0,0-1-16,21 0 0,-21 0 15,21 21-15,-21-20 0,21 20 0,-21-21 16,21 21-16,0 1 0,0-22 15,0 0-15,0 21 0,0-20 0,0-1 16,21 0-16,0-21 0,0 21 0,0 0 16,0-21-16,1 0 0,-1 0 15,0 0-15,0 0 0,0 0 16,22 0-16,-22-21 0,0 0 0,21 0 0,-21 0 16,22-1-16,-22 1 15,0-21-15,0 0 0,0 20 0,1-20 16,-1 0-16,-21 21 0,0-22 0,21 22 15,-21 0-15,0 0 16,0 42 0,-21 0-1,0 0-15,21 22 0,0-22 16,-22 21-16,22-21 0,0 22 0,-21-22 16,21 21-16,0-21 0,0 0 15,0 1-15,0-1 0,0 0 0,21 0 16,1-21-16,-1 0 0,0 0 15,0 0 1,0 0-16,0-21 0,1 21 0,20-21 16,-21 0-16,0-1 0,0 1 0,22 0 15,-43-21-15,21 21 0,0-1 16,0-20-16,-21 21 0,0 0 0,0-22 16,0 22-16,0 0 0,0 0 15,0 42 1,0 0-1,0 0-15,0 22 0,-21-22 16,21 21-16,-21-21 0,21 22 0,0-22 16,0 0-16,0 21 0,0-20 0,0-1 15,0 0-15,21 0 16,0-21-16,22 0 0,-22 0 16,21 0-16,-21 0 0,22 0 0,-1 0 15,-21-21-15,21 21 0,1-21 16,-22 0-16,0-1 0,0 1 0,0-21 15,1 21-15,-22-22 0,21 22 16,-21-21-16,0 21 0,0 0 0,0-22 16,0 22-16,-21 21 0,-1-21 0,1 21 15,0 0-15,0 0 16,0 0-16,21 21 0,-21 0 0,21 0 16,0 1-16,0-1 0,0 0 0,0 21 15,0-21-15,0 1 16,42-1-16,-42 0 0,42 21 0,-21-21 15,1 1-15,20-22 0,0 21 0,-21 0 16,43-21-16,-22 0 0,1 21 16,-1-21-16,0 0 0,-21 0 0,22 0 15,-1 0-15,0-21 0,-20 0 16,20 21-16,-21-21 0,0-22 0,0 22 16,1 0-16,-1-21 0,-21 20 0,0-20 15,0 0-15,0-1 0,0 22 16,0 0-16,0-21 0,0 21 0,-21-1 15,-1 22-15,1 0 0,0 0 16,0 0-16,-21 0 0,20 0 16,-20 22-16,21-22 0,-21 42 0,20-21 15,1 0-15,0 22 0,-21-22 0,42 21 16,0 0-16,-21-20 0,21 20 16,0 0-16,0-21 0,0 1 0,21-1 15,-21 0-15,21 0 0,0 0 0,0 0 16,0-21-16,1 0 0,-1 0 15,0 0-15,0 0 0,21 0 0,-20 0 16,-1-21-16,0 0 0,0 0 16,-21 0-16,21 0 0,0-1 15,-21 1-15,0-21 0,22 21 0,-22-22 0,21 1 16,-21 21-16,21-21 16,-21 20-16,0 1 0,0 0 0,0 42 31,-21 0-16,21 1-15,-21-1 0,21 0 0,0 0 16,0 21-16,0-20 0,0-1 0,0 0 16,0 0-16,0 0 0,21 0 15,0 1-15,0-22 0,0 21 0,22-21 16,-1 0-16,-21 0 0,21 0 16,1 0-16,-1 0 0,-21 0 15,22-21-15,-22-1 0,21 22 0,-21-21 16,0-21-16,1 21 0,-1 0 15,-21-22-15,21 1 0,-21 21 0,21 0 16,-21-22-16,0 22 0,0 0 0,0 42 31,-21 0-15,21 22-16,-21-22 0,21 0 16,0 21-16,0-21 0,-21 22 0,21-22 15,0 0-15,0 0 0,0 0 16,0 1-16,0-44 31,21 1-31,0 0 16,0 0-16,-21 0 0,21 0 15,0-22-15,-21 22 0,22 0 16,-1-21-16,0 20 0,-21 1 0,21 0 16,0 0-16,0 0 0,1 21 15,-1 0 1,-21 21-16,0 0 15,0 0-15,0 0 0,0 1 16,0 20-16,0-21 0,21 0 0,0 0 16,-21 1-16,21-1 0,0 0 15,1 0-15,20 0 0,-21-21 16,0 0-16,0 21 0,22-21 0,-22 0 16,0 0-16,21 0 0,-20 0 0,-1-21 15,0 0-15,0 0 0,0 0 16,0 0-16,1-1 0,-1-20 0,0 21 15,21-43-15,-21 22 0,-21 21 16,22 0-16,-1 0 16,0-1-16,-21 1 0,0 0 0,21 21 15,0 0-15,-21 21 32,0 0-32,0 1 15,0-44 48,0 1-48,0 0 1,-21 21 0,0 0-16,0 0 0,0 0 15,-1 0-15,1 0 16,0 21-16,0 0 0,0 1 15,21-1-15,-21 0 0,-1 0 16,22 0-16,0 22 0,-21-22 0,21 0 16,-21 0-16,21 0 0,0 22 15,0-22-15,0 0 0,0 0 0,21 0 16,0-21-16,22 43 0,-1-43 16,-21 0-16,22 0 0,-1 0 15,0 0-15,22 0 0,-22 0 0,0 0 16,-20 0-16,20-22 0,-21 1 0,21 21 15,-20-21-15,20-42 16,-21 41-16,0 1 0,-21-21 0,0 21 16,21-22-16,-21 22 0,0-21 15,0 21-15,0 0 0,0-1 16,0 1-16,-21 21 16,0 0-16,21 21 15,-21 1-15,0-1 0,21 0 16,0 0-16,0 0 0,0 0 15,0 1-15,0-1 0,0 0 0,0 0 16,0 0-16,0 0 0,21 1 16,0-22-16,0 21 0,0-21 15,1 0-15,-1 0 32</inkml:trace>
  <inkml:trace contextRef="#ctx0" brushRef="#br0" timeOffset="85092.43">17293 14457 0,'0'21'16,"-21"-21"46,0-21-62,0 0 16</inkml:trace>
  <inkml:trace contextRef="#ctx0" brushRef="#br0" timeOffset="162483.82">18182 10774 0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7:10:15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2011 0,'21'0'31</inkml:trace>
  <inkml:trace contextRef="#ctx0" brushRef="#br0" timeOffset="3277.41">3027 1228 0,'0'0'0,"42"-43"31,-42 22-31,0 0 0,0 0 0,0 0 16,-21 0-16,0-1 15,0 22-15,-22-21 0,22 21 0,0-21 16,-21 21-16,20 0 16,-20 0-16,0 0 0,21 0 0,-22 0 15,1 0-15,0 21 0,-1 0 16,1 1-16,0 20 0,-1-21 0,22 21 16,-21 1-16,-1-1 0,22 22 15,-21-22-15,21 21 0,0 1 16,-1-1-16,1 22 0,21-21 0,0 20 15,0-20-15,0 20 0,0-20 16,0-1-16,21-20 0,1 20 16,-1 1-16,21-22 0,-21 0 0,0 1 15,22-1-15,-1 0 16,-21-20-16,22-1 0,-1 0 0,-21 0 16,21 0-16,1-21 0,-22 0 15,21 0-15,1 0 0,-1-21 0,-21 0 16,21 0-16,1 0 0,-22-22 15,21 22-15,-21 0 0,22-21 0,-22 20 16,0-20-16,0 0 0,-21 21 16,21-22-16,-21 1 0,22 21 0,-22-22 15,21 22-15,-21-21 0,0 21 16,0 0-16,0-1 0,0 1 16,0 42-1,0 1 1,0-1-16,0 0 0,0 21 15,0-21-15,0 22 0,0-22 16,0 0-16,0 21 0,0-20 16,0 20-16,0-21 0,0 0 0,0 0 15,21 1-15,0-1 0,-21 0 16,21-21-16,0 0 0,1 0 16,20 0-16,-21 0 0,0 0 0,0 0 15,22-21-15,-22 21 0,0-21 16,0-1-16,0 1 0,22 0 0,-43 0 15,21-21-15,0 20 0,-21 1 16,0-21-16,0 21 0,0-22 0,-21-84 16,0 106-1,0-21-15,-1 0 0,-20-1 16,0 22-16,21 0 0,-22 0 16,22 0-16,-21 21 0,-1 0 0,22 0 15,0 0-15,-21 21 0,21-21 16,-1 42-16,1-21 0,0 22 0,0-1 15,21 0-15,0 1 0,0-1 16,0 0-16,0 1 0,0-1 0,0 0 16,0-21-16,21 22 0,0-22 15,0 0-15,1 0 0,-1 0 16,0 1-16,21-22 0,1 0 0,-22 0 16,21 0-16,0 0 0,1 0 0,-1 0 15,0-22-15,1 1 16,-1 0-16,-21 0 0,22 0 0,-1 0 15,-21-1-15,0-20 0,0 21 16,1 0-16,-22-22 0,0 22 0,21 0 16,-21 0-16,0 0 0,0 0 15,0-1-15,0 44 32,0-1-32,0 0 0,0 0 0,0 0 15,0 0-15,0 1 0,0-1 16,0 21-16,0-21 0,0 0 0,0 1 15,0-1-15,0 0 0,0 0 16,0 0-16,0 0 0,0 1 16,0-1-16,0-42 47,0-1-47,0 1 0,0 0 15,0 0-15,0 0 0,0-22 16,21 22-16,-21-21 0,21 21 0,0-22 15,0 22-15,1-21 0,-1 21 16,0-22-16,0 22 0,0 0 16,0 0-16,1 21 0,-1 0 0,21 0 15,-21 0-15,0 0 0,1 21 16,-1 0-16,-21 22 0,21-22 0,0 21 16,-21-21-16,21 22 0,-21-1 15,0-21-15,0 21 0,0 1 0,0-22 16,21 0-16,-21 21 0,22-20 15,-1-1-15,0 0 0,0-21 0,0 0 16,0 21-16,1-21 0,-1 0 16,21 0-16,-21 0 0,22-21 0,-1 0 15,-21 0-15,21-1 0,1 1 16,-22 0-16,21-21 0,1 21 16,-22-22-16,0 1 0,0 0 15,0-1-15,0 22 0,1-21 0,-22-1 16,21 22-16,-21 0 0,0 0 15,0 0-15,-21 21 16,-1 21-16,1 0 16,0 0-16,0 0 0,0 1 0,21 20 15,0-21-15,0 0 0,0 22 16,0-22-16,0 0 0,0 0 0,0 0 16,21 22-16,0-22 0,-21 0 0,21-21 15,0 21-15,-21 0 0,22 0 16,-22 1-16,21-22 15,-21 21-15,-21-21 32,-1 0-32,1-21 15,0-1-15,0 22 0,0-21 0,0 0 16,-1 21-16,1-21 0,0 0 16,0 21-16,0 0 0,0-21 0,-1 21 15,1 0 1,21 21-16,0 0 15,0 0-15,0 0 0,0 0 16,0 1-16,21-1 16,1 0-16,-1-21 0,0 21 15,0-21-15,21 0 0,-20 0 16,-1 0-16,21 0 0,-21 0 0,22 0 16,-22 0-16,21 0 0,0-21 15,-20 0-15,20 21 0,0-21 0,-21-1 16,1-20-16,20 21 0,-21-21 15,0-1-15,0 1 0,1-22 0,20 1 16,-21-1-16,0 1 0,0-22 16,1 22-16,-1-22 0,-21 22 0,21-1 15,-21 1-15,21 20 0,-21-20 16,0 20-16,0 1 0,0 0 16,0-1-16,0 22 0,0-21 15,0 21-15,0 0 0,0-1 0,-21 22 16,0 0-16,21 22 15,-21-1-15,21 0 16,0 21-16,-22-21 0,22 22 16,0-1-16,0 0 0,-21 22 0,21-22 15,0 22-15,0-1 0,0 1 16,0-1-16,0 85 0,0-84 16,0-1-16,0-20 15,0 20-15,0-20 0,0-1 0,21 0 0,1-21 16,-1 22-16,-21-22 0,21 0 15,0 0-15,0 0 0,0 1 16,1-1-16,-1-21 0,0 0 16,0 0-16,21 0 0,-20 0 0,-1-21 15,21-1-15,-21 1 0,22 21 16,-22-42-16,0 21 0,0 0 0,21-43 16,-42 43-16,0-21 0,0 20 15,0 1-15,0 0 0,0 0 16,0 0-16,-21 21 0,0 0 15,0 0-15,-21 0 0,20 0 16,1 21-16,0 0 0,0 0 0,0-21 16,21 21-16,0 1 0,0-1 15,0 0-15,0 0 16,21-21-16,0 21 0,0-21 16,0 21-16,1 1 0,-1-22 0,0 21 15,0 0-15,0-21 0,-21 21 0,0 0 16,21 0-16,1 1 0,-22-1 15,21 0-15,-21 0 0,0 0 0,21-21 16,0 21-16,0 1 0,0-22 16,1 21-16,-1-21 15,0 0-15,0 0 0,0-21 16,0 21-16,1-22 0,-1 1 0,0 0 16,0-21-16,0 21 0,0-22 15,1 22-15,-1-21 0,0 21 16,0-22-16,-21 1 0,0 21 0,21 0 15,-21-22-15,0 22 0,0 0 16,0 0-16,0 0 16,0 42-1,0 0-15,0 0 0,0 0 16,0 0-16,0 1 0,0-1 16,0 21-16,0-21 0,0 0 0,21 1 15,-21-1-15,22 0 0,-22 0 16,21 0-16,-21 0 0,21 1 0,0-22 15,0 21-15,0-21 0,1 0 16,-1 0-16,0 0 0,0 0 16,0 0-16,0 0 0,1 0 0,20-21 15,-21-1-15,0 1 0,0 0 16,1 0-16,-22 0 0,21-22 0,0 22 16,0-21-16,-21 0 0,0 20 0,0-20 15,21 21-15,-21 0 0,0 0 16,0-1-16,0 44 31,0-1-31,0 0 16,0 0-16,0 21 0,0-20 0,0-1 15,0 21-15,0-21 0,0 0 16,0 1-16,0-1 0,0 0 0,0 0 16,21 0-16,-21 0 0,22 1 15,-1-22-15,0 0 0,0 0 16,0 0-16,0 0 0,1 0 15,-1 0-15,0-22 0,0 22 0,0-21 16,0 0-16,22 0 0,-22 0 16</inkml:trace>
  <inkml:trace contextRef="#ctx0" brushRef="#br0" timeOffset="3548.26">7429 1905 0,'0'0'0,"0"-21"0,0 0 0,-21 0 16,0-1-16,0 22 0,0 0 15,0 0 1,-1 22-16,1-1 0,21 0 0,0 0 16,-21 21-16,0-20 0,21 20 0,-21-21 15,21 21-15,0-20 0,0 20 16,0-21-16,0 21 0,0-20 0,0-1 16,0 21-16,0-21 0,0 0 15,0 1-15,21-22 0,0 21 16,0 0-16,0-21 0,1 0 15,-1 0-15,0 0 0,0 0 16,0 0-16,0 0 0,1-21 0,-1 0 16,21-1-16,-21 1 0,0 0 15,1-21-15,-1 21 0</inkml:trace>
  <inkml:trace contextRef="#ctx0" brushRef="#br0" timeOffset="3854.08">8001 1101 0,'0'-43'16,"0"86"-16,0-107 0,0 43 16,0 0-16,-21 0 0,0 21 15,-1 0-15,1 21 16,0 0-16,0 0 0,21 0 0,-21 22 16,0-1-16,21 22 0,0-1 15,-22-21-15,1 43 0,21-21 0,-21 20 16,21-20-16,0 20 0,-21-20 0,21 21 15,0-22-15,0-21 0,0 22 16,0-22-16,0 1 0,0-1 0,0 0 16,0-21-16,0 1 0,21-1 15,-21 0-15,0 0 0,21 0 0,0-21 16,1 0 0,-1 0-16,0 0 0,-21-21 15,21 0-15,0 0 0,0 0 0,1-1 16</inkml:trace>
  <inkml:trace contextRef="#ctx0" brushRef="#br0" timeOffset="4248.27">8191 1842 0,'0'0'16,"0"21"-16,0 0 0,0 21 16,-21-21-16,0 1 0,21-1 15,0 21-15,0-21 0,-21 22 0,21-22 16,-21 0-16,21 21 15,0-21-15,0 1 0,0-1 0,0 0 16,0 0-16,0 0 0,21-21 0,0 0 16,0 21-16,0-21 0,1 0 15,-1 0-15,0 0 0,0 0 0,0 0 16,22-21-16,-22 0 0,0 0 16,0 0-16,0 0 0,0-1 0,1 1 15,-22-21-15,21 21 0,-21-22 16,0 1-16,0 21 0,0-21 0,-21-1 15,-1 22-15,1 0 0,0 0 0,0 0 16,0 21-16,0 0 0,-1 0 16,-20 0-16,21 21 0,0 0 0,0 0 15,-1 0-15,1 0 16,0 1-16,0-1 0,0 0 0,21 21 16,0-21-16,0 1 0,0-1 15,21-21-15,-21 21 16,21-21-16,21 0 0,-20 0 0,-1 0 15,21 0-15</inkml:trace>
  <inkml:trace contextRef="#ctx0" brushRef="#br0" timeOffset="4639.97">8551 1926 0,'0'0'0,"0"-63"16,21 42-1,-21-1-15,22 1 0,-22 0 0,21 0 16,0 0-16,0 0 15,0 21-15,0 0 0,1 0 0,-1 0 16,0 0-16,21 21 0,-21 0 16,1-21-16,-1 42 0,0-21 0,0 1 15,0 20-15,0 0 0,-21-21 0,0 22 16,0-1-16,0-21 0,0 22 16,0-22-16,0 21 0,0-21 0,0 0 15,0 1-15,-21-1 0,21 0 16,-21-21-16,0 0 15,0 0 1,21-21 0,0 0-16,0-1 0,0 1 0,0 0 15,21-21-15,-21 21 0,21-22 0,0 1 16,0 21-16,1-22 0,-22 22 16,21-21-16,0 21 0,0 0 0,0-1 15,0 1-15,1 0 0,-1 21 16,0-21-16,-21 0 0,21 21 0,-21-21 15,21 21-15,-21-22 0</inkml:trace>
  <inkml:trace contextRef="#ctx0" brushRef="#br0" timeOffset="4916.81">7768 1439 0,'0'0'16,"-42"0"-16,21 0 0,-1 0 0,44 0 16,-1 0-1,0 0-15,21 0 0,22 0 16,-22 0-16,22 0 0,-1 0 0,1 0 16,-1 0-16,1 0 0,-22 0 15,21 0-15,-20 0 0,-1 0 16,0 0-16,1 0 0,-22 0 0,0 0 15,-42 0 1,-21 0-16,20 0 16,-20 0-16,0 0 0,-1 0 15</inkml:trace>
  <inkml:trace contextRef="#ctx0" brushRef="#br0" timeOffset="5173.04">5249 1524 0,'-21'0'16,"42"0"-16,-63 0 0,63 0 16,0 0-16,22 0 0,-1 0 15,21 0-15,1 0 0,-1-21 0,22 21 16,-21 0-16,20-21 0,-20 21 15,-1 0-15,1 0 0,-1-21 0,-20 21 16,20 0-16,-42 0 0,22 0 16,-22 0-16,0 0 0,0-22 15</inkml:trace>
  <inkml:trace contextRef="#ctx0" brushRef="#br0" timeOffset="5816.33">10837 1693 0,'85'-105'32,"-85"83"-32,21 1 0,-21 0 15,0 0-15,0 0 0,0 0 16,-21-1-16,0 22 15,0 0-15,-1 0 0,-20 0 0,21 0 16,-21 0-16,-1 0 0,1 22 16,21-1-16,-22 21 0,1 0 0,0 1 15,21-1-15,-1 22 0,-20-1 16,21 1-16,0-1 0,0-21 16,-1 22-16,22-1 0,0-20 0,0 20 15,0-20-15,0-1 0,0 0 16,0 1-16,22-22 0,20 0 15,-21 0-15,21 0 0,1 0 0,-1-21 0,22 0 16,-22 0-16,21 0 0,1-21 16,-1 0-16,1 0 0,21 0 0,-22-22 15,1 1-15,-1 21 0,1-43 16,-1 22-16,-21-21 0</inkml:trace>
  <inkml:trace contextRef="#ctx0" brushRef="#br0" timeOffset="8554.33">11684 1185 0,'0'0'0,"0"-42"0,0 0 16,0 21-16,0-1 0,-21 1 0,0 21 16,-1 0-16,1 0 0,0 21 15,0 1-15,0 20 0,0 0 0,-1 1 16,1 20-16,0 1 0,21-1 16,-21 22-16,0-1 0,0-20 0,-1 21 15,22-1-15,-21 1 0,21-22 16,-21 1-16,21-1 0,0-20 15,0 20-15,0-20 0,0-22 0,0 21 16,0-21-16,0 0 0,0 1 16,21-22-1,-21-22 1,21 1-16,-21 0 0,22 0 16,-22-21-16,0 20 0,0 1 0,21-21 15,-21 0-15,21 20 0,0-20 16,-21 21-16,0 0 0,21 0 0,-21-1 15,21 1-15,1 21 16,-1 21 0,0 1-16,-21-1 0,0 0 15,21 21-15,-21-21 0,21 1 0,0 20 16,-21-21-16,22 0 0,-1 22 0,0-22 16,-21 0-16,42 0 0,-21 0 15,1 0-15,20 1 0,-21-22 0,21 21 16,1-21-16,-1 0 0,0 0 15,1 0-15,-1 0 0,0 0 0,1-21 16,-1 21-16,0-22 0,1 1 0,-1 0 16,-21 0-16,22-21 0,-22 20 15,21-20-15,-21 0 0,0-1 16,-21 1-16,0 0 0,0-1 0,0 1 16,0 0-16,0-1 0,0 22 15,0-21-15,-21 21 0,0 21 0,0-21 16,0 21-16,-22 0 0,22 0 15,-21 0-15,0 21 0,20 0 0,-20 0 16,0 0-16,21 22 0,-22-1 16,-20 43-16,42-64 0,21 21 15,-22 0-15,22-20 0,0 20 16,0-21-16,0 0 0,0 22 0,22-43 16,-1 21-16,0 0 0,0-21 0,0 0 15,22 0-15,-1 0 0,-21 0 16,21 0-16,1 0 0,-1-21 0,-21 0 15,22-1-15,-1 1 16,-21 0-16,0 0 0,0 0 0,1-22 16,-1 22-16,0-21 0,-21 21 0,0-22 15,0 22-15,0 0 0,0 0 16,0 0-16,0 0 16,0 42-1,0 0-15,-21 0 0,0 0 16,21 0-16,-22 1 0,22 20 15,0-21-15,0 0 0,0 22 0,0-22 16,0 0-16,0 0 0,0 0 0,0 0 16,0 1-16,0-1 0,22-21 15,-1 0-15,0 21 0,0-21 16,0 0-16,22 0 0,-22 0 0,21 0 16,0-21-16,-20 21 0,20-21 15,0-1-15,-21 1 0,1 0 0,20 0 16,-21 0-16,0 0 15,0-22-15,-21 22 0,0 0 0,22-21 0,-22 20 16,0 1-16,0 0 0,0 0 16,0 0-16,-22 21 15,22 21 1,-21 0-16,0 0 16,21 0-16,-21 1 0,21-1 0,0 21 0,0-21 15,0 0-15,0 1 0,0 20 16,0-21-16,0 0 0,0 0 15,0 1-15,0-1 0,21-21 0,0 21 16,22-21-16,-22 0 0,0 21 16,21-21-16,1 0 0,-1 0 0,0 0 15,1 0-15,-1-21 0,0 21 0,-21-21 16,22 0-16,-1-1 0,-21 1 16,0 0-16,22 0 0,-22-21 0,-21 20 15,21-20-15,-21 21 0,21-21 16,-21 20-16,0 1 0,0 0 15,0 0-15,0 0 0,-21 21 32,21 21-32,-21 21 0,21-21 0,-21 43 15,0-43-15,-1 21 16,22-20-16,0 20 0,-21 21 16,21-41-16,0-1 0,0 0 0,0 0 15,0 0-15,0 0 16,0-42 15,21 0-31,-21 0 0,0 0 16,22 0-16,-22-1 0,21 1 15,-21 0-15,21-21 0,0 21 0,0-22 16,-21 22-16,21-21 0,1 21 16,-1-1-16,-21 1 0,21 0 0,0 21 15,-21 21 1,0 0-1,0 22-15,0-22 0,0 0 16,0 0-16,0 22 0,0-22 0,0 21 16,0-21-16,21 0 0,-21 1 0,21-1 15,1 0-15,-1 0 16,-21 0-16,21-21 0,21 0 0,-21 0 16,1 0-16,20 0 0,-21 0 0,21 0 15,1 0-15,-1 0 0,-21-21 16,22 21-16,-1-21 0,-21 0 0,21 0 15,-20-22-15,20 22 0,-21 0 16,0-21-16,0-1 0,1 22 0,-1-21 16,0 21-16,-21-1 0,0 1 0,0 0 15,21 0-15,-21 42 32,0 0-32,0 22 15,-21-22-15,21 0 0,0 21 0,0-21 16,0 1-16,0 20 0,0-21 15,0 0-15,0 0 0,0 1 16,0-1-16,0 0 0,21 0 16,0-21-16,0 0 0,1 0 0,-1 0 15,0 0-15,0 0 0,21 0 16,-20 0-16,-1-21 0,0 21 0,42-42 16,-20 20-16,-22 1 15,0 0-15,0 0 0,0-21 0,1 20 16,-1 1-16,0-21 0,-21 21 0,0 0 15,0-1-15,0 1 0,0 0 16,0 0-16,-21 42 31,21 0-31,-21 0 0,-1 1 16,22-1-16,-21 21 0,21-21 0,0 0 16,-21 22-16,21-22 0,0 0 15,0 0-15,0 0 0,0 1 0,0-1 16,0 0-16,21-21 31,0 0-15,-21-21-16,22 0 0,-1 21 15,-21-22-15,21 1 0,0-21 0,0 21 16,0 0-16,1-22 0,20 22 16,-21 0-16,0-21 0,0 20 15,22 22-15,-22-21 0,21 0 0,-21 21 16,1 0-16,-1 0 0,0 0 15,0 0-15,-21 21 0,0 0 0,0 1 16,0-1-16,0 0 0,0 21 0,0-21 16,0 1-16,0 20 0,0-21 15,0 0-15,0 0 0,21 22 0,0-22 16,1 0-16,-1 0 0,21-21 16,0 21-16,1 1 0,-1-1 15,0-21-15,1 0 0,-1 0 0,0 0 16,1 0-16,20 0 0,-20 0 15,-1-21-15,21-1 0,-20 1 0,-1 0 16,0 0-16,-20 0 0,20-22 0,-21 22 16,0-21-16,0 0 0,1-1 15,-22-20-15,0 20 0,0 1 0,0 0 16,0-1-16,0 22 0,-22-21 16,1 21-16,0 21 0,0 0 0,0 0 15,-22 0-15,22 21 0,-21 0 16,21 0-16,-22 22 0,1-22 0,0 21 15,21 0-15,-22 1 0,22-1 16,21-21-16,0 22 0,0-22 0,0 0 16,0 0-16,0 0 0,0 0 15,0 1-15,21-22 0,0 0 16,22 0-16,-22 0 0,0 0 0,21 0 16,-20 0-16,-1-22 0,21 22 0,-21-21 15,0 0-15,22 0 0,-22 21 16,0-21-16,-21 0 0,21-1 0,0 22 15,-21-21-15,0 0 16,0 42 15,0 0-31,-21-21 0,0 22 16,0 20-16,0-21 0,0 0 0,21 22 16,0-1-16,0 0 0,0 1 0,0 20 15,0 1-15,0-22 0,21 21 16,-21 1-16,21-1 0,0 1 0,-21-1 15,0 22-15,0-21 0,21-1 16,-21 1-16,0 20 0,0-20 0,0-1 16,0 64-16,-21-63 0,0-1 15,0-20-15,0-1 0,-1 0 16,-20 1-16,0-22 0,-1 21 0,1-21 16,0-21-16,-1 21 0,22 1 0,-21-22 15,21 0-15,-22 0 16,22 0-16,0 0 0,0-22 0,0 1 15,21 0-15,-21 21 0,21-21 0,-22-21 16,22 20-16,0 1 0,-21-21 16,21 0-16,0-1 0,0 1 0,0-22 15,0 22-15,0-43 0,0 22 0</inkml:trace>
  <inkml:trace contextRef="#ctx0" brushRef="#br0" timeOffset="8812.19">14690 1461 0,'0'0'16,"0"-22"-16,-22 22 0,1 0 15,0 0-15,0 0 16,0 0 31,0 0-32,-1 0-15,1 0 0,0 0 16,-21 0-16</inkml:trace>
  <inkml:trace contextRef="#ctx0" brushRef="#br0" timeOffset="9010.07">13314 1397 0,'-21'0'0,"42"0"0,-64 0 0,22 0 0,0 0 16,0 0-16,0 0 47,21 21-47,-21-21 15,-1 0-15,22 21 0,-21-21 0,0 22 16</inkml:trace>
  <inkml:trace contextRef="#ctx0" brushRef="#br0" timeOffset="9748.12">2413 3069 0,'0'0'0,"0"-42"31,0 21-31,42 0 16,-21 21-16,22 0 16,-1 0-16,22 0 0,-1 0 0,1 0 15,20 0-15,-20 0 0,20 0 16,22 0-16,0 0 0,21 0 0,0 0 16,0 0-16,21 0 0,0 0 15,1 0-15,20 0 0,21 0 0,1 0 16,-22 0-16,22 0 0,-1 0 0,-20 0 15,20 0-15,-21 0 0,1 0 16,-1 0-16,0 0 0,-20 0 0,-1-22 16,0 22-16,-21 0 0,0 0 15,-21 0-15,-22 0 0,1 0 16,0 0-16,-22 0 0,1 0 0,-22 0 16,0 0-16,1 0 0,-22 0 15,0 0-15,0 0 0,0 0 0,1 0 16,-22-21-16</inkml:trace>
  <inkml:trace contextRef="#ctx0" brushRef="#br0" timeOffset="10488.43">10499 2773 0,'-22'0'15,"-62"-21"1,63 21-1,-1 0-15,1 0 0,0 0 0,42 0 47,0 21-47,1-21 16,20 0-16,21 0 0,-20 0 0,41 21 16,1-21-16,21 0 0,0 0 15,21 0-15,0 0 0,21 0 0,0 0 16,21 0-16,1 0 0,20 0 15,-20 0-15,20 0 0,-21 0 0,22 0 16,-1 21-16,1-21 0,-1 0 16,1 0-16,-22 0 0,22 0 0,-1 0 15,-20 0-15,-1 0 0,-21 21 16,0-21-16,0 0 0,1 0 16,-22 0-16,0 0 0,-22 0 0,1 0 0,-42 0 15,-1 0-15,1 0 16,-43 0-16,21 0 0,-21 0 0,-42 0 47,0 0-32,0 0-15,0 0 16,21 22-16,-21-22 16,21 21-1</inkml:trace>
  <inkml:trace contextRef="#ctx0" brushRef="#br0" timeOffset="14001.5">3027 4170 0,'21'0'16,"-21"-21"-1,0 0 1,0-1 15,-21 22-15,21-21-16,-21 21 0,-1 0 15,1 0 1,0 0-16,0 0 0,0 0 16,21 21-16,-21-21 0,-1 22 15,1-1-15,0 0 0,0-21 16,21 21-16,0 0 0,-21 0 15,0-21-15,21 22 0,-22-1 0,22 0 16,0 0-16,0 0 0,-21 22 16,21-22-16,-21 0 0,21 0 15,0 0-15,0 0 0,0 1 16,-21-1-16,21 0 0,0 0 0,0 0 16,0 0-16,0 1 0,0-1 15,0 0-15,0 0 0,0 0 0,21 0 16,-21 1-16,21-1 0,0 0 15,-21 0-15,22-21 0,-1 21 0,0 0 16,-21 1-16,21-22 0,0 21 16,0 0-16,1-21 0,-1 0 0,0 21 15,0-21-15,0 0 0,0 0 16,1 0-16,20 0 0,-21 0 0,0 0 16,0-21-16,22 21 15,-22-21-15,21 0 0,-21 21 0,1-22 16,20 1-16,-21 0 0,0 0 15,0 0-15,1 0 0,-1-1 0,0 1 16,0-21-16,0 21 0,0 0 16,-21-22-16,0 22 0,22-21 0,-22 21 15,0-22-15,0 22 0,0-21 0,0 21 16,0-1-16,0-20 0,-22 21 16,1 0-16,0 0 0,21-1 15,-21 1-15,0 0 0,0 0 0,-1 0 16,1 0-16,0 21 0,0-22 0,-21 1 15,20 21-15,1 0 16,0 0-16,0 0 0,0 0 16,-22 0-16,22 0 0,0 0 15,0 0-15,0 0 0,0 0 16,-1 0-16,1 21 0,0 1 0,0-22 16,0 21-16,0 0 0,-1 0 0,1 0 15,0 22-15,0-22 0,0 21 16,21-21-16,-21 0 0,21 22 0,-22-22 15,1 21-15,21-21 0,0 1 16,0-1-16,0 21 0,0-21 0,0 0 16,0 1-16,21-1 0,1 0 15,-1 0-15,0 0 0,0 0 16,0 1-16,0-22 0,1 21 16,-1 0-16,0 0 0,0-21 0,0 0 15,0 21-15,1-21 0,-1 0 16,0 0-16,21 0 0,-21 0 0,1 0 15,20-21-15,-21 0 0,0 0 16,22 21-16,-22-21 0,0-1 0,0 1 16,21 0-16,-20 0 0,-22 0 15,21 0-15,-21-1 0,0 1 16,0-21-16,0 21 0,0-22 16,0 1-16,0 21 0,-21-21 0,21-1 15,-22 1-15,1 0 0,-21-1 16,21 1-16,0 21 0,-1-22 0,-20 22 15,21 0-15,0 0 0,0 21 16,-1 0-16,1 0 0,0 0 0,0 0 16,0 0-16,0 0 0,-1 21 15,1-21-15,0 21 0,0 0 16,21 1-16,-21-1 0,0 0 0,-1 0 16,22 0-16,0 0 0,0 1 0,0-1 15,0 0-15,0 0 0,0 0 16,22-21-16,-1 21 0,21 1 15</inkml:trace>
  <inkml:trace contextRef="#ctx0" brushRef="#br0" timeOffset="14492.52">3006 4509 0,'0'0'0,"21"0"62,0 0-62,0 0 16,21 0-16,1 0 0,20 0 0,-20 0 16,20 0-16,-21 0 15,22 0-15,-22 0 0,22 0 0,-22 0 16,-21 0-16,22 0 0,-22 0 15,0 0-15,0 0 0,0 0 16,-42 0 15,0 0-31,0 0 16,42 0 31,0 0-47,0 0 15</inkml:trace>
  <inkml:trace contextRef="#ctx0" brushRef="#br0" timeOffset="15112.43">3958 4318 0,'0'-21'0,"0"-21"32,-21 42-32,21-22 0,-21 22 15,0 0-15,-1 0 16,1 0-16,0 0 16,0 22-16,21-1 0,-21-21 15,0 21-15,-1 0 0,22 21 0,-21-20 16,0-1-16,21 0 0,-21 0 15,21 21-15,-21-20 0,21-1 0,-21 0 16,21 0-16,0 21 0,0-20 16,0-1-16,0 0 0,0 0 0,21 0 15,0 0-15,0 1 0,0-1 0,0-21 16,1 21-16,-1-21 16,0 0-16,0 21 0,0-21 0,22 0 0,-22 0 15,0 0-15,0 0 16,0 0-16,0-21 0,1 0 0,20 21 15,-21-21-15,0-1 0,0 1 16,22 21-16,-22-21 0,0 0 0,-21 0 16,21 0-16,-21-22 0,21 22 15,-21 0-15,0-21 0,0 20 0,0 1 16,0-21-16,0 0 0,0 20 16,-21-20-16,0 21 0,0-21 0,0 20 15,0 1-15,-1 0 0,1 0 16,0 21-16,-21 0 15,21 0-15,-1 0 0,1 0 0,0 0 16,0 21-16,-21 0 0,20 0 16,1 1-16,0-1 0,0 0 0,0 0 15,0 0-15,-1 0 0,22 1 16,0-1-16,0 0 0,0 0 16,22-21-1,-1 0-15,0 0 16,0 0-16,0 0 0</inkml:trace>
  <inkml:trace contextRef="#ctx0" brushRef="#br0" timeOffset="15492.99">3958 4487 0,'0'0'0,"-21"0"0,0 0 15,0 0-15,42 0 32,21 0-17,-21 0-15,0 0 0,1 0 0,-1 0 16,0 0-16,0 0 0,0 0 15,0 0-15,1 0 0,-1 0 16,0 0-16</inkml:trace>
  <inkml:trace contextRef="#ctx0" brushRef="#br0" timeOffset="16112.64">4699 4276 0,'-21'0'15,"42"0"-15,-63-21 0,20 21 16,1 0-16,0 0 0,0-22 16,0 22-16,0 0 0,-1 0 15,1 0-15,0 0 16,0 22-16,21-1 0,-21 0 0,0 0 15,21 0-15,-22 0 0,1 1 16,21-1-16,-21 21 0,21-21 0,-21 0 16,21 22-16,0-22 0,0 0 15,-21 21-15,21-20 0,0 20 16,0-21-16,0 0 16,0 0-16,21 1 0,-21-1 0,21 0 15,0-21-15,0 21 0,22-21 16,-22 0-16,21 0 0,-21 0 0,22 0 15,-22 0-15,21 0 0,1 0 0,-22 0 16,21-21-16,0 0 0,-20 21 16,20-21-16,-21-1 0,21 1 0,-20 0 15,-1 21-15,0-21 0,0 0 16,0 0-16,-21-22 0,21 22 16,-21 0-16,0-21 0,0 20 0,0-20 15,0 21-15,-21-21 0,0 20 0,0-20 16,0 21-16,-22 0 0,22 0 15,0-1-15,-21 1 0,21 0 16,-22 21-16,22 0 0,-21 0 0,21 0 16,-1 0-16,1 0 0,0 0 15,0 0-15,0 21 0,0 0 0,-1 1 16,1-1-16,21 0 16,0 0-16,0 0 0,0 0 15,0 1 1,21-22-16</inkml:trace>
  <inkml:trace contextRef="#ctx0" brushRef="#br0" timeOffset="16721.29">4593 4572 0,'-42'0'32,"63"0"-17,0 0-15,0-21 16,22 21-16,-22 0 0,21 0 16,0 0-16,1 0 0,-1 0 0,0-21 15,-20 21-15,20 0 0,0 0 0,-21 0 16,22 0-16,-22-21 0,0 21 15,0 0-15,-21-22 79,21 1-64</inkml:trace>
  <inkml:trace contextRef="#ctx0" brushRef="#br0" timeOffset="17268.54">5440 4276 0,'0'-21'15,"-21"-1"-15,-1 22 16,1 0-16,0 0 15,0 0-15,21 22 16,-21-22-16,0 21 0,-1 0 0,22 0 16,-21 0-16,0 0 0,21 1 15,0 20-15,-21-21 0,21 0 0,-21 22 16,21-22-16,0 0 0,0 21 0,-21-21 16,21 1-16,0-1 15,0 0-15,0 21 0,0-21 0,0 1 0,21-1 16,0 0-1,0-21-15,0 0 0,0 21 0,1-21 16,20 0-16,0 0 0,-21 0 0,22 0 16,-1-21-16,0 0 0,-20 21 15,20-21-15,0-1 0,-21 1 0,22 0 16,-22 0-16,21 21 0,-42-21 16,21 0-16,-21-22 0,0 22 0,0 0 15,0 0-15,0-22 0,0 22 0,-21 0 16,0-21-16,-21 21 0,21-22 15,-22 22-15,22 0 0,-21 0 0,-1 0 16,1-1-16,21 22 0,-21 0 16,20 0-16,-20 0 0,21 0 15,-21 0-15,20 22 16,1-1-16,0-21 0,21 21 0,0 0 16,-21 0-16,21 0 0,0 1 15,0-1-15,0 0 0,0 0 16,0 0-16,21-21 15,-21 21-15,21-21 0,0 0 16,1 0-16,-1 0 0</inkml:trace>
  <inkml:trace contextRef="#ctx0" brushRef="#br0" timeOffset="17600.34">5461 4509 0,'0'0'0,"-21"0"0,0 0 16,42 0 15,21 0-31,-21 0 0,22 0 16,-1 0-16,0 0 0,1 0 0,-1 0 15,-21-22-15,21 22 0,1 0 16,-22 0-16,42 0 15,-41 0-15,-1 0 0,-21-21 79</inkml:trace>
  <inkml:trace contextRef="#ctx0" brushRef="#br0" timeOffset="18164.03">6392 4212 0,'0'0'16,"-21"0"-16,21-21 0,-21 21 15,0-21-15,0 21 0,-1 0 16,1 0-16,0 0 0,0 0 16,0 21-16,0-21 0,-1 21 15,1 0-15,0 1 0,0-1 0,0 0 16,0 21-16,-1-21 16,1 1-16,0 20 0,21-21 0,-21 0 15,0 22-15,21-22 0,-21 0 0,21 21 16,0-21-16,0 1 0,0-1 15,0 0-15,0 0 0,0 0 0,21 0 16,0-21-16,0 22 0,0-1 16,22-21-16,-22 0 0,0 21 0,21-21 15,-21 0-15,1 0 0,20 0 16,-21 0-16,21 0 0,1-21 0,-22 0 16,21 21-16,-21-22 0,22 1 0,-22 21 15,21-21-15,-21 0 0,1 0 16,-1 21-16,-21-21 0,0-1 15,21-20-15,-21 21 0,0 0 0,0 0 16,0-22-16,-21 1 0,21 21 16,-21-22-16,-1 22 0,-20-21 0,21 21 15,0 0-15,-22-1 0,22 22 0,0-21 16,-21 21-16,21 0 0,-1 0 16,-20 0-16,21 0 0,0 0 15,0 21-15,-1-21 0,1 22 0,21-1 16,-21-21-16,21 21 0,0 0 0,-21 0 15,21 0-15,0 1 16,21-1-16,0-21 0,0 21 16,1-21-16,-1 0 15</inkml:trace>
  <inkml:trace contextRef="#ctx0" brushRef="#br0" timeOffset="18491.8">6329 4466 0,'0'0'0,"0"21"0,-21-21 0,42 0 47,0 0-47,0 0 0,0 0 16,0 0-16,1 0 0,20 0 0,-21-21 15,0 21-15,22 0 0,-22 0 0,0 0 16,0 0-16,0 0 0,0 0 16,1 0-16,-1 0 0,0-21 0,0 21 15,0 0 48</inkml:trace>
  <inkml:trace contextRef="#ctx0" brushRef="#br0" timeOffset="19064.27">7133 4212 0,'0'0'0,"0"-21"0,-21 21 32,0 0-32,0 0 15,-1 21-15,1-21 16,0 21-16,0 1 0,0-1 16,0 0-16,21 21 0,-22-21 0,1 1 15,0 20-15,0-21 0,21 0 16,0 22-16,-21-22 0,21 0 15,0 0-15,0 0 0,0 0 0,0 1 0,0-1 16,0 0-16,21 0 16,0-21-16,0 21 0,22-21 15,-22 0-15,0 0 0,21 0 16,-21 0-16,22 0 0,-22 0 16,21 0-16,-21 0 0,22-21 0,-22 21 0,21-21 15,-21 21-15,22-21 16,-22 0-16,0 21 0,0-22 0,0 1 15,1 0-15,-1 0 0,-21 0 0,0-22 16,0 22-16,0-21 0,0 0 16,0 20-16,-21-20 0,-1 0 0,1 21 15,0-22-15,-21 22 0,21 0 16,-22 0-16,22 0 0,-21 21 0,-1 0 16,-20 0-16,42 0 0,-22 21 15,22 0-15,0-21 16,-21 21-16,21 0 0,-1 22 0,1-22 15,0 0-15,21 0 0,0 0 0,0 0 16,0 1-16,0-1 0,0 0 16,0 0-16,0 0 0,21 0 15,0-21-15,1 0 0,20 0 16,-21 0-16,0 0 0</inkml:trace>
  <inkml:trace contextRef="#ctx0" brushRef="#br0" timeOffset="19380.75">7175 4487 0,'22'0'31,"-1"0"-15,0 0-16,0 0 0,0 0 15,0 0-15,1 0 0,-1 0 16,0 0-16,0 0 0,0 0 16,-21-21-16,21 21 93</inkml:trace>
  <inkml:trace contextRef="#ctx0" brushRef="#br0" timeOffset="19940.43">7895 4212 0,'0'0'0,"0"-21"0,-21 21 15,0 0-15,0 0 16,-1 0-16,1 0 16,0 0-16,0 21 0,0-21 15,0 21-15,-1 1 0,1-1 16,0 0-16,0 0 0,0 21 0,21-20 15,-21-1-15,-1 0 0,1 21 0,21-21 16,0 1-16,0-1 0,0 21 16,0-21-16,0 0 0,0 1 15,0-1-15,21 0 16,1-21-16,20 21 0,-21 0 0,0-21 16,22 0-16,-22 0 0,21 0 0,-21 0 15,22 0-15,-1 0 0,-21 0 16,21 0-16,-20 0 0,20-21 0,-21 21 15,21-21-15,-20 21 0,-1-21 0,0 0 16,0-1-16,0 1 16,-21 0-16,0 0 0,0-21 0,0 20 0,0-20 15,0 21-15,0-21 0,-21-1 16,21 22-16,-21-21 0,0 21 0,0-1 16,-22 1-16,22 0 0,0 0 0,-21 21 15,20 0-15,-20 0 16,21 0-16,0 0 0,-22 0 0,22 21 15,0-21-15,0 21 0,21 0 16,0 1-16,-21-22 0,21 21 0,0 0 16,0 0-16,0 0 0,21 0 15,0-21-15,0 0 16,0 0-16,1 0 0</inkml:trace>
  <inkml:trace contextRef="#ctx0" brushRef="#br0" timeOffset="20256.25">7937 4424 0,'-21'21'32,"42"-21"-17,1 0-15,20 0 0,-21 0 0,21 0 16,-20 0-16,20 0 0,0 0 15,-21 0-15,22 0 0,-1 0 0,-21 0 16,22 0-16,-1-21 0,0 21 16,1 0-16,-22 0 0,0 0 0,0 0 15,0 0-15,-21-21 32,-21 21-32,0 0 15,0 0 1,0 0-16,-1 0 15</inkml:trace>
  <inkml:trace contextRef="#ctx0" brushRef="#br0" timeOffset="21358.86">2942 4360 0,'0'0'0,"-21"0"15,0 0 1,0 0-16,-1 0 16,1 0-16,0 0 0,0-21 15,0 21-15,-22-21 0,22 0 16,0 0-16,-21 0 0,-1-1 0,1 1 15,21 0-15,-21-21 0,-1-1 16,22 22-16,-21-21 0,21 0 0,-22-1 16,22 1-16,0 0 15,0-1-15,0 1 0,-1 0 0,1-1 16,0 1-16,0 0 0,21 20 16,0-20-16,-21 0 0,21 21 0,-21-22 15,21 22-15,0 0 16,0 42-1,0 0 1,0 22-16,0-22 0,0 21 16,0 0-16,0 22 0,21-22 15,0 1-15,0-1 0,-21 0 0,21 1 16,0-22-16,1 21 0,20 0 16,-21-20-16,21-1 0,1 0 0,-1 0 15,0 0-15,1 0 0,20 1 16,-20-22-16</inkml:trace>
  <inkml:trace contextRef="#ctx0" brushRef="#br0" timeOffset="22324.3">8636 3514 0,'0'0'0,"0"-21"0,0-1 0,0 1 15,0 0 1,0 42 31,0 0-47,0 1 0,0 20 0,0-21 15,0 0-15,0 22 16,0-22-16,0 21 0,0 0 0,0-20 16,0 20-16,0 0 0,0 1 0,0-1 15,0 0-15,0 1 0,0-1 16,-21 0-16,0-21 0,-1 22 0,1-1 15,0 0-15,0-20 0,0-1 16,0 21-16,-43 0 16,43-20-16,0-1 0,-22 0 0,22-21 0,0 21 15,0 0-15,0-21 0,0 0 16,-1 21-16,-20-21 0,21 0 16,0 0-16</inkml:trace>
  <inkml:trace contextRef="#ctx0" brushRef="#br0" timeOffset="32765.26">2561 3916 0,'0'-21'16,"-21"21"0,21-21-16,-21 21 15,0 0-15,-1 0 16,1-22-16,0 22 0,0 0 0,0 0 15,0 0-15,-22 0 0,22 0 16,0 0-16,0 0 0,0 0 0,-1 22 16,1-22-16,0 21 15,0 0-15,0 0 0,0 0 0,-1 0 16,1 1-16,0-1 0,21 21 16,0-21-16,-21 22 0,21-22 0,-21 21 15,21-21-15,0 0 0,0 1 16,0 20-16,0-21 0,0 0 0,0 0 15,0 1-15,0-1 16,21 0-16,0 0 0,0-21 0,0 21 16,1-21-16,-1 0 0,0 0 15,0 0-15,21 0 0,-20 0 16,20 0-16,-21 0 0,21 0 0,-20 0 16,-1-21-16,21 21 0,-21-21 15,0 21-15,22-21 0,-22 0 16,0-1-16,0 22 0,0-21 0,1 0 15,-1 0-15,-21 0 0,0-22 16,0 22-16,0 0 0,0-21 0,0 21 16,0-22-16,0 22 0,-21-21 15,21 21-15,-22-1 0,1-20 0,0 21 16,-21 0-16,21 0 0,-1 21 16,1-22-16,0 22 0,0 0 0,0 0 15,0 0-15,-22 0 0,22 0 16,0 0-16,0 0 0,-22 22 0,22-22 15,0 21-15,0 0 16,0 0-16,0 21 0,21-20 0,0 20 16,-22-21-16,22 21 0,-21 1 15,21-22-15,0 21 0,-21 22 16,21-43-16,0 0 0,0 0 16,0 0-16,0 1 0,21-1 0,0 0 15,1-21-15,-1 21 0,0-21 16,0 0-16,0 0 0,0 0 0,1 0 15,-1 0-15,0 0 0,0 0 16,0 0-16,22 0 0,-22 0 0,0-21 16,21 0-16,-21 21 0,22-21 15,-22-1-15,0 1 0,21 0 16,-20 0-16,-1 0 0,0 0 16,0-1-16,-21 1 0,0 0 0,0 0 15,0-21-15,0 20 0,0 1 16,0-21-16,0 21 0,-21 0 0,0-1 15,0 1-15,-1 0 0,1 0 16,0 0-16,-21 0 0,21 21 0,-22 0 16,1-22-16,21 22 0,-22 0 15,1 0-15,0 0 0,-1 0 0,22 0 16,-21 0-16,21 22 0,0-1 16,-22-21-16,22 21 0,21 0 0,-21 0 15,0 22-15,21-22 16,-21 21-16,21 0 0,0-20 0,0 20 15,0 0-15,0-21 0,0 22 16,0-1-16,0-21 0,0 0 0,21 1 16,-21-1-16,21 0 0,0 0 15,0-21-15,0 21 0,1-21 16,-1 0-16,0 0 0,0 0 16,0 0-16,0 0 0,22 0 0,-22-21 15,0 21-15,21-21 16,-20 0-16,-1 21 0,21-21 0,-21-1 15,22 1-15,-22 0 0,21 0 16,-21 0-16,0-22 0,1 22 16,-1 0-16,0-21 0,-21 21 0,0-22 15,0 22-15,0-21 0,0 21 0,0-1 16,-21 1-16,0 0 0,-22 0 16,22 0-16,-21 21 0,21-21 0,-22 21 15,1 0-15,0 0 0,20 0 16,-20 0-16,0 0 0,-1 0 0,22 21 15,-21-21-15,21 21 0,0 0 16,-22 0-16,22 0 0,0 1 16,21 20-16,0-21 0,-21 21 15,21-20-15,0 20 0,0-21 0,0 21 16,0-20-16,0-1 0,0 21 16,0-21-16,0 0 0,0 1 0,21-1 15,0-21-15,-21 21 0,21 0 16,0-21-16,1 0 0,-1 21 0,0-21 15,0 0-15,0 0 0,0 0 16,22 0-16</inkml:trace>
  <inkml:trace contextRef="#ctx0" brushRef="#br0" timeOffset="34272.9">8678 3979 0,'0'-21'15,"-21"21"17,0 0-32,0 0 0,0 21 15,-1-21-15,1 22 16,0-1-16,0 0 0,0 0 0,0 0 15,-1 22-15,1-22 0,0 21 0,0-21 16,0 22-16,21-22 16,0 21-16,0-21 0,-21 22 0,21-22 0,0 21 15,0-21-15,0 0 0,0 1 16,0-1-16,0 0 0,0 0 16,21 0-16,0 0 0,0-21 15,0 22-15,0-22 16,1 0-16,-1 0 0,0 0 0,0 0 15,21 0-15,-20 0 0,-1 0 0,0 0 16,0-22-16,21 22 0,-20-21 16,-1 0-16,0 21 0,0-21 0,0 0 15,-21 0-15,21-1 0,-21 1 16,22-21-16,-22 21 0,0-22 16,0 22-16,0-21 0,0 0 0,0 20 15,0-20-15,-22 0 0,1 21 16,0-22-16,0 22 0,0-21 0,-43 21 15,43-1-15,0 1 0,-21 21 16,20 0-16,-20 0 0,21 0 16,0 0-16,-22 0 0,22 0 0,0 21 15,0 1-15,0-1 0,0 21 16,-1-21-16,1 22 0,0-22 0,21 21 16,-21 0-16,21-20 0,0 20 0,0 0 15,0-21-15,0 22 0,0-22 16,0 0-16,0 0 0,0 0 15,21 1-15,-21-1 0,21 0 16,0 0-16,1-21 0,-1 0 0,0 21 16,21-21-16,-21 0 0,1 0 0,-1 0 15,21 0-15,-21 0 0,0 0 16,22 0-16,-22-21 0,0 0 0,0 0 16,0 21-16,22-21 0,-22-1 0,0 1 15,-21-21-15,21 21 0,-21-22 16,21 22-16,-21-21 0,0 0 0,0-1 15,0 22-15,-21-21 0,0 21 16,0-22-16,0 22 0,0 0 16,-1 21-16,1-21 0,-21 21 0,21 0 15,-22 0-15,22 0 0,-21 0 16,21 21-16,-22-21 0,22 21 0,0 0 16,0 0-16,0 22 0,0-22 15,-1 0-15,22 0 0,-21 0 0,21 1 16,0-1-16,0 0 0,0 0 0,0 0 15,0 0-15,0 1 0,0-1 16,-21-21-16,21 21 0</inkml:trace>
  <inkml:trace contextRef="#ctx0" brushRef="#br0" timeOffset="41369.9">3492 7472 0,'0'-21'0,"-21"21"62,0 0-62,0 0 16,0 0-16,0 0 15,-1 0-15,1 0 0,0 0 16,21 21 0,-21-21-16,21 21 0,-21-21 0,21 21 15,0 0-15,-21-21 16,21 22-16,0-1 0,-22 0 0,22 0 0,0 0 15,0 0-15,0 1 0,0 20 16,0-21-16,0 0 0,0 0 16,0 22-16,0-22 0,0 0 0,0 21 15,0-20-15,0-1 0,0 0 16,0 21-16,0-21 0,0 1 0,22-1 16,-1 0-16,-21 0 0,21 0 15,-21 0-15,21 1 0,0-1 0,0 0 16,-21 0-16,22 0 0,-1 0 0,0 1 15,0-22-15,21 21 0,-20-21 16,-1 21-16,0-21 0,21 21 0,-21-21 16,1 0-16,20 0 0,-21 0 0,21 0 15,-20 0-15,-1 0 0,21-21 16,-21 21-16,0-21 0,22 0 16,-22 21-16,0-22 0,0 1 0,22 21 15,-22-21-15,0 0 0,0 0 16,0 0-16,0-1 0,1 1 0,-1 0 15,-21 0-15,21-21 0,0 20 0,21-20 16,-42 0-16,0 21 16,22-1-16,-22-20 0,0 21 0,21 0 15,-21 0-15,0-1 0,0 1 0,0 0 16,0 0-16,-21 0 0,-1 0 16,1-1-16,0 1 0,21 0 0,-21 0 15,0 0-15,0 0 0,-1-1 0,1 22 16,0-21-16,-21 0 15,21 0-15,-1 21 0,1-21 0,0 21 16,0 0-16,-21-21 0,20 21 16,-20 0-16,21 0 15,0 0-15,0 0 0,-1 0 0,1 0 16,0 0-16,0 0 0,0 0 16,0 21-16,-1-21 0,1 21 0,0-21 15,0 0-15,0 21 0,0 0 16,-1-21-16,22 21 0,-21-21 15,0 0-15,0 22 0,0-1 0,0 0 16,-1-21-16,1 21 0,0 0 16,21 0-16,-21 1 0,21-1 15,-21 0-15,21 0 0,-21 0 0,21 0 16,0 1-16,0-1 0,0 0 16,0 21-16,0-21 0,0 22 0,0-22 15,0 21-15,21-21 0,-21 1 16,21 20-16,0-21 0,0 0 0,0 0 15,22 1-15,-22-1 0,0 0 0,21 0 16,22 0-16,-43 0 16,21-21-16,1 0 0,-1 0 0,0 0 15,1 0-15,20 0 0,-20-21 0,-1 21 16,-21-21-16,21 0 16,1 0-16,-22 0 0,0-1 0,21 1 15,-20 0-15,-1-21 0,0 21 0,-21-22 16,21 22-16,0-21 0,-21-1 15</inkml:trace>
  <inkml:trace contextRef="#ctx0" brushRef="#br0" timeOffset="42216.47">3937 7557 0,'0'-22'78,"0"1"-63,0 0-15,0 0 16,0 0-16,0 0 16,0-22-16,0 22 0,0 0 0,0-21 15,0 20-15,0-20 0,0 0 16,0-1-16,0 1 0,0 21 15,0-21-15,0-1 0,0 1 0,21 0 16,-21-1-16,0 1 0,0 0 16,0-1-16,0 22 0,0-21 0,0-1 15,0 1-15,0 21 0,0-21 16,0-1-16,0 22 0,0-21 0,-21 21 16,21-1-16,0 1 0,0 0 15,0 0-15,0 0 16,0 42 15,0 0-31,0 0 16,-21-21-1,21 21-15</inkml:trace>
  <inkml:trace contextRef="#ctx0" brushRef="#br0" timeOffset="43512.56">3937 6117 0,'-21'0'15,"0"0"1,-1 0 0,22 21-16,-21-21 15,21 22-15,-21-1 0,0 0 16,21 0-16,0 0 0,0 0 16,0 22-16,0-22 0,0 0 15,0 0-15,0 22 0,0-22 0,0 0 16,0 21-16,0-21 15,21 1-15,0-1 0,0 0 0,1 0 16,-1 0-16,0 0 0,0-21 0,0 22 16,0-1-16,1-21 0,20 0 15,-21 21-15,0-21 0,0 0 0,1 0 16,20 0-16,-21 0 0,21 0 16,-20 0-16,20-21 0,0 0 0,1-1 15,-1 22-15,-21-21 0,21 0 16,1 0-16,-22-21 0,0 20 0,0 1 15,0-21-15,1 21 0,-1-22 16,-21 22-16,21-21 0,-21 21 16,0-22-16,0 22 0,0 0 0,0-21 0,0 21 15,-21-1-15,0 1 16,21-21-16,-22 21 0,1 0 0,0-1 16,0 1-16,0 0 0,-22 0 0,22 21 15,0-21-15,-21 0 0,21-1 16,-1 22-16,-20-21 0,21 21 0,-21 0 15,20 0-15,1-21 0,0 21 16,-42 0-16,41 0 0,1 0 16,0 0-16,0 0 0,0 21 15,-22-21-15,22 21 0,0 1 16,0-1-16,0 0 0,0 0 0,21 0 16,0 0-16,-22 1 0,22 20 15,-21-21-15,21 21 0,0-20 16,0 20-16,0-21 0,0 21 0,0 22 15,0-22-15,0-21 16,21 22-16,1-22 0,-22 21 0,21-21 16,0 22-16,0-22 0,0 0 0,0 0 15,1 0-15,-1-21 0,0 22 16,0-22-16,0 0 0,0 0 0,1 0 16,20 0-16,-21 0 0,21 0 15,-20 0-15,20 0 0,-21 0 16,21-22-16,-20 1 0,20 21 0,-21-21 15,21 0-15,-20 0 0,-1 0 16,21-22-16,-21 22 0,0-21 0,1 21 16,-22-22-16,21 1 0,-21 21 15,0-22-15,21 22 0,-21-21 0,0 0 16,0 20-16,0-20 0,-21 21 16,0 0-16,-1-22 0,1 22 0,0 0 15,0 0-15,-21 0 0,20 21 16,-20-21-16,0-1 0,-1 22 0,1 0 15,0 0-15,-1 0 0,22 0 16,-21 0-16,0 0 0,20 0 0,1 0 16,-21 22-16,21-1 0,0-21 15,-1 21-15,1 0 0,0 0 16,0 0-16,0 1 0,0-1 0,21 21 16,0-21-16,-22 22 0,22-22 15,0 21-15,0-21 0,0 22 0,0-22 16,0 21-16,0 0 0,0-20 15,0 20-15,22-21 0,-22 0 0,21 0 16,0 1-16,0-1 0,0 0 16,0 0-16,1-21 0,-1 0 0,0 0 15,0 0-15,0 0 0,22 0 0,-22 0 16,0 0-16,0-21 0,21 21 16,-20-21-16,20-22 15,0 22-15,-21-21 0,1 21 16,-1 0-16,-21-22 0,21 1 0,0 21 15,-21-22-15,0 22 0,0-21 0,0 21 16,0-22-16,0 22 0,0 0 16,-21-21-16,0 42 0,0-21 0,-22-1 15,22 22-15,0 0 0,-21 0 16,20-21-16,1 21 0,-21 0 0,21 0 16,0 0-16,-1 0 0,1 0 15,0 21-15,0 1 16,0-22-1,21 21-15</inkml:trace>
  <inkml:trace contextRef="#ctx0" brushRef="#br0" timeOffset="44251.9">4657 6011 0,'0'0'0,"-22"0"0,22 22 15,-21-22-15,0 0 16,21-22 31,21 1-47,0 21 0,22-21 15,-1-21-15,0 21 0,1-1 16,20-20-16,1 0 0,-1-1 16,1 1-16,-1 0 0,22-1 0,0 1 15,-22 0-15,1-1 0,20 22 0,-41 0 16,20 0-16,-21 0 0,1 21 0,-22 0 15,0-21-15,0 21 0,-21-22 16,-21 22 15,0 0-31,0 0 0,0 0 16,-1 0 0,1 0-1,21-21 16</inkml:trace>
  <inkml:trace contextRef="#ctx0" brushRef="#br0" timeOffset="45185.36">5778 5144 0,'-21'0'16,"42"0"-16,-63 0 0,21 0 0,0 0 16,0 21-16,-1 0 0,-20-21 15,21 21-15,0 0 0,0 0 16,-1 1-16,1-1 0,0 0 0,0 21 16,0-21-16,0 1 0,21 20 15,-22 0-15,22-21 0,0 22 0,0-1 16,0-21-16,0 22 0,0-22 15,22 21-15,-1-21 0,0 0 16,0 1-16,21-1 0,-20 0 0,20 0 16,-21-21-16,21 21 0,1-21 15,-22 0-15,21 0 0,1 0 0,-1 0 16,-21 0-16,21 0 0,1 0 16,-22 0-16,21 0 0,-21-21 0,1 21 15,-1-21-15,0 0 0,0 0 0,0-1 16,0 1-16,1-21 0,-22 21 15,21-22-15,0 22 0,-21-63 16,21 41-16,-21 22 0,21-21 16,-21-1-16,0 22 0,0-21 0,0 0 15,0 20-15,0 1 0,0 0 16,0-21-16,-21 42 0,0-21 16,0-1-16,21 1 0,-43 21 0,22 0 15,0 0-15,0 0 0,-21 0 16,20 0-16,-20 0 0,21 21 0,-21-21 15,-1 22-15,22-1 0,-21 0 0,-1 0 16,22 0-16,-21 22 0,21-22 16,-22 21-16,22-21 0,-21 22 0,21-1 15,0 0-15,-1 1 16,22-1-16,0 0 0,-21 1 0,21-1 0,0-21 16,0 21-16,0-20 0,0 20 15,21-21-15,1 0 0,-1 0 16,21 1-16,-21-22 0,22 21 0,-22 0 15,21-21-15,0 0 0,1 0 16,-1 0-16,-21 0 0,22 0 0,-22 0 16,21 0-16,-21 0 0,0 0 15,1-21-15,20 0 0,-21-1 0,0 1 16,0 0-16,1 0 0,-1-21 0,0-1 16,0 1-16,-21 0 0,21-1 15,0 1-15,-21 0 0,22-1 0,-22-20 16,0 20-16,0 1 0,0 0 15,0 21-15,0-22 0,0 1 0,-22 21 16,1 0-16,0-1 0,0 22 16,-21 0-16,20-21 0,-20 21 15,0 0-15,21 0 0,-43 0 16,22 21-16,-1 1 0,-20-1 0,21 0 16,-1 0-16,-20 0 0,20 0 0,1 1 15,0-1-15,-1 0 0,22 0 16,0 0-16,0 0 0,0 1 0,21-1 15,0 0-15,0 0 0,0 0 16,21-21-16,0 21 16,0-21-16,0 22 0,22-22 0,-1 0 0,0 0 15,1 0-15,-1 21 16,0-21-16</inkml:trace>
  <inkml:trace contextRef="#ctx0" brushRef="#br0" timeOffset="45628.78">6329 5546 0,'-21'0'0,"-1"0"31,44 0-15,-1 0-16,21 0 15,0 0-15,1 0 0,-1 0 0,22 0 16,-1 0-16,1 0 0,-1 0 16,1 0-16,-1 0 0,22 0 0,-22 0 15,1 0-15,-1 0 0,-20 0 0,-1 0 16,0 0-16,1 0 0,-22 0 15,0 0-15,0 0 0,0 0 16</inkml:trace>
  <inkml:trace contextRef="#ctx0" brushRef="#br0" timeOffset="46164.47">7514 5440 0,'-21'0'0,"-21"0"15,20 0-15,1 21 0,0 0 16,0 0-16,0 1 16,0-1-16,-1 0 0,22 0 15,-21 21-15,0-20 0,21 20 16,0 0-16,0-21 0,0 22 0,-21-22 16,21 21-16,0-21 0,0 1 15,0 20-15,21-21 0,-21 0 16,21-21-16,0 21 0,1 1 0,-1-22 15,0 0-15,21 0 0,-21 0 0,1 21 16,20-21-16,-21 0 0,21 0 16,1 0-16,-22 0 0,0-21 0,21-1 15,-20 22-15,20-21 0,-21 0 16,0 0-16,22 0 0,-22 0 0,0-22 16,0 22-16,0-21 0,0-1 0,1 1 15,-22 0-15,21-1 0,-21 1 16,0 0-16,0 21 0,0-22 0,-21 22 15,-1-21-15,1 21 16,0-1-16,-21 1 0,-1 21 0,22-21 16,-21 21-16,0 0 0,-1 0 0,1 0 15,0 0-15,-1 0 0,1 0 16,21 0-16,-22 21 0,1 0 16,21 1-16,0-22 0,0 21 0,21 0 15,-22 0-15,1 0 16,21 0-16,0 1 0,0-1 15,0 0-15,0 0 16,21 0-16,1 0 0,-1-21 16,0 22-16,0-1 0,0 0 0,22-21 15</inkml:trace>
  <inkml:trace contextRef="#ctx0" brushRef="#br0" timeOffset="46612.22">7874 5906 0,'-42'0'32,"20"0"-32,22 21 31,0 0-31,0 0 15,0 0-15,22-21 0,-1 21 0,0 1 16,-21-1-16,21 21 0,0-21 0,-21 0 16,21 1-16,1 20 0,-1-21 15,-21 21-15,21-20 0,0 20 0,0 0 16,0 1-16,1-22 0,-1 21 0,0 0 16,-21 1-16,21-22 0,0 21 15,0-21-15,1 1 0,-1 20 16,0-21-16,-21 0 0,21 0 0,0 1 15,-21-1-15,21-21 16,-21 21-16,22-21 16,-22-21 31,0 0-32,0-1 1</inkml:trace>
  <inkml:trace contextRef="#ctx0" brushRef="#br0" timeOffset="47160.9">8382 6689 0,'0'-21'31,"0"-1"-31,-21 22 0,21-21 0,-21 21 15,-1 0-15,1 0 0,0 0 16,0 0-16,0 0 0,0 0 16,-1 21-16,1-21 0,0 22 0,0-1 15,0 0-15,0-21 0,-1 21 0,1 0 16,0 0-16,0 1 16,0 20-16,0-21 0,-1 0 0,1 22 15,0-22-15,21 0 0,0 0 0,0 21 16,0-20-16,0-1 0,0 21 15,0-21-15,0 0 0,0 1 0,0-1 16,21 21-16,0-42 0,1 21 0,20 22 16,-21-43-16,21 0 15,-20 0-15,20 0 0,0 0 0,1 0 16,-22 0-16,21 0 0,0-22 0,1 22 16,-1-21-16,0 0 0,-20 0 15,41-21-15,-42 20 0,0-20 16,1 21-16,-1 0 0,-21 0 15,0-22-15,0 22 0,0-21 0,0-1 16,0 22-16,-21-21 0,-1 0 16,1 20-16,0-20 0,0 21 0,0-21 15,0 20-15,-22 22 0,22-21 0,0 0 16,0 21-16,0 0 0,-22 0 16,22 0-16,0 0 0,0 0 0,0 0 15,-1 0-15,22 21 0,-21 0 16,0-21-16,0 22 0,21-1 15,0 0-15,0 0 0,-21 0 16,21 0-16,0 1 0,-21-1 0,21 0 16,0 0-16</inkml:trace>
  <inkml:trace contextRef="#ctx0" brushRef="#br0" timeOffset="48036.52">8361 7303 0,'-21'0'0,"-1"0"16,1 0-1,0 0 1,21 21-16,0 0 16,0 0-16,0 0 0,0 22 0,0-22 15,0 0-15,0 21 0,0-21 0,0 22 16,0-22-16,0 21 0,0-21 0,0 22 16,0-22-16,0 21 0,-21 22 15,21-1-15,0-20 16,-21-22-16,21 21 0,0-21 15,0 22-15,0-22 0,0 21 16,0-21-16,0 0 0,-21 1 0,21-1 16,0 0-16,0 0 0,0 0 15,0-42 48,0 0-63,0 0 15,-22 0-15,1-1 16,21 1-16,-21 0 0,0 21 0,0-21 16,0 0-16,-1 21 0,1 0 15,0-21-15,-21 21 0,21 0 16,-22 0-16,22 0 0,-21 0 0,21 0 16,-22 0-16,22 0 0,0 21 0,-21-21 15,20 21-15,1 0 0,21 0 0,-21 0 16,0 1-16,0-1 0,21 0 15,0 0-15,0 0 0,-21 22 0,21-22 16,0 42-16,0-42 16,0 1-16,0-1 0,0 0 0,21-21 15,0 21-15,0 0 16,21-21-16,-20 0 0,-1 0 16,0 0-16,21 0 0,-21 0 0,22 0 15,-22-21-15,21 0 0,-21 21 0,22-21 16,-22 0-16,21-1 0,-21 1 15,22 0-15,-22 0 0,0 0 0,0 0 16,0-22-16,-21 22 0,22-21 0,-22-22 16,0 22-16,0 21 15,-43-22-15,22 1 0,0 21 0,0 0 16,0 0-16,-22-1 0,22 22 0,-21 0 16,21 0-16,-22 0 0,22 0 0,-21 0 15,21 22-15,-22-1 0,22 0 16,0 0-16,0 0 0,-22 0 15,22 1-15,0-1 0,0 0 0,21 0 16,-21-21-16,0 21 0,-1-21 16,1 0-16</inkml:trace>
  <inkml:trace contextRef="#ctx0" brushRef="#br0" timeOffset="48596.28">4254 8276 0,'0'0'0,"-63"0"31,42 0-15,0 0-1,21 21 17,21-21-32,0 0 0,0 0 0,21 0 15,1 0-15,-1 22 0,0-22 16,22 0-16,-1 0 0,1 0 0,-1 0 16,22 0-16,-21 0 0,20 0 0,-20 0 15,-1 0-15,1 0 16,-22 0-16,22 0 0,-22 0 0,0 0 15,1 0-15,-22 0 0,0 0 0,0 0 16,0 0-16,-21-22 16,21 22-1,1 0-15,-22-21 16,0 0-16,21 0 16,-21 0-16,0 0 15,21-1-15</inkml:trace>
  <inkml:trace contextRef="#ctx0" brushRef="#br0" timeOffset="49072.83">5651 7938 0,'0'21'31,"-21"0"-31,0 0 16,21 0-16,-21 0 0,0 1 15,21-1-15,0 0 0,-21 21 0,21-21 16,-22 1-16,22 20 0,0-21 0,0 21 16,0-20-16,0 20 0,0-21 15,0 0-15,0 22 0,22-22 0,-1 0 16,0 0-16,0-21 0,0 21 16,0 0-16,22-21 0,-22 0 0,21 0 15,1 0-15,-22 0 0,21 0 16,0 0-16,1-21 0,-22 21 15,21-21-15,-21 0 0,22 0 0,-22 0 0,0-1 16,0-20-16,0 21 0,-21-21 0,0 20 16,0-20-16,0 0 0,0-1 15,0 1-15,-21 0 0,-21-1 0,21 22 16,0-21-16,-22 21 0,22 0 0,-21-1 16,21 22-16,-22 0 0,1 0 15,0 0-15,20 0 0,1 22 16,0-22-16,0 21 0,-21 21 15,20-21-15,1 0 0,0 1 16,0 20-16,0-21 0,0 0 0,-1 22 16,22-22-16,0 42 0,0-42 15,0 1-15,0-1 0,43 0 0,-22 0 16,0-21-16,21 0 0,1 21 16</inkml:trace>
  <inkml:trace contextRef="#ctx0" brushRef="#br0" timeOffset="49404.64">6223 8319 0,'-21'0'0,"0"0"0,-1 0 0,1 0 16,0 0-16,21 21 16,21-21-1,22 21-15,-22-21 16,21 0-16,0 21 0,22-21 0,-1 0 15,22 0-15,0 0 0,21 0 0,-1 0 16,1 0-16,0 0 0,0 0 16,0 0-16,-22 0 0,22 0 0,-21-21 15,21 21-15,-43 0 0,22 0 16,-22 0-16,-20 0 0,20 0 0,-42-21 0,22 21 16,-22 0-16,0 0 15,-21-21 16,-21 21-31,0 0 0,21-22 16,-21 22-16,21-21 16</inkml:trace>
  <inkml:trace contextRef="#ctx0" brushRef="#br0" timeOffset="75184.56">11134 4191 0,'0'0'0,"-22"0"15,1 0-15,0 0 16,0 0-16,42 0 47,0-21-47,0 21 0,22 0 15,-1 0-15,0 0 0,1 0 16,20 0-16,-20 0 0,20 0 16,1-21-16,-1 21 0,1 0 0,-1 0 15,1 0-15,-1-21 0,1 21 16,-22 0-16,21 0 0,-20 0 0,-22 0 16,21 0-16,-21 0 0,1 0 15,-1 0 1,-42 0-1,-1 0-15,1 0 16,0 0-16,0 0 0,0 0 16,-22 0-16,22 0 0,-21 21 0,0-21 15,20 0-15,-20 0 0,21 21 16,-21-21-16</inkml:trace>
  <inkml:trace contextRef="#ctx0" brushRef="#br0" timeOffset="75516.37">11536 4191 0,'-21'-21'16,"-1"21"-16,22 21 31,0 0-15,0 0-16,0 1 15,22-1-15,-22 21 0,21-21 16,-21 0-16,21 22 0,-21-1 15,0-21-15,0 22 0,0-1 0,0 0 16,0 1-16,0-22 0,0 21 0,0 0 16,0 1-16,0-1 0,0-21 15,-21 22-15,21-22 0,-21 0 0,21 0 16,-22 0-16,22 0 0,0 1 16,0-44 15,0 1-16,0 0-15,0 0 0,0 0 16,22-22-16,-22 22 0</inkml:trace>
  <inkml:trace contextRef="#ctx0" brushRef="#br0" timeOffset="76081.55">12001 4191 0,'0'-42'15,"0"21"-15,0-1 16,0 1-16,0 42 31,0 1-31,0-1 16,0 0-16,0 21 0,0-21 0,0 22 16,0-1-16,0 22 0,0-22 15,0 0-15,0 1 0,0-1 0,0 0 16,0 1-16,0-22 0,0 21 15,0 0-15,0-20 0,0-1 0,0 21 16,-21-21-16,21 0 0,0 1 0,0-1 16,-21-21 15,21-21-15,0-1-16,0 1 15,0 0-15,0-21 0,0 21 0,0-22 16,0 22-16,0 0 0,21-21 0,0 20 15,1-20-15,-1 21 0,0 0 16,0-22-16,0 22 0,22 0 0,-22 0 16,21 0-16,-21 0 0,0 21 15,22 0-15,-22-22 0,0 22 16,0 0-16,0 0 0,1 22 0,-1-1 16,0 0-16,-21 0 0,0 21 0,21-20 15,-21 20-15,0-21 0,0 21 0,0-20 16,0-1-16,0 0 0,0 21 15,0-21-15,0 1 0,0-1 16,-21-21-16,21 21 0,0 0 0,0 0 16,0-42 15,0 0-31,0 0 16,21 0-16</inkml:trace>
  <inkml:trace contextRef="#ctx0" brushRef="#br0" timeOffset="76333.41">12806 4466 0,'0'0'0,"0"-21"0,0 42 32,0 0-32,0 1 15,0-1-15,0 0 0,0 0 0,0 0 16,0 0-16,0 22 0,0-22 15,0 0-15,-21 0 0,21 0 0,0 1 16,0-1-16,0 0 0,0 0 0,0 0 16,0-42 15,0 0-31,21 0 16,-21 0-16</inkml:trace>
  <inkml:trace contextRef="#ctx0" brushRef="#br0" timeOffset="76669.21">12763 4128 0,'0'0'0,"0"21"31,0 0-31,0 0 16,22-21-1,-1 0-15,0 0 16,0 0-16,0 0 0,0-21 16,-21 0-16,0 0 0,0-1 15,0 1-15,0 0 16,-21 0-16,0 21 16,0 0-16,0 0 15,0 0-15,-1 21 0,1 0 16,21 0-16,0 1 15,-21-1-15,21 0 0,0 0 0,0 0 16,0 0-16,0 1 0,21-1 16,0-21-16,1 21 15,-1-21-15</inkml:trace>
  <inkml:trace contextRef="#ctx0" brushRef="#br0" timeOffset="77178.82">13504 4403 0,'0'0'15,"21"0"-15,-21-21 32,0-1-32,-21 1 15,0 21 1,0 0-16,0 0 0,0 0 0,-1 0 15,1 0-15,0 21 0,-21-21 0,21 22 16,-1-22-16,1 21 0,0 0 16,21 0-16,0 0 0,0 0 15,0 1 1,21-22-16,0 0 0,1 21 0,-1-21 16,0 0-16,0 21 0,21-21 0,-20 21 15,-1-21-15,0 21 16,0-21-16,0 21 0,0-21 0,1 0 15,-1 22-15,0-22 0,0 0 0,-21 21 16,0 0-16,0 0 16,-21 0-1,0-21-15,0 21 0,-1-21 0,-20 0 16,0 22-16,-1-22 0,1 0 16,0 0-16,21 21 0,-22-21 0,22 0 15,-21 0-15,21 0 0,-1 0 16,1 0-16,21-21 31,21 21-15,1-22-16,-1 22 15,0-21-15</inkml:trace>
  <inkml:trace contextRef="#ctx0" brushRef="#br0" timeOffset="78492.52">14753 4636 0</inkml:trace>
  <inkml:trace contextRef="#ctx0" brushRef="#br0" timeOffset="81738.85">14838 4509 0,'0'21'15,"0"0"1,0 0 0,0 0-16,0 0 0,0 1 15,0-1-15,21-21 16,0 0-16,-21 21 0,21-21 16,0 0-16,1 0 15,-1 0 1,-21-21-16,21 0 15,-21-1-15,0 1 0,0 0 0,21 0 16,-21 0-16,0 0 0,0-22 16,0 1-16,0 0 0,21-1 0,0 1 15,-21 0-15,22-1 0,-1 1 16,0 0-16,-21-1 0,42 1 0,-21 21 16,1-22-16,-1 22 0,0 21 0,21-21 15,-21 21-15,1 0 0,-1 0 16,0 0-16,0 21 0,-21 0 15,0 1-15,21-1 16,-21 0-16,0 0 0,0 0 0,0 0 16,0 1-1,0-44 17,0 1-32,0 0 15,0 0-15,0 0 0,0 0 0,-21-1 16,0 1-16,21 0 0,-21 0 15,0 0-15,-1 0 16,1 21-16,0 0 16,0 0-16,0 21 15,21 0-15,-21 0 0,21 21 16,0 1-16,-22-1 0,22 22 0,0-22 16,0 21-16,0-20 0,0-1 15,0 22-15,0-22 0,0 0 0,22-21 16,-1 22-16,0-1 0,0-21 15,0 0-15,0 1 0,22-1 0,-22-21 16,0 21-16,21-21 0,-20 0 0,-1 0 16,0 0-16,0 0 0,0 0 15,0 0-15,22-21 0,-22 0 0,0-1 16,0 1-16,0 0 0,-21-21 16,22 21-16,-1-22 0,0 1 15,0 0-15,0-1 0,0 1 0,22 0 16,-22-1-16,0 1 0,21 0 15,-20 20-15,20 1 0,-21 0 0,0 21 16,22 0-16,-22 0 0,0 0 0,0 0 16,0 21-16,0 0 0,1 1 15,-22-1-15,0 0 0,21 21 0,-21-21 16,0 22-16,21-22 0,-21 0 16,0 0-16,0 0 0,0 1 15,0-1-15,0 0 0,0 0 16,21-21-1,-21-21 1,21 21-16,-21-21 0,0 0 16,0-1-16,0 1 0,0 0 15,0 0-15,0-21 0,0 20 0,-21 1 16,0-21-16,0 21 0,21 0 16,-21-1-16,-1 1 0,1 0 0,0 21 15,0 0-15,0 0 16,0 0-16,-1 0 0,1 21 15,0 0-15,0 1 0,0-1 0,0 21 16,-1 0-16,22-20 0,-21 20 16,21 0-16,-21 1 0,21-1 0,-21 0 0,21-21 15,0 22-15,0-22 0,0 21 16,0-21-16,21 1 0,0-1 16,0-21-16,1 21 0,20-21 0,-21 0 15,0 0-15,22 0 0,-22 0 16,0 0-16,21 0 0,-21-21 0,22 21 15,-22-21-15,0-1 0,21 1 0,-20-21 16,-1 21-16,0-22 0,-21 22 16,21-21-16,-21 0 0,21-1 0,-21 1 15,0 21-15,0-22 0,0 22 0,0 0 16,0 0-16,0 0 0,0 0 16,0 42-1,0 0 1,0 0-16,-21 0 0,21 0 0,-21 22 15,21-22-15,0 21 0,0 22 16,0-22-16,0-21 16,0 0-16,0 22 0,0-22 0,0 0 0,0 0 15,21-21-15,0 21 0,0 1 16,1-22-16,-1 0 0,21 0 16,-21 0-16,0 0 0,1 0 0,-1-22 15,21 1-15,-21 21 16,0-21-16,1-21 0,-1 21 0,0-22 15,0 22-15,0-42 0,0 20 0,1-20 0,-1 20 16,-21-20-16,0-1 16,21 22-16,-21-21 0,21 20 0,-21 1 15,0 0-15,0 20 0,0 1 16,0 0-16,0 0 0,-21 21 16,0 21-1,21 0-15,0 22 0,-21-1 16,21 0-16,-22 1 0,22-1 0,0 21 15,0 1-15,-21-22 0,21 22 16,0-22-16,0 0 0,0 1 16,0-1-16,0 0 0,0 1 0,21-22 15,1 0-15,-1 0 0,0 0 16,0 1-16,0-1 0,22 0 0,-22-21 16,0 0-16,21 0 0,-21 0 0,1 0 15,20 0-15,-21-21 0,0 0 16,22-1-16,-22 1 0,0 0 0,0 0 15,0-21-15,0-1 0,1 1 16,-1-22-16,0 22 0,-21-21 0,21-64 16,0 63-16,-21 1 0,21 20 15,-21 1-15,0 0 0,0-1 16,0 22-16,0-21 0,0 21 16,0-1-16,0 44 31,-21-1-31,0 21 0,0-21 15,21 22-15,0-1 0,0 0 16,-21 22-16,21-22 0,-21 22 0,21-22 16,-22 21-16,22-20 0,0 20 15,0-20-15,0-1 0,0 0 0,0-21 16,0 22-16,0-22 0,0 21 16,22-21-16,-1-21 0,-21 22 15,21-22-15,0 0 0,0 0 0,0 0 16,1 0-16,-1 0 0,0 0 15,21-22-15,-21 1 0,22 0 16,-22 0-16,0 0 0,21 0 0,-20-22 16,-1 1-16,0 21 0,-21-22 0,21 22 15,-21-21-15,21 21 0,-21 0 16,0 42 15,0 0-31,-21 0 0,0 0 16,21 22-16,-21-22 0,21 0 0,0 21 15,0-21-15,0 1 0,0-1 16,0 21-16,0-21 0,0 0 16,0 1-16,21-1 0,0-21 15,0 0-15,0 21 0,22-21 16,-22 0-16,21 0 0,-21 0 0,22 0 16,-1-21-16,0 0 0,-20-1 0,20 1 15,-21 0-15,21 0 0,-20 0 16,-1-22-16,0 22 0,0-21 0,0 0 15,0 20-15,-21-20 0,0 21 16,0 0-16,0 0 0,0-1 0,0 44 31,-21-1-31,0 0 16,21 0-16,-21 21 0,0-20 0,21 20 16,0-21-16,-21 21 15,21-20-15,-22-1 0,22 21 0,-21-21 16,21 0-16,0 1 0,0-1 15,0 0-15,21-21 16,1 0 0,-1 0-16,0-21 15,0 0-15,-21-1 0,21 1 16,0 0-16,-21 0 0,22-21 0,-1 20 16,0-20-16,-21 21 0,21-21 15,0 20-15,-21 1 0,21 0 16,-21 0-16,22 0 0,-1 21 0,-21 21 31,0 0-31,0 0 0,0 0 0,0 1 16,0-1-16,0 21 0,0-21 0,0 0 15,0 22-15,0-22 0,0 0 16,21 0-16,21 22 0,-21-22 16,1 0-16,-1-21 0,21 21 0,-21-21 15,22 0-15,-1 0 0,-21 0 16,21 0-16,1 0 0,-1 0 0,-21-21 15,22 0-15,-1 21 16,-21-21-16,21-22 0,-20 22 0,20-21 16,-21 21-16,0-22 0,0 1 0,-21 0 15,0-1-15,0 1 0,0-22 16,0 43-16,0 0 0,0 0 16,-21 21-16,0 0 0,-21 0 0,21 0 15,-1 0-15,-20 21 0,21 21 16,0-20-16,0-1 0,-1 21 0,1-21 15,0 22-15,21-22 0,-21 0 16,21 21-16,0-21 0,0 1 0,0 20 16,0-21-16,21-21 15,0 0-15,0 0 0,1 0 16,-1 0-16,0 0 16,0 0-16,0 0 0,0-21 0,1 21 15,-1-21-15,0 21 0,0-21 16,0-1-16,-21 1 0,21 21 15,-21-21-15,22 21 0,-22 21 32,0 0-17,0 1-15,0-1 16,0 0-16,-22 21 0,22-21 0,-21 1 16,21 20-16,0 0 0,0 1 0,0-1 15,0 0-15,0 1 0,0 20 16,0-21-16,0 22 0,0-1 15,0-20-15,0 20 0,0 1 0,0-1 16,0 1-16,0-1 0,0 22 16,21-22-16,-21 1 0,0 21 0,0-22 15,0 1-15,0 20 0,0-20 0,0-1 16,0 1-16,0-1 0,0 22 0,0-22 16,-21 1-16,21-1 0,-21 1 15,0-1-15,-21 43 0,20-63 16,1-22-16,-21 21 0,21-21 15,-22 0-15,1 1 0,-21-22 16,20 0-16,1 0 0,21 0 16,-22 0-16,1-22 0,-21-20 15,41 21-15,-20 0 0,21 0 0,0-22 16,0 22-16,-1-21 0,22 21 16,0-22-16,-21 1 0,21 0 0,0-43 15,0 43-15,0-1 0,0-20 16,0-1-16,0 22 0</inkml:trace>
  <inkml:trace contextRef="#ctx0" brushRef="#br0" timeOffset="82012.69">18055 3789 0,'21'0'47,"0"0"-47,1 0 15,-1 0 1</inkml:trace>
  <inkml:trace contextRef="#ctx0" brushRef="#br0" timeOffset="83077.31">20553 3979 0,'0'-21'16,"21"0"-1,0 21-15,0-21 0,0 0 16,1 0-16,20-1 0,-21 1 0,0 0 16,0 21-16,-21-21 0,0 0 15,0 0-15,0-1 0,0 1 16,-21 21-16,0 0 0,-21 0 15,21 0-15,-22 0 0,22 0 16,-21 0-16,21 0 0,-1 0 0,-20 21 16,21 1-16,21-1 0,0 0 15,0 0-15,0 0 16,0 0-16,0 1 0,21-1 0,0 21 16,0-21-16,1 0 0,-1 22 15,21-22-15,-21 21 0,0-21 0,22 22 16,-1-22-16,-21 21 0,22-21 0,-22 22 15,0-22-15,0 0 16,0 21-16,0-20 0,-21-1 0,0 0 16,0 0-16,0 0 0,0 0 0,0 1 15,-42-1-15,21-21 0,0 21 16,-22-21-16,1 0 0,0 0 0,-1 0 16,1 0-16,0 0 0,-1 0 0,1 0 15,0 0-15,21-21 0,-1 0 16,-20-1-16,21 1 0,21-21 0,-21 21 15,21-22-15,-21 22 16,21-21-16,0 21 0,0-22 0,0 22 0,0 0 16,0 0-16,0 42 31,0 0-31,21 0 0,-21 1 16,0-1-16,21 21 0,-21-21 15,21 22-15,0-22 0,0 0 0,1 21 16,-22-21-16,21 1 0,0-1 0,21-21 15,-21 21-15,1 0 0,-1-21 16,21 0-16,-21 0 0,0 0 16,22 0-16,-1 0 0,-21 0 0,22 0 0,-1-21 15,-21 21-15,21-21 16,1-22-16,-1 22 0,0-21 0,-20 21 0,20-43 16,-21 22-16,21-22 0,-20 1 15,-1-1-15,0 1 0,0-1 16,0 1-16,-21 21 0,0-22 0,21 22 15,-21 21-15,0-22 0,0 22 16,0 0-16,0 0 0,0 42 31,-21 0-31,21 21 0,-21-20 0,0 20 16,21 0-16,0 22 0,-21-22 0,0 22 16,21-1-16,0 1 0,-22-22 15,22 21-15,0-20 0,0-1 16,0 0-16,0-20 0,0 20 0,0-21 15,0 0-15,22 0 0,-1 1 16,0-22-16,0 21 0,0-21 16,0 0-16,1 0 15,-1 0-15,0-21 0,0-1 0,0 22 16,0-21-16,1-21 0,-22 21 0,21 0 16,-21-22-16</inkml:trace>
  <inkml:trace contextRef="#ctx0" brushRef="#br0" timeOffset="83272.71">21103 4064 0,'0'0'0,"-21"0"0,0 21 15,0-21-15,21 21 16,0 1-16,21-22 16,0 0-1,0 0-15,0 0 0,0 0 16,1 0-16,-1 0 0,0 0 0,21-22 15,-21 22-15,22-21 0,-22 21 16,0-21-16,21 21 0,-20 0 0</inkml:trace>
  <inkml:trace contextRef="#ctx0" brushRef="#br0" timeOffset="84109.94">21907 4297 0,'0'0'0,"22"0"0,-1 0 0,-21-21 16,21 0-16,0-1 15,-21-20-15,21 21 0,-21 0 16,0-22-16,0 22 0,0-21 16,0 0-16,0 20 0,0 1 0,0 0 15,-21 0-15,0 0 0,0 21 0,0 0 16,-1 0-16,1 0 0,0 21 15,0 0-15,-21 0 0,20 22 16,-20-22-16,21 21 0,0 0 16,-22 1-16,22-1 0,0 0 0,21 1 15,0-1-15,0-21 0,0 22 0,0-22 16,0 0-16,0 0 0,0 0 16,21 0-16,0-21 0,1 0 15,-1 0-15,0 0 0,0 0 16,0 0-16,0 0 0,1-21 0,-1 0 15,0 0-15,0 0 0,0 0 16,0-22-16,1 22 0,-1-21 16,0-1-16,-21 1 0,21 21 0,-21-21 15,21-1-15,-21 22 0,0 0 0,0 0 16,0 42 0,0 0-16,0 0 15,0 0-15,0 22 0,-21-22 16,21 21-16,0-21 0,0 22 0,0-22 15,0 21-15,0-21 0,0 1 16,0-1-16,21 0 0,-21 0 0,21 0 16,1 0-16,-1-21 0,21 22 0,-21-22 15,0 0-15,22 0 16,-22 0-16,0 0 0,21 0 0,-20 0 16,20-22-16,-21 1 0,21 0 0,-20 0 15,20-21-15,-21-1 0,21 1 16,-20 0-16,-1-22 0,21 1 0,-21-1 15,0 1-15,22-1 0,-22 22 16,0-22-16,0 22 0,0 0 0,1-1 16,-22 1-16,0 21 0,21 0 0,-21-1 15,0 1-15,0 42 16,0 1-16,-21-1 16,-1 0-16,22 0 0,-21 21 15,0 1-15,0-1 0,0 0 0,21 22 16,-21-22-16,-1 1 0,22 20 15,-21-21-15,21 1 0,0-1 16,0 0-16,0 1 0,0-1 0,0-21 16,0 22-16,0-22 0,0 0 15,0 0-15,0 0 0,21-21 16,1 0-16,-1 0 0,0 0 16,0 0-16,0 0 15,0 0-15,1-21 0,-1 0 0,0 0 16,0 0-16</inkml:trace>
  <inkml:trace contextRef="#ctx0" brushRef="#br0" timeOffset="84322.82">22627 4064 0,'0'0'0,"-21"0"0,0 0 15,42 0 16,0 0-31,0 0 0,0 0 0,1 0 16,-1 0-16,0 0 0,0 0 16,0 0-16,0 0 0,1 0 0,-1 0 15,0-21-15,0 0 0,21 21 16,-20-21-16,-1 21 0,0-22 0</inkml:trace>
  <inkml:trace contextRef="#ctx0" brushRef="#br0" timeOffset="84738.58">23135 4255 0,'0'21'16,"0"-42"-16,0 63 0,0-21 16,21-21-1,0 0-15,1 0 16,-1 0-16,0-21 0,21 21 15,-21-21-15,1 0 0,-1-1 16,0 22-16,21-21 0,-42-21 16,21 21-16,-21 0 0,22-1 0,-22 1 15,0-21-15,0 21 0,-22 21 16,1 0-16,0 0 16,0 0-16,0 0 0,0 21 0,-1-21 15,1 21-15,0 21 0,0-20 16,0-1-16,21 21 0,-21-21 0,21 22 15,0-22-15,0 0 0,0 21 16,0-21-16,0 1 0,0-1 0,21 0 16,0 0-16,0 0 0,0-21 15,0 21-15,1-21 0,-1 0 16,21 0-16,-21 0 0,0 0 0,22 0 16,-22 0-16,21 0 0,1-21 0,-22 0 15,21 0-15,-21 0 0,22 0 16,-22-1-16,0-20 0</inkml:trace>
  <inkml:trace contextRef="#ctx0" brushRef="#br0" timeOffset="85409.2">23855 4128 0,'0'-43'31,"0"64"-15,0 1 0,0-1-16,0 21 0,-21-21 15,21 0-15,-22 1 0,22 20 16,0-21-16,0 0 0,0 0 0,-21 1 15,21-1-15,0 0 0,0 0 16,-21-21-16,21 21 0,0 0 16,0-42 15,0 0-15,0 0-16,0 0 0,0 0 0,0-1 15,21-20-15,0 21 16,1-21-16,-1 20 0,0-20 0,0 21 0,21-43 15,-20 43 1,-1 0-16,0 0 0,0 21 0,0 0 16,0 0-16,1 0 0,-1 0 0,0 0 15,0 21-15,-21 0 0,21 0 16,0 1-16,-21 20 0,22-21 0,-22 21 16,0-20-16,21-1 0,-21 21 15,0-21-15,0 0 0,0 1 0,0-1 16,0 0-16,0 0 0,-21 0 15,-1-21-15,1 0 16,0 0 0,21-21-1,0 0 1,0 0-16,0 0 0,21-1 16,0-20-16,1 21 0,-22-21 15,21 20-15,21-20 0,-21 21 0,0 0 16,1-22-16,-1 22 0,21 0 0,-21 21 15,0-21-15,22 21 0,-22 0 16,0 0-16,0 0 0,0 21 0,1 0 16,-1 0-16,-21 22 0,0-22 15,21 21-15,-21 1 0,0-22 0,0 21 16,0-21-16,0 22 0,-21-22 16,21 0-16,-21 0 0,21 0 15,-22 0-15,1 1 0,21-1 16,-21-21-16,0 0 0,21-21 47,21-1-47,0 22 0</inkml:trace>
  <inkml:trace contextRef="#ctx0" brushRef="#br0" timeOffset="85775.99">24680 4318 0,'43'0'16,"-22"0"-16,0 0 0,0 0 16,0 0-16,0 0 0,22 0 0,-22-21 15,0 21-15,21 0 0,-20-21 0,-1 0 16,0 21-16,-21-22 0,21 1 16,-21 0-16,21 0 0,-21 0 0,0 0 15,0-1-15,0 1 0,0 0 16,0 0-16,-21 21 0,-21 0 0,21 0 15,-1 0-15,1 0 0,0 21 16,-21 0-16,21 0 0,-1 22 0,-20-22 16,21 21-16,0 1 0,21-1 15,-21-21-15,21 21 0,-22 1 16,22-22-16,0 21 0,0-21 0,0 1 16,0-1-16,0 0 0,22 0 0,-1 0 15,21 0-15,-21-21 0,0 0 16,22 22-16,-1-22 0,-21 0 0,22 0 15,-22 0-15,21 0 0,0-22 0,-20 1 16,-1 21-16,21-21 0,-21 0 16</inkml:trace>
  <inkml:trace contextRef="#ctx0" brushRef="#br0" timeOffset="86248.72">25358 4149 0,'0'63'15,"0"-42"1,-22 1-16,22-1 0,-21 0 16,21 21-16,0-21 0,0 1 15,-21-1-15,21 0 0,-21 0 0,21 0 16,-21 0-16,21 1 0,0-1 16,-21-21-16,21 21 0,0-42 46,0 0-30,0-1-16,0-20 16,21 21-16,0 0 0,0-22 0,0 22 15,0-21-15,1 21 0,20-22 16,-21 1-16,0 21 0,22 0 0,-22 0 16,21-1-16,-21 22 0,22 0 0,-22 0 15,0 0-15,0 0 0,21 0 16,-42 43-16,22-22 0,-22 0 0,0 21 15,0 1-15,0-1 0,0-21 16,0 22-16,0-22 0,0 21 0,-22-21 16,22 0-16,-21 43 15,0-64-15,21 21 0,-21 0 16,21 0-16,-21-21 16,21-21 15,0 0-31,21 21 0,-21-21 15,21 0-15</inkml:trace>
  <inkml:trace contextRef="#ctx0" brushRef="#br0" timeOffset="86584.53">26141 3747 0,'-21'0'15,"21"21"1,-22 0 0,22 0-16,-21 0 0,0 0 15,21 1-15,-21 20 0,0 0 16,0-21-16,-1 22 0,22-1 0,-21 0 16,0 1-16,0 20 0,0-20 15,0-22-15,21 21 0,-22 0 16,22 1-16,0-22 0,0 0 0,0 21 0,0-20 15,0-1-15,0 0 16,0 0-16,22-21 16,-1 0-16,0 0 0,0 0 15,0 0-15,0 0 16,1-21-16,-1 0 0,0 21 0,0-21 16,0-1-16,0 1 0,1 0 0</inkml:trace>
  <inkml:trace contextRef="#ctx0" brushRef="#br0" timeOffset="86904.34">25866 3937 0,'-22'0'0,"44"0"0,-65 0 0,22 0 0,0 0 16,21-21-16,21 21 31,0 0-31,0 0 16,1 0-16,20 0 0,0 0 15,-21 0-15,22 0 0,-1 0 0,-21 0 16,0 0-16,1 0 0,-1 0 16,0 0-16,0 0 0,-42 0 31,0 0-16,0 0-15,-1 0 16,1 0-16,0 0 16</inkml:trace>
  <inkml:trace contextRef="#ctx0" brushRef="#br0" timeOffset="88778.95">11853 5228 0,'-21'0'0,"42"0"0,-63-21 0,0 21 0,20 0 15,1 0-15,-21 0 0,21-21 16,0 21-16,-22 0 0,22 0 0,0 0 16,0 0-16,-22 0 0,22 0 15,0 0-15,0 0 0,0 0 0,21-21 16,-21 21-16,-1 0 15,44 0 17,-1 0-32,0 0 15,0 0-15,21 0 0,-20 0 16,-1 0-16,21 0 0,-21 0 16,22 0-16,-1 0 0,0 0 0,1 0 15,-1 0-15,0 0 0,22 0 0,-1 0 16,-20 0-16,20 0 0,1 0 15,20 0-15,-20 0 0,-1 0 16,1 0-16,20 0 0,-20 0 0,21 0 16,-22 0-16,22 0 0,-1 0 15,22 0-15,-21 0 0,0 0 0,20 0 16,-20 0-16,21 0 0,-21 0 0,-1 0 16,22 0-16,-21 0 0,21 0 15,-1 0-15,1 0 0,0 0 0,0 0 16,-21 0-16,20 0 0,1 0 0,0 0 15,0 0-15,0 0 0,0 0 16,21 0-16,-22-21 0,1 21 0,0 0 16,21 0-16,-21-22 0,0 22 15,0-21-15,21 21 0,-22 0 16,22 0-16,-21-21 0,21 21 0,-21 0 16,0 0-16,0-21 0,21 21 15,-21 0-15,21 0 0,-22 0 0,22-21 16,-21 21-16,0 0 0,21 0 0,-21 0 15,0 0-15,21 0 0,-21 0 16,21 0-16,-22 0 0,22 0 0,-21 0 16,0 0-16,21 0 0,-21 0 0,21 0 15,-21 0-15,21 0 16,0 0-16,0 0 0,0 0 0,-21 0 0,21 0 16,0 0-16,0 0 0,0 0 15,0 0-15,0 0 0,-22 0 16,22 0-16,85 0 0,-85 21 15,-21-21-15,0 0 0,21 0 16,-21 0-16,-1 0 0,1 0 0,0 0 16,0 0-16,0 0 0,0 0 0,-1 0 15,1 0-15,0 0 0,21 0 16,-21 0-16,-21 0 0,20 0 0,-20 0 16,21 21-16,-21-21 0,20 0 0,-20 0 15,0 0-15,21 0 16,-22 0-16,1 0 0,21 0 0,-22 0 15,1 0-15,-21 0 0,20 0 16,1 0-16,-22 0 0,22 0 0,-21 0 16,-1 0-16,1 0 0,-1 0 0,1 0 15,-1 0-15,-21 0 0,22 0 16,-22 0-16,1 0 0,-1-21 0,-21 21 16,21 0-16,-20 0 0,20 0 15,-21-21-15,0 21 0,0 0 0,1 0 16,-1 0-16,0 0 0,0 0 0,0-21 15,0 21-15,1 0 16,-1 0-16,0 0 16,0 0-1,0 0 1,-21-22-16,21 22 16,-21-21-1,-21 0 32,-21 21-47,21 0 0,-22 0 0,-20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7:35:08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1461 0,'0'-22'140</inkml:trace>
  <inkml:trace contextRef="#ctx0" brushRef="#br0" timeOffset="375.78">1122 1439 0,'0'0'0,"-21"0"0,-1 0 16,1 0-16,0 0 15,42 0 17,0 0-32,1 0 15,20 0-15,0 0 0,22 0 16,-22 0-16,22 0 0,-1 0 0,1 0 15,-1 0-15,1 0 0,-1 0 16,1 0-16,-1 0 0,-21 0 16,1 0-16,-1 0 0,0 0 15,1 0-15,-22 0 0,0 0 16,0 0-16,0 0 0,1 0 16,-22-21 15,-22 21-31,1-21 15,0 21-15,21-21 0</inkml:trace>
  <inkml:trace contextRef="#ctx0" brushRef="#br0" timeOffset="728.58">1799 1249 0,'21'21'32,"0"-21"-32,1 21 0,-1-21 0,0 0 15,0 0-15,0 0 0,0 0 0,22 21 16,-22-21-16,0 0 0,21 0 16,-20 0-16,-1 0 0,0 0 15,-21 22-15,0-1 16,0 0-16,-21 0 15,0 0-15,-1 0 0,1 1 0,-21-1 16,21 0-16,0 0 0,-22 0 16,22 0-16,0 1 0,0-1 0,0 0 15,-1 0-15,22 0 0,0 0 16,22-21 15,-1 0-31,0-21 16</inkml:trace>
  <inkml:trace contextRef="#ctx0" brushRef="#br0" timeOffset="1480.15">2752 1249 0,'-22'-21'16,"44"42"-16,-65-42 15,22 21-15,0 21 16,21 0-16,-21 0 16,21 0-16,0 1 0,0-1 15,0 21-15,0-21 0,0 0 0,0 22 16,0-22-16,0 21 0,0-21 15,0 1-15,0 20 0,0-21 0,0 0 16,0 0-16,0 1 0,0-1 16,0-42 15,0-1-31,0 1 16,0-21-16,0 21 15,0 0-15,0-1 0,0-20 0,0 21 16,0-21-16,0 20 0,0 1 15,21-21-15,0 21 0,0 0 0,0-1 16,1 1-16,-1 0 0,21 0 16,-21 21-16,0 0 0,1 0 15,20 0-15,-21 0 0,0 21 0,0 0 16,1 0-16,-1 1 0,-21-1 16,21 0-16,-21 0 0,21 0 0,-21 22 15,0-22-15,0 0 0,0 0 16,0 0-16,0 0 0,0 1 0,0-1 15,0 0 1,0-42 0,0 0-1,0-1-15,0 1 0,0 0 0,0 0 16,0 0-16,0-22 0,0 22 16,21-21-16,0 21 0,1 0 0,-1-22 15,0 22-15,0 0 0,21 0 16,-20 0-16,20 21 0,-21 0 0,0 0 15,22 0-15,-22 0 0,0 21 16,0 0-16,0 0 0,0 0 16,-21 0-16,0 22 0,0-22 0,0 0 15,0 0-15,0 22 0,0-22 16,0 0-16,-21 21 0,21-21 16,-21 1-16,21-1 0,-21 0 15</inkml:trace>
  <inkml:trace contextRef="#ctx0" brushRef="#br0" timeOffset="1879.92">3619 1439 0,'43'0'16,"-22"0"-16,0 0 16,0-21-16,22 0 0,-22 21 0,21-21 15,-21 21-15,0-21 0,1 0 16,-1-1-16,0 22 0,0-21 0,-21 0 16,0 0-16,0 0 15,-21 21-15,0 0 16,0 0-16,-1 0 15,1 0-15,0 0 0,-21 21 0,21 0 0,-1 0 16,-20 0-16,21 1 16,0-1-16,21 0 0,0 0 0,-21 21 15,21-20-15,0-1 0,0 0 16,0 0-16,0 0 0,0 0 0,21 1 16,0-1-16,0 0 0,0-21 15,0 21-15,1-21 0,-1 0 0,0 0 16,0 0-16,21 0 0,-20 0 15,-1-21-15,0 0 0,21 21 0,-21-21 16</inkml:trace>
  <inkml:trace contextRef="#ctx0" brushRef="#br0" timeOffset="2151.76">4360 762 0,'0'21'16,"0"0"-16,-21 1 0,21 20 16,0 0-16,0 1 0,0 20 0,-21-21 15,21 22-15,-21-1 0,21-20 16,0 20-16,0-20 0,-21 20 0,21-21 16,-22 1-16,22-1 0,0 0 15,0 1-15,0-22 0,0 0 16,0 0-16,0 0 0,0 1 15,22-22-15,-1 0 16,0-22-16,0 1 0,0 0 16,0 0-16,22-21 0</inkml:trace>
  <inkml:trace contextRef="#ctx0" brushRef="#br0" timeOffset="2623.49">4762 783 0,'0'0'0,"-21"21"16,21 22-16,0-1 0,0 0 15,0 1-15,0-1 0,0 22 0,0-22 16,0 21-16,-21-20 0,21-1 0,0 0 16,0 22-16,0-43 0,-21 21 15,21 1-15,-21-22 0,21 21 0,0-21 16,0 1-16,0-1 0,-21 0 15,21-42 17,0 0-32,0-1 15,0 1-15,0 0 0,0 0 16,0 0-16,0-22 0,0 22 0,21 0 16,0 0-16,0 0 0,21 0 15,-20-1-15,20 1 0,-21 21 0,21 0 16,1-21-16,-22 21 0,21 0 15,-21 0-15,22 21 0,-22 0 0,0 1 16,0-1-16,-21 0 0,0 0 16,21 0-16,-21 22 0,0-22 0,0 0 15,0 0-15,0 21 0,-21-20 16,21-1-16,-21 0 0,21 0 0,-21 0 16,21 0-16,-21-21 15,0-21 1,21 0-1,0 0-15</inkml:trace>
  <inkml:trace contextRef="#ctx0" brushRef="#br0" timeOffset="2824.38">4212 1207 0,'21'0'32,"0"0"-32,22 0 15,-22 0-15,0 0 0,21 0 0,1 0 16,-22 0-16,21 0 0,-21 0 16,22-22-16,-22 22 0</inkml:trace>
  <inkml:trace contextRef="#ctx0" brushRef="#br0" timeOffset="3320.1">5609 1249 0,'0'0'0,"-21"-21"16,0 21-16,0 0 0,-1 0 16,1 0-16,0 0 15,0 0-15,0 21 0,0 0 0,21 0 16,-22 0-16,22 1 0,-21-1 16,21 0-16,0 21 0,0-21 0,0 1 15,0 20-15,0-21 16,0 0-16,0 0 0,0 1 0,21-1 15,1 0-15,-1 0 0,0-21 16,0 0-16,0 0 0,0 0 0,22 0 16,-22 0-16,0 0 0,21 0 15,-20-21-15,-1 0 0,21 0 0,-21-1 16,0 1-16,1 0 0,-1-21 16,-21 21-16,0-1 0,0-20 0,0 21 15,-21 0-15,-1-22 0,1 22 0,0 0 16,-21 21-16,21-21 0,-1 0 15,-20 21-15,21 0 0,-21 0 0,20 0 16,1 0-16,0 0 16,0 21-16,0 0 0,21 0 15,0 0-15,0 1 16,0-1-16,21 0 0,21-21 16,-21 0-16</inkml:trace>
  <inkml:trace contextRef="#ctx0" brushRef="#br0" timeOffset="3875.78">6392 1143 0,'0'0'16,"-21"0"-16,-21 0 0,21 0 0,-1 0 15,1 0-15,0 0 0,0 21 0,0-21 16,0 21-16,-1 1 0,1-1 16,0 0-16,0 21 0,21-21 0,0 22 15,-21-22-15,21 0 0,0 21 16,0-20-16,0-1 0,0 0 0,0 21 16,0-21-16,21 1 0,0-1 15,0 0-15,0-21 16,1 0-16,-1 0 0,0 0 0,0 0 15,0 0-15,0 0 0,1-21 16,-1 0-16,0 21 0,21-22 0,-21 1 16,1-21-16,-1 21 0,0-22 15,21 1-15,-21 0 0,-21-1 0,22 1 16,-1-21-16,-21-1 0,21 1 16,-21-1-16,0 1 0,0-1 0,0 22 15,0-1-15,0 1 0,0 21 16,0 0-16,-21 0 0,0-1 15,-1 22-15,1 22 16,21-1-16,-21 21 0,21 0 16,-21 1-16,21 20 0,0 1 0,0-22 15,0 22-15,0-1 0,0 1 16,0-22-16,0 0 0,0 22 0,0-22 16,21-21-16,0 22 0,-21-22 15,21 21-15,1-21 0,-1 0 0,0-21 16,0 22-16,21-22 0,-20 0 15,-1 0-15,21 0 0,-21-22 0</inkml:trace>
  <inkml:trace contextRef="#ctx0" brushRef="#br0" timeOffset="8392.2">8297 826 0,'0'0'0,"0"-22"16,0-20-16,0-64 15,0 85-15,0 0 16,0 0-16,-21 0 16,0 21-16,0 0 15,0 0-15,-1 0 0,1 21 16,0 0-16,0 21 0,0-21 0,0 43 16,-1-22-16,1 22 0,0-1 15,0 22-15,0-22 0,0 1 0,-1-1 16,22 1-16,0-1 0,0 1 15,0-22-15,0 1 0,0 20 0,0-21 16,22-20-16,-1 20 0,0-21 16,21 21-16,-21-42 0,22 22 15,-1-22-15,0 0 0,1 0 0,-1 0 16,0 0-16,1-22 0,20 1 16,-20 0-16,-1 0 0,21-21 0,-20-1 15,-1 22-15,0-21 0,-20-22 16,20 22-16,-21-22 0,0 1 0,0-1 15,-21 1-15,0-1 0,0-20 16,0 20-16,-21 1 0,0-1 0,0 22 16,-21 0-16,-1-1 0,1 1 15,0 21-15,-1 0 0,1-1 0,0 1 16,-1 21-16,1 0 0,0 0 16,-1 21-16,1 1 0,0-1 15,-1 0-15,1 21 0,0 1 0,20-1 16,1 21-16,0 1 0,21-1 15,0 1-15,0-1 0,0 1 0,0-1 16,21 1-16,0-22 0,1 1 16,-1-1-16,21 0 0,-21-21 0,22 22 15,-1-22-15,-21 0 0,21 0 16,1 0-16,-1-21 0,0 0 0,1 0 16,20 0-16,-20 0 0,-1 0 15,21-21-15,-20 0 0,20 0 0,-20 0 16,-1-22-16,0 22 0,1 0 15,-1-21-15,-21 21 0,0-22 16,22 22-16,-22-21 0,-21 21 16,21 21-16,-21-22 15,0 44 1,0-1-16,0 0 16,0 0-16,0 21 0,0-20 0,0-1 15,0 21-15,0-21 0,0 0 16,0 1-16,0 20 0,0-21 0,0 0 15,0 0-15,0 1 0,21-1 16,-21 0-16,21-21 0,0 0 16,1 0-16,-1 0 0,0-21 15,0 0-15,0 21 16,0-22-16,1 1 0,-1-21 0,21 21 16,-42 0-16,21-22 0,0 22 15,1-21-15,-1 21 0,-21-22 0,0 22 16,21 0-16,0 0 0,-21 0 15,0-1-15,0 44 32,0-1-32,0 0 15,0 0-15,0 0 0,0 0 0,0 1 16,0-1-16,0 0 16,0 0-16,0 0 0,0 0 0,21 1 0,-21-1 15,0 0-15,0 0 16,21-21-16,1 21 0,-1 0 0,0-21 15,0 0-15,0 0 0,0 0 16,22 0-16,-22 0 0,21 0 16,1 0-16,-1-21 0,-21 0 0,21 0 0,1 21 15,-22-21-15,21-22 0,-21 22 16,1 0-16,-1 0 0,0-21 0,0 20 16,-21-20-16,0 21 0,0 0 15,0-22-15,0 22 0,0 0 0,0 0 16,-21 21-1,0 0-15,0 0 16,-1 21-16,22 0 0,-21 0 16,21 1-16,0-1 0,-21 21 15,21-21-15,-21 22 0,21-22 0,0 0 16,0 21-16,0-21 0,0 1 16,0 20-16,0-21 0,0 0 0,21 0 15,0-21-15,0 22 0,1-1 16,-1-21-16,0 0 0,0 0 0,0 0 15,0 0-15,22 0 0,-22-21 0,21-1 16,-21 22-16,1-21 16,-1 0-16,21-21 0,-21 21 0,0-43 15,1 43-15,-22-21 0,21 20 16,-21-20-16,0 21 0,0 0 16,0 0-16,0-1 0,0 1 15,21 42 32,0 1-47,0-1 16,-21 0-16,21-21 0,-21 21 15,22 0-15,-22 0 0,0 1 0,0-1 16,21 0-16,-21 0 0,0 0 16,0 0-16,0 1 0,0-1 15,21-21-15,-21 21 0,0 0 0,21 0 16,0-21-1,0 0-15,1 0 0,-1 0 16,0 0-16,21 0 16,-21 0-16,1-21 0,-1 0 0,0 0 15,0 0-15,0-1 0,0-20 0,1 0 16,-22-1-16,21 1 0,0 0 16,0-22-16,0 22 0,-21-22 0,0 1 15,0 21-15,21-1 0,-21 1 16,0 0-16,0 20 0,0 1 15,0 0-15,0 0 0,-21 21 16,0 0 0,21 21-16,-21 21 15,21-20-15,-21 20 0,21-21 0,-21 21 16,21 22-16,0-22 0,0 1 0,0-1 16,0 0-16,0 1 0,0-1 15,0-21-15,0 21 0,0-20 0,0 20 16,0-21-16,0 0 0,21 0 15,0 1-15,0-1 0,0 0 0,0-21 16,1 21-16,-1-21 16,0 0-16,0 0 0,0 0 15,22 0-15,-22 0 0,0-21 0,0 0 16,0 21-16,0-21 0,1-1 16,-1 1-16,0 0 0,0 0 0,0 0 15,-21-22-15,0 22 0,0 0 16,0 0-16,-21 42 47,21 0-47,0 0 0,0 1 0,-21-1 15,21 0-15,0 0 0,-21 0 16,21 0-16,0 1 0,0-1 0,0 0 16,0 0-16,21 0 15,0-21-15,0 0 16,0 0-16,1 0 0,-1 0 0,0 0 15,0 0-15,0 0 0,22 0 16,-22-21-16,0 0 0,0 0 0,0 0 16,0-1-16,1 1 0,-22 0 0,0-21 15,0 21-15,0-22 0,0 22 16,0-21-16,0-1 0,0 22 0,-22-21 16,1 21-16,0 0 0,0-1 15,0 1-15,0 21 0,-1 0 0,1 0 16,0 0-16,-21 0 0,21 21 15,-1 1-15,1-1 0,0 0 16,0 0-16,0 21 0,21-20 0,0 20 16,0-21-16,0 21 0,0-20 15,0 20-15,0-21 0,0 21 0,21-20 16,0-1-16,0 0 0,22 0 16,-22 0-16,21 0 0,0-21 0,1 22 15,-1-1-15,22-21 0,-1 0 16,1 0-16,-22 0 0,21 0 0,1-21 15,-22-1-15,22 22 0,-22-21 0,-21 0 16,22 0-16,-22 0 16,21 0-16,-42-22 0,21 22 0,-21-21 15,0 21-15,0-22 0,0 22 0,0-21 16,0 21-16,-21-1 0,0 1 16,0 0-16,0 21 0,-1 0 0,1 0 15,0 0-15,0 0 0,0 21 16,0 0-16,-1 1 0,-20-1 0,21 0 15,0 0-15,0 21 0,21-20 16,0-1-16,0 21 0,0-21 0,0 0 16,0 1-16,0-1 0,0 0 0,0 0 15,21 0-15,0-21 0,0 0 16,0 0-16,0 0 0,1 0 0,-1 0 16,21 0-16,-21 0 0,0 0 15,1-21-15,-1 0 0,0 21 16,0-21-16,0 0 0,-21-1 0,21-20 15,1 21-15,-22 0 0,21-22 16,-21 22-16,0 0 0,0 0 0,0 0 16,0 0-16,21 21 15,-21 21 1,0 0-16,0 0 16,0 0-16,0 0 0,0 1 0,0 20 15,0-21-15,0 0 0,0 0 0,0 1 16,0-1-16,0 0 0,21 0 15,-21 0-15,21 0 0,-21 1 0,21-22 16,1 21-16,-1-21 0,0 0 16,0 0-16,0 0 0,0 0 15,1 0-15,20 0 0,-21 0 0,21-21 16,-20-1-16,20 22 0,-21-21 16,21 0-16,-20 0 0,-1 0 0,0-22 15,0 22-15,0 0 0,0-21 0,-21 21 16,0-22-16,0 22 15,0-21-15,0 21 0,0-1 0,0 1 0,-21 21 16,0-21-16,0 21 16,0 0-16,0 0 0,-1 0 0,1 21 15,0-21-15,0 21 0,0 1 16,0-1-16,-1 21 0,1-21 16,21 0-16,0 1 0,-21-1 0,21 0 15,0 21-15,0-21 0,0 1 16,0-1-16,0 0 0,0 0 15,21-21-15,0 21 0,1-21 16,-1 0-16,0 0 0,21 0 16,-21 0-16,22 0 0,-22-21 0,21 0 15,-21 21-15,1-21 0,-1 0 16,0-22-16,21-20 16,-21 20-16,-21 1 0,0 0 0,0-22 0,22 1 15,-22-1-15,21 1 0,0-1 16,-21 22-16,0-22 0,0 22 15,0 0-15,0 21 0,0-1 16,0 1-16,0 0 0,-21 21 16,0 0-1,21 21-15,-22 0 0,1 1 0,21-1 16,-21 21-16,21 0 0,0 1 0,0-1 16,0 0-16,0 22 0,0-22 15,0 22-15,0-22 0,0 0 0,0 1 16,0-1-16,0 0 0,21 1 15,-21-22-15,43 21 0,-22-21 16,0 1-16,21 20 0,-21-21 16,1-21-16,-1 0 0,0 21 15,0-21-15,0 0 0,0 0 0,1 0 16,20 0-16,-21-21 0,0 21 16,0-21-16,1 0 0,-1 0 15,0-1-15,0 1 0,-21 0 0,21 0 16,0 0-16,-21-22 0,0 22 0,22 21 15,-1-21-15,-21 0 0,0 42 32,0 0-32,0 0 15,0 1-15,0-1 16,0 0-16,0 0 0,0 0 16,0 0-16,0 1 0,0-1 15,0 0-15,0 0 16,21-21-16,0 0 15,0 0-15,0 0 0,1 0 16,-1 0-16,0 0 0,0-21 16,0 21-16,0-21 0,1 0 0,-1-1 15,-21 1-15,21 0 0,0 0 16,0 0-16,0-22 0,1 22 16,-1 0-1,0 21 1,0 21-16,-21 0 0,0 1 15,0-1-15,0 0 0,0 0 16,0 0-16,0 0 0,0 1 16,0-1-16,0 0 0,0 0 15,21-21 17,0 0-17,1-21-15,-1 0 0,0 21 16,-21-21-16,21-1 0,0 22 0,0-21 15,1 0-15,20 0 0,-21 0 16,0 0-16,0 21 0,1 0 16,-1-22-16,0 22 0,0 0 0,0 0 15,-21 22 1,0-1-16,0 0 16,0 0-16,0 0 0,0 0 15,0 1-15,0-1 16,0 0-16,0 0 0,21-21 15,1 0-15,-22 21 0,21-21 16,0 0-16,0 0 0,0 0 0,0 0 16,1 0-16,20 0 0,-21 0 15,21 0-15,-20 0 0,20 0 16,-21-21-16,0 0 0,22 0 0,-22 21 16,21-21-16,-21-1 0,0 1 0,22-21 15,-22 21-15,0 0 0,0-1 16,0-20-16,1 21 0,-22-21 15,0 20-15,0 1 0,0 0 0,0 0 16,-22 0-16,1 0 0,-21 21 0,21 0 16,0 0-16,-22 0 0,1 0 15,21 0-15,-22 0 0,22 21 0,-21 0 16,21 0-16,0 0 0,-22 0 16,22 1-16,21-1 0,0 0 15,0 0-15,0 0 0,0 0 16,0 1-16,0-1 0,0 0 15,21-21-15,0 21 0,1 0 0,-1 0 16,0-21-16,0 22 0,0-1 0,22 0 16,-22 0-16,0 0 0,-21 0 15,21 1-15,0 20 0,-21-21 16,0 43-16,21-22 0,-21 0 16,0 1-16,0-22 0,0 21 0,0 0 15,0 1-15,0-1 0,0 0 0,0 1 16,0-22-16,0 21 0,0 1 15,0-22-15,0 21 0,-21-21 16,21 22-16,-21-1 0,0-21 0,-21 0 16,20 22-16,1-22 0,-21 0 15,21 0-15,-43 21 0,22-20 16,21-1-16,-43-21 0,22 21 16,21-21-16,-22 0 0,22 0 15,-21 0-15,21 0 0,0-21 0,-1 0 16,1-1-16,0 1 0,0-42 15,21 42-15,-21-22 0,21 1 16,0 0-16,0-1 0,-21-20 0</inkml:trace>
  <inkml:trace contextRef="#ctx0" brushRef="#br0" timeOffset="8804.12">14012 762 0,'0'0'0,"-21"21"0,21 0 0,0 1 15,0-1-15,0 0 0,0 0 16,21-21-16,0 21 0,1-21 16,20 0-16,-21 0 0,0 0 15,22 0-15,-22 0 0,0-21 0,0 21 16,0-21-16,-21 0 0,0 0 16,0-1-16,0 1 0,0 0 0,-21 0 15,0 21-15,0-21 0,0 0 16,-1 21-16,1 0 0,0 0 0,0 0 15,0 0-15,0 0 0,-1 21 16,1 0-16,21 0 16,-21 0-16,21 0 0,-21 1 0,0 20 15,21-21-15,-21 0 0,21 0 16,-22 22-16</inkml:trace>
  <inkml:trace contextRef="#ctx0" brushRef="#br0" timeOffset="9967.37">3196 2180 0,'0'0'0,"-63"0"31,84 0 1,0 0-17,0 0-15,0 0 0,22 0 0,-22 0 16,21 0-16,0 0 0,1 0 15,-1 0-15,0 21 0,1-21 0,-1 0 16,22 0-16,-1 0 0,1 0 16,-1 0-16,1 0 0,-1 0 0,22 0 15,84 0-15,-84 0 0,21 0 16,-1 0-16,22 0 0,0 0 16,-21 0-16,21 0 0,0 0 15,0 0-15,0 0 0,0-21 16,0 21-16,0 0 0,21-21 0,-21 21 15,0 0-15,0 0 0,22-21 0,-1 21 16,0 0-16,0 0 0,-21 0 16,21 0-16,0-21 0,22 21 0,-22 0 15,21 0-15,-21 0 0,22 0 16,-1-21-16,0 21 0,1 0 0,-1 0 16,22 0-16,-22-22 0,0 22 15,22 0-15,-1 0 0,1-21 0,-1 21 16,1 0-16,-22 0 0,43-21 15,-43 21-15,22 0 0,-1 0 16,-21 0-16,22 0 0,-1 0 0,-20-21 16,20 21-16,-20 0 0,-22 0 15,21 0-15,0 0 0,-20 0 0,20 0 16,-21 0-16,-21 0 0,21 0 0,-21 0 16,0 0-16,0 0 0,-21 0 15,21 0-15,-21 0 0,0 0 0,-22 0 16,1 0-16,0 0 0,-22 0 15,1 0-15,-1 0 0,1 0 0,-22 0 16,0 0-16,-20 0 0,-1 0 0,0 0 16,0 0-16,0 0 15,-21-21 17,-21 21-32,0-21 15,0-1-15</inkml:trace>
  <inkml:trace contextRef="#ctx0" brushRef="#br0" timeOffset="11108.32">16150 1461 0,'0'0'0,"-42"0"0,21 0 0,-1 0 15,1 0-15,0 0 0,0 0 16,42 0 15,0 0-31,0 0 0,22 0 16,-1 0-16,0 0 0,22 0 0,-22 0 15,43 0-15,-22 0 0,1 0 16,21 0-16,-22 0 0,22 0 0,-22 0 16,22 0-16,-22 0 0,22 0 15,0 0-15,-22 0 0,22 0 0,-22 0 16,1 0-16,-1 0 0,1 0 16,-22 0-16,1 0 0,-1 0 0,-21-22 15,0 22-15,0 0 0,1 0 16,-22-21-1,-22 21-15,1 0 16,0-21-16,-21 21 0,21 0 16,-22-21-16,1 21 0,21-21 0,-22 21 15,1 0-15,21-21 0,-21 21 16,20 0-16,1 0 0,-21 0 0,21-22 16,0 22-16,-1 0 15,44 0 16,-1 0-15,0 0-16,21 0 0,-21 0 0,22 0 16,-22 0-16,21 0 15,-21 0-15,22 0 0,-22 0 0,0 0 16,21 0-16,-20 0 0,-1 0 16,-21 22-16,0-1 15,0 0 1,-21-21-16,-1 21 0,1 0 0,-21 0 15,21 1-15,-22 20 0,22-21 16,-21 21-16,0-20 0,-1 20 0,1-21 16,21 21-16,-22-20 0,22 20 0,-21-21 15,21 0-15,0 0 0,-1 1 16,1-1-16,0-21 0,21 21 0,-21-21 16,21-21 15,21 0-31</inkml:trace>
  <inkml:trace contextRef="#ctx0" brushRef="#br0" timeOffset="14504.89">19516 1122 0</inkml:trace>
  <inkml:trace contextRef="#ctx0" brushRef="#br0" timeOffset="15011.6">19579 1164 0</inkml:trace>
  <inkml:trace contextRef="#ctx0" brushRef="#br0" timeOffset="17188.49">19558 1249 0,'21'0'31,"0"0"-31,0 0 16,-21-21-16,22 21 15,-1-21-15,-21-1 0,21 22 16,-21-21-16,0 0 0,0 0 15,0 0 1,0 0-16,-21 21 16,0 0-16,-1 0 0,1 0 15,0 0-15,0 0 0,-21 0 16,20 0-16,1 0 0,-21 0 0,21 0 16,0 21-16,-22 0 0,22 0 15,0-21-15,0 21 0,0 0 0,-1 1 16,22-1-16,0 0 0,0 0 15,0 0-15,0 0 0,0 1 16,0-1-16,22 0 16,-1-21-16,0 21 0,0-21 0,0 21 15,0-21-15,22 21 0,-22 1 16,21-22-16,-21 21 0,22 0 0,-22 0 16,21 0-16,-21 0 15,1 1-15,-1-1 0,-21 0 0,0 0 16,21 0-16,-21 0 0,0 1 15,-21-1-15,21 0 0,-43 0 16,22-21-16,0 21 0,-21 0 0,-1-21 16,1 0-16,0 22 0,-1-22 15,1 0-15,0 0 0,-1 0 0,1 0 16,21-22-16,-21 1 0,20 0 16,1 0-16,0 0 0,0 0 0,21-1 15,0 1-15,-21-21 0,21 21 16,0 0-16,-21-1 0,21 1 0,0 0 15,0 0-15,0 0 16,21 21 0,0 21-1,-21 0-15,21 0 0,0 0 16,-21 1-16,21 20 0,1-21 0,-1 21 16,0-20-16,0-1 0,0 21 15,22-21-15,-22 0 0,21 1 0,-21-1 16,22 0-16,-1-21 0,21 0 15,-20 21-15,20-21 0,-20 0 0,20 0 16,-21 0-16,22-21 0,-1 0 16,-20 21-16,-1-21 0,22-1 0,-22 1 15,0 0-15,1 0 0,-1 0 16,-21-22-16,0 22 0,0 0 16,1-21-16,-22 21 0,0-22 0,0 1 15,0 21-15,0-22 0,-22 22 16,1 0-16,0 0 0,0 0 0,0 0 15,0-1-15,-1 22 0,-20 0 16,0 0-16,21 22 0,-1-1 16,1-21-16,-21 42 0,21-21 15,0 0-15,-1 22 0,1-22 0,21 21 16,-21-21-16,21 22 16,0-22-16,0 21 0,0-21 0,0 1 0,0-1 15,0 0-15,21-21 16,0 0-16,-21 21 0,22-21 0,-1 0 15,0 0-15,0 0 0,21-21 0,-20 21 16,-1-21-16,0 0 0,21-1 16,-21 1-16,1 0 0,-1-21 0,0 21 15,0-1-15,-21 1 0,0-21 16,0 21-16,0 0 0,0-1 16,0 1-16,0 0 15,-21 21-15,21 21 16,-21-21-16,21 21 0,0 1 15,-21-1-15,21 21 0,0-21 0,0 0 16,0 22-16,0-22 16,0 0-16,0 21 0,0-20 0,21-1 15,0 0-15,0-21 0,0 21 16,0-21-16,22 0 0,-22 0 0,21 0 16,-21 0-16,1 0 0,20 0 0,0-21 15,-21 0-15,22 0 0,-22 21 16,0-43-16,0 22 0,0 0 0,1 0 15,-1 0-15,-21-22 0,0 22 16,0-21-16,0 21 0,0-1 0,0 1 16,0 0-16,0 0 15,0 42 1,0 0 0,0 0-16,-21 1 0,21-1 15,0 21-15,0-21 0,-22 0 16,22 22-16,0-22 0,0 0 0,0 21 15,0-20-15,0-1 0,0 0 0,0 0 16,0 0-16,22-21 16,-1 0-1,-21-21 1,21 0-16,-21 0 0,21 0 16,-21-1-16,0-20 0,0 21 15,21 0-15,0-22 0,1 22 0,-22-21 16,21 21-16,0 0 15,-21-1-15,0 1 0,21 21 0,0 0 16,0 0 0,-21 21-16,22 1 15,-22-1-15,0 0 0,0 0 0,0 0 16,21 22-16,-21-22 0,21 0 16,0 0-16,-21 0 0,0 0 0,21-21 15,-21 22-15,21-1 0,1-21 16,-1 0-16,0 0 15,0 0-15,0 0 16,0 0-16,1-21 0,-22-1 0,21 22 16,0-21-16,0 0 15,0 0-15,-21-21 0,21 20 0,1 1 16,-1 0-16,-21-21 0,21 21 0,0-1 16,0 22-16,-21-21 0,0 42 46,0 1-46,0-1 0,0 0 16,0 0-16,0 0 16,0 22-16,0-22 0,0 0 0,0 0 15,0 0-15,21 0 16,1 1-16,-1-22 0,0 0 0,0 0 16,21 0-16,-20 0 0,20 0 0,-21 0 15,21 0-15,-20 0 0,20-22 16,-21 1-16,21 0 0,-20 21 0,20-21 15,-21-21-15,0 20 0,0 1 16,-21 0-16,0-21 0,22 21 0,-22-1 16,0 1-16,0 0 0,0 0 15,0 0-15,-22 21 0,1 0 16,0 0-16,0 0 16,0 21-16,21 0 0,-21 0 15,-1 0-15,22 1 0,-21 20 0,21-21 16,0 21-16,0-20 0,0-1 15,0 0-15,0 0 0,0 0 0,0 0 16,21 1-16,1-22 0,-1 0 16,0 0-16,0 0 0,0 0 15,0 0-15,1 0 0,-1-22 16,0 22-16,21-21 0,-21 0 0</inkml:trace>
  <inkml:trace contextRef="#ctx0" brushRef="#br0" timeOffset="18152.47">22712 931 0,'0'0'0,"0"-21"0,0 0 0,0 0 16,0 0-16,0 0 0,0-1 16,-21 22-16,-1 0 15,1 22-15,0-1 16,0 0-16,0 0 0,0 21 0,-1-20 15,1 41-15,21-21 0,-21 1 16,0 20-16,0 1 0,0-22 0,21 22 16,0-22-16,0 21 0,0-20 15,0-1-15,0 0 0,0 1 0,21-22 16,0 21-16,21-21 0,1 1 16,-1-1-16,0-21 0,22 0 0,-1 0 15,-20 0-15,20 0 0,-21 0 16,22 0-16,-22-21 0,22-1 15,-22 1-15,0-21 0,1 21 0,-22-22 16,21 22-16,-21-21 0,1 0 16,-1-22-16,-21 22 0,0-22 0,0 1 15,0-1-15,-21 1 0,-1-22 16,1 22-16,0-1 0,-21 22 16,-1-1-16,1 1 0,0 0 0,-1 21 15,1-1-15,-21 22 0,20 0 0,-20 0 16,20 22-16,-20-1 0,21 0 15,-1 21-15,1 1 0,21 20 0,0 1 16,-1-1-16,22 1 0,0-1 16,0 43-16,22-43 15,20 43-15,0-63 0,-21-1 16,43-21-16,-22 21 0,1-20 16,20 20-16,-21-42 0,22 21 0,-22-21 15,22 21-15,-22-21 0,0 0 16,22 0-16,-22-21 0,1 0 0,20 0 15,-21 0-15,1-1 0,-22 1 16,21-21-16,-21 21 0,1-22 16,-1 1-16,0 0 0,-21-1 0,0 22 15,0-21-15,21 21 0,-21-22 0,0 22 16,0 42 0,0 1-1,0-1-15,-21 21 0,21 0 0,0 1 16,-21 20-16,0-20 0,-1 20 15,22 1-15,-21 20 0,21-20 0,0-1 16,0 22-16,0-22 0,0 1 16,0-1-16,0 22 0,0-21 0,0-1 15,0 1-15,21-1 0,-21 1 0,0-1 16,0-21-16,0 1 0,0-1 16,0 0-16,0-20 0,0 20 15,-21-21-15,0-21 31,21-21-31,0 0 0,0 0 16,0-22-16,0 1 0,0 0 0,0-22 16,0 22-16</inkml:trace>
  <inkml:trace contextRef="#ctx0" brushRef="#br0" timeOffset="18464.29">23749 1461 0,'0'0'16,"0"-43"-16,0 1 0,0 21 0,0 0 15,0-1-15,0 1 0,0 0 16,0 0-16,0 0 16,21 21-1,0 0-15,0 0 16,1 0-16,-1 0 0,0 0 16,-21 21-16,21-21 0,0 21 0,-21 0 15,0 0-15,0 1 0,0-1 16,0 21-16,0-21 0,-21 0 0,0 1 15,0-1-15,-22-21 0,22 21 16,-21 0-16,21 0 0,-22 0 16,22-21-16,0 0 0,0 0 15,42 0 17,0 0-17,0 0-15,1 0 0</inkml:trace>
  <inkml:trace contextRef="#ctx0" brushRef="#br0" timeOffset="19079.93">24024 1503 0,'0'0'0,"106"-64"32,-85 43-32,0 0 0,-21 0 15,0 0 1,0 0-16,-21 21 15,0 0-15,0 0 0,0 0 16,-1 0-16,1 21 0,0 0 0,0 0 16,0 0-16,21 0 0,0 1 15,-21 20-15,21-21 0,0 0 16,0 0-16,0 1 0,21-22 0,-21 21 16,21 0-16,0 0 0,0-21 15,0 0-15,1 21 0,-1-21 0,0 0 16,0 0-16,0 0 0,0 0 15,1 0-15,-1-21 0,0 21 0,-21-21 16,0 0-16,0 0 16,21 21-16,-21-22 0,0 1 0,0 0 15,21 0-15,-21 0 0,0 0 16,0-1-16,0 1 0,21 0 0,1 21 16,-1-21-16,0 21 0,0 0 15,0 0-15,0 0 16,1 0-16,-22 21 0,21-21 15,0 21-15,0 0 0,-21 1 0,0-1 16,21 0-16,-21 0 0,21 0 0,-21 0 16,0 1-16,0-1 0,0 0 15,0 0-15,0 0 16,-21-21 0,0 0-16,21-21 15,0 0 1,0 0-16,0 0 15,0-1-15,0 1 0,0 0 0,0 0 16,0 0-16,0-22 0,21 22 16,0 0-16,-21 0 0,22 21 15,-1-21-15,0 21 16,0 0-16,0 0 0,0 0 16,1 0-16,-1 0 0,21 0 0,-21 0 0</inkml:trace>
  <inkml:trace contextRef="#ctx0" brushRef="#br0" timeOffset="19556.66">25146 1418 0,'0'0'0,"0"-21"0,0 0 16,0 0-16,0 0 15,-21 21 1,21-22-16,-21 22 0,-1 0 0,1 0 15,0 0-15,0 0 0,0 0 16,0 0-16,-22 22 0,22-1 16,0 0-16,0 0 0,0 0 15,-1 0-15,1 1 0,21-1 0,0 21 16,0 0-16,0-20 16,0-1-16,0 0 0,0 0 0,0 0 15,21-21-15,1 0 0,-1 0 16,0 0-16,0 0 15,0-21-15,0 0 0,1 0 0,-1 0 16,0-1-16,0 1 16,0-21-16,-21 21 0,43-22 15,-43 22-15,0 0 16,21 21-16,-21-21 0,0 42 16,0 0-1,0 0-15,0 1 0,0-1 16,0 0-16,0 0 0,0 0 0,0 0 15,0 1-15,0-1 0,0 0 16,0 0-16,21 0 0,-21 0 16,21-21-16,0 0 15,0 0 1,-21-21-16</inkml:trace>
  <inkml:trace contextRef="#ctx0" brushRef="#br0" timeOffset="19877.48">25442 826 0,'-42'127'15,"42"-106"-15,0 21 16,0 0-16,0 1 0,0-1 15,-21 22-15,21-22 0,-21 0 16,21 1-16,0-1 0,0 0 0,-22 1 16,22-1-16,-21 0 0,21-21 15,-21 22-15,21-22 0,0 0 0,0 0 16,0 0-16,0 1 0,0-1 16,0-42 15,21-1-16,-21 1-15,21 0 0,1 21 16</inkml:trace>
  <inkml:trace contextRef="#ctx0" brushRef="#br0" timeOffset="20120.34">25696 1312 0,'-21'22'16,"0"-1"-16,0 0 15,21 0-15,-21 0 0,21 0 16,-22 1-16,22-1 0,-21 0 16,21 0-16,0 0 0,0 0 0,0 1 15,0-1-15,0 0 16,0 0-16,0 0 0,0 0 16,0 1-1,21-22 1,1 0-1,-1-22-15</inkml:trace>
  <inkml:trace contextRef="#ctx0" brushRef="#br0" timeOffset="20856.27">25929 1376 0,'0'21'15,"0"0"-15,-21 0 0,0 1 16,21-1-16,0 0 16,0 0-16,0 0 15,0 0-15,0 1 0,0-1 16,21 0-16,0-21 16,0 21-16,0-21 15,1 0-15,-22-21 31,0 0-31,0 0 16,0-1-16,0 1 16,0 0-16,0 0 0,0 0 0,0 0 15,0-1-15,21 1 0,-21 0 16,21 0-16,0 0 0,0 0 16,0 21-1,1 0-15,-1 0 0,0 0 16,0 0-16,0 21 15,0-21-15,1 21 0,-22 0 16,21 0-16,-21 0 0,21 1 16,-21-1-16,0 0 0,0 0 0,0 0 15,0 0-15,0 1 0,0-1 16,0 0-16,0 0 0,-21-21 16,21 21-16,-21-21 0,-1 0 15,1-21 16,21 0-15,0 0-16,0 0 0,0-1 16,0 1-16,21 0 0,1 0 15,-22 0-15,21 0 0,0-22 0,21 22 16,-21 0-16,1 0 0,-1 0 16,0 21-16,0 0 0,0-22 0,0 22 15,1 0-15,-1 0 0,-21 22 16,21-1-16,-21 0 0,0 0 15,0 21-15,0-20 0,0-1 16,0 21-16,-21-21 0,21 0 16,-21 22-16,21-22 0,0 0 0,-22 0 15,22 0-15,-21 1 0,21-1 16,0-42 31,-21-1-47,21 1 0</inkml:trace>
  <inkml:trace contextRef="#ctx0" brushRef="#br0" timeOffset="21096.14">26056 910 0,'0'0'0,"-21"0"0,0 0 0,0 0 16,-1 0-16,1 0 0,0 0 16,0 0-16,0 0 31,0 0-15,-1 21 15</inkml:trace>
  <inkml:trace contextRef="#ctx0" brushRef="#br0" timeOffset="21336">25315 1143 0,'0'0'15,"-21"21"-15,21 0 0,0 1 31,21-22-15,0 0-16,1 0 16,-1 0-16,0 0 0,0 0 15,0 0-15,0 0 0,1 0 16,-1 0-16,-21-22 16</inkml:trace>
  <inkml:trace contextRef="#ctx0" brushRef="#br0" timeOffset="22723.15">635 4022 0,'-21'0'0,"42"0"0,-63 0 15,-1 0-15,22 0 0,-21 0 16,-1 0-16,22 0 0,0 0 0,-21 0 15,21 0-15,-1 0 16,1 0-16,42 0 31,1 0-31,20 0 0,0-21 16,1 21-16,20 0 0,1 0 0,-1 0 16,1 0-16,20 0 0,-20-22 15,20 22-15,1 0 0,0 0 0,-1 0 16,1 0-16,0 0 0,-1 0 15,1 0-15,-21 0 0,-1 0 16,1 0-16,-22 0 0,21 0 0,-20 0 16,-22 0-16,21 0 15,-21 0-15,22 0 0,-22-21 16,-21 0 0,-21 21-1,0-21-15,-1 21 16,1 0-16,0 0 0,-21-21 0,21 21 15,-1 0-15,-20 0 0,21 0 16,-21 0-16,20 0 0,1 0 0,0 0 16,0 0-16,0 0 0,0 0 15,42 0 1,0 0 0,0 0-16,0 0 0,22 0 0,-22 0 15,21 0-15,-21 0 16,0 0-16,22 0 0,-22 0 0,0 21 15,0-21-15,-21 21 0,0 0 16,0 22-16,0-22 0,0 21 0,0-21 16,-21 22-16,0-22 0,0 21 15,0 0-15,-1-20 0,-20 20 0,21-21 16,0 0-16,0 22 0,-1-22 16,1-21-16,21 21 0,0 0 15</inkml:trace>
  <inkml:trace contextRef="#ctx0" brushRef="#br0" timeOffset="25593.97">3852 3366 0,'0'-22'0,"0"44"0,0-65 0,0 22 16,0 0-16,-21 0 0,0 0 0,0-1 15,0 22-15,-1-21 0,1 21 16,0 0-16,0-21 0,0 21 15,-22 0-15,22 0 0,-21 0 0,21 21 16,0 0-16,-43 22 16,22-1-16,21-21 0,-22 43 0,22-22 15,0 0-15,0 22 0,0-1 16,-1 1-16,1-1 0,0 1 0,0-1 16,21 1-16,0-1 0,0 1 15,0-22-15,0 22 0,0-22 0,21 22 16,0-22-16,22-21 0,-22 21 15,21-20-15,0-1 0,1 0 0,-1 0 16,0-21-16,1 0 16,20 0-16,-20 0 0,-1 0 0,0 0 15,1 0-15,-1-21 0,0 0 16,1 0-16,-1-1 0,-21 1 0,21-21 16,-20 21-16,20-22 0,-21 1 0,0 21 15,0-64-15,-21 43 16,22 0-16,-22-1 0,0 22 0,0 0 15,0 0-15,0 0 0,0-1 16,-22 22 0,1 22-1,21-1-15,-21 21 0,0-21 16,21 22-16,-21-1 0,21 0 0,0 1 16,0-1-16,0-21 0,0 21 15,0 1-15,0-22 0,0 21 0,42 1 16,-21-43-16,0 21 15,1-21-15,-1 21 0,0-21 0,21 0 16,-21 0-16,22 0 0,-1-21 0,-21 0 16,22 21-16,-1-22 0,0 1 15,-21-21-15,22 21 0,-22 0 16,0-22-16,0 22 0,0-21 16,-21-1-16,0 1 0,0 0 0,0-1 15,-21 22-15,0-21 0,0 0 16,0 20-16,-22-20 0,22 21 0,-21 0 15,0 21-15,20 0 0,-20 0 0,0 0 16,21 0-16,-1 0 0,1 21 16,0 0-16,0 0 0,0 0 0,0 22 15,21-1-15,-22 0 0,22 1 16,0-1-16,0 0 0,0-20 0,0 20 16,22 0-16,-1-21 0,0 22 15,0-22-15,0 0 0,22 0 0,-22-21 16,21 0-16,0 0 0,1 0 15,-1 0-15,0 0 0,1 0 16,-1-21-16,0 0 0,1 0 0,-1 0 16,0-1-16,1-20 0,-22 21 15,21-21-15,-21-1 0,1 1 0,-1 0 16,0 20-16,-21-20 0,0 21 16,21 0-16,-21 0 0,0-1 0,0 1 15,0 42 1,0 1-16,0 20 15,0-21-15,0 0 16,-21 22-16,21-22 0,0 21 0,0 0 16,0-20-16,0 20 0,-21-21 0,21 21 15,0-20-15,0-1 0,0 0 16,0 0-16,0 0 16,0-42 15,0 0-31,21 0 0,-21 0 15,0-1-15,21-20 0,-21 21 0,21-21 16,0-1-16,-21 1 0,22 21 16,-1-22-16,-21 1 0,21 21 0,0 0 15,0 0-15,-21-1 0,21 22 16,1 0-16,-1 0 0,0 0 16,0 22-16,-21-1 0,0 0 15,21 0-15,-21 21 16,21-20-16,-21 20 0,0-21 0,22 21 15,-22 1-15,21-22 0,0 21 16,-21-21-16,21 1 0,0-1 0,-21 0 16,21 0-16,1 0 0,-1-21 0,0 0 15,0 0-15,21 0 0,-20 0 16,20 0-16,-21 0 0,21 0 0,-20-21 16,20 21-16,-21-21 0,21 0 15,-20 0-15,20-22 0,0-20 16,1 20-16,-22 1 0,0 0 15,0 21-15,0-22 0,-21 22 0,0-21 16,0 21-16,0-1 16,-21 22-1,0 22-15,0-1 16,0 0-16,-22 21 0,43 1 16,-21-22-16,21 0 0,0 21 15,0-21-15,0 22 0,0-22 0,21 0 16,0 21-16,1-20 0,-1-1 15,-21 0-15,21 0 0,0 0 0,0 0 16,0-21-16,-21-21 47,0 0-47,0 0 0,0 0 16,-21 0-16,0-1 0,21 1 15,-21-21-15,21 21 0,0 0 0,-21-1 16,0 1-16,21 0 15,-22 21-15,1 0 16,21 21-16,0 0 0,0 1 16,0-1-16,0 0 0,0 0 15,0 0-15,0 0 0,0 1 0,0-1 16,21 0-16,1 0 0,-1 0 0,0-21 16,0 21-16,21-21 0,-20 0 15,20 0-15,-21 0 0,21 0 16,-20 0-16,20 0 0,0 0 0,1-21 15,-22 21-15,21-21 0,0-21 16,-20 21-16,20-1 0,-21-20 0,0 21 16,0-43-16,1 22 0,-1 0 15,0-1-15,0-20 0,0 21 16,0-22-16,-21 1 0,0-1 0,0 22 0,0-22 16,22 1-16,-22 20 0,0-41 15,0 63-15,0-22 0,0 22 16,0 0-16,-22 42 31,1 0-31,21 0 0,-21 22 0,21-1 16,0-21-16,0 43 0,0-22 15,0 0-15,0 1 0,0-1 0,0 0 16,0 1-16,0 20 0,0-20 16,0-1-16,0 0 0,0 22 0,0-22 15,0 0-15,0-20 0,0 20 16,0 0-16,21-21 0,-21 1 0,21-1 15,1 0-15,-1 0 0,0-21 0,0 0 16,0 0-16,0 0 16,1 0-16,-1 0 0,21 0 0,-21 0 15,22-21-15,-22 0 0,0-22 0,21 22 16,-21 0-16,1-21 0,-1-1 16,0 22-16,-21-21 0,0 0 0,0-22 15,0 43-15,0 0 16,0 0-16,0-1 0,-21 22 15,0 0-15,-1 0 0,1 0 16,21 22 0,0-1-16,0 0 0,0 21 15,0-21-15,0 1 0,0-1 0,0 0 16,0 0-16,0 0 0,21 22 16,1-22-16,-22 0 0,21 0 0,-21 0 15,21 0 1,0 1-16,0-1 15,0-21-15,1 0 0,-1 0 0,0 0 16,0 0-16,0-21 16,-21-1-16,21 22 0,1-21 0,-1 0 15,-21 0-15,21-21 0,-21 20 0,21 1 16,-21-21-16,21 21 16,-21-22-16,0 22 0,0 0 0,0 0 0,0 0 15,0 0-15,21 21 16,-21 21-1,0 0 1,0 0-16,0 0 16,-21 22-16,21-22 0,0 0 0,0 21 15,0-21-15,0 1 0,0-1 0,0 21 16,0-21-16,0 0 0,21 1 16,1-22-16,-1 21 0,0-21 15,21 21-15,-21-21 0,1 0 16,20 0-16,0 0 0,1 0 0,-1-21 15,-21 21-15,21-21 0,1-1 0,-22 1 16,0 0-16,0 0 0,0-21 16,1 20-16,-22-20 0,0 21 15,0-21-15,0 20 0,0 1 16,0-21-16,0 21 0,0 0 16,0 42-1,0 0 1,0 0-16,0 0 0,-22 22 0,22-22 15,-21 21-15,21-21 0,0 22 0,0-1 16,0-21-16,0 0 0,0 0 16,0 1-16,0-1 0,21 0 0,1 0 15,-1 0-15,0-21 0,0 0 16,0 0-16,0 0 0,1 0 16,-1 0-16,21-21 0,-21 0 0,0 21 15,1-21-15,-1 0 0</inkml:trace>
  <inkml:trace contextRef="#ctx0" brushRef="#br0" timeOffset="25857.82">8403 3789 0,'0'0'16,"-21"-21"0,0 21-16,0 0 0,-1 0 15,22 21-15,0 0 0,-21 0 0,0 0 16,21 1-16,-21-1 0,21 21 15,0 0-15,-21-20 0,21 20 0,0 21 16,0-20-16,0-1 16,0-21-16,0 0 0,0 1 15,21-1-15,0 0 0,0 0 0,0 0 16,1-21-16,20 0 0,0 0 16,1 0-16,-1 0 0,0 0 0,1 0 15,-22-21-15,21 0 0,0 0 0,1-22 16,-22 22-16,21-21 0</inkml:trace>
  <inkml:trace contextRef="#ctx0" brushRef="#br0" timeOffset="26171.64">9102 3133 0,'0'-21'0,"0"42"0,0-64 15,0 22-15,-22 21 0,1 0 16,0 0-16,0 0 0,0 21 15,0 1-15,-1-1 0,1 0 0,0 21 16,0 1-16,21-1 0,-21 21 0,21 1 16,0-22-16,0 22 0,0-1 15,0 1-15,0-22 0,0 22 0,0-1 16,0 43-16,0-64 16,0 1-16,0-1 0,0 0 15,0 1-15,0-22 0,0 0 0,0 0 16,0 0-16,21 0 0,0-21 15,0 0-15,0 0 16,1 0-16,-1-21 0,0 0 0,0 0 16,21 0-16,-20-22 0,-1 22 15,0-21-15,0 21 0,0-22 0</inkml:trace>
  <inkml:trace contextRef="#ctx0" brushRef="#br0" timeOffset="26913.75">9250 3789 0,'-21'0'31,"-1"0"-31,22 21 0,0 0 16,-21 0-16,21 1 0,-21 20 0,21-21 16,0 21-16,0-20 0,0 20 15,0-21-15,0 21 0,0-20 0,0-1 16,0 0-16,0 0 0,21 0 0,0 0 16,1-21-16,-1 0 0,0 0 15,0 0-15,0 0 0,0 0 16,1 0-16,-1-21 0,0 21 0,0-21 15,-21 0-15,21 0 0,-21 0 16,0-22-16,0 22 0,0-21 0,0 21 16,0-22-16,0 1 0,0 21 15,-21-22-15,21 22 0,-21 0 0,0 21 16,0-21-16,-1 21 0,1 0 16,0 0-16,0 0 15,0 21-15,0 0 0,-1 0 0,1 1 16,0-1-16,0 21 0,21-21 0,0 22 15,-21-22-15,21 0 0,0 0 16,0 21-16,0-20 0,21-1 16,0-21-16,0 0 0,0 0 0,1 0 15,20 0-15,-21 0 0,21 0 16,-20 0-16,20 0 0,-21-21 16,0-1-16,0 22 0,1-21 0,-1 0 15,0 0-15,-21 0 0,21-22 16,-21 22-16,21 0 0,-21 0 0,0-21 15,21 20-15,-21 1 0,22 0 16,-1 0-16,-21 0 0,21 21 0,0-21 16,0 21-16,0-22 0,1 22 15,-1 0-15,0 0 0,0 0 16,0 0-16,0 0 0,-21 22 0,22-1 16,-1 0-16,0 0 0,-21 0 0,0 0 15,0 1-15,21-1 0,-21 0 16,0 21-16,0-21 0,0 1 0,0-1 15,0 0-15,0 0 0,0 0 16,0 0-16,-21 1 0,0-22 16,0 21-16,-1-21 15,1 0 1,21-21 0,0-1-16,0 1 0,0 0 15,0-21-15,0 21 0,0-1 16,0 1-16,21-21 0,1 21 15,-1 0-15,0-1 0,0 1 0,0 0 0,-21 0 16,21 0-16,1 0 0,20-1 16,-42 1-16,21 0 0,0 21 15,0-21-15</inkml:trace>
  <inkml:trace contextRef="#ctx0" brushRef="#br0" timeOffset="27188.21">8784 3408 0,'-21'0'15,"42"0"-15,0 0 16,0 0-16,22 0 15,-22 0-15,21 0 0,22 0 16,-22 0-16,0 0 0,22 0 0,-22 0 16,1 0-16,-1 0 0,0 0 15,1 0-15,-22 0 0,21 0 0,-21-21 16,0 21-16,1 0 0</inkml:trace>
  <inkml:trace contextRef="#ctx0" brushRef="#br0" timeOffset="27572">6710 3514 0,'-21'21'16,"42"-42"-16,-64 42 0,22-21 0,42 0 16,1 0-1,-1 0-15,21 0 0,0 0 0,1 0 16,-1 0-16,0 0 0,22 0 15,-22-21-15,22 21 0,-22-21 0,22 21 16,-1 0-16,-21 0 0,22-22 16,-22 22-16,1 0 0,20 0 0,-21 0 15,-20 0-15,20 0 0,-21 0 16,0 0-16</inkml:trace>
  <inkml:trace contextRef="#ctx0" brushRef="#br0" timeOffset="28655.17">11832 3704 0,'-21'0'0,"42"0"0,-63 0 0,21 0 0,-22 0 0,22 0 16,-21 0-16,21 0 15,-22 0-15,22 0 0,-21 0 0,21 0 0,-1 0 16,1 0-16,0 0 0,63 0 31,-20 0-15,20 0-16,0 0 0,22 0 15,-1 0-15,22 0 0,0 21 0,-1-21 16,22 0-16,0 0 0,21 0 0,-21 0 16,0 0-16,-1 0 0,22 0 15,-21 0-15,21 0 0,-21 0 0,0 0 16,-21 0-16,20 0 0,-20 0 15,0 0-15,-22 0 0,1 0 16,-1 0-16,-20 0 0,-1 0 0,0 0 16,-21 0-16,1 0 0,-65 0 31,22 0-31,0-21 0,-21 0 16,-1 21-16,1-21 0,0 21 0,-1-21 15,1 21-15,0-21 0,-1-1 0,1 22 16,0-21-16,-1 21 0,22 0 15,-21 0-15,21-21 0,-22 21 0,22 0 16,0 0-16,0 0 0,0 0 16,-1 0-1,44 0 1,-1 0-16,0 0 16,21 0-16,-21 21 0,22-21 0,-1 0 15,0 0-15,1 0 0,-1 0 16,22 0-16,-22 0 0,0 0 0,1 0 15,20 0-15,-21 21 0,1-21 16,-1 0-16,-21 0 0,22 0 0,-22 0 16,0 0-16,-21 22 0,0-1 15,-21 0 1,0 0-16,-22 0 0,1 0 0,21 1 16,-43 20-16,22-21 0,0 21 15,-22 1-15,1-22 0,20 21 16,-20 1-16,-1-1 0,22 0 15,-22-21-15,22 22 0,0-22 0,21 21 16,-22-21-16,22 1 0,0-22 0,0 21 16</inkml:trace>
  <inkml:trace contextRef="#ctx0" brushRef="#br0" timeOffset="33691.99">15473 3471 0,'0'-21'16,"-21"21"-1,21 21 17,0 1-32,0-1 0,0 21 0,0-21 15,0 22-15,0-1 16,0-21-16,0 21 0,0-20 0,0 20 15,-22-21-15,22 0 0,0 0 0,0 1 16,0-1-16,0 0 0,0 0 16,0-42 15,0 0-31,0 0 0,0-1 16</inkml:trace>
  <inkml:trace contextRef="#ctx0" brushRef="#br0" timeOffset="34088.76">15452 3154 0,'0'0'0,"-22"0"0,1 0 16,-21 0-16,21 0 0,0 0 16,-1 21-16,1 0 0,0 0 15,0-21-15,0 22 0,0-1 0,21 0 16,0 0-16,0 0 15,21-21 1,0 0-16,21 0 0,-21 0 16,1-21-16,20 0 0,-21 0 0,21 0 15,-20 21-15,-1-22 0,0 1 16,-21 0-16,0 0 0,0 0 16,0 0-16,-21 21 0,-22 0 15,22 0-15,-21 0 0,21 0 16,-22 0-16,1 0 0,0 21 0,-1-21 15,1 21-15,21 0 0,-21 0 0,20 0 16,1 22-16,21-22 0,0 21 16,0-21-16,0 22 0,0-22 0,0 0 15,21 21-15,1-20 0,20-1 16,0 0-16,-21-21 0,22 21 0,-1-21 16,22 0-16,-22 0 0,0 0 15,1 0-15</inkml:trace>
  <inkml:trace contextRef="#ctx0" brushRef="#br0" timeOffset="35004.05">15790 3387 0,'21'0'0,"-21"21"31,0 0-31,-21 0 16,21 0-16,0 22 0,0-22 0,0 21 15,0-21-15,0 1 0,-21 20 0,21-21 16,0 0-16,0 22 15,0-22-15,0 0 0,0 0 16,0 0-16,0-42 31,0 0-15,0 0-16,0 0 16,0-1-16,0 1 0,0 0 0,21-21 15,-21 21-15,21-22 0,-21 22 0,22-21 16,-1 21-16,0-1 0,-21 1 15,21 21-15,0 0 0,0 0 16,1 21 0,-22 1-16,21-1 0,-21 0 15,0 21-15,0-21 0,0 1 16,0 20-16,21-21 0,-21 21 0,21-20 16,-21-1-16,21 0 0,0 0 0,-21 0 15,22-21-15,-1 21 0,0-21 16,0 0-16,0 0 0,0 0 0,1 0 15,20 0-15,-21 0 0,0 0 16,0-21-16,22 0 0,-22 21 0,0-21 16,0 0-16,0 0 0,1-1 0,-22-20 15,0 21-15,21 0 0,-21 0 16,0-22-16,21 22 0,-21 0 0,0 0 16,0 0-16,0-1 15,0 44 1,0-1-1,0 0-15,0 0 0,0 0 16,0 0-16,0 1 0,0-1 0,0 0 16,0 21-16,0-21 0,0 1 15,0-1-15,0 0 0,21 0 16,0-21-16,0 21 0,1-21 16,-1 0-16,0 0 15,0 0-15,0 0 0,0-21 0,1 0 16,-1 21-16,0-21 0,0 0 15,0-22-15,0 22 0,1-21 16,-22 21-16,21-22 0,-21 1 0,21 0 16,-21-22-16,0 22 0,0-1 15,0-20-15,0 21 0,0-1 0,0 1 16,0 0-16,0 20 0,0-20 16,0 21-16,0 42 31,0 21-31,0-20 0,0 20 15,0 0-15,0 22 0,0-22 0,0 22 16,0-22-16,0 21 0,0-20 16,0-1-16,0 0 0,0 1 0,0-1 15,0-21-15,21 0 0,0 1 16,0-1-16,-21 0 0,22-21 16,-1 0-16,0 0 0,21 0 0,-21 0 15,1 0-15,20 0 0,-21 0 16,21-21-16,-20 21 0,20-21 0,-21-1 15,0-20-15,0 21 0,1 0 0,-22 0 16</inkml:trace>
  <inkml:trace contextRef="#ctx0" brushRef="#br0" timeOffset="35189.94">16954 3450 0,'-21'0'0,"42"0"0,-63 0 0,63 0 31,0 0-31,1 0 0,-1 0 16,21 0-16,-21 0 0,0 0 16,22-21-16,-22 21 0,21 0 0,-21-21 15,1 21-15,-1-21 0,0 0 16,-21-1-16</inkml:trace>
  <inkml:trace contextRef="#ctx0" brushRef="#br0" timeOffset="35355.85">16573 3344 0,'-42'0'0,"84"0"0,-126 22 15,63-22-15,-1 0 0,1 0 0,0 0 16,21 21 0,21-21-1,0 0-15,1 0 0,-1 0 0,0 0 16,21 0-16</inkml:trace>
  <inkml:trace contextRef="#ctx0" brushRef="#br0" timeOffset="36343.74">17611 3535 0,'0'-21'16,"21"-43"0,-21 43-16,0 0 15,0-21-15,0 20 0,0 1 0,0 0 16,-21 0-16,-1 21 0,22-21 16,-21 21-16,0 0 0,0 0 15,0 0-15,0 0 0,-22 21 0,22 0 16,-21 21-16,21-20 0,-22 20 15,22-21-15,-21 21 0,21 1 0,-1-22 16,1 21-16,21 1 0,0-22 16,0 0-16,0 0 0,0 21 0,0-20 15,21-1-15,1-21 0,20 0 16,-21 0-16,0 0 0,22 0 16,-22 0-16,21 0 0,-21 0 0,22-21 15,-22-1-15,0 22 0,0-21 16,21 0-16,-42 0 0,22-21 15,-1 20-15,-21-20 0,0 21 0,0-21 16,0-1-16,0 22 0,0-21 16,0 21-16,0-1 0,0-20 0,0 21 15,0 42 1,0 0 0,0 0-16,0 1 0,0-1 0,0 21 15,0 0-15,0-20 0,0 20 16,0 0-16,0-21 0,0 1 0,0 20 15,0-21-15,21 0 0,0 0 16,-21 1-16,21-22 0,0 0 16,1 21-16,-1-21 0,0 0 0,21 0 15,-21 0-15,1-21 0,20-1 16,-21 22-16,0-21 0,0 0 0,22 0 16,-22-21-16,0-1 0,0 22 15,0-42-15,-21 20 0,22 1 0,-1-22 16,-21 1-16,21 21 0,-21-22 0,0 1 15,0 20-15,0 1 0,0 0 16,0-1-16,0 22 0,0 0 0,-21 42 31,0 0-31,21 22 16,-22-22-16,22 21 0,-21 22 16,21-22-16,0 0 0,0 22 0,0-22 15,0 22-15,0-22 0,0 0 16,0 1-16,0-22 0,0 21 15,21-21-15,1 0 0,-1 1 0,-21-1 16,21-21-16,0 0 0,0 0 16,0 0-16,1 0 0,-1 0 0,0 0 15,21 0-15,-21-21 0,1-1 0,-1 22 16,0-21-16,-21-21 0,21 21 16,0 0-16,0-1 0,-21 1 0,0 0 15,0 42 16,0 0-31,0 1 0,0-1 16,0 0-16,0 0 0,0 0 0,0 0 16,0 1-16,0-1 15,0 0 1,22-21 0,-1 0-16,0-21 15</inkml:trace>
  <inkml:trace contextRef="#ctx0" brushRef="#br0" timeOffset="36553.62">18605 3260 0,'-63'0'31,"42"0"-31,0 0 31,42 0 1,0 0-17,0 0-15,0 0 0</inkml:trace>
  <inkml:trace contextRef="#ctx0" brushRef="#br0" timeOffset="37055.98">18838 3323 0,'0'0'0,"21"21"47,1-21-47,-1 22 16,-21-1-1,21 0-15,-21 0 0,0 0 0,0 0 16,0 22-16,0-22 0,0 0 15,-21 0-15,21 0 0,-21 22 0,-1-22 16,-20 0-16,21 0 0,0 0 16,-22 1-16,22-1 0,0-21 15,0 21-15,0-21 0,0 0 0,42 0 47,0 0-47,0 0 0,0 0 0,0 0 16,22 0-16,-22 0 0,0 21 0,21-21 15,-20 21-15,-1-21 0,21 21 16,-21 1-16,22-22 0,-22 21 0,21 0 16,-21 0-16,0 21 0,1-20 15,-1-1-15,-21 21 0,0-21 16,0 22-16,0-22 0,0 21 0,-21-21 16,-22 0-16,22 1 0,0-1 15,-21 0-15,-1 0 0,22 0 0,-21-21 16,-1 0-16,1 21 0,21-21 0,-64 0 15,64 0-15,-21-21 16,21 21-16,-1-21 0,1 0 0,0 0 16,0 0-16,21-1 0,0-20 0,0 21 15,0-21-15,0-1 0,21 1 16,21-22-16</inkml:trace>
  <inkml:trace contextRef="#ctx0" brushRef="#br0" timeOffset="37400.78">19325 3514 0,'42'-43'16,"-20"22"0,-1 21-16,0-21 0,-21 0 15,21 21-15,0-21 0,0 0 0,-21-1 16,22 22-16,-22-21 15,0 0-15,0 0 0,0 0 16,-22 21-16,1 0 0,0 0 16,0 0-16,0 0 0,0 21 15,-22 0-15,22 0 0,0 22 0,0-1 16,0-21-16,21 21 0,0-20 16,0 20-16,0-21 0,0 21 0,0-20 15,0-1-15,0 0 0,21 0 16,0 0-16,21-21 0,-21 0 0,1 21 15,20-21-15,-21 0 0,21 0 0,-20 0 16,20-21-16,-21 21 0,21-21 16</inkml:trace>
  <inkml:trace contextRef="#ctx0" brushRef="#br0" timeOffset="37847.76">20151 3598 0,'0'0'0,"0"22"31,0-1-15,0 0-16,-22-21 0,1 21 15,0 0-15,0 0 0,0 1 0,0-1 16,-1 0-16,1 0 0,0 0 0,0 0 16,0 1-16,0-22 0</inkml:trace>
  <inkml:trace contextRef="#ctx0" brushRef="#br0" timeOffset="39683.24">20828 3217 0,'0'0'0,"-42"22"32,20-1-32,1 0 15,21 0-15,-21-21 0,21 21 16,0 0-16,0 22 0,0-22 15,0 0-15,0 0 0,0 22 0,0-22 16,-21 0-16,21 0 0,0 0 0,0 0 16,0 1-16,0-1 0,0 0 15,0-42 63,-21 21-31,21-21 110,0-1-142,0 1-15,0 0 0,0 0 16,0 0-16,0 0 0,0-22 15,0 22-15,0 0 0,0 0 16,0-22-16,21 22 0,-21 0 0,0-21 16,0 21-16,0-1 0,0 1 15,21 21-15,-21-21 0,0 42 47,0 0-47,0 1 0,0 20 16,0-21-16,0 21 0,0 1 15,0-1-15,0-21 0,0 22 0,-21-1 16,21-21-16,-21 21 0,21-20 16,0-1-16,-21 0 0,21 0 0,0 0 15,0 0 1,0-42 15,0 0-15,0 0-16,0 0 0,0 0 0,0-22 15,0 22 1,0-21-16,21 21 0,0-22 0,-21 1 16,21 21-16,0-22 0,0 1 0,1 21 15,-22 0-15,21 0 0,0-1 16,0 1-16,0 21 16,-21 21-16,21 1 0,-21-1 15,0 0-15,0 0 0,22 21 0,-22-20 16,21 20-16,-21-21 0,21 0 15,-21 22-15,0-22 0,0 0 0,21 0 16,0 0-16,-21 0 0,21-21 0,-21 22 16,22-22-16,-1 0 15,0 0-15,0 0 0,0 0 16,0 0-16,1 0 16,-1-22-16,0 1 0,21 0 0,-21 0 15,1 0-15,-1 0 0,0-22 16,0 22-16,0-21 0,0-1 0,1 22 15,-22-21-15,21 21 0,-21 0 0,21-1 16,-21 1-16,0 0 0,0 42 31,0 0-31,0 1 0,-21 20 16,21-21-16,-21 21 0,21-20 0,0 20 16,0-21-16,0 21 0,0-20 15,0 20-15,0-21 0,0 0 0,0 0 16,21 1-16,0-1 0,0-21 15,0 21-15,0-21 16,1 0-16,-1 0 0,0 0 16,0 0-16,0 0 0,0 0 0,1-21 0,-1 0 15,0 21-15,0-22 0,-21 1 16,0 0-16,0-21 0,0 21 0,0-1 16,0-20-16,0 21 0,-21 0 15,0-22-15,-22 22 0,22 0 0,0 0 16,0 0-16,0 0 15,0 21-15,-1 0 0,1-22 0,21 1 16,21 21 15,22-21-31,-22 21 0,21 0 0,-21 0 16,22 0-16,-1 0 0,-21 0 16,22 0-16,-1 0 0,-21 0 0,21 0 15,-20 0-15,20 0 0,-21 21 16,0-21-16,0 21 0,1 22 0,-22-22 15,0 0-15,21 0 0,-21 22 16,0-22-16,21 21 0,-21-21 0,0 0 16,0 1-16,0-1 0,0 0 15,0 0-15,0 0 0,0 0 16,0 1-16,0-44 47,0 1-47,0 0 15,0 0-15,0 0 0,0-22 16,0 22-16,21-21 0,0 0 0,0-1 16,1 1-16,-1 21 0,0-22 15,0 22-15,0-21 0,22 42 0,-22-21 16,0 21-16,21 0 0,-21 0 0,1 0 16,-1 0-16,0 21 15,0 21-15,-21 1 0,0-1 16,0 0-16,0-21 0,0 22 15,0-22-15,0 0 0,0 0 0,0 0 16,0 1-16,0-1 0,0 0 16,0 0-16,21-42 31</inkml:trace>
  <inkml:trace contextRef="#ctx0" brushRef="#br0" timeOffset="40483.79">23177 3514 0,'0'0'0,"0"-21"47,0-1-47,22 1 16,-1 0-16,-21 0 0,0 0 0,21 0 15,0-22-15,0 22 0,-21-21 16,21-1-16,-21 1 0,22 21 0,-22-21 16,21 20-16,-21-20 0,0 21 15,0 0-15,0 0 0,0 42 47,0 0-47,0 0 0,0 0 0,0 22 16,0-22-16,0 21 0,0 0 15,0-20-15,0 20 0,0-21 0,21 21 16,-21-20-16,21 20 0,0-21 0,-21 0 16,21 0-16,-21 1 15,-21-22 17,0 0-32,0 0 0,0-22 15,0 22-15,-1-21 0,1 21 16,0-21-16,21 0 15,-21 21-15,21 21 32,0 0-32,0 0 0,21-21 0,0 22 15,0-1-15,1 0 16,-1-21-16,0 0 0,0 0 0,0 0 16,22 0-16,-22 0 0,0 0 15,21 0-15,-21 0 0,22 0 0,-1-21 16,-21 0-16,22-1 0,-22 1 15,0 0-15,0-21 0,0-1 0,0 1 16,1 0-16,-1-1 0,-21-20 16,21 21-16,0-1 0,-21-20 0,21 20 15,-21 1-15,21 0 0,-21-1 16,22 22-16,-22 0 0,0 0 0,0 0 16,0 42-1,-22-21-15,1 21 0,0 21 0,21-20 16,-21 20-16,0 0 0,21-21 15,0 22-15,-21-1 0,21 0 0,-22 22 16,22-22-16,0 1 0,0-1 16,0 0-16,0-21 0,0 22 0,0-22 15,0 21-15,0-21 0,0 1 0,22-1 16,-1 0 0,0-21-16,0 0 0,0 0 15,0 0-15,1 0 0,-1-21 0,0 0 16,-21-1-16,21 1 0</inkml:trace>
  <inkml:trace contextRef="#ctx0" brushRef="#br0" timeOffset="40651.51">23834 3217 0,'0'0'0,"-43"0"0,22 0 16,0 0-16,0 0 16,21 22-1,21-22 16,0 0-31,0 0 0,22 0 0,-22 0 16,21 0-16,-21 0 0,22 0 16,-1-22-16,0 22 0</inkml:trace>
  <inkml:trace contextRef="#ctx0" brushRef="#br0" timeOffset="42032.72">24532 3323 0,'0'-21'15,"21"21"-15,-21-21 16,0 0-16,0 0 0,0-1 16,21 1-16,-21 0 0,0 0 0,0 0 15,0 0-15,0-1 0,0 1 16,0 0-16,-21 21 0,0-21 0,0 21 15,0 0-15,0 0 0,-1 0 16,1 21-16,0 0 0,0 0 16,0 1-16,0-1 0,-1 21 0,1-21 15,0 22-15,21-1 16,0 0-16,0 1 0,0-22 0,0 21 16,0-21-16,0 0 0,0 1 0,0-1 15,21 0-15,0-21 0,1 0 16,-1 0-16,0 0 0,0 0 0,0 0 15,0 0-15,1 0 16,-1-21-16,-21 0 0,21-1 0,-21 1 16,21 0-16,-21-21 0,0 21 0,21-22 15,-21 1-15,21 21 0,-21-22 16,22 22-16,-22 0 0,0 0 0,0 42 31,0 0-15,0 0-16,-22 22 0,22-22 15,0 0-15,0 21 0,0-20 16,0-1-16,0 21 0,22-21 0,-22 0 16,42 1-16,-21-1 0,0 0 15,22-21-15,-22 21 0,63-21 16,-62 0-16,20 0 0,-21 0 0,0 0 16,0-21-16,1 0 0,-1 0 15,0-22-15,0 22 0,-21-21 0,0-1 16,21-20-16,0 21 0,-21-1 15,22-20-15,-1 20 0,-21-20 16,0-1-16,21 22 0,0-21 0,-21 20 16,0 1-16,0 21 0,0 0 15,0-1-15,0 1 0,-21 21 16,0 21 0,0 1-16,-1 20 0,1-21 0,0 21 15,21-20-15,0 20 0,-21 0 16,21 1-16,0-1 0,0 0 0,0 1 15,0 20-15,0-21 0,0 1 16,0-1-16,21 0 0,0-20 0,0 20 16,1-21-16,-1 0 0,0 0 15,0-21-15,0 0 0,0 0 16,1 0-16,-1 0 0,0 0 16,0-21-16,0 0 0,0 0 0,-21 0 15,22 0-15,-22-22 0,21 1 16,0 21-16,-21-22 0,0 22 0,0 0 15,21 0-15,-21 0 0,0 42 32,0 21-32,-21-21 15,21 1-15,0 20 0,0-21 0,0 21 16,0-20-16,0 20 0,0-21 0,0 0 16,0 0-16,21 1 0,0-1 15,0-21-15,1 21 0,20-21 16,-21 0-16,0 0 0,0 0 15,1 0-15,-1 0 0,21 0 0,-21-21 16,0 21-16,1-21 0,20-22 16,-21 22-16,0-21 0,0 21 0,1-22 15,-1 1-15,0 0 0,0-1 0,0 22 16,-21-21-16,21 21 0,1-1 16,-1 22-16,-21-21 0,21 21 15,-21 21 16,0 1-15,0-44 47,-21 22-32,0 0-31,-1 0 15,1 22-15,0-1 16,0 0-16,21 0 0,-21 21 16,0-20-16,21 20 0,-22-21 0,22 21 0,0 1 15,0-22-15,0 0 16,0 21-16,0-20 0,0-1 0,0 0 16,22-21-16,-22 21 0,21-21 0,0 0 15,0 0-15,21 0 16,-20 0-16,-1 0 0,0 0 0,0 0 15,0 0-15,0-21 0,1 0 16,-1 0-16,0-1 0,0 1 0,-21-21 16,21 21-16,0-22 0,1 1 0</inkml:trace>
  <inkml:trace contextRef="#ctx0" brushRef="#br0" timeOffset="42296.2">25887 2836 0,'0'0'0,"-21"22"16,-1-22-16,1 0 0,0 0 16,0 0-16,0 0 0,0 0 0,-1 0 31,44 0 16</inkml:trace>
  <inkml:trace contextRef="#ctx0" brushRef="#br0" timeOffset="42513.08">25167 3006 0,'0'0'16,"-21"21"-16,21 0 0,21 0 31,0-21-31,0 21 0,22-21 16,-22 0-16,21 0 0,1 0 0,-1 0 15,0 0-15,-21 0 0,22 0 0,-1 0 16,-21 0-16,22 0 0,-22 0 15,0 0-15,0 0 0,0 0 0,0 0 16,-21 22-16</inkml:trace>
  <inkml:trace contextRef="#ctx0" brushRef="#br0" timeOffset="44252.57">508 6562 0,'-21'21'0,"42"-42"0,-63 42 15,20-21-15,-20 21 0,21-21 16,0 0-16,0 0 0,-1 0 0,1 0 15,21 21-15,21-21 32,1 21-32,-1-21 15,21 0-15,22 0 0,-1 0 0,1 22 16,-1-22-16,1 0 0,20 0 16,1 0-16,0 0 0,-1 0 0,1 0 15,21 0-15,-22 0 0,1 0 16,0 0-16,-22 0 0,22 0 0,-22 0 15,1-22-15,-22 22 0,1 0 16,-1 0-16,0 0 0,-21 0 0,1-21 16,20 21-16,-21 0 15,-21-21-15,21 0 0,-21 0 16,0 0 0,-21-1-16,0 1 0,0 21 15,-22-21-15,22 21 0,-21 0 16,0-21-16,-1 21 0,-20 0 0,20 0 15,1 0-15,21 0 0,-21 0 16,20-21-16,1 21 0,21-21 16,21-1-1,1 22-15,20-21 16,-21 21-16,21-21 0,1 21 16,-1-21-16,0 21 0,-20 0 15,20 0-15,0 0 0,-21 0 0,22 0 16,-22 0-16,0 0 0,0 0 15,0 21-15,1 0 0,-22 22 0,0-1 16,0 0-16,0 1 0,-22-1 16,1 0-16,-21 1 0,21-1 0,-22 21 15,22-20-15,-21-1 0,0 0 16,-1 1-16,22-1 0,-21-21 0,-1 22 16,22-22-16,0 21 0,0-21 15,0-21-15,0 21 0,21 1 0,0-44 31,0 1-15</inkml:trace>
  <inkml:trace contextRef="#ctx0" brushRef="#br0" timeOffset="45915.82">3725 5821 0,'0'0'0,"-21"0"16,0 0-16,0 0 0,0 0 0,-1 0 15,22 21-15,43-21 32,-22 0-32,21 0 15,22 0-15,-22 0 0,22 0 0,-1-21 16,-21 0-16,43 21 0,-21-21 16,-1-1-16,22 22 0,-22-21 0,22 0 15,-22 21-15,1-21 0,-22 21 16,22 0-16,-22 0 0,-21-21 0,0 21 15,1 0-15,-44 0 32,1 0-32,-21 21 0,21-21 15,-22 0-15</inkml:trace>
  <inkml:trace contextRef="#ctx0" brushRef="#br0" timeOffset="46191.66">4233 5715 0,'-21'21'32,"21"0"-32,-21 1 15,21 20-15,0-21 0,0 21 0,-21 1 16,21-1-16,0 0 16,0 22-16,0-22 0,0 1 0,0 20 0,-21 1 15,21-22-15,0 21 16,0-20-16,0 20 0,0-20 0,0-22 15,0 21-15,0 0 0,0-20 0,0-1 16,0 0-16,0 0 16,21-21-1,0-21-15,0 0 16,0 0-16,0-1 0,1-20 0,20 21 16</inkml:trace>
  <inkml:trace contextRef="#ctx0" brushRef="#br0" timeOffset="46815.31">4741 6054 0,'0'0'0,"0"21"15,0 0-15,0 21 16,0-20-16,0-1 0,0 0 16,0 21-16,0-21 0,0 22 15,0-22-15,0 21 0,0-21 0,0 22 16,0-22-16,0 0 0,21 0 15,1-21-15,-1 0 0,0 0 16,0 0-16,21-21 0,-20 0 0,20 21 16,-21-21-16,21 0 15,-20-1-15,-1-20 0,21 21 0,-21 0 16,0 0-16,1-22 0,-22 22 0,21 0 16,-21 0-16,21 0 0,-21-1 15,0 1-15,0 0 0,0 42 47,-21 0-47,21 1 0,-21-1 0,21 21 16,-22-21-16,22 22 0,0-1 15,0 0-15,0 22 0,-21-22 0,21 22 16,0-22-16,0 21 0,0 1 16,0-1-16,0-20 0,0 20 15,0 1-15,21-1 0,-21 1 0,0-1 16,22 1-16,-22-1 0,21-20 15,-21 20-15,0 1 0,0-22 0,0 0 16,0 1-16,0-1 0,-21 0 0,-1-21 16,1 22-16,0-22 0,0 0 0,0-21 15,-22 0-15,22 0 0,-21 0 16,21 0-16,-22 0 0,-20-21 0,21 0 16,-1 0-16,1-1 0,-22-20 15,22 21-15,0-21 0,-1-1 0,1 1 16,21 0-16,0-1 0,-22-41 15,43 41-15,0 1 16,0 0-16,0 20 0,22-20 0,-1 0 16,0 21-16,21-22 0,1 1 0,-1 21 15,21-22-15,-20 1 0,20-21 16,1 20-16,-1 1 0,1-22 0,20 1 16</inkml:trace>
  <inkml:trace contextRef="#ctx0" brushRef="#br0" timeOffset="47128.14">5546 5990 0,'0'0'0,"0"21"31,-22 1-31,22-1 16,0 21-16,0-21 0,0 22 15,0 20-15,0 1 0,0-1 0,0 1 16,0 20-16,0-20 0,0 20 0,0-20 15,0 21-15,0-22 0,0 22 16,0-22-16,0 22 0,0-22 0,0 1 16,0 21-16,22-22 0,-22-21 0,0 22 15,0-22-15,0 1 0,0-22 16,21 0-16,-21 0 0,21 0 0,-21 0 16,21-21-16,0 0 0,0 0 15,-21-21-15,22 0 0,-22 0 16,21-21-16,-21 20 0,21-20 15,0 0-15,-21-22 0,0 22 0,0-22 16</inkml:trace>
  <inkml:trace contextRef="#ctx0" brushRef="#br0" timeOffset="47430.96">5673 6456 0,'-22'-42'16,"44"84"-16,-65-127 0,22 1 15,21 62-15,0-20 0,0 21 16,0-21-16,0 20 0,0 1 0,0 0 15,21 0-15,0 0 0,1 0 0,20 21 16,-21-22-16,21 22 0,1 0 16,-22 0-16,21 0 0,1 0 15,-22 22-15,21-1 0,-21 0 0,0 0 16,-21 0-16,0 22 0,0-22 0,0 21 16,-21 0-16,0 1 0,0-22 15,0 21-15,-22 1 0,1-22 0,21 21 16,-21-21-16,20 0 0,-20 1 15,21-1-15,0-21 0,21 21 16,0-42 0,0 0-16,21 21 15,0-43-15,0 22 0,0 0 0,1 0 16</inkml:trace>
  <inkml:trace contextRef="#ctx0" brushRef="#br0" timeOffset="48119.57">6265 6265 0,'0'0'0,"64"-42"32,-43 21-32,0 0 0,-21 0 0,21 21 15,0-22-15,1 1 0,-22 0 16,0 0-16,21 21 0,-21-21 15,0 0-15,0-1 0,-21 22 32,-1 0-32,1 0 0,0 22 15,0-22 1,21 21-16,-21 0 0,21 0 0,0 0 16,0 0-16,0 22 0,0-22 0,0 0 15,0 0-15,0 0 0,0 22 16,0-22-16,0 0 0,0 0 15,0 0-15,0 1 0,21-22 0,-21 21 16,21-21-16,0 0 0,0 0 0,1 0 16,-1 0-16,21 0 0,64-43 31,-85 43-31,21-21 0,-20 0 0,-1 0 16,0 0-16,21-22 0,-21 22 0,22-21 15,-22 21-15,0-22 0,0 1 16,0 21-16,1-21 0,-22 20 0,0 1 15,0 0-15,0 0 0,-22 21 16,1 0 0,0 0-16,0 21 0,0-21 15,0 21-15,21 0 0,0 1 16,-22-1-16,22 0 0,0 0 0,0 0 16,22 0-16,-22 1 0,21-1 15,0 0-15,0 0 0,0 0 16,0-21-16,1 21 0,-22 1 0,21-1 15,0 0-15,-21 0 16,0 0-16,0 0 16,-21-21-16,0 0 0,-1 0 15,1 0-15,0 0 16,0 0-16,0 0 0,0 0 0,-1 0 16,1 0-16,0 0 15,21-21 1,0 0-1</inkml:trace>
  <inkml:trace contextRef="#ctx0" brushRef="#br0" timeOffset="49076.05">8022 6096 0,'-21'0'15,"0"0"-15,42 0 47,0 0-47,0 0 0,22 0 0,-1 0 16,21 0-16,1 0 0,-1 0 15,1 0-15,-1 0 0,22 0 0,0 0 16,-1 0-16,1 0 0,0 0 0,-1 0 16,-20-21-16,21 21 15,-22 0-15,1 0 0,-22-21 0,21 21 16,1 0-16,-22 0 0,1-21 0,-1 21 16,0 0-16,1 0 0,-22 0 15,0 0-15,-21-22 0,0 1 47,-21 21-47,0 0 16,-1 0-16,22-21 0,-21 21 0,0 0 15,0-21 1,0 21-16,0 0 0,-1-21 0,1 0 16,0 21-16</inkml:trace>
  <inkml:trace contextRef="#ctx0" brushRef="#br0" timeOffset="49379.88">9229 5863 0,'0'43'31,"21"-43"-31,0 0 0,0 0 0,0 0 16,0 0-16,1 0 0,-1 0 15,0 0-15,0 0 0,0 0 16,0 0-16,1 0 0,-1 0 0,0 0 15,0 0-15,0 0 0,0 0 0,-21 21 32,0 0-32,-21 0 15,0 0-15,0 0 0,0 1 16,-22 20-16,22-21 0,-21 0 0,21 0 16,-64 43-16,64-43 0,-21 0 15,20 0-15,-20 1 0,21-1 16,0-21-16,0 21 0,-1-21 0,1 0 15,0 0-15,0 0 0,0 0 0,0 0 16</inkml:trace>
  <inkml:trace contextRef="#ctx0" brushRef="#br0" timeOffset="50009.04">7832 6160 0,'0'-22'15,"0"1"1,21 21-16,0-21 0,0 0 0,0 0 15,22 0-15,-22-1 0,21 1 16,0-21-16,1 21 0,-1-22 0,0 1 16,22 0-16,-22-1 0,1 1 15,20 0-15,-21-1 0,22-20 0,-22 21 16,22-1-16,-22 1 0,22 0 0,-22-1 16,0 1-16,1 0 0,-1 20 15,-21 1-15,0 0 0,0 0 0,-21 0 16,0 0-1,-21 21-15,0 0 16,-21 0-16,21 0 0,-1 0 0,1 0 16,-21 0-16,21 0 0,0 0 15,-1 0-15,1 0 16,21 21-16,21-21 31,1 0-15,-1 0-16,0 0 0,0 0 15,0 0-15,22-21 0,-22-1 0,0 22 16,21-21-16,-21 21 0,1-21 16,-1 21-16,0 0 0,0-21 15,-21 42 1,-21 0 0,21 0-16,-21 1 0,0-1 0,-1 0 15,1 0-15,0 21 0,0-20 16,0 20-16,0 0 0,21-21 0,0 22 15,-22-1-15,22-21 0,0 22 0,0-22 16,0 21-16</inkml:trace>
  <inkml:trace contextRef="#ctx0" brushRef="#br0" timeOffset="50864.26">7810 6583 0,'0'0'0,"-21"0"0,21 21 16,0 0-1,21 0 1,1 1-16,-1-22 0,0 21 0,21-21 16,-21 21-16,22 0 0,-22-21 0,21 21 15,1 0-15,-1 1 0,0-22 16,1 21-16,-1 0 0,0-21 0,1 21 16,-1-21-16,-21 21 0,21-21 0,1 0 15,-22 0-15,21 21 0,-21-21 16,22 0-16,-22 0 0,0 0 0,0 0 15,-21 22-15,21-22 0,-42 0 63,21-22-47,-21 22-16,21-21 15,0 0 16,-21 21 48,0 0-64,21-21 1,-21 21-16,-1 0 0,1 0 15,21-21 1,-21 21 0,0-21-1,42 42 32,0-21-31,0 21-16,1-21 0,-1 21 0,0 0 15,0-21-15,0 21 0,0 1 16,1-22-16,-1 21 0,0-21 16,-21 21-16,21 0 0,0-21 0,0 21 15,-21 0-15,22 1 0,-22-1 16,0 0 0,0 0-16,0 0 15,-22-21-15,1 21 0,-21 1 0,21-22 16,0 0-16,-22 21 0,22-21 0,-21 0 15</inkml:trace>
  <inkml:trace contextRef="#ctx0" brushRef="#br0" timeOffset="54888.95">11070 5144 0,'0'0'0,"21"0"0,-21-22 16,0 1-16,0 0 15,21 21-15,-21-21 0,0 0 0,0 0 16,0-1-16,0 1 0,-21 0 16,0 0-16,0 0 0,0 21 15,0 0-15,-1 0 0,1 0 0,0 0 16,-21 0-16,21 0 0,-22 21 16,22-21-16,0 21 0,0 0 0,0 0 15,-1 22-15,1-22 16,0 0-16,21 21 0,0-20 0,0-1 0,0 0 15,0 0-15,0 0 0,0 0 16,21-21-16,0 0 16,1 0-16,-1 0 0,0 0 0,21 0 15,-21 0-15,22 0 16,-22 0-16,21-21 0,-21 0 0,1 0 16,20 0-16,-21 0 0,0-1 0,22-20 15,-22 0-15,0 21 0,0-22 16,0 1-16,-21 0 0,21-1 0,-21 1 15,22 0-15,-22-1 0,0 1 16,0 0-16,0 20 0,21 1 16,-21 0-16,0 0 0,-21 42 31,-1 0-31,22 0 0,-21 22 16,21-1-16,-21 0 0,0 22 15,21-22-15,0 22 0,0-22 0,0 22 16,0-22-16,0 0 0,0-21 0,0 22 15,21-22-15,-21 0 0,21 0 16,0 0-16,22-21 0,-22 0 0,0 0 16,21 0-16,-20 0 0,-1 0 0,21 0 15,-21-21-15,22 21 0,-22-21 16,0 0-16,0 0 0,0 0 0,22-22 16,-43 22-16,21 0 0,-21-21 15,21 20-15,-21-20 0,0 21 16,0 0-16,0 0 0,0-1 0,0 1 15,-21 21-15,0 0 16,-1 0-16,1 21 0,0 1 16,21-1-16,-21 0 0,21 0 15,-21 21-15,21-20 0,0-1 16,0 0-16,0 21 0,0-21 0,0 1 16,21-22-16,0 0 0,0 0 15,0 0-15,1 0 0,20 0 0,-21 0 16,21 0-16,1-22 15,-22 1-15,21 0 0,1 0 0,-1 0 16,0 0-16,-21-22 0,22 22 0,-22-21 16,21-1-16,-21 1 0,1 0 15,-1 21-15,-21-22 0,0 1 0,21 0 16,-21-1-16,0 22 0,0 0 16,0 0-16,0 0 0,0-1 0,0 44 15,-21-1 1,0 21-16,21-21 0,-22 22 15,22-1-15,-21 21 0,0-20 0,21 20 16,-21 1-16,0-1 0,21 1 16,0-1-16,-21 1 0,21-1 0,-22 1 15,22-1-15,0 1 0,-21-1 16,21 1-16,0-1 0,0 1 16,0-22-16,0 0 0,0 1 0,0-1 15,0-21-15,21 22 0,1-22 16,-1-21-16,0 0 0,0 0 15,0 0-15,0-21 0,1-1 0,-1 1 16,21 0-16,-21 0 0,0-21 0,1-1 16,-1 22-16,0-21 0,0-22 15,-21 22-15,0 0 0,0-1 0,0 1 16,0 0-16,0-22 0,-21 22 16,0 21-16,-22-22 0,22 22 15,-21-21-15,0 42 0,-1-21 0,1 21 16,0 0-16,20 0 0,-20 0 0,21 0 15,0 0-15,0 0 0,42 0 32,0 0-32,21 0 0,1 0 15,-1 0-15,0 0 0,1 0 0,-1 0 16,0-22-16,22 22 0,-22-21 0,0 0 16,1 0-16,-1 0 0,0 0 15,1-1-15,-1 1 0,-21-21 16,0 21-16,1 0 0,-1-1 0,-21-20 15,0 21-15,0 0 0,0 0 16,0-1-16,-21 22 0,-1 0 16,1 0-16,0 0 0,21 22 15,-21-22-15,0 21 0,0 21 0,-1-21 16,1 0-16,0 22 0,21-22 0,0 21 16,0-21-16,-21 1 0,21 20 15,0-21-15,0 0 0,0 0 16,21-21-16,0 0 15,0 0-15,1 0 16,-1 0-16,21-21 0,-21 0 16,0 0-16,1 0 0,-1 0 15,0-1-15,0 1 0,0-21 16,-21 21-16,0 0 0,0-22 16,21 22-16,-21 42 31,0 22-31,0-22 15,0 0-15,0 21 0,0-21 0,0 1 16,0 20-16,0-21 0,0 0 0,22 0 16,-22 1-16,21-1 15,0-21-15,0 0 0,0 0 0,0 0 16,1 0-16,-1 0 0,0 0 0,21 0 16,1-21-16,-22-1 15,21 1-15,0 0 0,1 0 0,-22 0 16,0-22-16,21 22 0,-20 0 15,-22-21-15,21 21 0,-21-1 0,21 1 16,-21 0-16,0 42 31,0 0-31,0 1 0,0-1 16,-21 0-16,21 0 0,0 0 16,-21 0-16,21 1 0,0-1 0,0 0 15,0 0-15,21-21 16,0 0-16,0 0 0,0 0 15,0 0-15,1 0 16,-1-21-16,-21 0 0,42 0 0,0-1 16,-42 1-16,22 0 15,-1-21-15,0 21 0,-21-1 0,21 1 16,-21 0-16,0 42 31,0 0-31,0 1 16,0-1-16,0 0 0,0 0 15,0 0-15,0 0 0,0 1 16,0-1-16,0 0 0,21-21 0,0 0 16,1 0-16,-1 0 15,0 0-15,21 0 0,-21 0 16,22-21-16,-1 0 0,0 21 0,1-22 16,-22-20-16,21 21 0,-21 0 15,1-22-15,-1 1 0,0 21 0,0-21 16,-21-1-16,21 1 0,-21 0 15,0-1-15,0 1 0,0-22 0,0 22 16,0 21-16,0-21 0,0 20 0,0 1 16,0 0-16,-21 42 15,21 0-15,-21 1 16,0 20-16,21 0 0,0 1 16,-21-1-16,21 0 0,-22 1 15,22-1-15,0 0 0,0 1 0,0-1 16,0 0-16,22 1 0,-1-22 15,0 21-15,21-21 0,-21 0 0,22-21 16,-1 22-16,0-22 0,1 0 0,-1 0 16,0 0-16,1-22 0,-1 1 15,-21 0-15,22 0 0,-22 0 0,0-22 16,0 22-16,0-21 0,0 0 16,-21 20-16,22-20 0,-22 0 0,0-1 15,0 1-15,0 0 0,0-1 16,0 1-16,0 0 0,0-1 15,0 22-15,0 42 16,-22 1 0,1 20-16,21-21 0,-21 21 15,21 1-15,-21-1 0,21 0 0,0 1 16,0 41-16,0-41 0,0-22 16,0 21-16,0-21 0,21 22 15,0-22-15,0 0 0,-21 0 0,22-21 16,-1 21-16,0-21 15,0 0-15,-21-21 16,0 0-16</inkml:trace>
  <inkml:trace contextRef="#ctx0" brushRef="#br0" timeOffset="55057.85">14605 4741 0,'0'-21'0,"0"42"0,21-42 16,0 0-16,0 21 15,1 0-15,-1 0 0,0-21 0,0 21 16,0 0-16,0-21 0,1 0 0,20 21 16,-21 0-16,21-22 0,-20 22 15,20 0-15,0-21 0,1 21 0,-1 0 16,-21 0-16</inkml:trace>
  <inkml:trace contextRef="#ctx0" brushRef="#br0" timeOffset="55504.83">10901 5969 0,'0'0'0,"0"-21"0,-21-21 0,-1 20 15,22-20-15,-21 21 0,21 0 0,-21 0 16,0 21 0,0 21-16,21 0 0,-21 0 15,21 21-15,0-20 0,0 20 16,0 0-16,0 1 0,0-1 16,0 0-16,0-21 0,0 22 0,0-1 15,0-21-15,0 22 0,0-22 0,0 0 16,0 0-16,0 0 0,0 0 15</inkml:trace>
  <inkml:trace contextRef="#ctx0" brushRef="#br0" timeOffset="55792.67">10731 6054 0,'0'-43'0,"0"86"0,-21-128 0,21 43 15,0-1-15,0 1 0,0 0 16,0 21-16,0-22 0,0 22 15,21 0-15,1 0 0,20 0 0,-21 21 16,21 0-16,1 0 0,-22 0 16,21 0-16,1 21 0,-22 0 15,0 0-15,0 21 0,-21-20 0,0 20 0,0 0 16,-21-21-16,0 22 0,0-22 16,-22 21-16,1-21 0,0 22 0,-1-22 15,-20 0-15,20 0 0,22 0 0,-21 1 16,21-1-16,0-21 15,21 21-15,21 0 16,21-21-16,-21 0 0,22 0 16,-1 0-16,0 0 0,1 0 15,20 0-15,-21 0 0</inkml:trace>
  <inkml:trace contextRef="#ctx0" brushRef="#br0" timeOffset="56568.52">11536 6011 0,'0'0'0,"0"-21"0,-21 0 16,-1 0-16,1 21 0,0 0 16,0 0-16,0 0 15,0 0-15,-1 0 0,1 21 0,0 0 0,0 0 16,21 22-16,-21-22 0,21 0 16,-21 21-16,21-20 0,-22-1 15,22 0-15,0 0 0,0 0 0,0 0 16,22 1-16,-1-22 0,0 0 15,0 0-15,0 0 0,0 0 0,1 0 16,-1 0-16,0 0 0,21 0 0,-21-22 16,1 22-16,-1-21 0,0 0 15,0 21-15,0-21 0,-21 0 0,0 0 16,21-1-16,1 1 0,-22 0 0,21 0 16,-21 0-1,21 21-15,0 0 0,-21 21 16,0 0-16,0 0 15,21 0-15,-21 1 0,0-1 16,21 0-16,-21 0 0,0 0 16,22-21-16,-1 21 0,0-21 15,0 0-15,0 0 0,0 0 16,1 0-16,-1 0 0,21 0 16,-21 0-16,0-21 0,1 0 15,20 0-15,-21 21 0,0-21 0,0 0 16,22-1-16,-22-20 0,0 21 15,0 0-15,0 0 0,1 21 16,-1-22-16,0 22 16,0 22-16,-21-1 15,0 0-15,0 0 16,0 0-16,0 0 0,0 1 16,21-1-16,0 0 0,1-21 15,-1 0 1,0 0-16,0 0 0,0 0 0,0 0 15,1 0-15,-1 0 0,21-21 0,-21 0 16,0 21-16,22-22 0,-22 1 16,21 0-16,-21 0 0,1 0 15,-1 0-15,0-1 0,0 22 0,0-21 16,-21 42 0,0 1-1,0-1-15,21-21 0,-21 21 0,22 0 16,-22 0-16,0 0 0,21-21 15,0 22-15,0-1 0,21-21 16,-20 0-16,20 0 0,21 0 0,1 0 16,-22 0-16,22-21 0,-1-1 15,1 1-15,-1 21 0,-20-21 0,-1 0 16,0 0-16,1 21 0,-22-21 0,0-1 16</inkml:trace>
  <inkml:trace contextRef="#ctx0" brushRef="#br0" timeOffset="57007.97">10202 6964 0,'0'0'0,"-21"0"16,21 21-16,0 0 0,0 22 16,0-1-16,0 0 0,0 22 15,0-22-15,0 22 0,0-22 16,0 21-16,0-20 0,0 20 0,0-20 16,0-22-16,-21 21 0,21-21 15,0 22-15,0-22 0,0 0 16,0-42 15</inkml:trace>
  <inkml:trace contextRef="#ctx0" brushRef="#br0" timeOffset="57900.08">9991 7281 0,'0'-42'0,"0"84"0,0-126 0,0 41 15,0 1-15,0 0 0,0 21 0,0-1 16,21 1-16,0 0 0,0 0 15,21 21-15,22 0 0,-22 0 16,1 0-16,-1 21 0,0 0 16,1 0-16,-1 22 0,0-1 0,1 0 15,-22 1-15,21-1 0,-21 0 0,0 1 16,1-1-16,-1-21 16,-21 22-16,21-22 0,-21 0 0,0 0 0,0 0 15,0-42 16,0 0-31,0 0 0,0 0 0,0-22 16,0 22-16,0-21 0,0-1 16,0 1-16,0 0 0,0-22 15,21 22-15,-21 0 0,0-1 0,0 1 16,21 0-16,0-1 0,-21 22 0,22 0 16,-1 0-16,0 21 15,0 0-15,0 0 0,0 0 0,1 21 16,-1 0-16,0 0 0,0 22 15,0-22-15,-21 21 0,21-21 0,-21 22 16,22-1-16,-22 0 0,21-21 0,0 22 16,-21-1-16,21-21 0,0 22 15,-21-22-15,21 0 0,1 0 0,-22 0 16,21 0-16,0 1 0,0-1 16,0-21-16,0 0 15,1 0-15,-1 0 16,0 0-16,0-21 0,0-1 15,-21 1-15,0 0 0,0 0 16,0 0-16,-21 0 16,0-1-16,0 1 0,0 0 0,-22-21 15,22 21-15,0 21 0,0-22 0,0 1 16,-1 21-16,22-21 16,22 21-1,-1 0-15,0 0 0,21 0 0,-21 0 16,22 21-16,-22-21 0,21 21 15,-21 1-15,22-1 0,-22 0 0,0 0 16,0 0-16,22 0 0,-22 1 0,-21-1 16,21 0-16,-21 0 0,21-21 15,-21 21-15,0 0 0,0 1 16,0-44 15,0 1-31,0 0 16,0 0-16,0 0 0,0-22 0,0 22 15,21-21-15,-21 21 16,21-22-16,1 22 0,-1 0 0,21-21 16,-42 21-16,21 21 0,0 0 15,1 0-15,-1 0 0,0 21 16,0 0-16,-21 0 0,21 21 0,-21-20 16,21 20-16,-21-21 0,22 0 0,-22 22 15,0-22-15,0 0 0,0 21 16,0-21-16,0 1 0,21-1 15,0-21 1,0 0-16,0 0 0,0 0 16,1 0-16</inkml:trace>
  <inkml:trace contextRef="#ctx0" brushRef="#br0" timeOffset="58155.93">12658 6858 0,'0'0'0,"0"-21"0,0 0 15,0 42 1,0 0 0,0 0-16,0 0 0,0 22 0,0-22 15,0 21-15,0 1 0,0-1 16,0 0-16,0 22 0,0-22 16,0 0-16,0 1 0,0-1 0,0 0 0,0-20 15,0 20-15,0-21 16,0 0-16,0 0 0,0 1 0,0-44 31,0 1-15,0 0-16,0 0 0,0 0 0</inkml:trace>
  <inkml:trace contextRef="#ctx0" brushRef="#br0" timeOffset="58413.79">12552 7154 0,'-21'-42'0,"42"84"0,-42-126 0,-1 41 0,22 1 15,0-21-15,0 20 0,0-20 16,22 20-16,-1 22 0,0 0 15,0 0-15,0 21 0,0 0 16,22 0-16,-22 0 0,0 21 0,0 0 16,0 0-16,1 22 0,-22-22 15,0 0-15,0 21 0,0-20 0,0 20 16,-22-21-16,1 21 0,0-20 0,-42 41 16,41-42-16,1 22 15,0-22-15,-21 0 0,21 0 0,21 0 16,-22 0-16,22 1 15,22-22 1,-1 21-16,0-21 0,0 0 0,21 0 16,-20 0-16,20 0 0,-21 0 15,21 0-15</inkml:trace>
  <inkml:trace contextRef="#ctx0" brushRef="#br0" timeOffset="59007.56">13060 7260 0,'42'-21'0,"-84"42"0,126-63 0,-41 21 15,-1 0-15,-21-1 0,0 1 16,1 0-16,-22 0 0,0 0 0,0 0 15,0-1-15,-22 22 16,1 0-16,0 22 16,0-1-16,0 0 0,0 0 0,-1 21 15,1-20-15,0 20 0,0-21 16,21 21-16,0-20 0,-21 20 16,21-21-16,0 0 0,0 0 0,0 1 15,0-1-15,21-21 0,0 0 16,0 0-16,0 0 0,1 0 15,20-21-15,-21 21 0,0-22 0,0 1 16,22 0-16,-22 0 0,0 0 0,0 0 16,0-22-16,-21 22 0,22 0 15,-1-21-15,-21 20 0,21 1 16,-21 0-16,0 0 0,0 42 31,0 0-31,0 0 0,0 1 0,0-1 16,0 21-16,0-21 0,0 0 15,0 22-15,21-22 0,-21 0 16,21 0-16,0-21 0,-21 21 0,22-21 16,-1 0-16,0 0 0,0 0 0,0 0 15,0 0-15,1 0 0,-1 0 16,21-21-16,-21 0 0,0 0 0,1 0 16,-1 0-16,0-1 0,0 1 0,0-21 15,0 21-15,1 0 0,-1-22 16,-21 22-16,21 0 0,0 0 0,0 21 15,-21 21 1,0 0 0,0 0-16,21 0 0,-21 1 15,0-1-15,22 0 0,-22 0 0,21 0 16,0 0-16,0 1 0,0-22 0,22 21 16,-22-21-16,0 0 0,0 21 15,0-21-15,0 0 0,1 0 0,-1 0 16,0 0-16,-21-21 15,21 21-15,-21-21 16,0-1-16</inkml:trace>
  <inkml:trace contextRef="#ctx0" brushRef="#br0" timeOffset="59191.41">14647 7218 0,'0'0'16,"21"0"-1,-42 0 48,0 21-63,-21-21 0,21 21 16</inkml:trace>
  <inkml:trace contextRef="#ctx0" brushRef="#br0" timeOffset="60495.66">487 9970 0,'0'0'0,"-43"0"0,1 0 0,21 0 0,-21 0 16,-1 0-16,22 0 0,-21 0 16,21 0-16,-1 0 0,1 0 0,42 0 31,1 0-31,20 0 15,0 0-15,22 0 0,-1 0 16,22 21-16,0-21 0,20 21 0,-20-21 16,42 0-16,-21 0 0,0 21 15,21-21-15,-21 0 0,-1 0 0,1 0 16,-21 0-16,21 0 0,-43 0 16,22 0-16,-22 0 0,1 0 15,-1 0-15,1-21 0,-22 21 0,1 0 16,-1 0-16,0-21 0,-21 21 15,1 0-15,-1 0 0,-21-21 0,0-1 32,-21 22-32,-1-21 0,1 21 0,-21 0 15,21 0-15,-22-21 0,1 21 16,0 0-16,21-21 0,-22 21 0,1 0 16,0-21-16,-1 0 0,1 21 15,0 0-15,20-22 0,-20 22 0,0 0 16,21 0-16,-22 0 0,22 0 15,0 0-15,-21 0 0,20 0 16,44 0 15,-1 0-31,0 0 0,0 0 16,21 0-16,1 0 0,-1 0 16,0 0-16,1 0 0,-1 0 0,0 0 15,1 0-15,-1 0 0,-21 0 16,22 0-16,-1 0 0,-21 0 0,21 22 15,-20-1-15,-22 0 16,0 0-16,0 21 0,0-20 0,0-1 16,-22 21-16,1 0 15,0-20-15,-21 20 0,21 0 0,-22 1 16,1-1-16,0 0 0,-1 1 0,22-1 16,-21-21-16,21 21 0,-1 1 15,1-22-15,0 0 0,21 0 0,0 0 16,21-21-1,0-21-15</inkml:trace>
  <inkml:trace contextRef="#ctx0" brushRef="#br0" timeOffset="63161.67">4127 9440 0,'22'-21'0,"-1"21"16,-21-21-16,0 0 16,0 0-16,0 0 15,0-1-15,-21 22 16,-1 0-16,1 0 16,-21 0-16,21 0 0,0 0 0,-1 0 15,-20 0-15,21 22 16,0-1-16,0 0 0,-1 0 0,1 21 15,0 1-15,-21 63 0,42-64 16,0 21-16,0-20 0,0 20 16,0-20-16,0-1 0,0-21 0,0 21 15,21-20-15,0-1 0,0 0 0,0-21 16,1 0-16,-1 0 0,21 0 16,-21 0-16,22-21 0,-22 0 0,21-1 15,-21 1-15,22-21 0,-1 21 16,0-22-16,1 1 0,-1-21 15,0 20-15,1 1 0,-1-22 0,-21 22 16,21-21-16,-20-1 0,-1 22 16,0-22-16,0 1 0,-21-1 0,0 22 15,0-22-15,0 22 0,0 0 0,0-1 16,0 22-16,-21 21 0,0 0 16,0 0-16,-1 21 0,1 1 15,0 20-15,0-21 0,21 43 16,-21-22-16,21 0 0,0 22 0,-21-22 15,21 22-15,0-22 0,0 21 0,0-20 16,21-1-16,0 0 16,0 1-16,-21-1 0,42-21 0,-20 0 15,-1 1-15,21-1 0,0-21 0,-20 0 16,20 0-16,0 0 0,1 0 16,-1-21-16,0-1 0,1 1 0,-1 0 15,0 0-15,1-21 0,-22 20 16,21 1-16,-21-21 0,0 21 0,1-22 15,-22 22-15,0-21 0,0 21 0,0 0 16,0-1-16,0 44 16,0-1-16,0 0 15,0 21-15,0 1 0,0-1 0,0 0 16,0 1-16,0-1 0,21 0 16,-21 1-16,0-1 0,21-21 0,-21 21 15,0-20-15,21-1 16,0-21-16,0 0 15,1 0-15,-1-21 0,0-1 0,0 1 16,-21 0-16,0 0 0,21 0 0,-21-22 16,0 22-16,0-21 0,0 21 15</inkml:trace>
  <inkml:trace contextRef="#ctx0" brushRef="#br0" timeOffset="63311.58">5207 9102 0,'0'0'16,"-21"-21"-16,21-1 0,-21 22 31,21 22-15,0-1-16,0 0 15,0 0-15,0 0 16,21-21-16,-21 21 0</inkml:trace>
  <inkml:trace contextRef="#ctx0" brushRef="#br0" timeOffset="65174.28">5546 9673 0,'0'0'0,"84"21"15,-41-21 1,-22 0-16,21-21 0,-21 21 0,22-21 16,-1 0-16,-21 0 0,21 0 15,-20-22-15,20 22 0,-21 0 0,21-21 16,-20-1-16,-1 22 0,0-21 15,0-1-15,-21-20 0,0 21 0,0-64 16,0 42-16,0 22 0,0 0 16,-21-22-16,0 43 0,0-21 15,-1 42-15,1 0 0,-21 0 16,21 21-16,0 21 0,-1-21 0,-20 43 16,21-22-16,0 22 0,0-1 15,-1 1-15,1-22 0,0 43 16,0-22-16,21 1 0,0-1 0,0 22 15,-21-22-15,21 22 0,0-22 0,0 22 16,0-21-16,0-1 0,0 22 16,0-1-16,0-20 0,0 21 0,0-1 15,0 1-15,0-22 0,0 22 0,0-21 16,21-1-16,-21 1 0,21-1 16,0 1-16,-21-22 0,21 0 15,1 1-15,-22-22 0,21 21 0,0-42 0,0 0 16,0 0-16,0 0 0,22 0 0,-22-21 15,0-21-15,21 20 0,-20-20 16,20 0-16,-21-1 0,0 1 16,22-21-16,-22-1 0,0 1 0,0-22 15,0 21-15,-21-20 0,0-1 0,0 0 16,0 22-16,0-22 0,0 22 0,-21-22 16,-21 22-16,21-1 0,-22 1 15,1-1-15,0 1 0,-1 20 0,1 1 16,0 21-16,20 0 0,-20-1 15,21 1-15,0 0 0,0 0 16,21 0-16,0 0 0,21-1 16,0 22-16,0-21 15,21 0-15,1 0 0,-1 0 16,0 0-16,1-1 0,-1-20 0,0 21 16,1-21-16,20-1 0,-20 1 0,-1 0 15,0-1-15,1 1 0,-1-22 16,-21 22-16,21 0 0,-20-1 0,-22 1 15,0 21-15,21 0 0,-21 0 16,0-1-16,0 44 16,0-1-16,0 63 15,0-41-15,-21 20 16,21 1-16,0-1 0,0 1 16,0 20-16,0-20 0,0-1 0,0 22 0,0 0 15,-22-1-15,22 1 0,-21-21 16,21 20-16,0 1 0,0 0 15,0-1-15,0 1 0,0 0 0,0-1 16,0 1-16,-21 0 0,21-22 0,0 22 16,-21-22-16,21 1 0,0-22 0,0 22 15,0-22-15,0-21 0,0 21 16,0-20-16,21-22 0,0 0 16,0 0-16,1 0 0,20 0 0,-21-22 15,0-20-15,0 21 0,22-21 0,-22-1 16,21 1-16,-21 0 0,22-1 15,-22-20-15,0-1 0,0 22 16,0-22-16,-21 1 0,0-1 0,0 1 16,0-1-16,0 1 0,-21-1 0,0 1 15,-21-1-15,21 1 0,-22 21 16,1-22-16,0 22 0,-1-1 0,1 1 16,0 0-16,-1 21 0,22-1 0,0 22 15,-21-21-15,20 21 16,44 0 15,-1 0-15,21 0-16,-21 0 0,22 0 0,-22 0 15,21-21-15,0 0 0,1 0 0,-1 21 16,0-21-16,1-1 16,-1 1-16,0 0 0,1 0 0,-22 0 15,21 0-15,-21 21 0,1-22 0,-1 1 16,0 21-16,0 0 0,-21-21 15,21 21-15,0 0 16,-21 21-16,0 0 0,0 1 16,22-1-16,-22 0 15,21 0-15,-21 0 0,0 0 0,0 1 16,21-1-16,0 0 0,0-21 16,0 0-1,1 0-15,-1 0 0,0-21 16,0 0-16,0 21 15,0-22-15,1 1 0,-1 0 0,0 0 16,0 0-16,21 0 0,-20-1 16,-1 1-16,0 0 0,0 0 0,-21 0 15,21 21-15,0 0 0,-21 21 32,22 0-32,-22 0 0,0 0 0,0 1 15,0-1-15,0 0 0,21 21 16,-21-21-16,0 1 0,21-22 15,0 21-15,0-21 0,0 0 16,1 0-16,-1 0 0,21 0 0,-21 0 16,0 0-16,1-21 0,20 21 15,-21-22-15,0 1 0,22 0 16,-22 21-16,0-21 0,0 0 0,0 0 16,0-22-16,-21 22 0,0 0 0,0 0 15,0 0-15,0-1 0,0 1 16,0 0-16,0 0 0,-21 21 15,0 0 1,21 21-16,-21 0 16,21 0-16,0 1 15,0-1-15,0 0 0,0 0 0,0 0 16,0 0-16,21 1 0,0-22 16,-21 21-16,21-21 15,1 0-15,-1 0 0,0 0 16,0 0-16,0-21 0,0-1 15,-21 1-15,22 0 16,-1 0-16,-21 0 0,0 0 0,21-1 16,-21 1-16,0 0 0,21 21 15,-21 21 1,0 0 0,0 22-16,0-22 0,0 0 15,0 0-15,0 22 0,0-22 0,0 0 16,21 0-16,-21 0 0,21 0 15,-21 1-15,22-22 0,-1 21 16,0-21-16,0 0 0,21 0 16,-20-21-16,20-1 0,0 1 0,1 21 15,-22-21-15,21-21 0</inkml:trace>
  <inkml:trace contextRef="#ctx0" brushRef="#br0" timeOffset="67796.14">9927 9017 0,'0'-21'0,"0"42"0,0-84 15,0 41-15,0 1 0,0 0 16,0 0-16,0 42 15,-21 0-15,21 22 16,0-1-16,-21 0 0,21-21 16,0 22-16,0-1 0,0 0 0,0-20 15,-21 20-15,21-21 0,0 0 0,0 0 16,-22 1-16,22-1 0,22-42 47,-1-1-47,-21 1 15,21 0-15,0 0 0,-21 0 16,21-22-16,0 22 0,-21-21 0,22 0 16,-1-1-16,0-20 0,0 42 15,-21-1-15,21 1 0,0 21 16,1 0-16,-1 21 16,0 1-16,0-1 0,-21 21 15,21 0-15,0-20 0,1 20 0,-22 0 16,21-21-16,0 1 0,-21 20 15,21-21-15,0 0 0,-21 0 0,21 1 16,1-22-16,-1 21 0,0-21 16,0 0-16,0 0 0,0 0 15,1 0-15,-1-21 0,21 21 0,-21-22 16,0 1-16,1 0 0,20 0 16,-21 0-16,0 0 0,0-22 0,1 1 15,20 21-15,-42-22 0,21 1 0,0 21 16,0-21-16,-21 20 0,0 1 15,0 0-15,0 42 16,0 22 0,0-22-16,0 0 15,0 21-15,0-21 0,0 22 0,22-22 16,-22 21-16,21-21 0,0 1 0,-21-1 16,21 0-16,0 0 0,22-21 15,-22 21-15,0-21 0,21 0 0,-21 0 16,22 0-16,-1 0 0,22 0 15,-22-21-15,0 0 0,-21 21 0,22-21 16,-22 0-16,21-1 0,-21 1 16,1-21-16,-1 21 0,0-22 0,-21 22 15,0-21-15,0 0 0,0 20 0,0 1 16,0 0-16,0 0 0,0 0 16,-21 21-16,0 21 15,-1 0-15,22 21 0,-21-20 16,21-1-16,0 21 0,0 0 15,0-20-15,0 20 0,0-21 0,0 21 16,0-20-16,21-1 0,22 0 0,-22-21 16,0 21-16,21-21 0,-20 0 15,20 0-15,0 0 0,-21 0 16,22 0-16,-1 0 0,0-21 0,1 0 0,-1 0 16,0-1-16,1 1 0,-22 0 15,21-21-15,1-1 0,-22 1 0,21 0 16,-21-1-16,0-20 0,1-43 15,-1 64-15,0-1 0,-21-20 16,0 21-16,21-1 0,-21 1 16,21 21-16,-21 0 0,0-1 0,0 44 15,0-1 1,0 0-16,0 21 0,0 1 16,-21-1-16,21 0 0,-21 22 0,0-22 15,21 22-15,0-1 0,0-21 0,0 22 16,0-22-16,0 1 0,0-1 15,0-21-15,0 21 0,0-20 0,21-1 16,0 0-16,0 0 0,0-21 16,1 0-16,20 0 0,-21 0 0,21 0 15,1-21-15,-1 0 0,-21 0 16,22-1-16,-1 1 0,-21-21 0,21 0 16,-20-1-16,20 1 0,-21 0 15,-21-22-15,21 1 0,-21 20 0,21-20 16,-21 20-16,0-20 0,0 21 0,0 20 15,0-20-15,0 21 0,0 0 16,-21 42 0,21 0-16,-21 0 0,21 22 0,0-1 15,-21 0-15,21 1 0,-21 20 16,21-21-16,-21 22 0,21-1 0,-22-20 16,22 20-16,0-20 0,0-1 15,0 43-15,0-64 0,0 0 16,0 0-16,0 0 0,0 0 15,22-21 1,-1 0-16,0 0 0,0-21 0,21 0 16,-20 0-16,-1 0 0,21-22 15,-21 22-15,22-21 0,-22 21 16,21-22-16,-21 1 0,0 21 0,1-21 0,-1 20 16,0 1-16,-21 0 15,21 42 1,-21 0-16,0 1 0,0-1 0,0 0 15,0 0-15,0 21 16,0-20-16,0-1 0,0 0 0,0 0 16,0 0-16,21 0 0,-21 1 0,21-1 15,1-21-15,-1 0 0,21 0 16,-21 0-16,0 0 16,1 0-16,20 0 0,-21-21 0,0-1 15,0 1-15,22 21 0,-22-21 0,-21-21 16,21 21-16,-21-1 0,21 1 15,-21 0-15,21 21 0,-21-21 0,0 42 32,0 0-32,0 0 15,0 1-15,0-1 0,0 0 0,0 0 16,0 0-16,22 0 0,-22 1 16,21-1-16,0-21 15,0 0-15,0 0 16,0 0-16,1 0 0,-1 0 0,0 0 15,0-21-15,0 21 0,0-22 0,1 1 16,-22 0-16,0 0 0,0 0 16,0 0-16,0-1 0,0-20 0,0 21 15,-43-21-15,22 20 0,0-20 0,0 21 16,0 0-16,-1 0 0,-20-1 16,21 22-16,0 0 0,0 0 15,-1 0-15,22 22 16,22-22-1,-1 21-15,21-21 0,-21 0 16,22 21-16,-22-21 0,21 0 0,0 0 16,22 0-16,-22 0 0,22 0 0,-1 0 15,-20 0-15,20 0 0,1 0 16,-22-21-16,64 0 16,-64 21-16,0-22 0,-20 1 0,-1 21 15,0-21-15,-21 0 0,-21 21 31,0 0-31,-1 0 0,-20 0 0,21 0 16,-21 21-16,20 0 16,-20 0-16,21 1 0,0-1 0,0 21 15,-1-21-15,1 22 0,0-22 0,21 21 16,-21-21-16,21 22 0,0-1 16,0-21-16,0 0 0,21 0 15,0-21-15,0 22 0,1-22 16,-1 0-16,0 0 0,0 0 0,0 0 0,22 0 15,-22 0-15,0-22 0,0 22 16,21-42-16,-20 21 0,-1-21 16,0 20-16,0-20 0,-21 0 15,0-1-15,21 1 0,-21 0 16,0-22-16,21 22 0,-21-22 0,0 1 16,0 21-16,0-22 0,0 1 0,0 20 15,0 1-15,22 21 0,-22-22 16,0 22-16,0 42 15,-22 1-15,22 20 16,-21 0-16,21-21 0,-21 22 16,0-1-16,21 22 0,0-22 0,0 0 15,0 22-15,0-22 0,0 0 0,0 1 16,0-1-16,21-21 0,21 43 16,-20-43-16,-1 0 15,21 0-15,-21-21 0,0 0 0,1 0 16,20 0-16,-21 0 0,0 0 0,0-21 15,1 0-15,20 0 0,-42 0 16,21-1-16,21-41 0,-20 42 16,-22-22-16,0 22 0,0-21 0,0 21 15,21 0-15,-21 42 16,0 0 0,0 0-16,0 21 0,0-20 15,0 20-15,0-21 0,0 21 0,0 1 16,0-22-16,0 0 0,0 21 0,0-20 15,0-1-15,0 0 0,0 0 16,21 0-16,-21-42 31,0 0-31</inkml:trace>
  <inkml:trace contextRef="#ctx0" brushRef="#br0" timeOffset="68048">12150 8763 0,'-64'21'0,"128"-42"0,-191 63 16,84-20-16,1-1 0,21-21 0,0 0 15,21 21-15,21-21 16,0 0-1,21 0-15,1 0 0,-1 0 0,0-21 16,22 0-16,-1 21 0,-20-22 16,20 1-16,1 0 0,-1 0 0,1 21 15,-1-21-15,1 0 0,-22-1 0</inkml:trace>
  <inkml:trace contextRef="#ctx0" brushRef="#br0" timeOffset="68764.52">16489 8636 0,'0'-21'16,"0"-43"0,0 43-16,0 0 0,0 0 15,-21 0-15,-1 21 16,1 0-16,0 0 0,-21 0 0,-1 0 15,1 0-15,0 21 0,-1 0 0,-20-21 16,21 21-16,20 0 0,-20 1 16,21-1-16,-21 0 0,20 0 15,22 0-15,0 0 0,0 1 16,22-22 0,-1 0-16,0 0 15,21 0-15,-21 0 0,22 0 0,-1 0 16,0 0-16,1 0 0,-22 0 15,21 0-15,-21 0 0,22 0 0,-22 0 16,-21 21 0,-21-21-1,0 21-15,-1-21 0,-20 21 0,21-21 16,0 21-16,-22 0 0,22-21 16,0 0-16,0 22 0,0-22 15,42 0 16,0 0-31,0 0 0,0 0 16,22 0-16,-22 0 0,21 0 0,-21 21 16,22-21-16,-22 21 0,0 0 15,0 0-15,0 0 0,-21 22 0,0-22 16,0 21-16,0 1 0,0-22 0,0 21 16,-21 0-16,0-20 0,0 20 15,0 0-15,0-21 0,-1 1 0,1 20 16,0-21-16,0 0 0,21 0 15,0 1-15,21-22 16,21 0-16,-20 0 0</inkml:trace>
  <inkml:trace contextRef="#ctx0" brushRef="#br0" timeOffset="70139.74">18013 8170 0,'0'0'0,"0"-42"0,0 21 0,-21 0 15,21 0-15,-22-22 0,22 22 16,-21 0-16,0 21 0,0-21 0,0 21 16,0 0-16,-1 0 0,1 21 0,-21 0 15,21 0-15,0 22 0,-22-1 16,22 21-16,0-20 0,0 20 0,0 1 16,-1-1-16,22 1 0,0-22 15,0 22-15,0-22 0,0 21 16,0-20-16,0-1 0,0 0 0,22-20 15,-1-1-15,0 21 0,0-42 0,21 21 16,-20 0-16,20-21 0,-21 0 16,21 0-16,1 0 0,-1 0 0,0-21 15,-20 0-15,20 21 0,0-21 0,1 0 16,-22-22-16,21 22 0,-21 0 16,0 0-16,1 0 0,-1-22 15,-21 22-15,21 0 0,-21 0 0,0 42 31,0 0-15,0 0-16,0 22 0,0-22 0,0 21 16,0 1-16,0-22 0,0 21 0,0-21 15,0 22-15,0-22 0,21 0 16,0 0-16,0 0 0,1-21 0,-1 0 16,0 21-16,21-21 0,-21 0 0,22 0 15,-1 0-15,-21-21 0,22 0 16,-1 21-16,-21-21 0,21 0 0,-20 0 15,-1-22-15,0 22 0,0-21 0,0 21 16,-21-22-16,0 1 0,0 0 16,0 20-16,-21-20 0,0 0 15,-21 21-15,20-1 0,-20-20 0,0 21 16,21 21-16,-22 0 0,1 0 16,0 0-16,-1 0 0,22 0 0,-21 21 15,21 0-15,-1 0 0,1 1 0,21 20 16,0-21-16,0 0 0,0 22 15,0-22-15,21 21 0,1-21 0,-1 0 16,0 1-16,21-1 0,-21 0 16,22-21-16,-1 0 0,0 0 0,1 0 15,-1 0-15,0 0 0,1 0 0,-22 0 16,21-21-16,1 0 0,-22 21 0,21-22 16,-21-20-16,0 21 0,1 0 15,-1 0-15,0-1 0,0-20 16,-21 21-16,21 0 0,-21 0 0,21-1 15,-21 1-15,0 42 32,0 1-32,0-1 0,0 0 0,0 0 15,0 0-15,0 0 0,-21 1 0,21-1 16,-21 0-16,21 0 0,0 0 16,-21 0-16,21 1 0,0-1 15,0-42 16,21 21-31,-21-22 0,21 1 16,0 0-16,-21 0 0,22 0 0,-1 0 16,-21-1-16,21 1 0,0 0 15,-21 0-15,0 0 0,21 0 0,0-1 16,1 22-16,-1 0 16,0 22-1,-21-1-15,0 0 0,0 0 16,0 0-16,21 0 0,-21 1 0,21-1 15,-21 0-15,21 0 0,1 0 16,-1 0-16,0 1 0,21-22 16,-21 21-16,1-21 0,20 0 0,-21 0 15,106-21 1,-85 21-16,-20-22 0,20 1 16,-21 0-16,0 0 0,0 0 0,1 0 15,-1-1-15,-21 1 0,0 0 0,0 0 16,0-21-16,0 20 0,0 1 15,0 0-15,0 0 0,-21 21 16,-1 0-16,1 0 0,0 0 0,0 21 16,21 0-16,0 0 15,0 1-15,0 20 0,0-21 0,0 0 16,0 22-16,0-22 0,21 0 0,-21 21 16,21-21-16,-21 1 0,0-1 15,21-21-15,-21 21 0,0 0 16,22-21-16,-22-21 15,0 0 1,0 0-16,0-1 0</inkml:trace>
  <inkml:trace contextRef="#ctx0" brushRef="#br0" timeOffset="70983.87">20341 7853 0,'21'-42'0,"-42"84"0,63-106 0,-20 43 15,-1 0-15,-21 42 16,0 22 0,0-22-16,0 21 0,0 0 15,0 22-15,0-22 0,-21 22 16,-1-1-16,1 1 0,0-22 0,21 22 16,-21-1-16,0-21 0,0 22 0,21-22 15,0 1-15,0-1 0,0 0 16,0 1-16,0-22 0,0 21 0,21-21 15,0 0-15,21 1 0,1-22 16,-22 21-16,21-21 0,0 0 0,1 0 16,-1 0-16,0 0 0,1-21 0,-1 21 15,0-22-15,-20 1 0,-1 0 16,21 0-16,-21 0 0,-21-22 0,0 22 16,21-21-16,-21 21 0,0 0 15,0-1-15,0 1 0,0 0 0,0 0 16,-21 21-16,0 0 15,0 21-15,0 0 0,21 0 16,0 1-16,-21-1 0,21 21 0,0-21 16,0 0-16,0 1 0,0 20 0,0-21 15,21 0-15,0 0 16,0 1-16,0-22 0,0 0 0,22 0 16,-22 0-16,0 0 0,0 0 0,0 0 15,22 0-15,-22-22 16,0 1-16,0 0 0,0 0 0,1 0 15,-22 0-15,21-1 0,0 1 0,0 0 16,0 0-16,-21 0 0,21 0 0,-21-1 16,22 1-16,-22 42 31,0 1-31,0-1 16,0 0-16,0 0 0,0 0 15,0 0-15,-22-21 0,22 22 16,0-1-16,0 0 0,0 0 0,22-21 31,-1 0-15,0 0-16,-21-21 0,21 21 0,0-21 15,-21 0-15,21-1 0,1 1 0,-1 0 16,0 0-16,-21 0 0,21 0 16,0-1-16,0 1 0,1 0 0,-22 0 15,21 21-15,-21 21 16,0 0-1,0 0-15,0 1 0,-21-1 0,21 0 16,-22 0-16,22 0 0,0 0 16,0 1-16,0-1 0,0 0 0,0 0 15,0 0-15,0 0 0,22-21 16,-1 22-16,0-22 16,0 0-16,0 0 0,22 0 0,-22 0 15,0-22-15,0 1 0,0 21 16,0-21-16,1 0 0,-1 0 0</inkml:trace>
  <inkml:trace contextRef="#ctx0" brushRef="#br0" timeOffset="71978.31">21971 8530 0,'0'-42'0,"0"84"0,0-105 0,0 42 15,0-1-15,0 1 0,0 0 0,-21 21 16,0 0-16,-1 0 16,1 21-16,0 0 0,0 1 15,21-1-15,-21 0 0,21 0 0,-21 0 16,21 22-16,0-22 0,0 0 15,0 0-15,0 0 0,0 0 16,0 1-16,0-1 0,21 0 0,0-21 16,21 21-16,1-21 0,-22 0 15,21 0-15,0 0 0,-20 0 16,20-21-16,-21 21 0,21-21 0,-20 0 16,20-1-16,-21 1 0,0 0 0,0-21 15,1-1-15,-22 1 0,21 0 16,0-1-16,0-20 0,-21-1 15,0 1-15,21-1 0,0 1 0,1-64 16,-22 63-16,0 22 16,21 0-16,-21-1 0,0 22 0,0 0 15,0 0-15,0 42 16,-21 21 0,21-20-16,0 20 0,-22 0 15,1 22-15,0-1 0,0 1 0,21-1 16,-21 1-16,0-1 0,21 1 15,0-1-15,0-20 0,0-1 0,0 0 16,0 1-16,0-1 0,0 0 0,21-21 16,0 1-16,0 20 15,0-42-15,0 21 0,1 0 0,20-21 16,-21 0-16,0 0 0,0 0 0,1 0 16,-1-21-16,0 0 0,0 0 0,0 0 15,0-1-15,1 1 0,-1 0 16,0 0-16,0-21 0,21-22 15,-42 43-15,22-21 0,-1 20 0,0 22 16,-21-21-16,21 21 16,-21 21-16,0 1 0,0-1 15,0 0-15,0 0 0,0 0 0,0 0 16,0 1-16,0-1 0,0 0 16,0 0-16,0 0 15,0 0-15,21-21 0,0 0 16,1 22-16,-1-22 0,21 0 15,-21 0-15,0 0 0,22 0 0,-22 0 16,0-22-16,0 22 0,0-21 0,1 0 16,-1 0-16,-21 0 0,0 0 0,0-1 15,0-20-15,0 21 0,0-21 16,0 20-16,0-20 0,-21 0 0,-1 21 16,1-1-16,0 1 0,-21 21 15,21 0-15,-22 0 0,22 0 0,-21 21 16,21-21-16,-1 22 0,1 20 15,0-21-15,21 0 0,0 0 0,0 22 16,0-22-16,0 0 0,0 0 16,21 0-16,0 1 0,22-1 0,-1 0 15,0-21-15,-20 21 0,20-21 16,-21 0-16,21 0 0,1 0 16,-1 0-16,-21 0 0,22 0 0,-1-21 15,-21 21-15,0-21 0,22 0 0,-22 21 16,21-43-16,-21 43 15,-21-21-15,21 21 16,-21 21 15,0-42 16</inkml:trace>
  <inkml:trace contextRef="#ctx0" brushRef="#br0" timeOffset="72216.17">22140 8107 0,'-42'0'0,"84"0"0,-63 0 15,42 0 1,22 0-16,-1 0 0,0 0 16,1 0-16,20 0 0,-21 0 0,22 0 15,-22 0-15,22 0 0,-22 0 0,0 0 16,1 0-16,-1 0 0,-21 0 16,0 0-16,-21-21 15,-21 21-15,0 0 0</inkml:trace>
  <inkml:trace contextRef="#ctx0" brushRef="#br0" timeOffset="72460.23">19431 8170 0,'0'0'0,"-64"0"0,22 0 15,21 0-15,42 0 16,0 0-16,22-21 0,-1 21 16,0-21-16,22 21 0,-1-21 0,-20 21 15,20-21-15,1 21 0,-22-21 16,21 21-16,-20 0 0,20-22 16,-20 22-16,-1-21 0,0 21 0,-21 0 15,22 0-15</inkml:trace>
  <inkml:trace contextRef="#ctx0" brushRef="#br0" timeOffset="73645.55">550 12319 0,'0'0'0,"-21"0"0,0 0 16,42-21 15,0 21-31,0 0 0,22 0 16,-1 0-16,22 0 0,-22 0 15,21 0-15,1 0 0,-1-21 16,1 21-16,21 0 0,-1 0 0,1-21 16,0 21-16,-1 0 0,1-22 0,0 22 15,-22-21-15,22 21 0,-22 0 16,1-21-16,-1 0 0,-20 21 15,-1 0-15,0 0 0,-21 0 0,1 0 16,-22-21-16,-22 21 16,1 0-1,0 0-15,-21 0 0,21 0 0,-22 0 0,1 0 16,0 0-16,-1 0 16,22 0-16,-21 0 0,-1 0 15,22 0-15,21-21 16,21 21-1,1 0-15,-1-22 0,0 22 16,21 0-16,-21-21 0,22 21 16,-22 0-16,0 0 0,21 0 0,-20 0 15,-1 0-15,0 21 16,-21 1-16,0-1 0,0 0 0,0 0 16,0 0-16,-21 0 0,0 22 15,-1-22-15,-20 21 0,0-21 16,-1 22-16,1-22 0,0 21 0,-22-21 15,22 1-15,0-1 0,20 0 16,-20 0-16</inkml:trace>
  <inkml:trace contextRef="#ctx0" brushRef="#br0" timeOffset="76287.66">4000 11388 0,'-21'-21'0,"42"42"0,-63-64 0,21 22 16,0 0-16,-22 0 0,22 0 15,-21 21-15,21 0 0,0 0 0,-22 0 16,22 0-16,-21 0 0,21 21 16,-22 21-16,22 1 0,-21-22 0,21 42 15,-22-20-15,22 20 0,0 1 0,0-1 16,0 1-16,-1 20 0,22-20 16,0-1-16,0 1 0,0-1 0,0 1 15,22-22-15,-1 22 0,0-43 16,21 21-16,1-21 0,-1 0 15,0 1-15,1-1 0,20-21 0,-21 0 16,1 0-16,20 0 0,-20 0 0,-1-21 16,0-1-16,1 22 0,-22-21 15,63-21-15,-62 21 0,-1-22 16,21 22-16,-21 0 0,0-21 0,1 21 16,-1-22-16,-21 22 0,0 0 15,21 0-15,-21-22 16,0 65-1,-21-1 1,21 0-16,-21 0 0,21 21 16,0-20-16,0-1 0,0 21 15,0-21-15,0 0 0,0 1 0,0-1 16,0 0-16,21 0 0,0 0 0,0 0 16,0-21-16,0 0 0,1 0 15,20 0-15,-21 0 0,21 0 0,-20 0 16,20 0-16,-21 0 0,21-21 0,-20 0 15,20 21-15,-21-21 0,0 0 16,0-22-16,1 22 0,-1 0 16,-21-21-16,0 21 0,0-22 0,0 1 15,0 0-15,-21-1 0,-1 22 16,1-21-16,-21 21 0,0-22 0,-1 22 16,1 0-16,0 0 0,-1 21 15,1 0-15,21 0 0,-22 0 0,1 21 16,21 0-16,0 0 0,0 0 0,-1 1 15,22 20-15,-21-21 0,21 21 0,0-20 16,0 20-16,0-21 0,0 21 16,21-20-16,1-1 0,20 0 0,-21-21 15,21 0-15,-20 0 0,20 0 16,0 0-16,1 0 0,20 0 16,-21-21-16,1 0 0,-1 21 0,0-22 0,22-20 15,-22 21-15,1 0 0,-22 0 16,21-1-16,-21-20 0,0 21 15,1 21-15,-1-21 0,0 0 0,-21 42 32,0 0-17,0 21-15,0-21 0,0 1 16,0 20-16,0-21 0,0 0 0,0 22 16,0-22-16,0 0 0,0 0 15,0 0-15,0 0 0,0 1 16,0-44 15,0 1-15,0 0-16,21 0 0,0 0 0,-21 0 15,21-22-15,-21 1 0,22 21 0,-1-22 16,-21 1-16,21 0 0,0 21 16,0-1-16,0-20 0,1 21 0,-1 0 15,0 21-15,0 0 0,0 0 16,-21 21-16,21 0 15,-21 0-15,0 0 0,22 1 0,-22-1 16,21 21-16,-21-21 0,0 0 0,21 22 16,-21-22-16,0 0 0,21 0 15,0 0-15,-21 1 0,21-1 16,1-21-16,-1 21 0,0-21 0,0 0 16,0 0-16,0 0 0,1 0 0,20 0 15,-21 0-15,21-21 0,1 21 16,-22-21-16,21-1 0,1 1 0,-22-21 15,21 21-15,-21 0 0,43-43 16,-43 22-16,0 21 0,0-1 16,-21 1-16,21 0 0,-21 0 0,-21 21 15,0 0 1,0 0-16,0 21 0,0 0 16,-1 0-16,1 1 15,21-1-15,0 0 0,0 0 0,0 0 16,0 0-16,0 1 0,0-1 0,0 0 15,0 0-15,0 0 16,0 0-16,21-21 0,1 22 16,-22-44 15,0 1-15,-22 21-16,1-21 0,21 0 15,-21 0-15,0 21 0,21-21 16,-21 21-16,21 21 31,0 0-31,0 0 0,0 0 0,0 0 16,0 1-16,0-1 15,0 0-15,0 0 0,21 0 0,0-21 16,0 21-16,0-21 0,1 0 0,20 0 16,-21 0-16,0 0 0,22 0 15,-22 0-15,21 0 0,0 0 0,-20-21 16,20 0-16,-21 0 0,21 0 0,1 0 15,-22-1-15,0-20 0,0 21 0,22-21 16,-22-1-16,-21 1 0,21 0 16,0-22-16,0 22 0,-21-22 15,0 1-15,21-1 0,1 1 0,-22-1 16,0-20-16,21 20 0,-21 22 16,21-22-16,-21 22 0,21 0 0,-21-1 15,0 22-15,0 0 0,0 0 0,0 42 31,-21 0-31,0 0 16,21 22-16,-21-1 0,21 21 16,-22-20-16,22-1 0,0 22 0,0-1 15,0-21-15,0 22 0,0-1 0,0 43 16,0-63-16,0 20 0,0-21 16,0 1-16,0 20 0,0-20 15,0-22-15,22 21 0,-1 0 16,0-20-16,0-1 0,0 0 0,0 0 15,22-21-15,-22 0 0,21 0 0,-21 0 16,22 0-16,-1 0 0,-21 0 0,22-21 16,-22 0-16,21-22 0,-21 22 15,22 0-15,-1-64 0,-21 64 16,0-21-16,-21 0 0,0 20 0,0-20 16,0 21-16,0 0 15,0 0-15,-21 21 0,0 0 16,0 0-16,0 0 0,-1 0 15,1 0-15,21 21 0,-21 0 0,0 0 16,21 0 0,0 0-16,21 1 0,-21-1 15,21 0-15,0 0 0,1-21 0,-1 21 16,-21 0-16,21 1 0,0-1 16,0-21-16,0 21 0,-21 0 0,22-21 15,-1 21-15,0-21 0,0 0 16,0 0-16,0 0 0,1 0 15,-1 0-15,0 0 16,0 0-16,0-21 0,-21 0 0,21 21 16,1-21-16,-1 0 0,-21-22 15,0 22-15,21 0 0,-21 0 0,21-22 16,-21 22-16,0 0 0,0-21 16,0 21-16,0-1 0,0 1 0,0 0 15,0 42 1,0 0-1,0 1-15,0-1 0,0 0 16,0 0-16,0 0 0,0 22 0,0-22 16,0 0-16,0 0 0,21 21 15,-21-20-15,21-1 0,1-21 16,-22 21-16,21-21 0,0 0 16,0 0-16,0 0 0,0 0 0,1 0 15,-1-21-15,0 21 16,-21-21-16,21-1 0,0 1 15,-21 0-15,21-21 0,-21 21 0,0-1 16,22 1-16,-22-21 0,0 21 0,0 0 16,0-1-16,0 44 31,0-1-31,0 0 16,0 0-16,0 0 0,0 0 15,0 1-15,0-1 0,0 0 0,0 0 16,0 0-16,0 0 0,0 1 15,0-1-15,21 0 0,0-21 16,0 0-16,-21 21 0,21-21 0,0 0 16,1 0-16,-1 0 15,0 0-15</inkml:trace>
  <inkml:trace contextRef="#ctx0" brushRef="#br0" timeOffset="76543.37">8403 11684 0,'0'0'0,"0"-21"0,0 0 0,0 0 16,0-1-16,-21 22 0,0 0 16,0 0-16,-1 0 0,1 0 15,0 0-15,21 22 0,0-1 16,-21 0-16,0 0 0,21 0 0,0 0 16,0 1-16,0-1 0,0 21 15,0-21-15,0 0 0,0 22 0,0-22 16,0 0-16,0 0 0,21 22 15,-21-22-15,21 0 0,0-21 0,0 21 16,1-21-16,-1 0 0,0 0 16,21 0-16,-21 0 0,22 0 0,-1-21 15,0 0-15,1 0 0</inkml:trace>
  <inkml:trace contextRef="#ctx0" brushRef="#br0" timeOffset="77437.86">8784 11007 0,'0'0'16,"-21"21"-16,0 0 0,-22 21 0,22-20 0,0 20 15,21 0-15,-21 22 0,21-22 16,-21 0-16,21 22 0,0-22 0,0 1 15,0-1-15,0 21 0,0-20 16,0-1-16,0 0 0,0-20 16,0 20-16,21 0 0,0-21 0,-21 22 15,21-22-15,0 0 0,-21 0 0,43 22 16,-22-43-16,0 0 0,0 0 16,0 0-16,1 0 0,-1 0 15,0 0-15,0-22 0,0 22 0,0-21 16,1 0-16,-1 0 0,0 0 0,0-22 15,-21 1-15,21 21 16,-21 0-16,21 21 0,-21-21 0,0-1 16,0 44 15,0-1-31,0 0 0,0 0 16,0 0-16,0 0 15,0 1-15,0-1 0,0 0 16,0 0-16,22-21 0,-1 0 0,0 21 15,0-21-15,0 0 16,0 0-16,1 0 0,-1 0 0,0 0 16,0-21-16,-21 0 0,21 21 0,0-21 15,-21 0-15,0-1 0,0 1 16,0 0-16,0 0 0,0-21 16,0 20-16,0-20 0,0 21 0,0-21 0,-21 20 15,0 1-15,21-21 0,-21 42 16,-21-21-16,20 21 15,1 0-15,0 0 0,0 21 16,21 0-16,0 0 0,-21 0 0,21 1 16,0 20-16,0-21 0,0 0 0,0 0 15,0 1-15,0-1 0,0 0 16,21 0-16,-21 0 0,21 0 0,0-21 16,22 0-16,-22 22 0,0-22 0,0 0 15,0 0-15,22 0 0,-22 0 16,0-22-16,0 22 0,0-21 0,0 0 15,1 0-15,20 0 0,-21 0 0,0-1 16,22 1-16,-22 0 0,21 0 16,-21 0-16,0 0 0,1-1 0,20 22 15,-21 0-15,0 0 16,-21 22-16,0-1 16,0 0-16,0 0 0,0 0 15,0 0-15,0 1 0,0-1 16,0 0-16,0 0 0,0 0 15,0 0-15,21-21 0,1 0 16,-1 0-16,0 0 16,0 0-16,-21-21 15,21 21-15,0-21 0,-21 0 16,22 0-16,-22 0 0</inkml:trace>
  <inkml:trace contextRef="#ctx0" brushRef="#br0" timeOffset="77677.72">8784 11282 0,'-42'21'0,"84"-42"0,-127 42 0,43 0 16,21-21-16,42 0 31,21 0-31,-20 0 16,20 0-16,0 0 0,1-21 0,-1 21 15,0 0-15,1-21 0,-1 21 16,0 0-16,1 0 0,-1-21 0,-21 21 16,21 0-16,-20 0 0,-22-21 0</inkml:trace>
  <inkml:trace contextRef="#ctx0" brushRef="#br0" timeOffset="77954.16">6350 11663 0,'0'0'0,"-21"0"0,-22 0 15,65 0 1,20 0-1,-21 0-15,21 0 0,-20-21 16,20 21-16,0 0 0,1-21 0,20 21 16,-21 0-16,1 0 0,-1-22 15,22 22-15,-22-21 0,0 21 16,-21 0-16,22 0 0,-1 0 0,-21 0 16,22 0-16,-22 0 0,0-21 0</inkml:trace>
  <inkml:trace contextRef="#ctx0" brushRef="#br0" timeOffset="82067.67">11493 11049 0,'0'0'0,"-21"0"0,0-21 0,0 21 16,0 0-16,0 0 0,-1 0 0,1 21 15,0 0-15,0 0 0,0 1 16,0-1-16,-1 21 0,22 0 16,-21 1-16,0-1 0,21 22 0,-21-22 0,21 21 15,0 1-15,0-22 0,0 22 16,0-22-16,0 22 0,0-22 16,0 21-16,21-20 0,0-1 0,0-21 15,1 22-15,20-22 0,21 21 16,-41-21-16,20-21 0,-21 0 15,21 0-15,1 0 0,-22 0 0,21 0 16,-21-21-16,22 0 0,-1 0 0,-21 0 16,22-1-16,-1-20 0,-21 21 15,21-21-15,-20-1 0,-1 1 0,0 0 16,0-1-16,0 1 0,-21-22 16,0 22-16,0-21 0,0-1 0,0 1 15,-21 20-15,0-20 0,0-1 16,-22 22-16,22 0 0,-21-1 0,21 1 15,-22 21-15,1 0 0,21-1 0,-21 1 16,-1 0-16,22 21 0,-21 0 16,21 0-16,-22 0 0,22 21 0,-21 0 15,21 1-15,-22-1 0,22 21 0,0 0 16,0 1-16,21 20 0,0 1 0,0-1 16,0 1-16,0-1 0,0 1 15,0-1-15,0-20 0,0 20 0,21-21 16,0 1-16,21-1 0,-20-21 15,-1 22-15,0-22 0,21 0 16,-21-21-16,22 21 0,-1-21 0,-21 0 16,22 0-16,-1 0 0,0 0 0,1-21 15,-1 0-15,0 21 0,1-21 0,-1-1 16,0 1-16,1 0 0,-1 0 16,0-21-16,-21 20 0,1 1 0,-1-21 15,0 21-15,0-22 0,0 22 0,0 0 16,-21 0-16,0 0 0,0 0 15,22 21-15,-22 21 16,0 0-16,0 0 16,0 0-16,0 22 0,0-22 15,0 0-15,0 0 0,21 0 16,-21 0-16,0 1 0,0-1 0,0 0 16,21 0-16,0-21 0,-21 21 0,21-21 15,0 0-15,1 0 0,-1 0 16,0 0-16,0 0 15,0-21-15,0 21 0,-21-21 0,22 21 16,-1-21-16,0 0 0,0-1 0,-21 1 16,0 0-16,21 0 0,-21-21 0,21 20 15,-21 1-15,0 0 0,0 0 16,22 0-16,-22 0 0,0-1 16,21 22-16,0 0 15,0 0 1,-21 22-16,0-1 15,0 0-15,0 0 0,0 0 0,21 0 16,-21 1-16,0-1 0,21 0 16,-21 0-16,0 0 0,0 0 0,22-21 15,-1 22-15,0-1 0,0-21 16,0 21-16,0-21 0,1 0 16,-1 0-16,0 0 0,0 0 15,0 0-15,0 0 0,1-21 16,-1 0-16,0 21 0,0-22 0,0 1 15,-21 0-15,21 0 0,1 0 0,-22 0 16,21-1-16,-21-20 0,0 21 16,0 0-16,0 0 0,0-1 0,0 1 15,0 0-15,-21 0 0,-1 21 0,1 0 16,0 0-16,0 0 0,0 0 16,0 21-16,-1-21 0,1 21 15,0 0-15,21 1 0,0-1 0,0 0 16,0 42-16,0-41 0,0-1 15,0 0-15,0 0 0,0 0 16,0 0-16,21-21 0,0 22 0,1-22 16,-1 0-16,0 21 0,0-21 0,0 0 15,0 0-15,1 0 0,20 0 16,-21 0-16,0 0 0,22 0 16,-22-21-16,0-1 0,21 22 0,-21-21 15,1 0-15,-1 0 0,21-21 16,-21-1-16,0 22 0,-21 0 15,0 0-15,0 0 0,0-1 0,0 1 16,0 42 0,0 1-1,0-1-15,0 0 0,0 0 16,0 0-16,0 0 0,0 1 0,0-1 16,0 0-16,0 0 0,22 0 15,-1 0-15,-21 1 0,21-22 0,0 0 16,0 0-16,0 0 15,1 0-15,-1 0 0,0 0 0,0 0 16,0 0-16,22 0 0,-22 0 0,0-22 16,21 1-16,-21 21 0,1-21 0,20 0 15,-21-21-15,0 20 0,0-20 16,1 21-16,-22-43 0,21 22 0,-21 0 16,21-22-16,-21 22 0,0-22 0,0 22 15,0-21-15,0 20 16,0 1-16,0 0 0,0 20 0,0 1 15,0 0-15,0 0 0,0 0 0,-21 21 16,0 21 0,-1 0-16,22 21 0,0-20 15,-21-1-15,21 21 0,-21 0 0,21 1 16,0 20-16,0-20 0,0-1 0,0 0 16,0 1-16,0-1 0,0 0 15,0 1-15,0-1 0,0-21 0,0 21 16,0-20-16,0-1 0,21 0 15,0 0-15,1 0 0,-1-21 0,0 0 16,21 0-16,-21 0 0,1 0 16,-1 0-16,0 0 0,0 0 15,0-21-15,0 21 0,1-21 0,-1 0 16,0 0-16,0-1 0,0 22 0,0-21 16,-21 0-16,0 0 0,0 0 15,0 42 32,0 0-47,0 0 0,0 0 0,0 1 16,0-1-16,0 0 0,22 0 15,-1-21-15,-21 21 0,21-21 16,0 0-16,0 21 0,0-21 16,22 22-16,-22-22 0,0 0 15,43 0-15,-43 0 0,21-22 16,-21 1-16,0 21 0,22-21 0,-22 0 15,0 21-15,0-42 0,-21 20 16,21 1-16,-21-21 0,0 21 0,0-22 16,0-41-16,0 63 0,0-22 15,-21 1-15,21 21 0,-21 0 16,0-1-16,0 1 0,-22 21 0,22 0 16,0 0-16,-64 0 0,64 0 15,-21 21-15,21 1 0,-22-1 16,22 0-16,0 21 0,0-21 15,0 22-15,21-1 0,0-21 0,0 22 16,0-1-16,0-21 0,0 21 0,0-20 16,0-1-16,21 0 0,0 0 15,0 0-15,22 0 0,-22 1 0,21-22 16,0 21-16,1-21 0,-1 0 0,22 0 16,-22 0-16,21 0 0,-20 0 15,20 0-15,1-21 0,-22 21 0,22-22 16,-1 1-16,-21 0 0,1 21 0,-1-21 15,0 0-15,-20-22 0,20 22 0,-21-21 16,-21 21 0,0-22-16,0 22 0,0 0 0,0 0 0,-21 0 15,0 0-15,0 21 16,-1 0-16,-20 0 0,21 0 16,0 0-16,0 21 0,-22 0 0,22 0 15,0 0-15,0 0 0,0 1 0,21 20 16,-22-21-16,22 0 0,0 0 15,-21 1-15,21-1 0,0 0 0,0 0 16,0 0-16,21-21 0,1 0 16,-1 0-16,0 0 0,21 0 15,-21 0-15,1 0 0,20 0 16,-21 0-16,0-21 0,22 21 0,-22-21 16,0 0-16,21 0 0,-21-1 0,22-20 15,-22 21-15,0-21 16,0 42-16,-21-22 15,21 1-15,-21 42 32,0 1-32,0-1 0,0 0 15,22 0-15,-22 0 0,21 0 16,0 1-16,0-1 0,0-21 16,0 21-16,1-21 0,-1 0 0,0 0 15,0 0-15,21 0 0,-20 0 16,20 0-16,0 0 0,-21 0 0,22 0 15,-22 0-15,21 0 0,-21-21 16,22 0-16,-22-1 0,0 1 0,-21 0 16,0 0-16,21 0 0,-21-22 15,0 22-15,0-21 0,0 21 0,0 0 16,0-1-16,0 1 0,-21 0 0,0 21 16,0 0-16,0 0 0,-1 0 15,-20 0-15,21 0 0,0 0 16,0 21-16,-1 0 0,1 1 0,21-1 15,-21 21-15,0-21 0,21 0 0,0 1 16,-21-1-16,21 21 0,0-21 16,0 0-16,0 1 0,21-1 15,0 0-15,0-21 0,0 0 16,-21 21-16,22-21 0,-1 0 0,0 0 16,21 0-16,-21 0 0,1 0 0,-1 0 15,21-21-15,-21 0 0,0 21 16,1-21-16,-1-1 0,0-20 0,0 21 15,0-21-15,0 20 0,-21-83 16,0 62-16,22-20 0,-22-1 16,0 22-16,21-22 0,-21 22 0,0-21 15,0 20-15,0 1 0,0-22 0,0 43 16,0-21-16,0 21 0,0 0 16,0-1-16,-21 22 0,-1 0 15,1 0-15,0 43 0,0-22 16,21 0-16,-21 21 0,21 1 15,-21-1-15,21 0 0,-22 1 16,22-1-16,0 22 0,0-22 0,0 0 16,0 22-16,0-22 0,0 0 0,22 1 15,-1-1-15,0-21 0,0 22 16,0-22-16,0 0 0,1 0 16,-1 0-16,0 0 0,0-21 0,21 0 15,-20 0-15,-1 0 0,21 0 16,-21 0-16,0 0 0,1-21 15,-1 21-15,0-21 0,0 0 0,0 0 16,0 0-16,1-1 0,-1 1 0,-21 0 16,21 21-16,-21-21 0,21 0 0,0 21 15,-21 21 17,0 0-32,0 0 15,0 0-15,0 1 16,0-1-16,21-21 0,1 21 15,-1-21-15,0 0 16,0 0-16,0 0 0,0 0 16,1 0-1,-1-21-15,0 0 0,0-1 16,-21 1-16,21 0 0,0 0 16,1 0-16,-22 0 0,21 21 15,0 0 1,0 0-1,0 0-15,-21 21 0,21-21 0,-21 21 16,22 0-16,-1-21 0,0 21 16,0-21-16,0 21 0,0-21 0,1 0 15,-1 22-15,21-1 0,-21-21 0,22 0 16,-22 0-16,21 0 0,0 0 0,1 0 16,-1 0-16,0 0 15,1 0-15,-1 0 0,0 0 0,1 0 16,-22 0-16,21-21 0,-21-1 0,1 1 15,-1 0-15,-21 0 0,0-21 0,0 20 16,0-20-16,0 21 0,0 0 16,0-22-16,0 22 0,-21 0 0,-22 0 15,22 21-15,0 0 0,0 0 16,0 0-16,-1 0 0,-20 0 16,21 21-16,0 0 0,0-21 15,-1 21-15,1 1 0,0-22 0,21 21 16,0 0-16,0 0 0,0 0 15,21 0 1,-21 1-16,21-22 0,1 0 16,-1 21-16,0-21 0,0 21 0,-21 0 15,21-21-15,0 21 0,1 22 16,-22-22-16,21 0 0,0 0 16,-21 43-16,0-22 0,21-21 15,-21 21-15,0 1 0,21-1 0,-21 0 16,0 1-16,0-1 0,0 22 15,0-22-15,0 21 0,0 1 16,0-22-16,0 22 0,0-22 0,0 22 16,0-22-16,0 21 0,0-20 0,-21-1 0,0 0 15,0 22-15,21-22 16,-21-21-16,-43 64 0,43-64 16,-21 0-16,20 22 0,-20-43 0,0 21 15,-1-21-15,1 0 0,-21 0 0,20 0 16,1 0-16,0-21 0,-1 0 15,1-1-15,0 1 0,20 0 0,1 0 16,0 0-16,0-22 0,21 22 16,-21 0-16,21-21 0,0 21 0,0-43 15,0 22-15,0-1 0,0 1 16,0 0-16,0-1 0,0 1 16,0 0-16</inkml:trace>
  <inkml:trace contextRef="#ctx0" brushRef="#br0" timeOffset="82256.37">17060 10816 0,'-21'-42'15,"21"21"1</inkml:trace>
  <inkml:trace contextRef="#ctx0" brushRef="#br0" timeOffset="82289.34">17018 10774 0,'-21'21'15,"42"-42"-15,-63 42 0</inkml:trace>
  <inkml:trace contextRef="#ctx0" brushRef="#br0" timeOffset="83423.69">1206 14012 0,'0'0'16,"-42"0"-16,0 0 0,-1 0 0,1 0 15,-21 0-15,20 0 0,1 0 0,-22 0 16,22 0-16,0 0 0,-1 0 15,22 0-15,0 22 0,0-22 0,21 21 16,42-21 0,-21 0-16,22 0 0,20 0 0,1 21 15,-1-21-15,22 0 0,0 0 16,-1 0-16,1 0 0,21 0 0,-22 0 16,22-21-16,-21 21 15,0-21-15,-1-1 0,1 22 0,0-21 0,-1 21 16,-20-21-16,20 21 0,-20-21 15,-22 21-15,1 0 0,-1-21 16,0 21-16,-21 0 0,1 0 0,-22-21 16,-22 21-1,1 0-15,0-22 0,0 22 16,-21-21-16,20 21 0,-20 0 0,0 0 16,21-21-16,-22 21 0,22 0 15,0 0-15,0-21 0,0 21 0,-1 0 16,1 0-1,0 0-15,21-21 16,21 21 31,0 0-47,1 0 16,-1 0-16,0 0 0,0 0 0,0 0 15,0 21-15,1 0 0,-22 0 16,0 0-16,0 22 0,0-22 0,0 21 15,-22-21-15,1 22 0,-21-1 0,21-21 16,-22 22-16,1-1 0,0-21 16,-43 43-16,43-22 15,21-21-15,-22-21 0,22 21 16</inkml:trace>
  <inkml:trace contextRef="#ctx0" brushRef="#br0" timeOffset="91197.04">4127 13483 0,'0'0'0,"-21"-21"0,21 0 0,0-21 0,-21 20 16,21 1-16,-21 0 15,0 21-15,0 0 0,-1 0 16,1 0-16,0 0 0,0 21 16,0 22-16,0-22 0,-22 42 15,22-20-15,0 20 0,0 1 0,21-1 16,0 22-16,-21-22 0,21 1 15,0-1-15,0 1 0,0-1 0,0 1 16,0-1-16,21 1 0,0-22 16,0 0-16,0-20 0,22 20 15,-22-21-15,21-21 0,0 0 0,1 0 16,-1 0-16,-21 0 0,22 0 16,-1 0-16,43-63 0,-43 41 15,0 1-15,1-21 0,-1 21 16,0-22-16,-21 1 0,22 21 0,-22-21 15,0-1-15,0 22 0,-21-21 16,0-1-16,0 22 0,0-21 0,0 21 16,0 0-16,-21 21 15,0 21 1,0 0-16,0 0 0,-1 21 0,22-20 16,-21 20-16,21 0 0,-21 1 15,21-1-15,0 0 0,0 1 16,0-22-16,0 21 0,21-21 0,0 0 15,1 1-15,-1-1 0,0-21 16,21 0-16,1 0 0,-1 0 0,0 0 16,1-21-16,-1-1 0,0 1 15,1 0-15,-1 0 0,-21 0 0,21-22 16,1 22-16,-22 0 0,0-21 16,0-1-16,-21 22 0,0-21 0,0 0 15,0-43-15,0 43 0,-21 20 16,0-20-16,0 21 0,-22 0 15,1 0-15,21 21 0,-21 0 16,-1 0-16,1 21 0,0 0 0,-1 0 16,22 0-16,-21 22 0,21-1 15,-1 0-15,22 1 0,0-1 0,0 0 16,0 1-16,0-1 0,0 0 16,22 1-16,-1-22 0,21 21 0,-21-21 15,22 0-15,-22-21 0,21 0 16,0 0-16,1 0 0,-22 0 0,21 0 15,1-21-15,-22 0 0,21 0 0,-21 0 16,0 0-16,22-1 16,-22 1-16,-21 0 0,21 0 0,0 0 0,-21-22 15,21 1-15,-21 0 16,0 21-16,0-1 16,22 22-16,-22 22 15,0-1-15,0 0 16,0 0-16,0 21 0,0-20 0,0 20 15,0 0-15,0-21 0,0 22 0,0-22 16,0 21-16,0-21 0,0 1 16,0-1-16,0 0 0,21-21 31,0-21-31,-21 0 0,21-1 16,0 1-16,0-21 0,1 21 15,-1-22-15,0 22 0,0-21 16,0 0-16,22-1 0,-22 1 0,0 21 15,21-43-15,1 43 16,-22 0-16,0 0 0,0 21 0,0 0 16,0 0-16,1 21 0,-1 0 0,0 0 15,-21 0-15,21 1 0,-21-1 16,0 21-16,0-21 0,0 0 0,0 1 16,21 20-16,-21-21 0,21 0 0,-21 0 15,0 1-15,22-1 0,-1-21 16,0 21-16,0-21 15,0 0-15,0 0 0,22 0 0,-22 0 16,0-21-16,21 0 0,-20 21 16,20-22-16,-21 1 0,21 0 0,-20-21 15,-1 21-15,21-1 0,0-41 16,-42 42-16,22-22 0,-22 22 16,0 0-16,0 0 0,-22 21 15,1 0 1,0 21-16,0-21 0,0 21 0,0 0 15,-1 1-15,1-1 0,21 0 0,0 0 16,0 0-16,0 0 0,0 1 16,0-1-16,0 0 0,0 0 15,21-21-15,1 21 0,-22 0 0,21-21 16,0 22-16,0-22 0,0 0 16,-21 21-16,0-42 31,-21 21-16,0 0-15,0-22 0,0 1 0,-1 21 16,1-21-16,-21 21 16,21 0-16,21 21 31,0 0-31,0 1 16,0-1-16,0 0 0,0 0 15,0 0-15,21 0 0,0 1 16,0-1-16,0-21 0,1 0 15,20 0-15,-21 0 0,21 0 16,-20 0-16,20 0 0,0-21 0,1-1 16,-1 1-16,0 0 0,1 0 15,-1 0-15,0-22 0,1 22 0,-1-21 16,-21 0-16,21-1 0,-20 1 16,20-22-16,-21 22 0,0-21 0,0-1 15,1 1-15,-22-22 0,0 21 16,0 1-16,0-1 0,0 22 0,0 0 15,0-22-15,0 43 0,0-21 16,0 21-16,-22 42 31,22 21-31,-21-21 0,0 22 0,21 20 16,0-21-16,-21 22 0,21-22 0,0 22 16,-21-1-16,21 1 0,0-22 15,0 0-15,0 22 0,0-22 0,0 1 16,0-22-16,21 21 0,0-21 15,0 0-15,-21 1 0,21-1 0,1 0 16,20-21-16,-21 0 0,0 0 0,0 0 16,22 0-16,-22 0 0,0 0 15,43-42-15,-43 42 0,21-22 16,-21 1-16,0-21 0,1 21 16,-1 0-16,-21-22 0,0 22 0,21-21 15,-21 21-15,0-1 0,0 1 16,0 0-16,-21 0 15,0 21-15,-1 0 0,1 0 0,0 21 16,-21 0-16,42 0 0,-21 1 16,21-1-16,-22 0 0,22 0 0,0 0 15,0 0-15,0 1 0,0-1 16,22 0-16,-1 0 0,-21 0 0,21 0 16,0-21-16,0 22 0,0-1 15,1-21-15,-1 0 0,-21 21 0,21-21 16,0 0-16,0 0 0,0 0 15,1 0-15,-1 0 0,0 0 0,0-21 16,0 0-16,0-1 0,1 22 0,-1-21 16,0 0-16,0 0 0,0-21 15,-21 20-15,21 1 0,-21 0 0,22-21 16,-22 21-16,21-1 0,-21 1 0,0 42 47,-21 1-47,21-1 0,-22 0 15,22 0-15,0 0 0,0 0 0,0 1 16,0-1-16,0 0 0,0 0 16,0 0-16,0 0 0,22-21 15,-1 22-15,0-22 16,0 0-16,0 0 0,0 0 16,1 0-16,-1 0 0,0-22 0,0 1 15,21 0-15,-20 0 0,-22 0 16,21 0-16,21-22 0,-21 1 15,-21 21-15,0 0 0,21-22 0,-21 22 16,22 0-16,-22 42 31,0 0-15,0 0-16,0 22 0,0-22 16,0 0-16,0 0 0,0 0 0,0 1 15,0-1-15,0 0 0,0 0 0,0 0 16,21-21-1,-21 21-15,21-21 0,0 0 0,0 0 16,0 0-16,1 0 16,-1-21-16,0 21 15,0-21-15,0 0 0,0 0 0,1 0 16,-1-1-16,0 1 0,0 0 16,0-21-16,0 21 0,1-22 15,-22 22-15,21 0 0,-21 0 16,0 0-16,-21-1 15,-1 22 1,1 0-16,0 0 16,0 0-16,0 0 15,21 22-15,0-1 0,-21 21 16,21-21-16,-22 0 0,1 1 16,21-1-16,-21 21 0,21-21 15,0 0-15,-21 1 0,21-1 0,0 0 16,0 0-16,0 0 0,0 0 15,21-21-15,0 0 0,0 0 16,1 0 0,20 0-16,-21 0 0,0 0 0,22 0 15,-1 0-15,-21-21 0,21 0 0,1 0 16,-1 21-16,-21-21 0,22 0 16,-1-1-16,-21 1 0,21-21 0,22-22 15,-43 43-15,0-21 16,0-22-16,-21 22 0,22 0 15,-1-22-15,0 1 0,-21 20 0,0-20 16,21-1-16,0 22 0,-21-21 0,0 20 0,0 1 16,0 0-16,0-1 15,0 22-15,0-21 0,0 21 0,-21 21 32,0 21-32,0 0 15,0 21-15,21-21 0,-22 22 0,1-1 16,21 0-16,0 1 0,0 20 15,0-20-15,-21 20 0,21 64 16,0-85-16,0 22 0,0-1 0,0-20 16,0 20-16,0-20 0,0-1 15,0-21-15,0 21 0,21-20 0,0 20 16,1-21-16,-1-21 0,0 21 16,21-21-16,-21 0 0,1 0 15,-1 0-15,21 0 0,-21 0 0,22-21 16,-22 0-16,21 21 0,-21-21 0,22-22 15,-1 1-15,0 0 16,-21 21-16,1-22 0,-1 22 0,0-21 16,21-1-16,-42 22 0,21 21 15,-21-21-15,0 42 16,0 0 0,0 1-16,0-1 0,0 0 15,0 0-15,0 0 0,0 0 16,22 1-16,-1-1 0,-21 0 15,21 0-15,0-21 0,-21 21 0,21-21 16,0 0-16,1 0 0,-1 0 0,0 0 16,0 0-16,0 0 0,0 0 15,1 0-15,-1 0 0,-21-21 0,21 0 16,0 0-16,0 0 0,-21-1 0,0 1 16,0 0-16,0-21 0,0-1 15,0 1-15,0 21 0,-21-21 0,0-1 16,0 1-16,0 21 0,-1 0 15,1-1-15,-21 22 0,21 0 0,0 0 16,-22 22-16,22-1 0,0 0 16,0 21-16,-22 22 0,22-43 15,21 0-15,-21 21 0,21-20 16,0-1-16,0 21 0,0-21 16,21 0-16,22-21 0,-22 0 0,0 0 15,21 0-15,-21 0 0,22 0 16,-1 0-16,-21 0 0,22-21 0,-1 0 15,-21 0-15,21 0 0,1-22 16,-1 22-16,-21 0 0,0 0 16,1 0-16,-1-22 0,0 43 15,0 0 1,-21 22 0,0-1-16,0 0 15,0 0-15,0 0 0,0 0 0,0 1 16,0-1-16,0 0 0,21-21 15,-21 21-15,21-21 0,1 21 16,-1-21-16,0 0 0,0 0 0,0 0 16,43 0-16,-43 0 15,0 0-15,0 0 0,0-21 0,1 21 16,-1-21-16,-21 0 0,0 0 0,0-1 16,0 1-16</inkml:trace>
  <inkml:trace contextRef="#ctx0" brushRef="#br0" timeOffset="91427.92">9144 13293 0,'0'0'0,"-42"0"0,20 0 16,1 0-16,64 0 15,-22 0-15,21 0 0,-21 0 16,22 0-16,20 0 0,-21 0 0,1-21 15,20 21-15,-20 0 0,20-22 0,1 22 16,-22 0-16,0-21 0,1 0 16,-1 21-16,0-21 0,-21 21 0,-21-21 15,0 0-15,0-1 16</inkml:trace>
  <inkml:trace contextRef="#ctx0" brushRef="#br0" timeOffset="91665.36">7281 13335 0,'-63'21'16,"126"-42"-16,-190 63 0,64-20 0,20-22 16,1 0-16,21 0 0,42 0 15,21 0 1,-20 0-16,20 0 0,0 0 0,22 0 15,-22-22-15,22 1 0,-1 21 16,1-21-16,-1 21 0,22-21 0,-22 21 16,1-21-16,20 0 0,-20-1 0,-1 22 15,1-21-15</inkml:trace>
  <inkml:trace contextRef="#ctx0" brushRef="#br0" timeOffset="94100.05">11917 13145 0,'0'-22'0,"0"44"0,-21-65 0,21 22 15,0 0-15,-22 0 0,22 0 0,-21 21 16,0-22-16,0 22 15,-21 0-15,20 0 0,1 0 0,0 22 16,0-1-16,0 0 0,0 21 0,-1 1 16,22-1-16,0 0 0,-21 22 0,21-22 15,-21 22-15,21-1 0,0 1 16,0-22-16,0 21 0,0 43 16,21-63-16,0-1 0,1-21 15,20 21-15,0-20 0,1-1 16,-1 0-16,21-21 0,1 0 0,-22 0 15,22 0-15,-1 0 0,1 0 0,-1 0 16,1-21-16,-22 0 0,22-1 16,-22-20-16,0 21 0,1-21 0,-1-1 15,-21-20-15,21 20 0,-20-20 0,-1-1 16,0 1-16,0-1 0,0 1 16,-21-1-16,21 1 0,-21-1 0,0 1 15,0 21-15,0-1 0,0 1 0,0 21 16,0 0-16,0-1 0,-21 22 15,0 0-15,0 22 0,0 20 0,0-21 16,-1 21-16,1 1 0,0 20 16,0-20-16,0 20 0,-22-21 15,43 22-15,-21-22 0,0 22 0,21-22 16,-21 0-16,21 1 0,0-1 0,0 0 16,0-20-16,0-1 0,0 0 15,0 0-15,21 0 0,0-21 0,0 0 16,1 0-1,-1 0-15,0-21 0,0 0 16,-21 0-16,21 0 0,0 21 16,-21-22-16,0 1 0,22 0 15,-22 0-15,21 21 0,0 0 16,0 0 0,0 0-16,-21 21 0,21 0 15,1 0-15,-22 1 0,21-1 0,0 0 16,-21 0-16,21 0 0,0 0 15,0 1-15,1-22 0,-1 21 0,0-21 16,21 0-16,-21 0 0,22 0 0,-1 0 16,-21 0-16,43 0 0,-22 0 0,0-21 15,1 21-15,-1-22 0,0 1 16,1 0-16,-1 21 0,-21-42 0,0 21 16,1-1-16,-1-20 0,-21 21 15,21-21-15,-21 20 0,0 1 0,0-21 16,0 21-16,-21 0 0,0 21 15,-1-22-15,-20 22 0,21 0 16,0 0-16,0 0 0,-22 22 16,22-22-16,0 21 0,0 0 0,0 21 15,-1-21-15,22 22 0,0-22 0,0 21 16,0-21-16,0 1 0,0-1 16,0 0-16,0 0 0,0 0 0,22 0 15,-1-21-15,0 0 0,0 0 0,0 0 16,0 0-16,1 0 15,-1 0-15,21-21 0,-21 21 0,0-21 16,1 0-16,-1 0 0,0 0 0,0-1 16,0 1-16,0 0 0,1-21 15,-1 21-15,-21-1 0,0 1 16,21 0-16,0 21 0,-21 21 31,0 0-31,0 1 0,0 20 16,0-21-16,0 0 0,0 0 15,0 1-15,0-1 0,0 0 0,21 0 16,-21 0-16,21-21 0,1 21 0,-1-21 16,21 0-16,-21 0 15,0 0-15,1 0 0,-1 0 0,0 0 16,21 0-16,-21-21 0,1 0 16,-1 21-16,0-21 0,0 0 15,0 0-15,0-1 0,-21 1 0,0 0 16,22 0-16,-22 0 0,21 21 0,-21 21 31,0 0-15,0 0-16,0 0 0,0 1 15,0-1-15,0 0 0,21 0 16,-21 0-16,21 0 16,0-21-16,0 0 15,1 0-15,-1 0 0,0 0 0,0 0 16,0 0-16,22-21 0,-22 0 15,0 21-15,0-21 0,21 0 0,-20 0 16,-1-1-16,0 1 0,0 0 16,21 0-16,-42 0 0,22 0 0,-1-1 15,0 1-15,-21 0 0,21 21 16,-21 21 0,0 0-16,0 1 0,0-1 15,0 0-15,0 0 0,0 0 16,0 0-16,0 1 15,0-1-15,21-21 16,0 0-16,1 0 0,-1 0 16,0 0-16,0 0 15,0 0-15,0-21 0,22-1 0,-22 22 16,0-21-16,0 0 0,0 0 0,1 0 16,-1 0-16,0 21 0,0-22 15,0 1-15,0 21 0,-21-21 16,22 21-16,-1 0 0,-21 21 15,0 0 1,0 1-16,0-1 0,0 0 16,0 0-16,0 0 0,0 0 15,0 1-15,21-1 16,0 0-16,0-21 0,22 0 16,-22 21-16,0-21 0,21 0 15,1 0-15,-22 0 0,21 0 0,-21 0 16,22 0-16,-1-21 0,-21 0 15,0 21-15,22-21 0,-22-1 0,0 1 16,0 0-16,-21 0 0,21 0 16,-21 0-16,0-1 0,21 22 15,-21-21-15,0 42 32,0 1-32,0-1 15,0 0-15,0 21 0,0-21 0,0 1 16,0-1-16,0 0 0,0 0 15,22 0-15,-1 0 0,0-21 16,0 0-16,0 0 0,0 0 0,22 0 16,-22 0-16,21 0 0,-21 0 15,22 0-15,-1-21 0,-21 21 0,22-21 16,-1 0-16,0 0 0,-21 0 0,22-1 16,-1-20-16,-21 21 0,0 0 15,1 0-15,-1-1 0,0 1 0,-21-21 16,21 42-16,-21-42 15,0 20-15,0 1 0,0 0 0,-21 21 16,0-21-16,-22 0 0,22 21 16,0 0-16,-21 0 0,21 0 0,-22 21 15,22 0-15,0 0 0,-21 0 0,20 1 16,-20-1-16,21 0 16,0 21-16,-22-21 0,22 22 0,0-22 0,0 21 15,21-21-15,0 1 0,0-1 0,0 0 16,0 0-16,0 0 15,0 0-15,21 22 0,0-43 0,-21 42 16,21-21-16,1 0 0,-1 1 0,0-1 0,0 21 16,0-21-16,0 22 0,-21-1 15,22 43-15,-22-22 16,0-21-16,0 22 0,0-1 0,0 1 16,-22-1-16,1 1 0,0-1 0,0 1 15,0-22-15,0 22 0,-22-22 16,22 0-16,0 1 0,0-1 15,-22 0-15,22-20 0,-21-1 0,0 21 0,-1-42 16,1 21-16,0-21 0,-22 0 16,22 0-16,-22-21 0,-63 0 15,43-21-15,-1 20 0,21-20 0,-20 21 16,20-21-16,1-1 0,-1 1 0,22-22 16,0 22-16,-1 0 0,22-22 15,0 1-15,0-1 0,21 1 16,0-1-16</inkml:trace>
  <inkml:trace contextRef="#ctx0" brushRef="#br0" timeOffset="94295.95">14965 13123 0,'0'0'0,"0"-21"16,0 0-16,0 0 15,-21 21 17,-1 0-32,22-21 15,-21 21-15</inkml:trace>
  <inkml:trace contextRef="#ctx0" brushRef="#br0" timeOffset="95468.87">14457 13102 0,'0'0'16,"-21"0"-16,-1 21 0,1-21 0,0 0 16,21 22 15,-21-22-15,-1545 508 999</inkml:trace>
  <inkml:trace contextRef="#ctx0" brushRef="#br0" timeOffset="140120.16">16827 10202 0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15:37.2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952 614 0,'22'0'0,"-44"0"0,44-21 16,-22 0-16,0-1 0,0 1 15,0 0-15,-22 42 47,22 0-47,0 22 0,0-22 0,0 21 16,0 22-16,0-22 0,0 22 15,0-1-15,0 1 0,0-1 16,0 1-16,0-1 0,0-21 16,0 22-16,0-22 0,0 1 0,0-1 15,0 0-15,0 1 0,0-1 16,0-21-16,0 0 0,0 0 0,0 1 15,0-1-15,0-42 32,0-1-32,0 1 0,-21 0 15,21-21-15,0 21 0,0-22 16,-21 1-16</inkml:trace>
  <inkml:trace contextRef="#ctx0" brushRef="#br0" timeOffset="644.88">741 826 0,'-21'0'16,"42"0"-16,-64-22 0,22 1 0,21 0 15,-21 0-15,21 0 0,-21 0 0,21-22 16,0 22-16,0 0 0,0 0 16,0 0-16,0-1 0,0-20 0,21 21 15,0 21-15,22-21 0,-22 0 16,0-1-16,21 22 0,1 0 15,-1 0-15,0 0 0,1 0 16,20 0-16,-21 22 0,22 20 0,-1-21 16,-20 21-16,63 64 15,-85-63-15,21 20 0,-21 1 16,0-1-16,-21 1 0,0-22 0,0 21 16,0-20-16,0 20 0,-21-20 15,0-1-15,0-21 0,21 21 0,-21-20 16,21-1-16,-21-21 0,21 21 15,-22-21 1,22-21-16,-21 0 16,21-1-16,0-20 0,0 21 0,-21-21 15,21-22-15,0 22 16,-21-22-16,21 1 0,0 20 16,0-20-16,0-1 0,0 1 0,21-1 15,0 22-15,0 0 0,1-1 16,-1 1-16,0 0 0,0-1 0,21 22 15,-20 0-15,20 21 0,-21 0 16,21 0-16,-20 0 0,20 0 16,-21 0-16,21 42 0,-20-20 0,-1 20 15,21 0-15,-21 1 0,-21 20 0,21-21 16,-21 22-16,22-1 0,-22 1 16,0-1-16,0 1 0,0-1 15,0 1-15,-22-22 0,1 22 16,21-22-16,-21-21 0,21 22 0,-21-22 15,21 21-15,0-21 0,0 0 16,0-42 15,0 0-31,0-21 16,0 21-16,0-1 16,0 1-16</inkml:trace>
  <inkml:trace contextRef="#ctx0" brushRef="#br0" timeOffset="1035.66">1905 1249 0,'21'0'0,"21"21"15,-20-21 1,-1-21-16,0 21 0,0-21 15,0 0-15,0-1 0,1 1 0,-1 0 16,0 0-16,0 0 16,-21 0-16,0-1 0,0 1 0,0 0 15,0 0-15,0 0 0,-21 21 16,0 0 0,0 0-16,-22 21 0,22 0 15,0 0-15,0 0 0,0 1 0,-1 20 16,22-21-16,-21 21 0,21-20 15,-21-1-15,21 21 0,0-21 0,0 0 16,0 1-16,0-1 16,0 0-16,0 0 0,21-21 0,0 21 0,1-21 15,-1 0-15,0 0 16,0 0-16,0 0 0,0 0 0,1 0 0,-1 0 16,0-21-16,42 0 15,-41 0-15,20 0 0</inkml:trace>
  <inkml:trace contextRef="#ctx0" brushRef="#br0" timeOffset="1331.49">2625 529 0,'0'-21'0,"0"42"0,0-84 16,-22 42-16,22-1 15,-21 44 1,21-1-16,0 0 0,0 21 0,0 1 15,0-1-15,-21 0 16,21 22-16,0-1 0,0 1 0,0-1 16,0 1-16,0-1 0,-21 1 15,21-22-15,-21 0 0,0 22 0,21-22 16,0-21-16,0 22 0,0-22 16,0 0-16,-22 0 0,22 0 0,0 1 15,0-1-15,22-21 16,-1-21-1,0-1-15,-21 1 0,21 0 16,0-21-16,0 21 0</inkml:trace>
  <inkml:trace contextRef="#ctx0" brushRef="#br0" timeOffset="1835.75">2879 487 0,'0'-21'16,"0"42"-16,0-63 0,0 63 31,0 0-31,0 21 16,0-21-16,0 22 0,0-1 0,0 0 15,0 22-15,0-1 0,0-20 16,0 20-16,0 1 0,0 42 16,0-64-16,0 21 0,0-20 15,-22-22-15,22 21 0,0 1 16,0-22-16,-21 0 0,21 0 0,0 0 15,0 0-15,0-42 47,-21 0-47,21 0 0,0 0 0,0-22 16,0 1-16,0 21 0,0-21 16,0-1-16,0 1 0,21 0 0,0-1 15,1 22-15,-1-21 16,21 21-16,-21-1 0,22 1 0,-22 0 15,21 21-15,-21 0 0,22 0 0,-22 0 16,21 21-16,-21 0 0,0 1 16,1 20-16,-1-21 0,-21 21 15,0-20-15,0 20 0,0 0 0,0-21 16,0 22-16,0-22 0,-21 0 16,-1 21-16,1-20 0,21-1 0,-21 0 15,21 0-15,-21-21 0,21-21 47,0 0-47</inkml:trace>
  <inkml:trace contextRef="#ctx0" brushRef="#br0" timeOffset="2071">2265 931 0,'0'0'0,"-21"0"31,42 0-31,0 0 16,21 0-16,-21 0 0,64 0 16,-64 0-16,22 0 0,-1 0 15,0 0-15,-21 0 0,22 0 16,-22 0-16,0 0 0,0 0 15,0 0-15</inkml:trace>
  <inkml:trace contextRef="#ctx0" brushRef="#br0" timeOffset="2567.52">3725 974 0,'0'0'0,"-21"0"16,21-21-16,-21 21 0,0 0 16,0 0-16,-1 0 15,1 0-15,0 21 0,0 0 16,0-21-16,0 42 0,21-21 0,-22 1 15,1 20-15,21 0 0,-21-21 16,21 22-16,0-1 0,0-21 0,0 43 16,0-43-16,21 0 15,0 0-15,1 0 0,-1 1 16,0-22-16,0 0 0,21 0 0,1 0 16,-22 0-16,21 0 0,-21 0 15,22-22-15,-22 1 0,21 21 0,-21-21 16,1 0-16,-1-21 0,-21 20 15,0 1-15,0-21 0,0 0 0,0 20 16,0-20-16,0 0 0,0-1 0,-43 22 16,22-21-16,0 21 15,-21 0-15,21-1 0,-22 22 0,22 0 0,-21 0 16,21 0-16,-22 0 0,22 0 16,0 0-16,0 22 0,0-1 15,21 0-15,0 0 0,0 0 16,0 0-16,0 1 0,0-1 0,0 0 15,21-21-15,21 21 0</inkml:trace>
  <inkml:trace contextRef="#ctx0" brushRef="#br0" timeOffset="3131.2">4678 847 0,'-21'0'0,"42"0"0,-64 0 0,22-21 0,0 21 15,0 0-15,0 0 0,-22 0 16,22 0-16,0 21 0,0-21 0,0 21 16,-22 0-16,22 0 0,0 22 15,0-22-15,-21 21 0,20-21 16,1 22-16,21-1 0,-21-21 0,0 21 15,21 1-15,0-22 0,0 0 0,0 0 16,0 0-16,0 1 0,0-1 16,21 0-16,0-21 0,0 0 0,22 21 15,-22-21-15,0 0 0,21 0 16,1 0-16,-22 0 0,21-21 0,1 0 16,-1 0-16,-21-1 0,21 1 15,1-21-15,-22 0 0,21-1 0,-21 1 16,1 0-16,-1-22 0,0 1 15,0-1-15,-21 1 0,21 20 0,-21-20 16,0-1-16,0 1 0,0 20 16,0-20-16,0 21 0,0-1 0,0 22 15,0-21-15,-21 21 0,21-1 16,-21 22-16,0 22 16,21-1-16,-21 0 0,-1 21 15,22 1-15,0-1 0,0 21 0,-21 1 16,21-1-16,0 1 0,-21 21 15,21-22-15,0 1 0,0-1 16,0 1-16,0-1 0,0-21 0,0 1 16,21-1-16,0-21 0,1 0 15,20 1-15,-21-1 0,21-21 0,-20 0 16,20 0-16,0 0 0,1-21 0</inkml:trace>
  <inkml:trace contextRef="#ctx0" brushRef="#br0" timeOffset="3963.59">6900 318 0,'-21'-22'0,"42"44"0,-42-86 16,21 43-16,-21-21 0,21 20 0,0 1 16,0 0-16,0 0 15,0 0-15,-21 21 0,0 0 16,21 21-16,-22 0 15,1 21-15,21 1 0,-21-1 0,0 22 16,21-22-16,-21 21 0,0 1 0,21 21 16,-22-22-16,1 22 0,0-22 15,0 22-15,0-22 0,0 22 0,-1-21 16,22-1-16,0-21 0,0 22 16,0-22-16,0 1 0,0-22 0,22 0 15,-1 0-15,0 0 0,0 0 16,21-21-16,1 0 0,-1 0 15,0 0-15,1 0 0,-1-21 0,0 21 16,1-21-16,-1 0 0,22-21 16,-22 20-16,0-20 0,1 0 0,-22-22 15,21 1-15,0-1 0,-20 1 16,-1-1-16,0 1 0,-21-22 0,0 22 16,0-1-16,0-21 0,0 22 15,-21-1-15,0 1 0,-22-1 0,22 1 16,-21-1-16,-1 22 0,1 0 0,-21-1 15,20 22-15,-20 21 0,-1 0 16,-20 0-16,20 21 0,1 1 0,-1 20 16,1 21-16,20 1 15,-41 63-15,62-64 0,22 22 16,0-21-16,0 20 0,0 1 16,0-22-16,43 22 0,-22-21 0,21-22 15,1 21-15,-1-20 0,0-1 0,1 0 16,84 22-16,-85-43 15,21 0-15,-20-21 0,20 21 0,-20-21 16,-1 0-16,0 0 0,22 0 16</inkml:trace>
  <inkml:trace contextRef="#ctx0" brushRef="#br0" timeOffset="4382.91">7578 1080 0,'0'-43'0,"0"86"0,-22-107 15,1 43-15,21 0 0,0-22 0,0 22 16,0 0-16,0 0 0,0 0 0,0 0 16,0-1-16,0 1 0,21 21 15,1 0-15,20 0 16,-21 0-16,0 21 16,64 22-16,-64-22 0,0 21 0,22 1 15,-22-1-15,0 0 0,-21 1 16,0-1-16,0 0 0,0-21 0,0 22 15,0 20-15,0-42 16,0 1-16,0-1 16,0-42 15,0-1-31,0 1 0,0 0 0,0 0 16,0-21-16,0-1 0,0 1 0,0 0 15,0-1-15,21 1 0,0 0 16,-21-1-16,21 1 0,1 0 0,-22-1 15,21 22-15,0 0 0,-21 0 16,21 21-16,0 0 0,0 0 16,1 21-1,-22 0-15,21 0 0,-21 0 16,0 1-16,0-1 0,0 0 0,21 0 16</inkml:trace>
  <inkml:trace contextRef="#ctx0" brushRef="#br0" timeOffset="5043.37">8149 1207 0,'64'0'15,"-43"0"-15,0 0 16,0-22-16,0 1 16,0 0-16,1 0 0,-1 0 15,0 0-15,0-1 0,0 1 16,0 0-16,-21-21 0,0 21 15,0-1-15,0 1 0,-21 21 16,0 0-16,0 0 0,0 0 16,0 21-16,-1 1 0,-20-1 0,42 0 15,-21 0-15,0 21 0,0-20 16,21 20-16,0-21 0,0 21 0,0-20 16,0 20-16,0-21 15,21 0-15,0 0 0,0-21 0,0 22 16,0-22-16,1 0 0,-1 0 0,21 0 15,0 0-15,-20 0 16,20 0-16,-21 0 0,21 0 0,-20 0 16,-1-22-16,0 1 0,0 21 15,0-21-15,-21 0 0,0 0 0,0 0 16,0-1-16,0 1 0,0-42 16,0 42-16,0-22 0,0 22 15,0 0-15,21 0 0,-21-22 0,22 22 16,-22 0-16,21 21 0,0-21 15,0 21-15,0 0 0,0 0 16,1 0-16,20 0 0,-21 0 16,0 21-16,0 21 0,22-20 0,-22-1 15,0 21-15,21-21 0,-20 22 16,-1-1-16,-21-21 0,0 21 16,0-20-16,0-1 0,0 0 0,0 21 15,0-21-15,-21 1 16,-1-22-16,1 0 0,0 0 15,0 0-15,0 0 0,21-22 16,0 1-16,0 0 16,0-21-16,0 21 0,0-1 0,0-20 15,0 0-15,21 21 0,0-22 16,0 1-16,0 21 0,1 0 16,-1-22-16,0 22 0,21 0 0,-21 21 15,1-21-15,-1 0 0,21 21 16,-21 0-16</inkml:trace>
  <inkml:trace contextRef="#ctx0" brushRef="#br0" timeOffset="5827.92">9440 1207 0,'0'21'0,"0"-42"0,0 63 0,0-21 0,-21-21 15,21 21-15,21-21 31,0 0-31,1 0 0,-1 0 0,0-21 16,0 0-16,0 0 16,0 0-16,22-1 0,-22-20 0,0 21 15,0-21-15,0-1 0,1 1 16,-1-22-16,-21 22 0,21 0 0,-21-22 16,0 22-16,0 0 0,0-43 15,0 43-15,0-1 0,-21 22 16,0 0-16,21 0 0,-22 21 0,1 0 15,0 0 1,0 21-16,21 0 0,0 21 0,0 22 16,-21-22-16,21 1 15,0 20-15,0-21 0,0 22 0,0-22 16,0 22-16,0-22 0,0 0 16,0 1-16,0-1 0,0 0 15,0-20-15,21 20 0,-21-21 0,21 0 16,21 0-16,-20-21 0,-1 0 15,21 0-15,-21 0 0,22 0 16,-22 0-16,0 0 0,21-21 0,-21 0 16,22 0-16,-22 0 0,0 0 15,0-22-15,22 22 0,-22-21 0,-21 21 16,21-22-16,0 22 0,-21 0 16,21 0-16,-21 0 0,0-1 0,0 44 31,0-1-31,0 0 15,-21 21-15,0-21 0,21 1 16,-21 20-16,21-21 0,0 21 0,0-20 16,0-1-16,0 0 0,0 0 15,0 0-15,21 0 0,0 1 0,0-22 16,0 0-16,1 0 0,-1 0 0,21 0 16,-21 0-16,22 0 0,-1 0 15,-21-22-15,21 22 0,-20-21 0,20 0 16,0-42-16,-21 20 15,1 22-15,-22-21 0,0-1 16,0 22-16,0-21 0,0 0 0,-22-1 16,1 22-16,-21 0 0,21 0 15,-22 0-15,22 21 0,-63 0 16,62 0-16,-20 21 0,0 0 16,21 0-16,-22 0 0,22 22 0,-21-22 15,21 21-15,21-21 0,-22 22 0,22-22 16,0 21-16,0-21 0,0 0 15,0 1-15,0-1 0,22-21 16</inkml:trace>
  <inkml:trace contextRef="#ctx0" brushRef="#br0" timeOffset="6507.77">11218 1080 0,'0'0'0,"21"0"15,-21-22-15,22 22 16,-22-21-16,21 21 0,-21-21 16,0 0-16,0 0 0,0 0 15,0-1-15,0 1 16,-21 0-16,-1 0 0,1 21 16,0 0-16,0 0 0,0 0 15,0 0-15,-1 21 0,-20 0 16,21 0-16,0 1 0,-22-1 0,22 0 15,0 21-15,0-21 0,0 22 16,0-22-16,-1 21 0,22-21 16,0 1-16,0 20 0,0-21 0,0 0 15,0 0-15,0 1 16,22-22-16,-1 0 0,0 0 0,0 0 16,0 0-16,22 0 0,-22 0 0,0 0 15,21 0-15,-21 0 0,1-22 16,-1 1-16,21 0 0,0-64 15,-20 64-15,-22-21 16,0 21-16,0 0 0,0-22 16,0 22-16,0 0 0,0 0 0,0 0 15,0 42 17,0 0-32,0 0 0,0 0 0,-22 0 15,22 1-15,0 20 0,0-21 16,0 0-16,0 22 0,0-22 0,0 0 15,0 0-15,0 0 0,22 0 16,-1-21-16,0 22 0,0-22 16,0 0-16,0 21 0,22-21 0,-22 0 15,21 0-15,-21 0 0,22 0 0,-1-21 16,-21 21-16,22-22 0,-1 1 0</inkml:trace>
  <inkml:trace contextRef="#ctx0" brushRef="#br0" timeOffset="7235.86">11959 995 0,'0'-21'0,"0"42"0,0-85 0,0 43 0,0 0 16,0 0-16,-21 0 0,0 0 16,0-1-16,-1 22 0,1-21 0,0 0 15,0 21-15,0 0 0,0 0 16,-1 0-16,1 0 0,0 21 0,-21 0 16,21 1-16,-1 20 0,1-21 15,0 21-15,0 1 0,0-1 16,21 0-16,0 1 0,0-1 0,0-21 0,0 22 15,0-22-15,0 21 16,0-21-16,0 0 0,0 1 0,21-22 16,0 21-16,0-21 0,22 0 0,-22 0 15,0 0-15,42 0 16,-41 0-16,-1-21 0,0-1 0,21 1 16,-21 0-16,1 0 0,-1-21 0,0-1 15,0 1-15,0-22 0,0 22 16,1-21-16,-1-1 0,0 1 0,-21-1 15,0 22-15,21-22 0,-21 1 16,0 20-16,0-20 0,0 21 16,0-1-16,0 22 0,0-21 0,0 21 15,0-1-15,-21 22 16,21 22 0,-21-22-16,21 42 0,-21-21 15,21 21-15,0 1 0,0-1 0,0 0 16,0 1-16,-22 20 0,22 1 0,0-22 15,-21 22-15,21-1 0,0 1 16,0-22-16,0 0 0,0 1 0,0-1 16,0 0-16,21-21 0,1 22 15,-1-22-15,0 0 0,0-21 16,0 21-16,0-21 0,1 0 0,-1 0 0,21 0 16,-21 0-16,0 0 15,1-21-15,20 0 0,-21 0 0,0 0 16,0-1-16,1-20 0,-1 21 0,0-21 15,0-1-15,0 1 0,-21 21 16,0-22-16,0 22 0,0-21 0,0 21 16,0 42-1,-21 0 1,21 21-16,-21-20 0,21 20 0,-21-21 16,21 21-16,0-20 0,0 20 15,0-21-15,0 0 0,0 22 0,0-22 16,0 0-16,21 0 15,0-21-15,0 0 16,0 0-16,1 0 0,-1 0 0,0 0 16,0-21-16,0 0 15,0 0-15,-21-1 0</inkml:trace>
  <inkml:trace contextRef="#ctx0" brushRef="#br0" timeOffset="7573.67">12679 614 0,'-21'-21'0,"42"42"0,-64-63 15,22 42-15,0-22 16,0 22-16,0 0 0,0 0 0,-1 0 0,1 22 16,0-1-1,21 0-15,-21-21 0,21 21 0,0 0 16,0 0-16,0 1 0,21-22 16,0 0-16,0 21 0,1-21 15,-1 0-15,0 0 0,0 0 0,0 0 16,0 0-16,1-21 0,-1-1 15,-21 1-15,21 21 0,-21-21 16,0 0-16,0 0 0,0 0 0,0-1 16,0 1-16,-21 0 0,0 21 15,-1 0-15,1-21 0,0 21 16,0 0-16,0 0 0,21 21 0,-21-21 16,-1 21-16,22 0 0,-21 1 15,21-1-15,0 0 0,0 0 0,0 21 16,0-20-16,0-1 0,0 0 15,21 0-15,1 0 0,-1 0 0,21 1 16</inkml:trace>
  <inkml:trace contextRef="#ctx0" brushRef="#br0" timeOffset="8063.39">13166 868 0,'0'0'0,"-22"0"16,1 0-16,0 0 15,0 0-15,0 0 16,0 21 0,21 0-16,0 0 0,0 1 0,-22-1 15,22 0-15,0 21 0,0-21 16,0 1-16,-21 20 0,21-21 0,0 0 16,0 22-16,0-22 0,0 0 0,0 0 15,0 0-15,0 0 16,0-42 15,-21 0-31,21 0 16,0 0-16,0 0 0,0-22 0,0 22 15,0-21-15,0 21 0,0-22 16,21 1-16,0 0 0,1-1 16,-1 1-16,21 0 0,0 20 0,1-20 15,-1 21-15,0 0 0,1 0 16,-1-1-16,-21 22 0,22 0 0,-22 22 15,21-1-15,-21 0 0,0 0 0,1 21 16,-22 1-16,0-1 16,0 0-16,0 22 0,0-22 0,0 1 0,0-22 15,-22 21-15,1 0 0,0-20 16,21-1-16,-21 0 0,21 0 16,-21 0-16,21 0 0,21-21 31,0 0-31,0 0 15,0-21-15,1 21 0</inkml:trace>
  <inkml:trace contextRef="#ctx0" brushRef="#br0" timeOffset="8968.23">14372 910 0,'0'-42'0,"0"84"0,0-105 15,0 42-15,0-22 0,0 22 16,0 0-16,-21 0 0,0 0 0,-22 21 16,22 0-16,0 0 0,-21 0 0,21 0 15,-22 0-15,22 0 0,-21 21 16,-1 0-16,1 0 0,21 21 0,-21 1 16,20-22-16,-20 21 0,21 1 0,0-1 15,21 0-15,0 1 0,0-22 16,0 21-16,0-21 0,0 0 15,0 1-15,0-1 0,21 0 0,0 0 16,21-21-16,-20 0 0,-1 0 16,21 0-16,-21 0 0,0 0 0,22 0 15,-22 0-15,0-21 0,21 0 0,-20 0 16,-1-1-16,0 1 0,0-21 16,21-22-16,-20 43 0,-1-21 15,0 21-15,0-22 0,-21 22 16,0 0-16,21 0 0,-21 0 0,0 0 15,21 21-15,-42 0 32,0 21-32,21 0 0,-21 0 15,0 0-15,0 22 0,-1-22 16,22 21-16,-21 0 0,0-20 0,0 20 16,0 21-16,0-20 0,-1-1 0,1 0 15,21 1-15,0 20 0,-21 43 16,21-64-16,-21 22 0,21-1 15,0 1-15,0-1 0,0-20 0,0 20 16,0 1-16,0-22 0,0 22 16,0-1-16,0-21 0,0 22 0,21-1 15,0-20-15,-21 20 0,0-20 0,21 20 16,-21-21-16,22 22 0,-22-22 16,0 1-16,0-22 0,0 21 0,0 0 15,0-20-15,0-1 0,0 0 0,0 0 16,-22 0-16,22 0 0,-21 1 15,0-22-15,0 0 16,0 0-16,0 0 0,-1 0 0,1 0 16,0 0-16,0 0 0,0-22 0,0 1 15,-1 0-15,1 0 0,21 0 16,-21-22-16,0 1 0,-21-43 16,20 22-16,1-1 0,21 1 0,-21-1 15,0 1-15,0-1 0,0-20 16,21 20-16,0 1 0,0-22 15,0 22-15,0-1 0,0 1 0,0-43 16,21 42-16,0 22 16,0-22-16,0 22 0,22-21 0,-22 20 15,21 1-15,0 0 0,1-1 0,-1 1 16,22 0-16,-22-1 0,0 22 16,22-21-16,-22 21 0,0-22 0,1 22 15,-22 0-15,21 21 0,-21-21 16,1 21-16,-44 0 31,1 21-15,0-21-16,0 21 0</inkml:trace>
  <inkml:trace contextRef="#ctx0" brushRef="#br0" timeOffset="10151.24">995 1990 0,'-43'0'16,"86"0"-16,-128 0 0,64 0 16,-21 0-16,-1 0 0,-63 21 15,85-21-15,0 0 16,0 0-16,0 0 0,0 0 0,-1 0 15,44 0 17,-1 0-17,0 0-15,21 0 0,-21 0 0,22 0 16,-1 0-16,0 0 0,1 0 16,20 0-16,-20 0 0,20 0 0,1 0 15,-1 0-15,22 0 16,-22 0-16,22 0 0,0 0 0,-1 0 15,22 0-15,-21 0 0,-1-21 16,22 21-16,0 0 0,21 0 0,0-21 16,0 21-16,0 0 0,0-22 15,21 22-15,-21-21 0,21 21 0,1 0 16,20-21-16,-21 21 0,21 0 16,1 0-16,-1-21 0,0 21 0,1 0 15,20 0-15,-20 0 0,189-21 16,-189 21-16,20 0 15,-20 0-15,20 0 0,-21 0 0,22-21 0,-1 21 16,-20 0-16,20 0 0,1 0 0,-1 0 16,-20 0-16,20 0 0,191-22 15,-190 22-15,-1 0 16,-21 0-16,22 0 0,-1 0 16,1 0-16,-22 0 0,22 0 0,-1 0 15,1 0-15,-1 0 0,1 0 0,-22 0 16,22 0-16,-1 0 0,1 0 15,-22 0-15,21 0 0,1 0 0,-22 0 16,22 0-16,-22 0 0,0 0 0,1 0 16,-1 0-16,0 0 0,-20 0 15,20 0-15,-21 0 0,0 0 16,0 0-16,-21 0 0,22 22 0,-22-22 0,21 0 16,-21 0-16,-21 0 0,21 0 15,-22 0-15,-20 0 0,21 0 16,-21 0-16,-1 0 0,-20 0 0,-1 0 15,1 0-15,-1 0 0,-20 0 16,-1 21-16,0-21 0,1 0 0,-22 0 16,0 0-16,0 0 0,0 21 15,0-21-15,1 0 0,-22 21 16,0 0 0</inkml:trace>
  <inkml:trace contextRef="#ctx0" brushRef="#br0" timeOffset="10267.18">15303 1969 0,'0'0'0,"22"0"0,-1 0 0,0 0 15,-42 0 1,-22 0 0,22 0-16,-21 0 0</inkml:trace>
  <inkml:trace contextRef="#ctx0" brushRef="#br0" timeOffset="14007.3">6583 11494 0</inkml:trace>
  <inkml:trace contextRef="#ctx0" brushRef="#br0" timeOffset="15495.71">1185 3006 0,'0'0'16,"-21"0"-16,21-21 0,-21 21 16,21-22-16,0 1 0,0 0 15,0 42 16,0 0-31,0 1 16,0-1-16,0 21 0,0 0 16,0 1-16,0-1 0,0 22 0,-21-22 15,21 0-15,-21 22 0,21-22 16,0 0-16,0 1 0,0-1 16,0-21-16,-22 0 0,22 1 15,0-1-15,0 0 0,22-21 31,-1-21-15,-21 0-16,21-1 0,0 1 16,0 0-16,-21-21 0,21 21 15,1-22-15,-1 1 0,0 0 0,0 20 16,21-20-16,-20 0 0,-1 21 16,0-22-16,0 22 0,0 0 0,0 21 15,1 0-15,-1 0 0,0 0 16,0 0-16,-21 21 15,21 0-15,-21 0 0,21 1 0,-21 20 16,0-21-16,0 21 0,0-20 16,0 20-16,0-21 0,0 21 15,0-20-15,0 20 0,0-21 0,22 0 16,-1 0-16,-21 1 0,21-1 16,-21 0-16,21-21 0,0 0 0,0 0 15,1 0-15,-1 0 0,0 0 16,21-21-16,-21 21 0,1-21 15,20-1-15,-21 1 0,0 0 0,0-21 16,1 21-16,-1-22 0,0 1 0,-21 0 16,21-1-16,-21 1 15,0-22-15,0 22 0,-21 0 16,0 21-16,0-1 0,21 1 16,-22 0-16,1 0 0,0 21 0,0 0 15,0 0-15,0 0 0,-1 0 16,1 0-16,0 21 15,21 0 1,0 0-16,0 1 16,21-22-16,0 0 15,1 0-15,-1 0 16,0 0-16</inkml:trace>
  <inkml:trace contextRef="#ctx0" brushRef="#br0" timeOffset="16035.39">2371 2773 0,'0'0'0,"0"-21"16,0-22-1,0 65 1,0-1 0,0 0-16,0 0 0,0 21 15,0 1-15,0-22 0,0 21 0,0 1 16,0 41-16,0-41 0,0-1 15,0 0-15,0 1 16,0-1-16,0 0 0,-22 1 0,22-22 16,0 21-16,0-21 0,0 0 15,0 1-15,0-1 0,0 0 16,-21-21 0,21-21-1,0 0 1,0-1-16,0 1 0,0-21 0,0-22 15,0 43-15,0-21 16,21 0-16,1-1 0,-1 22 16,0-21-16,0 21 0,21-1 0,-20 1 15,20 0-15,-21 0 0,21 21 16,22 0-16,-43 0 0,21 0 16,-20 21-16,-1 0 0,0 0 15,0 1-15,0-1 0,0 21 16,-21-21-16,0 22 0,0-22 0,0 21 15,0-21-15,0 43 0,0-43 16,-21 0-16,0 0 0,0 0 16,21 1-16,-21-22 15,21-22 17,0 1-32,0 0 0,21 0 15,-21-21-15</inkml:trace>
  <inkml:trace contextRef="#ctx0" brushRef="#br0" timeOffset="16752.99">3196 2963 0,'0'22'31,"0"-1"-15,0 0-16,0 0 15,0 0-15,0 22 0,-21-22 0,21 21 16,0-21-16,-21 22 0,21-1 16,0-21-16,0 21 0,0-20 15,0 20-15,0-21 0,0 0 0,0 0 16,21 1-16,0-22 16,0 0-16,0 0 0,22 0 15,-22-22-15,21 1 0,-21 0 0,22 0 16,-1-21-16,0 20 0,-20-20 0,20 21 15,-21-21-15,0-1 16,0 1-16,1 21 0,-22-22 0,0 1 16,0 21-16,0-21 0,0 20 0,0 1 15,0 0-15,-22 21 32,1 21-32,21 0 15,0 22-15,0-22 0,0 0 16,0 21-16,0-20 0,0 20 15,0 0-15,0 1 0,0-1 0,-21 0 16,21 1-16,0-1 0,0 0 0,0 1 16,0-1-16,0 21 0,0-20 15,21-1-15,-21 0 0,21 1 0,1-1 16,-1 22-16,-21-22 0,21 21 16,0-20-16,0 20 0,-21-20 15,0 20-15,21-21 0,-21 22 0,0-22 16,0 1-16,0-1 0,0 0 0,0-21 15,0 22-15,-21-22 0,0 0 16,0 0-16,0 0 0,0 1 0,-1-22 16,1 0-16,-21 0 0,21 0 0,-22 0 15,22-22-15,-21 1 0,0 0 16,-1 0-16,1 0 0,21-22 16,-22 1-16,22 0 0,-21-22 0,21 22 15,0-22-15,-1 1 0,22-1 0,0 1 16,0-43-16,0 64 15,0-1-15,0 1 0,0 0 16,22 21-16,-1-22 0,0 22 0,0 0 16,21 0-16,-20 0 0,20-1 15,0 1-15,1 0 0,62-21 16,-62-1-16,-1 43 0</inkml:trace>
  <inkml:trace contextRef="#ctx0" brushRef="#br0" timeOffset="16987.84">4297 3387 0,'21'0'94,"0"0"-94,0 0 15</inkml:trace>
  <inkml:trace contextRef="#ctx0" brushRef="#br0" timeOffset="17202.73">4762 3387 0,'0'0'16,"0"21"-16,22-21 109,-1 0-109</inkml:trace>
  <inkml:trace contextRef="#ctx0" brushRef="#br0" timeOffset="17390.62">5292 3344 0,'0'22'31,"0"-44"32</inkml:trace>
  <inkml:trace contextRef="#ctx0" brushRef="#br0" timeOffset="17851.87">6308 3154 0,'0'0'0,"0"-21"16,-22 0-16,22-1 15,-21 22-15,0-21 0,21 0 16,-21 0-16,0 0 0,0 0 16,21-1-16,0 1 0,0 0 15,0 0-15,0 0 0,0 0 0,0-1 16,0-20-16,0 21 0,0 0 0,21-22 16,0 22-16,21 0 0,-21 0 15,22 0-15,-1 0 0,0-1 16,1 1-16,20 0 0,-20 21 0,-1 0 15,0 0-15,1 0 0,-22 0 16,21 21-16,-21 0 0,0 1 0,-21 20 16,0-21-16,0 21 0,0 1 15,-21-1-15,0-21 0,0 22 0,-21-1 16,20 0-16,-20 1 0,0-1 0,-1 0 16,22 1-16,-21-1 0,0 0 15,20-21-15,1 22 0,-21-22 0,42 0 16,-21 0-16,21 0 0,-21 1 15,21-1-15,0 0 0,0 0 16,21-21-16,0 0 16,0 0-16,0 21 0,0-21 15</inkml:trace>
  <inkml:trace contextRef="#ctx0" brushRef="#br0" timeOffset="18151.7">6562 3768 0,'0'0'16,"0"21"-16,-22 0 0,22 0 16,-21 0-16,21 1 0,0-1 15,21-21 1,1 0 0,-1 0-16,0 0 0,0-21 15,0-1-15,-21 1 0,0 0 16,0 0-16,0 0 0,0 0 15,-21 21-15,0-22 0,0 22 16,0 0-16,-1 0 0,1 0 16,0 0-16,0 0 0,0 22 15,0-1-15,21 0 16,0 0 0</inkml:trace>
  <inkml:trace contextRef="#ctx0" brushRef="#br0" timeOffset="19199.25">1058 5927 0,'0'-21'32,"0"42"-17,0 0 1,0 0-16,-21 0 0,21 22 16,-21 41-16,21-41 15,0-1-15,0 0 0,-21 1 0,21 20 16,-21-21-16,21 1 0,0-1 15,0 0-15,0-20 0,-22 20 0,22 0 16,0-21-16,22-42 47,-1 0-47,-21 0 0,21 0 0,0-22 16,0 1-16,0 21 0,1-21 15,-1-1-15,0 1 0,0 21 16,0-22-16,0 22 0,1-21 0,-1 21 15,0 21-15,42-21 0,-63-1 16</inkml:trace>
  <inkml:trace contextRef="#ctx0" brushRef="#br0" timeOffset="20051.25">1333 6435 0,'0'21'16,"0"64"0,22-64-16,-22 0 15,21 0-15,-21 0 0,21-21 16,0 0-16,0 0 0,0 0 0,-21-21 15,64 42-15,-43-21 16,21 0-16,-20-21 0,20 0 16,-21 0-16,0-22 0,0 22 15,1-21-15,-1 0 0,0 20 0,0-20 16,0 0-16,-21-1 0,0 1 0,0 21 16,0-21-16,0 20 0,0 1 15,0 0-15,0 0 0,0 0 0,-21 21 31,0 21-31,0 0 0,21 0 0,-21 22 16,21-22-16,0 21 0,0-21 16,0 22-16,0-1 0,0 0 0,0 1 15,0-1-15,0-21 0,0 21 16,0-20-16,0-1 0,21 0 16,0 0-16,0 0 0,0-21 15,0 0-15,1 0 0,-1 0 0,0 0 16,21-21-16,-21 0 0,22 0 0,-22 0 15,21-1-15,-21-20 0,22 21 16,-22-21-16,0-1 0,21 1 0,-20 0 16,-1-22-16,0 1 0,-21 20 15,0 1-15,0 0 0,0-1 0,0 1 16,0 21-16,21-22 0,-21 22 16,-21 21-1,0 0-15,21 21 0,21-21 16,-21 64-16,0-22 15,-21 1-15,21-1 0,-21 0 16,21 1-16,0-1 0,0 0 0,0 1 16,-22-1-16,22 0 0,0 1 15,-21-1-15,21-21 0,0 21 16,0-20-16,0-1 0,0 0 16,0-42-1,21 0-15,-21-1 16,22 1-16,-1 0 0,0 0 15,-21-21-15,21 20 0,0-20 0,0 21 16,1 0-16,-1 0 16,0-1-16,0 1 0,-21 0 15,21 21-15,-21 21 16,43-21-16,-22 21 16,0 1-16,-21-1 0,0 21 0,0-21 15,0 0-15,21 1 0,-21-1 0,0 0 16,0 0-16,21 0 0,0 0 15,1 1-15,-1-1 0,0-21 0,0 0 16,0 21-16,0-21 0,1 0 16,20 0-16,-21 0 0,21-21 0,1 21 15,-1-21-15,-21-1 0,0 1 0,255-487 63</inkml:trace>
  <inkml:trace contextRef="#ctx0" brushRef="#br0" timeOffset="20606.93">3006 6075 0,'0'0'0,"-22"21"16,1 0-16,0 0 15,0 1-15,0 20 0,0-21 0,-1 21 16,22-20-16,0-1 0,-21 21 0,21-21 16,-21 22-16,21-22 0,0 21 15,0 0-15,0-20 0,0-1 16,21-21-16,0 0 0,1 21 15,-1-21-15,0 0 0,0 0 0,0 0 16,0-21-16,22 0 16,-22-1-16,0 1 0,0-21 0,0 21 15,1-43 1,-22 43-16,21-21 0,-21 21 0,0-1 0,0 1 16,0 0-16,0 0 0,21 0 15,-21 42 16,0 0-31,0 0 0,0 0 16,0 1-16,0-1 0,0 21 0,0-21 16,0 0-16,0 1 0,0 20 15,0-21-15,0 0 0,0 0 16,21 1 0,0-22-16,0 0 15,1 0-15,-1 0 0,21 0 0,-21-22 16,0 22-16,1-21 0,20 0 0,-21 21 15,-21-21-15,21 21 0,0 0 16,-21-21-16,0 0 16,22 21-16,-22-22 0,0 1 15,0 0-15,21 0 16,-21 0-16,0 0 16,0-1-1,0 1-15,0 0 0,0 0 16,0 0-16,0 0 0,21-43 15,-21 43-15,0 0 16,0-22-16,21 1 0,-21 21 0,0-21 16,0-1-16,0 22 0,0-21 0</inkml:trace>
  <inkml:trace contextRef="#ctx0" brushRef="#br0" timeOffset="20805.82">3344 5736 0,'0'0'0,"21"43"0,-21 41 15,22-63-15,-1 22 0,0-22 0,0 21 16,-21-21-16,0 22 0,0-1 15,0-21-15,0 22 0,0-1 0,0-21 16,0 21-16,0-20 0,0 20 16,0 0-16,0-21 0,0 1 0,21 20 15,-21-21-15,0 0 0,21-21 16,1 21-16,-1 1 0,21-22 16,-21 0-16,22 0 0,-22 0 15,0 0-15,0-22 0,0-20 16,22 21-16,-22 0 0,0 0 0</inkml:trace>
  <inkml:trace contextRef="#ctx0" brushRef="#br0" timeOffset="22160.04">1482 6181 0,'-22'0'15,"1"0"63,0 0-46,21 21-32,-21 0 0,21 0 0,0 0 15,-21 1-15,21-1 0,0 0 16,0 0-16,0 0 0,0 0 15,0 22-15,0-22 0,0 0 16,0 0-16,0 0 0,0 1 0,0-1 16,0 0-16,0 0 0,21 0 15,0-21-15,0 0 0,0 0 16,1 0-16,-1 0 16,0 0-16,0 0 0,0-21 15,0 0-15</inkml:trace>
  <inkml:trace contextRef="#ctx0" brushRef="#br0" timeOffset="22499.85">1820 6033 0,'0'0'0,"0"21"46,0 0-46,0 0 16,0 21-16,0-20 0,0-1 0,0 0 16,0 0-16,0 0 0,0 0 15,0 1-15,0-1 0,0 0 0,0 0 16,0 0-16</inkml:trace>
  <inkml:trace contextRef="#ctx0" brushRef="#br0" timeOffset="24019.99">3090 6138 0,'0'0'0,"0"-21"31,0 0 0,0 0-15,0 0-16,-21 0 15,0 21-15,0 0 16,0 0 0,-1 0-16,1 0 0,0 0 15,0 0-15,21 21 16,-21-21-16,0 21 0,21 0 0,-22 0 16,1 0-16,21 1 0,-21 20 15,0-21-15,21 0 0,0 0 16,0 1-16,0-1 0,-21-21 0,21 21 15,0 0-15,0 0 16,0 0-16,0 1 0,0-1 16,21-21-1,0 0-15,0 0 16,0 0-16,1 0 16,-1 0-16,0 0 0,0 0 0,0 0 15,0-21-15,1-1 0,-1 1 16,0 21-16,0-21 0,-21 0 15,21 0-15,0 21 0,-21-21 0,0-1 16,0 1-16,22 0 0,-22 0 16,0 0-16,0 0 0,0-1 15,0 1-15,0 0 16,0 0-16,0 0 16,0 42 30,0 0-30,0 0-16,0 0 0,0 1 16,0-1-16,0 0 0,0 0 15,0 0-15,-22 0 0,22 1 0,0-1 16,0 0-16,0 0 0,0 0 16,0 0-16,0 1 0,0-1 0,0 0 15,0 0-15,0 0 16,0 0-16,22-21 15,-1 0 1,0 0-16,0 0 0,0-21 16,0 0-16,1 21 0,-1-21 0,0 0 15,0 0-15,0-1 0,0 1 0,1 0 16,-1 0-16,0-21 0,0 20 16,0 1-16,-21-21 0,21 21 15,1-22-15,-22 1 0,21 21 0,0-21 16,-21-1-16,0 22 0,21-21 0,-21 21 15,21-22-15,-21 22 16,0 0-16,0-21 0,0 20 16,0 1-16,0 0 0,0 0 15,0 0-15,-21 21 32,21 21-17,0 0 1,0 0-16,0 0 0,0 22 15,0-22-15,0 0 0,0 21 0,0-20 16,0-1-16,0 21 0,-21-21 16,21 22-16,0-22 0,-21 0 15,21 21-15,0-21 0,0 1 0,0 20 16,0-21-16,0 0 0,0 0 16,0 1-16,0-1 0,0 0 0,0 0 15,0 0-15,0 0 0,0 1 16,0-1-16,21-21 0,0 0 15,0 21-15,0-21 0,1 0 16,-1 0-16,0 0 16,0 0-16,0 0 0,0 0 15,1-21-15,-1 0 16,-21-1-16,21 22 0,-21-21 0,0 0 16,21 0-16,-21 0 0</inkml:trace>
  <inkml:trace contextRef="#ctx0" brushRef="#br0" timeOffset="24438.74">3238 5927 0,'0'0'0,"-21"0"16,0 0-16,0 0 0,0 0 16,21 21-16,21-21 31,0 0-31,21 0 0,-20 0 16,20 0-16,0 0 0,1 0 0,-1 0 15,21 0-15,-20 0 0,-1 0 0,22 0 16,-22 0-16,0 0 0,-21 0 15,22 0-15,-22 0 0,21 0 0,-21 0 16,1 0-16,-1 0 0,0 0 16,0 0-16,0 0 0,-21-21 15,0 42 48</inkml:trace>
  <inkml:trace contextRef="#ctx0" brushRef="#br0" timeOffset="24755.56">4551 6244 0</inkml:trace>
  <inkml:trace contextRef="#ctx0" brushRef="#br0" timeOffset="24995.43">4932 6244 0,'0'0'16,"0"-21"93</inkml:trace>
  <inkml:trace contextRef="#ctx0" brushRef="#br0" timeOffset="25635.06">6329 5990 0,'-21'0'31,"-1"0"-31,1 0 16,0 0-1,0 0-15,0 0 0,21-21 0,-21 21 16,-1-21-16,1 0 16,21 0-16,0-1 15,0 1-15,0 0 0,0 0 16,0 0-16,0 0 0,21-1 0,1 1 15,-1 0-15,21 0 16,-21 21-16,22-21 0,-22 0 0,21-1 16,0 22-16,1 0 0,-22 0 0,21 0 15,-21 0-15,22 0 0,-22 0 0,0 22 16,-21-1-16,0 21 16,0-21-16,0 22 0,0-22 15,-21 21-15,21-21 0,-21 22 0,-22-22 16,22 21-16,0-21 0,0 0 15,-21 22-15,20-22 0,1 0 0,-21 21 16,42-20-16,0-1 0,-21 0 16,0 0-16,21 0 15,0 0 1,0 1 0</inkml:trace>
  <inkml:trace contextRef="#ctx0" brushRef="#br0" timeOffset="25970.87">6329 6710 0,'0'21'15,"0"-42"-15,0 63 0,0-21 16,21-21-1,0 0-15,0 0 16,0 0-16,1-21 16,-22 0-1,21 0-15,-21 0 16,0 0-16,0-1 0,-21 22 16,21-21-16,-22 21 15,1 0-15,21 21 16,-21-21-16,21 22 0,0-1 0,0 0 15,0 0-15,0 0 16</inkml:trace>
  <inkml:trace contextRef="#ctx0" brushRef="#br1" timeOffset="47268.93">9398 2900 0,'0'-21'63,"21"21"-63,-21-21 0,21 21 15,-21-22-15,0 1 16,21 21-16,1-21 0,-1 0 16,-21 0-16,21 0 15,-21-1-15,21 22 0,-21-21 0,0 0 16,-42 21-1,21 0-15,-1 0 0,1 0 16,-21 0-16,21 0 0,-22 0 16,22 21-16,-21 0 0,0-21 15,20 22-15,1-1 0,-21 0 0,21 0 16,0-21-16,-1 21 0,22 0 16,0 1-16,0-1 0,0 21 15,0-21-15,22 0 16,-22 1-16,21-22 15,0 21-15,-21 0 0,21-21 0,0 21 16,0 0-16,1-21 0,-1 21 16,0-21-16,0 22 0,0-1 0,0-21 15,1 21-15,-1 0 0,0-21 0,0 21 16,0 0 0,0 1-16,1-22 0,-1 21 0,0 0 15,-21 0-15,21 0 16,-21 0-16,0 1 0,0-1 0,0 0 15,0 0-15,0 0 0,-21 0 0,0 1 16,0-1-16,-22 0 0,22 0 16,-21 0-16,21 0 0,-22 1 0,22-22 15,-21 0-15,21 21 0,-22-21 16,22 0-16,-21 0 0,-22 0 16,22-21-16,21-1 0,-22 22 15,1-21-15,21 0 0,-21 0 0,-1 0 16,22 0-16,0-1 0,-21 1 15,20-21-15,1 42 0,21-21 16,-21 0-16,21-1 16,0 1-1,21 21-15,0 0 0,1-21 16,20 21-16,-21 0 0,0 0 16,22-21-16,-1 21 0</inkml:trace>
  <inkml:trace contextRef="#ctx0" brushRef="#br1" timeOffset="47898.57">10118 3344 0,'0'0'0,"21"-21"0,0 0 16,-21 0-16,0 0 16,0 0-16,0-1 0,0 1 15,0 0-15,0 0 0,0 0 0,0 0 16,0-1-16,-21 1 0,0 0 16,-1 21-16,1-21 0,0 21 15,-21 0-15,21 0 0,-22 0 16,22 0-16,-21 0 0,21 0 0,-22 0 15,1 21-15,21 0 0,-22 0 0,22 1 16,0 20-16,0-21 0,0 21 16,0 1-16,-1-1 0,22-21 0,-21 22 15,21-1-15,0-21 0,0 0 16,0 22-16,0-22 0,21 0 16,1 0-16,-1-21 0,0 0 0,0 21 0,21-21 15,-20 0-15,20 0 0,0 0 16,-21-21-16,22 0 0,-22 0 0,21 21 15,-21-21-15,22-22 0,-22 22 16,0 0-16,0 0 0,0-22 16,-21 22-16,0-21 0,0 21 0,0 0 15,0-1-15,0 1 0,0 0 16,0 0-16,-21 0 16,0 21-1,0 21-15,21 0 16,-21-21-16,21 21 0,0 0 0,0 22 15,0-22-15,0 0 0,0 0 16,0 0-16,0 1 0,0-1 16,0 0-16,21 0 0,0 21 15,0-20-15,0-1 16,1-21-16,-1 0 0,0 0 16,0 0-16,0 0 0</inkml:trace>
  <inkml:trace contextRef="#ctx0" brushRef="#br1" timeOffset="48659.18">10350 3175 0,'0'0'0,"0"21"47,0 0-31,0 1-16,0-1 15,0 0-15,0 0 0,0 21 16,0-20-16,0-1 0,0 0 16,0 0-16,0 0 15,0 0-15,0-42 47,0 0-31,0 0-16,0 0 0,0 0 15,0-22-15,0 22 0,0 0 0,0-21 16,0 20-16,0 1 0,0 0 16,22 0-16,-22 0 0,21 21 15,0-21-15,0-1 16,0 22-16,0 0 0,1 0 0,-1 0 16,0 22-16,21-22 15,-21 21-15,1 0 0,-1-21 0,0 21 16,0 0-16,21 0 0,-42 1 15,22-1-15,-1-21 0,-21 21 16,0 0-16,0 0 0,0 0 0,0 1 16,0-1-16,0 0 15,0 0 1,-21-21 0,-1-21-1,1 0-15,21 0 16,0-1-16,0 1 0,0 0 0,0 0 15,0-21-15,0 20 0,0 1 16,0-21-16,21 21 0,1 0 0,-1-1 16,0 1-16,21 0 0,-21 0 15,22 21-15,-22-21 0,21 21 0,1 0 16,-1 0-16,0 0 0,-21 0 0,22 0 16,-22 21-16,0 0 15,0-21-15,0 21 0,1 0 0,-22 1 16,0 20-16,0-21 0,0 0 0,0 0 15,0 1-15,0 20 16,0-21-16,0 0 0,0 0 16,0-42 31,0 0-32,0 0-15,0 0 0</inkml:trace>
  <inkml:trace contextRef="#ctx0" brushRef="#br1" timeOffset="49026.25">11451 3133 0,'21'0'0,"22"0"31,-22 0-31,0 0 0,0-21 0,0 21 15,0-22-15,1 22 0,-1-21 0,0 0 16,0 21-16,-21-21 0,21 21 16,-21-21-16,0 0 0,21 21 0,-21-22 15,-21 1 1,0 21-16,0 0 16,0 0-16,0 0 0,-1 21 0,1 1 15,0-1-15,21 0 0,-21 0 0,0 0 16,21 0-16,-21 22 0,21-22 15,0 21-15,0-21 0,0 1 0,0-1 16,0 0-16,0 0 0,0 0 0,0 0 16,0 1-16,21-22 15,0 0-15,0 0 0,0 0 0,0 0 16,1 0-16,-1 0 0,0 0 16,21-22-16,-21 1 0,1 0 0</inkml:trace>
  <inkml:trace contextRef="#ctx0" brushRef="#br1" timeOffset="49959.38">13949 2900 0,'0'0'0,"0"-21"0,-21 0 0,21-1 16,0 1-16,-22 0 15,22 0-15,0 0 0,0 0 16,-21-1-16,0 1 0,0 21 16,21-21-16,-21 21 15,0 0-15,-1 0 0,1 0 16,0 21-16,0 0 16,0 1-16,21-1 0,-21 21 15,-1 0-15,1 1 0,0-1 0,21 0 0,-21 1 16,0 41-1,21-20-15,-21-22 0,21 1 0,0-1 16,0 0-16,0 1 0,0-1 16,0-21-16,21 0 0,0 0 0,0 1 15,0-1-15,0 0 0,1-21 0,-1 0 16,21 0-16,-21 0 0,22 0 16,-1 0-16,0 0 0,1 0 0,-1 0 15,0-21-15,1 0 0,-1-1 0,0 1 16,1-21-16,-1 21 0,0-22 15,1 22-15,-1-21 0,-21 0 16,0-1-16,0 1 0,1 0 0,-1-1 16,-21 1-16,0 0 0,0-22 15,0 22-15,0-1 0,-21 1 0,-1 0 16,-20-1-16,21 1 0,-21 0 16,-1-1-16,1 1 0,0 21 0,-1 0 15,1 0-15,-22 21 0,22 0 0,0 0 16,-1 0-16,1 21 0,0 0 15,-1 0-15,1 21 0,0 1 16,-1-1-16,22 0 0,-21 1 0,21 20 16,0-20-16,21-1 0,0 21 15,0-20-15,0 20 0,0-20 0,0-1 16,0 0-16,21 22 0,-21-22 16,21-21-16,21 22 0,-21-1 0,1-21 15,20 0-15,0 0 0,1 1 16,-1-1-16,-21 0 0,21-21 0,1 0 15,-1 0-15,0 0 0,1 0 0,-1 0 16,-21-21-16,22 21 0</inkml:trace>
  <inkml:trace contextRef="#ctx0" brushRef="#br1" timeOffset="50328.79">14774 3006 0,'0'0'16,"0"-21"-16,0 42 31,0 0-15,0 0-16,0 0 0,-21 0 16,21 22-16,0-22 0,-21 21 0,21 1 15,0-1-15,0 0 0,0 1 16,0-1-16,0 0 0,0 22 0,0-22 15,0 22-15,0-22 0,0 0 16,0 22-16,0-22 0,0 22 16,-21-22-16,21 21 0,-21-20 0,21-1 15,0 0-15,-22 43 0,22-43 16,-21-20-16,21 20 0,-21-21 16,21 0-16,0-42 31,0 0-31,0 0 15,0-22-15,0 22 0,0-21 16,0 0-16,21-1 0</inkml:trace>
  <inkml:trace contextRef="#ctx0" brushRef="#br1" timeOffset="50690.88">14774 3112 0,'0'-22'15,"0"44"-15,0-65 0,-21 22 0,0 0 0,21 0 16,0 0-16,0-1 16,0 1-16,21 21 15,0 0-15,0-21 0,1 21 16,-1 0-16,21 0 0,-21 0 16,22 0-16,-1 21 0,0-21 15,-21 21-15,22 1 0,-22-1 0,21 0 16,-21 0-16,-21 0 0,0 0 15,0 1-15,0-1 0,-21 21 16,0-21-16,0 0 0,-21 1 0,-1-1 16,22 0-16,-21-21 0,-1 21 15,22-21-15,0 0 0,-21 0 0,42 21 16,-21-21-16,-1 0 16,44-21 15,-1 21-16,0-21-15,0 21 0,21-21 0</inkml:trace>
  <inkml:trace contextRef="#ctx0" brushRef="#br1" timeOffset="51087.65">15346 3196 0,'0'0'0,"-21"0"16,42-21 31,0 21-47,0-21 0,0 0 0,0 0 16,1 21-16,-22-22 0,21 1 15,0 0-15,-21 0 0,21 21 16,-21-21-16,0 0 0,0-1 15,-21 22 1,0 22-16,21-1 16,-21-21-16,-1 21 0,22 0 15,-21 21-15,0-20 0,21-1 0,-21 21 16,21-21-16,0 0 0,0 22 0,0-22 16,0 0-16,0 0 15,0 0-15,0 22 0,21-43 16,-21 21-16,21-21 0,0 0 0,1 0 15,41 0-15,-42 0 16,0 0-16,1 0 0,-1-21 0,0 21 16</inkml:trace>
  <inkml:trace contextRef="#ctx0" brushRef="#br1" timeOffset="51487.42">15811 3090 0,'0'0'0,"0"-21"0,0 0 15,0 0 1,0 0-16,22 21 16,-1-21-16,0 21 0,0 0 0,0 0 15,22 0-15,-22 0 0,0 0 16,21 0-16,-21 0 0,22 21 0,-22 0 16,0 0-16,0 0 0,0 0 15,1 1-15,-1-1 0,-21 0 16,0 21-16,0-21 0,0 1 0,0-1 0,0 0 15,0 0-15,-21 0 0,-1 0 16,1-21-16,0 22 0,0-22 0,0 0 16,0 0-16,-1 0 31,22-22-31,0 1 0,0 0 0,0 0 16,0 0-16,0 0 0,22-22 15,-1 22-15,-21 0 0,21 0 0,0-22 16,0 22-16,0 0 0,-21 0 0,22 21 15,-1-21-15,0 0 0,0 21 16,0 0-16,0-22 0,1 22 0,-1 0 16,0 0-16,0 0 15</inkml:trace>
  <inkml:trace contextRef="#ctx0" brushRef="#br1" timeOffset="52472.25">16891 3154 0,'0'0'0,"21"0"0,-21-21 0,21 21 16,0-21-1,-21-1 1,0 1-16,0 0 15,0 0-15,0 0 16,0 0-16,-21 21 16,0 0-16,0-22 0,0 22 15,0 0-15,-1 0 0,1 0 16,0 0-16,0 22 0,0-1 16,0 0-16,-1 0 0,1 0 15,0 22-15,0-22 0,0 21 0,0 22 16,21-22-16,0-21 15,-22 21-15,22-20 0,0-1 0,0 0 16,0 0-16,0 0 0,22 0 16,-1-21-16,0 0 0,0 0 15,0 0-15,0 0 0,1 0 0,-1 0 16,0-21-16,21 0 0,-21 0 16,1 0-16,-1 0 0,0-1 15,-21-20-15,0 21 0,21-21 0,-21 20 16,21-20-16,-21 21 0,0-21 15,0 20-15,0-20 0,0 21 16,0 0-16,0 0 0,0 42 31,0 0-31,0 21 16,0-21-16,0 22 16,0-22-16,0 21 0,0-21 0,0 1 15,0 20-15,0-21 0,0 0 0,0 0 16,0 1-16,21-1 0,1-21 15,-1 21-15,0-21 16,0 0-16,0 0 0,0-21 16,1 0-16,-1 21 0</inkml:trace>
  <inkml:trace contextRef="#ctx0" brushRef="#br1" timeOffset="52779.59">17484 2582 0,'0'0'16,"0"-42"-16,0 21 0,0-43 16,0 43-16,-22 21 15,1 21 1,21 1-16,0-1 0,0 21 16,0 0-16,0 1 0,0-1 0,-21 64 15,0-64-15,21 1 0,-21 20 16,21-21-16,0 1 0,-21-1 15,-1 0-15,22 1 0,-21-1 16,21 0-16,0 1 0,0-22 16,0 21-16,0-21 0,0 1 15,0-1-15,21-21 16,1 0-16,-1 0 16,0-21-16,0 21 0,0-22 0,0 1 15,1 0-15</inkml:trace>
  <inkml:trace contextRef="#ctx0" brushRef="#br1" timeOffset="53014.8">17801 2900 0,'0'0'0,"0"21"32,0 0-32,0 0 15,0 1-15,0-1 0,-21 0 0,21 0 16,-21 21-16,21-20 0,0 20 15,0-21-15,0 0 0,0 22 0,0-22 16,0 0-16,0 0 0,0 0 16,0 0-16,0 1 0,21-22 31,0 0-31,0-22 16,0 1-16</inkml:trace>
  <inkml:trace contextRef="#ctx0" brushRef="#br1" timeOffset="53798.68">18203 3027 0,'0'-21'0,"0"42"0,0-21 47,-21 0-47,21 21 0,0 0 0,-21 0 15,21 1-15,-21-1 0,21 0 16,-21 0-16,21 0 0,0 0 0,0 1 15,0-1-15,0 0 0,0 0 16,0 0-16,0 0 16,21-21-16,0 0 15,0 0-15,0 0 0,0 0 16,1 0-16,-1-21 0,0 0 16,0 21-16,-21-21 0,0 0 0,21 0 15,-21-1-15,0 1 0,0 0 16,0 0-16,0-21 0,0 20 0,-21 1 15,0 0-15,21 0 0,0 0 0,-21 21 16,21-21-16,0-1 0,0 1 16,21 0-1,0 21-15,0 0 16,0 0-16,22 0 0,-22 0 0,42 0 16,-41 0-16,-1 0 0,21 21 15,-21-21-15,0 21 0,1 1 16,-1-1-16,0 0 0,-21 0 0,0 0 15,21 0-15,-21 1 0,0-1 16,0 0-16,0 0 0,0 0 0,0 22 16,0-1-16,0-21 0,0 0 15,0 0 1,0 1-16,-21-22 16,0 0 15,0-22-31,21 1 0,0 0 15,-22 0-15,22 0 0,0-22 16,0 22-16,0-21 0,22-22 16,-1 43-16,0-21 0,21 0 0,-21 20 15,1-20-15,20 21 0,0 0 16,1 0-16,-1-1 0,-21 22 16,21 0-16,1 0 0,-1 0 0,0 0 15,1 0-15,-22 22 0,21-1 0,1 21 16,-22-21-16,0 22 15,-21-22-15,0 21 0,0 0 0,0-20 16,0 20-16,0-21 0,-21 21 16,0-20-16,21-1 0,-22 0 15,22 0-15,-21 0 0,0 0 0,0 1 16,0-22 0,0-22-1,21 1 1,0 0-16</inkml:trace>
  <inkml:trace contextRef="#ctx0" brushRef="#br1" timeOffset="54041.6">18711 2519 0,'0'0'16,"-21"0"-16,0 0 0,0 0 31,0 0-15,-1 0 0,1 0-16,0 21 15,0-21 1</inkml:trace>
  <inkml:trace contextRef="#ctx0" brushRef="#br1" timeOffset="54295.45">17526 2815 0,'0'0'0,"-21"0"0,0 0 16,-1 0-16,22 21 0,22-21 47,-1 0-47,0 0 0,0 0 0,21 0 15,1 0-15,-22 0 0,21 0 16,-21 0-16,22 0 0,-1 0 16,-21 0-16,0 0 0,1 0 15,-1-21-15,0 21 16,0 0-16</inkml:trace>
  <inkml:trace contextRef="#ctx0" brushRef="#br1" timeOffset="55103.69">20934 3175 0,'-21'0'0,"21"-21"31,0 0-31,0 0 16,0-1-16,21 1 0,0 0 15,0 0-15,-21 0 16,0 0-16,0-1 0,0 1 15,0 0-15,0 0 0,0 0 16,0 0-16,0-1 0,0 1 16,0 0-16,-21 0 0,0 21 0,0-21 15,-1 21-15,1 0 16,-21 0-16,21 0 0,0 0 0,-1 21 16,-20 0-16,21 0 0,0 0 15,-22 22-15,22-1 0,0-21 0,0 22 16,0-1-16,21-21 0,0 21 0,0-20 15,0 20-15,0-21 0,0 0 16,0 0-16,0 22 16,21-43-16,0 0 0,0 21 15,22-21-15,-22 0 0,0 0 0,21 0 16,1-21-16,-22 0 0,21 21 0,0-22 16,-20 1-16,20 0 0,0 0 15,-21-21-15,1 20 0,-1 1 0,0 0 16,0 0-16,0-21 0,-21 20 15,0 1-15,21 21 0,-21-21 0,0 42 32,0 0-17,0 1-15,-21-1 0,21 0 0,0 0 16,0 0-16,0 0 0,0 1 16,0-1-16,0 21 0,0-21 0,21 0 15,-21 1-15,22-1 16,-1-21-16,21 21 15,-21-21-15,22 0 0,-22 0 0,0 0 16,21 0-16,1 0 0,-22 0 16,21 0-16,0-21 0,1 0 0,-1-1 15</inkml:trace>
  <inkml:trace contextRef="#ctx0" brushRef="#br1" timeOffset="55843.22">21971 2985 0,'0'0'0,"0"-22"0,0 1 0,0 0 0,0 0 15,0 0-15,-21 21 16,0-21-16,-1 21 0,1 0 16,0 0-16,-21 0 0,21 0 15,-1 0-15,1 0 0,0 21 0,0 0 16,-21 0-16,20 0 0,1 0 16,0 1-16,21-1 0,-21 0 0,21 0 15,-21 0-15,21 0 0,0 1 16,0-1-16,21-21 15,0 21-15,0-21 0,0 0 16,1 0-16,-1 0 0,21 0 16,-21 0-16,0 0 0,22 0 0,-22 0 0,0-21 15,0 21-15,0-21 16,1-1-16,-22 1 0,21 0 16,0 0-16,-21 0 15,0 0 1,0 42 15,0 0-15,0 0-16,0 0 0,0 0 0,0 1 15,0-1-15,0 21 0,0-21 0,0 22 16,0-1-16,0 21 0,0-20 16,0-1-16,0 22 0,0-22 15,0 21-15,0 1 0,0-22 0,21 22 16,-21-1-16,0 1 0,21-1 15,-21 1-15,21-22 0,-21 22 0,0-1 16,0 1-16,0-22 0,0 21 16,0-20-16,0-1 0,0 0 0,0 1 15,0-22-15,0 0 0,0 21 0,-21-20 16,0-22-16,0 21 0,0 0 0,0-21 16,-1 0-16,1 0 15,0 0-15,0 0 0,0 0 16,0 0-16,-1-21 0,1 0 0,0-1 15,0 1-15,-21-21 0,20 21 0,-20-22 16,21-20-16,-21 21 0,20-22 16,-20 1-16,21-1 0,0-21 0,0 22 15,-1-1-15,22-20 0,0 20 16,0 1-16,0-1 0,0 1 0,0 20 16,22 1-16,-22 0 0,21-1 0,0 1 15,42-21-15,-41 41 16,20 1-16,-21 0 0,21 0 15,1 0-15,-22 21 0,21-21 0,1-1 16,-1 1-16,-21 21 0,21-21 16,1 21-16,-1-21 0</inkml:trace>
  <inkml:trace contextRef="#ctx0" brushRef="#br1" timeOffset="56571.71">22585 2985 0,'0'-22'16,"0"44"-16,0-65 0,0 22 16,-21 0-16,-1 21 0,1-21 0,-21 21 15,21 0-15,0-21 0,-1 21 0,1 0 16,-21 0-16,21 0 16,0 0-16,-1 21 0,-20 0 0,21 0 15,0 0-15,0 0 0,-1 22 0,1-22 16,21 0-16,-21 43 15,0-22-15,21-21 0,-21 21 0,21-20 16,0-1-16,0 0 0,0 0 16,0 0-16,0 0 0,21-21 0,0 0 15,0 0-15,0 0 0,1 0 16,-1 0-16,0 0 0,0 0 0,21-21 16,-20 21-16,20-21 0,-21 0 15,21 0-15,-20-22 0,-1 22 0,0 0 16,0 0-16,0-21 0,0 20 15,-21 1-15,0 0 0,22 0 0,-22 0 16,0 0-16,21-1 0,-21 44 47,0-1-47,0 0 16,0 0-16,0 21 0,0-20 15,0 20-15,0-21 0,0 0 16,0 0-16,0 1 0,0-1 0,21 0 15,0 0-15,0-21 16,0 0-16,1 0 0,20 0 16,-21 0-16,0 0 0,0 0 0,1 0 15,-1-21-15,21 0 0,-21 0 16,0-1-16,1 1 0,-1 0 16,-21 0-16,21 0 0,-21 0 15,21-1-15,-21 1 0,0 0 0,0 0 16,0 0-16,0 42 31,0 0-31,0 0 16,0 0-16,0 1 0,0-1 15,0 0-15,0 0 0,0 0 16,0 0-16,0 1 0,21-22 31,0 0-15,-21-22-1,0 1-15,22 0 16</inkml:trace>
  <inkml:trace contextRef="#ctx0" brushRef="#br1" timeOffset="56756.33">23093 2794 0,'0'0'0,"-21"0"0,-1 0 16,1 0-16,0 0 15,21 21 17,0 0-32,0 1 15,21-22 1,0 0-16,1 21 0</inkml:trace>
  <inkml:trace contextRef="#ctx0" brushRef="#br1" timeOffset="57211.15">23389 3006 0,'0'0'0,"0"21"0,0 0 16,0 0-16,0 0 0,0 1 0,0-1 15,0 0-15,0 0 0,0 0 16,0 0-16,0 1 0,0-1 15,-21-21-15,21 21 0,-21-21 32,0 0-17,21-21 1,0 0-16,0-1 0,0 1 16,0 0-16,0 0 0,0 0 0,0 0 15,0-1-15,21 1 0,0 0 16,0 0-16,43-43 15,-22 43-15,-21 0 0,21 21 16,1-21-16,-1 21 0,0 0 0,1 0 16,-1 0-16,-21 0 0,22 21 0,-22-21 15,0 21-15,0 0 0,0 1 16,-21 20-16,0-21 0,0 21 16,0-20-16,0-1 0,0 0 15,0 0-15,-21 0 0,0-21 0,21 21 16,-21-21-16,21 22 15,-21-22-15,-1 0 16,1 0 0</inkml:trace>
  <inkml:trace contextRef="#ctx0" brushRef="#br1" timeOffset="58098.72">16637 4487 0,'-21'0'0,"21"22"31,0-44-15,21 1-16,-21 0 15,21 21-15,-21-21 0,0 0 16,0 0-16,0-1 16,0 1-16,0 0 0,0 0 0,0 0 15,-21 0-15,0-1 0,0 22 0,-1-21 16,1 21-16,0 0 0,-21 0 16,-1 0-16,22 21 0,-21 1 0,0-1 15,20 0-15,-20 0 16,21 21-16,0-20 0,-22 20 0,22 0 15,21 1-15,-21-22 0,21 21 0,0 0 16,0-20-16,0 20 0,0-21 0,0 0 16,21 0-16,22 22 15,-22-43-15,21 0 0,0 0 0,-20 0 16,20 0-16,0 0 0,1 0 16,-1-21-16,0-1 0,1 1 0,-22 0 15,21 0-15,-21 0 0,22 0 16,-22-1-16,0-20 0,-21 21 0,21 0 15,-21-22-15,0 22 0,21 0 0,-21-21 16,0 21-16,0-1 16,0 44-1,0-1-15,0 0 16,0 0-16,0 0 0,0 0 16,0 1-16,0-1 0,0 0 0,0 0 15,0 0-15,0 0 0,21 1 16,1-22-16,-1 0 15,0 0-15,0 0 16,0 0-16,0 0 0,1 0 16,20 0-16,-21-22 0,0 1 0</inkml:trace>
  <inkml:trace contextRef="#ctx0" brushRef="#br1" timeOffset="58530.93">17208 4360 0,'0'0'0,"0"22"31,0-1-31,0 0 0,0 0 16,0 0-16,0 0 0,0 1 0,0-1 16,0 0-16,0 0 15,0 0-15,0 0 0,-21-21 0,21 22 16,-21-22-16,0 0 31,0 0-31,21-22 16,0 1-16,0 0 15,0 0-15,0 0 0,0-22 16,21 22-16,0 0 0,0-21 0,0 21 16,1-22-16,20 22 15,0-21-15,1 21 0,-1-1 0,0 1 16,1 21-16,-1 0 0,0 0 16,1 0-16,-1 21 0,0 1 0,1-1 15,-22 0-15,0 0 0,0 21 0,0-20 16,-21 20-16,0-21 0,0 0 15,0 22-15,0-22 0,0 0 0,-21 0 16,0 0-16,21 0 0,-21-21 0,0 22 16,21-1-1,21-42 17,0-1-17,0 22-15,-21-21 0</inkml:trace>
  <inkml:trace contextRef="#ctx0" brushRef="#br1" timeOffset="59058.88">18457 4318 0,'0'-21'0,"0"42"0,0-63 0,0 21 16,0-1-16,0 1 0,0 0 0,0 0 15,-21 0-15,0 21 0,0 0 16,0 0-16,-1 0 0,1 0 0,-42 0 15,20 21-15,22 0 16,-21 0-16,21 22 0,-22-22 16,22 21-16,-21-21 0,21 22 0,0-1 15,-1-21-15,22 21 0,0-20 16,0-1-16,0 0 0,0 0 0,0 0 16,0 0-16,22 1 0,-1-22 0,0 0 15,0 0-15,0 0 0,22 0 16,-22 0-16,21 0 0,-21 0 0,22 0 15,-22-22-15,0 1 0,21 0 0,-21 0 16,1 0-16,-1 0 16,0-22-16,0 1 0,0 0 0,0-1 15,1 1-15,-22 0 0,0-22 0,0 22 16,0-1-16,0-20 0,21 21 16,-21-1-16,0 22 0,0 0 0,0-21 15,0 20-15,-21 44 31,21-1-31,-22 0 0,22 21 0,0 1 16,0-1-16,-21 0 0,21 22 16,0-22-16,0 22 0,-21-22 0,21 0 15,0 1-15,0-1 0,0-21 0,0 21 16,0-20-16,21-1 0,0 0 16,1 0-16,-1-21 0,0 21 15,0-21-15,21 0 0,1 0 16,-22 0-16,0 0 0,21 0 15,1-21-15</inkml:trace>
  <inkml:trace contextRef="#ctx0" brushRef="#br1" timeOffset="60500.87">20299 4487 0,'21'-42'16,"0"42"-16,0-21 16,0 0-16,1 0 0,-22-1 15,0 1-15,0 0 0,0 0 16,0 0-16,0 0 0,0-1 0,0 1 16,-22 0-16,22 0 0,-21 21 15,0-21-15,0 0 0,0 21 0,-22 0 16,22 0-16,0 0 0,0 0 15,0 21-15,-22 0 0,22 0 16,0 21-16,0 1 0,0-1 0,0 0 16,-1 1-16,1-1 0,0 0 15,0-20-15,21 20 0,0-21 0,0 0 16,0 43-16,0-43 16,21-21-16,0 0 15,0 0-15,1 0 0,20 0 16,-21 0-16,21 0 0,-20 0 0,20 0 15,0-21-15,22-22 16,-22 22-16,-21 0 0,22 0 0,-22 0 16,21-22-16,-21 22 0,0-21 0,1 21 15,-22-22-15,21 22 0,-21-21 16,21 21-16,-21 0 0,0-1 16,0 44-1,0-1-15,0 0 0,-21 0 16,21 0-16,-21 22 0,21-22 15,0 21-15,0-21 0,0 0 0,0 22 0,0-1 16,0-21-16,0 0 16,0 1-16,21-22 0,21 21 15,-21-21-15,0 0 0,22 21 0,-22-21 16,21 0-16,1 0 0,-1 0 16,-21 0-16,21 0 0,1 0 0,-1-21 15,0 21-15,1-21 0,-1-1 0,0 1 16,1 0-16,-1 0 0,0 0 15,1 0-15,-22-1 0,0-20 0,0 21 16,0-21-16,-21 20 0,0-20 0,0 21 16,0-21-16,0 20 15,0 1-15,0 0 0,-21 21 0,0 0 16,0 0-16,-21 0 0,20 0 0,1 0 16,-21 0-16,21 21 0,-64 22 15,64-22-15,-21 0 0,20 21 16,1-21-16,0 1 0,0 20 15,0-21-15,21 0 0,0 0 0,0 1 16,0-1-16,0 0 0,0 0 0,42 0 16,0-21-16,-20 0 15,-1 0-15,21 0 0,-21 0 16,22 0-16,-22 0 0,21 0 16,0-21-16,-20 0 0,20 0 0,-21 21 15,21-21-15,-20-1 0,-1 1 16,0 0-16,0-21 15,-21 21-15,0-1 0,0 1 0,0 0 32,0 42-17,0 0-15,0 1 16,0-1-16,-21 0 0,21 0 16,0 21-16,-21-20 0,21 20 0,0 0 15,0-21-15,0 22 0,0-1 0,0 22 16,0-22-16,0 21 0,0 64 15,0-84-15,0 20 16,21 1-16,0-1 0,0 1 0,-21-1 16,0 1-16,21-1 0,-21-20 15,0 20-15,22 1 0,-22-22 0,0 21 16,0-20-16,0-1 0,0 0 0,0 1 16,-64 41-16,43-62 15,21-1-15,-21 0 0,0 0 16,-1-21-16,1 0 0,-21 0 0,21 0 15,0 0-15,-1 0 0,-20-21 0,21 21 16,-21-21-16,20 0 0,-20-22 16,0 22-16,-1-21 0,1-1 15,0 1-15,-1-21 0,22-1 0,-21 22 16,0-22-16,20 1 0,1-1 0,0 1 16,21-1-16,0 1 0,0-43 15,21 42-15,43-41 16,-43 41-16,21 22 0,-21-1 0,22 1 15,-1 0-15,0-1 0,-20 22 16,20 0-16,0-21 0,1 21 0,-1-1 16,0 1-16,-21 0 0,22 0 15,-22 21-15,0-21 0,0 0 16,22 21-16,-22-22 0</inkml:trace>
  <inkml:trace contextRef="#ctx0" brushRef="#br1" timeOffset="61278.73">22161 4360 0,'0'0'0,"0"-21"0,22 21 16,-22-21-16,0 0 0,0 0 0,0 0 15,0-1-15,0 1 16,0 0-16,-22 21 0,1-21 15,0 21-15,0 0 0,0 0 16,0 0-16,-1 0 16,1 21-16,0 0 0,-21 0 0,21 22 15,-1-22-15,1 21 0,0-21 0,0 22 16,0-22-16,21 21 0,0-21 16,-21 1-16,21-1 0,0 0 0,0 0 15,0 0-15,0 0 0,21-21 16,0 22-16,0-22 15,0 0-15,0 0 0,1 0 0,-1 0 16,21-22-16,-21 1 0,0 0 16,1 21-16,-1-21 0,0 0 15,0 0-15,0-22 0,-21 22 0,21 0 16,-21-21-16,22 20 0,-22 1 16,0 0-16,0 0 0,0 0 0,0-22 15,0 65 16,0-1-31,0 21 16,0-21-16,0 0 0,0 22 0,0-22 16,0 0-16,0 21 0,0-20 15,0-1-15,0 0 0,0 0 0,0 0 16,0 22-16,21-43 0,0 0 16,0 21-16,0-21 15,0 0-15,1 0 0,-1 0 0,0 0 16,21 0-16,-21-21 0,22 21 0,-22-22 15,21 1-15,-21 21 0,22-21 16,-22-21-16,0 21 0,43-22 16,-43 1-16,0 21 0,0 0 15,0-22-15,0 43 0,-21-21 0,0 0 16,0 42 0,0 0-1,0 0-15,0 1 0,0-1 0,-21 0 16,0 0-16,21 0 0,-21 0 15,21 1-15,0-1 0,0 0 16,0 0-16,0 0 16,0 0-16,21-21 15,0 0-15,0 0 16,1 0-16,-1-21 16,0 0-16,-21 0 15</inkml:trace>
  <inkml:trace contextRef="#ctx0" brushRef="#br1" timeOffset="61655.51">22860 3979 0,'-21'0'0,"42"0"0,-63 0 0,20 0 0,22 22 16,0-1-16,-21-21 0,21 21 15,0 0-15,0 0 16,21-21 0,1 0-16,-1 0 15,0 0-15,0 0 16,0-21-16,-21 0 16,21 21-16,-21-21 0,0 0 15,0-1-15,-21 1 16,0 21-1,0-21-15,0 21 0,0 0 16,-1 0-16,1 21 16,21 0-16,0 1 0,0-1 15,0 0-15,0 0 0,0 0 16,0 0-16,0 1 0,21-22 16,-21 21-16,22-21 0,-1 21 0,0-21 15,0 0-15</inkml:trace>
  <inkml:trace contextRef="#ctx0" brushRef="#br1" timeOffset="62207.2">23326 4212 0,'0'21'31,"-22"-21"-31,22 22 0,0-1 15,0 0-15,-21 0 0,21 0 16,0 0-16,0 1 0,0-1 0,0 0 16,0 0-16,0 0 0,0 0 15,0 1-15,0-1 16,-21 0-16,21 0 0,0 0 16,-21-21 15,21-21-16,0 0-15,0 0 16,0 0-16,0-1 16,0 1-16,0-21 0,0 21 0,0-22 15,21 22-15,0-21 0,0 0 16,1-1-16,-1 22 0,0-21 16,21-1-16,1 22 0,-22-21 0,21 21 0,0 21 15,1-21-15,-22 21 16,21 0-16,1 0 0,-1 21 0,-21 0 15,21 0-15,-20 0 0,-1 0 0,0 22 16,0-1-16,-21-21 0,21 22 16,-21-22-16,0 21 0,0-21 0,0 22 15,0-22-15,0 0 0,-21 0 0,21 0 16,-21-21-16,0 21 0,21 1 16,-21-1-16,-1-21 15,22 21 16</inkml:trace>
  <inkml:trace contextRef="#ctx0" brushRef="#br1" timeOffset="-30864.67">995 7705 0,'0'21'16,"0"0"0,0 0 15,21-21 31,-21-21-46,0 0-16,0 0 16,0 0-16,0-1 15,0 1 1,-21 21-1,0 0 1,21 21-16,-22 1 0,22-1 16,-21-21-16,21 21 15,-21 0-15,21 0 0,0 0 16,0 1 0,21-22 15,0 0-31,1 0 15,-1-22 1,-21 1-16,21 0 0,-21 0 16,0 0-1,0 0-15,0-1 0,-21 22 32,0 0-32,21 22 15,-22-22-15,22 21 16,-21 0-16,21 0 0,-21 0 0,21 22 15,0-22-15,0 0 0,0 0 16,0 0-16,0 0 0,0 1 0,0-1 16,0 0-16,21-21 15,0 0-15,1 0 16,-1 0-16,-21-21 0</inkml:trace>
  <inkml:trace contextRef="#ctx0" brushRef="#br1" timeOffset="-30268.31">1355 7726 0,'0'0'0,"0"21"16,0 0-16,21-21 78,0-21-62,-21 0-16,0 0 31,-21 21-31,0 0 0,-1 0 15,1 21 1,0-21-16,21 21 0,0 0 16,0 0-16,0 1 15,0-1-15,21-21 32,0 0-17,1 0-15,-1 0 16,0 0-16,-21-21 0,21-1 15,-21 1-15,0 0 16,0 0-16,0 0 16,-21 21-16,0-21 15,0 21-15,-1 0 16,1 0-16,21 21 16,-21 0-16,21 0 15,0 0-15,0 0 0,0 1 16,0-1-16,0 0 15,0 0-15,0 0 0,21-21 16,0 21-16,1-21 16,-1 0-16,0 0 15</inkml:trace>
  <inkml:trace contextRef="#ctx0" brushRef="#br1" timeOffset="-28645.42">2519 7747 0,'0'0'0,"0"-21"16,0 42 62,0 0-78,0 22 16,0-22-16,0 21 0,-21-21 0,21 22 15,0-1-15,0 0 0,-22 22 0,1-22 16,21 0-16,-21 1 0,21-1 16,-21 0-16,0 1 0,21-22 0,-21 21 15,-1-21-15,1 22 0,21-22 16,-21 0-16,0 0 0,21 0 0,-21 1 15,0-22 1,-1 0 0,22-22-16,0 1 15,0 0-15,0 0 0,-21 0 16,21-22-16,0 22 0,0-21 0,0 21 16,0-22-16,0 1 0,0 21 15,0-21-15,21 20 0,1 1 0,-22 0 16,0 0-16,21 21 0,0 0 15,0 0-15,0 0 16,0 0-16,-21 21 0,22 0 16,-1 22-16,-21-22 0,0 21 0,21-21 15,0 22-15,-21-22 0,21 21 16,0-21-16,1 43 16,-1-43-16,-21 0 0,21 0 0,0-21 15,0 21-15,22-21 0,-1 0 16,0 0-16,-21 0 0,22 0 15,-22-21-15,21 21 0,1-21 0,-22 0 16,0 0-16,21 0 0,-21-22 16,1 22-16,-1-21 0,-21-1 0,0 1 15,0 0-15,0-1 0,0 1 16,0-64-16,0 64 0,-21 0 16,-1-1-16,1 1 0,0 0 0,-21-1 15,21 22-15,-22 0 0,22 0 16,-21 0-16,21-1 0,-22 22 0,1 0 15,-22 0 1,22 0-16,21 0 0,0 22 0,0-1 16,-1 21-16,22-21 0,-21 22 15,21-22-15,0 21 0,0 0 0,0 1 16,0-1-16,21 0 0,1 1 16,-1-1-16,-21-21 0,21 0 0,0 22 15,0-43-15,0 21 0,1 0 16,-1-21-16,21 0 0,-21 0 0,0 0 15,1 0-15,20 0 0,-21 0 0,21 0 16,1 0-16,-22 0 16,0-21-16,0 0 0,0 21 15</inkml:trace>
  <inkml:trace contextRef="#ctx0" brushRef="#br1" timeOffset="-28245.13">3217 8297 0,'0'0'0,"21"0"0,22 0 32,-22 0-32,0-21 0,0 0 15,0 0-15,1 0 0,-22 0 16,21-1-16,-21 1 0,0 0 15,0 0-15,0 0 0,0 0 16,0-1-16,-21 22 16,-1 0-16,1 0 0,0 0 15,0 0-15,0 0 0,0 22 0,-1-1 16,1 21-16,21-21 0,-21 0 16,21 22-16,-21-22 0,21 21 0,0-21 15,0 1-15,0-1 0,0 21 16,0-21-16,0 0 0,21 1 15,0-22-15,0 21 0,1 0 0,-1-21 16,0 0-16,0 21 0,0-21 16,0 0-16,1 0 0,41 0 15,-42-21-15,0 0 0,1 21 0,-1-21 16,0-1-16</inkml:trace>
  <inkml:trace contextRef="#ctx0" brushRef="#br1" timeOffset="-27852.2">3725 8043 0,'0'0'16,"0"-21"-16,21 42 31,-21 1-31,22-1 0,-22 0 16,0 0-16,0 21 0,0-20 16,0 20-16,0-21 0,0 0 0,0 22 15,0-22-15,21 0 0,-21 21 0,0-21 16,0 1-16,21-22 0,-21 21 15,21-21-15,0 0 16,0 0 0,1-21-16,-1-1 0,-21 1 15,21 0-15,0 0 0,-21-21 0,0 20 16,21-20-16,-21 21 0,21-21 16,1-1-16,-22 22 0,0-21 15,0 21-15,21-1 0,-21 1 0,21 0 16,0 0-16,-21 42 47,0 0-32,0 0-15,0 1 0,-21-22 16,21 21-16,0 0 0,-21-21 16,21 21-16</inkml:trace>
  <inkml:trace contextRef="#ctx0" brushRef="#br1" timeOffset="-27467.06">4233 8340 0,'21'0'16,"-42"0"-16,64 0 0,-22 0 0,0-21 15,0 21-15,0-22 0,0 1 16,1 0-16,-1 0 0,0 0 15,-21 0-15,21-1 0,-21 1 0,0 0 16,0 0-16,0 0 0,0 0 16,0-1-16,-21 22 15,0 0-15,0 0 0,-1 0 0,1 0 16,0 0-16,0 0 0,0 22 16,0-1-16,-22 21 0,43 0 15,-21-20-15,21 20 0,-21-21 0,21 21 16,0-20-16,-21 20 0,21-21 15,0 0-15,0 0 0,0 1 0,0-1 16,21 0-16,21 0 16,-21 0-16,1-21 0,-1 0 0,21 0 15,-21 0-15,22 0 0,-1 0 0,-21 0 16,21-21-16,1 21 0,-1-21 16,0 0-16,-20 0 0,20-1 15,-21-20-15</inkml:trace>
  <inkml:trace contextRef="#ctx0" brushRef="#br1" timeOffset="-27169.36">4953 7641 0,'0'0'0,"0"-21"32,-21 21-32,21 21 15,-21-21-15,21 43 16,0-22-16,0 0 0,0 21 0,-22-21 0,22 22 15,-21-1-15,21 0 0,0 1 16,-21-1-16,21 0 0,0 1 16,0-1-16,0 0 0,0 1 0,0-1 15,0-21-15,0 22 0,0-22 16,0 0-16,0 0 0,0 0 0,0 0 16,21-21-16,-21 22 0,21-22 15,1 0-15,-1 0 0,0 0 16,0-22-16,0 1 0,0 0 15,1-21-15,-1 21 0,-21-1 16,0 1-16</inkml:trace>
  <inkml:trace contextRef="#ctx0" brushRef="#br1" timeOffset="-26825.28">5122 8086 0,'0'0'0,"0"-21"0,0 42 47,0 0-47,0 0 0,0 0 16,-21 0-16,21 1 0,0-1 0,0 21 15,0-21-15,0 0 0,0 1 0,0-1 16,0 0-16,0 0 0,0 0 16,21-21-16,22 21 15,-22-21-15,0 0 0,0 0 16,21 0-16,-20 0 0,-1 0 0,0-21 16,21 0-16,-21 0 0,1 0 15,-1 0-15,0-22 0,0 22 0,0-42 16,-21 20-16,0 22 15,0-21-15,0-1 0,0 22 0,-21 0 16,0 0-16,0 0 0,-22 0 0,22 21 16,-21 0-16,21 0 0,-22 0 15,-20 0-15,42 21 0,-22 0 16,22 0-16,0 0 0,0 0 0,0 1 16,21-1-16,0 0 0,-21 0 15,21 0-15,0 0 0,0 1 16</inkml:trace>
  <inkml:trace contextRef="#ctx0" brushRef="#br1" timeOffset="-26329.91">5800 7980 0,'21'0'0,"-42"0"0,42-21 16,-21 42 15,0 0-31,0 0 0,0 0 16,0 1-16,0 20 0,0 0 16,-21 1-16,21-1 0,0 0 15,0 22-15,-22-22 0,22 0 0,0 22 16,0-22-16,0 22 0,0-22 0,-21 22 15,21-1-15,-21 1 0,0-22 16,21 21-16,0-20 0,0-1 0,-21 0 16,21 1-16,-21-1 0,21-21 0,0 22 15,0-22-15,0 0 0,0 0 16,0-42 0,0 0-1,0-22-15,0 22 0,0-21 16</inkml:trace>
  <inkml:trace contextRef="#ctx0" brushRef="#br1" timeOffset="-25993.11">5715 8382 0,'0'0'16,"0"-21"-16,0 0 0,0 0 0,0-22 16,-21 22-16,21 0 0,-21 0 15,21 0-15,0-22 0,0 22 0,0 0 16,0 0-16,0 0 0,21-1 0,0 1 15,0 0-15,0 21 0,0 0 0,43 0 16,-43 0-16,21 0 0,-20 0 16,20 21-16,-21 0 0,0 1 15,0-1-15,1 0 0,-1 21 16,-21-21-16,0 1 0,0 20 0,0-21 16,-21 21-16,-1-20 0,1-1 15,-21 0-15,21 0 0,0 0 0,-22 0 16,22-21-16,0 0 0,0 22 0,0-22 15,-1 0-15,1 0 0,0 0 16,21-22 0,21 22-1,0-21-15,1 21 0,-1-21 16,0 21-16,0-21 0</inkml:trace>
  <inkml:trace contextRef="#ctx0" brushRef="#br1" timeOffset="-25734.25">6371 7980 0,'0'21'32,"-21"0"-32,21 0 0,0 1 15,0-1-15,0 0 0,0 0 0,-21 21 16,21-20-16,0-1 0,0 0 15,0 0-15,0 21 16,0-20-16,0-1 0,0 0 16,0-42 15,0 0-31,21-1 0,-21 1 16</inkml:trace>
  <inkml:trace contextRef="#ctx0" brushRef="#br1" timeOffset="-25367.46">6392 7726 0,'0'0'0,"-21"0"0,0 0 0,0 0 15,0 0-15,-1 0 16,1 21-16,0 0 16,21 0-16,0 1 0,0-1 15,0 0-15,0 0 0,0 0 16,21 0-16,0-21 0,1 0 15,-1 0-15,0 0 16,21 0-16,-21 0 0,1 0 0,-1-21 16,0 0-16,0 0 0,0 0 15,-21 0-15,0-1 16,0 1-16,0 0 0,0 0 16,0 0-16,-21 0 0,0-1 0,0 22 15,0 0-15,-1 0 0,1 0 16,0 0-16,0 0 0,0 0 0,0 0 15,-1 22-15,22-1 0,0 0 0,-21 0 16,21 21-16,0-20 0,0-1 0,0 0 16,0 0-16,0 21 0,0-20 15,21-1-15,1 0 0,-22 0 0,21 0 16,42 0-16</inkml:trace>
  <inkml:trace contextRef="#ctx0" brushRef="#br1" timeOffset="-24752.81">6943 7938 0,'-22'0'0,"1"0"15,21 21-15,0 0 0,-21 0 16,21 0-16,-21 22 0,21-22 15,0 0-15,0 0 16,-21 21-16,21-20 0,0-1 0,-21 0 16,21 0-16,0 0 0,0 0 0,0 1 15,0-1-15,0 0 16,0-42 15,0 0-31,0-1 16,0 1-16,0-21 15,0 21-15,0-22 0,0 22 16,21-21-16,0 21 0,0-22 0,-21 22 0,21-21 16,0 21-16,1 0 0,-1-1 15,0 22-15,0 0 0,0 0 0,0 0 16,1 0-16,-1 0 0,21 22 16,-42-1-16,0 21 15,21-21-15,-21 22 0,21-22 0,-21 21 16,0 0-16,22-20 0,-22 20 0,0-21 15,0 0-15,0 22 0,21-22 0,0 0 16,-21 0-16,21-21 16,0 0-1,0 0-15,1 0 0,-1-21 16,-21 0-16,21 0 0,0-1 16,0 1-16,0 0 0,1-21 0,-1-1 15,0 1-15,21 0 0,1-1 0,-22 1 16,21 0-16,0 21 0,1-22 15,-1 22-15,0 0 0,-20 0 16,20 21-16,0 0 0,-21 0 16,1 0-16,-1 0 0,-21 21 0,21 0 15,-21 0-15,0 0 0,0 1 16</inkml:trace>
  <inkml:trace contextRef="#ctx0" brushRef="#br1" timeOffset="-23805.36">8001 8107 0,'0'-21'0,"0"0"0,0-22 16,0 1-1,0 21-15,0 0 0,0-1 0,-21 1 16,0 21-16,-1-21 0,22 0 0,-21 21 16,0 0-16,0-21 0,0 21 15,0 0-15,-1 0 0,-20 0 0,21 0 16,0 21-16,0 0 0,-22 0 0,22 0 15,0 1-15,-21-1 0,20 21 16,1 0-16,0-20 0,0 20 16,0 0-16,0-21 0,21 22 0,0-22 15,-22 21-15,22-21 0,0 1 0,0-1 16,0 0-16,0 0 0,0 0 16,22-21-16,-1 0 0,0 0 15,0 0-15,21 0 0,-20 0 0,20 0 16,-21-21-16,21 0 0,-20 21 15,-1-21-15,21-22 0,-21 22 0,0 0 16,1-21-16,-1 21 0,0-1 0,0-20 16,0 21-16,-21 0 0,0-22 15,0 22-15,0 0 0,21 21 0,-21-42 16,0 21 0,0 42 15,0 0-31,-21 0 0,21 0 15,0 0-15,0 22 0,0-22 16,0 0-16,0 21 0,0 1 16,0-1-16,0 0 0,0 43 15,0-43-15,0 1 0,0-1 0,0 22 16,21-22-16,-21 21 0,22 1 16,-1-1-16,-21-20 0,0 41 0,21-20 15,0-1-15,-21 1 0,0-1 0,21 86 16,0-86-16,-21 1 0,0 20 15,0-20-15,0-1 0,0 22 16,0-22-16,0 1 0,0-1 16,0 1-16,0-1 0,0-20 0,0 20 0,-21 43 15,0-64-15,21 1 16,0-1-16,-21 0 0,0 1 16,0-22-16,21 21 0,-22-21 0,1 1 15,0-22-15,0 21 0,-21-21 16,20 0-16,1 0 0,0-21 0,-21-1 15,21 1-15,-22-21 16,1 21-16,0-22 0,-1 1 0,1-21 16,0 20-16,-1-20 0,-20-1 0,20 22 15,1-22-15,21 1 0,-21-1 0,-1 1 16,22-22-16,0 22 0,-21-64 16,42 84-16,0-20 0,0-1 15,0 1-15,0 21 0,0-22 0,0 1 16,21-1-16,0 1 0,0 20 15,21-20-15,-20-1 0,-1 22 0,21-22 16,-21 22-16,22 0 0,-22-1 0,21 22 16,0-42-16,1 42 15,-22-1-15,0 22 0,0-21 0,-21 0 16,21 21-16,1 0 16,-22-21-16</inkml:trace>
  <inkml:trace contextRef="#ctx0" brushRef="#br1" timeOffset="-21521.02">9864 7832 0,'0'0'0,"0"-21"0,0-1 15,-22 22-15,1 0 16,21 22 0,0-1-16,-21 0 15,21 21-15,0-21 0,0 22 0,-21-1 16,21 0-16,0 1 0,0-1 15,0 0-15,0 1 0,0-1 16,-21 0-16,21-20 0,0-1 0,0 21 16,0-21-16,-21 0 0,21 1 15,-22-22 1,22-22 0,0 1-16,0 0 0,0 0 15,0 0-15,0 0 0,0-43 16,0 22-16,0 21 0,0-22 15,0 1-15,0 0 0,0-1 16,0 22-16,22-21 0,-1 21 0,0-1 16,0-20-16,0 42 0,0-21 0,1 0 15,-1 21-15,0 0 0,21 0 16,-21 0-16,1 21 0,-1 0 16,21 0-16,-21 22 0,-21-22 0,21 21 15,1 0-15,-22-20 0,21 20 0,-21 0 16,0-21-16,0 22 0,0-22 15,0 21-15,0-21 0,0 1 16,0-1-16,0 0 0,0-42 47,0 0-47,0-1 16,0 1-16,0 0 0,0 0 15,0-21-15,0-1 0,21 22 16,0-21-16,0-1 0,-21 1 0,43-43 15,-1 64-15,-21 0 0,0-21 16,22 21-16,-22-1 0,0 22 16,21-21-16,-21 21 0,1 0 0,-1 0 15,21 0-15,-21 21 0,0 1 0,1-1 16,-22 21-16,0-21 16,21 22-16,-21-1 0,0-21 0,0 21 0,0 1 15,0-1-15,0-21 0,0 22 0,0-22 16,0 21-16,0-21 0,0 0 15,0 1-15,0-1 0,0 0 16,21-21-16,0 0 16,0 0-16,0 0 0,1 0 0,-1-21 15,0 0-15,21-1 0,-21 1 16,22 0-16,-22 0 0,21 0 0,-21-22 16,1 22-16,-1-21 0,0 0 15,0-1-15,0 22 0,22-85 16,-43 85-16,0 0 15,0 0-15,-22 21 32,22 21-32,0 0 15,0 0-15,-21 0 0,21 22 16,-21-22-16,21 21 0,0-21 0,0 22 16,0-1-16,0-21 0,0 22 15,0-22-15,0 21 0,0-21 0,0 0 16,0 1-16,21-1 0,0-21 0,1 21 15,-1-21-15,0 0 0,21 0 16,-21 0-16,1 0 0,-1-21 16,21 21-16,-21-21 0,0-1 0,1 1 15,20 0-15,-21-21 0,0 21 16,0-22-16,-21 22 0,22-21 16,-22-1-16,21 1 0,-21 21 0,0-43 15,0 43-15,0 0 0,21 0 16,-21 0-16,0 0 0,0-1 15,0 44 1,-21-1 0,21 0-16,0 0 0,0 0 0,0 0 15,0 1-15,0 20 0,0-21 16,0 21-16,0-20 0,0 20 0,0-21 16,0 21-16,0-20 0,0-1 0,0 0 15,0 0-15,21 0 0,0 0 16,0-21-16,0 0 0,1 0 0,-1 0 15,0 0-15,21 0 0,-21 0 16,1 0-16,-1-21 0,21 21 0,-21-21 16,22-21-16,-22 21 0,0-1 15,0-20-15,0 21 0,0-21 0,1-1 16,-1 1-16,0 0 0,-21-1 0,0 1 16,0 0-16,0-1 0,21 1 15,-21 0-15,0 20 0,0-20 0,0 21 16,0 0-16,0 0 0,0-1 15,0 1-15,-21 42 32,0 1-32,21 20 0,0-21 0,0 0 15,0 22-15,-21-1 0,21 0 16,0-21-16,0 22 0,-22-1 16,22 0-16,0 1 0,0-1 0,0 0 15,0 1-15,0-1 0,0-21 0,0 22 16,0-22-16,0 0 0,0 0 15,22 0-15,-1 0 0,0 1 0,0-22 16,0 0-16,22 0 0,-22 0 0,0 0 16,21 0-16,-21 0 0,22-22 0,-22 22 15,42-63 1,-41 42-16,-1 0 0,21-22 0,-21 1 16,0 0-16,1-1 0,-1-20 0,0 20 15,-21 1-15,21-21 0,-21 20 16,21 1-16,-21-22 0,0 22 0,0-21 15,0 41-15,0 1 0,0 0 16,0 0-16,0 0 0,0 42 31,0 0-31,0 0 0,-21 22 16,21-22-16,0 21 0,-21-21 16,21 22-16,0-1 0,0 0 0,-21 1 15,21-1-15,0 0 0,0 1 0,0-22 16,0 21-16,0 0 0,0 1 15,0-22-15,0 21 0,0-21 16,21 1-16,-21-1 0,42 21 16,-21-42-16,1 0 0,-1 0 0,0 0 15,0 0-15,21 0 0,-20 0 16,-1 0-16,21-21 0,-21 0 0,0 0 16,1-1-16,-1 1 0,0-21 0,0 21 15,0-22-15,0 22 16,-21-21-16,0 0 0,22 20 0,-22-41 15,21 42-15,-21 0 0,0-1 16,0 44 15,-21-1-31,21 0 0,0 0 0,-22 21 16,22-20-16,0-1 0,0 21 0,0-21 16,0 0-16,0 22 0,0-22 15,0 0-15,0 0 0,0 0 16,22-21-16,-1 0 0,0 0 0,0 0 15,0 0-15,0 0 16,1 0-16,-1 0 0,-21-21 0,21 0 16,0 0-16,0 0 0,0 0 0</inkml:trace>
  <inkml:trace contextRef="#ctx0" brushRef="#br1" timeOffset="-21201.71">13293 7451 0,'-22'0'0,"44"0"0,-65 0 16,22 0-16,0 0 0,0 21 16,0 0-16,-1 0 0,1-21 0,21 21 15,0 1-15,0-1 0,0 0 16,0 0 0,21-21-16,1 0 0,-1 0 0,0 0 15,0 0-15,0 0 0,0-21 0,1 0 16,-22 0-1,0-1-15,0 1 0,0 0 16,0 0-16,0 0 0,-22 0 16,1-1-16,0 22 15,0 0-15,0 0 0,0 22 16,-1-22-16,22 21 0,0 0 0,-21 0 16,21 0-16,-21-21 0,21 21 15,-21 1-15,21-1 0,0 0 16</inkml:trace>
  <inkml:trace contextRef="#ctx0" brushRef="#br1" timeOffset="-20947.85">12425 7811 0,'21'0'16,"0"0"-16,0 0 16,0 0-16,1 0 0,-1 0 0,21 0 15,-21 0-15,0 0 0,1 0 0,20 0 16,-21 0-16,0 0 16,0 0-16,1 0 0,-1 0 0,-21-22 15,0 1 1</inkml:trace>
  <inkml:trace contextRef="#ctx0" brushRef="#br1" timeOffset="-19645.32">13674 7811 0,'0'-22'16,"0"1"0,0 42 15,0 1-31,0-1 15,0 0-15,0 21 0,0-21 0,0 22 16,0-22-16,0 21 0,0-21 16,0 22-16,0-22 0,0 0 0,0 21 15,0-20-15,0-1 0,0-42 47,0-1-47,0 1 16,21 0-16,-21 0 0,21 0 15,0-22-15,-21 22 0,0-21 16,21 21-16,0 0 0,-21-22 0,22 22 16,-1 0-16,-21 0 0,21 21 15,0-21-15,0 21 16,0 0-16,-21 21 0,22 0 16,-22 0-16,0 21 15,21-20-15,-21-1 0,0 21 0,0 0 16,0-20-16,0 20 0,0-21 0,0 0 15,0 0-15,0 22 0,0-22 16,0 0-16,21-21 16,0 0-16,0 0 15,0 0-15,1 0 16,-22-21-16,21 0 0,0 0 16,-21-1-16,21-20 0,0 21 0,0-21 15,1-1-15,-1 22 0,0-21 0,0 21 16,0-22-16,0 22 0,1 0 15,-1-21-15,21 20 0,-21 1 16,0 21-16,1 0 0,-1 0 0,0 0 31,-21 21-31,0 1 0,0-1 0,0 0 16,0 0-16,0 0 0,0 0 0,0 22 16,0-22-16,0 21 0,0-21 15,0 22-15,0-22 0,0 0 16,0 0-16,0 0 0,0 1 0,0-1 15,0 0-15,21-21 0,0 0 0,-21 21 16,21-21-16,1 0 0,-1 0 16,21 0-16,-21-21 0,0 21 15,22-21-15,-22 0 0,0-1 0,0 1 16,0 0-16,1 0 0,-1 0 16,-21 0-16,0-22 0,21 22 0,-21 0 15,0 0-15,0 0 0,0-1 0,0 1 16,0 0-16,-21 21 31,0 0-31,-1 0 0,1 21 16,0 0-16,21 1 0,-21-1 0,21 0 15,-21 0-15,21 21 0,0-20 16,0 20-16,0-21 0,0 0 0,0 0 16,0 1-16,0-1 0,0 0 15,0 0-15,21 0 0,0-21 16,0 21-16,0-21 0,1 0 0,-1 0 0,42 0 15,-42 0-15,22 0 0,-22-21 16,21 0-16,-21 0 16,22 0-16,-22 0 0,0-1 0,21-20 15</inkml:trace>
  <inkml:trace contextRef="#ctx0" brushRef="#br1" timeOffset="-19380.47">15409 7557 0,'0'0'0,"0"-22"0,0 1 0,0 0 15,0 0 1,-21 21-16,0 0 0,0 0 16,21 21-16,-21 0 0,21 0 15,0 1-15,-22 20 0,22-21 0,-21 21 16,21 1-16,0-1 0,0 22 16,0-22-16,-21 0 0,21 1 15,0-1-15,0 0 0,0 1 16,0-1-16,0-21 0,0 0 0,0 0 15,0 1-15,0-1 0,21-21 0,0 0 16,1 0-16,-1 0 16,0 0-16,0 0 0,0 0 0,0-21 15,1-1-15,-1 1 0,0 0 0</inkml:trace>
  <inkml:trace contextRef="#ctx0" brushRef="#br1" timeOffset="-17708.62">15811 7408 0,'0'0'16,"0"-21"0,0 42-1,-21 1-15,21-1 0,-21 21 0,21-21 16,0 22-16,0-1 0,0 0 0,-21 1 16,21-1-16,0 0 0,-21 1 15,21-1-15,0-21 0,0 21 0,0 1 16,0-1-16,0-21 0,0 0 0,0 22 15,0-22-15,0 0 16,0 0-16,0-42 31,0 0-31,21 0 16,-21 0-16,21-1 0,-21 1 16,21 0-16,-21-21 0,0 21 0,21-1 15,-21 1-15,22 0 0,-1 0 16,-21 42-1,0 0 1,0 0-16,0 22 16,0-22-16,0 0 0,0 43 15,0-43-15,0 0 0,0 0 0,0 0 16,0 0-16,0 1 0,21-1 16,0-21-16,0 0 0,-21 21 0,21-21 15,1 0-15,-1 0 0,21 0 16,-21 0-16,0 0 0,22-21 0,-22 0 15,21 21-15,-21-22 0,22 1 16,-22-21-16,21 21 0,-21-22 0,1 22 16,-1-21-16,0 21 0,0 0 0,-21-22 15,0 22-15,21 0 0,-21 0 16,0 42 15,-21 0-31,21 0 16,-21 0-16,21 1 0,-21 20 15,21-21-15,-21 0 0,21 22 0,0-22 16,0 0-16,0 0 0,0 0 16,0 0-16,0 1 0,0-1 0,21 0 15,0-21-15,0 0 16,0 0-16,0 0 0,22 0 0,-22 0 16,0-21-16,0 21 0,0-21 15,1-1-15,-22 1 0,21 0 0,-21 0 16,21-21-16,-21 20 0,0 1 0,0-21 15,0 21-15,0 0 0,0-43 16,-21 43-16,0 0 0,-1 21 16,1-21-16,0 21 0,0 0 15,0 0-15,0 0 16,42 0 0,21 0-1,-21 21-15,0-21 16,22 0-16,-1 0 0,0 0 0,1 0 15,-1 0-15,0 0 0,1 0 0,20 0 16,-20 0-16,-1 0 0,0 0 16,-21 0-16,22 0 0,-22 0 0,0 0 15,-42 0 17,0 0-17,0 0-15,-1 0 0,1 0 16,0 21-16,0 0 0,0 0 0,0 0 15,-1 1-15,22-1 0,-21 0 16,0 0-16,21 0 0,-21 22 0,21 20 16,0-42-16,0 0 15,0 1-15,0-1 0,0 0 16,21-21-16,0 0 16,0 0-16,1 0 0,-1 0 15,0 0-15,21 0 16,-21-21-16,1 0 0,-1-1 0,0 1 15,0-21-15,0 0 0,0 20 16,-21-20-16,22 0 0,-22-1 16,21 1-16,-21-21 0,21-22 15,-21 43-15,21-1 0,-21 1 0,21 0 16,-21-1-16,0 22 0,0 0 16,0 0-16,21 0 0,-21 42 31,0 0-31,0 0 15,0 0-15,0 0 0,0 22 0,0-1 16,0-21-16,0 22 0,0-1 0,-21-21 16,21 21-16,0 1 0,0-1 15,0-21-15,0 22 0,0-1 16,-21 0-16,21-21 0,0 22 0,0-22 16,0 0-16,0 21 0,0-20 15,0-1-15,21-21 0,-21 21 0,21 0 16,1-21-16,-1 0 0,0 0 0,0 0 15,0 0-15,0 0 0,22 0 16,-22 0-16,0 0 0,21-21 16,1 0-16,-22 0 0,21-1 0,-21 1 15,1-21-15,20 21 0,-21-22 0,0 22 0,0-21 16,-21 0-16,22 20 16,-22-20-16,21 21 0,-21 0 0,0 0 15,0-1-15,0 1 0,-21 21 16,-1 0-16,1 0 15,0 0-15,0 0 0,21 21 0,-21 1 16,0-1-16,-1 0 0,22 21 16,0-21-16,0 1 0,0-1 15,0 0-15,0 0 0,22 0 0,-1 22 16,0-1-16,0-42 16,0 21-16,0 0 0,1 0 0,-1 1 15,0-22-15,-21 21 0,21-21 0,-21 21 16,21-21-16,-21 21 0,0 0 15,-21-21 1,0 0-16,0 0 16,0 0-16,-1 0 0,1 0 0,0 0 15,0 0-15,0 0 0,0 0 16,21-21 15,0 0-31,0 0 0</inkml:trace>
  <inkml:trace contextRef="#ctx0" brushRef="#br1" timeOffset="-17239.84">15155 7684 0,'43'0'32,"-1"0"-32,-21 0 0,21 0 15,1 0-15,-22 0 0,21-22 16,1 22-16,-1 0 0,0 0 0,1 0 16,-1 0-16,-21 0 0,21-21 0,-20 21 15,-1 0-15,0 0 0,0 0 16</inkml:trace>
  <inkml:trace contextRef="#ctx0" brushRef="#br1" timeOffset="-15615.82">18986 7768 0,'0'-21'0,"0"42"0,0-63 0,0 21 16,0 0-1,0 42 17,0 0-32,0 0 0,0 0 15,0 22-15,0-1 0,0-21 16,0 21-16,0 1 0,0-1 0,0 0 16,-21 1-16,21-1 0,0-21 15,-21 22-15,21-22 0,0 0 16,0 0-16,0 0 0,0 0 0,21-42 47,0 0-47,-21 0 0,22 0 15,-1 0-15,-21-1 0,21 1 0,0-21 16,0 21-16,0-22 0,1 1 16,-22 21-16,21 0 0,0-22 0,-21 22 15,21 0-15,-21 0 0,0 0 16,0 42-1,0 0 1,0 0-16,0 0 0,0 22 16,0-22-16,0 21 0,0-21 15,0 22-15,0-22 0,0 21 0,0-21 16,0 22-16,0-22 0,0 0 0,0 0 16,0 0-16,21-21 0,0 22 15,1-22-15,-1 0 0,21 0 0,-21 0 16,0 0-16,22 0 0,-22 0 0,0 0 15,21-22-15,-20 1 0,-1 0 16,42-21-16,-42 21 0,1-1 16,-1-20-16,0 0 0,-21 21 0,0-22 15,21 1-15,-21 21 0,0-22 16,0 22-16,0-21 0,0 21 16,0 0-16,0-1 0,0 1 15,-21 21 1,21 21-1,-21 1-15,0-1 0,21 0 0,0 21 16,0-21-16,-22 22 0,22-1 16,0-21-16,0 22 0,0-22 0,0 21 15,0-21-15,0 0 0,0 1 0,22-1 16,-1-21-16,-21 21 0,21-21 16,21 0-16,-21 0 15,1 0-15,-1 0 0,0 0 0,21 0 0,-21-21 16,1 0-16,-1 21 15,0-22-15,0 1 0,0-21 0,0 21 16,-21 0-16,22-22 0,-22 22 0,21-21 16,-21 21-16,0-1 0,0 1 15,0 0-15,0 0 0,0 42 32,0 21-17,0-20-15,0 20 0,0-21 0,-21 21 16,-1-20-16,22 20 0,-21-21 0,21 0 15,0 0-15,0 1 0,0-1 16,0 0-16,0 0 16,21-21-1,1-21-15,-1 0 16,-21 0-16,0-1 0</inkml:trace>
  <inkml:trace contextRef="#ctx0" brushRef="#br1" timeOffset="-15220.9">20066 7472 0,'0'0'0,"-85"21"32,85 0-32,0 0 0,-21 1 0,21-1 15,0 0-15,0 0 16,0 0-16,0 0 0,21-21 0,0 0 15,-21 22-15,22-22 0,-1 0 0,0 0 16,21 0-16,-21 0 0,1 0 16,-1 0-16,0-22 0,21 1 0,-21 0 15,-21 0-15,22 21 0,-22-21 16,0 0-16,0-1 0,0 1 16,-43-21-16,22 21 15,-21 21-15,21 0 0,-1-21 0,1 21 16,0 0-16,-21 0 0,21 21 0,-1 0 15,22 0-15,0 0 0,-21 0 16,21 22-16,0-22 0,0 0 16,0 21-16,0-20 0,0-1 0,0 21 15,0-21-15,0 0 0,21 1 16,1-1-16,-1 0 0,0-21 16,21 0-16,-21 0 0,1 0 15</inkml:trace>
  <inkml:trace contextRef="#ctx0" brushRef="#br1" timeOffset="-14936.93">20616 7387 0,'21'-21'16,"-42"42"-16,42-63 0,-21 21 0,0 0 16,0 42-1,-21 0 1,21 21-16,0-21 0,0 22 0,-21-1 15,21 0-15,-21 64 0,21-63 16,0-1-16,-21 0 0,21 22 16,0-22-16,0 0 0,-21 1 15,21-1-15,0 0 0,0-20 0,-22 20 0,22-21 16,0 0-16,0 22 16,22-43-1,-1 0-15,0-22 16,0 22-16,0-42 15,0 21-15</inkml:trace>
  <inkml:trace contextRef="#ctx0" brushRef="#br1" timeOffset="-14441.1">21082 7366 0,'0'-21'0,"0"42"0,0-63 0,0 21 15,-21 21 1,21 21-16,-21 0 15,21 0-15,0 21 16,0 1-16,0-1 0,0 43 16,0-43-16,0 0 0,0 1 0,0-1 15,0 0-15,-22 1 0,22-1 16,-21 0-16,0 1 0,21-1 0,0-21 16,0 22-16,-21-22 0,21 0 15,-21 0-15,21 0 0,0 0 16,0-42-1,0 0-15,0 0 16,0 0-16,21 0 0,0-1 16,-21-20-16,21 21 0,0-21 15,1 20-15,-1-20 0,0 21 0,0-21 16,0 20-16,0-20 0,1 21 16,-1 0-16,0 0 0,0 21 15,0 0-15,0 0 0,1 0 0,-1 0 16,-21 21-16,21 0 0,0 0 15,0 0-15,0 0 0,-21 1 0,22 20 16,-22-21-16,21 21 0,-21-20 0,0-1 16,0 21-16,0-21 0,0 0 15,-21 22-15,-1-22 0,22 0 16,-21 0-16,0 0 0,0-21 16,21-21 15,0 0-31,0 0 15</inkml:trace>
  <inkml:trace contextRef="#ctx0" brushRef="#br1" timeOffset="-14225.16">20574 7768 0,'0'0'0,"-21"0"0,0 0 0,42 0 31,0 0-31,0 0 16,0 0-16,22-21 0,-1 21 0,-21 0 15,21 0-15,1 0 0,-1 0 0,-21 0 16,22-21-16,-22 21 0,0 0 16,0 0-16,-21-21 0</inkml:trace>
  <inkml:trace contextRef="#ctx0" brushRef="#br1" timeOffset="-12089.49">22479 8107 0,'0'0'0,"-21"0"16,21-21 0,21 21-1,0-21-15,0 21 0,-21-22 16,21 1-16,22 0 0,-22 0 0,0 0 16,43-43-16,-43 22 0,21 21 15,0-22-15,-20 1 0,-1 0 16,21 21-16,-21-22 0,0 1 15,-21 0-15,0 20 0,0-20 0,0 21 16,0 0-16,-42 21 16,21 0-16,0 0 0,-22 0 0,22 0 15,0 21-15,-21 0 0,21 21 16,-1-20-16,22-1 0,0 21 0,0-21 16,0 22-16,0-1 0,43 21 15,-22-20-15,0-1 0,0-21 16,22 22-16,-22-1 0,0-21 15,21 21-15,-21-20 0,-21-1 0,22 0 16,-22 0-16,0 0 0,0 0 0,-22-21 31,1 0-31,0 0 0,0 0 0,0 0 16,0-21-16,-22 0 0,22 0 16,0 0-16,0 0 0,0 21 0,-1-22 15,-20-20-15,21 21 16,21 42-1,0 0 1,0 0-16,0 1 0,21-1 16,0 0-16,0 0 0,1 0 15,-1 0-15,0-21 0,21 22 0,-21-22 16,22 0-16,-1 0 0,0 0 0,1 0 16,-1 0-16,0 0 0,22 0 15,-22 0-15,1 0 0,20-22 16,-21 22-16,1-21 0,-1 0 0,0 0 15,1-21-15,-1 20 0,-21-20 16,22 21-16,-22-21 0,0-1 0,0 1 16,-21 21-16,0-22 0,0 1 0,0 21 15,0-21-15,-21 20 0,0 1 16,0 0-16,-22 0 0,22 21 0,-21 0 16,21 0-16,-22 0 0,1 0 0,21 21 15,-22 0-15,1 0 0,21 22 16,0-22-16,-22 21 0,22-21 15,0 22-15,0-1 0,21 0 0,0-20 16,0 20-16,0-21 16,0 0-16,0 0 0,0 1 0,21-1 0,-21 0 15,21-21-15,0 0 0,22 0 0,-22 0 16,0 0-16,0 0 0,22 0 16,-22 0-16,0 0 0,21-21 0,-21 0 15,1-1-15,-1 1 0,21 0 16,-21-21-16,0 21 0,1-1 0,-1-20 15,-21 21-15,21-21 0,-21 20 16,21 1-16,-21 0 0,0 0 0,21 21 16,-21 21-1,-21-21-15,0 21 16,0 0-16,21 22 0,0-22 0,-21 0 16,21 21-16,-22-20 0,22 20 15,0-21-15,0 0 0,0 0 0,0 1 16,64 41-16,-43-63 15,0 0-15,0 21 0,1-21 16,-1 0-16,21 0 0,-21 0 0,22 0 16,-22-21-16,21 21 0,-21-21 0,0 0 15,22 0-15,-22-1 16,0 1-16,0-21 0,0 21 0,1-22 0,-1 1 16,0 21-16,-21-21 15,0 20-15,0 1 0,0 0 0,21 0 16,-21 0-16,0 42 15,-21 0 1,21 0-16,-21 0 0,21 1 16,0 20-16,0-21 0,0 21 0,0-20 15,0 20-15,0-21 0,0 0 0,0 22 16,0-22-16,0 0 0,0 0 16,0 0-16,0 0 0,0-42 46,0 0-46,0 0 16,0 0-16,21 0 0,-21-22 0,21 22 16,-21 0-16,21-21 0,0 20 15,-21-20-15,22 21 0,-1 0 0,-21 0 16,21-1-16,0 1 0,-21 0 0,0 0 16,21 21-16,0 0 0,1 0 15,-22 21 1,21 0-16,-21 0 0,0 1 0,0-1 15,0 0-15,0 21 0,0-21 16,0 1-16,21 20 0,-21-21 0,21 43 16,-21-43-16,0 0 15,0 0-15,21 0 0,-21 0 16,21-21-16,-21 22 0,22-22 16,-1 0-1,0-22-15,0 1 0,0 0 16,0 0-16,1 0 0,-22-22 15,42 22-15,-21 0 0,0-21 0,0-1 16,22 22-16,-22-21 0,0 21 16,0 0-16,22-22 15,-22 22-15,0 21 0,0-21 16,-21 42 0,0 0-16,0 0 15,0 1-15,0-1 0,0 42 16,-21-42-16,21 1 0,0 20 15,0-21-15,0 0 0,0 22 16,0-22-16,21 0 0,-21 0 0,21 0 16,0-21-16,1 21 0,-1-21 0,21 0 15,-21 22-15,0-22 0,1 0 16,20 0-16,-21 0 0,21 0 0,-20-22 16,20 22-16,-21-21 0,21 0 15,-20 0-15,-1 0 0,0 0 0,0-22 16,0 22-16,0-21 0,-21 21 15,22-22-15,-22 1 0,0 21 16,0 0-16,0-1 0,0 1 16,-22 21-16,1 0 15,0 21-15,0 1 0,0-22 0,0 42 16,-1-21-16,22 0 0,-21 22 16,21-22-16,-21 0 0,21 21 0,0-21 15,0 1-15,0 20 0,0-21 0,0 0 16,0 0-16,21 1 15,0-22-15,1 21 0,-1-21 0,42 0 16,-20 0-16,-22 0 16,21 0-16,0 0 0,-20 0 15,20-21-15,-21-1 0,0 22 0,22-21 16,-22 0-16,0 0 0,0 0 0,0 0 16,-21-22-16,0 22 0,21 0 15,-21 0-15</inkml:trace>
  <inkml:trace contextRef="#ctx0" brushRef="#br1" timeOffset="-9209.39">2498 9631 0,'0'0'15,"0"-21"-15,-22 21 0,22-21 16,-21-1-16,21 1 0,0 0 15,0 0-15,0 0 16,0 0-16,21 21 0,1-22 16,-1 22-16,0 0 0,0 0 15,0 22-15,0-1 16,1 21-16,-1-21 0,0 22 0,0-1 16,-21 0-16,0 1 0,0-1 0,0 0 15,0 1-15,0-1 0,0-21 16,0 21-16,0-20 0,0 20 0,0-21 15,0 0-15,0 0 16,0-42 15,0 0-15,0 0-16,0 0 0,0 0 16,21-22-16,0 22 0,1-21 0,-1-1 15,0 22-15,0-21 16,0 0-16,0 20 0,1-20 0,-1 21 0,0 0 15,0 0-15,0 21 0,0 0 16,1 0-16,-1 0 0,-21 21 16,21 0-16,0 42 0,0-20 15,0-22-15,1 21 0,-22 1 16,21-1-16,0-21 0,0 21 0,0-20 16,0 20-16,1-21 0,-1 0 15,0 22-15,0-43 16,0 0-16,0 21 0,1-21 0,-1 0 15,0 0-15,0 0 0,-21-21 16,0-1-16,21 22 0,0-21 16,-21-21-16,22 21 0,-1-43 15,0 43-15,0-21 0,0-1 16,0 1-16,1 0 0,-1-1 0,21 1 16,-21 0-16,22 21 0,-22-22 0,0 22 15,21 21-15,-21 0 0,1 0 16,-1 0-16,0 0 0,21 42 15,-21-20-15,-21-1 0,0 0 16,0 0-16,0 21 16,0-20-16,0-1 0,0 21 0,0-21 15,22 0-15,-22 1 0,0-1 0,0 0 16,21-21-16,0 0 31,0 0-31,-21-21 0,0 0 16,0-1-16,0 1 15,0 0-15,0 0 0,0-21 0,0 20 16,0 1-16,0 0 0,0-21 0,-21 21 16,0-1-16,0 1 0,-1 0 15,1 0-15,0 21 0,-21 0 16,21 0-16,-22 0 0,1 0 16,0 0-16,20 21 0,-20 0 0,21 0 15,0 22-15,0-22 16,-1 21-16,1 1 0,0-22 0,21 21 0,-21 0 15,21 1-15,0-1 0,0 22 16,0-43-16,21 21 0,0-21 16,0 0-16,22-21 0,-22 22 15,0-22-15,21 0 0,-20 0 0,20 0 16,-21 0-16,0 0 0,22 0 0,-22-22 16,42 1-16,-42 0 15,1 0-15,-1 0 0,0-22 16,0 22-16,0-21 0,-21 21 0,0-22 15,21 1-15,-21 0 0,0 21 0,0-22 16,0-20-16,0 42 16,0-1-16,0 1 0,0 42 31,0 1-31,0-1 0,0 0 16,0 0-16,0 0 0,0 22 0,0-22 15,0 21-15,0 0 0,0-20 16,0 20-16,22-21 0,-22 0 0,0 0 15,21 1-15,0-1 0,0 0 16,0-21-16,0 0 0,1 0 16,-1 0-16,21 0 0,-21 0 15,0 0-15,22-21 0,-22 21 0,21-21 16,-21-1-16,1 1 0,-1 0 0,0 0 16,0 0-16,-21-22 0,0 22 15,0-42-15,0 20 16,0 22-16,0 0 0,0 0 0,-21 21 31,21 21-31,-21 0 0,21 0 16,0 1-16,0-1 0,0 0 15,0 0-15,0 21 0,0-20 0,-21-1 16,21 21-16,0-21 0,-22 0 0,22 1 16,0-1-16,0 0 15,0 0 1,0-42-1,0 0 1,0 0-16,22-1 16,-1 1-16,-21-21 0,21 21 0,0-22 15,-21 22-15,21-21 0,0 21 0,-21-22 16,22 22-16,-1 0 0,0 0 16,-21 0-16,21 0 0,0 21 0,0 0 15,1 0-15,-1 0 0,-21 21 16,21 0-16,-21 0 0,0 0 15,21 22-15,-21-22 0,21 0 16,-21 21-16,21-21 0,-21 22 0,0-22 16,0 0-16,22 0 0,-22 22 15,0-22-15,21-21 16,0 0 0,0 0-1,-21-21-15,21-1 16,-21 1-16,21 0 0,-21 0 15,0 0-15,22-22 0,-1 22 0,0 0 0,0-21 16,-21-1-16,21 22 0,0 0 16,1-21-16,-22 21 0,21-1 0,0 1 15,-21 0-15,21 21 16,0 0-16,-21 21 16,0 0-1,0 1-15,0 20 0,0-21 16,0 0-16,0 43 0,0-43 15,0 21-15,0-21 0,0 1 16,0 20-16,0-21 0,0 0 0,21 0 16,1 1-16,-1-1 0,0-21 0,0 21 15,0-21-15,0 21 0,1-21 16,20 0-16,-21 0 0,21 0 16,1 0-16,-22 0 0,21 0 0,1 0 15,-22 0-15,21-21 0,-21 21 0,22-21 16,-22 0-16,0-1 0,0 1 15,0 0-15,0 0 0,1 0 0,-22-43 16,0 22-16,0 21 0,0 0 16,0-22-16,0 22 0,0 0 15,-22 21-15,1 0 16,0 0-16,0 21 0,0 0 16,21 0-16,0 1 0,-21-1 0,21 21 15,0-21-15,0 0 16,0 22-16,0-22 0,0 0 0,0 0 15,0 0-15,0 1 0,21-1 0,0 0 0,0-21 16,0 0 0,0 0-16,1 0 0,-1 0 0,0 0 15,0 0-15,0 0 0,0-21 16,-21 0-16,22 21 0,-1-22 16,-21 1-1,21 21-15,-21-21 0</inkml:trace>
  <inkml:trace contextRef="#ctx0" brushRef="#br1" timeOffset="-8997.51">6181 9970 0,'0'21'31,"-22"-21"-31,22 21 0,0 0 31,0-42 16,0 0-31</inkml:trace>
  <inkml:trace contextRef="#ctx0" brushRef="#br1" timeOffset="-7301.21">8594 9462 0,'0'-22'15,"0"1"-15,0 0 0,0 0 0,-22-106 31,22 106-31,0 0 16,0-1-16,0 44 31,0-1-31,0 0 0,0 0 16,0 21-16,0 1 0,0-1 16,0 0-16,0 22 0,0-1 0,0-20 15,0 20-15,0-20 0,0 20 16,0-21-16,0 22 0,0-22 0,0 1 15,0-22-15,0 21 0,0 0 16,0-20-16,0-1 0,0-42 47,0-1-47,0 1 0,0 0 16,22-42-16,-1 41 0,-21-20 15,21 0-15,0 21 0,0-22 16,-21 1-16,43 0 0,-22 20 0,0-20 15,21 21-15,-21 0 0,22 0 0,-1-1 16,0 22-16,-20 0 16,20 0-16,0 0 0,1 22 0,-22-1 15,21 0-15,-21 0 0,0 21 0,1-20 16,-22-1-16,0 21 0,0 0 0,0-20 16,0 20-16,-22-21 0,-41 43 15,42-43-15,-22 0 0,1 0 16,0 0-16,21 0 0,-22-21 15,1 0-15,0 0 0,20 0 0,1 0 16,-21 0-16,21 0 0,0 0 0,-1-21 16,1 0-16,0 21 0,21-21 15,0 0-15,-21 21 0,21-21 0,0 42 47,21 0-47,0 0 0,0 0 16,1 0-16,-1 1 0,0-1 15,0-21-15,0 0 0,22 21 0,-22-21 16,21 0-16,-21 0 0,22 0 16,-1 0-16,0 0 0,1-21 15,-1 21-15,-21-21 0,21-1 0,1 1 16,-1 0-16,0 0 0,-20 0 0,20 0 16,-21-22-16,21 22 0,-20-21 15,-1-1-15,0 22 0,0-21 0,0 0 16,-21 20-16,0 1 0,21-21 15,-21 21-15,0 42 32,0 0-32,0 0 0,-21 0 0,21 1 15,0 20-15,-21-21 0,0 21 16,21-20-16,-21 20 0,21-21 16,0 0-16,0 0 0,0 1 0,0-1 0,0 0 15,0 0-15,21-21 0,0 0 0,0 0 16,0 0-16,1 0 15,-1 0-15,21 0 0,-21 0 0,0-21 16,22 21-16,-22-21 0,21 0 0,-21-1 16,22 1-16,-22-21 0,0 21 0,21 0 15,-20-22-15,-22 22 0,21-21 16,0 21-16,-21-1 0,21 1 0,-21 0 16,0 0-16,0 0 0,0 42 31,0 0-31,0 0 15,0 0-15,-21 1 0,21 20 0,-21-21 16,21 0-16,-21 22 0,21-22 16,0 0-16,0 21 0,0-21 15,0 1-15,0-1 0,0 0 0,21 0 16,0 0-16,0-21 0,0 0 16,0 0-16,22 0 0,-22 0 15,0 0-15,21 0 0,-20-21 0,20 21 16,-21-21-16,0 0 0,22 0 0,-22-1 15,0-20-15,0 21 0,0-21 0,0-1 16,1 1-16,-22 0 16,0-22-16,21 22 0,-21-22 0,21 22 15,-21-22-15,0 22 0,0-43 16,21 43-16,-21 21 0,0 0 16,0 0-16,0-1 0,-21 44 15,21-1 1,0 0-16,-21 21 0,21-21 15,-21 22-15,21-1 0,0-21 0,-22 85 16,22-64-16,0 1 0,0-1 16,0 0-16,0 22 0,0-22 0,0-21 15,0 22-15,0-1 0,0-21 16,22 22-16,-1-22 0,0 0 0,-21 0 16,42 0-16,-21-21 0,1 21 15,-1-21-15,0 0 0,0 0 0,0 0 16,0 0-16,1-21 0,-1 0 15,0 0-15,0 0 0,0 21 16</inkml:trace>
  <inkml:trace contextRef="#ctx0" brushRef="#br1" timeOffset="-7057.35">10477 9631 0,'0'0'15,"22"0"1,-1 0 0,0 0-16,0 0 0,21 0 15,-20-21-15,20 21 0,-21 0 16,21 0-16,-20-21 0,20 21 0,-21 0 16,21 0-16,-20 0 0,20-22 0,-21 22 15,0 0-15</inkml:trace>
  <inkml:trace contextRef="#ctx0" brushRef="#br1" timeOffset="-6391">12594 9165 0,'-21'-21'0,"42"42"15,-42-63-15,21 21 0,0 0 0,0-1 16,0 1-16,21 21 15,0 21 1,0 1-16,1 20 16,-1 0-16,0 1 0,0-1 0,0 0 15,22 22-15,-43-22 0,21 22 0,0-1 16,-21-21-16,21 22 0,-21-22 16,0 22-16,0-22 0,0 0 0,0-20 15,21 41-15,-21-42 0,0 0 16,21-21-16,1-21 15,-1 21 1,-21-21-16,21-21 0,0 21 0,0-22 16,0 1-16,1 0 0,-22-22 0,42 22 15,-21-22-15,0 1 0,0-1 16,22 22-16,-1-85 16,-21 85-16,22-1 0,-22 1 0,0 0 15,-21 20-15,21 1 0,0 21 31,-21 21-31,0 1 16,0-1-16,0 0 0,0 0 16,0 0-16,0 0 0,0 1 0,0-1 15</inkml:trace>
  <inkml:trace contextRef="#ctx0" brushRef="#br1" timeOffset="-6129.15">13631 9398 0,'0'64'16,"0"-43"-1,0 42 1,0-20-16,0-22 0,0 21 0,0-21 16,0 0-16,-21 43 0,21-43 15,0 0-15,0 0 16,0 1-16,0-1 15,0-42 17,0-1-17,0 1-15,0 0 0,0 0 16</inkml:trace>
  <inkml:trace contextRef="#ctx0" brushRef="#br1" timeOffset="-5812.33">13716 9229 0,'0'0'0,"21"0"94</inkml:trace>
  <inkml:trace contextRef="#ctx0" brushRef="#br1" timeOffset="-4067.85">14266 9821 0,'21'0'15,"1"0"-15,-1-21 16,0 0-16,0 0 0,-21 0 16,0 0-16,0-1 0,21 1 15,-21 0-15,0 0 0,0 0 0,0 0 16,0-1-16,0-20 0,-21 21 0,0 0 15,0-22-15,0 22 16,-1 0-16,1 0 0,0 0 0,0 21 16,0 0-16,0 0 0,-1 0 0,1 0 15,0 0-15,0 0 0,-21 21 16,20 0-16,1 0 0,21 0 0,-21 22 16,0-22-16,0 21 0,21 43 15,0-43-15,0 1 0,0-1 16,0-21-16,0 21 0,0-20 0,0-1 15,21 0-15,0-21 0,0 21 0,0-21 16,1 0-16,-1 0 16,0 0-16,21 0 0,-21-21 0,22 0 15,-22 0-15,21-1 16,-21 1-16,1 0 0,-1 0 0,0 0 16,0-22-16,0 22 0,0 0 15,-21-21-15,0 21 0,22-1 0,-22 1 16,0 0-16,0 0 0,0 0 0,0 0 15,0 42 17,0 0-32,0 0 0,0 21 15,0-20-15,0-1 16,0 21-16,0-21 0,0 22 0,0-22 0,0 0 16,0 21-16,0-21 0,0 1 0,0-1 15,0 0-15,21-21 0,0 21 16,0-21-16,0 0 15,0 0-15,1 0 0,-1 0 16,0 0-16,0 0 0,0 0 16,-21-21-1,0 0 1,0 0 0,0-1-1,-21 22 251</inkml:trace>
  <inkml:trace contextRef="#ctx0" brushRef="#br1" timeOffset="-1245.45">14457 9906 0,'0'0'0,"0"21"31,21-21 0,0 0-31,0 0 32,0 0-32,-21-21 15,22 21-15,-22-21 0,21 0 16,0 0-16,-21-1 0,0 1 16,21 0-16,0 0 0,0-21 0,-21 20 15,22-20-15,-1 21 0,0-21 0,0-1 16,0 22-16,-21 0 0,21-21 15,-21 20-15,22 1 0,-22 0 16,-22 21 0,1 0-16,0 0 15,0 21-15,0 0 16,0-21-16,21 22 0,-22-22 0,22 21 16,0 0-16,0 0 15,22-21-15,-1 0 0,-21 21 0,21-21 16,0 21-16,0-21 0,22 43 15,-22-22-15,0 0 16,-21 0-16,0 0 0,0 1 16,0-1-16,0 0 0,0 0 0,0 0 15,0 0-15,0 1 0,0-1 0,0 0 16,0 0-16,0 0 16,21-21-1,0 0-15,0 0 0,1 0 0,-1 0 16,0 0-16,21-21 15,-21 21-15,22-21 0,-22 0 0,21 0 16,-21-1-16,22 1 0,-22-21 0,21 21 16,-21-22-16,1 1 0,-1 21 15,0-21-15,0-1 0,0 1 0,-21-22 16,0 22-16,0 0 0,21-43 16,1 64-16,-22-21 0,0-1 15,21 22-15,-21 0 0,0 0 16,-21 63-1,21-21 1,-22 0-16,1 22 0,21-22 0,0 21 16,0 1-16,-21-1 0,21 0 15,-21 22-15,21-22 0,-21 0 16,21 1-16,0 20 0,0-20 0,-21-1 16,21-21-16,0 21 0,0 1 0,0-22 15,0 21-15,21-21 16,0 1-16,0-22 0,0 0 15,22 0-15,-22 0 0,0 0 0,21 0 16,-21-22-16,1 1 0,20 21 16,-21-21-16,0 0 0,0-21 15,22 20-15,-22 1 0,0-21 0,-21 21 16,21-22-16,0 22 0,1-21 0,-22 21 16,0 0-16,0-1 0,21 1 15,-21 0-15,0 42 31,0 0-31,0 1 0,0-1 16,0 0-16,0 0 0,-21 21 0,21-20 16,0-1-16,0 0 0,0 0 0,0 0 15,0 0-15,0 1 0,0-1 16,0 0-16,21 0 16,0-21-16,0 0 0,0 0 0,0 0 15,22 0-15,-22 0 0,0 0 16,43-42-16,-22 42 15,-21-21-15,21-1 0,-20 1 0,-1 0 16,21-21-16,-21 21 16,0-1-16,1 1 0,-1 0 0,-21 0 15,0 42 17,-21 0-32,21 0 15,0 1-15,-22-1 0,22 0 16,0 0-16,0 0 0,0 0 15,0 1-15,0-1 0,0 0 16,22-21-16,-1 21 16,0-21-16,0 0 15,21 0-15,-20 0 0,-1 0 16,21 0-16,-21 0 0,22-21 0,-22 0 16,42 0-16,-42-1 0,1 1 15,-1-21-15,-21 21 0,0 0 0,21-22 16,-21 1-16,0 21 0,0-22 15,0 1-15,0 21 0,0-21 0,-21 20 16,0 1-16,-1 0 0,1 0 0,0 0 16,0 21-16,-21 0 0,20 0 15,1 0-15,-21 0 0,0 21 0,20 0 16,-20 0-16,21 0 0,0 1 16,0 20-16,-1-21 0,22 21 0,0 1 15,0-22-15,0 42 16,22-20-16,-1-22 0,0 0 0,21 0 15,-21 0-15,22 1 0,-22-1 16,21-21-16,1 0 0,-1 0 0,0 0 16,1 0-16,-1 0 0,0 0 0,1 0 15,-1-21-15,-21-1 0,21 1 0,-20 0 16,20 0-16,-21 0 0,0-22 16,0 1-16,1-21 0,-22 41 15,21-20-15,-21 21 0,0 0 16,0 0-16,0 42 31,-21 0-31,21 0 0,0 0 16,0 0-16,-22 22 0,22-22 0,-21 21 15,21-21-15,-21 1 0,21 20 16,0-21-16,0 0 0,0 22 16,0-22-16,0 0 0,0 0 15,21-42 16,0 0-31,-21 0 16,22-1-16,-1 1 0,-21 0 16,21 0-16,0-21 0,0 20 15,0-20-15,1 21 0,-1-21 0,0 20 16,0 1-16,0 21 0,-21-21 16,21 21-16,1 0 15,-22 21-15,0 0 0,0 1 16,0-1-16,0 21 0,0-21 0,0 0 15,0 1-15,0-1 0,0 0 16,0 0-16,0 0 0,0 0 16,21 1-16,0-22 15,0 0-15,21 0 16,-20 0-16,-1 0 0,0 0 0,0-22 16,21 22-16,-20-21 0,20 0 15,-21 0-15,43-21 0,-43 20 16,0-20-16,0 21 0,0-21 15,0 20-15,-21 1 0,0 0 0,0 0 16,0 0-16,0 0 0,-21 21 16,0 0-16,0 21 15,21 0-15,-21 0 0,21 0 16,0 0-16,0 22 0,0-22 0,0 0 16,0 0-16,0 22 0,0-22 0,0 0 15,0 0-15,0 0 16,0 0-16,0 1 0,0-1 0,0 0 15,0 0-15,-21-21 0,21 21 16,-22-21 0,1 0-16,0 0 15,0 0-15,0-21 0,0 0 16,21 0-16,-22 0 0</inkml:trace>
  <inkml:trace contextRef="#ctx0" brushRef="#br1" timeOffset="-1048.66">16468 9102 0,'-22'0'0,"44"0"0,-65 0 0,22 0 0,0 0 16,0 0-16,0 0 15,-1 0 1,1 0-1,0 0-15,0 0 0,0 0 16</inkml:trace>
  <inkml:trace contextRef="#ctx0" brushRef="#br1" timeOffset="-848.78">15007 9377 0,'-21'21'0,"42"-42"0,-42 63 15,42-42 1,0 0-16,0 0 0,22 0 16,-1 0-16,0 0 0,22 0 0,-22 0 15,22 0-15,-1 0 0,1-21 16,-1 21-16,-20 0 0,20-21 0,-21 21 16,22-21-16,-22 21 0,1-21 0</inkml:trace>
  <inkml:trace contextRef="#ctx0" brushRef="#br1" timeOffset="-377.75">18859 9525 0,'0'-21'0,"0"0"16,0-22-1,0 65 17,0-1-32,0 0 0,0 21 0,0-21 15,0 22-15,0-22 0,0 21 16,0-21-16,-21 22 0,21-22 0,0 21 15,0-21-15,-21 1 0,21-1 16,0 0-16,0-42 31,0 0-15</inkml:trace>
  <inkml:trace contextRef="#ctx0" brushRef="#br1" timeOffset="-20.96">18986 9102 0,'0'-21'16,"0"42"-16,-21-42 0,0 21 15,0 0 1,21 21-16,-21-21 0,21 21 16,0 0-16,0 0 0,0 0 15,0 1-15,21-22 16,0 0-16,0 0 0,0 0 15,1 0-15,-1-22 0,0 1 16,0 21-16,-21-21 0,0 0 16,21 0-16,-21 0 0,0-1 0,0 1 15,0 0-15,-21 0 16,0 0-16,0 21 0,0 0 16,-1 0-16,1 0 0,0 21 0,0 21 15,21-21-15,-21 1 0,21 20 16,-21-21-16,21 21 0,0-20 0,0 20 15,0 0-15,0-21 0,0 1 0,21 20 16,0-21-16,0 0 0,0 0 16,0-21-16</inkml:trace>
  <inkml:trace contextRef="#ctx0" brushRef="#br1" timeOffset="382.81">19410 9440 0,'0'22'15,"-21"-1"-15,-1 0 16,1 0-16,21 0 0,0 0 0,-21 1 16,21 20-16,-21-21 0,0 0 0,21 43 15,0-43-15,-21 0 16,21 0-16,-22-21 0,22 21 0,-21-21 16,21-21 15,0 0-31,0 0 15,0 0-15,0 0 0,21-22 16,1 22-16,-1-21 0,0-1 0,21 1 16,-21 21-16,22-21 0,-1-1 15,0 22-15,1 0 0,-1 0 16,22 0-16,-22 21 0,0 0 0,1 0 0,-1 21 16,-21 0-16,21 0 0,-20 0 15,-1 0-15,0 22 0,-21-22 0,0 21 16,0 1-16,0-22 0,0 21 0,0-21 15,0 22-15,-21-22 0,0 0 16,-1 0-16,1 0 0,0 0 16,0 1-16,0-22 0,0 0 0,21 21 15,0-42 1</inkml:trace>
  <inkml:trace contextRef="#ctx0" brushRef="#br1" timeOffset="775.59">21971 9081 0,'0'0'0,"-21"-43"31,21 64-31,0 1 16,0-1-16,-21 0 0,21 21 15,0 1-15,0-1 0,0 0 0,0 1 16,0-1-16,-22 0 0,1 22 0,0-22 15,-21 43-15,42-43 16,-21 0-16,-1 1 0,1-22 16,21 21-16,0-21 0,0 1 0,0-1 15,0 0-15,21-42 32,1 21-32,-1-21 0</inkml:trace>
  <inkml:trace contextRef="#ctx0" brushRef="#br1" timeOffset="1428.22">22331 9017 0,'0'0'0,"0"-21"0,0 0 0,0 0 0,0 42 32,0 0-32,-21 0 0,-1 21 0,22 1 15,-21-1-15,21 0 0,0 1 0,-21-1 16,21 0-16,-21 1 0,21 20 15,-21-20-15,21-1 0,0 0 0,0 1 16,0-1-16,-21 0 0,21-21 0,0 22 16,-22-22-16,22 0 0,0 0 15,0-42 17,22 0-32,-1 0 15,-21-22-15,21 22 0,0-21 0,0 21 16,-21-22-16,21 22 0,1 0 0,-1 0 15,-21 0-15,21 0 0,0 21 0,0 0 16,-21 21 0,21 0-16,-21 0 15,0 0-15,0 22 0,22-22 0,-22 0 16,0 0-16,0 0 0,21 22 16,0-22-16,0 0 0,0 0 15,0-21-15,22 0 0,-22 21 0,21-21 16,-21 0-16,22 0 15,41 0-15,-41-21 0,-1 21 16,0-21-16,1 0 0,-22 0 0,21-1 16,1-20-16,-1-21 0,-21 41 15,0-20-15,0 21 0,-21-21 16,0 20-16,0-20 0,0 21 0,0 0 16,-21 21-1,0 0-15,0 21 0,0 0 16,0-21-16,-1 42 0,1-20 0,0-1 15,0 21-15,21-21 0,0 0 16,0 1-16,0 20 0,0-21 0,0 0 16,21 0-16,0 1 15,0-22-15,1 0 0,-1 0 0,0 0 16,42 0-16,-41 0 0,20 0 16,0 0-16,-21-22 0,22 1 15,-22 0-15,21 21 0,-21-21 0,1 0 16,-1 0-16,-21-1 0</inkml:trace>
  <inkml:trace contextRef="#ctx0" brushRef="#br1" timeOffset="1679.07">21780 9419 0,'-21'21'15,"42"-42"-15,-42 64 16,64-43-16,-22 0 16,21 0-16,0 0 0,1 0 0,20 0 15,-20 0-15,20 0 0,1 0 0,-1 0 16,1 0-16,-22-22 0,21 22 16,-20 0-16,-1 0 0,-21 0 0,0 0 15,1 0-15,-44 0 16,1 0-16,-21 0 0</inkml:trace>
  <inkml:trace contextRef="#ctx0" brushRef="#br1" timeOffset="2963.34">2773 11599 0,'0'-21'0,"0"42"0,21-63 16,0 21-16,21-43 16,-42 43-16,22 0 0,-1 0 15,-21-21-15,0 20 0,0-20 0,0 21 16,0-21-16,0 20 0,0-20 0,0 21 15,-21 0-15,-1 0 0,-20-1 16,21 1-16,-21 0 0,20 21 16,-20 0-16,0 0 0,-1 0 0,1 21 15,21 0-15,-21 1 0,-1-1 16,22 21-16,0 22 0,0-22 0,0 0 16,21 22-16,-22-1 0,22-20 15,0-1-15,0 21 0,0-20 0,22-22 16,-1 21-16,0-21 0,0 1 0,0-1 15,22 0-15,-22-21 0,21 0 16,43 0-16,-43-21 16,0 0-16,-20 21 0,-1-22 15,21 1-15,-21-21 0,0 21 0,1 0 16,-1-22-16,0 1 0,0 0 16,-21-1-16,0 22 0,0-21 15,0-1-15,0 1 0,0 0 0,0-1 16,0 22-16,0 0 0,0 0 0,0 0 15,0 42 1,0 0 0,0 0-16,0 22 0,0-22 15,0 21-15,0 0 0,0 1 0,0-1 16,0-21-16,0 22 0,0-1 0,0-21 16,21 21-16,0-20 0,-21-1 15,22 0-15,-1 0 0,0-21 0,-21 21 16,21-21-16,21 0 0,-20 0 0,-1 0 15,21 0-15,-21-21 16,22 0-16,-1 0 0,-21 0 0,21-1 16,1-20-16,-1 21 0,-21-21 0,22-1 15,-22 1-15,0 0 0,0-1 16,-21 22-16,0-64 16,0 64-16,-21 0 0,-21 0 0,20 21 15,1 0-15,0 0 0,0 0 0,-21 0 16,20 0-16,-20 42 15,42-21-15,0 1 0,0-1 0,0 0 16,0 0-16,0 0 0,21 0 16,0 22-16,-21-22 0,22 0 0,-1 0 15,0 0-15,0 1 0,0-1 16,0 0-16,1 0 0,-1 0 16,-21 0-16,21 1 0,0-1 0,0 0 15,0-21 1,1 0-16,-1 0 0,0 0 15,0 0-15,0 0 0,0-21 16,1 0-16,-1 21 0</inkml:trace>
  <inkml:trace contextRef="#ctx0" brushRef="#br1" timeOffset="5716.54">4276 11176 0,'0'0'15,"0"-21"-15,0 0 0,0 0 0,-43-22 16,22 43-16,0 0 0,0 0 16,0 0-16,-1 0 0,1 0 0,0 21 15,0 1-15,0-1 0,0 21 16,-22-21-16,22 22 0,0-1 0,-21 43 16,20-64-16,22 21 0,-21 0 15,21 1-15,0-22 0,0 0 16,0 0-16,0 0 0,0 1 15,21-22-15,1 0 0,-1 0 0,0 0 16,0 0-16,21-22 0,-20 1 16,20 21-16,-21-21 0,21 0 0,-20-21 15,20 20-15,-21 1 0,0 0 0,0-21 16,1 21-16,-22-1 0,0 1 16,0 0-16,0 0 0,0-21 15,21 42-15,-21 21 31,0 0-31,0 0 16,0 0-16,-21 0 0,21 22 0,0-1 16,0 0-16,0 1 15,0-1-15,0 22 0,0-22 0,0 21 16,0 1-16,0 21 0,0-22 0,0 22 16,0-1-16,21-20 0,0 21 15,0-1-15,-21-20 0,0 20 0,0 1 16,21-21-16,-21 20 0,0 1 0,0-22 15,0 1-15,0 21 0,-21-22 16,0 1-16,0-22 0,0 21 0,-1-20 16,1-1-16,-42 22 0,42-43 15,-1 0-15,-20 0 0,0-21 0,21 0 16,-22 0-16,1-21 16,0 0-16,-22 0 0,22-1 0,-1-20 15,1 21-15,21-43 0,-43-41 16,43 41-16,21 1 0,0-22 15,0 0-15,21 1 0,1-1 0,20 0 16,-21 1-16,21-22 0,1 21 0,20-21 16,-20 0-16,20 22 0,43-107 15,-43 107-15,1-1 0,-22 0 16,22 22-16,-22-1 0,-21 22 16,0 0-16,1-1 0,-22 22 15,0 0-15,-22 21 0,1 0 0,0 0 16,0 0-16,0 21 0,0 0 15,-1-21-15,1 21 0,0 1 16,21-1-16,0 0 0,0 0 16,0 0-16,21-21 0,0 21 15,1-21-15,-1 22 0,0-1 16,0-21-16,21 21 0,-20-21 16,-1 21-16,0 0 0,0-21 0,0 21 0,-21 1 15,21-22-15,-21 21 0,22-21 16,-22 21-16,21-21 15,0 0-15,0 0 0,0 0 16,0 0-16,1 0 16,-22-21-16,21 0 0,0 21 15,0-22-15,-21 1 0,21 0 0,0 21 16,-21-21-16,22-21 0,-1 20 16,-21 1-16,0 0 0,21-21 0,-21 21 15,21-1-15,-21 1 0,0 0 0,0 0 16,0 42 15,0 21-31,0-20 0,-21-1 16,21 21-16,-21-21 0,21 22 15,-21-22-15,21 42 16,0-42-16,0 1 0,0-1 0,0 0 16,0 0-16,21-21 15,0 21-15,0-21 0,0 0 0,0 0 0,1 0 16,20-21-16,-21 21 0,0-21 15,0 0-15,1 0 0,-1-1 0,21 1 16,-21 0-16,0-21 16,1-1-16,-1 22 0,-21 0 15,0 0-15,0 0 0,0 0 0,0 42 32,0 0-17,0 0-15,-21-21 0,21 42 0,0-20 16,0-1-16,0 0 15,0 0-15,0 0 0,0 0 0,0 1 16,0-1-16,0 0 0,21-21 0,-21 21 16,21-21-16,0 0 0,0 0 0,0 21 15,1-21-15,-1 0 0,21 0 16,-21 0-16,64-21 16,-43 0-16,1 0 0,-22 0 0,21 21 0,-21-22 15,22 1-15,-22-21 0,-21 21 16,21 0-16,-21-1 0,0-20 15,0 21-15,0 0 0,0-43 16,-21 64 0,21 21-1,0 1-15,-21-1 0,21 0 0,-22 0 16,22 21-16,0-20 0,0-1 0,0 21 16,0-21-16,0 0 0,0 1 15,0-1-15,0 0 0,0 0 0,0 0 16,0 0-16,0-42 31,0 0-15,22 21-16,-1-63 15,0 41-15,-21 1 0,21-21 0,-21 21 16,21-22-16,0 22 0,-21-21 0,22 21 16,-1-22-16,0 22 0,0 0 15,0 0-15,0 21 0,1 0 16,-1 0-16,-21 21 0,21 0 15,-21 0-15,0 22 0,0-22 16,0 0-16,0 21 0,0-20 0,21-1 16,-21 0-16,21 21 0,-21-21 0,21 1 15,-21-1-15,22 0 16,-1-21-16,0 0 16,0 0-16,0 0 0,0-21 15,1 0-15,-22-1 0,21 1 16,0 0-16,-21 0 0,21 0 15,0-22-15,0 22 0,-21-21 16,22 0-16,-1 20 0,0-20 0,0 21 16,0-21-16,0 20 0,-21 44 31,0-1-31,0 0 16,0 0-16,0 0 0,0 0 0,0 1 15,0 20-15,0-21 0,0 0 16,0 22-16,0-22 0,0 0 0,0 0 15,0 0-15,22 0 0,20 22 16,-21-22-16,0-21 0,22 0 16,-22 21-16,21-21 0,-21 0 15,22 0-15,-1 0 0,0 0 0,1-21 16,-1 21-16,0-21 0,1 0 0,-22-1 16,21 1-16,-21 0 0,22 0 0,-22-21 15,0 20-15,0-20 0,-21 21 16,0-21-16,0-1 0,0 22 0,0 0 15,0 0-15,0 0 0,0-1 0,-21 22 16,0 0-16,0 0 16,-1 22-16,1-22 0,0 21 0,21 0 15,0 21-15,-21-21 0,21 1 16,0 20-16,0-21 0,0 21 0,0-20 0,0-1 16,0 0-16,21 0 15,0 0-15,-21 0 0,21 1 0,1-22 16,20 0-16,21 21 0,-20-21 15,-22 0-15,21 0 0,1 0 0,-1 0 16,0-21-16,-21-1 0,64 1 16,-64 0-16,0 0 15,1-21-15,-1 20 0,21-41 0,-42 42 16,0-22-16,0 22 0,0 0 0,0 0 16,0 0-16,0 42 31,-21 0-31,21 0 0,-21 0 15,21 1-15,-21-1 0,21 42 16,0-42-16,-22 1 0,22-1 16,0 0-16,0 0 0,-21 0 15,21 0-15,21-42 32,-21 0-32,22 21 0,-1-21 15,-21 0-15,21 0 0,21-43 16,-42 43-16,21 0 0,1-22 0,-1 22 15,0-21-15,-21 21 16,21 21-16,-21 21 16,0 0-1,0 0-15,0 22 16,0-22-16,0 0 0,0 0 0,0 0 16,0 0-16,0 1 0,0-1 15,0 0-15,0 0 0,21 0 0,0-21 16,22 21-16,-22-21 0,21 22 0,22-22 15,-22 0-15,-21 0 16,22 0-16,-1 0 0,-21-22 16,21 1-16,-20 21 0,-1-21 0,0 0 15,0 0-15,43-85 16,-43 64-16,0-1 0,-21 1 16,21-22-16,0-20 0,-21 20 15,21 22-15,-21-43 0,0 43 16,0 21-16,0-22 0,0 22 15,0 42 1,-21 1-16,21-1 0,0 0 16,-21 21-16,21-21 0,-21 22 0,21-1 15,0 0-15,0 1 0,0 20 0,0-20 16,0-1-16,0 0 0,0 1 16,0-22-16,0 21 0,0-21 0,0 0 15,0 1-15,21-1 0,-21 0 16,21-21-16,0 0 0,1 0 0,-1 0 15,0 0-15,0 0 0,0 0 0,0-21 16,22 0-16,-22-1 16</inkml:trace>
  <inkml:trace contextRef="#ctx0" brushRef="#br1" timeOffset="5915.42">8297 11113 0,'-21'21'0,"42"-42"0,-63 42 0,42 0 16,0 0-16,0 0 16,21-21-16,0 0 0,0 21 15,1-21-15,20 0 0,-21 0 0,21 0 16,1 0-16,-1 0 0,-21-21 16,64 0-16,-43 21 0,-21-21 15,22 0-15,-22 21 0,21-21 0</inkml:trace>
  <inkml:trace contextRef="#ctx0" brushRef="#br1" timeOffset="7171.71">10520 11049 0,'0'-21'0,"0"42"0,0-84 0,0 41 0,0 1 16,0 0-16,0-21 0,0 21 0,0-1 16,0 1-16,0 0 0,0 0 15,0 0-15,0 42 16,0 21-1,0-21-15,0 22 0,0-22 16,-21 42-16,21-20 0,-22 20 16,22-20-16,-21 20 0,0 1 15,21 20-15,-21-20 0,0-22 0,21 22 16,-21-1-16,-1-21 0,1 1 16,0-1-16,0-21 0,21 22 0,-21-22 15,0 0-15,-1 0 0,1-21 16,0 0-16,21-21 15,-21 0-15,21 0 0,0-1 16,-21 1-16,21 0 0,-21-21 0,21 21 16,-22-22-16,22 1 0,0-22 0,0 22 15,0 0-15,0-64 0,0 64 16,0 20-16,0-20 0,22 21 16,-1 0-16,0 21 0,0 0 15,0 0-15,-21 21 16,0 0-16,21 21 0,1-20 15,-1-1-15,-21 21 0,0 0 0,21-20 16,0 20-16,0 0 0,-21-21 0,21 22 16,1-22-16,-1 0 0,0 0 0,0 0 15,0 1-15,0-1 0,22-21 16,-22 0-16,0 0 0,21 0 0,22 0 16,-43 0-16,21 0 0,-20-21 15,20-1-15,0 1 0,-21 0 0,22 0 16,-22 0-16,0-22 0,0 22 15,0-21-15,1 0 0,-1-1 16,0 1-16,-21 21 0,0-22 0,0 22 16,21 0-16,-21 0 0,0 0 15,0 42 1,0 0-16,0 0 0,0 0 16,0 1-16,-21 20 0,21-21 0,-21 21 15,21-20-15,0-1 0,0 21 16,0-21-16,0 22 0,0-22 0,0 0 15,0 0-15,0 0 0,0 0 16,21 1-16,0-22 0,0 0 16,0 0-16,1 0 0,20 0 15,0 0-15,-21-22 0,22 1 16,-22 0-16,21 0 0,1 0 0,-22 0 16,21-22-16,-21 22 0,22-21 15,-1-1-15,-21 1 0,0 0 0,0 21 16,1-43-16,-1 22 15,-21 21-15,-21 21 16,-1 0-16,1 0 0,0 21 16,0 0-16,0 0 0,0 0 0,-1 0 15,22 1-15,0 41 16,0-42-16,0 0 0,0 1 16,0-1-16,22 21 0,-1-21 0,0 0 15,0 1-15,-21-1 0,21 0 0,0-21 16,-21 21-16,0 0 0,22-21 0,-22 21 15,0 1-15,-22-22 16,1 0-16,0 0 16,0 0-16,0 0 0,0 0 15,-1 0-15,1-22 0,0 22 0,21-21 16,-21 0-16,21 0 16,0 0-16,0 0 0,0-1 15,0 1-15,21 0 0,0 0 16,0 0-16</inkml:trace>
  <inkml:trace contextRef="#ctx0" brushRef="#br1" timeOffset="7465.54">12065 10795 0,'0'0'0,"21"-21"16,-21 0-16,0 0 15,0 42 1,0 0-16,0 0 15,0 21-15,0-20 0,0 20 0,0 0 16,0 1-16,0-1 0,-21 0 16,0 1-16,21 20 0,-21-21 15,-1 1-15,1 20 0,0-20 0,21-1 16,0-21-16,-21 21 0,21 1 0,0-22 16,0 0-16,0 0 0,0 0 0,21 1 15,0-22-15,0 21 16,1-21-16,-1 0 0,0 0 0,0 0 15,0 0-15,22-21 0,-22-1 0,0 22 16,0-21-16,0 0 0,0-21 0</inkml:trace>
  <inkml:trace contextRef="#ctx0" brushRef="#br1" timeOffset="7666.42">12086 11091 0,'-21'0'0,"42"0"0,-21 0 31,21 0-31,0 0 16,22 0-16,-22 0 0,21 0 0,1 0 15,-1 0-15,-21 0 0,21 0 0,1 0 16,-22 0-16,21 0 0,-21 0 16,1-21-16,-1 21 0,-21-21 15</inkml:trace>
  <inkml:trace contextRef="#ctx0" brushRef="#br1" timeOffset="8018.22">11324 10774 0,'0'21'16,"0"-42"-16,-21 63 0,21-21 0,0 1 16,0-1-1,21-21-15,0 0 16,0 0-16,1 0 0,-1 0 16,0 0-16,-21-21 0,21 21 15,-21-22-15,0 1 16,0 0-16,-21 0 15,0 21-15,0 0 16,-1-21-16,22 42 31,0 0-31,22-21 16,-1 21-16,21 0 0,-21-21 16</inkml:trace>
  <inkml:trace contextRef="#ctx0" brushRef="#br1" timeOffset="8571.91">13187 10901 0,'0'0'0,"-43"-21"32,22 21-32,21-21 0,-21 21 0,21-22 15,-21 22-15,21-21 16,0 0-16,0 42 31,0 0-15,0 1-16,0-1 15,0 0-15,0 0 0,0 0 16,0 0-16,-21 1 0,0-22 31,21-22 1,0 1-32,0 0 0,0 0 15,0 0-15,0 0 16,0-1-1,21 22 1,0 0-16,0 22 16,-21-1-16,0 0 15,0 0-15,0 0 0,0 0 16,0 1-16,0-1 0,-21-21 0,21 21 16,-21 0-16,0 0 0,-1 0 15,1-21 1,0 0-16,42-21 15</inkml:trace>
  <inkml:trace contextRef="#ctx0" brushRef="#br1" timeOffset="8890.72">13398 10795 0,'22'0'15,"-22"21"16,0 0-15,0-42 31,0 0-47,0 0 16,0 0-16,0 0 15,21 21 1,-21 21-1,0 0-15,0 0 16,0 0-16,0 0 0,0 1 16,0-1-16,0 0 0,0 0 15,0 0-15,0 0 0,-21 1 16,-1-22-16,22 21 16,-21-21-16</inkml:trace>
  <inkml:trace contextRef="#ctx0" brushRef="#br1" timeOffset="17406.33">5673 13272 0,'0'0'0,"21"0"31,0 0-15,-21 21 31,-21-21-47,0 0 15,-1 0-15,1 21 16,0-21-16,-21 0 0,21 0 0,-22 21 15,22-21-15,-21 0 0,-1 0 0,1 21 16,21-21-16,-21 0 0,20 0 16,-20 0-16,21 0 0,0 0 0,0 0 15,-1 0-15,1 0 16,42 0 31,1 0-47,20 0 15,0 0-15,1 0 0,-1 0 16,21 0-16,1 0 0,21 0 0,-22 0 16,22 0-16,-1-21 0,1 21 15,0 0-15,63-21 0,-63 21 16,-22-21-16,1 21 0,20 0 0,-20-21 16,-22 21-16,22-22 0,-22 22 15,0 0-15,1 0 0,-1 0 0,-21-21 16,0 21-16,-21-21 62,-21 21-46,0 0-16,0 0 16,0 0-16,-1 0 15</inkml:trace>
  <inkml:trace contextRef="#ctx0" brushRef="#br1" timeOffset="17963.51">6477 12869 0,'0'0'0,"-21"-21"0,0 21 16,-1 0 15,22 21-15,0 1-16,0-1 15,22 0-15,-22 0 0,21 0 0,21 22 16,0-22-16,-20 0 0,-1 0 16,21 0-16,0 0 0,1 1 15,-1-1-15,0-21 0,-20 21 0,20-21 16,0 0-16,-21 0 0,22 0 0,-1 0 15,-21 0-15,-42 0 47,0 0-47,-21 0 0,20 0 16,1 0-16,-21 0 0,21 0 16,-22 0-16,1 0 0,21 21 0,-21 0 15,-1 0-15,1 1 0,0-1 0,-1 0 16,1 0-16,0 0 0,-1 22 15,1-22-15,21 0 0,-22 0 0,22 0 16,-21 0-16,21 1 0,0-1 16,-1 0-16,1-21 0,21 21 15,-21-21-15,21 21 16,21-21 31,-21-21-32,0 0-15,0 0 16,21 0-16,-21-1 0</inkml:trace>
  <inkml:trace contextRef="#ctx0" brushRef="#br1" timeOffset="18566.16">5651 13229 0,'-63'0'31,"42"0"-31,0 0 0,-1 0 15,1 0-15,0 0 0,0 0 0,0 0 16,0 0-16,-1 21 0,1-21 0,-21 0 16,21 0-16,0 0 0,-1 0 15,1 0-15,-21 0 0,21 0 16,0 0-16,-1 0 16,1 0-16,21 22 46,21-22-46,1 0 16,20 0-16,-21 0 0,21 0 0,22 0 16,-22 0-16,22 0 15,20 0-15,-20 0 0,21 0 0,-1 0 16,1 0-16,0 0 0,-1 0 0,-20 0 16,20 0-16,-20 0 0,-1 0 15,1 0-15,-1 0 0,1 0 0,-22 0 16,1 0-16,-1 0 0,-21 0 0,0 0 15,0 0-15,1 0 0,-44 0 63</inkml:trace>
  <inkml:trace contextRef="#ctx0" brushRef="#br1" timeOffset="20799.41">8424 12933 0,'0'-21'16,"0"0"-1,21-1-15,1 1 16,-1 0-16,-21 0 16,0 0-16,21 0 15,0-1-15,-21 1 0,0 0 0,0 0 16,0 0-16,0 0 0,21-22 15,-21 22-15,0 0 0,0 0 0,0 0 16,0-1-16,-21 44 31,21-1-31,0 0 0,-21 0 0,0 21 16,21 1-16,-21 20 0,21 1 0,0-1 16,-22-20-16,1 20 0,0 1 15,21-1-15,-21 1 0,0-22 0,0 21 16,-1-20-16,22-1 0,-21-21 15,0 22-15,21-22 0,-21 0 16,21 0-16,0 0 0,-21-21 0,21 21 16,-21-21-16,-1-21 15,22 0 1,-21 21-16,21-21 0,-21 0 0,21 0 16,0-22-16,0 22 0,0-21 0,-21 21 15,21-22-15,0 1 0,0 21 16,-21-22-16,21 1 0,0 21 15,0-21-15,0 20 0,0 1 0,21 21 32,0 21-32,-21 1 0,21-1 15,0 21-15,1-21 0,-1 0 16,-21 22-16,21-22 0,0 0 16,0 21-16,0-20 0,1-1 0,-1 0 15,0 0-15,0 0 0,21-21 0,-20 21 16,-1-21-16,21 0 0,-21 0 15,22 0-15,-22 0 0,21 0 0,0 0 16,1 0-16,-1-21 0,0 0 0,1 21 16,-1-21-16,0 0 0,-20-22 15,41 1-15,-42 0 0,0 21 16,-21-22-16,22 1 0,-22 21 16,0-22-16,0 22 0,0 0 0,0 0 15,0 0-15,-22 0 0,1 21 16,0 0-16,0 0 0,0 0 0,21 21 15,-21 0-15,-1 0 0,1 21 16,21-20-16,-21 20 0,21-21 0,-21 21 16,21-20-16,0 20 0,0 0 0,0-21 15,0 1-15,0 20 0,21-21 16,0 0-16,0 0 0,22-21 0,20 22 16,-20-22-16,-1 0 0,0 0 15,1 0-15,-1 0 0,0-22 16,1 22-16,-1-21 0,0 0 15,-21 0-15,22 0 0,-22 0 0,0-1 16,21-41-16,-20 21 0,-22 20 16,21 1-16,-21 0 0,0 0 15,0 0-15,0 0 0,0 42 32,0 0-32,-21 0 0,21 0 15,-22 0-15,1 1 0,21 20 0,0-21 16,-21 0-16,21 0 0,-21 1 0,21-1 15,0 0-15,0 0 0,0 0 16,0 0-16,21-21 47,-21-21-47,21 0 0,0 0 16,-21 0-16,22 0 0,-1-1 0,-21 1 15,21-21-15,0 21 0,-21 0 16,21-22-16,0 22 0,1 0 0,-22 0 15,21 0-15,0 21 0,0 0 16,0 0 0,-21 21-16,0 0 0,0 0 0,0 0 15,0 0-15,21 1 0,-21 20 0,0-21 16,22 0-16,-22 0 0,21 1 16,0-1-16,0 0 0,0 0 15,0 0-15,22 0 0,-1-21 0,-21 22 16,22-22-16,20 21 0,22-21 15,-43 0-15,0 0 0,1 0 16,-22 0-16,21-21 0,1-1 0,-22 22 16,21-21-16,-21 0 0,22 0 0,-22-21 15,0 20-15,0 1 0,0-21 16,0 0-16,-21 20 0,0-20 0,0 0 16,0 21-16,0-1 0,0 1 15,0 0-15,-21 21 0,0 0 16,0 0-16,0 0 0,0 0 15,-1 21-15,1 0 0,0 1 0,0-1 0,0 0 16,-22 21-16,43 1 16,0-22-16,-21 0 0,21 0 15,0 21-15,0-20 0,0-1 16,0 0-16,21-21 0,1 0 16,-1 0-16,0 0 15,21 0-15,-21 0 0,1 0 16,-1-21-16,0 21 0,0-21 0,21-22 15,-42 22-15,22 0 16,-22 0-16,0 0 0,0-1 16,0 1-16,0 0 15,0 42 17,0 0-32,0 1 15,-22-1-15,22 0 0,0 21 0,-21 43 16,21-43-1,0-21-15,0 22 0,0-1 0,0 0 16,0 22-16,0-22 0,0 1 0,0 20 16,0-21-16,0 22 0,0-22 0,0 22 15,0-1-15,0-20 0,0 20 16,0 1-16,21-22 0,-21 21 16,0 1-16,0-1 0,0 1 0,0-1 0,0 1 15,0-1-15,0-20 0,0-1 16,0 22-16,0-22 0,-21 0 15,21-21-15,-21 22 0,0-22 0,0 0 16,0 0-16,-1-21 0,1 0 0,0 0 16,0 0-16,0-21 0,0 21 0,-1-42 15,1 21-15,21-22 0,-42-41 16,42 41-16,0-20 0,-21 20 16,21-41-16,-21 20 0,21 1 0,0-1 15,0 1-15,0-1 0,0 22 16,0-22-16,0 1 0,21-1 15,0 22-15,0-21 0,0 20 0,0-20 16,1 20-16,-1-20 0,21 21 0,-21-1 16,0 22-16,22-21 0,-22-1 15,0 22-15,0-21 0,22 21 0,-22 0 16,-21-1-16,42 1 16,-42 0-16,0 0 0,0 0 15,0 0-15,0-1 0,21 22 16,-21-21-16</inkml:trace>
  <inkml:trace contextRef="#ctx0" brushRef="#br1" timeOffset="21115.23">11324 12594 0,'0'-21'0,"0"42"0,0-63 16,0 21-16,-21 21 31,0 21-15,21 21-16,-21-21 15,21 22-15,0-22 0,0 21 0,-22 22 16,22-22-16,-21 0 0,21 22 16,0-22-16,0 1 0,0-1 15,0 0-15,0 1 0,0-22 0,0 21 16,0-21-16,0 0 0,0 1 0,0-1 15,21-21-15,-21 21 16,22-21-16,-1 0 0,0 0 16,0-21-16,-21 0 0,21-1 0,0 1 15,1 0-15,-1 0 0</inkml:trace>
  <inkml:trace contextRef="#ctx0" brushRef="#br1" timeOffset="21574.97">11599 12658 0,'0'-43'16,"0"86"-16,0-107 0,0 43 15,0 0-15,0 0 0,0 42 32,0 0-32,0 0 15,0 0-15,0 22 0,0-1 0,0 0 16,0 1-16,0-1 0,0 22 0,0-22 16,0 0-16,0 1 0,0-1 15,0-21-15,0 43 16,0-22-16,0-21 0,0 0 0,-21 0 0,21 1 15,0-44 17,0 1-17,0 0-15,0 0 0,0-21 16,0 20-16,21 1 0,0-21 16,1 21-16,-1-22 0,0 22 0,0-21 15,0 21-15,0 0 0,22-1 0,-22 22 16,0 0-16,0 0 0,22 0 15,-22 0-15,0 0 0,21 0 0,-21 43 16,1-22-16,-1 0 0,-21 0 0,0 22 16,0-22-16,0 21 0,0-21 15,0 43-15,0-43 16,0 0-16,-21 0 0,21 0 0,0 1 0,-22-1 16,1-21-1,21 21-15,-21-21 0,21-21 31,0 0-31,0-1 0</inkml:trace>
  <inkml:trace contextRef="#ctx0" brushRef="#br1" timeOffset="21886.79">10901 12869 0,'-21'0'0,"42"0"0,-21 0 16,42 0-1,0 0-15,1 0 0,-1 0 16,22 0-16,41 0 0,-62 0 16,20-21-16,-20 21 0,20 0 0,-21 0 15,1 0-15,-1 0 0,-21 0 16,22 0-16,-22 0 0,0 0 15,-42 0 32,0 0-31,-1 0-16,1 0 16</inkml:trace>
  <inkml:trace contextRef="#ctx0" brushRef="#br1" timeOffset="22731.31">5016 14880 0,'-21'-21'16,"0"21"-1,0 0-15,42 0 47,21 0-47,1 0 16,-1 0-16,0 0 16,22 0-16,-1 0 0,22 0 0,0 0 15,-1 0-15,1 0 0,0 0 0,21 0 16,-22 0-16,1 0 0,0-21 15,-1 21-15,1 0 0,0 0 0,-1 0 16,-20 0-16,-1 0 0,1 0 0,-1 0 16,-20 0-16,-1 0 0,0 0 15,-21 0-15,1 0 0,-1 0 0,-21-21 32,-21 21-17,-1 0-15,1 0 0,0 0 16,0 0-16,0 0 15,-22 0-15,22 0 0,0 0 0,-21 0 16,21 0-16,-22 0 0,1 0 16,0 0-16,-1 0 0,-20 0 0,20 21 15</inkml:trace>
  <inkml:trace contextRef="#ctx0" brushRef="#br1" timeOffset="23095.1">5143 14923 0,'0'0'16,"22"0"15,-1 0-31,0 0 0,21 0 16,-21 0-16,22 0 0,-1 0 0,22 0 15,-1 0-15,-21 0 0,43 0 16,-21 0-16,-1 0 0,22 0 0,-22 0 15,22 0-15,0 0 0,-22 0 0,1 0 16,20 0-16,-20 0 0,-1 0 16,1 0-16,-1 0 0,1 0 0,-22 0 15,22 0-15,-22-22 0,0 22 16,-21 0-16,22 0 0,-22 0 0,0 0 16,-21-21 15,-21 21 0,21-21-31,-21 21 0,0 0 16,21-21-16</inkml:trace>
  <inkml:trace contextRef="#ctx0" brushRef="#br1" timeOffset="23697.75">6498 14436 0,'0'0'0,"-21"0"16,0-21-1,21 42 17,0 0-32,0 0 15,21 0-15,-21 0 0,21 1 16,0-1-16,0 0 0,1 0 15,-1 0-15,0 0 0,21 1 16,-21-1-16,22 0 0,-22 0 0,21-21 16,1 21-16,-22 0 0,21-21 0,-21 22 15,22-22-15,-22 0 0,0 0 16,21 0-16,-21 0 0,1 0 16,-1 0-16,0 0 0,-42 0 46,0 0-46,-1 21 16,1-21-16,0 21 0,-21-21 16,-1 21-16,1 0 0,-21 0 0,20-21 15,-20 22-15,20-1 0,-20 21 16,21-21-16,-64 22 0,63-1 16,1-21-16,0 0 0,-1 22 15,22-22-15,0 0 0,0 0 0,0 0 16,0 0-16,-1 1 0,22-1 15,0 0 1,0-42 78,22 0-79,-1-1-15</inkml:trace>
  <inkml:trace contextRef="#ctx0" brushRef="#br1" timeOffset="25602.67">8530 14542 0,'0'0'0,"0"-22"47,21 22-32,-21-21-15,0 0 0,0 0 16,0 0 0,21 21-16,-21-21 15,0-1-15,22 1 16,-22 0-16,0 0 15,0 0 1,0 0-16,-22 21 31,22 21-31,-21 0 0,0 0 16,0 0-16,0 22 0,21-1 16,0 0-16,-21 43 0,-1-22 15,22-20-15,0 20 0,0-20 0,0-1 16,0 21-16,0-20 0,0-1 15,0-21-15,0 22 0,22-1 16,-1-21-16,0 0 0,-21 0 0,42-21 16,-21 0-16,1 0 0,41 0 15,-21 0-15,1 0 0,-1-21 16,0 0-16,1-21 0,20 21 0,-20-1 16,-1-20-16,0 0 0,1-1 15,-1 1-15,-21 0 0,0-1 0,0 1 16,-21-21-16,0 20 0,0-20 0,0 20 15,-21-20-15,0 21 0,0-1 16,-21 1-16,20 0 0,-20 20 0,0 1 16,-1 0-16,-20 21 0,21 0 0,-1 0 15,1 0-15,0 21 0,-1 22 16,1-22-16,0 21 0,20 0 16,1 1-16,0-1 0,0 22 15,0-22-15,21 0 0,0 1 0,0 20 16,0-42-16,0 22 0,0-1 0,0-21 15,21 21-15,0-20 0,0-1 16,0 0-16,22-21 0,20 21 16,-42-21-16,22 0 0</inkml:trace>
  <inkml:trace contextRef="#ctx0" brushRef="#br1" timeOffset="27151.78">9229 15007 0,'0'0'0,"21"0"16,0 0 0,-21-21-16,21 0 0,0 21 0,0-21 15,-21 0-15,22-1 0,-1 1 0,0 0 16,0 0-16,0 0 0,0 0 16,1-22-16,-1 1 0,-21 0 15,0 20-15,0 1 0,-21 42 31,21 1-31,-22-1 16,22 0-16,-21 0 0,21 21 16,0-20-16,0-1 0,0 0 15,21 0-15,1 0 0,-1 0 16,-21 1-16,21-1 0,0 0 0,0 0 16,0-21-16,1 21 0,20 0 15,-21-21-15,0 0 0,0 0 16,1 0-16,-1 0 0,0 0 15,0 0-15,0-21 0,0 21 0,1-21 16,-22 0-16,42 0 0,-42-22 16,63-20-16,-41 42 15,-1-22-15,0 1 0,0 21 0,0-21 16,22 20-16,-22 1 0,0 0 0,21 0 16,-21 21-16,1 0 0,-1 0 0,0 0 15,21 0 1,-21 21-16,-21 0 0,22 0 0,-22 1 15,0-1-15,0 0 0,0 0 16,0 0-16,0 0 0,0 1 16,0-1-1,0-42 17,0-1-32,0 1 15,0 0-15,0 0 0,0 0 0,0 0 16,0-1-16,0 1 15,-22 0-15,22 0 0,0 0 16,-21 21-16,0 0 0,0 0 16,0 0-16,0 0 0,21 21 0,-22-21 15,-20 42-15,0-21 16,21 1-16,-1 20 0,1-21 0,0 0 16,0 0-16,21 22 0,-21-22 0,21 0 15,0 0-15,0 0 0,0 1 16,0-1-16,0 0 0,0 0 0,21-21 15,-21 21-15,21-21 0,0 0 16,0 0-16,1 0 0,-1 0 0,0 0 16,21 0-16,-21-21 0,1 21 15,-1-21-15,0 0 0,0 0 0,0-1 16,0 1-16,-21-21 0,22 21 0,-1-22 16,-21 1-16,21 0 0,-21-22 15,0 22-15,0-22 0,0 1 0,21 21 16,-21-22-16,0 22 0,0-1 0,0 22 15,0-21-15,0 21 0,0 0 16,0 42 15,0 0-31,-21 21 0,21 1 16,0-22-16,0 21 0,-21 22 16,21-22-16,0 0 0,0 1 0,0-1 15,0 0-15,0 1 0,0-1 0,0 0 16,0 1-16,0-1 0,0-21 15,0 0-15,0 22 0,21-22 0,0 0 16,0 0-16,0 0 0,22-21 16,-1 21-16,-21-21 0,0 0 15,22 0-15,-1 0 0,-21-21 0,22 21 16,-22-21-16,21 0 0,-21 0 0,0 0 16,1-1-16,-1 1 0,0-21 15,-21 21-15,0 0 0,0-22 0,21 22 16,-21-21-16,0 21 0,0-1 0,0 1 15,0 0-15,-21 21 32,21 21-17,-21 0-15,21 1 0,-21-1 0,21 0 16,0 0-16,0 0 0,0 0 16,-22 1-16,22-1 0,0 0 0,0 0 15,0 0-15,0 0 0,0 1 16,0-1-16,22 0 0,-1 0 0,0-21 15,0 0-15,0 0 16,0 0-16,1 0 0,-1 0 0,0 0 16,0 0-16,21-21 0,1-21 15,-22 20-15,0 1 16,0 0-16,0 0 0,-21 0 16,0-22-16,22 22 0,-22 0 0,0 0 0,0-21 15,0 20-15,0 1 16,-22 21-16,1 0 15,0 0-15,42 21 32,0-21-32,1 0 15,-1 0-15,-21 22 0,21-1 16,0 0-16,-21 0 0,0 0 16,0 0-16,0 1 0,0-1 15,0 0-15,0 0 0,0 0 16,0 0-16,0 1 0,0-1 15,0 0-15,21-21 16,0 0 0,1 0-16,-1 0 0,21 0 15,-21 0-15,0-21 0,1 21 0,-1-21 0,0-1 16,0 22-16,21-63 16,-20 42-16</inkml:trace>
  <inkml:trace contextRef="#ctx0" brushRef="#br1" timeOffset="28392.45">12425 14901 0,'0'-21'31,"0"0"-31,0 0 0,0 0 16,21 0-16,0-1 0,-21 1 16,21-21-16,-21 21 0,0-22 0,21 22 15,1-21-15,-22 21 0,0 0 16,0-22-16,0 22 0,0 0 0,0 0 16,0 42-1,0 0 1,0 0-16,0 0 0,-22 1 15,22 20-15,0-21 0,0 21 0,-21 1 16,21-22-16,0 21 0,0 1 0,0-22 16,0 0-16,0 21 0,0-21 15,0 1-15,21-1 0,1-21 0,-1 21 16,0 0-16,0-21 0,0 0 0,0 0 16,1 0-16,-1 0 0,0 0 15,0 0-15,21-21 0,-20 0 0,-1 21 16,0-21-16,21-1 0,-21 1 15,1 0-15,-1-21 0,-21 21 0,0-22 16,0 22-16,0-21 0,0-1 16,0 22-16,-21-21 0,-1 21 0,-20-22 15,21 22-15,-21 0 0,20 21 0,-20 0 16,0-21-16,21 21 0,-22 0 16,22 0-16,0 0 0,0 21 0,0 0 15,-1-21-15,22 21 0,0 1 0,0-1 16,0 0-1,22 0-15,-1-21 0,0 0 0,0 21 16,21-21-16,-20 0 0,20 0 16,0 0-16,1 0 0,-1 0 15,21 0-15,-20-21 0,20 0 0,43 0 16,-42 0-16,-22-1 0,21 1 16,-20-21-16,-22 21 15,21 0-15,-21-1 0,1 1 0,-22 0 0,0 0 16,0-21-16,0 20 0,0 1 15,0 0-15,-22 0 16,1 21 0,21 21-16,-21-21 0,21 21 15,-21 0-15,21 22 0,0-22 16,0 21-16,-21 1 0,21-1 16,0 0-16,-21 22 0,21-22 0,0 22 15,0-22-15,0 21 0,0 1 0,0-22 16,0 22-16,0-1 0,0 1 15,0 20-15,0-20 0,0-1 0,21 1 16,0 21-16,0-22 0,-21 1 0,21-1 16,0 1-16,-21-1 0,0 1 15,22-1-15,-22 1 0,0-1 0,0 1 16,0-22-16,0 21 0,0-20 0,0 20 16,0-20-16,0-1 0,-22 0 15,22-21-15,-21 22 0,0-22 0,21 0 16,-21-21-16,0 21 0,0-21 0,-1 0 15,1 0-15,0-21 16,0 0-16,0 0 0,0-22 16,-1 22-16,1-21 0,0 0 0,0-1 15,0-20-15,0-1 0,-1 1 0,1-1 16,0 1-16,0-85 0,21 63 16,-21 21-16,21 1 0,0-22 15,0 22-15,0-22 0,21 22 0,0-1 16,0 22-16,0-22 0,22 22 15,-22 0-15,21-1 0,1 1 16,-22 0-16,21 20 0,0 1 0,1-21 16,-22 21-16,21 0 0,-21-1 0,22 22 15,-22-21-15,0 0 0,0 0 16,0 0-16,1 0 0,-1-1 0,21 1 16</inkml:trace>
  <inkml:trace contextRef="#ctx0" brushRef="#br1" timeOffset="31186.91">14753 13928 0,'0'-21'0,"0"42"0,0-64 0,0 22 16,0 0-16,0 0 0,0 0 16,-21 0-16,0 21 15,0 0-15,-1 0 16,1 21-16,0 0 0,0 0 0,0 0 15,0 0-15,-1 22 0,1-1 16,0 0-16,0 1 0,0-1 0,21 0 16,0 1-16,0 20 0,0 43 15,0-64-15,0 22 0,21-22 16,-21 1-16,21-1 0,0 0 16,0-21-16,1 22 0,-1-22 0,0 0 15,0 0-15,21 0 0,-20 1 0,20-22 16,-21 0-16,21 0 15,-20 0-15,-1 0 0,0 0 0,21-22 16,-21 1-16,1 0 0,20 0 0,-21 0 16,0 0-16,0-22 0,22 1 15,-1-22-15,-21 1 0,-21 21 16,0-1-16,0-20 0,0 20 16,0 1-16,0-21 0,-21 20 0,0-20 15,0 20-15,0-20 0,-22 21 16,1-1-16,21 1 0,-43 0 15,22 20-15,21 1 0,-22 21 16,22 0-16,0 0 0,-21 0 0,21 21 16,-1 1-16,1 20 0,0-21 0,0 21 15,21 1-15,0-1 0,0 0 16,0 22-16,0-22 0,0 1 0,0 20 16,0-21-16,0 22 0,0-22 0,0 1 15,21-1-15,0 0 0,0 1 16,22-22-16,-22 21 0,0-21 0,64 0 15,-43 1-15,-21-22 16,22 0-16,-1 0 0,0 0 0,1 0 16,-1 0-16,0-22 0,1 1 15,-22 0-15,21 0 0,0 0 0,-20-22 16,20 22-16,21-63 0,-20 41 16,-22 1-16,0 21 0,21-22 15,-20 22-15,-1 0 0,0 0 0,0 0 16,-21 0-16,21 21 0,0 0 31,-21 21-31,0 0 0,0 0 0,0 0 16,0 0-16,0 1 15,0-1-15,22-21 47,-22-21-47,21 21 16,-21-22-16,0 1 0,0 0 15,0 0-15,0 0 0,0 0 16,0-1 0,-21 22-16,21-21 0,-22 21 0,1 0 15,0 0-15,0 0 16,0 21-16,0 1 16,21-1-16,-22 0 15,1 0-15,0 21 0,21-20 0,0 20 0,0-21 16,-21 21-16,21 1 0,0-22 15,0 21-15,0-21 0,0 1 0,21 20 16,0-21-16,-21 0 0,43 0 16,-1 1-16,-21-1 0,0-21 15,0 0-15,1 0 0,20 0 16,-21 0-16,0 0 0,22 0 0,-22-21 0,0-1 16,0 22-16,0-21 0,0 0 15,1 0-15,-1-21 0,0 20 0,21-41 16,-21 21-16,1-1 15,-22 22-15,21-21 0,0 21 0,-21-1 16,0 1-16,21 0 0,0 0 16,0 21-16,1 0 15,-22 21 1,0 0-16,0 0 16,0 1-16,0-1 0,21-21 15,-21 21 1,21-21-1,-21-21 1,0 0-16,0-1 16,0 1-16,0 0 15,0 0-15,0 0 16,-21 21-16,0 0 0,-1-21 16,1 21-1,0 0-15,21 21 0,-21 0 16,0 0-16,0 0 0,21 0 0,0 22 15,0-22-15,-22 21 0,22-21 16,0 22-16,0-22 0,0 21 0,0-21 16,0 22-16,0-22 0,0 0 0,0 0 15,0 0-15,22 1 0,-1-22 16,0 21-16,0-21 16,0 0-16,0 0 0,1 0 0,20 0 15,-21 0-15,0-21 0,0-1 0,1 1 16,20 0-16,-21 0 0,0 0 15,0-22-15,43-41 16,-43 41-16,0 22 0,-21-21 0,0 21 16,21 0-16,-21-1 0,22 1 15,-22 42 1,0 1 0,0-1-16,0 0 0,-22 0 15,22 21-15,-21-20 0,21 20 16,-21-21-16,21 0 0,0 22 0,0-22 15,0 0-15,0 0 0,0 0 16,21 22-16,0-43 0,1 0 16,-1 21-16,21-21 0,-21 0 0,0 0 15,22 0-15,-22 0 0,21-21 16,-21-1-16,1 1 0,-1 0 0,0 0 16,0 0-16,21-43 0,-20 43 15,-22-21-15,21 21 0,-21-22 16,0 22-16,0-21 0,0 21 15,21-1-15,-21 1 0,0 42 32,0 1-32,0-1 15,0 0-15,0 0 0,0 21 0,-21-20 16,21-1-16,0 0 0,0 21 0,0-21 16,0 1-16,0-1 0,0 0 15,0 0-15,0 0 0,0 0 0,0 1 16,0-1-16,21-21 15,0 0-15,0 0 0,22 0 16,-22 0-16,0 0 0,0-21 0,21 21 16,1-43-16,-1 22 15,-21 0-15,0-21 0,1 20 0,-1 1 16,-21-42-16,0 20 16,0 22-16,0 0 0,0 0 0,0 0 15,-21 21 1,-1 0-16,1 21 15,21 0-15,0 0 16,0 0-16,0 1 0,0-1 16,21 0-16,1 0 0,-22 0 15,21 0-15,-21 1 0,0-1 0,21 0 16,-21 0-16,21 0 0,0 0 16,0-21-16,1 22 15,-1-22-15,0 0 0,21 0 16,-21 0-16,22 0 0,-22 0 15,0-22-15,0 22 0,22-21 16,-1-21-16,-21 21 0,0 0 16,-21-1-16,21-20 0,1 21 15,-22-64-15,21 64 0,0-21 0,-21 21 16,21-1-16,-21 1 0,0 0 16,21 21-16,-21-21 0,21 21 15,1 0-15,-22 21 16,0 0-16,0 0 15,0 1-15,0-1 16,21-21 15,-21-21 16,0-1-31,0 1 15,0 42 78,-21 1-15</inkml:trace>
  <inkml:trace contextRef="#ctx0" brushRef="#br1" timeOffset="33183.52">17928 14372 0,'0'0'0,"0"-21"15,0 0 1,21 21-1,0 0-15,1 0 0,-1 0 0,0 0 16,0 0-16,0 0 0,0 0 16,1 0-16,-22 21 0,21-21 15,-21 21-15,21-21 0,-21 21 16,0 1 0,-21-22 15,21-22-16,0 1-15,0 0 16,-21 0-16,21 0 0,-22 0 16,22-1-16,-21 1 15,0 21-15,21-21 16,-21 21-16,0 0 16,0 0-16,-1 21 0,1 0 15,0 1-15,21 20 0,-21-21 16,0 21-16,0-20 0,-1 20 0,1 0 15,0 1-15,21-22 0,0 21 0,-21 0 16,21-20-16,0-1 16,0 0-16,0 0 0,21-21 0,0 21 15,0-21-15,1 0 0,-1 0 16,0 0-16,0 0 0,21-21 16,-20 0-16,-1 21 0,0-21 15,21 0-15,-21-1 0,1 1 0,-1-21 16,0 21-16,0-22 0,-21 22 0,0-21 15,21 21-15,-21 0 0,0-22 16,0 22-16,0 0 0,-21 21 31,21 21-31,0 0 0,-21 0 16,21 1-16,-21-1 0,21 21 0,0-21 16,0 0-16,0 1 0,0-1 15,0 0-15,0 0 0,0 0 0,21 0 16,-21 1-16,21-22 0,0 0 15,0 21-15,1-21 0,-1 0 0,21 0 16,-21 0-16,22 0 0,-22 0 16,21-21-16,-21-1 0,0 22 0,22-21 15,-22 0-15,0 0 0,0 0 0,0 0 16,-21-22-16,22 22 0,-22 0 16,0-21-16,0 20 0,0 1 15,-22 21-15,1 21 16,0 1-16,21-1 15,0 0-15,-21 0 0,0 21 0,21-20 16,0-1-16,0 21 0,-21-21 0,21 0 16,0 1-16,0-1 15,0 0-15,21-21 32,0 0-32,0 0 15,-21-21-15,21 0 0,0-1 0,1 1 16,-1-21-16,0 21 0,0 0 15,0-1-15,0 1 0,-21-21 16,22 21-16,-1 21 0,-21-21 0,21 21 16,-21 21-1,0 0-15,0 0 16,0 0-16,21 22 0,-21-22 0,0 0 16,0 0-16,0 0 0,21 0 15,0 1-15,1-1 0,-1-21 16,0 0-1,0 0-15,0 0 0,0 0 16,-21-21-16,22-1 0,-1 22 16,-21-21-16,21-21 0,0 21 15,-21 0-15,21-22 0,0 22 0,-21-21 16,22 21-16,-1-22 0,0 22 16,-21 0-16,21 0 0,0 21 0,0 0 15,1 0 1,-22 21-1,0 0-15,0 0 0,0 0 16,0 1-16,21-22 31,0 0-15,-21-22 0,0 1-16,0 0 15,0 0 1,0 0-16,0 0 15,-21 21-15,0 0 16,-1 0 0,1 0-16,0 0 0,21 21 0,0 0 15,-21 0-15,21 0 0,-21 43 16,21-43-16,0 0 0,0 21 16,0-20-16,0-1 0,0 0 15,0 21-15,0-21 0,0 1 16,21-1-16,0 0 0,0-21 0,0 0 15,1 0-15,20 21 0,0-21 16,1 0-16,-1 0 0,0 0 0,1-21 16,-1 0-16,0 0 0,1-1 0,-22 1 15,21 0-15,0 0 16,-20-21-16,20-22 0,-21 22 16,-21 21-16,0-22 0,0 22 0,0-21 15,0 21-15,0-1 16,-21 22-16,0 0 0,0 0 0,-1 0 15,1 22-15,0-1 0,-21 21 16,42 0-16,-21 1 0,21-22 16,0 21-16,0-21 0,0 22 0,21-22 15,0 0-15,-21 0 0,21 0 0,21 1 16,-20-22-16,-1 21 0,21-21 0,-21 0 16,22 0-16,-1 0 0,21 0 15,-20 0-15,-1-21 16,0 21-16,1-22 0,-22 1 0,21 0 15</inkml:trace>
  <inkml:trace contextRef="#ctx0" brushRef="#br1" timeOffset="34310.77">4995 16320 0,'-21'0'0,"42"0"0,-63 0 0,21 21 0,0-21 15,-1 0-15,44 0 16,20 21 0,-21-21-16,21 0 0,1 0 15,20 21-15,1 0 0,-1-21 0,1 0 16,20 0-16,-20 21 0,21-21 0,-1 0 15,1 0-15,-22 0 0,22 0 16,-21 0-16,20 0 0,-20 0 0,-22 0 16,22 0-16,-1 0 0,-21 0 15,1 0-15,-1 0 0,0 0 0,-20 0 16,20 0-16,-21 0 0,0 0 16,-21-21-1,-21 21 1,-21-21-16,21 21 0,-43-21 15,43 21-15,-21 0 0,-1-21 16,22 21-16,-21 0 0,21 0 0,-1 0 16,1-21-16,0 21 0,0 0 0,42 0 47,0 0-47,0 0 0,22 0 0,-22 0 15,0 0-15,21 0 0,22 21 16,-22 0-16,-21 0 0,1-21 15,-1 21-15,0 0 0,-21 1 16,0-1-16,0 0 0,0 0 16,0 0-16,-21 0 0,0 1 0,-1-1 15,1 0-15,0 0 0,-21 0 16,21 0-16,-22 1 0,22-22 0,0 21 16,0 0-16,0-21 0,-1 21 15,44-21 1,-1-21-16,0 0 15</inkml:trace>
  <inkml:trace contextRef="#ctx0" brushRef="#br1" timeOffset="37032.7">8509 16976 0,'63'-127'31,"-63"106"-31,22-22 0,-22 22 16,0-21-16,0 21 0,0-22 15,0 1-15,0 21 0,0-22 0,-22 1 16,1 21-16,-21-21 0,21 20 16,0-20-16,-22 21 0,22 0 15,-21 21-15,-1 0 0,22 0 0,-21 0 16,0 0-16,-1 0 0,1 21 0,0 0 15,20 21-15,-20-20 0,0 20 16,-1 21-16,22-20 0,-21-1 0,21 22 16,0-22-16,21 0 0,0 1 15,0-1-15,0 0 0,0-21 0,21 22 16,0-22-16,0-21 0,0 21 0,22-21 16,-22 0-16,21 0 0,-21 0 15,22 0-15,20-21 0,-21 0 16,1 0-16,-22-1 0,21 1 15,-21-21-15,22 21 0,-1-22 16,-21 1-16,22 0 0,-22-22 0,0 22 16,21 0-16,-21-22 0,1 1 15,-22 20-15,21-20 0,-21-1 0,21 22 16,-21 0-16,0-22 0,0 22 0,0 21 16,0-22-16,0 22 0,0 0 15,0 0-15,-21 21 16,21 21-16,-21 0 0,21 0 0,0 22 15,0-1-15,0 0 0,0 1 16,-22 20-16,22-21 0,0 1 0,0 20 16,0-20-16,0-1 0,0 21 15,0-20-15,22-1 0,-22 0 0,21 1 16,0-22-16,0 21 0,21-21 16,-20 1-16,20-1 0,0-21 15,-21 21-15,22-21 0,-1 0 0,22 0 16,-22 0-16,0 0 0,1-21 0,-1 0 15,0 21-15,22-43 16,-22 22-16,-21-21 0,0 21 0,1-1 16,-1-20-16,-21 21 0,0 0 0,0-22 15,0 22-15,0 0 0,0 0 16,0 0-16,0 0 0,-21-1 0,-1 1 16,1 21-16,0 0 0,0 0 15,0 0-15,0 0 0,-1 21 16,1 1-16,0-1 0,0 0 0,0 21 0,21-21 15,-21 1-15,21 20 0,-22-21 16,22 0-16,-21 22 0,21-22 16,0 0-16,0 0 0,0 0 0,0 0 15,21 1-15,1-22 16,-1 0-16,0 0 0,0 0 16,21 0-16,1-43 0,-22 22 15,21 0-15,-21 0 0,1 0 0,-1-1 16,-21 1-16,21-21 15,0 21-15,-21 0 0,21-22 0,-21 22 0,0 0 16,0 0-16,0 0 16,0 42-1,0 0 1,0 0-16,0 21 0,0-20 16,0-1-16,0 0 0,0 21 15,0-21-15,0 1 0,0-1 0,0 0 16,0 0-16,0 0 0,21 0 0,1 1 15,-1-22-15,0 0 0,0 0 16,0 0-16,0 0 0,1 0 0,-1 0 16,21-22-16,-21 1 0,0 0 15,1 0-15,20 0 0,-21-22 0,0 22 16,0-21-16,1 0 0,-1-1 16,0 1-16,0 0 0,-21-22 15,0 22-15,21-22 0,-21 22 0,21-22 16,-21 22-16,0 0 0,0-1 0,0 1 15,0 21-15,0 0 0,0 0 16,0-1-16,0 44 16,0-1-16,0 21 0,0 0 15,0-20-15,0 41 0,0-21 16,0 1-16,-21-1 0,21 22 0,0-22 16,0 0-16,0 1 0,0-1 0,0 0 15,0 1-15,0-1 0,21 21 16,1-41-16,20 20 15,-21-21-15,21 0 0,-20 0 0,20 1 16,21-1-16,-20-21 0,-1 0 16,0 0-16,1 0 0,20 0 0,-20 0 15,-1-21-15,0 21 0,1-22 0,-1 1 16,21-42-16,-41 42 16,-1-22-16,0 22 0,-21 0 0,0-21 15,0-1-15,0 22 0,0 0 16,0-21-16,-21 20 0,0 22 0,-1-21 15,1 21-15,-42 0 16,42 0-16,-1 21 0,1 1 0,0-1 16,0 0-16,0 21 15,0-21-15,21 1 0,0-1 0,-22 21 16,22-21-16,-21 0 0,21 43 16,0-43-16,0 0 15,0 0-15,21-21 0,1 0 16,-1 0-16,0 0 0,0 0 15,0 0-15,0 0 0,1-21 0,-1 0 16,0 0-16,0 0 0,0 0 16,0-22-16,1 1 0,-22 21 15,21-22-15,-21 22 0,0 0 16,0 0-16,0 0 0,0 0 16,0-1-16,0 44 15,0-1 1,0 0-16,0 0 0,0 0 15,0 0-15,0 22 0,0-22 0,0 0 16,0 0-16,0 22 0,0-22 0,21 0 16,0 0-16,0 0 15,0-21-15,1 0 0,20 0 0,-21 0 16,21 0-16,-20 0 0,62-21 16,-41 0-16,-22 0 0,21 0 15,-21-22-15,0 22 0,22-21 16,-22-1-16,0 1 0,-21 0 15,21-1-15,-21-20 0,21-1 0,-21 1 16,0 21-16,0-22 0,0 1 0,0 20 16,22-41-16,-22 62 15,0 1-15,0 0 0,0 42 16,0 22 0,0-22-16,0 21 0,0 0 15,-22 1-15,22 20 0,-21-20 0,21-1 16,0 0-16,0 22 0,0-22 0,-21 0 15,21 1-15,0-1 16,0-21-16,0 22 0,0-1 0,0-21 0,21 0 16,0 0-16,-21 1 0,22-1 15,-1 0-15,0-21 0,21 0 16,-21 0-16,1 0 0,-1 0 16,0 0-16,0-21 0,0 0 0,0-1 15,1 1-15,-1-21 0,0 21 16,0 0-16,0-22 0,0 22 15,-21 0-15,0 0 0,22 0 0,-22-1 16,21 22-16,-21 22 31,0-1-31,0 0 0,0 0 16,0 0-16,0 0 16,0 1-16,0-1 0,0 0 0,0 0 15,0 0-15,0 0 0,0 1 16,21-1-16,0-21 15,0 0-15,0 0 0,43 0 16,-22 0-16,-21-21 0,1-1 0,20 22 16,-21-21-16,0 0 0,0 0 15,1-21-15,-1 20 0,0 1 16,-21 0-16,0 0 0,21-21 0,-21 20 0,21 22 16,-21-21-16,0 0 0,21 21 15,-21 21 16,0 0-31,0 1 0,-21-1 16,0 0-16,21 0 0,-21 0 16,21 22-16,-21-1 0,-22 21 15,43 1-15,0-22 0,-21 22 0,21-22 16,0 22-16,0-1 0,0 1 16,0-22-16,21 85 0,-21-64 15,22 1-15,-1-1 0,-21 1 16,21-1-16,0 1 0,-21-22 15,21 22-15,-21-1 0,21-20 0,-21-1 16,0 0-16,22 1 0,-22-22 16,0 21-16,0-21 0,0 0 15,-22-21-15,1 0 0,0 0 0,-21-21 16,21 0-16,-22 0 0,1-21 16,0 20-16,-1-20 0,22 0 0,-21-64 15,21 64-15,21-22 16,-22 22-16,22-1 0,0-20 0,0 21 15,0-1-15,0 1 0,22-22 0,-1 22 16,0 0-16,-21-1 0,42 1 16,1-64-16,-22 64 0,0 0 15,0-1-15,0-20 0,0 20 16,1 1-16,20 0 0,-21-1 0,0 1 16,22 0-16,-43-1 15,21 22-15</inkml:trace>
  <inkml:trace contextRef="#ctx0" brushRef="#br1" timeOffset="37346.52">12573 16362 0,'0'-21'0,"0"42"0,21-42 0,0 21 16,-21 21 15,0 0-31,0 0 0,0 22 0,0-1 15,0 0-15,0 1 16,0 20-16,0-21 0,0 22 0,0-1 16,0 22-16,0-21 0,0-1 0,0 1 15,-21-1-15,21 22 0,-21-22 16,21 1-16,-21-1 0,21 1 0,0-1 16,0 1-16,-21-1 0,21 22 15,0-43-15,0 1 0,0-22 16,0 0-16,0 0 0,21-21 15,0 0-15,-21-21 16,21 0-16,0 0 0,-21-22 16,21 22-16,1-21 0</inkml:trace>
  <inkml:trace contextRef="#ctx0" brushRef="#br1" timeOffset="37663.34">12679 16764 0,'-21'-42'0,"42"84"0,-42-127 0,-1 43 0,1 0 15,21 21-15,0-22 0,-21 22 16,21 0-16,0 0 0,0 0 0,0-1 16,0 1-16,21 0 0,0 21 15,22-21-15,-22 21 16,0 0-16,21 0 0,-20 0 16,20 0-16,-21 21 0,21 0 0,-20-21 15,-1 21-15,-21 22 0,0-22 16,0 0-16,0 0 0,0 22 15,0-22-15,-21 21 0,-1-21 0,1 0 0,-21 1 16,21-1-16,-22 0 0,22 0 16,0 0-16,0-21 0,0 0 0,0 21 15,-1-21-15,44-21 32,-1 0-32,0 21 0,0-21 0,0 0 15,0 0-15,1-1 0</inkml:trace>
  <inkml:trace contextRef="#ctx0" brushRef="#br1" timeOffset="38263.96">13166 16595 0,'0'0'0,"21"0"16,-21-21-1,21 21-15,0 0 0,-21-22 16,21 1-16,0 21 0,1-21 0,-1 0 15,0 0-15,0 0 16,0-1-16,0 1 0,-21 0 0,22 0 16,-22 0-16,0 0 15,-22 21 1,1 0-16,0 21 0,0-21 16,0 21-16,0 0 0,-1 0 0,22 0 15,-21 22-15,21-22 0,-21 0 16,21 0-16,0 0 0,0 22 0,0-22 15,0 0-15,0 0 0,0 0 0,0 43 16,0-43-16,21 0 16,0-21-16,1 21 0,-1 1 0,0-22 15,0 0-15,21 0 0,-20 0 0,-1 0 16,21 0-16,-21-22 0,22 1 16,-22 0-16,21 0 0,-21-21 15,22 20-15,-22-20 0,0 21 0,0-21 16,0-1-16,0 1 0,-21 0 15,0 20-15,0-20 0,0 21 0,0 0 16,0 0-16,0-1 0,-42 22 16,21 0-16,0 0 0,0 0 15,-1 0-15,1 22 0,21-1 0,0 0 16,0 0-16,0 0 0,0 0 0,0 1 16,0-1-16,0 63 15,0-62-15,0 20 0,0-21 16,0 0-16,0 22 0,0-22 0,0 0 15,0 0-15,0 0 16,0 0-16,-21-21 0,21 22 0,-21-1 16,0-21-16,0 0 0,-1 0 15,1 0-15,0-21 0,0-1 16,0 1-16,0 0 0,-1 0 0,-20 0 16</inkml:trace>
  <inkml:trace contextRef="#ctx0" brushRef="#br1" timeOffset="38563.04">11176 16023 0,'0'-21'0,"0"42"0,0-63 16,21 21-16,0 21 0,0-21 16,64 21-16,-43-22 15,1 22-15,-1 0 0,0-21 0,1 21 16,-1 0-16,0 0 0,1-21 0,-22 21 16,21 0-16,-21 0 0,1 0 15,-1 0-15,-21-21 0,-21 21 31,-1 0-31</inkml:trace>
  <inkml:trace contextRef="#ctx0" brushRef="#br1" timeOffset="38878.86">9969 16087 0,'0'21'0,"0"-42"0,22 42 31,20-21-31,-21-21 0,21 21 16,-20-21-16,20 21 0,21-22 0,-20 22 15,-1 0-15,64-21 0,-64 21 16,22 0-16,-22-21 0,0 21 15,1 0-15,-1 0 0,0 0 0,-20-21 16,-1 21-16,0 0 0,0 0 0,0 0 16,0 0-1,1 0-15,-1 0 0,0 0 16,0 0-16,21 0 0</inkml:trace>
  <inkml:trace contextRef="#ctx0" brushRef="#br1" timeOffset="39294.51">15028 16574 0,'0'21'15</inkml:trace>
  <inkml:trace contextRef="#ctx0" brushRef="#br1" timeOffset="80594.33">17484 13822 0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17:37.4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1164 0,'0'0'0,"0"-21"16,0 0 15,0 0-15,0 0-1,22 21 1,-22-22-16,0 1 16,0 0 15,-22 21 16,1 0-47</inkml:trace>
  <inkml:trace contextRef="#ctx0" brushRef="#br0" timeOffset="2525.16">1206 1143 0,'0'-21'0,"0"42"0,-21-63 15,21 21-15,-21-1 16,21 1-16,0 0 0,0 0 15,-21 21-15,21-21 16,-21 21 31,21 21-47,0 21 0,0-21 0,0 22 16,0-22-16,0 21 0,0 1 15,0 20-15,0-21 0,21 22 16,-21-22-16,0 22 0,0-1 15,0 1-15,0-1 0,0 1 16,0-22-16,21 0 0,-21 1 0,0-1 16,0 0-16,0-20 0,21-1 15,-21 0-15,21 0 0,1-21 16,-1 0 0,-21-21-16,21 0 0,-21 0 0,0-1 15,21-20-15,-21 0 0,21-1 16,-21 1-16,0 0 0,21-22 15,1 22-15,-22 0 0,21-1 16,0 1-16,-21 0 0,21 20 16,0 1-16,-21 0 0,0 0 0,0 0 15,21 0-15,1 21 16,-1 0 0,-21 21-16,21 0 15,-21 0-15,21 21 0,-21-20 0,0 20 16,0 0-16,0 1 0,0-1 15,0-21-15,21 21 0,-21 1 0,21-22 16,-21 21-16,0-21 0,22 1 16,-1-1-16,0 0 15,0-21-15,0 0 0,0 0 16,1 0-16,-1-21 0,21 0 0,-21-1 16,0 1-16,1 0 0,-1-21 15,0 21-15,0-22 0,-21 1 0,21 0 16,-21-1-16,21 1 15,-21 0-15,0-1 0,0 1 0,0 0 0,0-1 16,0 1-16,0 0 0,0 20 16,0-20-16,0 21 0,0 0 0,0 0 15,0-1-15,0 1 16,-21 42 0,21 1-1,0-1-15,-21 21 0,21 0 0,0-20 16,0 20-16,0 0 0,0 1 15,0-1-15,0 0 0,0-21 0,0 22 16,0-1-16,0-21 0,0 0 16,0 22-16,21-22 0,-21 21 0,21-21 15,1 1-15,-1-22 0,0 0 16,0 21-16,21-21 0,1 0 0,-22 0 16,21-21-16,1-1 0,-1 22 15,0-21-15,-21-21 0,22 21 0,-22-22 16,0 22-16,21-21 15,-20 0-15,-22-1 0,21 1 0,0 0 16,-21-22-16,21 22 0,-21-22 16,0 22-16,0-22 0,0 22 0,0 0 15,0-1-15,0 22 0,0-21 16,0 21-16,0 0 0,-21 21 16,21 21-1,0 0-15,0 0 0,0 21 0,0-20 16,0 20-16,0 0 0,0 1 15,0-1-15,0 0 0,0 1 0,0-1 16,0 0-16,0 1 0,0-1 16,0-21-16,0 21 0,0 1 0,0-22 15,0 21-15,0-21 16,0 1-16,0-1 0,0 0 0,0 0 16,0 0-1,0-42 1,0 0-16,0 0 15,0 0-15,21-1 0,0 1 0,-21-21 16,21 21-16,1 0 0,-22-22 16,21 22-16,0 0 0,-21 0 15,21 0-15,0-1 0,0 22 16,1 0-16,-1 22 16,-21-1-1,21 0-15,-21 0 16,0 21-16,0-20 0,0-1 0,0 0 15,21 0-15,-21 21 0,21-20 16,-21-1-16,21 0 0,1 0 0,-1 0 16,21 0-16,-21 1 15,0-22-15,1 0 0,-1 0 0,21 0 16,-21 0-16,22 0 0,-22 0 0,21-22 16,-21 22-16,0-21 0,22 0 15,-22 0-15,21 0 0,-21 0 16,1-1-16,-1-20 15,0 21-15,-21 0 0,0 0 0,0-22 16,0 22-16,0-21 0,0 21 16,0-1-16,0-20 0,0 21 0,0 0 15,-21 0-15,0-1 0,-1 22 16,1 0-16,0 0 0,0 0 0,0 0 16,0 0-16,-1 0 0,1 22 15,0-1-15,21 0 0,-21 0 0,0 43 16,0-43-16,21 21 0,0-21 15,0 22-15,0-22 0,0 21 16,0-21-16,0 22 0,0-22 0,0 21 16,0-21-16,0 0 15,0 1-15,21 20 0,-21-21 16,21-21-16,0 0 0,0 0 16,0 0-16,1 0 15,-1 0-15,-21-21 0,21 0 0,0 0 16,-21-1-16,0-20 0,21 21 15,0-21-15,-21 20 0,22-20 0,-22 21 16,0-21-16,0 20 0,0-20 16,0 21-16,0 0 0,0 0 0,0-1 15,0 44 32,0-1-47,0 0 0,0 0 0,0 0 16,0 0-16,0 1 0,0-1 0,0 21 15,21-21-15,-21 0 0,21 1 16,-21-1-16,21 0 0,0-21 0,0 21 16,-21 0-16,22-21 0,-1 0 15,0 0-15,0 0 0,0 0 0,0 0 16,1 0-16,20-21 0,-21 21 16,0-21-16,0 0 0,1 0 0,-22-22 15,21 22-15,0-21 0,0 21 0,-21-22 16,0 1-16,21 0 0,0-1 15,-21-20-15,0 20 0,22-20 16,-22 21-16,21-22 0,-21 22 16,0-1-16,0 1 0,0 21 0,0 0 15,0 0-15,0-1 0,0 1 16,-21 21 15,21 21-31,0 22 0,-22-22 0,22 21 16,0 22-16,0-22 0,-21 0 0,21 22 15,-21-22-15,21 22 0,-21-22 16,21 22-16,0 20 0,0-41 16,0-22-16,0 21 0,0 0 15,0-20-15,0 20 0,0-21 16,0 0-16,0 0 0,21 1 16,-21-1-16,42 0 0,-20-21 15,-1 0-15,21 0 0,-21 0 0,0 0 16,22 0-16,-22-21 0,21 0 15,1-1-15,-22 1 0,21 0 0,-21 0 16,22-21-16,-22 20 0,0-20 16,0 21-16,0-21 0,22-22 15,-43 43-15,21 0 0,-21 0 16,-21 21 0,-1 0-1,22 21-15,-21-21 16,0 21-16,21 0 0,0 0 0,0 0 15,0 1-15,0-1 16,0 0-16,0 0 0,21-21 0,0 21 16,1 0-16,-1-21 0,0 22 0,0-22 15,0 21-15,0-21 0,1 0 16,-1 21-16,0-21 0,-21 21 16,0 0-1,-21 0 1,0-21-16,-1 0 15,1 22-15,0-22 0,0 0 16,0 21-16,0-21 0,-22 0 0,22 0 16,0 21-16,0-21 0,0 0 15,-1 0-15,1 0 0,0 0 0,21-21 16,0 0-16</inkml:trace>
  <inkml:trace contextRef="#ctx0" brushRef="#br0" timeOffset="2810.99">3683 1355 0,'-21'-43'31,"21"22"-31,21 21 0,0 0 16,0-21-16,22 21 0,-22 0 15,21-21-15,-21 0 0,22 21 0,-1 0 16,-21 0-16,21-21 0,-20 21 0,-1 0 16,0 0-16,0 0 0,0 0 15,0 0-15,1 0 63</inkml:trace>
  <inkml:trace contextRef="#ctx0" brushRef="#br0" timeOffset="3606.15">5059 1397 0,'0'-21'0,"0"42"0,0-63 16,0 21-1,0-1-15,-21 22 47,-1 0-47,1 22 16,21-1-16,0 0 0,-21 0 15,0 43-15,21-43 0,-21 21 16,21-21-16,0 22 0,0-1 16,0-21-16,0 21 0,0-20 0,0-1 15,0 0-15,0 0 0,21 0 0,0-21 16,0 0-16,0 0 16,1 0-16,-1 0 0,21 0 0,-21 0 0,0 0 15,22-21-15,-22 0 0,21 0 16,-21 0-16,22-22 0,-22 22 0,0 0 15,0-21-15,22-22 16,-43 22-16,0 21 0,0-22 16,0 22-16,0 0 0,0 0 0,0 0 15,0-1-15,0 1 16,-22 21 0,22 21 15,0 1-31,22-1 31,-1-21-31,0 0 0</inkml:trace>
  <inkml:trace contextRef="#ctx0" brushRef="#br0" timeOffset="4018.91">5884 1249 0,'0'-21'0,"0"0"32,-21 21-1,21 21-15,0 0-16,0 0 0,0 0 0,0 0 15,0 22-15,0-22 0,0 21 16,0 1-16,0-1 0,0 0 15,0 22-15,0-22 0,0 22 0,0-1 16,21 1-16,-21-22 0,0 21 0,0 1 16,21-1-16,-21 1 0,0-1 15,0 22-15,0-21 0,0-1 0,0 1 16,0-1-16,0 1 0,0-22 16,0 21-16,0-20 0,-21-1 0,21 0 15,-21 1-15,21-1 0,0-21 0,0 0 16,0 1-16,0-1 15,0-42 17,0-1-32,21 1 0,0 0 0,-21-21 15,0-1-15,22 1 0,-22-21 16,21-1-16</inkml:trace>
  <inkml:trace contextRef="#ctx0" brushRef="#br0" timeOffset="4332.72">5821 1588 0,'0'0'0,"-64"-170"31,64 149-31,0 0 0,0 0 16,0 0-16,0-1 0,0 1 16,0 0-16,21 0 0,22 21 15,-22-21-15,0 21 0,21 0 16,1 0-16,-1 0 0,-21 0 0,22 0 15,-1 0-15,0 0 0,-21 21 16,22 0-16,-22 0 0,0 0 16,-21 1-16,0-1 0,0 21 0,0-21 0,0 0 15,0 1-15,-21-1 0,21 21 16,-21-21-16,0 0 0,-22 1 0,22-22 16,0 21-16,0 0 0,0 0 15,-1-21-15,1 0 16,0 21-16,0-21 0,0 0 15</inkml:trace>
  <inkml:trace contextRef="#ctx0" brushRef="#br0" timeOffset="5112.42">1947 2350 0,'0'0'15,"-63"21"-15,20 0 0,1-21 0,0 21 16,-22-21-16,-20 21 15,-1-21-15,43 21 0,20-21 16,-20 0-16,21 0 0,0 0 0,0 0 16,-1 22-16,44-22 47,-1 0-32,21 0-15,-21 0 0,0 0 16,64-22-16,-43 22 0,1-21 15,20 21-15,1 0 0,-1-21 16,1 0-16,20 21 0,1-21 0,21 21 16,0 0-16,21-21 0,0 21 15,0-22-15,21 22 0,-21-21 0,21 21 16,0 0-16,0-21 0,22 21 16,-22-21-16,0 21 0,0-21 15,22 21-15,-22-21 0,21 21 0,-21-22 0,22 22 16,-43-21-16,21 21 0,-21-21 15,0 21-15,0 0 0,-21-21 16,-1 0-16,1 21 0,-21 0 0,0 0 16,-22-21-16,1 21 0,-1 0 15,-21 0-15,1 0 0,-1 0 0,0 0 16,-20 0-16,-1 0 0,0 0 0,-42 0 62,0 0-62,-1 0 16,1 21-16,0-21 0,0 0 0,0 0 16</inkml:trace>
  <inkml:trace contextRef="#ctx0" brushRef="#br0" timeOffset="5255.34">6117 2180 0,'0'0'0,"21"0"16,-21 21-1,21-21 17</inkml:trace>
  <inkml:trace contextRef="#ctx0" brushRef="#br0" timeOffset="13347.7">3683 4297 0,'0'21'15,"21"-21"48,0 0-48,-21-21-15,21 21 16,-21-21-16,22 0 16,-1-1-16,-21 1 15,0 0-15,21 0 16,-21 0-16,0 0 16,0-1-16,0 1 15,-21 0-15,0 0 16,-1 21-16,1 0 15,0 0-15,0 0 16,0 0-16,0 0 0,-1 21 16,1 0-16,0-21 0,0 21 0,0 1 15,0-1-15,-1 0 0,1-21 16,0 21-16,21 0 0,-21 0 0,0 1 16,21-1-16,-21 0 0,21 0 0,0 0 15,0 0-15,0 1 16,0-1-16,0 0 15,0 0-15,21 0 16,0-21-16,0 0 0,0 0 16,0 0-16,1 21 0,-1-21 0,0 0 15,0 0-15,21 0 0,-20 0 16,-1 0-16,0 22 0,21-22 0,-21 0 16,1 0-16,-1 0 0,21 21 15,-21-21-15,0 0 0,1 0 0,20 21 16,-21 0-16,0-21 0,-21 21 15,21 0-15,-21 1 16,0-1-16,0 0 16,0 0-16,0 0 0,-21 0 15,0 1-15,0-1 0,0 0 0,0 0 16,-43 21-16,22-20 16,21-1-16,-22 0 0,-20 0 15,20-21-15,1 21 0,0-21 0,-1 0 16,1 0-16,0 0 0,-1 0 0,1 0 15,21-21-15,-21 0 0,20 0 16,-20 0-16,21-1 0,0 1 0,0 0 16,-1 0-16,1-21 0,21 20 15,0 1-15,0 0 0,0 0 16,0 0 0,21 21 15,1 0-31,-1 0 0,0-21 15,0 21-15,0 0 0,22 0 16,-22 0-16</inkml:trace>
  <inkml:trace contextRef="#ctx0" brushRef="#br0" timeOffset="13887.43">4170 4593 0,'0'21'16,"0"-42"-16,0 64 16,21-43 30,0 0-46,0 0 0,0-22 16,1 22-16,-1-21 0,0 21 16,-21-21-16,21 21 15,0-21-15,0 21 0,-21-21 0,0 0 16,22 21-16,-22-22 0,0 1 0,0 0 16,0 0-16,0 0 15,-22 21-15,1 0 16,0 0-16,0 0 15,0 0-15,0 0 0,-1 21 0,1 0 16,0-21-16,21 21 0,-21 0 16,0 1-16,21 20 0,0-21 0,0 0 15,-21 0-15,21 22 0,0-22 0,0 0 16,0 21-16,0-20 0,0-1 16,0 0-16,0 0 0,0 0 15,21 0-15,-21 1 0,21-22 16,0 0-16,0 0 0,0 0 15,1 0-15,-1 0 0,0 0 0,0 0 16,0 0-16,22-22 0,-22 22 0,0-21 16,0 0-16,0 21 0,22-21 15,-22 0-15,0 0 0,0-1 0</inkml:trace>
  <inkml:trace contextRef="#ctx0" brushRef="#br0" timeOffset="14470.86">4762 4403 0,'0'21'47,"0"0"-47,0 0 16,0 0-16,0 1 0,0-1 15,0 0-15,0 0 0,-21 0 0,21 0 16,0 1-16,0-1 0,-21 0 0,21 0 15,0 0-15,0 0 0,0 22 16,0-22 0,0 0-16,0-42 62,0 0-62,0 0 16,0-1-16,0 1 15,0 0-15,0 0 0,0 0 16,0 0-16,0-1 0,21 1 0,0 0 16,-21 0-16,22 0 0,-1 0 0,0-1 15,0 1-15,0 0 0,0 0 16,1 0-16,-1 21 0,0-21 0,21-1 16,-21 22-16,1 0 0,-1 0 15,0 0-15,21 0 0,-21 0 16,1 22-16,-1-1 0,0 0 0,21 21 15,-42-21-15,0 1 16,0-1-16,0 21 0,0-21 0,0 0 16,0 1-16,0-1 0,0 0 0,0 0 15,0 0-15,0 0 16,0 1 0,0-44 30,0 1-30</inkml:trace>
  <inkml:trace contextRef="#ctx0" brushRef="#br0" timeOffset="15437.2">5842 4551 0,'21'0'0,"-42"0"0,42-21 16,-21 0-1,0-1 1,0 1-16,0 0 0,0 0 16,0 0-16,-21 21 15,21-21-15,-21 21 0,0 0 0,-1 0 16,1 0-16,0 0 0,-21 0 0,21 0 16,-1 0-16,1 0 15,0 0-15,0 0 0,-21 21 0,20 0 0,1-21 16,0 42-16,0 1 0,0-22 15,21 0-15,0 21 16,-21-21-16,21 22 0,0-22 0,-22 21 16,22-21-16,0 1 0,0 20 0,0-21 15,0 0-15,0 0 0,22 1 16,-1-1-16,0-21 0,0 0 16,0 0-16,22 0 0,-22 0 15,0 0-15,21-21 0,-21 21 0,1-22 16,20 1-16,-21 0 0,0 0 0,22 0 15,-22-22-15,0 22 0,0 0 16,0 0-16,-21-21 0,21 20 16,-21-20-16,22 0 0,-22 21 0,0-22 15,0 1-15,0 0 0,0-1 16,0 22-16,0-21 0,0-1 0,0 1 16,0-21-16,0 41 0,0 1 15,0 0-15,0 0 0,0 0 16,0 0-16,0-1 15,0 44 17,0-1-32,0 0 0,0 21 15,0-21-15,0 1 0,0 20 16,0 0-16,0-21 0,0 22 16,0-1-16,0 0 0,0-20 0,0 20 0,0-21 15,0 21-15,0 22 16,0-43-16,0 0 0,0 0 15,0 22-15,0-22 0,21 0 0,0 0 16,-21 0-16,21-21 0,0 22 16,-21-1-16,21-21 0,1 0 0,-1 0 15,21 21-15,-21-21 16,0 0-16,1 0 0,-1-21 16,0 21-16,0-21 0,0-1 15,0 1-15,-21 0 0</inkml:trace>
  <inkml:trace contextRef="#ctx0" brushRef="#br0" timeOffset="15635.91">6392 4614 0,'0'22'16</inkml:trace>
  <inkml:trace contextRef="#ctx0" brushRef="#br0" timeOffset="16479.11">2773 3768 0,'0'-21'0,"0"42"0,21-42 16,0-1-16,-21 1 15,0 0 16,-21 21-15,0 0 0,0 0-16,-1 0 0,1 0 15,0 0-15,0 0 0,21 21 16,-21 0-16,0 1 0,21-1 16,0 0-16,0 0 0,-22 21 0,22 1 15,0-1-15,0 0 0,0 22 16,0-1-16,0 1 0,0 21 0,0-22 15,0 22-15,0-22 0,0 1 16,0 20-16,0-20 0,0 21 0,0-22 16,0 22-16,0-22 0,0 1 15,0 42-15,0-64 0,0 0 16,0 1-16,22-1 0,-22-21 16,0 21-16,21-20 0,-21-1 15,21-21-15,0 0 16,0 0-16,-21-21 0,0-1 15,0 1-15,0 0 0,21 0 0,-21-21 16,0-1-16</inkml:trace>
  <inkml:trace contextRef="#ctx0" brushRef="#br0" timeOffset="17923">2709 3747 0,'0'0'0,"-21"0"0,21-22 31,21 22-15,-21-21-16,21 21 0,1 0 15,20 0-15,-21-21 0,0 21 0,22 0 16,-1 0-16,-21-21 0,21 21 16,1 0-16,20 0 0,-20 0 15,20 0-15,-21-21 0,22 21 16,21 0-16,-22-21 0,22 21 0,-1 0 15,1 0-15,0-22 0,21 22 0,-1 0 16,1 0-16,21-21 0,0 21 16,0-21-16,0 21 0,21 0 0,-21 0 15,-21 0-15,21 0 0,-21 0 16,0 0-16,0-21 0,0 21 0,-1 0 16,-20 0-16,0 0 0,-1 0 15,1 0-15,-21 0 0,-1 0 16,1 0-16,-1 0 0,1 0 0,-22 0 15,21 0-15,-20 0 0,20 0 0,-20 0 16,-1 0-16,0 0 16,1 0-16,-1 0 0,0 0 0,1 0 15,-22 0-15,0 0 16,0 0-16,0 21 16,-21 0-1,0 0-15,0 1 16,0-1-16,0 0 0,-21 0 15,21 0-15,0 0 0,-21 1 16,21 20-16,-21-21 0,21 0 0,0 22 16,0-22-16,-21 21 0,21 0 15,0 1-15,0-1 0,-22 0 16,22 1-16,0-1 0,0 0 0,0 1 16,0-1-16,0 0 0,0 1 0,0-1 15,0 0-15,0 1 0,0-1 16,-21 0-16,21-20 0,0 20 0,0 0 15,0 1-15,-21 20 0,21-21 16,0 1-16,0-22 0,0 21 16,0-21-16,0 1 0,0 20 0,0-21 15,0 0-15,0 0 0,0 1 0,21-1 16,-21 0-16,21 0 0,-21 0 16,0 0-16,0 1 15,0-1-15,0 0 16,-21 0-16,0-21 15,0 21-15,0-21 16,0 0-16,-1 21 0,1-21 16,0 0-16,0 0 0,0 0 0,0 0 15,-1 0-15,1 0 0,-21 0 16,21 0-16,-22 0 0,1 22 0,21-22 16,-21 0-16,-1 0 0,1 0 0,-22 0 15,22 0-15,-21 0 0,20 0 16,-20 0-16,-1 21 0,1-21 0,-1 0 15,-20 0-15,20 0 0,-21 0 16,22 0-16,-22 0 0,1 0 16,-1 21-16,-21-21 0,21 0 0,-20 0 15,-1 0-15,0 0 0,21 0 0,1 0 16,-1 21-16,0-21 0,22 0 16,-1 0-16,1 0 0,-1 0 0,1 0 15,-1 0-15,22 0 0,-22 0 0,1 0 16,-1 0-16,1 0 0,21 0 15,-22 0-15,1 0 0,-1 0 0,1 0 16,20 0-16,1 0 0,0 0 16,-1 0-16,22 0 0,-21 0 0,21 0 15,-1 0-15,1 0 16,0 0-16,0-21 16,0 21 124,0 0-124,21 21-16,-22-21 15,1 0-15,0 21 16,0-21-16,0 0 16,0 0-16,-1 0 15,22 21-15</inkml:trace>
  <inkml:trace contextRef="#ctx0" brushRef="#br0" timeOffset="19868.75">6773 5821 0,'0'0'15,"0"21"1,0-42-1,21 0 1,1 0 0,-1-1-16,0 1 0,21 0 15,-21 0-15,22 0 0,-22 0 0,21-22 16,1 22-16,-1-21 0,0 21 0,1-22 16,-22 22-16,21 0 0,0-21 15,1 20-15,-22-20 0,21 21 0,-21 0 16,22 0-16,-22-1 0,0 1 0,43-21 15,-43 21-15,0 21 0,-21-21 16,21 21-16,-21-22 16,-21 22 46,0 0-46,21 22-1,0-1-15,-21-21 16,21 21-16,0 0 0,-22-21 0,22 21 16,0 0-16,-21 1 15,0-1-15,0 21 0,21-21 0,-21 22 16,0-22-16,21 21 0,-22 22 0,1-22 16,0 0-16,21 1 0,-21 20 15,21-21-15,-21 1 0,21-1 0,0 22 16,0-43-16,0 21 0,0-21 15,0 0-15,0 1 0,21-22 16,0 0 0,0 0-16</inkml:trace>
  <inkml:trace contextRef="#ctx0" brushRef="#br0" timeOffset="35600.92">8678 3895 0,'-21'0'0,"-21"21"16,21 0-16,-1-21 15,1 0-15,0 21 16,0-21-16,0 0 0,0 21 16,-1-21-16,1 0 0,0 22 15,0-22-15,0 0 0,0 21 16,-1-21-16,1 0 0,0 0 0,0 21 16,-21-21-16,20 21 0,1-21 15,0 0-15,0 0 0,0 21 16,0-21-16,-1 0 0,1 0 15,0 0 1,42 0 31,0 0-47,1 0 16,-1-21-1,0 21-15,0 0 16,-21-21-16,21 21 0,0 0 0,1 0 15,-1-21 1,0 21-16,-21-21 0,21 21 0,0 0 16,0-22-16,1 22 0,-1 0 15,0-21-15,0 21 0,21 0 0,-20-21 16,20 0-16,0 21 0,1-21 0,-1 21 16,0-21-16,1 21 0,-1-22 15,21 1-15,-20 21 0,20-21 0,-20 0 16,20 21-16,1-21 0,-22 0 15,21-1-15,-20 1 0,20 0 0,1 21 16,-22-21-16,22 0 0,-1 0 16,1-1-16,-1 1 0,1 0 0,-1 0 15,1 0-15,20 21 0,-20-21 16,-1-1-16,1 1 0,-22 0 0,22 0 16,-1 21-16,1-21 0,-22 0 0,21-1 15,-20 1-15,20 0 0,1 0 16,-22 0-16,22 0 0,63-1 15,-85 1-15,21 0 0,1 0 16,-22 21-16,22-21 0,-22 21 16,0-21-16,1 21 0,20-22 0,-20 22 15,-1-21-15,0 0 0,1 21 0,-1-21 0,21 21 16,-20-21-16,20 0 16,1 21-16,-22-22 0,22 1 0,-1 21 15,1-21-15,-22 0 0,21 21 0,-20-21 16,20 0-16,-20-1 0,-1 22 15,64-42-15,-64 42 0,0-21 16,43-21-16,-21 20 16,-22 22-16,0-21 0,1 0 0,20 0 15,-21 0-15,1 21 0,-1-21 0,0-1 16,1 22-16,-1-21 16,-21 0-16,22 21 0,-22-21 0,21 21 15,-21-21-15,22 21 0,-22-21 0,0-1 16,21 22-16,-21-21 0,1 21 15,-1-21-15,0 21 0,0-21 0,21 0 16,-20 21-16,-22-21 16,21 21-16,0 0 0,0-22 15,0 22 1,-21-21-16,21 21 16,-21-21-1,0 0 16,-21 21-15,0 0-16,0 0 0,0 0 16,0 0-16,-1-21 0,1 21 15,0 0-15,0 0 0,-21 0 16,20 0-16,-20 0 0,21 0 0,-21 0 0,-1 0 16,1 0-16,0 0 0,20 0 15,-20 0-15,0 0 0,21 0 0,-22 0 16,22 0-16,0 0 0,-21 0 0,20 0 15,1 0-15,0 0 16,0 0 0,42 21 31,0-21-47,0 0 0,1 0 15,-1 0-15,21 0 0,-21 0 16,22 0-16,-1 0 0,-21 0 0,21 21 15,1-21-15,-1 0 0,0 0 16,1 0-16,-22 0 0,21 0 0,-21 0 16,22 0-16,-22 0 0,0 0 15,0 0-15,0 0 16,1 0 0,-1 0-1,-21 21 48,0 0-48,0 1-15,-21-1 16,-1-21-16,1 21 0,21 0 16,-21 21-16,0-20 0,0-1 0,21 21 15,-21-21-15,-1 22 0,1-22 0,0 0 16,0 21-16,0-21 0,0 1 15,21-1-15,-22 0 0,1 21 16,21-21-16,-21-21 0,21 22 0,-21-1 16,0 0-16,0 0 0,-1 0 15,1 0-15,21 1 16,-21-22-16,0 21 0,0-21 16,0 21-1,-1-21 16,1-21-15</inkml:trace>
  <inkml:trace contextRef="#ctx0" brushRef="#br0" timeOffset="39652.6">14478 1969 0,'0'-22'16,"21"22"-1,-21 22 1,0-1-1,21-21-15,-21 21 0,0 0 0,0 0 16,21 0-16,-21 1 16,22-22-16,-1 21 15,0-21-15,0 0 16,0 0-16,0 0 0,1 0 16,-1 0-16,0 0 0,0 0 15,0 0-15,0-21 0,1 21 16,-1-22-16,0 1 0,0 21 0,-21-21 15,21 0-15,0 0 0,-21 0 16,0-1-16,22 1 0,-22 0 16,0 0-16,0 0 0,0 0 15,-22 21 1,1 0 0,0 21-16,0 0 15,21 0-15,0 0 16,-21 22-16,0-22 0,21 0 0,0 21 15,0-21-15,0 22 16,-22-22-16,22 21 0,0 1 0,0-22 16,0 21-16,0-21 0,0 22 0,0-22 15,0 21-15,0-21 0,0 22 16,22-22-16,-22 0 0,0 21 0,0-21 16,0 1-16,21-1 0,-21 0 0,0 0 15,0 0-15,-21-21 31,-1 0-31,1 0 16,0 0-16,0 0 0,0-21 0,0 21 16,-22-21-16,22 0 0,0 0 0,0 21 15,-22-22-15,22 1 16,0 0-16,0 21 0,0-21 16,0 21-16,21 21 15,0 0 1,0 0-16,0 1 0,0-1 15,21 0-15,0 0 0,0 0 16,0 0-16,0-21 16,22 0-16,-22 0 0,0 0 0,0 0 15,22 0-15,20 0 0,-42 0 16,22 0-16,-1 0 0,-21-21 16,21 0-16,1 0 0,-22 0 15,21 0-15,-21-1 0,1 1 0,-1 0 16,0 0-16,0-21 0,0 20 15,-21 1-15,21 0 0,-21 0 0,0 0 16,0 0 0,0 42-1,0 0 1,-21 0-16,21 0 0,0 0 16,-21 1-16,21-1 0,0 0 0,0 0 15,0 21-15,0-20 0,0-1 16,0 0-16,0 0 0,0 0 15,0 0 1,0-42 15,21 0-31,-21 0 16,21 21-16,-21-21 0,0 0 16,22-1-16,-1 1 0,0-21 0,-21 21 15,21 0-15,0-1 0,22-41 16,-22 42-16,0 21 0,-21-21 15,21 21-15,0 0 0,0 0 16,1 0-16,-1 21 16,-21 0-16,0 0 15,0 0-15,0 0 16,21 1-16,-21-1 0,0 0 0,0 0 16,0 0-16,21 0 0,-21 1 15,0-1-15,21 0 16,0-21-1,1 0-15,-1 0 16,-21-21-16,21 0 0,0 21 0,0-22 16,0 1-16,-21 0 0,22 0 15,-1 0-15,0 0 0,0-22 0,0 22 16,0 0-16,-21 0 0,22 0 16,-1-1-16,-21 1 0,21 21 15,-21-21-15,21 21 0,-21 21 31,0 0-15,0 1-16,0-1 0,0 0 0,0 0 16,0 0-16,0 22 0,0-22 15,0 0-15,21 0 0,0 0 0,1 0 16,-22 1-16,21-1 0,0-21 16,0 21-16,0-21 0,22 0 0,-1 0 15,-21 0-15,21 0 0,1 0 0,-1 0 16,0 0-16,1 0 15,-1-21-15,22 0 0,-22-1 16,0 1-16,1 0 0,-22-21 0,0 21 16,0-1-16,0-20 0,0 21 15,1 0-15,-22-22 0,0 22 0,0 0 16,0-21-16,0-1 16,-22 22-16,1 0 0,0 21 15,-21 0-15,21 0 0,-1 0 0,-20 0 16,21 0-16,-21 0 0,-1 21 15,22 0-15,-21 1 0,21-1 0,-22 0 16,22 0-16,0 21 0,0-20 16,0 20-16,21-21 0,0 0 15,0 22-15,0-22 0,0 0 0,0 0 16,0 0-16,0 0 0,21-21 0,0 22 16,0-22-16,0 21 0,0-21 15,1 0-15,20 0 0,-21 0 0,21 0 16,-20-21-16,-1-1 0,21 22 0,-21-21 15,0 0-15,1 0 0,-1-21 16,0 20-16,0 1 0,0 0 0,0-21 16,-21 21-16,0-1 0,22 1 15,-22 0-15,21 21 0,-21-21 16,0 42 31,-21 0-47,21 0 0,-22 1 0,22-1 15,-21 0-15,21 0 0,0 0 16,0 0-16,0 22 0,0-22 0,0 0 16,0 0-16,21 0 0,1 1 15,-1-22-15,0 21 0,21-21 16,-21 0-16,22 0 0,-1 0 0,0 0 16,1 0-16,-1 0 0,22 0 0,-22-21 15,0-1-15,22 1 0,-22 0 16,0 0-16,1 0 0,-22 0 15,21-1-15,-21-20 0,-21 21 0,22 0 16,-22-43-16,0 43 16,0 0-16,0 0 0,-22 0 0,1-1 15,0 22-15,-21 0 16,21 0-16,-1 0 0,1 0 0,-21 0 16,21 0-16,-22 0 0,22 0 0,0 22 15,0-1-15,-21 0 0,20 0 16,22 0-16,-21 0 0,21 22 15,0-22-15,-21 0 0,21 0 0,0 0 16,0 1-16,21-22 0,0 21 16,1 0-16,-1-21 0,0 0 0,21 0 0,-21 0 15,22 0-15,-22 0 0,21 0 0,-21 0 16,22-21-16,-22 0 16,0 21-16,0-22 0,0 1 0,1 0 15,-1 0-15,0 0 0,-21 0 16,21 21-16,-21-22 0,0 1 15,0 42 32,0 1-31,0-1-16,0 0 16,0 21-16,-21-21 0,0 22 0,21-22 15,0 21-15,-21 1 0,-1-1 0,22 0 16,-21 22-16,21-22 0,0 0 15,0 1-15,0 20 0,-21-20 0,21 62 16,-21-62-16,21 20 0,0-20 16,0 20-16,0-21 0,0 1 15,0 20-15,0-20 0,0-1 0,0-21 16,0 21-16,0-20 0,0 20 0,0-21 16,0 0-16,0 0 0,-42 22 15,20-43-15,1 0 16,0 21-16,0-21 15,0 0-15,0 0 0,-1 0 16,1-21 0,0 0-16,21-1 0,-21 1 0,0 0 15,0 0-15,21-21 0,0-1 0,-22 1 16,22 0-16,0-22 16,0 22-16,0-22 0,0 1 0,0-1 0,22 22 15,-22-22-15,21 22 0,0-21 16,0 20-16,0-20 0,0 20 0,22 1 15,-22 0-15,21-43 16,-21 43-16,1 21 0,20-22 16,-21 22-16,0 0 0,0 0 0,43-43 15,-43 43-15,0 0 16,0 21-16,1 0 0</inkml:trace>
  <inkml:trace contextRef="#ctx0" brushRef="#br0" timeOffset="40314.22">17780 2371 0,'21'0'16,"0"-21"0,0-1-16,1 22 15,-22-21-15,21 0 0,0 21 16,0-21-16,-21 0 0,21 21 0,0-21 15,-21-1-15,0 1 16,-21 21 15,0 0-31,21 21 16,-21-21-16,21 22 0,0-1 0,-21-21 16,21 21-16,-21 0 0,21 0 15,0 0-15,-22 1 0,22 20 0,0-21 16,-21 21-16,21-20 0,0-1 15,0 0-15,21 0 16,1 0-16,-1-21 0,0 0 16,0 21-16,0-21 0,22 0 0,-22 0 15,21 0-15,-21 0 0,22-21 16,-1 0-16,0 21 0,1-21 0,-1 0 16,-21 0-16,21-1 0,1 1 15,-1 0-15,-21-21 0,0 21 0,22-1 16,-22-20-16,0 21 0,0-21 15,-21 20-15,0 1 0,0 0 16,0 0-16,-21 21 16,0 0-16,0 0 0,0 0 0,-1 0 15,1 0-15,0 21 16,0 0-16,0 0 0,21 1 16,0-1-16,0 0 0,0 0 15,0 0-15,21 0 0,-21 22 0,21-22 16,0 0-16,0 0 0,1 0 0,-22 1 15,21-1-15,0 0 0,-21 0 16,0 0-16,0 0 0,0 1 16,-21-22-1,0 0-15,-1 0 16,1 21-16,0-21 0,0 0 0,-21 0 16,20 0-16,1 21 0,0-21 15,0 0-15,0 0 0,0 0 16</inkml:trace>
  <inkml:trace contextRef="#ctx0" brushRef="#br0" timeOffset="41423.58">8594 4530 0,'0'0'16,"21"0"31,0 0-47,0 0 0,21 0 16,1 0-16,-1 0 0,0 0 0,22 0 15,-1 0-15,1 0 0,21 0 0,-1 0 16,1 21-16,0-21 0,20 0 15,22 0-15,22 0 0,-22 0 16,21 0-16,0 0 0,0 0 0,21 0 16,1 0-16,-22 0 0,21 0 0,-21 0 15,22 0-15,-22 0 0,-21 0 16,21 0-16,233 0 16,-275 0-16,-21 0 0,-1 0 0,1 0 15,-22 0-15,1 0 0,-1 0 16,-20 0-16,-1 0 0,0 0 0,-20 0 15,20-21-15,-21 21 0,-21-21 16,21 21-16,-21-22 0,0 1 16,-21 21-1,0-21-15,0 21 0,-22-21 0,22 21 16,0 0-16,-21-21 0,21 21 0,-22 0 16,1-21-16,0 21 15,20 0-15,1 0 0,0 0 0,0 0 16,0 0-16,0 0 0,42 0 47,21 0-47,-21 0 0,0 0 0,1 21 15,-1-21-15,21 0 0,-21 0 16,22 21-16,-22-21 0,21 0 0,-21 0 16,0 21-16,22-21 0,-22 0 15,0 21-15,-21 0 0,0 1 16,0-1-1,0 0-15,-21-21 0,0 21 0,0 0 16,-22 0-16,22 1 0,0-1 0,-21-21 16,20 21-16,-20 0 0,21 0 15,0 0-15,0-21 0,-1 22 0,-20-1 16,42 0-16,-21-21 16</inkml:trace>
  <inkml:trace contextRef="#ctx0" brushRef="#br0" timeOffset="41931.29">13928 4233 0,'0'-21'0,"0"0"0,0 63 0,-22-126 0,22 63 0,0-22 15,0 22-15,0 0 16,0 0-16,0 0 0,0-1 0,0 1 16,0 42-1,0 1-15,0 20 16,0 0-16,0 1 0,22 20 0,-22-21 15,21 22-15,0-1 0,0 1 0,-21-22 16,21 22-16,0-22 0,-21 22 16,22-22-16,-1 0 0,-21 1 0,21 20 15,-21-42-15,21 0 0,-21 1 16,21-1-16,0-21 16,-21-21-1,22-1-15</inkml:trace>
  <inkml:trace contextRef="#ctx0" brushRef="#br0" timeOffset="42213.13">14690 4022 0,'0'-21'16,"0"42"-16,0-64 0,0 22 0,-22 42 31,1 22-31,0-22 0,0 21 0,0 1 15,-22 20-15,22-21 0,0 22 16,-21-22-16,-1 1 0,22 20 16,-21-21-16,0 1 0,20-1 0,1 0 0,-42 43 15,63-64-15,0 0 16,-21 1-16,21-1 0,0 0 16,0 0-16,0 0 0,21-21 15,0 0-15,0 0 16,0 0-16,0-21 0,1 21 15,-1-21-15,0 0 0</inkml:trace>
  <inkml:trace contextRef="#ctx0" brushRef="#br0" timeOffset="42443">14922 4403 0,'0'0'0,"0"21"16,0 0-16,0 0 0,0 0 15,0 22-15,0-22 0,0 0 16,-21 0-16,21 0 0,-21 1 0,0-1 16,21 0-16,0 0 0,-21-21 15,21 21-15,-21 0 0,21 1 16,0-44 15,0 1-31,21 0 16,0 0-16</inkml:trace>
  <inkml:trace contextRef="#ctx0" brushRef="#br0" timeOffset="42632.89">15049 4191 0,'0'-21'16,"0"42"-16,0-63 0,0 21 16,0 42 30,0 0-46,0 0 16,0 0-16,22 0 0,-1 1 0,0-1 16,-21 0-16,21 0 15,0 0-15,0 0 0</inkml:trace>
  <inkml:trace contextRef="#ctx0" brushRef="#br0" timeOffset="43198.57">15833 4530 0,'0'0'0,"0"-21"0,0-1 15,0 1-15,0 0 0,0 0 16,-22 0-16,1 0 0,0-1 16,0 1-16,0 21 0,0 0 15,-1 0-15,-20 0 0,21 0 16,0 21-16,0 1 0,-22-1 0,22 0 15,-21 0-15,21 0 0,-1 22 16,1-22-16,0 0 0,0 21 16,0-21-16,21 1 0,0-1 0,0 42 15,0-42-15,0 1 16,21-22-16,0 0 0,0 0 0,22 0 16,-22 0-16,0 0 0,21 0 0,-21 0 15,22-22-15,-22 22 0,0-21 16,43-21-16,-43 21 15,0 0-15,0-1 0,0-20 0,0 21 16,1-21-16,-1-1 0,-21 1 16,0 0-16,21-1 0,-21-20 0,21 20 15,-21-20-15,0 21 0,0-1 0,0 1 16,0 0-16,0-22 16,0 43-16,0 0 0,0 0 0,0 42 31,0 0-31,0 21 0,0 1 15,0-1-15,0 21 0,-21-20 0,21 20 16,0 1-16,0-22 0,0 22 0,0-22 16,0 0-16,0 1 15,0-1-15,0 0 0,0-21 0,0 22 16,0-22-16,21 0 0,-21 0 0,21 0 16,0 1-16,1-22 0,20 0 15,-21 0-15,0 0 0,22 0 16,-22 0-16,21-22 0,0 1 0</inkml:trace>
  <inkml:trace contextRef="#ctx0" brushRef="#br0" timeOffset="43591.35">16489 4445 0,'0'0'0,"0"21"0,-21 0 16,-1-21-16,44 0 31,-1 0-31,0 0 16,0 0-16,21 0 0,-20-21 0,20 0 15,-21 21-15,0-21 0,-21 0 16,21 0-16,-21-1 16,0 1-16,0 0 0,0 0 15,0 0 1,-21 21-16,0 0 0,0 0 0,0 0 15,-22 21-15,22 0 16,0 0-16,-21 22 0,21-22 0,21 0 16,-22 0-16,22 21 0,-21-20 15,21-1-15,0 21 0,0-21 0,0 0 16,0 1-16,0-1 0,0 0 0,21 0 16,1 0-16,-1 0 15,0-21-15,21 22 0,22-22 16,-43 0-16,21 0 0,-21-22 0,22 22 15,-1-21-15,-21 0 0</inkml:trace>
  <inkml:trace contextRef="#ctx0" brushRef="#br0" timeOffset="44035.09">17187 4297 0,'0'0'0,"0"-21"0,0 0 15,0-1 1,-21 22-1,0 22-15,21-1 0,-21 0 0,0 0 16,21 0-16,-22 22 0,1-22 16,21 0-16,-21 21 0,21-21 0,0 1 15,0 20-15,0 0 0,0-21 16,0 1-16,0-1 16,0 0-16,21 0 0,0 0 15,1-21-15,-1 0 0,21 0 0,-21 0 16,0 0-16,22 0 0,20 0 15,-42 0-15,22-21 0,-22 0 16,21 0-16,-21 0 0,1-1 0,-1 1 16,0-21-16,-21 21 0,21-22 15,-21 1-15,0 0 0,0-1 0,0 1 16,0 0-16,0 21 0,0-22 0,-42 1 16,21 21-16,-1 0 15,1 21-15,-21 0 0,21 0 16,-22 0-16,22 0 0,-21 21 0,21-21 0,0 21 15,-1 0-15,1 0 0,0 22 16,-21-1-16,42-21 16,0 21-16,0-20 0,0-1 0,0 0 15,0 0-15,0 0 0,21-21 16,0 21-16,0-21 0,0 0 0,22 0 16,-1 0-16</inkml:trace>
  <inkml:trace contextRef="#ctx0" brushRef="#br0" timeOffset="44443.86">18119 4276 0,'0'0'0,"0"-21"0,0-1 16,-22 22 0,1 0-16,0 0 0,0 0 15,0 0-15,-22 22 0,22-22 16,0 21-16,0 0 0,0 0 0,-22 0 15,22-21-15,21 21 0,0 1 0,-21-1 16,21 0-16,0 0 16,0 0-16,21 0 0,0-21 15,1 22-15,-1-22 0,0 21 0,0-21 16,21 0-16,-20 21 16,-1 0-16,21-21 0,-21 0 0,0 21 15,1-21-15,-1 0 0,0 21 16,-21 1-16,0-1 15,-42-21 1,20 0-16,1 0 0,0 0 16,0 0-16,-21 21 0,20-21 15,1 0-15,0 0 0,-21 0 0,21 0 16,-1 0-16,1 0 0,0 0 0,0 0 16,0 0-16,0 0 15,-1 0-15,1 0 16,0 0-16</inkml:trace>
  <inkml:trace contextRef="#ctx0" brushRef="#br0" timeOffset="46002.97">8530 5842 0,'-21'0'0,"42"0"0,-63 0 16,21 0-16,-1 0 0,1 0 16,0 0-16,0 0 15,42 0 17,0 21-17,0-21-15,22 21 0,-1-21 16,0 22-16,22-22 0,-1 21 0,22 0 15,0-21-15,-22 21 0,43 0 16,-21 0-16,-1-21 0,1 22 0,21-1 16,-21 0-16,42 0 0,-22 0 0,128 22 15,-106-43-15,0 21 16,-21 0-16,21 0 0,-21-21 0,21 21 16,-21 0-16,0-21 0,-1 22 0,1-1 15,-21-21-15,0 21 0,-1-21 0,43 0 16,-63 21-16,-22-21 15,0 0-15,1 0 0,-22 0 16,0 0-16,0 0 0,0 0 0,1 0 16,-22-21-1,0 0 1,-22 0-16,1 21 0,0-22 16,0 1-16,0 21 0,0-21 0,-1 0 15,-20 21-15,21-21 0,0 0 16,-22 21-16,22-22 0,-21 1 0,21 21 15,-22-21-15,22 21 0,-21-42 16,21 42-16,0 0 0,-1 0 16,22-21-16,-21 21 0,42 0 47,1 0-32,-1 0-15,0 21 0,0 0 0,0-21 16,22 21-16,-22-21 0,0 21 15,21 0-15,-21-21 0,1 22 0,20-1 16,-21-21-16,0 21 0,0-21 0,22 21 16,-1-21-16,-21 21 0,0-21 15,1 21-15,-1-21 16,0 0-16,0 0 16,-42 0 30,0 0-30,0 0-16,-1 0 0,1 22 16,0-1-16,21 0 0,-42 0 15,21 0-15,-1 0 0,1 22 0,-42 20 16,20-20-16,22-22 16,0 21-16,-21-21 0,21 0 0,-1 22 15,1-22-15,0 0 0,0 0 16,0-21-16,21 21 0,-21 1 0,21-1 31,0-42-15,21-1-1,0 22-15</inkml:trace>
  <inkml:trace contextRef="#ctx0" brushRef="#br0" timeOffset="52635.53">13589 6244 0,'0'-21'0,"0"42"0,0-63 16,21 21-16,0 0 0,0-1 0,1 1 15,-22 0 1,0 0-16,21 0 0,-21 0 0,0-1 16,21 1-16,-21 0 0,0 0 15,0 42 16,0 0-31,0 0 0,0 22 0,0-22 16,0 21-16,0 1 0,-21 20 16,21 1-16,-21-1 0,-1 1 0,1-1 15,0 1-15,21-1 0,-21 1 0,0-1 16,0-21-16,-1 22 0,1-22 16,0 1-16,0-22 0,0 21 15,21-21-15,-21 0 0,-1 1 0,1-22 16,0 0-16,0 0 0,0 0 15,-22 0-15,22-22 0,0 1 16,0 0-16,0 0 0,0 0 0,-1 0 16,1-22-16,0 22 0,0-21 15,21-1-15,-21 1 0,21 0 0,-21-22 16,21 22-16,0-43 0,0 43 16,0 0-16,0 20 0,21-20 15,-21 21-15,21 21 0,0-21 0,0 21 16,0 0-16,1 0 0,-1 21 15,0-21-15,0 42 0,21-21 16,-20 22-16,-1-22 0,21 64 16,-21-43-16,0 0 0,1 1 15,-1-1-15,0-21 0,0 21 16,-21-20-16,21 20 0,0-21 0,1 0 16,-1 0-16,0-21 0,0 22 0,21-1 15,-20-21-15,-1 0 0,0 0 16,0 0-16,0 0 0,0 0 0,1-21 15,20-1-15,-21 1 0,0 0 16,0-21-16,1 21 0,-1-1 16,-21-20-16,21 21 0,-21-21 15,21-1-15,-21 22 0,0 0 0,0-21 0,0 20 16,0 1-16,21 0 16,-21 0-16,0 42 15,0 0 1,0 0-16,0 1 0,0-1 15,0 21-15,0-21 0,0 0 0,0 22 16,0-22-16,0 21 0,0-21 0,0 1 16,0-1-16,21 0 0,1 0 15,-1-21-15,0 21 0,0-21 0,0 0 16,22 0-16,-22 0 0,21 0 0,22 0 16,-43 0-16,21 0 15,-21-21-15,0 0 0,1 0 0,-1 0 16,0-1-16,0 1 0,-21-21 15,0 21-15,0-22 0,0 1 0,0 0 16,0-1-16,0 1 0,-21 21 16,0-21-16,-22-22 0,22 43 15,0 0-15,-21 21 0,21 0 0,-1 0 16,1 0-16,-21 0 0,21 0 16,0 0-16,-1 21 0,1 0 0,0 0 15,0 22-15,0-22 0,21 21 16,0 0-16,0-20 0,0 20 0,0-21 15,0 21-15,21 1 0,0-22 16,21 0-16,-20-21 0,20 21 0,0-21 16,-21 0-16,64 0 15,-43 0-15,1 0 0</inkml:trace>
  <inkml:trace contextRef="#ctx0" brushRef="#br0" timeOffset="52919.37">15092 6392 0,'0'-21'0,"0"42"0,0-63 0,0 21 16,-21 21-1,-1 0-15,1 0 0,0 0 16,0 0-16,-21 21 0,20 0 0,1 0 16,0 1-16,0 20 15,0-21-15,0 21 0,-1 43 16,1-43-16,21-20 0,-21 20 0,21 0 15,0-21-15,0 22 0,0-22 16,21 0-16,0 0 0,1 0 0,-1 1 16,21-1-16,0 0 0,1-21 0,41 21 15,-41-21-15,-1 0 16,0 0-16,22 0 0,-22 0 0,1-21 16,20 21-16,-21-21 0,1 0 0</inkml:trace>
  <inkml:trace contextRef="#ctx0" brushRef="#br0" timeOffset="54711.86">15875 6562 0,'0'-21'0,"0"42"0,0-64 0,0 22 15,0 0-15,0 0 0,-21 21 16,0 0-16,-1 0 0,1 0 16,0 0-16,0 21 0,-21 0 15,20 0-15,1 1 0,0-1 16,0 0-16,0 21 0,0-21 0,21 22 0,0-22 15,0 0-15,-22 21 0,22-20 16,0-1-16,0 0 0,0 0 0,0 0 16,22-21-16,-22 21 0,42-21 15,-21 0-15,0 0 0,0 0 16,1 0-16,-1 0 0,0 0 16,0-21-16,-21 0 0,21 0 0,0 0 15,1 0-15,-22-1 0,0 1 0,21-21 16,0 0-16,-21-1 0,0 22 15,0-21-15,21-1 0,-21 1 0,0 21 16,21 0-16,-21 0 0,0-1 0,0 44 31,0-1-15,0 0-16,-21 21 0,21-21 0,-21 22 16,21-1-16,0-21 0,0 22 15,0-22-15,0 21 0,0-21 0,0 0 16,0 1-16,0-1 0,21 0 0,0 0 15,0 0-15,1-21 0,-1 0 0,0 21 16,21-21-16,-21 0 0,22 0 16,-22 0-16,21 0 0,-21-21 0,22 0 15,-22 21-15,21-21 0,1-43 16,-1 43-16,-21-21 0,0 0 16,0-22-16,1 22 0,-1-22 0,-21 1 15,21 20-15,-21-20 0,21 21 0,-21-1 16,0 1-16,0 0 15,0-1-15,0 22 0,0 0 0,0 0 16,0 42 0,0 0-1,-21 0-15,21 0 0,-21 22 0,21-1 16,0 0-16,0 64 0,0-42 16,0-22-16,0 0 0,0 22 15,0-22-15,0 1 0,0-1 0,0-21 16,0 21-16,0-20 0,21-1 0,0 0 15,0-21-15,0 21 0,1-21 16,-1 0-16,21 0 0,-21 0 0,0 0 16,1 0-16,-1-21 0,0 21 15,0-21-15,21 0 0,-20-1 0,-1 1 16,-21-21-16,21 21 0,0-22 16,0 1-16,0 0 0,-21 21 0,0-22 15,0 1-15,22 21 0,-22 0 0,0-1 16,0 44-1,0-1-15,0 21 16,0-21-16,0 22 0,-22-22 0,22 21 16,-21 0-16,21 1 0,0-22 15,0 21-15,0-21 0,0 1 16,0-1-16,0 0 0,0 0 0,21 0 0,1-21 16,-1 0-16,21 21 15,-21-21-15,0 0 0,22 0 0,-22 0 16,21 0-16,-21-21 0,1 0 0,-1 21 15,0-21-15,21 0 0,-21 0 16,1-22-16,-1 22 0,0-21 0,0 21 16,0-22-16,0 22 0,1 0 0,-22 0 15,0 0-15,21-1 0,-21 44 32,-21-1-32,21 21 15,-22-21-15,1 0 0,0 1 16,21 20-16,0-21 0,0 0 15,0 0-15,0 1 0,0-1 0,0 0 16,0 0-16,0 0 0,21-21 16,0 0-16,22 0 15,-22 0-15,42 0 0,-41 0 16,20 0-16,-21-21 0,0 21 0,22-21 16,-22 0-16,0 0 0,0-22 15,0 22-15,-21-21 0,0 21 0,21-22 16,-21 1-16,0 0 0,0-1 15,0 1-15,0 21 0,-21-22 0,0 22 16,0 0-16,0 21 0,0 0 16,-22 0-16,22 0 0,-21 0 0,21 0 0,-22 21 15,1 0-15,21 22 16,0-1-16,-22-21 0,43 22 16,-21-1-16,21-21 0,0 21 0,0-20 0,0 20 15,0-21-15,21 0 0,22 0 16,-22 1-16,21-22 0,0 21 0,1 0 15,-1-21-15,0 0 0,1 0 0,20 0 16,22 0-16,-43 0 16,1 0-16,-1-21 0,-21 0 0,21 21 15,-20-22-15,-1-20 0,0 21 16,0 0-16,-21-22 0,0 22 0,21-21 16,-21 21-16,0-43 15,0 43-15,0 0 0,0 0 0,-21 42 31,21 0-31,0 0 16,0 0-16,-21 22 0,21-22 0,-21 21 16,21-21-16,0 22 0,-21-22 0,21 21 15,-22-21-15,22 1 0,-21-1 16,21 0-16,0 0 0,0 0 16,0-42 15,0 0-16,0 0-15,0 0 0,21-1 0,1 1 0,-1-21 16,-21 0-16,21 20 0,0-20 16,21-43-16,1 43 15,-22 0-15,0 21 0,0-1 0,22 1 16,-22 0-16,0 0 0,0 21 0,0 0 16,0 0-16,1 21 0,-1 0 15,-21 0-15,0 1 0,0 20 0,0 0 16,0 1-16,0-1 0,0 0 0,0 1 15,0-1-15,-21 0 0,21-21 16,0 1-16,0 20 0,21-21 0,0 0 16,0-21-16,0 21 0,64-21 15,-64 0-15,21 0 16,1 0-16,-1 0 0,0 0 0,-20-21 16,20 0-16,0 0 0,-21 0 0,22 0 15,-22-22-15,0 1 0,0 0 16,0-1-16,1 1 0,-22 0 15,0-1-15,0-20 0,0 20 0</inkml:trace>
  <inkml:trace contextRef="#ctx0" brushRef="#br0" timeOffset="54942.72">18034 6075 0,'-21'0'0,"42"0"0,-63 0 0,20 0 0,1 0 16,0 0 46,0 0-46,0 0-16</inkml:trace>
  <inkml:trace contextRef="#ctx0" brushRef="#br0" timeOffset="55154.6">16700 6265 0,'0'22'31,"22"-22"-15,-1 0-16,0 0 0,0 0 0,0 0 0,0 0 16,43 0-1,-22 0-15,-21 0 0,1 0 0,-1 0 16,0 0-16,0 0 0</inkml:trace>
  <inkml:trace contextRef="#ctx0" brushRef="#br0" timeOffset="56270.97">8509 6795 0,'0'-22'0,"0"44"0,-21-65 0,0 22 0,21 0 16,0 0-16,-22 0 0,22-1 0,-21 1 16,0 0-16,21 0 15,0 42 16,0 0-31,21 0 0,22 1 16,-22 20-16,21 0 0,22 1 0,-22-1 16,21 21-16,1-20 0,-1 20 0,22 1 15,-21 20-15,20-20 0,1 21 0,0-22 16,-1 22-16,1-22 0,0 22 16,20-22-16,1 1 0,0-1 0,0 22 15,-21-21-15,105 63 16,-84-64-16,-21 1 0,-1-22 0,1 21 15,21-20-15,-22-1 0,1 0 16,21 1-16,-21-22 0,-1 21 0,1-21 16,0 1-16,-22-1 0,22 0 0,-22 0 15,1-21-15,-1 21 0,-20-21 0,20 0 16,-21 0-16,1 0 0,41 0 16,-62 0-16,-1 0 0,0 0 15,-21-21-15,0 0 0,0 0 16,0 0-16,0-1 15,-21 22-15,0-21 0,-1 0 0,1 21 16,21-21-16,-21 21 16,0 0-16,-21-21 0,20 21 0,1 0 15,0-21-15,-21 21 0,21 0 0,-1 0 16,-20 0-16,0 0 0,21 0 0,-22 0 16,1 0-16,21 0 15,0 0-15,-22 0 0,22 0 0,0 0 0,21 21 31,21-21-31,0 21 16,0-21-16,22 0 0,-22 21 16,0-21-16,21 0 0,1 21 15,-1-21-15,-21 0 0,22 0 0,-1 21 16,-21 1-16,21-22 0,-20 0 0,20 21 16,-21-21-16,0 21 0,0-21 0,-21 21 15,0 0-15,0 0 16,0 1-16,0-1 0,-21 0 15,0 0-15,0 0 0,0 0 0,0 1 16,-22-1-16,22 0 0,0 0 0,-21 0 16,20 0-16,1 1 0,0-1 0,-21 0 15,21 0-15,-22 0 0,22 0 16,-21 1-16</inkml:trace>
  <inkml:trace contextRef="#ctx0" brushRef="#br0" timeOffset="57539.24">13843 9102 0,'21'0'31,"0"0"-31,-21-21 0,0-1 16,21 22-16,1-21 0,-22 0 15,0 0-15,0 0 0,0 0 16,0-1-16,0 1 0,0 0 0,-22 0 15,1 0-15,0 0 0,0-22 16,-21 22-16,20 21 0,1-21 0,-21 0 16,21 21-16,0 0 0,-22 0 0,22 0 15,-21 21-15,21 0 0,-22 0 16,22 22-16,0-1 0,-21 0 16,20 1-16,22-1 0,-21 43 15,21-43-15,0 0 0,0 1 0,0-22 16,0 0-16,21 0 0,1 0 15,-1 0-15,0-21 0,0 0 0,21 0 16,-20 0-16,20 0 0,21 0 16,-20-21-16,-1 0 0,0 0 0,1 0 15,-1-22-15,22-20 16,-22 21-16,-21-1 0,0 1 0,0 0 16,1-22-16,-1 1 0,0 20 0,-21-20 15,21 20-15,-21-20 16,0 21-16,0-22 0,0 22 0,0-1 15,0 22-15,0-21 0,0 21 0,-21 0 16,0 21-16,0 0 0,-1 0 16,22 21-16,-21 0 0,21 0 15,0 21-15,0 1 0,-21-1 0,21 22 16,0-1-16,0 1 0,0-1 16,0 1-16,0 63 15,0-85-15,21 21 0,-21-20 0,0-1 0,0 0 16,21-20-16,1 20 0,-22-21 15,21 0-15,0-21 0,0 21 0,0-21 16,0 0-16,1 0 0,-1 0 0,0 0 16,21-21-16,-21 21 0,22-21 15,-22 0-15,21-21 0,1 20 16,-22 1-16,21-21 0,-21 21 0,0-22 16,1 1-16,-1 21 0,0-21 0,-21 20 15,0 1-15,0 0 0,0 0 0,0 0 16,0 42-1,0 0 1,-21 0-16,21 0 0,-21 1 0,21-1 16,0 21-16,0-21 0,0 0 15,0 22-15,0-22 0,0 0 0,0 21 16,0-20-16,0-1 0,0 0 0,21 0 16,0-21-16,0 21 0,0-21 15,0 0-15,22 0 16,-22 0-16,0 0 0,21 0 0,-20 0 15,-1-21-15,0 21 0,21-21 0,-21 0 16,1 0-16,-1-1 0,-21-20 16,0 21-16,21-21 0,-21-1 0,0 1 15,0 21-15,0-22 0,-21 1 0,0 0 16,-1 21-16,1-22 0,-21 22 16,21 21-16,0-21 0,-1 21 15,-20 0-15,21 0 0,0 21 0,0-21 0,-1 21 16,1 22-16,0-22 0,0 0 15,0 21-15,21 1 0,0-22 16,0 21-16,0-21 0,0 22 0,0-22 16,0 21-16,0-21 0,21 0 0,-21 1 15,21-22-15,43 21 0,-43-21 16,0 0-16,21 0 0,1 0 16,-1 0-16,0 0 0</inkml:trace>
  <inkml:trace contextRef="#ctx0" brushRef="#br0" timeOffset="59503.7">15409 8784 0,'0'-21'0,"0"42"0,0-63 15,-21 42 1,0 0-16,0 0 0,21 21 16,-21 0-16,-1 0 0,1 1 0,0-1 15,0 21-15,0-21 0,21 22 16,0-22-16,-21 21 0,21-21 0,0 22 15,0-22-15,0 21 0,0-21 0,0 0 16,42 22-16,-21-22 0,0-21 16,0 21-16,1 0 0,-1-21 15,0 0-15,21 0 0,-21 0 0,1 0 16,20 0-16,-21-21 0,21 0 0,-20 21 16,20-21-16,-21 0 15,21-22-15,-20 22 0,-1-21 0,0 21 16,0-22-16,0 22 0,-21-21 0,0-1 15,0 22-15,0 0 0,0 0 0,0 0 16,0 0-16,-21 42 31,0 0-15,21 0-16,-21 21 0,21 22 16,0-43-16,0 21 0,0-20 15,0-1-15,0 21 0,0-21 0,0 0 16,0 1-16,0-1 15,21 0-15,0-21 0,0 0 0,0 0 16,1 0-16,-1 0 16,21 0-16,-21-21 0,22 21 0,-22-21 15,0-1-15,21 1 0,-21 0 16,1 0-16,-1 0 0,0-22 0,0 22 16,0-21-16,-21-22 0,21 22 15,-21 21-15,0 0 0,0 0 16,0-1-16,-21 22 31,21 22-31,-21-1 0,21 21 16,0-21-16,0 0 0,-21 22 0,21-22 15,0 21-15,0-21 0,0 1 0,0 20 16,0-21-16,0 0 0,0 0 16,21 1-16,0-1 15,0-21-15,22 0 0,-22 0 0,21 0 16,1 0-16,-1 0 0,-21 0 0,21 0 15,1 0-15,-22-21 0,0-1 16,0 1-16,0 0 0,1 0 0,-1 0 16,-21-22-16,0 1 0,0 21 0,0-21 15,0 20-15,0-20 0,0 21 0,0 0 16,0 0-16,-21 21 16,-1 0-1,22 21-15,-21 0 0,21 0 16,0 0-16,0 0 0,0 1 15,-21 20-15,21-21 0,0 0 0,0 0 16,0 1-16,0-1 0,0 0 0,0 0 16,0 0-16,0 0 0,0 1 15,21-22 17,-21-22-17,21 1-15,-21 0 0,0 0 16,0 0-16,0 0 0,0-1 0,22-20 15,-22 21-15,21-21 0,0 20 16,-21-20-16,0 21 0,21-21 0,-21 20 16,21 22-16,-21-21 0,21 21 15,1 21 1,-22 1-16,0-1 0,21 0 0,-21 0 16,0 21-16,0-20 0,0 20 15,0-21-15,0 21 0,21-20 0,-21-1 16,21 0-16,-21 0 0,21 0 0,0-21 15,-21 21-15,22-21 0,-1 0 16,0 0-16,0 0 16,0 0-16,0-21 0,1 0 15,-1 0-15,-21 0 16,21 0-16,-21-1 0,21-20 16,-21 21-16,21-21 0,0 20 0,-21-20 15,0 21-15,22-21 0,-1 20 0,-21 1 16,21 0-16,-21 0 15,21 21-15,-21 21 16,0 0-16,0 0 0,0 1 16,0-1-16,0 0 0,0 21 15,0-21-15,0 22 0,0-22 16,0 0-16,0 21 0,21-20 0,-21-1 0,21 0 16,-21 0-16,22-21 0,-1 21 0,0 0 15,0-21-15,0 0 16,22 0-16,-22 0 0,0 0 0,21 0 15,-21 0-15,22-21 0,-22 21 0,21-21 16,-21 0-16,1 0 0,20 21 0,-21-43 16,0 22-16,0-42 15,1 42-15,-22-22 0,0 1 16,0 21-16,0-22 0,0 22 0,0 0 0,0 0 16,-22 0-1,1 21-15,0 0 0,21 21 16,-21 0-16,0 0 0,21 0 15,-21 1-15,21-1 0,0 21 0,0-21 16,0 22-16,0-22 0,0 21 16,0-21-16,21 0 0,-21 1 0,21-1 15,64 42-15,-64-63 16,21 0-16,-21 21 0,0-21 16,22 0-16,-22 0 0,0 0 0,21 0 15,-20-21-15,-1 0 0,0 0 0,0 0 16,0 0-16,0-1 0,1-20 15,-22 21-15,0-21 0,21 20 16,-21-20-16,21 0 0,-21 21 0,0-1 16,0 1-16,0 0 0,0 0 0,0 42 31,0 0-31,0 0 16,0 1-16,0-1 0,-21 0 0,21 0 15,0 21-15,-21-20 0,21-1 0,0 0 16,0 21-16,0-21 0,0 1 15,0-1-15,0 0 0,0 0 16,0 0-16,0-42 47,0 0-47,0 0 0,21 0 16,0-22-16,-21 22 0,21 0 15,0-21-15,-21-1 0,21 22 0,1-21 16,-1-1-16,0 22 0,0 0 15,0 0-15,22 0 0,-22 0 16,0 21-16,21 0 0,-21 0 16,-21 21-16,0 0 0,0 0 15,22 0-15,-22 22 0,0-22 0,0 21 16,21-21-16,-21 22 0,0-22 0,0 0 16,0 0-16,0 0 0,0 0 15,0 1-15,0-1 0,0 0 16,0 0-16,0-42 47,0 0-32,0 0-15</inkml:trace>
  <inkml:trace contextRef="#ctx0" brushRef="#br0" timeOffset="59792.56">19029 8297 0,'0'-21'0,"0"42"0,0-63 0,0 21 16,0 0-16,0 42 31,0 21-15,0-21-16,-21 22 0,21-22 0,0 21 15,0 1-15,0-1 0,0 0 16,-22 1-16,22 20 0,0-21 0,-21 1 15,21-1-15,0 22 0,0-22 0,0-21 16,0 64-16,0-64 0,0 21 16,0-21-16,0 1 0,0-1 15,0 0-15,0 0 0,0 0 16,21-21 0</inkml:trace>
  <inkml:trace contextRef="#ctx0" brushRef="#br0" timeOffset="60198.33">19600 8657 0,'0'-21'0,"0"42"0,0-63 0,0 21 0,0 0 16,0-1-16,-21 22 15,0 0-15,0 0 16,0 0-16,-1 0 0,1 22 15,0-1-15,0-21 0,21 21 16,-21 0-16,21 0 0,-21 0 0,21 1 16,0-1-16,0 0 0,0 0 0,0 0 15,0 0-15,21 1 0,0-1 16,0 0-16,0 0 0,0-21 16,1 21-16,20-21 15,-21 21-15,0-21 0,0 0 0,1 22 16,-1-22-16,-21 21 15,0 0 1,0 0-16,-43-21 16,43 21-16,-42-21 0,21 0 0,0 0 15,0 21-15,-22 1 0,22-22 16,0 0-16,0 0 0,-22 21 0,22-21 16,0 0-16,0 0 0,0 0 0,0 0 15,-1 0-15,1 0 16</inkml:trace>
  <inkml:trace contextRef="#ctx0" brushRef="#br0" timeOffset="60536.33">18500 8361 0,'0'0'16,"-22"-21"-16,22 0 15,22-1-15,-1 1 0,0 21 16,21-21-16,1 21 0,-1-21 0,21 0 16,-20 21-16,20-21 0,1 21 15,-22 0-15,22 0 0,-22 0 0,21-22 16,-20 22-16,20 0 0,-20 0 0,-22 0 15,21 0-15,-21 0 16,0 0-16,1 0 0,-1 0 16,-21-21 15,21 21-31,0-21 16</inkml:trace>
  <inkml:trace contextRef="#ctx0" brushRef="#br0" timeOffset="83751.56">14668 3196 0,'0'0'0,"-21"0"16,0 0-1,42 0 32,0 0-31,1 0-16,-1 0 0,0 0 0,21 0 16,-21 0-16,22 0 15,-22 0-15,21-21 0,1 21 0,20 0 0,-21 0 16,22 0-16,-22 0 0,22 0 15,-1 0-15,1 0 0,20 0 16,-20 0-16,-1 0 0,22 0 0,63-21 16,-84 21-16,20 0 15,1 0-15,0 0 0,21 0 0,-22 0 16,22 0-16,-21 0 0,-1 0 16,1 0-16,0 0 0,-1-21 0,1 21 15,0 0-15,-22 0 0,22 0 0,-22 0 16,1 0-16,21 0 0,-22 0 15,1 0-15,41-21 16,-62 21-16,20 0 0,-20 0 0,-1 0 16,0 0-16,1 0 0,-22-22 0,21 22 15,-21 0-15,0 0 0,1 0 0,-1 0 16,0 0-16,0 0 16,0 0-16,-42 22 93</inkml:trace>
  <inkml:trace contextRef="#ctx0" brushRef="#br0" timeOffset="84643.05">14584 5313 0,'-21'0'0,"42"0"0,-64 0 0,22 0 15,0 0-15,0 0 0,0 0 16,0 0-16,-1 0 0,1 0 0,0 0 16,0 0-16,0 0 15,42 0 32,0 0-47,0 0 0,0 0 0,22 0 16,-1 0-16,0 0 0,1 0 15,-1 0-15,22 0 0,84 0 16,-64 0-16,1 0 0,0 0 0,21 0 16,-1 0-16,1 0 0,-21 0 15,21 0-15,0 0 0,-22 0 16,22 0-16,0 0 0,0 0 0,21 0 15,-21 0-15,-22 0 0,22 0 0,63 0 16,-84 0-16,0 0 16,-22-21-16,1 21 0,-1 0 15,1 0-15,-22 0 0,0 0 0,1 0 16,-1-21-16,-21 21 0,22 0 0,-22 0 16,0 0-16,0 0 0,0 0 15,0 0-15,1 0 16,-44 0 15,1 0-15,0 0-16,0 0 15,0 0-15,0 0 0,-1 0 0,-20 0 16,21 21-16</inkml:trace>
  <inkml:trace contextRef="#ctx0" brushRef="#br0" timeOffset="85370.64">14182 7387 0,'0'0'16,"0"-21"-16,-43 21 16,22 0-16,0 0 15,0 0-15,0 0 0,-22 0 16,22 0-16,0 0 0,0 0 0,0 0 16,-1 0-16,1 0 0,0 0 15,0 0-15,21 21 31,21-21-31,0 0 16,22 0-16,-22 0 0,21 0 0,0 0 16,22 0-16,-1 0 0,1 0 15,-1 0-15,22 0 0,0 0 16,21 0-16,-1 0 0,1 0 0,21-21 16,0 21-16,0 0 0,0-21 0,0 0 15,0 21-15,21 0 0,-21 0 16,0-21-16,0 21 0,0 0 0,0 0 15,0 0-15,-21 0 0,0 0 0,-21 0 16,21 0-16,-22 0 0,-20 0 16,-1 0-16,1 0 0,-1 0 0,-20 0 15,-1 0-15,0 0 0,1 0 0,-22 0 16,0 0-16,0 0 16,0 0-16,-42 0 62,0 0-62,0 0 0,0 21 16,-1 0-16,-20-21 0</inkml:trace>
  <inkml:trace contextRef="#ctx0" brushRef="#br0" timeOffset="86214.76">13885 9970 0,'0'0'0,"-21"0"16,0 0-16,0 0 15,0 0 1,-1 0-16,1 0 15,42 0 17,1 0-32,-1 0 0,0 0 15,21 0-15,-21 0 0,22 0 0,-1 0 16,0 0-16,22 0 0,-22 0 0,22 0 16,-1 0-16,22 0 0,-22 0 15,1-22-15,21 22 0,-1 0 16,1 0-16,21-21 0,0 21 0,275-21 15,-254 0-15,21 0 16,0 21-16,0-21 0,0 21 16,0 0-16,1 0 0,-22-22 0,21 22 15,-21 0-15,0 0 0,0 0 0,-21 0 16,126 0-16,-126 0 0,-21 0 16,0 0-16,-1 0 0,-20 0 15,-1 0-15,1 0 0,-1 0 0,-20 0 16,-1 0-16,-21 22 0,0-22 0,0 0 15,1 0-15,-1 0 0,0 0 16,-21 21 15,0-42 32,-21 21-48,21-22-15,-21 1 0,21 0 0</inkml:trace>
  <inkml:trace contextRef="#ctx0" brushRef="#br1" timeOffset="-188761.64">2519 5779 0,'0'0'0,"-233"0"15,212 21 1,-22-21-16,22 0 0,-21 0 16,21 0-16,0 0 0,-1 0 0,1 0 15,0 21-15,0-21 16,42 0 15,0 0-31,22 0 16,-1 0-16,0 0 0,43 0 15,-22 0-15,43 0 0,-21 0 0,21 0 16,-22 0-16,22 0 0,0 0 16,21 0-16,0 0 0,0 0 0,0 0 15,0 0-15,0 0 0,21 0 0,-21 0 16,21 0-16,1 0 0,-1 0 15,-21 0-15,21 0 0,-21 0 0,0 0 16,0 0-16,-21 0 0,0 0 16,-1 0-16,1 0 0,-21 0 0,-22 0 15,1 0-15,-1 0 16,-20 21-16,-1-21 0,0 0 0,-20 0 16,-1 21-16,0-21 0,-21 21 15,0 1 16,-21-22-31,0 0 16,-22 0-16,1 0 0,0 0 0,-1 0 16</inkml:trace>
  <inkml:trace contextRef="#ctx0" brushRef="#br1" timeOffset="-188161.98">1609 6223 0,'-43'0'0,"86"0"0,-107 0 0,43 0 16,0 0-16,21 21 15,21-21 17,21 0-32,-21 0 0,22 0 0,-1 0 15,0 0-15,22 0 0,-1 0 16,1 0-16,21 0 0,-1 0 0,1 0 15,21 0-15,0 0 0,21 0 0,0 0 16,0 0-16,0 0 16,0-21-16,169 21 0,-148 0 15,0 0-15,-21 0 0,21 0 16,-21 0-16,22 0 0,-22-21 0,0 21 16,21 0-16,-42 0 0,21 0 0,-22 0 15,1 0-15,-21 0 0,21 0 16,-43 0-16,22 0 0,-22 0 0,-20 0 15,20 0-15,-20 0 0,-22 0 0,0 0 16,0 0-16,0 0 0,0 0 16,-21 21-1,22-21 1,-1 0 15,-21 21-31,21-21 16,-21-21-1</inkml:trace>
  <inkml:trace contextRef="#ctx0" brushRef="#br1" timeOffset="-186428.97">21188 2413 0,'-21'-21'16,"42"42"-16,-64-63 0,22 42 0,0-21 0,0-1 16,0 1-16,0 0 0,-1 0 15,1 0-15,0 0 0,0-1 0,0 1 16,0 0-16,-1 0 0,22 0 16,0-22-16,0 22 0,0 0 0,0 0 15,0-21-15,0 20 0,0-20 16,0 21-16,0 0 0,22 0 0,-1-22 15,21 22-15,-21 0 16,22 0-16,41 0 0,-20-1 0,-1 22 16,1 0-16,-1 0 0,1 0 15,20 0-15,1 0 0,-21 0 16,20 0-16,43 22 16,-63-1-16,-1 0 0,-20 0 15,-1 0-15,0 22 0,1-22 0,-1 21 16,0 0-16,-21-20 0,1 20 15,-1 0-15,0 1 0,-21-1 0,0 0 16,0 1-16,0 20 0,0 1 0,0-1 16,-21 1-16,0-1 0,-1 1 15,1-1-15,0 1 0,-21-1 0,21 1 16,-1-1-16,1 1 0,0-1 16,0 1-16,0 20 0,-22-20 0,22-1 15,-21 22-15,21-22 16,-22 22-16,1-21 0,0-1 0,-1 22 15,1-1-15,-21 1 0,20 0 16,1 21-16,0-22 0,-22 1 0,22 0 16,-1-22-16,22 22 0,-21-1 0,0 1 15,20-21-15,1 20 16,0 1-16,0-22 0,0 22 0,0-21 0,-1-1 16,22 22-16,-21-22 0,21 1 15,0-1-15,0 22 0,0-22 16,0 1-16,0-1 0,0 22 0,64 21 15,-22-43-15,-21-20 16,43 20-16,-22-20 0,22-1 0,-1-21 16,1 21-16,-1 1 0,1-22 0,-1 0 15,1 21-15,-1-20 0,1-1 16,-1-21-16,-21 21 0,1-21 0,63 0 16,-64 0-16,-21 0 15,-21-21-15,0 0 16,0-1-16,0 1 15,0 0-15,0 0 0,-21 21 16,0 0-16,0 0 16,-1 0-16,1 0 0,-21 0 15,21 0-15,0 0 0,-1 0 0,-20 21 16,21 0-16,-21-21 0,20 21 16,-20 22-16,0-22 0,21 0 0,-22 21 15,22-20-15,-21 20 0,21 0 16,-22 1-16,22-1 0,0 0 0,0 1 15,0-1-15,-1 21 0,22-20 16,-21 20-16,0 1 0,21-1 0,-21 1 16,21 20-16,0-20 0,0 21 0,-21 63 15,21-85-15,0 22 0,0 0 16,-21 20-16,21-20 0,0 0 16,0 21-16,0-22 0,0 1 0,0 21 15,0-22-15,0 22 0,0 0 0,0-21 16,0 21-16,0-1 0,0-20 15,0 0-15,21 105 0,0-84 16,0-21-16,-21-1 0,0 1 0,21 0 16,-21-1-16,21 1 0,-21 0 15,0-1-15,0 1 0,0-21 0,0 20 16,-21-20-16,-21 84 16,21-85-16,-22 1 0,22-1 0,-21 1 15,0-22-15,-1 22 0,1-22 0,0 0 16,-1 1-16,1-1 0,0 0 0,-22-20 15,22 20-15,-22-21 0,-63 21 16,64-20-16,-1-1 0,-20 0 16,20-21-16,1 21 0,-107-21 15,107 0-15,-22 0 0,22 0 0,-22 0 16,21 0-16,-20 0 0,-1 0 0,-42 0 16,42-21-16,22 0 0,-22 0 15,22-1-15,-1-20 0,-20 21 16,20-21-16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19:35.6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2159 0,'0'-21'63,"0"0"-63,0 0 15,0-1 1,0 44 46,0-1-62,0 21 0,0-21 16,0 22-16,-21-1 0,21 0 16,-21 1-16,21 20 0,-21-21 0,21 22 15,0-1-15,-22-20 0,1-1 16,21 22-16,-21-22 0,21 0 0,0 1 15,0-22-15,-21 21 0,21-21 16,0 0-16,0 1 0,-21-1 0,21 0 16,0 0-16,0 0 15,0-42 17,0 0-32,0 0 15</inkml:trace>
  <inkml:trace contextRef="#ctx0" brushRef="#br0" timeOffset="372.5">2053 2223 0,'0'0'15,"0"-22"-15,0 1 0,0 0 16,0 0-16,0 0 15,21 21 1,0 0-16,1 0 0,-1 0 16,0 0-16,0 0 0,0 21 0,0 0 15,1 0-15,-1 22 0,21-22 16,-21 21-16,0 22 0,1-22 0,-22 21 16,0 1-16,21-22 0,-21 22 15,0-1-15,0 1 0,0-22 16,0 0-16,0 22 0,-21-22 15,21 1-15,0-22 0,-43 42 16,43-20-16,-21-22 0,21 0 16,0 0-16,-21-21 15,21-21 1,-21 0-16,21 0 0,0-1 16,0 1-16,0 0 0</inkml:trace>
  <inkml:trace contextRef="#ctx0" brushRef="#br0" timeOffset="636.35">1968 2752 0,'0'0'0,"22"0"31,-1 0-16,0 0-15,0 0 0,0 0 0,22-21 16,-22-1-16,21 22 0,0 0 16,1-21-16,-22 21 0,21 0 0,-21 0 15,1-21-15,-1 21 0,21 0 16,-21 0 15</inkml:trace>
  <inkml:trace contextRef="#ctx0" brushRef="#br0" timeOffset="1355.94">3344 2752 0,'0'-21'16,"0"-1"0,0 1-16,0 0 0,0 0 15,0 0-15,-21 0 16,0-1-16,21 1 0,-21 0 0,0 0 16,-1 0-16,22 0 0,-21 21 15,0-22-15,0 22 0,0 0 0,0 0 16,-1 0-16,1 0 15,0 0-15,0 0 0,0 0 0,21 22 16,-21-1-16,-1 21 0,1-21 16,21 22-16,0-22 0,-21 21 0,21 0 15,0 1-15,0-22 0,0 21 16,0 1-16,0-22 0,0 0 16,0 21-16,0-21 0,0 1 0,21-1 15,-21 0-15,21 0 16,1-21-16,-1 0 0,0 0 15,0 0-15,0 0 16,0 0-16,1-21 0,-1 0 16,0 0-16,0-1 0,0-20 15,-21 21-15,21-21 0,1-1 0,-22 1 16,0 0-16,0-22 16,21-63-16,-21 85 0,0-22 15,0 1-15,0 20 0,0 1 16,0 0-16,0-1 0,0 1 0,0 0 15,0 21-15,0-1 0,0 1 16,0 0-16,0 42 31,0 22-31,0-22 0,0 21 16,0 0-16,0 22 0,0-22 16,0 22-16,0-22 0,0 22 15,0-22-15,0 21 0,21-20 0,-21-1 16,0 0-16,21 1 0,0-22 15,-21 21-15,21-21 0,1 1 0,-22-1 16,21 0-16,0 0 0,0 0 16,0-21-16,0 0 0,1 21 0,20-21 15,-21 0-15,0 0 16,0 0-16,1 0 0,20-21 0</inkml:trace>
  <inkml:trace contextRef="#ctx0" brushRef="#br0" timeOffset="2108.48">4360 2540 0,'0'0'0,"0"-21"0,0 0 15,0 0-15,0-1 16,-21 22-16,21-21 0,-21 0 15,0 21-15,0 0 0,21-21 16,-22 21-16,1 0 0,0 0 0,0 0 16,0 0-16,0 0 0,-1 0 15,1 0-15,0 0 0,0 0 0,0 21 0,0 0 16,-1 0-16,1 1 0,-21 20 16,21-21-16,0 21 15,-1-20-15,22-1 0,-21 0 16,21 21-16,0-21 0,0 1 0,0-1 15,0 0-15,0 0 0,0 0 0,0 0 16,21 1-16,1-22 16,-1 21-16,0-21 0,0 0 0,0 0 15,-21 21-15,21-21 0,1 0 16,-1 0-16,0 0 0,0 0 16,0 0-16,0 0 15,-21-21-15,22 0 0,-1-1 16,-21 1-16,21 0 0,-21 0 15,0-21-15,21 20 0,0-20 16,-21 0-16,0-1 0,21 1 0,1-43 16,-22 43-16,21 0 15,0 21-15,-21-22 0,21 1 0,-21 0 16,0 20-16,0-20 0,0 0 16,0 21-16,0-22 0,0 22 0,0-21 15,0 21-15,0-1 0,0-20 16,0 21-16,0 0 0,-21 21 31,21 21-31,0 0 16,-21 0-16,21 22 0,-21-1 15,21 0-15,-22 1 0,22-1 16,0 0-16,0 22 0,-21-1 0,21-20 16,0 20-16,-21 1 0,21-22 15,0 21-15,0-20 0,0-1 0,0 0 16,0-20-16,0 20 0,0-21 15,21 0-15,0 0 0,1 1 0,-22-1 16,21 0-16,0-21 0,0 21 16,0-21-16,22 0 0,-22 0 0,21 0 15,-21 0-15,22 0 0,-1 0 16,0 0-16,-21-21 0,22 0 0</inkml:trace>
  <inkml:trace contextRef="#ctx0" brushRef="#br0" timeOffset="3079.92">6350 2477 0,'-21'0'0,"0"0"16,-1 0-16,1 0 0,0 0 15,0 0-15,0 0 0,-22 0 0,22 0 16,-21 0-16,21 0 0,0 0 16,-22 0-16,22 0 0,0 0 15,0 0-15,0 0 0,-1 0 0,1 0 16,0 0-16,21-22 15,21 22 17,0 0-17,22 0-15,-22 0 16,21-21-16,1 21 0,-1 0 0,0 0 16,1 0-16,20 0 0,22-21 15,63 21-15,-42 0 0,-22 0 16,22-21-16,0 21 0,-21 0 15,-1 0-15,22 0 0,-21 0 0,0 0 16,-1-21-16,-20 21 0,20 0 16,-20 0-16,21 0 0,-22 0 15,-21 0-15,22 0 0,-22 0 0,1 0 16,-1-21-16,-21 21 0,21 0 16,-20 0-16,-1 0 0,0 0 15,-21-22 16,-21 22-31,0 0 16,-1 0-16,1 0 16,21-21-16,-21 21 0,0 0 0,0 0 15</inkml:trace>
  <inkml:trace contextRef="#ctx0" brushRef="#br0" timeOffset="3687.97">7599 2053 0,'0'0'0,"-21"0"31,21 21 0,0 1-15,0-1-16,0 0 16,21 0-16,-21 0 0,21-21 15,21 21-15,-21 1 0,1-22 0,-1 21 16,21 0-16,-21-21 0,22 21 16,-1-21-16,0 21 0,-21-21 0,43 0 15,-22 21-15,-21-21 0,1 0 16,-1 0-16,0 0 0,0 0 15,0 0-15,-21 22 16,21-22-16,-42 0 47,0 21-47,0-21 16,0 21-16,-22 0 0,22-21 15,0 21-15,-21 0 0,21 1 16,-1 20-16,-20-21 0,0 0 0,21 0 15,-22 22-15,22-22 0,0 0 16,-21 0-16,20 22 0,1-22 0,0 0 16,0 0-16,0-21 0,0 21 0,21 0 15,-22 1-15,1-22 16</inkml:trace>
  <inkml:trace contextRef="#ctx0" brushRef="#br0" timeOffset="6016.81">9906 1693 0,'0'-21'47,"0"0"-47,0 0 15,0 0 1,0 0-16,0-1 15,0 1-15,0 0 16,0 0-16,0 0 0,21 21 16,-21-21-16,21 21 0,0 0 15,1 0-15,-1-22 0,0 22 0,0 0 16,0 0-16,0 0 16,22 0-16,-22 0 0,0 0 0,0 0 15,0 0-15,1 0 0,-22 22 0,21-1 16,-21 21-16,21-21 0,-21 22 15,0 62-15,0-62 0,0 20 16,0-20-16,-21-1 0,0 21 16,-1-20-16,1-1 0,-21 0 0,21 1 15,-22-22-15,22 21 0,-21-21 16,21 1-16,-22-1 0,22 0 0,-21 0 16,21 0-16,-22 0 0,22-21 0,-21 0 15,21 0-15,0 0 0,-1 0 16,1 0-16,0 0 0,0 0 15,0-21-15,21 0 0,-21 0 0,21 0 16,0 0-16,0-1 0,0 1 16,0-21-16,0 21 0,0-22 0,0 22 15,0 0-15,0 0 0,21-21 16,0 20-16,-21 1 0,21 0 0,0 21 16,0-21-16,1 21 0,-1 0 15,0 0-15,0 0 0,0 21 0,0 0 16,1 0-16,-1 1 0,21-1 0,-21 0 15,0 0-15,1 21 0,-1-20 16,0-1-16,0 0 0,0 0 0,0 0 16,1 0-16,-1-21 15,0 22-15,0-1 0,0-21 0,0 21 16,1-21-16,-1 0 0,0 0 16,0 0-16,0 0 0,0 0 15,1 0-15,-1-21 0,21 0 0,-21 21 16</inkml:trace>
  <inkml:trace contextRef="#ctx0" brushRef="#br0" timeOffset="7749.6">11451 1630 0,'0'0'0,"0"-21"0,-21 0 0,0 21 16,0-22-16,-1 22 15,1 0 1,0 22-16,21-1 0,0 0 16,0 0-16,0 21 0,0 1 15,0-22-15,0 21 0,-21 1 0,21-1 16,-21 0-16,21 1 0,0-22 15,0 0-15,0 21 0,0-21 0,-21 1 16,21-1-16,0 0 16,-22-21-16,22-21 47,0 0-47,0-1 0,0 1 15,0 0-15,0 0 0,0-21 0,22 20 16,-22-20-16,21 21 0,0-21 15,0-22-15,-21 22 0,21 21 16,0-1-16,-21 1 0,22 0 16,-1 21-16,0 0 15,0 0-15,-21 21 16,21 0-16,-21 1 0,21-1 16,1 21-16,-22-21 0,0 22 0,0-22 15,21 21-15,-21-21 0,21 22 16,-21-22-16,21 0 0,-21 0 0,0 0 15,0 0-15,21-21 0,0 22 16,1-22-16,-1 0 0,0 0 16,0 0-16,0 0 0,0 0 15,1-22-15,-1 1 16,0 0-16,0 0 0,0 0 0,-21-22 16,21 22-16,1-21 0,-22 0 15,0-1-15,0 1 0,21 21 16,-21-22-16,0 1 0,0 21 0,0 0 15,0 0-15,0-1 0,0 44 32,0-1-32,0 21 15,0-21-15,0 22 0,-21-22 16,21 21-16,0 0 0,0-20 0,0 20 16,0-21-16,0 21 0,0-20 15,0-1-15,0 0 0,0 0 0,0 0 16,0 0-16,21 1 15,0-22-15,0 0 16,0 0-16,0 0 0,22 0 16,-22-22-16,21 1 0,-21 0 15,1 21-15,-1-21 0,0-21 16,0 20-16,0 1 0,0 0 0,1-21 16,-22 21-16,0-22 0,0 22 15,0 0-15,0-21 0,0 20 0,0 1 16,0 0-16,0 0 0,0 0 15,0 0-15,-22 21 16,1 0 0,21 21-1,0 0-15,0 0 0,0 21 0,0-20 16,0 20-16,0-21 0,0 21 16,0-20-16,0 20 0,0-21 0,0 0 15,0 22-15,21-22 0,1 0 0,-1-21 16,0 21-16,0 0 0,0-21 15,0 0-15,1 0 0,-1 0 0,21 0 16,-21 0-16,0 0 0,1 0 16,20 0-16,-21-21 0,0 0 15,0 0-15,1 0 0,-1-1 0,0-20 16,0 21-16,0-21 0,-21-1 16,21 1-16,-21 21 0,22-22 0,-22 22 15,0 0-15,0 0 0,0 0 16,0 42-1,0 0-15,-22 0 16,22 0-16,-21 1 0,21 20 16,-21-21-16,21 0 0,0 22 0,0-22 15,0 0-15,-21 21 0,21-21 16,0 1-16,0-1 0,-21 0 0,21 0 16,0 0-16,0-42 62,0 0-62,0 0 0,0 0 0,21-1 16,-21-20-16,21 21 0,-21-21 0,21 20 15,0-20-15,1 0 0,-1 21 16,0-22-16,0 22 0,0 0 16,-21 0-16,21 0 0,1-1 0,-1 22 15,0 0-15,0 0 0,0 0 16,0 43-16,-21-1 15,22-21-15,-22 0 0,0 22 0,0-22 16,0 21-16,21-21 0,-21 22 0,0-22 16,0 0-16,0 21 15,0-20-15,21-1 0,-21 0 16,0 0 0,21-21-16,0 0 15,-21-21-15,21 21 16,1-21-16,-22 0 0,21-1 15,0-20-15,0 21 0,0-21 0,0 20 16,1-20-16,-1 0 0,21-1 16,-21 22-16,0-21 0,1 21 0,-1 0 15,0-1-15,0 1 0,0 21 16,0 21 0,-21 1-16,0-1 0,0 0 15,0 0-15,0 21 0,0-20 16,0 20-16,0-21 0,0 21 0,0-20 15,0-1-15,0 0 0,0 0 0,0 0 16,0 0-16,0 1 0,22-22 47,-1-22-47,0 22 16,0-21-16,21-42 0</inkml:trace>
  <inkml:trace contextRef="#ctx0" brushRef="#br0" timeOffset="8286.29">13970 1143 0,'0'-21'0,"0"42"0,0-63 0,-21 42 16,0 0-16,-1 0 16,22 21-16,0 0 0,0 0 15,-21 22-15,21-22 0,0 21 16,-21 0-16,21 1 0,0-1 0,0 0 15,0 1-15,0-1 0,0 22 16,-21-22-16,21 0 0,0 1 16,0-1-16,0 0 0,0 1 0,0-22 0,0 0 15,-21 21-15,21-21 16,0 1-16,0-44 31,0 1-15,0 0-16,0-21 0,0 21 15,0-22-15,21 22 0,0-21 16,-21 21-16,21-22 0,0 22 0,1 0 16,-1 0-16,0 0 0,21-1 15,-21 1-15,22 21 0,-22 0 16,21 0-16,-21 0 0,22 0 0,-22 0 0,21 21 16,-21 1-16,1-1 0,-1 21 15,-21 0-15,0-20 16,0-1-16,0 21 0,0-21 15,0 0-15,-21 1 0,-1-1 0,1 0 16,0 0-16,-21 0 0,21 0 0,-22-21 16,22 22-16,-21-22 0,21 0 15,-22 0-15,22 21 0,-21-21 0,21 0 16,-1 0-16,1 0 0,21-21 31,0-1-15,21 22-16,1 0 0,-1-21 15</inkml:trace>
  <inkml:trace contextRef="#ctx0" brushRef="#br0" timeOffset="8657.08">14563 1757 0,'21'0'0,"-42"0"0,42-21 0,0 0 16,0 21-16,-21-22 0,21 1 16,-21 0-16,21 0 0,-21-21 0,0 20 15,0 1-15,0 0 0,0 0 16,0 0-16,-21 21 31,0 0-31,0 21 16,0 0-16,0 0 0,-1 43 15,1-22-15,0-21 0,21 22 0,0-22 16,0 21-16,0-21 16,-21 22-16,21-22 0,0 0 0,0 0 0,0 0 15,0 0-15,21 1 0,0-22 16,0 21-16,1-21 0,20 0 16,-21 0-16,0 0 15,0-21-15,1-1 0,-1 1 16,0 0-16,0 0 0,0 0 0,0 0 15</inkml:trace>
  <inkml:trace contextRef="#ctx0" brushRef="#br0" timeOffset="9067.84">14880 1588 0,'0'-22'16,"21"-41"0,0 63-1,-21-21-15,22 21 0,-1 0 16,21-21-16,-21 21 15,0 0-15,1 0 0,-1 0 16,0 0-16,0 21 0,21 0 0,-20-21 16,-1 21-16,0 0 0,0 0 0,-21 22 15,0-22-15,0 0 16,0 21-16,0-20 0,0 20 0,0-21 16,0 0-16,0 0 0,0 22 0,-21-1 15,0-21-15,0-21 0,21 21 16,0 1-16,-22-22 0,1 0 15,21-22 1,0 1 0,0 0-16,0 0 0,0 0 15,21-22-15,1 1 0,-1 21 16,0-21-16,0-1 0,0 1 0,22 21 16,-22-22-16,0 22 0,21 0 15,-21 0-15,1 0 0,-1 21 16,0 0-16,0-21 0,0 21 0,0 0 15,1 0-15,-1 0 0,0 0 16,0 0 0,0 0-16</inkml:trace>
  <inkml:trace contextRef="#ctx0" brushRef="#br0" timeOffset="9636.29">16129 1545 0,'0'0'0,"0"-21"15,0 0-15,0 0 16,0 0-16,0-1 16,-21 22-1,0 0 1,-1 0-16,1 0 0,0 0 0,0 0 0,0 22 15,0-1-15,-1 0 16,1-21-16,0 21 0,0 0 0,21 0 16,0 1-16,0-1 0,0 0 15,0 0-15,0 0 0,21 0 16,0 1-16,0-22 0,1 21 16,-1-21-16,0 21 0,21-21 15,-21 0-15,1 21 0,-1-21 0,0 21 16,0 0-16,0 1 15,-21-1-15,0 0 16,-21-21-16,0 21 16,0 0-16,0-21 0,-1 0 15,1 0-15,0 21 0,-21-21 16,21 0-16,-1 0 0,1 0 16,0 22-16,-21-22 0,21 0 0,-1 0 15,1 0-15,0 21 0,0-21 16,0 0 62,0 0-62,-1 0-1,1 0-15,0 0 0</inkml:trace>
  <inkml:trace contextRef="#ctx0" brushRef="#br0" timeOffset="19560.71">6244 3090 0,'0'0'0,"-21"0"16,0 0-16,0 0 0,-1 0 16,1 0-16,0 0 0,0 0 0,21-21 15,-21 21-15,0 0 0,21-21 16,-22 0-16,44 21 47,20 21-47,-21-21 15,21 21-15,1 0 0,-1 22 16,22-22-16,-1 21 0,22 1 16,-1-1-16,1 0 0,106 64 15,-86-42-15,1-1 0,-21-21 16,21 22-16,-22-1 0,22-20 0,-21 20 15,0-20-15,20 20 0,-41 1 16,21-22-16,-22 0 0,1 1 0,-1-1 16,22 43-16,-64-64 0,21 21 15,-21-21-15,1 0 0,-1-21 16,0 22-16,0-22 0,-21-22 47,0 1-47,0 0 15,0 0-15,0 0 0,0 0 16,-21-1-16,0 1 0,0 0 0,-1-21 16,1 21-16,0-1 0,0 1 0,0 21 15,0-21-15,-1 0 0,1 21 16,0 0-16,42 0 31,0 21-31,1 0 16,-1 0-16,0-21 0,21 22 0,-21-1 15,1 0-15,-1 0 0,21-21 16,0 42-16,-42-20 0,0-1 16,0 0-16,0 21 0,0-21 15,0 1-15,0-1 0,-21 0 16,0 21-16,-21-21 0,21 1 0,-22-1 16,1 0-16,0 0 0,-1 0 0,1 0 15,0 1-15,-1-1 0,22-21 16,0 0-16,0 21 0,42-21 31,21 0-31,-21-21 0</inkml:trace>
  <inkml:trace contextRef="#ctx0" brushRef="#br0" timeOffset="20413.22">10541 3810 0,'0'0'0,"-106"-63"31,106 41-31,-21 1 15,21 0-15,0 0 16,0 0-16,0 0 16,0-1-16,21 22 0,0 0 15,0 0-15,1 0 16,-1 0-16,0 0 0,0 0 0,21 0 16,-20 22-16,-1-1 0,21 0 15,-21 0-15,0 0 0,1 0 0,-1 1 16,0 20-16,-21 0 0,0 1 0,0-1 15,-21 0-15,-22 1 0,22-1 16,-21 0-16,0 1 0,-1-1 0,1 0 16,0-21-16,-1 1 0,1 20 0,0-21 15,20-21-15,-20 21 16,21-21-16,42 0 31,0-21-31,0 0 0,1 21 16,-1-21-16,21 0 0,0 21 0,-20-22 15,20 22-15,0 0 0,1 0 0,-1 0 16,-21 0-16,43 0 0,-22 0 16,0 0-16,1 22 0,-1 20 0,0-21 15,-21 0-15,22 22 0,-22-22 16,21 21-16,-42-21 0,0 22 0,0-22 16,0 21-16,0-21 0,0 0 0,-21 1 15,0-1-15,-21 0 0,-1 0 16,1 0-16,0 0 0,-22-21 15,1 22-15,20-22 0,-20 0 0,-1 0 16,1 0-16,-1 0 0,1 0 16,20 0-16,1-22 0,-21 1 0,20 21 15,22-21-15,-21 21 0,21-21 0,-1 21 16,1-21-16,0 21 16,21-21-16,0-1 15,21 22-15,-21-21 0,21 21 16,1 0-16</inkml:trace>
  <inkml:trace contextRef="#ctx0" brushRef="#br0" timeOffset="21568.56">5969 3387 0,'0'0'0,"0"-21"31,-21 21-31,0 0 16,-1 0-1,22 21 32,22 0-31,-1 0-16,0 21 0,0 1 0,43 41 16,-43-41-16,21 20 15,0-20-15,1 20 0,20 22 0,-20-1 16,20 1-16,1 0 0,20-1 15,-20 22-15,20-21 0,1 21 16,84 127-16,-84-128 0,21 22 16,-21-21-16,-1 0 0,1 0 0,0 21 15,-1-21-15,22 0 0,-21-1 16,-1-20-16,1 21 0,0 0 0,-22-22 16,22 22-16,42 85 0,-64-107 15,1 1-15,-1 0 0,1-1 0,-1 1 16,1-21-16,-22-1 0,22 22 15,-22-22-15,22 1 0,-22-1 0,0-20 16,1-1-16,-22 21 0,21-20 0,-21-22 16,0 21-16,1-21 0,-1 22 15,0-22-15,-42-42 47,0 0-47,-1 21 0,1-22 16,0 1-16,0 21 0,0-21 15,-22 0-15,1 0 0,21 0 0,-21 21 16,-1-22-16,1 1 0,0 0 0,-1 0 16,-20-43-16,20 43 0,1 0 15,21 0-15,-21 0 0,20 0 16,-20-1-16,21 1 0,0 21 0,0-21 16,-1 0-16,1 21 0,0-21 0,0 21 15,0-21 1,21 42 15,21 0-31,0 0 16,0 0-16,0 0 0,22 1 15,-22-1-15,21 21 0,1-21 0,-1 22 16,0-22-16,1 0 0,20 21 0,-21-21 16,1 1-16,-1-1 0,0 0 0,1 0 15,-1 0-15,0-21 0,-20 0 16,20 21-16,-21-21 0,0 0 0,0 0 15,-21-21-15,22 21 0,-22-21 16,21 0-16,-21-21 0,0 20 16,0 1-16,0-21 0,0 0 0,0-1 15,0 1-15,0 0 0,0-1 16,0 1-16,-21 0 0,21-1 0,0 1 16,-22 21-16,22-22 0,0 22 0,0 0 15,0 0-15,0 0 0,0 0 16,22 21 15,-1 0-15,0 0-16</inkml:trace>
  <inkml:trace contextRef="#ctx0" brushRef="#br0" timeOffset="22924.79">10583 6943 0,'21'-21'32,"-21"42"30,0 0-62,0 21 0,0-21 16,0 22-16,0-1 0,-21 0 0,21 22 15,-21-22-15,21 22 0,0-22 0,-21 0 16,21 1-16,-21-1 0,21 0 16,0-20-16,0-1 0,0 0 0,0 0 15,0 0-15,0-42 31,0-21-31,0 21 16</inkml:trace>
  <inkml:trace contextRef="#ctx0" brushRef="#br0" timeOffset="23317.56">10647 6625 0,'-21'0'0,"42"0"0,-64 0 0,22 0 15,0 0-15,21 21 16,-21 1-16,21-1 0,-21 0 0,0 0 16,21 0-16,-22 0 0,22 22 15,0-22-15,0 0 0,0 0 16,0 0-16,43-21 16,-22 0-16,21 0 15,-21 0-15,1 0 0,-1-21 16,42 0-16,-42 0 0,1 0 15,-22 0-15,0-1 0,0-20 0,0 21 16,0 0-16,0-22 0,-22 22 16,1 0-16,0 0 0,-21 21 0,-1 0 15,22 0-15,-21 0 0,21 0 16,-22 0-16,22 21 0,0 0 0,0-21 16,0 43-16,0-22 0,21 0 0,0 0 15,0 21-15,0-20 0,0 20 16,0-21-16,21 43 15,0-43-15,0 0 0,0 0 0,0 0 16,22 0-16,-1-21 0,0 0 16,1 22-16</inkml:trace>
  <inkml:trace contextRef="#ctx0" brushRef="#br0" timeOffset="23926.21">11197 6943 0,'-21'63'15,"0"-42"-15,21 1 16,-21-1-16,21 21 0,0-21 0,-22 64 16,1-64-16,0 21 15,21-20-15,0 20 0,0-21 16,-21 0-16,21 0 0,0 1 0,-21-22 16,21-22 15,0 1-31,0 0 0,0 0 0,0 0 15,21-22-15,0 1 0,0 0 0,0-1 16,-21 1-16,22 21 0,-1-21 16,0 20-16,0 1 0,21-21 15,-20 42-15,-1 0 0,0 21 16,0 0-16,-21 0 0,21 1 16,-21 20-16,21-21 0,-21 21 15,22 1-15,-22-1 0,0-21 0,0 22 16,21-22-16,0 0 0,-21 0 15,21 0-15,0 0 0,0-21 0,1 0 16,-1 0-16,0 0 0,0 0 0,0-21 16,22 0-16,-22 0 0,21-21 15,-21 20-15,0-20 0,22 0 0,-22-1 16,0 1-16,0 0 0,0-22 0,1 22 16,-1-22-16,-21 22 0,0-21 15,0 20-15,0-20 0,0 20 0,0 1 16,0 0-16,0 21 0,-21 21 15,21 42 1,-22-21-16,1 21 0,21 1 16,0-1-16,0 22 0,-21-22 0,21 21 15,0 1-15,0-22 0,0 22 16,0-22-16,0 0 0,0 22 0,0-22 16,21-21-16,-21 22 0,21-22 0,1 21 15,-1-21-15,21-21 0,0 22 16,1-22-16,-22 0 0,0 0 15,0 0-15,0 0 0,1-22 0,-1 1 16</inkml:trace>
  <inkml:trace contextRef="#ctx0" brushRef="#br0" timeOffset="24104.11">11790 7027 0,'21'64'31,"21"-64"-31,-21 0 16,22-21-16,-22 0 0,21 21 16,1 0-16,-1 0 0,0-22 0,1 22 0,-1 0 15,21 0-15,-41 0 0,20-21 16,0 21-16,-21 0 0</inkml:trace>
  <inkml:trace contextRef="#ctx0" brushRef="#br0" timeOffset="24216.05">12785 7091 0,'0'0'15,"0"21"-15</inkml:trace>
  <inkml:trace contextRef="#ctx0" brushRef="#br0" timeOffset="24323.99">12742 7366 0,'0'42'0,"0"-84"0,0 106 0,-21-43 15,0 0-15,21 21 0,-21-21 0,21 1 16,-21 20-16,-1 0 15,22-21-15,0 1 0,22-44 32,-1 22-32</inkml:trace>
  <inkml:trace contextRef="#ctx0" brushRef="#br0" timeOffset="24888.67">14203 6879 0,'0'-21'0,"0"0"0,-64-64 32,22 85-32,21-21 0,0 21 15,-22 0-15,1 0 0,21 0 16,-22 0-16,1 21 0,21 0 15,-21 22-15,-1-22 0,22 21 0,-21 1 16,21-1-16,-1 0 0,1 22 0,0-22 16,21 0-16,0 1 0,0-1 0,0-21 15,0 22-15,0-22 0,42 21 16,-42-21-16,43 0 0,-22-21 16,0 0-16,21 0 0,-20 0 15,20 0-15,0-21 0,1 0 0,-22 0 16,21 0-16,0 0 0,1-22 15,-22 1-15,21 0 0,-21-22 0,22 22 16,-22-22-16,0 1 0,0-1 0,-21 1 16,0-1-16,21-20 0,-21 20 15,0-63-15,0 85 0,0-1 16,0 22-16,0 0 0,-21 0 0,0 21 16,0 0-16,0 21 15,0 0-15,21 22 0,-22-1 0,1 0 16,21 22-16,-21-1 0,21 1 0,0-1 15,0 1-15,0-22 16,0 22-16,0-22 0,0 21 0,0-20 16,0-1-16,21 0 0,0-20 0,1 20 15,-1-21-15,0 0 0,0 0 16,0 1-16,0-22 0,22 0 0,-22 0 16,21 0-16,-21 0 0,43-43 15,-22 22-15,-21 0 0</inkml:trace>
  <inkml:trace contextRef="#ctx0" brushRef="#br0" timeOffset="26133.95">14774 6816 0,'0'0'0,"0"-21"0,0-1 0,0 1 0,0 0 15,-21 21 1,0 0-16,0 0 0,21 21 16,-21 0-16,-1 1 0,22-1 0,0 0 15,-21 21-15,21-21 0,-21 1 0,21 20 16,0-21-16,0 21 0,0-20 15,0-1-15,0 0 0,0 0 0,21 0 16,0 0-16,-21 1 0,22-1 0,-1-21 16,0 0-16,0 21 0,0-21 15,0 0-15,1 0 0,-1 0 0,21-21 16,-21 0-16,0-1 0,1 1 0,-1 0 16,0-21-16,0 21 0,0-22 15,-21 1-15,0 21 0,0-22 16,0 1-16,0 0 0,0-1 0,-21 22 15,0-21-15,0 21 0,-22 0 16,22 21-16,0 0 0,-21 0 0,21 0 16,-1 0-16,-20 21 0,21 0 0,0 21 15,0-21-15,-1 22 0,1-22 16,21 64-16,0-64 0,0 21 16,0-21-16,0 22 0,0-22 0,21 21 15,1-21-15,-1 0 0,0 1 16,21-1-16,-21 0 0,22 0 15,-22-21-15,21 0 0,1 0 0,-1 0 16,-21 0-16,21-21 0,1 0 16,-1 21-16,-21-43 0,22 22 0,-22 0 15,21-21-15,-21 21 0,0-22 0,1 22 16,-1-21-16,0 21 0,-21-22 16,0 22-16,0 0 0,0 42 31,0 21-31,-21-20 15,21-1-15,0 21 0,-21-21 0,21 0 16,-22 1-16,22 20 0,0-21 0,0 0 16,0 0-16,0 1 15,22-1-15,-1-21 0,0 21 0,0-21 16,21 0-16,-20 0 0,20 0 0,-21 0 16,21 0-16,1-21 0,-22 0 0,21-1 15,-21 1-15,22 0 0,-22 0 16,0-21-16,0 20 0,0-20 15,1 21-15,-22-21 0,0 20 0,21-20 0,-21 21 16,0 0-16,0 42 16,-21 0-1,21 0-15,-22 0 0,1 1 16,21-1-16,-21 21 0,21-21 0,0 0 16,0 1-16,0 20 0,0-21 15,0 0-15,0 0 0,0 1 0,21-22 16,0 21-16,22-21 0,-22 0 15,0 0-15,21 0 0,-20 0 0,41-21 16,-21-1-16,-20 1 0,-1 0 16,0 0-16,0 0 0,0-22 15,0 1-15,1 0 0,-1-1 0,-21-20 16,21-1-16,-21 1 0,21-1 0,-21 1 16,0-1-16,21 22 15,-21 0-15,0 21 0,0-1 0,0 1 0,0 42 16,0 1-1,-21 20-15,0-21 0,0 43 0,21-22 16,-21 0-16,-1 64 16,22-42-16,0-22 0,0 0 0,0 1 15,0-1-15,0-21 0,0 21 16,0-20-16,0 20 0,0-21 0,0 0 16,0 0-16,0 1 0,22-22 0,-22-22 31,0 1-16,21 0-15,0 0 0,0 0 0,0 0 16,0-22-16,1 22 0,-1-21 16,21 21-16,0-22 0,-20 22 15,20 0-15,0 0 0,-21 0 0,64-1 16,-64 22-16,0 0 0,1 22 16,-1-1-16,0 0 0,-21 0 15,0 0-15,0 22 0,0-22 16,0 0-16,-21 21 0,-22-21 0,22 1 15,0-1-15,-21 0 0,21-21 16,-22 21-16,1 0 0,0 0 0,-1-21 16,22 22-16,-21-22 0,-1 0 0,22 0 15,0 0-15,0 0 0,21-22 32,0 1-32,21 0 0,0 0 15,0 0-15,22 0 0</inkml:trace>
  <inkml:trace contextRef="#ctx0" brushRef="#br0" timeOffset="26437.29">17166 6265 0,'0'0'16,"0"22"-1,0-1 1,0 0-16,0 0 0,0 21 15,0-20-15,-21 20 0,21 0 16,0 1-16,0-1 0,-21 0 0,21 1 16,-21-22-16,21 21 0,0-21 0,0 22 15,0-22-15,0 0 0,0 0 16,0 0-16,0 0 16,-22-21 30,22-21-30,-21 21 0</inkml:trace>
  <inkml:trace contextRef="#ctx0" brushRef="#br0" timeOffset="26731.41">15430 6985 0,'-63'0'0,"126"0"0,-168 0 0,62 0 0,1 0 16,0 0-16</inkml:trace>
  <inkml:trace contextRef="#ctx0" brushRef="#br0" timeOffset="27674.44">14499 6816 0,'-21'0'0,"42"0"0,-63 0 0,21 0 15,-1 21-15,22 0 16,0 0-16,-21 0 0,0 1 15,21 20-15,-21 0 0,21-21 0,0 22 0,0-1 16,0 0-16,0-20 0,0 20 16,0-21-16,0 21 0,0-20 0,0-1 15,0 0-15,21-21 16,0 0 0,0 0-16,1 0 0,-1-21 0,0 0 15,0-1-15,0 1 0,0-21 0,22 21 16,-22-22-16,0 1 15,21 21-15,-20-21 0,-1-1 0,0 1 16,0 0-16,21 20 0,-20-20 0,-1 21 16,0 21-16,0 0 0,0 0 0,0 0 15,1 21-15,-1 0 0,0 0 16,0 1-16,-21 20 0,0 0 16,21-21-16,-21 22 0,21-1 0,1-21 15,-22 22-15,0-22 0,21 0 16,0 0-16,-21 0 0,21 0 0,0-21 15,0 0-15,1 0 0,-1 0 16,21 0-16,-21 0 0,22-21 0,-22 21 16,21-21-16,0 0 0,1 0 15,20-43-15,-20 43 16,-1 0-16,-21-21 0,21 20 0,-20-20 16,20 0-16,-21 21 0,0-1 0,0 1 15,1 0-15,-1 21 0,0 0 16,0 21-16,-21 0 0,21 1 15,-21 20-15,0-21 16,0 0-16,0 22 0,0-22 0,0 0 16,0 0-16,21 21 0,1-20 15,-22-1-15,21-21 0,0 0 16,0 0-16,0 0 0,0 0 16,1 0-16,20-21 0,-21-1 0,0 1 15,22 0-15,-22 0 0,21 0 16,-21-22-16,22 22 0,-22-21 0,21 0 15,-21-1-15,0 1 0,22 0 0,-22 20 16,0-20-16,21 21 0,-20 0 16,-1 21-16,0 0 15,-21 21-15,0 0 0,0 21 16,0-20-16,0 20 0,0-21 0,0 21 16,-21 1-16,21-1 15,0-21-15,0 0 0,0 1 16,21-22-16,0 0 0,0 0 0,0 0 15,1 0-15,20 0 0,-21 0 16,21 0-16,22-22 16,-43 1-16,21 0 0,-20 0 0,-1 0 15,21-43-15,-21 43 16,0-21-16,-21 21 0,0-22 0,22 22 0,-22 0 16,0 0-16,0 0 0,-22 42 31,1-21-31,21 21 15,-21 0-15,0-21 0,21 21 0,0 0 16</inkml:trace>
  <inkml:trace contextRef="#ctx0" brushRef="#br0" timeOffset="30597.76">18013 6795 0,'0'0'0,"21"21"16,0 0-1,0 0-15,-21 0 16,21-21-16,1 0 0,-1 0 15,0 0 1,0 0-16,0 0 0,0-21 0,1 21 16,-1-21-16,0 0 0,0 0 15,0-1-15,-21 1 0,0 0 16,0-21-16,0 21 0,0-22 0,0 1 16,-21 0-16,0 20 0,0-20 15,-22 21-15,22 0 0,-21 0 0,21-1 16,0 22-16,-22 0 0,22 22 0,-21-1 15,21 0-15,-22 21 0,22 1 16,-21-1-16,21 0 0,-1 1 0,1 20 16,0-21-16,21 1 0,0-1 0,0 0 15,0-20-15,0 20 16,0-21-16,0 0 0,0 0 0,21 1 0,0-1 16,1-21-16,-1 0 0,0 21 15,0-21-15,21 0 0,-20 0 16,20 0-16,-21-21 0,21 0 0,1 21 15,-22-22-15,21-20 0,1 21 0,-22-21 16,21 20-16,-21-41 0,0 21 16,1-22-16,-1 1 0,0-22 0,21 21 15,-42 1-15,21-22 0,1 22 0,-1-1 16,-21 22-16,0-22 0,0 22 16,21 0-16,-21-1 0,0 22 15,0 0-15,0 0 0,-21 21 16,21 21-16,-21 0 0,-1 22 15,1-1-15,0 0 0,0 1 0,0 20 16,0 1-16,-1-1 0,22 22 16,0-22-16,0 1 0,0-1 0,0-20 15,0 20-15,0-21 0,22 1 16,-1-1-16,0-21 0,21 0 0,1 1 16,-22-1-16,21 0 0,0-21 0,1 0 15,-1 0-15,0 0 0,1 0 16,-1 0-16,-21 0 0,22-21 0,-22 0 15,21-1-15,-21 1 0,0-21 16,1 21-16,-22-22 0,21 1 0,-21 0 0,0 21 16,0-22-16,0 22 15,0 0-15,-21 21 0,-1 0 0,1 0 16,0 0-16,0 0 0,0 21 0,0 0 16,-1 0-16,22 1 0,0-1 15,-21 21-15,21-21 0,0 22 0,0-22 16,0 0-16,0 0 0,0 21 0,21-20 15,-21-1-15,22-21 0,-1 21 16,0 0-16,0-21 0,0 0 16,0 21-16,1-21 0,-1 0 0,21 0 0,-21 0 15,0 0-15,1-21 0,-1 0 16,0 21-16,21-21 0,-21 0 16,1-22-16,-1 22 0,0-21 0,0 21 15,0-22-15,0 1 0,22-22 16,-22 43-16,0 0 0,0 0 15,-21 0-15,21 21 0,-21 21 32,0 0-32,0 0 15,0 0-15,22-21 32,-1 0-32,0-21 15,0 21 1,-21-21-16,0 0 0,0 0 0,0 0 15,21-1-15,-21 1 16,0 0-16,0 0 0,-21 21 16,0 0-1,0 0-15,0 21 0,-1 21 0,1-20 16,0 20-16,0 0 0,0 1 16,0-1-16,-1 0 0,1 1 0,21-1 15,0-21-15,0 21 0,0 43 16,0-64-16,21 0 15,1-21-15,20 22 0,-21-1 0,21-21 16,-20 0-16,20 0 0,0 0 16,22 0-16,-22 0 0,0-21 15,1-1-15,-1 22 0,0-21 0,-20 0 16,20 0-16,-21 0 0,0-22 0,0 22 16,1-21-16,-1 21 0,0-22 15,-21 1-15,0 21 0,0-21 0,0 20 16,0 1-16,0 0 0,-21 42 31,21 0-31,-21 1 0,-1-1 16,22 21-16,0-21 0,0 0 0,0 1 15,0 20-15,0-21 0,0 0 16,0 0-16,0 1 0,0-1 16,22 0-16,-1 0 0,0-21 15,0 0-15,21 21 0,-20-21 16,20 0-16,0 0 0,1 0 0,-1 0 15,0-21-15,-21 0 0,22 21 0,20-42 16,-20-1-16,-22 22 16,0-21-16,0-1 0,0 1 0,-21 21 15,0-21-15,21 20 0,-21 1 16,0 0-16,0 0 0,0 42 16,-21 0-16,21 0 15,-21 1-15,0-1 0,0 21 0,0-21 16,-1 22-16,1-22 0,21 0 15,0 0-15,-21 21 0,21-20 16,0-1-16,0 0 16,21-21 15,-21-21-31,21 21 0,1-21 0,-22-1 16,21 1-16,0 0 0,0 0 15,0 0-15,0-22 0,-21 22 16,22 0-16,-1-21 0,0 21 0,21-22 15,-21 22-15,-21 42 16,22 0-16,-22 1 16,0-1-16,0 0 0,0 0 15,0 21-15,0-20 0,0 20 16,21-21-16,-21 0 0,21 0 0,0 1 16,0-1-16,-21 0 0,21 0 0,1-21 15,-1 0-15,0 0 0,0 0 16,0 0-16,0 0 0,1 0 15,-1 0-15,-21-21 0,21 0 0,0 0 16,0-22-16,-21 22 16,21-21-16,1 21 0,-1-22 0,0 1 15,0 21-15,-21-22 0,21 22 0,0-21 16,1 21-16,-1 21 16,-21 21-1,0 0-15,0 0 0,0 0 0,0 1 16,0 20-16,21-21 0,-21 0 15,0 22-15,21-22 0,0 0 0,0 0 16,1 0-16,-1 0 0,0 1 0,0-1 16,0 0-16,22-21 15,-22 0-15,21 21 0,-21-21 0,22 0 0,-1 0 16,-21 0-16,21 0 0,-20 0 0,-1-21 16,21 0-16,-21 0 0,0-1 15,22-41-15,-43 21 16,21 20-16,-21-20 0,21 0 0,-21-1 15,0 1-15,0 21 0,0-21 16,0 20-16,0 1 0,-21 21 16,0 0-16,0 21 0,-1-21 15,1 43-15,-21-1 16,21-21-16,0 22 0,-1-22 0,22 21 16,0-21-16,0 22 0,0-22 15,0 0-15,0 0 0,0 0 0,0 0 16,0 1-16,22-22 15,-1 0-15,0 0 0,0 0 16,0 0-16,0-22 16,1 22-16,-22-21 0,21 0 15,0 0-15,0 0 0,-21-22 0,21 22 0,-21 0 16,21 0-16,-21 0 16,0 0-16,0 42 31,0 0-31,0 0 0,-21 0 15,21 0-15,0 1 0,0-1 16,0 0-16,0 0 0,0 0 16,0 0-16,0 1 0,21-22 0,-21 21 15,43-21-15,-22 0 0,0 0 0,0 0 16,0 0-16,1 0 0,20 0 16,-21 0-16,0 0 0,22-21 15,-1-1-15,-21 1 0,0 0 16,0-21-16,1-1 0,-1 1 15,0 0-15,0-1 0,0 22 0,0-21 16,1-22-16,-22 43 0,21 21 16,-21 21-1,-21 22 1,21-22-16,-22 21 0,22-21 16,-21 22-16,21-22 0,0 21 0,0-21 15,0 43-15,0-43 16,0 0-16,21 0 0,1 1 0,-1-1 15,21-21-15,-21 0 0,0 0 0,1 0 16,-1 0-16,21 0 0,-21 0 16,0 0-16,1 0 0,-1-21 0,0-1 15,0 1-15,0-21 0,0 0 16,22-1-16,-22 1 0,0-22 0,0 1 16,43-64-16,-43 63 15,21-63-15,-21 64 16,1-1-16,-1 22 0,-21 0 0,21-1 15,-21 1-15,0 21 0,-42 21 16,20 21-16,1 0 16,0 22-16,0-1 0,-21 0 15,20 1-15,1 20 0,21-21 0,0 22 16,0-1-16,0 1 0,0-1 16,0 1-16,0-22 0,21 22 0,1-22 15,-1-21-15,0 22 0,0-22 16,0 21-16,0-42 0,-21 21 0,22 0 15,-1-21-15,21 0 16,-21 0-16,0 0 0,1-21 0,-1 0 16,0 0-16,0 0 15,0 0-15,-21-22 0,21 22 0,1-21 16,-22 21-16</inkml:trace>
  <inkml:trace contextRef="#ctx0" brushRef="#br0" timeOffset="30792.65">22585 6054 0,'-43'0'0,"86"0"0,-128 0 0,64 0 16,0 0 0,0 21-16,-1-21 15,1 0 1,0 0-16,0 0 15,0 0-15,0 0 0</inkml:trace>
  <inkml:trace contextRef="#ctx0" brushRef="#br0" timeOffset="30900.59">20637 6096 0,'-63'0'16,"126"0"-16,-168 0 0</inkml:trace>
  <inkml:trace contextRef="#ctx0" brushRef="#br0" timeOffset="30956.56">20341 6033 0,'0'0'16,"0"42"-16,0-21 0,0 0 16,-21-21-16</inkml:trace>
  <inkml:trace contextRef="#ctx0" brushRef="#br0" timeOffset="31736.11">4911 4085 0,'0'-21'16,"0"42"-16,0-63 0,0 21 0,0 0 15,0-43-15,0 43 16,0 0-16,0 42 31,21 0-31,0 21 0,21 22 16,-21 21-16,22-22 0,-1 43 15,0 0-15,1 0 0,-1 42 16,0-21-16,22 21 0,-22 21 0,1-21 16,20 22-16,1-1 0,-22 0 15,0 1-15,22-1 0,-43 212 16,127-63-16,-106-149 0,1 0 16,-22-21-16,0 1 0,0 20 0,22-21 15,-22 0-15,0 0 0,21-21 0,-21 22 16,1-44-16,20 22 0,21 85 15,-41-106-15,20-21 0,0-22 16,-21 1-16,22-1 0,-22 1 0,21-22 16,1 0-16,-22-21 0,0 1 15,21 20-15,-21-42 0,-21 21 0,22-21 16,-1 0-16</inkml:trace>
  <inkml:trace contextRef="#ctx0" brushRef="#br0" timeOffset="31866.04">5651 8996 0,'22'21'0,"-44"-42"0,1 0 0,-21-22 16</inkml:trace>
  <inkml:trace contextRef="#ctx0" brushRef="#br0" timeOffset="32129.88">5503 8890 0,'21'21'16,"1"0"-16,-22 1 0,42-1 0,-21 21 15,0-21-15,22 22 0,-22-1 0,63 21 16,-41-20-16,41 41 16,-41-41-16,-1-22 15,0 21-15,1-21 0,-1 1 0,-21 20 16,22-21-16,-1-21 0,-21 21 0,21-21 16,-20 0-16,20 0 0,-21 0 0,21-21 15,-20 0-15,20 0 0,-21 0 16,21-1-16,1-20 0,-22 0 0,21-1 15,-21 1-15,43-64 16,-43 43-16,21-1 0,-20 1 0,-1 20 0,0 1 16,0 0-16,0-1 15,-21 22-15,0 0 0,21 21 0,1 0 16,-1 0-16,0 0 16,0 0-16,-21 21 0,21-21 15</inkml:trace>
  <inkml:trace contextRef="#ctx0" brushRef="#br0" timeOffset="32372.35">9080 9546 0,'-21'-169'0</inkml:trace>
  <inkml:trace contextRef="#ctx0" brushRef="#br0" timeOffset="32644.19">9186 9821 0,'0'64'31,"0"-43"-31,0 0 0,0 0 15,0-42 1,0 0-16,0 0 16,0 0-16,0-22 0,0 22 15,0-42-15,0 20 0,0-62 16,21 41-16,-21 1 0,0-22 16,0 21-16,0 1 0,0-1 0</inkml:trace>
  <inkml:trace contextRef="#ctx0" brushRef="#br0" timeOffset="32832.08">9123 9123 0,'0'21'0,"0"-42"0,-21 84 16,-1-41-16,1 20 0,0 0 0,-21 1 15,-1-1-15,22 0 0,-21 1 16,-43 41-16,43-41 0,0-22 16,20 21-16,-20-21 0,21 0 15,0-21-15,21-21 16,0 0-1,0 0-15,21 0 0,-21-22 0,21 22 16,21-21-16,-20 0 0,20 20 0,0 1 16,1-21-16,-1 42 0,0-42 0,-21 20 15</inkml:trace>
  <inkml:trace contextRef="#ctx0" brushRef="#br0" timeOffset="32972">9334 9440 0,'22'0'16,"20"22"-16,-21-1 0,0-21 15,22 21-15,-22-21 0,21 0 0,0 0 16,-20 0-16,20 0 0,0 0 0,-21 0 0,85-42 15,-85 20 1,1 22-16,-1-21 0,-21 0 0,0 0 16,21 0-16,-21 0 0,0-1 15,0 1-15</inkml:trace>
  <inkml:trace contextRef="#ctx0" brushRef="#br0" timeOffset="33255.83">9440 9165 0,'0'0'0,"-21"-21"0,21 0 16,-21 0-16,21 0 0,-21 21 0,21-22 16,0 44 31,0 20-47,0-21 0,-43 0 15</inkml:trace>
  <inkml:trace contextRef="#ctx0" brushRef="#br0" timeOffset="33337.79">9334 9800 0,'0'21'16,"0"1"-16,0-1 0,0 0 15,-21-21-15,21 21 0</inkml:trace>
  <inkml:trace contextRef="#ctx0" brushRef="#br0" timeOffset="35568.11">9377 9123 0,'0'-21'15,"0"0"-15,0-1 16,-21 22-16,21 22 31,0-1-31,0 0 0,0 0 16,0 0-16,-22 22 0,22-22 0,0 0 16,0 21-16,0 1 0,0-22 0,0 21 15,0 0-15,0 1 0,0-1 16,-21 22-16,21-22 0,-21 0 0,21 43 15,-21-43-15,21-21 16,0 22-16,0-1 0,0-21 0,0 0 0,0 22 16,0-22-16,0 0 0,0 0 15,0-42 17,21 21-17,-21-21-15,21 0 0,-21 0 0,0-22 16,0 22-16,0 0 0,21-21 15,-21-1-15,0 1 0,22 0 16,-22-22-16,0 22 0,0-1 0,0-20 0,0 21 16,0-1-16,0 1 0,0 0 0,0-1 15,0 1-15,0 0 0,0 20 16,0-20-16,0-21 16,-22 63-16,22-22 0,-21 22 15,0 0 1,0 22-16,0-1 0,21 0 15,-21 0-15,-1 21 0,22-20 0,-21 20 16,0 0-16,0-21 0,0 22 0,0-1 16,-1 0-16,1 1 0,-21-1 15,21 0-15,0 1 0,-22-1 16,22-21-16,-21 22 0,21-22 0,-1 0 0,1 0 16,0 0-16,0-21 0,0 0 15,0 0-15,21-21 16,0 0-1,0 0-15,0 0 16,0-1-16,0 1 0,0 0 16,21 21-16,-21-21 0,21 0 15,0 21-15,0-21 0,0 21 0,1 0 16,20 0-16,-21 0 0,0 0 16,0 0-16,22 0 0,-22 0 15,21 0-15,1 0 0,-22 0 0,21 21 16,0-21-16,1 21 0,-1-21 0,0 21 15,1-21-15,-1 0 0,0 21 16,22-21-16,-22 0 0,1 0 0,-1 0 16,0 0-16,-21 0 0,22 0 0,-1 0 15,-21 0-15,0 0 0,22 0 0,-22-21 16,0 21 0,-21-21-16,21 21 0,-21-21 15,0 0-15,0-1 16,-21 1-1,21 0 1,0 0 0</inkml:trace>
  <inkml:trace contextRef="#ctx0" brushRef="#br0" timeOffset="36915.92">11282 10287 0,'0'0'0,"0"21"16,0 0-16,0 1 0,-21-1 16,21 0-16,0 0 0,0 0 15,-22-21-15,22 21 0,-21 1 0,0-22 16,21 21-16,-21-21 0</inkml:trace>
  <inkml:trace contextRef="#ctx0" brushRef="#br1" timeOffset="117262.65">5736 5461 0,'-42'-85'0,"84"170"0,-127-275 16,22 84-16,21 21 0,-1 0 0,1 1 16,0-1-16,20 43 15,1-22-15,0 22 0,-21 0 0</inkml:trace>
  <inkml:trace contextRef="#ctx0" brushRef="#br1" timeOffset="118032.21">1968 3408 0,'-21'0'0,"42"0"0,-63 0 16,21 0-16,-21 21 15,20-21-15,1 21 16,0-21-16,21 21 15,0 1-15,21-22 16,22 0 0,-22 0-16,21 0 0,22 0 15,-1 0-15,22 0 0,-1-22 0,22 22 16,21-21-16,-21 21 0,0 0 16,21-21-16,-21 21 0,21 0 0,-21 0 15,21 0-15,0-21 0,0 21 16,0 0-16,-22 0 0,1 0 0,-21-21 15,0 21-15,-1-21 0,-20 21 16,-1 0-16,1 0 0,-22 0 0,0 0 16,-20 0-16,20 0 15,-63 0 1,0 0 0,-1 0-16,-20 0 0,21 0 0,0 0 15,0 0-15,-22 0 0,22 0 16,0 0-16,0 0 0,-22 0 0,1 0 15</inkml:trace>
  <inkml:trace contextRef="#ctx0" brushRef="#br1" timeOffset="118528.93">1968 3620 0,'0'0'0,"-127"42"32,127-21-17,22-21-15,-1 0 16,42 0-16,-20 0 0,41 0 16,1 0-16,0 0 0,42 0 15,-22 0-15,22 0 0,-21-21 0,21 21 16,-21 0-16,21 0 0,0-21 15,-21 21-15,21 0 0,0 0 16,-21 0-16,0-21 0,-1 21 0,-20 0 16,0 0-16,-1 0 0,-20-22 15,21 22-15,-22 0 0,-21 0 0,22 0 16,-22-21-16,-21 21 0,1 0 0,-1 0 16,0 0-16,-42 0 46,0 0-46,-1 0 0,1 0 16,0 0-16,0 0 31,0 0-15,0 21 0,-1-21-16,1 0 15,42 0 1</inkml:trace>
  <inkml:trace contextRef="#ctx0" brushRef="#br1" timeOffset="120494.55">20087 1693 0,'0'0'0,"-85"-42"31,64 42-31,0 0 0,0-21 0,0 21 16,0 0-16,-1-21 0,1 0 0,0 21 15,21-22-15,-21 1 16,0 0-16,21 0 0,0 0 16,0 0-16,0-1 0,0 1 15,0 0-15,0 0 0,21-21 16,0 20-16,0 1 0,0-21 0,1 21 15,20-22-15,-21 22 0,21-21 16,-20 21-16,20 0 0,0-1 16,22 1-16,-1 0 0,1 21 0,-1 0 15,22-21-15,105 21 16,-84 0-16,-21 21 0,0-21 16,20 21-16,-20 0 0,0 1 15,-1-1-15,1 0 0,-21 0 0,20 21 16,1-20-16,-22-1 0,1 0 15,-22 21-15,22-21 0,-22 1 0,-21 20 16,0 0-16,22-21 0,-43 22 16,0-1-16,0 0 0,0 64 15,-21-42-15,-1-22 0,-41 64 16,21-43-16,-1-20 16,1 20-16,-22-20 0,22-1 15,0 21-15,-1-20 0,1 20 0,0 1 16,-1-1-16,1 22 0,0-22 15,-1 1-15,-20 63 0,21-64 16,20 1-16,-20-1 0,0 1 16,-1-1-16,22 22 0,-21-21 0,21-1 15,-22 1-15,22-1 0,0 1 0,0-1 16,21 1-16,0-1 0,-21 1 16,21-22-16,0 21 0,0 1 15,0-1-15,21 1 0,0-1 16,-21 1-16,42-22 0,-20 22 0,-1-22 0,21 22 15,0-22-15,1 0 0,-1 1 16,0-1-16,1 0 0,20-21 16,-20 22-16,20-22 0,1 21 0,-1-21 15,1 1-15,-1 20 0,1-42 0,-1 21 16,1 0-16,20 0 0,-20-21 16,-1 0-16,1 22 0,-1-22 0,-20 0 15,20 0-15,1 0 0,-22 0 16,0 0-16,-21 0 0,1 0 0,-1 0 15,-42-22 1,-1 22 0,-20 0-16,21 0 0,-21 0 15,20 0-15,1 0 0,-21 0 16,21 22-16,0-1 0,-22 0 0,22 0 16,0 21-16,0-20 0,-22 20 0,22-21 15,0 21-15,-21 1 0,21-1 16,-1 0-16,1 1 0,0-1 0,0 0 15,0 1-15,21-1 0,0 22 16,0-22-16,0 21 0,0-20 0,0 20 16,0 1-16,0-22 0,0 22 15,21-22-15,0 21 0,0 1 0,0-22 16,-21 22-16,22-1 0,-1 1 0,21-1 16,-21 22-16,0-22 0,1 1 15,-1 21-15,0-22 0,21 22 0,-21-22 16,1 22-16,20-22 0,-21 22 15,0 0-15,22-22 0,-22 22 0,0 0 16,21-22-16,22 85 0,-43-63 16,42 63-16,-41-63 15,20-22-15,-21 22 0,0-22 0,0 22 16,1-21-16,-22 20 0,0-20 16,0-1-16,0 22 0,-22 127 15,-20-149-15,-21 64 0,20-42 16,1-22-16,0-20 15,-1 20-15,-20 1 0,-1-22 0,1 21 16,-1-20-16,1 20 0,-1-20 0,-63 41 16,-21 1-16,85-64 15,-86 43-15,86-22 16,-1-21-16,1 0 0,-1 0 0,1 1 16,21-1-16,-22 0 0,1-21 15,-1 21-15,1-21 0,-1 21 0,1-21 16,-1 0-16,1 0 0,-1 0 0,1 21 0,-1-21 15,-42 0-15,43 0 16,-1 0-16,22 0 0,-22 0 0,22 0 16,-21 0-16,20-21 0,1 21 0,0-21 15,-22 21-15,22-21 0,-1 0 16,1 0-16,-21-1 0,20 1 0,-20 0 16,-1-21-16,1-1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20:24.07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3683 0,'0'0'0,"0"21"15,0 0-15,0 1 16,0-1-16,21-21 47,0 0-47,1 0 15,-1 0-15,0 0 0,0-21 16,0-1-16,0 1 0,1 0 16,-1 0-16,0 0 0,0 0 15,-21-1-15,0-20 0,0 21 16,0 0-16,0 0 0,0-1 0,0 1 15,0 0-15,-42 0 0,21 21 16,-1 0-16,-20 0 0,0 0 0,-22 0 16,22 0-16,-22 21 0,22 0 15,-21 0-15,-1 1 0,22 20 16,-1-21-16,1 21 0,0 1 16,21-22-16,-1 21 0,1-21 0,21 22 15,0-22-15,0 0 0,0 0 0,21 0 16,1 1-16,20-1 15,-21 0-15,21 0 0,-20 21 0,20-20 16,0-1-16,1 0 0,-1 0 16,0 0-16,1 22 0,-1-22 15,0 0-15,-21 0 0,22 21 0,-22-20 16,0 20-16,0-21 0,0 0 16,-21 22-16,0-22 0,0 0 0,0 21 15,0-21-15,-21 1 0,0 20 16,0-21-16,0 0 0,-22 0 15,1 1-15,0-1 0,-22 0 16,22-21-16,-64 21 0,43-21 16,-1 0-16,22 0 0,-22 0 15,22-21-15,-22 0 0,22 0 0,0-1 16,-1-20-16,22 21 0,-21-21 16,0-1-16,20 1 0,1 0 15,0-1-15,21 1 0,0 0 0,0-1 16,0 22-16,0 0 0,0 0 15,21 0-15,0-1 0,1 22 16,-1 0-16,0 0 0,0-21 16,0 21-16,0 0 0,1 0 0,20 0 15</inkml:trace>
  <inkml:trace contextRef="#ctx0" brushRef="#br0" timeOffset="453.74">2032 4382 0,'0'21'0,"0"0"0,21-21 31,0 0-31,0 0 0,1 0 16,-1 0-16,0 0 0,0-21 15,0 0-15,0-1 0,1 1 0,-1 0 16,0 0-16,0 0 0,0-22 16,-21 22-16,0 0 0,0-21 0,0 21 15,0-1-15,0 1 0,0 0 16,-21 0-16,21 0 0,-21 21 0,-21 0 16,-1 0-16,22 0 15,0 21-15,0 0 0,0 0 0,-1 0 16,1 22-16,0-22 15,0 21-15,21 1 0,0-1 0,-21-21 0,21 21 16,0-20-16,0 20 16,0-21-16,0 43 15,0-43-15,0 0 0,21 0 16,0 0-16,0-21 0,0 21 16,1-21-16,-1 0 0,21 0 15,-21 0-15,22 0 0,-1 0 0,0 0 16,1-21-16,-1 21 15,0-21-15</inkml:trace>
  <inkml:trace contextRef="#ctx0" brushRef="#br0" timeOffset="992.13">3048 4191 0,'0'0'0,"21"-85"31,-21 64-31,0 0 0,-21 0 0,21 0 15,-21 0-15,0 21 0,-1-22 16,1 22-16,0 0 0,0 22 16,0-1-16,0 0 15,-1 0-15,1 0 0,0 22 16,0-22-16,0 21 0,0 0 16,21 1-16,-22-22 0,22 21 0,-21 1 15,21-22-15,0 21 0,0-21 0,0 0 16,0 1-16,0-1 0,0 21 15,21-21 1,1-21-16,-1 0 16,0 0-16,0 0 0,0-21 0,0 21 15,1-21-15,-1 0 0,0 0 16,21-1-16,-21 1 0,1 0 0,-1-21 16,0-1-16,-21 22 0,21-21 15,-21 21-15,21-22 0,-21 1 0,21 21 16,-21 0-16,0 0 15,0-1-15,0 44 16,0-1 0,0 21-16,0-21 0,0 0 15,0 22-15,0-22 0,0 21 0,0-21 16,0 1-16,0 20 0,0-21 16,0 0-16,0 0 0,0 1 0,0-1 15,0 0-15,0 0 0,22-21 16,-1 21-16,0-21 0,0 0 15,0 0-15,0 0 0,1 0 16,-1 0-16,0 0 0,21 0 0,-21-21 16,1 0-16,-1 21 0</inkml:trace>
  <inkml:trace contextRef="#ctx0" brushRef="#br0" timeOffset="1456.86">3598 4339 0,'0'0'0,"-21"-21"16,0 0-16,21 0 16,0 0-16,0-1 0,0 1 0,0 0 15,0 0-15,0 0 16,21 0-16,0-1 0,0 22 16,1 0-16,20 0 15,-21 0-15,0 0 0,0 0 16,1 22-16,-1-1 0,21 0 0,-21 0 15,0 0-15,1 0 0,-1 22 16,0-22-16,0 21 0,-21-21 0,0 1 16,0 20-16,0-21 0,0 0 15,0 0-15,0 1 0,-21-1 0,21 0 16,-21 0-16,0 0 0,-1-21 0,1 0 16,0 0-1,0 0 1,21-21-16,0 0 15,0 0-15,0 0 0,0-1 16,0 1-16,0-21 0,21 21 0,0-22 16,0 22-16,-21-21 0,22 21 15,-22-22-15,21 22 0,0 0 0,0 0 16,-21 0-16,21 0 0,0 21 16,-21-22-16,22 22 0,-1 0 15,0 0 1,0 0-1</inkml:trace>
  <inkml:trace contextRef="#ctx0" brushRef="#br0" timeOffset="1823.65">4657 4001 0,'0'0'16,"0"-22"-16,0 1 0,-22 21 0,1 0 15,0-21-15,0 21 16,0 0-16,0 0 0,-1 0 16,1 21-16,0 0 0,0 1 15,0-1-15,0 0 0,-1 21 16,1-21-16,0 22 0,0-22 15,21 21-15,0-21 0,-21 85 16,21-85-16,0 1 16,0 20-16,0-21 0,0 0 0,21 0 15,0 1-15,0-22 0,22 21 0,-1 0 16,-21-21-16,21 0 0,64 21 16,-63-21-16,-1 0 0,0 0 15,1 0-15,-1-21 0,0 0 16,-21 21-16,22-21 0,-22-1 15</inkml:trace>
  <inkml:trace contextRef="#ctx0" brushRef="#br0" timeOffset="2351.41">5122 3598 0,'0'-42'0,"0"84"0,0-105 0,0 42 16,0 0-16,0-1 0,0 1 0,-21 42 31,21 1-31,-21-1 16,21 21-16,0-21 0,0 22 0,0-1 0,0 43 15,0-43 1,0 21-16,0-20 0,0 20 0,0-20 16,0-1-16,0 21 0,0-20 0,0-1 15,0 0-15,0-20 0,0 20 16,0-21-16,0 21 0,0-20 0,0-1 15,0 0-15,0 0 16,0-42 15,0 0-15,0 0-16,0-1 0,0 1 16,0-21-16,0 21 0,0-22 0,0 22 15,0-21-15,21 0 0,0 20 16,-21-20-16,21 21 0,1-21 0,20 20 15,-21 1-15,0 0 0,22 21 16,-1 0-16,-21 0 0,21 0 0,1 0 16,-22 0-16,21 21 0,-21 0 15,22 1-15,-22 20 0,0-21 0,0 0 16,0 22-16,-21-22 0,0 21 16,0-21-16,0 22 0,0-22 0,0 0 15,0 21-15,-21-21 0,0 1 16,0-1-16,21 0 0,-21-21 15,0 21-15,-1-21 0</inkml:trace>
  <inkml:trace contextRef="#ctx0" brushRef="#br0" timeOffset="3459.78">6604 3704 0,'0'0'0,"0"-21"0,0 0 31,0 42-15,0 0-16,0 22 0,0-22 15,0 21-15,0 22 0,0-1 0,0 1 16,0-1-16,0 1 0,0-1 16,0 1-16,0-1 0,0 1 0,-21-22 15,21 0-15,-21 1 16,21-1-16,0-21 0,0 21 0,0-20 0,0-1 16,0 0-16,0-42 31,0 0-31,0-1 15,0 1-15,0 0 0</inkml:trace>
  <inkml:trace contextRef="#ctx0" brushRef="#br0" timeOffset="4672.02">6667 3620 0,'0'21'31,"22"-21"-31,-1 0 16,0 21-16,21-21 15,-21 0-15,1 0 0,20 0 16,-21 0-16,21 21 0,1-21 0,-1 0 16,0 0-16,1 0 0,-1 0 0,22 0 15,-22 0-15,21 0 0,1 0 16,21 0-16,-1 0 0,1 0 0,21 0 16,0 0-16,-1 21 0,1-21 15,21 0-15,-21 0 0,21 0 0,0 0 16,148 0-16,-148 0 15,21 0-15,-21 0 0,22 0 16,-22 0-16,21 0 0,0 0 0,0 0 16,0 0-16,-21 0 0,0 0 15,0 0-15,-21 0 0,106 0 16,-106 0-16,-22 0 0,1 0 0,0 0 16,-22 0-16,1 0 0,-1-21 15,-21 21-15,1 0 0,-1 0 0,-21 0 16,22 0-16,-22 0 0,0 0 15,0 0-15,0 0 16,0 0-16,-21 21 47,0 0-31,0 1-16,0-1 15,0 0-15,0 0 0,0 0 16,-21 0-16,21 1 0,0-1 15,-21 21-15,21 22 0,0-43 16,0 21-16,0 0 0,0 1 0,0-22 16,0 21-16,0 1 0,0-22 15,0 21-15,0-21 0,0 22 0,0-22 16,0 21-16,0-21 16,0 0-16,0 1 0,0-1 0,0 0 15,0 0-15,0 0 0,0 0 16,0 1-16,0-1 15,-21-21-15,0 21 16,0-21-16,-1 0 0,1 0 16,0 0-16,0 0 0,0 0 15,-22 0-15,22 0 0,-21 21 0,0-21 16,-22 0-16,22 0 0,-22 0 0,1 0 16,-1 0-16,1 0 0,-1 0 15,1 0-15,-1 0 0,-20 0 0,20 0 16,-21 0-16,1 0 0,-1 0 0,0 0 15,-20 21-15,-1-21 16,0 0-16,0 0 0,21 0 0,-20 21 16,-1-21-16,0 0 0,21 0 15,-21 22-15,1-22 0,-1 0 0,0 0 16,0 21-16,0-21 0,0 21 0,22-21 16,-22 0-16,0 0 0,0 21 0,0-21 15,1 0-15,-22 0 0,21 21 16,0-21-16,0 0 0,21 0 0,-20 21 15,-1-21-15,0 0 16,21 0-16,1 0 0,-1 22 0,0-22 0,1 0 16,20 0-16,1 0 0,-1 0 15,1 0-15,20 0 0,1 0 16,0 0-16,-1 0 0,22 0 0,0 0 16,0 0-16,0 0 0,-1 0 15,1 0-15,0 0 0,0 0 16,21 21 31,0 0-32</inkml:trace>
  <inkml:trace contextRef="#ctx0" brushRef="#br0" timeOffset="10459.93">11980 3662 0,'-21'0'0,"42"0"0,-63 0 16,21 0-16,0 0 0,-1 0 15,1 0-15,42 0 47,1 0-47,-1 0 16,21-21-16,-21 21 0,22-21 0,20 21 15,-21-22-15,22 1 0,-1 0 16,22 0-16,-21-21 0,20 20 0,1-20 16,0 0-16,20-1 0,1 1 15,0 0-15,0-1 0,21 1 16,-21 0-16,0-1 0,21 1 0,-22-21 16,22 20-16,-21 1 0,0 0 15,0-1-15,0 1 0,-22 0 0,1 20 16,-21-20-16,-1 21 0,-21-21 15,1 20-15,-1 1 0,-21 21 0,0-21 16,-21 0-16,-21 21 16,-21 0-16,21 0 0,-22 0 15,1 0-15,-21 21 0,-1 0 0,1 0 16,-22 1-16,21-22 0,-20 21 16,20 0-16,1 0 0,-1 0 15,22 0-15,-22-21 0,43 22 16,-21-22-16,21 0 0,42 0 31,0-22-15,21 22-16,-20-21 0,20 21 0,0-21 15,1 0-15,-1 21 0,0-21 16,1 21-16,20-21 0,-21-1 0,1 22 16,-1-21-16,0 21 0,-20 0 15,20-21-15,-21 21 0,21 0 0,-20 0 16,-1 0-16,0 0 15,-21 21-15,0 0 16,0 22-16,0-22 0,0 21 0,0 1 16,0-1-16,-21 0 0,0 22 15,21-22-15,-43 43 16,43-43-16,-21 0 0,21-20 0,-21 20 16,21-21-16,0 21 0,-21-20 0,21-1 15,0 0-15,0 0 0,0 0 0,21-21 31,0 0-31</inkml:trace>
  <inkml:trace contextRef="#ctx0" brushRef="#br0" timeOffset="10956.65">15684 2223 0,'0'-22'0,"0"44"0,22-65 16,-22 22-16,0 0 0,0 0 16,0 0-16,-22 21 15,1 0 1,0 0-16,0 21 0,0 0 0,-22 0 15,22 21-15,-21 1 0,21-1 16,-22 0-16,22 22 0,-21-1 16,21-20-16,0 20 0,-1 1 0,1-22 15,21 0-15,0 1 0,0-1 16,0 0-16,0-20 0,21-1 0,1 0 16,20 0-16,-21 0 0,21-21 0,1 0 15,-1 0-15,-21 0 0,22 0 16,-1-21-16,0 21 0,1-21 0,-1-21 15,0 20-15</inkml:trace>
  <inkml:trace contextRef="#ctx0" brushRef="#br0" timeOffset="11219.74">16192 1926 0,'0'-21'0,"0"42"0,-21-42 16,21 63-1,-21-20-15,0-1 0,21 21 16,0 0-16,-21 1 0,0-1 0,21 22 16,-22-22-16,22 21 0,0-20 15,0 20-15,-21-20 0,21-1 0,0 0 16,0 1-16,0-1 16,0-21-16,0 21 0,0-20 0,0-1 0,0 0 15,21-21 1,1 0-16,-1 0 15,0-21-15,0 0 0,0-1 0,22 1 16,-22-21-16</inkml:trace>
  <inkml:trace contextRef="#ctx0" brushRef="#br0" timeOffset="11611.52">16468 2286 0,'0'21'15,"-22"85"1,22-64-16,-21-20 15,0 20-15,21-21 0,0 21 16,-21-20-16,21 20 0,0-21 0,0 0 16,0 0-16,0 1 0,0-1 15,0 0-15,21-21 0,0 0 16,0 0-16,1 0 0,-1 0 0,21 0 16,-21 0-16,22-21 0,-22 0 15,21-1-15,-21 1 0,0 0 0,1-21 16,-1 21-16,0-22 0,0 1 0,-21 0 15,0-1-15,0 1 0,0 21 16,0-22-16,0 22 0,-21 0 0,0 0 16,21 0-16,-21 21 15,-1 0-15,1 0 0,0 0 0,0 0 16,0 0-16,0 21 0,-1 0 0,1 0 16,0 0-16,0 22 0,21-22 15,0 21-15,0-21 0,0 1 16,0-1-16,0 0 0,21-21 15,0 0-15,22 0 0,-22 0 16,0 0-16,21-21 0,-21 21 16,1-21-16</inkml:trace>
  <inkml:trace contextRef="#ctx0" brushRef="#br0" timeOffset="11847.39">17081 1863 0,'0'-21'0,"0"42"0,0-21 15,0 21-15,0 0 16,0 0-16,0 22 0,0-1 16,0 0-16,-21 1 0,21-1 0,-21 0 15,21 22-15,0-22 0,0 0 16,0 1-16,0-1 0,0 0 0,0 1 16,0-22-16,0 0 0,0 0 0,0 0 15,0 1-15,0-1 0,21-21 16,0 0-16,1 0 15,-1-21-15,0-1 0,0 1 16,0 0-16,0-21 0</inkml:trace>
  <inkml:trace contextRef="#ctx0" brushRef="#br0" timeOffset="12479.93">17441 1863 0,'0'-21'15,"0"42"-15,0-64 0,0 65 16,0-1-16,0 0 0,-21 21 15,21-21-15,-21 22 0,0-1 0,21 0 16,0 1-16,0-1 0,-21 0 16,21 1-16,-22-1 0,22 0 15,0 1-15,0-22 0,0 21 0,0-21 16,0 1-16,0-1 0,0 0 16,22-21-1,-1 0-15,0 0 16,0-21-16,0 0 0,-21-1 0,21 1 15,22-21-15,-22 21 0,0 0 16,0-1-16,0-20 0,1 21 0,-1 0 16,0 21-16,0 0 15,-21 21 1,0 0-16,0 0 0,0 0 16,0 1-16,0-1 15,0 0-15,0 0 0,0 21 0,0-20 16,0-1-16,21 0 0,0-21 15,1 0-15,-1 0 16,21 0-16,-21 0 0,22-21 0,-22 0 16,21-1-16,0 1 0,1 0 15,-1 0-15,0-21 0,-20 20 0,20-20 16,-21 21-16,0-21 0,0 20 16,-21 1-16,0 0 0,0 0 0,0 0 15,-21 21-15,0 0 0,0 0 16,0 0-16,0 21 0,-1-21 15,-20 42-15,42-21 16,0 1-16,0 20 0,0-21 16,0 0-16,0 0 0,0 1 0,0-1 15,21 0-15,0 0 0,-21 0 16,0 0-16,22 1 0,-22-1 16,0 0-16,-22-21 31,1 0-31,0 0 0,0 0 15,0 0-15,0-21 0,-1 0 16,1 21-16,0-22 0,-21 1 0</inkml:trace>
  <inkml:trace contextRef="#ctx0" brushRef="#br0" timeOffset="12695.2">17018 2117 0,'0'0'0,"21"0"32,0 0-32,0 0 0,1 0 15,20 0-15,-21 0 0,21 0 16,-20-21-16,20 21 0,0-22 0,1 22 16,-1 0-16,-21 0 0,21 0 15,-20 0-15,-1 0 0,0 0 0</inkml:trace>
  <inkml:trace contextRef="#ctx0" brushRef="#br0" timeOffset="13507.74">12065 3874 0,'0'0'16,"0"21"15,21-21-31,0 21 0,22 0 16,-1 0-16,21 0 0,1 22 15,-1-1-15,1-21 0,21 22 0,-1-1 16,1 0-16,0-21 0,-1 22 15,22-22-15,-21 21 0,21-21 0,-22 1 16,1 20-16,-22-21 0,22 0 16,-21-21-16,-22 21 0,21 1 0,1-22 15,-22 21-15,-21-21 0,1 0 32,-22-21-32,0-1 15,0 1-15,0 0 0,-22 0 16,1 0-16,0 0 0,21-1 15,0 1-15,-21 21 0,21-21 0,0 0 32,21 21-17,0 21-15,0-21 0,1 21 16,-1-21-16,0 21 0,0 1 16,0-1-16,22 0 0,-22 0 0,0 0 15,0 0-15,0 1 0,-21-1 0,21 0 16,-21 0-16,0 0 15,-42 0-15,21 1 0,-21-1 16,20-21-16,-20 21 0,0 0 0,-1 0 16,1-21-16,21 21 0,0-21 15,0 0-15</inkml:trace>
  <inkml:trace contextRef="#ctx0" brushRef="#br0" timeOffset="13671.65">15494 4339 0,'0'0'0,"0"-21"0,21 21 15</inkml:trace>
  <inkml:trace contextRef="#ctx0" brushRef="#br0" timeOffset="14027.45">15642 4233 0,'0'0'0,"0"-21"15,21 0-15,-21 0 16,0 0-16,0 0 0,0-1 16,-21 22-16,0 0 0,-21 0 15,-1 0-15,1 0 0,0 0 16,-1 22-16,-20-22 0,20 21 0,1 0 16,0 0-16,-1 0 0,22 0 0,0 22 15,21-22-15,0 0 0,0 0 16,21 0-16,0-21 0,1 22 15,20-1-15,0 0 0,1 0 16,20 0-16,-21-21 0,1 21 0,20 1 16,-20-1-16,-1 0 0,0 0 0,1-21 15,-1 21-15,-21 0 0,0 1 16,-21-1-16,0 0 0,0 0 16,-21-21-16,0 21 0,-21-21 0,-1 0 15,1 0-15,0 21 0,-22-21 16,22 0-16,-22 0 0,22 0 0,0 0 15,-1 0-15,1 0 0,21-21 16,0 21-16,21-21 0,0 0 0,0 0 16,0 0-16,21-1 15,21 1-15,-21-21 0,22 21 16,-1-22-16,0 1 0,22 0 0,-1-1 16</inkml:trace>
  <inkml:trace contextRef="#ctx0" brushRef="#br0" timeOffset="15259.99">16192 3895 0,'-21'42'32,"21"-21"-17,-21 22-15,21-1 0,-21 0 0,21 22 16,0-22-16,0 64 16,0-64-16,0 1 0,0-1 0,0 0 15,0 1-15,0-1 0,0-21 16,0 0-16,0 22 0,0-22 0,0 0 15,0 0-15,21-21 16,0 0 0,-21-21-16,21 0 0,1 21 15,-1-21-15,-21-22 0,21 22 0,0 0 16,0-21-16,0 20 0,1-20 16,-1 21-16,0 0 0,0 0 0,0-1 15,-21 1-15,21 21 16,1 21-16,-22 1 15,0-1-15,0 0 0,0 0 16,0 0-16,0 0 0,21 22 16,-21-22-16,21 0 0,-21 0 0,21 0 15,-21 1-15,21-1 0,0-21 16,1 21-16,-1-21 0,0 0 0,0 0 16,21 0-16,-20 0 0,20 0 0,-21 0 15,0 0-15,22 0 0,-22 0 16,21-21-16,-21 0 0,0-1 0,22 1 15,-22 0-15,0 0 0,0 0 0,0 0 16,1-1-16,-22 1 16,0 0-16,21 0 0,-21 0 0,21 21 15,-21 21 17,0 0-32,0 0 0,0 0 15,0 1-15,-21-22 16,21 21-16,0 0 0,21-21 31,0 0-31,0 0 16,0 0-16,1 0 0,-1 0 0,0-21 15,21 0-15,-21 21 0,1-22 16,-1 1-16,0-21 0,-21 21 16,0 0-16,21-22 0,-21 22 0,0-21 0,0 21 15,-21-22-15,21 22 16,-42 0-16,20 0 0,1 0 0,-21-1 15,21 1-15,-22 21 0,22 0 16,-21 0-16,21 0 0,0 21 16,-1 1-16,-20-1 0,21 0 0,21 21 0,0 1 15,-21-1-15,21-21 0,0 21 16,0 1-16,0-1 0,0-21 0,21 22 16,0-22-16,0 0 0,0 0 15,1 0-15,20 0 0,0 1 16,-21-22-16,22 0 0,20 0 0,-20 0 0,-1 0 15,0 0-15,22 0 0,-22-22 16,0 1-16,22 0 0,-22 0 16,-21 0-16,22 0 0,-1-1 0,-21-20 15,0 0-15,1 21 0,-22-22 16,0 1-16,0 21 0,0 0 0,0-1 16,0 1-16,0 0 0,0 42 15,-22 0 1,22 1-16,-21-1 0,21 0 15,-21 21-15,21-21 0,0 1 0,0-1 16,0 0-16,0 0 0,0 21 16,21-20-16,0-1 15,1-21-15,-1 0 0,0 21 0,0-21 16,21 0-16,-20 0 0,20 0 0,0 0 16,1-21-16,-1 21 0,0-21 15,1-1-15,-1 1 0,0 0 0,1 0 16,20-64-16,-42 64 15,0-21-15,1-1 0,-1 1 16,-21 0-16,0-1 0,0 1 0,0 21 0,0 0 16,0 0-16,-21-1 0,-1 22 15,1 0-15,21 43 0,-21-22 16,21 21-16,0 1 0,0-1 16,0 0-16,0 1 0,21-1 15,-21-21-15,0 21 0,21 1 0,-21-1 16,22-21-16,-22 43 15,0-43-15,0 0 0,0 0 0,0 0 16,-22-21-16,1 22 0,0-1 16,0-21-16,0 0 0,-22 21 0,22-21 15,-21 0-15,0 0 0,-1 0 0</inkml:trace>
  <inkml:trace contextRef="#ctx0" brushRef="#br0" timeOffset="16124.23">12255 4191 0,'0'0'0,"-21"-21"0,21 42 47,0 0-47,0 0 0,21 1 0,1 20 16,20 0-16,21 64 16,-20-64-16,-1 22 0,22-1 15,-22 22-15,21-21 0,1 20 0,-1 1 16,22 0-16,0-1 0,-1 1 15,22 0-15,-21-22 0,21 22 0,0-1 16,-22-20-16,1-1 0,0 1 0,63 63 16,-85-85-16,1 22 0,-22-22 15,0 0-15,-20-20 0,-1 20 16,0-21-16,-21 0 0,0 0 0,0 1 16,0-1-16,0 0 0,-21-21 0,-22 21 15,22-21-15,0 0 16,0 0-16,0 0 0,0 0 15,-1 0-15,1 0 0,0 0 16,0-21-16,0 21 0,0-21 0,-1 0 16,-20 21-16,21-22 0,-21 22 15,-1-21-15,22 21 0,-21-21 0,-1 21 16,1-21-16,21 21 0,-21-21 0,20 21 16,-20 0-16,21 0 15,42 0 1,0 0-16,0 21 0,22 0 15,-1-21-15,43 42 16,-43-20-16,0-22 0,22 21 16,-22 0-16,1 0 0,-1-21 0,0 0 15,1 21-15,-1-21 0,-21 0 16,21 0-16,-20 0 0,-1 0 0,21 0 16,-21 0-16,-21-21 0,0 0 0,21-21 15,-21 20 1,0-20-16,0 21 0,0 0 0,-21-22 15,0 22-15,21 0 0,-21 0 0,21 0 16,0 0-16,21 21 31</inkml:trace>
  <inkml:trace contextRef="#ctx0" brushRef="#br0" timeOffset="16948.75">15663 5906 0,'0'-22'0,"0"44"0,0-86 0,0 43 16,0 0-16,0-22 0,-21 22 16,21 0-16,-21 0 0,0 42 15,21 0 1,0 22-16,0-1 0,0 0 16,0 22-16,-21-22 0,21 22 0,-22-22 15,22 21-15,0-20 0,-21 20 0,0-20 16,0 20-16,21-21 0,0 1 15,-21-1-15,21 0 0,0 1 0,0-22 16,0 0-16,0 0 0,0 0 16,21-21-16,0 0 0,0 0 15,22-21-15,-22 0 0,21 0 16,-21-21-16,22 20 0,-1-20 0,0 0 16,-21-1-16,22 1 0,-1 0 15,22-22-15,-22 22 0,-21 21 16,0 0-16,0-1 0,1 22 0,-1 0 15,-21 22 1,0-1-16,0 0 0,0 0 16,0 0-16,0 22 0,0-22 0,0 21 15,0-21-15,0 22 0,0-22 16,0 0-16,21 21 0,0-21 0,-21 1 16,21-1-16,0-21 0,22 21 15,-22-21-15,21 0 0,1 0 16,-22 0-16,21 0 0,0-21 0,22 0 15,-22 21-15,1-22 0,-1-20 0,0 21 16,1-21-16,-22 20 0,21-20 16,-21 21-16,0-21 0,22-64 15,-43 85-15,0-22 0,0 22 16,0 0-16,-21 0 0,-1 21 16,1-21-16,0 21 0,0 0 0,0 0 15,-22 0-15,22 21 0,0-21 0,0 21 16,21 0-16,0 0 0,0 0 15,0 22-15,0-22 16,0 0-16,0 0 0,21 22 0,0-43 16,22 21-16,-22 0 0,21 0 15,-21 0-15,22-21 0,-1 0 0,0 0 16,1 0-16,41 0 16,-41 0-16,-1 0 0,21-21 0,-20 0 15,-1 0-15,-21 0 0,22-1 16,-22 1-16,0-21 0,0 21 0,-21-22 0</inkml:trace>
  <inkml:trace contextRef="#ctx0" brushRef="#br0" timeOffset="17144.54">16849 5525 0,'-22'0'0,"44"0"0,-86 0 15,43-22-15,0 22 0,0 0 16,21 22 31,-22-22-32,1 21-15,0-21 16,0 21-16</inkml:trace>
  <inkml:trace contextRef="#ctx0" brushRef="#br0" timeOffset="17252.48">15219 5969 0,'-43'21'0,"86"-42"0,-107 42 15</inkml:trace>
  <inkml:trace contextRef="#ctx0" brushRef="#br0" timeOffset="17353.43">15515 5969 0,'21'0'15,"0"-21"-15,22 21 0,-1-21 0,0 0 0,149-43 31,-149 43-31,1 21 0,-22-21 16,21 0-16,-42-1 0</inkml:trace>
  <inkml:trace contextRef="#ctx0" brushRef="#br0" timeOffset="18033.14">11853 5461 0,'-42'-21'0,"84"42"0,-126-84 0,41 20 0,22 1 15,-21 0-15,21-1 16,-22 1-16,43 0 0,-21 20 0,21-20 0,0 21 16,-21 21-16,21 21 15,21 21 1,0 1-16,0-1 0,22 22 0,-22 20 16,0-20-16,21 42 15,-20-22-15,20 22 0,0 0 0,1 21 16,-1-21-16,0 0 0,1 21 0,-1 0 15,21 0-15,43 105 16,-42-105-16,-22-21 0,22 21 0,-22-21 16,21 0-16,-20 0 0,-1 0 0,0-22 15,1 22-15,-1-21 0,-21-22 16,22 22-16,-22-22 0,0 1 0,0 42 16,-21-64-16,21 0 15,-21 1-15,21-22 0,-21 0 0,0 0 0,0 0 16,-21-21 15,0-21-31,0 0 0,-21 0 0,20-21 16,1 20-16,-21-20 0,21 0 0,-22-1 15,22 22-15,-21-21 0,21 0 16,0 20-16,-1 1 0,1 0 0,0 21 16,21 21-1,0 0-15,0 1 0,21-1 16,0 0-16,1 21 0,-1-21 15,21 1-15,-21-1 0,22 0 0,-22-21 16,21 0-16,0 0 0,1 0 0,20 0 16,-20 0-16,-1 0 0,21-21 15,-20 0-15,20 21 0,-20-43 16,-1 22-16,0 0 0,1-21 0,-22 20 16,21-20-16</inkml:trace>
  <inkml:trace contextRef="#ctx0" brushRef="#br0" timeOffset="18775.9">15092 7768 0,'-21'-21'16,"42"42"-16,-64-63 0,43 21 0,0 0 16,0-1-16,0 1 0,0 0 0,0 0 15,0 0-15,-21 0 0,0 42 16,21 0 0,0 0-16,0 21 0,0 1 0,0-1 15,0 22-15,0-1 0,0 1 16,0-1-16,0 1 0,-21 84 15,21-85-15,-21 1 0,21-22 16,0 22-16,0-22 0,0 0 16,0-21-16,0 22 0,0-22 0,0 0 15,0 0-15,0-42 32,0 0-32,0 0 0,0 0 15,0-1-15,-21-20 0,21 21 0,0-21 16,0-1-16,0 1 0,0 0 15,0-1-15,0 1 0,0 0 0,21-1 16,0 22-16,0 0 0,21 0 16,1 0-16,-1 21 0,0 0 0,1 0 15,20 21-15,-20 0 0,20 0 16,-21 0-16,1 0 0,-1 22 0,0-22 16,-20 0-16,-1 21 0,0-20 0,-21-1 15,0 21-15,-42 0 16,20 1-16,-20-22 0,0 0 0,-22 0 15,22 0-15,-22 1 0,22-1 16,-21 0-16,20-21 0,1 0 0,0 0 16,-1 0-16,22 0 0,0 0 0,0 0 15,21-21-15,0 0 16,0-1-16,0-20 0,21 21 0</inkml:trace>
  <inkml:trace contextRef="#ctx0" brushRef="#br0" timeOffset="19618.93">15790 8488 0,'21'0'0,"-42"0"0,64 0 15,-1 0-15,-21 0 16,0-21-16,0 0 0,1-1 16,-1 1-16,0 0 0,0 0 0,0 0 15,0-22-15,1 22 0,20-21 16,-21 0-16,0 20 0,-21-62 15,0 41-15,0 1 0,0 21 16,0 0-16,-21 0 0,0 21 16,0 0-16,-22 0 0,22 21 0,-21 0 0,21 21 15,0-21-15,-22 43 0,22-22 16,0 1-16,0-1 0,0 0 16,21 22-16,0-22 0,0-21 0,0 22 15,0-1-15,0-21 0,21 0 16,21 0-16,-21 1 0,22-22 0,-22 0 15,63 0-15,-20 0 0,-22 0 16,22 0-16,-22-22 0,22 1 16,-22 0-16,0 0 0,1 0 0,-1-22 15,0 1-15,1 0 0,-22-22 0,21 22 16,-21-22-16,0 1 16,1-1-16,-22 1 0,21-1 0,-21 1 15,21 21-15,-21-1 0,0 1 0,0 21 16,0 0-16,0-1 0,0 44 15,0-1 1,0 0-16,-21 21 0,21 1 0,0-1 16,-21 0-16,21 1 0,0-1 15,0 0-15,0 1 0,0-1 0,0 0 16,0 1-16,0-1 0,0-21 0,0 0 16,21 22-16,0-22 0,-21 0 15,21 0-15,0-21 0,0 21 0,1-21 16,-1 0-16,0 0 0,21 0 15,-21 0-15,1 0 0,20-21 16,0 0-16,1 0 0,-22-22 0,21 22 16,0-21-16,-20-22 0,20 22 0,-21-21 15,0 20-15,0-20 0,1-1 16,-22 1-16,0 20 0,0-20 0,0 21 16,0-22-16,0-42 15,0 85-15,-22 21 16,1 0-16,21 21 0,-21 0 15,21 1-15,0 20 0,0 0 16,0 1-16,0-1 0,0 21 0,0-20 16,0-1-16,0 22 0,0-22 15,0 0-15,0 22 0,0-22 0,0 0 16,21-20-16,-21 20 0,21-21 16,1 0-16,-1 22 0,-21-22 0,21 0 15,0-21-15,0 21 0,0-21 16,1 0-16,-1 0 0,0 0 0,0 0 15,0 0-15,0 0 0,1 0 0,-22-21 16,0-21-16,0 20 0,0 1 0,0-21 16</inkml:trace>
  <inkml:trace contextRef="#ctx0" brushRef="#br0" timeOffset="19714.54">16954 7916 0,'0'0'0,"0"-21"15</inkml:trace>
  <inkml:trace contextRef="#ctx0" brushRef="#br0" timeOffset="19813">17949 7747 0,'21'0'0,"106"-63"31,-84 41-31,-22 1 0,-21 0 16,0 0-16</inkml:trace>
  <inkml:trace contextRef="#ctx0" brushRef="#br0" timeOffset="20827.59">11811 6329 0,'0'0'0,"-106"-106"31,148 85-31,-63 21 0,0 0 16,0 0-16,0 0 0,0 0 15,-1 0-15,1 21 0,0-21 16,0 21-16,0 22 0,0-1 0,-22 21 15,86 1-15,-43 21 0,-22-1 16,22 1-16,0-22 0,0 43 16,0 0-16,-21 21 0,21 0 0,0 0 15,0 0-15,0 0 0,0 21 0,0 0 16,43 128 0,-22-149-16,0 21 0,0-21 0,21 21 0,-20-21 15,-1-21-15,21 21 0,-21-21 0,0-1 16,22 1-16,-22 0 0,0 0 15,0-21-15,22-1 0,-43 1 0,21-22 16,0 22-16,-21-21 0,21-1 16,-21-21-16,0 1 0,0 20 0,0-20 15,0-22-15,0 21 0,0-21 0,0 22 16,0-22-16,-21-21 16,0 0-16,0 0 0,-1-21 15,1-1-15,0-20 0,0 21 16,0 0-16,0-22 0,-1 1 0,-20 21 15,21-21-15,0-1 0,-22 1 16,1 21-16,21-22 0,-21 22 16,-1 0-16,22-21 0,-21 42 0,21-21 15,-22-1-15,22 22 0,0 0 0,0 0 0,21 22 16,0-1 0,0 0-16,0 42 15,21-41-15,-21 20 0,21 0 0,0 1 16,0-1-16,1 0 0,-1 1 15,0-22-15,0 21 0,-21 0 0,21 1 16,0-22-16,1 0 0,-1 21 0,21-20 16,-21-22-16,0 21 0,22-21 0,20 0 15,-20-21-15,-22-1 0,21 1 16,0-21-16,1 0 0,-1-1 0,-21 1 16,22 0-16,-1-22 0,-21 1 15,21-1-15,1 1 0,-22 20 0,21-20 16,1 20-16,-1 1 0,0 0 15</inkml:trace>
  <inkml:trace contextRef="#ctx0" brushRef="#br0" timeOffset="23377.14">13970 9970 0,'0'-22'15,"0"44"-15,0-86 0,21 43 0,-21 0 16,21-22-16,-21-20 0,0 42 16,0 0-16,0-1 0,0 1 0,0 42 31,0 1-31,-21 20 0,21 0 0,-21 1 16,0 20-16,0 128 15,-1-107-15,22-20 0,0 20 16,0-20-16,-21 21 0,21-22 0,-21 1 15,21-22-15,0 21 0,0-20 0,-21-1 16,21-21-16,0 22 16,0-22-16,0 0 0,0-42 31,0 0-31,0-1 0,0 1 0,0-21 16,0 0-16,21 20 0,-21-20 15,21 0-15,-21-22 0,0 22 0,21 0 16,22-43-16,-43 64 0,21 0 15,0-1-15,0 1 0,0 21 16,1 0-16,-1 21 0,-21 1 16,21 20-16,0-21 0,0 21 0,-21 1 15,21-1-15,1 0 0,-1 1 16,-21-22-16,21 21 0,0 1 0,0-22 16,0 21-16,1-21 0,-1 0 15,0 1-15,0-22 0,0 21 0,0-21 16,1 0-16,20 0 0,-21 0 15,0 0-15,22 0 0,-22 0 0,0 0 16,0-21-16,0-1 0,0 1 0,1-21 16,-1 21-16,0-22 0,-21 22 15,0-21-15,21 0 0,-21 20 0,21-41 16,-21 21-16,21 20 0,-21 1 16,0 42 15,0 1-31,0-1 0,0 0 0,0 64 15,0-64 1,0 0-16,0 0 0,0 21 16,22-20-16,-1-1 0,0 0 15,0 0-15,0-21 0,0 0 16,1 0-16,-1 0 0,0 0 16,21 0-16,-21 0 0,1-21 0,-1 0 15,0 21-15,0-21 0,0-1 0,0 1 16,-21 0-16,0 0 0,0 0 15,0 0-15,0-22 0,-21-20 16,0 42-16,0-22 0,-21 22 16,20-21-16,-20 21 0,21-1 15,-21 22-15,-1 0 0,22 0 0,0 0 16,-21 22-16,20-1 0,1 0 0,0 42 16,21-20-16,0-1 0,0 0 15,0-20-15,0 20 0,0-21 16,0 21-16,21-20 0,0-22 0,22 21 15,-22-21-15,0 21 0,21-21 0,1 0 16,-22 0-16,21-21 0,1 21 16,-1-21-16,0-1 0,1 1 0,-1 0 15,-21 0-15,21 0 0,1-22 16,-22 22-16,0 0 0,0-21 16,0 21-16,1-22 0,-1 22 0,-21 0 15,0 0-15,21 21 0,0 0 16,-21 21-16,0 0 15,0 21-15,0 1 0,0-1 0,0 0 16,0 1-16,0-1 0,0 0 0,0 1 16,0-1-16,0 0 0,0-20 0,0-1 15,0 0-15,0 0 0,0 0 16,21-21-16,0 0 16,1 0-16,-22-21 0,21 21 15,0-21-15,-21 0 0,21-22 16,0 22-16,0-21 0,-21 21 15,22-22-15,-1 1 0,0 0 0,-21-1 16,0 1-16,21 0 0,0 21 0,-21-22 16,21 22-16,1 21 15,-1 0-15,0 21 16,0 0-16,-21 1 0,0-1 16,21 0-16,-21 0 0,21 0 15,-21 0-15,22 1 0,-22-1 16,0 0-16,21 0 0,-21 0 0,21-21 15,-21 21-15,21-21 0,0 0 0,0 0 16,1 0-16,-1 0 0,0 0 16,21 0-16,-21 0 0,1 0 15,-1 0-15,0 0 0,0-21 0,0 0 16,0 0-16,22-21 0,-43 20 16,0-20-16,21 21 0,-21-21 15,21-1-15,-21 22 0,0 0 0,0 0 16,0 0-16,0 42 15,0 0-15,0 0 16,0 21-16,0 1 0,0-1 16,0 0-16,-21 1 0,21-1 0,0 0 0,0-20 15,0 20-15,0-21 0,21 0 16,0 0-16,0 1 0,1-1 0,20-21 16,-21 0-16,64 0 15,-43 0-15,0 0 0,1 0 0,20-21 16,-20-1-16,20 1 0,-21 0 15,22 0-15,-22 0 0,1 0 0,-1-22 16,-21 22-16,0-21 0,22-64 16,-43 85-16,0-22 15,0 22-15,-22 0 0,1 0 0,0 21 16,-21 0-16,21 21 0,-1 0 0,-20 0 16,21 1-16,0-1 0,0 21 15,-1-21-15,22 22 0,0-1 0,0-21 16,0 0-16,0 22 0,0-22 0,22 0 15,-1 0-15,0 0 0,0 0 16,21-21-16,-20 0 0,20 0 0,0 0 16,43 0-16,-22 0 15,-20-21-15</inkml:trace>
  <inkml:trace contextRef="#ctx0" brushRef="#br0" timeOffset="24051.75">18648 10562 0,'0'21'0,"0"-42"0,-21 42 0,21 1 15,21-22 1,0 0-1,0-22-15,-21 1 16,0 0-16,0 0 0,0 0 16,0 0-16,0-22 0,0 22 15,0-21-15,0 21 0,0-22 16,-21 22-16,0 0 0,0 0 0,-22 0 16,22-1-16,0 22 0,-21 0 0,-1 0 15,1 0-15,0 0 0,20 0 16,-20 22-16,0-1 0,-1 21 0,22-21 15,0 22-15,0-22 0,0 21 0,21 0 16,0 1-16,0-1 0,0-21 0,21 22 16,0-1-16,21-21 0,22 21 15,-43-20-15,21-1 0,1-21 16,-22 0-16,21 0 0,-21 0 0,22 0 16,-22 0-16,21 0 0,-21-21 15,1-1-15,-1 1 0,0 0 0,0-21 16,-21 21-16,21-22 0,-21-20 0,21 20 15,-21-20-15,0 21 0,22-22 16,-1 1-16,-21-1 0,21 1 16,-21 20-16,0 1 0,21 0 0,-21-1 15,0 22-15,0 0 0,0 0 0,0 42 16,0 21 0,0-21-16,0 22 0,0-1 0,0 0 15,0 1-15,-21-1 0,21 22 16,0-22-16,0 21 0,0-20 0,0-1 15,0 0-15,0 1 0,21-22 0,0 21 16,0-21-16,-21 1 0,22-1 0,-1 0 16,21 0-16,0-21 15,-20 0-15,-1 0 0,0 0 16,0 0-16,0 0 0,0 0 0,1-21 16,20 21-16,-21-21 0,-21 0 0,21-1 15,0 1-15</inkml:trace>
  <inkml:trace contextRef="#ctx0" brushRef="#br0" timeOffset="24345.59">19283 10499 0,'0'0'0,"21"0"16,0 0 0,0 0-16,0 0 15,1 0-15,-1 0 0,-21-21 16,21 21-16,0-22 0,0 1 16,-21 0-16,0 0 0,0 0 15,0 0-15,0-1 16,0 1-16,-21 21 15,0 0-15,0 0 16,0 0-16,-1 0 0,1 21 0,21 1 16,-21-1-16,21 21 0,-21-21 0,21 22 15,0-22-15,0 0 0,0 21 0,0-21 16,0 22-16,0-22 0,0 0 16,21 0-16,0 0 0,0 1 0,1-22 15,-1 21-15,0-21 0,21 0 0,-21 21 16,1-21-16,20 0 0,-21 0 15,21 0-15,-20 0 0,20-21 16,-21 21-16</inkml:trace>
  <inkml:trace contextRef="#ctx0" brushRef="#br0" timeOffset="25148.13">19960 10372 0,'0'-21'16,"0"42"-16,0-85 0,0 43 0,0-21 0,0 21 15,0-1-15,-21 1 0,0 21 16,0 0-16,-1 21 15,22 1-15,-21-1 0,21 0 16,-21 21-16,21-21 0,0 22 0,0-22 16,0 21-16,0 1 0,0-22 15,0 21-15,21-21 0,0 0 16,1 1-16,-1-1 0,-21 0 0,21 0 16,0 0-16,0-21 0,0 21 0,22-21 15,-22 0-15,0 0 0,0 0 16,0 0-16,22 0 0,-22 0 0,0-21 15,0 0-15,0 0 0,1 0 0,-1 0 16,0-22-16,-21 22 0,21 0 0,-21-21 16,21 20-16,-21 1 0,0 42 31,0 1-31,0-1 16,0 0-16,-21 0 0,21 0 15,0 0-15,0 1 0,0-1 16,0 0-16,0 0 0,0 0 15,21-21-15,0 21 0,1-21 16,-1 0-16,21 0 0,-21 0 16,0 0-16,22 0 0,-1 0 0,-21-21 15,22 21-15,-22-21 0,21 0 0,0-21 16,-20 20-16,-22-20 0,0 21 16,0-21-16,0-1 0,0 1 15,0 0-15,0-1 0,0 22 0,-22-21 16,1 21-16,0-22 0,0 22 15,0 21-15,-22-21 0,22 21 16,-21 0-16,21 0 0,-22 21 0,22-21 16,0 21-16,0 22 0,0-22 0,0 21 15,-1-21-15,22 22 0,0-1 0,0 0 16,0-21-16,0 22 0,0-22 16,22 0-16,-1 0 0,0 0 15,21 1-15,-21-1 0,22-21 0,-22 0 0,21 0 16,-21 0-16,22 0 0,-1 0 15,0 0-15,-20-21 0,20-1 0,-21 1 16,21 0-16,1 0 0,-22 0 0,21-22 16,-21 22-16,1-21 0,20 21 15,-21-22-15,-21 22 0,21 0 16,0 0-16,-21 0 0,22 21 0,-22 21 31,0 0-31,0 21 0,0-20 16,0-1-16,0 0 0,0 0 0,0 21 15,0-20-15,21-1 0,0-21 0,0 21 16,21 0-16,-20-21 0,-1 0 0,0 0 16,21 0-16,-21 0 0,22 0 15,-22 0-15,0 0 0,21 0 16,-20-21-16,-1 0 0,0 21 0</inkml:trace>
  <inkml:trace contextRef="#ctx0" brushRef="#br0" timeOffset="26460.89">10731 6456 0,'22'-21'0,"-44"42"0,44-85 0,-22 43 0,0 0 15,0 0-15,0 0 0,0 0 0,0-1 16,-22 22 0,1 0-16,21 22 0,0-1 15,-21 21-15,0 0 0,21 22 0,0-1 16,-21 1-16,0 21 0,-1-1 16,1 22-16,0-21 0,0 42 0,0-21 15,0 21-15,-1 0 0,-20 0 0,21 21 16,0 0-16,0 0 15,-1-21-15,1 21 0,0 0 0,0 22 16,21-22-16,-21 0 0,21 148 16,-21-147-16,21-1 0,-22 0 0,22 0 15,0 0-15,-21-21 0,-21 170 16,42-170-16,-21 0 0,21 0 16,0 0-16,-21 0 0,21-22 0,-22 22 15,22-21-15,0-21 0,0 21 16,0-22-16,0-20 0,0 21 0,0-22 15,22 43-15,-1-43 0,0-20 16,0-22-16,0 21 0,-21-21 0,21 1 16,-21-1-16,22-21 0,-22-21 31,0-1-31,0 1 16,-22 0-16,1 0 0,21 0 15,-21 0-15,0-1 0,0 1 0,0 0 16,-22 0-16,22 0 0,0 0 15,-21-1-15,20 1 0,1 0 0,-21 0 16,21 0-16,0 0 0,-1 21 0,1-22 16,0 22-16,0 0 0,21-21 0,-21 21 15,21 21 1,0 1 0,21-1-16,0 0 0,-21 0 0,21 0 15,0 0-15,1 1 0,-1-1 0,0 21 16,0-21-16,0 0 0,0 1 0,1-1 15,-1 0-15,0 0 16,0 0-16,0-21 0,0 21 0,1-21 16,-1 0-16,21 0 0,-21 0 0,0 0 15,1-21-15,20-21 0,0 21 16,-21 0-16,1-1 0,-1-20 0,0 21 16,0 0-16,21-22 0,-20 22 15,-1 0-15,0 0 0,0-21 0,0 20 16,-21 1-16,43 0 15,-43 0-15,21 21 0</inkml:trace>
  <inkml:trace contextRef="#ctx0" brushRef="#br0" timeOffset="27540.27">11493 12044 0,'0'0'0,"22"-64"32,-1 43-32,-21 0 0,0 0 0,0 0 15,0 0-15,0-1 0,0 1 16,0 0 0,-21 21 15,-1 0-16,1 0-15,0 0 16,0 0 0,21 21-16,-21-21 0,0 0 15,21 21-15,-22-21 63,1 0-32,21-21-31,0 0 16,0 0-1,0 0-15,-21 21 16,21-21-16,-21 21 16,21-22-16,0 1 31,0 42 16,0 1-32,0-1-15,0 0 0,0 0 16,0 0-16,0 0 16,0 1-16</inkml:trace>
  <inkml:trace contextRef="#ctx0" brushRef="#br0" timeOffset="31310.12">18690 3196 0,'0'0'0,"42"21"0,-63-21 16,21-21 0,0 0-16,21 0 0,22 0 0,-22 0 15,21-1-15,1-20 0,20 21 16,1 0-16,41-22 0,1 1 16,21 0-16,0-1 0,0 1 0,127-64 15,-148 22-15</inkml:trace>
  <inkml:trace contextRef="#ctx0" brushRef="#br0" timeOffset="31733.88">19325 5419 0,'0'-21'0,"0"42"0,42-42 0,-20-1 0,20 1 16,-21 0-16,43 0 0,-22 0 0,21-22 15,-20 22-15,20-21 0,1 21 16,-1-22-16,22 1 0,42-43 16</inkml:trace>
  <inkml:trace contextRef="#ctx0" brushRef="#br0" timeOffset="32156.15">17462 6752 0,'-21'21'0,"42"-42"0,-42 64 16,0-43-16,0 0 15,42-22 16,0 22-31,0-21 16,1 0-16,20 0 0,0 0 0,1 0 16,-1-1-16,21-20 0,1 21 15,21 0-15,-1-22 0,1 22 16,0-21-16,-1 21 0,1-22 0,0 43 16</inkml:trace>
  <inkml:trace contextRef="#ctx0" brushRef="#br0" timeOffset="32603.89">17653 9081 0,'42'-127'16,"-21"105"-1,1-20-15,-1 21 0,0-21 0,21 20 16,-21 1-16,22-21 0,20 21 0,-20-22 15,20 22-15,1-21 0,-1 21 0,149-85 16,-149 85-16</inkml:trace>
  <inkml:trace contextRef="#ctx0" brushRef="#br0" timeOffset="33069.62">16891 11430 0,'-42'21'0,"84"-42"0,-106 63 0,43-42 15,42-21 17,-21 0-32,22 0 0,-1 0 15,0 0-15,21-1 0,-21 1 16,22 0-16,-1 0 0,0-21 0,1 20 16,20-20-16,1 21 0,-22-21 0,85-22 15,-63 43-15,-1 0 0,-21-22 16,22 22-16,-22 0 0</inkml:trace>
  <inkml:trace contextRef="#ctx0" brushRef="#br0" timeOffset="33446.41">15367 12446 0,'-21'21'0,"42"-42"0,-85 63 0,22-20 16,42-1-16,21-21 31,0 0-15,1-21-16,-1 21 0,21-22 0,-21 22 15,22-21-15,-22 0 0,21 21 16,0-21-16,1 0 0,-1 0 0,0-22 16,1 22-16,-1 0 0,22-21 0,-1 20 15,1-20-15,63-43 16,-43 43-16,-20 0 0,-1-22 0</inkml:trace>
  <inkml:trace contextRef="#ctx0" brushRef="#br1" timeOffset="62892.01">1524 5376 0,'0'0'0,"-21"0"0,0 0 15,-1 0-15,1 0 0,0-21 16,0 21-16,0 0 0,0 0 0,-1 0 16,-20 0-16,21 0 0,0-21 15,0 21-15,-1 0 0,1 0 0,0 0 16,0 0-16,0 0 0,0 0 16,-1 0-16,1 0 15,0 0 1,0 0-1,42 0 48,0 0-63,22 0 0,-22-21 16,21 21-16,0 0 0,1 0 0,-1 0 15,22 0-15,-1 0 0,1 0 16,-1-21-16,1 21 0,-1 0 0,22 0 15,-22 0-15,1-21 0,20 21 16,1 0-16,0 0 0,-1 0 0,1 0 16,0-22-16,21 22 0,-22 0 15,22 0-15,-21 0 0,-1 0 0,22-21 16,-21 21-16,21 0 0,-22 0 16,128-21-16,-127 21 15,21 0-15,-22 0 0,22-21 16,-21 21-16,-1-21 0,1 21 0,0 0 15,-1-21-15,1 21 0,0 0 0,-1 0 16,1-22-16,-21 22 16,-1 0-16,1 0 0,-1 0 0,-21 0 0,22 0 15,-22 0-15,-21-21 0,22 21 16,-22 0-16,21 0 0,-21 0 0,1 0 16,-1 0-16,0 0 0,0 0 15,0 0 1,-21-21 15,-21 21-31,0 0 16,0 0-16,0 0 0,-1 0 15,1 0-15,0 0 0,0-21 0,-21 21 16,-1 0-16</inkml:trace>
  <inkml:trace contextRef="#ctx0" brushRef="#br1" timeOffset="63768.11">1228 5440 0,'0'0'0,"-22"0"0,1 0 0,0 0 16,0 21-16,0-21 16,0 0-16,-1 0 0,1 0 15,21 21-15,-21-21 16,0 0-1,42 0 17,0 0-17,0 0-15,22 0 0,-22 0 16,21 0-16,1 0 0,-1 0 16,0 0-16,22 0 0,-1 0 0,-20 0 15,20 0-15,1 0 0,-1 0 16,1 0-16,-1 0 0,1-21 15,-1 21-15,1 0 0,20 0 16,1-21-16,0 21 0,20 0 0,-20 0 16,21-21-16,0 21 0,0 0 15,-22 0-15,22-21 0,0 21 0,0-22 16,0 22-16,-1 0 0,1 0 16,0 0-16,0-21 0,0 21 0,-22 0 15,1 0-15,0 0 0,-1 0 16,1 0-16,-21 0 0,20 0 0,-20-21 15,-1 21-15,1 0 0,-22 0 16,0 0-16,1 0 0,-1 0 0,-21 0 16,0 0-16,1 0 0,-1 0 15,0 0-15,-21-21 16,-21 21 31,0 0-47,-1 0 15,1 0 1,0 0-16,0 0 16,0 0-1,0 0-15,-1 0 0,1 0 0,0 0 16,-21 0-16</inkml:trace>
  <inkml:trace contextRef="#ctx0" brushRef="#br1" timeOffset="64512.68">1333 5271 0,'0'0'0,"22"0"47,-1 0-47,21 0 15,0 0-15,1 0 0,-1 0 16,22 0-16,-1 0 0,1 0 0,-1 0 16,22 0-16,-1 0 0,1 0 15,21 0-15,21 0 0,0 0 16,0 0-16,0 0 0,0 0 15,0 0-15,0-22 0,21 22 0,127-21 16,-148 21-16,0-21 16,0 21-16,-21 0 0,21-21 0,-21 21 15,0 0-15,-22 0 0,1-21 0,0 21 16,-1 0-16,-20 0 0,-1 0 16,-20 0-16,-1 0 0,0-21 0,1 21 15,-22 0-15,0 0 0,-42 0 31,0 0-31,0 0 16,-1 0-16,-41 21 16,21-21-16,-1 0 0,1 0 15,-22 0-15,22 21 0,-21-21 0,20 0 16</inkml:trace>
  <inkml:trace contextRef="#ctx0" brushRef="#br1" timeOffset="65187.9">1206 5482 0,'22'0'31,"-1"0"-16,21 0-15,-21 0 0,22 0 16,20 0-16,-21 0 0,22 0 16,21 0-16,-1 0 0,-20 0 0,42 0 15,-1-21-15,1 21 0,21 0 16,21 0-16,1 0 0,-1 0 0,21 0 16,-21-21-16,22 21 0,-1 0 15,0 0-15,-21 0 0,1 0 0,-1 0 16,-21-21-16,-21 21 0,21 0 15,-43 0-15,107 0 16,-107 0-16,-20 0 0,-1 0 0,-20 0 16,-1 0-16,0 0 0,-20 0 0,-1 0 15,0 0-15,0 0 0,0 0 78,0 0-46,1 0-1</inkml:trace>
  <inkml:trace contextRef="#ctx0" brushRef="#br1" timeOffset="67444.39">21040 2244 0,'0'0'0,"0"-21"15,-22 21-15,1-22 32,0 22-32,21-21 15,-21 21-15,0-21 0,0 21 16,21-21-16,0 0 15,0 0-15,0-1 16,0 1-16,0 0 0,21 0 16,0 0-16,0 0 15,21-1-15,-20 22 0,-1-21 16,21 21-16,-21 0 16,22 0-16,20 0 0,-21 0 0,22 0 15,-1 0-15,1 0 0,-1 0 16,1 0-16,-1 0 0,-20 21 0,20-21 15,1 22-15,-22-1 0,22-21 16,-22 21-16,0 0 0,22 0 0,-22 0 16,0 22-16,1-22 0,-22 0 15,21 0-15,1 22 0,-22-22 0,0 21 16,21 0-16,-21 1 0,-21 20 16,0-20-16,22 20 0,-22-21 0,0 22 15,0-22-15,-22 22 0,1-22 16,0 0-16,0 1 0,0-1 15,-22 22-15,22-22 0,-21 0 0,0 1 16,20 20-16,-20-21 0,21 22 16,-21-1-16,20 1 0,-20-22 0,21 22 15,-21-1-15,20-20 0,-20 20 16,0 1-16,21-22 0,-22 21 0,1 1 16,0-1-16,-1 22 0,1-21 15,-64 84-15,64-85 0,-1 1 16,1-1-16,0 1 0,-1-1 15,22 1-15,0-1 0,0 1 0,0-1 16,21 1-16,-21-1 0,21 1 0,0-1 16,0 1-16,0-1 15,0 1-15,0-1 0,21 1 0,0-1 16,0 1-16,0-1 0,0 1 0,1-1 16,-1 1-16,21-1 0,0-20 15,1 20-15,-1 1 0,0-22 0,22 0 16,-1 22-16,1-22 0,-1 0 15,1 1-15,-1-1 0,1-21 16,21 22-16,-22-1 0,22-21 0,-1 0 16,1 0-16,0 1 0,-1-1 15,65 0-15,-65-21 0,-20 0 0,-1 0 16,-20 0-16,20 0 0,-21 0 0,-20 0 16,20 0-16,-21 0 15,0 0-15,0 0 0,-21-21 16,0 0-16,0-1 15,-21 22 1,0 0-16,0 0 0,0 0 16,0 0-16,-1 0 0,1 0 0,-21 22 15,21-22-15,-22 21 0,1 0 16,21-21-16,-21 21 0,-43 21 16,43-20-16,-1-1 0,-20 0 15,20 0-15,1 0 0,0 22 16,21-22-16,-22 0 0,1 21 0,0-21 15,20 22-15,1-22 0,-21 64 16,21-43-16,0 0 0,21 1 16,-22-1-16,22 21 0,0 1 0,0-22 15,0 22-15,0-1 0,0 1 16,0 20-16,0-20 0,0-1 0,0 22 16,22 63-16,-22-63 0,21 0 15,0-1-15,-21-20 0,21 20 16,0 1-16,0 0 0,1-1 0,-22 1 15,21 0-15,0-1 0,21 1 0,-21 0 16,1-22-16,-1 22 0,0 0 16,21-1-16,-21 1 0,22-22 15,-22 22-15,21 0 0,-21-1 0,22 1 16,-22-21-16,21 20 0,-21 1 0,22-22 16,-22 22-16,21-21 0,1 105 15,-22-106-15,0 1 0,0 21 16,0-22-16,-21 1 0,0-1 0,0-21 15,0 22-15,0-1 0,0 1 0,0-1 16,0-20-16,0 20 0,0-20 0,-21 20 16,0-21-16,0 1 15,0 20-15,-1-20 0,-20-1 0,0 0 16,-1-21-16,1 22 0,0-1 0,-1 0 16,1-20-16,0 20 0,-22 0 0,22 1 15,0-22-15,-22 21 0,22 0 16,-1-20-16,-20 20 0,21-21 15,-1 21-15,-20-20 0,20-1 0,1 0 16,-85 21-16,85-21 0,-22-21 0,22 22 16,-64-22-1,43 0-15,20 0 0,1 0 0,0 0 0,-1 0 16,22 0-16,0 0 0,-21 0 16,20 0-16,1 0 0,21-22 0,-21 22 15,0 0-15,21 22 63,21-22-48,0 0-15,-21 21 0,21-21 16,1 0-16,-1 0 16,-21-21-1,0-1 1,0 1-16,0-21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29:42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1270 0,'22'0'47,"-1"0"-47,0 0 16</inkml:trace>
  <inkml:trace contextRef="#ctx0" brushRef="#br0" timeOffset="664.62">7641 402 0,'-21'0'47,"0"0"31,0 191-62,21 63 0</inkml:trace>
  <inkml:trace contextRef="#ctx0" brushRef="#br0" timeOffset="3667.9">8107 15515 0,'-21'0'62,"-1"0"-62,1 0 0,0 21 0,0-21 16,0 0-16,0 0 0,-1 0 16,-41 0-16,42 0 0,0 0 15,-22 0-15,22 0 0,-21 22 16,-1-22-16,22 0 0,-21 0 0,0 0 15,-1 0-15,1 0 0,21 0 16,-43 0-16,22 0 16,21 0-16,0 0 0,-1 0 0,1 0 0,0 0 15,0 0 1,42 0 46,0 0-62,0 0 16,1 0-16,-1 0 0,0 0 16,0 0-16,0 0 0,22 21 0,-22-21 15,21 0-15,0 0 0,22 0 16,-22 0-16,22 0 0,-22 0 0,22 0 16,-1 0-16,1 0 0,-1 0 15,22 0-15,-22 0 0,1-21 16,20 21-16,-20 0 0,21 0 0,-22 0 15,22 0-15,-1-22 0,-20 22 16,21 0-16,42 0 0,-64 0 16,-21 0-16,1 0 0,-1 0 15,0 0-15,-20 0 0,-1 0 0,0 0 16,0 0-16,0 0 16,-42 0 93,0 0-93,0 0-16</inkml:trace>
  <inkml:trace contextRef="#ctx0" brushRef="#br0" timeOffset="4937.7">8805 15304 0,'-63'-22'15,"84"22"32,0 22-31,0-22-16,0 21 0,1-21 16,-1 21-16,21 0 0,-21-21 0,0 21 15,22 0-15,-1-21 0,-21 22 16,22-22-16,-22 21 0,21 0 15,-21-21-15,22 21 0,-22-21 0,0 21 16,0-21-16,21 21 0,-20-21 16,-22 22-1,0-1 1,-22 0 0,1 0-1,0-21-15,-21 21 0,-1 0 16,22-21-16,-21 22 0,21-22 0,-22 21 15,1-21-15,0 21 16,-1 0-16,1-21 0,-21 21 0,20-21 16,-20 21-16,20 1 0,1-22 0,-21 21 15,41-21-15,-20 21 0,0 0 16,21-21-16,-1 0 0,1 21 0,0-21 16,42 0 30,0 0-46,-21-21 0,22 21 16,20 0-16,-21-21 0,0 0 0,0 21 16,22-21-16,-1 21 0,-21-22 0,22 1 15,-1 21-15,0-21 16,1 0-16,-1 0 0,21 0 16,-20-1-16,-1 1 0,0 21 0,-20-21 15,-1 21-15,0 0 0,0 0 16,0-21-16,0 21 15,-21-21 1,0 0 15,0-1-15,-21 22 0,0-21-16,0 21 0,0-21 15,0 21-15,-22 0 0,22-21 16,0 21-16,-21-21 0,-1 21 0,22-21 15,-64-22-15,64 22 16,-21 0-16,0 0 0,-1 0 16,22-1-16,-21 22 0,21-21 0,-22 0 15,22 0-15,0 21 0,0 0 16,0-21-16,-1 21 16,1 0-16,21-21 15,0 42 16,21 0-31,1-21 16,-1 21-16,0 0 0,0 0 16,0-21-16,0 22 0,22-1 15,-22 0-15,21 0 0,1-21 0,-22 21 16,21 0-16,0 1 0,1-1 0,-1-21 16,0 21-16,1-21 0,-22 21 15,21-21-15,1 0 0,-22 0 0,21 21 16,-21-21-16,0 0 0,1 0 15,-22 21-15,21-21 0,-21 22 16,0-1 0,-21 0-16,-1-21 0,1 21 15,-21-21-15,21 21 0,-22 0 16,-20-21-16,21 22 0,-22-1 0,1 0 16,-1 0-16,-63 21 15,64-20-15,-1-1 0,22 21 0,-1-21 16,1 0-16,0 1 0,21-1 0,-43 21 15,22-21 1,21 0-16,-1-21 16,44 0 15,-1 0-15,0 0-16,0 0 15,0 0-15</inkml:trace>
  <inkml:trace contextRef="#ctx0" brushRef="#br0" timeOffset="8187.84">11959 16574 0,'0'21'15,"-21"-21"17,0 0-17,0 0-15,-1 0 16,1 0-16,0 0 15,0 0 1,0 0 15,21 21 16,21-21-47,0 0 16,0 0-16,0 0 15,1 0-15,-1 0 0,0 0 0,42 0 16,-20 0-16,-22 0 16,21 0-16,-21 0 0,1 0 0,-1 0 15,0 0-15,0 0 0,0 0 0,-42 0 47,0 0-47,0 0 0,0 0 16,-1 0-16,1 0 0,0 0 15,0 0-15,-21 0 0,20 0 0,1 0 16,0 0-16,-21 0 0,21 0 0,-1 0 16,1 0-16,0 0 0,0 0 15,0 0-15,21 21 16,21-21 0,0 0-1,0 21-15,0-21 0,1 0 16,-1 0-16,0 0 0,0 0 0,0 0 0,0 0 15,1 0-15,-1 0 0,0 0 16,-42 0 0,0 0-1,-1 0-15,-20 0 0,21 0 16,-21 0-16,20 21 0,-20-21 0,21 0 16,0 0-16,0 0 0</inkml:trace>
  <inkml:trace contextRef="#ctx0" brushRef="#br0" timeOffset="9656.08">12890 16658 0,'0'0'0,"-21"0"0,0 0 16,0 0 0,0 0-1,0 0 1,-1 0 0,1 0-16,42 0 31,1 0-16,-1 0-15,0 0 0,21 0 0,-21 0 16,22 0-16,-1 0 0,0 0 0,1 0 16,20 0-16,-20 0 0,20 0 15,1 0-15,-1 0 0,-21 0 0,22-21 16,-22 21-16,1 0 0,20-21 16,-21 21-16,1 0 0,-1 0 15,0 0-15,-20 0 0,20-21 0,0 21 16,-21 0-16,1 0 0,-1 0 0,0 0 15,0 0-15,-42 0 32,0 0-32,0 0 0,-22 0 15,1 0-15,21 0 0,-43 0 16,22 0-16,0 0 0,-64 0 16,42 0-16,22 0 0,-22 0 0,22 0 15,0 0-15,-1 0 0,1 0 16,21 0-16,-21 0 0,20 0 15,1 0-15,0 0 16,42 0 15,0 0-31,1 0 16,-1 0-16,21 0 0,-21 0 16,22 0-16,-1 0 0,0 0 0,1 0 15,-1 0-15,0 0 0,1 0 0,-1 0 16,0 21-16,43-21 15,-43 0-15,1 0 0,-22 0 16,21 0-16,-21 0 0,0 0 0,1 0 16,-1 0-16,-42 0 31,-1 0-31,-20 0 0,0 0 0,21 0 16,-22 21-16,1-21 0,0 0 15,-1 0-15,-20 0 0,20 0 0,1 0 16,0 21-16,21-21 0,-22 0 0,22 0 15,-21 0-15,21 0 0,-1 0 16,44 0 31,-1 0-47,0 0 0,0 0 16,21 0-16,-20 0 0,20 0 15,-21 0-15,0 0 0,22 0 16,-22 0-16,0 0 0,21 0 0,-21 0 15,1 0-15,-1 0 0,0 0 16,-42 0 15,0 0-31,-1 0 0,1 0 0,0 0 16,0 0-16,0 0 0,-22 21 16,22-21-16,0 0 15,21 22-15,-21-22 16,42 0 31,0 0-32,0 0-15,1 0 16,-1 0 0</inkml:trace>
  <inkml:trace contextRef="#ctx0" brushRef="#br0" timeOffset="13196.15">15113 16277 0,'-21'0'0,"0"0"16,-1 0 31,44 0 0,-1 0-47,-21 21 0,21-21 15,0 22-15,0-22 16,0 21-16,1-21 0,-1 0 16,0 21-16,21-21 0,-21 0 15,1 21-15,20 0 0,0-21 16,-21 21-16,22-21 0,-22 22 0,21-22 16,-21 0-16,22 21 0,-22-21 0,21 0 15,-21 21-15,1-21 0,-1 0 16,21 0-16,-21 21 0,0-21 0,1 0 15,41 21-15,-42-21 0,0 0 16,1 0-16,20 0 0,-21 0 16,21 0-16,-20 21 0,-1-21 0,21 0 15,-21 0-15,0 0 0,22 0 16,-22 0-16,0 0 0,0 0 0,-21 22 16,21-22-16,1 0 0,-1 0 15,0 0-15,0 21 16,0-21-1,0 0-15,1 0 0,-1 0 16,0 0-16,0 0 0,0 0 16,0 0-16,1 0 0,-1 0 0,0 0 15,0 0-15,21 0 16,1 0-16,-22 0 0,0 0 16,21 0-16,-20 0 0,20 21 0,0-21 15,22 0-15,-22 0 0,22 0 16,-1 0-16,1 0 0,-1 0 0,85 21 15,-63-21-15,0 0 16,-1 0-16,-20 21 0,20-21 16,1 0-16,-21 0 0,20 21 0,-20-21 15,20 0-15,-20 0 0,21 22 0,-22-22 16,1 0-16,20 0 0,-20 0 16,-1 0-16,1 21 0,-1-21 15,1 0-15,20 0 0,-20 0 0,-1 0 16,22 0-16,-21 21 0,20-21 0,-20 0 15,20 0-15,1 0 0,-21 0 0,20 0 16,-20 21-16,20-21 0,43 0 16,-42 0-16,-21 0 15,20 0-15,-20 0 0,20 0 0,-20 0 16,21 21-16,-1-21 0,1 0 0,-22 0 16,22 0-16,-21 0 0,168 0 15,-168 0-15,-1 0 16,1 0-16,21 0 0,-22 0 0,1 0 15,-1 0-15,1 0 0,-1 0 16,1 0-16,-1 0 0,1 0 0,-1 0 16,1 0-16,-22 0 0,21 0 0,-20 0 15,20 0-15,-20 0 16,20 0-16,1-21 0,-22 21 0,21 0 16,1 0-16,-1-21 0,-20 21 0,20-21 15,1 21-15,-22-21 0,22-1 16,-22 22-16,0-21 0,64 0 15,-64 0-15,1 0 0,-1 0 0,0-1 16,1 1-16,-22 21 16,21-21-16,1 0 0,-1 0 0,0 0 15,1-1-15,-1 1 0,0 0 0,22 0 16,20-43-16,-20 43 16,-22 0-16,1 0 0,20 0 0,-21-22 15,1 22-15,20 0 0,-20 0 0,-1-21 16,21 20-16,-20 1 0,-1-21 15,22 21-15,-22 0 0,0-22 0,22 22 16,-22 0-16,64-43 0,-64 22 16,1 21-16,20-21 0,-21 20 15,1-20-15,-1 0 0,0 21 16,1-22-16,-1 1 0,0 0 0,1 20 16,-1-20-16,-21 0 0,64-43 15,-64 43-15,21-1 0,-20 1 16,41-43-16,-42 43 0,0 0 15,22-1-15,-22 22 0,0-21 0,0 0 16,43-43-16,-22 0 16,-21 43-16,0 0 0,22-64 15,-22 63-15,0 1 0,0 0 16,0-1-16,-21 1 0,22 0 16,-1-1-16,0 1 0,-21 0 0,21-1 15,0-41-15,0 41 0,1 1 16,-1-21-16,-21 20 0,21 1 15,0 0-15,0-22 0,-21 22 16,21-1-16,1 1 0,-1 0 0,0-1 16,0 1-16,21-64 0,-20 64 15,-1-22-15,-21 22 0,21-21 16,0 20-16,0-20 0,0-1 0,1 22 16,-1-22-16,0 22 0,-21 0 0,21-22 15,0 22-15,22-64 16,-22 64-16,0-22 0,0 1 15,0 20-15,0-20 0,1-1 0,-1 1 0,0 21 16,0-22-16,0 22 0,0-22 0,1 1 16,-1 20-16,0-20 15,0-1-15,0 1 0,0 21 0,1-22 16,-22 1-16,21-1 0,-21 1 0,21-1 16,-21-63-16,0 64 15,0 20-15,0-20 0,0-1 0,0 1 16,0-1-16,0 1 0,0-1 0,0-20 15,0 20-15,0 1 0,0-1 0,0 1 16,0-1-16,0 1 0,-21-1 16,21 1-16,-21-1 0,21 1 0,-22-1 15,22-21-15,-21-42 0,21 64 16,-21-1-16,0 1 0,21-1 16,0-20-16,-21 20 0,0 1 0,21-22 15,0 22-15,0-22 0,-22 21 0,22 1 16,-21-1-16,21-20 0,-21 20 0,21 1 15,0-22-15,0-63 16,-21 84-16,21-20 0,-21 20 16,0 1-16,21-1 0,0-20 0,-22 20 15,1 1-15,21-22 0,-21 21 0,0-20 16,21 20-16,-21-20 0,-22-43 16,43 42-16,-21 21 0,-21-63 15,42 64-15,-21-1 0,0-20 16,-1 20-16,1 1 0,0-1 15,0-20-15,0 20 0,0 1 16,-22-1-16,22 1 0,0-22 0,-21-42 16,20 63-16,-20-20 0,21 20 15,0 1-15,-22-64 0,22 63 16,0 1-16,-21-1 0,21 1 16,-1-1-16,-20 22 0,-21-85 15,41 63-15,-20 1 0,21-1 16,-21 1-16,20 21 0,-41-85 15,21 84-15,-22-84 0,43 85 16,-21-22-16,20 22 0,-62-85 16,63 85-16,-22-22 0,1 22 15,0 0-15,-1-22 0,-20 22 16,-22-43-16,22 43 0,-1-1 16,22 1-16,-22 0 0,-63-43 15,85 43-15,-85-43 16,85 43-16,-85-22 0,63 22 15,1 0-15,-1 20 0,-63-41 16,64 42-16,-22 0 0,21-1 16,-84-20-16,64 21 15,-65 0-15,86 0 0,-22-1 16,22 1-16,-85 0 0,84 21 16,-21-21-16,1 21 0,20 0 0,-20-21 15,20 21-15,-21-21 0,22 21 16,-1 0-16,-20 0 0,-43 0 15,42 0-15,22 0 0,-1 0 16,-21 0-16,1 0 0,20 0 0,1 0 16,-22 0-16,22 0 0,-1 0 15,1 21-15,-1-21 0,1 0 0,-64 42 16,63-42-16,1 21 0,-1-21 16,22 21-16,-22 1 0,1-22 15,-1 21-15,1 0 0,-1-21 0,1 21 16,-1 0-16,1-21 0,-1 21 15,-63 1-15,21 20 16,43-21-16,-1 0 0,22 0 0,-21 1 16,20-22-16,-20 21 0,20 0 15,-20 0-15,21 0 0,-1 0 16,-63 22-16,22-1 0,41-21 16,1 0-16,0 1 0,-43 20 15,43-21-15,21 0 16,-22 0-16,-20 22 0,42-22 15,-43 21-15,43-21 0,0 1 16,0-1-16,-1-21 0,1 21 16,0 0-16,0 0 0,0 0 0,21 1 15,-21-1-15,-1 0 0,1 21 16,0-21-16,0 1 0,0-1 16,21 21-16,-43 0 0,22-20 15,21 20-15,-21-21 0,0 0 16,0 22-16,21-22 0,-21 0 0,-1 0 15,1 21-15,0 1 16,0-22-16,0 0 0,0 0 16,21 22-16,-22-22 0,-20 21 0,42-21 15,-21 0-15,0-21 0,21 22 16,0-1-16,0 0 0,-21-21 0,21 21 16,-22-21-16,22 21 15,-21-21 63,0 0-62,0-21 0,0 0-16,0 21 15,21-21-15,0 0 16</inkml:trace>
  <inkml:trace contextRef="#ctx0" brushRef="#br0" timeOffset="13547.95">17992 4466 0,'0'-21'15,"0"0"1,-22 21-16,22 21 47,22-21-47,-22 21 0,0 0 15,21-21-15,-21 22 0,21-1 0,0 0 16,-21 0-16,21 0 0,-21 0 16,21 1-16,-21-1 0,22-21 15,-22 21-15,0 0 0,21 0 0,-21 0 16,0 1-16,0-1 15,21-21-15,-21 21 0,0-42 79,0 0-79,21 21 0</inkml:trace>
  <inkml:trace contextRef="#ctx0" brushRef="#br0" timeOffset="13792.81">18648 4509 0,'21'-22'0,"-42"44"0,63-44 15,-21 22-15,0 0 0,-21-21 16,-21 21 0,0 21-1,0 1-15,0-1 0,0-21 0,-22 21 16,22 0-16,-21 0 0,21 0 0,-22 1 15,1-1-15,21 0 0,-22 0 16,-20 21-16,21-42 16,20 22-16,1-1 0,0-21 0,0 21 15,0-21-15</inkml:trace>
  <inkml:trace contextRef="#ctx0" brushRef="#br0" timeOffset="15307.94">15557 4741 0,'0'-21'0,"22"21"0,-1-21 15,-21 0 1,21 21-16,0 0 16,-21 21-1,0 0-15,0 0 16,0 22-16,0-22 0,0 21 16,0-21-16,0 22 0,0-22 0,0 21 15,0 1-15,0-22 0,0 21 0,-21-21 16,21 0-16,-21 1 0,21-1 15,0 0-15,0 0 0,0 0 0,-21 0 16,21-42 31,0 0-31,21 0-16,-21 0 0,21 0 15</inkml:trace>
  <inkml:trace contextRef="#ctx0" brushRef="#br0" timeOffset="15923.59">15981 4741 0,'0'-21'15,"0"42"16,0 1-15,0-1-16,0 0 0,-21 0 0,21 0 16,-22 0-16,22 22 0,-21-22 15,21 0-15,0 0 0,0 22 0,0-22 16,0 0-16,0 21 0,0-21 16,0 1-16,0-1 0,0 0 15,0 0-15,0 0 16,21-21-16,1 0 0,-1 0 15,0 0-15,0 0 0,0 0 16,0 0-16,1 0 16,-1 0-16,0 0 0,0-21 0,0 0 15,0 0-15,1 0 16,-22-1-16,0 1 0,0-21 0,21 21 16,-21 0-16,0-22 0,0 22 0,0-21 15,0-1-15,0 22 0,0-21 16,0 21-16,-21 0 0,21-1 0,-22 22 15,1-21-15,21 0 0,-21 21 16,-21 0-16,21 0 16,-1 0-16,1 21 0,0 0 15,0-21-15,0 22 0,0-1 0,21 21 16,-22-21-16,1 0 0,21 22 16,0-22-16,-21 64 15,21-43-15,-21-21 0,21 0 16,0 0-16,0 1 0,0-1 0,0 0 15,21 0-15,0 0 0,0-21 16,1 21-16,-1-21 16,0 0-16,0 0 15,0 0-15,0 0 0,1 0 16,-1-21-16,-21 0 16,0 0-16</inkml:trace>
  <inkml:trace contextRef="#ctx0" brushRef="#br0" timeOffset="17540.66">19050 4657 0,'0'-21'62,"0"-1"-46,0 1-1,21 21-15,-21-21 0,21 21 16,0-21-16,1 21 16,-1 0-1,0 0-15,0 0 16,0 0-16,0 0 16,1 21-1,-1 0-15,-21 0 0,0 1 16,0-1-16,0 0 0,0 0 0,0 21 15,0-20-15,0 20 0,0-21 16,0 21-16,-21-20 0,-1 20 0,22-21 16,-42 43-16,21-43 0,-21 0 15,20 0-15,1 0 0,0 0 16,0-21-16,0 22 0,0-22 16,-1 0-16,1 0 0,0 0 0,0 0 15,0 0 1,21-22-16,-21 22 0,21-21 15,0 0-15,0 0 0,0-21 0,0 20 16,0 1-16,0 0 0,0 0 16,0-21-16,21 20 0,0 22 0,-21-21 15,21 0-15,0 21 0,0 0 16,1 0-16,-1 0 16,0 21-16,0 0 0,-21 1 0,21-1 15,0 0-15,1 0 16,-22 21-16,21-20 0,0-1 0,-21 0 15,0 0-15,21-21 0,0 21 0,-21 0 16,21 1-16,1-22 16,-1 0-1,0 0-15,0 0 16,-21-22 0</inkml:trace>
  <inkml:trace contextRef="#ctx0" brushRef="#br0" timeOffset="18244.25">19706 4678 0,'0'0'16,"0"-21"-16,0 0 15,0-1 1,21 22 0,0 0-1,1 0-15,-1 0 0,0 0 0,0 0 16,0 0-16,0 0 16,1 0-16,-22 22 0,0-1 15,0 0-15,0 0 0,0 0 16,0 0-16,0 1 0,-22-1 15,1 0-15,0 0 0,-21 0 0,21 0 16,-1 1-16,1-22 0,0 21 0,0-21 16,0 0-16,21-21 47,21 21-47,-21-22 0,21 22 15,0-21-15,0 21 0,1-21 16,-1 21-16,0 0 0,0 0 15,0 0-15,0 0 16,1 0-16,-1 0 0,0 0 0,0 0 16,0 0-16,0 21 0,1 0 15,-1-21-15,0 22 0,-21-1 16,21 0-16,-21 0 0,0 0 16,0 0-16,0 1 15,0-1-15,-21 0 0,0-21 16,0 21-16,-1-21 0,1 21 0,0-21 15,0 0-15,0 0 0,-22 21 16,22-21-16,-21 0 0,21 0 0,0 0 16,-1 0-16,-20 0 0,21 0 15,0 0-15,0 0 16,-1 0-16,1 0 16,21-21 15,21 21-16,-21-21-15,22 21 16,-1-21 0</inkml:trace>
  <inkml:trace contextRef="#ctx0" brushRef="#br0" timeOffset="18704">20320 4763 0,'0'0'0,"0"21"31,0 0-31,21-21 47,0 0-47,-21-21 16,0 0-1,0-1 1,-21 22-1,0 0-15,0 0 16,0 22 0,21-1-16,0 0 15,0 0 1,21-21 31,0-21-47</inkml:trace>
  <inkml:trace contextRef="#ctx0" brushRef="#br0" timeOffset="19280.66">20722 4741 0,'-42'0'32,"21"0"-32,-1 0 15,22-21-15,-21 21 0,21-21 16,-21 0-16,21 0 0,0 0 16,0-1-16,0 1 15,21 21-15,0-21 0,1 0 16,-1 0-16,0 0 0,21 21 0,-21-22 15,1 1-15,20 21 0,-21 0 16,0 0-16,0 0 0,1 0 0,-1 0 16,0 0-16,0 21 15,-21 1-15,0-1 0,0 0 16,-42 21-16,-1 1 0,1-1 16,21-21-16,-21 21 0,-1-20 15,22 20-15,-21-21 0,21 21 16,-1-20-16,22-1 0,0 0 0,0 0 0,0 0 15,22-21-15,-1 21 16,21-21-16,-21 0 16,0 0-16,1 0 0,20 0 0,-21 0 15,0-21-15,0 21 0,1-21 16,-1 21-16,0-21 0,-21 0 0,0-22 16,0 22-16,0 0 0,0 0 15,0 0-15,-21 0 0,0-1 16,-1 22-16,1 0 0,0 0 0,-21 0 15,21 0-15,-1 0 0,1 0 0,0 0 16,0 0-16,0 0 16,0 0-16,21 22 0,21-1 15,0-21-15,0 0 16,0 0-16</inkml:trace>
  <inkml:trace contextRef="#ctx0" brushRef="#br0" timeOffset="19732.41">21421 4657 0,'-43'0'32,"22"0"-32,0 0 0,0 0 15,0 0-15,-1 0 0,1 0 0,0 0 16,21 21-16,-21 0 0,21 0 15,0 0 1,0 1-16,21-22 16,0 0-1,0 0-15,1 0 0,-1 0 16,0 0-16,0 0 0,0 0 0,0-22 16,1 1-16,-1 0 15,-21 0-15,21 21 0,-21-21 0,0 0 16,0-1-16,0 1 15,0 42 1,0 1 0,0-1-16,-21 0 0,0 0 0,21 21 15,-22 1-15,1-22 0,0 21 16,0 1-16,21-1 0,-21-21 0,21 21 16,-21-20-16,21-1 0,0 0 0,0 0 15,0 0-15,0 0 0,0 1 16,-22-22 15,22 21-31</inkml:trace>
  <inkml:trace contextRef="#ctx0" brushRef="#br0" timeOffset="24441.55">2730 4995 0,'0'0'0,"-21"0"15,0-21-15,0 21 16,21-21-1,0 0-15,21 21 32,0 0-32,0 0 0,1 0 15,-1 21-15,0 0 0,-21 0 0,21 1 16,-21-1-16,0 21 0,0-21 16,0 22-16,0-1 0,-21-21 0,0 21 15,0-20-15,-1-1 0,1 0 16,0 0-16,0 0 0,0 0 0,0-21 15,-1 0-15,22-21 16,0 0 0,22 0-16,-1 0 0,0 0 15,0 21-15,0-22 0,0 22 16,22 0-16,-22 0 0,0 0 16,21 0-16,-20 0 0,-1 0 15,21 22-15,-42-1 0,21 0 0,-21 0 16,0 0-16,0 0 0,0 1 0,-21 20 15,-21-21-15,21 21 0,-43-20 16,22 20-16,-22-21 0,22 21 0,-22-20 16,22-1-16,0 0 0,21-21 15,-22 21-15,22-21 0,21-21 16,21 0 0,0 0-16,1-1 0,20-20 15,0 0-15,1 21 0,20-22 0</inkml:trace>
  <inkml:trace contextRef="#ctx0" brushRef="#br0" timeOffset="24885.3">3323 5017 0,'0'0'0,"-42"-64"32,42 43-32,0 0 15,0 0-15,21 21 16,0 0-16,0 0 0,0 0 15,1 0-15,20 0 0,0 0 0,-21 0 16,22 0-16,-22 21 0,0 0 16,0 0-16,-21 0 0,0 22 15,0-22-15,0 0 0,-21 21 0,-64 22 16,43-43-16,0 21 16,-22-21-16,22 1 0,21-1 0,-22-21 15,22 21-15,0-21 0,0 0 16,42 0-1,0 0-15,0 0 0,22 0 0,-1 0 16,0 0-16,1-21 0,20 21 16,-20 0-16,-1 0 0,0 0 0,1 0 15,-1 21-15,-21 0 0,0-21 16,0 21-16,-21 0 0,0 22 0,0-22 16,-21 0-16,0 0 0,-21 22 15,-1-22-15,1 0 0,0 0 16,-1 21-16,1-20 0,0-1 0,21-21 15,-22 21-15,64-42 32,1 0-32,20-1 0,-21-20 15</inkml:trace>
  <inkml:trace contextRef="#ctx0" brushRef="#br0" timeOffset="25050.2">3852 5292 0,'0'-21'15,"-21"21"1,0-22-16,21 1 31,21 0-15,0 21-16,0-21 16,1 21-16</inkml:trace>
  <inkml:trace contextRef="#ctx0" brushRef="#br0" timeOffset="25489.79">4297 4974 0,'0'-21'0,"0"0"0,-21 0 0,-1 0 15,22-1-15,-21 1 0,21-127 32,21 127-32,22 0 15,-22 0-15,21-1 0,1 22 16,-1 0-16,0 0 0,-21 0 0,22 22 15,-22-1-15,0 0 0,-21 21 16,0-21-16,0 43 0,-21-22 0,0 1 16,-43 62-16,22-62 15,0-1-15,-1 0 0,22 1 16,0-1-16,0-21 0,21 0 0,0 1 16,0-1-16,0 0 0,21-21 15,0 0-15,21 0 0,-20 0 16,20 0-16,-21 0 0,21-21 0,-20 0 15,20-1-15,-21 1 0,0 0 16,-21-21-16,0 21 0,0-22 0,0 22 16,-21-21-16,-21-1 0,21 22 0,-22 0 15,1 0-15,21 0 0,-22 21 16,1 0-16,0 0 0,21 0 0,-22 21 16,22 0-16,0 0 0,0 0 15,21 1-15,0 20 0,0-21 16,21 0-16,0-21 0,21 0 15,1 0-15,-1 0 0,22-21 16,-1 21-16,1-21 0,-1 0 0</inkml:trace>
  <inkml:trace contextRef="#ctx0" brushRef="#br0" timeOffset="25755.56">4974 4826 0,'64'-21'0,"-128"42"0,170-84 16,-85 20-16,21-20 0,-42 42 16,0-1-16,0 1 0,0 0 0,-21 0 15,0 21-15,0 0 16,0 0-16,-22 0 0,22 0 0,0 0 0,0 21 15,0 0-15,0-21 16,21 21-16,0 1 0,0-1 0,0 0 16,0 0-16,21-21 0,0 21 0,0-21 15,21 0-15,-20 0 0,20 0 16,-21 0-16,21 0 0,-20 0 0,20 0 16,-21 0-16,0 0 0,0 0 15,-21 21-15,0 1 16,0-1-16,0 21 0,0 0 0,0 1 15,0 20-15,-21 1 0,0-1 16,-42 85-16,41-84 0,1 21 16,-21-22-16,21 22 0</inkml:trace>
  <inkml:trace contextRef="#ctx0" brushRef="#br0" timeOffset="28139.55">7768 17082 0,'-21'0'31,"0"0"-31,0 0 0,-1 0 16,1 0-16,-21-22 0,0 22 15,20 0-15,-62 0 16,63 0-16,-22 0 0,1 0 0,21 0 15,0 0-15,-1 0 0,1 0 0,0 0 16,0 0 0,42 0 15,0 0-31,0 0 0,1 0 0,20 22 16,-21-22-16,21 0 0,22 21 15,-22-21-15,43 0 0,-22 21 0,22-21 16,0 0-16,-1 0 0,1 0 15,0 0-15,21 0 0,-22 0 0,22 0 16,63 0-16,-63 0 0,-21 0 16,0 0-16,-22 0 0,1 0 15,-1 0-15,1 0 0,-22 0 0,0 0 16,-21 0-16,1 0 16,-1 0-16,-42-21 31,-1 21-31,-20-21 15,21 21-15,0-22 0,0 22 0,-22-21 16,22 21-16,-21-21 0,-1 0 16,1 21-16,0-21 0,-1 21 0,1-21 15,0 21-15,-1 0 0,1-22 16,21 1-16,0 21 0,0 0 16,-1 0-16,1 0 0,21-21 15,21 21 1,1 0-16,-1 21 15,21-21-15,0 21 0,1-21 16,-1 0-16,22 22 0,-22-22 0,21 21 16,1-21-16,-22 21 0,1 0 15,-1 0-15,0-21 0,-21 21 0,22 1 16,-43-1-16,0 21 0,0-21 16,0 0-16,0 22 0,-21-22 0,-22 0 15,1 21-15,0-20 0,-1-1 16,1 21-16,-64 0 15,64-20-15,-1-1 0,1 0 0,0-21 16,21 0-16,-1 0 0,1 0 0,0 0 16,0 0-16,0-21 15,21 0-15</inkml:trace>
  <inkml:trace contextRef="#ctx0" brushRef="#br0" timeOffset="28690.24">8022 16447 0,'-42'0'16,"84"0"-16,-105 0 0,20-22 0,22 22 15,0 0-15,0 0 0,0-21 0,42 21 31,0 0-31,0 0 16,21 0-16,1 0 0,-1 0 0,0 21 16,22-21-16,-1 0 0,1 0 15,-1 0-15,1 0 0,21 0 0,-1 0 16,-20 0-16,20 0 16,1 0-16,-21 0 0,20 0 0,-20 0 15,-1 0-15,1 0 0,-22 0 0,0 22 16,-20-22-16,-1 0 0,0 0 15,-42 0 1,0 0 0,-22 0-16,22 0 0,-21 0 0,21 0 15,-22 0-15,22 0 0,-21-22 0,21 22 16,21-21-16,-22 21 16,22-21-16,22 21 15,-1 0-15,0 0 16,0 0-16,0 0 0,0 0 0,1 0 15,-1 0-15,0 21 16,0 0-16,-21 1 0,0-1 0,0 0 16,0 0-16,0 0 0,-21 0 15,-21 1-15,-1-1 0,22 0 16,-21 0-16,-1 0 0,1 0 0,0 1 16,21-1-16,-1 0 0,22 21 15,22-21-15</inkml:trace>
  <inkml:trace contextRef="#ctx0" brushRef="#br0" timeOffset="30420.06">11769 17484 0,'-43'0'31,"22"0"-31,0 0 16,0 0-16,0 0 15,-1 0 1,1 0 31,0 0-32,0 0-15,0 0 32,0 0-32,-1 0 15,1 0 1,42 0 46,1 0-46,-1 0-16,0 0 0,0 0 16,21 0-16,1 0 0,-1 0 15,0 0-15,1 0 0,-1 0 0,22-21 16,-22 21-16,0 0 0,1 0 0,-1 0 16,0 0-16,-21 0 15,22-22-15,-22 22 0,0 0 0,-42 0 47,0 0-47,0 0 16,-22 0-16,22 0 0,-21 0 0,-1 22 15,1-22-15,0 0 0,-1 0 16,22 0-16,-21 0 0,21 0 0,-22 0 16,22 0-16,0 0 15,42 0 48,0 0-63,1 0 0,-1 0 15,0 0-15,0 0 0,0 0 16,0 0-16,1 0 16,-1 0-1,0 0 79,0 0-94,0 0 16,0 0-16,1 0 0,20 0 15,-21 0-15,21 0 0,1 0 0,-1 0 16,0 0-16,22 0 0,-22 0 15,22 0-15,-22 21 0,22-21 0,41 0 16,-62 0-16,-1 0 16,0 0-16,1 0 0,-1 0 0,0 0 15,-20 0-15,20 0 0,-21 0 16,0 0-16,0 0 0,1 21 16,-1-21-1</inkml:trace>
  <inkml:trace contextRef="#ctx0" brushRef="#br0" timeOffset="31188.63">13737 17590 0,'21'0'156,"0"0"-156,1 0 16,-1 0-16,21 0 0,-21 0 15,22 0-15,-1 0 0,21 0 16,43 0-16,-42 0 15,-1 0-15,22 0 0,-22 0 0,1 0 16,21 0-16,-22 0 0,1 0 0,-1-22 16,22 22-16,-22 0 0,1-21 15,-1 21-15,1 0 0,-22 0 0,22 0 16,-22 0-16,0 0 0,1 0 16,-22 0-16,0 0 0,0 0 0,0 0 15,0 0-15,-42 0 110,0 0-110,0 0 15,0 0-15,0 0 0</inkml:trace>
  <inkml:trace contextRef="#ctx0" brushRef="#br0" timeOffset="34944.76">13568 17801 0,'-21'0'31,"21"-21"16,0 0 94,-22 21-110,22-21-15,-21 21-1,21-21 126,-21 21-47,42 21 0,0-21-79,1 21 1,-1-21-16,-21 21 31,21-21-31,0 0 31,-21 21-31,21 0 16,0-21 0,1 22-1,-1-22-15,0 0 16,0 0-16,0 21 0,0-21 15,1 0-15,-1 0 16,0 21-16,0-21 0,0 0 16,0 21-16,1-21 15,-1 0-15,0 0 0,0 21 0,0-21 0,0 0 16,1 0-16,-1 21 0,0-21 16,0 0-16,0 0 0,0 22 0,1-22 15,-1 0-15,0 0 16,0 21-16,0-21 0,0 0 15,1 21-15,-1-21 0,0 0 16,0 0-16,-21 21 0,21-21 0,0 0 16,1 0-16,-1 21 15,0-21-15,0 0 16,0 0-16,0 0 16,1 21-16,20-21 0,-21 0 0,21 0 15,-20 0-15,20 22 0,0-22 16,1 0-16,-1 0 0,0 0 0,1 21 15,20-21-15,-21 0 16,1 0-16,20 0 0,-20 21 0,-1-21 0,0 0 16,22 0-16,-22 0 15,0 0-15,1 0 0,-1 21 0,0-21 16,-20 0-16,20 0 0,0 0 16,1 0-16,-1 0 0,-21 0 0,21 0 15,1 21-15,-1-21 0,0 0 16,1 0-16,-1 0 0,0 0 0,-20 0 15,20 0-15,0 0 0,1 21 16,-1-21-16,0 0 0,1 0 0,-1 0 16,0 0-16,1 0 0,-1 0 15,0 0-15,1 0 0,-22 0 0,21 22 16,0-22-16,-20 0 16,20 0-16,-21 0 0,21 0 0,-20 0 15,20 0-15,0 0 0,-21 0 16,22 0-16,-1 0 0,0 0 15,-20 0-15,20 0 0,43 0 16,-43 0-16,0 0 0,1 0 16,-1 0-16,0 0 0,1 0 0,-1 0 15,0 0-15,1 0 0,-22 0 16,21 0-16,0 0 0,-20 0 0,20 0 16,-21 0-16,21 0 0,-20 0 15,20 0-15,-21 0 0,0 0 16,22 0-16,-22 0 0,0 0 15,0 0-15,0 0 0,0 0 0,1 0 16,-1 0-16,0 0 0,0 0 16,0 0-16,22 0 0,-22 0 0,21 0 15,-21 0-15,22 0 0,-1 0 16,0 0-16,1 0 0,-1 0 0,0 0 16,22 0-16,-22 0 0,0 0 15,22 0-15,-22 0 0,22 0 0,-22 0 16,22 0-16,-22 0 0,21 0 15,1 0-15,-22 0 0,22 0 16,-1 0-16,1 0 0,-1 0 16,1 0-16,20 0 0,-20 0 0,-1 0 15,1 0-15,-1 0 0,64 0 16,-63 0-16,-22 0 0,22-22 16,-1 22-16,-20 0 0,20 0 15,-21-21-15,22 21 0,-1 0 16,-20-21-16,20 0 0,1 21 0,-22 0 15,22-21-15,-1 21 0,-21-21 16,22 21-16,-22-22 0,22 22 0,-22-21 16,0 21-16,1-21 0,63 0 15,-64 21-15,0-21 16,1 0-16,-1 21 0,0-22 16,22 22-16,-22-21 0,0 21 0,1-21 15,-1 0-15,22 21 0,-22-21 16,0 0-16,1 21 0,-1-22 0,0 22 15,1-21-15,-1 0 0,0 21 16,1-21-16,-22 21 0,63-21 16,-62 0-16,20-1 0,-21 22 15,21-21-15,-20 21 0,20-21 16,-21 0-16,21 21 0,-20-21 0,20 0 16,21-1-16,-20 22 15,-22-21-15,21 0 0,1 21 0,-22-21 16,21 21-16,0-21 0,-20 21 15,20-21-15,-21 21 0,21-22 0,-20 22 16,-1-21-16,21 21 0,-21-21 16,22 0-16,-22 21 0,0-21 15,21 0-15,-21-1 16,1 22-16,-1-21 0,0 0 16,21 21-16,-21-21 0,1 0 0,-1 0 15,0 21-15,21-43 0,-21 22 16,1 0-16,-1 0 0,0 0 15,0-1-15,0 1 0,0 0 16,22-21-16,-22 21 0,21-1 0,-21 1 16,22-21-16,-1 0 15,0-1-15,22 1 16,-22 0-16,-21 20 0,22-20 0,-1 21 16,-21 0-16,22-22 0,-22 22 15,21 0-15,-21-21 0,22 21 0,-22-1 16,42-41-16,-42 21 0,22-1 15,-22 22-15,21-21 0,1-1 16,20-20-16,-21 21 16,22-43-16,-22 43 0,1-1 15,-22 22-15,21-21 0,0-1 16,-20 1-16,62-21 0,-63 20 16,22 1-16,-22 0 0,0-1 0,21 1 15,1-43-15,-1 43 16,0-43-16,-20 43 0,-1 0 15,0-1-15,0 1 0,0-22 16,22-20-16,-1 20 16,-21-20-16,0 41 15,0 1-15,22-22 0,-22 22 16,0 0-16,0-1 16,22-41-16,-22 41 0,21-41 15,-21 20-15,0 22 16,1 0-16,-1-22 15,0 22-15,21-22 0,-21 22 16,1-43-16,-1 43 0,0 0 16,0-1-16,0-41 15,0 41-15,22-41 0,-1-1 16,-21 43-16,22-43 16,-22 43-16,-21-1 0,21 1 15,0 0-15,21-64 16,-20 63-16,-1 1 0,-21-21 0,0 20 15,21 1-15,0-22 0,-21 22 16,0 0-16,0-22 0,0 22 0,21 0 16,-21-1-16,0-20 0,0 20 0,0 1 15,0-21-15,0 20 0,0-20 16,0 20-16,0-20 0,0 21 16,0-1-16,-21-20 0,21 20 0,-21 1 0,0 0 15,21-22-15,-21 22 0,-1 0 16,1-1-16,0 1 0,-21-22 0,21 22 15,-43-43-15,22 22 16,-22-22-16,22 43 0,0 0 16,-43-43-16,43 43 15,-1-1-15,-63-20 0,64 20 16,0 1-16,-43-21 0,-21-22 16,43 43-16,-43-22 15,42 22-15,1 21 0,-1-22 16,1 22-16,-1-21 0,1 21 0,-1-1 15,-41-20-15,41 21 16,22 21-16,-43-42 0,43 42 16,-64-22-16,64 22 0,-1 0 15,1 0-15,0 0 0,-1-21 16,1 21-16,-22 0 0,-20 0 16,20 0-16,22 0 0,-22 0 15,22 0-15,0 0 0,-22 0 0,22 0 16,0 0-16,-1 0 0,1 0 0,0 0 15,-1 0-15,1 0 0,0 0 16,-1 0-16,-20 0 0,20 0 0,1 0 16,-21 0-16,20 0 0,-20 0 0,-1 0 15,1 21-15,20-21 0,-20 0 16,-43 0-16,43 22 0,20-22 16,-20 0-16,20 0 0,1 21 0,0-21 15,-22 0-15,22 21 0,0 0 16,-1-21-16,-20 21 0,20-21 0,-20 21 15,21 1-15,-22-22 0,22 21 16,-1 0-16,-20 0 0,21-21 0,-1 21 16,-41 22-16,41-43 15,22 21-15,-21 0 0,-1 0 16,-20 21-16,42-20 16,0-22-16,-22 42 0,22-21 15,0 0-15,0 0 16,0-21-16,-22 22 0,22-1 15,0 0-15,0-21 0,21 21 0,-21 0 16,-1-21-16,1 21 0,0-21 16,0 22-16,0-1 0,0 0 15,-1 0 1,1-21-16,0 0 16,21 21-16,-21-21 15,21 21 1,-21-21-16,0 0 15,21 22 1,-22-22 15,1 0-15,21-22-16,-21 22 0,21-21 16,0 0-16,0 0 15,0 0-15,0 0 16</inkml:trace>
  <inkml:trace contextRef="#ctx0" brushRef="#br0" timeOffset="35336.54">20680 10668 0,'0'0'0,"0"-21"31,21 21 0,0 21-15,-21 0-16,0 0 0,0 1 16,0-1-16,21 0 0,-21 0 0,0 21 15,0-20-15,0-1 0,0 0 16,0 21-16,0-21 0,-21 1 0,21-1 16,-21 0-16,21 0 0,0 0 0,0 22 15,-21-43 1,21 21-16,21-21 15,0 0-15,0-21 16,0-1-16,22 22 0,-22-21 16,21 21-16,-21-21 0,22 21 15,-1-21-15,0 0 0,-20 21 0,20 0 0,43-21 16,-64 21-16,0 0 16,21-22-16,-21 22 0,1 0 15,-1 0-15,-21-21 16</inkml:trace>
  <inkml:trace contextRef="#ctx0" brushRef="#br0" timeOffset="37116.51">15071 10753 0,'0'-21'62,"21"-1"-46,0 22-16,-21-21 0,0 0 16,21 21-16,0 0 0,0-21 15,1 21 1,-1 0-16,-21 21 16,21 0-16,-21 0 0,0 1 15,21-1-15,-21 0 0,0 21 16,0-21-16,0 22 0,0-22 0,0 21 0,-42 22 15,-1-22 1,22-21-16,-21 22 0,21-22 0,-22 21 16,1-21-16,21 0 0,-21 1 0,-22-1 15,43 0-15,0-21 16,0 0-16,-1 0 0,1 0 16,21-21-16,0 0 0,0-1 15,0 1-15,0 0 0,0-21 16,0 21-16,0-1 0,0-20 0,0 21 15,0 0-15,21-22 16,1 22-16,-1 0 0,0 21 16,0 0-16,0 0 0,0 0 15,1 0-15,-1 0 0,0 21 0,0-21 16,0 21-16,0 1 0,1-1 16,-22 0-16,21 0 0,-21 21 0,21-20 15,-21-1-15,0 0 0,21-21 0,0 21 16,-21 0-16,21-21 0,1 0 15,-22 21-15,21-21 0,0 0 0,0 0 16,0 0-16,0 0 0,1 0 0,-1-21 16,0 21-16,0-21 0,0 0 15,0 0-15,22 0 0,-22-1 0,0 1 16,0 0-16,0-21 0,1 21 16,-1-1-16,0 1 0,0 0 15,-21 0-15,0 0 0,21 0 0,-21-1 16,0 44 15,-21-1-31,0 0 0,21 0 16,-21 0-16,0 22 0,21-22 0,-22 0 15,22 21-15,0-21 0,0 1 16,0-1-16,0 0 0,0 0 0,0 0 16,22 0-16,-1-21 0,0 0 15,0 0-15,0 0 16,0 0-16,1-21 0,-1 21 15,0-21-15,0 0 0,0 0 0,0 0 16,-21-1-16,0 1 0,22-21 16,-22 21-16,0 0 0,0-22 0,0 22 15,0 0-15,-22 0 0,1 0 0,0-1 16,0 22-16,0 0 0,0 0 16,-1 0-16,1 0 0,0 0 15,0 22-15,0-22 0,0 21 0,-1 0 16,22 0-16,0 21 15,0-20-15,0-1 0,22 0 16,-1-21-16</inkml:trace>
  <inkml:trace contextRef="#ctx0" brushRef="#br0" timeOffset="37308.41">16044 11028 0,'0'0'15,"-21"0"48</inkml:trace>
  <inkml:trace contextRef="#ctx0" brushRef="#br0" timeOffset="37716.69">16552 10816 0,'0'0'0,"0"-21"0,0 0 16,0 0-16,-21 21 16,0-21-16,0 21 0,0 0 15,-1 0-15,1 0 0,-21 0 0,21 0 16,-22 21-16,22 0 0,0-21 15,0 21-15,0 0 0,0-21 16,21 21-16,-22 1 0,22-1 16,22 0-1,-1-21-15,0 0 0,21 0 16,-21 0-16,22 0 0,-1 0 16,-21 0-16,0 0 0,1 0 15,-1-21-15,0 21 0,0 0 0,0 0 16,-21 21-1,0 0 1,0 0-16,-21 0 0,21 1 0,-21-1 16,0 0-16,21 0 0,0 0 15,-21 22-15,-1-22 0,22 0 16,-21 0-16,21 0 0,0 0 16,0-42 15,21 21-16,1-21-15</inkml:trace>
  <inkml:trace contextRef="#ctx0" brushRef="#br0" timeOffset="38064.5">16912 10859 0,'-21'21'16,"0"0"-16,21 0 15,-21 0-15,-1 22 16,1-22-16,21 0 0,0 0 0,0 0 16,0 0-16,0 1 0,0-1 15,0 0-15,0 0 0,21-21 16,22 0-16,-22 0 0,0 0 16,0 0-16,22 0 0,-22-21 15,21 21-15,-21-21 0,0 0 0,22-22 16,-22 22-16,0-21 15,-21 21-15,0-1 0,0-20 16,0 21-16,0 0 0,0 0 0,-21 21 16,-21-22-16,20 22 0,1 0 0,0 0 15,-21 0-15,21 0 0,-22 0 16,22 22-16,0-22 0,0 21 0,0 0 16,-1-21-16,22 21 0,0 0 15</inkml:trace>
  <inkml:trace contextRef="#ctx0" brushRef="#br0" timeOffset="39156.87">18838 10753 0,'0'0'0,"-21"-21"15,0-1-15,21 1 0,0 0 16,0 0-16,0 0 15,0 0-15,21 21 0,0 0 16,0-22-16,1 22 0,-1 0 16,0 0-16,0 0 0,0 0 0,0 22 15,1-1-15,-22 0 0,21 0 0,-21 21 16,0-20-16,0 20 0,0-21 16,0 21-16,0-20 0,-21 20 0,-1-21 15,1 21-15,-21 1 0,21-22 16,-22 0-16,22 0 0,0-21 15,0 21-15,0-21 0,0 0 16,-1 0-16,1 0 16,21-21-16,0 0 0,0 0 15,0 0-15,0 0 0,0-1 16,0 1-16,0 0 0,0 0 0,0 0 16,21 21-16,1-21 0,-1-1 15,0 22-15,0 0 0,0 0 16,-21 22-16,21-1 15,1 0-15,-22 0 0,21-21 0,-21 21 16,0 0-16,0 1 0,21-1 16,-21 0-16,21 0 0,-21 0 0,21-21 15,0 43-15,1-43 16,-1 0-16,0 21 0,0-21 16,0 0-16,0 0 0,1 0 0,-1 0 15,21 0-15,-21-21 0,0-1 0,22 22 16,-22-21-16,0 0 0,21 0 15,-20 0-15,-1-22 0,0 22 0,0 0 16,0-21-16,22-1 0,-43 22 16,0 0-16,21 0 0,-21 42 31,-21 0-15,21 0-16,0 22 0,-22-22 15,1 0-15,21 0 0,-21 22 16,21-22-16,0 0 0,0 0 0,0 0 15,0 0-15,21 1 16,0-22-16,1 0 0,-1 0 16,21 0-16,-21 0 0,0 0 0,1 0 15,-1-22-15,21 1 0,-21 0 16,0 0-16,1 0 0,-1 0 0,-21-1 16,0-41-16,0 42 0,0 0 15,0-1-15,0 1 0,-21 21 16,-1-21-16,1 21 0,0 0 15,0 0-15,0 0 0,-22 21 0,22-21 16,0 21-16,0 1 16,0-1-16,0 0 0,-1-21 0,22 21 15,0 0-15,0 0 0,22-21 16,20 0-16</inkml:trace>
  <inkml:trace contextRef="#ctx0" brushRef="#br0" timeOffset="39769.51">22013 10986 0,'0'-22'15,"0"44"-15,-21-65 0,0 43 0,21-21 0,-21 21 16,21-21-16,0-21 16,0 20-16,0 1 0,0 0 15,21 0-15,0 0 0,0 21 16,0-21-16,22 21 15,-22-22-15,0 22 0,0 0 0,0 0 16,1 0-16,-1 22 0,-21-1 16,21 0-16,-21 0 0,0 0 15,0 22-15,0-22 0,-42 21 0,20-21 16,1 22-16,0-22 0,-21 21 0,21-21 16,-1 22-16,1-22 0,0 0 15,0 21-15,21-21 0,-21 1 16,21-1-16,0 0 0,0 0 15,21-21-15,0 0 0,0 0 16,0 0-16,1 0 0,-1 0 16,0 0-16,21-21 0,-21 0 0,22 0 15,-22-1-15,0 1 0,21-21 16,-20 21-16,-1 0 0,-21-22 0,0 22 16,0 0-16,0 0 0,0 0 15,-21 21-15,-1 0 16,1 0-16,-21 0 0,21 0 0,0 0 15,-1 0-15,1 21 0,0-21 16,0 21-16,0 0 0,0 0 0,-1 22 16,22-22-1</inkml:trace>
  <inkml:trace contextRef="#ctx0" brushRef="#br0" timeOffset="40120.32">22733 10922 0,'21'0'0,"-42"0"0,21 0 31,-21 0-31,0 21 0,-1 0 16,1 1-16,0-1 0,0 0 16,0 0-16,0 21 0,21-20 15,0-1-15,0 0 0,0 0 0,21 0 16,21-21-16,-21 0 15,22 0-15,-1 0 0,0 0 0,1 0 16,-1 0-16,0-21 0,1 0 0,-22 0 16,21 0-16,-21-22 0,0 22 15,-21 0-15,0-21 0,0 20 16,0-20-16,-42 21 0,21-21 0,-21 20 0,-1 1 16,1 21-16,0 0 0,-22 0 15,22 0-15,-1 0 0,1 0 0,0 21 16,-1 1-16,-20 20 0,42-21 15,0 0-15,21 0 16,0 1-16,0-1 0,0 0 0,21 0 16,0 0-16</inkml:trace>
  <inkml:trace contextRef="#ctx0" brushRef="#br0" timeOffset="97781.1">13017 2900 0,'0'0'0,"-21"0"16,0 0-16,0 0 0,0 0 0,0 0 16,-1 0-16,1 0 0,-21 0 15,42 21 1,42-21 15,-21 0-31,22 0 0,-1 0 0,0 0 16,22 0-16,-1 0 15,-20 0-15,20 0 0,1 0 0,-1 0 16,1 0-16,-1 0 0,-20 0 0,20 0 16,-21 0-16,1 0 0,-1 0 15,0 0-15,1 0 16,-22 0-16,0 0 0,-21-21 0,-21 21 31,0 0-31,0 0 16,-1 0-16,1 0 0,0 0 15,0 0-15,0 0 0,0 0 16,-22 0-16,22 0 0</inkml:trace>
  <inkml:trace contextRef="#ctx0" brushRef="#br0" timeOffset="98055.94">12827 3006 0,'0'0'0,"21"0"31,0 0-31,22 0 16,-1 0-16,0 0 0,22 0 0,-1 0 15,1 0-15,63 0 0,-43 0 16,-20 0-16,-1 0 15,1 0-15,-1 0 0,1 0 0,-22 0 16,22 0-16,-22 0 0,0 0 16,1 0-16,-1 0 0,-21 0 0,0 0 15,1 0-15,-22 21 47</inkml:trace>
  <inkml:trace contextRef="#ctx0" brushRef="#br0" timeOffset="98897.12">13017 5884 0,'-21'0'0,"42"0"0,-63 0 0,21 0 15,21 22 1,21-22 0,0 0-16,22 0 0,-1 0 15,0 0-15,22 0 0,-1 0 16,1 0-16,-1 0 0,1 0 16,-22 0-16,22 0 0,-1 0 0,-21 0 15,22 0-15,-22 0 0,1 0 16,-1 0-16,-21 0 0,0 0 0,0 0 15,1 0-15,-44 0 32,1 0-32,0 0 0,0 0 0,0 0 15,-22 0-15,22 0 0</inkml:trace>
  <inkml:trace contextRef="#ctx0" brushRef="#br0" timeOffset="99143.98">12890 6033 0,'0'0'15,"22"0"-15,-1 0 0,0 0 16,0 0-16,21 0 0,64 0 16,-63 0-16,20 0 0,1 0 15,-1 0-15,-21 0 0,22 0 16,-1 0-16,-20 0 0,20 0 0,-20 0 15,20-22-15,-21 22 0,1 0 16,-1 0-16,-21 0 0,22 0 0,-1 0 16,-42 22-1</inkml:trace>
  <inkml:trace contextRef="#ctx0" brushRef="#br0" timeOffset="100044.48">12848 9017 0,'0'0'16,"0"21"-16,127-21 31,-85 0-31,1 0 0,20 0 0,1 0 16,-1 0-16,85-21 0,-84 21 16,-1-21-16,1 21 0,-1 0 15,1 0-15,-1-21 0,-20 21 0,-1 0 16,0 0-16,1 0 0,-22 0 15,0 0-15,0 0 0,0 0 16,-42 0 0,0 0-1,0 0-15,-21 0 0,20 0 16,1 0-16,0 0 0,0 0 0,-43 0 16</inkml:trace>
  <inkml:trace contextRef="#ctx0" brushRef="#br0" timeOffset="100296.33">13716 9144 0,'42'0'0,"-84"0"0,148 0 0,-43 0 0,-20 0 16,20 0-16,-21 0 0,43-21 16,-43 21-16,1 0 0,-22 0 15,0 0-15,0 0 0,-42 0 32</inkml:trace>
  <inkml:trace contextRef="#ctx0" brushRef="#br0" timeOffset="101282.77">12996 12065 0,'0'-21'0,"0"42"0,21-63 47,1 42-47,-1 0 0,21 0 16,-21-21-16,64 21 0,-22-22 15,-20 22-15,-1 0 0,0-21 16,22 21-16,-22-21 0,1 21 0,-1 0 16,0 0-16,-21-21 0,22 21 15,-22 0-15,0 0 0,0 0 0,0 0 16,1 0-16,-22 21 15,-22-21 1,1 21-16,0 0 16,0-21-16,0 0 0,0 22 15,-1-22-15,1 0 0,0 0 0,0 21 16,-21-21-16</inkml:trace>
  <inkml:trace contextRef="#ctx0" brushRef="#br0" timeOffset="101571.6">12933 12192 0,'0'0'0,"21"0"16,21 21-16,-21-21 0,22 0 0,20 0 15,170 0 1,-169 0-16,-1 0 0,1-21 15,-1 21-15,22-21 0,-22 21 16,1 0-16,-22-21 0,22 21 0,-22 0 16,0 0-16,1 0 0,-1-21 15,-21 21-15,0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5:30:48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3725 0,'0'-21'0,"0"0"15,0 0 1,0 0-16,-21 21 0,0 0 0,0 0 16,0 0-16,-22 0 0,22 0 0,-21 0 15,21 0-15,-22 21 0,22 0 16,-21-21-16,21 21 0,0 0 0,21 1 15,-22-22-15,22 21 16,0 0-16,0 0 16,22-21-1,-22 21-15,21 0 16,-21 1-16,0-1 0</inkml:trace>
  <inkml:trace contextRef="#ctx0" brushRef="#br0" timeOffset="1525.36">5927 3874 0,'0'0'0,"21"0"15,0 0-15,0 0 0,-21-22 16,21 22-16,0-21 0,1 0 16,-1 21-16,0-21 0,-21 0 0,21 0 15,0-1-15,0 22 0,-21-21 16,22 0-16,-22 0 0,0 0 0,-43 0 15,22 21 1,0 0-16,-21 0 0,-1 0 16,1 21-16,0 0 0,-1 0 0,1 0 15,-22 0-15,22 1 0,0-1 16,-1 0-16,1 0 0,-43 21 16,64-20-16,-21-1 0,21 0 15,21 0-15,0 0 0,0 0 0,0 1 16,21-1-16,0 0 0,21 0 15,1-21-15,-1 21 0,0 0 0,1 1 16,-1-1-16,0 0 0,22 0 0,-22 0 16,1 0-16,-1 1 0,0-1 15,1 0-15,-22 21 0,21-21 16,-21 1-16,0 20 0,1-21 0,-22 21 16,0 1-16,0-1 0,-22-21 15,-20 22-15,0-1 0,-1 0 0,1-21 16,-21 1-16,20-1 0,-20 0 15,-1-21-15,-42 0 0,64 0 16,0-21-16,-22 0 0,22-1 16,21-20-16,-22 21 0,1-21 0,21-1 15,0 1-15,0 0 0,-1-1 16,1 22-16,21-21 0,0-1 0,0 22 16,0 0-16,0-21 15,21 63 1,1 0-16,-1 0 15,0 0-15,0 22 0,0-22 16,0 0-16,1 21 0,-1 1 0,21-1 16,-21 0-16,0-20 15,22-1-15,-22 21 0,21-21 0,-21 0 16,22-21-16,-1 22 0,0-22 0,1 0 16,-1 0-16,0 0 0,1 0 15,63-43-15,-64 22 0,21 21 16,-20-21-16,-1 0 0,0-22 15,1 22-15,-1 0 0,-21 0 0,22-21 16,-22 20-16,0 1 0,0 0 0,-21 0 16,0 0-16,0 0 15,0-1-15,0 1 0,-21 21 16,0 0-16,0 0 16,-1 0-16,1 0 0,0 0 0,0 21 15,0 1-15,0-1 0,21 0 0,0 0 16,-22 21-16,22-20 0,-21-1 15,21 21-15,0-21 0,0 0 16,0 1-16,0-1 0,21 0 0,-21 0 16,22 0-16,-1 0 0,0-21 0,21 22 15,1-22-15,-22 0 0,21 0 16,-21 0-16,22 0 16,-1 0-16,0 0 0,1 0 0,-1-22 15,0 22-15</inkml:trace>
  <inkml:trace contextRef="#ctx0" brushRef="#br0" timeOffset="1964.11">7281 4445 0,'21'-21'0,"-42"42"0,42-84 0,-21 41 15,0 1-15,0 0 0,0 0 0,0 0 16,-42-22 0,21 43-16,0 0 0,0 0 15,-22 22-15,22-1 0,0-21 16,0 42-16,0-21 0,-1 0 0,1 22 15,21-22-15,-21 21 0,21-21 0,-21 43 16,21-22-16,0-21 16,0 1-16,0-1 0,0 0 0,0 0 15,0 0-15,21-21 0,0 0 0,0 0 16,1 0-16,20 0 16,-21-21-16,0 0 15,0 21-15,1-21 0,-1-22 0,0 22 16,0 0-16,-21 0 0,0-21 0,21 20 15,-21 1-15,21 0 0,-21 0 0,0 0 16,0 42 0,0 0-1,0 0-15,0 0 0,0 1 16,0 20-16,0-21 0,0 0 16,0 0-16,0 1 0,0-1 0,0 0 15,0 0-15,22 0 16,-1 0-16,0-21 0,0 0 15,0 22-15,0-22 0,22 0 0,-22 0 16,0 0-16,0-22 0,0 1 16,1 0-16</inkml:trace>
  <inkml:trace contextRef="#ctx0" brushRef="#br0" timeOffset="2309.91">7620 4424 0,'0'0'0,"0"-21"0,0 0 16,0-22-16,0 22 15,21 0-15,0 21 0,0-21 16,1 21-16,-1 0 0,21 0 0,-21 0 16,22 0-16,-22 0 0,21 0 15,0 0-15,-20 42 0,20-21 0,-21 0 16,21 22-16,-20-22 0,-1 0 16,0 21-16,-21-20 0,21 20 0,-21-21 15,0 0-15,0 0 0,0 1 16,-21-1-16,0 0 0,0-21 0,-1 0 15,1 0-15,0 0 16,0 0-16,0 0 0,21-21 0,0 0 16,0-1-16,0-20 0,0 21 15,0 0-15,0 0 0,0-22 16,21 22-16,0 0 0,0 0 0,-21 0 16,21-1-16,1 1 0,-1 0 15,0 21-15,0-21 0,21 21 0,-20-21 16,-1 21-16,21 0 0,-21 0 15,22-21-15,-22 21 0</inkml:trace>
  <inkml:trace contextRef="#ctx0" brushRef="#br0" timeOffset="2597.75">8721 4128 0,'0'0'16,"0"-22"-16,-22 22 0,1 0 0,0 0 15,0 0-15,0 0 0,0 0 16,-1 0-16,1 0 0,21 22 0,-21-1 15,0 0-15,0 0 0,21 21 16,-21-20-16,21 20 0,0 0 0,0-21 16,0 22-16,0-1 0,0-21 0,0 22 15,0-22-15,0 0 0,0 0 16,21 0-16,-21 0 0,21 1 16,21-1-16,1-21 0,-22 0 15,21 0-15,-21 0 0,22 0 16,-1 0-16,0-21 0,-21-1 0,22 1 15,-1 0-15,-21 0 0,22-21 0,-22 20 16,0-20-16,21-21 0,-42 20 16,21-20-16,1-64 0</inkml:trace>
  <inkml:trace contextRef="#ctx0" brushRef="#br0" timeOffset="3000.56">9123 3852 0,'0'-63'0,"0"126"0,0-168 0,0 83 16,0-20-16,0 21 0,0 0 0,-21 0 15,-1 21-15,1 0 16,21 21-16,0 0 15,0 0-15,0 0 0,0 22 0,0-1 16,0 0-16,0 22 0,0-22 16,0 22-16,0-1 0,21-21 0,-21 22 15,0-1-15,0-20 0,0-1 16,0 0-16,0 1 0,0-1 0,0-21 16,0 0-16,0 22 0,0-22 15,0 0-15,0-42 31,0 0-31,0 0 16,0-1-16,0-20 16,0 21-16,22-21 0,-1-1 0,0 22 15,21-21-15,-21-1 0,22 1 0,-1 21 16,-21-21-16,22 20 0,20 1 16,-21 21-16,1 0 0,-1 0 0,0 0 15,1 0-15,-1 0 0,0 21 16,-20 22-16,-1-22 0,0 21 0,-21-21 15,0 22-15,0-1 0,-21 22 16,-22-43-16,22 21 16,0-21-16,0 0 0,0 22 0,0-43 15,-1 21-15,22 0 0,-21-21 0</inkml:trace>
  <inkml:trace contextRef="#ctx0" brushRef="#br0" timeOffset="3352.43">11261 4170 0,'0'0'0,"0"-21"0,0 0 15,0-1 1,0 44 15,0-1-31,0 0 16,0 0-16,0 0 0,0 0 15,0 1-15</inkml:trace>
  <inkml:trace contextRef="#ctx0" brushRef="#br0" timeOffset="3520.33">11218 4678 0,'0'0'0,"0"21"0,21-21 16,1 0 31,-1 0-47,-21-21 16,0 0-16,21 0 0,0-1 15</inkml:trace>
  <inkml:trace contextRef="#ctx0" brushRef="#br0" timeOffset="3913.11">12615 3683 0,'-21'0'0,"21"-21"31,0 42-31,0 0 16,0 22-16,0-22 0,0 21 15,0 0-15,21 1 0,0 20 16,-21 1-16,22-1 0,-1 1 0,-21-1 15,0 1-15,0-1 0,0 22 16,21-22-16,-21 1 0,0-22 16,0 22-16,0-1 0,21-20 0,-21-1 15,0 0-15,21 1 0,-21-22 16,0 0-16,0 0 0,0 0 0,0-42 31,0 0-31,0 0 0,0 0 16</inkml:trace>
  <inkml:trace contextRef="#ctx0" brushRef="#br0" timeOffset="4708.55">12742 3831 0,'0'-21'0,"0"42"0,0-63 16,-21 21-16,0 0 0,21-1 31,21 22-16,21-21-15,1 0 0,20 21 0,1-21 16,20 21-16,1-21 0,21 21 16,21-21-16,0-1 0,0 1 0,42 21 15,-21-21-15,22 0 0,20 0 16,-20 21-16,41-21 0,-20-1 16,20 22-16,1-21 0,0 0 0,-1 0 15,22 21-15,0-21 0,-21 0 16,42-1-16,-21 22 0,21-21 0,-22 0 15,22 21-15,0 0 0,0 0 16,0 0-16,0 0 0,0 0 0,-21 0 16,0 0-16,-21 0 0,-1 0 15,-20 0-15,-1 0 0,1 0 0,-43 0 16,0 0-16,-21 0 0,-21 0 16,0 0-16,-21 0 0,-1-21 0,-20 21 15,-22 0-15,0 0 0,-20 0 16,20 0-16,-21 0 15,-21 21 1,0 0-16,0 0 0,-21 22 16,0-22-16,0 21 0,21 1 0,-22-1 15,1 0-15,21 1 0,0-1 16,0 0-16,0 1 0,-21-1 0,21 21 16,0-20-16,0-1 0,0 22 15,0-1-15,0-21 0,0 22 0,0-1 16,0-20-16,0 20 0,0-20 0,0-1 15,21 0-15,-21 1 0,0-1 16,0 0-16,0 1 0,0-22 16,0 21-16,0 0 0,0-20 0,0-1 0,-21 0 15,0 21-15,-21-42 0,20 21 16,-20 1-16,-21-1 0,-1-21 16,-21 0-16,1 21 0,-22-21 0,0 0 15,-21 0-15,0 0 0,-21 0 16,-21 0-16,-22 0 0,-21 0 0,1-21 15,-22 0-15,-21 21 0,-21-22 16,0 22-16,-22-21 0,-20 21 0,-22-21 16,0 21-16,1 0 0,-1 0 0,-21 0 15,43 0-15,-1 21 0,43-21 16,0 21-16,21 1 0,42-22 0,1 21 16,20-21-16,22 21 0,21-21 0,-1 21 15,22-21-15,22 0 0,-1 21 16,21-21-16,22 21 0,-1-21 15,22 0-15,21 0 0,-1 0 0</inkml:trace>
  <inkml:trace contextRef="#ctx0" brushRef="#br0" timeOffset="5093.05">11134 6371 0,'-22'-42'0,"44"84"0,-44-105 0,22 20 16,0 22-16,0 0 0,0 0 16,0 0-16,22 42 15,-1 21-15,-21 1 16,21-1-16,-21 21 0,21-20 0,-21 41 16,0-20-16,0-1 0,0 1 15,0-1-15,0-20 0,-21 20 0,0 1 16,21-22-16,0 0 0,-21 1 0,21-22 15,-22 21-15,22-21 0,0 1 16,-21-22 0,21-22-16</inkml:trace>
  <inkml:trace contextRef="#ctx0" brushRef="#br0" timeOffset="5481.83">10837 6562 0,'0'-64'0,"0"128"0,0-170 0,0 64 0,0-1 15,21 1-15,1 21 0,-1 0 16,0-1-16,21 1 0,-21 0 0,22 21 16,-1 0-16,0 0 0,22 0 15,-22 21-15,22 0 0,-22 1 0,22 20 16,-22 0-16,21 1 0,-20-1 0,63 85 16,-64-64-16,-21 1 15,21-22-15,-20 22 0,-1-1 0,0-20 16,-21-1-16,0 0 0,0 1 0,0-1 15,0-21-15,0 0 0,0 0 16,-21-21-16,0 0 0,-1 0 16,1-21-16,0 0 0,0 0 15,21-21-15,0 20 0,0-20 16,0-21-16,0-1 0,0 1 0,0-1 16,0-21-16,0 1 0,21 20 0,0-20 15,22 41-15,-22-20 0,0 20 16,21 1-16,-21 21 0,1 0 0,-1 0 15,0 21-15,0 0 0,0 0 16,0 21-16,1-21 0,-22 21 0,21 21 16,0-21-16,-21 1 0,0 20 15,21 0-15,0 22 0</inkml:trace>
  <inkml:trace contextRef="#ctx0" brushRef="#br0" timeOffset="6664.14">12509 7154 0,'0'0'0,"22"0"0,-1 0 16,0-21-16,0 21 0,0-42 16,0 21-16,22 0 0,-22-22 15,0 1-15,0 0 0,22-1 16,-22 1-16,-21 0 0,0-22 0,0 22 16,0-1-16,0 1 0,0 0 0,-21 21 15,-1-1-15,-20 22 0,0 0 16,-1 22-16,1-1 0,0 0 0,-1 21 15,1-21-15,0 43 0,21-22 16,-22 1-16,1-1 0,21 21 0,0-20 16,-1-1-16,22 0 0,0 1 15,0-22-15,0 21 0,0-21 0,43 22 16,-22-43-16,21 0 0,-21 0 16,22 0-16,-1-21 0,-21 21 0,22-22 15,-1 1-15,0-21 0,1 21 16,-1 0-16,0-22 0,-21 1 15,1 0-15,41-22 0,-42 22 16,-21-1-16,0 22 0,21 0 16,-21 0-16,0 0 0,0 42 15,0 0-15,0 0 16,0 0-16,-21 22 0,21-22 16,0 0-16,0 21 0,0-20 0,0-1 15,0 0-15,0 0 0,21 0 0,1 0 16,-1-21-16,0 0 0,21 22 15,1-22-15,-22 0 0,21 0 0,0 0 16,1-22-16,-1 1 0,0 21 16,-20-21-16,20 0 0,-21-21 0,0 20 15,0-20-15,1 21 0,-1-21 0,-21 20 16,0-20-16,0 21 0,0 0 16,0 42-1,0 0 1,0 21-16,0-20 0,-21-1 0,21 21 15,0-21-15,-22 0 0,22 1 16,0-1-16,0 0 0,0 0 0,0 0 16,22-21 15,-1-21-31,0 0 16,0 0-16,0-22 0,-21 22 15,21 0-15,1-21 0,-1-1 0,0 1 16,-21 21-16,21-21 0,0 20 15,0 1-15,1 21 0,-1 0 16,0 0-16,-21 21 0,0 1 16,21-1-16,-21 0 0,0 21 15,0-21-15,0 22 0,0-22 0,0 0 16,21 21-16,-21-20 0,0-1 16,0 0-16,21 0 0,1-21 15,-1 0-15,0 0 0,0 0 16,0 0-16,22 0 0,-22-21 15,0 0-15,21 0 0,-21-1 0,1 1 16,20-21-16,-21 21 0,0-22 16,22 22-16,-1-63 0,0 62 15,-21 1-15,1 0 0,-1 0 16,0 21-16,0 0 0,0 0 0,0 21 16,-21 0-16,0 22 15,0-22-15,0 0 0,0 21 16,0-21-16,0 1 0,0 20 0,0-21 15,0 0-15,0 0 0,22 1 0,-22-1 16,21-21-16,0 21 0,0-21 16,0 0-16,0 0 0,22 0 15,-22 0-15,0-21 0,21 21 16,1-21-16,-22-1 0,21 1 0,1-21 16,-22 21-16,0-22 0,21 1 15,-42 0-15,21-1 0,-21 22 0,0-21 16,0 21-16,0 0 0,-21 21 15,0 0-15,-21 42 0,21-21 16,-1 21-16,-20-20 0,21 20 0,0 0 16,0 1-16,-1-1 0,22 0 15,0 1-15,0-22 0,0 21 0,0-21 16,0 0-16,22 1 0,-1-1 0,21 0 16,-21-21-16,22 21 0,20-21 15,-21 0-15,1 0 0,20 0 16,-20 21-16</inkml:trace>
  <inkml:trace contextRef="#ctx0" brushRef="#br0" timeOffset="8625.33">11980 8530 0,'0'0'0,"21"-21"0,1 0 16,-1 0-16,0 0 0,0-22 16,0 22-16,22-21 0,-22 21 0,0-22 0,0 1 15,0 21-15,0-22 0,-21 22 16,0-21-16,0 21 0,-21-22 16,-21 22-16,21 21 0,-43 0 15,22 0-15,0 0 0,-22 21 16,-63 43-16,85-43 0,-1 21 15,1 22-15,0-22 0,-1 1 16,22-1-16,0 0 0,21 1 0,0-1 16,0-21-16,0 21 0,42-20 0,-20-1 15,62 21-15,-41-21 16,20-21-16,-21 21 0,22-21 0,-1 0 16,-20 0-16,20 0 0,-20 0 0,-22 0 15,21 0-15,-21 0 0,0 0 16,-42 0-1,0 0-15,-21 0 0,-1 0 0,1 0 16,-21 0-16,-1 22 0,1-1 0,-1 0 16,1 21-16,-1-21 0,1 22 15,20-1-15,1 0 0,0 22 0,-1 21 16,22-43-16,21-21 0,0 21 16,0-20-16,21-1 0,0 0 15,1 0-15,-1-21 0,21 0 0,0 0 16,22 0-16,-22 0 0,22 0 0,20-21 15,-20 0-15,-1 0 16,22-1-16,-21-20 0,20 21 0,-20-21 0,-22 20 16,22-20-16,-22 0 0,0-1 15,1 22-15,-1-21 0,-21 0 16,0 20-16,-21 1 0,21 0 16,-21 42-1,0 0-15,-21 22 16,0-22-16,21 21 0,0 1 0,-21-1 15,0-21-15,21 21 0,-21-20 0,21 20 16,0-21-16,0 0 0,0 0 16,0 1-16,21-22 15,0 0-15,0 0 16,0-22-16,0 1 0,1 0 0,-1 0 16,0 0-16,0-22 0,0 22 15,0-21-15,1 0 0,-1-1 0,0 22 16,0-21-16,0 21 0,-21-1 0,21 1 15,1 21-15,-1 21 16,-21 1-16,21-1 16,-21 21-16,0 22 0,0-43 15,21 0-15,-21 21 0,21-21 16,0 1-16,1-1 0,-1 0 0,0 0 16,21-21-16,-21 0 0,22 21 0,-22-21 15,21 0-15,1 0 0,-1 0 16,0-21-16,1 21 0,-1-21 15,0 0-15,1 0 0,-1-1 0,0-20 16,-21 21-16,22-21 0,-22 20 16,21-20-16,-21 21 0,22-43 15,-43 43-15,0 42 32,0 1-32,0 20 0,0-21 15,0 0-15,0 0 0,0 22 0,0-22 16,0 0-16,0 0 0,0 0 15,0 1-15,21-1 0,0-21 0,0 0 16,22 21-16,-22-21 0,21 0 0,0 0 16,1 0-16,-1-21 0,0 21 0,1-21 15,-1-1-15,0 1 16,1-21-16,-1 21 0,0-43 16,-20 22-16,-22 21 0,0-22 0,0 22 15,0-21-15,0 21 0,-22 0 16,1 21-16,0-22 0,-21 22 0,21 0 15,-22 0-15,22 22 0,-21-22 0,21 21 16,-22 0-16,22 21 0,0-21 0,0 1 16,0 20-16,21-21 0,-22 0 15,22 22-15,0-22 0,0 0 16,0 0-16,22 0 0,-1-21 0,0 0 16,0 21-16,0-21 0,0 0 15,1 0-15,20 0 0,-21-21 0,0 0 16,22 0-16,-22 0 0,0 0 0,0-1 15,0 1-15,0-21 0,1 21 16,-1 0-16,0-22 0,0 22 16,-21 0-16,21 21 0,-21 21 15,0 0-15,0 0 16,0 1-16,0-1 0,0 21 16,0-21-16,-21 0 0,21 1 0,0-1 15,0 0-15,0 0 0,0 0 0,21 0 16,0-21-1,1 0-15,-1 0 0,0 0 0,0 0 16,0 0-16,0 0 0,22-21 0,-22 0 16,21 21-16,-21-21 0,1 0 0,20-22 15,-21 22-15,0 0 0,0 0 16,1-21-16,-22 20 0,21 1 0,0 0 16,-21 42 15,0 0-31,0 1 0,0-1 0,0 0 15,0 21-15,0-21 0,0 1 0,0-1 16,0 21-16,21-21 16,0 0-16,0-21 0,1 0 15,-1 0-15,0 0 0,0 0 0,21 0 16,-20 0-16,20-21 0,-21 21 0,21-21 16,1 0-16,-22 0 15,0-22-15,21 22 0,-20-21 0,-1 0 0,-21-1 16,21 1-16,-21-22 0,21 1 0,-21-1 15,0 1-15,0-1 0,0 1 16,0-1-16,0 22 0,0-43 16,0 43-16,0 21 0,-21 21 15,0 0-15,0 0 0,21 42 0,-22-21 16,22 22-16,0-1 0,-21 22 0,21-22 16,-21 21-16,21-20 0,0 20 15,0 1-15,0-22 0,0 22 16,21 41-16,-21-62 0,21-1 15,-21 0-15,22-20 0,-22 20 0,21-21 16,0 0-16,-21 0 16,21-21-16,-21-21 15,0 0 1,-21 0-16,0 0 0</inkml:trace>
  <inkml:trace contextRef="#ctx0" brushRef="#br0" timeOffset="8776.25">14922 8678 0,'-21'0'16,"42"0"-16,-63 0 0,21-21 0,42 21 47,0 0-47,0 0 0,1 0 16,-1 0-16,0 0 0,21 0 15,1 0-15</inkml:trace>
  <inkml:trace contextRef="#ctx0" brushRef="#br0" timeOffset="10105.12">16891 8911 0,'0'-42'15,"0"21"1,0 0-16,0-1 0,0 1 0,-21-21 16,21 21-16,-21 0 0,-1-1 15,1 1-15,0-21 0,21 21 0,-21 21 0,0-21 16,0 21-16,-1 0 16,1 0-16,0 0 0,-21 21 0,21-21 15,-1 42-15,1-21 0,0 22 0,-21 20 16,21-21-16,-1 1 0,1-1 15,0 43-15,21-43 0,0 0 16,0-20-16,0-1 0,0 0 0,21 0 16,0-21-16,1 0 0,20 0 15,-21 0-15,21 0 0,1-21 16,-1 0-16,-21 0 0,22-1 0,-1 1 0,0 0 16,-21-21-16,43-22 15,-43 22-15,21 0 0,-20 20 16,-1-20-16,0 21 0,-21 0 0,0 0 15,21-1-15,-21 44 16,-21-1 0,21 0-16,0 0 0,-21 21 0,0 1 15,21-22-15,0 21 0,0-21 16,0 22-16,0-22 0,0 0 0,0 0 16,21 22-16,21-43 0,-21 21 0,64 0 15,-43-21-15,1 0 16,20 0-16,-21 0 0,22 0 0,-22 0 15,1-21-15,20 0 0,-21-1 16,-20-20-16,20 21 0,-21-21 0,21 20 16,1-62-16,-43 63 15,0-22-15,0 22 0,0 0 0,0 0 16,-43 0-16,22-1 0,0 22 0,-21 0 16,21 0-16,-22 0 0,22 22 15,-21-1-15,-1 0 0,-20 42 16,42-41-16,0-1 0,-1 21 0,22-21 15,0 22-15,0-22 16,0 0-16,0 0 0,0 0 0,22 0 0,-1 1 16,0-22-16,21 0 0,22 21 15,-43-21-15,21 0 0,-21 0 16,22-21-16,-22-1 0,21 1 0,-21 0 16,1-21-16,-1-1 0,0 1 15,0-21-15,0 20 0,0-20 16,-21-64-16,22 42 0,-22 22 15,21-1-15,-21-21 0,0 22 0,0-22 16,0 43-16,0 21 16,0 0-16,-21 21 15,-1 42-15,1-21 0,0 21 0,0 1 16,0 20-16,21-20 0,-21 20 16,-1 1-16,22-22 0,0 21 0,0 1 15,0-1-15,0 1 0,22-22 0,-1 22 16,0-22-16,0 0 15,21 1-15,1-1 0,-1-21 16,0 0-16,1 1 0,20-1 0,-20-21 0,-1 0 16,21 0-16,-20 0 0,20-21 15,-20-1-15,-1-20 0,0 21 0,1-21 16,-22-1-16,21 1 0,-21 0 0,0-22 16,-21 22-16,0-1 0,0 22 15,0-21-15,0 21 0,0 0 16,-21 21-16,0 0 0,-21 21 0,21 0 15,-22 0-15,22 21 0,0-20 16,-43 62-16,43-63 16,0 22-16,21-1 0,0-21 0,0 22 15,0-1-15,21-21 0,0 0 16,1-21-16,-1 0 0,0 0 16,0 0-16,0 0 0,43-21 15,-43 0-15,21 0 0,-21 0 0,1-22 16,-1 1-16,0 0 0,0-22 15,0 22-15,-21-22 0,21 1 0,1-1 16,-1-20-16,0-1 0,-21 0 0,21 22 16,0-22-16,-21 22 0,0-1 15,0 22-15,0 21 0,0-1 0,0 1 16,0 42 0,-21 22-16,21-1 0,-21 22 15,0-1-15,0 1 0,-1 20 0,22 1 16,0-22-16,0 22 0,0 0 0,0-1 15,0-20-15,0 21 0,0-22 16,0 1-16,22-1 0,-1-21 0,0 1 16,-21-1-16,0-21 0,21 0 0,-21 22 15,21-22-15</inkml:trace>
  <inkml:trace contextRef="#ctx0" brushRef="#br0" timeOffset="10583.87">12912 10224 0,'21'-22'15,"-42"44"-15,42-65 0,-21 22 0,0 0 0,0 42 16,0 0-16,0 0 16,-21 22-16,21 20 0,-22 1 15,1 20-15,21-20 0,-21 21 16,21-1-16,-21-20 0,21 20 0,-21-20 16,21-1-16,0 1 0,0-1 15,0 43-15,0-63 0,0-22 16,0 21-16,0-21 0,21 0 0,0-21 15,0 0 1,-21-21-16,0 0 16</inkml:trace>
  <inkml:trace contextRef="#ctx0" brushRef="#br0" timeOffset="10924.68">12763 10435 0,'-21'-42'0,"42"84"0,-42-105 0,0 42 0,0-1 16,0 1-16,21 0 0,0 0 16,21 0-1,0 21-15,0 0 0,22-21 16,-1 21-16,0 0 0,1 0 0,20 0 16,1 0-16,-22 0 0,21 0 15,-20 21-15,-1 0 0,-21 0 0,22 0 16,-43 22-16,0-22 0,0 21 15,0-21-15,0 22 0,-22-22 0,1 0 16,-21 21-16,21-21 0,-22 1 16,22-22-16,-21 21 0,21 0 0,0-21 15,-22 0-15,22 21 0,0-21 16,0 0-16,0 0 16,21-21-1,0 0 1</inkml:trace>
  <inkml:trace contextRef="#ctx0" brushRef="#br0" timeOffset="12144.63">12869 10499 0,'0'0'0,"21"0"31,1 0-31,-1 0 16,0-21-16,0-1 0,43-20 16,-22 21-16,-21 0 0,21 0 15,1-1-15,-22 1 0,0 0 0,0 0 16,0 0-16,-21 0 0,0-1 0,-21 1 15,0 21 1,-21 0-16,-1 0 0,1 0 16,0 0-16,-1 0 0,1 21 0,0 1 15,-1-1-15,1 21 0,0-21 16,21 22-16,-22-22 0,43 21 0,0 0 16,0-20-16,0 20 0,0 0 0,21-21 15,22 22-15,-1-22 0,0 21 16,1-21-16,-1 22 0,22-22 0,-22 21 15,21 1-15,-20-22 0,41 42 16,-41-20-16,-22-22 0,0 21 16,0-21-16,-21 22 0,0-22 0,0 21 15,-21-21-15,-21 0 0,-1 22 0,1-22 16,-21 0-16,-22 0 0,21-21 16,-20 21-16,20-21 0,1 0 15,-64 0-15,63 0 0,22-21 16,0 0-16,-1 0 0,22 0 0,0-22 15,0 22-15,0 0 0,21-21 16,0 21-16,0-22 0,0 1 0,0 21 16,21-22-16,21-20 0,0 42 15,-20 0-15,20-22 0,0 22 16,22-21-16,-22 21 0,22-1 16,-1 1-16,1-21 0,-22 21 0,21 0 15</inkml:trace>
  <inkml:trace contextRef="#ctx0" brushRef="#br0" timeOffset="12392.49">13589 10266 0,'21'-21'16,"-42"42"-16,63-63 0,-21 42 0,-21-22 0,22 1 15,-22 42 1,0 1 0,0 20-16,0-21 0,0 43 0,0-22 15,0 21-15,0 1 0,0-1 0,0 1 16,0-1-16,0 1 0,0-22 0,0 22 15,0-22-15,0 0 0,0 1 16,21-1-16,-21 0 0,21-20 0,-21-1 16,0 0-16,21 0 0,-21 0 15,21-21-15,0 0 16,-21-21 0,0 0-16,0 0 0</inkml:trace>
  <inkml:trace contextRef="#ctx0" brushRef="#br0" timeOffset="12568.38">13462 10901 0,'0'0'0,"-21"0"0,-22-21 0,22 21 16,21-21-1,21 21 1,22 0-16,-22 0 0,0 0 0,21-22 16,1 22-16,-1 0 0,22-21 15,41 21-15,-62-21 16,20 21-16,1-21 0,-1 21 0,-20 0 15,-1 0-15,21 0 0,-20 0 0,-22 0 16</inkml:trace>
  <inkml:trace contextRef="#ctx0" brushRef="#br0" timeOffset="13333">14499 10710 0,'0'0'16,"0"-21"-16,0 0 0,0 0 0,0 0 15,0 0-15,-21 21 16,21-22-16,-21 22 15,0 0-15,-1 22 0,1-1 16,0 0-16,0 0 0,0 21 0,0-20 16,-1 20-16,1 0 0,0-21 0,0 22 15,0-22-15,0 21 0,21-21 16,0 1-16,0-1 0,0 0 0,0 21 16,42-42-1,-21 0 1,0-21-16,0 21 0,1-21 0,20 0 15,-21 0-15,0-1 0,0 1 0,1-21 16,-1 21-16,0-22 0,0 22 16,-21-21-16,21 21 0,-21 0 0,21-1 15,-21 1-15,0 42 16,0 1-16,0-1 16,0 0-16,0 21 0,0-21 15,0 22-15,0-22 0,0 21 0,0 1 16,0-22-16,0 0 0,0 21 0,22-21 15,-1 1-15,0-1 0,0-21 16,0 21-16,0 0 0,22-21 0,-1 0 16,0 0-16,1 0 0,20 0 15,-20-21-15,-1 0 16,-21 21-16,0-21 0,0-1 0,1 1 16,-22 0-16,0 0 0,0-21 0,0 20 15,0 1-15,0-21 0,-22 21 16,1 0-16,21-22 0,0 22 0,-21-21 15,21 21-15,0-1 0,0 1 0,21 0 16,0 0-16,1 0 0,-1 21 16,21-21-16,0 21 0,1-22 0,-1 22 15,0 0-15,1 0 0,-1 0 0,0 22 16,1-1-16,-22 0 0,21 0 16,-21 21-16,22 22 15,-22-43-15,0 21 0,-21-20 0,0 20 16,0-21-16,0 0 0,0 0 0,0 1 15,0-1-15,-21 0 0,0-21 16,0 0-16,21-21 16,0 0-1,0-1-15,0 1 0,0 0 0,21-21 16,0-1-16,0 1 0,0 0 16,0-1-16,1-20 0,20-1 0,0-41 15,1 62-15,-22 22 0,21-21 16,-21 21-16,22 21 0,-22 0 15,0 0-15,21 0 0,-42 21 16,0 21-16,0-21 0,0 22 16</inkml:trace>
  <inkml:trace contextRef="#ctx0" brushRef="#br0" timeOffset="14532.31">13017 12510 0,'-21'0'0,"42"0"0,-42 21 16,42-21-1,1 0-15,-1-21 16,0-1-16,0 1 0,21 0 0,-20 0 16,20 0-16,0-22 0,-21 22 15,22-21-15,-22 0 0,21-1 0,-21 1 16,1 0-16,-1-1 0,-21 1 16,0-22-16,0 22 0,0 21 0,0-21 15,0 20-15,0 1 0,-21 0 16,-1 21-16,22 21 15,-21 22-15,21-22 0,0 42 0,-21 1 16,21-1-16,0 1 0,0-1 16,0 1-16,0 20 0,0-20 0,0 63 15,0-85-15,0 22 0,21-22 16,0 0-16,-21-20 0,22 20 16,-22-21-16,21 0 0,-21 0 0,-21-42 31,-1 0-16,1 0-15,-21 0 0,21 0 0,-22-22 16,1 22-16,21 0 0,-21 0 16,20 0-16,-20-1 0,21 1 15,0 21-15,21 21 16,0 1-16,21 20 16,0-21-16,0 0 0,0 22 15,22-22-15,-22 21 0,21-21 0,-21 0 16,22 1-16,-1-1 0,0 0 15,1-21-15,-1 0 0,0 0 0,22 0 16,-22 0-16,22-21 0,-22 0 0,22-1 16,-22 1-16,0 0 0,1 0 15,20-21-15,-42 20 0,22-20 0,-22 21 16,0-21-16,0-1 0,0 22 16,0-21-16,-21 21 0,22-1 0,-1 22 15,0 22 1,-21-1-1,0 0-15,0 0 0,0 0 0,0 0 16,21 1-16,-21-1 0,0 0 0,21 0 16,0-21-16,1 0 15,-1 0-15,0 0 16,0 0-16,0-21 0,0 0 0,1 0 16,-1-1-16,0 1 0,0 0 15,0 0-15,0 0 0,1-22 16,-22 22-16,21 0 0,0-21 15,-21 21-15,21-1 0,0 22 16,0 0-16,-21 22 16,0-1-16,22 0 0,-1 0 0,-21 0 15,0 22-15,21-22 0,-21 0 16,21 0-16,0 0 0,-21 0 0,21 22 16,1-22-16,-1 0 15,0-21-15,0 0 0,21 0 0,-20 0 16,-1-21-16,21 21 0,0-21 15,-20 0-15,20-1 0,0-20 0,1 21 16,20-64-16,-42 64 16,0-21-16,-21-1 0,0 1 15,22 21-15,-22 0 0,0 0 0,21-1 16,-21 44 0,0-1-16,0 21 0,0-21 15,0 22-15,0-1 0,0 0 0,0 1 16,0 20-16,-21-21 0,21 22 0,-22-1 15,22 22-15,0-21 0,0-1 0,0 1 16,0 20-16,0-20 0,0-1 16,0 22-16,0-22 0,0-20 0,0 20 15,0-20-15,0 20 0,0-21 0,0-20 16,0-1-16,0 0 16,0 0-16,-21-21 15,0-21-15,21 0 0</inkml:trace>
  <inkml:trace contextRef="#ctx0" brushRef="#br0" timeOffset="14809.16">15325 12700 0,'0'-63'0,"0"126"0,0-169 0,21 64 0,-21 0 16,0-1-16,21 1 0,0 21 16,0 0-16,0-1 0,1 1 15,-1 0-15,21 0 0,-21 21 0,22 0 16,-22 0-16,21 0 0,-21 0 0,0 0 15,1 0-15,-1 21 0,-21 21 16,0-20-16,0-1 0,0 0 0,0 0 16,-21 0-16,-1 0 0,1 1 0,-21-1 15,21 0-15,-22 0 0,22 0 16,0-21-16,0 0 0,0 21 0,0-21 16,42-21-1,0 0 1,0 0-16,21 0 0,-20 0 0,20-1 15,-21 1-15</inkml:trace>
  <inkml:trace contextRef="#ctx0" brushRef="#br0" timeOffset="15421.03">16108 12256 0,'21'0'0,"-42"0"0,42 21 32,-21 0-32,0 0 0,0 0 15,0 0-15,-21 1 0,0-1 16,21 0-16,0 0 0,0 0 0,0 0 15,21-21-15,0 0 16,0 0-16,0 0 0,0 0 0,1 0 16,-1 0-16,21 0 0,-21-21 0,22 21 15,-22-21-15,21 0 16,-21 0-16,0-22 0,1 22 0,-1 0 16,-21-21-16,0 21 0,0-22 0,0 22 15,-21 0-15,-1 0 0,1 0 16,-21 21-16,0 0 0,20 0 15,-20 21-15,21 0 0,0 0 0,0 0 16,-1 22-16,1-22 0,21 0 0,0 0 16,0 0-16,0 0 0,21 1 15,64-1 1,-43 0-16,-20-21 0,41 0 0,-21 0 0,1 0 16,20 0-16,-20-21 0,-1 21 15,21-21-15,-20-1 0,-1 1 0,-21 0 16,22 0-16,-22 0 0,0 0 15,-21-22-15,0 22 0,21-21 16,-21 21-16,21-1 0,0 22 16,1 0-16,-1 22 15,-21-1-15,21 21 0,-21-21 16,0 22-16,21-1 0,-21-21 0,21 21 16,-21-20-16,0 20 0,21-21 0,1 0 15,-1 0-15,-21 1 0,21-22 16,0 0-16,0 0 15,-21-22-15,0 1 16,0 0-16,0 0 0,0 0 16,0-22-16,0 1 0,21 0 0,-21-1 15,0 1-15,22 0 0,-22-22 16,0 22-16,21 0 0,0-1 0,0 1 16,0 0-16,0-1 0,1 22 15,-1-21-15,0-1 0,21 22 0,-21-21 16,1 0-16,-1-1 0</inkml:trace>
  <inkml:trace contextRef="#ctx0" brushRef="#br0" timeOffset="15592.93">17674 11345 0,'21'-21'0,"-42"42"0,42-21 16,-21 22-16,0 62 15,0-41-15,0-1 16,0 21-16,0-20 0,0 20 0,0-20 16,0 20-16,0-21 0,0 1 0,0 20 15,43 22-15,-43-43 16,21-21-16,0 22 0,0-22 0,-21 0 15,21 0-15,-21 0 0,21-21 16</inkml:trace>
  <inkml:trace contextRef="#ctx0" brushRef="#br0" timeOffset="15765.83">17357 11917 0,'0'21'0,"0"-42"0,0 0 0,0 0 0,21 21 15,0-22-15,21 1 0,1 0 16,-1 21-16,0-21 0,1 21 0,20-21 16,1 0-16,-22 21 0,21-22 0,1 1 15,-1 21-15,1 0 0,21 0 16,-22 0-16,-21 0 0,1 0 0,-1 0 16,-21 0-16,0 21 0</inkml:trace>
  <inkml:trace contextRef="#ctx0" brushRef="#br0" timeOffset="17149.04">13674 13885 0,'-43'22'0,"86"-44"0,-22 1 0,0 0 15,0 0-15,0 0 0,-21-22 0,0 22 16,0 0-16,0 0 0,0 0 16,-42 0-16,21 21 0,-22 0 15,1 0-15,21 0 0,-21 21 16,-1-21-16,1 21 0,0 0 16,-1 21-16,22-20 0,-21-1 0,21 21 0,21-21 15,0 0-15,0 22 16,0-22-16,42 0 0,-21 0 0,21 0 15,1 1-15,-1-1 0,22 0 0,-22 21 16,21-21-16,-20 1 0,20-1 16,-20 0-16,-1 0 0,-21 0 0,43 22 15,-64-22-15,0 0 0,0 0 16,-22-21-16,1 21 0,-21-21 16,0 0-16,-1 0 0,1 0 0,0 0 15,-1 0-15,1 0 0,0-21 0,-22-21 16,22 21-1,-1-1-15,22 1 0,0-21 0,0 21 16,0 0-16,0-22 0,21 22 0,0 0 16,21 21-1,0 21 1,0 21-16,0-20 0,0-1 0,1 21 16,20-21-16,-21 22 0,0-1 15,0-21-15,22 0 0,-22 22 0,21-22 16,-21 0-16,22-21 0,41 21 15,-41-21-15,-1 0 0,0 0 16,22-21-16,-22 21 0,22-21 0,-22 0 16,0-1-16,1-20 0,-1 21 15,0 0-15,-20-22 0,20 1 0,-21 21 16,-21-21-16,21-1 0,-21 22 16,21 0-16,-21 0 0,0 0 0,0-1 15,0 44 1,0-1-16,0 0 0,0 0 15,0 0-15,0 22 0,0-22 0,0 0 16,0 0-16,0 0 0,0 22 16,0-22-16,22-21 0,-1 21 0,0 0 15,0-21-15,0 0 0,0 0 0,1 0 16,-1 0-16,21-21 0,-21 0 16,0 21-16,22-21 0,-22-1 0,0 1 15,21-21-15,-20 21 0,-1 0 0,-21-22 16,0 1-16,0 21 0,21 0 15,-21-1-15,0 1 0,0 0 16,0 42 0,0 22-16,0-22 0,0 0 15,0 21-15,0-21 0,21 22 0,-21-1 16,0-21-16,21 22 0,0-22 0,1 21 16,-1-21-16,21-21 0,-21 21 15,22-21-15,-1 0 0,0 0 0,1 0 16,20-21-16,-21 0 0,1 0 0,-1 0 15,0 0-15,1-1 0,-22 1 16,21-21-16,-21 0 0,1-1 0,-1 1 16,0 0-16,-21-22 0,0 22 0,0-22 15,0 1-15,0 20 0,0 1 16,-42-21-16,42 41 16,-22 1-16,1 21 0,0 0 15,21 21-15,0 1 0,0-1 16,0 21-16,0-21 0,0 22 0,0-1 15,0 0-15,0 1 0,0 20 16,0-21-16,0-20 0,21 20 16,-21-21-16,0 0 0,0 0 0,21 1 15,1-1-15,-1-21 0,-21 21 16,0-42 0,0 0-1,0-1-15,0 1 0,0 0 16,0 0-16,-21 0 0,42 21 31,0 0-31,0 0 0,0 0 0,22 21 16,-22 0-16,21-21 0,-21 21 0,22 0 15,-1 1-15,0-1 0,1 0 16,-1 0-16,-21 0 0,21 22 0,-42-22 16,0 0-16,0 21 15,-42-21-15</inkml:trace>
  <inkml:trace contextRef="#ctx0" brushRef="#br0" timeOffset="18632.2">13779 15092 0,'0'0'16,"0"-42"-16,0-1 0,0 1 16,0 21-16,0 42 15,0 0-15,0 21 0,0 1 16,0 20-16,0 1 0,0-1 0,0 1 15,0 20-15,0-20 0,0-1 16,0 1-16,0-1 0,0 1 0,0-22 16,22 22-16,-1-22 0,-21-21 0,21 22 15,0-22-15,0 0 0,0 0 16,1-21-16,-1 0 0,0 0 16,0 0-16,0 0 0,0-21 0,1 0 15,-1 0-15,0-1 0,0 1 16,0 0-16,0-21 0,1 21 0,-22-22 15,21 22-15,0-21 0,0 21 0,-21-22 16,0 22-16,21 0 0,-21 0 16,-21 21-1,-21 0-15,21 21 16,-22-21-16,22 21 0,-21 0 16,21 0-16,-43 1 15,43-1-15,21 0 0,0 0 0,0 0 0,0 0 16,0 1-16,42-1 15,-21 0-15,1 0 0,20 0 0,0 0 16,1 1-16,-22-22 0,21 21 0,0-21 16,1 0-16,-1 0 0,0 0 15,1 0-15,-1 0 0,0-21 0,1 21 16,-1-22-16,-21 1 0,22 0 16,-22 0-16,0 0 0,0 0 0,0-1 15,-21 1-15,0 0 0,0 0 0,0-21 16,0 20-16,-21 22 15,0 0 1,21 22-16,0-1 16,0 0-16,0 21 0,0-21 15,0 1-15,0 20 0,0-21 16,0 0-16,21 0 0,0 1 16,0-22-16,1 0 0,-1 0 15,21 0-15,-21 0 0,22-22 0,-1 1 16,0 21-16,1-21 0,20 0 15,-21-21-15,1 20 0,20 1 0,-20 0 16,-22-21-16,21 21 0,-21-1 0,0-20 16,1 21-16,-22 0 15,-22 42 1,22 0-16,0 0 16,-21 0-16,21 1 0,0-1 0,0 0 15,0 0-15,0 0 0,0 0 16,21 1-16,1-1 0,-1 0 0,0-21 15,0 0-15,0 21 0,0-21 0,22 0 16,-22 0-16,21 0 0,-21-21 16,22 0-16,-1 21 0,-21-21 0,22-1 15,-22 1-15,21 0 0,-21 0 0,0 0 16,1 0-16,-1-1 0,0 1 16,-21 0-16,0 42 31,0 0-31,0 1 0,0-1 15,0 0-15,0 0 0,0 0 16,0 0-16,0 1 0,0-1 0,0 0 16,0 0-16,21 0 0,0-21 0,0 21 15,1-21-15,-1 0 0,21 0 16,-21 0-16,22 0 0,-22 0 0,21 0 16,-21-21-16,22 21 0,-22-21 0,42 0 15,-42 0-15,1 0 16,-1-1-16,-21 1 0,0-21 0,21 21 15,-21 0-15,21-22 0,-21 22 16,0 0-16,0 0 0,0 42 31,-21 0-15,0 0-16,0 22 0,-1-22 0,22 21 16,-21-21-16,0 43 0,0-22 0,21 0 15,0 22-15,-21-22 0,21 22 16,-21-22-16,21 22 0,0-1 0,0 1 15,0-22-15,0 85 0,0-85 16,0 22-16,0-22 0,0 22 0,0-22 16,21 21-16,-21 22 15,21-43-15,-21 1 0,0-1 16,0-21-16,0 22 0,0-22 0,0 0 16,-21 0-16,0 0 0,-1-21 0,1 0 15,-21 0-15,21 0 0,0 0 16,-43-21-16,22 0 0,21 0 15,-22 0-15,22 21 0,-21-22 0,21 1 16,-1 0-16,1 21 0,0-21 16,0 21-16,0 0 0,21-21 0,-21 21 15,-1 0-15,1-21 0,0 21 16,21-22-16,-21 22 0,0-21 16</inkml:trace>
  <inkml:trace contextRef="#ctx0" brushRef="#br0" timeOffset="18788.11">16298 16425 0,'0'0'0,"-21"0"31,21-21-31,-21 0 0,21 0 16</inkml:trace>
  <inkml:trace contextRef="#ctx0" brushRef="#br0" timeOffset="20486.14">10922 6837 0,'21'-21'0,"-42"42"0,63-42 0,-42 0 15,-21 21 1,0 0-16,0 0 0,-22 0 16,22 0-16,-21 0 0,0 0 0,-1 0 15,1 21-15,0 0 0,-22 0 16,22 0-16,-1 0 0,1 1 0,-21 20 15,20-21-15,1 21 0,0-20 16,-43 62-16,43-20 0,20-22 16,-20 22-16,21-1 0,0 1 15,0-22-15,21 21 0,0 1 0,0 21 16,0-22-16,0 22 0,0-1 0,0 1 16,42 84-1,-21-84-15,0 0 0,0-1 0,22 1 0,-1 0 16,0-1-16,1 1 0,-1 0 15,22-22-15,-1 22 0,1-22 16,20 1-16,1 21 0,0-22 0,-1 1 16,1-1-16,21 1 0,-22 20 0,65 64 15,-86-63-15,-21 0 16,1-22-16,-1 22 0,0 0 0,-20-1 16,-1 1-16,0 0 0,-21 84 15,0-84-15,0-1 0,0 1 16,0 0-16,-21-1 0,0 1 0,-1 0 15,1-1-15,-21 1 0,21 0 0,-22-22 16,1 22-16,0-22 0,-22 1 16,22-1-16,-22 1 0,1-1 15,-1 1-15,22-1 0,-21-20 0,20-1 16,-20 0-16,20 1 0,1-22 0,21 21 16,-43 0-1,43-20-15,21-1 0,-21-21 0,42 0 31,0 0-15,1 0-16,20 0 0,-21 0 0,21 0 16,1 0-16,-1 0 0,0 21 15,1-21-15,20 21 0,-20-21 0,-1 21 16,21 0-16,-20-21 0,-1 22 0,0-1 16,22 0-16,-22 21 0,1-21 15,-1 1-15,0 20 0,-21 0 16,22 1-16,-22-1 0,21 21 0,-21-20 15,1 20-15,-1 1 0,0-1 0,-21 1 16,0-1-16,0 1 0,0-1 16,0 22-16,0-22 0,0 22 0,0 0 15,0-1-15,0 1 0,-21 0 0,21-1 16,-21 1-16,-1 21 0,22-21 16,-21-1-16,0 22 0,21-21 0,-21 21 15,21-22-15,-42 86 16,42-86-16,0 22 0,0-21 0,0-1 15,0 1-15,0-21 0,0 20 16,0 1-16,0-22 0,0 1 0,0-1 16,21 1-16,-21-1 0,42 128 15,-21-149-15,0 22 16,1-22-16,20 0 0,-21 1 0,21-1 16,-20 0-16,20-20 0,0 20 0,1-21 15,-1 21-15,0-20 0,1-1 16,-1 0-16,-21 0 0,21 0 15,1 0-15,-1 1 0,-21-22 0,22 0 16,41 21-16,-63-21 0,22 0 16,-22 0-16,21 0 0,-21-21 15,22-1-15,-22 22 0,21-21 16,1 21-16,-22-21 0,21 21 0,-21 0 16,0 0-16,1 0 0,-1-21 0,0 21 15,-21-21 16,-21 21-31,0 0 0,21-21 0,-22-1 16,1 22-16,0-21 0,-42-21 16,41 0-16,1 20 0,0-20 15,-21-21-15,21 20 0</inkml:trace>
  <inkml:trace contextRef="#ctx0" brushRef="#br0" timeOffset="21544.53">5990 5334 0,'-21'0'0,"-21"0"0,-64 0 31,85 0-31,-22 0 0,22 0 0,0 0 16,0 0-1,42 0 1,0 0-16,0 0 0,22 21 0,20-21 16,-21 0-16,22 0 15,21 0-15,84 0 0,-63 0 16,21 0-16,0 0 0,21 0 0,-21 0 16,21 0-16,-21 0 0,21 0 15,0 0-15,22 0 0,-22 0 0,0-21 16,-21 21-16,21 0 0,-21 0 15,0-21-15,0 21 0,106 0 16,-127 0-16,0-21 0,-43 21 0,22 0 16,-22 0-16,-20 0 0,20 0 15,-42 0-15,22 0 0,-22 0 0,-42 0 47,-22 0-47,1 0 0,0 0 0,-22 0 16,1 0-16,-22 21 0</inkml:trace>
  <inkml:trace contextRef="#ctx0" brushRef="#br0" timeOffset="22276.11">5694 5757 0,'-21'0'0,"42"0"0,-85 0 0,22 0 16,0 0-16,20 0 0,-20 0 0,21 0 15,0 0-15,0 0 0,-1 0 0,1 0 31,21 22-15,21-22 15,1 0-31,20 0 0,-21 0 0,21 0 16,22 0-16,-1 0 0,22 0 16,0 0-16,-1 0 0,22 0 0,0 0 15,0 0-15,21-22 0,0 22 0,21 0 16,0-21-16,0 21 0,-21-21 15,43 21-15,-22-21 0,0 0 0,21 21 16,-20-21-16,20 21 0,-21-22 16,0 22-16,-21 0 0,21-21 0,-21 21 15,-21 0-15,21-21 0,-42 21 0,21-21 16,-43 21-16,22 0 0,-22 0 16,-20 0-16,-1-21 0,0 21 15,-20 0-15,20 0 0,-63 0 94,0 0-63</inkml:trace>
  <inkml:trace contextRef="#ctx0" brushRef="#br0" timeOffset="22995.03">15028 6625 0,'0'21'0,"0"-42"0,0 64 15,0-22-15,0 21 0,0-21 16,0 0-16,21 22 0,1-22 0,-1 0 16,0 0-16,0 0 0,0 1 0,22-1 15,-1 0-15,0 0 0,43-21 16,-22 0-16,-20 0 0,-1 0 15,22 0-15,-22-21 0,21 21 0,1-42 16,-22 20-16,22-20 0,-1 0 16,1-1-16,-1-20 0,1-1 15,-1 1-15,43-106 0,-64 84 16,1 0-16,-1-21 0,-21 22 16,0-22-16,-21 0 0,0 0 0,0 22 15,0-1-15,-21 0 0,0 1 16,-21 20-16,-1 1 0,1-1 15,0 22-15,-1-1 0,1 22 0,21 0 16,-21 21-16,-1 0 0,22 0 0,0 0 16,0 21-16,21 22 0,0-22 0,0 21 15,0 0-15,0 43 16</inkml:trace>
  <inkml:trace contextRef="#ctx0" brushRef="#br0" timeOffset="23545.12">17357 8319 0,'21'42'0,"-42"-84"0,42 126 0,-21-41 0,0 41 16,21-41-16,0-22 0,0 21 15,0 0-15,1 1 0,20-1 16,0-21-16,1 22 0,-1-22 16,21 0-16,1 0 0,-1-21 0,64 0 15,-42 0-15,-21 0 16,20-21-16,22 0 0,-21 0 0,-1-1 0,22-20 15,-21 21-15,21-21 0,-22-1 0,22 1 16,0-22-16,0 1 0,-21-1 16,105-105-16,-105 84 15,-1 1-15,-20-22 0,-1 21 0,1-21 16,-22 1-16,-21-22 0,1 21 16,-1 0-16,-21-21 0,0 0 0,0 21 15,0-21-15,-21 0 16,-1 0-16,-20 21 0,0 0 0,-22-21 0,22 22 15,-43-1-15,22 0 0,-22 0 0,-21 0 16,22 22-16,-22-1 0,0 0 16,0 22-16,-21-1 0,0 22 0,0-22 15,0 22-15,-106-21 16,127 41-16,22 22 0,20 0 16,1 0-16,-1 0 0,22 0 15,21 0-15,0 22 0,21-1 0,0 0 16,0 0-16,0 21 0</inkml:trace>
  <inkml:trace contextRef="#ctx0" brushRef="#br0" timeOffset="24215.26">16764 10160 0,'-21'21'15,"42"-42"-15,-63 85 0,20-43 0,22 0 0,0 0 16,-21 0-16,21 22 0,0-22 0,0 0 16,21 42-16,1-41 15,-1-1-15,21 0 0,0 21 0,1-21 16,-1 1-16,0-1 0,22 0 0,21 0 16,-22 0-16,22 0 0,-1-21 15,1 0-15,127 0 16,-128 0-16,43 0 0,106-21 0,-106 0 15,-21 0-15,21-21 0,0 20 16,0-20-16,0 21 0,0-21 0,21-1 16,-21 1-16,0 0 0,106-64 15,-106 63-15,-21-20 0,0-1 16,-22 1-16,22-1 0,0-20 16,0-22-16,-21 21 0,20-21 0,-20 1 15,0-1-15,-1-21 0,1 0 0,84-148 16,-105 126-16,-1-20 15,1 21-15,-22-21 0,1 20 0,-22-20 16,-21 0-16,0-1 0,0 1 0,-21 21 16,-22-21-16,1 20 0,-22 1 15,1 21-15,-22-21 0,-21 42 0,1-21 16,-22 21-16,21 22 16,-21-22-16,21 21 0,-21 1 0,21 20 15,0 22-15,0-22 0,1 22 0,20 21 16,-21 0-16,-42-1 15,84 22-15,1 0 0,21 22 0,-1-1 16,1 0-16,21 0 0,-22 21 16,22 1-16</inkml:trace>
  <inkml:trace contextRef="#ctx0" brushRef="#br0" timeOffset="24855.89">16785 11705 0,'42'21'0,"-84"-42"0,106 85 0,-43-43 16,21 21-16,0-21 0,22 22 0,63 20 15,-64-42-15,22 1 16,0 20-16,21-21 0,-22 0 0,22 0 15,0-21-15,21 22 0,0-22 0,-21 0 16,42 0-16,-21 0 0,0 0 0,21-22 16,148 1-16,-147-21 0,20 21 15,-21-22-15,21 1 0,1 0 16,-1-1-16,0-20 0,1-1 0,20 1 16,-20-22-16,-1 1 0,0-22 15,-21 21-15,22-21 0,-22 0 0,-21-21 16,0 22-16,106-171 15,-149 149-15,22-21 0,-21 0 0,-22 0 16,22 0-16,-21-22 0,-1 1 0,1 0 16,-22-1-16,21-20 0,-20-1 15,-1 1-15,-21-1 0,0 1 0,-21-1 16,0 1-16,-21 21 0,-106-318 16,64 360-16,-22 0 15,22 21-15,-22 0 0,0 0 0,-21 22 16,22 20-16,-1 1 0,-21 20 15,22 1-15,-22 21 0,21 0 0,-169 21 16,169 0 0,1 21-16,20 21 0,-20 0 15,-1 1-15,21-1 0</inkml:trace>
  <inkml:trace contextRef="#ctx0" brushRef="#br0" timeOffset="25396.58">16637 11388 0,'-21'84'0,"42"-168"0,-63 232 15,20-63-15,1-22 0,0 1 0,0 20 16,21 64-16,-21-84 16,21 21-16,0-1 0,0-20 0,0 20 15,21-20-15,0 21 0,21-22 0,-20 1 16,41-1-16,-21 1 0,22-1 0,21 1 16,-1-1-16,1-21 15,42 1-15,-21 20 0,21-20 0,0-1 0,0-21 16,0 21-16,21-20 0,21 20 15,149 0-15,-149-42 0,0 0 16,1 0-16,-1 0 0,22 0 16,-1 0-16,-21-21 0,22 0 0,-1-21 15,-20 20-15,20-41 0,-20 21 16,-1-22-16,0 1 0,-21-1 0,22-21 16,-22 1-16,-21-22 0,0 0 0,0-21 0,-21 0 15,0-21-15,-1 21 16,-20-21-16,0-22 0,-22 22 0,64-169 15,-63 169-15,-22-22 0,-21 22 16,0 0-16,-21 21 0,0 0 0,0 0 16,0 21-16,-21 21 0,0 1 15,-21 20-15,-22-20 0,1 62 16,20 1-16,-20 21 0,-22 0 16,22 0-16,-43 0 0,0 21 0,0 22 15</inkml:trace>
  <inkml:trace contextRef="#ctx0" brushRef="#br0" timeOffset="25940.27">16129 13674 0,'42'63'0,"-84"-126"0,127 169 0,-43-43 0,0 1 16,22-22-16,-1 21 0,1 1 0,20-22 15,-20 22-15,21-1 0,20-20 0,-20 20 16,21-21-16,21 1 0,0-1 16,0 0-16,0 1 0,0-1 0,169 22 15,-148-22-15,22-21 0,-22-21 16,21 21-16,1-21 0,-22 0 16,42 0-16,-20 0 0,-1-21 0,-21 0 0,21 0 15,1-22-15,-1 1 0,-21-21 16,22-1-16,-22-21 0,0 1 0,127-128 15,-127 85-15,-21 0 16,0-21-16,0 0 0,0 0 0,-21-22 16,0 22-16,-21 0 0,-1-21 15,1 20-15,-22 22 0,1 0 0,-22 0 16,-21 22-16,1-1 0,-1 21 0,-21 22 16,0-22-16,0-21 15,0 64-15,-21-1 0,21 1 0,0 21 16,-22 0-16,22-22 0,-21 22 0,21 0 15,-21 0-15,21 0 0,0 0 0</inkml:trace>
  <inkml:trace contextRef="#ctx0" brushRef="#br0" timeOffset="26093.19">22606 11811 0,'0'21'16,"0"-42"-16,-21 63 0,0-42 0,-22 0 0,22 0 16,0 0-16,-21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6:01:38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2731 0,'0'-22'32</inkml:trace>
  <inkml:trace contextRef="#ctx0" brushRef="#br0" timeOffset="3768.13">1397 868 0,'0'0'0,"0"-21"0,21 0 15,-21-1-15,21 1 0,-21 0 16,0 0-16,0 0 0,0 0 16,-21-1-16,0 1 15,0 21-15,0-21 16,-1 21-16,-20 0 0,21 0 15,0 0-15,-22 21 0,22 0 0,-21-21 16,21 43-16,-22-22 0,22 21 16,-21 1-16,21-1 0,0 0 0,-1 22 15,1-1-15,0-20 0,0 20 16,0 1-16,0-22 0,-1 21 16,1-20-16,21 20 0,-21-20 0,21 20 15,0 1-15,0-22 16,0 21-16,0-20 0,0-1 0,21 0 15,0 1-15,1-1 0,-1-21 16,0 22-16,0-22 0,0 0 0,22 0 16,-22-21-16,21 0 0,0 0 15,-20 0-15,20 0 0,0-21 16,1 0-16,-1 0 0,0-1 0,1 1 16,-1 0-16,0-21 0,1-1 15,-22 22-15,21-21 0,-21 0 0,22-1 16,-22 22-16,-21-21 0,21 21 15,-21-22-15,21 22 0,-21-21 0,0 21 16,0-1-16,0 1 16,0 0-16,0 0 0,0 0 0,0 0 15,-21 21 17,0 0-32,21 21 0,0 0 15,0 0-15,-21 0 0,21 22 16,-22-22-16,22 0 0,-21 21 0,21 1 15,0-22-15,0 21 0,0 0 16,0-20-16,0 20 0,0-21 0,0 0 16,0 22-16,0-22 0,0 0 15,21-21-15,-21 21 0,22-21 16,-1 0-16,21 0 0,-21 0 16,0 0-16,1 0 0,-1 0 15,21-21-15,-21 0 0,0 0 0,1-1 16,-1 1-16,0 0 0,0-21 15,0 21-15,0-22 0,-21 22 0,22-21 16,-22-1-16,0 22 0,0-21 16,0 0-16,0 20 0,-22 1 0,1 0 15,0 0-15,0 0 0,0 0 16,0 21-16,-1 0 0,1 0 0,0 0 16,0 0-16,0 21 0,0-21 15,-1 21-15,1 0 0,21 0 16,0 0-16,0 1 15,0-1-15,21-21 16,1 0 0,-1 0-16,0 0 0,21 0 15,-21 0-15,1 0 0,-1 0 0,21 0 16,-21 0-16,0-21 0,22 21 16,-22-22-16,21 22 0,1-21 0,-1 0 15,0 21-15,1-21 0,-1 0 16,-21 21-16,21-21 0,-20 21 0,20 0 15,-21 0-15,0 0 0,0 0 16,-21 21 0,0 0-16,0 0 15,0 0-15,0 0 0,0 1 16,0-1-16,0 0 0,0 0 16,-21 21-16,21-20 0,0-1 0,0 21 15,0-21-15,0 0 0,0 1 16,0-1-16,-21 0 0,21 0 0,0 0 15,-21-21 1,21-21 15,0 0-31,0 0 0,0-22 0,0 22 16,0-21-16,0 21 16,21-22-16,0 22 0,0-21 0,1 0 15,-1 20-15,0-20 0,0 21 16,21 0-16,-20-22 0,20 22 0,0 0 15,-21 0-15,22 21 0,-1-21 16,-21 21-16,22 0 0,-22 0 0,0 0 16,0 21-16,0 0 0,0 0 15,-21 0-15,22 1 0,-22 20 0,0-21 16,0 21-16,0-20 0,0 20 16,0 0-16,0-21 0,-22 22 0,22-22 15,0 21-15,0-21 16,0 1-16,0-1 0,0 0 0,0 0 0,0 0 15,22-21 1,-1 0-16,0 0 0,0 0 16,0 0-16,0-21 0,1 0 15,20 0-15,-21 0 0,21-22 0,1 22 16,-22-21-16,21 21 0,1-22 16,-22 1-16,21 21 0,-21 0 0,22-43 15,-22 43-15,0-21 16,-21 20-16,-21 22 15,0 0 1,-1 0-16,1 0 0,0 0 0,0 0 16,0 22-16,21-1 15,0 0-15,0 0 16,0 0-16,0 0 0,0 1 16,0-1-16,21-21 0,0 21 15,-21 0-15,21 0 0,0-21 16,1 21-16,-22 1 0,21-1 0,0-21 15,-21 21-15,0 0 0,21 0 16,-21 0 0,0 1-16,-21-22 15,0 0-15,0 0 16,-1 0-16,1-22 0,0 1 16,0 0-16,0 0 15,21 0-15,-21 21 0,-1 0 16,22-21-16,-21 21 15,21 21 1,0 0 0,0 0-16,0 0 15,0 0-15,0 1 0,21-22 16,1 21-16,-22 0 0,21 0 0,0-21 16,0 21-16,0-21 15,0 0-15,1 21 0,20-21 0,-21 0 0,0 0 16,22 0-16,-22 0 0,21 0 15,-21-21-15,43 0 16,-22 0-16,-21 0 0,0-22 16,1 22-16,20-21 0,-21 0 0,0-1 15,0 1-15,1 0 0,-1-1 16,0-20-16,0-1 0,0 1 0,0-64 16,-21 63-16,22 1 15,-22-1-15,0 1 0,0 20 0,0-20 16,0 21-16,0-1 0,0 22 15,0-21-15,0 21 0,0-1 0,0 1 16,0 0 0,-22 21-16,22 64 31,-21-43-31,21 0 0,-21 21 0,21 1 16,-21-1-16,21 21 0,-21-20 15,21 20-15,-21 1 0,21-1 0,-22-20 16,1 20-16,21 1 0,0-22 0,-21 21 15,21-20-15,-21-1 0,21 0 16,0 22-16,0-22 0,0 1 0,0-1 16,0-21-16,0 21 0,0 1 15,0-22-15,21 0 0,0 0 0,-21 0 16,21 1-16,1-22 0,20 0 16,-21 0-16,0 0 0,22 0 15,-22-22-15,21 1 0,-21 0 16,22 0-16,-1 0 0,0-22 0,1 22 15,-22-21-15,21 0 0,-21 20 16,22-20-16,-22 0 0,0 21 16,-21-22-16,0 22 0,0 0 0,0 0 15,0 0-15,-21 21 0,0 0 0,-1 0 16,1 0-16,-21 0 0,21 0 16,0 0-16,-22 0 0,22 0 0,0 21 15,21 0-15,0 0 16,0 0-16,0 0 15,0 1-15,21-22 16,0 21-16,0-21 0,1 0 16,-1 21-16,0-21 0,0 0 0,0 21 15,0-21-15,1 21 16,-22 0-16,21-21 0,-21 22 0,21-22 16,-21 21-16,0 0 0,0 0 15,0 0-15,0 0 0,0 1 16,0-1-16,21 0 15,-21 0-15,21-21 0,-21 21 0,21-21 16,1 0-16,-1 0 16,0 0-16,0 0 0,0 0 15,0 0-15,1 0 0,-1-21 0,21 21 16,-21-21-16,0 0 0,1 0 16,-1-22-16,21-20 0,-21 42 15,0-22-15,1 22 0,-22 0 16,0-21-16,21 20 0,-21 1 0,21 0 15,-21 0-15,0 0 16,0 0-16,0 42 31,0 0-31,0 0 16,0 0-16,0 0 0,0 1 0,0-1 16,0 0-16,0 0 0,0 0 15,0 22-15,0-22 0,0 0 16,0 0-16,0 0 0,0 0 15,0 1-15,0-1 0,0 0 16,21-21-16,0 0 16,0 0-16,1 0 15,-1-21-15,0 0 0,0-1 0,0-20 16,0 21-16,1 0 16,-1-22-16,0 22 0,0 0 0,0-21 15,0 21-15,1-1 0,-1 1 16,0 0-16,-21 0 0,21 21 15,-21 21 17,0 0-32,-21-21 15,21 21-15,0 1 0,0-1 16,0 21-16,0-21 0,0 0 0,0 1 16,0-1-16,0 0 0,0 0 15,0 0-15,0 0 0,0 1 0,0-1 16,0 0-1,21-21-15,0 0 16,0 0-16,1 0 0,-1 0 16,0-21-16,-21 0 0,21 21 15,21-22-15,-20 1 0,-1 0 16</inkml:trace>
  <inkml:trace contextRef="#ctx0" brushRef="#br0" timeOffset="4099.93">6054 1334 0,'0'-22'16,"0"44"-16,0-65 0,0 22 16,0 0-16,0 42 47,-22 0-47,1 0 0,21 1 15,-21-1-15,21 0 16,0 0-16,0 21 0,-21-20 0,21-1 15,0 0-15,-21 0 0,21 0 16,0 0-16,0 1 0,0-1 0,0 0 16,0 0-16,0 0 0,0 0 15,0 1-15,21-22 16,0 0-16,0 0 0,0 0 16,1 0-16,-1 0 15,0 0-15,0 0 0,0 0 0,0-22 16,1 1-16,-1 0 0,0 0 15,0 0-15,0 0 0,0-1 16,22 1-16</inkml:trace>
  <inkml:trace contextRef="#ctx0" brushRef="#br0" timeOffset="4412.76">6773 762 0,'0'0'0,"21"-42"0,-21 21 0,0-22 0,0-20 16,0 42-16,0-1 15,-21 22 1,0 0 0,0 22-16,21 20 15,-21-21-15,0 0 0,-1 22 0,22-1 16,-21 21-16,0-20 0,0 20 16,21-20-16,-21 20 0,0-21 15,-1 22-15,22-22 0,0 1 0,-21-1 16,0 0-16,0 1 0,21-1 0,0 0 15,-21-21-15,0 22 0,21-22 16,-22 0-16,1 21 0,21-20 16,0-1-16,0 0 0,0 0 15,21-21 17,1-21-32</inkml:trace>
  <inkml:trace contextRef="#ctx0" brushRef="#br0" timeOffset="4864.22">6879 1291 0,'-21'0'31,"21"21"-31,-21-21 16,0 22-16,21-1 0,-22 0 15,1 0-15,21 0 0,0 0 16,-21 1-16,21-1 0,-21 0 0,21 0 15,0 0-15,0 0 0,0 1 16,0-1-16,0 0 0,0 0 16,21 0-16,0-21 15,0 0-15,1 0 0,-1 0 0,0 0 16,0 0-16,21 0 0,-20-21 0,-1 0 16,0 0-16,0 21 0,0-21 15,0-1-15,1 1 0,-1-21 0,-21 21 16,0 0-16,21-22 0,-21 22 15,0 0-15,0-21 0,0 20 0,0 1 16,-21 0-16,0 21 16,-1 0-16,1 0 0,0 0 0,0 0 15,0 0-15,0 21 0,-1-21 16,-20 21-16,21 1 0,0-1 16,21 0-16,-21 0 0,-1 0 15,22 0-15,0 1 16,22-22-1,-1 0-15,0 0 0,0 0 0,0 0 16,0 0-16,22 0 0,-22 0 16</inkml:trace>
  <inkml:trace contextRef="#ctx0" brushRef="#br0" timeOffset="5328.96">7366 1270 0,'-21'0'16,"42"0"-16,-42-21 0,21 0 16,0 0-16,21-1 15,0 22-15,0 0 16,0 0-16,1 0 16,-1 0-16,0 0 0,0 0 15,0 0-15,0 22 0,1-22 16,-22 21-16,0 0 0,21 0 15,-21 0-15,0 0 0,21 1 0,-21 20 16,0-21-16,0 0 0,0 0 16,0 22-16,0-22 0,0 0 0,0 21 15,-21-20-15,21-1 0,-21 0 16,21 0-16,-22 0 0,22 0 0,-21 1 16,21-1-16,-21-21 0,0 0 15,0 0 1,21-21-1,0-1-15,0 1 16,0 0-16,21 0 0,0 0 16,0-22-16,0 22 0,1-21 0,-1 21 15,0-22-15,0 22 0,21-21 16,-20 21-16,20 0 0,-21-1 0,21 1 16,-20 0-16,-1 0 0,21 0 15,-21 0-15,0 21 0,1-22 0,-1 22 16,0-21-16,0 21 0</inkml:trace>
  <inkml:trace contextRef="#ctx0" brushRef="#br0" timeOffset="5723.37">6540 931 0,'64'0'15,"-22"-21"1,1 21-16,20 0 0,1 0 16,20 0-16,-20-21 0,20 21 0,-20 0 15,-1 0-15,22 0 0,-21 0 16,-1 0-16,1 0 0,-1 0 0,-21 0 16,1 0-16,-1 0 0,-21 0 15,0 0-15,1 0 0,-44 0 31,1 0-31,0 0 0,0-21 0,-21 21 16</inkml:trace>
  <inkml:trace contextRef="#ctx0" brushRef="#br0" timeOffset="6096.16">4678 868 0,'106'0'31,"-64"-21"-31,21 21 16,-20 0-16,20 0 0,1-21 0,-22 21 16,22 0-16,-1 0 0,1-22 15,-22 22-15,0 0 0,22 0 0,-22 0 16,0 0-16,-20 0 0,20 0 16,-21 0-16,0 0 0,0 0 0,1 0 15</inkml:trace>
  <inkml:trace contextRef="#ctx0" brushRef="#br0" timeOffset="6840.34">1863 2159 0,'-22'0'0,"44"0"0,-65 0 0,22 0 15,-21 0-15,21 0 0,-1 0 16,1 0-16,0 0 0,0 0 0,0 0 16,0 0-16,-1 0 15,44 0 1,-1 0 0,21 0-16,-21 0 0,43 0 0,-22 0 15,22 0-15,-1 0 0,1 0 16,41 0-16,-20 0 0,42 0 15,0 0-15,0 0 0,0 0 16,21 0-16,22 0 0,-1 0 0,21 0 16,1 0-16,-1 0 0,1 0 0,21 0 15,20 0-15,-20 0 0,21 0 16,-21 0-16,-1 0 0,22 0 0,-21 0 16,-22 0-16,22 0 0,0 0 15,-22 0-15,1 21 0,-22-21 0,0 0 16,-21 21-16,1-21 0,-1 0 0,-21 0 15,-21 0-15,21 0 0,-43 0 16,1 0-16,0 0 0,-43 0 0,21 0 16,-20 0-16,-1 0 0,-21 0 15,22 0-15,-22 0 0,0 0 16,0 0 0,-21 22-1,0-1 1,0 0-16,-42-21 0,21 0 15,-1 0-15,-20 0 0</inkml:trace>
  <inkml:trace contextRef="#ctx0" brushRef="#br0" timeOffset="13823.81">1545 3598 0,'0'0'0,"0"-21"15,0 0-15,0 0 16,0 0-16,0 0 0,0-1 0,-21 1 16,21 0-16,0 0 0,0-21 15,0 20 1,0 44 15,0-1-31,0 0 0,0 0 0,0 0 16,0 22-16,0-22 0,0 21 15,0 0-15,0 1 0,0-1 0,0 0 16,-21-20-16,21 20 0,0 0 16,0-21-16,0 22 0,0-1 0,0-21 15,0 0-15,0 1 16,0-1-16,0 0 15,0-42 1,21 21-16,0-21 0,-21-1 16,21 1-16,0-21 0,1 21 15,-1 0-15,0-22 0,0 1 0,0 21 16,0-22-16,1 1 0,-1 21 16,0 0-16,-21-22 0,21 22 0,0 21 15,-21-21-15,21 0 0,-21 42 31,0 0-31,22 0 16,-22 1-16,0-1 0,0 0 16,0 21-16,0-21 0,0 1 15,0 20-15,0-21 0,0 0 0,0 0 16,0 1-16,0-1 0,21 0 16,-21 0-16,21-21 0,-21 21 15,21-21-15,0 0 0,0 0 16,1-21-16,-1 0 0,0 21 15,0-21-15,0 0 0,0-1 16,-21 1-16,22 0 0,-1-21 0,-21 21 16,21-1-16,-21-20 0,0 21 15,0 0-15,0-22 0,0 22 16,0 0-16,0 0 0,0 0 0,-21 21 16,0 0-16,-1 0 15,1 0 1,0 21-16,21 0 0,0 0 15,0 0-15,0 1 16,21-1 0,0-21-16,1 0 15,20 0-15,-21 0 16,0 0-16,0 0 0,22-21 0,-1-1 16,0 22-16,1-21 0,-1 0 15,0 0-15,22 0 0,-22-22 0,1 22 16,-22-21-16,21 21 0,-21-22 0,0 1 15,1 21-15,-22-21 16,0 20-16,0-20 0,0 21 0,0 0 16,0 0-16,-22 21 15,1 0-15,0 0 16,21 21-16,-21 0 16,21 0-16,-21 0 0,21 0 0,0 22 15,0-1-15,0 0 0,0 1 16,-21-1-16,21 0 0,0 1 0,0-1 15,0 0-15,0 1 0,0-1 16,0 0-16,0 1 0,-22-22 0,22 21 16,0-21-16,0 22 0,0-22 15,0 0-15,0 0 0,0 0 16,0 1-16,22-44 31,-22 1-31,21 0 0,-21 0 16,21 0-16,-21 0 0,0-1 15,21-20-15,0 21 0,0 0 16,-21-22-16,22 22 0,-1 0 0,0 0 16,-21 0-16,21 0 0,0 21 15,0-22-15,1 22 0,-1 0 16,0 0-16,0 22 16,0-1-16,-21 0 15,0 0-15,0 0 0,0 0 16,0 1-16,0-1 0,0 0 15,0 0-15,21 0 0,-21 0 0,22 1 16,-22-1-16,0 0 16,21-21-16,0 0 0,0 21 0,0-21 15,0 0-15,22 0 0,-22 0 16,0 0-16,21-21 0,-20 0 16,20 0-16,0 21 0,-21-22 0,22 1 15,-22 0-15,0 0 16,0 0-16,0 0 0,1-22 0,-1 22 15,0 0-15,-21 0 0,0 0 0,21-1 16,-21 1-16,0 42 47,0 1-47,0-1 0,0 0 16,0 0-16,0 21 0,0-20 15,0-1-15,0 0 0,-21 0 0,21 0 16,0 0-16,0 1 0,0-1 15,0 0-15,21-21 16,0 0-16,0 0 0,1 0 16,-1 0-16,0 0 15,21 0-15,-21-21 0,1 21 0,20-21 16,-21-1-16,21 1 0,-20 0 0,-1 0 16,21 0-16,-21 0 0,0-1 15,-21 1-15,22 0 0,-1 0 16,-21 0-16,21 0 0,-21-1 15,0 1-15,21 0 16,-21 42 15,0 0-31,0 1 16,0-1-16,0 21 16,0-21-16,0 0 0,0 22 0,-21-1 0,21 0 15,0 1-15,0-1 0,0 0 16,-21 22-16,21-1 0,0 1 15,-21-22-15,21 22 0,0-1 0,0 1 16,0 63-16,0-64 0,0 1 16,0-1-16,21 22 0,0-22 15,-21 1-15,21 21 0,0-22 0,-21 1 16,21-1-16,-21-21 0,22 22 16,-22-22-16,0 22 0,0-22 0,0 0 15,0 1-15,0-1 0,0-21 16,0 0-16,0 22 0,-22-22 15,1-21-15,0 21 0,0-21 0,0 0 16,0-21-16,-1 0 0,1 0 16,-21-1-16,21 1 0,0-21 15,-1 0-15,1-1 0,0 1 0,0 0 16,0-22-16,21 1 0,0-1 0,-21 1 16,21-22-16,0 0 0,0 22 15,0-22-15,0 22 0,0-1 0,0 1 16,21-1-16,-21 22 0,21-22 15,-21 22-15,21 0 0,0-1 0,-21 1 16,21 21-16,1-22 0,-22 22 16,21-21-16,0 21 0,0 0 15,-21-1-15,21 1 0,0 0 0,-21 0 16,22 21-16,-1 0 16,0 0-16,0 0 15,0 0-15,0 0 16</inkml:trace>
  <inkml:trace contextRef="#ctx0" brushRef="#br0" timeOffset="14508.19">5143 3789 0,'-21'0'0,"42"0"0,-63 0 0,21-21 15,0 21-15,42 0 47,0 0-47,21 0 0,-20 0 16,20 0-16,21 0 15,1 0-15,-1 0 0,22 0 0,0 0 16,21 0-16,-1 0 0,1 0 0,-21 0 16,21 0-16,0 0 0,-1 0 15,-20 21-15,0-21 0,-1 0 0,1 0 16,-21 0-16,-1 0 0,-21 0 16,1 0-16,-1 0 0,-21 0 0,0 0 15,1 0-15,-22-21 16,-22 0-16,1 21 15,0-22-15,0 22 0,0-21 0,-22 0 16,22 21-16,0-21 0,-21 21 0,21 0 16,-1-21-16,1 21 0,0 0 15,-21 0-15,21 0 0,-1 0 16,1 0 0,42 0 15,1 0-31,-1 0 0,21 0 15,-21 0-15,22 0 0,-1 0 16,-21 0-16,21 0 0,-20 0 0,20 0 0,-21 0 16,0 0-16,0 0 0,-21 21 31,0 0-31,0 0 16,-21 22-16,0-22 0,-21 0 0,21 21 15,-1-21-15,-20 1 0,-21 41 16,41-21-16,1-20 15,0-1-15,0 21 0,0-21 0,0-21 16,21 21-16,0 1 0,-22-22 16,22 21-16</inkml:trace>
  <inkml:trace contextRef="#ctx0" brushRef="#br0" timeOffset="16717.09">910 6096 0,'0'0'0,"0"-21"0,0 0 16,0-22-16,0 22 15,0 0-15,21 21 0,-21 21 31,0 0-31,0 1 16,0 20-16,0 0 0,0 1 16,0-1-16,0 0 0,0 1 0,0 20 15,-21 1-15,21-22 0,0 21 16,-21-20-16,21-1 0,0 0 0,0 1 16,0-1-16,0-21 0,0 22 15,0-22-15,0 0 0,21-21 31,0 0-31,0-21 16,-21 0-16,22-1 0,-1-20 16,0 21-16,-21-21 0,21-1 0,0 1 15,0-22-15,1 22 0,-1 0 16,0-22-16,0 43 0,0-21 0,0 21 16,1-1-16,-22 1 0,0 0 15,21 21-15,-21 21 16,0 0-16,0 1 15,0 20-15,0-21 0,0 21 16,0 1-16,0-1 0,0 0 0,0-20 16,0 20-16,21 0 0,-21-21 15,21 22-15,0-22 0,-21 0 16,21-21-16,1 21 0,-1 0 16,21-21-16,-21 0 0,0 0 0,22 0 15,-22 0-15,21-21 0,1 0 0,-22 0 16,21 0-16,0-22 0,-20 22 15,20-21-15,-21 0 0,0-1 16,0 1-16,1 0 0,-1-1 0,-21 1 16,0 0-16,0 20 0,0-20 15,0 21-15,0 0 0,0 0 0,0-1 16,-21 44 15,21-1-31,-22 21 0,22-21 16,0 0-16,0 22 0,0-1 15,0-21-15,0 22 0,0-1 0,0-21 16,0 21-16,0-20 0,0 20 16,0-21-16,22 0 0,-1-21 0,-21 21 15,21-21-15,0 0 0,0 0 16,0 0-16,1 0 0,-1 0 0,21-21 16,-21 0-16,0 0 0,22-21 0,-22 20 15,21-20-15,-21 0 0,22-1 16,-22 1-16,0-21 0,21 20 15,-20 1-15,-1 0 0,-21-22 16,21 22-16,-21-1 0,0 22 0,0-21 16,0 21-16,0 0 0,0-1 15,-21 22 1,0 0-16,21 22 0,0-1 16,-22 21-16,1-21 0,21 22 0,0-22 15,0 21-15,0 0 0,0 1 16,-21-1-16,21 0 0,0 1 0,0 20 15,0-20-15,0-1 0,0 0 0,0-21 16,0 22-16,0-22 16,0 21-16,0-21 0,0 1 0,0-1 15,21-21 1,-21-21 0,21-1-16,1 1 0,-22 0 15,21 0-15,0 0 0,-21-22 16,21 22-16,0-21 0,0 21 0,1 0 0,-22-1 15,21 1-15,0 0 0,0 21 16,0 0 0,-21 21-16,0 0 15,0 1-15,0-1 0,0 0 0,0 0 16,21 0-16,-21 22 0,22-22 16,-22 0-16,21 0 0,0 0 15,-21 0-15,21 1 0,21-22 0,-20 21 16,-1-21-16,21 0 0,-21 0 15,22 0-15,-22 0 0,21 0 0,0 0 16,-20 0-16,20 0 0,0-21 16,-21-1-16,22 1 0,-1 0 0,0 0 15,-20-21-15,20-1 0,-21 22 0,0-21 16,0-1-16,-21 1 0,0 0 16,0 21-16,0-22 0,0 22 0,0 0 15,0 0-15,-21 21 0,0-21 16,0 21-16,0 0 0,0 0 15,-22 0-15,22 0 0,0 0 0,0 21 16,0-21-16,-1 42 0,1-21 16,0 0-16,0 22 0,0-22 0,21 21 15,0 1-15,-21-1 0,21-21 0,0 21 16,0 1-16,0-22 0,0 0 16,0 0-16,0 0 0,21 1 0,-21-1 15,21-21-15,0 0 0,0 0 16,0 0-16,1 0 0,-1 0 0,0 0 15,0-21-15,0 21 0,0-22 0,1 1 16,-1-21-16,0 21 16,0-22-16,0 22 0,-21-21 0,21 0 15,-21-1-15,22 22 0,-22 0 16,21-21-16,-21 20 0,0 1 0,0 0 16,0 42 15,-21 0-31,21 1 0,-22-1 0,22 0 15,0 21-15,0-21 0,0 22 16,0-22-16,0 0 0,0 21 0,0-20 16,0-1-16,0 0 0,22 0 15,-1 0-15,0-21 0,0 21 0,0-21 16,0 22-16,1-22 0,-1 0 16,21 0-16,-21 0 0,22 0 0,-22-22 15,21 1-15,-21 0 0,22 0 16,-22 0-16,0-22 0,21 1 0,-21 0 15,1-1-15,-1 1 0,0 0 0,0-22 16,0 22-16,-21-22 0,21 22 16,1-21-16,-22-1 0,0 22 0,21-1 15,-21 1-15,21 0 0,-21 21 16,0-22-16,0 22 0,0 42 16,-21 0-1,21 1-15,-21 20 0,21 0 16,-22 1-16,22-1 0,0 0 15,0 1-15,-21-1 0,21 21 0,-21-20 16,21-1-16,0 0 0,0 1 16,0-1-16,0 0 0,0-20 0,0 20 15,0-21-15,21 21 0,0-20 16,-21-1-16,22-21 0,-1 21 0,0-21 16,0 0-16,0 0 0,0 0 15,1-21-15,-1 0 16,0 21-16,0-22 0,0-20 0,-21 21 15,21 0-15,1 0 0</inkml:trace>
  <inkml:trace contextRef="#ctx0" brushRef="#br0" timeOffset="16975.95">3831 6138 0,'0'0'15,"0"22"1,0-1-16,21-21 0,0 0 16,1 0-16,-1 0 0,21 0 15,-21 0-15,0 0 0,1 0 0,20 0 16,-21 0-16,0 0 0,0 0 16,22 0-16,-22 0 0,0 0 15,0 0-15,0 0 0,1 0 0,-1 0 16,0 0-16,0 0 15,-21-21-15,21 21 0,0-22 16,1 22-16</inkml:trace>
  <inkml:trace contextRef="#ctx0" brushRef="#br0" timeOffset="17872.05">5355 6033 0,'-42'0'0,"84"0"0,-105 0 0,20-22 15,22 22-15,0-21 16,0 21-16,0 0 0,-1 0 16,44 0 15,-1 0-31,21 21 0,0-21 0,1 0 15,-1 22-15,22-22 0,-1 21 16,22-21-16,-1 0 0,1 0 0,0 0 16,-1 0-16,86 0 15,-86 0-15,-20 0 0,21 0 0,-1 0 0,-20 0 16,20 0-16,-20 0 0,-1 0 16,1 0-16,-1 0 0,-20 0 15,20 0-15,-20-21 0,-22 21 0,21 0 16,-21 0-16,-21-22 0,0 1 15,0 0 1,-21 21-16,0 0 0,0-21 0,21 0 16,-21 21-16,-1 0 0,1-21 15,0 21-15,0-22 0,0 22 0,0-21 16,-1 21-16,1-21 0,0 21 16,0 0-16,0 0 0,0-21 0,-1 21 15,1 0-15,0 0 0,0 0 16,0 0-16,0 0 0,-1 0 0,44 0 47,-1 21-47,0-21 15,0 0-15,21 0 0,1 21 16,-22-21-16,21 0 0,1 21 0,-1-21 16,0 0-16,1 0 0,-22 22 0,21-22 15,-21 0-15,22 0 0,-22 0 16,0 0-16,0 0 0,0 0 15,-21 21 1,-21 0 0,0-21-16,0 21 0,0-21 15,-1 21-15,-20 0 0,21 22 16,-21-22-16,20 0 0,-20 21 16,-43 22-16,64-43 0,-21 0 15,21 22-15,0-22 0,-1 0 0,1 0 16,0-21-16,21 21 15,0-42 1,0 0 0,0 0-16</inkml:trace>
  <inkml:trace contextRef="#ctx0" brushRef="#br1" timeOffset="24320.48">8424 3493 0,'0'-22'63,"21"22"-47,-21-21-1,0 0 16,0 0-31,0 0 16,0 0 0,0-1-16,0 1 15,0 42 17,0 1-17,0-1-15,0 0 0,0 0 16,0 0-16,0 22 0,0-1 0,0-21 15,-21 21-15,0-20 0,21 20 16,0-21-16,-21 21 0,0-20 0,21-1 16,0 0-16,0 0 0,0 0 15,0 0-15,0 1 16,0-44 15,0 1-31,0 0 16</inkml:trace>
  <inkml:trace contextRef="#ctx0" brushRef="#br1" timeOffset="24768.22">8488 2963 0,'0'0'0,"0"-21"0,-21 42 31,-1 1-15,22-1-16,0 0 0,0 0 15,-21 0-15,21 0 0,0 22 0,0-22 16,0 0-16,0 0 0,0 0 0,0 1 16,21-22-1,1 0-15,-1 0 16,0 0-16,0 0 0,0-22 15,0 1-15,1 0 0,-1 0 16,0 0-16,0 21 0,0-21 16,-21-1-16,0 1 0,0-21 0,0 21 15,0 0-15,0-1 0,-21 22 0,0-21 16,21 0-16,-21 21 0,0 0 16,-1 0-16,1 0 0,0 0 0,0 0 15,0 0-15,0 0 0,-1 21 16,22 0-16,0 1 0,-21 20 0,21-21 15,-21 0-15,21 22 0,0-22 16,0 21-16,0 0 0,0-20 0,0 20 16,0-21-16,0 21 0,0-20 15,0-1-15,21-21 0,0 21 16</inkml:trace>
  <inkml:trace contextRef="#ctx0" brushRef="#br1" timeOffset="25522.79">8932 3344 0,'0'-21'0,"0"42"31,0 1-15,-21-22-16,21 21 0,-21 21 0,21-21 15,0 0-15,0 1 0,0 20 16,-21-21-16,21 0 0,0 22 15,0-22-15,-21 0 0,21 21 0,0-21 16,0 1-16,0-1 0,0 0 16,0 0-16,0 0 15,0-42 17,0 0-32,0 0 15,0 0-15,21-1 0,-21 1 0,21-21 16,-21 21-16,21-22 15,0 22-15,0-21 0,1 0 0,-1 20 16,0-20-16,0 21 0,0 0 16,0 0-16,1 21 0,-1-22 0,0 22 15,0 0-15,0 0 0,0 22 16,-21-1-16,0 0 16,0 21-16,22-21 0,-22 1 0,0 20 15,0-21-15,0 0 0,0 0 16,0 1-16,0 20 0,0-21 0,21 0 15,-21 0-15,0 1 0,21-1 16,0-21 0,0 0-16,0 0 0,1 0 0,-1 0 15,21 0-15,-21 0 0,0 0 16,1-21-16,-1-1 0,0 1 16,0 0-16,0 21 0,0-21 0,1-21 15,-1 20-15,-21 1 0,0 0 16,0 0-16,21 0 0,-21-22 0,0 22 15,0 0-15,0 0 16,-21 42 0,21 0-1,0 0-15,-21 22 16,-1-1-16,22-21 0,0 0 16,0 1-16,0 20 0,0-21 0,-21 0 15,21 0-15,0 1 0,0-1 16,0 0-16,21-21 0,1 21 15,-1-21-15,0 0 16,0 0-16,0 0 0,0 0 16,1 0-16,-1-21 0,0 21 0,0-21 15,-21 0-15,21-1 0,0 1 16</inkml:trace>
  <inkml:trace contextRef="#ctx0" brushRef="#br1" timeOffset="25900.15">9864 3006 0,'-22'0'0,"44"0"0,-86 0 15,43 0-15,0 0 0,0 0 0,-1 21 16,1-21-16,0 21 0,21 21 16,0-20-16,0-1 0,0 0 15,0 0-15,0 0 0,21 0 16,-21 1-16,21-22 0,22 0 15,-22 0-15,0 0 0,0 0 16,22 0-16,-22 0 0,0 0 0,0-22 16,0 22-16,22-21 0,-43 0 0,21 0 15,-21 0 1,0 0-16,0-1 0,0 1 0,0 0 16,-21 0-16,-1 0 0,22 0 15,-21 21-15,0 0 0,0-22 0,0 22 16,0 0-16,-1 0 0,1 0 0,0 22 15,21-1-15,-21 0 0,0-21 16,0 21-16,21 21 0,0-20 0,0-1 16,0 0-16,0 0 0,0 0 15,0 0-15,0 1 0,21-1 16,0-21-16</inkml:trace>
  <inkml:trace contextRef="#ctx0" brushRef="#br1" timeOffset="26219.89">10456 2900 0,'0'21'32,"-21"0"-17,0 0-15,21 1 16,-21-1-16,0 21 0,21 0 0,-22 1 15,1-1-15,21 0 0,-21 22 0,21-22 16,-21 22-16,0-22 0,21 22 16,0-22-16,0 0 0,-21-21 0,21 22 15,0-1-15,0-21 0,0 0 16,0 1-16,0-1 0,0 0 0,21-21 16,-21 21-16,21-21 0,0 0 15,0 0-15,0 0 0,1-21 16,-1 21-16,-21-21 0,21 0 0,0-1 15,0 1-15,0 0 0,1-21 0</inkml:trace>
  <inkml:trace contextRef="#ctx0" brushRef="#br1" timeOffset="26420.42">10223 3344 0,'0'0'0,"0"22"0,-21-22 0,21 21 15,21-21 1,1 0 0,-1 0-16,21 0 15,-21 0-15,0 0 0,1 0 16,20 0-16,-21 0 0,0 0 0,0-21 16,22 21-16,-22 0 0</inkml:trace>
  <inkml:trace contextRef="#ctx0" brushRef="#br1" timeOffset="27546.85">11134 3641 0,'21'0'15,"0"0"1,0 0-16,-21-21 0,0-1 15,21 1-15,-21 0 16,0 0-16,0 0 0,0 0 16,0-1-16,0-20 0,0 21 0,0 0 15,0-22-15,-21 22 0,0 0 16,0 0-16,0 0 0,-1 21 16,-20 0-16,21 0 0,0 0 0,0 0 15,-22 21-15,22 0 0,-21 0 16,21 0-16,-22 22 0,22-22 0,0 21 15,0 1-15,0-22 0,-1 21 16,1 0-16,21-20 0,-21 20 16,21-21-16,0 0 0,0 22 0,0-22 0,21 0 15,0 0 1,1-21-16,-1 0 0,0 0 16,21 0-16,-21 0 0,1 0 0,-1 0 15,21 0-15,-21 0 0,22-21 16,-22 0-16,21 0 0,-21-1 0,0-20 15,1 21-15,-1-21 0,0 20 16,0-20-16,0 0 0,0 21 16,-21-22-16,0 1 0,0 21 0,0 0 0,0-1 15,0 1-15,-21 21 32,21 21-32,0 1 0,-21-1 15,21 0-15,-21 21 0,21-21 16,0 22-16,0-22 0,0 21 0,0-21 15,0 22-15,0-22 0,0 0 16,0 0-16,0 0 0,0 1 0,0-1 16,0 0-16,21-21 0,0 21 0,0-21 15,1 0-15,-1 0 0,0 0 16,0 0-16,0 0 0,22 0 0,-22-21 16,0 21-16,0-21 0,0 0 15,22-1-15,-22-20 0,0 21 16,0-21-16,0-1 0,0 1 0,-21 0 15,22-22-15,-1 22 0,0-22 16,0 1-16,0 20 0,0-41 16,1 41-16,-22 1 0,21 21 0,-21-21 15,0 20-15,0 1 0,0 0 16,0 0-16,0 42 31,0 0-31,-21 0 0,21 1 0,0-1 16,-22 21-16,1 0 0,21 1 0,-21-1 15,0 22-15,0-22 0,21 21 16,0 1-16,-21-22 0,21 1 16,-22 41-16,22-41 15,0-22-15,0 0 0,0 0 0,0 0 16,22 22-16,-1-43 0,0 0 16,21 0-16,-21 0 15,1 0-15,-1 0 0,21 0 0,-21 0 16,0-22-16,22 1 0,-22 0 0,0 0 15,21 0-15,-20 0 0,-1-1 16,0 1-16,-21 0 0,21 0 0,-21 0 16,21 0-16,-21-1 0,0 44 31,0-1-15,0 0-16,0 0 0,0 0 15,-21 0-15,21 1 0,0-1 0,0 0 16,0 0-16,0 0 0,0 0 15,0 1-15,21-22 0,0 0 16,-21 21-16,22-21 0,-1 0 0,0 0 16,0 0-16,21 0 0,-20 0 0,-1 0 15,0 0-15,0-21 0,0-1 16,0 1-16,1 0 0,-22 0 16,21 0-16,-21 0 0</inkml:trace>
  <inkml:trace contextRef="#ctx0" brushRef="#br1" timeOffset="27744.52">12361 3175 0,'0'0'0,"-21"0"0,0 0 16,0 0 0,0 0-16,21 21 31,0 0-16,21-21 1,0 0 0,-21 22-16</inkml:trace>
  <inkml:trace contextRef="#ctx0" brushRef="#br1" timeOffset="28462.11">12658 3471 0,'0'-21'15,"0"0"1,21 21 0,-21-21-16,21 21 0,0 0 0,-21-21 15,21 21-15,0 0 0,1 0 16,-1 0-16,0 0 0,0 0 0,0 0 15,0 21-15,-21 0 16,0 0-16,0 0 0,0 1 16,0-1-16,0 0 0,0 0 0,-21 21 15,0-20-15,0-1 0,0 0 0,-22 0 16,22 0-16,-21 0 0,21 1 16,-22-1-16,22 0 0,0-21 0,0 21 15,0-21-15,0 0 16,42 0 15,0 0-31,0 0 16,0-21-16,0 21 0,1 0 0,-1-21 15,0 21-15,0 0 0,0 0 0,0 0 16,1 0-16,-1 0 0,0 0 16,0 0-16,0 0 0,0 0 0,1 0 15,-1 21-15,21-21 0,-21 21 0,-21 0 16,21 0-16,1 1 0,-1-1 15,-21 21-15,0-21 0,0 22 16,0-1-16,21 0 0,-21 1 0,0-1 16,0 21-16,0-20 0,0-1 15,0 0-15,-21 22 0,0-22 0,-1 1 16,1-1-16,-42 43 0,42-43 16,-22 0-16,1 1 0,0-22 15,-1 0-15,1 21 0,21-42 0,-22 21 16,1 1-16,0-22 0,-1 0 0,1 0 15,21 0-15,-21-22 16,-1 1-16,22 0 0,-21 0 0,21 0 0,-1 0 16,1-22-16,0 22 0,21 0 15,0 0-15,0-22 0,0 22 0,0 0 16,0-21-16,0 21 0,0-22 16,21 22-16,0-21 0,1 21 0,20-22 15,-21 1-15,0 0 0,22-1 16,-22-20-16,21 20 0,0 1 0,1-21 15</inkml:trace>
  <inkml:trace contextRef="#ctx0" brushRef="#br1" timeOffset="28864.71">13250 3620 0,'21'0'15,"1"0"-15,-1 0 16,0 0-16,-21-22 16,21 22-16,0 0 0,0-21 0,1 21 15,-1-21-15,0 21 0,0-21 16,0 0-16,0 0 0,1 21 0,-1-22 16,-21 1-16,21 0 0,-21 0 0,0 0 15,0 0-15,-21 21 16,0 0-1,-1 0-15,1 0 0,0 0 16,0 21-16,-21 0 0,20 0 0,1 0 16,0 0-16,0 22 0,21-22 15,0 0-15,-21 21 0,21-20 16,0-1-16,0 0 0,0 0 0,0 0 16,21 0-16,0 1 0,0-22 15,0 0-15,1 21 0,-1-21 16,0 0-16,0 0 0,0 0 0,0 0 15,1 0-15,-1 0 0,21-21 16,0-1-16,-20 1 16</inkml:trace>
  <inkml:trace contextRef="#ctx0" brushRef="#br1" timeOffset="29056.6">13758 3704 0,'0'0'0,"0"21"16,-21-21 0</inkml:trace>
  <inkml:trace contextRef="#ctx0" brushRef="#br1" timeOffset="30653.13">15282 3662 0,'-21'0'16,"21"-21"-1,21 0 1,-21-1-16,21 22 0,-21-21 0,22 0 16,-1-21-16,-21 21 0,21-22 15,0 22-15,0-21 0,-21-1 16,21-20-16,1 21 0,-22-1 0,0 1 16,21-22-16,0 22 0,-21 0 15,0 21-15,0-22 0,21 22 0,-21 0 16,0 0-16,0 42 15,-21 0-15,21 0 16,-21 22-16,0-1 0,-1 0 0,1 1 16,0 20-16,0-21 0,21 22 15,-21-1-15,21 1 0,-21-22 16,21 22-16,0-22 0,0 0 0,0-20 16,0 20-16,21-21 0,0 0 0,0 0 15,0-21-15,0 22 0,1-22 16,20 0-16,-21 0 0,0 0 15,0 0-15,22-22 0,-22 22 0,0-21 16,0-21-16,22 21 0,-22-22 0,0 1 16,0 0-16,0-1 0,0-20 15,1 21-15,-1-22 0,0 1 0,0 20 16,0-20-16,0 20 0,1 1 16,-22 0-16,0 21 0,0-1 0,0 1 15,-22 42 1,1 1-1,0 20-15,21-21 0,-21 21 0,0 1 16,21-1-16,0 22 0,-21-22 16,21 0-16,-22 22 0,22-22 0,0 0 15,0 1-15,0-1 0,0-21 0,0 22 16,0-22-16,0 0 0,0 0 16,0 0-16,0-42 31,22 0-16,-1 0-15,-21 0 0,21-1 0,0 1 16,0 0-16,-21-21 16,21 21-16,1-1 0,-1 1 0,-21 0 15,21 0-15,0 0 0,0 21 16,-21 21 0,21 0-16,-21 0 0,0 0 15,0 1-15,0-1 0,0 0 16,0 0-16,0 0 0,22 0 15,-22 1-15,21-1 0,-21 0 0,21-21 16,0 21-16,0 0 0,0-21 16,1 21-16,20-21 0,-21 0 0,0 0 15,22 0-15,-22 0 0,21 0 16,0-21-16,-20 21 0,20-21 16,-21 0-16,21 0 0,-20 0 0,20-1 15,-21 1-15,0 0 0,22-42 16,-22 20-16,-21 22 0,0 0 15,0 0-15,0 0 0,0-1 16,-21 22 0,-1 0-16,1 22 0,0-1 15,0 0-15,21 0 0,-21 0 16,21 0-16,0 1 0,0-1 0,0 0 16,0 0-16,0 0 0,0 0 15,0 1-15,0-1 0,21 0 0,0-21 16,0 0-16,0 21 0,1-21 15,-1 0-15,0 0 0,0 0 16,0 0-16,0 0 0,1-21 16,-1 0-16,0 21 0,0-21 0,0-1 15,0 1-15,-21 0 0,0 0 16,22-21-16,-22 20 0</inkml:trace>
  <inkml:trace contextRef="#ctx0" brushRef="#br1" timeOffset="30888">15282 3344 0,'0'0'0,"-21"22"0,0-22 0,0 0 15,42 0 1,0 0-16,0 0 15,22 0-15,-1-22 0,0 22 16,1-21-16,-1 0 0,21 21 0,1-21 16,-22 0-16,22 0 0,-22 21 15,22-22-15,-1 1 0</inkml:trace>
  <inkml:trace contextRef="#ctx0" brushRef="#br1" timeOffset="32884.47">18902 3662 0,'0'0'0,"21"-21"15,0 0-15,-21-1 16,21 22-16,-21-21 0,21 0 0,-21 0 16,0 0-16,0 0 0,0-1 15,0 1-15,0 0 0,0-21 0,-21 21 16,0-1-16,21-20 0,-21 21 15,0 0-15,-22-22 0,22 43 0,0-21 16,0 21-16,-21 0 0,20 0 16,-20 21-16,0 1 0,-1-1 0,1 21 15,0 0-15,-1 1 0,1-1 0,0 0 16,21 1-16,-1-1 0,1-21 16,0 22-16,21-22 0,0 21 15,0-21-15,0 0 0,0 1 16,21-1-16,0-21 0,1 0 0,20 21 15,-21-21-15,21 0 0,1 0 0,-1 0 16,0 0-16,1-21 0,-1 0 16,0 21-16,1-22 0,-1 1 0,0 0 15,1-21-15,-22 21 0,21-22 16,-21 1-16,22 0 0,-22-1 0,21 1 16,-21-22-16,1 1 0,-1-1 15,0 22-15,-21-21 0,0-1 0,0 22 16,0-22-16,0 22 0,0 0 15,0-1-15,0 22 0,-21 0 16,21 0-16,-21 21 0,-1 0 0,1 21 16,0 0-16,0 21 0,0 1 15,0-1-15,-1 22 0,1-22 0,0 21 16,21 1-16,0-1 0,0 1 16,0-1-16,0 1 0,0-22 0,0 22 15,0-22-15,0 0 0,21 1 16,0-22-16,22 21 0,-22-21 0,0 1 15,21-22-15,1 21 0,-1 0 0,0-21 16,1 0-16,-1 0 0,0 0 16,1 0-16,-1 0 0,0-21 0,1 0 15,-22 21-15,21-22 16,-21 1-16,22 0 0,-22 0 0,0 0 16,-21-22-16,0 22 0,0 0 0,0-21 15,0 21-15,0-1 0,0 1 16,-21 0-16,21 0 0,-21 0 0,0 21 15,-1 0-15,1 0 0,0 0 16,0 0-16,-21 21 0,20 0 0,1 0 16,0 0-16,0 1 0,0 20 15,21-21-15,-21 0 0,21 22 0,-22-22 16,22 0-16,0 0 0,0 0 16,0 0-16,0 1 0,0-1 15,22-21-15,-1 0 16,0 0-16,0 0 0,0 0 15,0 0-15,1 0 0,20-21 0,-21 21 16,0-22-16,0 1 0,1 0 0,-1 0 16,21 0-16,-21 0 0,0-22 15,-21 22-15,22-21 0,-1 21 0,0-1 16,-21-20-16,21 42 0,-21-21 16,0 0-16,0 42 15,0 0 1,0 0-16,0 0 0,0 1 0,-21-1 15,21 21-15,0-21 0,0 0 0,0 1 16,0-1-16,0 0 16,0 0-16,0 0 0,0 0 0,21-21 15,-21 22-15,21-22 0,0 0 0,1 0 16,-1 0-16,0 0 16,0 0-16,0 0 0,0-22 0,1 22 15,-1-21-15,-21 0 0,21 0 16,0 0-16,0-22 0,-21 22 0,21-21 15,-21 0-15,0-1 0,22-20 16,-22 20-16,21-20 0,-21 21 0,0-22 16,0 1-16,21 20 0,-21 1 15,21 0-15,-21-1 0,0 22 0,0-21 16,0 63 15,0 0-31,0 21 0,-21 1 0,21-1 16,-21 0-16,21 22 0,-21-1 15,21-20-15,0 20 0,0-20 0,0 20 16,0-21-16,0 1 0,0-1 0,0 0 16,0-20-16,21 20 0,0-21 15,0 0-15,0 0 0,0 1 0,22-22 16,-22 21-16,21-21 16,1 0-16,-1 0 0,-21 0 0,21 0 15,1 0-15,-1 0 0,0-21 0,1 21 16,-1-22-16,0 1 0,-20 0 15,20 0-15,-21 0 0,0 0 0,0-22 16,1 22-16,-22-21 0,0-1 16,0 22-16,0 0 0,0-21 0,0 21 15,-22 21-15,1 0 0,0 0 16,0 0-16,-21 0 0,20 21 16,-20 0-16,21 0 0,0 0 0,-22 0 15,22 22-15,0-22 0,0 0 16,21 0-16,0 0 0,-21 1 15,21-1-15,0 0 0,0 0 0,0 0 16,21-21-16,0 0 16,0 0-16,0 0 0,1 0 0,-1 0 15,0 0-15,0 0 0,0 0 16,0-21-16,1 0 0,20 21 0,-21-21 16,0 0-16,0-1 0,1-20 0,-1 21 15,-21 0-15,21 0 0,-21-1 16,21 1-16,-21 0 0,0 42 31,0 0-15,0 22-16,0-22 0,0 0 15,0 0-15,0 0 0,0 1 16,0-1-16,0 0 0,0 0 0,0 0 16,21 0-16,0-21 15,1 0-15,-1 0 0,0 0 0,0 0 16,0 0-16,0 0 0,1 0 0,20 0 15,-21 0-15,0-21 0,22 0 16,-22 0-16,0 0 0,0 0 0,0-1 16,0 1-16,-21-21 0,0 21 15,0-22-15</inkml:trace>
  <inkml:trace contextRef="#ctx0" brushRef="#br1" timeOffset="33120.35">20024 3239 0,'-22'21'0,"44"-42"0,-44 63 16,44-42 15,-1 0-31,0 0 16,21 0-16,-21 0 0,22 0 15,-1 0-15,64 0 16,-64 0-16,1 0 0,20 0 16,-21-21-16,1 21 0</inkml:trace>
  <inkml:trace contextRef="#ctx0" brushRef="#br1" timeOffset="33891.81">21929 3260 0,'0'0'0,"-22"0"0,1 0 16,0 0-16,0 0 15,0 0-15,0 0 16,-1 21-16,22 0 0,-21 21 15,21-20-15,0 20 0,0-21 0,-21 21 16,21 1-16,0-22 0,0 21 16,-21-21-16,21 1 0,0 20 0,0-21 15,0 0-15,0 0 16,0 1-16,-21-22 31,0-22-15,21 1-16,0 0 15,0 0-15,0 0 0,0 0 0,0-1 16,0-20-16,21 21 0,0-21 16,0-1-16,0 1 0,0 21 0,1-22 15,-1 22-15,0 0 0,0 0 0,21 0 16,-20 21-16,-1 0 0,0 0 16,0 0-16,0 21 0,0 0 0,-21 0 15,22 0-15,-1 1 0,-21-1 16,0 21-16,21 0 15,-21 1-15,0-22 0,0 0 0,0 0 16,0 0-16,0 1 0,0-1 16,0 0-16,-21-21 15,21-21 17,0 0-32,0-1 15,0 1-15,21 0 16,0 0-16,0 0 0,0-22 0,1 22 15,20-21-15,-21 21 0,21-22 16,-20 22-16,20 0 0,0 0 16,-21 21-16,22 0 0,-22 0 15,0 0-15,0 0 0,0 21 0,1 0 16,-22 0-16,21 22 0,-21-22 0,0 0 16,0 21-16,0-20 0,0 20 15,0-21-15,0 0 0,0 0 0,-21 1 16,-1-1-16,1 0 0,0 0 15,0-21-15,0 21 16,21-42 15,21 0-31,0 21 0</inkml:trace>
  <inkml:trace contextRef="#ctx0" brushRef="#br1" timeOffset="34292.19">22796 3514 0,'0'0'0,"22"0"47,-1 0-47,0 0 0,0 0 15,0-21-15,0 21 0,22-22 16,-22 22-16,0-21 0,0 0 15,0 0-15,-21 0 0,22 0 16,-22-1-16,21 1 0,-21 0 0,0 0 16,0 0-16,0 0 0,-21 21 15,-1 0-15,1 0 16,0 21-16,0-21 0,0 21 0,-22 0 16,22 21-16,0-20 0,0-1 15,21 21-15,-21-21 0,21 0 0,-21 43 16,21-43-16,0 0 15,0 0-15,0 1 0,0-1 16,0 0-16,21-21 0,0 21 0,0 0 0,21-21 16,-20 0-16,-1 21 15,21-21-15,0 0 0,-20 0 0,20 0 16,-21 0-16,21 0 0,-20-21 16,20 0-16,-21 0 0</inkml:trace>
  <inkml:trace contextRef="#ctx0" brushRef="#br1" timeOffset="34976.29">23516 3344 0,'0'-21'0,"0"42"0,0-63 16,0 21-16,0 0 16,-21 21-1,0 0-15,0 21 16,21 0-16,0 0 0,0 0 16,-22 1-16,22 20 0,0-21 0,-21 0 0,21 22 15,0-22-15,0 0 16,0 0-16,0 0 0,0 0 0,0 1 15,0-1-15,-21 0 16,0-21 0,21-21 15,0 0-31,0-1 16,0-20-16,0 21 0,0 0 15,21-22-15,0 1 0,0 21 16,1-21-16,-1 20 0,0-20 0,21 21 15,-21 0-15,22 0 0,-22-1 16,21 1-16,-21 21 0,22 0 16,-22 21-16,0 1 0,0-1 15,-21 21-15,0-21 0,0 22 0,0-1 16,0-21-16,0 21 0,0-20 16,0 20-16,0-21 0,0 0 0,0 0 15,0 1-15,0-1 0,0 0 16,-21-21-16,0 0 15,0 0 17,21-21-32,0 0 15,0-1-15,0 1 0,0 0 0,21 0 16,0-21-16,0-1 0,0 22 16,22-21-16,-1-1 0,-21 1 0,22 0 15,-1 21-15,-21-1 0,21 1 16,-20 0-16,20 21 0,-21 0 0,0 0 15,-21 21-15,21 0 16,-21 22-16,0-22 0,0 21 0,0 1 16,0-1-16,0-21 0,-21 21 0,21 1 15,0-22-15,-21 0 0,21 0 16,-21 0-16,21 1 0,-21-22 16,21 21-16,0-42 46,0-1-46,21 1 16,-21 0-16</inkml:trace>
  <inkml:trace contextRef="#ctx0" brushRef="#br1" timeOffset="35531.97">24574 2858 0,'0'0'0,"0"-22"16,0 1-16,-21 21 0,0 0 15,0 0 1,21 21-16,0 1 0,-21-1 0,21 0 16,-21 21-16,21-21 0,0 22 0,-22-1 15,22 0-15,0 1 0,0-1 16,0 0-16,0 22 0,-21-22 0,21 1 16,0-1-16,-21 0 0,21-21 15,-21 22-15,21-22 0,0 0 0,0 21 16,0-20-16,0-1 15,0 0-15,0-42 32,0 0-17,0-1-15,0 1 0,0 0 16,21-21-16,0 21 0,-21-22 0,21 22 16,1-21-16,-1-1 0,21 22 15,-21-21-15,0 21 0,1 0 0,20-1 16,-21 22-16,0 0 0,22 0 15,-22 0-15,0 0 0,21 0 0,-21 0 16,1 22-16,-1 20 0,0-21 16,-21 21-16,21-20 0,-21 20 0,0-21 15,0 21-15,-42 22 16,21-43-16,-1 0 0,1-21 16,-21 21-16,21 1 0,-22-22 0,22 0 15,-21 21-15,0-21 0,20 0 0,1 0 16,-21 0-16,21 0 0,0 0 15,-1 0-15,1 21 0,0-21 16,42-21 15,0 21-15,1 0-16,20-21 0</inkml:trace>
  <inkml:trace contextRef="#ctx0" brushRef="#br1" timeOffset="35912.46">25061 3535 0,'0'-21'31,"21"21"-31,1-21 16,-1-1-16,0 22 15,0-21-15,-21 0 0,21 21 0,0-21 16,1 0-16,-1 0 0,0-1 15,0 22-15,0-21 0,-21 0 0,0 0 16,-21 21 15,0 21-31,0 0 0,0 0 16,-22 1-16,22 20 0,0-21 16,0 0-16,21 0 0,-21 1 0,21 20 15,-22-21-15,22 0 0,0 0 16,0 1-16,0-1 0,0 0 15,22-21-15,-1 0 0,0 0 16,0 21-16,0-21 0,0 0 16,22 0-16,-22 0 0,0 0 15,21 0-15,-20 0 0,-1 0 0,0-21 16,0 21-16,0-21 0,0 0 0,-21-1 16</inkml:trace>
  <inkml:trace contextRef="#ctx0" brushRef="#br1" timeOffset="36288.24">25527 3471 0,'0'-21'0,"0"42"0,0-63 0,0 21 0,0 0 15,0 0-15,0-1 0,21 1 0,-21 0 16,21 0-16,-21 0 16,21 0-16,1 21 0,-1-22 0,0 22 15,-21-21-15,42 21 0,-21 0 16,1 0-16,-1 0 0,0 0 0,21 21 16,-21 1-16,1-1 0,-22 0 15,21 21-15,-21-21 0,0 22 16,0-1-16,0-21 0,0 22 0,0-22 0,-21 21 15,21-21-15,0 0 16,-22 1-16,1-1 0,21 0 0,-21 0 16,0-21-16,21 21 15,-21-21 1,21-21-16,-21 0 16,21 0-16,0 0 15,0-1-15,0 1 0,21 0 0,0-21 16,0-1-16,0 22 0,22-21 0,-22 21 15,21-22-15,-21 22 16,0-21-16,22 21 0,-22 0 0,0-1 0,0 1 16,22 21-16,-22-21 0,0 21 15,0 0-15,0 0 16</inkml:trace>
  <inkml:trace contextRef="#ctx0" brushRef="#br1" timeOffset="36720">26691 3302 0,'0'0'0,"-21"0"31,0 0-31,0 0 0,-1 0 16,1 0-16,0 0 15,0 0-15,0 0 0,0 0 0,-22 0 16,22 21-16,0 0 0,0-21 16,0 22-16,-1-1 0,22 0 15,0 0-15,0 0 0,0 0 16,0 1-16,22-1 16,-1-21-16,0 21 0,21-21 0,-21 21 15,1-21-15,-1 0 0,0 21 16,0 0-16,0-21 0,0 0 15,1 22-15,-22-1 16,-22-21 0,1 21-1,0-21-15,0 0 0,-21 0 0,20 0 16,1 21-16,0-21 0,0 0 16,0 0-16,-22 0 0,22 0 0,0 0 15,0 0-15,0 0 16,0 0-1</inkml:trace>
  <inkml:trace contextRef="#ctx0" brushRef="#br1" timeOffset="36992.66">26564 3895 0,'0'21'0,"-21"-21"31,21 21-31,-21-21 16,42 0 62</inkml:trace>
  <inkml:trace contextRef="#ctx0" brushRef="#br1" timeOffset="63948.1">9356 4636 0,'0'0'0,"0"-22"16,0 1-16,-22 21 0,22-21 15,-21 0-15,21 0 0,0 0 16,0-1-16,-21 1 16,0 21-1,0 0 1,0 21-16,-1 1 0,22-1 15,0 21-15,-21-21 0,0 22 0,21-22 16,-21 21-16,21 0 0,-21 1 16,21-1-16,-21 22 0,21-22 0,-22 0 15,22 1-15,0-1 0,0 0 16,0-21-16,0 22 0,0-22 0,22 0 16,-1-21-16,0 21 0,0-21 15,21 0-15,-20 0 0,-1 0 16,21-21-16,-21 0 0,22 0 0,-1 0 15,-21-22-15,21 22 0,1-21 0,-1-1 16,-21 1-16,22 0 0,-22-1 16,0 1-16,-21 21 0,0 0 0,0 0 15,0-1-15,-21 1 0,0 21 16,-1 0-16,1 0 0,-21 0 0,21 0 16,0 0-16,-1 0 0,1 0 0,21 21 31,0 1-31,0-1 0,21 0 15,1 0 1,-1-21-16,0 21 0,0 0 0,0 1 16,0-1-16,1 0 0,-22 0 0,21 0 15,-21 0-15,21 1 0,-21-1 16,0 0-16,0 0 0,0 0 0,21-21 16,-21 21-16,21 1 0,-21-1 15,21-21-15,1 0 0,-1 0 16,0 0-16,0 0 0,0 0 0,0 0 15,1 0-15,20-21 0,-21-1 16,21 22-16,-20-21 0,20 0 0,-21-21 16,0 21-16,22-22 0,-22 22 15,0-21-15,0 21 0,0-22 16,-21 22-16,0-21 0,0 21 0,0-1 16,0 1-16,0 0 15,-21 21-15,0 0 0,0 0 16,0 21-16,-1 0 0,1 1 15,0-1-15,0 21 0,21-21 16,0 22-16,-21-22 0,21 21 0,0-21 16,0 0-16,0 22 0,0-22 15,0 0-15,0 0 0,0 0 16,21 1-16,0-22 0,0 21 0,0-21 16,1 0-16,20 0 0,-21 0 0,21 0 15,-20 0-15,20 0 0,0 0 16,1 0-16,-1 0 0</inkml:trace>
  <inkml:trace contextRef="#ctx0" brushRef="#br1" timeOffset="64848.14">10922 4763 0,'0'0'0,"0"-22"0,0 1 0,0 0 16,-21 0-16,0 21 0,-1-21 0,1 21 15,0 0-15,0 0 0,0 0 16,-22 0-16,22 21 0,0 0 15,0 0-15,-21 0 0,20 22 0,1-22 16,0 21-16,21 1 0,-21-1 16,21-21-16,-21 21 0,21-20 0,0 20 15,0-21-15,0 0 0,0 0 16,0 1-16,21-1 0,0-21 16,0 0-16,0 0 0,1 0 0,-1 0 0,0 0 15,21 0-15,-21 0 0,1-21 16,-1 21-16,0-22 0,0 1 0,0 0 15,0-21-15,1 21 0,-1-22 16,0 22-16,-21-21 0,21 21 16,-21-22-16,21 22 0,-21 0 0,0 0 15,0 42 17,0 0-32,0 0 0,-21 22 15,21-22-15,-21 21 0,21-21 16,0 22-16,0-22 0,0 0 0,0 0 15,0 21-15,0-20 0,0-1 16,0 0-16,21-21 16,0 0-16,0 0 0,22 0 15,-22 0-15,0 0 0,21 0 16,-20-21-16,-1 0 0,21-1 0,-21 1 16,0 0-16,1-21 0,-1 21 15,0-22-15,0 1 0,-21-22 16,21 22-16,0 0 0,-21-1 0,22 1 15,-22 21-15,0-21 0,0 20 0,21 1 16,-21 0-16,0 42 31,-21 22-15,21-22-16,-22 21 0,22 0 0,0-20 16,0 20-16,0 0 0,-21 1 0,21-1 15,0 0-15,0 1 0,0-22 16,0 21-16,0-21 0,0 0 15,0 1-15,21-1 0,1-21 0,-1 0 16,21 21-16,-21-21 0,0 0 16,1 0-16,20 0 0,-21-21 0,0 21 15,22-21-15,-22-1 0,0 1 16,0 0-16,0 0 0,0 0 0,-21-22 16,0 22-16,0 0 0,22 0 0,-22 0 15,-22 21 1,1 21-1,0 0-15,21 0 16,-21 0-16,21 1 0,0-1 0,0 0 16,0 0-16,0 0 0,0 0 15,0 1-15,0-1 0,0 0 16,21 0-16,0-21 0,0 0 16,1 0-16,-1 0 0,0 0 0,0 0 15,0 0-15,0 0 0,22-21 16,-22 21-16,0-21 0,0 0 0,0-1 15,22-20-15,-43 0 16</inkml:trace>
  <inkml:trace contextRef="#ctx0" brushRef="#br1" timeOffset="65036.03">11366 4741 0,'0'0'0,"-84"43"31,84-22-15,21 0 0,0-21-16,21 0 0,-20 0 0,20 0 15,0 0-15,1 0 0,-1 0 16,0-21-16,22 21 0,-22-21 0,0 21 16</inkml:trace>
  <inkml:trace contextRef="#ctx0" brushRef="#br1" timeOffset="65717.49">13928 5144 0,'0'0'0,"0"-22"0,0 1 16,0 0-16,0 0 0,0 0 15,0 0-15,0-1 0,0 1 0,0-21 16,0 21-16,0-22 0,0 22 0,0-21 16,0 21-16,-22-22 0,22 22 15,-21 0-15,0 0 0,0 21 0,0-21 16,0 21-16,-1 0 0,1 0 16,0 0-16,0 21 0,0 0 15,-22 0-15,22 22 0,0-1 0,-21 0 16,21 1-16,-1-1 0,1 0 15,0 1-15,0-1 0,21 0 0,0-21 16,0 1-16,0-1 0,0 0 16,0 0-16,0 0 0,21-21 0,0 0 15,0 0-15,1 0 0,20 0 16,-21-21-16,0 0 0,22 0 16,-1 0-16,-21-1 0,21-20 0,1 21 15,-1-21-15,-21-1 0,22 1 16,-22 0-16,0 20 0,-21-20 0,0 21 15,0 0-15,21 0 0,-21-1 16,0 44 0,0-1-16,0 0 15,0 21-15,0-21 0,-21 22 0,21-1 16,0-21-16,0 22 0,0-22 16,0 21-16,0-21 0,21 0 15,0 1-15,0-1 0,1 0 0,20-21 16,0 0-16,-21 0 0,22 0 0,-1 0 15,0 0-15,22 0 0</inkml:trace>
  <inkml:trace contextRef="#ctx0" brushRef="#br1" timeOffset="66156.24">15155 4572 0,'0'-21'0,"0"42"0,0-63 16,0 21-16,-21 21 15,0 0-15,0 0 0,0 0 16,-1 21-16,-20-21 0,21 21 16,-21 0-16,20 0 0,1 22 0,0-22 15,-21 21-15,42 0 0,-21-20 0,21 20 16,-22 0-16,22 22 16,0-22-16,0-21 0,0 22 15,22-22-15,-1 0 0,0 0 0,0 0 16,0-21-16,22 0 0,-22 0 15,21 0-15,0 0 0,-20 0 0,20 0 16,0-21-16,1 0 0,-22 0 0,21 0 16,0-22-16,1 1 0,-22 0 15,21-1-15,-21 1 0,1-22 0,-22 22 16,0 0-16,0-1 0,0-20 16,0 21-16,0 20 0,0-20 0,-22 21 15,1 0-15,-21 0 0,21 21 16,-22 0-16,1 0 0,0 21 0,21-21 15,-22 21-15,1 0 0,21 21 16,0-20-16,-1-1 0,1 21 16,21-21-16,0 0 0,0 1 0,0-1 15,0 0-15,21 0 0,1 0 0,20-21 16,-21 0-16,21 0 0</inkml:trace>
  <inkml:trace contextRef="#ctx0" brushRef="#br1" timeOffset="66640.97">15917 4297 0,'0'0'0,"0"-21"15,0 0-15,-21 21 16,0 0-16,21 21 16,-21 0-16,0 21 0,-1-21 0,22 22 15,-21-1-15,21 0 0,-21 1 0,21-1 16,0 0-16,0 1 0,-21-1 15,21 0-15,0 22 0,0-43 0,0 21 16,0 1-16,0-22 0,0 0 16,0 0-16,0 0 0,0 1 0,0-44 47,0 1-47,0 0 15,0 0-15,0-21 0,0 20 16,21-20-16,0 21 0,0-21 0,1 20 15,-1 1-15,21 0 0,-21 0 0,22 0 16,-22 21-16,21 0 0,-21 0 16,22 0-16,-1 0 0,-21 0 0,0 21 15,0 0-15,1 0 0,-1 0 16,-21 1-16,0 20 0,0-21 0,0 0 16,-21 0-16,-1 1 0,-20-1 0,21 0 15,-21-21-15,20 21 16,-20 0-16,21-21 0,-21 21 0,20-21 15,1 0-15,0 0 0,21 22 16,21-22 15</inkml:trace>
  <inkml:trace contextRef="#ctx0" brushRef="#br1" timeOffset="67041.48">16383 4932 0,'0'0'16,"21"-21"-16,0 0 0,0-1 16,1 1-16,-1 0 0,-21 0 0,21 0 15,0-22-15,-21 22 0,0 0 0,0 0 16,0 0-16,21 21 0,-21-21 16,0-1-16,0 44 15,0-1-15,0 0 16,0 21-16,0-21 0,0 22 15,0-1-15,0 0 0,-21 1 0,21-1 16,0 22-16,0-22 0,0 21 16,0-20-16,0 20 0,0 1 15,0-22-15,0 85 0,0-85 0,0 22 16,0-1-16,0-20 0,-21 20 16,0-20-16,0-1 0,-1 21 15,-20-20-15,21-1 0,-21-21 0,20 22 16,-20-22-16,21 0 0,-21 0 15,20 0-15,1 0 0,0-21 16,0 0-16,0 0 0,0 0 0,21-21 16,0 0-16,0 0 0,0 0 15,0-22-15,0 1 0,0 0 0,0-1 16,21-20-16,0 21 0,0-22 0,0-21 16,22 22-16</inkml:trace>
  <inkml:trace contextRef="#ctx0" brushRef="#br1" timeOffset="67220.38">16658 4466 0,'0'-21'0,"0"42"0,-21-42 0,0 21 32,21 21-17,0 0-15,0 1 16,21-22-1,0 0-15,-21 21 0,21-21 0</inkml:trace>
  <inkml:trace contextRef="#ctx0" brushRef="#br1" timeOffset="67532.2">16827 4678 0,'0'0'0,"22"0"15,-22 21-15,21-21 16,0 0-16,0 0 15,0 0-15,-21-21 0,21 0 16,1 21-16,-22-21 0,0-1 0,0 1 16,0 0-16,0 0 15,-22 0 1,1 21-16,0 0 16,0 21-16,0 0 15,21 0-15,0 0 0,-21 1 0,21-1 16,-22 0-16,22 21 0,0-21 15,0 1-15,0 20 0,0-21 0,0 0 16,0 0-16,0 1 0,0-1 16,22-21-16,-1 0 0,-21 21 0,21-21 15,0 0-15,21 0 0,-20 0 0,-1-21 16,21 0-16,0 21 0</inkml:trace>
  <inkml:trace contextRef="#ctx0" brushRef="#br1" timeOffset="67979.94">17484 4530 0,'0'0'0,"0"-21"0,-22 21 16,1 0-16,-21 0 15,21 21-15,0 0 0,-1 0 16,-20 0-16,21 22 0,0-22 0,0 21 16,-1 0-16,1 22 15,21-43-15,0 21 0,0-20 0,0-1 16,21 0-16,1 0 0,-1 0 0,21-21 15,-21 0-15,22 0 0,-22 0 16,21 0-16,0 0 0,1 0 0,-1-21 16,0 0-16,1 0 0,-1 0 15,0-22-15,-20 22 0,-1-21 16,0-1-16,0 1 0,0 0 0,0-1 16,1-20-16,-1 21 0,-21-1 15,0-20-15,0 20 0,0 1 0,0 21 16,0 0-16,0 0 0,0-1 15,0 44-15,-21-1 16,21 0-16,-22 0 0,1 21 0,0 1 16,21-1-16,-21 0 0,0 1 15,21-1-15,0 0 0,0 1 0,0-1 16,0 0-16,0 1 16,0-1-16,0 0 0,0-20 0,0-1 15,0 21-15,0-21 0,42 0 16,-21-21-16,0 0 0,1 0 15,-1 0-15,0-21 0,0 0 16,-21 0-16,21 0 0</inkml:trace>
  <inkml:trace contextRef="#ctx0" brushRef="#br1" timeOffset="68140.33">17759 4593 0,'0'0'0,"21"0"31,0 0-15,0 0-16,0 0 16,1 0-16,20 0 0,-21 0 0,0 0 15,0 0-15,22 0 0,-22-21 0</inkml:trace>
  <inkml:trace contextRef="#ctx0" brushRef="#br1" timeOffset="68759.97">19579 4699 0,'21'-21'0,"-42"42"0,63-42 16,-42 0-16,22 21 0,-1-21 0,0-1 15,0 1-15,-21 0 0,21 21 16,0-21-16,-21-21 0,22 20 15,-22 1-15,0 0 0,0 0 16,-22 0-16,1 21 0,-21 0 0,21 0 16,-22 0-16,1 0 0,0 21 15,21 0-15,-22 0 0,22 0 0,-21 1 16,42-1-16,0 0 0,0 0 16,0 0-16,0 0 0,0 1 0,21-1 15,0 0-15,21 0 0,1 21 16,-22-20-16,21-1 0,1 21 15,-1-21-15,0 22 0,-21-22 0,1 21 16,20-21-16,-42 0 0,0 22 16,0-22-16,0 0 0,0 0 15,-42 0-15,20-21 0,-20 0 0,0 22 16,-22-22-16,1 0 0,20 0 16,-20 0-16,21 0 0,-22 0 15,22 0-15,21-22 0,-22 22 0,22-21 0,-21 0 16,42 0-16,0 0 15,0 0-15,0-1 0,0-20 0,0 21 0,21-21 16,42-22 0,-20 22-16,-1-1 0,22 22 0,-22-21 15,21 0-15,1 20 0</inkml:trace>
  <inkml:trace contextRef="#ctx0" brushRef="#br1" timeOffset="69004.66">20172 4360 0,'0'0'15,"0"22"1,0-1-16,0 0 0,-21 0 0,21 0 16,-22 22-16,1-1 0,21-21 0,-21 21 15,21 1-15,-21-1 16,0 0-16,21 1 0,0-22 0,0 21 0,0 1 16,0-22-16,0 21 15,0-21-15,0 0 0,0 1 0,0-1 16,0 0-16,21-21 0,21 0 15,-21 0-15,1 0 16,-1 0-16,0-21 0,21 0 0,-21 21 16,1-22-16,20 1 0,-21 0 15</inkml:trace>
  <inkml:trace contextRef="#ctx0" brushRef="#br1" timeOffset="69345.47">20468 4763 0,'0'0'16,"0"-22"-16,0 1 0,0 0 0,-21 21 15,0 0 1,0 21-16,-1 0 0,1 1 15,0-1-15,21 21 0,-21-21 16,0 0-16,0 22 0,21-22 0,0 0 16,0 0-16,0 0 0,0 1 15,0-1-15,0 0 0,21 0 16,0-21-16,0 0 0,0 0 0,22 0 16,-22 0-16,21 0 0,-21 0 15,22 0-15,-1 0 0,0-21 0,-21 0 16,22 0-16,-22-1 0,21 1 15,-21 0-15,1-21 0,-22 21 0,0-22 16,0 1-16,0 21 0,0 0 16,-22-1-16,1 1 0,0 0 15,-21 0-15,-1 21 0,22 0 0,-63 0 16,41 0-16,22 0 16,-21 0-16,21 21 0,-1 0 0,1 0 15,21 1-15,0-1 0,0 0 0,0 0 16,21 0-16,1 0 15,20-21-15,0 22 0,-21-22 0</inkml:trace>
  <inkml:trace contextRef="#ctx0" brushRef="#br1" timeOffset="69696.27">20997 4784 0,'0'-64'0,"0"128"0,0-149 16,0 64-16,0 0 0,0 0 0,0-1 15,21 22-15,1 0 16,-1 0-16,0 0 0,0 22 16,0-1-16,0 0 15,1 0-15,-1 0 0,0 0 0,-21 22 16,21-22-16,0 21 0,0-21 0,-21 22 16,0-22-16,22 0 0,-22 0 15,0 0-15,0 1 0,0-1 0,-22-21 47,22-21-47,-21 21 0,21-22 0,0 1 16,0 0-16,0 0 0,0 0 15,0 0-15,0-1 0,21 1 0,-21 0 16,22 0-16,-1 0 0,21 0 0,-21-1 16,0 1-16,22 0 0,-22 21 15,21-21-15,1 21 0,-22 0 16,21 0-16,-21 0 0</inkml:trace>
  <inkml:trace contextRef="#ctx0" brushRef="#br1" timeOffset="70040.07">21844 4890 0,'21'0'15,"0"-22"-15,-21 1 16,21 21-16,1-21 0,-1 0 0,0 0 15,-21 0-15,21-1 0,0 1 16,0 0-16,1 0 0,-22 0 0,0 0 16,0-22-16,0 22 0,0 0 15,0 0-15,-22 21 16,-20 0-16,21 21 0,0 0 16,0 0-16,-22 22 15,22-22-15,0 21 0,0 0 0,0-20 16,-1 20-16,22 0 0,0-21 15,0 22-15,0-22 0,0 0 0,22 0 16,-1 0-16,0 1 0,0-1 0,21-21 16,1 0-16,-22 0 0,21 0 15,1 0-15,-1 0 0,0 0 0,1 0 16,-1 0-16,0-21 0,-21-1 16,22 1-16</inkml:trace>
  <inkml:trace contextRef="#ctx0" brushRef="#br1" timeOffset="70280.92">20383 4466 0,'0'0'0,"-105"21"31,126-21-31,0 0 16,21 0-16,1 0 0,20 0 15,1 0-15,-1-21 0,22 21 0,-1-21 16,1 0-16,0 21 0,21-21 0</inkml:trace>
  <inkml:trace contextRef="#ctx0" brushRef="#br1" timeOffset="70576.33">23728 4233 0,'0'22'31,"0"-1"-31,-21 21 16,21-21-16,-22 22 0,1-1 0,0 0 16,0 22-16,0-22 0,0 0 15,-1 22-15,1-22 0,21 1 0,0-1 16,0 0-16,0 1 0,0-22 0,0 21 16,0-21-16,0 0 0,0 1 15</inkml:trace>
  <inkml:trace contextRef="#ctx0" brushRef="#br1" timeOffset="71163.99">23029 4636 0,'0'0'16,"-21"-22"-16,0 22 0,42 0 31,0 0-31,0 0 0,22 22 0,-1-22 15,0 21-15,22-21 0,-1 0 16,1 0-16,-1 0 0,1 0 0,21 0 16,-22 0-16,1 0 0,-1 0 0,1-21 15,-1-1-15,-21 1 0,1 0 16,-1 0-16,0 0 0,-20-22 16,-1 22-16,0-21 0,-21 21 0,21 0 15,-21-22-15,0 22 16,-21 21-16,0 0 15,0 21-15,-1-21 0,1 43 16,0-22-16,-21 0 0,21 21 0,-1 1 16,1-1-16,0 0 0,0 1 0,0-1 15,-22 0-15,22 1 0,0-1 16,0 0-16,0 22 16,21-43-16,-21 21 0,21-21 0,0 1 15,-22-22-15,22 21 0,0-42 31,0-1-15,0 1-16,22 0 0,-1-21 0,0 21 16,21-22-16,-21 22 0,1-21 0,20 21 15,0-22-15,-21 22 0,22 0 16,-22 21-16,0-21 0,0 21 0,0 0 16,-21 21-1,0 0-15,0 0 0,0 0 16,0 1-16,0 20 0,0-21 0,0 0 15,0 22-15,0-22 0,0 0 16,0 0-16,0 0 0,0 0 0,0 1 16,0-1-16,22-21 15,-1 0 1,0 0-16,0 0 0,-21-21 0,21-1 16,0 22-16</inkml:trace>
  <inkml:trace contextRef="#ctx0" brushRef="#br1" timeOffset="71462.82">24320 4826 0,'22'0'16,"-44"0"-16,65 0 15,-22 0-15,-21-21 16,21 21-16,0-21 0,0 21 16,1-21-16,-1-1 0,0 22 0,0-21 15,0 0-15,0 0 0,1 0 0,-22 0 16,0-1-16,-22 22 15,1 0-15,0 0 16,-21 22-16,21-1 0,-22 0 16,22 0-16,0 21 0,-21-20 0,42 20 15,-22-21-15,22 0 0,0 22 16,0-22-16,0 0 0,0 0 16,22 0-16,-1 0 0,0-21 0,21 22 15,22-22-15,-1 0 0,1 0 16,20 0-16,1 0 0,0 0 0,-1 0 15,1 0-15</inkml:trace>
  <inkml:trace contextRef="#ctx0" brushRef="#br1" timeOffset="72452.56">10202 6096 0,'0'0'0,"0"-21"15,0 0-15,0 0 16,0-1-16,21 22 0,1-21 15,-1 21-15,0 0 0,0 0 16,0 0-16,0 0 0,1 0 0,-1 21 16,0 1-16,0 20 15,-21-21-15,0 21 0,21 1 0,-21-1 16,0 0-16,0 1 0,0 20 0,0-20 16,-21-1-16,0 0 0,21 1 15,-21-22-15,0 21 0,-1-21 0,1 0 16,21 1-16,-21-22 15,21-22 1,0 1 0,0 0-16,21-21 0,-21 21 15,21-22-15,1 22 0,-1-21 0,0-1 16,0 1-16,0 0 0,0 21 0,1-22 16,-1 1-16,21 21 0,-21 0 15,43-1-15,-43 22 0,0 0 16,0 0-16,0 0 0,1 43 0,-22-22 15,0 0-15,0 21 0,0 1 16,0-1-16,0 0 0,0-20 0,0 20 16,-43 43-16,43-64 15,0 21-15,0-21 0,0 0 16,0 1-16,0-1 0,21-21 31,-21-21-15,22 21-16,-1-22 0,0 1 0</inkml:trace>
  <inkml:trace contextRef="#ctx0" brushRef="#br1" timeOffset="73113.19">11218 6202 0,'21'0'16,"-42"0"-16,42 21 15,-21 0-15,0 0 0,0 1 16,-21-1-16,0 0 0,21 21 0,0-21 15,-21 22-15,21-22 0,-21 21 16,0-21-16,21 22 0,0-22 16,-22 21-16,22-21 0,0 1 15,22-22 1,-1 0 0,0 0-16,0-22 0,0 1 15,0 0-15,-21 0 0,0 0 16,0 0-16,0-1 0,0-20 15,0 21-15,0-21 0,0 20 0,0 1 0,0-21 16,0 21-16,0 0 16,22-1-16,-22 1 0,21 21 0,0 0 15,0-21-15,0 21 16,0 0-16,1 0 0,-1 0 16,0 21-16,0-21 0,0 21 0,0 1 15,1-1-15,-1 0 0,-21 21 0,21-21 16,-21 22-16,0-1 0,0-21 15,0 22-15,0-22 0,0 21 0,0-21 16,0 0-16,0 1 0,0-1 16,0 0-16,-21 0 0,21-42 47,0 0-47,0 0 0,0-22 15,0 22-15,0-21 0,21-1 16,0 1-16,0 0 0,0-1 15,1 22-15,-1-21 0,21 0 0,-21 20 16,22 1-16,-22 0 0,63 0 16,-41 21-16,-22 0 0,21 0 15,-21 21-15,1-21 0,-1 21 0,0 22 16,-21-22-16,0 21 0,0 0 0,0 1 16,0-1-16,0 0 0,-21-20 15,0 20-15,-1 0 0,1-21 16,0 1-16,21-1 0,0 0 0,-21 0 15</inkml:trace>
  <inkml:trace contextRef="#ctx0" brushRef="#br1" timeOffset="73972.33">13631 6308 0,'0'-21'0,"0"-1"15,21 22-15,-21-21 0,22 0 16,-1 0-16,0 0 0,0 21 16,0-21-16,-21-1 0,21 1 15,-21 0-15,0 0 0,0 0 0,0 0 16,-21-1-16,0 22 0,0 0 16,0 0-16,0 0 0,-22 0 15,1 0-15,21 0 0,-22 0 0,1 0 16,21 22-16,-21-1 0,20-21 15,1 21-15,0 0 0,0-21 16,21 21-16,0 0 0,0 1 0,0-1 16,0 0-16,21 0 15,0 0-15,0 0 0,1 1 0,20-1 16,-21 21-16,0-21 0,22 22 0,-22-22 16,0 21-16,0 0 0,-21-20 15,0 20-15,0 0 0,0-21 0,0 1 16,-21 20-16,-43 0 15,22-21-15,0 1 0,-22-1 0,22-21 16,-22 0-16,22 0 0,-21 0 0,20 0 16,-20 0-16,20-21 0,-20-1 15,21 1-15,20 0 0,-20-21 16,21-1-16,0 1 0,0 0 0,-1-64 16,1 42-16,21 22 15,0 0-15,0-22 0,0 22 0,0 0 16,21 20-16,1-20 0,-22 21 0,21 21 15,0 0-15,0 0 16,-21 21-16,0 0 0,21 0 16,-21 1-16,21 20 0,-21 0 15,0 1-15,22-1 0,-1 0 0,-21 1 16,21 20-16,0-21 0,-21 1 0,21-22 16,0 21-16,1-21 15,-1 22-15,0-22 0,0 0 0,0 0 16,22-21-16,-1 0 0,21 0 15,-20 0-15,-1-21 0,0 0 16</inkml:trace>
  <inkml:trace contextRef="#ctx0" brushRef="#br1" timeOffset="74204.19">14033 6033 0,'0'0'0,"0"-22"0,0 1 0,-21 42 16,0 1-1,0-1-15,0 0 0,0 21 16,-1-21-16,1 1 0,0 20 16,0 0-16,0-21 0,0 22 0,-1-1 15,22 0-15,0-20 0,-21 20 16,21 0-16,0-21 0,0 1 0,0-1 16,0 0-16,0 0 0,21-21 0,1 0 15,-1 0-15,0 0 0,0 0 16,0 0-16,0-21 0,1 0 0</inkml:trace>
  <inkml:trace contextRef="#ctx0" brushRef="#br1" timeOffset="74380.09">13652 6350 0,'0'0'16,"-21"0"-16,42 0 31,1 0-31,-1 0 0,0-21 0,21 21 15,-21 0-15,22 0 0,211-42 32,-212 42-32,0-22 0,22 22 15</inkml:trace>
  <inkml:trace contextRef="#ctx0" brushRef="#br1" timeOffset="74947.92">14499 6477 0,'0'21'0,"0"-42"0,0 63 16,21-42 0,0-21-1,-21 0-15,22 0 0,-1 21 0,-21-21 16,0 0-16,21-1 0,0 1 0,-21-21 16,0 21-16,0 0 0,0-1 15,0 1-15,0 0 0,0 0 16,-21 0-16,0 21 0,0-21 15,-1 21-15,1 0 0,0 0 16,-21 21-16,21 0 0,-22 0 0,1 0 16,21 0-16,-22 1 0,1 20 15,21-21-15,0 21 0,-22 1 0,22-1 16,21-21-16,0 22 0,0-22 16,0 0-16,0 21 0,0-21 15,21 1-15,1-22 0,-1 0 0,0 0 16,21 0-16,-21 0 0,22 0 0,-22 0 15,21 0-15,1-22 0,-22 1 16,21 0-16,-21-21 0,22 21 16,-22-22-16,0 1 0,0 0 0,0-1 15,-21 22-15,0-21 0,21 21 16,-21-1-16,0 1 0,0 0 0,0 0 16,0 42-1,-21 0-15,21 0 16,0 1-16,-21 20 0,21 0 0,-21-21 15,21 22-15,0-1 0,0 0 16,0-20-16,0-1 0,0 21 0,0-21 16,0 0-16,21-21 0,0 22 0,0-22 15,1 0-15,-1 0 16,21 0-16,-21 0 0,0 0 16,22-22-16,-22 1 0,0-21 0,21 21 15,-20-22-15,-1 1 0,21 0 16,-21-1-16,0 1 0</inkml:trace>
  <inkml:trace contextRef="#ctx0" brushRef="#br1" timeOffset="75745.99">15219 5990 0,'0'0'16,"21"-42"-16,0 21 0,-21 0 0,0 42 31,-21 0-31,0 21 0,0-21 16,-1 22-16,1-22 0,0 21 0,0 1 15,0-1-15,21 0 0,-21 1 16,21 20-16,-22-21 0,22 1 15,0-1-15,0 0 0,0-20 0,0 20 16,22-21-16,-1 0 0,0 0 16,0 1-16,0-1 0,0-21 0,1 0 15,20 0-15,-21 0 0,21 0 0,-20 0 16,62-43-16,-63 22 16,22 0-16,-1-21 0,-21 21 0,0-22 15,1 1-15,-1 0 0,-21 20 16,0-20-16,0 21 0,0 0 0,0 0 15,0 42 17,0 0-32,0 0 0,0 0 15,0 22-15,0-22 0,0 0 0,0 0 16,0 21-16,0-20 0,0-1 16,0 0-16,0 0 0,21-21 15,0 0-15,0 0 16,0 0-16,1 0 15,-1 0-15,0-21 0,0 0 0,0 0 16,0-1-16,1-20 0,-1 21 0,0-21 16,0 20-16,21-20 0,-20 21 15,-1 0-15,0 0 0,0-1 0,-21 1 16,21 21-16,-21 21 47,0 1-32,0-1 1,0-42 15,0-1-31,0 1 16,0 0-16,0 0 16,0 0-1,0 0-15,-21 21 16,0 0-1,0 21-15,21 0 16,-21 0-16,-1 0 0,22 22 0,-21-22 16,0 21-16,21 0 0,-21 1 0,21-22 15,-21 21-15,21 1 0,0-22 16,0 0-16,0 21 0,0-21 0,0 1 16,42-1-1,-21-21-15,0 0 0,1 0 0,-1 0 16,21 0-16,-21-21 0,22-1 0,-22 22 15,0-21-15,21 0 0,-21-21 16,22 21-16,-22-22 0,0-41 16,0 41-16</inkml:trace>
  <inkml:trace contextRef="#ctx0" brushRef="#br1" timeOffset="75915.89">16044 5990 0,'0'0'0,"-21"0"16,0 0-16,0 21 16,0-21 31,-1 0-47</inkml:trace>
  <inkml:trace contextRef="#ctx0" brushRef="#br1" timeOffset="76087.78">15113 6138 0,'-42'0'0,"84"0"0,-127 0 15,64 22-15,0-22 0,42 0 32,0 0-32,22 0 0,-1 0 0,0 0 15,1 0-15,20 0 0,1 0 16,-1 0-16,1-22 0,-1 22 15,-21-21-15,22 0 0</inkml:trace>
  <inkml:trace contextRef="#ctx0" brushRef="#br1" timeOffset="77200.53">16849 6096 0,'21'-42'31,"0"21"-31,0 21 0,0-22 16,0 1-16,1 21 0,-1-21 0,0 21 15,21 0-15,-21 0 0,22 0 16,-22 0-16,0 0 0,21 21 0,-20 0 16,-1 1-16,-21-1 0,0 21 15,0-21-15,0 22 0,0-22 0,0 21 16,0-21-16,0 22 0,-21-1 15,-1-21-15,1 21 0,21-20 0,-21 20 16,0-21-16,0 0 0,0 0 16,21 1-16,-22-22 15,22-22 1,0 1-16,0 0 16,0-21-16,0 21 0,22-22 15,-1 22-15,0-21 0,0-1 0,0 22 0,0-21 16,22 21-16,-22-22 0,21 22 15,-21-21-15,1 21 0,20 0 0,-21 21 16,0 0-16,0 0 0,22 0 16,-22 0-16,0 0 15,-21 21-15,21 0 0,-21 0 0,0 0 16,0 0-16,0 22 0,0-22 16,0 0-16,0 0 0,0 22 0,0-22 15,0 0-15,0 0 0,0 0 0,0 0 16,0 1-16,0-1 0,0-42 31,0-1-15,0 1-1,0 0-15,21-21 0,-21 21 0,22-1 16,-1 1-16,0-21 0,0 21 0,0-22 16,0 1-16,22 21 0,-22-21 15,0 20-15,0 1 0,0 0 16,1 0-16,-1 21 0,0 0 15,0 21-15,-21 0 0,0 0 16,0 1-16,0 20 0,0-21 0,0 21 16,0-20-16,0 20 0,0-21 15,0 0-15,0 22 0,0-22 0,0 0 16,0 21-16,0-21 0,0 1 0,0-1 16,21-21-1,0 0-15,1 0 0,-1 0 0,0 0 16,21 0-16,1 0 0,-22 0 0,21-21 15,0-1-15,1 1 0,-1 0 16,0 0-16,1 0 0,-22 0 0,21-22 16,-21 22-16,1 0 0,-1-21 0,-21 20 15,0 1-15,0 0 0,0-21 16,0 21-16,-43 21 16,22 0-16,0 0 0,0 0 15,0 21-15,0-21 0,-1 21 0,1 0 16,0 0-16,21 0 0,0 1 15,-21-1-15,21 0 0,0 0 16,0 0-16,0 22 0,0-22 0,21 0 16,-21 0-16,21 0 0,0 0 15,22-21-15,-22 0 0,0 22 16,21-22-16,-20 0 0,20 0 0,0 0 16,22 0-16,-22-22 0,0 1 0,1 0 15,-22 0-15,21 0 0,-21 0 16,1-22-16,-1 22 0</inkml:trace>
  <inkml:trace contextRef="#ctx0" brushRef="#br1" timeOffset="77788.2">18944 6054 0,'-21'84'16,"21"-62"-16,0-1 16,-21 21-16,21-21 0,0 0 0,0 1 15,0-1-15,0 0 0,0 0 16,-21-21-16,21 21 0,0 0 0,0-42 47,0 0-47,0 0 15,0 0-15,0 0 0,0-1 16,0-20-16,21 21 0,-21 0 16,21 0-16,0-1 0,-21 1 15,21 0-15,0 0 0,1 0 16,-1 21-16,0 0 0,0 0 15,0 0-15,0 0 0,-21 21 16,22 0-16,-22 0 0,0 0 16,0 1-16,0-1 0,0 0 0,0 21 15,0-21-15,0 1 0,0-1 16,0 0-16,0 0 0,0 0 0,0 0 16,0 1-16,0-1 15,0-42 1,0-1-1,0 1-15,0 0 16,0 0-16,0 0 0,0 0 0,21-22 16,0 22-16,21 0 0,-21-21 15,22 20-15,-22-20 0,21 21 0,1-21 16,-1 20-16,0 22 0,1-21 0,-22 21 16,21 0-16,-21 0 0,0 0 15,1 21-15,-1 1 0,-21-1 16,21 0-16,-21 0 0,0 21 0,0-20 15,0-1-15,0 21 0,-21-21 16,0 0-16,-1 1 0,22-1 0,-21 0 0,0 0 16,21 0-16,0 0 15,0-42 17,21 21-32</inkml:trace>
  <inkml:trace contextRef="#ctx0" brushRef="#br1" timeOffset="78267.85">20024 5757 0,'0'0'0,"0"-21"0,0 0 15,0 0-15,0 42 16,0 0-16,-22 0 16,1 22-16,21-22 0,0 21 15,-21 1-15,0-1 0,0 0 16,21 1-16,0-1 0,0 0 0,-21 1 15,21-22-15,0 21 0,0 0 16,0-20-16,0 20 0,0-21 0,0 0 16,0 0-16,0 1 0,0-1 15,0 0-15,0-42 32,0 0-32,0-22 0,0 22 15,0 0-15,0 0 16,21 0-16,0-22 0,0 22 0,0-21 0,0 21 15,1-1-15,-1 1 0,21 0 16,-21 0-16,22 0 0,-22 21 16,0 0-16,21 0 0,-21 0 0,22 0 15,-22 21-15,0 0 0,0-21 0,0 42 16,1 1-16,-22-22 16,0 0-16,0 21 0,0-20 0,-43-1 15,22 0-15,0 0 0,-21 0 16,-1 0-16,22-21 0,-21 22 0,-1-1 15,22-21-15,-42 0 16,42 0-16,-1 0 0,22-21 31,22-1-31,-1 22 0,0-21 16</inkml:trace>
  <inkml:trace contextRef="#ctx0" brushRef="#br1" timeOffset="78916.48">20532 6223 0,'21'0'0,"0"0"16,0 0-16,0 0 15,0 0-15,1 0 0,-1 0 0,0 0 16,0 0-16,0 0 16,0-21-16,1 21 0,20-21 0,-21 21 15,0-21-15,0 21 0,1-22 0,-1 1 16,-21 0-16,0 0 15,0 0-15,-21 21 16,-1 0-16,1 0 0,0 0 16,0 21-16,0 0 0,0 0 15,-22 0-15,22 1 0,21-1 0,-21 0 16,21 0-16,0 0 0,-21 0 16,21 1-16,0-1 0,0 0 0,0 0 15,21 0-15,0 0 0,0 1 0,0-22 16,22 21-16,-22-21 15,21 0-15,-21 0 0,1 0 0,20 0 16,-21 0-16,0 0 0,0 0 0,-21-21 16,22-1-16,-22 1 0,21 0 15,-21 0-15,0-21 0,21 20 0,0-20 16,-21 21-16,21-21 0,0 20 0,1-20 16,-22 21-16,21 0 0,0 21 15,0-21-15,0 21 0,22-22 16,-22 22-16,0 0 0,21 0 0,-21 22 0,1-1 15,20 0-15,-21 0 16,0 0-16,0 22 0,-21-22 0,0 0 0,0 21 16,0-21-16,0 22 0,0-22 15,-21 0-15,21 0 0,-21 0 16,0 1-16,0-22 0,0 0 0,-1 21 16,1-21-16,0 0 0,0-21 15,21-1 1,0 1-16,0 0 0,0 0 15,21 0-15,0 0 0,0-1 0,1 1 16,-1 0-16,21-21 0,-21 21 16,22-1-16,-22-20 0,21 21 15,0 0-15,1 0 0,-1 21 0,0-22 16,-20 22-16,20 0 0,0 0 0,-21 0 16,22 0-16</inkml:trace>
  <inkml:trace contextRef="#ctx0" brushRef="#br1" timeOffset="79257.25">22077 6075 0,'0'0'0,"21"0"16,0 0-1,-21-21-15,21 21 0,-21-21 16,21 21-16,-21-22 0,-21 22 31,0 0-15,0 0-16,0 0 0,0 22 15,-1-1-15,22 0 16,0 0-16,0 0 0,0 0 16,0 1-16,22-1 15,-1-21-15,0 21 0,0-21 16,0 21-16,0-21 0,1 21 0,-1-21 16,0 0-16,-21 21 0,0 1 15,-21-22 1,0 0-1,-1 21-15,1-21 0,-21 0 16,21 0-16,0 0 0,-43 0 16,43 0-16,-21 0 0,20 0 0,1 0 0,-21-21 15</inkml:trace>
  <inkml:trace contextRef="#ctx0" brushRef="#br1" timeOffset="79900.14">22818 4149 0,'0'0'0,"0"-21"0,0-1 16,0 1-16,-22 21 16,1 43-16,0-22 0,0 42 15,0-20-15,0 20 0,-1 22 0,-20-1 16,21 1-16,-21 21 0,20-21 15,-20 20-15,0 1 0,21 0 0,-22-21 16,1 21-16,0-22 0,-1 1 0,22 0 16,-21-1-16,21-20 0,-22-1 15,22 1-15,0-22 0,21-21 0,0 0 16,0 1-16</inkml:trace>
  <inkml:trace contextRef="#ctx0" brushRef="#br1" timeOffset="80616.56">23050 4360 0,'0'0'0,"22"0"31,-1-21-31,0 0 16,0 0-16,0 0 0,22 0 15,-22-1-15,21 1 0,-21-21 0,22 0 16,-22-1-16,0 1 0,21 0 15,-21-1-15,1-20 0,-22-1 0,0 22 16,21-22-16,-21-20 0,0 20 16,0 1-16,0-22 0,-21 22 0,-1-22 15,22 21-15,-21 1 0,0 21 0,0-1 16,0 1-16,-22 0 0,22 20 16,21 1-16,-21 0 0,0 0 0,21 0 15,-21 21-15,21 21 31,21-21 1,0 0-32</inkml:trace>
  <inkml:trace contextRef="#ctx0" brushRef="#br1" timeOffset="81004.34">23474 2625 0,'0'-21'0,"0"42"0,0-85 16,0 43-16,0 0 0,-21 21 16,-1 0-16,1 0 0,0 0 15,0 21-15,-21 0 0,20 22 16,-20-22-16,21 21 0,-21 0 0,20-20 16,-20 20-16,21 0 0,0 1 15,-22-22-15,22 0 0,0 21 0,0-21 16,-21 1-16,42-1 0,-22-21 15,22 21-15,0-42 32,0 0-32,22 21 0,-1-22 15,0 1-15,0 0 0,0 0 0,0 0 16,1 0-16,-1-1 0,0 1 16,21 0-16,-21 0 0,1 21 15,-1 0-15,0 0 0,21 0 0,-21 21 16,1 0-16,-1 0 0,0 1 15,21-1-15,-21 0 0,1 0 0,20 21 16,-21-20-16,0-1 0,-21 0 16,21-21-16,1 0 15</inkml:trace>
  <inkml:trace contextRef="#ctx0" brushRef="#br1" timeOffset="81444.09">21759 741 0,'0'0'0,"0"-21"0,-21 21 15,0 0 1,21 21-16,-21 0 0,21 21 0,-21 1 15,-1 20-15,22 1 0,0-1 16,-21 1-16,0-22 0,21 22 0,-21-1 16,21-21-16,-21 1 0,21-1 0,-21 0 15,21 1-15,0-22 16,-22 0-16,22 0 0,0 0 0,0 1 16,22-44-1,-22 1 1,21 0-16</inkml:trace>
  <inkml:trace contextRef="#ctx0" brushRef="#br1" timeOffset="81899.83">21780 783 0,'0'0'0,"0"-21"0,0 0 16,0-43-1,0 86 16,0-1-15,0 0-16,0 0 16,-21 0-16,21-42 47,0 0-32,0 0 1,0 0 15,21 21-15,-21-22-16,0 1 0,0 0 15,-21 21 32,0 0-47,0 0 31,42 21 1,0-21-17,0 0-15,1 0 16</inkml:trace>
  <inkml:trace contextRef="#ctx0" brushRef="#br1" timeOffset="82572.39">22098 889 0,'0'21'0,"0"-42"0,0 63 0,0-20 0,-21-1 16,0 0-16,-1 0 0,22 0 16,0 22-16,-21-22 0,0 0 0,21 0 15,-21 21-15,21-20 0,-21-1 0,21 0 16,0 0-16,0 0 15,-21 0-15,21 1 0,-22-22 0,1 21 16,0 0 0,21-42-1,0 0 1,0-1-16,0 1 0,21 0 16,0-21-16,1 21 0,-1-22 0,0 1 15,21 0-15,-21 20 0,22-20 16,-22 21-16,0 0 0,21 21 0,-20 0 15,-1 0-15,0 0 0,0 21 16,-21 0-16,0 21 0,0-20 0,0 20 16,0 0-16,0-21 15,0 22-15,0-1 0,0-21 0,0 22 16,0-22-16,0 0 0,0 0 16,0 0-16,0 0 0,21-21 15,0 0-15,1 0 16,-1 0-16,0 0 0,0 0 15,0-21-15,22 0 0,-1 0 0,-21 0 16,21 0-16,-20-1 0,20-20 16,-21 0-16,0 21 0,0-43 0,22 22 15,-43-1-15,21-20 0,-21 21 16,21-22-16,-21 22 0,0 21 0,0-1 16,0 1-16,0 0 15,0 42 1,-21 0-16,0 22 0,21-1 0,-21 0 15,-1 1-15,1-1 0,21 22 16,-21-22-16,21 0 0,-21 1 0,21-1 16,0-21-16,0 21 0,0-20 15,0-1-15,0 0 0,0 0 0,21 0 16,0 0-16,0-21 0,1 0 16,-1 0-16,0 0 0,0 0 0,0 0 15,-21-21-15,0 0 16</inkml:trace>
  <inkml:trace contextRef="#ctx0" brushRef="#br1" timeOffset="82736.28">22415 1143 0,'22'0'16,"-1"0"-1,0 0-15,0 0 0,21 0 16,1 0-16,-1 0 0,0 0 0,22 0 15,-22 0-15,22 0 0,-22 0 0,22 0 16,-22 0-16,21 0 16</inkml:trace>
  <inkml:trace contextRef="#ctx0" brushRef="#br1" timeOffset="83452.38">23410 1228 0,'0'0'0,"0"-21"31,0-1-31,0 1 16,0 0-16,0 0 16,0 0-16,0 0 0,0-1 0,0 1 15,0 0-15,0 0 0,0 0 16,-21 21-16,0 0 0,0 0 0,0 0 16,-1 21-16,-20 0 0,21 0 15,-21 0-15,20 22 16,-20-22-16,21 21 0,0 1 0,0-22 15,-1 21-15,1-21 0,21 0 0,-21 22 16,21-22-16,0 0 16,0 0-16,21-21 0,0 0 0,1 0 15,20 0-15,-21 0 0,0 0 0,22 0 16,-22 0-16,0 0 0,21-21 16,-21 0-16,1 0 0,-1 0 0,0-1 15,0 1-15,0-21 0,0 21 16,1-22-16,-1 1 0,0 21 15,-21 0-15,0 0 0,0-1 16,0 44 0,0-1-16,0 0 15,0 21-15,-21-21 0,21 1 0,-21 20 16,21-21-16,0 0 0,0 0 0,0 1 16,0-1-16,0 0 0,0 0 15,21 0-15,0-21 0,0 0 16,0 0-16,0 0 0,22 0 15,-22 0-15,21 0 0,-21-21 0,1 0 16,20 0-16,-21 0 0,0-1 16,22-20-16,-22 0 0,42-43 15,-42 22-15,1-1 0,-1 22 16,21-22-16,-21 1 0,0 20 16,1 1-16,-22 21 0,0 0 0,21 0 15,-21 42 1,-21 21-16,-1-21 0,1 22 15,0 20-15,0-21 0,0 1 16,0 20-16,-1-20 0,22-1 0,0 0 16,-21 1-16,21-1 0,0 0 15,0-21-15,0 1 0,0-1 16,0 0-16,0 0 0,21-21 31,1 0-31,-1-21 16,0 21-16,-21-21 0</inkml:trace>
  <inkml:trace contextRef="#ctx0" brushRef="#br1" timeOffset="83630.28">24172 1185 0,'0'0'0,"-21"0"16,0 22 0,0-1-16,0 0 15,-1-21 1,22 21-16,0 0 15,0 0 17</inkml:trace>
  <inkml:trace contextRef="#ctx0" brushRef="#br1" timeOffset="83787.19">24172 1291 0,'0'-21'16,"0"42"-16,0-63 0,21 21 0,1 0 0,-1-22 16,-21 22-16,0 0 15,0 0-15,21 0 0,-21-1 16,0 1-16</inkml:trace>
  <inkml:trace contextRef="#ctx0" brushRef="#br1" timeOffset="84040.04">24299 974 0,'0'-21'0,"-21"-43"31</inkml:trace>
  <inkml:trace contextRef="#ctx0" brushRef="#br1" timeOffset="84612.72">24384 1143 0,'-21'0'16,"42"0"31,0 0-32,0 0-15,-21 21 16,0 0-16,0 1 15,0-1-15,-21-21 16,0 21-16,0-21 0,0 21 0,-1-21 16,1 0-16,0 21 0,0-21 15,0 0-15,21 21 0,-21-21 16,21 22 0,0-1-16,21-21 15,0 21-15,0 0 0,0-21 16,22 21-16,-22 0 0,0 1 15,21-1-15,-21 0 0,22 0 0,-22 0 16,0 0-16,0 1 0,-21-1 16,0 0-16,0 0 0,0 0 0,-21 0 15,0 1-15,0-1 0,-22-21 16,22 21-16,-21 0 0,0-21 16,-1 0-16,1 0 0,0 21 0,-1-21 0,1 0 15,21 0-15,-22 0 0,22 0 16,0 0-16,21-21 15,0 0-15,42 0 16,-20 0-16,-1-1 0,21 1 16</inkml:trace>
  <inkml:trace contextRef="#ctx0" brushRef="#br1" timeOffset="84969.51">24680 1376 0,'0'-21'15,"0"0"17,21 21-32,1 0 15,-1-22-15,0 22 16,0 0-16,0-21 0,0 0 0,1 21 16,-1-21-16,0 21 0,-21-21 15,21 0-15,-21-1 16,-21 22-1,0 0-15,0 22 0,-1-1 16,1 0-16,0 0 0,0 0 0,21 0 16,0 1-16,-21-1 0,21 0 15,-21 0-15,21 0 0,0 0 16,0 1-16,0-1 16,0 0-1,21-21-15,0 0 0,0 0 16,0 0-16,0 0 15,1 0-15,-22-21 0,21 21 0</inkml:trace>
  <inkml:trace contextRef="#ctx0" brushRef="#br1" timeOffset="85164.4">25188 1503 0,'-21'0'15,"-21"0"1,21 0-16,21 21 16,-22-21-16</inkml:trace>
  <inkml:trace contextRef="#ctx0" brushRef="#br1" timeOffset="132516.29">2201 10181 0,'21'0'31,"1"0"79</inkml:trace>
  <inkml:trace contextRef="#ctx0" brushRef="#br1" timeOffset="133017.01">2455 10202 0,'0'-21'16,"-190"21"-16,380 21 15,-190-63-15,0 21 16,21 0-1,-21 0-15,0-1 16,0 1-16,0 0 16,0 0-1,-21 21 1,0 0-16,0 0 0,-21 0 0,20 0 16,-20 0-16,0 0 0,-1 21 15,1 0-15,0 0 0,-1 1 0,1-1 16,0 0-16,-1 21 0,1 1 15,0-1-15,-1 0 0,22 22 0,-21-22 16,21 22-16,0-1 0,21-21 16,0 22-16,0-22 0,0 22 0,0-22 15,0 0-15,0 1 0,21-1 16,0 0-16,0-20 0,0 20 0,22-21 16,-22 0-16,0 0 0,21 1 15,1-1-15,-22-21 0,21 0 16,0 0-16,1 0 0,-22 0 0,21 0 15,1 0-15,-1 0 0,-21-21 16,64-1-16,-64 1 0,21 0 16,-21 0-16,22 21 0,-22-21 15,0 0-15,21-1 0,-20 1 0</inkml:trace>
  <inkml:trace contextRef="#ctx0" brushRef="#br1" timeOffset="133532.71">2963 10626 0,'0'0'0,"0"-21"0,0-1 0,0 1 0,0 0 16,0 0-16,0 0 0,-21 0 15,0 21-15,21-22 0,-21 22 16,0 0-16,-1 0 0,1 0 0,0 0 16,0 0-16,0 22 0,0-1 15,-1 0-15,1 21 0,0 1 0,0-22 16,0 21-16,0 0 0,-1 1 15,22-1-15,0-21 0,0 22 0,0-22 16,0 21-16,0-21 0,0 0 16,0 1-16,22-1 0,-1 0 15,0-21-15,21 0 0,-21 0 16,1 0-16,-1 0 0,21-21 16,-21 21-16,0-21 0,1-1 0,-1 1 15,21 0-15,-21 0 0,-21 0 0,21-22 16,1 22-16,-1-21 0,0 0 15,-21 20-15,21-20 0,-21 21 0,21-21 16,-21 20-16,0 1 16,0 42-1,0 1-15,0-1 0,0 21 16,0-21-16,0 22 16,-21-22-16,21 21 0,0 0 0,-21-20 15,21-1-15,0 21 0,0-21 0,0 0 16,0 1-16,0-1 0,0 0 15,21 21-15,0-42 0,0 0 16,1 0-16,-1 0 0,21 0 16,-21 0-16,22 0 0,-22 0 0,0 0 15,21-21-15,-21 0 0,1 21 0,20-21 16,-21 0-16,0-1 0</inkml:trace>
  <inkml:trace contextRef="#ctx0" brushRef="#br1" timeOffset="133964.47">3492 10689 0,'0'0'0,"0"-21"0,0 0 0,-21 0 15,21 0-15,0-1 0,0 1 16,0 0-16,0 0 0,21 21 16,1-21-16,-1 0 0,0 21 15,21 0-15,-21 0 0,22 0 0,-22 0 16,21 0-16,1 21 0,-22 0 15,21 0-15,0 0 0,-20 0 0,-1 1 16,21 20-16,-21-21 0,0 0 0,-21 22 16,0-22-16,0 0 15,0 21-15,0-21 0,0 1 0,0-1 16,0 0-16,-21 0 0,0 0 0,0 0 16,0 1-16,0-22 0,-1 21 15,1-21-15,0 0 16,21-21-16,0-1 15,0 1-15,0 0 16,21-21-16,0 21 0,1-22 0,-1 22 16,0-21-16,0-1 0,0 1 15,0 0-15,1 21 0,-1-22 16,21 22-16,-21-21 0,0 21 0,1-1 16,-1 22-16,0-21 0,0 21 0,0 0 15,0 0-15,-21 21 16,0 1-1</inkml:trace>
  <inkml:trace contextRef="#ctx0" brushRef="#br1" timeOffset="135196.76">6223 10372 0,'0'0'0,"42"0"16,-21-21-1,-21-1-15,22 1 0,-22 0 16,0 0-16,0 0 0,0 0 0,0-1 16,0 1-16,-22 21 15,1 0-15,0 0 0,0 0 16,0 0-16,-22 0 0,22 21 16,-21-21-16,21 43 0,0-22 0,-22 21 15,22 1-15,-21-1 0,21 0 16,-1 22-16,1-22 0,0 22 0,0-22 15,21 0-15,-21 1 0,21-1 16,0-21-16,0 21 0,21-20 0,0-1 16,0 0-16,0 0 0,43-21 15,-22 0-15,-21 0 0,22 0 16,-1 0-16,0 0 0,1 0 0,-1-21 16,0 0-16,1 0 0,-1 21 0,0-22 15,1-20-15,-1 21 0,0 0 16,1 0-16</inkml:trace>
  <inkml:trace contextRef="#ctx0" brushRef="#br1" timeOffset="135438.62">7514 10414 0,'0'0'0,"21"0"0,0 0 15,1 0 1,-1 0-16,0 0 16,0 0-16,0 0 0,0 0 15,1 0-15,-1 0 0,0 0 0,-21-21 16,21 21-16,0 0 16,-21 21-1,-21 0-15,0-21 0,0 21 0</inkml:trace>
  <inkml:trace contextRef="#ctx0" brushRef="#br1" timeOffset="135571.54">7556 10562 0,'-21'21'16,"21"1"-16,0-1 0,-21-21 0,21 21 16,0 0-1,0 0-15,21-21 16,0 0-16,1 0 0,-1 0 16,0 0-16,0 0 0,21 0 15,-20-21-15,-1 0 0,0 21 16,21-21-16,-21 0 0</inkml:trace>
  <inkml:trace contextRef="#ctx0" brushRef="#br1" timeOffset="136232.17">9271 10245 0,'0'0'0,"0"-43"0,0 22 16,42-85-1,-21 85-15,1 0 0,-1 0 16,0 21-16,21 0 0,-21 0 16,1 0-16,-1 0 0,21 21 0,-21 0 15,0 0-15,1 22 0,-1-22 0,0 21 16,-21 1-16,0-1 0,0 0 0,0 1 16,0-1-16,0 21 15,0-20-15,-21-1 0,0-21 0,-1 22 16,22-22-16,0 0 0,-21 0 0,21 0 15,-21 0-15,0-21 16,21-21 0,0 0-16,0 0 0,0-21 15,0-1-15,0 22 0,21-21 16,0-22-16,0 22 0,1 0 16,-1-1-16,21-20 0,-21 20 0,22 22 0,-1-21 15,0 0-15,1 20 16,-1 1-16,0 21 0,1 0 0,20 0 15,-42 0-15,22 0 0,-1 21 0,-21 1 16,21-1-16,-20 21 0,-22 0 16,0 1-16,21-1 0,-21 0 0,0 1 15,0-1-15,0 22 0,-21-43 0,-1 21 16,22 0-16,0-20 0,-21 20 16,21-21-16,0 0 0,-21-21 0,21 21 15,21-21 16,0 0-31,1-21 0,-1 0 0,-21-21 16,21 21-16,0-22 0</inkml:trace>
  <inkml:trace contextRef="#ctx0" brushRef="#br1" timeOffset="137108.67">10541 10393 0,'42'21'31,"-21"-21"-31,1-21 0,-1 21 0,0-21 16,0 0-16,21-1 0,-20 22 15,-1-21-15,21 0 0,-21 0 0,0 0 0,1-22 16,-22 22-16,0 0 0,0 0 16,0 0-16,0 0 0,0-1 15,-43 22-15,22 0 16,0 0-16,0 22 0,0-22 0,-22 21 15,22 0-15,0 21 0,0-21 16,0 22-16,-1 20 0,1-20 16,21-1-16,0 0 0,0-21 0,0 22 15,0-22-15,0 21 0,21-21 16,1 1-16,-1-1 0,0 0 0,0 0 16,0-21-16,0 21 0,22-21 15,-22 0-15,21 0 0,1 0 16,-1 0-16,-21 0 0,21 0 0,1-21 15,-1 0-15,0 0 0,1 0 0,20-64 16,-20 64-16,-22-22 16,21 1-16,-21 0 0,22-1 0,-22 22 15,0-21-15,0 21 0,0 0 0,0-22 16,-21 22-16,22 21 0,-22 21 47,0 0-47,0 1 0,0-1 0,0 0 15,-22 21-15,22-21 0,-21 1 16,21 20-16,0-21 0,-21 0 16,0 0-16,21 1 0,0-1 0,0 0 15,0 0-15,0 0 0,0 0 16,21-21 0,0 0-16,0-21 15,1 0-15,-1 0 0,0 0 0,0 0 16,0-1-16,0-20 0,1 21 15,20-21-15,-21 20 0,0 1 0,0 0 16,1 0-16,-1 21 0,0 0 16,-21 21-1,0 0-15,0 22 0,0-22 16,0 0-16,0 21 0,0-21 16,0 22-16,0-22 0,0 0 15,0 0-15,21 0 0,-21 1 0,21-1 16,0-21-16,1 21 0,-1-21 0,0 0 15,21 0-15,-21 0 16,1 0-16,-1 0 0,0-21 0,0 0 16,0-1-16,0 1 0,1 0 0,-1-21 15,0-1-15,-21 22 0,0-21 16,0 0-16,0 20 0,0-20 0,0 21 16,0 0-16,0 0 0,-21-1 0,0 1 15,-1 21-15,1 0 0,0 0 16,0 0-16,0 0 15,0 0 1,21 21-16</inkml:trace>
  <inkml:trace contextRef="#ctx0" brushRef="#br1" timeOffset="137556.41">14457 9673 0,'0'-21'0,"0"42"0,0-63 0,-21 0 16,-1 42-16,1-22 0,-21 22 15,0 0-15,-1 0 0,1 22 0,-43 41 16,22-42-16,20 43 0,1-22 16,0 22-16,-1-1 0,22 1 15,-21-1-15,21-21 0,0 22 16,21 63-16,0-64 0,0-20 15,0 20-15,21-20 0,0-1 0,0 0 16,0-21-16,22 22 0,-1-22 0,0 0 16,22 0-16,-22 0 0,22 1 15,-22-22-15,85 0 0,-64 0 16,-20 0-16,20 0 0,-20-22 0,20 22 16,-21-21-16,22-21 0,-1 21 15,-20-22-15</inkml:trace>
  <inkml:trace contextRef="#ctx0" brushRef="#br1" timeOffset="138311.98">15282 10202 0,'21'-42'0,"-42"84"0,42-126 0,-21 63 0,0-1 16,-21-20-16,0 42 0,0-21 0,0 21 15,-22 0-15,1 0 0,21 0 16,-21 0-16,-1 21 0,1 0 0,0 0 16,20 1-16,-20 20 0,21-21 0,-21 21 15,20 1-15,1-1 0,0 0 16,21 22-16,0-22 0,0-21 15,0 1-15,0 20 0,0-21 16,42 0-16,-20 0 0,-1-21 16,0 0-16,21 0 0,1 0 0,-22 0 15,21-21-15,0 0 0,1 0 16,-1 0-16,-21-22 0,22 22 16,-22-21-16,21 0 0,-21-1 0,0 22 15,1-21-15,-1 21 0,-21-43 16,0 43-16,0 42 15,0 0 1,0 0-16,-21 1 0,21-1 0,-22 0 16,22 21-16,0-21 0,0 1 15,0 20-15,0-21 0,0 0 16,0 0-16,0 22 0,22-43 0,-1 21 0,0 0 16,0 0-16,0-21 0,22 21 15,-22-21-15,21 0 0,-21 0 16,22 0-16,-22 0 0,0 0 0,0-21 15,0 0-15,0 0 0,-21 0 16,22-22-16,-22 22 0,0-21 16,0-22-16,21 43 0,-21-21 15,21 21-15,-21-22 0,0 22 0,21 0 16,0 0-16,0 0 0,-21 0 16,22-1-16,20 1 0,-21 0 15,21 21-15,-20 0 0,20 0 0,21 0 16,-20 0-16,20 0 0,-20 21 15,20 0-15,-21 1 0,22-1 0,-22 21 16,-21-21-16,22 22 0,-22-1 0,0 0 16,0 22-16,-21-22 0,0 0 15,0 1-15,0-22 0,0 21 0,-21-21 16,0 22-16,0-22 0,0-21 0,-1 21 16,1-21-16,0 0 15,21-21-15,0 0 16,0 0-16,0-1 0,0-20 0,0 21 15,21-21-15,0-22 0,1 22 16,-1-1-16,21 1 0,-21 0 16,0-1-16,22 1 0,-22 21 0,0-21 15,21 20-15,-20 1 0,-1 21 16,0-21-16,0 21 0,0 0 0,0 0 16,1 0-16,-1 0 0,0 0 0,0 0 15,0 0-15,0 0 0</inkml:trace>
  <inkml:trace contextRef="#ctx0" brushRef="#br1" timeOffset="138599.82">17780 9610 0,'0'0'0,"-21"0"31,0 0-31,-1 21 0,1 0 0,0 21 15,0-20-15,0 20 0,-22 0 16,22 1-16,-21-1 0,21 0 16,-22 22-16,22-22 0,0 0 0,0 1 0,21 20 15,0-20-15,0-1 0,0 0 16,0 1-16,0-1 0,42 0 0,-21-21 16,1 22-16,20-22 0,0 0 15,-21 0-15,22 0 0,-1 1 0,0-22 16,1 0-16,-22 0 0,21 0 15,1 0-15,-22-22 0,21 1 0,-21 0 16,22 0-16</inkml:trace>
  <inkml:trace contextRef="#ctx0" brushRef="#br1" timeOffset="138890.65">18563 9504 0,'0'-21'0,"0"42"0,21-63 16,-21 20-16,0 1 0,21 21 0,1 0 15,-1 0-15,0 21 0,0 1 16,21-1-16,-20 21 0,-1 0 16,21 22-16,-21-22 0,22 22 15,-1-1-15,-21 22 0,21-22 0,-20 1 16,-1-1-16,-21 22 0,0-21 16,0-1-16,0 1 0,0-1 0,-21 1 15,-22-22-15,-20 43 0,42-43 16,-22-21-16,1 21 0,21-20 0,-22-22 15,1 21-15,0-21 0,21 0 16,-1 0-16,1 0 0,0 0 0,21-21 16,0-1-16,21 1 0,0 0 15,1 0-15,20-21 0</inkml:trace>
  <inkml:trace contextRef="#ctx0" brushRef="#br1" timeOffset="139113.53">20129 9694 0,'0'0'0,"0"-21"0,0 0 0,0 0 16,0 42 31,0 0-47,0 0 15,0 1-15,0-1 16,0 0-16,0 0 0,0 0 0,0 0 16</inkml:trace>
  <inkml:trace contextRef="#ctx0" brushRef="#br1" timeOffset="139340.39">20299 10266 0,'0'21'0,"0"106"31,0-85-31,0-20 16,0 62-16,0-41 0,-21-22 15,-1 21-15,1 0 0,0 1 0,0-22 16,0 21-16,0 1 0,-22-22 16,22 21-16,-21-21 0,-22 43 15,22-43-15,0 0 0,-1 0 0,1 0 16,21 1-16,-22-1 0,-20 0 0,21 0 15,-1-21-15</inkml:trace>
  <inkml:trace contextRef="#ctx0" brushRef="#br1" timeOffset="140435.76">13885 11218 0,'0'0'0,"0"-21"0,0-21 0,0 21 16,0 0-16,0-1 15,-21 22-15,21 22 16,0-1-16,0 21 0,0 0 16,0 1-16,0-1 0,0 0 15,0 1-15,0 20 0,0-20 16,0-1-16,0 0 0,0 1 0,0-1 16,21 0-16,0-21 0,1 22 15,-22-22-15,21 0 0,0 21 0,0-42 16,0 22-16,22-1 0,-22-21 0,0 0 15,21 0-15,-21 0 0,22 0 16,-22 0-16,21 0 0,1-43 16,-1 22-16,-21 0 0,21-21 15,1 21-15,-1-22 0,0 1 0,1 0 16,-1-1-16,0 1 0,22 0 16,-1-1-16,1 1 0,-1 21 0,64-43 15,-42 64-15,-21-21 16,-1 21-16,22 0 0,-22 0 0,1 0 15,42 42-15,-64-20 0,21-1 16,-20 0-16,-22 21 0,21-21 16,-21 22-16,22-1 0,-22-21 0,0 22 15,0-22-15,0 21 0,1-21 0,-1 0 16,-21 1-16,0-1 0,21 0 0,0 0 16,-21 0-1,0-42 1,0 0-1,21 0-15,0-22 16,1 22-16,-1-21 0,0 21 0,21-22 16,1 1-16,-1 0 0,21-1 0,64-41 15,-63 63-15,-1-22 16,1 22-16,-1 0 0,-20 0 0,20 21 16,1 0-16,-1 0 0,-20 0 0,20 0 15,1 0-15,-1 21 0,1 0 16,-1 0-16,-21 22 0,22-22 0,-1 0 15,1 21-15,-22 1 0,22-22 0,-22 0 16,0 21-16,1-21 0,-1 1 16,-21-1-16,22 0 0,-22 0 15,21 0-15,-21-21 0,22 21 0,-22-21 16,21 0-16,0 0 0,-20 0 0,20 0 16,0 0-16,1-21 0,-1 21 0,21-21 15,-20 0-15,-1-21 0,0 20 16,22-20-16,-22 0 0,22-1 0,-22-20 15,0 21-15,1-22 0,-1 22 0,-21-1 16,0 1-16,1 0 0,-1 21 16,0-1-16,-21 1 0,0 0 0,-21 21 47,0 0-32,-1 21-15,1-21 0,0 21 0</inkml:trace>
  <inkml:trace contextRef="#ctx0" brushRef="#br1" timeOffset="149524.75">13864 12594 0,'0'0'0,"0"-21"15,0 0-15,0 0 16,-21 21 0,0 0-16,0 0 15,-1 0-15,1 21 0,0 0 16,0 0-16,0 22 0,-22-1 0,22 0 15,0 1-15,0-1 0,-21 21 0,20-20 16,1 20-16,21-20 0,-21 62 16,21-62-16,0-1 0,0-21 15,0 22-15,0-22 0,0 0 16,21 0-16,0 0 0,1-21 0,-1 0 16,21 0-16,-21 0 0,22 0 15,-22 0-15,21 0 0,0-21 0,-20 0 16,20 0-16,0 0 0,1-1 0,-22-20 15,21 21-15,0-21 0,-20-1 16,41-20-16,-42 20 0,-21 22 16,21 0-16,-21 0 0,22 21 0,-22 21 31,0 0-31,0 0 0,-22 1 0,1-1 16,21 21-16,-21-21 0,21 22 15,-21-22-15,21 21 0,-21-21 0,21 22 16,0-22-16,0 0 0,0 0 15,0 0-15,0 0 0,21 1 16,0-22-16,0 0 0,22 0 16,-22 0-16,0 0 0,21-22 0,1 22 15,-1-21-15,-21 0 0,21 0 16,-20 0-16,20-22 0,-21 22 0,0-21 16,-21 21-16,0-22 0,0 1 0,0 0 15,0 21-15,0-22 0,-21 1 16,0 21-16,0-22 0,0 43 0,-22-21 15,22 21-15,0 0 0,-21 0 0,20 21 16,1 1-16,-21-1 0,21 0 16,0 21-16,-1 1 0,1-22 15,21 21-15,0 0 0,0-20 0,0 20 16,0-21-16,0 0 0,0 0 16,21 1-16,1-1 0,-1 0 0,0-21 15,0 0-15,0 0 0,22 0 0,-22 0 16,21 0-16,-21 0 0,22-21 15,-22 0-15,21-1 0,-21 1 0,0 0 16,22 0-16,-22 0 0,0-22 0,0 22 16,-21 0-16,21-21 0,-21 21 15,22-1-15,-22 1 0,21 21 0,-21-21 16,0 42 0,0 0-1,0 1-15,0-1 0,0 0 0,0 0 16,0 0-16,0 0 0,0 1 0,0-1 15,-21 0-15,21 0 0,0 0 16,-22-21-16,22-21 47,22 0-47,-1 21 0,-21-21 16,21-22-16,0 22 0,-21 0 0,21 0 15,0-21-15,1 20 0,-1 1 16,0 0-16,0 0 0,0 21 15,0 0-15,1 0 0,-1 0 16,0 0-16,-21 42 16,21-21-16,-21 1 0,21-1 0,-21 0 15,0 0-15,0 0 0,0 0 0,0 1 16,0-1-16,0 0 0,21 0 16,-21 0-16,22-21 0,-22 21 0,21-21 15,0 0-15,0 0 16,0 0-16,0 0 15,1 0-15,-1-21 0,0 0 0,21 0 16,1-21-16,-22 20 0,21-20 16,-21 0-16,0 21 15,1-22-15,-1 1 0,-21 21 0,21-22 16,-21 22-16,21 0 0,-21 0 0,0 42 31,0 0-15,-21 0-16,21 22 0,0-22 15,0 0-15,0 21 0,0-20 0,0 20 16,0-21-16,0 0 0,0 0 0,0 1 16,21-1-16,-21 0 0,0 0 15,0 0-15,-21-21 47,0-21-47,21 0 0,-21 21 16,-22-42-16,22 20 0,0 1 15,0 21-15,0-21 0,-1 21 16,1 21 0,21 0-16,0 1 15,0-1-15,0 0 0,0 0 16,21 0-16,1 0 0,-1-21 0,0 22 16,0-1-16,0-21 0,0 0 0,1 0 15,20 0-15,-21 0 0,21 0 16,1 0-16,-1 0 0,0 0 15,1-21-15,-1 21 0,0-22 0,1 1 16,-1 0-16,0-21 0,1 21 0,-22-22 16,0 1-16,21-22 15,-20 22-15,-1-21 0,-21 20 0,21-20 0,-21-1 16,21 1-16,-21-1 0,0 22 16,0-22-16,0 22 0,0 0 0,0-1 15,0 22-15,0 0 0,0 0 0,0 42 16,0 0-1,0 22-15,-21-1 0,0 0 0,21 1 16,-21 20-16,-1-21 0,1 22 0,21-1 16,0 1-16,0-22 15,0 22-15,0-22 0,0 22 0,0-22 16,0-21-16,21 21 0,1 1 0,-1-22 16,0 0-16,-21 0 0,21 0 15,0-21-15,22 22 0,-22-22 0,0 0 16,21 0-16,-21 0 0,22 0 0,-1 0 15,-21-22-15,22 1 0,-1 0 16,-21 0-16,21 0 0,-20 0 0,-1-1 16,0-20-16,-21 21 0,0 0 0,0 0 15,0-1-15,0 1 0,0 0 16,-21 21-16,0 0 0,-1 0 16,1 0-16,0 0 0,0 21 0,0-21 15,0 21-15,21 1 0,-22-1 0,22 0 16,0 0-16,0 0 0,0 0 15,0 1-15,22-1 0,-1-21 0,0 21 16,0 0-16,0 0 0,0-21 16,1 21-16,-1-21 0,0 0 0,0 22 15,0-22-15,0 0 0,22 0 0,-22 0 16,0 0-16,0 0 0,0 0 0,1-22 16,-1 22-16,0-21 0,0 0 15,0 0-15,0 0 0,1 0 16,-1-22-16,0 22 0,-21 0 0,0-21 15,0 20-15,21 1 0,-21 0 16,0 0-16,0 42 31,0 0-31,0 0 16,0 1-16,0-1 0,0 0 0,0 0 16,0 0-16,0 0 0,0 1 15,0-1-15,0 0 0,0 0 0,21-21 16,-21 21-16,21-21 0,1 0 0,-1 0 15,0 0-15,0 0 0,0 0 0,0 0 16,1 0-16,-1 0 16,0-21-16,0 0 0,0 0 0,0 0 15,-21-1-15,22 1 0,-22-21 0,21 21 16,-21-22-16,0 22 0,0 0 16,0 0-16,0 0 0,0 0 0,0 42 31,0 0-31,0 0 0,0 0 15,0 0-15,-21 1 0,21-1 0,0 21 16,0-21-16,0 0 0,0 1 16,0-1-16,0 0 0,21 0 15,0-21-15,21 21 0,-21-21 16,1 0-16,20 0 0,-21 0 16,21 0-16,1 0 0,-22 0 15,21-42-15,-21 42 0,1-21 16,-22 0-16,0-1 0,21 1 0,-21 0 15,21-21-15,-21 21 0,0-1 16,0 1-16,0 0 0,0 0 0,0 0 16,0 0-16,0-1 0,0 1 31</inkml:trace>
  <inkml:trace contextRef="#ctx0" brushRef="#br1" timeOffset="149903.54">17843 12806 0,'-42'42'0,"84"-84"0,-20 42 16,-1-21 0,-21 0 15,21 21-15,0-22-1,-21 44 32,-21-1-31,21 0-16,-21 0 15,0 0-15,21 22 0,-22-22 0,1 0 16,21 0-16,-21 0 0,21 22 16,0-22-16,0 0 0,0 0 0,0 0 15,0 0-15,0 1 0,0-1 16,0 0-16,21 0 15,0-21-15,-21 21 0,22-21 0,-1 0 16,21 0-16,-21 0 0,0 0 16,1 0-16,20 0 0,-21 0 15,21 0-15,-20-21 0,20 0 0,-21 0 16,21-22-16,1 22 0</inkml:trace>
  <inkml:trace contextRef="#ctx0" brushRef="#br1" timeOffset="150757.04">18563 12383 0,'0'-43'16,"0"86"-16,0-128 0,0 64 0,0 0 0,0-1 16,-21 44-1,0-1-15,0 0 0,-1 21 16,1 1-16,0-22 0,0 21 0,0 0 16,21 22-16,-21-22 0,-1 1 15,22 20-15,-21-21 0,21 22 0,0-22 16,0 1-16,0-1 0,0 0 0,0 1 15,0-22-15,0 21 0,21-21 16,1 0-16,-1 1 0,0-22 16,0 0-16,0 0 0,0 0 15,22 0-15,-22 0 0,0 0 0,21 0 0,-20-22 16,-1 1-16,21 0 0,-21 0 16,0-21-16,1 20 0,-1 1 0,0-21 15,0 21-15,0 0 0,-21-1 0,0 1 16,0 42-1,0 1 1,-21-1-16,21 0 0,-21 0 0,21 21 16,-21-20-16,21-1 0,0 0 15,0 0-15,0 0 0,0 0 16,0 1-16,0-1 0,0 0 0,21-21 16,0 0-16,0 21 0,0-21 15,1 0-15,41 0 16,-42 0-16,0 0 0,1 0 0,-1-21 0,0 0 15,0 0-15,-21-1 0,21 1 16,-21-21-16,21 21 0,-21-22 0,0 1 16,0 21-16,0-21 0,0-22 15,0 43-15,0-21 16,-21 20-16,0 22 0,0 0 16,0 0-16,0 0 0,-1 22 0,1-22 15,0 21-15,-21 0 0,21 21 16,-22 1-16,43-1 0,0-21 15,-21 0-15,21 0 0,0 22 0,0-22 16,0 0-16,21 0 16,-21 0-16,21-21 0,1 0 0,-1 22 15,0-22-15,0 0 0,0 0 16,0 0-16,1-22 0,20 1 16,-21 0-16,21 0 0,-20 0 0,20 0 15,0-22-15,-21 22 0,22-21 16,-22 21-16,42-43 15,-41 64-15,-1-21 0,0 21 0,-21 21 16,0 0 0,0 0-16,0 1 15,0-1-15,0 0 0,-21 0 0,21 0 16,0 0-16,0 1 0,0-1 0,0 0 16,0 0-16,0 0 15,21-21-15,0 0 0,0 21 0,0-21 16,1 0-16,-1 0 0,0 0 0,21 0 15,-21 0-15,22 0 0,-22-21 16,21 0-16,-21 0 0,1 0 0,-1 0 16,0-1-16,0 1 0,0 0 15,-21 0-15</inkml:trace>
  <inkml:trace contextRef="#ctx0" brushRef="#br1" timeOffset="151047.88">18478 12552 0,'0'0'16,"-21"0"-16,-21 0 0,63 0 31,0 0-31,22 0 0,-1 0 0,0 0 16,1 0-16,20 0 0,1 0 15,-22 0-15,21 0 0,1 0 0,-1 0 16,-20-21-16,20 21 0,-20 0 0,-1 0 16,0 0-16,-21-21 0,1 21 15,-1 0-15,-21-22 0,-21 22 16,-1-21-16,-20 21 16,0 0-16,-1-21 0</inkml:trace>
  <inkml:trace contextRef="#ctx0" brushRef="#br1" timeOffset="151347.71">16214 12488 0,'0'0'0,"-64"22"0,22-22 0,-1 0 0,22 0 15,0 0-15,42 0 16,22-22 0,-22 22-16,21-21 0,22 21 15,-22 0-15,21-21 0,1 21 16,-22-21-16,22 21 0,-1 0 0,1 0 16,-22-21-16,0 21 0,1 0 0,-1 0 15,0 0-15,-20 0 0,-1 0 16,0 0-16,0 0 0,0 0 15,-21 21-15,0 0 0</inkml:trace>
  <inkml:trace contextRef="#ctx0" brushRef="#br1" timeOffset="151932.37">12298 14224 0,'0'0'0,"21"-21"0,-21 0 0,0 0 15,0-22-15,0 22 0,0 0 16,0 0-16,-21 21 16,0 0-1,-22 21-15,1 0 0,0 0 16,-22 22-16,22-1 0,-22 0 0,1 1 16,-1 20-16,1 1 0,20-22 15,-20 21-15,21 1 0,20 21 0,-20-22 16,21 1-16,0-1 0,0 22 0,21-22 15,0 1-15,0 20 0,0-20 16,0 21-16,0-22 0,21 1 0,0-1 16,0 1-16,0-22 0,22 21 0,-1-20 15,0-1-15,1-21 0,-1 22 16,21-22-16,-20 0 0,20 0 16,1 0-16,-1-21 0,-20 0 0,20 0 15,-21 0-15,1-21 0</inkml:trace>
  <inkml:trace contextRef="#ctx0" brushRef="#br1" timeOffset="152176.24">12785 15134 0,'0'-21'0,"0"42"15,0 0 1,-22 1-16,22 20 0,-21-21 15,21 0-15,0 22 0,-21-1 16,21-21-16,0 21 0,0-20 0,0 20 16,0-21-16,0 0 0,0 0 15,0 1-15,0-1 0,0-42 32,0-1-17</inkml:trace>
  <inkml:trace contextRef="#ctx0" brushRef="#br1" timeOffset="152505.04">12869 14817 0,'0'0'16,"0"21"15,0 0-31,0 0 16,0 0-16,0 1 0,21-22 15,1 0 1,-1 0-16,0 0 0,0 0 16,0 0-16,0 0 0,1-22 15,-22 1-15,0 0 16,0 0-16,0 0 0,-22 0 16,1 21-16,0 0 15,0 0-15,0 0 16,0 0-16,-1 21 15,22 0-15,0 0 0,0 0 16,0 0-16,0 1 16,22-1-16,-1 0 0,0-21 0,21 21 15</inkml:trace>
  <inkml:trace contextRef="#ctx0" brushRef="#br1" timeOffset="153192.65">13504 14986 0,'0'0'0,"21"0"16,-21 21 0,0 0-1,-21 1-15,21-1 0,-21 0 0,21 0 16,-21 0-16,21 0 0,0 22 16,0-22-16,-21 0 0,21 21 0,-21-20 15,21-1-15,-22 0 0,22 0 0,0 0 16,0 0-16,0 1 15,0-44 17,0 1-32,0 0 15,0 0-15,22-21 0,-1 20 0,0-20 16,0 0-16,0-1 0,0 22 0,1-21 16,-1 0-16,21 20 0,-21 1 15,0 0-15,22 0 0,-22 21 0,0 0 16,0 0-16,22 0 15,-43 21-15,21 0 0,-21 22 16,21-22-16,-21 0 0,0 21 0,0-21 16,0 1-16,0 20 0,0-21 0,0 0 15,0 0-15,21 1 0,-21-1 16,21 0-16,0-21 16,1 21-16,-1-21 0,21 0 15,-21 0-15,0 0 0,1-21 16,20 0-16,-21 0 0,0-1 0,0 1 15,22-21-15,-22 0 0,-21-1 16,0 22-16,21-21 0,0-1 16,-21 1-16,0 0 0,0-1 0,21 1 15,-21 21-15,22-21 0,-22 20 16,0 1-16,0 0 0,0 42 31,0 0-31,0 1 0,0-1 0,0 21 16,0 0-16,0-20 15,0 20-15,0 0 0,0 1 0,-22-1 16,22 0-16,0 1 0,-21-1 0,21-21 16,0 21-16,0-20 15,0-1-15,0 0 0,0 0 0,0 0 0,21-21 16,1 0 0,-1 0-16,0 0 15,0-21-15,-21 0 0,0 0 0,21 0 16</inkml:trace>
  <inkml:trace contextRef="#ctx0" brushRef="#br1" timeOffset="153416.53">14097 15007 0,'0'-21'15,"21"21"1,0 0-16,0 0 15,1 0-15,20 0 0,-21 0 0,0 0 16,22 0-16,-22 0 0,0 0 16,21 0-16,-21 0 0,1 0 0,-1 0 15,0 0-15,0 0 32</inkml:trace>
  <inkml:trace contextRef="#ctx0" brushRef="#br1" timeOffset="154344">14901 15325 0,'0'0'0,"21"0"0,1 0 0,-1 0 15,0-21-15,-21-1 0,0 1 0,0 0 0,0 0 16,0 0-16,0 0 0,0-1 15,0-20-15,0 21 0,-21 0 16,0 0-16,-1-1 0,1 22 0,0-21 16,0 21-16,0 0 0,0 0 15,-1 0-15,1 21 0,0-21 16,0 22-16,0 20 0,0-21 0,21 0 16,0 22-16,-22-22 0,22 21 0,-21-21 15,21 0-15,0 22 0,0-22 16,0 0-16,0 0 0,0 0 0,21 1 15,1-22-15,-1 0 0,0 0 16,0 0-16,0 0 16,0 0-16,1 0 0,-1-22 15,0 22-15,0-21 0,0 0 0,0 0 16,1 0-16,-1 0 0,-21-22 16,21 22-16,-21 0 0,21 0 0,-21 0 15,0-1-15,0 1 0,0 0 16,0 42-1,0 0-15,0 1 0,0-1 16,0 0-16,0 21 0,0-21 0,0 22 16,0-22-16,0 0 0,0 0 15,0 22-15,21-22 0,0-21 0,1 21 16,-1 0-16,0-21 0,21 0 16,-21 0-16,1 0 0,20 0 0,-21 0 15,0 0-15,0 0 0,22 0 16,-22-21-16,0 0 0,0 0 0,0-22 15,1 22-15,-1-21 16,0-1-16,-21 1 0,21 0 0,0-1 16,-21-20-16,0 21 0,21-1 0,1 1 15,-22-43-15,21 64 16,0-21-16,-21 21 0,0-1 16,0 44-1,0-1-15,0 0 0,0 0 16,0 0-16,-21 22 0,0-1 15,-1-21-15,22 21 0,-21 1 0,0-1 16,21 0-16,0 1 0,0-1 16,0 0-16,0-20 0,0-1 0,0 21 15,0-21-15,0 0 0,21 1 16,0-22-16,1 0 16,-1 0-16,0 0 0,0 0 0,-21-22 15,21 22-15,0-21 0,1 0 0,-1 0 16,0 0-16,0-22 0,0 22 15,-21 0-15,21 0 0,1 0 16,-22 42 0,0 0-1,0 0-15,0 0 16,0 1-16,0-1 0,0 0 0,0 0 16,-22 0-16,22 0 0,0 1 15,0-44 16,0 1-31</inkml:trace>
  <inkml:trace contextRef="#ctx0" brushRef="#br1" timeOffset="154523.89">15917 15007 0,'0'0'0,"21"0"0,-21-21 16,0 0-1,22 21 17,-1 0-32,0 0 15,0 0 1</inkml:trace>
  <inkml:trace contextRef="#ctx0" brushRef="#br1" timeOffset="155124.54">16171 15113 0,'43'0'16,"-22"0"-16,0 0 0,0 0 16,0 0-16,0-21 0,1 21 0,-1 0 15,0 0-15,0 0 0,0 21 16,0 0-16,-21 0 0,0 1 0,0-1 15,0 0-15,0 0 0,0 0 0,-21 0 16,0 1-16,0 20 0,-21-21 16,-22 21-16,43-20 15,-21-1-15,-1 0 0,22-21 0,0 21 16,0 0-16,0-21 0,42 0 31,0 0-15,0 0-16,0 0 0,0 0 15,1 0-15,-1 0 0,0 0 16,0 0-16,0 0 0,0 0 0,1 21 16,-1-21-16,0 22 15,0-1-15,0-21 0,0 21 0,-21 0 16,22 0-16,-1 0 0,0 22 0,0-22 16,0 0-16,-21 21 0,0 1 15,21-22-15,-21 21 0,0 1 16,0-1-16,0 0 0,0 1 0,-21 20 15,-21 22-15,21-64 0,-22 21 16,1 1-16,0-22 0,-1 21 0,-20-21 16,21 0-16,-22 1 0,1-1 15,20 0-15,-20-21 0,20 0 0,1 0 16,-43 0-16,43 0 0,0 0 16,21-21-16,-1 21 0,1-21 15,0-1-15,21 1 0,0 0 16,0 0-16,0 0 0,0-22 15,0 22-15,21 0 0,0 0 16,1-21-16,-1 20 0,21-20 0,-21 21 16,0-21-16,22-1 0,-1 1 0</inkml:trace>
  <inkml:trace contextRef="#ctx0" brushRef="#br1" timeOffset="155513.32">16806 15282 0,'-21'0'15,"21"-21"1,21 21 0,-21-21-16,21 21 0,1-21 15,20 21-15,-21-21 0,21 0 0,-20-1 16,20 22-16,-21-21 0,21 0 15,-20 0-15,-1 0 0,0 0 16,-21-1-16,0 1 0,-21 21 16,0 0-16,-1 0 15,1 0-15,0 0 0,-21 21 0,21 1 16,-1-1-16,-20 0 0,0 42 16,21-41-16,-1 20 15,22-21-15,0 21 0,0-20 0,0 20 16,0-21-16,0 0 0,0 0 0,0 1 15,22-1-15,-1-21 0,0 21 16,0-21-16,21 0 0,-20 0 0,20 0 16,-21 0-16,21 0 0,-20-21 0,20 21 15,-21-21-15,0-1 0</inkml:trace>
  <inkml:trace contextRef="#ctx0" brushRef="#br1" timeOffset="155902.1">18351 14732 0,'0'0'15,"0"-85"1,22 64-1,-22 0-15,21 0 0,-21 0 16,0 0 0,0 42-1,0 0-15,0 0 0,-21 21 16,-1 1-16,22-22 0,-21 21 16,21 22-16,0-22 0,-21 0 0,0 1 15,21-1-15,-21 0 0,21 1 0,0-1 16,0 0-16,-21 1 0,21-22 15,0 21-15,-22-21 0,22 1 16,0-1-16,0 0 0,22-42 31,-1 0-15,0-1-16,-21 1 0</inkml:trace>
  <inkml:trace contextRef="#ctx0" brushRef="#br1" timeOffset="156551.73">18690 14711 0,'0'0'0,"0"-42"0,21 20 16,-21 1-16,0 0 0,21 0 16,-21 42-1,0 0-15,-21 0 0,0 1 0,21 20 16,-21-21-16,0 21 0,0 1 16,21-1-16,-22 0 0,1 1 15,21-1-15,-21 0 0,0 1 0,21-1 16,0-21-16,0 22 0,-21-22 15,21 21-15,0-21 0,0 0 16,0 1-16,21-44 31,0 1-31,0 0 0,0 0 0,1 0 16,20-22-16,-21 22 0,0 0 0,22-42 16,-1 41-16,-21 1 15,-21 0-15,21 21 0,0 0 0,-21-21 16,0 42-1,0 0 1,0 0-16,0 1 0,0-1 16,0 0-16,0 0 0,0 0 15,0 0-15,0 1 0,0-1 0,22-21 16,-22 21-16,21-21 0,0 0 16,0 21-16,0-21 0,0 0 0,1 0 15,-1 0-15,21 0 0,-21 0 0,0-21 16,22 21-16,-22-21 0,21 0 15,-21-1-15,1 1 0,-1-21 0,0 21 16,0 0-16,-21-1 0,0 1 0,0 0 16,0 0-16,-21 21 15,0 0 1,0 0-16,-1 0 16,1 21-16,0 0 0,21 0 15,0 1-15,0-1 0,0 0 0,0 0 16,0 0-16,0 0 0,0 1 0,0-1 15,0 0-15,0 0 0,21-21 16,0 21-16,1-21 0,-1 0 16,0 0-16,0 0 0,0 0 0,0 0 15,22-21-15,-22 0 0,0 0 16,0 0-16,-21-1 0,0 1 0,21 0 16,-21 0-16,0 0 0,0 0 0,0-1 15</inkml:trace>
  <inkml:trace contextRef="#ctx0" brushRef="#br1" timeOffset="156788.6">18034 14859 0,'-42'0'0,"84"0"0,-106 0 0,43 0 15,0 0-15,0 0 0,0 0 0,42 0 47,0 0-47,0 0 0,22 0 16,-22 0-16,21 0 0,0 0 15,1-21-15,-1 21 0,0-21 0,22 21 16,-22-21-16,22 21 0,-22-22 16,22 1-16</inkml:trace>
  <inkml:trace contextRef="#ctx0" brushRef="#br1" timeOffset="157572.15">20426 14753 0,'0'0'0,"-21"0"0,-1-21 15,22 0-15,0 0 0,0 0 16,0-1-16,0 1 0,0-21 0,22 21 15,-22 0-15,21-1 0,0 1 16,0 21-16,0-21 0,22 21 16,-22 0-16,0 0 0,0 0 0,0 0 15,0 21-15,22 0 0,-22 1 0,0 20 16,-21-21-16,21 21 0,0 1 16,1-1-16,-22-21 0,0 22 0,0-1 15,0-21-15,0 21 0,0-20 0,0 20 16,0-21-16,0 0 0,0 0 15,-22 1-15,22-1 0,-21 0 0,0-21 16,21 21-16,-21-21 16,0 0-16,0-21 15,21 0-15,0 0 16,0-1-16,0 1 0,0 0 0,0 0 16,21 0-16,0-22 0,0 22 15,21-21-15,-20 0 0,20-1 0,-21 22 16,21-21-16,1-1 0,-1 22 15,0 0-15,1 0 0,-22 0 16,21 21-16,1 0 0,-22 0 0,21 0 0,-21 21 16,0 0-16,1 0 0,-22 22 15,0-22-15,0 21 0,0 0 0,0-20 16,0 20-16,0 0 0,-22-21 16,1 22-16,21-1 0,-21-21 0,0 0 15,0 1-15,21-1 0,0 0 16,0 0-16,0 0 0,-21-21 0,42-21 47,0 0-47,0 0 15,0 0-15,0 21 16,-21-22-16,22 22 0,-22-21 16,21 21 15,-21-21-31</inkml:trace>
  <inkml:trace contextRef="#ctx0" brushRef="#br1" timeOffset="158404.67">21802 14669 0,'0'-22'0,"-22"44"31,1-1-31,0-21 16,0 21-16,0 0 0,-22 21 0,22-20 15,0-1-15,0 0 0,-21 0 0,20 21 16,1-20-16,21-1 0,0 0 16,-21 0-16,21 0 0,0 0 15,0 1-15,0-1 0,21-21 16,0 0-16,1 0 0,-1 0 15,0 0-15,21 0 0,-21 0 16,1-21-16,-1 21 0,-21-22 16,21 1-16,0 21 0,0-21 0,-21 0 15,0-21-15,0 20 0,21 1 16,-21 0-16,0-21 0,0 21 0,0-1 16,0 1-16,0 0 0,0 0 15,0 0-15,0 0 0,22-1 16,-1 22-16,0 0 15,0 0-15,0-21 16,0 21-16,1 0 0,-1 0 0,21 0 16,-21 0-16,0 0 0,1 0 15,20 0-15,-21 21 0,0-21 0,0 22 16,-21-1-16,22 0 0,-22 0 0,0 0 16,21 22-16,-21-22 0,0 0 15,0 21-15,0-21 0,0 1 0,0-1 16,-21 0-16,21 0 0,-22 0 15,22 0-15,-21-21 0,21 22 16,-21-22-16,21 21 0,-21-21 16,0 0-1,21-21 1,0-1-16,0 1 0,0 0 16,0 0-16,0 0 0,0 0 0,21-1 15,0 1-15,0-21 0,0 21 16,1-22-16,20 22 0,-21-21 15,21 21-15,1 0 0,-22-1 0,21 1 16,1 0-16,-1 0 0,0 21 0,1 0 16,-22 0-16,21 0 0,-21 21 15,22 0-15,-22 0 0,-21 1 0,0-1 16,0 21-16,0-21 0,0 22 16,0-1-16,-21-21 0,-1 21 0,1-20 15,0 20-15,-21-21 0,21 0 0,-1 22 16,1-22-16,-21-21 0,42 21 15,-21 0-15,0 0 0,-1-21 16,22 21-16,0-42 31,0 0-31,22 0 16,-22 0-16,21 0 0</inkml:trace>
  <inkml:trace contextRef="#ctx0" brushRef="#br1" timeOffset="159361.07">23050 14965 0,'0'0'0,"0"21"16,-21-21-16,21 21 15,21-42 17,1 0-17,-1 0-15,0 0 0,0-1 16,0 1-16,0 0 16,1 0-16,20 0 0,-21-22 0,21 22 0,22-63 15,-43 62-15,0-20 0,0 0 16,1 21-16,-22-1 0,21 1 15,-21 0-15,-21 21 16,-1 0 0,1 0-16,0 21 0,0 0 0,0 1 15,0 20-15,21-21 0,0 0 16,-22 22-16,22-22 0,0 21 16,0-21-16,0 22 0,0-22 0,0 0 15,0 0-15,0 21 0,22-20 0,-22-1 16,21-21-16,-21 21 0,21 0 15,-21 0-15,21-21 0,-21 21 16,0-42 15,-21 0-31,0 0 16,0 21-16,21-21 0,-22 0 0,1 21 16,0 0-16,21-22 0,-21 22 15,0 0 1,21 22-16,0-1 15,0 0-15,0 0 0,0 0 16,21 0 0,0-21-16,0 0 0,0 22 0,1-22 15,-1 0-15,0 0 0,21 0 0,1 0 16,-22 0-16,21 0 0,0 0 16,1 0-16,-1-22 0,0 22 0,-20-21 15,20 0-15,-21 0 0,21 0 16,-20 0-16,-1-22 0,0 1 15,0 21-15,0-22 0,0 1 0,1 0 16,-1-22-16,0 22 0,0 0 0,-21-22 16,21 22-16,-21-1 0,21 22 15,-21-21-15,22 21 0,-22 0 0,0-1 16,0 1-16,0 42 16,0 1-16,-22-1 15,-20 21-15,21 0 0,0 1 0,0-1 16,-1 0-16,1 1 0,0 20 0,-21-20 15,21-1-15,-1 0 0,22 1 16,-21-1-16,21-21 0,-21 21 0,21-20 16,0-1-16,0 0 0,0 0 15,0 0-15,0 0 0,0 1 16,21-22-16,0 0 16,1 0-16,-1 0 0,0 0 15,-21-22-15,21 22 0,0-21 16,0 21-16,1-21 0,-22 0 0,21 0 15,0 0-15,-21-1 0,0 1 0,0 0 16,0 0-16,0 0 16</inkml:trace>
  <inkml:trace contextRef="#ctx0" brushRef="#br1" timeOffset="159568.96">23770 14669 0,'-21'0'0,"42"0"0,-63 0 15,21 0-15,-1 0 0,44 0 47,-1 0-47,0 0 0,0 0 0,21 0 16,-20 0-16,20 0 0,-21 0 15,21 0-15,-20 0 0,20 0 0,-21 0 16,21 0-16,-20 0 0,-1 0 0,0 0 16,0 0-16,0 0 15,0 0-15</inkml:trace>
  <inkml:trace contextRef="#ctx0" brushRef="#br1" timeOffset="160980.16">24299 14880 0,'64'0'31,"-43"0"-31,0 0 0,0 0 0,0-21 0,1 21 15,-22-21-15,21 0 0,0 0 0,0-1 16,-21 1-16,0 0 16,21 0-16,-21 0 0,0-22 0,0 22 15,0 0-15,0 0 0,0 0 0,0 0 16,-21 21-16,0 0 0,0 0 16,0 0-16,-22 0 0,22 21 0,0 0 15,-21 0-15,-1 0 0,22 0 0,-21 22 16,21-22-16,-1 21 0,1-21 15,0 22-15,21-22 0,0 0 0,0 0 16,0 0-16,0 1 0,0-1 0,0 0 16,0 0-16,21-21 15,0 21-15,1-21 0,-1 0 16,0 0-16,0 0 0,0 0 0,0 0 16,1-21-16,20 0 0,-21 0 15,0 0-15,0-1 0,1 1 0,-1 0 16,0 0-16,0 0 0,0-22 0,0 22 15,1 0-15,-1-21 0,-21 21 16,0-1-16,21 22 0,-21-21 0,21 21 16,-21 21-1,0 1-15,0-1 16,0 0-16,0 21 0,0-21 0,0 1 16,0-1-16,0 21 0,0-21 0,0 0 15,0 1-15,0-1 0,21 0 16,0 0-16,1-21 0,-1 21 15,0 0-15,0-21 0,0 0 0,0 0 16,1 0-16,-1 0 0,0 0 0,0 0 16,0 0-16,0-21 0,1 0 15,-1 0-15,-21 0 0,21 0 0,0-22 16,0 1-16,0 21 0,-21-43 0,22 22 16,-1 0-16,0-22 0,0 22 15,0-22-15,22 22 0,-22-22 0,0 22 16,0 0-16,0 21 0,-21-1 15,0 1-15,21 0 0,-21 0 0,0 42 32,-21 21-32,0-20 15,21 20-15,-21 0 0,0 1 0,-22-1 16,22 21-16,0-20 0,0-1 0,0 0 16,0 22-16,-1-22 0,1 1 15,21-1-15,0-21 0,0 21 0,0-20 16,0-1-16,0 21 0,0-21 0,0 0 15,21 1-15,1-22 16,-1 0-16,0 0 0,0 0 16,0 0-16,0-22 0,22 1 0,-22 0 15,0 21-15,0-21 16,0 0-16,1-22 0,-1 22 0,0-21 16,0 21-16,0 0 0,0-1 15,-21 44 16,0-1-31,0 0 0,0 0 16,0 0-16,0 0 16,0 1-16,0-1 0,0 0 15,0 0-15,22-21 0,-1 0 16,0 21-16,0-21 0,0 0 16,0 0-16,1 0 0,-1 0 0,0 0 15,21 0-15,-21 0 0,1-21 16,-1 21-16,0-21 0,0 0 0,0 0 15,-21-1-15,21 1 0,1-21 16,-1 21-16,0 0 0,0-1 0,0 1 16,0 21-16,-21-21 0,22 21 15,-1 0-15,-21 21 32,0 0-32,0 1 15,0-44 48,21 1-63,-21 0 0,0 0 15,0 0 1,0 0-16,-21 21 16,0 0-1,-1 0-15,1 21 0,0 0 16,-21 0-16,21 0 0,-1 0 0,1 1 15,0-1-15,21 21 0,0-21 16,-21 0-16,21 1 0,0-1 0,0 0 16,0 0-16,0 0 15,21-21-15,0 0 16,0 21-16,1-21 0,-1 0 0,21 0 16,-21 0-16,22 0 0,-1 0 0,-21-21 15,21 21-15,-20-21 0,20 0 16,-21 21-16,0-21 0,0 0 15,1-1-15,-1 1 0,-21 0 0,0 0 16,0 0-16,0 0 0</inkml:trace>
  <inkml:trace contextRef="#ctx0" brushRef="#br1" timeOffset="161180.04">26120 14457 0,'0'0'0,"-22"0"0,22-21 0,-21 21 31,0-21-31,21 42 47,0 0-16</inkml:trace>
  <inkml:trace contextRef="#ctx0" brushRef="#br1" timeOffset="161382.1">25104 14563 0,'-22'0'0,"44"0"0,-65 0 0,22 0 16,21 21-16,21-21 15,0 0 1,1 0-16,20 0 0,-21 0 0,21 0 15,1 0-15,-1 0 0,0 0 16,22 0-16,-22 0 0,1 0 0,20 0 16,-21-21-16,22 21 0,-22-21 0,22 21 15</inkml:trace>
  <inkml:trace contextRef="#ctx0" brushRef="#br1" timeOffset="161801.85">26501 13780 0,'0'0'0,"0"-43"15,21 43 1,0 0-16,0 0 0,21 0 0,1 0 16,-1 21-16,22 1 0,-22 20 0,21-21 15,1 21-15,-1 1 0,1-1 16,-1 0-16,-20 22 0,-1-1 0,-21 1 16,0 21-16,-21-22 0,0 1 15,0 20-15,-21-20 0,-42 84 16,20-85-16,1 22 0,0-21 15,-1-1-15,1 1 0,0-1 0,-1 1 16,1-1-16,0-21 0,-22 1 16,22 20-16,0-20 0,-22-22 0,22 21 15,-1 0-15,-20-20 0,21-1 16,-1 0-16,-20 0 0,20 0 0,1 0 16,0 1-16,-22-22 0,22 21 0,0-21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6:07:49.5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1714 550 0,'0'0'0,"0"-21"0,0 0 16,0 0-16,0 0 0,-21 0 15,21-1-15,-21 1 16,21 42 15,0 1-15,0-1-16,0 21 0,0-21 16,0 22-16,0-1 0,0 0 15,0 1-15,0-1 0,0 0 16,0 22-16,0-22 0,0 22 15,0-1-15,0-21 0,0 1 0,0 20 16,0-20-16,0-1 0,0 0 0,0 1 16,0-1-16,-21 0 0,21-21 15,-21 22-15,21-22 0,-21 21 16,21-21-16,0 1 0,0-1 0,0 0 16,0 0-1,0-42 1,0 0-1,-22 0-15,22-1 0,-21 1 0,21 0 16,0 0-16</inkml:trace>
  <inkml:trace contextRef="#ctx0" brushRef="#br0" timeOffset="1142.47">1355 783 0,'0'0'0,"-22"0"0,1-21 0,0 0 0,0 0 16,21 0-16,-21-1 0,21 1 16,-21 0-16,21 0 0,0 0 15,0 0-15,0-1 0,0 1 0,21 0 16,0 0-16,21 0 0,1 0 15,-1-1-15,0 1 0,22 0 16,-1 0-16,-20 0 0,20 0 0,1 21 16,-1 0-16,-21 0 0,22 0 15,-22 0-15,22 21 0,-22 0 16,-21 0-16,22 21 0,-22-20 0,0 20 16,-21 0-16,0 1 15,0-1-15,0 0 0,-21 22 0,-22-22 16,22 0-16,-21 22 0,0-22 15,-1 22-15,1-22 0,0 0 16,-1 1-16,1-1 0,0 0 0,-1-20 16,1-1-16,0 21 0,-1-21 15,1-21-15,0 21 0,20 1 0,-20-22 16,21 0-16,0 0 0,0 0 16,-1 0-16,1 0 0,21-22 15,0 1 1,0 0-16,21 0 15,1 21-15,-1 0 0,0-21 16,0 21-16,0 0 0,0 0 16,1 0-16,-1 0 0,0 21 0,0 0 15,0 0-15,0-21 0,1 21 16,-1 1-16,-21 20 0,21-21 16,0 0-16,-21 0 0,21-21 0,0 22 15,-21-1-15,22 0 0,-1 0 16,0-21-16,0 21 0,0-21 0,0 0 15,1 0-15,-1 0 0,0 0 16,21 0-16,-21 0 0,1 0 16,-1-21-16,21 0 0,-21 21 15,0-21-15,1 0 0,20-22 16,-21 22-16,21-42 16,-20 20-16,-22 22 0,21 0 0,-21-21 15,21 20-15,-21 1 0,0 0 16,0 0-16,0 42 31,0 0-15,0 0-16,-21 1 0,21-1 0,0 0 15,0 0-15,0 21 0,0-20 16,0-1-16,0 0 0,0 21 16,0-21-16,0 1 0,0-1 15,0 0-15,21 0 0,0 0 0,0 0 16,0-21-16,1 0 0,-1 0 15,21 0-15,-21 0 0,22 0 0,-22 0 16,21-21-16,0 0 0,-20 21 16,20-42-16,0 21 0,-21-1 0,22 1 15,-22-21-15,0 21 0,0-22 16,0 1-16,-21 21 0,0-21 16,0 20-16,0-20 0,0 21 0,0-21 15,0 20-15,0 1 16,0 0-16,0 42 15,0 0 1,-21 1-16,21-1 0,-21 0 0,21 0 16,0 21-16,-21-20 0,21 20 15,0-21-15,0 21 0,0-20 0,0 20 16,0-21-16,21 0 0,0 0 16,-21 1-16,21-1 0,1 0 0,-1 0 15,0-21-15,0 0 16,0 0-16,0 0 0,1 0 0,-1 0 15,0 0-15,0 0 0,21-21 16,-20 0-16,-1 0 0,0-1 16,0 1-16,0-21 0</inkml:trace>
  <inkml:trace contextRef="#ctx0" brushRef="#br0" timeOffset="1446.3">3387 466 0,'0'0'0,"-22"0"0,1 0 16,21 21-1,0 0-15,0 0 0,0 22 16,0-1-16,0 0 0,0 1 0,-21-1 16,21 21-16,0 1 0,-21-1 15,21-20-15,0 20 0,0-20 16,0 20-16,-21-21 0,21 1 0,0-1 15,-21-21-15,21 22 0,0-22 16,0 0-16,0 0 0,0 0 16,0 0-16,21-21 15,0 0-15,42-42 16,-41 42-16,-1-21 16,0-21-16,0 20 0,0 1 15</inkml:trace>
  <inkml:trace contextRef="#ctx0" brushRef="#br0" timeOffset="1837.08">3535 1228 0,'0'0'0,"0"21"0,21 0 32,0-21-32,0 0 0,0 0 15,1 0-15,-1 0 0,0-21 16,0 21-16,0-21 0,0 0 0,1 21 15,-1-22-15,0 1 16,0 0-16,-21 0 0,0 0 0,0 0 16,0-1-16,0 1 15,0 0-15,-21 21 16,0 0-16,0 0 16,-1 0-16,1 0 0,0 21 0,0 0 15,0 1-15,0-1 0,-1 21 16,1-21-16,0 0 0,21 22 0,0-22 15,-21 21-15,21-21 0,0 1 16,0-1-16,0 0 0,0 0 0,0 0 16,21 0-16,0-21 15,0 0-15,1 22 0,20-22 16,-21 0-16,0 0 16,0 0-16,1 0 0,20 0 0,-21-22 0,21 1 15,-20 21-15,-1-21 16</inkml:trace>
  <inkml:trace contextRef="#ctx0" brushRef="#br0" timeOffset="2249.84">4445 995 0,'-42'-21'31,"20"21"-15,1 0-16,-21 0 0,21 21 0,0 0 15,-1 0-15,-20 0 0,21 1 16,21-1-16,-21 0 0,21 0 0,-21 0 16,21 0-16,0 1 0,0-1 15,0 0-15,21-21 0,0 0 16,0 21-16,21 0 0,-20-21 16,20 0-16,-21 21 0,21-21 0,1 0 15,-1 22-15,0-22 0,-20 0 16,20 21-16,-21-21 0,0 0 0,0 21 15,1-21-15,-22 21 0,0 0 16,-22 0 0,1-21-16,-21 0 0,21 22 0,-22-22 15,1 0-15,0 0 0,-22 21 16,22-21-16,0 0 0,-1 0 0,1 0 16,0 0-16,20 0 0,-20 0 15,21 0-15,0 0 0,0 0 0,21-21 31,0-1-15,0 1-16,21 21 0</inkml:trace>
  <inkml:trace contextRef="#ctx0" brushRef="#br0" timeOffset="2754.2">5884 381 0,'0'0'0,"0"-21"16,0 0-16,0 42 31,-21 0-31,21 21 0,0-20 15,0 20-15,0 21 0,0-20 16,0 20-16,0-20 0,-21 20 16,21 1-16,0-1 0,0 1 0,-21-1 15,0-21-15,21 22 0,-22-22 16,22 1-16,0-1 0,0-21 16,0 21-16,0-20 0,0-1 0,0 0 15,22-21 1,-1 0-1,0-21-15,0 0 16,0-1-16,0 1 0,1 0 0</inkml:trace>
  <inkml:trace contextRef="#ctx0" brushRef="#br0" timeOffset="3145.98">6244 826 0,'0'0'0,"0"84"31,0-63-31,0 1 0,0-1 0,-21 21 16,21-21-16,0 22 0,0-22 0,0 21 15,0-21-15,0 22 0,0-22 16,0 0-16,0 0 0,0 0 0,21 0 16,0 1-16,0-22 15,1 0-15,-1 0 0,0 0 16,0 0-16,21 0 0,-20-22 0,20 1 15,-21 0-15,21 0 0,-20 0 0,-1 0 16,0-1-16,0-20 16,-21 21-16,0-21 0,0-1 0,0 22 15,0-21-15,-21 21 0,0-1 16,0 1-16,-1 0 0,1 0 0,0 0 16,-21 21-16,21 0 0,-1 0 15,-20 0-15,21 0 0,0 0 0,0 0 16,-1 21-16,22 0 0,-21 0 15,0-21-15,21 21 16,0-42 15</inkml:trace>
  <inkml:trace contextRef="#ctx0" brushRef="#br0" timeOffset="3385.84">5821 741 0,'-43'0'0,"86"0"0,-107 0 0,43 0 16,42 0-1,0 0-15,1 0 16,20 0-16,0 0 0,1 0 16,-1-21-16,0 21 0,1 0 15,-1 0-15,0-21 0,1 21 0,-1 0 16,-21 0-16,21 0 0,-20 0 15,-1 0-15,0 0 0,0 0 0,0 0 16</inkml:trace>
  <inkml:trace contextRef="#ctx0" brushRef="#br0" timeOffset="4562.24">8001 741 0,'0'-21'0,"0"-85"31,0 85-31,0 0 0,-42-1 16,20 22-16,1 0 16,0 0-16,0 0 15,0 0-15,0 0 0,-1 22 0,1-1 16,0 0-16,0 0 16,0 21-16,0 1 0,21-1 0,-22 0 15,1 22-15,21-22 0,-21 22 16,21-22-16,0 0 0,0 1 0,0-1 15,0 0-15,0 1 0,0-1 16,0-21-16,21 0 0,0 1 0,1-1 16,-1 0-16,0-21 0,21 0 15,-21 0-15,85 0 16,-63 0-16,-1-21 0,-21 21 16,21-21-16,1-1 0,-22 1 0,21-21 15,-21 21-15,1-22 0,-1 22 0,0-21 16,0 0-16,-21 20 15,21-20-15,-21 21 0,0-21 0,0 20 16,0 1-16,0 0 16,-21 21-16,0 0 15,0 0-15,21 21 16,-21 0-16,-1 1 0,22-1 31,22-21-15,-1 0-16,0 0 0,0 0 15,0-21-15,0 21 0,1-22 0,-1 22 16,0-21-16,0 0 0,0 21 16,0-21-16,1 21 15,-22 21 17,0 0-17,0 22-15,-22-22 0,22 0 16,-21 21-16,21-21 0,-21 1 15,21 20-15,0-21 0,0 0 0,0 22 16,0-22-16,0 0 0,0 0 16,0 0-16,0 0 0,0 1 15,21-22-15,0 21 16,1-21-16,20 0 0,-21 0 0,0 0 16,0 0-16,22 0 0,-22-21 15,21-1-15,1 22 0,-22-21 16,21 0-16,-21 0 0,22 0 0,-22 0 15,0-22-15,0 22 0,0-21 16,-21 21-16,0-1 0,0-20 0,0 21 16,0 0-16,0 0 0,0-1 15,-21 22 1,0 0 0,0 22-16,0-1 0,21 0 0,0 0 15,-22 21-15,22-20 0,-21-1 16,21 21-16,0-21 0,0 0 15,0 1-15,0-1 0,0 0 0,0 0 16,0 0-16,0 0 0,21 1 16,1-22-16,-1 0 0,0 21 15,0-21-15,0 0 0,22 0 16,-22 0-16,21 0 0,0-21 0,1 21 16,-22-22-16,21 22 0</inkml:trace>
  <inkml:trace contextRef="#ctx0" brushRef="#br0" timeOffset="5592.13">9673 1016 0,'0'0'0,"0"-21"0,0 0 0,0-22 0,0 22 15,0 0-15,-21 0 0,0 21 16,0-21-16,-1 0 0,1 21 16,0 0-16,0 0 0,0 0 0,0 0 15,-1 0-15,-20 0 0,21 21 16,0 0-16,0 21 0,-1-21 0,1 22 15,0-22-15,0 21 0,0 1 16,21-1-16,0-21 0,0 21 0,0 1 16,0-22-16,0 0 0,0 21 15,0-20-15,21-1 16,0 0-16,0-21 0,0 0 0,1 0 0,-1 0 16,0 0-16,0 0 15,21 0-15,-20 0 0,-1-21 0,0 0 16,0-1-16,0 1 0,0 0 15,1-21-15,-1 21 0,-21-22 0,0 1 16,0 21-16,0-22 0,0 22 16,0 0-16,0-21 0,0 21 15,0-1-15,-21 22 16,-1 22 0,22-1-16,-21 0 15,21 0-15,0 21 0,0-20 16,0 20-16,0-21 0,0 0 0,0 22 0,0-22 15,0 0-15,0 0 16,0 0-16,0 0 0,21 1 0,1-1 16,-1-21-16,0 0 0,0 21 15,0-21-15,22 0 0,-22 0 0,0 0 16,21 0-16,-21 0 0,1-21 0,20 0 16,-21-1-16,0 1 0,0 0 15,1-21-15,-1 21 0,0-22 0,0 1 16,-21 0-16,21-22 0,0 22 15,-21-22-15,22 22 0,-22 0 16,0-1-16,21 1 0,-21 21 16,21 0-16,-21-22 0,0 22 0,0 0 15,0 0-15,0 42 32,0 0-32,-21 0 15,21 0-15,-21 22 0,-1-1 16,22 0-16,0 1 0,0-1 0,-21 0 15,21 1-15,-21-1 0,21 0 16,0 1-16,0-1 0,0-21 0,0 22 16,0-22-16,0 21 0,0-21 15,21 0-15,0 1 0,1-22 16,-1 21-16,0 0 0,0-21 0,0 0 16,0 0-16,1 0 0,-1 0 15,21 0-15,-21 0 0,0-21 0,1 21 16,-1-21-16,21-1 0,-21 1 15,0 0-15,1 0 0,-1 0 0,0 0 16,0-22-16,0 22 0,-21 0 16,21 0-16,-21-22 0,0 22 0,0 0 15,0 0-15,-21 21 16,0 0-16,0 0 0,0 0 16,21 21-16,0 0 0,-21 0 15,21 1-15,-22-1 0,22 0 16,0 0-16,0 21 0,0-20 0,0-1 15,0 0-15,0 21 0,0-21 16,22 1-16,-1-1 0,0 0 16,0-21-16,0 21 15,0-21-15,22 0 0,-22 0 0,21 0 16,-21 0-16,22 0 0,-22-21 0,21 0 16,-21 21-16,22-21 0,-22-1 15,0 1-15,0-21 0,0 21 0,1 0 16,-22-22-16</inkml:trace>
  <inkml:trace contextRef="#ctx0" brushRef="#br0" timeOffset="5822">9991 741 0,'0'0'0,"-22"0"0,22 21 16,0 0-1,22-21-15,-1 0 0,0 0 16,21 0-16,1 0 0,-1 0 16,0 0-16,1 0 0,20 0 0,-21 0 15,1 0-15,-1 0 16,-21 0-16,22-21 0,-22 21 0,0 0 16,0 0-16,0 0 0</inkml:trace>
  <inkml:trace contextRef="#ctx0" brushRef="#br0" timeOffset="6578.34">12361 1291 0,'21'-21'16,"-42"42"-16,42-63 0,1 42 0,-1-21 0,0 0 16,-21-1-1,0 1-15,21 0 0,-21 0 0,0 0 16,0 0-16,0-22 0,0 22 0,0-21 16,0 21-16,0-22 0,-21 1 15,0 21-15,0-22 0,-1 22 0,1 0 16,-21 0-16,21 21 0,-22 0 15,22 0-15,0 0 0,-21 0 0,-22 21 16,43 21-16,-21-20 16,21 20-16,-1 0 0,1 1 0,0-1 15,0 0-15,21 1 0,0-1 16,0 0-16,0-21 0,0 22 0,0-22 16,0 21-16,0-21 0,21 1 15,0-22-15,0 21 0,1-21 16,-1 0-16,21 0 0,-21 0 0,0 0 15,1 0-15,20 0 0,-21 0 16,21-21-16,-20-1 0,20 1 0,-21 0 16,0-21-16,0 21 0,22-22 15,-22 22-15,0-21 0,0-1 0,-21 1 16,21 0-16,-21 21 0,22-22 16,-22 22-16,0 0 0,0 42 31,0 0-31,0 0 0,0 22 15,-22-1-15,22 0 0,0-20 16,-21 20-16,21 0 0,0-21 16,0 22-16,0-22 0,0 0 0,0 0 15,0 0-15,21 1 0,1-22 16,-1 0-16,0 21 0,0-21 0,0 0 16,22 0-16,-22 0 0,21-21 15,0 21-15,1-22 0</inkml:trace>
  <inkml:trace contextRef="#ctx0" brushRef="#br0" timeOffset="7645.69">13949 360 0,'0'0'0,"0"-21"0,0 0 0,-21-1 16,-1 22-16,1-21 0,-21 21 0,21 0 15,0 0-15,-1 0 0,-20 21 16,21 1-16,0-1 0,-22 21 0,22-21 16,0 22-16,0-1 0,-21 21 0,20-20 15,1 20-15,0 1 16,0-22-16,0 22 0,0-1 0,21 1 0,0-22 16,0 21-16,0-20 0,0-1 15,0 0-15,0-20 0,0 20 16,21-21-16,0 0 0,0 0 15,0-21-15,22 22 0,-22-22 0,0 0 16,21 0-16,-21 0 0,22 0 0,-1-22 16,0 1-16,-20 0 0,20 0 15,0 0-15,1 0 0,-1-1 0,-21-20 16,21 21-16,-20-21 0,-1-1 16,0 1-16,0 21 0,-21-22 0,0 1 15,0 21-15,0 0 0,0 0 16,0-1-16,0 1 0,0 0 15,-21 42 1,0 0-16,21 1 16,-21 20-16,-1-21 0,22 21 0,-21 1 15,21-22-15,0 21 0,0 1 16,-21-22-16,21 0 0,0 0 0,0 21 16,0-20-16,0-1 15,21-21-15,0 0 0,1 0 16,-1 0-16,0 0 0,0 0 0,0 0 15,0 0-15,1-21 0,-22-1 16,0 1-16,0 0 16,0 0-16,0-21 0,0 20 15,0 1-15,-22 0 0,1-21 0,0 21 16,0-1-16,0 1 0,0 0 16,-1 21-16,22-21 0,0 0 15,0 0 1,22-1-16,-1 22 0,0-21 15,21 21-15,-21-21 0,1 21 0,20 0 16,0 0-16,-21 0 0,22 0 16,-22 0-16,0 0 0,0 0 0,0 0 15,1 21-15,-1 0 0,0 22 16,0-22-16,-21 21 0,0-21 16,0 22-16,21-1 0,-21-21 0,0 22 15,21-22-15,-21 21 0,0-21 16,0 0-16,0 1 0,0-1 0,0 0 15,0 0-15,0 0 16,0-42 15,0 0-15,0 0-16,0-22 0,0 22 16,0 0-16,0-21 0,0-1 15,0 22-15,22-21 0,-1 0 16,0 20-16,0-20 0,0 0 15,22 21-15,-22-1 0,0-20 0,21 42 16,1-21-16,-1 21 0,-21 0 16,21 0-16,1 21 0,-22 0 0,0 0 15,0 1-15,0 20 0,-21 0 0,22 1 16,-22-1-16,0-21 0,0 21 16,0 1-16,0-22 0,0 21 0,0-21 15,-22 1-15,22-1 0,-21 0 16,0 0-16,21 0 0,0-42 47,21 0-47</inkml:trace>
  <inkml:trace contextRef="#ctx0" brushRef="#br0" timeOffset="9126.85">15727 826 0,'0'0'0,"0"-64"31,-21 64-31,-1 0 0,1 0 16,-21 0-16,21 0 0,-22 0 16,1 21-16,0 0 0,-1 1 0,1-1 15,21 0-15,-21 0 0,20 0 16,1 0-16,21 22 0,0-22 0,0 0 15,0 0-15,0 0 0,21-21 16,22 22-16,-22-1 0,21 0 0,-21 0 16,22-21-16,-1 21 0,0 0 15,-20 1-15,20-22 0,-21 21 0,0 0 16,0-21-16,-21 21 0,0 0 16,0 0-16,0 1 15,-21-22-15,0 0 0,0 21 16,-21-21-16,20 0 15,-20 0-15,0 0 0,-1 0 0,1 0 16,0 0-16,-1 0 0,22 0 0,-21-21 16,21-1-16,0 22 0,-1 0 15,1-21-15,0 21 0,21 21 47,0 1-47,21-22 0,0 21 0,1-21 16,-1 21-16,0-21 0,21 0 15,-21 0-15,22 21 0,-22-21 16,21 0-16,1 0 0,-1 0 0,0 0 16,1 0-16,41-21 15,-41 21-15,-1-21 0,0 0 0,1-1 16,-1 1-16,-21 0 0,21 0 16,1-21-16,-22-1 0,21 1 0,-21 0 15,1-22-15,-1 1 0,0 20 16,-21-20-16,21-1 0,0-42 15,-21 64-15,21 0 0,-21-1 16,0 22-16,0-21 0,0 21 0,0 0 16,0-1-16,-21 22 31,0 0-31,21 22 0,-21 20 0,21-21 16,-21 21-16,0-20 15,21 20-15,-22 0 0,22 22 0,-21-22 16,21 22-16,-21-22 0,21 21 15,-21-20-15,21-1 0,0 0 0,0 1 16,0-1-16,0 0 0,0 1 16,0-22-16,0 0 0,0 0 15,0 0-15,0 1 0,0-1 0,21 0 0,0-21 16,0 0-16,1 0 0,20 0 16,0 0-16,-21 0 0,43 0 0,-22-21 15,1 21-15,-1-21 0,0-1 16,1 1-16,-1 0 0,-21 0 15,0-21-15,0 20 0,1 1 0,-22 0 16,0 0-16,0 0 0,0 0 16,0-1-16,-22 22 15,1 0-15,0 0 0,0 0 16,0 0-16,0 0 0,-1 22 0,22-1 16,-21 0-16,21 0 15,0 0-15,0 0 0,0 1 0,0-1 16,0 0-16,21-21 0,-21 21 0,22 0 15,-1 0-15,-21 1 16,21-22-16,0 21 0,-21 0 0,21-21 16,-21 21-16,21-21 0,1 0 15,-22 21-15,21-21 16,0 0-16,0 0 16,0-21-16,-21 0 0,21 0 15,1 21-15,-1-21 0,0-1 0,0-20 16,0 21-16,0 0 0,1-22 15,-1 1-15,21 21 0,-21-21 0,0 20 16,-21 1-16,22 0 0,-22 0 16,21 0-16,-21 0 0,0 42 31,0 0-31,0 21 16,-21-21-16,-1 1 0,22-1 15,0 21-15,-21-21 0,21 0 0,-21 22 16,21-22-16,0 0 0,0 0 0,0 0 15,0 1-15,0-1 0,0 0 16,21 0-16,0-21 0,1 0 16,-1 0-16,0 0 15,21 0-15,-21 0 0,1 0 0,20-21 16,-21 0-16,0 21 0,22-21 16,-22-1-16,21-20 0,-21 21 0,0 0 15,1-22-15,-1 1 0,0 21 16,-21-21-16,0 20 0,0 1 15,0 0-15,0 0 0,0 0 0,-21 42 32,0 0-32,21 0 0,-22 0 15,1 1-15,21 20 0,0-21 16,0 21-16,0-20 0,0-1 0,0 21 16,0-21-16,0 0 0,0 1 0,0-1 15,0 0-15,0 0 16,21-21-16,1 0 15,-1 0-15,0 0 0,0 0 16,0-21-16</inkml:trace>
  <inkml:trace contextRef="#ctx0" brushRef="#br0" timeOffset="9412.17">17865 910 0,'0'-21'15,"-22"21"-15,1 0 16,0 0-16,0 0 0,0 0 16,0 0-16,-1 21 0,1 0 15,0 1-15,0 20 0,21-21 0,-21 21 16,21-20-16,-21 20 0,21 0 16,0-21-16,0 22 0,0-22 0,0 21 15,0-21-15,0 1 0,21-1 16,-21 0-16,21 0 0,0 0 15,0-21-15,0 0 0,-21 21 0,22-21 16,-1 0-16,0 0 0,0 0 16,0 0-16,0-21 0,1 0 15,-22 0-15,21 0 0,0 0 0,0-1 0</inkml:trace>
  <inkml:trace contextRef="#ctx0" brushRef="#br0" timeOffset="9717.99">18267 423 0,'0'0'16,"0"-21"-16,0 0 0,0 0 15,-21 21-15,-1 0 16,1 21-16,21 0 16,-21 0-16,0 1 0,0 20 15,21-21-15,-21 21 0,21 1 16,-22 20-16,1-20 0,21 20 0,0 1 15,0-22-15,-21 21 0,21 1 0,0-22 16,0 1-16,0 20 16,0-21-16,0 1 0,0-22 0,0 21 15,0-21-15,0 1 0,0-1 0,0 0 16,21 0-16,0-21 16,1 0-1,-1-21-15,0 21 16,0-21-16,0 0 0</inkml:trace>
  <inkml:trace contextRef="#ctx0" brushRef="#br0" timeOffset="10114.45">18627 868 0,'0'0'0,"-22"0"15,22 21-15,-42 0 0,0 22 16,42-22-16,-21 0 0,-1 21 0,1-21 15,0 22-15,21-1 0,0-21 16,0 22-16,0-22 0,0 21 0,0-21 16,0 0-16,0 1 0,0-1 15,21 0-15,0 0 0,1-21 0,-1 0 16,0 0-16,0 0 0,0 0 16,0 0-16,22 0 0,-22 0 0,0 0 15,0-21-15,0 0 0,1 0 0,-1-1 16,0-20-16,0 21 15,-21-21-15,0-1 0,0 1 0,0 0 16,0-1-16,0 1 0,0 21 16,-21-22-16,21 22 0,-21 21 0,0 0 15,-1 0-15,1 0 0,0 0 16,0 0-16,0 0 0,0 21 0,-1 1 16,1-1-16,0 0 0,21 0 15,-21-21-15,21 21 0,0 0 0,0 1 16,21-22-16,0 0 15,0 0-15,1 0 0</inkml:trace>
  <inkml:trace contextRef="#ctx0" brushRef="#br0" timeOffset="10530.22">18986 868 0,'0'-21'0,"0"42"0,22-42 0,-22 0 16,0-1-16,0 1 15,21 21-15,0 0 0,0-21 16,0 21-16,0 0 16,1 0-16,-1 0 0,0 21 15,0 0-15,0 1 0,0-1 16,1 0-16,-22 21 0,0 1 0,21-22 16,-21 21-16,0-21 0,0 22 15,0-22-15,0 21 0,0-21 16,0 22-16,0-22 0,0 0 0,0 0 15,-21 0-15,21 0 0,0 1 16,-22-22-16,1 0 16,21-22 15,0 1-31,0 0 0,21 0 0,1 0 16,-22 0-16,21-1 0,0-20 15,0 0-15,0 21 0,0-22 0,22 22 16,-22-21-16,0 21 0,0-1 15,0 1-15,1 0 0,-1 0 16,0 21-16,0-21 0,-21 0 16,0-1-1,0 1-15</inkml:trace>
  <inkml:trace contextRef="#ctx0" brushRef="#br0" timeOffset="10798.06">18203 529 0,'-21'0'16,"42"0"-16,-21 0 16,43 0-16,-22 0 15,42 0-15,-20 0 0,20 0 16,-21 0-16,22 21 0,-1-21 0,1 0 15,-1 0-15,-20 0 0,20 22 0,-20-22 16,-1 0-16,-21 0 0,0 0 16,0 0-16,-21-22 15,-21 22 1,-21-21-16,0 21 0</inkml:trace>
  <inkml:trace contextRef="#ctx0" brushRef="#br0" timeOffset="11085.92">15642 550 0,'0'0'0,"42"0"15,-20 0-15,20 0 0,0 0 16,22 0-16,-22 0 0,0 0 0,22 0 16,-1 0-16,1 0 0,-22 0 15,22 0-15,-22 0 0,0 0 0,1 0 16,-22 0-16,21 0 0</inkml:trace>
  <inkml:trace contextRef="#ctx0" brushRef="#br0" timeOffset="11786.23">21040 931 0,'0'-21'15,"0"42"-15,-22-63 0,22 21 0,-21 21 16,21-21-16,0 0 0,0-1 16,0 1-16,0 0 0,0-21 0,0 21 15,0-1-15,0-20 0,0 21 16,0 0-16,21-22 0,1 22 0,-1 0 16,0-21-16,0 21 0,21-1 15,1 1-15,20 21 0,-20-21 0,20 21 16,1 0-16,-1 0 0,1 0 15,-1 0-15,1 0 0,-22 0 0,0 21 16,-21 0-16,1 1 0,-1 20 16,-21-21-16,0 21 0,-21-20 15,-1 20-15,1 0 0,-21 1 16,0-1-16,-22 0 0,22 1 0,-22 20 16,22-21-16,0 1 0,-1-1 15,1 0-15,0 1 0,-1-1 0,1 22 16,21-43-16,0 0 0,21 21 15,0-21-15,-22 1 0,22-1 16,0 0-16,0 0 0,0 0 16,0 0-16,0 1 15,0-1-15</inkml:trace>
  <inkml:trace contextRef="#ctx0" brushRef="#br0" timeOffset="12078.06">21251 1715 0,'0'0'16,"-21"21"-16,21 0 0,0 0 0,0 0 15,0 0-15,0 1 0,21-22 16,-21 21-16,21-21 0,1 0 16,20 0-16,-21 0 0,0 0 0,22 0 15,-22 0-15,0-21 0,0-1 16,0 22-16,-21-21 0,0 0 0,0 0 15,0 0-15,0-22 0,0 22 16,-21 0-16,0 0 0,0 21 16,0-21-16,-1 21 0,1 0 0,0 0 15,0 0-15,0 0 0,21 21 16,-21-21-16,-1 21 0,1 0 0,21 0 16,0 1-16,-21-22 15</inkml:trace>
  <inkml:trace contextRef="#ctx0" brushRef="#br0" timeOffset="16974.46">2752 2794 0,'0'0'0,"21"-21"0,-21 0 31,0 0-15,0-1 0,0 1-1,0 0-15,0 0 16,0 0-16,0 0 0,0-1 15,0 1-15,0 0 16,-21 21-16,21-21 0,-22 21 31,22 21-15,0 0-16,0 22 16,0-22-16,0 21 0,0 0 0,0 1 15,0-1-15,0 0 0,-21 1 16,21 20-16,-21-20 0,21-1 0,-21 0 15,21 1-15,0-1 0,0 0 16,0 1-16,0-1 0,0-21 0,0 21 16,0-20-16,0-1 0,0 0 15,0-42 32,0 0-31,0-1-16,0 1 0</inkml:trace>
  <inkml:trace contextRef="#ctx0" brushRef="#br0" timeOffset="17662.88">3090 3048 0,'21'0'93,"-21"-21"-61,0 0-17,0 0 1,-21 21-1,0 0 1,0 0 0,21 21-16,0 0 15,0 0-15,0 0 0,0 0 16,0 1-16,0-1 0,21 0 16,0-21-1,0 0 1,1 0-16,-1 0 15,-21-21 1,0 0-16,0-1 16,0 1-1,-21 21 1,-1 0-16,1 0 31,21 21-15,0 1-1,21-22 17,1 0-17,-1 0-15,0 0 16</inkml:trace>
  <inkml:trace contextRef="#ctx0" brushRef="#br0" timeOffset="19726.91">4974 2688 0,'0'-21'16,"0"0"-16,0 0 0,0-22 15,0 22-15,0 0 0,0 0 16,0 0-16,0 0 0,0-1 15,-21 1-15,0 21 16,0 0-16,-1 0 0,1 0 0,-21 0 16,21 0-16,-22 0 0,22 0 15,-21 21-15,21 1 0,0-1 0,-22 0 16,22 0-16,-21 21 0,21-20 16,-1 20-16,1 0 0,0 22 15,0-22-15,21 0 0,0 1 16,0 20-16,0-20 0,0-1 0,0 21 15,0-20-15,0 20 0,0-20 0,0-1 16,0 0-16,21 1 0,0-1 16,0-21-16,1 21 0,-1-20 0,21-1 15,-21-21-15,22 21 0,-1-21 16,-21 0-16,21 0 0,1 0 0,-1-21 16,-21 21-16,22-21 0,-1-1 15,-21-20-15,21 21 0,-20-21 16,20 20-16,-21-20 0,0 0 0,0 21 15,1-22-15,-1 1 0,-21 21 16,0-22-16,21 22 0,-21-21 0,21 21 16,-21 0-16,0-1 0,0 1 15,0 42 17,0 1-32,0-1 0,-21 0 15,21 21-15,0-21 0,0 1 0,0 20 16,0-21-16,0 0 0,0 22 15,0-22-15,0 0 0,0 0 0,21 0 16,0 0-16,0 1 16,1-22-16,20 0 0,-21 0 15,0 0-15,0 0 0,1-22 0,20 1 16,-21 21-16,0-21 0,-21 0 16,21 0-16,-21 0 0,0-22 0,0 22 15,0 0-15,0 0 0,0 0 16,-21-1-16,0-20 0,-21 0 15,21 42-15,-1-21 0,1-1 16,0 22-16,21-21 0,-21 21 16,21-21-1,0 0-15,21 21 16,0-21-16,0 21 0,22 0 16,-22-21-16,21 21 0,1 0 15,-22 0-15,21-22 0,0 22 0,-20 0 16,20 0-16,0 0 0,-21 0 15,1 22-15,20-1 0,-21 0 0,0 0 16,0 0-16,-21 0 0,22 1 16,-22-1-16,21 0 0,-21 21 15,0-21-15,0 22 0,0-22 0,21 21 0,-21-21 16,0 1-16,0 20 0,0-21 16,0 0-16,0 0 0,0 1 15,-21-22 16,21-22-31,0 1 0,0 0 16,0 0-16,0-21 0,0 20 16,0-20-16,0 0 0,0 21 0,21-22 15,0 1-15,0 21 0,0-22 16,1 1-16,-1 21 0,0-21 0,0 20 16,0 1-16,22 0 0,-22 21 0,0 0 15,0 0-15,21 0 0,-20 21 16,-1-21-16,0 21 0,0 22 0,0-22 15,0 0-15,-21 21 0,0-20 16,22 20-16,-22-21 0,0 0 16,0 22-16,0-22 0,0 0 15,0 0-15,0 0 0,0 0 0,0 1 16,0-1-16,0 0 16,0-42-1,21 0 1,-21-1-16,21 1 0,0 0 15</inkml:trace>
  <inkml:trace contextRef="#ctx0" brushRef="#br0" timeOffset="21279.56">7112 2858 0,'0'0'0,"21"-22"0,-21 1 15,0 0-15,0 0 0,0 0 16,-21 21-1,0 0-15,0 0 0,-1 0 16,-20 0-16,21 21 0,0 0 0,-22 0 16,22-21-16,0 21 0,0 1 15,0-1-15,21 0 0,0 0 0,0 0 16,0 0-16,21 1 16,0-22-16,0 21 0,0-21 0,1 0 15,20 21-15,-21-21 0,0 21 0,22-21 16,-22 21-16,0-21 15,0 21-15,0-21 0,0 22 0,-21-1 16,22-21-16,-22 21 16,0 0-16,0 0 15,-22-21-15,1 21 0,0-21 0,-21 0 16,21 0-16,-22 22 0,1-22 16,0 0-16,20 0 0,-20 0 0,0 0 15,-1 0-15,22-22 0,-21 22 16,21-21-16,-22 0 0,22 0 15,0 21-15,0-21 0,0 0 0,21-1 0,0 1 16,21 21 31,0 21-47,-21 1 0,21-1 0,0 0 16,-21 0-16,22 0 0,-1 22 0,0-22 15,-21 0-15,21 21 0,0-21 16,-21 1-16,21-1 0,1 0 0,-1 0 15,0 0-15,0-21 0,21 21 16,1-21-16,-22 0 0,21 0 16,-21 0-16,22-21 0,-1 21 0,0-21 15,-20 0-15,20-21 0,0 20 16,1-20-16,20 0 0,-21-1 16,1 1-16,-1-21 0,0 20 15,1 1-15,-1-22 0,-21 1 0,0-1 16,22 22-16,-22-21 0,-21-1 0,21 1 15,-21 20-15,21 1 0,-21 0 16,0-1-16,0 1 0,0 21 0,0 0 16,0-1-16,0 1 0,0 0 15,0 42 1,0 0-16,0 1 16,-21 20-16,21 0 0,-21 64 15,21-64-15,0 22 0,0-22 0,0 22 16,-21-1-16,21-20 15,-21-1-15,21 21 0,0-20 0,0-1 16,0 0-16,0 1 0,0-22 16,0 21-16,0-21 0,0 22 0,21-22 15,0 0-15,0-21 0,0 21 0,22-21 16,-22 0-16,0 0 0,21 0 16,1 0-16,-22-21 0,21 0 0,-21 0 15,22 0-15,-22-1 0,21 1 16,-21-21-16,0 21 0,1-22 15,-22 22-15,0 0 0,0-21 0,0 21 0,0-22 16,0 22-16,0 0 0,0 0 16,-22 0-16,1 21 15,0 0-15,0 0 0,0 0 16,0 21-16,21 0 0,-22-21 16,22 21-16,0 0 0,0 0 0,0 1 15,0-1-15,0 0 0,22 0 16,-1 0-16,0-21 0,0 21 0,0 1 15,0-1-15,1-21 0,-1 21 0,0 0 16,0-21-16,-21 21 0,21-21 16,0 21-16,-21 1 0,22-22 15,-1 0-15,0 0 16,0 0-16,0 0 16,-21-22-16,21 22 0,1-21 15,-22 0-15,21 0 16,0 0-16,-21 0 0,0-22 0,21 22 15,-21 0-15,21 0 0,-21-22 0,21 22 16,-21 0-16,0 0 0,0 0 16,0 0-16,0-1 15,0 44 1,0-1 0,0 0-16,0 21 0,0-21 15,0 1-15,0-1 0,0 21 0,0-21 16,0 0-16,0 22 0,0-22 0,0 0 15,0 0-15,0 0 0,0 1 16,0-1-16,0 0 0,22-21 16,-1 0-16,0 21 0,0-21 0,0 0 15,0 0-15,22 0 0,-22-21 16,21 0-16,-21 21 0,22-21 0,-22-22 16,21 22-16,-21 0 0,1 0 0,-1-22 15,0 22-15,0-21 16,-21 21-16,0-22 0,0 22 0,0 0 0,0 0 15,0 0-15,0 0 16,0 42 0,-21 0-16,0 21 15,21-21-15,0 1 16,0-1-16,0 21 0,0-21 0,0 0 16,0 22-16,0-22 0,0 0 0,0 0 15,0 22-15,21-22 0,0-21 16,-21 21-16,21 0 0,0-21 0,1 21 15,20-21-15,-21 0 0,0 0 16,0 0-16,1 0 0,-1-21 16,0 21-16,0-21 0,21 0 0,-20 0 15,-1-1-15</inkml:trace>
  <inkml:trace contextRef="#ctx0" brushRef="#br0" timeOffset="21550.41">9588 2794 0,'0'0'0,"0"-21"0,0 0 0,-21 21 32,0 0-32,0 21 15,0 21-15,21-21 0,-21 1 16,-1 20-16,22-21 0,0 21 16,-21-20-16,21 20 0,-21 21 15,21-41-15,0-1 0,0 21 0,0-21 16,0 0-16,0 1 0,0-1 0,0 0 15,21 0-15,0 0 0,1-21 16,-1 0-16,0 0 0,0 0 16,0 0-16,0 0 0,22 0 0,20-21 15,-42 21-15,22-21 0,-1 0 16,-21 0-16,22-22 0</inkml:trace>
  <inkml:trace contextRef="#ctx0" brushRef="#br0" timeOffset="21830.25">10287 2328 0,'0'0'0,"0"-42"0,0 21 16,0 0-16,0 0 15,0-1-15,-21 22 0,0 0 0,-1 0 16,1 0-16,0 22 16,0-1-16,0 0 0,21 21 0,-21 1 15,-1 20-15,22-21 0,0 22 0,-21-1 16,21 1-16,-21-1 0,21 1 15,-21-22-15,21 22 0,0-22 0,0 0 16,0 1-16,0-1 0,0 0 16,0-20-16,0 20 0,0-21 0,0 0 15,0 0-15,0 1 0,21-22 0,0 0 16,0 0-16,1 0 16,-1 0-16,0 0 0,0-22 0,21 22 15,-20-21-15,-1 0 0,21 0 0</inkml:trace>
  <inkml:trace contextRef="#ctx0" brushRef="#br0" timeOffset="22199.56">10541 2773 0,'0'0'0,"0"-21"0,0 0 15,-21 21 1,0 0-16,-1 21 0,22 0 0,-21 0 16,0 0-16,0 0 0,21 22 15,0-22-15,-21 21 0,21 1 0,0-22 16,0 21-16,0-21 0,0 0 15,0 22-15,0-22 0,0 0 16,21 0-16,0 0 0,-21 1 0,21-22 16,0 0-16,22 0 0,-22 0 15,0 0-15,0 0 0,0 0 0,1-22 16,20 22-16,-21-21 0,0 0 0,-21 0 16,21 0-16,1-22 0,-22 22 15,0-21-15,0 21 0,0-22 0,0 1 16,0 0-16,0 21 0,-22-22 0,1 22 15,0-21-15,0 21 0,0 21 16,0-22-16,-1 22 0,1 0 0,0 0 16,-21 22-1,21-22-15,-1 21 0,1 0 0,21 0 16,-21 0-16,21 0 0,0 1 16,0-1-16,0 0 15,21-21-15</inkml:trace>
  <inkml:trace contextRef="#ctx0" brushRef="#br0" timeOffset="22623.31">11028 2836 0,'0'-21'0,"0"-42"31,21 42-15,0-1-16,0 22 0,22 0 0,-22 0 15,0 0-15,21 0 0,-21 0 16,1 0-16,-1 22 0,21-1 0,-42 0 16,21 0-16,0 21 0,-21-20 15,0-1-15,0 21 0,0-21 16,0 22-16,0-22 0,0 0 0,0 21 0,-21-21 16,21 1-16,-21-1 0,21 0 15,-21-21-15,0 21 0,21-42 31,0 0-15,0 0-16,0-1 16,0-20-16,0 21 0,0 0 0,21 0 15,0-22-15,-21 22 0,21 0 16,0-21-16,1 20 0,-22 1 0,21 0 16,0 0-16,0 0 0,-21 0 15,21-1-15,0 1 0,-21 0 16,22 21-16,-22-21 15,0 0 1</inkml:trace>
  <inkml:trace contextRef="#ctx0" brushRef="#br0" timeOffset="22882.17">10033 2477 0,'0'0'0,"-21"0"0,42-22 31,21 22-31,-21 0 16,22 0-16,-1 0 0,0 0 0,1 0 16,-1 0-16,0 0 0,1 0 15,20 0-15,-20-21 0,-22 21 16,21 0-16,0 0 0,1 0 15,-22 0-15,0-21 0,0 21 0,0 0 16,-21-21-16,-21 21 16</inkml:trace>
  <inkml:trace contextRef="#ctx0" brushRef="#br0" timeOffset="23162.52">8128 2392 0,'-42'0'16,"84"0"-16,-106 0 0,86 0 47,20 0-47,-21 0 0,21-21 0,1 21 15,-1 0-15,0 0 0,22-21 0,-1 21 16,1 0-16,-1 0 0,1 0 16,-1-22-16,-20 22 0,-1 0 15,0 0-15,-20-21 0,20 21 16</inkml:trace>
  <inkml:trace contextRef="#ctx0" brushRef="#br0" timeOffset="25432.41">12488 2561 0,'0'0'0,"0"-21"0,0 0 0,0 0 16,0 0-16,0 42 31,0 0-31,0 0 0,0 0 16,0 22-16,0-1 0,0 0 0,0 1 15,0-1-15,0 0 0,0 1 0,0-1 16,0-21-16,-21 21 0,21-20 16,-21 20-16,21-21 0,-21 0 0,21 0 15,0 1-15,0-44 47,0 1-47,0 0 16,0 0-16,0 0 0,0 0 0,0-22 15,21 22-15,0-21 0,-21 21 16,21-22-16,0 1 0,1 0 0,-22 20 16,21-20-16,0 21 0,-21 0 0,21 0 15,0 21-15,0 0 16,1 21-16,-1 0 0,-21 0 16,21 0-16,0 22 0,-21-22 0,21 21 15,0-21-15,-21 22 16,22-22-16,-1 42 0,0-20 15,0-22-15,0 0 0,0 0 16,1 0-16,-1-21 0,0 21 0,0-21 16,0 0-16,0 0 0,1 0 15,-1 0-15,0 0 16,-21-21-16,21 0 0,-21 0 16,21 0-16,-21 0 0,21-22 0,1 22 15,-1-21-15,0-1 16,0 1-16,0 0 0,0-1 0,1 1 15,20 0-15,-21 21 0,21-22 0,-20 22 16,20 0-16,-21 0 0,21 21 16,-20 0-16,-1 0 0,21 21 0,-42 0 15,21 0-15,0 0 16,1 22-16,-22-22 0,0 21 0,0-21 0,0 22 16,0-22-16,0 0 0,0 21 15,0-20-15,0-1 0,0 0 16,0 0-16,0-42 47,21 0-47,-21 0 15,0-1-15,21-20 0,-21 21 16,0 0-16,0-22 0,0 22 0,0-21 16,0 21-16,-21-22 0,0 22 15,-1 0-15,1 0 0,0 21 0,0 0 16,0 0-16,0 0 0,-1 0 0,1 0 15,0 0-15,-21 21 0,21 21 16,-1-20-16,1 20 0,-21-21 0,21 21 16,0 1-16,-1-1 0,22 0 15,-21 1-15,21-22 0,0 21 0,0-21 16,0 22-16,0-22 0,0 0 16,0 0-16,21 0 0,1 1 15,-1-1-15,0-21 0,0 0 0,21 0 16,-20 0-16,20 0 0,-21 0 0,21 0 15,-20-21-15,-1-1 0,21 1 16,-21 0-16,22 0 0,-22 0 0,0-22 16,0 22-16,0-21 0,0 21 15,-21-22-15,0 1 0,0 21 0,0 0 16,0-22-16,0 1 16,-21 42-1,21 21 1,0 22-16,0-22 0,0 0 15,0 0-15,0 21 0,0-20 16,0-1-16,0 21 0,0-21 0,0 0 16,0 1-16,21-1 15,1 0-15,-1-21 0,0 0 0,21 0 16,-21 0-16,22 0 0,-1 0 0,0 0 16,1 0-16,-1-21 0,-21 21 15,22-21-15,-22-1 0,21 1 0,-21 0 16,0-21-16,-21 21 0,0-1 0,0-20 15,0 0-15,0 21 16,0-22-16,0 22 0,0 0 0,0-21 16,0 20-16,0 1 15,-21 21 1,21 21-16,0 1 0,-21 20 0,21-21 16,-21 0-16,21 22 0,0-1 15,0-21-15,0 21 0,0-20 0,-21 20 16,21-21-16,0 21 0,-21-20 0,21-1 15,0 0-15,0 0 16,0 0-16,0-42 31,0 0-31,0 0 16,0-22-16,21 22 16,0 0-16,-21 0 0,21-21 15,-21 20-15,21 1 0,0-21 0,-21 21 16,0-22-16,22 22 0,-1 0 0,-21 0 15,21 21 1,0 0-16,-21 21 0,0 0 16,0 0-16,21 1 0,0-1 15,-21 0-15,22 21 0,-22-21 0,0 1 16,21 20-16,-21-21 0,21 0 0,-21 22 16,0-22-16,21 0 0,0 0 15,0 0-15,-21 0 16,22-21-16,-1 0 15,0-21 1,0 0-16,-21 0 0,21 0 16,0 0-16,1-1 0,-22 1 0,21-21 15,0 21-15,0-22 0,0 1 16,22 21-16,-22-21 0,0 20 0,0-20 16,21 21-16,-20 0 0,20 21 15,0-21-15,-21 21 16,1 0-16,-22 21 0,0 0 15,21 0-15,-21 0 0,0 0 0,0 22 16,0-22-16,0 21 0,0-21 0,0 1 16,0 20-16,0-21 0,0 0 15,0 22-15,0-22 0,0 0 16,0 0-16,0 0 0,21-21 0,0 21 16,0-21-16,0 22 0,1-22 0,-1 0 15,0 0-15,21 0 16,-21 0-16,22-22 0,-22 1 0,21 0 15,-21 21-15,22-21 0,-22 0 0,0-22 0,21 22 16,-42 0-16,22-21 0,-1-1 16,-21 22-16,0-21 0,0 21 15,0-22-15,0 22 0,0 0 0,-21 0 16,21 0-16,-22 21 0,1 0 0,0 0 16,0 21-16,0 0 0,0 0 15,-1 22-15,1-22 0,21 21 16,0-21-16,0 22 0,0-22 0,0 21 15,0-21-15,0 22 0,0-22 0,21 0 16,1 0-16,-1 0 0,0 0 16,0 1-16,21-22 0,-20 0 0,-1 21 15,21-21-15,-21 0 0,0 0 0,1 0 16,20 0-16,-21-21 16,0-1-16</inkml:trace>
  <inkml:trace contextRef="#ctx0" brushRef="#br0" timeOffset="28218.44">17484 3281 0,'0'0'0,"-22"0"0,1 0 0,0 0 0,21-21 15,0 0-15,0-1 16,21 1-16,0 0 0,22-21 16,-22 21-16,21-22 0,1 22 15,-1-21-15,0-1 0,1 1 0,-1 0 16,0-22-16,1 22 0,-1 0 0,-21-1 16,0-20-16,0 42 0,-21-22 15,0 22-15,0-21 0,-21 21 16,0 21-16,0 0 0,0 0 15,-22 0-15,22 0 0,-21 21 0,21 0 16,0 0-16,-1 0 0,1 22 0,21-22 16,0 21-16,0 0 0,0 1 15,0-22-15,0 21 0,0 1 0,21-1 16,1 0-16,-1-21 0,0 22 16,-21-22-16,21 21 0,0-21 0,-21 22 15,0-22-15,0 0 0,0 0 16,0 0-16,0 1 0,-21-1 15,0-21-15,0 0 16,-22 0-16,22-21 16,0-1-16,-21 1 0,21 21 0,-1-21 15,-20-21-15,21 21 0,0-1 16,0-20-16,-1 21 0,1 0 0,21 0 16,0-1-16,-21 1 0,21 0 0,0 42 31,0 0-31,0 1 15,21-1-15,-21 0 0,21 21 16,1-21-16,-1 1 0,0 20 16,0-21-16,21 0 0,-20 0 0,20-21 15,-21 22-15,21-22 0,1 0 16,-1 0-16,0 0 0,1 0 0,-1 0 16,0-22-16,43 1 15,-64 0-15,22 0 0,-1-21 0,0 20 16,-21 1-16,1-21 0,-1 0 15,0-1-15,0 1 0,-21-22 0,0 22 16,21-21-16,-21-1 0,21-42 16,-21 64-16,0 0 15,0 20-15,0-20 0,0 63 32,0 0-32,0 22 0,-21-1 0,0 22 15,21-22-15,-21 21 0,0 1 16,21-22-16,-21 22 0,-1-22 0,1 22 15,21-22-15,-21 0 0,21 1 0,-21-22 16,21 21-16,0-21 0,0 0 16,0 1-16,0-1 0,21-42 31,0-1-15,0 1-16,1 0 0,20 0 15,-21-21-15,0 20 0,0 1 0,1-21 16,-1 21-16,0 0 0,0-1 15,0 1-15,-21 0 0,0 0 16,21 21-16,-21 21 16,0 0-16,0 0 15,0 1-15,0-1 0,0 0 0,0 21 16,0-21-16,0 22 0,0-22 0,0 21 16,0-21-16,0 22 0,0-22 15,0 0-15,22 0 0,-22 0 0,21 1 16,0-22-16,21 21 0,-21-21 15,1 0-15,20 0 0,-21 0 0,21 0 16,-20 0-16,20-21 0,0-1 16,1 1-16,-22 0 0,21 0 15,-21 0-15,22-22 0,-22 1 0,21 21 16,-21-21-16,0-1 0,1 1 16,-1 21-16,0-22 0,0 22 0,-21 0 15,0 0-15,0 0 0,-21 42 31,-21 0-31,42 0 16,-22 22-16,1-22 0,0 21 0,0 0 16,0-20-16,21 20 0,-21 0 15,21-21-15,0 22 0,0-22 0,0 21 16,0-21-16,0 1 0,21-22 0,0 21 16,0 0-16,0-21 15,0 0-15,22 0 0,-22 0 0,21 0 16,1 0-16,-1 0 0,0-21 0,1 0 15,-1-1-15,0 1 0,1 0 16,-22-21-16,0 21 0,0-22 0,0 1 16,0 0-16,-21 20 15,0-20-15,0 0 0,0-1 0,-21 1 0,0 0 16,0 21-16,0-1 0,-22-20 16,1 42-16,-43-21 15,64 21-15,-21 0 0,0 0 0,-1 21 16,1 0-16,21 22 0,-22-22 0,22 21 15,0 0-15,21 1 0,0-1 16,0 0-16,0 1 0,0-22 16,0 21-16,21 1 0,0-22 0,22 0 15,-22 0-15,21 0 0,1 0 16,-1-21-16,21 0 0,-20 0 0,-1 0 16,22 0-16,-22 0 0,0 0 15,1 0-15,-1-21 0,0 0 0,43-42 16,-64 41-16,0-20 15,0 21-15,22-21 0,-43-1 16,21 22-16,-21-21 0,21 21 0,-21-1 0,0 1 16,0-21-16,0 63 31,0 21-15,-21-20-16,21-1 0,-21 0 15,21 21-15,0-21 0,0 22 0,0-22 16,0 21-16,0-21 0,0 1 15,0 20-15,0-21 0,0 0 16,21 0-16,0-21 0,0 0 0,0 0 16,1 0-16,-1 0 0,21 0 15,-21 0-15,0 0 0,1-21 0,-1 0 16,0 0-16,0 0 0,0 0 16,0-1-16,1-20 0,-22 0 15,21 21-15,-21-22 0,21 22 0,-21-21 16,0 21-16,0-1 0,0 1 15,0 0-15,0 0 0,-21 21 16,0 21-16,21 0 0,-22 0 16,1 1-16,21-1 0,0 0 15,0 0-15,-21 21 0,21-20 0,0-1 16,0 21-16,0-21 0,0 0 16,0 1-16,0-1 0,0 0 15,21-21-15,-21 21 0,21-21 0,1 0 16,20 0-16,-21 0 0,21 0 15,-20 0-15,20 0 0,0 0 0,1-21 16,-22 0-16,21 0 0,-21-1 16,22-20-16,-22 21 0,0-21 0,0-1 15,21 1-15,-42 0 0,22-1 0,-1 1 16,-21 0-16,21-22 0,-21 22 16,0-1-16,0 1 0,0 0 0,0 21 15,0-22-15,0 22 0,-21 42 31,0 22-31,-1-1 16,22 0-16,-21 1 0,0 20 16,0-21-16,0 22 0,0-22 0,21 1 15,0 20-15,-22-21 0,22 1 16,0-1-16,0 0 0,22 22 16,-1-43-16,0 0 0,21 0 15,-21 1-15,64-22 0,-43 21 16,22-21-16,-22 0 0,1 0 0,-1 0 15,21-21-15,-20 21 0,-1-22 16,22 1-16,-22 0 0,0 0 16,1 0-16,-22-22 0,21 22 15,-21 0-15,0-21 0,1 21 0,-22-1 16,0 1-16,0 0 0,0 0 0,0 0 16,0 0-16,-22 21 0,1-22 15,0 22-15,0 0 0,0 0 0,-22 0 16,1 0-16,21 0 0,-21 22 15,20-1-15,-20-21 0,21 21 0,0 21 16,0-21-16,-1 1 0,22-1 0,0 0 16,0 0-16,0 21 0,0-20 15,0-1-15,22-21 0,-1 21 0,0 0 16,0-21 0,0 0-16,0 0 0,1 0 0,-1 0 0,0 0 15,0-21-15,0 0 0,0 0 0,1-1 16,-1 1-16,0 0 15,0 0-15,0-21 0,-21 20 0,43-62 16,-43 41-16,21-20 16,-21 21-16,21-1 0,0-20 0,-21 20 15,0 1-15,0 0 0,21-1 0,-21 22 16,0 0-16,0 0 0,0 42 16,-21 0-16,0 22 15,0-1-15,21 0 16,-21 1-16,-1 20 0,1-21 0,0 1 15,21-1-15,0 22 0,0-22 0,0 0 16,0 22-16,21-22 16,0-21-16,1 22 0,41-1 15,-42-21-15,22-21 0,-1 0 16,-21 0-16,21 0 0,1 0 0,20 0 16,-20 0-16,-1-21 0,21 0 15,1 0-15,-22-1 0,22-20 16,-1 21-16,1 0 0,-22 0 0</inkml:trace>
  <inkml:trace contextRef="#ctx0" brushRef="#br0" timeOffset="29167.06">6308 4149 0,'0'0'0,"-22"-21"0,22-1 16,0 1-16,0 42 31,0 1-31,0 20 0,0 0 0,0 1 16,0 20-16,0 1 0,0-1 16,22 1-16,-22-1 0,0 1 15,0-1-15,0 1 0,0-22 0,0 21 16,0 1-16,0-22 0,0 1 15,-22-22-15,22 21 0,0-21 0,0 0 16,-21-21 0,21-21-16,0 0 15,0 0-15,0 0 0,0-22 16,0 22-16,0-21 0,0 0 0,0-1 0,0 1 16,0 0-16,0 20 0,21-20 15,1 0-15,-1 21 0,21-1 0,-21-20 16,22 42-16,20-21 15,1 21-15,-22 0 0,21 0 0,1 0 16,-1 0-16,1 21 0,-22 0 0,1 0 16,-1 1-16,0-1 0,-21 21 15,-21-21-15,0 22 0,0-1 0,-21 0 16,0 1-16,-21-22 0,-1 21 0,1 0 16,-21-20-16,20-1 0,1 0 15,0 0-15,-22 0 0,22 0 0,21-21 16,-22 0-16,1 0 0,21 0 15,0 0-15,-1 0 0,1 0 0,0 0 16,21-21-16,0 0 0,0 0 16,0 0-1,0 0-15,21-1 0,22-20 16,-1 21-16</inkml:trace>
  <inkml:trace contextRef="#ctx0" brushRef="#br0" timeOffset="29542.93">7239 4868 0,'0'0'0,"21"0"16,0 0-16,0 0 15,-21-21-15,22 21 0,-1-21 0,0 0 16,0 0-16,0 0 0,0-1 15,1 1-15,-1 0 0,0 0 0,-21 0 16,0 0-16,0-1 16,0 1-16,0 0 0,-21 0 15,0 21-15,-1 0 0,1 0 16,0 21-16,0 0 0,0-21 16,0 43-16,-1-22 0,22 0 0,0 21 15,-21-21-15,21 22 0,0-1 16,0-21-16,0 22 0,0-22 15,0 0-15,0 21 0,0-21 0,0 1 16,21-22-16,1 21 0,-1-21 0,0 0 16,21 0-16,1 0 0,-1 0 15,0-21-15,22-1 0,-1 1 0,1 0 16,20-21-16</inkml:trace>
  <inkml:trace contextRef="#ctx0" brushRef="#br0" timeOffset="31566.73">9313 4445 0,'-21'0'16,"21"-21"-16,0 0 16,21 0-16,0-1 15,1 1-15,-1 0 0,0 0 0,0-21 16,0 20-16,0-20 0,1 21 15,-1 0-15,0-22 0,0 22 0,-21 0 16,0 0-16,0 0 0,0 0 16,-21 21-16,0 0 0,0 0 15,-1 0-15,1 21 0,0 0 0,0 0 16,-21 0-16,20 22 0,1-22 16,0 21-16,21 0 0,0-20 15,-21 20-15,21 0 0,0-21 0,0 22 16,0-1-16,0-21 0,21 0 15,0 22-15,0-22 0,1 0 0,-22 21 16,21-20-16,0-1 0,0 21 16,0-21-16,0 0 0,-21 22 0,0-22 15,0 0-15,0 0 0,0 22 0,0-22 16,0 0-16,-21 0 0,0 0 16,-21 0-16,21 1 0,-22-22 0,1 21 15,0-21-15,-1 0 0,-20 0 0,20 0 16,1 0-16,0 0 0,-22-21 15,43-1-15,-21 1 0,-1 0 0,22-21 16,0 21-16,0-22 0,21 1 16,0 0-16,0-1 0,0 1 15,0 0-15,0-1 0,0 22 0,0 0 16,0-21-16,21 20 16,0 1-16,0 21 0,1 0 0,-1 21 15,0 1-15,0-1 0,0 0 16,0 0-16,-21 21 0,22-20 15,-1 20-15,-21 0 0,0-21 0,21 22 16,0-1-16,0 0 0,-21-20 16,21 20-16,1-21 0,-1 21 0,0-20 15,0-1-15,0 0 0,22-21 16,-22 21-16,21-21 0,-21 0 0,22 0 16,-1 0-16,0 0 0,1-21 15,20 21-15,-21-21 0,22 0 0,-1-1 16,-20 1-16,20 0 0,1-21 0,-22 21 15,0-1-15,1-20 0,-1 0 16,-21 21-16,0-22 0,-21 22 0,0-21 16,0 21-16,0-1 0,-21 1 15,0 0-15,0 0 0,0 21 16,-22 0-16,22 0 0,0 0 0,-21 0 0,21 0 16,-22 21-16,22 0 0,-21 0 15,21 1-15,-22-1 0,22 21 0,0-21 16,0 22-16,0-22 0,21 21 0,0 0 15,0-20-15,0-1 16,0 21-16,0-21 0,0 0 16,21-21-16,21 0 0,-21 0 15,0 0-15,1 0 0,20 0 16,-21-21-16,21 0 0,-20 0 0,20 0 16,0 0-16,-21-1 0,1-20 0,20 21 15,-21-21-15,0 20 0,-21-20 16,0 21-16,21 0 0,-21 0 0,0-1 15,0 1-15,0 0 0,0 42 47,-21 0-47,21 1 0,0-1 0,0 21 16,0-21-16,0 22 0,0-22 16,0 0-16,0 21 0,21-21 0,1 1 15,-22-1-15,21 0 0,0 0 16,21-21-16,-21 0 0,1 0 0,20 0 15,-21 0-15,21 0 0,22 0 16,-22-21-16,-21 0 0,22 0 16,-22-1-16,0-20 0,0 21 0,0 0 15,1-22-15,-1 22 0,-21 0 16,0-21-16,0 21 0,0-1 0,0 1 16,0 0-16,0 0 0,0 0 0,0 42 31,0 0-16,0 0-15,0 0 0,-21 1 0,21-1 16,0 21-16,0-21 0,-22 0 0,22 1 16,0-1-16,0 0 0,0 0 15,0 0-15,0 0 0,0-42 47,0 0-47,0 0 0,0-21 16,0 20-16,22 1 15,-22 0-15,0 0 0,0 0 0,21-22 16,0 22-16,0 0 0,-21 0 0,0 0 16,21 21-16,0-21 0,1 21 15,-1 0-15,0 21 16,-21 0-16,21 0 16,-21 0-16,21 0 0,-21 22 15,0-22-15,0 0 0,0 0 0,21 0 16,1 22-16,-22-22 0,21 0 0,0 0 15,-21 0-15,21 1 0,0-22 16,0 0-16,1 0 0,-1 0 16,0 0-16,0-22 15,0 1-15,0 0 0,-21 0 16,22-21-16,-1 20 0,0 1 0,0-21 16,0 21-16,0-22 0,1 22 15,-1 0-15,-21-21 0,21 21 0,0-1 16,0 1-16,0 21 15,1 0-15,-22 21 16,0 1-16,0 20 16,0-21-16,0 0 0,0 0 0,0 22 15,0-22-15,0 0 0,0 21 16,0-20-16,0-1 0,21 21 16,-21-21-16,21 0 0,0 1 0,0-22 15,22 21-15,-22-21 0,0 0 0,21 0 16,-21 0-16,22 0 0,-1 0 15,-21 0-15,22-21 0,-1-1 0,-21 22 16,21-21-16,-20-21 0,-1 21 0,0 0 16,0-1-16,-21-20 0,21 21 15,-21-21-15,0-1 0,0 22 16,-21 0-16,0 0 0,0 21 0,0 0 16,-1 0-16,1 0 0,0 0 15,0 21-15,0 0 0,0 0 16,21 0-16,-22 1 0,22-1 0,-21 42 15,21-42-15,0 22 16,0-22-16,0 0 0,0 0 0,0 0 16,0 1-16,21-1 0,1-21 0,20 21 15,-21-21-15,0 0 0,22 0 16,-1 0-16,0 0 0,1 0 0,-1-21 16,21 21-16,-20-21 0,20-1 0</inkml:trace>
  <inkml:trace contextRef="#ctx0" brushRef="#br0" timeOffset="32346.31">13589 4572 0,'0'0'16,"0"-21"-16,0 0 0,0 0 0,0-1 15,0 1-15,0 0 0,-21-21 0,21 21 16,-21-1-16,-22 1 0,22 0 15,0 21-15,-21 0 0,20 0 0,-20 0 16,0 0-16,-1 0 0,1 21 0,0 22 16,-1-22-16,1 0 0,0 21 15,-1 1-15,22-1 0,-21 0 16,21 1-16,0-1 0,21 0 0,0 1 16,0-1-16,0-21 0,0 21 0,21-20 15,0-1-15,0 0 0,0 0 16,22 0-16,-22-21 0,21 0 0,0 0 15,1 0-15,-22 0 0,21-21 0,1 0 16,-22 0-16,21 0 0,-21-1 16,22 1-16,-22-21 0,0 21 0,0-22 15,0 22-15,-21-63 0,0 62 16,0-20-16,21 0 0,-21 21 16,0-22-16,0 22 0,0 0 0,0 0 15,0 0-15,0 42 31,0 0-31,0 0 0,0 21 0,0-20 16,-21-1-16,21 21 0,0-21 0,0 22 16,0-1-16,0-21 0,0 21 15,0-20-15,0-1 0,0 21 0,0-21 16,21 0-16,1-21 0,-1 22 0,0-22 16,21 21-16,-21-21 0,1 0 15,20 0-15,-21-21 0,21-1 0,1 22 16,-22-21-16,21-21 0,1 21 0,-22 0 15,21-1-15,-21-20 0,22 0 16,-22 21-16,0-22 0,21 1 0,-21 0 16,1 20-16,-22-20 0,0 21 15,21-21-15,-21 20 0,0 1 16,-21 21-16,-1 0 16,1 0-16,0 21 0,21 1 15,0 20-15,0-21 0,0 21 16,21-20-16,0 20 0,1-21 0,-22 21 15,21 1-15,0-22 0,-21 21 16,0-21-16,21 1 0,-21 20 0,0-21 16,0 0-16,0 0 0,0 1 0,-42-1 15,21 0-15,-22-21 16,22 0-16,0 0 0,-21 0 16,-1 0-16,22 0 0,-21 0 0,21 0 15,-22-42-15,22 42 0,21-22 16,0 1-16,0 0 0</inkml:trace>
  <inkml:trace contextRef="#ctx0" brushRef="#br0" timeOffset="33094.15">15769 4339 0,'21'-21'0,"-42"42"0,42-63 16,-21 21-16,0-22 0,0 22 15,0 0-15,0 0 0,0-21 16,-21 20-16,21 1 0,-21 21 0,0-21 16,-22 21-16,22 0 0,0 0 15,-21 0-15,21 21 0,-22 0 0,22 22 16,0-1-16,0 0 0,0 1 15,-1-1-15,22 0 0,0 22 0,0-22 16,0 1-16,0-1 0,0 43 16,22-43-16,-1 0 0,0-21 15,0 22-15,21-22 0,1 0 16,-1-21-16,0 21 0,1-21 0,-1 0 16,0 0-16,1 0 0,-1-21 15,22 0-15,-22 0 0,21 0 0,-20-1 16,20 1-16,-20-21 0,-1 0 0,0 20 15,1-20-15,-1 0 0,-21-22 16,0 22-16,0-22 0,1 22 0,-1-21 16,-21-1-16,0 1 0,0 20 15,0 1-15,0 0 0,0 20 0,0 1 16,0 0-16,0 0 0,0 42 16,0 21-1,0-20-15,0 20 0,-21 21 16,21-20-16,-22-1 0,22 22 15,0-1-15,-21-21 0,21 1 0,-21-1 16,21 0-16,-21 1 0,21-1 0,0-21 16,0 22-16,0-22 0,0 0 15,0 0-15,0 0 0,21-21 0,0 21 16,0-21-16,1 0 0,-1 0 16,0 0-16,0 0 0,21 0 15,-20-21-15,-1 0 0,0 0 0,0 21 16,21-21-16,-20 0 0</inkml:trace>
  <inkml:trace contextRef="#ctx0" brushRef="#br0" timeOffset="34172.19">16954 4403 0,'0'0'0,"22"-127"31,-22 106-31,-22 21 0,1 0 16,0 0-16,0 0 15,0 0-15,0 0 0,-1 21 0,1 0 16,0 0-16,0 21 0,0-20 15,0-1-15,-1 21 0,1-21 0,0 22 16,0-1-16,21-21 0,0 21 0,0-20 16,0-1-16,0 21 0,0-21 15,0 0-15,0 1 0,21-1 16,0-21-16,0 0 0,22 21 0,-22-21 16,0 0-16,0 0 0,0-21 15,1 21-15,20-21 0,-21-1 0,0 1 16,0 0-16,1-21 0,-1 21 15,0-22-15,-21 22 0,21-21 0,-21-1 16,21 1-16,-21 0 0,0 21 0,0-22 16,0 22-16,0 0 0,0 0 15,0 0-15,0 42 16,0 0 0,0 0-16,0 0 0,0 22 0,0-22 15,0 0-15,0 21 0,0-21 0,0 22 16,0-22-16,0 0 15,0 21-15,0-20 0,0-1 0,0 0 16,0 0-16,21 0 0,1-21 16,-1 0-16,21 0 0,-21 0 15,22 0-15,-1 0 0,0 0 0,-21 0 16,22-21-16,-1 0 0,0 21 0,1-21 16,-1 0-16,0-1 0,-20-20 15,20 21-15,-21 0 0,0-22 0,0 22 16,-21 0-16,0-21 0,0 21 15,0-22-15,-21 43 16,0 0 0,0 21-1,21 1-15,-21-1 0,21 21 0,0-21 16,0 0-16,0 1 0,0-1 0,0 0 16,21 0-16,0 0 0,0 0 15,-21 1-15,21-1 0,1-21 0,-22 21 16,21-21-16,0 21 0,-21-42 47,0 0-47,-21 0 15,21-1-15,-21 1 16,-1 21-16,1-21 0,0 21 0,0 0 16,0 0-16,0 0 15,-1 0-15,1 21 0,0-21 16,21 21-16,0 1 0,0-1 15,0 0-15,0 0 16,21-21-16,0 0 0,22 21 0,-22-21 16,0 0-16,21 0 0,-20 0 0,20 0 15,-21 0-15,21 0 0,1-21 16,-1 21-16,0-21 0,22 0 0,-22 0 16,1-1-16,-1 1 15,21-21-15,-20 21 0,-1-22 0,0 1 16,1 21-16,-22-21 0,0-1 0,0 1 15,-21 21-15,0-22 0,0 22 16,0 0-16,-21 21 0,0 0 0,-21 0 16,20 0-16,1 0 0,-21 21 15,42 0-15,0 1 0,0-1 16,0 21-16,0-21 0,0 0 0,0 22 16,21-22-16,0 0 0,0 21 15,1-20-15,-1-1 0,0 0 0,-21 0 16,21 0-16,-21 0 0,0 1 15,0-1-15,0 0 16,-21-21-16,0 0 0,0 0 0,-1 0 16,-20 21-16,21-21 0,0 0 15,-22 0-15,22 0 0,21-21 16,0 0-16</inkml:trace>
  <inkml:trace contextRef="#ctx0" brushRef="#br0" timeOffset="34562.19">19812 3958 0,'0'-21'0,"0"42"0,0-63 15,0 63 1,-21 0 0,21 22-16,-21-1 15,21 21-15,-22 1 0,22-1 0,-21-20 0,0 20 16,21 1-16,-21-22 0,0 22 15,0-22-15,-1 0 0,1 1 16,21-1-16,-21-21 0,21 21 0,-21-20 16,21-1-16,0 0 0,0 0 15,0 0-15,0-42 16,0 0 0,0 0-16,0 0 0</inkml:trace>
  <inkml:trace contextRef="#ctx0" brushRef="#br0" timeOffset="34965.83">19473 4318 0,'0'-42'0,"0"84"0,-21-127 0,21 22 16,0 21-16,0-1 0,0 1 0,0 0 15,0 20-15,21-20 0,0 21 16,22 0-16,41-22 0,-41 22 16,-1 21-16,22 0 0,-1 0 15,-21 21-15,22 1 0,-1 20 0,-20 21 16,20-20-16,-20 20 0,62 64 15,-83-63-15,20-1 0,-21 1 16,0-22-16,-21 0 0,0 1 0,0-1 16,0 0-16,0-20 0,0-1 15,0 0-15,0 0 0,-21 0 0,0-21 16,0 0-16,0-21 16,21 0-1,0 0-15,0 0 0,0-22 16,0 1-16,0 0 0,0-1 0,21 1 15,0-22-15,0 1 0,0-1 16,0 1-16,1-1 0,20 22 0,-21 0 16,0-1-16,0 1 0,1 21 0,-1 0 15,0 21-15,0 0 0,0 0 16,0 0-16,-21 21 0,22 21 16,-1-21-16,-21 1 0,21 20 15,-21-21-15,21 21 0,-21 1 0,21-1 16,0-21-16</inkml:trace>
  <inkml:trace contextRef="#ctx0" brushRef="#br0" timeOffset="36302.06">21082 4572 0,'21'21'0,"-42"-42"0,63 42 0,-21-21 16,1 0-16,-1 0 0,0 0 16,-21-21-16,21 0 0,0 0 0,-21 0 15,0-1-15,0 1 0,0-21 0,0 21 16,0-22-16,0 1 0,0 0 15,0-22-15,0 22 0,-21 21 0,0-22 16,0 22-16,0 0 16,-1 21-16,1 0 0,-21 0 0,21 21 15,-22 22-15,22-22 0,-21 21 0,21 0 16,-22 22-16,22-22 0,0 1 16,0-1-16,0 0 0,21 1 0,0-1 15,0-21-15,0 21 0,0-20 16,0-1-16,21 0 0,0 0 15,21-21-15,-20 0 0,20 21 0,-21-21 0,21 0 16,1 0-16,-22 0 0,0-21 16,21 21-16,-20-21 0,-1 0 0,0 0 15,0-1-15,0 1 0,0 0 0,1-64 16,-22 64 0,0-21-16,0 0 0,0-1 0,0 22 15,0-21-15,0 21 0,0 42 31,0 21-31,0-21 0,0 22 16,0-22-16,0 21 0,0-21 0,0 22 16,0-22-16,0 0 0,0 21 15,0-21-15,21 1 0,0-22 0,0 21 16,0 0-16,22-21 0,-22 0 0,21 0 16,0 0-16,1 0 15,-1 0-15,0 0 0,1-21 0,-1 0 0,-21-1 16,22 1-16,-22 0 0,0 0 15,0 0-15,0-22 0,0 1 16,1 21-16,-22-21 0,0-1 0,0 22 16,0 0-16,0 0 0,0 42 15,-22 0 1,1 21-16,21-20 0,-21-1 16,0 21-16,0-21 0,21 22 15,0-22-15,-21 0 0,-1 0 0,22 0 16,-21 0-16,21 1 0,0-1 0,0 0 15,-21 0 1,21-42 0,21 0-1,-21 0-15,21-1 0,1 1 16,-1 0-16,0 0 0,0-21 0,0-1 16,0 22-16,1-21 0,-1-1 0,0 22 15,0 0-15,0 0 0,0 0 16,-21 0-16,22 21 0,-1 0 15,-21 21 1,0 0-16,0 0 0,0 0 0,0 22 16,0-22-16,0 0 0,0 0 15,0 21-15,0-20 0,0-1 0,0 0 16,21 0-16,-21 0 0,21-21 0,-21 21 16,21 1-16,0-22 15,1 21-15,-1-21 16,0 0-16,0 0 0,0-21 15,0-1-15,1 1 0,-1 0 16,0 0-16,0 0 0,0 0 0,0-22 16,22 22-16,-22-21 0,0 21 0,0-22 15,0 22-15,1 0 0,-1 0 16,0 21-16,-21-21 0,21 21 0,-21 21 16,0 0-1,0 21 1,0-21-16,-21 1 0,0 20 0,0-21 15,-1 21-15,1-20 0,21 20 0,0-21 16,0 0-16,0 0 0,0 22 16,0-22-16,21-21 0,1 21 0,-1 0 15,0-21-15,21 0 0,1 21 16,-1-21-16,0 0 0,1 0 0,62 0 16,-62-21-16,-1 0 0,0 0 15,1 21-15,-1-42 0,0 20 16,1 1-16,-22-21 0,21 0 0,-21-1 15,22 1-15,-22 0 0,0-1 16,-21 1-16,0 21 0,0-22 16,0 22-16,0 0 0,-21 21 15,0 0-15,0 0 0,-22 42 16,22-20-16,0 20 0,0 0 0,0 1 16,-1-1-16,22 0 0,0 1 15,0-22-15,0 21 0,0 0 0,22-20 16,-1 20-16,0-21 0,21 0 0,-21 0 15,22-21-15,-1 22 0,0-22 0,1 0 16,-1 0-16,0 0 0,1 0 16,-1 0-16,0-22 0,1 22 15,-1-21-15,0 0 0,-20 0 0,-1 0 16,0 0-16,0-1 0,-21 1 16</inkml:trace>
  <inkml:trace contextRef="#ctx0" brushRef="#br0" timeOffset="56290.08">2625 6541 0,'-22'0'16,"1"0"-16,0 0 0,0-22 15,0 22-15,0-21 16,21 0-16,-22 0 0,1 0 16,21 0-1,-21-1-15,21 1 0,0 0 0,0 0 16,0 0-16,0 0 16,0-1-16,21 1 15,0 0-15,22 0 0,-22 21 16,0-21-16,21 21 0,-20 0 0,20 0 15,-21 0-15,0 0 0,0 0 0,1 21 16,-1 0-16,0-21 0,0 21 16,-21 22-16,0-22 0,0 21 0,0-21 15,0 22-15,0-1 0,0 0 16,0 22-16,0-22 0,0 0 0,0 1 16,0-1-16,0 22 0,-21-22 15,0 0-15,0 1 0,-1-22 16,1 21-16,-21 0 0,21 1 0,0-1 0,-22-21 15,22 22-15,-21-22 16,21 21-16,-22-21 0,22 0 0,0-21 16,-21 0-16,20 22 0,1-22 0,0 0 15,0 0-15,0-22 0,0 1 16,-1 0-16,1 0 0,0 0 0,0-22 16,21 22-16,0-21 0,-21 21 15,21-22-15,0 22 0,0-21 0,0 21 16,0-22-16,0 22 0,21 0 15,0 0-15,0 0 16,22 21-16,-22 0 16,0 0-16,0 0 0,0 0 0,0 0 0,1 0 15,-1 21-15,0 0 0,0 0 16,0 0-16,0 22 0,1-22 16,-1 0-16,0 0 0,0 22 0,0-22 15,0 0-15,1 0 0,-1 0 16,0 22-16,-21-22 0,21-21 0,0 21 15,-21 0-15,21-21 0,1 0 16,-1 0-16,0 0 16,0 0-16,0-21 15,0 0-15,1 21 0,-1-21 16</inkml:trace>
  <inkml:trace contextRef="#ctx0" brushRef="#br0" timeOffset="56623.89">3450 6922 0,'0'21'31,"0"0"-31,0 0 16,21-21 15,0 0-16,-21-21-15,0 0 16,0 0-16,0-1 16,-21 22-1,0-21-15,0 21 0,0 0 16,0 0 0,21 21-16,0 1 15,0-1-15,0 0 31,21-21-15</inkml:trace>
  <inkml:trace contextRef="#ctx0" brushRef="#br0" timeOffset="64874.28">5122 6223 0,'0'0'0,"21"-21"16,-21 0-16,22 21 16,-22-21-16,0-1 15,0 1-15,0 0 16,0 0-16,0 0 0,-22 0 15,1 21-15,0 0 16,0 0-16,0 0 0,0 0 16,-1 0-16,1 0 0,0 0 15,0 0-15,0 21 0,0 0 0,-1 0 16,1 0-16,-21 0 0,21 1 16,-22-1-16,22 21 0,-21 0 0,21 1 15,0-1-15,-1 0 0,1 1 16,21-1-16,0 22 0,0-22 15,0 0-15,0 1 0,0-1 0,0 0 16,0 1-16,0-22 0,0 21 16,0-21-16,21 0 0,1 22 0,-1-22 15,0 0-15,0-21 0,0 21 0,22 0 16,-22-21-16,21 0 0,-21 0 16,22 0-16,-22 0 0,21 0 0,-21 0 15,22 0-15,-22 0 0,21-21 0,-21 0 16,22 0-16,-22 0 0,21 0 15,-21-1-15,0 1 0,1-21 0,-1 21 16,21 0-16,-21-22 0,0 22 16,-21-21-16,22 21 0,-1-22 15,0 22-15,-21 0 0,0 0 0,0 0 16,0 42 15,0 0-31,0 0 0,0 0 0,-21 0 16,21 22-16,0-22 0,-21 0 15,-1 21-15,22-20 0,0 20 16,0-21-16,0 0 0,0 0 0,0 1 0,0-1 16,0 0-16,22 0 0,-1 0 15,0-21-15,0 0 0,43 21 16,-43-21-16,21 0 0,-21 0 16,22 0-16,-22-21 0,21 0 15,-21 0-15,22 0 0,-22 0 0,0-1 16,0 1-16,0 0 0,0 0 0,1-21 15,-22-1-15,0 22 0,0-21 16,0-1-16,0 1 0,-22 0 0,1-1 16,0 1-16,0 0 0,0 21 0,-22-1 15,1-20-15,21 42 0,-21-21 16,-1 21-16,1 0 0,21 0 16,-22 0-16,1 21 0,21 0 0,0 0 15,0 1-15,-1 20 0,1 0 0,21 1 16,-21-1-16,21 0 0,0 1 15,0-1-15,21 0 0,0 1 16,1-22-16,-1 0 0,0 21 0,21-21 16,-21 1-16,22-22 0,-1 21 0,0-21 15,1 0-15,-1 0 0,0 0 16,1 0-16,-1-21 0,22-1 0,-22 22 16,0-21-16,1 0 0,-1-21 0,-21 21 15,21-1-15,-20 1 0,-1-21 16,-21 21-16,0-22 0,21 22 0,-21 0 15,0 0-15,0 0 0,0 0 0,0 42 47,0 0-47,0 0 0,0 0 0,0 0 16,0 22-16,0-22 0,0 0 16,0 21-16,0-20 0,0-1 0,0 0 15,0 0-15,0 0 0,0 0 0,0 1 16,0-1-16,0 0 15,0-42 17,0 0-32,0-1 0,0 1 15,21 0-15,-21 0 0,21 0 0,-21-22 16,0 1-16,0 21 0,21-21 16,1-1-16,-1 1 0,0 21 15,21-22-15,-21 22 0,1-21 0,20 42 16,-21-21-16,21 0 0,-20 21 15,20 0-15,-21 0 0,0 21 0,0 0 16,1 0-16,-1 0 0,0 0 0,-21 1 16,0 20-16,0 0 0,21-21 15,-21 22-15,21-1 0,-21-21 0,0 22 16,0-22-16,21 21 0,1-21 0,-22 0 16,21 1-16,-21-1 15,21 0-15,0-21 0,0 21 0,0-21 0,1 0 16,-1 0-16,21 0 0,-21 0 0,22 0 15,-22-21-15,21 0 16,-21 21-16,22-21 0,-22-22 0,21 22 16,-21 0-16,22-21 0,-22 20 0,0-20 15,0 0-15,0 21 0,0-22 16,-21 1-16,0 21 0,0 0 16,0-1-16,0 1 0,-21 21 15,0 21-15,0 1 16,0-1-16,21 0 0,0 0 0,0 0 15,0 22-15,0-22 0,0 0 16,0 0-16,0 0 0,0 0 0,0 1 16,0-1-16,21-21 0,0 21 0,-21 0 15,21 0 1,0-21-16,-21 21 16,-21-21 15,0-21-31,0 21 0,21-21 15,-21 0-15,0 21 0,-1-21 0,22 0 16,-21 21-16,0-22 16,0 22-1,21 22-15,0-1 16,0 0-16,0 0 16,0 0-16,0 0 0,21 1 15,-21-1-15,21-21 0,0 21 0,1 0 16,-1 0-16,0-21 15,0 0-15,21 0 0,-20 0 0,-1 0 16,0 0-16,0 0 0,21 0 0,-20 0 16,20 0-16,-21-21 0,0 0 0,22 0 15,-22 0-15,0-1 0,21-20 16,-21 0-16,1-1 0,20 1 16,-21 0-16,21-64 0,-20 42 15,-1 22-15,0-21 0,0 20 16,0-20-16,0 20 0,1 1 0,-22 0 15,0-1-15,0-20 16,0 42-16,0 0 0,0-1 0,0 1 16,-22 42 15,22 1-31,0-1 0,-21 21 0,21-21 16,0 22-16,0-1 0,-21 0 0,21 1 15,-21 20-15,0-21 16,21 22-16,0-22 0,-21 1 0,-1-1 0,22 0 15,-21 1-15,21-1 0,0 0 16,0 1-16,0-22 0,0 21 16,0-21-16,0 0 0,0 1 0,0-1 15,21 0-15,1-21 0,-1 21 0,0-21 16,0 0-16,0 0 0,0 0 16,1 0-16,20 0 0,-21 0 0,0-21 15,0 0-15,1 0 0,20 21 0,-21-22 16,0-20-16,0 21 0,-21 0 15,22-22-15,-22 22 0,21-21 0,-21 21 16,0-22-16,21-20 0,-21 21 16,0 20-16,0 1 0,-21 21 15,0 0-15,-1 0 16,22 21 0,0 1-16,0-1 0,0 21 0,0-21 15,0 0-15,0 1 0,0-1 16,0 21-16,0-21 0,22 0 0,-22 1 15,21-1-15,-21 0 0,21 0 16,-21 0-16,21 0 0,-21 1 16,0-1-16,21 0 15,0-21-15,1 0 16,-1 0 0,0 0-16,0-21 15,-21 0-15,21-1 0,0 22 16,-21-21-16,22-21 0,-22 21 15,21 0-15,-21-22 0,0 22 0,21 0 16,-21-21-16,21 20 0,-21-20 16,0 21-16,0 42 31,0 0-31,0 0 16,0 1-16,0-1 0,0 0 15,0 0-15,0 21 0,0-20 0,0-1 16,0 0-16,0 0 0,21 0 0,-21 0 15,0 1-15,21-1 0,-21 0 16,22-21-16,-1 0 16,0 0-16,0 0 0,0 0 15,0 0-15,1 0 0,-1-21 0,0 21 16,0-21-16,0-1 0,0 1 16,1 0-16,20-42 0,-21 41 15,21-41-15,-20 21 0,-22-1 16,0 22-16,0 0 15,0 42 17,0 0-32,-22 22 0,22-22 15,-21 0-15,21 0 0,0 21 0,0-20 16,0-1-16,0 0 0,0 21 16,0-21-16,0 1 0,0-1 0,0 0 15,21 0-15,1-21 16,-1 21-16,0-21 0,0 0 15,0 0-15,0 0 0,1 0 0,-1 0 16,0-21-16,21 0 0</inkml:trace>
  <inkml:trace contextRef="#ctx0" brushRef="#br0" timeOffset="65140.13">9652 6604 0,'0'0'0,"-21"-85"16,0 64-1,-1 0-15,1 21 16,0 0-16,0 21 16,0 0-16,21 1 0,-21-1 0,21 0 15,0 21-15,-22-21 0,1 43 16,21-22-16,0-21 0,-21 22 16,21-22-16,0 21 0,0-21 0,0 1 15,0-1-15,0 0 0,0 0 16,21-21-16,0 21 0,1-21 0,-1 21 0,0-21 15,0 0-15,0 0 16,0 0-16,22 0 0,-22 0 0,0-21 16,21 0-16,-20 0 0</inkml:trace>
  <inkml:trace contextRef="#ctx0" brushRef="#br0" timeOffset="65429.97">10266 6181 0,'0'0'0,"21"-21"0,-21-22 15,0 22-15,0 0 0,0 0 16,-21 21 0,0 0-16,-1 42 15,1-21-15,0 0 16,0 22-16,0-1 0,0 0 0,-1 22 16,1-22-16,21 22 0,-21-22 0,0 22 15,0-1-15,0-21 0,21 1 16,0-1-16,0 0 0,-22 1 0,22-1 15,0-21-15,0 0 0,0 22 0,0-22 16,0 0-16,0 0 16,22-21-16,-1 0 0,0 0 0,0 0 15,0 0-15,0 0 0,22 0 0,-22 0 16,0-21-16,21 0 0,-20 0 0,20 0 16</inkml:trace>
  <inkml:trace contextRef="#ctx0" brushRef="#br0" timeOffset="65802.75">10499 6689 0,'0'-21'15,"0"42"-15,0-64 0,0 22 0,0 0 16,-22 21 0,1 21-16,21 0 15,-21 1-15,0 20 0,0-21 0,21 0 16,-21 0-16,21 22 0,-22-1 16,22-21-16,0 0 0,0 1 15,0-1-15,0 0 0,22 0 16,-1-21-16,0 0 0,0 0 15,0 0-15,0 0 0,1 0 0,-1 0 16,21 0-16,-21 0 0,0-21 16,22 0-16,-22 0 0,0-1 0,0 1 15,0-21-15,1 21 0,-22-22 16,0 1-16,0-43 0,0 64 16,0-21-16,0 0 0,0 20 0,-22 1 15,1 0-15,0 21 0,0 0 16,0 0-16,-22 0 0,22 0 0,0 21 15,0 0-15,0 1 0,0-1 0,-1 0 16,1 0-16,21 0 0,-21 0 16,21 1-16,0-1 0,0 0 0,0 0 15,0 0-15,21-21 0,0 0 16,22 21-16,-22-21 0,21 0 16</inkml:trace>
  <inkml:trace contextRef="#ctx0" brushRef="#br0" timeOffset="66210.3">11091 6710 0,'0'0'0,"-21"-21"0,0 0 0,21-1 0,0 1 15,-21 21-15,21-21 0,0 0 0,0 0 16,0 0-16,0-1 0,0 1 16,21 0-16,0 0 15,0 21-15,0 0 0,1 0 0,20 0 0,-21 0 16,21 0-16,-20 21 0,20 0 15,-21 0-15,21 1 0,-20-1 16,-1 21-16,-21-21 0,21 22 0,-21-22 16,21 0-16,-21 21 0,0-21 15,0 1-15,0 20 0,0-21 0,0 0 16,0 0-16,0 1 0,-21-22 0,21 21 16,-21-21-16,0 0 15,21-21 1,0-1-1,0 1-15,0 0 0,0 0 16,0-21-16,21 20 0,0-20 16,0 21-16,-21-21 0,21 20 15,0-20-15,1 21 0,-1 0 0,0 0 16,0-1-16,0 1 0,0 0 16,1 21-16,-1 0 15,0 0 1</inkml:trace>
  <inkml:trace contextRef="#ctx0" brushRef="#br0" timeOffset="66514.13">10118 6244 0,'-22'0'0,"44"0"0,-65 0 0,43-21 16,21 21-16,1 0 16,-1 0-16,21-21 0,0 21 15,1 0-15,-1-21 0,22 21 0,-22 0 16,0 0-16,22 0 0,-22 0 0,0-21 16,1 21-16,-1 0 0,0 0 15,1 0-15,-22-22 0,0 22 16,0 0-16,0 0 0,-21-21 15,-21 21 1,0 0-16,-21 0 0,21 0 0,-43-21 16,22 21-16,-43 0 0</inkml:trace>
  <inkml:trace contextRef="#ctx0" brushRef="#br0" timeOffset="66757.7">7683 6202 0,'-42'21'0,"84"-42"0,-105 42 0,42-21 16,0 0-16,42 0 15,21 0 1,-21-21-16,22 21 0,-22-21 0,21 21 16,22 0-16,-22 0 0,0-21 0,22 21 15,-22 0-15,0 0 0,22-22 16,-22 22-16,1 0 0,-1 0 0,0 0 15,-21 0-15,22 0 0,-22 0 0,0 0 16,0 0-16,0 0 16</inkml:trace>
  <inkml:trace contextRef="#ctx0" brushRef="#br0" timeOffset="67318.37">13144 6456 0,'22'0'0,"-44"0"0,44-21 0,-22 0 0,0-1 16,0 1-16,0 0 15,0 42 1,0 22 0,0-22-16,0 0 0,0 21 15,0 1-15,0-1 0,0 0 0,0 1 16,-22-1-16,1-21 0,21 21 0,-21 1 15,21-22-15,0 0 0,-21 21 16,0-20-16,0-1 0,21 0 16,0 0-1,21-21 1,0-21-16,0 21 16,0-21-16,22 0 0,-22-1 15</inkml:trace>
  <inkml:trace contextRef="#ctx0" brushRef="#br0" timeOffset="67698.16">13674 6477 0,'21'-21'0,"0"21"0,-63 21 0,105-63 0,-42 42 15,-42 0 17,-21 21-32,21 0 0,-1-21 0,1 21 15,0 0-15,-21 1 0,21-1 0,-1 0 16,1 0-16,21 0 15,0 0-15,21-21 16,-21 22 0,43-22-16,-22 0 0,0 0 15,0 21-15,0 0 0,22-21 0,-22 21 16,0 0-16,21 0 0,-20-21 16,-1 22-16,0-1 0,-21 0 0,0 0 15,0 0-15,0 0 0,0 1 0,0-1 16,-21-21-16,0 21 15,-1-21-15,1 0 16,0 0-16,0 0 0,0 0 0,-22 0 0,22 0 16,0 0-16,0 0 0,0-21 15,-22 21-15,43-21 0,-21 21 16,0-22-16,0 22 0,0-21 0,21 0 16,-21 0-16,21 0 0,-22 0 0,22-1 15,0 1-15</inkml:trace>
  <inkml:trace contextRef="#ctx0" brushRef="#br0" timeOffset="67902.03">13187 6160 0,'0'0'0,"0"-22"15,-21 22 1,-1 0-16,1 0 15,0 0 1,21 22 0</inkml:trace>
  <inkml:trace contextRef="#ctx0" brushRef="#br0" timeOffset="68630.57">15769 6837 0,'21'0'16,"-21"-21"-16,21 21 0,1-21 15,-22-1-15,21 22 0,-21-21 16,21 0-16,-21-21 0,0 21 0,0-1 15,0-20-15,0 0 0,0 21 16,0-22-16,0 1 0,0 0 0,0-1 16,-21 22-16,21-21 0,-21 21 15,-1 21-15,1-22 0,0 22 0,0 0 16,0 0-16,-22 22 0,1-1 16,21 0-16,-21 21 0,-1 1 0,-20 20 15,20-21-15,22 22 0,-21-1 16,21-20-16,-22 20 0,43-20 0,0-1 15,0 0-15,0-21 0,0 22 0,22-22 16,-1 0-16,0-21 0,21 21 16,-21-21-16,22 0 0,-22 0 0,21 0 15,22-21-15,-22 0 0,0 0 16,-20 0-16,20-1 0,-21 1 16,21-21-16,-20 21 0,20-22 0,-21 1 15,21-43-15,-20 43 16,-22 0-16,0-1 0,21 1 15,-21 21-15,0 0 0,0 0 0,0 42 32,0 0-32,0 0 0,-21 21 0,21 1 15,0-1-15,0 0 0,0 1 0,0-1 16,0 0-16,0-20 0,0 20 16,0-21-16,0 0 0,0 22 15,21-22-15,0 0 0,0-21 16,0 0-16,0 0 0,1 0 0,-1 0 15,21 0-15,-21 0 0,0 0 0,22-21 16,-22 0-16,0-1 0,21 1 0</inkml:trace>
  <inkml:trace contextRef="#ctx0" brushRef="#br0" timeOffset="70839.49">16552 6265 0,'21'-42'0,"-42"84"0,42-126 0,1 63 0,-22-1 16,0 1-16,-22 21 15,1 21 1,0 22-16,21-22 0,-21 21 0,0 22 16,0-1-16,-1-20 0,22 20 15,-21 1-15,0-1 0,21 1 16,0-22-16,0 0 0,0 43 16,0-64-16,0 21 0,0-20 0,21-1 15,-21 0-15,21-21 0,1 0 16,-1 21-16,0-21 0,0 0 0,21 0 15,-20 0-15,-1-21 0,0 21 0,0-21 16,0 0-16,0-1 0,1 1 16,-1-21-16,0 21 0,-21-22 0,21 1 15,0 21-15,-21-21 0,0-1 0,0 22 16,21 0-16,-21 0 0,0 42 31,0 0-31,0 21 0,0-20 16,0-1-16,0 21 0,0-21 15,0 0-15,0 22 0,0-22 16,0 0-16,0 0 0,0 0 0,0 1 16,0-1-16,22 0 0,-22 0 15,21-21-15,0 0 0,0 0 16,0 0-16,0 0 0,1 0 16,-1 0-16,0-21 0,0 0 15,0 0-15,0-1 0,1 1 0,-22 0 16,21-21-16,0 21 0,0-22 0,0 1 15,-21 0-15,0 20 0,0-20 16,21 21-16,-21 0 0,0 0 16,0 42-1,0 0 1,0 0-16,0 0 0,0 22 0,-21-22 16,21 21-16,0-21 0,0 22 0,0-22 15,0 0-15,0 21 0,0-21 16,0 1-16,0-1 0,0 0 0,21-21 15,1 21-15,-1-21 0,0 0 16,0 0-16,0 0 0,22 0 16,-22 0-16,0 0 0,0 0 0,0-21 15,22 21-15,-22-21 0,0 0 16,0-1-16,0 1 0,0-21 16,1 21-16,-1-22 0,0 22 0,0-21 15,-21 0-15,21 20 0,-21-20 0,21 21 16,-21 0-16,0 0 0,0 63 31,0-21-15,-21 0-16,21 0 0,0 22 15,0-1-15,0-21 0,0 22 0,0-22 16,0 21-16,0-21 0,21 0 0,1 22 16,20-22-16,-21 0 0,21 0 15,1-21-15,-22 21 0,21-21 0,1 0 16,-1 0-16,43 0 15,-43 0-15,0 0 0,1-21 16,-1 0-16,0 21 0,-21-21 0,22-21 16,-22 20-16,0-20 0,0 21 0,0-21 15,1-1-15,-22 1 0,0-22 16,0 22-16,0 0 0,0-22 16,0 22-16,0 0 0,0 20 0,-22 1 15,1 0-15,0 0 0,0 21 0,0 0 16,0 0-16,-22 21 0,22 0 0,0 0 15,-21 22-15,20-1 0,1 0 16,0 1-16,-21-1 0,21 0 0,-1 43 16,22-64-16,0 22 15,0-1-15,0-21 0,0 0 0,0 0 16,22 1-16,-22-1 0,21 0 16,0-21-16,0 0 0,21 0 0,-20 0 15,-1 0-15,0 0 0,0 0 0,21 0 16,-20-21-16,-1 21 0,0-21 15,0-1-15,0-20 0,0 21 16,1 0-16,-1-22 0,-21 1 0,0 21 0,21-21 16,-21-1-16,0 22 15,0 0-15,0-21 0,0 20 16,0 44 0,0-1-1,-21 21-15,21-21 0,-21 0 0,21 22 16,0-22-16,0 21 0,0-21 0,0 22 15,0-22-15,0 0 0,0 0 16,21 0-16,0 1 0,0-1 0,0-21 16,0 21-16,22-21 0,-1 0 0,-21 0 15,22 0-15,-1 0 0,-21 0 16,21 0-16,1-21 0,-22 21 0,21-21 16,1-22-16,-1 1 15,-21 21-15,0-22 0,0 22 16,1-21-16,-22 0 0,21-1 0,-21 1 0,21 21 15,-21 0-15,0-22 16,0 22-16,0 42 16,0 0-16,0 1 15,0-1-15,-21 0 0,0 21 0,21 1 16,-22-22-16,22 21 0,0 0 16,0-20-16,0-1 0,0 21 0,0-21 15,0 0-15,0 1 0,0-1 0,0 0 16,22-21-16,-1 21 0,0-21 15,0 0-15,0 0 0,0 0 0,22 0 16,-22 0-16,21 0 0,-21-21 0,1 0 16,20 0-16,-21-1 0,0 1 15,0 0-15,22 0 0,-22-21 16,0 20-16,0-20 0,-21 0 0,21 21 16,1-43-16,-22 22 15,0 21-15,0-1 0,0 1 16,0 42-1,0 1-15,0-1 16,0 21-16,-22-21 0,22 22 16,-21-22-16,0 63 0,21-62 15,0 20-15,-21 0 16,21 1-16,0-1 0,0 0 0,0 1 0,0-1 16,0 0-16,0 22 0,0 20 15,0-20-15,0-22 0,0 22 16,0-22-16,21 22 0,-21-22 15,0 0-15,0 22 0,0-22 0,0 0 16,0 22-16,0-22 0,-21 1 0,0 20 16,0-21-16,21 1 0,-22-1 15,1 0-15,0 1 0,0-22 0,0 0 16,0 0-16,-22 0 0,22-21 0,0 0 16,0 0-16,0 0 0,-1 0 0,1 0 15,0-21-15,-21 0 0,21 0 16,-1-21-16,1-1 0,0 1 15,0 0-15,0-1 0,21-20 0,0 20 16,0 1-16,0-21 0,0 20 0,21-20 16,21 20-16,22-84 15,-22 64-15,0-1 0,22 1 0,-22-1 16,22 1-16,-1-1 0,1 1 16,20-1-16,-20 1 0,-1-1 15,22 1-15,-21-1 0,-22 1 0,21 21 0,22-64 16,-43 63-16,-20 22 15,-1 0-15,-21 0 0,0 0 16,0 0-16,-21 21 0,-1 0 0,-20 0 16,0 0-16,21 21 15,-22 0-15,1 0 0,0 0 16,20 0-16,1 1 0,0-1 0,21 0 16,0 21-16,0-21 0,21 1 0,0-1 15,22 0-15,-22-21 0,21 21 0,1 0 16,-1 0-16,21 22 0,-20-22 15,-22 0-15,0 0 16,0 0-16,-21 1 0,0-1 0,0 0 16,0 0-16,-21-21 15,0 0-15,0 0 0,0 0 16,-1 21-16,-20-21 0,21 0 0,0 0 16,-22 0-16,22 0 0,-21 0 0,21 0 15,-22 0-15,22 0 0,-21 0 16,0 0-16</inkml:trace>
  <inkml:trace contextRef="#ctx0" brushRef="#br0" timeOffset="72471.47">9038 7980 0,'0'0'0,"-21"0"0,0 0 15,0 0-15,-1-21 0,22 0 16,0-1-16,0 1 16,0 0-16,0 0 0,0 0 15,0 0-15,0-1 0,22 1 16,-1 0-16,21 21 0,-21-21 15,0 0-15,1 21 0,20 0 0,-21 0 16,0 0-16,0 0 0,22 21 0,-22 21 16,0-21-16,0 22 0,-21-22 0,21 42 15,-21-20-15,0-1 0,0 22 16,0-22-16,0 21 0,0-20 0,0-1 16,0 0-16,0 1 0,-21-1 0,21 0 15,-21-20-15,21-1 0,0 0 16,-21 0-16,21 0 0,-21-21 15,21-21 17,0 0-32,0 0 0,0 0 0,0-22 15,0 22-15,21-21 0,0-1 0,0 1 16,0-21-16,1 20 0,-1-20 16,0 20-16,0-20 0,0 21 0,0-1 15,22 1-15,-22 21 0,0-22 0,0 22 16,22 21-16,-22 0 15,0 0-15,0 0 0,-21 21 16,0 22-16,0-22 0,21 21 0,-21 1 16,0-22-16,0 42 0,0-20 15,0-1-15,0 0 0,0-21 16,0 22-16,0-1 0,0-21 0,21 22 16,-21-22-16,22 0 0,-1 0 15,0-21-15,0 21 0,0-21 16,0 0-16,1 0 0,20 0 0,-21-21 15,0 0-15,22 0 0,-22 0 0,0-1 16,0 1-16,21 0 0,-20-21 16,-1-1-16,21-20 15,-21 21-15,0-1 0,1-20 16,-1 42-16,-21-1 0,0 1 16,0 0-16,21 21 0,-21 21 15,0 0-15,0 1 0,0-1 16,0 21-16,0-21 0,0 22 15,-21-1-15,21-21 0,0 21 0,0-20 16,0 20-16,0-21 0,0 21 0,0-20 16,0-1-16,0 0 0,21 0 15,0 0-15,0-21 16,0 0-16,1 0 0,-1 0 0,0-21 16,0 0-16,0 0 0,0 0 15,1-1-15,-22-20 16,0 21-16,0 0 0,0-22 0,0 22 15,0-21-15,0 21 0,0 0 0,-22-22 16,1 22-16,0 0 0,0 0 0,0 21 16,-22-21-16,22 21 0,0 0 15,0 0-15,21-22 32,21 22-32,0 0 15,0-21-15,1 21 0,20 0 16,-21 0-16,0-21 0,22 21 0,-22 0 15,21 0-15,-21 0 0,22 0 0,-22 0 16,0 0-16,21 21 0,-21-21 0,22 21 16,-22 1-16,0 20 0,0-21 15,0 0-15,22 22 0,-22-22 0,0 21 16,0-21-16,-21 22 0,21-22 16,-21 21-16,0-21 0,0 0 0,0 22 15,0-22-15,0 0 0,-21 0 16,0 0-16,0-21 15,0 0-15,0 0 16,21-21-16,0 0 16,0 0-16,0 0 0,0-22 0,0 22 15,0-21-15,0 0 0,21 20 16,0-20-16,0 0 0,0-22 16,22 43-16,-1-21 0,0-1 0,1 1 15,-1 21-15,21 0 0,1 0 16,-1-1-16,1 22 0,-22 0 0,1 0 15,-1 22-15,0-1 0,-21 21 0,1 22 16,-22-22-16,0 0 0,0 1 16,0 20-16,-22-21 0,1-20 15,0 20-15,21 0 0,-21-21 0,0 1 16,0-1-16,21 0 0,0 0 0,-22-21 16,22 21-16,0-42 31</inkml:trace>
  <inkml:trace contextRef="#ctx0" brushRef="#br0" timeOffset="74703.53">13293 8467 0,'0'0'0,"-43"21"0,1-21 15,21 0-15,-22 0 0,22 21 16,-21-21-16,21 0 0,-22 0 0,22 21 16,-21-21-16,0 0 0,20 0 15,1 0-15,0 0 0,0 0 16,0 0-16,0 0 0,-1 0 15,22-21-15,0 0 0,0 0 16,0 0-16,22-1 16,20 1-16,-21 0 0,0-21 0,22-1 15,-1 22-15,0-21 0,1-22 0,-1 22 16,0 0-16,22-22 16,-22 22-16,-21 0 0,22-1 0,-22 22 15,0 0-15,0 0 0,-21 0 0,-21 21 31,0 0-31,-22 21 0,22 0 0,-21 0 16,21 21-16,-22-20 0,22 20 0,0 0 16,0 1-16,21-22 0,0 21 15,0 22-15,21-43 0,0 0 16,22 21-16,-22-21 0,21 1 0,-21-1 16,22 0-16,-1 0 0,-21-21 15,21 21-15,-20 0 0,-1-21 0,0 0 16,0 22-16,-42-22 15,0 0 1,-22 0-16,22 0 0,-21-22 16,21 1-16,-22 21 0,1-21 0,21 0 15,-21 0-15,20 0 0,-20 21 0,21-22 16,0 1-16,21 42 31,0 1-31,21-1 0,0 0 16,0 0-16,0 0 0,1 0 15,-1 1-15,21-1 0,-21 0 0,22-21 16,-22 21-16,21-21 0,0 0 0,43 0 16,-43 0-16,1 0 15,-1-21-15,0 21 0,22-21 16,-22 0-16,1-1 0,-1 1 0,0 0 16,-21-21-16,22-1 0,-22 22 0,0-21 15,0-22-15,0 22 0,1 0 16,-22-22-16,21 22 0,-21 0 0,0-22 15,0 22-15,0-1 0,0 1 0,0 21 16,0 0-16,0 0 0,21-1 16,-21 44-1,0-1-15,0 0 0,0 0 0,-21 21 16,0 1-16,21-1 16,0 0-16,0 22 0,-22-22 0,22 22 15,0-22-15,0 0 0,0 1 0,0-1 16,22 0-16,-1 1 0,0-1 15,0-21-15,0 0 0,22 1 0,-22-1 16,21 0-16,-21 0 0,22-21 0,-22 0 16,21 0-16,0 0 0,-20 0 0,20 0 15,0-21-15,1 0 0,-22 0 16,21-1-16,0 1 0,-20 0 0,-1-21 16,21 21-16,-21-22 0,0 1 0,-21 21 15,0-22-15,0 1 0,0 0 16,0-1-16,0 22 0,0 0 0,0 0 15,-21 21-15,0 0 0,0 0 16,0 0-16,0 21 0,-1 0 16,1 0-16,-21 1 0,21-1 0,0 21 15,-1-21-15,1 22 0,0-1 16,21-21-16,0 21 0,-21-20 0,21 20 16,0-21-16,0 0 0,0 0 0,0 1 15,0-1-15,0 0 0,21-21 16,0 0-16,0 0 0,1 0 0,-1 0 0,0 0 15,0 0-15,0 0 16,0-21-16,1 0 0,-1-1 0,21 1 16,-21-42-16,0 42 0,1-22 15,-1 1-15,-21 21 0,21-22 16,-21 1-16,0 21 0,0 0 0,0 0 16,0-1-16,0 1 0,0 42 31,-21 1-31,21-1 0,0 0 15,0 0-15,0 21 0,-21-20 0,21 20 16,0-21-16,0 0 0,0 22 16,0-22-16,0 0 0,21 0 0,-21 0 15,21 0-15,-21 1 0,21-1 16,0-21-16,0 0 0,1 0 0,-1 0 0,0 0 16,0 0-16,64 0 15,-43 0-15,-21-21 0,22-1 16,-1 1-16,0-21 0,-21 21 0,22-22 15,-22 1-15,21-21 0,-21 20 16,1-20-16,-1 20 0,0-20 0,0 21 16,0-22-16,-21 22 0,0-1 0,0 1 15,0 21-15,0-21 0,0 20 16,0 1-16,-21 42 31,0 22-31,21-22 0,-21 21 16,21 1-16,-21-1 0,21 0 15,-22 22-15,22-22 0,-21 0 0,21 22 16,0-22-16,0 1 0,0-1 16,0 0-16,0-21 0,0 22 0,0-22 15,0 21-15,21-21 0,1 1 0,-1-22 16,-21 21-16,21-21 0,21 0 0,-21 0 16,1 0-16,-1 0 0,21 0 15,-21-21-15,0-1 0,22 1 16,-22 0-16,0-21 0,0 21 0,0-22 15,22 1-15,-22 21 0,0-22 16,0 1-16,-21 21 0,21-21 0,1 20 16,-22 44-1,0 20 1,0-21-16,0 0 0,0 0 16,0 22-16,0-22 0,0 21 15,0-21-15,0 1 0,0-1 0,0 0 0,0 0 16,21 0-16,0-21 0,0 21 15,0-21-15,22 0 0,-22 0 0,21 0 16,0 0-16,22 0 16,-43 0-16,21-21 0,-20 0 0,20 0 15,-21 0-15,0-22 0,0 22 16,22-21-16,-22 0 0,0-1 0,0 1 16,0 0-16,22-1 0,-22 22 15,0-21-15,0 21 0,0-1 0,1 22 16,-1 0-16,-21 22 31,0-1-31,0 0 0,0 0 16,0 0-16,0 0 15,21-21 17,0-21-17,-21 0-15,0 0 16,0 0-16,0 0 0,0-1 15,0 1-15,0 0 0,-21 0 16,0 21-16,0 0 16,-1 0-1,1 0-15,0 21 0,0 0 16,0 0-16,0 22 0,-1-1 0,1-21 16,0 22-16,0-1 0,0 0 15,21 1-15,0-1 0,0-21 16,0 21-16,0-20 0,0-1 0,21 21 0,-21-21 15,21-21-15,0 21 0,43 1 16,-22-22-16,-21 0 16,22 0-16,-22 0 0,21 0 0,0 0 15,-20 0-15,20-22 0,-21 1 0,21 0 16,-20 0-16,-1 0 0,0-22 16,0 1-16,0 0 0,0-1 0,-21 1 15,22-21-15,-22 20 0</inkml:trace>
  <inkml:trace contextRef="#ctx0" brushRef="#br0" timeOffset="75035.34">16404 7408 0,'-21'22'16,"42"-44"-16,-84 86 0,41-43 0,22 0 0,-21 22 15,21-22-15,0 0 0,0 0 16,0 0-16,21-21 16,1 0-1,-1 0-15,0 0 0,0 0 16,0-21-16,0 0 0,1 21 0,-1-21 16,-21 0-16,0-1 0,0 1 15,0 0-15,0 0 0,0 0 16,0 0-16,-21 21 0,-1 0 0,1 0 15,0 0-15,0 0 16,0 0-16,21 21 0,-21 0 16,-1 0-16,1-21 0,21 21 15,0 0-15,-21-21 0,0 22 0</inkml:trace>
  <inkml:trace contextRef="#ctx0" brushRef="#br0" timeOffset="75289.94">15071 7811 0,'0'0'0,"21"0"16,0 0-1,0 0-15,21 0 0,-20 0 0,-1-22 16,21 22-16,-21 0 0,22-21 15,-1 21-15,0 0 0,-21-21 0,22 21 16,-22 0-16,21 0 0,-21-21 16,1 21-16,-22-21 15,-22 21-15,1 0 16</inkml:trace>
  <inkml:trace contextRef="#ctx0" brushRef="#br0" timeOffset="75538.41">13716 7916 0,'0'0'0,"21"0"15,0 0 1,0 0-16,1 0 0,-1 0 0,21 0 15,-21 0-15,22 0 0,-1 0 16,0 0-16,1-21 0,20 21 0,-21 0 16,1 0-16,-1-21 0,0 21 0,-20 0 15,20-21-15,0 21 0,-21-21 16</inkml:trace>
  <inkml:trace contextRef="#ctx0" brushRef="#br0" timeOffset="81334.5">2540 9716 0,'-21'0'47,"0"0"-32,21-22-15,0 1 0,0 0 16,0 0 0,0 0-16,0 0 0,21 21 0,0-22 15,0 1-15,0 21 0,0-21 16,1 21-16,-1 0 0,0 0 0,21 0 15,-21 0-15,1 0 0,-1 0 16,0 21-16,0 0 0,0 1 0,-21-1 16,0 21-16,0-21 0,0 22 15,0-22-15,0 21 0,0-21 0,-21 22 16,-21-1-16,21-21 0,-22 0 0,22 22 16,-21-22-16,-1 0 0,22-21 15,0 21-15,-21 0 0,21-21 0,-1 0 16,1 0-16,0 0 15,0 0-15,0 0 16,21-21-16,0 0 16,0 0-16,21 0 15,0 21-15,0-22 0,22 22 16,-22-21-16,21 21 0,-21 0 16,22-21-16,-1 21 0,0 0 0,1 0 15,-22 0-15,21 0 0,0 0 16,1 0-16,-22 21 0,0 0 15,21 1-15,-20-1 0,-22 0 0,21 0 16,-21 0-16,0 0 0,0 22 0,0-22 16,0 21-16,0-21 0,-21 22 15,-1-22-15,1 21 0,-21-21 0,21 22 16,-22-22-16,1 21 0,0-21 16,21 1-16,-22-22 0,1 21 0,0 0 15,-1-21-15,1 0 0,0 0 0,-1 0 16,1 0-16,21 0 0,-22-21 15,22 0-15,0-1 0,0 1 0,0 0 16,0 0-16,-1 0 0,1 0 16,21-1-16,0 1 0,0 0 15,0 0 1,0 0 0,21 21-16,1 0 15,-1 0-15,0 0 0,0-21 16</inkml:trace>
  <inkml:trace contextRef="#ctx0" brushRef="#br0" timeOffset="81706.08">3535 10118 0,'0'21'31,"0"-42"32,21 21-63,-21-21 15,0-1-15,0 1 31,-21 21-31,0 21 32,21 1-17,-22-1-15,22 0 16,0 0 0</inkml:trace>
  <inkml:trace contextRef="#ctx0" brushRef="#br0" timeOffset="85570.73">5355 9716 0,'0'0'0,"21"0"15,-21-22-15,0 1 16,21 0-16,-21 0 0,22 21 16,-22-21-16,21 0 0,-21-1 15,0 1-15,0 0 0,0 0 16,-21 21-1,-1 0 1,1 0-16,0 0 0,0 0 0,0 21 16,0 21-16,-1-20 0,-20 20 15,21 0-15,0 22 0,0-1 16,-1-20-16,22 20 0,0 1 0,-21-22 16,21 85-16,0-85 0,0 22 15,0-22-15,21 0 0,-21 1 16,22-1-16,-1-21 0,0 22 0,0-22 15,21 0-15,22 0 0,-43-21 16,21 0-16,1 0 0,-1 0 16,0 0-16,1-21 0,-1 0 0,0 0 15,1-1-15,-1 1 0,0-21 16,1 21-16,-1-22 0,-21 22 16,22-21-16,-22 21 0,0-22 0,0 22 15,0 0-15,0-21 0,-21 21 0,0-22 16,0 22-16,0 0 0,0 0 15,22 21-15,-22-21 0,0 42 32,0 0-32,0 0 0,0 0 15,0 0-15,0 1 0,0-1 0,0 21 16,0-21-16,0 0 0,0 1 0,0-1 16,0 0-16,0 0 0,0 0 15,0 0-15,21 1 0,-21-1 16,21-21-16,0 0 0,0 0 0,0 0 15,1 0 1,-1 0-16,0-21 0,0 21 0,0-22 16,0 1-16,1 0 0,-1 0 0,0 0 15,0-22-15,0 22 0,0 0 16,-21-21-16,0 21 0,0-22 0,0 22 16,0-21-16,0 21 0,-21-22 0,0 22 15,0 0-15,-21 0 0,20 0 16,-20-1-16,21 22 0,-21 0 0,20 0 15,-20 0-15,21 0 0,-21 22 16,20-1-16,-20 0 0,21 21 16,0 1-16,21-22 0,0 21 0,0 0 15,0 1-15,0-1 0,0 0 0,0-20 16,0 20-16,21 0 0,-21-21 16,21 1-16,21-1 0,-20 0 0,20-21 15,-21 0-15,21 0 0,1 0 0,-1 0 16,0 0-16,1 0 0,-1-21 15,22 0-15,-22-1 0,0 1 0,1 0 16,-1-21-16,0 21 0,1-1 0,-1-20 16,-21 21-16,0 0 0,0-22 15,1 22-15,-22 0 0,21 0 0,-21 0 16,0 0-16,-21 42 31,-1 21-15,22-21-16,0 0 0,0 1 0,0 20 15,-21-21-15,21 0 0,-21 22 16,21-22-16,0 21 0,-21-21 0,21 0 16,0 22-16,0-22 0,0 0 0,0 0 15,0-42 17,0 0-32,0 0 15,0 0-15,21-1 0,0 1 16,0-21-16,-21 21 0,22-22 15,-1 22-15,0-21 0,0 0 0,0 20 16,0-20-16,1 21 0,-1 0 16,21 0-16,-21-1 0,0 1 0,22 21 15,-22 0-15,0 0 0,0 21 16,0-21-16,1 22 0,-22-1 0,21 21 0,-21-21 16,21 0-16,-21 22 0,0-22 15,0 21-15,0-21 0,0 22 0,0-22 16,0 0-16,0 21 0,0 1 15,21-22-15,-21 0 16,21 0-16,0 0 0,1-21 16,-1 0-16,0 0 0,0 0 15,0 0-15,0-21 0,22 0 16,-22 0-16,0 0 0,21 0 0,-20-22 16,20 22-16,-21-21 0,21 21 0,-20-22 15,20 1-15,-21 21 0,0-22 16,22-20-16,-43 21 0,0 20 15,0 1-15,0 0 0,0 0 0,-22 21 32,1 0-32,0 21 0,0 0 15,0 0-15,21 1 0,-21-1 0,-1 21 16,22-21-16,0 22 0,0-22 0,0 21 16,0-21-16,0 0 0,0 22 0,0-22 15,0 0-15,22 0 0,-22 22 16,21-22-16,0-21 0,-21 21 0,21 0 15,0-21-15,-21 21 16,21-21-16,-21-21 16,0 0-1,-21 0-15,0 0 16,0-1-16,0 1 0,0 0 0,-1 0 16,22 0-16,-21 21 0,0 0 0,0-21 15,0 21 1,0 0-1,21 21-15,-22-21 0,22 21 0,0 0 16,0 0-16,0 0 0,0 1 0,0-1 16,22 0-16,-1 0 0,0 0 15,0 0-15,0 1 0,0-1 16,22-21-16,-22 21 0,0-21 0,0 0 0,22 0 16,-22 0-16,0 0 0,21 0 15,-21 0-15,22 0 0,20-42 16,-42 20-16,1 1 0,-1-21 15,21 21-15,-21-22 0,0 22 16,1-21-16,-1 0 0,0-1 0,0 1 16,0 0-16,-21-1 0,21 1 0,22-64 15,-22 43-15,-21 20 16,0 1-16,21 0 0,-21-1 0,0 1 16,0 21-16,0 0 0,0-1 0,0 1 15,-21 21 1,0 21-1,0 1-15,21 20 0,-22 0 16,22 1-16,0-1 0,0 21 16,-21-20-16,0 63 15,21-43-15,-21-21 0,21 1 0,0-1 16,0 0-16,-21 1 0,21-1 16,0 0-16,0 1 0,0-22 0,0 21 15,0-21-15,0 1 0,21-1 0,21 0 16,-21 0-16,1-21 15,-1 0-15,21 0 0,-21 0 0,22 0 16,-22-21-16,21 21 0,0-21 0,22-22 16,-22 22-16,-21-21 15,22 21-15,-22-22 0,0 22 0,0 0 16,0-21-16,1 21 0,-22-22 0,0 22 16,0 0-16,0 0 0,0 0 0,0-1 15,-22 22 1,1 0-16,0 0 0,0 0 0,0 22 15,0-22-15,21 21 0,-22 0 16,22 0-16,0 0 0,0 0 16,0 1-16,0-1 0,0 21 15,22-21-15,-1 0 0,0 1 0,0-1 16,-21 0-16,21-21 0,0 21 16,1 0-16,-22 0 0,42 1 15,-21-22-15,0 21 0,0-21 16,1 0-16,-1 0 15,0 0-15,0 0 0,0 0 0,0 0 16,1-21-16,-1 21 0,0-22 16,21-20-16,-21 21 0,1-21 15,-1 20-15,-21 1 0,21-21 16,-21 21-16,21 0 0,-21-22 0,0 22 16,0 0-16,0 0 0,0 0 0,0-1 15,0 44 16,-21-1-31,21 0 0,-21 0 16,21 21-16,-21-20 0,21-1 16,0 21-16,0-21 0,0 0 0,0 22 15,0-22-15,0 0 0,0 0 16,0 0-16,0 1 0,21-1 0,0-21 16,-21 21-16,21-21 0,0 0 15,0 0-15,1 0 0,-1 0 0,0 0 16,0-21-16,0 0 0,22 21 0,-22-22 15,0 1-15,0 0 0,0 0 0,0-21 16,1 20-16,-1-20 0,-21 21 16,21 0-16,0-43 0,-21 43 15,0 0-15,0 0 0,0 0 0,0-1 16,0 44 0,0-1-16,0 0 15,-21 0-15,0 0 0,21 0 0,0 1 16,0 20-16,-21-21 0,21 0 15,0 0-15,0 22 0,0-22 16,0 0-16,0 0 0,0 0 0,0 1 16,0-1-16,0 0 0,21-21 0,-21 21 15,21-21-15,0 0 16,0 0-16,0 0 0,1 0 0,-1 0 16,0-21-16,0 0 0,21 21 0,-20-21 15</inkml:trace>
  <inkml:trace contextRef="#ctx0" brushRef="#br0" timeOffset="86792">10308 9991 0,'0'-21'0,"0"42"0,0-64 0,0 22 0,-21 0 16,0 21 0,0 0-16,-1 0 0,1 21 0,0-21 15,0 21-15,0 1 0,0-1 0,-22 21 16,22-21-16,0 22 0,0-22 15,0 21-15,-1-21 0,22 22 0,0-22 16,-21 21-16,21-21 0,0 22 0,0-22 16,0 0-16,0 21 0,0-21 15,0 1-15,21-1 0,1-21 0,-1 21 16,0-21-16,0 0 0,21 0 0,1 0 16,-1 0-16,0 0 0,1 0 15,-1-21-15,0 21 0,22-21 16,-22-1-16,1-20 0,-1 21 0,0-21 15,1 20-15,-1-20 0,0 0 0,1-1 16,-22 1-16,0 0 0,0-1 16,0-20-16,0 21 0,1-22 0,-1 22 15,0-22-15,-21 22 0,21 0 0,-21-1 16,21 22-16,-21 0 0,0 0 16,0 0-16,0-1 0,0 44 15,0-1-15,0 21 16,-21-21-16,0 22 15,21-1-15,-21 21 0,0-20 0,21-1 16,-22 0-16,22 22 0,-21-22 0,0 1 16,21-1-16,0 0 0,-21 22 15,21-43-15,0 21 0,-21 1 0,21-1 16,0-21-16,0 21 0,0-20 0,0-1 16,0 0-16,21 0 0,0 0 15,0-21-15,22 0 0,-22 0 16,21 0-16,0 0 0,1-21 0,-1 0 15,0 21-15,-20-21 0,20 0 0,0-22 16,1 22-16,-1-21 0,0 21 16,-21-22-16,22 22 0,-22-21 15,0 21-15,0-1 0,0 1 0,-21 0 16,0 0-16,0 42 31,-21-21-31,0 21 0,21 0 0,0 1 16,-42 20-16,42-21 0,-21 21 15,21-20-15,0-1 0,0 0 0,0 0 16,0 0-16,0 0 0,0 1 16,0-1-16,21 0 0,0 0 15,0-21-15,0 0 0,0 0 16,1 0-16,-1 0 0,0 0 16,0 0-16,0-21 0,22-21 15,-43 20-15,21 1 0,0 0 16,0-21-16,0 21 0,0-22 15,-21 1-15,0 21 0,0-22 0,0 1 16,0 21-16,0-21 0,0-1 0,0 22 16,0-21-16,-21 21 0,0-1 0,0 22 15,0-21-15,0 21 0,-1 0 16,-20 0-16,21 0 0,-21 21 0,20 1 16,1-1-16,-21 0 0,21 0 0,0 21 15,-22 22-15,43-43 16,0 21-16,0 1 0,0-22 0,0 21 15,0-21-15,0 22 0,0-22 16,21 21-16,1-21 0,-1 1 0,-21-1 16,21-21-16,0 21 0,0 0 15,0-21-15,1 0 0,-1 0 0,0 0 16,0 0-16,21-21 0,-20 0 0,-1 21 16,21-21-16,-21-1 0,0 1 0,22-21 15,-22 21-15,42-43 16,-41 43-16,-1-21 0,0 21 0,21-1 15,-21 1-15,1 0 0,-1 0 16,0 21-16,0 0 16,-21 21-1,0 0-15,0 0 0,0 1 0,0-1 16,0 0-16,0 0 0,0 0 0,0 0 16,0 1-16,0-1 0,0 0 15,21 0-15,0-21 0,-21 21 0,22-21 16,-1 0-16,-21 21 0,21-21 0,0 0 15,0 0-15,22 0 0,-22 0 0,0 0 16,21 0-16,-21 0 16,1-21-16,20 21 0,-21-21 0,0 0 15,-21 0-15,21 0 0,1-1 0,-22-20 16,0 21-16</inkml:trace>
  <inkml:trace contextRef="#ctx0" brushRef="#br0" timeOffset="87046.08">11091 9716 0,'-42'0'16,"84"0"-16,-105 0 0,42 21 0,-1-21 0,44 0 31,-1 0-31,21 0 15,-21 0-15,22 0 0,-1 0 0,0 0 16,1 0-16,-1 0 0,0 0 0,1 0 16,-1-21-16,0 21 0,1-22 15,-22 22-15,21-21 0,-21 0 16,0 21-16,-21-21 0</inkml:trace>
  <inkml:trace contextRef="#ctx0" brushRef="#br0" timeOffset="87335.6">8128 9673 0,'-64'0'0,"128"0"0,-170 0 0,64 0 0,21 0 15,42 0 1,0 0-16,21 0 0,1 0 16,-1 0-16,0 0 0,1 0 15,20 0-15,-21-21 0,1 21 0,20-21 16,-20 21-16,-1 0 0,21-21 16,-20 21-16,-1 0 0,0 0 0,-20-21 15,20 21-15,0 0 0,-21 0 16</inkml:trace>
  <inkml:trace contextRef="#ctx0" brushRef="#br0" timeOffset="89070.67">13864 9991 0,'0'-21'0,"0"42"0,-21-42 0,21-1 0,0 1 16,0 0-16,0 0 0,0 0 0,0 0 15,0-22-15,0 22 0,0 0 16,0 0-16,0 0 0,0 42 31,0 0-15,0 21-16,-21-21 0,21 22 15,0-1-15,-21-21 0,21 22 0,0-1 0,0 0 16,-22-21-16,22 22 16,-21-22-16,21 21 0,-21-21 0,21 1 15,0-1-15,0 0 0,0 0 0,0 0 16,0 0-16,0-42 31,21 0-31,0 21 16,-21-21-16,22 0 0,-1 0 0,0-1 15,-21-20-15,21 21 0,0-21 16,0 20-16,1 1 0,-22 0 0,21-21 16,0 42-16,0-21 0,-21-1 15,21 22-15,0 0 0,1 0 16,-22 22-16,21-22 0,-21 21 0,0 0 15,21 0-15,-21 0 0,0 0 16,21 22-16,-21-22 0,0 0 0,0 0 16,21 0-16,-21 1 15,21-1-15,1-21 0,-1 0 16,0 0-16,0 0 0,0 0 0,0 0 16,22 0-16,-22 0 0,0 0 15,21 0-15,-20-21 0,-1-1 0,21 1 16,-21 21-16,0-42 0,22 0 15,-22-1-15,0 22 0,-21-21 16,0-1-16,21 22 0,-21-21 16,21 0-16,-21 20 0,0 1 0,0 0 15,0 0-15,0 42 32,0 0-32,0 0 0,0 22 0,-21-22 15,21 21-15,0-21 0,-21 22 0,21-22 16,0 21-16,0-21 0,0 1 15,0 20-15,0-21 0,0 0 0,0 0 16,21 1-16,0-1 0,1-21 0,-22 21 16,21-21-16,0 0 0,0 0 15,0 0-15,0 0 0,1 0 16,-1 0-16,0 0 0,0-21 0,0 21 16,0-21-16,1-1 0,-1 1 0,0 0 15,0 0-15,0-21 0,0-22 16,-21 43-16,22-21 0,-22 20 15,21 1-15,-21 0 0,0 0 16,0 0-16,0 42 16,0 0-1,-21 0-15,21 0 16,-22 1-16,22-1 0,0 21 0,0-21 16,0 0-16,0 1 0,0-1 0,0 21 15,0-21-15,22 0 16,-22 1-16,21-1 0,-21 0 15,21-21-15,0 0 0,0 21 0,0-21 16,1 0-16,20 0 0,0 0 16,-21-21-16,22 0 0,-1 21 15,0-21-15,-20-1 0,20 1 0,-21-21 16,21 21-16,-20-22 0,20-41 16,-21 41-16,0 1 0,0-21 15,1-1-15,-22 22 0,21-22 0,-21 22 16,21 0-16,-21-1 0,0 1 15,0 21-15,0-22 0,0 22 0,0 0 16,-21 21 0,0 21-16,-1 22 15,22-22-15,0 21 0,-21 0 16,21 1-16,0-1 0,-21 0 0,21 22 16,0-22-16,0 1 0,0-1 0,0 0 15,0 1-15,0-1 0,0-21 16,21 21-16,0-20 0,1-1 0,-22 0 15,21 0-15,0 0 0,0-21 0,0 0 16,0 0-16,1 0 0,-1 0 16,0 0-16,0 0 0,21 0 0,-20-21 15,20 0-15,-21 0 0,21 0 16,-20-22-16,20 1 0,-21 0 16,21-1-16,-20 1 0,-1-22 0,0 22 15,0-21-15,0-1 0,0 22 0,1-22 16,-1 22-16,-21 0 0,21-1 15,-21 22-15,0 0 0,0 0 0,0 0 16,-21 21-16,0 21 16,-1 0-16,1 0 0,0 0 15,0 22-15,21-1 0,-21 0 0,21 1 16,-21 20-16,21-21 0,-22 1 0,22 20 16,0 22-16,0-43 15,0 1-15,0-22 0,0 0 16,22 21-16,-1-21 0,0-21 0,0 22 15,0-1-15,0-21 0,22 0 0,-22 0 16,21 0-16,1 0 0,-22 0 16,21 0-16,-21-21 0,22-1 15,-22 1-15,0 0 0,0 0 0,21 0 0,-42 0 16,22-22-16,-1 22 16,-21-21-16,0 21 0,0-22 0,0 1 0,0 21 15</inkml:trace>
  <inkml:trace contextRef="#ctx0" brushRef="#br0" timeOffset="89278.55">15240 9546 0,'-21'0'16,"42"0"-16,-42 21 0,0-21 0,42 0 47,0 0-47,0-21 0,0 21 0,0-21 15,1 21-15</inkml:trace>
  <inkml:trace contextRef="#ctx0" brushRef="#br0" timeOffset="90754.7">18076 9758 0,'-42'0'0,"84"0"0,-105-21 16,42 21-16,-1-21 0,1-1 16,21 1-16,-21 0 0,21 0 0,0 0 15,-21 0-15,21-22 0,0 22 16,0 0-16,0 0 0,0 0 0,0-1 15,0 1-15,21 0 0,0 0 16,0 0-16,1 21 0,-1 0 0,21 0 16,-21 0-16,22 0 0,-22 21 0,21 0 15,-21 0-15,22 0 0,-22 22 16,0-1-16,0-21 0,-21 22 16,0 20-16,0-21 0,0 1 0,0-22 15,0 21-15,-21 1 0,0-1 0,0-21 16,-1 0-16,1 0 0,0 1 15,0-1-15,21 0 0,0 0 0,-21-21 16,0 0-16,21-21 31,0 0-31,0 0 16,21-1-16,0 1 0,-21-21 0,21 21 16,0-22-16,0 1 0,1-21 0,20 20 15,-21 1-15,21 0 0,-20-1 16,20 1-16,0 21 0,-21-22 0,22 43 15,-22-21-15,21 21 0,1 0 16,-22 0-16,0 0 0,-21 21 16,0 1-16,0-1 0,21 0 0,-21 21 15,0-21-15,0 22 0,0-1 0,0 0 16,0 1-16,0-22 0,0 21 16,0-21-16,0 22 0,0-22 0,0 0 15,0 21-15,0-20 16,0-1-16,21-21 0,0 21 15,1-21-15,-1 0 16,21 0-16,-21 0 0,0-21 0,1 21 16,20-21-16,-21-1 0,0 1 15,22 0-15,-22 0 0,21-21 0,-21 20 16,22-20-16,-22 0 0,0-1 0,21-41 16,-21 63-16,1-22 15,-22 22-15,0 0 0,21 0 0,-21 42 47,-21 0-47,21 0 0,-22 22 16,22-22-16,-21 21 0,21 0 0,-21-20 15,21 20-15,-21 0 0,21-21 0,0 22 16,0-22-16,0 0 0,0 0 16,0 0-16,0 1 0,0-1 0,0 0 15,42-21-15,-21 21 0,1-21 16,-1 0-16,0 0 15,0 0-15,0-21 0,0 21 0,22-21 16,-22 0-16,0-1 0,0 1 0,22-21 16,-22 21-16,0-22 0,0 1 15,0 0-15,-21-22 0,0 22 16,0 0-16,0-1 0,0 1 0,0 0 16,-21 20-16,21 1 0,-21-21 15,0 42-15,-22-21 0,22 21 0,-21 0 16,21 0-16,-22 0 0,1 0 0,21 0 15,-21 21-15,20 0 0,-20 0 0,21 22 16,0-22-16,0 21 0,21-21 16,0 22-16,0-1 0,0 0 0,0 1 15,0-22-15,0 21 0,0-21 0,21 22 16,0-22-16,0 0 0,0 0 16,22 0-16,-22-21 0,21 21 0,0-21 15,1 0-15,-1 0 0,0 0 16,1 0-16,-1 0 0,0-21 15,1 0-15,20 0 0,-42 0 0,22 0 16,-1-22-16,0 22 0,-20-21 0,20-22 16,-21 22-16,21 0 0,-20-22 15,-1 22-15,0-1 0,-21-20 0,21 21 16,0-1-16,-21 22 0,0-42 16,0 41-16,0 1 0,0 42 31,0 1-31,-21-1 0,0 21 15,21-21-15,0 22 0,-21-1 16,0 0-16,21 1 0,-22-1 16,22 0-16,0 1 0,0-1 0,0 0 15,0-21-15,0 22 0,0-1 0,0-21 16,0 0-16,0 22 0,22-22 16,-22 0-16,21-21 0,-21 21 0,21-21 15,0 0-15,0 0 0,0 0 16,1 0-16,-1 0 0,0 0 15,0-21-15,0 0 0,0 0 16,1 0-16,-1-22 0,0 22 0,-21-21 0</inkml:trace>
  <inkml:trace contextRef="#ctx0" brushRef="#br0" timeOffset="90979.09">19875 9440 0,'0'22'0,"0"-1"31,22-21-31,-1 0 16,0 0-16,0 0 0,0 0 16,0 0-16,1 0 0,-1-21 0,0 21 15,0 0-15,0 0 0,0-22 0,1 22 16,-1-21-16,0 21 15</inkml:trace>
  <inkml:trace contextRef="#ctx0" brushRef="#br0" timeOffset="92758.54">21738 9758 0,'0'0'0,"-21"21"0,0 0 0,21 0 15,-21 1-15,21-1 0,-22-21 16,44 0-1,20-21-15,-21 21 16,0-22-16,22 1 0,-1 0 0,0-21 16,-21 21-16,22-22 0,-1 1 15,0 0-15,1-1 0,-22 1 0,21-22 16,-21 22-16,1-21 0,-1-1 16,0 1-16,-21 20 0,0-20 0,0 20 15,0 1-15,0 0 0,0 21 16,0-1-16,0 1 0,-21 21 15,21 21-15,-21 1 0,-1-1 16,1 21-16,0 0 0,0 1 0,0-1 16,0 22-16,-1-22 0,22 21 15,-21-20-15,0 20 0,0-20 0,21 20 16,0-21-16,0 22 0,0-22 0,0 1 16,0-1-16,0-21 0,0 21 0,0-20 15,0-1-15,0 0 0,0 0 16,21-21-1,0 0-15,0 0 16,-21-21-16,22 0 0,-1 0 0,0-22 16,21 22-16,-21-21 0,1-1 15,-1 1-15,0 0 0,0 21 0,21-1 16,-20-20-16,-1 42 0,0-21 0,0 21 16,0 0-1,-21 21-15,21 0 16,-21 0-16,22 1 0,-22-1 0,0 0 15,0 0-15,21 0 0,0 0 16,0 1-16,0-1 0,-21 0 16,43 0-16,-22 0 0,0 0 0,0-21 15,0 22-15,22-22 0,-22 0 16,21 0-16,0 0 0,1 0 0,-22 0 16,21 0-16,1 0 0,-1-22 0,0 1 15,-21 0-15,22 0 0,-22 0 0,21-22 16,-21 22-16,1-21 0,-1 0 15,-21-1-15,0 1 0,0 0 0,0-1 16,0-41-16,0 41 16,-21 43-16,-1-21 15,-20 21-15,21 0 0,-21 0 0,-1 0 0,22 0 16,-21 21-16,-1 0 0,1 1 16,0 20-16,-1-21 0,1 21 15,0-20-15,21 20 0,-1 0 0,1 1 16,21-22-16,0 21 0,0-21 15,0 0-15,0 22 0,0-22 0,21 0 16,1-21-16,-1 21 0,0-21 0,0 0 16,21 0-16,-20 0 0,20 0 0,-21 0 15,21-21-15,-20 21 0,20-21 16,-21-21-16,21 20 0,-20 1 16,-1-21-16,0 0 0,0 20 0,0-20 0,-21 21 15,0-21-15,21 20 16,-21 1-16,0 0 0,22 21 15,-22 21 1,0 0-16,0 1 0,0-1 16,0 0-16,0 0 0,0 0 0,0 22 15,0-22-15,0 0 0,0 0 0,0 21 16,0-20-16,0-1 16,21 0-16,0 0 0,0-21 15,0 21-15,0-21 0,1 0 0,-1 0 16,0 0-16,0 0 0,0-21 15,0 0-15,1 0 0,-1 0 0,0-1 16,0 1-16,0-21 0,0 21 16,1-22-16,-1 1 0,0 21 0,0-21 15,0 20-15,-21 1 0,21 0 16,1-21-16,-22 63 31,0 0-31,0 0 16,0 0-16,0 1 0,-22 20 15,22-21-15,-21 21 0,21-20 0,0 20 0,0-21 16,0 0-16,0 22 0,0-22 16,21 0-16,1 0 0,-1-21 0,0 21 15,0-21-15,0 0 0,0 0 16,22 0-16,-22 0 0,0 0 16,0-21-16,0 21 0,22-21 15,-22 0-15,0 0 0,21-22 0,-20 22 16,-1-21-16,0 21 0,0-22 0,0 1 15,0 21-15,1-22 0,-1 1 16,0 21-16,0 0 0,0 0 0,-21 42 47,0 0-47,0 0 0,-21 0 0,0 0 16,21 43-16,0-43 0,0 21 15,0-20-15,0-1 0,0 0 16,0 0-16,0 0 0,0 0 15,0 1-15,0-1 0,21 0 0,0 0 16,0-21-16,1 0 0,-1 21 0,21-21 16,-21 0-16,22 0 0,-22 0 15,21-21-15,0 21 0,-20-21 0,20 0 16,0 0-16,-21-1 0,22-20 16,-22 21-16,0-21 0,21-1 0,-20 22 15,-1-21-15,-21-1 0,21 1 16,-21 0-16,0 21 0,0-1 0,0-20 0,-21 42 15,0 0 1,-1 0-16,1 21 0,-21 0 0,21 1 16,-22 20-16,22-21 0,0 21 15,0 1-15,0-1 0,21-21 16,0 22-16,0-22 0,0 21 0,0-21 16,42 22-16,-21-22 0,22 0 15,-22 0-15,21 0 0,0-21 16,22 0-16,-22 0 0,1 0 0,20 0 15,-21 0-15,22 0 0,-22-21 0,1 21 16,-1-21-16,0 0 0,1 0 0</inkml:trace>
  <inkml:trace contextRef="#ctx0" brushRef="#br0" timeOffset="93622.57">7112 11388 0,'-21'0'15,"0"0"1,-1 0-16,1 0 16,21-21-1,0-1 1,0 1-1,21 21-15,1 0 0,-1 0 16,0 0-16,0 0 0,0 0 16,22 0-16,-22 21 0,21 22 0,-21-22 15,22 0-15,-22 21 0,0 1 0,0-22 16,0 21-16,0 1 0,-21-1 0,0-21 16,0 21-16,0 1 0,0-22 15,0 21-15,0-21 0,-21 1 0,0-1 16,21 0-16,0 0 0,-21-21 15,0 0-15,21-21 16,0 0 0,0 0-16,0-1 0,0 1 0,0-21 15,0 0-15,0 20 0,0-20 16,21 0-16,0-22 0,0 22 0,-21 0 16,21-22-16,22 22 0,-22-1 0,0 1 15,0 21-15,22-21 0,-22 20 0,0 22 16,0 0-16,21 0 15,-20 0-15,-1 0 0,0 0 0,0 22 16,0-1-16</inkml:trace>
  <inkml:trace contextRef="#ctx0" brushRef="#br0" timeOffset="95315.32">7874 11769 0,'0'0'16,"0"21"-16,21-21 15,0 0-15,0 0 0,1-21 16,-1 0-16,0 21 0,0-22 16,0 1-16,0 0 0,22 0 0,-22-21 15,0 20-15,0 1 0,-21-21 16,21 21-16,-21-22 0,0 1 16,0 21-16,0-21 0,0 20 0,0 1 15,0 0-15,-21 21 16,0 0-16,0 0 0,0 21 15,0 0-15,21 22 0,-22-22 0,1 21 16,0 1-16,0-1 0,21-21 0,0 21 16,0 1-16,0-1 0,0-21 15,0 22-15,0-22 0,0 0 0,21 0 16,0-21-16,22 21 0,-22-21 0,0 0 16,21 0-16,-21 0 0,43 0 15,-22-21-15,-21 21 16,22-21-16,-1 0 0,-21 0 0,22-1 15,-22 1-15,21-21 0,-21 21 0,0-22 16,1 1-16,-1 0 0,0-1 16,0 1-16,0-21 0,-21 20 0,0-20 15,0 20-15,0 1 0,0 0 0,0 21 16,0-1-16,0 1 0,0 0 16,0 42-1,0 0-15,0 22 0,0-1 16,0 0-16,0 22 0,0-22 0,-21 1 15,21 20-15,0-21 0,0 1 16,0 20-16,0-20 0,0 20 16,0-21-16,0-20 0,0 20 15,21-21-15,0 0 0,-21 0 16,22 1-16,20-22 0,-21 0 0,0 0 16,22 0-16,-22 0 0,0 0 15,21-22-15,-21 1 0,1 0 0,-1 0 16,0 0-16,0 0 0,0-1 15,0 1-15,1-21 0,-22 21 0,0-22 16,21 1-16,-21 21 0,21 0 0,-21 0 16,0-22-16,0 64 31,0 1-15,0-1-16,0 0 0,0 0 0,0 0 15,0 0-15,0 22 0,0-22 16,0 0-16,0 0 0,0 0 0,0 1 15,0-1-15,0 0 0,0 0 0,0 0 16,21-21 0,0 0-16,0 0 0,1 0 0,-1 0 15,0 0-15,0 0 0,0-21 0,22 0 16,-22 21-16,0-21 0,0 0 0,0-22 16,0 22-16,-21 0 0,22 0 15,-1-22-15,-21 22 0,0-21 0,0 21 16,0 0-16,0-1 0,0 1 15,0 42 17,0 1-32,-21-1 0,21 0 0,-22 0 15,22 0-15,0 0 0,0 1 0,0-1 16,0 0-16,0 0 0,0 0 16,0 0-16,0 1 0,22-1 0,-1 0 15,0-21-15,0 21 0,0-21 0,0 21 16,22-21-16,-22 0 0,42 0 15,-41 0-15,20 0 0,-21-21 16,0 0-16,0 21 0,1-21 16,-1 0-16,0-1 0,-21 1 0,0 0 15,0 0-15,0 0 0,0-22 0,0 22 16,0 0-16,0-21 0,0 21 16,-21-1-16,0 22 0,-1-21 0,1 21 15,0 0-15,21 21 16,0 1-16,0-1 15,0 0-15,0 0 0,0 0 16,0 22-16,21-22 0,-21 0 0,21 0 16,1 0-16,-22 0 0,21 1 0,0-1 15,0-21-15,-21 21 0,21 0 16,22 0-16,-22-21 0,0 0 16,0 21-16,21-21 0,-20 0 0,20 0 15,-21 0-15,0 0 0,22 0 0,-22-21 16,0 21-16,0-21 0,0 0 15,0 21-15,1-21 0,-1-22 0,0 22 16,-21 0-16,0 0 0,21-21 0,-21-1 16,0 22-16,0-21 0,0-1 15,0 22-15,0 0 0,0 0 0,0 0 16,0 0-16,-21 21 16,21 21-16,-21 0 0,21 0 0,0 0 15,0 22-15,-21-22 0,21 0 16,0 21-16,-22-21 0,22 1 15,0-1-15,0 21 0,0-21 0,0 0 16,0 1-16,0-1 0,0 0 16,0-42 31,0 0-47,22-1 0,-1 1 15,-21 0-15,21 0 0,0 0 0,0 0 16,0-22-16,1 22 0,-1 0 15,0-21-15,0 42 0,0-22 0,0 1 16,1 21-16,-1 0 16,-21 21-16,21 1 0,-21-1 15,0 0-15,0 0 0,0 0 0,0 22 16,0-22-16,21 0 0,-21 21 0,0-21 16,0 1-16,21-1 0,0 0 15,1 0-15,-1-21 0,0 21 0,21 0 16,-21-21-16,1 0 0,20 0 0,0 0 15,22 0-15,-22 0 0,0 0 16,-20-21-16,20 0 0,-21 0 16,0 21-16,0-42 0,1 20 15,-1 1-15,0 0 0,-21-21 0,0 21 0,0-22 16,0 22-16,0-42 16,0 20-16,0 22 0</inkml:trace>
  <inkml:trace contextRef="#ctx0" brushRef="#br0" timeOffset="95582.32">8615 11261 0,'-43'0'0,"86"0"0,-128 0 16,64 21-16,0-21 0,42 0 15,0 0 1,21 0-16,1 0 0,-1-21 16,22 21-16,-22 0 0,21-21 0,1 21 15,-1-22-15,1 22 0,-1 0 0,-20-21 16,20 21-16,-20 0 0,-1 0 16,0 0-16,-21 0 0,22 0 0,-22 0 15,0 0-15</inkml:trace>
  <inkml:trace contextRef="#ctx0" brushRef="#br0" timeOffset="96086.21">13271 11049 0,'0'0'0,"-21"0"0,64 0 31,-22 0-31,21 0 15,0 0-15,22 0 0,-1 0 16,1-21-16,-1 21 0,1 0 0,-1 0 16,1-21-16,-1 21 0,1 0 0,-1 0 15,1 0-15,-22 0 0,1 0 16,-1 0-16,-21 0 0,0 0 0,-42 0 31,0 0-31,0 0 0,-22 0 0,22 0 16</inkml:trace>
  <inkml:trace contextRef="#ctx0" brushRef="#br0" timeOffset="96354.99">13801 10986 0,'0'21'16,"0"0"-1,0 0-15,0 0 0,0 0 0,0 1 16,0 20-16,-22-21 0,22 21 15,0 1-15,0-1 0,-21 0 0,21 1 16,-21-1-16,21 0 0,0 1 0,0-1 16,0 0-16,0-20 0,-21 20 15,21-21-15,0 21 0,-21-20 16,21-1-16,0 0 0,0 0 16,21-21 15,0-21-31,0 21 0,0-21 0,1 0 15,-1-22-15</inkml:trace>
  <inkml:trace contextRef="#ctx0" brushRef="#br0" timeOffset="96969.64">14309 11218 0,'0'0'16,"0"22"-1,0-1 1,-22 0-16,22 21 0,-21-21 0,0 1 15,21 20-15,-21-21 0,21 21 16,-21-20-16,21-1 0,-21 21 0,21-21 16,0 0-16,0 1 0,0-1 0,21 0 15,0-21-15,0 21 0,0-21 16,0 0-16,22 0 0,-22 0 16,21 0-16,-21 0 0,22 0 0,-1-21 0,-21 0 15,22 21-15,-22-21 0,21-1 16,-21 1-16,0 0 0,22-42 15,-22 41-15,-21-20 0,21 21 0,-21 0 16,0-22-16,0 22 16,0 0-16,0 0 0,0 0 0,0 42 31,0 0-15,0 21-16,0-20 0,0 20 15,0 0-15,0 1 0,0-1 0,0 0 16,0 22-16,0-22 0,0 22 15,0-1-15,-21 1 0,21-1 0,0 1 16,-21-1-16,21 22 0,0-22 0,0 1 16,-21 20-16,21-20 0,0-1 0,0 1 15,0-22-15,-22 22 0,1-1 16,0 1-16,0-22 0,0 22 16,0-22-16,-1 0 0,1-21 0,-21 22 15,21-22-15,0 0 0,-22 0 0,22-21 16,-21 0-16,21 0 15,-22 0-15,22 0 0,-21-21 0,21 0 0,-22 0 16,1 0-16,0-22 0,-1 22 0,1-21 16,0-1-16,20 22 0,-20-21 15,21 0-15,0-1 0,0 1 0,-1 21 16,22-22-16,0 22 0,0 0 0,0-21 16,0 21-16,0-1 0,22 1 0,-1-21 15,0 21-15,0 0 0,0-22 16,22 22-16</inkml:trace>
  <inkml:trace contextRef="#ctx0" brushRef="#br0" timeOffset="97322.44">15325 11282 0,'0'0'0,"0"-21"0,0 0 15,0-1-15,0 1 0,-22 42 16,22 1 0,0 20-16,-21-21 15,0 43-15,21-22 0,-21 21 0,21-20 16,0 20-16,0 1 0,-21 20 0,21-20 16,-21 21-16,21-22 0,-22 22 15,22-1-15,0-20 0,-21-1 0,0 22 16,0 42-16,0-63 15,0-22-15,21 21 0,-22-20 0,22-1 0,0 0 16,-21 1-16,21-22 0,-21 0 16,21 0-16,0 0 0,0-42 31,21 0-31,0 0 16,-21 0-16,22-22 0,-1 1 15,0 0-15</inkml:trace>
  <inkml:trace contextRef="#ctx0" brushRef="#br0" timeOffset="97678.24">15325 11451 0,'0'0'0,"-43"-21"0,43-21 0,-21-1 0,21-20 16,0 42-16,0 0 0,0-1 15,0-20-15,21 21 0,0 21 16,1-21-16,20 0 0,0 21 0,-21 0 15,22-22-15,-1 22 0,0 0 16,1 0-16,-1 0 0,-21 22 16,22-1-16,-22 0 0,0 21 0,0-21 15,0 22-15,-21-1 0,0-21 16,0 22-16,0-1 0,-21-21 0,21 21 16,-42-20-16,21-1 0,-1 0 0,-20 0 15,0 0-15,21 0 0,-22-21 16,1 22-16,0-22 0,-1 0 0,22 0 15,-21 0-15,21 0 0,-22 0 16,22 0-16,0 0 0,21-22 31,21 22-31,0-21 16,22 21-16,-22-21 0,21 0 0,0 21 16</inkml:trace>
  <inkml:trace contextRef="#ctx0" brushRef="#br0" timeOffset="98070.07">16002 11451 0,'0'21'16,"0"-42"-16,21 42 0,0-21 0,0 0 16,1 0-16,-22-21 0,21 0 0,0 21 15,21-21-15,-21 0 0,1-22 16,-1 22-16,0 0 0,0-21 0,0 21 15,0-1-15,-21 1 0,22 0 0,-22 0 16,0 0-16,0 0 0,-22 21 16,1-22-16,0 22 0,-21 0 15,21 0-15,-22 0 0,22 0 0,-21 22 16,21-1-16,-22 0 0,22 0 16,0 0-16,0 0 0,0 22 0,21-22 15,0 21-15,0-21 0,0 1 16,0 20-16,0-21 0,21 0 15,0 0-15,0 1 0,0-1 0,0 0 16,1 0-16,-1-21 0,21 0 0,-21 21 16,22-21-16,-22 0 0,0 0 0,0 0 15,21 0-15,-20 0 0,-1 0 16,0-21-16,0 0 0,0 21 0,0-21 16,1 21-16,-1-21 0</inkml:trace>
  <inkml:trace contextRef="#ctx0" brushRef="#br0" timeOffset="98262.71">17187 11599 0,'0'22'31,"0"-44"0,0 1-31,0 0 16</inkml:trace>
  <inkml:trace contextRef="#ctx0" brushRef="#br0" timeOffset="104706.18">1185 13526 0,'0'0'0,"0"-22"0,-21 1 0,21 0 16,-21 21 15,0 21-31,21 22 16,0-1-16,0 0 0,0 1 16,0 20-16,0-21 0,0 22 15,0-1-15,0 1 0,0-1 0,0 1 16,0-1-16,0 1 0,0 21 15,0-22-15,-21 22 0,21-22 0,-22 1 16,1-1-16,21 1 0,0-22 16,0 0-16,0 1 0,0-1 15,0-21-15,0 0 0,-21-21 16,21-21 0,0 0-16,0-21 15,0-1-15,0 1 0</inkml:trace>
  <inkml:trace contextRef="#ctx0" brushRef="#br0" timeOffset="105034">868 13864 0,'0'0'0,"0"-21"0,-21 0 0,21 0 16,0 0-16,0-1 0,0-20 0,0 21 15,0 0-15,0-22 0,0 22 16,21 0-16,0 0 0,0 0 0,21 0 15,1 21-15,-1 0 0,0 0 16,22 21-16,-22 0 0,1 0 16,-1 0-16,0 22 0,1-1 0,-43 0 15,0 1-15,0-1 0,0 0 16,-22 1-16,1-1 0,-21 0 0,0 1 16,-1-22-16,1 21 0,0-21 15,-1 0-15,22 1 0,-21-1 16,21-21-16,-1 0 0,1 21 15,0-21-15,21-21 16,0 0 0,21-1-16,0 1 15,1 0-15,-1 0 0,21 0 0</inkml:trace>
  <inkml:trace contextRef="#ctx0" brushRef="#br0" timeOffset="105473.63">1524 13695 0,'0'0'0,"0"21"16,0 0-16,0 22 15,0-22-15,0 0 0,0 21 16,0 1-16,0-22 0,0 21 0,0-21 16,0 22-16,0-22 0,0 0 15,0 21-15,0-21 0,0 1 0,0-1 16,21-21-1,0 0-15,0 0 0,1 0 16,-1-21-16,0-1 0,0 1 0,0 0 16,22 0-16,-22-21 0,0 20 15,0-20-15,0 21 0,-21-21 16,21-1-16,1 1 0,-1 0 16,-21 20-16,0 1 0,0-21 0,0 21 15,0 42 1,-21 0-1,21 0-15,0 0 0,0 22 16,-22-22-16,22 21 0,-21 1 0,21 20 16,0-21-16,0 1 15,0-22-15,0 0 0,0 21 0,0-20 16,0-1-16,21 0 16,1-21-16,-1 0 0,0 0 15,0-21-15,0 0 0,0-1 16,1 1-16,20 0 0,-21-21 15</inkml:trace>
  <inkml:trace contextRef="#ctx0" brushRef="#br0" timeOffset="105970.35">2244 13420 0,'0'-21'0,"0"42"0,0-85 0,0 43 16,-22 21-16,22 21 15,0 0 1,-21 1-16,21 20 0,0 0 0,0 1 15,0-1-15,0 0 0,0 1 16,0 20-16,0-21 0,0 1 16,0 20-16,0-20 0,0-22 15,0 21-15,0 0 0,0-20 0,0-1 16,0 0-16,0 0 0,0 0 16,-21-21-1,21-21 1,0 0-16,0 0 15,0 0-15,0-1 0,0-20 16,21 21-16,0 0 0,1 0 0,20-1 16,0 1-16,-21 0 0,22 0 15,-1 0-15,0 21 0,1 0 0,-1 0 16,-21 0-16,22 0 0,-22 0 16,0 21-16,0 0 0,-21 0 15,0 0-15,0 1 0,0-1 16,-21 21-16,0-21 0,0 0 0,-22 1 15,1 20-15,0-21 0,-1 0 16,1 0-16,-22 1 0,22-22 0,0 21 16,21-21-16,-22 0 0,1 0 15,21 0-15,0 0 0,-1 0 0,1 0 16,21-21-16,-21 21 0,21-22 16,0 1-16,0 0 0,0 0 0,21 0 15,0 0-15,1-22 0,-1 22 16,21 0-16,0-21 0</inkml:trace>
  <inkml:trace contextRef="#ctx0" brushRef="#br0" timeOffset="106822.03">2857 13377 0,'0'0'0,"0"-21"0,22 21 15,-22 21 16,0 1-31,0 20 0,0-21 0,0 21 16,0 1-16,0-1 16,0 0-16,0 1 0,0-1 0,0 0 15,0 1-15,0-1 0,0 0 16,0-20-16,0 20 0,0-21 0,0 0 16,0 0-16,21 1 15,0-22-15,0 0 0,0 0 16,0 0-16,1-22 0,-1 1 0,0 21 15,-21-21-15,21 0 0,0 0 16,0 0-16,1-22 0,-22 22 0,0 0 16,21-21-16,-21 20 0,0 1 15,0 0-15,0 0 0,0 42 32,0 0-17,0 0-15,0 1 0,0-1 16,0 0-16,0 0 0,0 21 0,0-20 15,0-1-15,0 0 0,0 0 16,21-21-16,-21 21 0,21-21 16,0 0-1,0 0-15,1 0 0,-1 0 0,0 0 16,0-21-16,0 0 0,0 0 16,22 0-16,-22-1 0,21-20 0,-21 0 15,22 21-15,-22-22 0,21 1 16,-21 21-16,22 0 0,-22-22 15,0 43-15,0-21 0,0 21 16,-21 21 0,0 0-16,0 1 0,0-1 15,0 0 1,22-21 0,-22-21 15,0 0-31,0-1 0,0 1 15,0 0-15,0 0 16,0 0-16,-22 0 0,22-1 16,-21 22-16,0 0 15,0 0-15,0 0 0,0 0 16,21 22-16,-22 20 0,1-21 16,21 21-16,-21 1 0,21-1 0,-21-21 15,0 22-15,21-1 0,0 0 16,0-21-16,0 22 0,0-22 0,0 0 15,21 0-15,0-21 0,0 21 16,0-21-16,22 0 0,-22 0 0,21 0 16,1 0-16,-22 0 0,21 0 0,-21 0 15,22-21-15,-22 0 0,0 0 16,0 21-16,0-42 0,0 20 16,-21 1-16,0-21 0,0 21 15,0-22-15</inkml:trace>
  <inkml:trace contextRef="#ctx0" brushRef="#br0" timeOffset="106989.62">3471 13377 0,'-21'0'0,"42"0"0,-63 0 0,21 0 16,0 0-16,21 22 15,0-1 1,21-21-1,0 0-15,21 0 16</inkml:trace>
  <inkml:trace contextRef="#ctx0" brushRef="#br0" timeOffset="107414.38">4826 13568 0,'-21'-21'15,"42"42"-15,-42-63 0,21 20 0,0 1 0,0 0 16,0 0-16,0 0 16,21 21-16,0 0 15,0 0-15,-21 21 0,21 0 16,1 0-16,-1 22 0,-21-22 0,21 21 16,-21 0-16,21 1 0,-21-1 15,0-21-15,0 22 0,0-22 16,0 21-16,21-21 0,-21 0 0,0 1 15,0-1-15,0 0 0,0 0 16,21-21 0,1 0-16,-22-21 0,21 0 15,0 21-15,-21-43 0,21 22 16</inkml:trace>
  <inkml:trace contextRef="#ctx0" brushRef="#br0" timeOffset="107622.26">5270 13399 0,'-21'21'16,"21"0"0,-21 0-16,0 0 0,0 0 15,0 22-15,-1-22 0,1 21 0,0 1 16,0-22-16,0 21 0,0-21 16,21 22-16,0-22 0,-22 21 0,22-21 15,0 0-15,0 1 0,22-22 16,-1 0-1,0 0-15,0 0 0,0 0 16,22-22-16,-22 1 0</inkml:trace>
  <inkml:trace contextRef="#ctx0" brushRef="#br0" timeOffset="108015.03">5673 13441 0,'-43'0'31,"22"21"-31,0 0 0,0 0 0,0 22 16,-1-22-16,1 21 0,0-21 0,0 22 16,21-1-16,-21-21 0,0 22 15,21-1-15,-22-21 0,22 0 0,0 0 16,0 1-16,0-1 0,0 0 16,22-21-16,-1 0 0,0 0 15,21 0-15,-21 0 0,22 0 0,-1-21 16,0 21-16,-20-21 0,20-1 15,0 1-15,-21 0 0,1-21 0,-1 21 16,0-22-16,-21 1 0,0 21 16,0-22-16,0 1 0,0 0 0,-21 21 15,0-1-15,-1 1 0,1 0 0,0 0 16,-21 21-16,21 0 0,-22 0 16,22 0-16,0 0 0,-21 0 0,20 21 15,1 0-15,0 0 0,21 1 16,0 20-16,0-21 0,0 21 15,0-20-15,0-1 0,0 0 0,21 0 16,0 0-16,1 0 0,20-21 16,0 0-16</inkml:trace>
  <inkml:trace contextRef="#ctx0" brushRef="#br0" timeOffset="108239.7">6223 13547 0,'0'21'16,"0"0"-16,0 0 16,0 0-16,0 1 0,0-1 15,-21 0-15,21 0 0,-21 0 0,-1 0 16,22 1-16,0-1 0,-21 0 16,21 0-16,-21 0 15,21-42 16,0 0-31</inkml:trace>
  <inkml:trace contextRef="#ctx0" brushRef="#br0" timeOffset="108412.6">6202 13356 0,'0'0'0,"-21"0"31,-1 0-31,22 21 31,0 1-15,22-1-1,-1-21-15,0 21 0</inkml:trace>
  <inkml:trace contextRef="#ctx0" brushRef="#br0" timeOffset="108942.3">6943 13610 0,'0'0'0,"0"-21"0,0 0 0,0 0 16,0 0-16,-22-22 15,1 43-15,0-21 0,0 0 0,0 21 16,-22 0-16,22 0 0,-21 0 0,21 0 15,-22 0-15,22 21 0,0 0 16,-21 22-16,21-22 0,-1 21 0,1-21 16,0 22-16,0-1 0,21 0 15,0-21-15,0 22 0,0-22 16,0 0-16,0 0 0,0 0 0,0 1 16,21-1-16,0-21 0,0 0 0,22 0 15,-22 0-15,21 0 0,-21 0 16,22 0-16,-22-21 0,21-1 0,1 1 15,-1 0-15,-21 0 0,21 0 16,-20-22-16,20 1 0,-21 0 0,21-1 16,-20 1-16,-1-21 0,0 20 0,0 1 15,0-22-15,0 22 0,-21 0 16,22-22-16,-22 22 0,0 0 0,0 20 16,0-20-16,0 21 0,0 0 15,-22 21 1,1 21-16,21 0 0,-21 0 0,21 22 15,-21-1-15,21 0 0,-21 1 16,21-1-16,-21 0 0,21 22 0,0-22 16,0 22-16,0-22 0,0 43 15,0-43-15,0 0 0,21-21 16,-21 1-16,21-1 0,21 0 0,-21 0 16,1-21-16,-1 0 0,21 0 0</inkml:trace>
  <inkml:trace contextRef="#ctx0" brushRef="#br0" timeOffset="109606.92">8572 13653 0,'0'-22'0,"0"-41"16,0 42-16,0 0 15,0-1-15,0 1 0,0 0 0,0 0 16,-21-21-16,0 20 0,0 1 15,0 0-15,0 21 0,-22 0 16,22 0-16,0 0 0,0 0 0,-22 0 16,22 0-16,-21 21 0,21 0 0,0 1 15,-22 62 1,22-41-16,0-1 0,0 0 0,21 1 16,0-22-16,0 21 0,0 0 15,0-20-15,0-1 0,0 0 0,21 0 16,-21 0-16,21-21 0,43 0 15,-43 0-15,0 0 0,21 0 16,-21 0-16,1-21 0,20 0 0,-21 0 16,21 0-16,1-1 0,-22-20 15,21 21-15,-21-21 0,22-1 0,-22 1 16,21 0-16,-21-22 0,1 22 0,-1-1 16,0 1-16,-21 0 0,0-1 15,0 1-15,0 0 0,0-1 16,0 1-16,-21 42 15,0 0-15,-1 0 16,1 21-16,0 22 0,21-22 0,0 21 16,-21 0-16,0 1 0,21-1 15,0 0-15,0 22 0,0-22 0,0 1 16,0-1-16,0 0 0,0 1 16,0-1-16,0-21 0,0 21 15,21-20-15,0-1 0,0-21 0,22 0 16,-22 0-16,0 0 0,21 0 0,-21 0 15,1 0-15</inkml:trace>
  <inkml:trace contextRef="#ctx0" brushRef="#br0" timeOffset="109954.45">9017 13589 0,'0'0'0,"21"-21"31,0 21-31,0 0 16,1-21-16,-1 21 15,0 0-15,0-21 0,0-1 0,0 22 16,-21-21-16,22 21 0,-1-21 16,-21 0-16,0 0 0,0 0 15,-21 21-15,-1 0 16,1 0-16,0 0 0,0 0 16,0 21-16,0-21 0,-22 21 15,22 21-15,0-21 0,0 1 16,0 20-16,-1-21 0,1 21 0,21-20 15,0 20-15,0-21 0,0 0 0,0 0 16,0 1-16,21-1 0,1-21 16,-1 21-16,0-21 0,21 0 0,-21 0 15,22 0-15,-1 0 0,0 0 16,1 0-16,-22-21 0,21 0 0,22-22 16,-22 22-16,-21 0 0,0 0 15,1-22-15</inkml:trace>
  <inkml:trace contextRef="#ctx0" brushRef="#br0" timeOffset="110570.1">9504 13462 0,'0'-42'16,"-21"126"-16,42-126 0,-21 21 31,0 42-31,-21 0 0,21 0 16,0 1-16,0 20 0,0-21 0,0 0 16,0 22-16,0-22 0,0 0 15,0 21-15,0-21 0,0 1 0,-22-1 16,22 0-16,0 0 0,0 0 15,-21-21 1,21-21 0,0 0-1,0 0-15,0 0 0,0-22 16,0 22-16,0-21 0,0 21 0,0-22 16,0 1-16,21 0 0,1 20 15,-1-20-15,-21 21 0,21 0 0,0 0 16,21 21-16,-20-22 0,-1 22 0,0 0 15,21 0-15,-21 0 0,1 22 16,41-1-16,-42 21 16,0-21-16,1 0 0,-1 22 0,-21-22 15,0 21-15,0-21 0,0 22 16,0-22-16,0 0 0,0 0 0,0 0 16,0 1-16,0-1 0,-21-21 15,-1 0 1,22-21-1,0-1-15,0 1 16,22-21-16,-1 21 0,0 0 0,0-22 16,0 22-16,22-21 0,-22-1 15,21 22-15,-21-21 0,22 21 0,-22 0 16,21-1-16,-21 22 0,22 0 0,-22 0 16,0 0-16,0 0 0,0 0 15,-21 22-15,0-1 0,0 0 16,0 0-16,0 21 0,0-20 0,0 20 0,0 0 15,0-21-15,0 1 16,0 20-16,0-21 0,0 0 0,0 0 16,0 1-16,0-1 15,21-21 1,-21-21-16,22 21 16,-1-22-16,0 1 0,21 0 15</inkml:trace>
  <inkml:trace contextRef="#ctx0" brushRef="#br0" timeOffset="110933.89">10774 13356 0,'0'0'15,"-64"21"1,43 1-16,0-22 0,0 21 16,0 0-16,-1 0 0,22 21 15,-21-20-15,0 20 0,21-21 0,0 0 16,0 22-16,0-22 0,0 0 0,0 0 15,0 0-15,0 0 0,21 1 16,0-22-16,22 21 0,-22-21 16,0 0-16,0 0 0,22 0 0,-22-21 15,21 21-15,-21-22 0,0 1 16,22 0-16,-22-21 0,0 21 16,0-22-16,0 22 0,-21-21 15,0-1-15,0 1 0,0 21 0,0-21 16,0 20-16,-21-20 0,-21 0 15,21 42-15,0-21 0,-1 21 16,1 0-16,-21 0 0,21 0 16,0 21-16,-1-21 0,22 21 0,-21 0 0,21 0 15,-21 0-15,21 1 0,0-1 16,0 0-16,0 0 0,0 0 0,21 0 16,0 1-16</inkml:trace>
  <inkml:trace contextRef="#ctx0" brushRef="#br0" timeOffset="111199.74">11430 13314 0,'0'0'0,"0"-21"0,0 0 16,0-1-16,-21 22 16,0 0-16,-1 0 15,1 22-15,0-1 0,0 0 16,0 0-16,0 0 0,-1 22 15,1-22-15,0 21 0,21 0 16,-21 1-16,21-22 0,0 64 16,0-64-16,0 21 0,0-21 15,21 0-15,0 1 0,0-1 0,1 0 16,-1-21-16,21 0 0,-21 0 0,22 0 16,-22 0-16,21 0 0,-21 0 15</inkml:trace>
  <inkml:trace contextRef="#ctx0" brushRef="#br0" timeOffset="111442.6">11832 13272 0,'0'0'0,"0"-43"0,21 22 0,-21 0 0,21 21 16,1-21-16,-1 21 16,0 0-16,21 0 0,-21 0 0,1 0 15,-1 0-15,21 21 0,-21 0 0,0 21 16,1-20-16,-22-1 0,0 21 15,21 0-15,-21 1 0,0-1 0,0 22 16,0-22-16,-21 0 0,21 1 0,-22 20 16,1-21-16,0 1 0,0-22 15,0 21-15,0 1 0,-1-22 0,-41 21 16,42-21-16,0 0 16,-22-21-16,1 22 0,0-22 15</inkml:trace>
  <inkml:trace contextRef="#ctx0" brushRef="#br0" timeOffset="112122.21">7451 14520 0,'21'-21'0,"-42"42"0,42-63 16,-21 21-16,0 0 0,0 0 15,0-22-15,0 22 0,0 0 0,0 0 16,0 0-16,0-1 15,-21 22-15,-1 0 0,1 0 16,0 0-16,0 0 0,0 0 0,-22 0 16,22 22-16,0-1 0,0 0 15,0 0-15,0 0 0,-1 0 16,22 1-16,0-1 0,0 0 16,0 0-16,22 0 15,-1-21-15,0 21 0,0-21 16,0 22-16,0-1 0,1-21 15,-1 21-15,0 0 0,0 0 0,0-21 16,0 21-16,-21 1 0,0-1 0,0 0 16,0 0-16,0 0 15,-21-21 1,0 0-16,0 0 0,0 0 16,0 0-16,-1 0 15,44 0 16,-1 0-31,0 0 16,0 0-16,0 0 0,-21 21 16,0 1-16,0-1 15,0 0-15,0 0 0,0 0 0,0 22 16,-21-22-16,0 0 0,0 21 16,-22-21-16,22 22 0,0-22 0,-21 21 15,21-21-15,-1 22 0,1-22 16,21 0-16,0 0 0,-21 0 0,21 1 15,0-1-15,0 0 16</inkml:trace>
  <inkml:trace contextRef="#ctx0" brushRef="#br0" timeOffset="112602.27">6985 16256 0,'-21'0'0,"42"0"0,-63 0 0,20 0 16,1 0-16,0 0 0,42 0 31,0 0-15,1 0-16,-1 21 15,-21 0-15,0 1 16,0-1-16,0 0 0,-21 0 16,-1 0-16,1 0 15,-21 1-15,21-22 0,0 21 0,-22-21 16,22 21-16,0 0 0,0-21 16,0 0-16,21 21 0,21-21 15,0 0 1,21 21-16,-21-21 0,22 22 15,-1-22-15,0 21 0,-20 0 16,20 0-16,0 0 0,-21 22 16,1-22-16,-1 21 0,-21 0 0,0 1 15,0-1-15,-21 0 0,-1 1 0,1-1 16,-21 0-16,0 1 0,-1-22 16,1 21-16,0-21 0,-22-21 0,22 22 15,-1-22-15,1 0 0,-21 0 16,20 0-16,-20 0 0,20-22 15,-20 1-15</inkml:trace>
  <inkml:trace contextRef="#ctx0" brushRef="#br1" timeOffset="117646.56">1101 13102 0,'0'0'0,"-22"0"0,1 0 0,42 0 47,1 0-47,20 0 0,21 0 15,-20 0-15,41 0 0,-20 0 16,-1 0-16,22 0 0,0 0 0,-22 0 16,22 21-16,-22-21 0,22 0 15,-21 0-15,-1 0 0,22 0 0,-22 0 16,22 0-16,-22 0 0,22 0 16,-21 0-16,-1 0 0,1 0 15,-1 0-15,1 0 0,-22 0 0,-21 0 16,21 0-16,-20 0 0,-1 0 0,-21-21 15,-21 21 1,-1 0-16,-20 0 0,21 0 16,-21 0-16,-1 0 0,1-21 15</inkml:trace>
  <inkml:trace contextRef="#ctx0" brushRef="#br1" timeOffset="118262.21">1863 12425 0,'0'0'0,"-22"0"15,1 0 1,0 21-16,21 0 0,0 0 16,0 1-16,-21 20 0,0-21 15,21 21-15,-21 1 0,21-1 16,0 0-16,-22 1 0,22-1 0,-21 0 16,21-20-16,0 20 0,0-21 15,0 0-15,-21 0 0,21 1 0,0-1 16,0-42 15,0-1-31,0 1 0,0 0 16,0 0-16,0-21 0,0 20 15,0-20-15,0 0 0,21-1 16,-21 1-16,21 0 0,1 21 0,-1-22 16,0 1-16,0 0 0,0 20 15,0 1-15,1 0 0,-1 0 0,-21 0 16,21 0-16,0 21 0,0 0 15,0 21 1,-21 0-16,22 0 0,-22 21 0,0-20 16,0-1-16,21 21 0,-21 0 15,21-20-15,-21 20 0,0 0 0,0 1 16,0-22-16,21 21 0,-21-21 16,0 22-16,0-22 0,21 0 0,-21 0 15,0 0-15,0 0 16,0-42 15,0 0-15,0 0-16</inkml:trace>
  <inkml:trace contextRef="#ctx0" brushRef="#br1" timeOffset="118478.08">1736 12806 0,'21'0'32,"0"0"-32,0 0 15,0 0-15,0 0 0,1 0 16,-1 0-16,0 0 0,0-21 0,0 21 16,0 0-16,1 0 15,-1-21-15,-21-1 31,21 22-31</inkml:trace>
  <inkml:trace contextRef="#ctx0" brushRef="#br1" timeOffset="118799.91">2286 12658 0,'0'0'0,"0"21"16,0 0-16,0 0 31,21-21-31,0 0 16,0 0-1,1 0-15,-1-21 0,0 0 16,-21 0 0,-21 21-1,0 0-15,-1 0 0,1 0 16,0 0-16,0 0 0,0 0 15,0 0-15,21 21 0,0 0 16,0 0 0,21-21-1,0 0-15,0 0 16,0 0-16,0 0 0</inkml:trace>
  <inkml:trace contextRef="#ctx0" brushRef="#br1" timeOffset="119373.72">2963 12446 0,'0'0'0,"0"-21"31,-21 21-15,0 0 0,0 0-16,0 0 0,-1 21 0,1 0 15,-21-21-15,21 21 0,-22 1 16,22 20-16,-21-21 0,21 0 0,0 0 16,-1 22-16,1-22 0,21 0 15,0 21-15,0-20 0,0-1 0,0 0 16,0 0-16,21 0 0,22 0 15,-22-21-15,0 0 0,21 0 16,-20 0-16,20 0 0,-21 0 16,21 0-16,-20 0 0,20 0 15,-21 0-15,0-21 0,0 21 0,-21-21 16,22 21-16,-22-21 16,0 0 15,-22 21 63,22-21-32</inkml:trace>
  <inkml:trace contextRef="#ctx0" brushRef="#br1" timeOffset="121116.09">4974 14203 0,'0'0'0,"-21"0"0,-21 21 15,20-21-15,1 0 0,0 0 0,0 0 16,0 0-16,0 0 0,-1 0 31,44 0 0,-1 0-31,21 0 0,-21 0 0,22 0 16,20 0-16,-21 0 0,22 0 16,-1 0-16,1 0 0,-1 0 0,22 0 15,21 0-15,-21 0 0,20 0 0,1 0 16,0 0-16,0 0 15,21 0-15,-42 0 0,20 0 0,1 0 16,-21 0-16,21 0 0,-22 0 0,-20 0 16,21 0-16,-22 0 0,-21 0 15,22-21-15,-22 21 0,1 0 0,-22 0 16,0 0-16,0 0 0,0 0 16,-21-21-16,-21 0 31,0 21-31,0 0 0,0 0 0,-1-22 15,1 22-15,-21 0 0,21-21 0</inkml:trace>
  <inkml:trace contextRef="#ctx0" brushRef="#br1" timeOffset="121810.25">4953 12658 0,'0'0'0,"-21"-21"31,21-1-31,21 22 32,0 0-32,0 0 15,0 0-15,1 22 0,-1-1 16,0 0-16,-21 0 0,21 21 0,0-20 15,0 20-15,-21-21 0,0 21 16,0-20-16,0-1 0,0 0 0,0 21 0,0-21 16,0 1-1,-21-1-15,0-21 0,21-21 32,0-1-32,0 1 15,0 0-15,0-21 0,0 21 0,0-1 16,0-20-16,0 21 0,0-21 15,21 20-15,0-20 0,-21 21 0,22 0 16,-1 0-16,-21-1 0,0 1 0,21 21 16,0 0-16,-21-21 0,21 21 15,0 0-15,-21 21 16,0 0 0</inkml:trace>
  <inkml:trace contextRef="#ctx0" brushRef="#br1" timeOffset="122182.04">5440 12827 0,'0'0'16,"21"0"-16,0 0 16,0-21-1,-21 0-15,21 21 0,1-21 0,-22-1 16,21 1-16,-21 0 15,21 0-15,-21 0 16,0 0-16,-21 21 16,0 0-1,-1 0-15,1 21 16,0 0-16,0-21 0,0 21 0,0 0 16,21 0-16,0 1 0,0-1 15,-22 0-15,22 0 0,0 0 0,0 0 16,0 1-16,0-1 15,22 0-15,-22 0 0,21-21 0,-21 21 16,21 0-16,0-21 0,0 0 16,0 22-16,1-22 0,20 0 0,-21 0 15,0 0-15,0 0 0,22 0 16,-22-22-16,0 1 0,21 0 0,-20 0 16,-1 21-16</inkml:trace>
  <inkml:trace contextRef="#ctx0" brushRef="#br1" timeOffset="122594.8">6011 12361 0,'0'-21'16,"0"42"-16,0-63 0,-21 42 31,21 21-31,0 0 0,0 1 0,-21 20 15,21-21-15,-21 21 0,21-20 0,-21 20 16,21 0-16,0 1 0,0-1 16,0-21-16,0 21 0,0 1 0,0-22 15,0 0-15,0 0 0,0 0 0,0 1 16,0-1-16,0 0 0,21-21 16,0 0-1,0-21 1,-21 0-16,21-1 0</inkml:trace>
  <inkml:trace contextRef="#ctx0" brushRef="#br1" timeOffset="123653.95">6181 12615 0,'0'22'32,"0"-1"-32,0 0 0,0 0 15,0 0-15,0 0 0,0 1 16,-22-1-16,22 0 16,0 0-16,0 0 0,0 0 15,0 1-15,22-22 31,-1 0-31,-21-22 0,21 1 16,0 21-16,-21-21 0,21 0 0,0 0 16,-21 0-16,22-1 0,-22 1 15,21 0-15,-21 0 0,0 0 16,21 0-16,-42 42 47,21 0-47,-21 0 0,21 0 15,0 0-15,0 1 0,0-1 0,-22 0 16,22 0-16,0 0 0,0 0 0,0 1 16,0-1-16,22-21 15,-1 0 1,0 0-16,0 0 0,0 0 0,-21-21 16,21 21-16,1-22 0,-1 1 15,21 0-15,-21 0 0,0 0 0,1 0 16,-1-1-16,-21-20 0,0 21 15,0 0-15,0 0 0,0-1 0,0 1 16,-21 21 15,21 21-31,-22-21 0,22 22 16,0-1-16,-21 0 0,21 0 16,0 0-16,0 0 0,0 1 15,0-1-15,0 0 0,0 0 0,0 0 16,0 0-16,21 1 0,1-22 15,-1 0-15,0 0 16,0 0-16,0 0 0,0 0 16,22 0-16,-22-22 0,0 1 15,21 21-15,-20-21 0,-1 0 0,0 0 16,0 0-16,-21-1 0,0 1 16,0 0-16,0-21 15,0 21-15,0 42 31,-21-21-31,21 21 0,-21 0 16,21 0-16,-21 0 0,21 1 16,0-1-16,0 0 0,0 0 15,0 0-15,0 0 0,0-42 63,0 0-63,0 0 15,0 0-15,0 0 0,0-1 0,21 1 16,0-21-16,0 21 0,-21 0 16,21-1-16,0 1 0,1 21 0,-1-21 15,0 21-15,0 0 0,0 0 0,0 0 16,1 0-16,-1 21 0,-21 0 16,0 1-16,21-1 0,-21 0 0,0 0 15,0 0-15,0 22 0,0-22 0,0 0 16,0 0-16,0 0 0,-21 0 15,0-21-15,21 22 0,-22-22 16,1 0 0,0 0-1,0-22-15</inkml:trace>
  <inkml:trace contextRef="#ctx0" brushRef="#br1" timeOffset="123858.45">5736 12467 0,'0'0'0,"42"0"32,-20 0-32,-1 0 0,21 0 15,0 0-15,1 0 0,-1 0 0,0 0 16,1 0-16,-1 0 0,22 0 0,-22 0 15,0 0-15,22-21 0</inkml:trace>
  <inkml:trace contextRef="#ctx0" brushRef="#br1" timeOffset="124137.99">7451 12425 0,'-22'0'0,"1"0"16,0 0-16,21 21 15,0 0-15,0 0 0,-21 1 0,21-1 16,-21 0-16,21 21 0,0-21 16,0 1-16,-21 20 0,21-21 0,-22 0 15,22 22-15,0-22 0,0 0 0,0 0 16,0 0-16,0 0 15,22-21-15,-1 0 16,0 0-16,0 0 16,0-21-16,0 0 0</inkml:trace>
  <inkml:trace contextRef="#ctx0" brushRef="#br1" timeOffset="124678.68">7281 12658 0,'-42'0'15,"84"0"-15,-84 21 16,63-21 0,0 0-16,0 0 15,1 0-15,-1 0 0,0 0 0,0 0 16,0 0-16,0 0 16,1 0-16,20 0 0,-42-21 0,21 21 15,0 0-15,0 0 0,-21 21 47,-21-21-47,21 21 0,-21 0 0,21 0 16,0 1-16,0-1 15,0 0-15,21-21 16,0 0-16,1 0 16,-1 0-16,0 0 15,0 0-15,-21-21 0,21 0 0,0 21 16,1-22-16,-22 1 0,0 0 15,21 21-15,-21-21 0,21 21 16,-21-21-16,0 0 0,0 42 47,0 0-47,0 0 0,0 0 0,-21 0 16,21 1-16,-21-1 0,21 21 0,0-21 15,-22 22-15,22-1 16,0-21-16,-21-21 0,21 21 0,0 0 15,0 1-15,0-1 16,-21-21 15,21-21-15,0-1 0</inkml:trace>
  <inkml:trace contextRef="#ctx0" brushRef="#br1" timeOffset="124931.53">8001 12552 0,'-21'63'31,"21"-41"-31,-21-1 16,21 0-16,-22 21 0,22-21 0,-21 22 15,21-1-15,-21 0 0,0-20 16,21 20-16,-21-21 0,0 43 15,21-43-15,0 0 0,-22 0 0,22 0 16,0 0-16,22-21 16,-1 0-1,0 0-15,0-21 0,0 0 16,-21 0-16,21 0 0,1 0 16</inkml:trace>
  <inkml:trace contextRef="#ctx0" brushRef="#br1" timeOffset="125178.39">7959 12658 0,'0'0'0,"0"-21"0,0-1 0,-22 1 16,22 0-16,0 0 0,22 21 31,-1 0-31,0 0 16,0 0-16,0 0 0,0 21 16,-21 0-1,0 0-15,0 1 16,-21-1-16,0-21 0,0 21 0,0 0 15,-22-21-15,22 21 0,0-21 16,0 0-16,0 0 0,0 21 0,42-21 47,0 0-47,0-21 0,0 0 0,0 21 16</inkml:trace>
  <inkml:trace contextRef="#ctx0" brushRef="#br1" timeOffset="125454.24">8149 12679 0,'0'0'16,"21"0"-16,0 0 0,1 0 15,-1-21-15,0 21 16,0-21-16,-21-1 16,21 22-16,-21-21 0,0 0 15,21 21-15,-21-21 0,0 0 0,-21 21 31,0 0-31,0 0 0,21 21 16,-21 0-16,21 0 0,-21 0 16,21 1-16,0-1 15,0 0-15,0 0 0,0 0 0,0 0 16,21 1-16,0-22 0,0 0 16,0 0-1,0 0-15,1 0 0</inkml:trace>
  <inkml:trace contextRef="#ctx0" brushRef="#br1" timeOffset="125965.94">4508 13081 0,'0'0'0,"0"-21"16,22 21-1,20-21-15,-21 21 16,21 0-16,22 0 0,-1 0 0,1 0 16,-1 0-16,22 0 0,0 0 15,-1 0-15,22 0 0,0 0 16,0 0-16,21 0 0,0 0 16,0 0-16,21-21 0,-21 21 0,21 0 15,0 0-15,1-22 0,-22 1 0,21 21 16,-21 0-16,0-21 0,-21 21 15,-1 0-15,1 0 0,-21-21 0,0 21 16,-1 0-16,1 0 0,-22 0 0,-20 0 16,-1 0-16,0 0 0,-20 0 15,-1 0-15,-21 21 32,-21-21-17,21 21 1</inkml:trace>
  <inkml:trace contextRef="#ctx0" brushRef="#br1" timeOffset="126607.16">8657 14393 0,'0'0'0,"-21"0"0,0 0 0,0-21 15,-1 0-15,22 0 16,22 21 0,-1 0-16,21 0 15,0 0-15,1 0 0,20 0 16,22 0-16,0 0 0,-1 0 0,22 0 0,0 0 15,0 0-15,0 0 16,21 0-16,0 0 0,21 0 0,-21 0 16,0 0-16,0 0 0,0 0 15,0 0-15,-21 0 0,-1 0 0,1 0 16,0 0-16,-42 0 0,-1 0 0,1 0 16,-22 0-16,-21 0 0,0-21 15,-21 0-15,-21-1 16,0 22-16,-21-21 0,20 0 15,1 0-15</inkml:trace>
  <inkml:trace contextRef="#ctx0" brushRef="#br1" timeOffset="128446.89">9080 12510 0,'0'21'16,"0"0"-16,0 21 16,0-21-16,0 1 0,0-1 15,0 21-15,-21-21 0,21 0 0,0 1 16,-21-1-16,21 0 0,-21 0 0,0 0 16,21-42 15,0 0-16,0 0-15,0 0 0,21-1 16,0 1-16,0 0 0,0-21 16,1 21-16,-1-1 0,-21 1 15,21 21-15,0-21 0,0 21 0,0 0 16,1 0-16,-1 0 16,-21 21-1,0 0-15,0 1 0,0-1 0,0 21 16,21-21-16,-21 0 0,21 1 0,-21-1 15,21 0-15,0 0 0,1 0 16,-1-21-16,0 21 0,0-21 0,0 0 16,0 0-16,22 0 0,-22 0 15,21 0-15,-21 0 0,1-21 0,20 21 16,-21-21-16,21 0 0,-20 0 16,-1 0-16,0-1 0,0-20 15,0 21-15,-21 0 0,0 0 0,0-22 16,0 22-16,0 0 0,0 0 15,-21 0-15,0-1 0,0 1 0,0 21 16,-1 0-16,1 0 0,0 0 0,0 0 16,0 0-16,0 21 0,-1 1 0,1-1 15,0 0-15,0 0 0,21 0 16,0 0-16,-21 22 0,21-22 0,0 21 16,0-21-16,0 1 0,0-1 0,0 0 15,0 0-15,21-21 16,0 0-16,0 0 0,0 0 15,1 0-15,20 0 0,-21-21 0,0 21 16,0-21-16,22 0 0,-22-22 16,0 22-16,-21 0 0,21 0 0,-21 0 15,21-1-15,-21 1 0,0 0 0,0 0 16,0 42 15,0 0-31,-21 0 0,21 1 16,0-1-16,0 0 0,0 0 15,0 0-15,0 0 0,0 1 16,0-1-16,21 0 0,1-21 16,-1 0-16,0 0 0,0 0 15,0 0-15,0 0 0,22 0 0,-22 0 16,0 0-16,21-21 0,-20 0 0,-1 21 16,0-22-16,0 1 0,0 0 15,0 0-15,-21 0 0,0-22 0,0 22 16,0 0-16,0 0 0,0 42 47,0 0-47,0 0 0,0 1 15,0-1-15,0 0 16,0 0-16,-21 0 0,21 0 0,0 1 16,0-1-16,0 0 15,0-42 16,0 0-31,0-1 16,21 1-16,-21 0 0,0 0 0,22 0 16,-1 0-16,-21-1 0,0 1 0,21 0 15,0 0-15,0 0 0,-21 0 16,21 21-16,1 21 16,-22 0-1,0 0-15,0 0 0,0 0 16,0 1-16,0-1 0,0 0 15,0 0-15,0 0 0,0 0 0,0 1 16,0-1-16,21-21 0,-21 21 16,21 0-16,0-21 0,0 0 0,0 0 15,1 0-15,-1 0 0,0 0 16,0-21-16,0 0 0,0 0 16,1-1-16,-22 1 0,21 0 0,0 0 15,0 0-15,21-22 0,-42 22 16,22 0-16,-22 0 0,21 0 15,-21 0-15,21 21 0,-21 21 32,0 0-17,0 0-15,0 0 0,0 0 16,0 1-16,0-1 0,0 0 0,0 0 16,0 0-16,0 0 15,21 1-15,0-1 0,0-21 16,1 0-16,20 0 0,-21 0 0,21 0 15,-20 0-15,20 0 0,-21 0 16,0 0-16,22-21 0,-22-1 0,0 1 16,0 0-16,0 0 0,0 0 15,1 0-15,-22-22 0,0 22 16,0 0-16,0 0 0,0 0 0,0-1 16,0 1-16,0 0 0,-22 21 15,1 0-15,0 0 0,21 21 16,-21 0-16,0 1 0,0 20 15,21-21-15,0 0 0,0 0 0,0 1 16,0-1-16,0 0 0,0 0 16,0 0-16,0 0 0,21-21 15,0 0-15,0 0 0,0 0 16,0 0 0,1-21-16,-1 0 15</inkml:trace>
  <inkml:trace contextRef="#ctx0" brushRef="#br1" timeOffset="128585.74">11324 12637 0,'-21'0'15,"0"0"-15,21 21 16</inkml:trace>
  <inkml:trace contextRef="#ctx0" brushRef="#br1" timeOffset="130838.01">19071 10562 0,'0'21'0,"0"1"16,21-22 15,0 0-31,1 0 16,-1 0-16,-21-22 0,0 1 16,21 21-16,-21-21 15,0 0-15,0 0 16,-21 0-1,0 21-15,-1-22 0,1 22 16,0 0-16,0 0 0,-21 0 16,20 0-16,1 22 0,-21-1 15,21 0-15,-22 0 0,-20 21 16,42-20-16,-22 20 0,1 0 0,21-21 16,-21 22-16,-1-1 0,1 22 15,0-22-15,20 0 0,22-21 16,0 22-16,0-1 0,0-21 0,0 22 15,0-22-15,22 21 0,-1-21 16,0 0-16,0 1 0,21-1 0,-20 0 16,20-21-16,-21 0 0,21 0 0,1 0 15,-22 0-15,21 0 16,1 0-16,-22 0 0,21-21 0,0 21 16,1-21-16,-22-1 0,21 22 0,1-21 15,-22 0-15,21 0 0,-21 0 16,22 0-16</inkml:trace>
  <inkml:trace contextRef="#ctx0" brushRef="#br1" timeOffset="131130.84">19664 10435 0,'0'-21'0,"0"42"0,0-21 31,-21 21-15,21 22-16,0-22 0,-22 21 0,22 1 16,-21-1-16,0 0 0,21 1 15,0-1-15,0 0 0,-21 1 0,21-1 16,-21 0-16,21-21 0,0 22 0,0-22 16,0 21-16,0-21 0,0 1 15,0-1-15,0 0 0,0 0 0,0 0 16,21-21-1,0-21 1,0 21-16,0-21 0,1 0 16</inkml:trace>
  <inkml:trace contextRef="#ctx0" brushRef="#br1" timeOffset="131674.37">20278 10859 0,'0'0'0,"0"-22"0,0 1 0,0 0 15,0-21-15,0 21 16,0-1-16,-22 1 0,22 0 0,-21 21 16,21-21-16,-21 21 0,0 0 15,0 0-15,0 0 0,-1 21 16,1-21-16,0 21 0,0 22 15,-21-22-15,20 0 0,1 21 0,0-21 16,0 22-16,0-22 0,0 21 0,-1-21 16,22 1-16,0-1 0,0 0 15,0 0-15,0 0 0,0 0 0,0 1 16,22-22-16,-1 0 0,0 0 16,0 0-16,0 0 0,0 0 15,22 0-15,-22-22 0,0 1 0,0 0 16,0 0-16,1 0 0,-22 0 15,21-1-15,0 1 0,-21-21 0,21 21 16,-21-22-16,0 22 0,21 0 16,-21 0-16,0 0 0,21 21 0,-21-21 15,0 42 1,0 0 0,0 0-16,0 0 0,0 0 15,0 22-15,0-22 0,-21 0 0,21 0 16,0 22-16,-21-22 0,21 0 15,0 0-15,0 0 0,0 0 16,0 1-16,0-1 0,0 0 0,21-21 31,0 0-31,1 0 0,-1 0 16,0 0-16,0-21 0,0 0 0</inkml:trace>
  <inkml:trace contextRef="#ctx0" brushRef="#br1" timeOffset="132175.41">20997 10732 0,'0'0'0,"0"-22"16,-21 22-16,0 0 0,0 0 16,0 0-16,-1 0 15,1 22-15,0-1 0,-21-21 0,21 21 16,-1 0-16,-20 0 0,21 0 0,0-21 15,0 22-15,-22 20 16,43-21-16,0 0 16,21-21-16,1 0 15,-1 0-15,0 0 16,0 0-16,0 0 0,0 0 0,1 0 16,-1 0-16,0 0 0,0 0 15,0 21-15,0-21 0,1 0 0,-1 0 16,0 22-16,-21-1 15,21-21-15,-21 21 16,0 0-16,0 0 16,-21 0-16,0 1 15,0-22-15,-1 21 0,1-21 16,0 21-16,-21-21 0,21 0 16,-1 0-16,-20 21 0,21-21 0,0 0 15,0 0-15,-22 0 0,22 0 0,0 0 16,0 0-16,0 0 0,-1 0 15,1-21-15,0 21 16,21-21-16,0 0 31,21 21-15,0-22-16,1 22 0</inkml:trace>
  <inkml:trace contextRef="#ctx0" brushRef="#br1" timeOffset="132746.31">21505 10943 0,'0'-21'0,"43"-42"31,-43 41-31,21 22 0,-21-21 0,0 0 15,21 21-15,-21-21 0,21 21 0,-21-21 16,-21 21 0,0 0-1,0 0-15,-1 0 0,1 0 0,0 0 16,0 0-16,0 21 0,0 0 16,-22-21-16,43 21 0,-21-21 0,0 21 15,21 1-15,-21-22 0,21 21 16,0 0-16,0 0 0,0 0 15,0 0 1,21 1-16,0-22 16,0 21-16,0-21 0,1 21 15,-1-21-15,0 0 16,0 21-16,0-21 0,0 0 0,1 0 16,-1 21-16,0-21 0,0 21 15,-21 1 1,-21-22-1,0 21-15,0-21 16,-22 0-16,22 0 0,0 0 0,0 21 16,0-21-16,-22 0 0,22 0 15,0 0-15,0 0 0,0 0 16,-1 0-16,1 0 16,0 0-1,0 0-15,21-21 31,0 0-15</inkml:trace>
  <inkml:trace contextRef="#ctx0" brushRef="#br1" timeOffset="133702.66">22691 10562 0,'0'0'0,"0"-21"0,21 21 15,0-21-15,-21 42 47,0 0-47,-21 22 16,0-22-16,-1 0 0,1 21 0,0-21 15,0 22-15,0-22 0,0 21 0,-1-21 16,1 22-16,0-22 0,0 21 16,0-21-16,21 1 0,-21-1 0,21 21 15,0-21-15,-22 0 0,22 1 16,0-1-16,-21 0 0,21 0 16,0-42 30,0 0-46,0 0 0,21-1 0,-21 1 16,22 0-16,-1 0 0,-21-21 0,21 20 16,0-20-16,0 0 0,0-1 15,1 1-15,-1 0 0,0-1 0,21 1 16,-21 0-16,1-1 0,20 22 16,-21-21-16,21 21 0,1 0 15,-22-1-15,0 1 0,21 0 0,-20 0 0,-1 21 16,0 0-16,0-21 0,0 21 15,0 0-15,-21 21 16,0 0-16,0 0 0,0 0 0,0 1 16,0-1-16,0 21 0,0-21 0,0 22 15,0-1-15,0 0 0,0 1 16,0-22-16,0 21 0,0 0 0,0 1 16,0-22-16,0 21 0,-21-21 0,21 1 15,0 20-15,0-21 0,0 0 16,0 0-16,0 1 0,0-1 0,0 0 15,0-42 48,0 0-63,-21-1 16,21 1-16,-21 21 15,21-21-15,-21 21 0</inkml:trace>
  <inkml:trace contextRef="#ctx0" brushRef="#br1" timeOffset="133981.82">22479 10901 0,'21'0'31,"0"0"-16,0 0-15,1 0 0,20 0 0,-21-21 16,21 21-16,1 0 0,-1 0 0,-21-21 16,22 21-16,-1 0 0,-21 0 15,21 0-15,-20-22 0,-1 22 0,0 0 16,0 0-16,0 0 0,0 0 31,1-21 0,-1 21-31</inkml:trace>
  <inkml:trace contextRef="#ctx0" brushRef="#br1" timeOffset="135054.17">24363 10372 0,'0'-21'16,"0"42"-16,0-64 0,0 22 0,0 0 16,0 0-1,-21 21 16,-1 0-31,1 0 0,0 0 16,0 0-16,0 0 0,0 0 0,-1 0 16,-20 0-16,21 0 0,0 21 15,-22-21-15,22 21 0,0-21 16,-21 21-16,21-21 0,-1 22 0,1-22 0,0 0 16,-21 21-16,42 0 15,-21-21-15,21 21 16,0 0-16,0 0 15,21-21 17,0 22-32,0-22 0,0 0 15,0 0-15,1 0 0,-1 21 16,21-21-16,-21 0 0,0 0 0,1 21 16,20-21-16,-21 0 0,0 21 0,0 0 15,1-21-15,-1 21 0,0-21 16,0 22-16,0-22 0,-21 21 15,0 0-15,21-21 0,-21 21 0,22-21 16,-22 21-16,0 0 0,0 1 16,0-1-16,0 0 15,0 0-15,-22-21 0,1 21 0,21 0 16,-21-21-16,0 22 0,0-22 16,0 21-16,-1-21 0,1 21 0,0-21 15,-21 0-15,21 21 0,-1-21 0,-20 0 16,21 21-16,0-21 0,-22 0 0,22 21 15,-21 1 1,21-22-16,42 0 47,0 0-47,21 0 0,-20 0 16,-1-22-16,21 22 0,-21 0 0,22 0 15,-22 0-15,0 0 0,0 0 16,0 0-16,0 0 0,1 0 15,-22 22 1,0-1-16,0 0 16,0 0-16,0 0 0,-22-21 15,22 21-15,-21 1 0,0-1 0,21 21 16,-21-21-16,0 0 0,0 1 16,-1 20-16,22-21 0,-21 0 15,0 0-15,21 22 0,-21-22 0,21 0 16,0 0-16,-21 0 0,21 1 0,-21-22 15,21 21-15,0 0 0,0 0 16,0 0-16,0 0 16,0 1-16,0-1 15,21-21-15,0 0 0,0 0 16,0 0-16,0 0 0,1 0 0,-1 0 16,0 0-16,21 0 0,-21 0 0,1 0 15,-1-21-15,0 21 0,0 0 16,-21-22-16,0 1 15,21 21-15</inkml:trace>
  <inkml:trace contextRef="#ctx0" brushRef="#br1" timeOffset="136411.15">24193 16425 0,'-21'0'0,"42"0"0,-63 0 0,21 0 16,0 0-16,0 0 16,-1 0-16,1 0 15,21-21-15,0 0 16,0 0-16,0 0 16,0 0-1,21-1-15,1 22 16,-1 0-16,0 0 0,0 0 0,21-21 15,-20 21-15,20 0 0,-21 0 0,0 0 16,22 0-16,-22 21 0,0-21 16,0 22-16,0-22 0,0 21 0,-21 0 15,0 0-15,0 0 0,0 0 16,0 1-16,-21-1 0,0 0 16,-21 0-16,21 0 0,-22 0 0,22 22 15,-21-22-15,-1 0 0,1 21 16,21-20-16,-21 20 0,-1 0 15,1-21-15,21 22 0,0-22 0,-22 21 16,43-21-16,0 22 0,0-22 16,0 21-16,0-21 0,0 22 0,21-22 15,22 0-15,-22 0 0,21 0 0,-21 1 16,22-1-16,-1 0 0,0-21 16,-20 21-16,20-21 0,-21 0 0,21 0 15,-20 0-15,-1 0 0,0 0 0,0 0 16,-21-21-1,0 0 1,-21 21 0,0 0-16,0 0 15,-1 0-15,1 0 0,0 0 0,0 21 16,0-21-16,21 21 0,-21 0 16,-1 0-16,1 1 0,21-1 0,0 0 15,0 0-15,0 0 0,0 22 0,0-22 16,0 21-16,0 0 0,0-20 15,21 20-15,1 0 0,-22 22 0,21-22 16,0 0-16,0 1 0,0 20 16,-21-20-16,0-1 0,0 0 0,0 1 15,0-1-15,0 0 0,-21 1 16,0-1-16,0-21 0,-22 21 16,1-20-16,21-1 0,-21 0 0,-1-21 0,22 21 15,-21-21-15,21 0 16,-1 0-16,1 0 0,0 0 0,0 0 15,0 0-15,0-21 16,21 0-16,-22 21 0,22-21 16,0-1-16,-21 1 0,21 0 0,-21 0 0,21 0 15,0 0-15,0-1 0</inkml:trace>
  <inkml:trace contextRef="#ctx0" brushRef="#br2" timeOffset="145618.62">17949 13039 0,'0'-21'16,"0"-1"-16,0 1 16,0 0-1,-21 21 1,21 21 0,0 0-16,0 22 15,-21-22-15,21 21 0,0 1 0,-21-1 16,21 0-16,0 22 15,0-22-15,0 22 0,-21-1 0,21 22 16,-22-22-16,1 1 0,21-1 0,-21 22 16,0-22-16,21-20 0,0 20 15,-21 1-15,21-22 0,-21 0 0,21 1 16,0-1-16,-22 0 0,22 1 0,0-22 16,0 0-16,0 0 0,0-63 31,0 21-16,22 0-15,-22-1 0,21-20 16</inkml:trace>
  <inkml:trace contextRef="#ctx0" brushRef="#br2" timeOffset="145958.42">17716 13314 0,'-21'-21'0,"42"42"0,-63-63 0,21 20 15,21 1-15,0 0 16,0 0-16,0 0 0,0 0 0,0-1 16,21 1-16,21 21 15,-20-21-15,-1 21 0,21 0 0,-21 0 16,64 0-16,-43 0 0,-21 21 16,22 0-16,-1 1 15,-21-1-15,22 0 0,-43 21 0,0-21 16,0 1-16,0 20 0,0-21 0,0 0 15,-22 0-15,1 22 0,-21-22 16,21 0-16,-22 0 0,22 0 0,-21 1 16,21-1-16,0-21 0,-1 21 15,22-42 17,0 0-32,22-1 15,-1 1-15,0 0 0,0 21 0</inkml:trace>
  <inkml:trace contextRef="#ctx0" brushRef="#br2" timeOffset="146407.17">18309 13123 0,'0'22'31,"0"-1"-31,0 0 0,0 0 16,0 0-16,0 0 0,0 1 0,-21-1 15,21 21-15,0-21 0,0 0 16,0 1-16,0-1 0,0 21 0,0-21 16,0 0-16,0 1 0,21-1 15,0-21-15,0 0 16,1 0-16,-1 0 0,0 0 0,0 0 16,0 0-16,0 0 0,22-21 15,-22-1-15,0 1 0,0 0 0,0 0 16,1 0-16,-1-22 0,-21 22 0,21-21 15,-21 21-15,21-22 0,-21 22 16,0 0-16,0 0 0,0-21 31,0 63-31,0 0 16,0 0-16,0 0 0,0 22 0,0-22 0,0 21 16,0-21-16,0 22 15,0-22-15,0 21 0,0-21 0,0 22 16,0-22-16,0 0 0,0 0 0,0 0 15,21-21-15,0 0 16,1 0-16,-1 0 0,0-21 16,0 0-16,0 0 0,0 0 0,1-1 15,-1-20-15</inkml:trace>
  <inkml:trace contextRef="#ctx0" brushRef="#br2" timeOffset="147771.17">19050 12848 0,'0'0'0,"0"43"0,0-1 0,-21 0 15,21 1-15,-21-1 0,21 0 16,0 1-16,0-1 0,0 0 0,0 1 16,0-1-16,0-21 0,0 21 0,0-20 15,0-1-15,0 0 0,0 0 16,0 0-16,0 0 0,0-42 31,0 0-15,0 0-16,0 0 0,0 0 15,0-1-15,0 1 0,0 0 16,0 0-16,21 0 0,21-22 16,-21 22-16,0 21 0,1 0 0,-1 0 15,0 0-15,0 0 0,0 0 16,0 0-16,1 0 0,-1 21 15,0 1-15,0-22 0,0 21 0,0 0 16,-21 0-16,0 0 0,0 0 0,0 22 16,0-22-16,0 0 0,-21-21 15,0 21-15,-21 0 0,21 1 16,-22-22-16,22 21 0,-21-21 16,21 0-16,-1 0 0,-20 0 0,21 0 15,0 0-15,0 0 16,21-21-16,21 21 31,0 0-15,0 0-16,0 0 0,0 21 15,1-21-15,-1 0 0,0 0 16,0 0-16,0 0 0,22 0 0,-22 0 16,21 0-16,-21-21 0,22-1 15,-1 22-15,0-21 0,1 0 16,-1 0-16,0-21 0,-21 20 0,22-20 15,-22 0-15,0 21 0,0-43 0,0 22 16,-21-1-16,0-20 0,22 21 16,-22-22-16,0 22 0,0-1 0,21 22 15,-21 0-15,0 0 0,0 0 16,0 42 0,0 0-16,0 0 0,0 22 0,-21-1 15,21 0-15,-22 1 0,22-1 16,0 0-16,0 1 0,0-1 0,0 0 15,0-21-15,0 22 0,0-22 16,0 21-16,0-21 0,0 1 0,0-1 16,0 0-16,22-21 15,-1 0-15,0 0 0,0 0 16,0 0-16,0-21 16,1 0-16,-1 21 0,-21-22 0,21 1 15,0 0-15,-21-21 0,0 21 0,0-1 16,21 1-16,-21 0 0,21 0 15,-21 0-15,0 42 32,0 0-32,0 0 15,0 0-15,0 1 0,0-1 0,0 0 0,22 0 16,-22 0-16,21 0 0,-21 1 16,42 20-16,-21-42 15,0 21-15,1-21 0,-1 0 0,0 0 16,0 0-16,0 0 0,0 0 15,1 0-15,-1 0 0,0 0 0,0-21 16,0 0-16,0 0 0,1-1 16,-22 1-16,21 0 0,0-21 0,0 21 15,0-22-15,-21 1 0,21 21 0,1-22 16,-1 22-16,0 0 0,-21 0 16,21 21-16,0 0 0,0 0 15,1 21-15,-22 0 16,0 0-16,0 1 15,0-1-15,0 0 16,0 0-16,21-21 47,-21-21-47,0 0 0,0 0 16,0-1-16,0 1 0,0 0 15,0 0-15,0 0 0,0 0 16,-21-1-16,-1 1 0,1 21 15,0-21-15,0 21 16,0 0-16,0 21 0,-1 0 0,1 1 16,21 20-16,-21-21 0,0 21 15,0-20-15,21 20 0,-21 0 16,21 1-16,0-1 0,0-21 16,0 0-16,0 0 0,21 1 15,0-22-15,0 21 0,0-21 16,0 0-16,1 0 0,-1 0 0,0 0 15,0 0-15,0 0 0,0 0 16,1-21-16,-1-1 0,0 1 0,0 0 16,0 0-16,0 0 0,-21 0 0</inkml:trace>
  <inkml:trace contextRef="#ctx0" brushRef="#br2" timeOffset="148094.76">20172 12658 0,'-21'21'16,"42"-42"-16,-42 63 0,21-21 0,0 0 16,0 1-16,21-22 15,0 0 1,0 0-16,0 0 0,0 0 15,1-22-15,-1 22 0,-21-21 16,0 0-16,0 0 0,0 0 16,0 0-16,-21 21 0,-1-22 0,1 22 15,0 0-15,0-21 0,0 21 16,0 0-16,-1 0 0,1 21 16,21 1-1,0-1-15,0 0 0,0 0 0,0 0 16,0 0-16,0 1 0</inkml:trace>
  <inkml:trace contextRef="#ctx0" brushRef="#br2" timeOffset="148850.32">22056 12700 0,'0'0'0,"0"-21"0,0 0 0,0 0 16,-22 42-1,1 21 1,0-21-16,0 22 0,0-1 15,0 0-15,-1 22 0,1-22 16,0 22-16,0-22 0,0 21 0,0-20 16,-1-1-16,1 0 0,0 1 0,0-1 15,0 0-15,21-20 0,0 20 16,-21-21-16,21 0 0,0 0 0,-22-21 16,22 22-16,0-44 31,0 1-31,0 0 0,0 0 0,22 0 15,-1 0-15,-21-22 0,21 1 16,0 0-16,0-1 0,0 1 0,1 0 16,-1-22-16,0 1 0,0 20 15,21-20-15,-20 20 0,-1-20 16,21 42-16,-21-22 0,0 22 0,1 0 16,-1 0-16,0 21 0,0 0 0,-21 21 15,21 0-15,-21 22 16,21-1-16,-21 0 0,0 1 0,0-1 15,0 21-15,0-20 0,0 20 16,0-20-16,0-1 0,0 0 0,0 1 16,0-22-16,0 21 0,22-21 0,-22 0 15,21 22-15,-21-22 16,0 0-16,0 0 16,21-21-16,-21-21 31,0 0-31,-21 0 0,0 21 15</inkml:trace>
  <inkml:trace contextRef="#ctx0" brushRef="#br2" timeOffset="149058.21">21738 13229 0,'0'0'0,"-21"0"0,0 0 16,0 0-16,21 21 15,21-21 1,21 0-16,-21 0 0,0 0 15,22 0-15,-1 0 0,-21 0 16,22 0-16,-1 0 0,0 0 16,1-21-16,-1 0 0,-21 21 0,21-21 15,1 21-15,-22-21 0,0 21 0,21-21 16,-20 21-16,-1-22 0,0 22 16,-21-21-16</inkml:trace>
  <inkml:trace contextRef="#ctx0" brushRef="#br2" timeOffset="149414.01">23114 12742 0,'0'-21'0,"0"42"0,0-63 16,0 21-16,-21 21 31,21 21-15,-21 0-16,-1 0 0,1 22 0,0-22 15,0 21-15,21 1 16,-21-1-16,0 0 0,21 1 0,0-1 16,0 43-16,0-43 15,0 0-15,0-21 0,0 1 0,0 20 16,0-21-16,0 0 0,21 0 0,0 1 15,-21-1-15,21-21 0,0 21 16,0-21-16,1 0 0,-1 0 16,0 0-16,0 0 0,0 0 0,0 0 15,1 0-15,-1-21 0,0 0 16</inkml:trace>
  <inkml:trace contextRef="#ctx0" brushRef="#br2" timeOffset="149790.79">23664 12615 0,'0'0'0,"21"0"16,1 0-1,-1 0-15,0 0 0,0 22 0,0-1 16,0 0-16,1 0 0,-1 0 16,0 22-16,0-1 0,0 0 15,-21 1-15,0-1 0,0 21 0,0-20 16,0-1-16,0 0 0,0 1 16,-21-1-16,0-21 0,0 22 0,0-22 15,-1 0-15,-20 21 0,21-42 0,0 21 16,0 1-16,-1-1 0,1-21 15,21 21-15,-21-21 0,0 0 16,21-21 15,0 0-31,21-1 16</inkml:trace>
  <inkml:trace contextRef="#ctx0" brushRef="#br2" timeOffset="150538.13">24977 12721 0,'0'0'0,"-22"-21"0,1 0 16,0 21-16,0 0 0,0 0 15,0 0-15,-1 0 0,1 0 0,-21 0 16,21 0-16,-22 21 0,22-21 16,-21 21-16,21 0 0,0 1 0,-22-1 15,43 0-15,-21 0 0,0 0 16,21 0-16,0 1 15,0-1-15,21-21 0,0 0 16,0 0-16,1 21 0,-1-21 16,21 0-16,-21 0 0,22 0 15,-22 21-15,21-21 0,-21 21 0,0-21 16,1 21-16,-1 1 0,0-1 16,-21 0-16,0 0 0,0 0 0,0 0 15,0 1-15,0-1 0,-21 0 0,0 0 16,-1 0-16,-20 0 0,21 1 15,0-1-15,0-21 0,-22 21 0,22-21 16,0 21-16,-21-21 0,20 21 0,1-21 16,0 0-16,0 0 0,0 0 15,0 0-15,42 0 47,0-21-47,0 21 0,0 0 16,0 0-16,1 0 0,-1 0 0,0 0 15,0 0-15,0 0 0,0 0 16,1 0-16,-22 21 0,0 0 16,0 1-16,0-1 15,0 0-15,0 0 0,-22 0 0,22 0 16,-21 22-16,0-22 0,0 0 0,0 21 16,0-20-16,-1-1 0,1 0 15,21 0-15,-21 0 0,21 0 16,-21 1-16,21-1 0,0 0 15,0 0 1,21-21 0,0 0-1,-21-21-15,21 21 0,1 0 16</inkml:trace>
  <inkml:trace contextRef="#ctx0" brushRef="#br2" timeOffset="151263.12">24744 14859 0,'0'-63'16,"21"63"-16,0-22 16,0 22-16,0 0 0,1-21 15,-1 21-15,21 0 0,-21 0 16,22 0-16,-22 0 0,21 0 0,-21 0 16,22 0-16,-22 0 0,-21 21 15,0 1-15,0-1 0,0 0 16,0 0-16,0 0 0,-43 0 15,22 1-15,-21-1 0,0 0 0,-1 0 16,1-21-16,-22 21 0,22 0 0,0 1 16,-1-1-16,1 0 0,21-21 15,0 21-15,0 0 0,-1-21 0,22 21 16,0 1-16,22-22 16,-1 21-16,0-21 15,0 21-15,0 0 0,22-21 0,-22 21 16,21 0-16,-21-21 0,22 22 15,-22-1-15,21 0 0,-21 0 0,0 0 16,1 0-16,-1 1 0,0-1 16,0 0-16,-21 0 0,0 0 0,0 22 15,0-22-15,0 0 0,0 0 16,-21 0-16,0 0 0,0 1 0,-1-1 16,1-21-16,-21 21 0,21-21 15,0 0-15,-22 21 0,22-21 16,0 0-16,-21 0 0,20 0 0,1 0 0,0 0 15,-21-21-15,21 0 0,-1 21 0,1-21 16,0-22-16,0 22 0,0 0 16,21-21-16</inkml:trace>
  <inkml:trace contextRef="#ctx0" brushRef="#br2" timeOffset="151871.69">23199 14161 0,'0'0'0,"-43"0"31,22 0-31,0 0 0,42 0 47,0 0-31,22 0-16,-22 0 0,42 0 0,-20 0 15,20 0-15,22 0 0,-22 0 16,43 0-16,-21 0 0,21 0 0,-1 0 15,-20 0-15,21 0 0,0 0 16,-22 0-16,1 0 0,21 0 0,-43 0 16,22 0-16,-21 0 0,-1 0 0,1 0 15,-22 0-15,-21 0 0,21 0 16,-20 0-16,-44 0 31,1 0-15,0 0-16,0 0 0,0 0 0,-22 0 15,22 0-15,-21 0 0,21 0 0,-22 0 16,1 0-16</inkml:trace>
  <inkml:trace contextRef="#ctx0" brushRef="#br2" timeOffset="152286.45">23156 14415 0,'0'0'0,"0"21"15,21-21 1,22 0-16,-22 0 0,21 0 15,1 0-15,20 0 0,1 0 16,20 0-16,1 0 0,0 0 0,-1 0 16,1-21-16,0 21 0,-1 0 15,-20 0-15,20 0 0,-20 0 16,21 0-16,-43 0 0,21-22 0,1 22 16,-22 0-16,1 0 0,-22 0 15,21 0-15,-21 0 0,0 0 0,1 0 16,-44 0 15,1 0-31,-21 0 0,21 0 16,0 0-16,-22 0 0,1 0 0,0 0 15,-1 22-15,1-22 0</inkml:trace>
  <inkml:trace contextRef="#ctx0" brushRef="#br2" timeOffset="152650.24">23029 14753 0,'0'0'0,"21"0"0,1 0 16,20 0-16,-21 0 0,21 0 15,-20 0-15,41 0 0,-21 0 16,22 0-16,-1 0 0,22 0 0,-21 0 16,20 0-16,1 0 0,0 0 0,-1 0 15,1 0-15,-22 0 0,1 0 16,-1 0-16,1 0 0,-22 0 0,1 0 16,-1 0-16,-21 0 0,0 0 15,0 0-15,1 0 0,-1 0 16,-42 0 15,-1 0-31,1 0 0,0 0 0,0 0 16,0 0-16,0 0 0,-22 0 15,22 0-15</inkml:trace>
  <inkml:trace contextRef="#ctx0" brushRef="#br2" timeOffset="152980.04">22839 15028 0,'0'0'0,"-21"0"0,21 22 16,21-22 15,0 0-31,21 0 0,-21 0 0,22 0 16,20 0-16,-20 0 0,20 0 0,1 0 15,20 0-15,-20 0 0,20 0 16,1 0-16,0 0 0,-1 0 0,1 0 16,0 0-16,-1 0 0,-20 0 0,-1 0 15,1 0-15,-22 0 0,-21 0 16,22 0-16,-22 0 0,-42 0 47,0 0-47,-1 0 0,1 0 15,0 0-15</inkml:trace>
  <inkml:trace contextRef="#ctx0" brushRef="#br2" timeOffset="154713.13">22204 11367 0,'-21'0'16,"-1"0"-16,1 0 16,0 0-16,21-22 0,-21 22 0,0 0 15,0 0-15,-1 0 16,1 0-16,0 0 0,21-21 15,-21 21 1,42 0 0,0 0-16,0 0 0,22 0 15,-1 0-15,0 0 0,64-21 16,-42 21-16,-1-21 0,22 21 16,-22 0-16,22 0 0,0-21 0,-22 21 15,22 0-15,-22 0 0,1 0 16,-1 0-16,-20 0 0,20 0 0,-20 0 15,-22 0-15,0 0 0,0 0 0,0 0 16,0 0-16,-42 0 47,0 0-31,0 0-16,0 0 0,0 0 15,-1 0-15,1 0 0,0 0 16</inkml:trace>
  <inkml:trace contextRef="#ctx0" brushRef="#br2" timeOffset="155073.6">21971 11472 0,'0'0'0,"-21"22"0,0-22 0,-1 0 0,44 0 32,20 0-17,-21 0-15,21 0 0,-20 0 0,20 0 16,21 0-16,-20 0 0,20 0 16,1 0-16,-1 0 0,22 0 0,0-22 15,-22 22-15,22 0 0,-22 0 16,22 0-16,-22-21 0,1 21 0,-22 0 15,22 0-15,-43 0 0,21 0 16,1 0-16,-22 0 0,0 0 0,-42 0 63,0 0-63,-1 0 15</inkml:trace>
  <inkml:trace contextRef="#ctx0" brushRef="#br2" timeOffset="155642.28">22500 11536 0,'0'-21'0,"0"42"0,0-63 16,0 20-16,0 1 16,21 21-1,-21 21 1,0 1-16,0-1 15,-21 0-15,0 21 0,0-21 16,0 22-16,-1-1 0,1 0 0,-21 1 16,21-1-16,0 0 0,-22 22 0,22-22 15,0 1-15,0-1 0,-22 43 16,22-64-16,0 0 0,0 21 16,21-21-16,0 1 0,-21-22 15,42-22 16,-21 1-15,21 0-16,0 0 16,0 0-16,-21-22 0,22 22 0</inkml:trace>
  <inkml:trace contextRef="#ctx0" brushRef="#br2" timeOffset="155978.09">22754 11472 0,'0'0'0,"0"22"31,-21-22-15,0 21-16,0 0 0,-1 0 0,1 21 0,-21 22 16,21-43-1,0 21-15,-22 1 0,22-1 0,0 22 16,0-22-16,0 0 0,-22 1 0,22 20 15,0-21-15,-21 22 0,20-22 16,1-21-16,0 22 0,0-22 16,21 0-16,0 0 0,-21 0 15,21-42 32,0 0-47,0 0 16,0 0-16</inkml:trace>
  <inkml:trace contextRef="#ctx0" brushRef="#br2" timeOffset="156305.9">21929 12002 0,'0'-22'0,"0"-20"32,21 42-17,0 0 1,0 0-16,-21 21 0,21 0 0,-21 1 16,21-1-16,-21 0 0,22 21 0,-22-21 15,0 22-15,21-22 0,-21 21 16,21-21-16,-21 22 0,0-22 0,0 0 15,0 21-15,0-20 0,21-22 0,-21 21 16,0 0-16,21-21 0,-21 21 16,21-21-1,1 0-15,-22-21 16,0 0 0,21 21-16</inkml:trace>
  <inkml:trace contextRef="#ctx0" brushRef="#br2" timeOffset="156515.62">22733 12107 0,'0'0'16,"-21"0"0,0 22-16,-1-1 15,1 0-15,0 0 0,0 0 0,-21 0 0,20 1 16,-20-1-16,0 0 15,21 0-15,-22 0 0,22 0 0,-21 1 16,21-1-16,-22 0 0,22 0 0,0 0 16,0 0-16,0 1 0</inkml:trace>
  <inkml:trace contextRef="#ctx0" brushRef="#br2" timeOffset="163415.57">16912 10710 0,'0'0'0,"-21"0"0,0 0 16,21 22 0,0-1-1,0 0 1,21-21-1,0 0 1,0 0-16,0 0 0,1 0 0,-1 0 16,0 0-16,21-21 0,-21 0 0,1 21 15,-1-22-15,0 22 0,0 0 16,-21-21-16,0 0 0,0 0 16,-21 21-1,0 0-15,0 0 0,-22 0 16,22 0-16,0 0 0,0 21 0,-22-21 15,22 21-15,0 0 0,0 1 16,0-1-16,0 0 0,-1 0 16,22 0-16,0 0 0,0 1 0,0-1 15,0 0-15,0 0 0,0 0 16,0 0-16,0 1 0,22-22 16,-1 21-16,0-21 0,0 0 0,0 0 15,0 0-15,1 0 16,-1 0-16,0 0 0,0 0 0,0 0 0,0 0 15,1 0-15,-22-21 32,-22 21-32,1 0 0,0 0 15,0 0-15,-21 0 0,20 0 0,-20 21 16,21-21-16,0 21 16,0 0-16,-1 0 0,1-21 0,0 21 15,21 1-15,-21-1 0,21 0 0,0 0 16,0 0-16,0 0 0,0 1 15,0-1-15,0 0 16,21-21-16,0 0 0,0 0 16,1 0-16,-1 0 0,0 0 15,0 0-15,0 0 0,0 0 0,22-21 16</inkml:trace>
  <inkml:trace contextRef="#ctx0" brushRef="#br2" timeOffset="164082.19">17568 11028 0,'0'-21'16,"-21"0"-1,21-1-15,-21 22 0,0 0 16,0 0-16,-1 0 0,1 0 16,0 0-16,0 22 0,0-22 0,-22 21 15,22 0-15,0 0 0,-21 0 0,21 0 16,-1 1-16,1-1 0,21 0 15,0 0-15,-21 0 0,21 0 0,0 1 16,21-22 0,0 0-1,1 0-15,-1 0 0,21 0 0,-21 0 16,22 0-16,-22-22 0,21 1 0,-21 0 16,22 21-16,-22-21 0,0 0 15,0 0-15,0 21 0,0-22 0,1 22 16,-22-21-16,0 42 47,0 1-47,0-1 15,0 0-15,0 0 0,0 0 16,-22 22-16,22-1 0,-21-21 0,21 21 16,-21 1-16,21-1 0,0 22 15,0-22-15,-21 0 0,21 1 16,0-1-16,0 21 0,0-20 0,0-1 15,0 0-15,0 22 0,0-22 0,21 1 16,-21 20-16,0-21 0,0 1 16,0-22-16,0 21 0,0 1 0,0-22 15,0 0-15,-21 0 0,0 0 16,0 0-16,-1 1 0,1-22 0,-21 0 16,21 21-16,-22-21 0,1 0 15,21 0-15,-21 0 0,-1-21 0,1 21 16,21-22-16,-22 1 0,22 0 0,-21 0 15,21-21-15,0 20 0,21-20 16,-22 0-16,22 21 0,-21-22 0,21 1 16,0 0-16,0-1 0,0 22 0,0-21 15,21 21-15,1-1 0,-22 1 16,21 0-16,0 0 0,21 0 0,-21 0 16,1-1-16,20 1 0,-21-21 15,21 21-15,1 0 0,-22-22 0</inkml:trace>
  <inkml:trace contextRef="#ctx0" brushRef="#br2" timeOffset="164459.98">17907 11028 0,'0'0'16,"0"21"15,0 0-15,21-21 15,0 0-15,-21-21-1,0 0 1,0 0-1,-21 21 1,0 0 0,21 21-16,0 0 15,0 0 1,0 0 0,0 1-1,0-1 1</inkml:trace>
  <inkml:trace contextRef="#ctx0" brushRef="#br2" timeOffset="164753.81">17886 11451 0,'0'0'16,"0"21"-16,0 1 0,0-1 0,0 0 15,0 0 1,21-21-1,0 0 1,-21-21 0,0 0-16,0 0 15,0-1-15,0 1 16,-21 21 0,0 0-16,21 21 15,0 1 1,-21-22-16,21 21 0,0 0 0,0 0 15</inkml:trace>
  <inkml:trace contextRef="#ctx0" brushRef="#br0" timeOffset="-144435.18">2921 12488 0,'-21'0'204,"0"0"-189,-1 0 1,1 0 31,0 0-32,0 0 48</inkml:trace>
  <inkml:trace contextRef="#ctx0" brushRef="#br0" timeOffset="-141929.83">2942 12488 0,'-21'0'78,"0"0"-63,0 22 1,-1-22 0,1 21-16,21 0 15,-21 0-15,0-21 0,0 21 16,0 0-16,-1-21 0,22 22 16,-21-22-16,0 21 0,0 0 15,21 0-15,-21 0 16,0-21-16,21 21 15,0 1 1,0-1 0,0 0 15,21 0 0,0-21-31,0 0 16,0 0-16,0 0 15,1 0 1,-1 0-16,0 0 0,0 0 16,0 0-16,0 0 0,1 0 15,-1 0-15,0 0 16,0 0-16,0 0 16,0 0-16,1 0 15,-22 21 1,21-21-16,-21 21 15,21-21 1,-21 22-16,0-1 16,0 0-1,0 0-15,0 0 16,0 0-16,0 1 16,-21-1-1,0-21-15,21 21 0,-22-21 16,22 21-1,-21-21-15,0 0 0,0 0 0,0 21 16,0-21-16,-1 0 16,1 0-16,0 0 15,0 0-15,0 0 0,0 0 0,-1 0 16,1 0-16,0 0 0,0 0 16,0 0-16,0 0 0,-1 0 0,1 0 15,0 0-15,0 0 16,0 0-16,42 0 78,0 0-78,0 0 16,0 0-16,1 0 0,-1 0 15,0 0-15,0 0 0,0 0 16,0 0-16,1 0 0,-1 0 15,0 0-15,0 0 0,0 0 16,0 0-16,1 0 0,-1-21 16,0 21-16,0-21 15,0 21-15,-21-21 0,21 21 16,1-21-16,-22-1 16,21 22-16,-21-21 15,0 0 1,0 0-16,0 0 15,0 0 1,0-1 0,-21 22-16,-1 0 15,1 0-15,0 0 0,0-21 16,0 21-16,0 0 16,-1 0-16,1 0 0,0-21 0,0 21 15,0 0-15,0 0 0,21-21 16,-22 21-16,1 0 0,0-21 15,0 21 1,0 0-16,21-21 16,-21-1-1,21 1 1,0 0 0,0 0-16,0 0 15,0 0-15,0-1 16,0 1-1,0 0-15,21 0 16,0 21 0,-21-21-16,21 21 15,0-21-15,0 21 16,1 0-16,-22-22 0,21 22 0,0-21 16,0 21-16,0 0 0,0 0 15,-21-21-15,22 21 0,-1 0 0,0 0 16,0 0-16,0 0 0,0-21 15,1 21-15,-1 0 0,0 0 32,-21 21 15,-21-21-16,0 0-16,-1 0 17,1 0-17,0 0 1,0 0 0,0 0-16,0 0 15,-1 0-15,1 0 0,0 0 16,21 21-16,-21-21 0,0 0 0,0 21 15,-1 1-15,1-1 0,0-21 16,0 21-16,0-21 16,21 21-16,0 0 0,-21-21 0,21 21 15,-22-21-15,22 22 0,0-1 16,0 0 0,0 0-1,0 0-15,22-21 16,-1 21-16,0-21 15,0 0-15,0 0 16,0 0-16,1 22 0,-1-22 16,0 0-16,0 0 15,0 0-15,0 0 0,1 0 16,-1 0 0,0 0-16,0 21 15,0-21 1,0 21-16,1-21 15,-1 21 1,-21 0 0,0 0-1,21-21-15,-21 22 16,0-1 0,0 0-1,0 0 1,-21-21-16,21 21 15,-21-21-15,-1 0 0,1 21 0,0-21 16,0 0-16,0 0 0,0 22 16,-1-22-16,1 0 0,0 0 0,0 0 15,0 0-15,0 0 0,-1 0 16,1 0-16,0 0 0,0 0 0</inkml:trace>
  <inkml:trace contextRef="#ctx0" brushRef="#br0" timeOffset="-141026.08">1884 12891 0,'-21'0'0,"-22"0"16,22 0 15,42 0 16,0 0-47,1 0 0,-1 0 15,0 0-15,0 21 0,21-21 0,1 0 16,-1 21-16,0-21 0,22 0 16,-1 21-16,1-21 0,-1 0 15,22 0-15,42 21 0,-42-21 16,-22 0-16,1 0 0,-1 0 15,-20 0-15,-1 0 0,21 0 0,-41 0 16,20 0-16,-21 0 0,0 0 0,0 0 16,1 0-16,-22 21 15,-22-21 1,1 0 0,0 0-16,0 0 0,0 0 15,0 0-15,-1 0 0,1 0 0,0 0 16,0 0-16</inkml:trace>
  <inkml:trace contextRef="#ctx0" brushRef="#br0" timeOffset="-140618.31">1397 13039 0,'-21'0'0,"42"0"0,-63 0 15,20 0-15,44 0 47,20 0-47,-21 0 0,21 0 0,1 0 16,20 0-16,1 0 0,-1 0 15,1 0-15,-1 0 0,22 0 0,0 0 16,-22 0-16,22 0 0,-1 0 16,-20 0-16,21 0 0,-22 0 0,1 0 15,-1 0-15,1 0 0,-22 0 16,0 0-16,1 0 0,-22 0 0,0 0 16,0 0-16,0 0 0,0 0 15,-21 21-15,22-21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2622-2D85-4EA7-BBEE-A41E91B1C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599BE-67B2-4B32-9867-F3526C45F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2648-FD7E-49AF-8DB2-0105F618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D645-B1B1-4F2F-A32D-7AA1A289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D757-4E9C-4376-A20C-6D758D0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0BEF-CD3B-4871-995C-75D275E9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6C6F-51E7-4D1E-B08E-1E219981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C422-9261-44E4-B8D3-AE4ADA3D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FC9D-6D41-4306-84BB-5AB10923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2D7C-E295-4E97-8098-7F06DB5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1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B9D89-9998-433C-8849-9C4BA4EE3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B0A7-86FA-403C-91DF-19A6EB79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912E-A3B5-4067-923B-2EA6679C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8999-88AF-4B90-AFCF-411B54B3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989C-AFFE-4560-B298-42C0C800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B2EF-68C7-4E4F-8467-B0E581E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5D2-0175-4A64-AE26-82B43669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4C5C-DB94-4030-B945-142510A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B941-A4C1-4196-9FB3-62BFD88F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2F4B-7D5E-4C2F-963B-740B4D3A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3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563F-DBC3-4ADC-A64A-ACE9F3B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6A50-8370-4267-9CCC-57BDA37D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24AF-CEEB-40D8-95C4-578B15AF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5036-0528-4269-98E0-BB076A00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49B4-CC80-4360-BE5C-B3D3F9E0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3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21B2-D21F-4D3C-BFAC-4A56BE73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50F5-5972-43B1-BB26-6837364BF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02CB-3462-4EB8-A7C8-99F18AA2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B72F9-2296-4984-8631-74B6C01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53E9-2FF5-421E-A518-5A7D78CC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0D73-79F3-4453-AE5A-89D6439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8236-0FD4-4DF3-BE3A-B5E2725C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71EF-C496-423E-AC64-70766A4B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2AF18-BA04-4B38-B99B-5C7D8F30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7EB1-E7F6-467D-A9A7-85F5C993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6BCF-8048-41D8-B739-B76E993A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1C8B-1CCA-47CD-A100-7E3503D9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3E3B-EBF5-41C6-A41F-AEEDADC7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86FBF-643E-4FA8-AEFD-8FAF536B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3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AA02-31F0-446E-A389-10D68537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2C68-612D-474D-A05C-5ED6C1E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5812-17B4-4BC5-A3DC-5F28A906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3376-DAC3-4BDB-B498-7F30F644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3B6FF-F381-4D58-B02E-E1DED7E4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02C2E-E5DF-40BD-B571-7150615C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E589-5894-49BC-9C2E-B188F411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C696-905A-421F-BD20-8F9AAAC0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8975-AB5C-42F8-8129-562F4F73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9EAF-0304-430C-B37B-176993C1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A66E-8E6D-4F77-B5C5-7569DB19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89D76-5AA8-4A8A-A077-B3DA61F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2C66B-9BF8-47EA-A6AF-B2F5D85A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5561-7BC2-487E-97F8-26D3FCF7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CD763-8236-4CA4-89E1-9A002D6FC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AC8F5-6C0E-4D4B-9DF4-CB6AB3C7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58F3-366D-47F8-B148-466B962E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11E1-E3FD-41CE-B9C0-DA4B64A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1702-983B-4E81-842E-AF01138A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CFDAD-3A57-4BE7-998D-006D49EF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0F74-EB39-4CB6-9EBA-345392CA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0E263-B26A-4E02-B5D3-5DE1E8345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E253-B27F-409B-91F3-162ED1D5AC6F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28F3-6709-45A8-A7DA-863F641CA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D225-7666-42DC-BA83-8B47FF0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99C3-A708-44FB-801C-F0E550CBC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8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517AB6-0F3E-4D05-A618-6B0B1354AC57}"/>
                  </a:ext>
                </a:extLst>
              </p14:cNvPr>
              <p14:cNvContentPartPr/>
              <p14:nvPr/>
            </p14:nvContentPartPr>
            <p14:xfrm>
              <a:off x="609480" y="221040"/>
              <a:ext cx="749844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517AB6-0F3E-4D05-A618-6B0B1354A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11680"/>
                <a:ext cx="751716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57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B1C6EC-1413-4E57-964C-262A92BD5147}"/>
                  </a:ext>
                </a:extLst>
              </p14:cNvPr>
              <p14:cNvContentPartPr/>
              <p14:nvPr/>
            </p14:nvContentPartPr>
            <p14:xfrm>
              <a:off x="0" y="129600"/>
              <a:ext cx="1218456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B1C6EC-1413-4E57-964C-262A92BD5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220328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40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AFD068-5BFA-476A-B0BF-096301E032B6}"/>
                  </a:ext>
                </a:extLst>
              </p14:cNvPr>
              <p14:cNvContentPartPr/>
              <p14:nvPr/>
            </p14:nvContentPartPr>
            <p14:xfrm>
              <a:off x="289440" y="0"/>
              <a:ext cx="6096600" cy="223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AFD068-5BFA-476A-B0BF-096301E03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611532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96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AD5B2E-4084-4F43-BEE7-DE86EEB1D7BB}"/>
                  </a:ext>
                </a:extLst>
              </p14:cNvPr>
              <p14:cNvContentPartPr/>
              <p14:nvPr/>
            </p14:nvContentPartPr>
            <p14:xfrm>
              <a:off x="114120" y="266760"/>
              <a:ext cx="956376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AD5B2E-4084-4F43-BEE7-DE86EEB1D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57400"/>
                <a:ext cx="958248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09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E5C366-F4B8-4E87-9435-BB3897684AAB}"/>
                  </a:ext>
                </a:extLst>
              </p14:cNvPr>
              <p14:cNvContentPartPr/>
              <p14:nvPr/>
            </p14:nvContentPartPr>
            <p14:xfrm>
              <a:off x="30600" y="152280"/>
              <a:ext cx="917460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E5C366-F4B8-4E87-9435-BB3897684A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42920"/>
                <a:ext cx="919332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74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9FD8B3-4C91-4A86-974B-A5541810A0EE}"/>
                  </a:ext>
                </a:extLst>
              </p14:cNvPr>
              <p14:cNvContentPartPr/>
              <p14:nvPr/>
            </p14:nvContentPartPr>
            <p14:xfrm>
              <a:off x="716400" y="350640"/>
              <a:ext cx="8709840" cy="27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9FD8B3-4C91-4A86-974B-A5541810A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341280"/>
                <a:ext cx="8728560" cy="27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98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2D33F2-6005-46D0-9623-CFFC967E5724}"/>
                  </a:ext>
                </a:extLst>
              </p14:cNvPr>
              <p14:cNvContentPartPr/>
              <p14:nvPr/>
            </p14:nvContentPartPr>
            <p14:xfrm>
              <a:off x="60840" y="190440"/>
              <a:ext cx="949500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2D33F2-6005-46D0-9623-CFFC967E5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81080"/>
                <a:ext cx="951372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C6208-D6D4-401E-81F1-C436D60D17E3}"/>
                  </a:ext>
                </a:extLst>
              </p14:cNvPr>
              <p14:cNvContentPartPr/>
              <p14:nvPr/>
            </p14:nvContentPartPr>
            <p14:xfrm>
              <a:off x="205560" y="7560"/>
              <a:ext cx="909864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C6208-D6D4-401E-81F1-C436D60D1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1800"/>
                <a:ext cx="911736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57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CB2347-AB71-4AEE-BCF8-5DDAB7DBBE2B}"/>
                  </a:ext>
                </a:extLst>
              </p14:cNvPr>
              <p14:cNvContentPartPr/>
              <p14:nvPr/>
            </p14:nvContentPartPr>
            <p14:xfrm>
              <a:off x="403920" y="281880"/>
              <a:ext cx="7643160" cy="383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CB2347-AB71-4AEE-BCF8-5DDAB7DBB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72520"/>
                <a:ext cx="7661880" cy="38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53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3FC126-8615-42EF-ACF0-A1857BD4D185}"/>
                  </a:ext>
                </a:extLst>
              </p14:cNvPr>
              <p14:cNvContentPartPr/>
              <p14:nvPr/>
            </p14:nvContentPartPr>
            <p14:xfrm>
              <a:off x="647640" y="358200"/>
              <a:ext cx="779580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3FC126-8615-42EF-ACF0-A1857BD4D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348840"/>
                <a:ext cx="781452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1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D0E784-C1C2-47D7-BB85-C8A87C8FAA8D}"/>
                  </a:ext>
                </a:extLst>
              </p14:cNvPr>
              <p14:cNvContentPartPr/>
              <p14:nvPr/>
            </p14:nvContentPartPr>
            <p14:xfrm>
              <a:off x="281880" y="655200"/>
              <a:ext cx="8062200" cy="38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D0E784-C1C2-47D7-BB85-C8A87C8FA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645840"/>
                <a:ext cx="808092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02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05283-693F-4E78-8650-E9F994E55A9C}"/>
              </a:ext>
            </a:extLst>
          </p:cNvPr>
          <p:cNvSpPr txBox="1"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Test8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Test8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Test8();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(10,23.89);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(20.90,20,80);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141224-778D-4F4C-B1ED-A8C86D1DD9A5}"/>
                  </a:ext>
                </a:extLst>
              </p14:cNvPr>
              <p14:cNvContentPartPr/>
              <p14:nvPr/>
            </p14:nvContentPartPr>
            <p14:xfrm>
              <a:off x="876240" y="144720"/>
              <a:ext cx="8862480" cy="641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141224-778D-4F4C-B1ED-A8C86D1DD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35360"/>
                <a:ext cx="888120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43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416544-0593-4936-A008-6AD39C7D0EA4}"/>
                  </a:ext>
                </a:extLst>
              </p14:cNvPr>
              <p14:cNvContentPartPr/>
              <p14:nvPr/>
            </p14:nvContentPartPr>
            <p14:xfrm>
              <a:off x="1889640" y="1181160"/>
              <a:ext cx="6317280" cy="49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416544-0593-4936-A008-6AD39C7D0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280" y="1171800"/>
                <a:ext cx="633600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63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86B02C-1520-414B-A198-2EE15C8B7EA2}"/>
                  </a:ext>
                </a:extLst>
              </p14:cNvPr>
              <p14:cNvContentPartPr/>
              <p14:nvPr/>
            </p14:nvContentPartPr>
            <p14:xfrm>
              <a:off x="281880" y="182880"/>
              <a:ext cx="952524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86B02C-1520-414B-A198-2EE15C8B7E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73520"/>
                <a:ext cx="95439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05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65A-4696-4C98-8009-BACEEF7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C26A-071B-4F7F-A17F-062DA4134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275020-FC3E-4F5A-9AB3-80B8FD06A92E}"/>
                  </a:ext>
                </a:extLst>
              </p14:cNvPr>
              <p14:cNvContentPartPr/>
              <p14:nvPr/>
            </p14:nvContentPartPr>
            <p14:xfrm>
              <a:off x="304920" y="99000"/>
              <a:ext cx="882432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275020-FC3E-4F5A-9AB3-80B8FD06A9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89640"/>
                <a:ext cx="884304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97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2021-09-25T07:44:47Z</dcterms:created>
  <dcterms:modified xsi:type="dcterms:W3CDTF">2021-09-25T07:45:14Z</dcterms:modified>
</cp:coreProperties>
</file>