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5:24:54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1122 0,'0'-21'0,"0"42"0,0-63 0,0 20 15,0 1 1,0 42 15,0 1-31,0 20 0,0-21 0,0 21 16,0 1-16,0-1 15,0 0-15,0 22 0,0-22 0,-21 1 16,0 20-16,21 1 0,-21-22 16,0 21-16,21-20 0,0 20 15,-22-20-15,22-1 0,-21 0 0,21-21 16,0 1-16,0 41 16,0-42-16,0-42 31,0 0-31,0 0 15</inkml:trace>
  <inkml:trace contextRef="#ctx0" brushRef="#br0" timeOffset="360.79">1460 1291 0,'0'0'0,"-42"-63"31,42 42-31,0-1 16,21 1-16,0 21 0,1-21 16,-1 0-16,21 21 0,-21 0 0,22 0 15,-22 0-15,21 0 0,22 21 16,-43 0-16,21 22 16,-21-22-16,0 21 0,22-21 15,-22 22-15,-21-1 0,21 21 0,-21-20 16,21-1-16,-21 22 0,0-1 15,0 43-15,0-21 16,-21-43-16,0-21 0,21 21 16,-21 1-16,21-22 15,-21 0-15,21 0 0,-22-21 16,22-21 0,0 0-1,0 0-15,-21 0 16,21-1-16</inkml:trace>
  <inkml:trace contextRef="#ctx0" brushRef="#br0" timeOffset="593.66">1397 1715 0,'0'0'15,"42"0"16,-21 0-31,1 0 0,20 0 0,-21 0 16,21 0-16,-20 0 0,20-22 0,0 22 16,1 0-16,-22-21 0,0 21 15,21 0-15,-21 0 0,1-21 16,-1 21-16,-21-21 16</inkml:trace>
  <inkml:trace contextRef="#ctx0" brushRef="#br0" timeOffset="1386.2">2434 1799 0,'21'0'0,"-42"0"0,63 0 0,-42-21 15,22 21-15,-1-21 0,-21 0 16,21 0-16,-21-1 0,0 1 16,0 0-16,0-42 15,-42 20 17,20 22-32,1 21 0,0 0 15,0 0-15,-21 0 0,20 21 16,1 0-16,-21 1 0,0 41 15,-22 1 1,43-22-16,0-21 0,0 21 0,-1-20 16,22 20-16,0-21 0,0 0 0,0 0 15,0 1-15,0-1 0,22-21 16,-1 0-16,21 0 16,-21 0-16,22 0 0,20-21 15,-42-1-15,22 1 0,-22 0 16,0 0-16,0 0 0,21 0 15,-20-22-15,-1 22 0,-21 0 0,21 0 16,-21 0-16,21-1 16,-21 1-16,0 0 0,0 42 47,0 0-47,0 1 0,0-1 15,0 0-15,0 21 0,0-21 16,0 22-16,0-1 0,0 0 0,0 1 15,0-1-15,21 0 0,0 1 0,-21 20 16,43 234 0,-22-234-16,-21 1 15,0-1-15,0 1 16,0-1-16,0-21 0,0 22 0,0-22 0,0 1 16,0 20-16,0-21 0,0 1 15,-21 20-15,-22-20 16,22-22-16,0 0 15,0 0-15,0-21 0,-22 0 0,22 0 16,-21 0-16,21 0 0,-22 0 0,1 0 16,-21-21-1,20 0-15,-20-22 0,42 22 0,-1 0 16,1 0-16,0 0 16,0 0-16,21-1 0,0 1 0,-21 21 0,21-21 15,0 0-15,0-21 16,0-1-16,0 22 0,0-21 15,21-1-15,0-41 16</inkml:trace>
  <inkml:trace contextRef="#ctx0" brushRef="#br0" timeOffset="1828.95">2794 1609 0,'0'21'0,"0"-42"0,-21 42 0,42-21 31,0 0-15,0-21-16,0 21 0,22-21 15,-22-1-15,0 22 0,21-21 16,-20 0-16,-1 21 0,0-21 0,-21 0 16,21 21-16,-21-21 15,-21 21 1,0 0-16,0 0 16,-1 0-16,-20 21 0,21 0 0,0 0 15,0 0-15,-1 0 0,1 1 16,0 20-16,21-21 0,-21 21 0,21-20 15,0-1-15,0 0 0,0 21 16,0-21-16,0 1 0,21-1 16,0-21-16,0 0 0,1 0 15,-1 0-15,0 0 0,0 0 0,0 0 16,22 0-16,-22 0 0,21-21 16,-21-1-16</inkml:trace>
  <inkml:trace contextRef="#ctx0" brushRef="#br0" timeOffset="2366.64">3429 1439 0,'-21'0'32,"0"0"-32,21 22 0,-22-1 15,22 0-15,0 0 16,0 0-16,0 22 0,0-22 0,0 0 15,0 0-15,0 21 0,0-20 16,0-1-16,0 21 0,0-21 16,0 0-16,0 1 15,0-1-15,0 0 32,0-42-17,0 0 1,0-1-16,-21 1 0,21-21 15,0 21-15,0 0 0,0-22 16,0 22-16,0 0 0,0-21 0,21 20 16,1 1-16,-1 0 0,0 0 15,0 0-15,0 0 0,22-1 0,-1 22 16,0-21-16,1 21 0,-1 0 16,0 0-16,1 0 0,-1 0 15,0 0-15,1 21 0,-22 1 16,21-1-16,0 42 0,-42-42 15,0 22-15,0-1 0,0-21 16,0 22-16,0-22 0,0 21 0,0-21 16,-21 0-16,21 1 0,-21-1 15,0 0-15,0-21 0,21 21 16,-21-21 0,21-21-1,0 0 1,0 0-16,21-1 0</inkml:trace>
  <inkml:trace contextRef="#ctx0" brushRef="#br0" timeOffset="2949.31">4551 1609 0,'0'0'0,"21"-21"0,-21-64 31,0 64-31,0 0 16,-21 21-16,0 0 16,-1 0-16,1 0 0,0 0 15,0 0-15,-21 0 0,20 21 16,1 0-16,-21 0 0,21 0 16,-22 0-16,22 1 0,-21 20 0,21-21 15,0 0-15,-1 22 0,22-22 16,0 0-16,0 21 0,0-21 15,0 1-15,0-1 16,0 0-16,22-21 0,-1 21 0,21-21 16,-21 0-16,0 0 0,43 0 15,-22-21-15,-21 0 0,22 21 16,-22-21-16,21-1 0,-21-20 16,1 21-16,20-21 0,-21-1 0,0 22 15,0-21-15,1-22 0,-22 22 16,42-43-16,-42 1 15,21 41-15,-21 1 0,0 21 16,0-22-16,0 22 0,0 0 16,-21 21-1,0 0-15,21 21 16,-21 0-16,-1 1 0,22 20 0,0 0 16,-21 1-16,21-1 0,-21 0 15,21 1-15,0-1 0,0 0 0,0 22 16,0-22-16,0 0 0,0 1 15,0 20-15,21-42 0,0 1 16,-21-1-16,22 0 16,-1 0-16,0-21 0,0 0 0,0 21 15,0-21-15,22 0 0,-22 0 16,42-21-16,-20 0 0</inkml:trace>
  <inkml:trace contextRef="#ctx0" brushRef="#br0" timeOffset="3464.47">5461 1566 0,'0'0'0,"0"-21"0,0 0 16,0 0-16,-21-21 16,21 20-16,-21 1 0,-1 21 15,1-21-15,0 21 0,0 0 16,0 0-16,0 21 15,-1 0-15,1-21 0,-21 43 0,21-22 16,0 0-16,-1 21 0,1-20 16,0 20-16,-21 0 0,42 1 15,-21-22-15,-1 21 0,22-21 0,0 22 0,0-22 16,0 0-16,0 0 0,0 0 16,22 0-16,-1-21 15,21 0-15,0 0 16,-20 0-16,-1 0 0,21-21 15,-21 21-15,0-21 0,1 0 16,-1 0-16,0-22 0,0 22 0,0-21 16,0 0-16,22-22 0,-22 22 15,-21 21-15,0-22 0,21 22 16,-21 0-16,0 42 31,-21 0-31,21 22 16,0-22-16,0 0 15,0 21-15,0-21 0,0 22 0,0-22 16,0 21-16,0-21 0,0 1 16,0-1-16,21 0 0,0 0 0,0 0 15,22-21-15,-1 21 16,-21-21-16,22 0 0,-22 0 0,21 0 16,-21-21-16,22 0 0,-1 21 0,0-21 15</inkml:trace>
  <inkml:trace contextRef="#ctx0" brushRef="#br0" timeOffset="4220.03">1228 2307 0,'-22'0'16,"44"0"-16,-65 0 0,22 0 0,0 0 16,0 0-1,42 0 32,0 0-31,21 0-16,-20 0 0,20 0 15,85 0-15,-64 0 16,22 0-16,0-21 0,-1 21 0,22 0 16,-21-21-16,42 21 0,-21 0 15,21-21-15,21 21 0,-21-21 0,21 21 16,127-22-16,-148 1 0,21 21 15,1-21-15,-1 21 0,-21-21 16,21 21-16,0-21 0,0 0 16,0 21-16,-21-22 0,22 22 15,-1-21-15,-21 21 0,0 0 0,-21-21 0,-1 21 16,86 0 0,-22-21-16,-84 21 0,-22 0 15,1 0-15,-22 0 0,22 0 16,-22 0-16,0 0 0,-20 0 0,-1 0 15,21 0-15,-21 0 0,0 0 16,-42 0 31,0 0-31,0 0-16,0 0 15,0 0-15</inkml:trace>
  <inkml:trace contextRef="#ctx0" brushRef="#br0" timeOffset="4353.02">5927 2032 0,'0'0'0,"0"21"31</inkml:trace>
  <inkml:trace contextRef="#ctx0" brushRef="#br0" timeOffset="5540.87">3323 3429 0,'0'-21'16,"0"0"-16,0 0 0,0-1 15,0 1 1,0 42 31,0 1-47,0 20 0,0-21 15,0 21-15,0 1 0,0-1 16,0 0-16,0 1 0,0-1 16,-21 0-16,21 1 0,0-1 0,0 0 15,0-20-15,0 20 0,0 0 16,0-21-16,0 22 0,0-22 0,0 0 16,0 21-16,0-20 15,0-1-15,0 0 0,0-42 47,21 0-31,-21-1-16,0 1 0</inkml:trace>
  <inkml:trace contextRef="#ctx0" brushRef="#br0" timeOffset="6112.55">3746 3852 0,'0'22'31,"0"-1"0,22-21 1,-1 0-32,0 0 15,0-21 1,-21-1-16,21 22 0,-21-21 0,0 0 16,0 0-16,0 0 15,-21 0 1,0 21-1,0 0-15,0 0 16,-1 21-16,1 0 0,21 0 16,0 0-16,0 0 15,0 1-15,0-1 16,21-21-16,1 0 16,-1 0-16,0 0 15,0 0-15,0 0 16,0 0-16,-21-21 0,0-1 15,0 1-15,0 0 16,-21 21 0,0 0-16,0 0 31,0 0-31,0 21 16,21 0-16</inkml:trace>
  <inkml:trace contextRef="#ctx0" brushRef="#br0" timeOffset="6693.22">5228 3217 0,'0'0'0,"0"-21"16,0 42 0,-21 1-1,21-1-15,-21 21 16,21 0-16,0 1 0,-21-1 0,21 0 16,-22 1-16,22-1 0,-21 22 15,21-22-15,-21 0 0,21 1 0,-21-1 16,0 0-16,21 1 0,0 20 15,-21-21 1,21-20-16,0-1 0,0 0 0,0 0 16,0-42-1,0 0 1,0 0-16</inkml:trace>
  <inkml:trace contextRef="#ctx0" brushRef="#br0" timeOffset="7076">4826 3429 0,'0'0'0,"0"-42"0,0 21 0,-21-1 15,21 1-15,0-63 16,0 62-16,21 1 0,0 0 16,0 0-16,0 0 0,22 0 15,-22-1-15,21 22 0,1-21 0,-1 0 16,0 21-16,1 0 0,-1 0 15,0 0-15,22 0 0,-22 0 0,0 0 16,107 85 0,-107-43-16,-21 0 0,21 1 0,-20 20 15,-1-20-15,0 20 0,-21-21 16,0 22-16,0-22 0,0 1 0,0 41 16,-21 43-1,0-106-15,-1 22 0,22-22 16,-21 0-16,0 0 0,21 0 15,-21 1-15,21-1 0,-21-21 0,21 21 16,-21-21 15,21-21-31,0 0 0,-22-1 0,22 1 16,0 0-16,0 0 0,-21 0 0,0 0 16,0-22-16</inkml:trace>
  <inkml:trace contextRef="#ctx0" brushRef="#br0" timeOffset="7342.84">4974 3662 0,'0'0'15,"-21"21"-15,42-21 32,0 0-32,0 0 0,1 0 0,41 0 15,-42 0-15,22 0 16,-1 0-16,0-21 0,1 21 0,-1 0 15,0 0-15,1-21 0,-1 21 16,0 0-16,-21-21 0,22 21 0,-22 0 16,0 0-16,0-22 62</inkml:trace>
  <inkml:trace contextRef="#ctx0" brushRef="#br0" timeOffset="7804.58">5948 3556 0,'-64'-42'31,"64"21"-31,0-1 15,0 1-15,21 0 16,1 21-16,-1 0 0,-21-21 0,21 21 16,21 0-16,-21 0 15,1 0-15,-1 0 0,0 0 0,21 21 16,-21 0-16,1 0 0,-1 22 16,0-22-16,0 21 0,21-21 0,-42 22 15,22-22-15,-1 21 0,-21-21 0,21 22 16,-21-22-16,0 21 0,0-21 15,0 1-15,0-1 0,0 0 0,-21-21 16,21 21-16,-21 0 0,-1-21 31,22-21-31,0 0 16,0 0-16,0 0 16,0-1-16,0 1 0,22 0 15,-1-42-15,-21 20 16,21 22-16,0-21 0,0-1 15,0 43-15,-21-21 0,22 0 16,-1 21-16,0-21 0,0 21 16,21-21-16,-20 21 15,-1 0-15</inkml:trace>
  <inkml:trace contextRef="#ctx0" brushRef="#br0" timeOffset="8272.84">6731 3556 0,'-21'-42'31,"21"21"-31,0-1 16,0 1-16,21 21 0,0 0 15,21-21-15,-20 21 16,-1 0-16,0 0 0,0 0 0,0 0 15,0 21-15,1 0 0,20 1 0,-21-1 16,0 0-16,0 0 0,1 0 16,-1 22-16,-21-22 0,0 0 15,21 42-15,-21-41 0,0-1 16,0 0-16,0 0 0,0 0 16,0 0-16,0 1 0,0-1 15,-21-21-15,0 0 16,-1 0-16,22-21 15,0-1 1,0 1-16,0 0 16,0 0-16,0-21 0,0 20 0,0 1 15,0-21-15,22 0 0,-1 20 0,0-20 16,-21 21-16,21 0 16,0-22-16,0 22 0,1 0 0,-1 0 15,0 21-15,0 0 16,0 0-16,0 0 0,1 0 15,-1 0-15,0 0 0,0 0 16,0 21-16</inkml:trace>
  <inkml:trace contextRef="#ctx0" brushRef="#br0" timeOffset="8858.5">8107 3556 0,'0'0'0,"0"-21"0,21 0 16,-21 0-16,0-1 0,0 1 0,0-42 15,0 20-15,-21 22 16,21 0-16,-21 0 0,-1 0 0,1 0 16,0 21-16,0 0 0,0 0 15,-22 0-15,22 21 0,0 0 16,-21 21-16,-1-21 0,22 22 0,-21-1 15,21 0-15,-22 1 0,22-1 16,0 0-16,21 1 0,0-22 0,0 21 16,0-21-16,0 22 0,0-22 15,0 0-15,21-21 0,-21 21 16,21 0-16,1-21 0,-1 0 0,21 0 16,-21 0-16,0 0 0,1 0 0,20 0 15,-21 0-15,21-42 16,-20 42-16,-1-21 0,21 0 0,-42 0 15,21-1-15,0-20 0,1 21 16,-1-21-16,-21-1 0,21 1 0,-21 21 16,21-22-16,-21 1 0,0 21 15,0-21-15,0 20 0,0 1 0,0 42 32,0 1-17,0-1-15,-21 21 0,21-21 0,0 22 16,0-1-16,0-21 0,0 21 0,0-20 15,0 20-15,0-21 0,0 0 16,0 0-16,0 22 0,21-22 16,-21 0-16,21-21 0,0 0 15,-21 21-15,22-21 0,-1 0 0,0 0 16,0 0-16,21 0 0,-20 0 0,-1-21 16,0 0-16,0 0 15,21 21-15,-20-21 0,-1-1 0,0 1 16,0-21-16</inkml:trace>
  <inkml:trace contextRef="#ctx0" brushRef="#br0" timeOffset="9696.35">8594 3577 0,'0'0'0,"0"-42"0,21 21 0,-21-22 16,21 1-16,-21 21 0,0 0 0,0-22 16,0 22-16,0 0 15,0 42 1,0 0-16,-21 1 16,21-1-16,0 0 0,-21 21 15,21-21-15,-22 22 0,22-22 0,0 21 16,0-21-16,0 1 0,0 20 15,0-21-15,0 0 0,0 0 0,22-21 16,20 43-16,-21-43 0,0 0 16,22 0-16,-22 0 15,42 0-15,-42 0 0,22 0 16,-22-21-16,0 21 0,0-22 0,0 1 16,1 0-16,20-42 15,-42 20-15,0 1 0,0 21 0,21-22 16,-21 1-16,0 21 0,0-21 15,0 20-15,0 1 0,0 0 16,0 42 15,0 0-31,0 1 0,0-1 16,0 21-16,0-21 0,0 22 16,-21-22-16,21 21 0,0 0 0,0 1 0,0 41 15,0-41-15,0-1 16,0 0-16,0 22 0,0-22 15,0 22-15,0-1 0,21 1 0,-21-1 16,0-20-16,0 20 0,0 1 0,0-1 16,0 1-16,0-1 0,0 1 15,0-1-15,0 64 16,0-63-16,-21 41 0,21-41 0,0-22 16,-21 22-16,21-22 0,-21 22 15,21-22-15,-22 0 0,22 1 16,0-1-16,0 0 0,-21 1 0,21-1 0,-21 0 15,21-21-15,0 1 0,0 20 16,-21-21-16,0 0 16,0-21-16,21-21 15,0 0-15,0 0 16,0 0-16,0-22 0,0 22 0,0-21 16,0-1-16,0-20 0,0-1 15,0-63-15,-22 64 0,1-22 16,0 1-16,0-1 0,0 0 0,0 22 15,-1-1-15,22 1 0,0-1 16,0 1-16,0-1 0,0 22 0,0 0 16,0-64-16,0 63 15,22-20-15,-22 21 0,21-1 16,0 1-16,0 0 0,21-22 16,1 22-16,-22 21 0,0-1 15,21 1-15,-20 0 0,20 0 16,-21 0-16,0 21 0,0 0 0,1-21 15,-1 21-15,-21-22 16,21 22-16,0 0 0,-21-21 16,21 21-1,-21-21-15,0 0 16,0 0-16,0 0 0</inkml:trace>
  <inkml:trace contextRef="#ctx0" brushRef="#br0" timeOffset="10188.07">9652 3366 0,'0'-22'0,"0"44"0,21-65 16,0 22-16,-21 0 16,0 0-16,-21 21 31,0 0-31,0 0 0,-22 0 0,22 0 15,0 21-15,0-21 0,-21 21 16,20 0-16,-20 22 16,21-22-16,0 0 0,21 0 0,0 0 15,0 0-15,0 1 0,0-1 16,0 0-16,0 0 0,21 0 16,0-21-16,-21 21 0,42-21 0,-20 0 15,-1 22-15,21-22 0,-21 21 16,43-21-16,-1 21 15,-42-21-15,1 0 0,-1 0 16,0 21-16,-21 0 16,0 0-16,-21-21 15,0 0-15,-1 22 16,1-22-16,-42 21 0,42-21 16,-1 0-16,-20 0 0,21 0 0,0 0 15,0 0-15,-1 0 16,1 0-16,0 0 0</inkml:trace>
  <inkml:trace contextRef="#ctx0" brushRef="#br0" timeOffset="10324.99">9758 3852 0,'0'0'0,"0"22"0,-21-22 31,-1 0-15</inkml:trace>
  <inkml:trace contextRef="#ctx0" brushRef="#br0" timeOffset="11720.2">3154 5292 0,'-21'0'31,"-1"0"-15,1 0 0,21-21-16,0-1 15,0 1-15,0 0 16,0 0-16,21 0 15,1 0-15,-22-1 0,21 22 16,0-21-16,0 0 0,43 21 16,-43 0-16,0 0 15,0 0-15,0 0 0,0 21 16,1-21-16,-1 21 0,21 1 16,-21-1-16,0 42 15,1-20-15,-22-1 0,21-21 16,-21 21-16,0 1 0,0-1 0,0 0 15,0 22-15,0-22 0,-21 1 16,-1-1-16,1 0 0,0-21 0,0 22 16,-21-1-16,20-21 0,1 0 15,0 1-15,0-1 0,-21 0 16,20-21-16,1 21 0,0-21 0,0 0 0,0 0 16,0 0-16,-1 0 0,1 0 15,0 0-15,0-21 0,0 0 0,0-22 16,21-20-1,0 21-15,0 20 0,0-20 0,0 0 16,0-1-16,0 22 0,0-21 16,21 21-16,-21 0 0,21-1 0,0 1 15,0 0 1,22 21-16,-22 0 0,0 0 16,0 21-16,0 0 15,0 1-15,-21 20 0,22-21 0,-1 21 16,-21-20-16,21 20 0,0 0 15,-21-21-15,21 43 0,0-43 16,-21 0-16,0 0 0,22 1 0,-1-1 16,-21 0-16,21-21 15,-21 21-15,21-21 0,0 0 16,-21-21 15,0 0-31</inkml:trace>
  <inkml:trace contextRef="#ctx0" brushRef="#br0" timeOffset="12153.95">3979 5694 0,'0'0'0,"0"21"32,21-21-32,1 0 15,-1 0 1,0-21-16,-21 0 16,21 21-16,-21-21 0,0-1 0,21 22 15,-21-21-15,0 0 0,0 0 16,0 0-16,-21 0 0,0 21 15,0 0-15,0 0 0,-1 0 16,1 0-16,0 21 16,21 0-16,-21 0 15,21 21-15,0-20 0,0-1 16,0 0-16,0 0 0,0 0 16,0 0-16,0 1 0,21-22 15,0 0 1,0 0-16,-21-22 15,22 22-15,-22-21 0,0 0 16,21-21 0,-21 21-16</inkml:trace>
  <inkml:trace contextRef="#ctx0" brushRef="#br0" timeOffset="13182.36">5122 5122 0,'0'0'0,"0"-21"16,0 42 15,0 1-31,0-1 16,0 21-16,0-21 0,0 22 15,0 20-15,0-21 0,0 22 16,-21-22-16,21 22 0,-21-1 0,21-20 16,0-1-16,0 21 0,0-20 0,0-22 15,-21 21-15,21 22 16,0-43-16,0 0 0,0 0 15,0-42 17,0 0-32,0 0 0,-21-43 31</inkml:trace>
  <inkml:trace contextRef="#ctx0" brushRef="#br0" timeOffset="13791.01">4889 5313 0,'0'0'0,"-21"-21"0,21 0 16,0-1-16,0 1 15,0 0-15,21 0 16,1 0-16,-1 0 0,0 21 16,0-22-16,21 1 0,-20 21 0,20-21 0,-21 21 15,21 0-15,1 0 0,-22 0 16,21 0-16,1 0 0,-1 21 0,0 0 15,1 1-15,-22 20 16,21-21-16,-21 21 0,0-20 0,-21 20 16,0-21-16,0 21 0,0 1 15,-21-22-15,-21 21 0,0 1 0,-1-22 16,1 21-16,0-21 0,20 0 0,-62 22 16,63-22-16,-1-21 15,1 0-15,0 0 0,21-21 31,0 0-31,21-1 0,0 1 16,-21 0-16,22 21 0,20-42 16,-21 21-16,0-1 15,0 22-15,22-21 0,-22 21 0,21 0 16,1 0-16,-1 0 0,0 0 16,1 0-16,-1 21 0,0-21 0,1 22 15,-1-1-15,0 0 0,-21 21 0,22-21 16,-22 1-16,-21 41 15,0-21-15,0-20 0,0 20 0,-21-21 16,0 21-16,-22-20 0,1-1 16,0 21-16,-22-21 0,22 0 0,-22 1 15,22-1-15,0-21 0,-22 21 16,22 0-16,-1-21 0,22 0 16,-42 0-16,20 0 15,22 0-15,0 0 0,21-21 0,-21 0 16,21 0-16,0-1 15,0 1-15,0 0 0,0 0 0,0 0 16,21-22-16,21 1 16,-20 21-16,-1 0 0</inkml:trace>
  <inkml:trace contextRef="#ctx0" brushRef="#br0" timeOffset="14100.83">6181 4995 0,'0'0'15,"0"22"1,0-1-16,0 0 0,0 0 16,0 43-16,0 20 15,0-63-15,0 43 0,0-22 0,0 1 16,0-1-16,0 0 0,-22 22 15,22-22-15,0 0 0,-21 1 0,21-1 16,0-21-16,0 64 16,0-64-16,0 0 15,0 0-15,0 1 0,0-1 16,21-42 15,1-1-31,-22 1 0,21 0 0</inkml:trace>
  <inkml:trace contextRef="#ctx0" brushRef="#br0" timeOffset="14590.55">6625 5355 0,'0'0'0,"0"-21"0,-21 42 31,0-21-15,21 21-16,-21 1 0,-1-1 0,1 0 15,21 0-15,-21 21 0,0-20 16,21 20-16,0 0 0,-21-21 0,21 22 16,0-22-16,0 21 0,0-21 0,0 1 15,0 20-15,0-21 0,21-21 16,0 21-16,-21 0 0,42-21 0,-20 0 16,-1 0-16,0 0 15,21 0-15,-21 0 0,1 0 0,20 0 0,-21 0 16,21-21-16,-20 0 0,-1 0 0,21 0 15,-21 0-15,0-22 16,1 22-16,-1-21 0,0-1 0,-21 1 16,0 0-16,0 21 0,0-22 0,0 1 15,0 0-15,-21-1 0,-22-20 16,22 42-16,0 21 16,0-22-16,0 22 0,0 0 0,-1 0 15,-20 0-15,21 0 0,0 22 0,0-22 16,-1 21-16,1 0 0,0 0 0,-21 0 15,21 0-15,-1 1 0,22-1 16,-21 0-16,21 0 0,-21 0 0,21 0 16,0 1-16,0-1 0,0 0 15,21 0-15,0-21 16,1 0-16,-1 0 0,0 0 0,21 0 16,-21 0-16,1 0 0,20-21 15</inkml:trace>
  <inkml:trace contextRef="#ctx0" brushRef="#br0" timeOffset="14881.92">7281 5334 0,'0'0'0,"0"-21"15,0 0 1,0 0-16,-21 21 16,0 21-1,21 0-15,-21 0 16,0 0-16,21 0 0,0 1 0,-22 20 15,1-21-15,21 21 0,-21 1 0,21-22 16,0 21-16,0 1 0,0-22 16,0 63-16,0-62 15,21-1-15,0 0 0,1 0 16,-1 0-16,0-21 0,0 0 0,0 21 16,0-21-16,22 0 0,-22 0 0,0 0 15,21 0-15,-20-21 16,20 0-16,0 21 0,-21-21 0,22-21 15,-22 20-15,21 1 0,-21-21 0</inkml:trace>
  <inkml:trace contextRef="#ctx0" brushRef="#br0" timeOffset="15564.23">7874 5101 0,'0'0'0,"0"-42"0,0 0 16,0 20-16,0 1 0,0 0 0,-21 21 15,0 0 1,-1 21-1,22 0-15,-21 22 0,21-22 0,0 21 0,0 1 16,0-1-16,-21 0 0,21 1 16,0-1-16,-21 0 0,21 1 15,0-1-15,0 0 0,-21 1 0,21-1 16,-21 0-16,21 22 16,0-43-16,0 21 0,-22-21 15,22 1-15,0-1 16,0-42 15,0-1-15,0 1-16,0 0 0,0-21 0,0 21 15,0-1-15,0-20 0,0 21 16,0 0-16,22-22 0,-1 22 0,0 0 16,0 0-16,0 0 0,22 0 0,20-22 15,1 22 1,-22 21-16,-21 0 0,21 0 15,-20 0-15,-1 0 0,0 0 0,0 0 16,-21 21-16,0 0 16,0 1-16,-21-1 15,0 21-15,-22-42 0,22 21 16,0 0-16,0 1 0,-21-22 16,20 21-16,1-21 0,0 0 0,0 0 15,0 0-15,0 0 16,-1 0-16,22-21 31,0 42 0,22 0-31,-1-21 16,0 21-16,-21 21 0,21-20 16,-21-1-16,21 0 0,0 0 0,-21 0 15,22 0-15,-1 1 0,0-1 0,0 0 16,-21 0-16,21-21 0,0 21 15,1-21-15,20 21 16,-21-21 0,0 0-16,0 0 0,-21-21 15,22 21-15,-1-21 0,0 0 16,-21 0-16</inkml:trace>
  <inkml:trace contextRef="#ctx0" brushRef="#br0" timeOffset="16044.53">8763 5419 0,'21'-21'16,"-42"42"-16,42-64 0,0 43 0,-21-21 15,0 0-15,0 0 0,0 0 16,-21 21 0,0 0-16,0 0 0,0 0 15,-1 0-15,1 0 0,-21 21 16,21 0-16,0-21 0,-1 21 0,-20 22 15,21-22-15,0 0 16,0 0-16,21 0 0,0 0 0,0 1 16,0-1-16,0 0 0,21 0 15,0-21 1,21 0-16,-21 0 0,1 0 16,-1 0-16,0 0 0,21 0 0,-21 0 15,1 0-15,-1 0 0,0 21 16,0-21-16,0 21 15,-21 1-15,0-1 16,0 0-16,0 0 16,0 0-16,-21 0 15,0 1-15,0-22 0,0 0 16,21 21-16,-22-21 0,1 0 16,0 0-16,0 21 0,0-21 15,0 0-15,-1 0 0,1 0 0,0 0 16,0 0-16,0 0 15,0 0-15,-1 0 16,1 0 0,0 0-16</inkml:trace>
  <inkml:trace contextRef="#ctx0" brushRef="#br0" timeOffset="17415.91">3175 6943 0,'0'-21'47,"0"-1"-47,21 1 16,0 21-16,0 0 15,1 0-15,-1-21 0,42 21 16,1 0-16,-43 0 16,21 0-16,-21 0 0,1 0 15,-1 0-15,21 21 0,-42 0 0,21 1 16,-21-1-16,21 0 0,-21 0 0,0 0 16,0 22-16,-21-22 0,0 0 15,0 21-15,0-21 0,-22 1 0,22 20 16,-21-21-16,21 0 0,-22 0 15,22 1-15,0-22 0,0 21 0,-21 0 16,42-42 15,0 0-15,0-1-16,0 1 16,21 21-16,0-21 0,0 0 15,0 0-15,0 21 0,22 0 16,-22-21-16,0 21 0,0 0 15,22 0-15,-22 0 0,0 0 0,21 0 16,-21 21-16,1-21 0,41 42 16,-42-21-16,0 0 0,1 1 15,20-1-15,-21 0 0,0 0 16,-21 21-16,21-20 0,-21-1 0,0 0 16,0 21-16,0-21 0,0 1 15,-21 20-15,0-21 0,-21 21 16,21-20-16,-22-22 0,1 21 0,21 0 15,-22 0-15,1-21 0,0 21 16,-1-21-16,1 0 0,0 0 0,-1 0 16,1 0-16,21 0 0,0 0 0,-22 0 15,1-21-15,21 0 16,0 21-16,0-21 0,-1 0 0,22-1 16,-21 1-16,21 0 15,0 0 1,0 0-1,21 21-15,1-21 16,-1 21-16,-21-22 16,21 22-16,0-21 0,0 0 0</inkml:trace>
  <inkml:trace contextRef="#ctx0" brushRef="#br0" timeOffset="17907.64">4170 7324 0,'0'21'16,"0"0"-1,21-21 1,0 0 0,0 0 15,-21-21-16,0 0-15,0 0 16,-21-1 0,0 22-16,0 22 47,21-1-47,0 0 15,0 0-15,0 0 16</inkml:trace>
  <inkml:trace contextRef="#ctx0" brushRef="#br0" timeOffset="23925.69">5397 6773 0,'0'0'0,"-21"0"0,21-21 0,0 42 31,0 1-15,0-1 0,0 0-16,0 0 0,0 0 0,0 0 15,0 1-15,0-1 0,0 0 0,21 0 16,1 0-16,-1-21 0,0 0 15,0 21-15,0-21 0,43 0 16,-43 0-16,0 0 16,21-21-16,-20 0 0,20 21 0,-21-21 15,21 0-15,-20 0 0,-1-1 0,0 1 16,0 0-16,0 0 0,0 0 16,22-43-1,-43 43-15,0 0 0,0 0 16,0 0-16,0-1 0,-21 22 15,-1 0 1,1 0-16,0 22 16,0-1-16,21 0 0,0 0 0,-21 21 15,21 1-15,-21-22 0,21 42 16,0-20-16,0-1 0,0 85 16,0-63-16,0-1 0,0-21 0,0 22 15,0-1-15,0-20 16,0-1-16,0 0 0,0 1 0,0-1 0,0-21 15,0 0-15,0 1 0,0-1 16,0 0-16,0 0 0,0 0 0,-22-21 31,1 0-31,0 0 16,0-21-16,0 0 0,0 0 16,-1 0-16,1-1 0,-21 1 0,21-21 15,0 21-15,-43-64 16,1 0-16,20 64 15,22-21-15,0 21 0,0 0 0,0-1 16,21 44 0,0 20-1,0-21-15,21 0 0,-21 0 16,21 1-16,21 20 16,-21-21-16,1 0 0,-1 0 0,21 1 15,-21-1-15,0 0 0,22-21 16,-1 21-16,0-21 0,-20 0 0,20 0 15,0 0-15,1 0 0,-1 0 0,0 0 16,43 0-16,-22-21 16,-20 21-16,-22-21 15,0 0-15,21-1 0,-20 1 0,-1 0 16,0-21-16,0 21 0,-21-22 0,0 22 16,21-21-16,-21-22 15,0 22-15,0 21 0,0 0 16,0-1-16,0 1 0,0 0 0,0 42 15,0 0 1,0 1-16,0-1 16,0 21-16,0 22 15,-21-22-15,21 0 0,0-21 0,0 22 16,0-1-16,0-21 0,0 22 0,0-22 16,0 0-16,0 0 0,0 0 0,0 0 15,0 1 1,0-44-1,0 1-15,0 0 16,0 0-16,0-21 16,0 20-16,21-20 0,0 21 15,-21-21-15,43-43 0,-22 43 16,-21-1-16,21 1 0,0 0 16,22 20-16,-22 1 0,0 0 15,0 21-15,0 0 0,22 0 0,-22 0 0,0 0 16,0 0-16,0 42 15,0 22-15,-21-22 0,0 1 16,0-22-16,0 21 0,0 0 16,0-20-16,22 20 0,-22-21 15,0 21-15,0-20 0,21-1 0,0 0 0,0 0 16,0 0-16,0-21 0,1 21 16,-1-21-16,42 0 15,-20 0-15,-22 0 0,21-21 16,-21 21-16,22-21 0,-22 0 15,0 0-15,21-22 0,-21 22 0,1-21 16,-1 0-16,-21-1 0,21 1 0,-21-64 16,21 43-16,-21 20 15,0 1-15,0 0 0,0-1 0,0 1 16,0 0-16,0 20 0,-21 22 16,0 0-1,21 22 1,0-1-16,0 21 0,-21-21 15,21 22-15,0-1 0,-22 0 16,22 22-16,0-22 0,0 0 0,0 22 16,0-22-16,-21 1 0,21-22 0,0 21 15,0 0-15,0-20 0,0-1 16,0 0-16,0 0 0,0 0 0,0 0 16,0-42 15,0 0-16,21 0-15,-21 0 0,22-22 16,-1 22-16,-21-21 0,21 21 16,0-22-16,0 1 0,-21 21 15,21-21-15,1 20 0,-1-20 16,0 21-16,0 21 0,0-21 0,0 21 16,1 0-16,-1 0 0,0 0 0,0 21 15,-21 21-15,0-21 16,0 1-16,21 20 0,-21-21 0,0 21 15,0-20-15,21 20 0,-21-21 0,0 0 16,0 22-16,0-22 0,22 0 16,-1 0-16,0 0 0,0 0 15,0-21-15,0 22 0,22-22 16,-22 0-16,0 0 16,21 0-16,-20 0 0,20 0 0,64-43 15,-85 22-15,21 0 16,-21 0-16,1 0 0,20-22 15,-21 22-15,-21-21 0,21 21 16,-21-22-16,21 1 0,-21 21 0,0-22 0,0 22 16,0 0-16,0-21 0,0 21 15,0-1-15,-21 22 16,0 0-16,21 22 16,-21-1-16,0 21 15,21-21-15,-21 22 0,21-22 0,0 21 16,-22-21-16,22 22 15,-21-1-15,21-21 0,0 21 0,0-20 16,0-1-16,0 0 0,0 21 16,0-21-16,0 1 0,21-22 0,1 21 15,-1-21-15,0 0 16,0 0-16,0 0 0,0 0 0,43 0 16,-43 0-16,0-21 15,0-1-15,22 22 0,-22-21 0,0 0 16,0-21-16,0 21 0,1-1 15,-1-20-15,0-21 0,-21 20 16,0-20-16,0 20 16,0 22-16,-21 21 15,0 0 1,-1 0-16,22 21 0,-21-21 16,21 22-16,0-1 15,21-21 1,1 0-1,-1 0-15,0 0 0,0-21 16,0 21-16,-21-22 0,43 1 16,-22 0-16,0 0 0,0 21 15,0 0-15,-21-21 16,21 21-16,-21 21 31,0 0-31,0 0 16,0 0-16,0 1 0,0-1 0,0 0 15,-21 0-15,21 21 0,-21-20 0,21-1 16,0 21-16,0-21 0,0 0 16,0 43-16,0-43 0,21 0 15,0 0-15,1 1 16,-1-1-16,0-21 0,0 0 16,0 21-16,0-21 0,1 0 0,-1 0 15,0 0-15,64 0 16,-64-21-16,0 0 0,-21-1 15,21 1-15,0 0 0,0 0 0,1-21 16,-22 20-16,21-41 0,0 21 16,0-1-16,-21 22 0,0-21 15,0 21-15,0-1 0,21 1 16,-21 0-16,0 42 31,0 0-31,0 1 0,0-1 0,0 21 16,0-21-16,0 22 0,0-22 0,0 0 15,0 0-15,0 21 0,0-20 16,0 20-16,21-21 16,-21 0-16,22-21 0,-1 0 15,0 0-15,0 0 16,0 0-16,0 0 0,1 0 0,-1 0 16,0-21-16,0 0 0,0 0 15,0 0-15,-21-1 0,22-20 16,20-21-16,-21 20 0,-21-20 15,21 20-15,22-62 0,-43 62 16,21-20-16,-21 20 0,21 1 16,-21-21-16,0 20 15,0 22-15,0 0 0,0 0 0,0 0 0,0 42 47,-21-21-47,0 21 0,21 21 0,-22-21 16,22 22-16,0-22 0,0 21 0,0 22 15,-21-22-15,21 0 0,0 1 16,0 20-16,0-20 0,0-1 0,0 0 16,0-21-16,0 22 0,0-22 0,21 21 15,-21-21-15,22 1 0,-1-1 16,-21 0-16,21-21 0,0 21 0,0-21 16,0 0-1,1 0-15,-1 0 0,0 0 16,0 0-16,0 0 0,0-21 15,1 21-15,-1-21 0,0 0 0,0 21 16,0-22-16,0 1 0,-21 0 16,22 0-16,-1 0 0,-21 0 15,0-1-15,0 1 0,0-21 0</inkml:trace>
  <inkml:trace contextRef="#ctx0" brushRef="#br0" timeOffset="24168.88">9419 7133 0,'0'0'0,"-21"0"31,42 0-31,0 0 0,0 0 16,1-21-16,-1 21 0,0 0 0,0 0 16,21 0-16,-20 0 0,-1-21 0,21 21 15,-21 0-15,43-21 16,-43 21-16,21-21 0,-21 21 0,1 0 15,-1 0-15,-21-22 0,21 22 16,-21-21 0,-21 21-16,0 0 15</inkml:trace>
  <inkml:trace contextRef="#ctx0" brushRef="#br0" timeOffset="24372.33">9038 6964 0,'-21'21'16,"42"-42"-16,-63 42 0,42 0 0,0 0 16,21-21 15,0 0-31,-21 22 0,21-22 16,0 0 15,1 0-31</inkml:trace>
  <inkml:trace contextRef="#ctx0" brushRef="#br0" timeOffset="26812.6">10350 7472 0,'22'0'15,"-44"0"-15,65 0 0,-22 0 16,21 0 0,1-21-16,-22 0 0,0 21 0,21-22 15,-21 22-15,1-21 0,-1 0 16,0 0-16,0 0 0,-21 0 15,21-1-15,-21 1 0,0 0 16,0 0-16,0-21 0,0 20 0,0 1 16,-21 0-16,0 0 0,0 0 15,0 0-15,-1 21 0,1 0 0,0 0 16,-21 0-16,21 0 0,-22 0 16,22 0-16,-21 21 0,-1 0 0,22 21 15,-21-21-15,21 22 0,0-1 0,-22-21 16,22 22-16,0-1 0,21 0 15,0 1-15,0-22 0,0 21 0,0-21 16,0 0-16,0 1 0,21-1 0,0 0 16,22 21-16,-22-42 15,0 0-15,21 0 0,-21 0 16,1 0-16,-1 0 0,21 0 0,-21 0 16,0 0-16,1-21 0,-1 0 0,21 21 15,-21-21-15,0-43 16,1 43-16,-1 0 0,-21-21 0,0-1 15,21 1-15,0-43 0,-21 43 16,0 21-16,0-22 0,0 22 16,0 0-16,0-21 0,0 63 31,0 0-15,0 0-16,0 22 0,0-22 15,0 21-15,0-21 0,0 22 0,0-22 16,0 21-16,0-21 0,0 0 15,0 22-15,21-22 0,0 0 16,1 0-16,-1-21 0,0 0 0,0 21 16,0-21-16,0 0 0,22 0 15,-22 0-15,0 0 0,21 0 0,-20-21 16,-1 0-16,21 21 0,-21-21 0,0 0 16,22 0-16,-22-1 15,0 1-15,-21-21 0,21 21 0,-21-22 16,0 22-16,21-21 0,-21 21 0,0 0 15,0-1-15,0 1 0,0 0 0,-21 42 32,0 0-32,21 1 0,0 20 0,-42 21 15,21-20-15,21-22 16,0 21-16,0-21 0,0 22 0,-22-22 16,22 0-16,0 0 0,0 0 0,0 1 15,0-1-15,0 0 16,22-21-1,-1 0-15,0-21 16,-21 0-16,21-1 0,0 1 16,-21 0-16,21 0 0,1 0 15,-1-22-15,0-20 0,21-22 16,-21 43-16,1 0 0,-1 20 16,-21-20-16,21 21 0,0 21 15,0-21-15,0 21 0,1 0 16,-22 21-16,21 0 15,-21 0-15,0 0 0,0 22 16,0-22-16,21 21 0,0 22 16,-21-43-16,21 42 15,0-41-15,-21-1 0,22 0 16,-1 0-16,0-21 0,0 21 0,-21 0 16,21-21-16,0 0 0,1 0 0,-1 0 15,0 0-15,0 0 0,0 0 16,22-21-16,-1 0 15,-21 0-15,0 0 0,22-22 0,-22 1 16,0 21-16,0-21 0,0-1 16,0 1-16,1 0 0,20 20 0,-21-20 15,0 21-15,-21 0 0,21 0 16,22-1-16,-43 44 31,0-1-31,0 0 16,0 0-16,0 0 15,0 0 1,0-42 31,0 0-47,0 0 16,0 0-16,0 0 0,0-1 15,0 1-15,0 0 0,0 0 16,-21 21-1,-1 0 1,1 21-16,21 0 0,0 0 16,-21 1-16,0-1 15,21 21-15,-21-21 0,21 22 0,0-1 0,0-21 16,0 21-16,0-20 0,0 20 16,0-21-16,0 0 0,0 0 15,0 1-15,42 41 16,0-42-16,-20-21 0,20 21 15,-21-21-15,0 0 0,22 0 16,-22 0-16,0 0 0,21 0 0,-21-21 16,22 0-16,-22 21 0,0-21 0,0 0 15,0 0-15,1-1 0,-1-20 16,0 21-16,0-21 0,-21-1 16,0 22-16,0-21 0,0-1 0,0-20 15,0 42 1,0 0-16,-21 21 15,0 0 1,0 21-16,-1 0 16,22 0-16,0 0 0,0 22 15,-21-22-15,21 21 0,0-21 16,0 0-16,0 1 0,0-1 16,0 0-16,0 0 0,21 0 0,-21 0 15,22 1-15,-1-1 0,0-21 0,-21 21 16,21 0-16,0-21 15,0 0-15,22 0 0,-22 0 16,0 0-16,0 0 0,0 0 0,22 0 16,-22 0-16,0-21 0,21 0 15,-20 0-15,20-1 0,-21 1 0,0-21 16,22 21-16,-22-22 0,0 1 0,21-21 16,-21 20-1,1 22-15,-22 0 0,21 0 0,-21 0 0,0-1 16,0 1-16,0 0 0,-21 21 31,-1 0-31,1 0 0,0 0 16,21 21-16,0 0 0,-21 1 15,0-1-15,0 0 16,21 0-16,0 0 0,0 0 0,0 1 16,0-1-16,0 21 15,21-21-15,0 0 0,-21 1 16,21-22-16,0 21 0,0-21 0,-21 21 15,22-21-15,-1 0 0,-21 21 16,21-21-16,-21 21 16,0 0-16,0 1 15,-21-1 1,0-21-16,-1 0 0,22 21 16,-21-21-16,0 0 0,0 21 15,-21-21-15,20 21 16,1-21-1,0 0 17,0 0-17,21-21-15,-21 21 0,0 0 16,-1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6:11:25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847 0,'0'0'0,"0"-21"0,0-1 16,0 1-16,0 0 15,0 0-15,0 0 16,0 42 31,0 0-47,0 0 15,0 22-15,0-1 0,0 0 16,0 1-16,-21-1 0,21 21 0,0-20 16,0-1-16,0 22 0,0-22 15,0 0-15,-21-21 0,21 22 0,0-1 16,0-21-16,0 0 0,0 1 16,0-1-16,0 0 0,0 0 15,0 0-15,0-42 63,0 0-63,0 0 0,0 0 0</inkml:trace>
  <inkml:trace contextRef="#ctx0" brushRef="#br0" timeOffset="564.09">1990 1143 0,'0'-21'31,"0"42"0,0 0-15,0 0-16,0 1 0,0-1 15,0 0 1,0 0 0,21-21-1,0 0 1,-21-21-16,21 0 16,-21 0-1,0-1-15,0 1 16,0 0-16,-21 21 31,21 21-15,-21-21-16,21 21 15,0 1-15,-21-22 0,21 21 0,0 0 32</inkml:trace>
  <inkml:trace contextRef="#ctx0" brushRef="#br0" timeOffset="2320.08">2646 720 0,'0'0'0,"-21"0"16,-1 0-16,1 0 0,0 0 15,0 0 1,42 0 15,0 0-31,0 0 16,22 0-16,-1 0 0,22 0 0,-22-21 16,21 21-16,22 0 0,-21-22 15,20 22-15,-20-21 0,20 21 16,-20 0-16,21-21 0,-22 21 15,1-21-15,41 21 0,-62 0 16,-1 0-16,-21 0 0,0 0 16,1-21-16,-1 21 0,-42 0 31,-1 0-15,1 0-16,0 0 0,0 0 0,0 0 15,0 0-15,-22 0 16,22 0-16</inkml:trace>
  <inkml:trace contextRef="#ctx0" brushRef="#br0" timeOffset="2928.14">3154 783 0,'0'-21'15,"0"0"32,0 42-31,0 0-1,0 0-15,0 22 0,0-1 0,0 0 16,0 1-16,-21 20 0,21-20 16,0 20-16,0 1 0,-22-22 15,22 21-15,-21-20 0,0 63 16,21-64-16,0 0 0,0 1 15,0-1-15,0-21 0,0 0 16,0 22-16,0-22 0,0 0 16,0-42 31,0 0-47,0-1 0,21 1 15</inkml:trace>
  <inkml:trace contextRef="#ctx0" brushRef="#br0" timeOffset="3359.89">3514 1228 0,'21'-21'31,"-21"42"-31,0 0 16,0 0-16,-21 0 0,-1 22 15,22-22-15,0 21 0,-21-21 16,0 22-16,21-22 0,-21 21 0,21 0 16,0-20-16,0 20 0,0-21 15,0 0-15,0 22 0,0-22 16,21 0-16,0-21 0,0 0 16,22 0-16,-22 0 0,0 0 15,21 0-15,1-21 0,-22 0 0,21-1 16,-21 1-16,22-21 0,-22 21 15,21-22-15,-21 22 0,1-21 0,-22 0 16,0 20-16,0-20 0,0 0 16,0-1-16,0 1 0,-22 21 15,1-21-15,0 20 0,0 1 16,-21 0-16,-1 21 0,22 0 0,-21 0 16,-1 0-16,22 21 0,-21-21 0,21 21 15,-22 1-15,22-1 16,21 0-16,0 0 0,-21 0 0,21 0 15,0 1-15,0-1 0,0 0 16,21-21-16,0 0 0</inkml:trace>
  <inkml:trace contextRef="#ctx0" brushRef="#br0" timeOffset="4020.73">4233 677 0,'0'0'16,"0"22"-1,0-1-15,-21 0 0,21 21 16,0-21-16,0 22 0,0 20 16,0-20-16,-21 20 0,21-21 0,0 22 15,-21-22-15,21 22 0,0-22 16,0 0-16,-21 1 0,21-1 0,-22 0 15,22 1-15,0-22 0,0 0 16,0 21-16,0-20 0,0-1 16,0-42 15,0-1-15,0 1-16,0 0 0,0 0 0,0-21 15,0 20-15,22-20 0,-1 21 16,-21-21-16,42-22 0,-21 43 15,-21 0-15,21 0 0,1-1 16,-1 22-16,0 0 0,0 0 0,0 0 16,0 0-16,1 0 0,-22 22 15,0-1-15,0 0 0,0 0 16,0 0-16,-22-21 16,1 21-16,0-21 0,-21 22 15,21-22-15,-22 0 16,22 0-16,0 0 0,0 0 0,0 0 15,-1 0-15,22 21 47,0 0-47,0 0 16,22 0-16,-1 0 16,-21 1-16,21-1 0,0-21 0,-21 21 15,21 0-15,0 0 0,1-21 16,-1 21-16,0-21 0,0 0 15,21 0-15,-20 0 0,-1 0 16,0 0-16,0 0 0,21 0 16,-20-21-16,-1 0 0,0 0 15,0 0-15,0 0 0,0-1 0,1 1 16</inkml:trace>
  <inkml:trace contextRef="#ctx0" brushRef="#br0" timeOffset="4420.51">4741 1291 0,'0'21'16,"0"1"0,21-22 15,1 0-31,-1 0 16,0 0-16,0-22 0,0 22 15,0-21-15,1 0 0,-1 0 0,0 21 16,-21-21-16,0 0 0,0-1 15,0 1-15,0 0 0,-21 21 32,0 0-32,-1 21 0,1 0 15,0 1-15,0-1 0,0 0 16,0 21-16,-1-21 0,22 22 16,0-22-16,0 0 0,0 21 0,0-20 15,0-1-15,0 0 0,0 0 0,0 0 16,22 0-16,-1 1 15,0-22-15,0 0 0,0 0 0,22 0 16,-1 0-16,-21 0 0,21 0 0,1-22 16,-1 1-16,-21 21 0,22-21 15,-1 0-15,-21 0 0,0-22 0,22 22 16,-22 0-16,0-21 0,-21-1 16,0-20-16</inkml:trace>
  <inkml:trace contextRef="#ctx0" brushRef="#br0" timeOffset="4842.13">5334 1143 0,'0'0'16,"0"-21"-16,0 0 0,-21 42 31,21 0-31,0 0 16,0 0-16,0 22 0,0-22 0,0 0 15,0 21-15,-21-20 0,21-1 16,0 21-16,0-21 0,-22 0 16,22 1-16,0-1 0,0 0 0,0 0 15,0 0-15,0 0 0,0 1 16,0-1-16,-21-21 15,21-21 1,0-1 0,0 1-16,0 0 0,0 0 15,0-21-15,0 20 0,0-20 0,21 0 16,1-1-16,-1 1 0,21 0 16,-21 21-16,22-22 0,-1 1 15,21 21-15,-20 0 0,20-1 16,-20 22-16,-1 0 0,0 0 0,1 0 15,41 43-15,-63-1 16,1-21-16,-1 22 0,0-22 0,-21 21 16,0-21-16,0 22 0,0-22 0,0 21 15,0-21-15,-21 0 0,21 1 16,-21-1-16,-1 0 0,-20 21 16,21-21-16,21-42 46,0 0-46</inkml:trace>
  <inkml:trace contextRef="#ctx0" brushRef="#br0" timeOffset="5285.66">6519 1164 0,'0'0'0,"21"-21"0,-21 0 15,22 0-15,-22 0 16,0-1-16,0 1 16,-22 0-16,1 21 15,0 0-15,0 0 16,0 0-16,0 21 0,-22 0 0,22 1 16,0-1-16,0 0 0,0 0 15,-1 0-15,1 0 0,21 1 0,0-1 16,0 0-16,0 0 0,0 0 15,21-21-15,1 21 16,-1-21-16,0 22 0,0-22 16,0 0-16,0 0 0,1 21 0,-1-21 15,0 0-15,0 0 0,0 21 0,0-21 16,-21 21 0,22-21-16,-22 21 0,0 0 15,-22-21 1,22 22-16,-21-22 0,-21 0 0,21 21 15,0-21-15,-1 0 0,-20 21 16,21-21-16,-21 21 0,20-21 0,-20 0 16,21 0-16,0 0 0,-22 0 0,22 21 15,0-21-15,0 0 0,0 0 16,0 0-16,-1 0 16</inkml:trace>
  <inkml:trace contextRef="#ctx0" brushRef="#br0" timeOffset="6376.03">1439 2582 0,'0'0'0,"0"-21"0,0 0 16,-21 0-16,21 0 15,0 0-15,0-1 0,0 1 16,0 0-16,21 0 0,-21 0 15,21 0-15,1 21 0,-1 0 16,21-22-16,-21 22 0,0 0 16,22 0-16,-22 0 0,0 22 0,0-1 15,22 0-15,-22 0 0,-21 21 16,21 1-16,-21 20 0,0-20 16,0 20-16,0-21 0,0 22 15,0-22-15,-21 1 0,0 20 16,-1-21-16,1 1 0,-21-1 0,21 0 15,-22-20-15,1 20 0,0 0 0,-1-21 16,1 1-16,21-1 0,-21-21 16,-1 21-16,22-21 0,-21 0 0,21 0 15,-22 0-15,22 0 0,0-21 16,0 0-16,0-1 0,-1 1 16,22 0-16,0 0 0,-21-21 0,21 20 15,0-20-15,0 21 16,0 0-16,0 0 0,0-22 0,21 22 15,1 0-15,-1 21 0,0-21 16,0 21-16,0 0 0,22 0 16,-22 0-16,21 0 0,-21 0 0,22 0 15,-22 21-15,21 0 0,-21 0 16,22 0-16,-22 1 0,0-1 0,0 0 16,0 0-16,-21 0 0,0 0 15,21 1-15,-21-1 0,0 0 16,0 0-16,0 0 15,0 0-15</inkml:trace>
  <inkml:trace contextRef="#ctx0" brushRef="#br0" timeOffset="6690.55">2053 3048 0,'0'0'0,"21"0"0,0 21 0,1-21 16,-1 0-16,0 0 0,-21-21 15,0 0-15,0 0 16,0 0-1,-21 21 1,21-22-16,-21 22 0,-1 0 16,1 0-1,21 22-15,-21-22 0,21 21 16,0 0-16,0 0 31</inkml:trace>
  <inkml:trace contextRef="#ctx0" brushRef="#br0" timeOffset="7392.14">3619 2561 0,'0'0'15,"0"-21"-15,0 0 0,0 0 16,-21 0-16,0 21 0,0-22 16,0 22-16,0 0 0,-22 0 15,22 0-15,0 0 0,0 0 16,-22 0-16,22 22 0,0-1 0,0 0 16,-21 0-16,20 21 0,22 1 15,-21-1-15,21 0 0,-21 22 16,21-22-16,0 1 0,0-1 15,0 0-15,0 1 0,0-1 0,21-21 16,0 0-16,1 0 0,-1 1 16,21-22-16,0 0 0,-20 0 0,20 0 15,0 0-15,1 0 0</inkml:trace>
  <inkml:trace contextRef="#ctx0" brushRef="#br0" timeOffset="7664.99">4022 2413 0,'0'-42'0,"0"84"0,0-105 0,0 20 0,0 1 15,-22 42 1,1 21-16,21 0 16,0 0-16,0 22 0,0-1 15,0 0-15,0 22 0,0-22 0,0 22 16,0-1-16,0-20 0,0 20 15,0-21-15,0 1 0,0-1 0,-21 0 16,21 1-16,-21-22 0,21 0 16,0 21-16,0-20 0,0-1 15,0 0-15,21-21 16,0 0 0,0-21-16</inkml:trace>
  <inkml:trace contextRef="#ctx0" brushRef="#br0" timeOffset="8204.46">4530 2752 0,'0'0'15,"21"-21"-15,0 21 0,-21-22 0,0 1 16,21 21-16,-21-21 0,0 0 16,0 0-16,0 0 15,0-1-15,-21 1 0,0 21 16,0 0-1,-1 0-15,1 0 0,0 0 0,0 0 16,0 21-16,-22 1 0,22 20 16,0 0-16,0-21 0,0 22 0,0-1 15,-1 0-15,22 1 0,-21-1 16,21 0-16,0-20 0,0 20 0,0 0 16,0-21-16,21 1 15,1-22-15,-1 0 0,0 0 16,0 0-16,21 0 0,-20 0 15,-1-22-15,0 1 0,0 21 16,0-21-16,0 0 0,1 0 0,-1-22 16,0 22-16,0 0 0,0-21 15,-21-1-15,0 22 0,21-21 16,-21 21-16,22-22 0,-22 22 16,0 0-16,0 0 0,0 42 15,0 0 1,0 0-16,0 1 0,0 20 15,0-21-15,0 0 0,0 22 0,0-22 16,0 0-16,0 21 0,0-21 16,0 1-16,0-1 0,0 0 15,0 0-15,0 0 0,21-21 0,0 0 16,0 21-16,0-21 16,0 0-16,1 0 0,-1 0 15,21 0-15,-21-21 0,0 0 16,1 0-16,20 0 0,-21 0 0</inkml:trace>
  <inkml:trace contextRef="#ctx0" brushRef="#br0" timeOffset="8592.25">5355 2646 0,'0'0'16,"21"-21"-16,-21 0 0,0-1 0,0 1 16,-21 21-1,0 0-15,-21 0 16,20 0-16,1 21 0,-21-21 0,21 22 15,0-1-15,-1 0 0,1 0 16,0 0-16,21 0 0,-21 1 0,21-1 16,0 0-16,0 0 15,0 0-15,0 0 0,42-21 0,-21 22 16,1-1-16,-1 0 0,0-21 16,0 21-16,21 0 0,-20-21 0,-1 21 15,0 1-15,0-22 0,0 21 16,0-21-16,-21 21 0,0 0 15,0 0-15,-21-21 16,0 0-16,0 21 0,-21-21 16,20 22-16,-20-22 0,0 0 0,21 0 15,-22 0-15,1 0 16,21 0-16,-22 0 0,22 0 0,0-22 16,0 22-16,0-21 0,21 0 15,0 0-15,21 0 16,0 21-16,0-21 0,0 21 15,22-22-15</inkml:trace>
  <inkml:trace contextRef="#ctx0" brushRef="#br0" timeOffset="9072.61">6096 2604 0,'0'0'16,"0"-22"-16,0 1 0,0 0 16,-21 21-1,0 0-15,-1 0 16,1 0-16,0 21 0,-21 0 16,21 1-16,-1-1 0,-20 0 0,21 0 15,0 0-15,0 0 0,-1 1 16,1 20-16,21-21 0,0 0 0,0 0 15,0 1-15,0-1 16,21-21-16,1 21 0,-1-21 0,0 0 16,0 0-16,21 21 0,-20-21 15,20 0-15,-21 0 0,0 21 0,0-21 16,22 0-16,-22 0 0,0 21 16,0-21-16,-21 22 15,0-1 1,-21-21-16,0 0 0,0 0 15,0 21-15,-1-21 0,-20 0 0,21 0 16,-21 21-16,20-21 0,-20 0 16,21 0-16,-21 0 0,20 0 15,-20 0-15,21 0 0,0 0 0,0 0 16,-1 0 0,44 0-1,-1 0 1</inkml:trace>
  <inkml:trace contextRef="#ctx0" brushRef="#br0" timeOffset="9248.51">6054 3027 0,'0'0'0,"0"21"0,0 0 47,-22-21-47,1 0 31,0 0-15</inkml:trace>
  <inkml:trace contextRef="#ctx0" brushRef="#br0" timeOffset="10195.96">7514 2625 0,'0'0'0,"21"0"16,0-21-1,-21-1 1,22 22-16,-22-21 0,0 0 16,21 0-16,-21 0 0,0 0 15,0-1-15,-43 1 0,22 0 16,0 0-16,0 0 0,-21 0 0,20 21 15,-20 0-15,-43 0 16,43 0-16,21 0 16,-21 21-16,20 0 0,1 21 0,0-21 15,0 22-15,0-1 0,0 0 0,21 1 16,0-1-16,0 0 0,0 1 16,0-1-16,0 0 0,0-20 0,0 20 15,0-21-15,0 0 0,0 0 16,21-21-16,0 22 0,0-22 0,0 0 15,0 0-15,1 0 0,20 0 16,-21 0-16,0-22 0,22 22 0,-22-21 16,0 0-16,21 0 0,-21 0 15,22 0-15,-22-22 0,0 22 16,0-21-16,0 21 0,-21-22 0,0 1 16,0 0-16,0 20 0,0-20 15,0 21-15,0 0 0,0 0 0,0-1 16,0 44-1,0-1-15,0 0 0,0 21 0,0-21 16,0 22-16,0-22 0,0 21 16,0 1-16,0-22 0,0 0 0,0 21 15,22-21-15,-1 1 0,-21-1 16,21 0-16,0-21 0,0 21 16,0-21-16,1 0 0,-1 0 0,0 0 15,0 0-15,21 0 0,-20-21 16,-1 0-16</inkml:trace>
  <inkml:trace contextRef="#ctx0" brushRef="#br0" timeOffset="10643.5">8064 2455 0,'0'0'0,"0"22"0,0-1 0,0 0 0,-21 0 15,21 21-15,-21-20 16,21-1-16,0 21 0,0-21 0,-21 22 15,21-22-15,-21 0 0,21 0 16,0 0-16,0 0 0,0 1 0,0-1 16,0 0-16,-21-21 31,21-21-15,0 0-16,0-1 0,0 1 15,0 0-15,0 0 0,0-21 0,0 20 16,21-20-16,0 0 0,0-1 15,0 1-15,0 21 0,1-21 16,-1 20-16,0 1 0,21 0 0,-21 21 16,22 0-16,-22 0 0,21 0 15,-21 21-15,22 0 0,-22 1 0,0-1 16,0 0-16,0 21 0,1-21 16,-1 22-16,-21-22 0,0 21 0,0-21 15,0 1-15,0 20 0,0-21 16,-21 0-16,-1 0 0,22 1 15,-21-22-15,21 21 0,-21-21 16,0 0-16,21-21 31,21-1-31</inkml:trace>
  <inkml:trace contextRef="#ctx0" brushRef="#br0" timeOffset="11165.2">9080 2392 0,'0'0'0,"-84"-21"32,63 21-32,-1 0 0,1 0 0,-21 0 15,21 0-15,0 42 0,-22-21 16,22 0-16,0 22 0,-43 20 15,64-20-15,-21-1 0,0 0 16,21-21-16,-21 22 0,21-22 0,0 21 16,0-21-16,0 1 0,0-1 15,21-21-15,0 21 0,0-21 0,1 0 16,20 0-16,-21 0 0,21 0 0,-20-21 16,20 0-16,-21 21 0,21-22 15,-20-20-15,-1 21 0,21 0 0,-21-22 16,0 1-16,1 0 0,-1-1 15,0-20-15,0 21 0,0-22 16,-21 22-16,0-22 0,21 22 0,-21 0 0,0-1 16,0 1-16,0 21 0,0-22 15,0 22-15,-21 21 16,21 21 0,0 1-16,-21-1 0,21 21 0,-21 0 15,21 1-15,-21-1 0,21 22 16,0-22-16,0 0 0,0 22 0,0-22 15,0 0-15,0 1 0,0-1 16,0-21-16,0 22 0,0-22 0,0 0 16,0 0-16,21-21 0,0 21 0,0-21 15,0 0-15,1 0 0,-1 0 16,0 0-16,21 0 0,-21-21 16,22 0-16</inkml:trace>
  <inkml:trace contextRef="#ctx0" brushRef="#br0" timeOffset="11620.15">10329 2201 0,'0'0'0,"-21"0"31,0 0-31,0 22 16,0-1-16,-1 0 0,1 0 0,-21 43 15,21-22-15,0 0 0,-1 1 16,1-1-16,21 0 0,0 1 16,-21-1-16,21 0 0,0-21 0,0 22 15,0-22-15,0 0 0,21 0 16,0 0-16,1 1 0,-1-22 0,0 0 16,21 0-16,-21 0 0,22 0 15,-1 0-15,0 0 0,1-22 0,-1 1 16,-21 0-16,22 0 0,-22-21 0,21 20 15,-21-20-15,0 0 16,1-1-16,-22-20 0,0 21 0,0-1 16,0 1-16,0 0 0,0-1 15,-22 22-15,1-21 0,0 21 0,0-1 16,0 22-16,-22-21 0,-20 21 16,42 0-16,-22 0 0,1 0 15,21 0-15,-21 21 0,20-21 0,1 22 16,0-1-16,0 0 0,21 0 15,0 0-15,0 0 16,21-21-16,0 0 0,0 0 0,1 0 16</inkml:trace>
  <inkml:trace contextRef="#ctx0" brushRef="#br0" timeOffset="12144.23">10964 1905 0,'0'0'0,"-21"0"16,-21 0-16,21 0 0,-1 21 15,1 0-15,0 1 16,0-1-16,21 21 0,0-21 16,-21 22-16,21-1 0,0 0 0,-21 1 15,21 20-15,0-21 0,0 1 16,0 20-16,0-20 0,0-1 0,0 21 15,0-20-15,0-22 0,0 21 16,0-21-16,0 1 0,0 20 0,0-21 16,0 0-16,0-42 31,0 0-15,0 0-16,0 0 0,0-1 15,0 1-15,0-21 0,0 21 0,0-22 16,0 22-16,21-21 0,0 0 0,0 20 15,0 1-15,0 0 0,22 0 16,-22 0-16,21 21 0,1 0 16,-22 0-16,21 0 0,-21 0 15,0 0-15,22 21 0,-43 0 0,21 0 16,-21 22-16,0-22 0,0 0 0,0 0 16,0 21-16,-21-20 0,0-1 15,-1 0-15,-20 0 0,21 0 16,-21 0-16,-1-21 0,22 22 0,-21-1 15,-1-21-15,22 0 0,0 21 16,0-21-16,0 0 0,42-21 31,21 21-31,-21-21 0,1 21 16</inkml:trace>
  <inkml:trace contextRef="#ctx0" brushRef="#br0" timeOffset="12565.99">11388 2625 0,'0'0'0,"21"-21"0,-21-1 15,21 1-15,-21 0 0,21-21 16,-21 21-16,0-22 0,21 22 16,0 0-16,-21 0 0,0 0 0,22-1 15,-1 22 1,-21 22-1,0-1-15,0 21 16,0-21-16,0 22 0,0-1 0,0 0 16,0 1-16,0-1 0,0 0 15,0 1-15,0 20 0,-21-21 0,21 1 16,-22 20-16,22-20 0,0 20 0,0 1 16,0-22-16,0 21 0,0 1 15,0 42-15,-21-43 0,21-20 16,0-1-16,0 0 0,-21 1 0,21-1 15,0-21-15,0 0 0,0 0 16,0 1-16,-21-22 0,0 0 16,0 0-1,-1-22-15,1 1 16,21 0-16,-21 0 0,21-21 0,0 20 16,0-20-16,0 0 0,0-64 15,0 64-15,0-22 0</inkml:trace>
  <inkml:trace contextRef="#ctx0" brushRef="#br0" timeOffset="12756.88">11515 2117 0,'0'-21'0,"0"42"0,0-64 0,0 22 16,0 42 15,0 1-16,0-1 1,21-21-16,-21 21 0,21-21 16,0 21-16,0 0 0</inkml:trace>
  <inkml:trace contextRef="#ctx0" brushRef="#br0" timeOffset="13064.33">11896 2350 0,'0'0'0,"21"0"16,0 0 0,0-22-1,-21 1-15,21 21 16,-21-21-16,0 0 16,-42 21-16,0 0 15,20 0-15,1 0 16,0 21-16,0-21 0,0 21 0,0 0 15,-1 1-15,22 20 0,-21-21 0,21 21 16,0-20-16,-21-1 0,21 21 16,0-21-16,0 0 0,0 1 15,0-1-15,21 0 0,0-21 16,1 21-16,-1-21 0,0 0 16,0 0-16,21 0 0,-20-21 0,-1 0 15,21 21-15,-21-21 0</inkml:trace>
  <inkml:trace contextRef="#ctx0" brushRef="#br0" timeOffset="13520.07">12382 2244 0,'-84'0'16,"41"21"-16,22 0 0,0 0 15,0 0-15,0 22 0,0-22 16,21 42-16,-22-20 0,22-22 15,0 21-15,0-21 0,0 1 16,22 41-16,-1-63 0,0 21 16,0 0-16,0-21 0,0 0 15,22 0-15,-22 0 0,21 0 0,1 0 16,-22-21-16,21 0 0,0 0 16,-20 0-16,20 0 0,-21-22 0,0 1 15,0 0-15,22-1 0,-22 1 0,0-22 16,0 22-16,0-21 0,1 20 15,-22-20-15,0 20 0,21 1 16,-21 0-16,0 21 0,0-1 0,0 1 16,-21 21-1,-1 21-15,1 1 0,0-1 16,21 21-16,-21 0 0,0 1 16,0 41-16,21-41 0,0-1 15,0 0-15,0 1 0,0-1 16,0 0-16,0 1 0,21-1 0,0-21 15,0 0-15,0 1 0,-21-1 16,21-21-16,1 0 0,-1 0 16,0 0-16,21 0 0,-21 0 0,1-21 15,-1 21-15,0-22 0,0 1 16</inkml:trace>
  <inkml:trace contextRef="#ctx0" brushRef="#br0" timeOffset="13706.48">12636 2201 0,'0'0'0,"-21"0"0,21 22 0,21-22 31,22 0-31,-22 0 0,21 0 16,1 0-16,20 0 0,-21 0 0,1-22 15,20 22-15,-20-21 0,20 21 16,-42-21-16,22 21 0,-1 0 0</inkml:trace>
  <inkml:trace contextRef="#ctx0" brushRef="#br0" timeOffset="14815.85">1482 4318 0,'0'0'0,"0"-21"0,0 0 16,21 21-16,0 0 16,-21-21-16,21 21 0,0 0 0,0 0 15,1 0-15,-1 0 0,21 0 16,-21 0-16,0 21 0,-21 0 0,22 0 15,-22 0-15,0 0 0,0 22 16,0-22-16,-22 21 0,1-21 16,-21 1-16,21 20 0,-22-21 15,1 0-15,0 0 0,-1 1 16,22-1-16,-21 0 0,21-21 0,0 0 16,-1 0-1,44-21 1,20 0-1,-21 21-15,0-22 0,22 22 16,-1 0-16,0 0 0,1 0 0,-1 0 16,0 0-16,22 0 0,-22 0 15,0 0-15,-20 22 0,20-22 0,-21 21 16,0 0-16,-21 0 16,0 21-16,0-20 0,0 20 0,-21 0 15,-21-21-15,21 22 0,-22-1 16,1-21-16,-22 22 0,22-22 0,-21 0 15,-1 0-15,22-21 0,-1 0 16,1 21-16,0-21 0,-1 0 16,22 0-16,-21 0 0,21-21 0,0 21 15,-1-21-15,22 0 0,-21 0 16,21-1-16,0 1 16,0 0-16,21 21 0,1-21 15,-1 0-15,0 0 16</inkml:trace>
  <inkml:trace contextRef="#ctx0" brushRef="#br0" timeOffset="15007.74">2117 4657 0,'0'0'0,"21"0"31,-21-21 16,21 21-32,0 0-15</inkml:trace>
  <inkml:trace contextRef="#ctx0" brushRef="#br0" timeOffset="15523.96">3387 4022 0,'0'0'0,"0"-21"0,-22-1 0,22 1 15,0 0-15,0 0 16,0 42 15,22 21-31,-1-20 0,21 20 16,-21 21-16,0-20 0,22-1 16,-22 22-16,0-1 0,0-21 0,0 22 15,1-22-15,-22 1 0,0-1 16,0 0-16,21 1 0,-21-1 0,0-21 15,0 43-15,0-43 16,0 0-16,0-42 31,21 0-15,-21-1-16</inkml:trace>
  <inkml:trace contextRef="#ctx0" brushRef="#br0" timeOffset="15771.92">4064 3895 0,'0'0'16,"0"21"-1,0 0-15,-21 21 0,0 1 16,21-1-16,-22 0 16,1 1-16,0 20 0,0-20 0,21-1 15,-21 21-15,0-20 0,-1-1 16,1 0-16,0-20 0,21 20 0,0-21 15,-21 0-15,21 0 0,0 1 0,0-1 16,0 0-16,21-21 16,0 0-1,0 0-15,1 0 0,-1-21 16</inkml:trace>
  <inkml:trace contextRef="#ctx0" brushRef="#br0" timeOffset="17160.33">4530 4509 0,'0'0'0,"21"-22"0,0 1 0,0 21 0,-21-21 15,21 21-15,-21-21 0,0 0 16,0 0-16,0-1 0,-21 1 16,0 0-16,0 0 0,-22 0 0,22 0 15,0-1-15,0 22 0,-21 0 16,20 0-16,1 0 0,0 0 15,-21 0-15,21 22 0,-1 20 0,1-21 16,21 21-16,-21-20 0,0 20 16,21 0-16,-21 1 0,21-1 15,0-21-15,0 21 0,0 1 0,0-22 16,0 0-16,0 21 0,0-20 16,0-1-16,0 0 0,21-21 15,0 0-15,0 0 0,0 0 16,1 0-16,-1-21 0,21 0 0,-21-1 15,0 1-15,22 0 0,-22 0 0,21 0 16,-21 0-16,1-22 0,-1 22 16,0-21-16,0 21 0,0-22 0,0 1 15,-21 21-15,0-22 16,0 22-16,0 0 0,0 0 0,0 0 16,0 42-1,-21 0-15,0 0 16,21 0-16,0 1 0,-21 20 0,21-21 15,-21 21-15,21-20 0,0 20 16,0-21-16,0 0 0,0 22 0,0-22 16,0 0-16,0 0 0,21 0 15,0-21-15,0 21 0,0-21 0,22 0 16,-22 0-16,21 0 0,-21 0 16,22 0-16,-1 0 0,0-21 15,1 0-15,-1 21 0,0-21 0,-20 0 0,20-22 16,-21 22-16,21 0 0,-20-21 15,-1 21-15,-21-22 0,0 22 16,0-21-16,0 21 0,0-1 16,0 1-16,0 0 0,-21 21 0,-1 0 15,1 0-15,0 0 0,0 0 16,21 21-16,-21 0 16,21 1-16,0 20 0,0-21 0,0 0 15,0 0-15,0 1 0,21 20 16,-21-21-16,21 0 0,0 0 0,0 1 15,1-1-15,-1 0 0,0 0 0,0 0 16,0 0-16,0-21 0,22 22 16,-22-22-16,21 0 0,-21 0 15,22 0-15,-1 0 0,0 0 16,-20 0-16,20 0 0,0-22 0,1 22 16,-1-21-16,0 0 0,1 0 0,-1 0 15,-21 0-15,21-1 0,-20-20 16,-1 21-16,0-21 0,-21 20 0,0-20 15,0 21-15,0-21 16,0 20-16,0-20 0,0 21 0,-21 0 0,0 0 16,-1 21-16,1 0 0,0 0 0,0 0 15,-21 0-15,20 0 0,-20 21 16,21 0-16,-21 0 0,20 0 16,-20 22-16,21-22 0,-21 21 15,20 0-15,1-20 0,0 20 0,0 0 16,21-21-16,0 1 0,0 20 15,0-21-15,0 0 0,21 0 0,0 1 16,0-22-16,1 0 0,-1 0 0,21 0 16,-21 0-16,0 0 0,22 0 15,-22 0-15,42-43 16,-41 22-16,20 21 0,-21-21 0,0 0 16,0-22-16,-21 22 0,0 0 0,22 0 15,-22-21-15,0 20 0,0-20 0,0 21 16,0 0-16,0 0 15,0-1-15,0 44 16,0-1 0,0 0-16,0 0 15,0 21-15,0-20 0,0-1 0,0 0 16,0 0-16,0 0 0,0 0 16,0 1-16,0-1 0,0 0 0,21-21 15,0 21-15,0-21 0,0 0 16,0 0-16,1 0 15,-1 0-15,0-21 0,0 21 0,0-21 16,0 0-16,1-1 0,-1 1 16,0 0-16,-21 0 0,0 0 15,21 0-15,-21-22 16,0 22-16,0 0 0,0 0 0,0 42 31,0 0-31,0 0 0,0 0 16,0 1-16,0-1 0,0 0 15,0 0-15,0 0 0,0 0 16,0 1 0,0-44 15,21 1-31</inkml:trace>
  <inkml:trace contextRef="#ctx0" brushRef="#br0" timeOffset="17296.36">6244 4170 0,'0'0'0,"-42"0"31,63 0 1</inkml:trace>
  <inkml:trace contextRef="#ctx0" brushRef="#br0" timeOffset="17792.46">6752 3958 0,'-63'0'32,"41"21"-32,22 1 0,-21 20 15,21-21-15,-21 21 0,21 1 0,0-1 16,0 0-16,0 1 0,0-1 15,0 0-15,0 1 0,0-1 0,0-21 16,0 22-16,0-22 0,0 0 16,0 0-16,0 0 0,0 0 15,0 1-15,0-1 0,0 0 16,0-42 15,0 0-31,0-1 0,0 1 16,0 0-16,0 0 0,21 0 15,0-22-15,1 22 0,-1-21 0,0 21 16,0 0-16,21-22 0,-20 22 0,20 0 16,0 21-16,1-21 15,-1 21-15,-21 0 0,21 0 0,1 0 0,-22 21 16,0 0-16,21 0 0,-20 0 16,-22 1-16,0-1 0,21 0 15,-21 0-15,0 0 0,0 0 0,-21 1 16,-1-1-16,-20 0 0,21 0 15,-21 0-15,-1 0 0,1 1 0,0-22 16,-1 21-16,22-21 0,-21 0 0,21 0 16,-22 0-16,22 0 15,42-21 1,0-1-16,1 1 0,-1 0 16</inkml:trace>
  <inkml:trace contextRef="#ctx0" brushRef="#br0" timeOffset="18036.88">7556 3895 0,'0'0'0,"22"0"0,-22 21 16,0 21 0,0 1-16,0-1 0,0 0 0,0 1 15,0 20-15,-22-21 0,22 1 16,0 20-16,0-20 0,-21-1 0,0 0 15,21 1-15,-21-1 0,21-21 0,0 0 16,0 22-16,0-22 16,0 0-16,21-21 15,0 0 1,0-21-16,22 21 0,-22-21 16</inkml:trace>
  <inkml:trace contextRef="#ctx0" brushRef="#br0" timeOffset="18422.13">7937 4382 0,'0'21'16,"22"-21"0,-1 0-16,0 0 15,0 0-15,0 0 16,0-21-16,1-1 0,-1 1 15,0 0 1,-21 0-16,0 0 0,0 0 16,0-1-16,-21 22 31,0 0-31,21 22 0,-22-1 0,1 0 16,0 0-16,21 0 0,-21 22 15,21-22-15,-21 21 0,21-21 16,0 0-16,0 1 0,-21 20 0,21-21 15,0 0-15,0 0 0,0 1 16,0-1-16,21-21 16,0 0-16,0 0 0,0 0 0,0 0 15,1 0-15,-1 0 0,21 0 16,-21-21-16,22-1 0,-22 1 0,21 0 16,0 0-16,-20 0 0</inkml:trace>
  <inkml:trace contextRef="#ctx0" brushRef="#br0" timeOffset="18728.16">8721 4170 0,'0'-21'0,"0"42"0,-22-42 16,1 21-16,0 0 15,0 21-15,0 0 16,0 0-16,-1 0 0,1 1 0,0-1 16,21 0-16,0 0 0,0 0 15,0 0-15,0 1 16,0-1-16,21-21 0,0 0 0,1 21 15,-1-21-15,0 0 0,21 21 16,-21-21-16,1 21 0,-1-21 0,0 21 16,0-21-16,0 22 0,-21-1 15,0 0 1,0 0-16,-21 0 16,0-21-16,0 0 0,-22 21 15,22-21-15,0 0 16,0 0-16,0 0 0,-22 0 0,22 0 15,0 0-15,-21 0 0,-1 0 0,1 0 16,0 0-16</inkml:trace>
  <inkml:trace contextRef="#ctx0" brushRef="#br0" timeOffset="19980.45">1397 6011 0,'0'0'0,"0"-21"31,0 0-31,0 0 16,21 0 15,0 21-31,0 0 15,-21-21-15,22 21 0,-1-22 16,0 22-16,0 0 16,-21 22-1,0-1 1,0 0 15,-21-21 0,0 0 1,21 21-32,0 0 0,0 0 15,0 1-15,0-1 0,0 21 16,0 0-16,0-20 0,0 20 0,0 0 16,-21 1-16,-1 20 0,22-21 15,0 1-15,-21-22 0,0 21 16,0 1-16,21-22 0,0 0 0,-21 0 15,0-21-15,-1 0 0,1 0 32,21-21-32,0 0 0,0 0 15,0-1-15,0-20 0,0 21 0,0 0 16,0 0-16,0-22 16,0 22-16,21 21 0,1-21 0,-1 21 15,0 0-15,21 0 16,-21 0-16,1 0 0,-1 0 0,21 0 15,-21 0-15,22 0 0,-22 0 16,21 0-16,0 0 0,1-21 16,-22 21-16,0-21 0,0 21 15,0-22-15,-21 1 0,22 21 16,-22-21-16,0 0 0,0 0 16,0 0-16,0-1 15,0 1-15,0 0 0,-22 0 0,1 0 16,0 21-1,0 21 1,21 0-16,0 0 0,0 0 0,0 22 16,-21-22-16,21 21 0,0 1 15,0-22-15,-21 21 0,21 0 0,0 1 16,-22-22-16,22 21 0,0 1 16,0-22-16,0 0 0,0 0 0,0 0 15,0 0-15,22-21 16,-1 0-16,0 0 15,0 0-15,-21-21 0,21 0 16,0 0-16</inkml:trace>
  <inkml:trace contextRef="#ctx0" brushRef="#br0" timeOffset="20136.3">2180 6287 0,'21'-22'0,"-42"44"0,63-44 16,-20 22 15,-1 0-15,0-21-1,0 21-15</inkml:trace>
  <inkml:trace contextRef="#ctx0" brushRef="#br0" timeOffset="20500.09">3027 5694 0,'0'0'0,"0"-21"15,21 21 1,0 0-16,0 0 16,22-21-16,-1 21 0,21 0 15,-20 0-15,20-22 0,1 22 0,-22 0 16,22 0-16,-1 0 0,1-21 15,-22 21-15,0 0 0,-21 0 0,22 0 16,-22 0-16</inkml:trace>
  <inkml:trace contextRef="#ctx0" brushRef="#br0" timeOffset="20775.93">3365 5630 0,'0'0'0,"0"22"0,0-1 16,-21 0-16,21 0 0,0 0 15,0 22-15,0-22 0,0 21 0,0 22 16,0-22-16,0 0 0,0 1 16,0-1-16,0 0 0,0 1 0,0-1 15,0 0-15,0 1 0,0-22 16,0 0-16,0 21 0,0-21 15,0 1-15,21-22 16,1 0-16,-1 0 16,-21-22-16,21 1 0,0 0 0,0 0 15,22 0-15,-22 0 0,0-22 16,0 22-16</inkml:trace>
  <inkml:trace contextRef="#ctx0" brushRef="#br0" timeOffset="21290.64">3746 5927 0,'0'0'0,"0"21"16,0 0-16,0 0 0,0 0 16,0 1-16,0 20 0,0-21 15,0 0-15,0 22 0,0-22 0,0 0 16,0 0-16,0 0 0,0 0 16,0 1-16,0-1 0,22-21 15,-1 0-15,0 0 0,0 0 16,0 0-16,22 0 0,-22-21 15,0 21-15,21-22 0,-21 1 0,1 0 16,20 0-16,-21 0 16,0 0-16,-21-1 0,21 1 0,-21 0 15,22-21-15,-22 21 0,0-1 16,0 1-16,0 42 31,0 1-31,0-1 16,0 21-16,0-21 0,0 22 0,-22-22 15,22 21-15,0 0 0,-21 1 0,21-1 16,0 22-16,0-22 0,0 0 16,0 22-16,0-22 0,0 22 15,0-22-15,0 0 0,0 1 0,0-1 16,0 0-16,0 1 0,0-22 16,0 42-16,0-42 0,0 1 15,-21-22-15,0 21 0,0-21 0,0 0 16,-1 0-16,1 0 0,-21 0 15,21 0-15,0 0 0,-22-21 0,22-1 16,-21 1-16,21 0 0,-1 21 16,1-42-16,0 21 0,21-1 0,0 1 15,0-21-15,0 21 0,0-22 0,0 1 16,21 0-16,0 21 0,22-22 16</inkml:trace>
  <inkml:trace contextRef="#ctx0" brushRef="#br0" timeOffset="21572.48">4530 6011 0,'0'22'16,"0"-1"-16,0 0 0,0 0 0,0 21 15,0-20-15,0 20 0,0 21 0,0-20 16,0-1-16,0 22 0,0-1 15,0-21-15,0 22 0,0-22 0,0 64 16,-22-64-16,22 1 0,-21-22 16,21 21-16,0-21 15,0 1-15,0-1 0,0 0 0,0 0 16,0-42 15,21 0-31,-21 0 0,0-1 0,22 1 16,-22 0-16</inkml:trace>
  <inkml:trace contextRef="#ctx0" brushRef="#br0" timeOffset="21809.35">4551 6181 0,'0'-21'0,"0"42"0,21-85 16,0 43-16,0 0 0,0 0 0,1 0 16,-1 21-16,0 0 0,0-22 15,21 22-15,-20 0 0,-1 0 0,0 0 16,0 22-16,0-1 0,-21 0 15,0 0-15,0 0 0,0 0 0,0 1 16,0 20-16,0-21 0,-21 0 0,0 0 16,0 22-16,-22-22 0,22 0 15,0 0-15,-21 0 0,21 1 0,-1-22 16,22 21-16,22-42 31</inkml:trace>
  <inkml:trace contextRef="#ctx0" brushRef="#br0" timeOffset="22324.05">5059 6202 0,'0'0'0,"21"-21"0,0 21 16,0-21-16,0-1 0,1 22 15,-22-21-15,21 0 0,0 0 16,-21 0-16,0 0 15,0-1-15,0 1 16,-21 21 0,0 0-16,21 21 0,-22-21 0,1 22 15,21-1-15,0 0 16,-21 21-16,0-21 0,21 1 0,0 20 16,0-21-16,0 0 0,0 0 0,0 22 15,0-22-15,0 0 0,0 0 16,21 0-16,0-21 0,0 0 15,1 0-15,-1 0 0,0 0 16,0 0-16,21 0 0,1-21 0,-22 0 16,21 21-16,1-21 0,-1-21 0,0 20 15,1 1-15,-1 0 16,-21-21-16,21 21 0,-20-22 0,-1 22 16,0-21-16,0 21 0,-21-22 0,0 22 0,0 0 15,-21 21 1,0 0-16,0 21 15,-1-21-15,1 21 0,21 0 16,0 1-16,0-1 0,0 21 0,0-21 16,0 0-16,0 1 0,0-1 0,0 21 15,0-21-15,21 0 16,1 1-16,-22-1 0,21 0 0,-21 0 16</inkml:trace>
  <inkml:trace contextRef="#ctx0" brushRef="#br0" timeOffset="24592.17">6752 5609 0,'0'0'0,"-21"0"16,0-21-16,0 21 0,-1 0 16,1-21-16,0 21 0,0-21 15,42 21 17,21 0-32,-20 0 0,20 0 15,-21 0-15,21 0 0,1 0 16,-1 0-16,0 0 0,1 0 0,-22 0 15,21 0-15,-21-21 0,1 21 0,-1 0 16,0 0-16,-21-22 31,-21 22-31,0 0 16,21-21-16,-22 21 0,1-21 16,0 21-16,21 21 31,0 22-31,0-22 15,21 21-15,0 0 0,1 1 16,-1-1-16,0 0 0,-21 1 16,21-1-16,-21 0 0,21 1 0,-21 41 15,0-62-15,21 20 0,-21-21 16,22 0-16,-22 0 0,0 1 16,0-1-16,0-42 31,0-1-16,0 1-15,0 0 0,0 0 0,0 0 16,0-22-16,0 1 0,0 21 16,0-21-16,21-22 0,-21 22 0,21-1 15,-21 1-15,0 0 16,0-22-16,21 43 0,-21-21 0,21-1 16,0 22-16,-21 0 0,22 21 0,-1-21 15,0 21-15,0 0 16,0 0-16,-21 21 15,21 0-15,1 0 0</inkml:trace>
  <inkml:trace contextRef="#ctx0" brushRef="#br0" timeOffset="25380.53">7705 6075 0,'0'0'0,"21"0"0,0 0 0,-21-21 15,21 21-15,0-21 0,0-1 16,-21 1-16,22 0 0,-22 0 0,21 0 16,-21-22-16,0 22 0,0-21 0,0 21 15,0-22-15,0 1 0,0 21 16,-21-21-16,-1 20 0,1 1 0,-21 21 16,21 0-16,0 0 15,-1 0-15,-20 0 0,21 21 0,0 1 16,-22 20-16,1 43 0,42-64 15,-21 21-15,21 0 0,-21 1 16,21-1-16,0 0 0,0-20 0,0 20 16,0-21-16,0 0 0,0 0 15,21 1-15,0-1 0,0-21 0,0 0 16,1 0-16,-1 0 0,0 0 0,0 0 16,0 0-16,0 0 0,22-21 15,-22 21-15,0-22 0,0 1 16,0 0-16,1 0 0,-1-21 0,-21 20 0,0-20 15,21 21-15,-21-21 0,21 20 16,-21-20-16,0 21 0,0-21 16,0 20-16,0 1 0,-21 21 31,0 21-31,21 1 0,0-1 16,-21 0-16,21 0 0,-22 21 15,22-20-15,0-1 0,0 21 0,0-21 16,0 0-16,0 1 0,22-1 0,-1 0 15,0-21-15,21 21 16,1-21-16,-22 0 0,42 0 16,-20 0-16,-22 0 0,21 0 0,-21 0 15,22-21-15,-22 0 16,0 21-16,0-43 0,21 22 0,-20-42 16,-1 42-16,0-22 0,-21 1 15,0 21-15,0-22 0,0 1 16,0 21-16,0 0 0,0 0 0,0-1 15,-21 44 1,0-22-16,21 42 0,0-21 16,-22 0-16,22 22 0,-21-22 0,21 21 15,0 0-15,0-20 0,0 20 16,0-21-16,0 21 0,21-20 0,-21-1 16,22 0-16,-1 0 0,0 0 15,21 0-15,-21-21 0,1 22 0,20-22 16,0 0-16,-21 0 0,22 0 15,-1 0-15,0 0 0,-20 0 0,20-22 16,0 1-16,-21 21 0,43-42 16,-43 21-16,0-22 0,0 22 15</inkml:trace>
  <inkml:trace contextRef="#ctx0" brushRef="#br0" timeOffset="25967.19">8975 5736 0,'0'0'0,"0"-21"0,0-21 0,0 21 0,-22-1 15,1 22-15,0 0 16,0 0-16,0 0 0,0 22 0,-22-1 15,22 0-15,0 0 0,0 21 0,0-20 16,-1 20-16,22-21 0,0 21 16,-21-20-16,21 20 0,0-21 15,0 0-15,0 22 0,0-22 0,0 0 16,0 0-16,21 0 16,1-21-16,-1 0 0,0 0 15,0 0-15,0 0 0,0 0 0,1-21 16,-1 21-16,0-21 0,0 0 15,0 0-15,0-1 0,1 1 0,-22 0 16,0 0-16,21-21 0,-21 20 0,21-20 16,-21 21-16,0 0 15,0 0-15,0-1 0,0 44 16,0-1 0,0 0-16,-21 0 15,21 0-15,0 0 0,0 1 0,0 20 16,0-21-16,0 0 0,0 0 0,0 1 15,0-1-15,21-21 16,0 21-16,0-21 0,0 0 16,1 0-16,-1 0 0,0 0 0,0-21 15,0 21-15,0-21 0,1-1 16,-1 1-16,21-21 0,-21 21 16,0 0-16,-21-22 0,0 22 0,22 0 15,-22 0-15,21 0 0,-21-1 16,0 44-1,0-1-15,0 0 16,0 0-16,0 0 0,0 0 16,0 1-16,-21-1 0,21 0 0,0 0 15,0 0-15,0 0 0,0 1 16,0-1-16,0 0 16,21-21 15,-21-21-31,0 0 0,21-1 15</inkml:trace>
  <inkml:trace contextRef="#ctx0" brushRef="#br0" timeOffset="26124.1">9419 5652 0,'0'-22'0,"0"44"0,0-65 0,0 22 16,0 0-16,21 21 78</inkml:trace>
  <inkml:trace contextRef="#ctx0" brushRef="#br0" timeOffset="26638.28">9906 5334 0,'0'0'0,"-21"21"16,21 0 0,0 1-16,-21-1 0,21 21 15,-22-21-15,1 64 0,21-43 16,0 22-16,-21-22 0,21 0 0,-21 1 16,21-1-16,0 0 0,0-20 15,0 20-15,0-21 0,0 21 0,0-20 16,0-1-16,0 0 15,0 0-15,0-42 47,0 0-47,0 0 16,21-1-16,0 1 0,-21-21 0,21 21 16,1-22-16,-1 22 0,0-21 0,21 21 15,-21-22-15,22 22 16,-1 0-16,-21 0 0,22 21 0,-1 0 0,0 0 15,-21 0-15,22 0 0,-22 0 16,21 21-16,-21 0 0,1 22 0,-1-22 16,0 0-16,-21 21 0,0 1 15,0-22-15,0 21 0,0-21 16,-21 22-16,0-22 0,-1 0 0,-20 0 16,21 0-16,-21 0 0,20 1 0,-20-22 15,21 21-15,-21-21 0,20 0 16,1 0-16,0 0 0,0 0 0,0 0 15,0 0-15,-1 0 0,22-21 32,0-1-32,0 1 0,22 0 0,-1 0 15,0 0-15</inkml:trace>
  <inkml:trace contextRef="#ctx0" brushRef="#br0" timeOffset="26896.12">10964 5398 0,'0'21'0,"0"-42"0,-21 63 0,0 0 16,0 1-16,21-1 0,-21 0 0,21 1 16,-22-1-16,1 64 0,21-64 15,0 0-15,-21 1 16,21-1-16,-21-21 0,21 22 0,0-22 15,0 0-15,0 0 0,0 0 0,0 0 16,0 1-16,21-22 31,0-22-31</inkml:trace>
  <inkml:trace contextRef="#ctx0" brushRef="#br0" timeOffset="27500.78">11070 5863 0,'0'21'47,"21"-21"-31,0 0-16,1 0 0,-22-21 15,21 0-15,0 21 0,-21-21 16,21 21-16,-21-21 0,21 21 0,-21-21 15,0-1-15,0 1 0,0 0 16,0 0-16,-21 21 31,0 21-15,0 0-16,0 0 0,-1 1 0,1-1 16,21 21-16,-21-21 0,0 0 0,21 1 15,-21 20-15,21-21 0,0 0 16,0 0-16,0 1 0,0-1 15,21-21-15,0 0 0,0 21 0,22-21 16,-22 0-16,0 0 0,21 0 16,-21 0-16,22 0 0,-1-21 0,-21 21 15,22-21-15,-1-1 0,-21 22 0,21-21 16,1-21-16,-22 21 0,21 0 16,-21-22-16,22-20 15,-22 20-15,0 22 0,-21-21 0,21 21 16,-21 0-16,0-1 0,0 1 15,-21 21-15,0 0 16,0 21-16,0 1 0,21-1 16,0 0-16,-22 0 0,22 0 0,0 0 15,0 22-15,0-22 0,0 0 16,0 0-16,0 0 0,22 1 0,-1-1 16,-21 0-16,0 0 0,21-21 15,-21 21-15,-21-21 31,0 0-31,-1 0 0,1 0 0,0 0 16,-64 0-16,22 0 16,-1 0-16,1 0 0</inkml:trace>
  <inkml:trace contextRef="#ctx0" brushRef="#br0" timeOffset="28244.08">1312 7789 0,'0'0'0,"-42"-21"31,63 21-15,0 0-16,0 0 15,1 0-15,-1 0 16,21 0-16,-21 0 0,22 0 0,-1 0 16,-21 0-16,21 0 0,-20 0 0,41 0 15,-42 0-15,-21 21 16,-21-21 15,0 0-31,-21 0 16,20 0-16</inkml:trace>
  <inkml:trace contextRef="#ctx0" brushRef="#br0" timeOffset="28736.8">1164 7768 0,'0'0'15,"-21"21"-15,21 1 0,-21-22 16,0 21-16,21 0 0,0 0 0,-22 0 16,1 0-16,21 1 0,-21-1 15,21 0-15,-21 0 0,21 0 0,0 0 16,0 1-16,-21-1 0,21 0 16,0 0-16,-21-21 0,21-21 46,21 0-30,0 21-16,0-21 16,0-1-16,0 22 0,1-21 15,-1 0-15,0 21 0,21 0 16,-21 0-16,22 0 0,-1 0 16,0 0-16,-20 0 0,20 0 0,0 21 15,-21 0-15,22 1 0,-22-1 0,0 0 16,0 0-16,-21 21 0,0-20 15,0-1-15,0 21 0,-21-21 0,0 22 16,-21-22-16,-1 0 0,1 0 16,0 0-16,-1 0 0,1-21 0,0 0 15,-1 22-15,22-22 0,-21 0 16,21 0-16,-1 0 0,1 0 16,0 0-16,21-22 15,0 1 1,42 0-1,-20 21-15,-1-21 0,21 21 16,-21-21-16,22 0 0</inkml:trace>
  <inkml:trace contextRef="#ctx0" brushRef="#br0" timeOffset="28903.75">1884 8234 0</inkml:trace>
  <inkml:trace contextRef="#ctx0" brushRef="#br0" timeOffset="29360.58">3492 7599 0,'0'0'16,"-21"-21"-16,21 0 0,-21-1 15,0 22-15,21 22 16,0-1-16,-21 0 16,21 21-16,0-21 0,-21 22 0,21-1 15,0 0-15,0 22 0,0-22 0,0 1 16,0-1-16,-22 0 0,22 1 16,0-1-16,0 21 15,-21-20-15,21-22 0,0 0 0,0 0 16,0 0-16,-21-21 15,0 0 1,0 0-16</inkml:trace>
  <inkml:trace contextRef="#ctx0" brushRef="#br0" timeOffset="29881.37">2963 7832 0,'0'0'0,"0"-21"0,0-22 0,0 22 0,0-21 15,0 21-15,21-22 16,22-20-16,-1 42 0,0-1 0,22 1 16,-1 0-16,1 0 15,-1 21-15,1 0 0,-1 0 0,1 21 16,-1 0-16,1 22 0,-22-22 0,1 21 16,-1 0-16,-21 1 0,0-1 15,0 0-15,-21 1 0,0-1 0,0 0 16,0-20-16,0 20 0,-21 0 15,0-21-15,0 22 0,-21-1 16,20-21-16,1-21 0,0 0 16,0 0-1,0-21-15,21 0 16,0-21-16,0 20 0,0 1 16,0-21-16,21 0 0,0 20 15,0-20-15,0 0 0,1-1 0,20 1 16,-21 21-16,21-21 0,1-1 15,-22 22-15,21 0 0,1 21 0,-1 0 16,0 0-16,1 0 0,-22 21 16,21 0-16,0 0 0,-20 1 0,-1 20 15,0 0-15,0 1 0,-21-22 0,0 21 16,0 0-16,0 1 0,0-1 16,-42 0-16,21 22 15,-1-22-15,1-21 0,0 1 0,21-1 16,-21 0-16,21-42 31,21 0-15,0-1-16,0 1 0,1 0 0,-1 0 15</inkml:trace>
  <inkml:trace contextRef="#ctx0" brushRef="#br0" timeOffset="30236.2">4487 7895 0,'21'0'15,"-21"21"-15,22-21 0,-1 0 16,0 0 0,0 0-16,0 0 0,0 0 0,1-21 15,20 21-15,-21-21 0,0 21 16,0-21-16,22 0 0,-22 21 16,0-21-16,0-1 0,-21 1 15,0 0-15,0 0 0,-21 21 16,0 0-16,0 0 0,-22 0 15,22 0-15,-21 0 0,-22 21 16,43 0-16,-21 0 0,21 22 16,0-22-16,-1 21 0,1 1 0,21-22 15,0 21-15,0 0 0,0-20 16,0 20-16,0-21 0,0 0 0,21 0 16,1 1-16,20-22 0,-21 0 15,21 0-15,-20 0 0,20 0 0,0 0 16,1 0-16,-1-22 0,0 22 15,1-21-15,-1 0 0,0-21 0,1 21 16,20-43-16,-21 22 0</inkml:trace>
  <inkml:trace contextRef="#ctx0" brushRef="#br0" timeOffset="30456.07">5334 7387 0,'0'0'0,"-21"43"31,21-1-31,-21 0 0,21 1 16,0-1-16,-22 0 0,22 22 16,0-22-16,0 0 0,0 1 0,0-1 15,0 0-15,0-20 0,0 20 16,0-21-16,0 0 0,0 0 0,22 1 16,-1-22-16,0 0 15,0 0-15,0 0 0,0 0 0,-21-22 16,22 1-16,-1 0 0</inkml:trace>
  <inkml:trace contextRef="#ctx0" brushRef="#br0" timeOffset="30892.26">5673 7281 0,'0'106'31,"0"-63"-31,0-1 0,-22 0 15,22 1-15,0-1 0,0 21 16,0-20-16,0-1 0,0 0 0,0 1 0,0-1 16,0 0-16,-21-20 0,21 20 15,0-21-15,0 0 0,0 0 0,0 1 16,0-1-16,0 0 0,0-42 31,0 0-15,0-1-16,0 1 0,0-21 0,21 21 15,1 0-15,-1-22 0,0 22 16,0-21-16,0-1 0,0 22 0,22-21 16,-22 21-16,21-22 0,1 22 0,-22 21 15,21-21-15,0 21 0,-20 0 16,-1 0-16,21 21 0,-21 0 0,0 1 16,1-1-16,-22 21 15,0 0-15,0-20 0,0 20 16,0-21-16,0 21 0,-22 1 15,22-22-15,-21 0 0,0-21 0,21 21 16,-21 0-16,0-21 31,21-21-31,-21 21 0,21-21 0</inkml:trace>
  <inkml:trace contextRef="#ctx0" brushRef="#br0" timeOffset="31080.15">5228 7684 0,'0'0'0,"-21"0"0,0 0 15,42 0 17,0 0-32,21 0 0,-20 0 0,20 0 15,0 0-15,43 0 16,-43-22-16,22 22 0,-22 0 0</inkml:trace>
  <inkml:trace contextRef="#ctx0" brushRef="#br0" timeOffset="31484.44">6604 7535 0,'0'0'15,"-42"-21"1,20 21-16,1 0 0,0 0 0,0 0 15,-43 43-15,43-43 0,0 21 16,21 0-16,-21 21 0,21-21 16,-21 1-16,21 20 0,-21 0 0,21-21 15,0 22-15,0-22 0,0 21 0,0-21 16,21 22 0,0-22-16,0 0 0,0 0 0,0-21 0,22 0 15,-22 0-15,21 0 0,-21 0 16,22 0-16,-22 0 0,21-21 15,-21 0-15,22 21 0,-22-21 0,0 0 16,0-1-16,0 1 0,-21 0 0,0 0 16,0-21-16,0 20 0,0 1 15,0-21-15,-21 21 0,-21-22 0,21 22 16,0 0-16,-22 0 0,1 0 0,21 21 16,-22 0-16,22 0 0,-21 0 15,21 0-15,0 0 0,-1 0 0,22 21 16,0 0-16,0 0 15,22 0-15,-1-21 0,0 22 16,0-22-16,21 0 0</inkml:trace>
  <inkml:trace contextRef="#ctx0" brushRef="#br0" timeOffset="31993.12">7429 7514 0,'0'0'15,"0"-21"-15,0 0 0,0 0 0,0 0 16,-21-1-16,0 22 0,0-21 0,0 21 16,0 0-16,-1 0 0,1 0 15,0 21-15,0 1 0,-21-1 0,20 0 16,1 21-16,0-21 0,0 22 16,0-1-16,0 0 0,-1 1 15,22-1-15,0 0 0,0-20 0,0 20 16,0 0-16,0-21 0,0 22 0,22-22 15,-1 0-15,0 0 0,0 0 16,0-21-16,0 0 0,22 0 0,-22 0 16,0 0-16,21 0 0,-20 0 15,20 0-15,-21-21 0,21 0 0,-20-21 16,-1 21-16,0-1 0,0-20 0,0 21 16,0-21-16,1-1 0,-1 1 15,-21-22-15,0 22 0,21-21 16,-21-1-16,21 1 0,-21-1 0,0 1 15,0-1-15,21 1 0,-21 20 0,0 1 16,0 21-16,0 0 0,0-1 16,0 44-1,0 20-15,-21 0 16,21 1-16,-21 20 0,21 1 0,0-1 16,0 1-16,-21-1 0,21 1 0,0-22 15,0 21-15,0-20 0,0 20 16,0-20-16,21-1 0,0-21 0,0 0 15,43 43-15,-43-64 16,21 0-16,1 0 0,-1 0 16,-21 0-16</inkml:trace>
  <inkml:trace contextRef="#ctx0" brushRef="#br0" timeOffset="32845.19">1418 9208 0,'0'0'0,"0"-22"15,-21 22 1,0 0-16,0 22 0,-1-1 16,1 0-16,0 21 0,0 1 15,0-1-15,0 21 0,-1-20 0,1 20 16,21 1-16,-21-1 0,21 1 15,0-22-15,0 0 0,0 1 0,0-1 16,21 0-16,0-20 0,1-1 16,20 0-16,-21-21 0,21 0 0,1 0 15,-1 0-15,0 0 16,1 0-16,-1 0 0,-21 0 0,22-21 16,-1 0-16,-21-1 0,0 1 15,0 0-15,1 0 0,-22 0 0,0-43 16,0 22-16,0 21 15,-22-22-15,1 22 0,0-21 0,-21 21 16,21 0-16,-22 21 0,1 0 16,0 0-16,20 0 0,-20 21 0,0-21 15,21 21-15,-22 21 0,22-21 16,0 1-16,21 20 0,0-21 0,-21 21 16,21-20-16,0-1 0,0 0 15,0 0-15,0 0 0,0 0 16,21-21-16,0 0 0,0 0 0,0 0 15,1 0-15,20 0 0</inkml:trace>
  <inkml:trace contextRef="#ctx0" brushRef="#br0" timeOffset="33025.08">2032 9673 0,'0'0'0,"21"0"0,0 0 0,0 0 94</inkml:trace>
  <inkml:trace contextRef="#ctx0" brushRef="#br0" timeOffset="33828.4">3365 9356 0,'0'0'0,"0"-21"0,0-1 16,0 1-16,0 0 0,0 42 31,0 0-15,0 1-16,0 20 15,0 21-15,0-20 0,22 20 0,-1 1 16,0 84-16,0-85 0,-21 1 15,21-1-15,-21 1 0,0-1 16,0 1-16,0-22 0,0 22 0,0-22 16,-21 64-16,21-64 0,-21 1 15,21-1-15,-21 0 0,21-21 16,0 1-16,0-1 0,0 0 0,0-42 31,0 0-15,0-22-16,-21 22 0</inkml:trace>
  <inkml:trace contextRef="#ctx0" brushRef="#br0" timeOffset="34168.19">3196 9440 0,'0'0'0,"-21"-21"0,21 0 0,0 0 16,0 0-16,0 0 0,0-1 0,0 1 15,21 0-15,21 0 16,-20 21-16,20-21 0,0 21 16,1 0-16,-1 0 0,0 0 0,22 0 15,-22 0-15,0 21 0,1-21 16,20 63-16,-42-41 0,1 20 16,-22-21-16,0 21 0,0 1 15,0-1-15,0-21 0,-22 22 0,1-1 16,-21-21-16,0 21 0,20-20 15,-20-1-15,0 0 0,21 0 0,-1 0 16,1-21-16,0 0 0,0 21 0,42-42 47,0 0-47,22 0 16,-22 0-16</inkml:trace>
  <inkml:trace contextRef="#ctx0" brushRef="#br0" timeOffset="34663.98">4233 9208 0,'0'0'15,"-21"0"-15,0 0 0,0 0 16,0 0-16,-22 0 0,22 0 15,21 21-15,-21 0 0,0 0 0,21 21 16,-21-20-16,21 20 0,0-21 16,0 21-16,0 1 0,0-1 0,0 22 15,0-22-15,0-21 16,0 21-16,0-20 0,0-1 0,0 0 16,21 0-16,0-21 0,0 0 15,0 0 1,0 0-16,-21-21 0,22 21 0,-1-21 15,-21 0-15,21-1 0,0 1 16,0 0-16,-21-21 0,21 21 16,1-22-16,-22 22 0,0-21 0,0 21 15,21-22-15,-21 22 0,21 0 16,-21 0-16,0 0 0,0-1 0,0 44 31,0-1-31,0 0 0,0 0 16,0 0-16,21 0 0,-21 22 0,0-22 15,21 0-15,-21 21 0,0-20 16,0-1-16,21 0 0,1 0 0,-1 0 16,0 0-16,0-21 0,0 0 15,0 0 1,1 0-16,-1 0 0,0 0 0,0 0 16</inkml:trace>
  <inkml:trace contextRef="#ctx0" brushRef="#br0" timeOffset="35021.21">4614 9504 0,'0'0'0,"0"-42"0,0 20 0,0 1 0,0 0 16,0-21-16,0 21 0,0-1 15,21 1-15,1 0 16,-1 21-16,0 0 0,0 0 0,0 0 16,0 21-16,1 0 0,-1-21 15,21 22-15,-21-1 0,0 21 16,1-21-16,-1 0 0,0 22 0,0-22 15,-21 21-15,21-21 0,-21 1 16,21 20-16,-21-21 0,0 0 0,0 0 16,0 1-16,0-1 0,0 0 15,0-42 17,0 0-32,0-1 0,0 1 15,0 0-15,0 0 0,0-21 16,0 20-16,0-20 0,0 21 0,22-21 15,-1 20-15,0 1 0,-21 0 16,21 0-16,0 0 0,0 21 0,1-21 16,-1 21-16,21 0 0,-21-22 15,0 22-15,1 0 0,-1 0 16</inkml:trace>
  <inkml:trace contextRef="#ctx0" brushRef="#br0" timeOffset="36144.57">5842 9398 0,'0'0'0,"0"-42"31,0 21-31,0-1 0,-21 1 16,0 0-16,-1 0 0,1 21 0,0-21 15,0 0-15,0 21 0,0 0 16,-22 0-16,22 0 0,-21 0 0,21 21 15,-22 0-15,22 0 0,0 21 0,-21-20 16,20 20-16,1-21 0,0 21 16,0-20-16,21 20 0,0-21 0,0 21 15,0-20-15,0-1 0,0 0 0,0 0 16,21-21-16,0 21 16,0-21-16,22 0 0,-22 0 0,0 0 0,21 0 15,1 0-15,-22-21 0,21 0 16,-21 21-16,1-21 0,20 0 15,-21-1-15,0 1 0,0 0 0,1 0 16,-22-21-16,0 20 0,0 1 16,0 0-16,0-21 0,0 21 0,0-1 15,0 1-15,-22 42 32,22 1-32,0-1 0,0 0 15,0 0-15,0 0 0,0 0 0,0 22 16,0-22-16,0 0 0,0 0 15,0 0-15,22 1 0,-1-1 0,0-21 16,21 21-16,-21-21 16,1 0-16,-1 0 0,21 0 15,-21 0-15,0-21 0,22 0 0,-22 21 16,0-22-16,21 1 0,-20 0 0,-1 21 16,-21-21-16,0 0 0,21 0 15,-21-1-15,0 1 0,0-21 0,0 21 16,0 0-16,0-1 0,0 1 15,-21 21 1,21 21-16,0 1 16,0-1-16,0 0 0,0 0 0,-21 21 15,21-20-15,-22 41 16,22 1-16,0-43 16,0 0-16,0 0 0,0 0 0,0 0 15,0 1-15,0-1 16,0-42-1,0-1 1,0 1-16,0-21 16,0 21-16,0 0 0,22-1 0,-1-20 15,-21 0-15,21 21 0,0-22 16,-21 1-16,21 21 0,0-22 0,1 22 16,-1-21-16,0 21 0,0 0 0,0 21 15,0 0-15,1 0 0,-1 0 0,0 0 16,0 21-16,0 0 15,0 0-15,-21 0 0,0 0 0,22 22 16,-22-22-16,0 0 0,21 21 0,-21-20 16,0 20-16,0-21 0,0 0 15,0 0-15,0 1 0,-21 20 16,-1-42-16,22 21 0,-21-21 16,21-21-1,0 0-15,0 0 16,0-1-16,0 1 0,21 0 0,1 0 15,-1-21-15,0 20 0,21-20 16,-21 21-16,22-21 0,-1 20 16,43-41-16,-43 63 0,-21-21 15,22 21-15,-1 0 0,-21 0 16,0 21-16,0-21 0,-21 21 16,0 21-16,22-20 0,-22-1 0,0 0 0,0 21 15,0-21-15,0 1 0,0-1 16,0 21-16,0-21 0,0 0 0,-22 1 15,22-1-15,22-42 47,-1-1-47</inkml:trace>
  <inkml:trace contextRef="#ctx0" brushRef="#br0" timeOffset="36477.37">7302 9377 0,'0'0'0,"22"0"0,-1-21 16,0 21-16,0 0 15,0-21-15,0-1 0,1 22 16,-1-21-16,0 21 0,0-21 0,0 0 16,0 0-16,1 0 0,-22-1 15,0 1-15,0 0 0,-22 21 16,1 0-1,0 0-15,0 0 0,0 0 16,0 21-16,-1 0 0,1 1 0,0 20 16,0-21-16,21 21 0,-21-20 0,21 20 15,-21-21-15,21 21 0,-22 1 16,22-22-16,0 21 0,0-21 0,0 1 16,0-1-16,0 0 0,22 21 15,-1-42-15,0 0 0,0 0 16,0 0-16,22 0 0,-22 0 15,0-21-15,0 0 0,21 0 16,-20 0-16</inkml:trace>
  <inkml:trace contextRef="#ctx0" brushRef="#br0" timeOffset="36712.15">8086 8869 0,'0'0'15,"0"-42"-15,0 20 0,0 1 0,0 0 0,-22 42 16,1 22-1,21-22-15,0 21 0,-21-21 16,0 43-16,21-22 0,-21 0 0,21 1 16,0 20-16,0-20 0,0-1 15,0 0-15,0 1 0,0-22 0,0 21 16,0-21-16,0 22 0,0-22 16,0 0-16,0 0 0,0 0 0,21-21 31,0 0-31,0 0 0,0 0 0,1-21 15,-1 21-15</inkml:trace>
  <inkml:trace contextRef="#ctx0" brushRef="#br0" timeOffset="37049.96">8255 9335 0,'0'0'0,"21"0"31,0 0-31,0 0 16,1 0-16,-1 0 15,0 0-15,0 0 0,0-22 16,0 22-16,1-21 0,-22 0 16,21 21-16,-21-21 0,0 0 15,-21 21 1,-1 0-16,1 0 0,-21 0 16,21 21-16,0 0 0,-1 0 15,1 0-15,21 1 0,-21-1 16,21 0-16,0 21 0,0-21 15,0 1-15,0-1 0,0 0 0,0 0 0,21 0 16,-21 0-16,21-21 16,1 22-16,20-22 0,-21 0 0,21 0 15,-20 0-15,20 0 0,0 0 0,1 0 16,-1 0-16,0 0 0,-21-22 16,22 1-16,-22 21 0,0-21 0</inkml:trace>
  <inkml:trace contextRef="#ctx0" brushRef="#br0" timeOffset="37371.76">8826 9292 0,'0'-42'0,"0"84"0,0-105 16,22 42-16,-1-1 0,0 1 0,-21 0 16,21 0-16,0 21 0,22 0 15,-22 0-15,0 0 0,21 0 0,-21 0 16,1 0-16,-1 21 0,0 0 16,0 0-16,0 1 0,-21 20 15,0-21-15,0 0 0,0 22 0,0-22 16,0 0-16,0 0 0,0 0 0,0 22 15,0-22-15,0 0 16,-21-21-16,0 0 16,21-21-1,0 0 1,0-1-16,0 1 0,0 0 0,0 0 16,0 0-16,21-22 0,0 22 0,-21-21 15,21 21-15,1-22 0,-1 22 0,0 0 16,0-21-16,0 21 15,0 21-15,-21-22 0,22 1 0,-1 21 16,-21-21-16,21 21 16</inkml:trace>
  <inkml:trace contextRef="#ctx0" brushRef="#br0" timeOffset="37581.66">7874 8996 0,'0'0'0,"-42"21"15,-43 0-15,85 0 16,21-21-16,21 0 0,-20 0 16,20 0-16,21 0 0,-20 0 15,20 0-15,-20 0 0,20-21 0,-21 0 16,22 0-16,-22 21 0,1-21 0</inkml:trace>
  <inkml:trace contextRef="#ctx0" brushRef="#br0" timeOffset="38291.53">10329 8954 0,'0'0'0,"21"-85"31,-21 64-31,0 0 16,0-1-16,0 1 0,0 0 15,0 0-15,0 0 0,-21 21 16,0 0-16,0 0 0,0 21 16,-22 0-16,22 0 0,-21 0 0,21 1 15,0 20-15,-22-21 0,22 0 16,0 22-16,21-22 0,0 0 0,0 0 15,0 0-15,0 0 0,0 1 16,0-1-16,21-21 16,0 0-16,22 0 0,-22 0 15,21 0-15,-21 0 0,22 0 0,-22 0 16,21 0-16,-21 0 0,0-21 16,1 21-16,-44 0 31,1 21-31,0-21 0,0 21 15,0 0-15,-22 0 0,22 0 0,0 1 16,0-22-16,-21 21 0,20 0 0,22 0 16,-21 0-16,21 0 15,0 1-15,21-22 16,1 0-16,-1 0 0,0 0 16,0 0-16,21 0 0,-20 0 15,-1 0-15,21 0 0,-21 0 0,0 0 16,1 0-16,-1 0 0,0 0 0,-21 21 15,0 0-15,0 0 16,0 21-16,0-20 0,-21-1 16,0 21-16,-1-21 0,1 22 15,0-22-15,-21 21 0,21-21 0,21 22 16,-22-22-16,22 0 0,0 0 0</inkml:trace>
  <inkml:trace contextRef="#ctx0" brushRef="#br0" timeOffset="39037.35">11578 8827 0,'0'0'0,"0"-22"15,0-105 17,0 106-32,0 0 15,0 42 1,0 0-16,0 1 0,0 20 15,0-21-15,0 21 0,0 1 16,0-1-16,0 0 0,0 43 0,0-64 16,0 22-16,0-22 15,-21 0-15,21 21 0,0-21 0,-21 1 16,21-44 15,21 1-31,0 21 0,-21-21 16,21 0-16,0 0 0,-21 0 0,22-22 15,-1 22-15,0 0 0,-21-21 16,21 20-16,0 1 0,0 21 0,1 0 16,-1 0-16,0 0 0,0 0 15,-21 21-15,0 1 0,21 20 16,-21-21-16,21 21 0,-21-20 0,22-1 16,-22 21-16,0-21 0,21 0 0,0 1 15,-21-1-15,21 0 0,0-21 16,0 21-16,1-21 15,-1 0-15,21 0 0,0-21 16,-20 0-16,20 21 0,-21-21 0,0-1 16,0-20-16,1 21 0,-1 0 15,0-22-15,-21 1 0,0 0 0,0-1 16,0 1-16,0 0 0,0-1 16,0 1-16,0 0 0,-21 21 0,0-22 15,-1 22-15,1 21 0,0 0 0,-21 0 16,-1 0-16,22 0 15,0 42-15,0-20 0,0-1 0,0 21 16,21 0-16,0-20 0,0 20 0,0 0 16,0-21-16,0 1 15,0 20-15,0-21 0,21-21 0,0 21 16,0-21-16,21 21 0,-20-21 0,20 0 16</inkml:trace>
  <inkml:trace contextRef="#ctx0" brushRef="#br0" timeOffset="39240.24">12573 8742 0,'0'0'0,"21"-21"0,-21 0 16,0-1-16,0 44 31,0-1-31,0 21 16,0-21-16,0 0 0,0 1 0,0-1 15,-21 21-15,21-21 0,-21 0 16,21 1-16,0-1 0,-21-21 15,-1 0-15,22-21 16</inkml:trace>
  <inkml:trace contextRef="#ctx0" brushRef="#br0" timeOffset="39416.24">12552 8446 0,'0'0'0,"0"-22"0,0-41 15,-21 63 1,-1 0-16,22 21 16,0 0-1,0 0 1,22-21-16,-1 0 0,-21 22 0,0-1 16,21-21-16</inkml:trace>
  <inkml:trace contextRef="#ctx0" brushRef="#br0" timeOffset="39660.1">13144 8361 0,'0'21'16,"0"0"-16,0 22 0,0-22 16,-21 0-16,21 21 0,0 1 15,0-22-15,-21 63 0,0-41 16,0-1-16,21 0 0,-21 1 0,21-1 15,0 0-15,0 1 0,0-22 16,0 0-16,0 0 0,0 0 16,0 1-16,0-1 0,21-21 15,0 0 1,0-21-16,21 21 0,-20-22 16</inkml:trace>
  <inkml:trace contextRef="#ctx0" brushRef="#br0" timeOffset="40086.37">13398 8403 0,'0'0'0,"22"-190"31,-1 190-31,-21 21 16,0 0-16,0 0 0,0 22 16,0-1-16,0 0 0,0 1 0,0-1 15,0 0-15,0 1 0,0 20 16,0-21-16,0 1 0,0-1 15,0 0-15,0 1 0,0-1 0,0-21 16,-21 22-16,21-22 0,0 0 0,0 0 16,0-42 15,0 0-31,0 0 0,0-22 16,0 22-16,0 0 0,21-21 15,0 20-15,0-20 0,0 0 0,0 21 16,1-22-16,-1 22 0,21-21 0,-21 21 15,0 21-15,1-22 0,-1 22 16,0 0-16,0 0 0,0 22 16,-21-1-16,0 0 0,0 0 0,21 21 15,-21-20-15,0 20 0,0-21 16,0 21-16,0-20 0,0-1 0,-21 21 16,21-21-16,-21 0 0,0-21 0,0 22 15,0-22-15,-1 0 16,1 0-16,0 0 0,-21 0 0,21 0 15</inkml:trace>
  <inkml:trace contextRef="#ctx0" brushRef="#br0" timeOffset="40220.3">12933 8636 0,'0'0'16,"0"-21"-16,21 21 15,0 0-15,0 0 0,22 0 16,-22 0-16,21 0 0,0 0 0,22 0 15,42 0-15,-43 0 0</inkml:trace>
  <inkml:trace contextRef="#ctx0" brushRef="#br0" timeOffset="40564.1">13885 8467 0,'0'0'0,"-21"0"0,21 21 31,0 0-31,21 0 16,0 22-16,-21-1 0,22 0 0,-1 1 15,0 20-15,21 1 0,-42-1 0,21 1 16,1-22-16,-1 21 0,0 1 15,-21-1-15,0-20 0,0 20 0,0-20 16,0 20-16,0-21 0,0 1 16,0 20-16,-21-20 0,0-1 0,21 0 15,0-21-15,-22 1 0,22-1 16,0 0-16,0-42 16,0 0-16,0-1 15,0-20-15,0 21 0</inkml:trace>
  <inkml:trace contextRef="#ctx0" brushRef="#br0" timeOffset="40819.94">13970 8678 0,'0'-63'0,"0"126"0,0-168 0,0 41 16,21 22-16,0-1 0,22 22 16,-22-21-16,21 21 0,-21 21 0,22 0 15,-22 0-15,21 0 0,-21 0 0,22 0 16,-22 42-16,0-21 0,0 0 15,0 22-15,-21-22 0,0 21 0,0-21 16,-21 64-16,0-64 16,0 22-16,-22-22 0,22 0 0,-21 0 15,0 0-15,-1 0 0,22 1 0,0-22 16,0 0-16,0 0 0,21 21 16,21-21-1,0-21-15,0-1 16,21 22-16</inkml:trace>
  <inkml:trace contextRef="#ctx0" brushRef="#br0" timeOffset="41576.51">14838 8403 0,'0'-21'0,"-21"21"15,-1 0-15,1 0 16,0 21-16,-21 0 0,21-21 0,-22 22 15,22 20-15,-21-21 0,21 0 0,-1 0 16,-20 22-16,21-22 16,0 0-16,0 21 0,21-20 0,0-1 15,0 21-15,0-21 0,0 0 16,21-21-16,21 0 16,-21 0-16,0 0 0,1 0 15,-1 0-15,21-21 0,-21 0 0,0 0 16,1 0-16,20 0 0,-21-1 15,0-20-15,0 21 0,1 0 0,-1-22 16,-21 22-16,0 0 0,0 0 0,21 0 16,-21 42 15,0 0-31,-21 0 0,21 22 16,0-22-16,0 21 0,0-21 15,0 22-15,0-22 0,0 21 0,0-21 16,0 0-16,0 1 0,0-1 0,0 0 15,21 0-15,0-21 0,0 0 16,0 0-16,1 0 0,-1 0 0,0 0 16,0 0-16,0 0 0,0-21 15,-21 0-15,22 0 0,-22-1 16,0 1-16,0-21 0,21 21 16,-21 0-16,21-22 0,0 22 0,-21-21 15,21 21-15,0-1 0,1-20 16,-22 21-16,21 0 0,0 0 0,0 21 15,0-22-15,0 22 0,1 0 16,-1 0-16,0 0 0,0 22 0,0-1 16,0 21-16,1-21 0,-1 0 15,-21 1-15,21 20 0,-21-21 16,21 21-16,-21-20 0,0-1 0,0 21 16,0-21-16,0 0 0,0 1 15,0-1-15,-21 0 0,0-21 16,0 0-16,-1-21 15,22 0-15,0-1 16,0 1-16,0 0 0,0 0 16,0 0-16,0 0 0,0-22 15,22 22-15,-1-21 0,-21 21 0,21-1 16,0-20-16,0 21 0,0 0 16,1 0-16,20-1 0,-21 22 15,21 0-15,-20 0 0,-1 0 0,21 0 16,-21 0-16</inkml:trace>
  <inkml:trace contextRef="#ctx0" brushRef="#br0" timeOffset="43288.54">16404 8551 0,'0'0'0,"0"-21"0,0 0 16,-21 21-16,0-21 0,0 0 0,-1 21 15,-20-43-15,21 43 0,-21 0 16,20 0-16,1 0 0,-21 0 16,21 0-16,0 0 0,-22 22 0,22-1 15,-42 21-15,41-21 0,1 22 16,0-22-16,0 21 0,0 0 16,21-20-16,-21 20 0,21 0 0,0-21 15,0 22-15,0-22 0,0 0 16,0 0-16,21 0 0,0 1 0,0-22 15,0 0-15,0 0 0,22 0 16,-22 0-16,0 0 0,21 0 0,-20-22 16,20 1-16,-21 0 0,21 0 15,-20 0-15,-1 0 0,21-64 16,-21 64-16,0-22 0,-21 1 16,0 21-16,22-21 0,-22 20 0,0 1 15,0 0-15,0 0 0,-22 21 31,1 0-31,21 21 0,0 0 0,-21 0 16,21 1-16,0-1 0,-21 0 16,21 0-16,0 21 0,0-20 0,0-1 15,0 0-15,0 0 0,21 0 16,0 0-16,22 1 0,-22-1 0,21-21 16,0 0-16,1 0 0,-1 0 15,0 0-15,-20 0 0,20 0 0,0 0 16,-21-21-16,43-22 15,-43 22-15,-21 0 0,21-21 0,-21 20 16,21-20-16,-21 21 0,0-21 0,0 20 16,0-20-16,0 21 0,0 0 0,0 0 15,-21 21 1,0 21-16,21 0 16,-21 21-16,21-21 15,-21 1-15,21-1 0,-21 21 16,21-21-16,0 0 0,0 22 0,0-22 15,0 0-15,0 0 0,0 0 0,0 1 16,0-1-16,0 0 0,0-42 31,0 0-15,21-1-16,-21 1 16,21 0-16,-21-21 0,21 21 0,0-1 15,0-20-15,-21 21 0,22 0 16,-1-22-16,0 22 0,0 0 15,0 0-15,0 21 0,1 0 16,-22 21 0,21 0-16,-21 0 15,0 1-15,0-1 0,0 0 0,0 0 16,0 0-16,0 0 0,21 22 0,-21-22 16,21-21-16,0 21 0,-21 0 15,21 0-15,1-21 0,-1 0 16,0 0-16,0 0 0,0 0 15,0 0-15,1-21 0,-1 0 16,0 0-16,0 0 16,0 0-16,-21-1 0,21 1 0,1-21 15,-1 21-15,0 0 0,21-22 16,-21 22-16,-21 0 0,22 21 0,-22-21 16,21 21-16,-21 21 15,0 0 1,-21 0-16,21 0 0,-22 1 0,22-1 15,0 0-15,0 0 0,0 21 16,0-20-16,0-1 0,0 0 0,0 0 16,22 0-16,-1 0 0,21 1 0,-21-22 15,0 0-15,22 21 0,-22-21 16,21 0-16,-21 0 0,22 0 16,-22 0-16,21-21 0,-21-1 0,22 1 15,-22 0-15,0 0 0,0 0 16,0 0-16,1-1 0,-1 1 0,-21-21 15,0 21-15,0 0 0,0-1 0,0-20 16,-21 42 0,-1 0-16,1 0 15,0 21-15,0 0 0,0 1 0,21-1 16,-21 21-16,21-21 16,0 0-16,0 1 0,0-1 0,0 0 15,0 0-15,0 0 0,21 0 0,0 1 16,0-22-16,0 21 15,22-21-15,-22 0 0,42 0 16,-20 0-16,-1 0 0,-21 0 0,21-21 16,1-1-16,-22 22 0,21-21 15,1-21-15,-22 21 0,0-22 0,21 22 16,-21-21-16,1 0 0,-22-1 0,42-63 16,-21 43-16,-21 21 15,0-22-15,21 22 0,-21-1 0,0 22 16,0-21-16,0 21 0,0 0 0,-21 21 15,0 21 1,0 0-16,0 0 0,-1 0 0,1 22 16,0-1-16,21-21 15,0 21-15,0 1 0,0-1 0,0 0 16,0 1-16,0-22 0,0 21 0,21-21 16,0 22-16,1-22 0,-1 0 15,0 0-15,21 0 0,-21 1 0,1-1 16,20-21-16,-21 0 0,0 0 0,0 0 15,22 0-15,-22 0 0,0 0 16,-21-21-16,21-1 0,0 22 16,1-21-16,-1 0 0,-21 0 0,0 0 15,0-22-15,21 43 0,-21-21 0,0 0 16,-21 42 15,21 0-31,0 1 0,0-1 16,0 0-16,0 0 0,0 0 0,0 0 15,0 1-15,0-1 0,21 0 0,0 0 16,0-21-16,0 21 0,1 0 16,20-21-16,-21 0 15,0 0-15,0 0 0,1 0 0,-1 0 0,-21-21 16,21 0-16,0 0 16</inkml:trace>
  <inkml:trace contextRef="#ctx0" brushRef="#br0" timeOffset="43476.44">18373 8340 0,'0'0'15,"-43"0"-15,22 0 0,0 0 0,0 0 0,42 0 16,0 0 0,0 21-16,22-21 0,-1 0 0,43 0 15,-22 0-15,-21 0 0,1 0 16,-1 21-16,0-21 0,1 0 15,-22 0-15,0 0 0</inkml:trace>
  <inkml:trace contextRef="#ctx0" brushRef="#br0" timeOffset="44307.96">1333 11070 0,'0'0'0,"0"21"31,0 1-31,0-1 16,0 0-16,22 0 0,-22 0 15,42 0-15,-21 1 0,21-1 0,-20-21 16,20 0-16,0 0 0,1 0 15,-1 0-15,0 0 0,1 0 0,-1-21 16,0-1-16,1 1 0,-22 0 16,0 0-16,0 0 0,21-22 15,-42 22-15,0 0 0,0 0 16,0 0-16,0 0 16,-21-1-16,0 22 0,0 0 15,0 22-15,21 20 16,-21-21-16,-1 21 0,22 1 0,-21 20 15,0-20-15,0 20 0,21-21 16,-21 22-16,0-1 0,21-20 0,-22-1 16,22 0-16,-21 1 0,21-1 15,-21-21-15,21 0 0,0 1 0,0-1 16,0 0-16,0 0 0,-21-21 16,0 0-1,0 0-15</inkml:trace>
  <inkml:trace contextRef="#ctx0" brushRef="#br0" timeOffset="44492.85">1228 11705 0,'0'0'0,"21"0"16,0 0 0,21 0-16,-21 0 0,22 0 15,-22 0-15,21-21 0,1 21 0,-1 0 16,0 0-16,1-21 0,-1 0 15,0 21-15,1-21 0,-1 21 0,-21-22 16,21 1-16,-20 21 0,20-21 16</inkml:trace>
  <inkml:trace contextRef="#ctx0" brushRef="#br0" timeOffset="44639.77">2159 11472 0,'0'22'16,"-21"-22"-1,42 0 17,0 0-32,0 0 15,0 0-15</inkml:trace>
  <inkml:trace contextRef="#ctx0" brushRef="#br0" timeOffset="45480.45">3408 11091 0,'0'0'0,"0"-21"0,-21 21 16,21-21 0,0 42-1,0 0-15,0 1 0,0 20 16,0 0-16,0 1 0,0-1 15,0 0-15,0 1 0,0-1 0,0 0 16,0 1-16,0-1 0,0 0 0,0-21 16,0 22-16,0-22 15,0 0-15,-22 0 0,1 0 0,0-21 16,0 0 0,0 0-16,21-21 15,0 0-15,0 0 0,0 0 0,0 0 16,0-22-16,0 22 0,0-21 15,0-1-15,21 1 0,0-21 16,21 20-16,-20-20 0,-1 20 0,21 1 16,0 0-16,1 21 0,-1-22 15,0 22-15,22 21 0,-22 0 0,1 0 0,-1 0 16,0 21-16,22 22 16,-22-22-16,-21 21 0,0 0 15,-21 1-15,0-1 0,22-21 0,-22 22 16,0-1-16,0 0 0,0-21 15,0 22-15,-22-22 0,1 0 0,21 0 16,-21 0-16,0 1 0,0-22 16,0 0-16,-1 0 15,22-22-15,0 1 16,0 0-16,0-21 0,0 21 16,22-22-16,-1 1 0,0 0 15,0-1-15,21 1 0,-20-22 0,20 22 16,0 0-16,1-1 0,-22 22 15,21 0-15,0 0 0,1 0 0,-1 21 16,0 0-16,-20 21 0,20 0 16,-21 0-16,0 0 0,0 22 0,-21-1 15,22 0-15,-22 1 0,0-1 16,0 0-16,0 1 0,-22-1 0,1-21 16,0 22-16,21-22 0,-21 0 0,0 21 15,21-21-15,21-42 31,0 21-15,0-21-16</inkml:trace>
  <inkml:trace contextRef="#ctx0" brushRef="#br0" timeOffset="45808.26">4699 11324 0,'0'0'0,"63"-21"16,-41 21-16,-1 0 15,0-21-15,-21 0 0,21 21 16,0-21-16,0-1 0,-21 1 16,22 0-16,-22 0 15,0 0-15,0 0 0,0-1 16,-22 22-16,1 0 16,0 0-16,0 0 0,0 22 15,0-1-15,-1 0 0,-20 0 0,21 21 16,0-20-16,0 20 0,-1 0 15,1 1-15,21-1 0,0 0 0,-21 1 16,21-1-16,0-21 0,0 0 0,0 0 16,21 1-16,0-1 0,1 0 15,-1-21-15,0 0 0,21 0 0,1 0 16,-1 0-16,0 0 0,1-21 0,-1 21 16,0-21-16,1-1 0,-1-20 15,0 21-15</inkml:trace>
  <inkml:trace contextRef="#ctx0" brushRef="#br0" timeOffset="46046.39">5461 10837 0,'0'0'0,"0"-21"0,-21 21 16,21 21 0,-21 1-16,-1 20 0,22-21 15,-21 21-15,0 1 0,21 20 16,0-20-16,-21 20 0,0-21 0,21 22 15,-21-22-15,21 22 0,-22-22 16,22 0-16,-21-20 0,21 20 0,-21-21 16,21 0-16,0 0 0,0 1 15,21-22-15,0 0 16,1 0-16,-1-22 0,0 1 16,21 0-16,1 0 0</inkml:trace>
  <inkml:trace contextRef="#ctx0" brushRef="#br0" timeOffset="46457.38">6032 10753 0,'-21'63'31,"0"-20"-31,0-22 0,0 21 16,0 0-16,-1 22 0,1-22 15,0 22-15,0-22 0,0 22 0,0-22 16,-1 21-16,1-20 0,0-1 15,21 0-15,0-20 0,0-1 0,0 21 16,0-21-16,0 0 16,0-42-1,0 0-15,21 21 16,0-21-16,1-21 0,-1 20 16,0-20-16,0 21 0,21-21 15,-20-1-15,-1 1 0,21 0 0,-21-1 16,22 22-16,-1-21 0,0 21 15,-21 21-15,1 21 16,-22 0-16,21 0 0,-21 21 0,0-20 16,0 20-16,0 0 0,0-21 0,0 22 15,0-22-15,-21 21 0,21-21 16,-22 1-16,1-1 0,21 0 0,-21 0 16,21 0-16,-21-21 0,0 0 15,0 0 1,-1-21-16,1 21 0</inkml:trace>
  <inkml:trace contextRef="#ctx0" brushRef="#br0" timeOffset="46620.28">5249 11176 0,'0'0'0,"-21"0"0,42 0 31,22 0-31,-22 0 15,21 0-15,0 0 0,1 0 0,20 0 16,-20 0-16,20 0 0,1 0 16,-1-21-16</inkml:trace>
  <inkml:trace contextRef="#ctx0" brushRef="#br0" timeOffset="46993.07">6583 11049 0,'-21'0'0,"-43"64"16,22-43-16,21 0 0,-1 21 16,1-21-16,0 22 0,0-22 0,0 21 15,0 1-15,21-22 0,0 0 16,0 21-16,0-21 0,0 1 0,0-1 16,0 0-16,21-21 0,0 21 0,0-21 15,21 0-15,-20 0 0,20 0 16,0 0-16,1 0 0,-1-21 15,0 0-15,-21 21 0,22-21 0,-1-1 16,-21 1-16,0 0 0,1-21 0,-1 21 16,-21-22-16,0 22 0,0-21 15,0-1-15,0 22 0,-21-21 0,-22 21 16,22 0-16,0-1 0,-21 1 16,20 21-16,-20 0 0,0 0 15,-1 0-15,22 0 0,0 0 0,-21 21 0,21 1 16,-1-1-16,22 0 0,0 0 15,0 0-15,0 0 0,0 1 16,22-1-16,-1-21 0,0 21 16,0-21-16</inkml:trace>
  <inkml:trace contextRef="#ctx0" brushRef="#br0" timeOffset="47464.8">7408 11134 0,'0'-21'16,"-63"-1"0,20 22-1,22 0-15,0 0 0,-21 22 0,21-1 16,-22-21-16,22 42 0,0-21 16,-21 0-16,20 22 0,1-22 0,0 0 15,0 21-15,21-20 0,0-1 0,0 42 16,0-42-1,21 1-15,0-22 0,0 0 0,1 0 16,20 0-16,-21 0 0,21 0 0,-20 0 16,-1 0-16,21-22 0,-21 1 0,22 0 15,-22 0-15,0-21 0,21 20 16,-21-20-16,1 0 0,-1-1 16,0 1-16,-21 0 0,21-22 0,-21 22 0,21 0 15,-21-22-15,21 22 16,-21-22-16,0-42 15,0 85-15,-21 21 16,0 43-16,0-22 16,21 21-16,-21-21 0,0 43 0,21-22 15,0 0-15,-22 22 0,22-22 16,0 22-16,0-22 0,0 0 0,0 1 16,0-1-16,0 0 0,0-20 0,22-1 15,-1 0-15,0 0 0,42 0 16,-41-21-16,-1 0 0,21 0 15,0 0-15</inkml:trace>
  <inkml:trace contextRef="#ctx0" brushRef="#br0" timeOffset="51370.13">8636 10795 0,'0'0'16,"0"-21"-16,0 0 0,0-22 0,0 22 0,0 0 16,0 0-16,0 0 0,0 0 15,-21 21-15,0 0 0,-1 0 16,1 21-16,0 0 0,0 0 16,0 21-16,0-20 0,-1 20 0,1 0 15,0 64-15,21-64 16,-21 22-16,21-22 0,0 22 15,0-22-15,0 22 0,0-22 0,0 0 16,0 1-16,0-1 0,21-21 0,0 0 16,22 0-16,-22 1 0,0-22 15,21 0-15,1 0 0,-1 0 0,0 0 16,1-22-16,-1 1 0,21 0 0,-20-21 16,-1 21-16,0-22 0,1 1 15,-1 0-15,0-1 0,-20 1 0,-1-22 16,0 22-16,-21 0 0,0-22 0,0 22 15,0-22-15,-21 22 0,-64-43 16,43 43-16,-1 0 0,-20 21 16,21-1-16,-22 22 0,1 0 15,-1 0-15,22 22 0,-1 20 16,-20-21-16,42 21 0,-22 1 0,22-1 16,-21 106-16,21-105 15,21-1-15,0 21 0,0-20 16,0-1-16,21 0 0,0 1 0,21-22 15,-20 0-15,20 0 0,0 0 0,-21 1 16,85-22 0,-63 0-16,-1 0 0,0 0 0,22-22 15,-22 1-15,0 0 0,64-21 16,-63-1-16,-22 22 0,21-21 16,0 21-16,-20-22 0,-1 22 0,0 0 15,0 0-15,0 0 0,0 0 0,-21-1 16,0 44-1,0-1 1,0 0-16,-21 21 0,21-21 16,-21 1-16,21-1 0,0 21 15,0-21-15,0 0 0,0 22 0,0-22 16,0 0-16,0 0 0,0 0 0,0 1 16,0-1-1,21-21-15,0 0 0,1 0 16,-1 0-16,0-21 0,0-1 0,0 22 0,0-21 15,1 0-15,-1 0 16,21 0-16,-21-22 0,0 22 0,1-21 16,-1 21-16,-21-22 0,21 22 0,0 0 15,-21-21-15,0 21 0,0-1 16,0 1-16,0 0 0,0 42 47,0 0-47,0 1 0,-21-1 0,21 0 15,0 0-15,-21 21 0,21-20 16,0 20-16,0-21 0,0 0 0,0 22 16,0-22-16,0 0 0,0 0 15,0 0-15,0 0 0,21 1 0,0-22 16,0 0-16,0 0 0,1 0 0,-1 0 16,42 0-16,-42 0 15,1-22-15,20 1 0,-21 0 0,0 21 16,0-21-16,1-21 0,20 20 0,-21 1 15,-21 0-15,21-21 0,-21 21 16,21-1-16,-21-20 0,0 21 16,0 0-16,0 0 0,0-1 0,-21 22 31,0 0-31,0 0 0,0 0 16,0 0-16,-1 22 0,22-1 0,-21 0 0,21 0 15,-21 0-15,21 0 16,0 1-16,0-1 0,0 21 0,0-21 15,0 0-15,0 1 0,21-1 16,0 0-16,1-21 16,-1 0-16,0 21 0,0-21 0,0 0 15,22 0-15,-1-21 0,-21 21 16,0-21-16,22 0 0,-22-1 16,0 1-16,0 0 0,21 0 15,-20 0-15,-1 0 0,-21-1 0,21 1 0,-21 0 16,21-21-16,-21 21 15,0-1-15,0 44 32,0-1-17,0 0-15,0 0 0,0 0 16,0 0-16,0 1 0,0-1 0,0 21 16,0-21-16,0 0 0,21-21 0,0 22 15,-21-1-15,22 0 0,-1-21 16,0 21-16,0-21 0,0 0 15,0 0-15,1 0 0,-1 0 16,0-21-16,21 21 0,-21-21 0,22-22 16,-22 22-16,0 0 15,0 0-15,0-21 0,-21 20 0,0-20 16,22 0-16,-22-1 0,21 22 0,-21-42 16,0 20-16,0 1 0,0 0 15,0-1-15,0 1 0,0 0 0,0-1 16,0 22-16,0-21 0,0 21 15,-21 21 1,-1 0-16,1 21 0,0 0 16,21 0-16,0 22 0,-21-22 15,21 21-15,-21 0 0,21 1 16,0-1-16,-21 0 0,21-20 0,0 20 16,0 0-16,0 1 0,0-1 15,0-21-15,0 21 0,0-20 0,0 20 16,21-21-16,0 0 0,-21 0 0,21-21 15,0 22-15,0-22 0,1 0 0,-1 0 16,0 0-16,0 0 0,0 0 16,22 0-16,-22-22 0,0 22 0,0-21 15,43-21-15,-43 21 0,0 0 16,0-1-16,0 1 0,-21 0 16,0 0-16,21 0 0,-21 0 15,0-1-15,-21 22 31,21 22-31,-21-22 16,21 21-16,0 0 0,0 0 0,0 0 16,0 0-16,0 22 0,0-22 15,0 0-15,0 0 0,0 0 0,21 1 16,-21-1-16,21-21 0,1 0 16,-1 21-16,21-21 0,-21 0 0,0 0 15,1 0-15,-1 0 0,21 0 16,-21-21-16,0 0 0,1-1 0,-1 22 15,0-21-15,0 0 0,0-21 0,0 21 16,1-1-16,-22-20 16,0 21-16,0-21 0,0 20 0,0-20 15,0-21-15,0 41 0,0-20 16,-22 21-16,1 0 0,0 21 16,0-21-16,0 21 0,0 0 0,-1 0 15,-62 21-15,63-21 16,-1 21-16,1 0 0,0 21 15,0-20-15,21-1 0,0 21 0,0-21 16,0 22-16,0-22 0,0 21 0,0-21 16,0 0-16,42 43 15,-21-43-15,1 0 0,-1 0 0,21 1 16,-21-22-16,22 21 0,-1-21 16,0 0-16,1 0 0,-1 0 0,0 0 15,1 0-15,-1 0 0,0-21 16,1 21-16,-1-22 0,0 1 0,-21 0 15,22 0-15,-22 0 0,21 0 0,-21-1 16,1-20-16,-22 21 0,42-64 16,-42 64-16,0-21 15,0 21-15,0-1 0,0 1 16,-21 21-16,0 0 0,-1 0 16,1 0-16,0 0 0,-21 21 0,21 1 15,-1-1-15,1 0 0,-21 0 0,21 0 16,0 0-16,-1 1 0,22-1 15,-21 21-15,21-21 0,-21 0 16,21 1-16,0-1 0,0 0 0,0 0 16,21 0-16,22-21 15,-22 0-15,0 0 0,0 0 16,0 0-16,0 0 0,1 0 0,-1-21 16,0 0-16,0 0 0,0 0 0,0 21 15,1-43-15,-22 22 0,21 0 16,-21 0-16,21 0 0,-21-1 0,21 1 15,-21 0-15,0 0 0,0 0 0,0 0 16,0 42 15,0 0-31,0 0 16,0 0-16,0 0 0,0 1 0,0-1 16,0 0-16,21 0 0,-21 0 15,21 0-15,22 22 0,-22-43 16,0 21-16,21 0 0,-20-21 0,-1 0 15,21 0-15,-21 0 0,22 0 16,-1 0-16,-21 0 0,21 0 0,1 0 16,-22-21-16,42 0 15,-20 0-15,-22-1 0,0 1 0,0 0 16,0 0-16,1 0 0,-22 0 16,0-1-16,0-20 0,0 21 0,0 0 15,0 0-15,0-1 0,-22 1 0,22 0 16,-21 21-16,-21 0 0,21 0 15,0 0-15,-1 0 0,-20 0 0,21 0 16,0 21-16,0 0 0,-1 1 0,1-1 16,0 21-16,0-21 15,21 0-15,-21 22 0,21-22 0,0 0 16,0 21-16,0-20 0,21-1 0,0 0 16,-21 0-16,21 0 0,0 0 0,1-21 15,20 0-15,-21 0 0,0 0 16,0 0-16,1 0 0,20 0 0,-21-21 15,0 21-15,0-21 0,1 0 0,-1 0 16,0 0-16,21-43 16,-21 22-16,-21 21 0,0-22 0,22 1 15,-1 0-15,-21-1 0,21-20 16,-21 20-16,0-20 0,21 21 0,-21-1 16,0 1-16,0 0 0,0-22 15,0 43-15,-21 21 16,0 21-16,21 0 15,-21 0-15,-1 1 0,22 20 0,-21 43 16,21-43-16,0 0 16,0 1-16,0-1 0,0 0 15,0 1-15,21-1 0,1 0 0,-1 1 16,0-22-16,0 21 0,0-21 16,0 0-16,1 1 0,-1-1 0,0 0 15,21 0-15,-21-21 16,22 0-16,-22 0 0,0 0 0,0-21 15,0 0-15,1 0 0,-1 21 0,0-22 16,21-20 0,-21 21-16,22-21 0,-22 20 15,0 1-15,0 0 0,0 21 16,-21 21 15,0 0-31,0 1 0,0-1 16,0 0-16,0 0 0,0 0 15,0 0-15,22-21 16,-22 22-16,21-22 16,0 0-16,0 0 0,0 0 15,0 0-15,1 0 0,-22-22 16,21 22-16,0-21 0,0 0 0,0 21 16,-21-21-16,21 0 0,1 0 0,-1-1 15,42-20-15,-63 21 16,0 0-16,21 21 15,-21 21 1,0 0 0,0 0-16,0 0 15,0 1-15,0-1 0,0 0 0,0 0 16,22 0-16,-22 0 0,21-21 0,0 22 16,0-1-16,0-21 0,0 21 0,22 0 15,-1-21-15,0 0 0,22 0 16,-22 0-16,1 0 0,-1 0 15,-21 0-15,21-21 0,-20 21 0,20-21 16,-21 0-16,0-1 0,0 1 16,22-21-16,-43 0 15,0 20-15,21-20 0,-21 21 0,0-21 16,0 20-16,0-20 0,0 21 16,0 0-16,-21 0 0,0 21 0,-1 0 15,1 0-15,-42 0 16,20 21-16,22 0 0,-21 0 0,0 0 15,20 0-15,-20 22 0,21-22 16,0 0-16,0 21 0,21-20 0,0-1 16,0 0-16,0 64 15,21-64-15,0 0 0,0 0 16,0 0-16,0 0 0,22 22 0,-22-22 16,21 0-16,-21 21 0,43 22 15,-43-22-15,21 22 16,-42-22-16,0 0 0,22 1 0,-22-1 15,0-21-15,0 22 0,0-1 16,0 0-16,0 1 0,0-1 0,-22-21 16,1 64-16,0-64 0,0 0 15,0 21-15,-22-20 0,22-1 16,-21-21-16,0 21 0,-1-21 0,1 0 16,0 0-16,-1 0 0,-20 0 0,20 0 15,1 0-15,-21 0 0,20 0 0,1-21 16,21 0-16,-22 21 0,22-22 15,21 1-15,0 0 0,0 0 16,0-21-16,0 20 0,0-62 16,0 63-16</inkml:trace>
  <inkml:trace contextRef="#ctx0" brushRef="#br0" timeOffset="51564.72">13885 10647 0,'-21'0'0,"42"0"0,-63-21 0,21 0 0,0-1 16,-1 22-16,1 0 0,21-21 15,-21 21 1,0 0 0,0 21-1,0 1-15</inkml:trace>
  <inkml:trace contextRef="#ctx0" brushRef="#br0" timeOffset="52608.12">1651 13123 0,'-21'-21'31,"0"21"-31,-1-21 0,1 0 0,-21 0 15,21 21-15,0-21 16,-1-1-16,22 1 0,-21 0 0,21 0 16,0 0-16,0 0 0,0-1 15,21-41-15,1 42 0,-1 0 16,21-1-16,-21 22 0,22-21 16,-22 21-16,0 0 0,21 0 15,-21 0-15,1 21 0,-22 1 0,0-1 16,0 21-16,0 0 0,0 1 15,0 20-15,-22-20 0,1 20 16,0-21-16,-21 22 0,21-1 16,-1-20-16,1-1 0,0 22 0,0-22 15,21 0-15,0-21 0,0 22 16,0-22-16,0 0 0,21 0 16,0-21-16,0 0 0,22 0 0,-22 0 15,21 0-15,-21 0 0,22-21 16,-22 0-16,21 0 0,-21 0 0,22-1 15,-22 1-15,0 0 0,0-21 0,0 21 16,-21-1-16,0 1 0,0-21 16,0 21-16,-21 0 0,0-1 0,-21 1 15,21 0-15,-22 21 16,1 0-16,0 0 0,-1 0 0,22 0 16,-21 0-16,-1 0 0,22 0 15,0 21-15,0 0 0,21 1 16,21-22-1,0 0-15,0 0 0,1 21 16,-1-21-16</inkml:trace>
  <inkml:trace contextRef="#ctx0" brushRef="#br0" timeOffset="52761.77">2117 13229 0,'0'0'0,"21"0"0,0 0 0,-21-21 16,21 21-16,-42 0 31,21-21-15,21 21-1</inkml:trace>
  <inkml:trace contextRef="#ctx0" brushRef="#br0" timeOffset="53908.27">3704 12742 0,'0'0'0,"0"-21"16,21-21-16,-21 21 0,0 0 0,0-1 15,0-20-15,0 21 0,0 0 16,0-22-16,-21 22 0,0 0 16,0 21-16,0 0 0,-1 0 15,-20 0-15,21 0 0,-21 21 0,-1 0 16,22 1-16,-21 20 0,-1 0 15,22 1-15,0-1 0,-21 21 0,21 1 16,21-1-16,-22 1 0,22-22 16,0 22-16,0-1 0,0-20 15,0-1-15,0 0 0,22 22 16,20-43-16,-21 0 0,0 0 0,22 0 16,-1-21-16,0 0 0,1 0 15,-1 0-15,21 0 0,-20 0 16,-1-21-16,0 21 0,22-21 0,-22 0 15,1 0-15,-22 0 0,21-1 16,-21 1-16,22-21 0,-22 21 0,0 0 16,-21-22-16,0 22 0,0 0 0,0-21 15,0 20-15,0 1 16,-21 21-16,21 21 16,-21 1-16,-1 20 15,22-21-15,-21 0 0,21 22 0,0-1 16,0-21-16,0 21 0,0-20 15,0-1-15,0 21 0,0-21 16,0 0-16,21 1 0,1-1 16,-1-21-16,0 0 0,0 0 15,0 0-15,22 0 0,-22 0 0,0 0 16,0-21-16,0-1 0,0 22 0,1-21 16,-1 0-16,-21 0 15,0 0-15,0 0 0,0-22 0,0 22 0,0 0 16,-21-21-16,-1 20 0,-20-41 15,0 21-15,21 20 16,-1-20-16,1 21 0,0 0 0,21 0 16,0-1-16,-21 1 0,21 0 15,0 0-15,21 21 16,0 0-16,0 0 0,1 0 16,-1 0-16,0 21 0,21-21 0,1 21 15,-1 0-15,-21 22 0,21-22 16,1 21-16,-1-21 0,-21 22 0,22-22 15,-22 21-15,0-21 0,-21 22 0,0-22 16,0 0-16,0 0 0,0 0 16,0 1-16,0-1 0,0 0 0,0 0 15,-21-21-15,0 0 16,-1 0-16,1 0 16,0 0-16,21-21 15,0 0-15,0 0 0,0-1 16,0 1-16,0 0 0,0-21 0,0-1 15,21 1-15,0 0 0,22-1 0,-22 1 16,21 0-16,-21-1 0,22 22 16,41-21-16,-41 42 0,-1 0 15,0 0-15,-20 21 0,20 0 16,-21 0-16,0 1 0,0 20 16,1 0-16,-22 1 0,0-22 0,0 21 0,0 0 15,0 1-15,0-22 16,0 0-16,0 21 0,0-20 0,-22-1 15,22 0-15,0 0 0,22-21 47,-1-21-47,0 0 0,0 0 0,-21-1 16,21 1-16,0 0 0</inkml:trace>
  <inkml:trace contextRef="#ctx0" brushRef="#br0" timeOffset="54241.08">5482 12827 0,'-42'21'32,"21"-21"-32,-1 21 0,-20 1 15,21-1-15,0 0 16,0 0-16,21 0 0,0 0 0,-22-21 16,22 43-16,0-22 15,22-21-15,-1 0 0,0 21 16,0-21-16,0 0 0,22 21 0,-22-21 15,0 21-15,21 1 0,-21-22 16,22 21-16,-22 0 0,0-21 0,0 21 16,0 0-16,-21 0 0,0 1 15,0-1-15,-21-21 16,0 21-16,-21-21 0,21 0 16,-22 21-16,22-21 0,-21 0 0,-1 0 15,1 0-15,21 0 0,0 0 16,-22 0-16,22 0 0,21-21 15,0 0-15,0 0 16,0-1-16,21 1 0,1-21 16</inkml:trace>
  <inkml:trace contextRef="#ctx0" brushRef="#br0" timeOffset="55112.58">6075 12467 0,'0'21'31,"0"1"-31,0-1 16,0 0-16,0 0 0,-21 21 15,-1 1-15,1-1 0,21 0 16,-21 22-16,0-22 0,0 22 0,0-22 0,21 0 16,0 1-16,-22-1 0,22-21 15,0 22-15,0-22 0,0 21 16,22-21-16,-22 0 0,42-21 15,0 0-15,-21 0 16,1 0-16,20 0 0,-21 0 0,21-21 16,1 0-16,-1 0 0,-21 0 0,22 0 15,-1-1-15,0-20 0,-21 21 16,1-21-16,-1-1 0,0 22 0,-21-21 16,0-1-16,0 22 0,0 0 0,0 0 15,-21 0-15,0 0 0,-1 21 16,1 0-16,0 0 0,0 0 0,0 0 15,0 21-15,21 0 0,0 0 16,0 0-16,0 0 0,0 1 0,0-1 16,0 21-16,0-21 0,0 0 0,21 1 15,0-1-15,0 21 16,0-21-16,0-21 0,1 21 16,-1 1-16,0-22 0,0 0 0,-21 21 15,21-21-15,0 0 0,1 0 16,-1 0-16,0 0 0,0 0 0,0 0 15,0-21-15,1-1 0,-1 1 0,0 21 16,-21-42-16,21 21 0,0 0 16,0-22-16,1 22 0,-1-21 0,0 21 15,0-22-15,-21 22 0,0 0 0,0 0 16,0 0-16,0-1 0,0 44 31,0-1-31,0 0 0,0 0 16,-21 0-16,21 22 0,0-22 15,-21 21-15,21-21 0,0 22 0,0-22 16,0 0-16,0 0 0,0 0 16,0 0-16,0 1 0,0-1 0,21-21 15,-21 21-15,21-21 0,21 0 16,-20 0-16,-1 0 16,0-21-16,0 21 0,21-21 0,-20-1 15,-1 1-15,0 0 0,0 0 0,0 0 16,0-22-16,-21 1 0,0 21 15,22-21-15,-22-1 0,0 1 0,0 21 16,0 0-16,0-1 0,0 1 0,0 42 31,0 22-15,-22-22-16,22 0 0,0 21 0,0 1 16,0-22-16,0 21 0,0 1 15,0-22-15,0 0 0,0 21 0,0-21 16,0 1-16,22-1 0,-1-21 15,0 21-15,0-21 0,0 0 0,0 0 16,22 0-16,-22 0 0,21 0 0</inkml:trace>
  <inkml:trace contextRef="#ctx0" brushRef="#br0" timeOffset="55368.44">7789 12700 0,'0'0'16,"0"-21"-16,0 0 0,-21 0 0,21-1 15,-21 22-15,0 0 0,0 0 16,-1 0-16,1 22 0,21-1 0,-21 0 16,0 21-16,0 1 0,21-22 15,-21 63-15,21-41 16,0-22-16,-22 21 0,22 1 0,0-22 16,0 0-16,0 0 0,22 0 0,-1 0 15,21 22-15,-21-43 0,22 0 16,-22 0-16,21 0 0,0 0 15,-20 0-15,20 0 0,-21-21 16,21 21-16,-20-22 0,20-20 0,-21 21 16,0 0-16</inkml:trace>
  <inkml:trace contextRef="#ctx0" brushRef="#br0" timeOffset="55634.28">8318 12361 0,'0'-42'0,"0"84"0,0-105 0,0 21 16,0 20-16,-21 22 15,0 0-15,0 0 0,0 22 16,21-1-16,-21 0 0,-1 21 0,1 1 16,0-1-16,0 0 0,21 1 15,0 20-15,0-21 0,0 22 0,0-22 16,0 22-16,0-22 0,0 0 16,0 1-16,0-1 0,0-21 0,21 22 15,0-22-15,0 0 0,1 0 0,-1 0 16,21-21-16,-21 0 15,0 0-15,1 0 0,20 0 0,-21 0 16,0-21-16,22 0 0,-22 0 0,0 0 16,21-22-16,-21 22 0,22-21 15</inkml:trace>
  <inkml:trace contextRef="#ctx0" brushRef="#br0" timeOffset="56226.43">8742 12742 0,'0'-21'0,"0"42"0,-21-21 31,-1 22-31,1 20 0,0-21 15,21 0-15,0 22 0,0-22 16,0 0-16,0 21 0,0-21 0,0 1 16,0-1-16,0 0 0,21 0 0,22 21 15,-22-42-15,0 0 16,0 22-16,0-22 0,22 0 0,-22 0 16,0 0-16,0 0 0,0-22 0,0 22 15,1-21-15,-1 0 0,0 0 16,-21 0-16,0-22 0,0 22 15,0-21-15,0-43 16,0 22-16,-21-1 0,21 22 16,-21 21-16,-1-22 0,1 43 0,0-21 15,0 21-15,0 0 0,-22 0 0,22 21 16,0 1-16,-21-1 0,21 21 16,-1-21-16,1 22 0,0-1 0,0 0 15,21 1-15,-21-1 0,21-21 0,0 0 16,0 22-16,0-22 0,21 0 15,0 0-15,21-21 0,-20 21 0,-1-21 16,0 0-16,21 0 0,-21 0 16,1 0-16,20 0 0,-21 0 0,21-21 15,-20 0-15,20 0 0,-21 0 16,0-1-16,22 1 0,-22 0 0,0 0 16,21-21-16,-21 20 0,1 1 15,-1-21-15,0 21 0,-21 0 0,21 21 16,-21-22-16,21 22 0,-21 22 15,0-1-15,0 0 16,0 0-16,0 0 0,0 0 0,0 1 16,0 20-16,0-21 0,0 0 0,0 0 15,0 22-15,0-22 16,0 0-16,0 0 0,21-21 16,1 21-16,-1-21 0,0 0 15,0 0-15,0 0 0,0 0 16,1 0-16,-22-21 0,21 21 0,0-21 15,0 0-15,-21 0 0,21 0 0,-21-22 16</inkml:trace>
  <inkml:trace contextRef="#ctx0" brushRef="#br0" timeOffset="56436.41">8191 12488 0,'0'0'0,"-42"0"0,42 22 16,21-22 0,0 0-16,1 0 0,41 21 15,-21-21-15,-20 0 0,20 0 16,0 0-16,-21 0 0,22 0 0,-22-21 16,21 21-16,-21 0 0,1-22 0</inkml:trace>
  <inkml:trace contextRef="#ctx0" brushRef="#br0" timeOffset="56698.28">6032 12594 0,'0'0'15,"-63"0"-15,21 21 0,-1-21 0,1 0 16,63 0-16,0 0 16,22 0-16,-1 0 0,0 0 15,22 0-15,-22 0 0,22-21 16,-22 21-16,21-21 0,1 21 0,-1 0 16,1 0-16,21 0 0,-43-21 0,21 21 15,-20 0-15,-1 0 0,0 0 16</inkml:trace>
  <inkml:trace contextRef="#ctx0" brushRef="#br0" timeOffset="57523.8">1312 14478 0,'0'0'0,"-21"-21"16,21 0-1,0 0 1,0-1 0,0 1-16,0 0 15,-21 21-15,21-21 0,-21 21 16,21-21-16,-21 0 0,-1 21 15,1 0-15,0 0 0,0 0 16,0 0-16,0 0 0,-1 0 0,1 21 16,0 0-16,0 21 0,0-21 15,0 1-15,-1 20 0,1 0 16,21-21-16,0 22 0,0-22 0,0 21 16,0-21-16,0 1 0,0-1 15,21-21-15,1 21 16,-1-21-16,0 0 0,21 0 15,-21 0-15,22-21 0,-22 0 16,21-1-16,1 1 0,-22 0 0,21 0 16,-21 0-16,0 0 0,1-1 15,-22 1-15,0 0 16,0 42 0,-22 0-16,22 1 0,0 20 0,-21-21 15,21 21-15,-21 1 0,21 20 16,0-20-16,0-1 0,0-21 15,0 21-15,0 1 0,0-1 0,0-21 16,0 0-16,0 1 16,0-1-16,21 0 0,0-21 0,1 0 15,-1 0-15,0 0 16,0 0-16</inkml:trace>
  <inkml:trace contextRef="#ctx0" brushRef="#br0" timeOffset="57683.71">1757 14817 0,'21'-21'0,"-42"42"0,42-64 0,-21 22 16,0 0-16,21 21 78,0-21-78,0 21 0</inkml:trace>
  <inkml:trace contextRef="#ctx0" brushRef="#br0" timeOffset="59280.68">3365 14182 0,'0'0'15,"-21"21"1,21 0-1,-21 21-15,21 1 0,0-1 16,-21 0-16,21 22 0,-21 63 0,0-64 16,21-20-16,0 20 0,0-20 15,-22 20-15,22-21 0,0 1 0,-21-22 16,21 21-16,0-21 0,0 1 16,0-1-16,0 0 0,0 0 15,0-42 1,0 0-16,0 0 15,0-1-15,0 1 0,-21 0 0,21-21 16,-21 21-16,0-22 0,21 1 0,0 0 16,-21-1-16,21-20 15,-22 20-15,22-20 0,0-1 0,0 1 16,0-1-16,0 22 0,22-21 16,20 20-16,-21 1 0,21 21 0,1 0 15,-1-1-15,0 22 0,22 0 0,-22 0 16,1 0-16,-1 22 0,0-1 15,1 0-15,-22 21 0,0 1 0,0-22 16,-21 21-16,0 0 0,0 1 16,-21-1-16,-21 0 0,20 1 0,-20-22 15,-21 21-15,20-21 0,-20 1 16,20-1-16,-41 0 16,41-21-16,22 0 0,-21 0 15,21 0-15,0 0 16,21-21-16,21 21 15,0 0 1,0 0-16,0 21 0,22 0 0,-22 0 16,21 0-16,0 1 0,-20-1 15,20 0-15,-21 21 0,21-21 0,-20 1 16,-1-1-16,21 0 0,-21 0 16,0-21-16,1 21 0,20-21 15,-21 0-15,21 0 0,-20 0 0,-1 0 16,21 0-16,-21-21 0,22 21 15,-22-21-15,21 0 0,-21 0 0,0-1 16,1 1-16,-1 0 0,21 0 16,-42 0-16,21-22 0,0 22 0,-21-21 15,0 21-15,0-22 0,0 22 16,0 0-16,0 0 0,-21 42 16,0-21-1,0 21-15,21 0 0,0 1 16,-21-1-16,21 21 0,0-21 0,0 0 15,0 1-15,0-1 0,0 0 16,0 0-16,0 0 0,21-21 0,0 21 16,0-21-16,0 0 0,1 0 0,-1 0 15,21 0-15,-21 0 16,22 0-16,-22 0 0,21 0 0,-21-21 16,22 0-16,-22 0 0,21 21 15,-21-21-15,0 0 0,1-22 0,-1 22 16,0 0-16,-21 0 0,0 0 0,0-1 15,0 1-15,0 0 0,0 42 32,0 0-32,0 1 15,0-1-15,0 0 0,0 0 0,0 0 16,0 0-16,0 1 0,0-1 16,0 0-16,0 0 0,0 0 15,21-21-15,0 0 0,0 21 0,1-21 16,-1 0-16,0 0 0,21 0 0,-21 0 15,22 0-15,-22-21 0,21 0 16,-21 21-16,22-21 0,-22 0 0,0 0 16,21-43-16,-20 43 15,-1-21-15,0-1 0,-21 1 0,21 0 16,-21-1-16,0 1 0,0-22 0,0 22 16,0 0-16,0 21 0,0-22 15,0 22-15,-21 21 0,0 0 16,0 0-16,-1 0 0,1 0 15,0 21-15,21 0 0,0 22 16,-21-1-16,21-21 0,0 43 0,0-22 16,0 0-16,0 1 0,0-1 15,0 0-15,0 1 0,21-1 0,0-21 16,0 22-16,1-22 0,-1 0 0,0 21 16,0-42-16,0 21 0,0 1 15,1-22-15,-1 0 0,21 0 0,-21 0 16,22 0-16,-22 0 0,21-22 15,0 22-15,-20-21 0,20 0 16,-21 0-16,0 0 0,22 0 0,-22-22 16,-21 22-16,21 0 0,-21-21 15,0-22-15,0 43 0,0 0 16,0 0-16,-21 21 0,0 0 16,-1 0-16,1 21 15,21 0-15,0 0 0,-21 0 0,21 0 16,0 1-16,0 41 0,0-42 15,0 0-15,0 1 0,21-1 16,0-21-16,1 0 0,-1 0 16,0 0-16,21 0 0,-21 0 0,1 0 15,20 0-15,-21-21 16,0-1-16,22 1 0,-22 21 0,0-21 16,0 0-16,0 0 0,0 0 0,-21-1 15,0 1-15,22 21 0,-22 21 31,0 1-31,0-1 0,0 0 16,0 0-16,0 21 0,-22-20 0,22-1 16,0 21-16,-21-21 0,21 0 0,-21 1 15,0 20-15,21-21 0,-21-21 16,0 21-16,-1 0 0</inkml:trace>
  <inkml:trace contextRef="#ctx0" brushRef="#br0" timeOffset="59788.14">1058 16023 0,'0'0'0,"-21"-21"0,0 21 31,21-21-15,0 42 31,0 0-47,0 0 0,0 1 16,0 20-16,0 0 0,0 1 15,0-1-15,0 0 0,0 1 16,0-1-16,-21 0 0,21 1 0,0-22 15,0 21-15,-21-21 0,21 0 16,0 1-16,-22-1 0,22 0 16,0-42 15,0 0-31,22-1 0,-1 1 0,0 0 16</inkml:trace>
  <inkml:trace contextRef="#ctx0" brushRef="#br0" timeOffset="60131.95">1376 16002 0,'0'0'0,"21"64"31,-21-43-31,0 21 0,0 22 16,0-22-16,21 0 0,-21 1 16,0-22-16,0 21 0,0-21 0,0 22 15,21-22-15,0 0 0,1 0 16,-1 0-16,0-21 0,0 0 0,43 0 15,-43 0-15,0-21 16,21 21-16,-21-21 0,22 0 16,-22 0-16,0-1 0,0 1 15,-21-21-15,0 21 0,0-22 0,0 1 16,0 21-16,0-21 0,-42-1 16,21 22-16,0 0 0,-22 0 0,22 0 15,-21 21-15,21 0 0,-22 0 16,22 0-16,-21 21 0,42 0 15,0 0-15,0 0 16,0 0-16,21 1 0,0-22 16,0 21-16,22-21 0,-22 0 15</inkml:trace>
  <inkml:trace contextRef="#ctx0" brushRef="#br0" timeOffset="60304.85">2371 16277 0,'0'0'0,"63"0"32,-42 0-1,0 0-31,1 0 16,-1-21-16</inkml:trace>
  <inkml:trace contextRef="#ctx0" brushRef="#br0" timeOffset="60729.36">3323 15558 0,'0'0'15,"21"0"1,0 0-16,1-22 0,20 22 16,0 0-16,1 0 0,20 0 15,-21-21-15,22 21 0,-22 0 0,22 0 16,-22 0-16,0 0 0,1 0 16,-1 0-16,-21 0 0,22 0 15,-22 0-15,0 0 16,-42 0-1,0 0-15,-22 0 16,22 0-16</inkml:trace>
  <inkml:trace contextRef="#ctx0" brushRef="#br0" timeOffset="60977.22">3725 15558 0,'0'0'0,"0"21"0,0 0 16,0 0-16,0 0 0,0 22 15,0-22-15,0 21 16,0 0-16,0 1 0,0-1 0,0 0 0,0 1 16,0-1-16,0 22 0,0-43 15,0 21-15,0 0 0,0-20 0,0 20 16,0-21-16,0 0 0,0 0 16,0 1-16,21-22 15,1-22 1,-1 1-16,0 0 0,0-21 15,0 21-15,0-1 0,1-20 16</inkml:trace>
  <inkml:trace contextRef="#ctx0" brushRef="#br0" timeOffset="61547.89">4149 15769 0,'0'43'31,"0"-22"-31,0 21 0,0-21 15,0 0-15,-22 22 0,22-22 16,0 21-16,0-21 0,0 1 0,0 20 16,0-21-16,0 0 0,0 0 15,0 1-15,0-1 16,22-21-16,-1 0 16,0 0-16,0 0 0,21-21 15,-20-1-15,20 1 0,-21 21 0,21-21 16,1-21-16,-22 21 0,21-1 15,-21 1-15,1-21 0,-1 21 0,0 0 16,0-1-16,-21 1 0,0 0 16,0 0-16,0 42 31,-21 0-31,21 22 0,0-1 16,-21 0-16,21 1 0,0-1 0,0 21 15,0-20-15,0 20 16,0 1-16,0-22 0,0 22 0,21-22 15,0 21-15,-21-20 0,0 20 0,0-20 16,21 20-16,-21-21 0,0 1 16,0-1-16,0 0 0,0 22 15,0-43-15,-21 0 0,0 0 16,0-21-16,0 0 0,-1 0 16,-20 0-16,21-21 0,0 0 0,-22 0 15,22 0-15,-21 0 0,21-22 16,0 1-16,-1 0 0,1 20 0,0-20 15,0 0-15,21-1 0,0 1 16,0 0-16,0 21 0,0-22 16,0-20-16,42 20 15,-21 22-15,22-21 0,-22 21 16,21 0-16,-21-1 0,22 1 0,-1 0 16,-21 0-16,22 0 0</inkml:trace>
  <inkml:trace contextRef="#ctx0" brushRef="#br0" timeOffset="61834.24">4932 15833 0,'0'-21'0,"0"42"0,0-64 15,0 22-15,0 0 16,-21 21 0,21 21-1,0 0-15,0 1 0,0 20 0,0 0 16,0 1-16,0 20 0,0-21 0,21 22 15,0-1-15,-21 1 0,21-22 16,-21 22-16,21-1 0,-21-20 0,0 20 16,0-21-16,0 22 0,0-22 15,0 1-15,0 20 0,0-21 0,0 1 16,0-22-16,0 21 0,0-21 0,0 1 16,0-1-16,0 0 0,0-42 31,0 0-31,21-1 15</inkml:trace>
  <inkml:trace contextRef="#ctx0" brushRef="#br0" timeOffset="62128.6">4995 16129 0,'0'0'0,"-21"-63"0,21 41 16,0-20-16,0 0 0,0-1 15,0 22-15,0 0 0,0-21 16,0 21-16,0-1 0,0 1 15,21 0-15,-21 0 0,21 21 0,43-21 16,-43 21-16,0 0 0,0 0 16,1 21-16,-1 0 15,-21 0-15,0 22 0,21-22 0,-21 21 16,0-21-16,0 22 0,0-22 16,0 21-16,-21-21 0,0 22 0,-1-22 15,1 0-15,0 0 0,0 0 0,0 0 16,0 1-16,-1-22 15,44 0 17,-1-22-32,0 1 0,0 21 0</inkml:trace>
  <inkml:trace contextRef="#ctx0" brushRef="#br0" timeOffset="62749.75">5567 15960 0,'0'0'0,"21"0"16,0-21-1,0-1 1,0 1-16,1 0 0,-1 0 16,-21 0-16,21 0 15,-21-1-15,21 22 0,-21-21 16,0 0-16,0 0 0,-21 21 15,0 0 1,0 0-16,-1 0 0,1 0 0,0 0 16,0 0-16,0 21 0,0 0 15,-1 0-15,1-21 0,0 43 16,0-1-16,21-21 0,0 0 0,0 1 16,0-1-16,0 0 0,0 0 15,0 0-15,21 0 0,0 1 0,0-1 16,1-21-16,20 21 0,21-21 15,-20 0-15,-1 0 16,22 0-16,-22 0 0,0 0 0,22-21 16,-22 0-16,22-1 0,-22 1 15,21 0-15,-20 0 0,-1-21 0,0 20 16,1-20-16,-22 21 0,21-21 0,-21 20 16,-21-20-16,0 21 0,0 0 15,0 0-15,0-1 0,-21 22 16,0 0-1,0 0-15,0 22 0,21-1 16,0 0-16,0 0 0,0 0 0,0 0 16,0 1-16,0-1 0,0 21 15,21-21-15,0 0 0,0 1 16,-21-1-16,21-21 0,1 21 16,-1-21-16,-21 21 15,0 0 1,-21-21-1,-1 21-15,1-21 0,0 0 16,0 0-16,0 0 0,0 0 0,-1 0 16,1 0-16,0 0 0</inkml:trace>
  <inkml:trace contextRef="#ctx0" brushRef="#br0" timeOffset="63656.48">1079 17060 0,'0'0'0,"-21"0"15,21 22 32,0-1-47,0 0 16,0 0-16,0 0 0,0 22 16,0-1-16,0-21 0,0 21 0,0 1 15,0 20-15,0-20 0,0-1 16,0 0-16,0 1 0,0-22 15,0 21-15,0 22 0,21-43 16,-21 0-16,0 0 0,22-21 16,-1 0-1,0 0-15,0 0 0,-21-21 16,21 0-16</inkml:trace>
  <inkml:trace contextRef="#ctx0" brushRef="#br0" timeOffset="63908.33">1566 17166 0,'0'0'0,"0"-21"0,0 0 0,0 42 31,0 0-31,0 0 0,0 1 16,0 20-16,0-21 0,0 21 15,0 1-15,0-22 0,0 21 16,0-21-16,0 22 0,0-22 0,0 0 15,0 0-15,0 22 16,0-22-16,0 0 0,0 0 16,21-21-1,1 0-15,-22-21 16</inkml:trace>
  <inkml:trace contextRef="#ctx0" brushRef="#br0" timeOffset="64096.22">1968 17463 0,'0'0'0,"22"-43"31</inkml:trace>
  <inkml:trace contextRef="#ctx0" brushRef="#br0" timeOffset="67148.8">3683 17103 0,'0'0'0,"0"-21"0,0-1 15,0 1-15,0 0 16,0 0-16,0 0 16,-21 21-16,0-21 15,-1 21-15,1 0 0,0 0 16,0 0-16,-21 0 0,20 21 0,1 0 16,-21 0-16,21 21 0,0 1 15,-1-1-15,1 0 0,0 1 0,21 20 16,-21 1-16,21-1 0,0-20 15,0 20-15,0 1 0,0-22 0,0 0 16,0 1-16,21-1 0,0-21 16,0 0-16,22 0 0,-22 1 15,21-22-15,1 0 0,-22 0 0,21 0 16,0 0-16,1-22 0,-22 22 16,21-21-16,1 0 0,-22 0 15,21-21-15,-21 20 0,0 1 0,1-21 16,-1 21-16,0-22 0,-21 1 15,0 21-15,0 0 0,0-22 16,0 22-16,0 0 0,0 0 0,-21 21 31,21 21-31,0 0 0,0 0 16,0 1-16,0 20 0,0-21 16,0 21-16,0 1 0,0-1 15,0-21-15,21 22 0,0-22 0,-21 0 16,21 0-16,0 0 0,1-21 0,-1 0 15,0 21-15,0-21 16,0 0-16,0 0 0,1 0 0,-1-21 16,0 21-16,0-21 0,0 0 15,0 0-15,1 0 0,-22-1 0,0-20 16,0 21-16,0 0 0,0-22 16,0 1-16,-22 21 0,1-21 0,-21 20 15,21-20-15,0 21 0,-22 0 16,22 21-16,0 0 0,-21 0 0,20 0 15,1 0-15,0 0 0,0 21 16,21 0-16,0 0 0,0 22 16,0-22-16,0 21 0,0 22 15,21-22-15,-21-21 0,21 0 16,0 0-16,1 1 0,-1-1 16,21-21-16,-21 0 0,0 0 15,22 0-15,-1 0 0,-21 0 0,22-21 16,-1-1-16,-21 1 0,21 0 15,-20 0-15,20 0 0,-21 0 0,0-1 16,0 1-16,1 0 0,-22 0 16,0 0-16,21 21 15,-21 21 1,0 0-16,0 0 16,0 0-16,0 1 0,0 20 15,0-21-15,0 0 0,0 0 0,0 1 16,0-1-16,21-21 47,-21-21-47,21-1 0,0 1 15,0 0-15,1 0 0,-1 0 16,0 0-16,0-1 0,0-20 0,0 21 16,1 0-16,-1 0 0,0 21 15,0 0-15,0 0 16,0 21-1,-21 0-15,0 0 0,0 0 0,0 22 16,0-22-16,0 0 0,0 21 16,22-21-16,-22 1 0,21 20 15,-21-21-15,21-21 0,0 0 16,0 21-16,0-21 0,1 0 0,-1 0 16,0 0-16,0-21 0,0 0 15,0 0-15,22 0 0,-22-1 0,0 1 16,0 0-16,0-21 0,22-1 15,-22 22-15,-21-21 0,21 0 0,-21 20 16,21 1-16,-21 0 16,0 0-16,0 0 0,0 42 31,0 0-31,21 0 0,-21 0 0,22 1 16,-22-1-16,0 21 0,0-21 15,0 0-15,0 22 0,0-22 0,0 21 16,0-21-16,0 1 0,-22-1 15,1 21-15,0-21 0,0-21 0,-21 21 16,20 1-16,1-22 0,-21 0 16,21 0-16,0 0 0,-1 0 0,22-22 15,0 1-15,0 0 16</inkml:trace>
  <inkml:trace contextRef="#ctx0" brushRef="#br0" timeOffset="68036.3">5905 16764 0,'0'0'0,"0"21"31,0 0-31,0 1 0,0 20 0,-21 0 0,21 1 16,-21-1-16,21 0 0,-21 1 0,21 20 15,0-21-15,-21 1 0,21 20 16,-21-20-16,21-1 0,0 0 15,-22 1-15,22-1 0,0 0 16,0 1-16,0-22 0,0 0 0,22 21 16,-1-42-16,0 21 0,0-21 15,0 0-15,22 0 0,-22 0 0,21 0 16,-21-21-16,22 0 0,-1 0 16,0 0-16,-21-22 0,22 22 0,-1-21 15,-21 0-15,22-22 16,-22 43-16,0-21 0,-21 20 0,0 1 15,0 0-15,-21 21 16,0 0-16,-1 0 0,1 0 16,0 21-1,0-21-15,21 21 0,0 1 0,0-1 16,0 0-16,0 0 16,0 0-16,0 0 15,21 1-15,0-1 0,0-21 16,1 21-16,-22 0 0,21 0 0,0-21 15,0 21-15,0-21 16,0 22-16,1-22 0,-1 0 16,0 0-16,0 0 0,0 0 15,0-22-15,1 1 0,-1 0 16,0 21-16,0-21 0,21-21 0,-20 20 0,-1 1 16,21 0-16,-21-21 15,0 21-15,-21-1 0,0 1 0,22 0 16,-22 0-16,0 0 0,-22 21 31,22 21-15,-21 0-16,21 0 0,0 0 0,0 1 15,0-1-15,-21 0 0,21 0 0,0 0 16,0 0-16,0 1 16,0-1-16,21-21 0,0 21 15,1-21-15,-1 0 16,0 0-16,0 0 0,0-21 15,0 21-15,1-21 0,-1-1 16,0 1-16,0 0 0,-21 0 0,21 0 16,-21 0-16,21-1 0,-21 1 15,0 0-15,0 0 0,0 42 32,0 0-17,0 0-15,0 1 0,0-1 0,0 0 16,0 0-16,0 0 15,0 0-15,0 1 0,0-1 16,22-21-16,-1 0 0,0 0 16,0 0-16,0 0 0,0 0 15,22 0-15,-22 0 0,0-21 16,0-1-16,0 22 0,1-21 0,-1 0 16</inkml:trace>
  <inkml:trace contextRef="#ctx0" brushRef="#br0" timeOffset="68228.19">7408 17187 0,'0'-21'0,"-21"21"16,0 0-16,21 21 0,-21-21 16,0 22-16,21-1 0,0 0 0,-22 0 15,22 0-15,-21 0 0,21 1 0,0 20 16,0-21-16,0 0 0,0 0 16,0 1-16,0-1 0,21-21 15,-21 21-15,22 0 0,-1-21 16,0 0-16,0 0 0,0 0 0,43-21 15,-22 0-15,-21 0 16,22 21-16</inkml:trace>
  <inkml:trace contextRef="#ctx0" brushRef="#br0" timeOffset="68502.03">7874 16722 0,'0'0'0,"0"-43"15,0 1-15,0 0 0,0 21 0,0-1 16,0 1-16,-21 21 0,0 0 15,-1 21-15,22 1 0,-21-1 16,0 21-16,0 0 0,0 1 0,0 20 16,21 1-16,-22-22 0,1 22 15,21-1-15,0 1 0,-21 20 16,21-20-16,0-22 0,0 0 0,0 1 16,0-22-16,21 21 0,-21-21 15,21 1-15,1-1 0,-1 0 0,0 0 16,0-21-16,0 0 0,0 0 15,1 0-15,-1-21 0,21 0 16,-21 0-16,0-1 0,1 1 16,-1 0-16,0-21 0,0 21 0</inkml:trace>
  <inkml:trace contextRef="#ctx0" brushRef="#br0" timeOffset="69020.45">8107 17145 0,'21'-21'16,"-63"84"-16,63-105 0,0 42 15,-21 21-15,0 22 16,0-22-16,0 0 0,0 0 15,0 0-15,0 22 0,0-22 16,0 0-16,0 21 16,21-42-16,0 21 0,0 1 0,1-22 15,-1 0-15,0 0 0,0 0 0,0 0 16,0 0-16,1-22 0,-1 1 16,0 21-16,0-21 0,0 0 15,-21 0-15,0 0 0,0-1 0,0-20 16,0 21-16,0-21 0,0 20 15,-21-20-15,21 21 0,-42-21 0,21 20 16,-1 1-16,1 0 0,-21 0 16,21 21-16,0 0 0,-1 0 0,1 21 15,0-21-15,0 21 0,0 0 0,21 22 16,-21-22-16,21 0 0,0 64 16,0-64-16,21 0 15,0 0-15,21-21 16,-21 21-16,1-21 0,20 0 0,-21 0 15,0 0-15,22 0 0,-22 0 16,0 0-16,21-21 0,-21 21 16,1-21-16,-1 0 0,0 0 0,0 21 0,-21-21 15,21-1-15,0 22 0,1-21 16,-1 21 0,-21 21-16,0 1 15,21-22-15,-21 21 0,0 0 16,0 0-16,0 0 0,0 0 0,0 1 15,0-1-15,-21 0 0,21 0 16,-21-21-16,21 21 16,-22-21-1,22-21-15</inkml:trace>
  <inkml:trace contextRef="#ctx0" brushRef="#br0" timeOffset="69229.33">7768 16828 0,'0'0'0,"0"-22"31,21 22-31,0-21 0,1 21 0,20 0 0,0 0 16,1 0-16,-1-21 0,-21 21 15,21 0-15,1 0 0,-1-21 16,0 21-16,1-21 0,-22 21 0,21-21 15,-21 21-15,-21-22 16</inkml:trace>
  <inkml:trace contextRef="#ctx0" brushRef="#br0" timeOffset="69446.21">5927 17166 0,'0'0'16,"-22"21"-16,44-21 15,-1 0-15,21 0 0,0 0 16,1 0-16,-1-21 0,22 21 16,-1-21-16,1 0 0,20 0 0,1 21 15,0-21-15,20-22 0,86 1 16</inkml:trace>
  <inkml:trace contextRef="#ctx0" brushRef="#br0" timeOffset="69908.11">9842 16933 0,'0'-21'0,"0"42"0,0-63 16,0 21-16,0-21 0,-21 20 15,0-20-15,0 21 0,21-21 0,-21 20 16,0 1-16,-1 21 0,1 0 0,0 0 16,0 0-16,0 0 0,-22 0 15,22 21-15,0 22 0,21-22 0,-21 21 16,0 22-16,0-22 0,-1 0 16,22 22-16,0-22 0,0 22 15,0-22-15,0 0 0,0 1 16,0-1-16,0-21 0,0 22 0,22-22 0,-1 0 15,21 0-15,-21-21 0,22 21 16,-1-21-16,21 0 0,-20 0 16,20 0-16,1-21 0,-22 21 0,22-21 15,-1 0-15,-21 0 0,22-1 16,-22-20-16,1 21 0,-1-21 0</inkml:trace>
  <inkml:trace contextRef="#ctx0" brushRef="#br0" timeOffset="71784.03">10414 16489 0,'0'0'0,"0"-21"0,0 0 16,0-1-16,-21 22 16,0 22-16,-1-1 0,1 21 15,0 0-15,21 1 0,-21-1 0,0 22 16,0-1-16,21-21 0,0 22 16,-43 42-16,43-64 0,0 0 15,0 1-15,0-1 0,0-21 0,0 22 16,0-22-16,0 0 15,21-42 17,1 21-32,-1-21 0,0-22 0,0 22 15,0 0-15,0 0 16,1 0-16,-1-1 0,0 1 0,-21 0 16,21 21-16,0 0 0,0 0 15,-21 21 1,22 0-16,-22 1 0,21-1 0,-21 0 15,21 0-15,-21 0 0,0 0 16,21 1-16,0-1 0,0 0 0,1-21 16,-22 21-16,21-21 0,0 0 15,21 0-15,-21 0 0,1 0 0,20 0 16,0 0-16,-21 0 0,22 0 16,-1 0-16,0-21 0,1 0 0,-1 0 15,0-22-15,1 1 16,-43 21-16,21 0 0,-21-22 15,0 1-15,0 0 0,0 20 0,-21-20 16,0 21-16,-1 0 0,1 0 16,-21 21-16,21 0 0,-22 0 15,22 0-15,-21 21 0,0 0 0,20 0 16,1 21-16,-21 1 0,21-22 0,21 21 16,-21 1-16,21-1 0,0-21 15,0 21-15,0-20 0,0-1 0,0 0 16,21 0-16,0 0 0,0 0 0,0-21 15,0 0-15,1 0 0,20 0 16,-21 0-16,21 0 0,-20 0 16,-1-21-16,21 0 0,-21 21 15,0-21-15,22 0 0,-22-22 0,0 22 16,-21 0-16,21-21 0,-21 21 0,21-22 16,-21 22-16,0 0 0,0 0 15,0 0-15,0 42 31,0 0-31,0 0 0,0 0 0,0 22 16,0-22-16,0 0 0,0 0 16,0 0-16,0 22 15,22-22-15,-1 0 0,0 0 0,0-21 16,0 0-16,0 0 16,22 0-16,-22 0 0,0 0 0,21 0 15,-20 0-15,-1-21 0,0 0 16,21 21-16,-21-21 0,1-1 0,-1 1 15,-21 0-15,21 0 0,-21-21 16,21 20-16,-21 1 0,0 0 16,0 0-16,0 42 31,0 0-31,0 0 0,0 1 16,0-1-16,0 0 0,0 0 15,0 0-15,0 0 0,21-21 16,0 0-16,1 22 0,-1-22 15,0 0-15,0 0 16,21 0-16,-20 0 0,-1-22 0,21 22 16,-21-21-16,22 0 0,-22 0 15,0 21-15,0-21 0,0 0 16,22-1-16,-22 1 0,-21 0 0,21 0 16,0 0-16,0 0 0,-21 42 31,0 0-16,0 0-15,0 0 0,0 0 16,0 1-16,0-1 16,21-21-16,1 21 0,-1-21 15,0 21-15,0-21 0,0 0 16,22 21-16,-22-21 0,0 0 16,0 0-16,0 0 0,0 0 0,1 0 15,-1 0-15,0 0 0,0 0 16,0 0-16,0-21 0,1 21 0,-1-21 15,-21 0-15,21 0 0,0-1 0,-21 1 16,21 0-16,0 0 0,-21 0 16,22 0-16,-1 21 15,-21 21 1,0 0-16,0 0 16,0 0-16,21 0 0,-21 1 15,21-1-15,0 0 0,0 0 16,1 0-16,20 0 0,-21-21 15,0 0-15,22 22 0,-22-22 16,21 0-16,0 0 0,-20 0 0,20 0 16,0 0-16,-21 0 0,22 0 15,-22-22-15,21 22 0,-21-21 0,1 0 16,-1 0-16,0 21 0,0-21 0,0 0 16,0 21-16,1-22 0,-1 1 15,42 0-15,-42 21 16,1 0-16,-1 0 0,0 0 15,0 0-15,-21 21 16,0 0-16,0 1 0,21-1 16,-21 0-16,21 0 15,1 0-15,-1-21 0,0 0 16,0 0-16,0 0 16,0 0-16,22 0 0,-22 0 0,0 0 15,0 0-15,0 0 0,1 0 0,20-21 16,-42 0-16,21 0 0,-21 0 15,21-1-15,-21 1 0,0-21 16,0 21-16,0-22 0,0 22 16,0 0-16,0-21 0,-21 21 0,0-1 0,-21 1 15,-1 0-15,22 21 16,-21 0-16,21 0 0,-22 21 16,22 0-16,-21 1 0,21-1 0,-1 0 15,1 0-15,0 21 0,21-20 16,0 20-16,0-21 0,0 21 0,0-20 15,0 41-15,21-21 0,-21 1 16,21-22-16,1 21 0,-1 1 16,0 20-16,0-21 0,0 22 0,-21-22 15,21 22-15,1-1 16,-22 1-16,0-22 0,0 22 0,0-1 16,0-21-16,0 22 0,0 42 15,0-64-15,0 0 0,0 1 16,-22-1-16,1 0 0,0-20 15,0-1-15,-21 0 0,20-21 0,-20 0 16,21 0-16,-21 0 0,-22 0 16,22-21-16,21 0 0,-22-1 15,22-20-15,0 21 0,0-21 16,-22-1-16,22 1 0,0 0 0</inkml:trace>
  <inkml:trace contextRef="#ctx0" brushRef="#br0" timeOffset="71979.92">12509 16552 0,'-21'0'0,"42"0"0,-63 0 0,21 0 16,0 0-16,0 0 0,-1 0 31,1 0-31,0 0 15,0 0-15,0 0 0,0-21 16</inkml:trace>
  <inkml:trace contextRef="#ctx0" brushRef="#br0" timeOffset="72111.84">11493 16595 0,'-21'21'0,"42"-42"0,-42 63 15</inkml:trace>
  <inkml:trace contextRef="#ctx0" brushRef="#br0" timeOffset="73236.14">15875 677 0,'0'0'0,"-21"-21"0,21 0 16,-21 0-16,21 0 0,0 0 15,0-1-15,-22 22 16,1 0 0,21 22-16,0-1 0,0 21 0,0-21 15,0 22-15,0-1 0,0 0 16,0 22-16,0-22 0,0 0 0,0 22 16,0-22-16,0 1 0,0-1 15,0-21-15,0 21 0,0-20 16,0-1-16,0 0 0,0 0 0,21-21 31,1 0-31</inkml:trace>
  <inkml:trace contextRef="#ctx0" brushRef="#br0" timeOffset="73440.53">16129 741 0,'0'-42'16,"0"84"-16,0-106 0,0 43 0,21 21 15,-21 21 1,0 1-16,0-1 0,0 21 16,0-21-16,0 22 0,0-1 15,0 0-15,0-21 0,0 22 0,0-1 16,0 0-16,0-20 0,0-1 16,0 21-16,0-21 0,0 0 0,21 1 15,0-22-15</inkml:trace>
  <inkml:trace contextRef="#ctx0" brushRef="#br0" timeOffset="73596.45">16425 1058 0,'0'0'16,"0"-21"0,0 0 15,21 0-16</inkml:trace>
  <inkml:trace contextRef="#ctx0" brushRef="#br0" timeOffset="73916.13">17738 423 0,'0'-42'16,"0"84"-16,0-105 0,0 21 0,0 20 16,-22 1-16,1 0 0,0 0 0,0 0 15,0 21-15,0 0 0,-64 21 16,43 0-16,20 21 16,-20 1-16,21-1 0,0 0 15,-22 22-15,22-22 0,0 22 0,0-1 16,0 1-16,0-1 0,21 1 15,0-1-15,0 1 0,0-22 16,0 22-16,0-22 0,21-21 0,0 21 16,0-20-16,21-1 0,-20 0 15,20 0-15,-21-21 0,21 0 0,1 0 16,-1 0-16,0 0 0,1-21 16,-22 0-16</inkml:trace>
  <inkml:trace contextRef="#ctx0" brushRef="#br0" timeOffset="74612.73">17970 762 0,'0'0'16,"-21"0"-16,0 0 0,0 0 15,21 21-15,-21 0 0,0 22 16,-1-22-16,22 21 0,0 1 0,-21-22 16,21 21-16,0 0 0,0-20 15,0 20-15,0-21 0,0 0 0,0 0 16,0 1-16,21-1 15,1-21-15,-1 0 0,0 0 16,0 0-16,0 0 0,0 0 16,1-21-16,-1 21 0,-21-22 0,0 1 15,0 0-15,0 0 0,0-21 16,0 20-16,0-20 0,0 21 16,0-21-16,0-1 0,0 1 0,-21 21 15,21-22-15,-22 22 0,22 0 16,0 0-16,0 0 0,0 0 0,0-1 15,22 22 1,-1 0-16,0 22 0,0-1 16,0 0-16,0 0 0,1 0 15,-1 22-15,0-22 0,0 21 0,21 22 16,-20-43-16,-22 21 16,21-21-16,-21 0 0,21 22 0,-21-22 15,0 0-15,0 0 0,0 0 16,0 1-16,0-1 15,0-42 17,0-1-32,0 1 15,0 0-15,0 0 0,0 0 16,0-22-16,0 22 0,0-21 16,21 0-16,0-1 0,0 22 0,1-21 15,-1-1-15,0 22 0,0-21 0,0 21 16,22 0-16,-22-1 0,0 22 15,21 0-15,-21 0 0,1 0 16,-1 0-16,0 22 0,-21-1 0,21 0 16,-21 21-16,0 1 0,21-22 15,-21 21-15,0 0 0,0 1 0,0-22 16,0 21-16,0-21 0,-21 22 16,21-22-16,-21 0 0,21 0 0,0 0 15,21-21 16,0 0-31,0 0 0,1-21 16,-1 0-16,21 0 0,-21 21 0</inkml:trace>
  <inkml:trace contextRef="#ctx0" brushRef="#br0" timeOffset="74956.53">19262 741 0,'0'-21'0,"0"42"0,0-63 16,-22 42-1,1 0-15,0 0 0,-21 0 0,21 0 16,-1 0-16,1 0 0,0 21 0,0-21 16,0 21-16,21 0 0,-21 0 15,21 0-15,0 1 0,0-1 16,0 0-16,0 0 0,21 0 16,0-21-16,0 21 0,0 1 0,0-1 15,1-21-15,20 21 0,-21 0 16,-21 0-16,21 0 0,0 1 15,1-1-15,-22 0 16,0 0-16,0 0 0,0 0 16,-22-21-16,1 22 15,0-22-15,0 0 0,0 0 0,0 0 16,-1 0-16,1 0 0,-21 0 16,21 0-16,21-22 15,0 1-15,0 0 16,0 0-16,21 0 0</inkml:trace>
  <inkml:trace contextRef="#ctx0" brushRef="#br0" timeOffset="75812.07">16129 741 0,'21'0'16,"0"0"-16,0 0 15,1 0 1,-22 21-16,21 0 0,-21 0 16,0 1-16,0 20 0,0 0 0,0 1 15,0-1-15,0 0 0,0 1 16,-21-1-16,-1 0 0,1 1 0,0-22 15,0 21-15,0-21 0,0 0 16,21 1-16,-22-1 0,22 0 0,22-21 31,-1 0-31,0 0 0,21 0 0,1 0 16,-1-21-16,21 0 0,1-1 0,-1 1 16,1 0-16,21-21 0,-1 21 15,22-22-15,0 1 0</inkml:trace>
  <inkml:trace contextRef="#ctx0" brushRef="#br0" timeOffset="77140.31">19897 360 0,'0'0'0,"0"-21"0,-22 21 0,1 0 16,0 0-1,0 0-15,0 21 0,21 0 0,-21 21 16,-1 43-16,1-43 15,21 22-15,0-22 0,0 22 16,0-1-16,0 1 0,0-1 0,0-20 16,0 20-16,0-21 0,0 1 15,0-1-15,0 22 16,0-43-16,0 0 0,0 0 0,0 0 16,21-21-1,1 0-15,-1 0 16,0 0-16,21 0 0,-21-21 0,1 0 15,20 0-15,-21 0 0,21-1 16,-20 1-16,20 0 0,-21-21 0,0 21 16,22-22-16,-22 1 0,0 0 15,0-1-15,-21 1 0,0 21 16,0-22-16,0 22 0,0 0 0,0 0 16,0 0-16,-21 21 0,0 0 15,0 0-15,-1 21 0,1 0 16,0-21-16,0 42 0,0-20 15,21-1-15,0 21 0,0-21 0,0 0 16,0 1-16,0-1 0,0 0 16,21 0-16,0 0 0,0 0 0,0 1 15,1-22-15,-22 21 16,21 0-16,0-21 0,0 21 0,0-21 0,-21 21 16,21 0-1,1-21 1,-1 0-1,0 0-15,0 0 16,0 0-16,-21-21 0,21 21 16,1-21-16,-1 0 0,-21 0 15,21 0-15,0-1 0,0-20 0,-21 21 16,21-21-16,-21 20 0,22-20 16,-22 21-16,0 0 0,21 0 15,-21-1-15,0 44 16,0-1-1,0 0-15,0 21 0,0-21 16,0 22-16,0-22 0,0 0 0,0 0 16,0 22-16,0-22 0,0 0 15,0 0-15,21 0 0,0-21 16,0 0-16,0 0 16,1 0-16,-1 0 0,0 0 0,0 0 15,21 0-15,-20-21 0,20 0 16,-21 21-16,0-21 0,22 0 0,-22-1 15,0 1-15,-21 0 0,21 0 0,-21-21 16,21 20-16,-21 1 0,0 0 16,0 42 15,-21 0-31,21 1 0,-21-1 0,21 21 16,0-21-16,0 0 0,0 1 15,0 20-15,0-21 0,0 0 0,0 0 16,0 1-16,21-22 15,0 0 1,0 0-16,22 0 0,-22 0 16,0 0-16,0 0 0,22-22 0,-22 22 15,0-21-15,0 0 0</inkml:trace>
  <inkml:trace contextRef="#ctx0" brushRef="#br0" timeOffset="77344.2">21336 889 0,'0'0'0,"0"-21"0,0-21 0,0 20 16,0 1-16,-21 21 15,0 0-15,-1 21 16,1 1-16,0-1 0,0 42 16,0-20-16,0-1 0,-1 0 15,22-21-15,0 22 0,0-1 0,0-21 16,0 0-16,0 22 0,0-22 16,0 0-16,22 0 15,-1-21-15,0 0 0,0 0 0,0 0 16,22 0-16,-22 0 0,21 0 0,0-21 15,1 0-15,-1 0 0</inkml:trace>
  <inkml:trace contextRef="#ctx0" brushRef="#br0" timeOffset="78088.77">21971 423 0,'0'0'0,"0"-21"0,0 0 0,0 0 0,-21 21 16,0 21-1,-1 21-15,1-20 0,0 20 0,0 0 16,0 22-16,0-22 0,-1 22 16,-20-1-16,21 1 0,0-1 15,0 1-15,-1-22 0,22 21 0,0-20 16,0-1-16,0-21 0,0 22 16,0-22-16,0 0 0,0 0 0,22 0 15,-1-21-15,0 0 0,0 0 16,0 0-16,0 0 0,1 0 0,20-21 15,-21 21-15,0-21 0,22 0 16,-22 0-16,21-1 0,-21 1 0,0 0 16,1-21-16,-1 21 0,0-22 15,0 22-15,-21 0 0,0 0 16,0 0-16,-21 21 16,0 21-1,0 0-15,-1 0 0,1 0 0,0 22 16,0-22-16,0 0 0,21 21 15,0-21-15,-21 1 0,21-1 0,0 0 16,0 0-16,21-21 16,0 0-16,0 0 0,0 0 15,0 0-15,1 0 0,-1 0 16,21 0-16,-21 0 0,0-21 0,1 0 16,-1 21-16,0-21 0,0-1 15,0 1-15,-21-21 0,0 21 16,21 0-16,-21-22 0,0 22 0,0-21 15,0 21-15,0-1 0,-21 1 16,0 0-16,0 0 0,-21 21 0,20 0 16,1 0-16,-21 0 0,21 0 15,0 21-15,-1 0 0,1-21 0,21 21 16,0 1-16,0-1 0,0 0 16,0 0-16,21-21 0,-21 21 15,22-21-15,-1 0 0,21 0 16,-21 0-16,0 0 0,1 0 0,-1 0 15,0 0-15,21 0 0,-21 0 16,1 0-16,-22 21 16,0 1-16,0-1 15,0 0-15,0 0 0,0 0 16,0 0-16,0 1 16,0-1-16,-22-21 0,22 21 15,-21-21 1,21-21-1</inkml:trace>
  <inkml:trace contextRef="#ctx0" brushRef="#br0" timeOffset="78291.66">21421 741 0,'0'0'0,"-22"0"0,1 0 15,42 0 1,1 0-16,-1 0 16,0 0-16,21 0 0,1 0 0,-1 0 15,0 0-15,1 0 0,-1 0 16,-21 0-16,21-21 0,-20 21 0</inkml:trace>
  <inkml:trace contextRef="#ctx0" brushRef="#br0" timeOffset="78472.55">20129 720 0,'-42'21'16,"84"-42"-16,-105 42 0,42 0 0,42 0 16,0-21-1,0 0-15,43 0 0,-22 0 16,43 0-16,-1 0 0,1 0 0,0 0 15,21-21-15,-1 21 0</inkml:trace>
  <inkml:trace contextRef="#ctx0" brushRef="#br0" timeOffset="79520.96">24003 296 0,'0'0'0,"0"-21"15,-21 21 1,0 0-16,-1 21 0,-20 1 16,21-1-16,-21 0 0,-1 21 15,1 1-15,21-1 0,-22 21 0,22-20 16,-21 20-16,21 1 0,0-1 15,-1 1-15,22-22 0,0 22 0,0-22 16,0 21-16,0-20 0,22-22 16,-1 21-16,0-21 0,21 1 0,-21-1 15,22 0-15,-1-21 0,0 0 16,22 0-16,-22 0 0,1 0 0,41-21 16,-41 0-16,-1-22 0,0 22 15,-21-21-15,22-1 0,-22 1 16,0-21-16,0 20 0,0-20 15,1-1-15,-22 1 0,0-1 16,0 22-16,0-22 0,-22 1 0,1 21 16,0-1-16,-21 1 0,-1 21 15,1 0-15,0 21 0,-1 0 0,1 0 16,-21 21-16,20 0 0,-20 0 16,20 21-16,1 1 0,0-1 0,-1 0 15,22 22-15,-21-22 0,42 1 16,0 20-16,0-21 0,0 22 0,0-22 15,0 1-15,21-1 0,21-21 16,-20 21-16,20-20 0,0-1 16,-21 0-16,22 0 0,-1-21 0,43 0 15,-43 0-15,-21 0 16,22-21-16,-1 0 0,-21 0 0,0-1 16,22 1-16,-22-21 0,0 21 15,0 0-15,0-1 0,0 1 0,1 0 16,-1 21-16,-21 21 31,0 0-31,0 1 0,0-1 16,0 0-16,0 0 0,0 0 15,0 0 1,21-21-16,0 0 0,0 0 16,0 0-16,1 0 15,-1 0-15,0 0 0,0 0 0,0-21 16,0 21-16,22-21 0,-22 0 0,0 0 15,21 21-15,-20-21 16,-1-1-16,21 1 0,-21 0 0,0 0 0,1 21 16,-1 0-16,-21 21 15,0 0 1,0 0-16,0 1 0,0-1 16,0 0-16,0 0 0,0 0 15,0 0-15,0 1 16,0-1-16,21-21 0,0 0 15,0 0-15,0 0 0,22 0 16,-22 0-16,0 0 0,21 0 0,-20 0 16,20 0-16,-21 0 0,21-21 15,-20-1-15,-1 22 0,0-21 0,0 0 16,0 0-16,0 0 0,1-22 16,-22 22-16,42-42 15,-21 63-15,0 0 16,0 0-16,-21 21 15,0 0 1,22-21-16,-22 21 16,21-21-16,-21 21 0,21-21 15,0 0-15,-21 22 0</inkml:trace>
  <inkml:trace contextRef="#ctx0" brushRef="#br0" timeOffset="80232.55">15621 2307 0,'21'0'0,"-42"0"0,42-21 0,0 21 16,0-21-16,1 21 0,-22-21 15,0 0 1,21 21-16,-21 21 16,0 0-1,0 0-15,21 21 0,-21 1 0,0 20 16,0-20-16,0 20 0,0-21 16,0 1-16,0 20 0,0-20 15,0-1-15,0 0 0,0-21 0,0 22 16,0-22-16,0 0 0,0 0 15,0 0-15,21-21 16,0 0-16</inkml:trace>
  <inkml:trace contextRef="#ctx0" brushRef="#br0" timeOffset="80772.24">16277 2328 0,'0'0'0,"0"-21"0,0 0 16,0 0-1,0 0 1,21 21 15,0 21-31,1-21 0,-1 21 16,0 0-16,0 0 0,-21 1 0,0-1 15,21 21-15,-21-21 0,0 0 16,0 22-16,0-22 0,-21 0 0,0 21 16,-21-20-16,-1-1 0,22 0 15,-21 0-15,-1-21 0,22 21 16,-21-21-16,21 0 0,0 0 0,-1 0 16,22-21-1,0 0-15,22 21 16,-22-21-16,21 21 0,0 0 0,21 0 15,-21 0-15,22 0 0,-22 0 16,21 0-16,-21 0 0,22 21 0,-1-21 16,-21 21-16,0 0 0,1 0 15,-1 1-15,0 20 0,-21-21 0,0 0 16,0 0-16,0 1 0,-21-1 16,0 0-16,-22 0 0,1 0 15,0 0-15,-1 1 0,-20-1 0,20-21 16,-20 21-16,21-21 0,-1 0 15,1 0-15,0 21 0,-22-21 16,43 0-16,21-21 16,0 0-16,0 0 15,0-1-15,21 22 0,0-21 0,0 0 16</inkml:trace>
  <inkml:trace contextRef="#ctx0" brushRef="#br0" timeOffset="80976.12">16891 2625 0,'-21'0'16,"42"0"31,0 0-47,0 0 0,0 0 15,1 0-15,-1 0 16</inkml:trace>
  <inkml:trace contextRef="#ctx0" brushRef="#br0" timeOffset="81203.99">17526 2286 0,'21'0'32,"0"0"-32,0 0 0,22 0 0,-22-21 15,0 21-15,21 0 0,1 0 16,-22 0-16,42 0 16,-20 0-16,-22-21 0,0 21 0,0 0 15,0 0-15</inkml:trace>
  <inkml:trace contextRef="#ctx0" brushRef="#br0" timeOffset="81415.87">17674 2244 0,'0'0'16,"0"42"-1,0 0-15,0-20 16,0 20-16,0 64 0,0-64 15,0 22-15,0-22 0,0 21 16,0-20-16,0-1 0,0 0 0,-21 1 16,21-1-16,-21-21 0,21 22 0,0-22 15,0 0-15,0 0 16,21-21 0</inkml:trace>
  <inkml:trace contextRef="#ctx0" brushRef="#br0" timeOffset="82040.52">17949 2265 0,'0'21'0,"0"0"15,0 22-15,0-1 0,0 148 31,0-147-31,0-1 0,0 22 0,0-22 0,0-21 16,0 21-16,0-20 0,0 20 16,0-21-16,0 0 0,0 0 15,21-42 17,1 0-32,-1 0 15,0 0-15,0-22 16,-21 22-16,21 0 0,0-21 0,1 21 15,-1-22-15,0 22 0,-21-21 16,21 21-16,0-1 0,0 22 0,-21 22 31,0 20-31,0-21 0,0 21 16,0-20-16,0 20 0,0-21 0,0 0 16,0 22-16,0-22 0,0 0 15,0 0-15,22 0 0,-1-21 0,0 21 16,0-21-16,0 22 0,0-22 15,22 0-15,-22 0 0,21 0 16,-21 0-16,22 0 0,-22-22 0,21 1 16,-21 0-16,1 21 0,-1-21 15,21 0-15,-21-22 0,-21 22 0,21 0 16,1-21-16,-1 21 0,-21-1 0,0 1 16,0 0-16,21 0 0,-21 42 31,0 0-31,0 0 0,0 1 15,0-1-15,0 0 0,0 0 0,0 0 16,0 0-16,0 1 0,-21-1 0,21 0 16</inkml:trace>
  <inkml:trace contextRef="#ctx0" brushRef="#br0" timeOffset="82200.42">18817 2413 0,'0'0'0,"0"-21"0,-21 0 15,0 21-15,21 21 32,0 0-32,0 0 0,0 0 15,0 1-15,21-22 0,0 0 16,0 21-16</inkml:trace>
  <inkml:trace contextRef="#ctx0" brushRef="#br0" timeOffset="82532.23">19304 2434 0,'0'0'0,"21"0"0,-42 0 16,0 0-1,0 0-15,-1 0 0,1 21 0,-21 1 16,21-22-16,0 21 0,-1 0 15,1 0-15,0 0 0,21 0 16,0 1-16,0-1 0,0 0 16,0 0-16,21 0 0,0-21 15,1 21-15,-1 1 0,0-22 0,0 21 16,0 0-16,22 0 0,-22-21 16,0 21-16,21 22 15,-42-22-15,0 0 0,0 0 16,-21-21-16,0 21 15,0-21-15,0 0 0,-1 0 0,-20 0 16,21 0-16,-21 0 0,20 0 16,1 0-16,0 0 0,0 0 15,21-21-15,0 0 16,0 0-16</inkml:trace>
  <inkml:trace contextRef="#ctx0" brushRef="#br0" timeOffset="83127.95">20278 2074 0,'0'-21'0,"0"42"0,-22-42 31,22 42-15,0 1-16,0 20 0,-21-21 15,21 21-15,0-20 0,0 20 0,0 0 16,0 22-16,-21-22 0,21 22 0,0-22 16,0 21-16,0-20 0,0-1 15,-21 0-15,21 1 0,-21-22 0,21 0 16,0 0-16,0 0 0,0 1 16,-21-22-16,21 21 0,0-42 31,0-1-16,0 1-15,21 0 0,0 0 16,0-21-16,0 20 0,0-20 16,22 0-16,-22-1 0,21 1 0,1 21 15,-22-21-15,21-1 0,0 22 16,-20 0-16,-1 0 0,0 21 0,0 0 16,0 0-16,-21 21 15,0 0 1,-21-21-16,0 21 0,0 0 0,-22-21 15,22 22-15,-21-22 0,0 21 16,20-21-16,-20 0 0,21 21 16,-21-21-16,20 0 0,22 21 15,0 0 1,0 0-16,0 1 0,0-1 16,22 0-16,-22 0 0,21 0 15,0 0-15,0 1 0,0-1 0,0 0 16,1 0-16,-1 0 0,21 0 15,-21-21-15,0 22 0,22-22 16,-22 0-16,21 0 0,-21 0 16,22 0-16,-22 0 0,21 0 0</inkml:trace>
  <inkml:trace contextRef="#ctx0" brushRef="#br0" timeOffset="83477.67">20955 2709 0,'21'-21'47,"0"0"-32,0 21-15,1 0 0,-1-21 0,0 21 16,0-21-16,0 0 0,0 21 16,1-22-16,-1 1 0,0 0 0,-21 0 15,0 0-15,0 0 0,0-1 16,0 1-16,0 0 0,-21 21 31,0 0-31,-1 0 0,1 0 0,0 42 16,-42 1-16,41-1 0,1-21 15,21 22-15,-21-22 0,21 21 16,0-21-16,0 22 0,0-1 16,0-21-16,21-21 0,0 21 15,1 0-15,-1-21 0,0 0 0,21 0 16,1 0-16,-22 0 0,21 0 15,-21 0-15,22-21 0,-1 0 0,-21 21 16</inkml:trace>
  <inkml:trace contextRef="#ctx0" brushRef="#br0" timeOffset="83993.39">21590 2540 0,'0'-21'0,"-64"148"0,128-233 0,-43 64 0,-21 21 16,0-1-16,0 44 15,0-1 1,-21 0-16,21 0 0,0 0 0,0 22 15,-21-22-15,21 0 0,0 21 0,0-21 16,0 1-16,0-1 0,0 0 16,21-21-16,0 21 0,21-21 15,-20 0-15,-1 0 0,21 0 16,-21 0-16,22 0 0,-22 0 0,21 0 16,-21-21-16,22 21 0,-22-21 15,0 0-15,0-1 0,0 1 16,0 0-16,1-21 0,-1 21 0,-21-1 15,0-20-15,21 21 0,-21 0 16,0 42 0,-21 0-1,0 0-15,21 22 0,-22-22 0,1 21 16,21-21-16,-21 22 0,0-1 0,21 0 16,-21 1-16,21-1 0,0-21 15,0 21-15,0 1 0,0-1 0,0 0 16,0 1-16,0 20 0,0-20 15,0-1-15,0 0 0,0 1 16,0-1-16,0 0 0,0 1 0,-21-1 16,-1-21-16,22 21 0,-21-20 15,0-1-15,21 0 0,-21 0 16,0 0-16,0-21 0,-1 0 0,-20 0 0,21 0 16,0 0-16,-22 0 0,22 0 15,0-21-15,-21 21 0,21-21 0,-1-21 16,1 20-16,21-62 15,0 63-15,0-22 16,0 1-16,21 0 0,22-1 0,-22-20 0,21 20 16</inkml:trace>
  <inkml:trace contextRef="#ctx0" brushRef="#br0" timeOffset="84532.08">22415 2392 0,'0'21'0,"-42"43"32,21-43-32,21 0 0,0 21 0,-21-21 0,0 22 15,21-22-15,0 0 16,0 0-16,-22 0 0,22 1 0,0-1 16,0 0-16,22-42 31,-1 0-31,0 21 15,0-22-15,0 1 0,0 0 16,1 0-16,-1 0 0,21 0 0,-21-1 16,0 1-16,1 0 0,-1 0 15,0 0-15,0 21 0,-21 21 16,0 0 0,0 0-16,0 22 0,0-22 15,0 0-15,21 0 0,-21 0 0,21 0 16,1 1-16,-1-22 15,0 21-15,0-21 16,21 0-16,-20 0 0,20 0 16,-21 0-16,21 0 0,1-21 0,-22 21 15,21-22-15,-21 1 0,22 0 0,-22 0 16,0 0-16,0-22 0,0 1 16,-21 21-16,0-21 0,0 20 0,0-20 15,0 21-15,0 0 0,0 0 16,-21-1-16,0 22 0,0-21 15,0 21-15,0 0 16,-1 0-16,1 0 0,21 21 0,0 1 16,0-1-16,0 0 15,0 0-15,0 0 0,0 0 16,21 1-16,22-22 0</inkml:trace>
  <inkml:trace contextRef="#ctx0" brushRef="#br0" timeOffset="84928.85">23601 2392 0,'0'-21'0,"0"42"0,0-63 0,0 20 0,-21 22 31,-1 0-31,1 0 16,0 0-16,0 22 0,21-1 0,-21 0 15,0 0-15,21 0 0,0 0 16,0 22-16,-22-22 0,22 0 0,0 0 15,0 22-15,0-22 0,0 0 16,22 0-16,-22 0 0,21-21 16,0 21-16,0-21 0,0 0 0,0 0 0,1 0 15,20 0-15,-21 0 0,0 0 16,0 0-16,1-21 0,-1 0 16,-21 0-16,21 0 0,-21-22 15,0 22-15,0-21 0,0 0 16,0 20-16,0-20 0,0 21 15,0-21-15,0 20 0,-21 1 0,0 21 16,-1 0-16,1 0 0,0 0 16,0 0-16,0 0 15,0 21-15,21 1 0,-22-22 0,22 21 16,0 0-16,0 0 0,0 0 16,22-21-16,-1 21 0,0 1 15</inkml:trace>
  <inkml:trace contextRef="#ctx0" brushRef="#br0" timeOffset="85297.87">23939 2413 0,'0'0'0,"22"-21"0,-1 0 0,0 0 16,0-1-16,0 22 15,0 0-15,1-21 0,-1 21 0,0 0 16,0 0-16,0 21 15,0 1-15,-21-1 0,0 0 16,22 0-16,-22 21 0,21 1 16,-21-22-16,0 21 0,0-21 0,0 22 15,0-22-15,21 0 0,-21 0 16,0 0-16,0 1 0,0-44 47,0 1-47,0 0 15,0 0-15,0 0 0,0 0 0,0-22 16,21 1-16,-21 21 16,0 0-16,21-1 0,0 1 0,1 0 15,-22 0-15,21 0 0,0 21 16,0 0-16,0-21 0,0 21 0,1 0 16,20 0-16,-21 0 0</inkml:trace>
  <inkml:trace contextRef="#ctx0" brushRef="#br0" timeOffset="85820.38">25188 2392 0,'0'0'0,"0"-21"15,0 0 1,0-1-16,-21 22 0,0 0 15,0 0-15,0 0 0,-1 0 0,-20 0 16,0 0-16,21 22 16,-22-1-16,22 0 0,-21 21 0,21-21 15,-1 22-15,22-22 0,0 21 16,0-21-16,0 22 0,0-22 0,0 0 16,0 21-16,0-20 0,22-1 0,-1-21 15,21 21-15,-21-21 0,0 0 16,1 0-16,20 0 0,-21 0 0,21 0 15,-20 0-15,-1-21 0,0 21 16,21-21-16,-21-1 0,1 1 0,-1 0 16,0-21-16,0 21 15,0-22-15,0 1 0,1 0 0,-1-1 0,0-20 16,0-22 0,-21 43-16,21-1 0,-21 1 0,21 0 15,-21 21-15,0-22 0,0 22 0,0 0 16,0 42-1,0 0-15,0 0 16,0 1-16,0 20 0,-21-21 16,21 21-16,0-20 0,0 20 0,0 0 15,0-21-15,0 22 0,0-22 16,0 21-16,0-21 0,0 22 0,0-22 16,0 0-16,0 0 0,0 0 15,0 1-15,21-22 16</inkml:trace>
  <inkml:trace contextRef="#ctx0" brushRef="#br0" timeOffset="85961.31">25527 2604 0,'-21'0'78</inkml:trace>
  <inkml:trace contextRef="#ctx0" brushRef="#br0" timeOffset="86944.71">15515 4255 0,'0'0'0,"0"-22"0,0-20 16,0 21-16,0 0 0,0 0 15,0-1-15,0 1 0,0 0 0,21 21 32,-21 21-32,21 22 0,-21-22 0,0 21 15,0 22-15,0-22 0,0 0 16,0 22-16,0-22 0,0 0 0,0 1 16,0-1-16,-21 0 0,0 1 15,0-1-15,21-21 0,-21 22 0,21-22 16</inkml:trace>
  <inkml:trace contextRef="#ctx0" brushRef="#br0" timeOffset="87329.57">15960 4382 0,'0'-22'0,"0"44"0,0-65 15,0 64 1,-22 1-16,22-1 0,0 0 15,-21 0-15,21 21 0,-21 1 0,21-22 16,0 21-16,-21 1 0,0-1 16,21-21-16,-21 21 0,21 1 15,0-22-15,0 0 0,0 0 0,0 0 16,0 1-16,21-22 16,0 0-16,21 0 0,-21-22 0,1 22 15,20-21-15,0 0 0,-21 0 16,22 0-16,-1 0 0,-21-1 0,0 1 15,1 0-15,-1 0 0,0 0 16,-42 42 0,0 0-1,21 0-15,-22 22 0,22-22 16,0 21-16,0 0 0,-21-20 0,21 20 16,0 0-16,-21-21 0,21 22 0,0-22 15,-21 0-15,21 0 0,0 0 16,0 1-16</inkml:trace>
  <inkml:trace contextRef="#ctx0" brushRef="#br0" timeOffset="87504.47">16425 4784 0,'0'0'0,"0"-21"0,0-1 0,0 1 15,0 0-15,0 0 0,21 21 31,1 0-31,-1 0 16,0-21-16,0 21 0,0 0 16,0 0-16,1-21 15</inkml:trace>
  <inkml:trace contextRef="#ctx0" brushRef="#br0" timeOffset="87748.17">17314 4212 0,'-21'-21'16,"21"0"-16,0 0 15,21 0 1,0 21-16,22-22 0,-1 22 0,0 0 16,1-21-16,20 21 0,1 0 15,-1-21-15,1 21 0,-22 0 16,22 0-16,-1 0 0,-21 0 0,1 0 15,-1 0-15,0 0 0,-20 0 16,-1 0-16,-42 21 16,-22-21-16</inkml:trace>
  <inkml:trace contextRef="#ctx0" brushRef="#br0" timeOffset="87960.05">17716 4085 0,'0'0'0,"-21"21"0,0 1 0,0-1 15,21 0-15,-21 21 0,21-21 16,-21 22-16,21-1 0,0 0 0,0 1 16,0-1-16,0 0 0,0 1 0,0-1 15,0 0-15,0 1 0,0-1 16,0-21-16,0 22 0,0-22 0,0 21 16,0-21-16,0 0 0,0 1 15,21-22 1,0-22-16,-21 1 0,21 21 15</inkml:trace>
  <inkml:trace contextRef="#ctx0" brushRef="#br0" timeOffset="88591.91">17949 4339 0,'21'-21'0,"-42"42"0,42-84 16,-21 42-16,0-22 0,22 43 0,-22-21 15,0 42 1,0 0-16,0 1 0,0-1 15,0 21-15,0 0 0,0-20 16,0 20-16,0 0 0,0 1 16,0-22-16,-22 21 0,22-21 0,-21 22 0,0-22 15,21 0-15,0 0 0,0 0 16,0 0-16,0-42 47,0 0-47,0 0 0,21 0 15,0 0-15,1-22 16,-1 22-16,0 0 0,-21 0 0,21 0 16,0-22-16,0 22 0,1 21 0,-1-21 15,0 21-15,0 0 0,0 21 16,-21 0-16,0 0 0,21 1 16,-21-1-16,0 0 0,0 21 15,22-21-15,-22 1 0,0-1 16,0 0-16,0 0 0,21 0 0,0-21 15,0 21-15,0 1 16,0-22-16,1 0 0,-1 0 0,0 0 16,0 0-16,0 0 0,0-22 0,1 1 15,-1 21-15,0-21 0,0 0 16,0 0-16,-21 0 0,21-1 16,-21 1-16,0 0 0,22 0 15,-1 21-15,-21-21 0,21 0 16,-21 42-1,0 0-15,0 0 16,0 21-16,0-20 0,-21-1 16,21 0-16,0 21 0,-21-21 0,21 1 15,-22-1-15,22 0 0,0 0 16,0 0-16,0 0 0,22 1 16,-1-22-16,0 0 15,0 0-15,0 0 0,0 0 0,1-22 16,20 1-16,-21 0 0,0 21 0,22-21 15,-22 0-15</inkml:trace>
  <inkml:trace contextRef="#ctx0" brushRef="#br0" timeOffset="88908.73">19092 4509 0,'0'-22'16,"-21"149"-16,42-232 0,-21 62 0,0 22 0,0 0 0,0 0 16,-21 21 15,0 21-31,0-21 15,21 21-15,-21 0 0,-1 0 16,22 1-16,0-1 0,0 0 0,-21-21 16,21 21-16,0 0 0,0 0 15,0 1-15,21-22 0,1 0 16,-1 0-16,0 21 0,0-21 0,0 0 16,0 0-16,1 21 0,-1-21 15,0 0-15,-21 21 16,-21-21 15,0 0-31,-22 0 0,22 0 16,0 0-16,-21 0 0,20 0 15,-20 0-15,21-21 0,0 21 16,0-21-16,-1 21 0,1-21 0</inkml:trace>
  <inkml:trace contextRef="#ctx0" brushRef="#br0" timeOffset="89092.4">18732 4085 0,'0'21'32,"0"1"-32,0-1 15,0 0-15,0 0 16,0 0-1</inkml:trace>
  <inkml:trace contextRef="#ctx0" brushRef="#br0" timeOffset="89352.25">20405 4212 0,'-43'0'0,"86"0"16,-107-21-16,43 21 0,21-21 15,-21 21-15,21-21 0,0 0 16</inkml:trace>
  <inkml:trace contextRef="#ctx0" brushRef="#br0" timeOffset="89592.12">20299 4064 0,'21'-42'15,"42"-43"1,-41 64-16,-128 169 0,212-338 0,-106 168 16,21 1-16,-21 0 0,-21 21 31,-1 0-31,1 21 0,0 22 0,0-22 15,0 42-15,-22-20 16,22 20-16,0-21 0,0 22 0,21-1 16,-21-20-16,21 20 0,-21-20 0,21-1 15,0-21-15,0 21 0,0-20 16,0-1-16,21 0 0,0 0 0,21 0 16,1-21-16,-1 0 0,0 0 15,1 0-15,20 0 0,1 0 0,41 0 16,-62 0-16,20-21 0,-20 0 15,20 0-15</inkml:trace>
  <inkml:trace contextRef="#ctx0" brushRef="#br0" timeOffset="90008.88">21061 4233 0,'0'-21'0,"0"148"0,0-233 0,-21 64 16,-1 21-16,-20 0 0,21 21 16,0 0-16,0 21 0,-1 0 15,1 0-15,-21 22 0,21-22 0,0 21 16,21-21-16,-22 22 0,22-22 0,0 21 15,0-21-15,0 0 0,0 1 16,0-1-16,22-21 0,-22 21 0,21-21 16,0 21-16,21-21 0,-21 0 15,1 0-15,20 0 0,-21 0 0,43-21 16,-43 0-16,21 0 0,-21-1 16,0 1-16,1 0 0,-22 0 15,0-21-15,21 20 0,-21-20 16,0 0-16,0-1 0,0 22 0,0-21 15,0 21-15,-21 21 16,21 42 0,0-21-16,0 22 0,-22-1 15,22 0-15,0 1 0,0-22 0,-21 21 16,21 0-16,0 1 0,0-22 0,0 21 16,0-21-16,21 1 0,1-1 15,-1-21-15,0 21 0,0-21 0,21 21 16,-20-21-16,20 0 0,-21 0 0,21 0 15,1-21-15,20-21 16,-20 20-16,-1 1 0,-21 0 16,21-21-16,-20-1 0,20 22 0,-21-42 15</inkml:trace>
  <inkml:trace contextRef="#ctx0" brushRef="#br0" timeOffset="90213.76">21780 3895 0,'0'-106'15,"0"318"-15,0-318 0,0-21 0,-21 106 16,0 21-16,21 21 15,-21-21-15,0 42 0,0 0 0,-1 1 16,22-1-16,-21 22 0,0-22 0,0 21 16,21 1-16,0-1 0,0-20 15,0-1-15,0 0 0,0 1 0,21-1 16,-21-21-16,21 22 0,22-22 16,-22 0-16,0-21 0,0 21 15,21-21-15,-20 0 0,-1 0 0,0 0 16,0 0-16,21-21 0,-20 21 15,-1-21-15</inkml:trace>
  <inkml:trace contextRef="#ctx0" brushRef="#br0" timeOffset="91084.43">22183 3937 0,'0'0'0,"0"-21"0,0-21 0,0 20 16,-22 22-16,1 0 0,0 22 15,0 20-15,0-21 0,21 21 16,0 1-16,-21 20 15,-1-20-15,22-1 0,-21 21 0,21-20 16,0-1-16,0 0 0,0 1 0,0-1 16,0 0-16,0-20 0,0-1 15,0 0-15,0 0 0,21 0 0,1 0 16,-1-21-16,0 0 16,0 0-16,0 0 0,0-21 15,1 21-15,20-21 0,-21 0 0,0-21 16,0 20-16,22 1 0,-22 0 15,0-21-15,0 21 0,0-1 0,1 1 16,-1 21-16,-21 21 31,0 1-31,0-1 16,0 0-16,21-21 0,-21 21 16,0 0-16,21 0 0,-21 1 15,21-22-15,0 0 0,1 0 16,-1 0-16,0 0 15,0 0-15,0 0 0,0 0 0,22 0 16,-22-22-16,0 22 0,0-21 0,0 0 16,1 0-16,-1 21 0,0-21 15,0 0-15,0-1 0,0 22 16,1-21-16,-1 21 0,-21-21 0,0 42 31,0 0-31,0 1 0,0-1 16,0 0-16,0 0 15,0 0-15,0 0 0,0 1 16,21-1-16,0-21 0,0 0 16,0 0-16,22 0 0,-22 0 15,0 0-15,21 0 0,1 0 0,-22 0 16,21 0-16,-21 0 0,1 0 16,-1-21-16,21-22 0,-21 22 15,-21 0-15,21-21 0,-21-22 16,0 43-16,0-21 15,0-1-15,0 1 0,-21 21 0,0-22 16,0 22-16,0 21 0,0-21 16,-1 21-16,1 0 0,0 21 0,0-21 15,0 21-15,0 22 0,-1-22 0,1 21 16,21 1-16,-21-1 0,21 0 16,0 1-16,0-1 0,0 0 0,0 1 15,0-1-15,0 0 0,21 1 16,0 20-16,1-21 0,-22 64 15,21-63-15,-21-1 0,0 21 16,0-20-16,0-1 0,0 0 16,-21-20-16,-1 20 0,1-21 0,0 0 15,0 0-15,-21 1 0,20-1 0,-62-21 16,63 0-16,-22 0 16,22 0-16,0-21 0,-21-1 0,20 22 15,22-21-15,-21-21 0,0 21 0,21-22 16,-21 1-16,21 0 0,0-1 15</inkml:trace>
  <inkml:trace contextRef="#ctx0" brushRef="#br0" timeOffset="91268.33">22902 3874 0,'0'0'0,"-21"-22"16,21 44 31,21-22-47,0 0 0,1 0 15,-1 21-15,21-21 0,-21 0 0</inkml:trace>
  <inkml:trace contextRef="#ctx0" brushRef="#br0" timeOffset="91653.11">24342 3831 0,'0'-21'15,"-22"21"1,1 0-16,-21 0 16,0 0-16,20 0 0,-20 21 0,0 0 15,-1 1-15,1-1 0,0 0 16,21 21-16,-1-21 0,1 22 0,21-22 15,0 21-15,0-21 0,21 1 16,22-1-16,-22 21 0,21-21 0,1 0 16,-22 1-16,21-22 0,0 21 0,-20 0 15,20 0-15,-21 0 16,21-21-16,-20 21 0,-1 1 0,-21-1 16,0 0-16,0 0 0,0 0 15,-21 0-15,-22-21 0,22 0 16,-42 22-16,20-22 0,1 0 15,21 0-15,-22 0 0,22 0 16,0 0-16,0 0 0,21-22 16,21 1-1,0 21-15,0-21 16,1 0-16,20 0 0</inkml:trace>
  <inkml:trace contextRef="#ctx0" brushRef="#br0" timeOffset="92484.63">24617 3895 0,'42'-43'0,"-21"22"0,22 0 16,-43 0-16,21 0 0,-21 42 16,0 21-1,0-21-15,-21 22 0,-1-1 16,22 0-16,-21 1 0,0-1 0,0 22 16,21-22-16,0 0 0,-21-21 15,21 22-15,0-1 0,0-21 16,0 0-16,0 1 0,0-1 0,0 0 15,21-21-15,21 21 0,-21-21 16,22 0-16,-1 0 0,0 0 0,1 0 16,-1 0-16,43 0 0,-64 0 15,21-21-15,-21 21 0,22-21 16,-22 0-16,0-1 0,-21 1 0,0-21 16,0 21-16,0-22 0,0 22 15,0 0-15,0 0 0,0 0 0,-21 0 16,0 21-16,0 0 0,-1 0 15,1 21-15,0 0 0,-21 21 0,21-21 16,-1 1-16,1 20 0,0 0 16,21-21-16,0 22 15,0-22-15,0 0 0,0 0 16,21 0-16,0-21 16,1 0-16,-1 0 0,0 0 15,0 0-15,0 0 0,0-21 0,1 0 16,-1 21-16,0-21 0,0 0 15,0 21-15,0-21 0,1-1 0,-22 1 16,21 0-16,0 0 0,0 0 0,-21 0 16,21 21-16,-21 21 15,0 0-15,0 0 16,0 0 0,0 0-16,-21 1 0,21-1 15,0 0-15,0 0 0,0 0 16,21-21-1,0 0-15,1 0 16,-1 0-16,0 0 0,0-21 16,0 21-16,-21-21 0,21 0 0,1 0 15,-1-1-15,-21 1 0,21-21 0,-21 21 16,21-22-16,-21 1 0,0 0 16,21-22-16,-21 22 0,21 0 0,-21-1 15,0 1-15,22 0 0,-22-1 16,0 22-16,0 0 0,0 0 15,0 42 1,0 0-16,0 0 16,0 0-16,-22 22 0,1-1 0,21 0 15,0 1-15,-21-1 0,21 0 0,0 1 16,0-1-16,0 0 0,21 1 16,22-1-16,-22 0 0,0-20 0,0-1 15,21 0-15,-20 0 0,20 0 16,-21 0-16,0-21 0,22 0 15,-22 0-15,0 0 0,0 0 0,-21-21 16</inkml:trace>
  <inkml:trace contextRef="#ctx0" brushRef="#br0" timeOffset="92676.52">25358 4128 0,'21'-22'16,"21"22"-16,-21 0 0,0 0 0,22-21 16,-1 21-16,0 0 0,1 0 15,-1-21-15,22 21 0,-22 0 0,0 0 16,1 0-16,-22 0 0,21 0 0</inkml:trace>
  <inkml:trace contextRef="#ctx0" brushRef="#br0" timeOffset="92832.19">24469 4043 0,'0'0'0,"-22"0"0,1 0 0,0 0 0,42 0 31,0 0-31,22 0 0,-22 0 0,21 0 16,1 0-16,-1 0 0,0 0 15</inkml:trace>
  <inkml:trace contextRef="#ctx0" brushRef="#br0" timeOffset="93521.53">16002 5779 0,'-21'21'0,"42"-42"0,-42 63 16,0-21-16,21 0 0,0 0 0,-22 22 15,22-22-15,-21 21 16,0-21-16,21 1 0,0-1 15,0 0-15,0 0 0,0 0 0,0 0 16,0 1-16,21-22 31,0 0-31,1 0 0</inkml:trace>
  <inkml:trace contextRef="#ctx0" brushRef="#br0" timeOffset="94093.2">16658 5821 0,'21'0'0,"-42"0"0,42-21 0,-21 0 15,0-1 32,-21 22 16,0 0-63,0 0 0,0 22 15,-1-22-15,1 0 0,0 21 16,0-21-16,21 21 0,-21-21 16,21 21-16,0-42 109,21 21-93,-21-21-16,21 21 15,0 0 1,0-21-16,1 21 15,-1 0-15,0 0 0,0 0 16,0 0-16,22 0 0,-22 0 16,21-22-16,-21 22 0,22 0 0,-1 0 15,0 0-15,-21-21 0,22 21 0,-22 0 16,0 0-16,0 0 0,-42 0 31,0 0-31,0 0 0,0 0 16,-1 0-16,-20 21 0,21-21 0,-21 0 15,20 0-15,-20 0 0</inkml:trace>
  <inkml:trace contextRef="#ctx0" brushRef="#br0" timeOffset="94540.46">16700 5736 0,'0'21'16,"0"1"-1,0-1 1,0 0-16,-21-21 0,21 21 0,-21 0 15,21 0-15,0 1 0,-21-1 0,0-21 16,0 21-16,21 0 0,-22 0 16,1 0-16,0-21 15,21 22-15,0-44 47,21 22-31,0 0-16,1 0 15,-1 0-15,0 0 0,0 0 0,0 0 16,0 0-16,22 0 0,-22 0 0,0 0 16,21 0-16,-20 22 0,-1-1 15,0-21-15,0 21 0,0 0 0,-21 0 16,21 22-16,-21-22 16,0 0-16,-21 0 0,-21 0 15,21-21-15,0 21 0,-1 1 0,-20-22 16,21 0-16,0 0 0,-43 21 15,43-21-15,0 0 0,0 0 16,0 0-16,21-21 0,0-1 16,0 1-16,0 0 15,0 0-15,0 0 16,21 21-16,0-21 16,0 21-16</inkml:trace>
  <inkml:trace contextRef="#ctx0" brushRef="#br0" timeOffset="94712.37">17293 6096 0,'0'21'16,"0"0"0</inkml:trace>
  <inkml:trace contextRef="#ctx0" brushRef="#br0" timeOffset="95269.05">19156 6138 0,'0'-21'16,"0"0"-16,0-21 15,0 21-15,0-22 0,0 1 0,0 0 16,0-1-16,21-20 0,0 20 15,0-20-15,-21 21 0,21-22 0,1 22 16,-1-1-16,-21 22 0,0-21 0,0 21 16,0 0-16,0 42 31,0 0-31,0 21 0,0 1 0,0-1 16,0 0-16,-21 64 15,21-42-15,-22-22 0,22 21 0,0-20 16,-21-1-16,21 0 0,0 1 0,0-1 15,0-21-15,0 22 0,0-22 16,21 0-16,1 0 0,-1-21 0,21 21 16,-21-21-16,22 0 0,-1 0 0,0 0 15,1 0-15,20-21 0</inkml:trace>
  <inkml:trace contextRef="#ctx0" brushRef="#br0" timeOffset="95948.45">20045 5906 0,'21'-22'15,"-42"44"-15,42-65 0,-21 22 0,-21 21 16,0 0 0,-1 21-16,-20-21 0,21 21 0,0 22 15,0-22-15,-1 0 0,-20 0 16,21 22-16,21-22 0,-21 0 0,21 0 16,-21 0-16,21 0 0,0 1 0,0-1 15,0 0-15,21-21 0,0 21 16,0-21-16,21 0 0,-20 0 0,-1 0 15,21 0-15,-21 0 0,22 0 0,-1 0 16,-21 0-16,21-21 16,-20 21-16,20-21 0,-21 0 0,21 21 15,-20-22-15,-22 1 0,0 0 0,0 0 16,0 0-16,0-22 0,-22 22 16,1 0-16,0 0 0,0 0 0,-21 0 15,20 21-15,1-22 0,0 22 0,0-21 16,0 21-16,21-21 31,21 21-31,21 0 0,-21 0 16,22 0-16,-1 0 0,0-21 0,1 21 15,-1 0-15,0 0 0,22 0 0,-22 0 16,1 0-16,-22 0 16,21 21-16,-21 0 0,0 0 0,1 1 15,-22-1-15,0 0 0,0 0 0,0 21 16,0-20-16,0-1 0,-22 0 15,1 21-15,21-21 0,0 1 0,-21-22 16,21 21-16,0 0 0,0 0 0,0 0 16,21-21-1,0 0-15,1 0 0,20 0 16,-21 0-16,0 0 0,0-21 16,1 21-16,105-106 15,-127 85-15,0 0 16,21 0-16,-21-22 0,0 22 15,0-21-15,0 21 0,-21-22 16,-1 22-16,1 0 0,0 0 0,0 0 16,0 0-16,-22 21 0,22 0 0,0 0 15,-42 0-15,41 0 16,1 21-16,0-21 0,21 21 0,0 0 16,0 0-16,0 0 15,21-21-15,22 22 0,-22-22 16,21 0-16</inkml:trace>
  <inkml:trace contextRef="#ctx0" brushRef="#br0" timeOffset="96196.31">21272 5757 0,'0'-21'0,"0"42"0,22-42 0,-22 42 16,0 1-16,0 20 15,0-21-15,0 21 0,0 1 16,0-1-16,0 0 0,0 1 0,0-1 15,-43 64-15,43-64 0,-21 22 16,21-22-16,-21 0 0,21 22 16,-21-22-16,21 1 0,-21 20 0,21-21 15,0 1-15,0-22 0,0 21 0,-22-21 16,22 1-16,0-1 0,0 0 16,22-21-1,-1-21-15,0 0 16,0-1-16</inkml:trace>
  <inkml:trace contextRef="#ctx0" brushRef="#br0" timeOffset="96469.15">21294 6117 0,'0'0'0,"-22"-106"16,22 64-16,0 0 0,0-1 16,0 1-16,0 0 0,64-85 31,-43 127-31,0 0 0,0 0 15,1 0-15,-1 0 0,0 0 16,0 21-16,0 0 0,-21 21 16,0-20-16,0-1 0,0 21 0,0-21 15,0 0-15,-21 1 0,0 20 16,-21-21-16,20-21 0,-20 21 0,21 0 16,-21 1-16,20-22 0,-20 21 15,21-21-15,0 0 16,42 0-1,0 0-15</inkml:trace>
  <inkml:trace contextRef="#ctx0" brushRef="#br0" timeOffset="96809.02">22098 5694 0,'21'0'16,"-42"0"-16,63-21 0,-42 0 0,0-1 15,0 1-15,-21 21 16,0 0-16,0 0 16,-22 0-16,1 0 0,21 21 0,-21 1 15,-1-1-15,1 0 16,0 0-16,20-21 0,1 21 0,21 0 16,0 1-16,0-1 0,21-21 0,1 21 15,-1-21-15,21 0 0,0 0 16,1 0-16,-22 0 0,21 0 0,1 21 15,-22-21-15,0 0 0,0 21 16,0-21-16,0 21 0,-21 1 16,0-1-16,0 0 0,-21 0 15,-21 0-15,21 0 16,0-21-16,-22 22 0,1-1 0,0-21 16,-1 21-16,1-21 0,0 21 0,-64-21 15</inkml:trace>
  <inkml:trace contextRef="#ctx0" brushRef="#br0" timeOffset="97268.39">16954 6922 0,'0'21'0,"0"148"31,0-127-31,0 1 0,-21 20 16,21-20-16,-21-1 0,0 0 0,21-21 15,0 22-15,0-22 0,-21 21 0,21-21 16,0 1-16,0-1 0,0 0 16,0 0-16,21-21 15,0-21-15</inkml:trace>
  <inkml:trace contextRef="#ctx0" brushRef="#br0" timeOffset="97616.19">17632 7049 0,'0'0'0,"0"-22"0,0 44 31,0-1-31,-21 0 0,-1 21 0,1 1 16,0-1-16,0 0 0,0 1 16,0-1-16,-1 0 0,22 1 0,-21-22 15,21 21-15,0 0 0,0-20 0,0-1 16,0 21-16,21-42 0,1 21 15,-1 0-15,21-21 0,0 0 16,1 0-16,-22 0 0,21 0 0,-21-21 16,1 0-16,-1 21 15,0-21-15,-21 0 0,0 0 16,0-1-16,-21 1 0,0 21 16,-1 0-16,-20 0 0,21 0 0,-21 0 15,20 0-15,-20 0 0,21 21 16,0-21-16,-22 22 0,22-1 15,21 0-15,0 0 0</inkml:trace>
  <inkml:trace contextRef="#ctx0" brushRef="#br0" timeOffset="97756.11">18097 7493 0,'0'0'0,"0"-21"0,-21 21 31,0 0-15</inkml:trace>
  <inkml:trace contextRef="#ctx0" brushRef="#br0" timeOffset="98124.24">19516 6943 0,'0'0'15,"0"-21"-15,0-22 0,0 22 0,0-21 0,0 21 16,0-22-16,0 22 15,-22-21-15,22 21 0,0-1 0,-21 22 16,0 22 0,21 20-16,-21 0 0,21 1 15,-21 20-15,21-21 0,0 22 0,0-1 16,-21 1-16,21-1 0,-22 22 0,22-43 16,0 22-16,0-1 0,0-20 15,0-1-15,0 0 0,0 1 0,0-22 16,22 21-16,-1-21 0,0 1 15,0-22-15,0 0 0,0 0 16,-21-22 0,0 1-16</inkml:trace>
  <inkml:trace contextRef="#ctx0" brushRef="#br0" timeOffset="98733.58">19198 7303 0,'0'-22'0,"0"44"0,0-65 0,21 43 15,0-21-15,22 21 16,-1-21-16,-21 21 0,43 0 0,-22-21 16,0 21-16,22 0 0,-22-21 0,22-1 15,-22 22-15,22 0 0,-22 0 16,21-21-16,-20 21 0,-1 0 0,-21 0 16,22 0-16,-22 21 0,-21 1 0,0-1 15,0 0-15,0 0 0,0 0 16,0 22-16,-21-22 0,21 21 15,0-21-15,-22 0 0,22 22 0,-21-22 16,21 0-16,0 0 0,0 0 16,0 1-16,21-22 15,1 0-15,-1 0 0,0 0 0,0 0 16,0 0-16,0-22 0,22 1 16,-22 0-16,0 0 0,0 0 0,22 0 15,-22-1-15,0 1 0,0-21 0,0 21 16,0-22-16,1 22 15,-1-21-15,0 21 0,-21-22 0,0 65 32,0-1-17,0 21-15,0-21 0,0 0 0,-21 22 16,21-1-16,0-21 0,0 22 0,0-1 16,-21 0-16,21-21 0,0 22 15,0-1-15,0 0 0,0-20 0,0 20 16,0 0-16,0-21 0,0 22 0,21 63 15,-21-85-15,0 0 16,0 0-16,0 0 0,0 0 16,0 1-16,-21-1 0,-1-21 0,1 0 15,0 0-15,-21 0 0,21 0 0,-22 0 16,22-21-16,-21-1 16,21 1-16,-22 0 0,22 0 0,0 0 15,0 0-15,0-1 0,21-20 0,0 21 16,0 0-16,0 0 0,0-1 0,0 1 15,0 0-15,21 0 0,0 0 16,21 0-16,-21-1 0</inkml:trace>
  <inkml:trace contextRef="#ctx0" brushRef="#br0" timeOffset="99028.41">20976 7112 0,'0'0'0,"21"0"0,-21 21 31,0 22-31,0-22 0,0 21 0,0 0 16,0 1-16,0 20 0,0-20 0,0 20 15,0-21-15,0 22 0,0-22 16,0 22-16,0-22 0,0 22 0,0-22 16,0 0-16,0 43 0,0-43 15,0 1-15,0-1 0,-21-21 16,21 21-16,-21-20 0,21-1 0,0 0 15,0 0-15,-21-21 0,21-21 32,0 0-32,0 0 15,0-1-15,0 1 0,0-21 0,0 0 16,0-1-16,0 1 0</inkml:trace>
  <inkml:trace contextRef="#ctx0" brushRef="#br0" timeOffset="99272.27">20955 7789 0,'42'-148'15,"22"-148"16,-64 232-31,-106 572 0,233-1058 0,-106 487 0,-21 20 0,21 1 16,0 21-16,1 0 0,-1-1 16,0 1-16,0 0 0,0 21 15,0 0-15,22 0 0,-22 0 0,-21 21 16,21 0-16,-21 1 0,21 20 0,-21 0 16,0-21-16,0 22 0,0-1 15,0-21-15,-21 22 0,0-22 16,0 21-16,0-21 0,-1 0 0,-20 1 15,21-1-15,0-21 0,0 21 0,-1 0 16,1-21-16,42-21 31,1 0-15</inkml:trace>
  <inkml:trace contextRef="#ctx0" brushRef="#br0" timeOffset="99904.28">21675 7260 0,'0'0'0,"21"0"0,0 0 15,0 0-15,0 0 16,0 0-16,1 0 0,-1 0 0,0-21 16,0 0-16,0 0 15,0 21-15,1-21 0,-1-1 0,-21 1 16,0 0-16,21 0 0,-21 0 15,0 0-15,0-1 0,0 1 16,0 0-16,-21 21 16,0 0-16,-1 0 15,1 0-15,0 21 0,0 0 16,21 1-16,-21-1 0,0 0 0,-1 21 16,22-21-16,0 1 0,-21 20 0,21-21 15,0 0-15,0 0 0,0 1 16,0-1-16,0 0 0,21 0 0,1 0 15,-1-21-15,0 0 0,0 0 0,0 0 16,0 0-16,1 0 0,-1 0 16,21-21-16,-21 21 0,0-21 0,22 0 15,-22 0-15,0-1 0,21 1 0,-20-21 16,20 21-16,-21-22 16,21 22-16,-20-21 0,-1 0 0,0 20 15,0-20-15,0 21 0,0-21 0,-21 20 16,0 1-16,0 0 15,-21 21-15,0 21 16,0-21-16,0 21 0,0 1 0,-1 20 16,22-21-16,-21 0 0,21 22 15,0-22-15,0 21 0,0-21 0,0 22 16,0-22-16,0 0 0,0 0 0,21 0 16,-21 0-16,22 1 0,-1-1 15,0-21-15,0 21 0,0-21 16,-42 0 15,0 0-31,0 0 16,-22 0-16,22 0 0,0 0 0,0 0 15,0 0-15,0 0 0,-22 0 16,22 0-16,0 0 0</inkml:trace>
  <inkml:trace contextRef="#ctx0" brushRef="#br0" timeOffset="100527.79">16764 9335 0,'0'-22'0,"0"44"0,0-65 0,21 43 0,-21-21 15,21 0-15,-21 0 16,0 42 0,0 0-16,0 0 0,0 0 15,0 22-15,0-22 0,0 21 16,0 1-16,0-1 0,0 0 0,0 1 15,-21-1-15,21 0 0,-21 1 0,21-1 16,0-21-16,0 21 0,0-20 16,0-1-16,0 0 0,0 0 15,21-21-15,0 0 16,0 0-16,1 0 0</inkml:trace>
  <inkml:trace contextRef="#ctx0" brushRef="#br0" timeOffset="100852.61">17208 9504 0,'0'0'0,"22"-21"16,-22-43-1,21 64-15,0 0 0,0 0 0,0-21 16,0 21-16,22 0 16,-22 0-16,0 0 0,21 0 0,-20-21 15,20 21-15,-21-21 0,21 21 0,-20 0 16,20 0-16,-21-21 0,0 21 0,0 0 15,-21 21 17,-21 21-32,0-21 0,0 22 0,0-22 15,0 21-15,-1 0 0,1 22 16,0-22-16,0 1 0,21-1 0,-21 0 16,21 1-16,-21-22 0,21 21 0,0-21 15,0 0-15,0 22 0,0-22 16,0 0-16,-22-21 31</inkml:trace>
  <inkml:trace contextRef="#ctx0" brushRef="#br0" timeOffset="101028.51">17187 9843 0,'0'0'0,"43"0"0,-22 0 0,0 0 15,0 0-15,0 0 0,22 0 0,-22 0 16,0 0-16,21 0 0,-21 0 0,22 0 16,-22 0-16,21 0 0,22-22 15,-22 22-15,-21-21 0,0 21 16,22 0-16,-22-21 0</inkml:trace>
  <inkml:trace contextRef="#ctx0" brushRef="#br0" timeOffset="101220.4">18119 9737 0,'0'0'0</inkml:trace>
  <inkml:trace contextRef="#ctx0" brushRef="#br0" timeOffset="101664.14">20066 9335 0,'0'0'0,"0"-22"0,0 1 16,0 42 15,0 1-31,0-1 0,0 21 16,0 0-16,0 22 0,0-1 15,0 22-15,0-21 0,0-1 0,0 1 16,0-1-16,0 1 0,0-22 0,0 0 16,0 1-16,0-1 0,0-21 0,-21 0 15,0 22-15,-1-43 16,22 21-16,-21-21 0,0 0 16</inkml:trace>
  <inkml:trace contextRef="#ctx0" brushRef="#br0" timeOffset="102016.94">19706 9716 0,'0'-43'15,"0"86"-15,0-149 0,0 63 0,0 1 0,0 0 16,0-1-16,0 1 0,21 21 16,22-21-16,-22 20 0,21-20 0,0 21 15,1 0-15,20 0 0,1-1 16,-1 22-16,1 0 0,20 22 15,1-1-15,-21 0 0,20 0 0,-20 21 16,-1 22-16,1-22 0,-22 22 0,0-1 16,1 1-16,-22-1 0,-21 1 15,0-1-15,-21-20 0,-22 20 0,1-21 16,-21 1-16,-1-22 0,1 21 0,-22-21 16,21 1-16,1-1 0,-1 0 15,1 0-15,-1-21 0,22 0 0,0 0 16,-1 0-16,1 0 0,0 0 15,21 0-15,-1 0 0,1 0 0,21-21 16,0 0 0,21 21-16,1-21 0,-1-1 0,21 22 15,-21-21-15,22 0 0,-1 0 0</inkml:trace>
  <inkml:trace contextRef="#ctx0" brushRef="#br0" timeOffset="102352.02">21061 10012 0,'0'0'0,"21"0"0,0 0 16,0 0-16,-21-21 0,21 21 16,1-21-16,-1 21 0,0-22 15,0 1-15,-21 0 0,21 0 16,-21 0-16,21 0 0,-21-1 0,0 1 0,0 0 15,0 0-15,0-21 0,-21 20 16,0 1-16,0 21 0,0-21 0,-22 21 16,22 0-16,0 0 0,-21 21 0,21 0 15,-22 1-15,22-1 0,0 21 16,0 0-16,21-20 0,0 20 0,0 21 16,0-20-16,0-22 15,0 21-15,21-21 0,-21 1 0,42-22 16,-21 21-16,1 0 0,20-21 15,-21 0-15,21 0 0,1 0 0,-1 0 16,0 0-16</inkml:trace>
  <inkml:trace contextRef="#ctx0" brushRef="#br0" timeOffset="103072.27">21844 9673 0,'0'0'0,"0"-42"0,21 21 0,-21-22 16,0 22-16,0 0 15,-21 21-15,0 0 0,0 0 16,-1 21-16,1 0 0,0 1 16,0-1-16,0 21 0,0 0 0,-1 1 15,22-22-15,0 21 0,0 1 0,0 20 16,0-21-16,0-20 16,0 20-16,22-21 0,-1 0 0,0-21 15,0 21-15,0-21 0,0 0 0,1 0 16,-1 0-16,21 0 0,-21 0 15,0 0-15,22 0 0,-22 0 0,0-21 16,21 0-16,-20 0 0,-1 0 0,0 0 16,0-1-16,0 1 0,0-21 15,-21 21-15,0 0 0,22-22 16,-22 22-16,0-21 0,0 21 16,0 42-1,0 21 1,0-21-16,0 0 0,0 43 15,0-43-15,0 21 0,0-20 0,0-1 16,0 0-16,0 0 0,0 0 16,21-21-16,0 0 15,0 0-15,21 0 0,-20 0 16,20 0-16,-21 0 0,21 0 16,1-21-16,-1 21 0,22-42 15,-22 21-15,-21-1 0,0 1 16,22 0-16,-22 0 0,0-21 0,-21 20 15,0-20-15,21 21 0,-21-21 16,0 20-16,0-20 0,0 21 0,-21 21 16,0 0-16,0 0 15,-1 0-15,22 21 0,-21 0 16,21 0-16,0 43 0,0-43 16,0 0-16,0 22 0,21-22 15,1 21-15,-22-21 0,21 0 0,-21 22 16,0-22-16,21 0 0,-21 0 0,21 0 15,-21 1-15,0-1 16,0 0-16,-21 0 16,0-21-16,0 0 15,-1 0-15,1 0 0,0 0 16,21-21-16,0 0 0,-21 21 16,21-21-16,0-1 0,0 1 15,0 0-15,0 0 0,21 0 0,0 0 16</inkml:trace>
  <inkml:trace contextRef="#ctx0" brushRef="#br0" timeOffset="103284.15">23220 9631 0,'0'0'16,"0"21"-16,0 0 0,0 0 16,0 1-16,0 20 0,0-21 0,-21 0 15,21 22-15,0-22 0,0 0 16,-22 0-16,22 0 0,-21 22 15,21-22-15,0 0 0,0 0 16,21-21 0,1 0-1,-1 0-15,0-21 0,0 0 16,0 0-16,0 21 0,22-22 0</inkml:trace>
  <inkml:trace contextRef="#ctx0" brushRef="#br0" timeOffset="103895.8">23643 9716 0,'-21'21'16,"0"0"-16,0 0 16,21 0-16,-22 0 0,22 1 15,0-1-15,0 0 0,0 0 0,0 0 16,0 0-16,0 1 0,0-1 0,0 0 16,22-21-1,-1 0-15,0 0 16,0 0-16,0 0 15,-21-21-15,0 0 16,0-1-16,-21 1 16,21-21-16,-21 21 0,21 0 0,-21-22 15,21 1-15,-21 21 0,21-22 16,0 22-16,0-21 0,0 21 0,21 0 16,0-1-16,0 1 0,0 0 0,0 21 15,22 0-15,-22 0 0,0 0 16,21 21-16,-20 0 0,-1 1 0,0-1 15,0 21-15,0-21 0,0 22 0,-21-22 16,0 0-16,22 21 0,-22-21 16,21 1-16,-21-1 0,0 0 0,0 0 15,0 0-15,0 0 0,0 1 0,0-1 32,-21-21-17,-1 0-15,22-21 0,-21 21 16,21-22-16,0 1 0,0 0 0,0 0 15,0-21-15,0 20 0,0-20 16,21 21-16,1-21 0,-1-1 0,0 1 16,21 0-16,-21-1 0,22 1 0,-22 21 15,21 0-15,-21-1 16,22 22-16,-22 0 0,0 0 0,43 43 16,-43-22-16,-21 21 0,0 1 15,0-1-15,0 0 16,0 1-16,0-22 0,0 21 0,0 0 15,-21-20-15,21 20 0,-22-21 0,22 0 16,-21-21-16,21 21 0,-21 1 16,0-22-16,0 0 15,0 0-15,-1 0 0,1-22 16</inkml:trace>
  <inkml:trace contextRef="#ctx0" brushRef="#br0" timeOffset="104052.71">23431 9250 0,'0'0'0,"-21"0"0,0 0 0,-21 0 16,21 0-16,-1 0 16,1 0-16</inkml:trace>
  <inkml:trace contextRef="#ctx0" brushRef="#br0" timeOffset="104257.59">22013 9292 0,'-21'0'0,"42"0"0,-63 0 0,21 0 0,0 0 16,-1 0-16,22 21 31,22-21-15,-1 0-16,0 0 0,0 0 15</inkml:trace>
  <inkml:trace contextRef="#ctx0" brushRef="#br0" timeOffset="104817.27">25336 9271 0,'22'0'0,"-44"0"0,44-21 0,-1 21 0,-21-21 15,0 0-15,21-1 16,0 1-16,-21 0 0,0 0 16,0 0-16,-21 21 15,-21 0-15,20 0 16,-20 0-16,0 21 0,21 0 0,-22 0 15,1 0-15,21 22 0,0-22 16,-1 21-16,22-21 0,0 22 0,0-22 16,0 21-16,22-21 0,-1 22 0,21-1 15,-21-21-15,22 22 0,-22-1 16,21-21-16,0 21 0,1-20 16,-1 20-16,-21-21 0,22 21 0,-22-20 15,0-1-15,-21 0 0,0 0 16,0 0-16,0 0 0,-42-21 15,20 0-15,-20 0 0,0 22 0,-1-22 16,1 0-16,-21 0 0,20 0 0,-20 0 16,20-22-16,-20 22 0,21-21 15,20 0-15,-20 21 0,21-21 0,21 0 16,0 0-16,0-1 0,0 1 16,21 0-16,0 0 0,0-21 15,22-1-15,-1 1 0,0 0 0,1-1 16</inkml:trace>
  <inkml:trace contextRef="#ctx0" brushRef="#br0" timeOffset="105037.15">25633 9123 0,'127'-64'16,"-360"191"-16,339-190 0,42-1 15,-127 64-15,0 0 0,0 22 0,-21-1 16,22 21-16,-22-21 0,0 22 0,0-1 16,0 0-16,0 1 0,0-1 15,0 0-15,0 1 0,0-1 0,0 0 16,-22 1-16,1 20 15,21-21-15,-21-20 0,21-1 16,0 0-16,0 0 0,-21 0 0,21 0 16,21-21 15,0 0-31,0 0 0,1-21 16</inkml:trace>
  <inkml:trace contextRef="#ctx0" brushRef="#br0" timeOffset="106004.59">26141 9483 0,'0'42'0,"21"-105"0,-42 84 0,42-64 16,-21 22-16,0 0 16,-21 21-1,0 0-15,-1 21 16,1 0-16,0 1 0,-21-1 16,21 21-16,-1-21 0,-20 0 0,21 22 15,0-22-15,0 0 0,21 0 0,0 22 16,-22-22-16,22 0 15,0 0-15,0 0 0,22-21 16,-1 0-16,0 0 0,0 0 16,0 0-16,22 0 0,-22 0 15,0-21-15,0 0 0,21 0 0,-20 0 16,-1-1-16,0 1 0,0-21 16,0 21-16,0 0 0,1-22 0,-22 22 15,0 0-15,0 42 31,0 0-31,0 22 0,-22-22 16,22 0-16,-21 0 0,21 0 16,0 22-16,0-22 0,0 0 0,0 0 15,0 0-15,0 0 0,21 1 16,1-22 0,-1 0-16,0 0 0,0 0 15,0 0-15,0-22 0,1 1 0,-1 21 16,0-21-16,0 0 0,0 0 15,0-22-15,1 22 0,-1-21 16,0 0-16,0-1 0,0 1 0,-21 0 16,0-1-16,21 1 0,-21 0 15,0-1-15,0 1 0,0 0 0,0 20 16,0 1-16,0 0 0,-21 42 16,0-21-1,21 43-15,-21-22 0,0 0 0,21 64 16,0-64-16,-21 21 15,21 0-15,0 1 0,0-1 0,0 0 16,0-20-16,0 20 0,0-21 0,0 0 16,0 0-16,0 1 0,21-1 15,0 0-15,0-21 16,0 0-16,0 0 0,1 0 0,-1 0 16,0 0-16,0 0 0,0 0 15,0-21-15,1 21 0,-1-21 16,0-1-16,42-20 15,-41 21-15,-1 0 0,0 21 16,0 0-16,-21-21 0,0 42 16,0 0-16,-21 0 15,0 0-15,0 0 16,21 1-16,0-1 0,-22 0 0,22 0 16,-21-21-16,21 21 0,0 0 15,21-21 1,1 0-16,-1 0 15,0 0-15,0-21 0,0 21 16,0-21-16,1 21 0,-1-21 0,0 0 16,0 0-16,0 21 0,0-22 15,-21 1-15,22 0 0,-1 0 0,0 21 16,-21-21-16,21 21 16,-21 21-1,0 0-15,0 0 16,0 0-16,0 1 15,0-1-15,21 0 0</inkml:trace>
  <inkml:trace contextRef="#ctx0" brushRef="#br0" timeOffset="106207.48">26395 9419 0,'84'-21'32,"-62"21"-32,20 0 15,-21-21-15,21 21 0,1 0 16,-1 0-16,-21-21 0,22 21 0</inkml:trace>
  <inkml:trace contextRef="#ctx0" brushRef="#br0" timeOffset="106437.35">25485 9440 0,'0'0'0,"-22"0"0,22 22 0,22-22 31,-1 0-31,0 0 0,21 0 0,-21 0 16,22 0-16,-22 0 0,21 0 0,1 0 16,-1 0-16,-21 0 0,0 0 15,0 0-15,-21 21 0</inkml:trace>
  <inkml:trace contextRef="#ctx0" brushRef="#br0" timeOffset="107003.98">16997 11113 0,'21'-22'0,"-42"44"0,63-44 0,-42 1 15,0 42 1,21 1-16,-21-1 16,0 21-16,0-21 0,0 22 0,0-1 15,0 21-15,0-20 0,0-1 16,0 0-16,0 1 0,-21-1 0,21 0 15,0 1-15,0-22 0,0 21 16,0-21-16,0 1 0,0-1 0,0 0 16,0 0-16</inkml:trace>
  <inkml:trace contextRef="#ctx0" brushRef="#br0" timeOffset="107420.74">17547 11494 0,'0'-22'0,"0"44"0,21-86 0,-21 22 16,21-1-16,1 1 0,-1 0 0,-21-1 16,42 1-16,-21 0 0,0 21 15,1-1-15,20 1 0,-21 0 0,21 21 16,-20 0-16,20 0 0,-21 0 16,0 21-16,0 0 0,1 1 15,-22 20-15,0 0 0,0 1 0,0-1 16,0 0-16,-22 1 0,1-1 0,0 0 15,-21 1-15,21-1 0,-1 0 16,-20-21-16,21 22 0,0-22 0,0 0 16,21 0-16,0 0 0,0 1 0,0-1 15,21-21 1,0 0-16,0 0 0,0 0 0,0 0 16,1-21-16,-1-1 0,21 22 15,-21-21-15,0 0 0,1-21 0,-22 21 16,0-1-16,0 1 0,0 0 15,0-21-15,-22 21 0,1-1 0,0 1 16,-21 21-16,21 0 0,-1 0 16,-20 0-16,21 21 15,0 1-15,21-1 0,0 0 0,0 0 16,0 0-16,0 0 0,21 1 16,0-22-16</inkml:trace>
  <inkml:trace contextRef="#ctx0" brushRef="#br0" timeOffset="107584.64">18711 11536 0,'0'0'0,"21"0"0,-21-21 0,0 0 16,0-1-16,22 22 31,-1 0-31,0 0 16,0 0-16,0 0 0,0-21 0,1 21 15</inkml:trace>
  <inkml:trace contextRef="#ctx0" brushRef="#br0" timeOffset="108036.39">19960 11091 0,'0'0'0,"21"0"0,-21-21 15,0 42 1,-21 1-16,21 20 0,-21 0 15,0 1-15,0 20 0,21-21 16,0 1-16,-22 20 0,1-20 0,21-1 16,-21 21-16,21-20 0,0-22 0,-21 21 15,21 1-15,-21-22 0,21 0 16,-21 0-16,21 0 0,0 0 0,0-42 47,0 0-47,0 0 15,0-21-15,0 20 0,0-20 0,0 21 16,0-21-16,0-1 0,0-20 0,0 20 16,0-20-16,0 21 0,21-22 15,0 1-15,0 20 0,-21 1 0,42 21 16,-20-22-16,20 43 0,0 0 16,-21 0-16,1 0 0,20 22 15,-21 20-15,0 0 0,22 1 0,-22-1 16,0 0-16,42 64 15,-41-64-15,-1 1 0,0-1 0,0 0 16,0-20-16,0 20 0,-21-21 16,0 0-16,0 22 0,0-22 0,-21 0 15,0-21-15,0 21 0,-21 0 0,-43 0 16,21-21-16,22 0 16</inkml:trace>
  <inkml:trace contextRef="#ctx0" brushRef="#br0" timeOffset="108208.29">19262 11769 0,'-22'-21'16,"213"105"-16,-360-147 0,147-1 0,22 43 0,0 0 0,43 0 16,-22 0-16,21-1 0,1 22 0,147-21 15,-126 21 1,-1 0-16,22 0 0,-22 0 16,1 0-16,20 0 0,-20 0 0,21 0 15,-22 0-15,1 0 0,-1 0 0,1 0 16,-22 0-16,21 0 15</inkml:trace>
  <inkml:trace contextRef="#ctx0" brushRef="#br0" timeOffset="108580.08">20447 11578 0,'-64'-63'31,"64"42"-31,106 105 0,-148-84 0,-22-106 0,64 85 0,0 0 16,0 0-16,0 0 0,22 0 15,20-1-15,-21 22 0,21-21 0,1 21 0,41 0 16,-20 0-16,-22 0 0,1 21 15,-1-21-15,0 22 16,1 20-16,-22-21 0,21 0 0,-21 22 16,0-22-16,1 0 0,-1 21 0,-21-21 15,21 1-15,-21 20 0,0-21 0,0 0 16,0 0-16,-21 1 16,0-22-16,-1 0 0,1 0 15,0 0-15,0 0 0,0 0 16,21-22-16,-21 22 0,21-21 15,0 0-15,0 0 0,0 0 16,0 0-16,21-22 0,0 22 0,0-21 16,0 21-16,22-22 0,-22 22 15,0-21-15,21 21 0,1-22 0,-22 22 16,21 21-16,0-21 0,-20 21 0,41 0 16,-42 0-16,22 0 15,-22 21-15,0 0 0,0 0 0,0 1 16,-21-1-16,21 0 0,1 0 0</inkml:trace>
  <inkml:trace contextRef="#ctx0" brushRef="#br0" timeOffset="108956.08">21611 11557 0,'0'0'15,"0"-21"1,0 0-16,0 0 16,0-1-16,0 1 0,0-21 0,0 21 0,21-22 15,0 22-15,1-21 0,20 21 16,-21-22-16,21 22 15,1 0-15,-1 0 0,43 0 0,-43 21 16,0 21-16,1 0 0,-1 0 0,0 0 16,-20 1-16,20 20 0,-21 0 15,21-21-15,-20 22 0,-1 41 16,-21-62-16,0 20 0,0-21 16,0 0-16,0 22 0,0-22 0,0 0 15,-21-21-15,-1 21 0,1-21 16,0 0-16,0 0 0,0 0 0,0 0 15,-1 0-15,1 0 0,0 0 0,21-21 16,0 0-16,0 0 16,0-1-16,0 1 0,0 0 0,42 0 15,-20-21-15,20 20 0,-21-20 0,43 21 16,-22-21-16,0 20 0,22-20 16,-22 21-16,22 0 0,-22 0 0,21 21 15,-20 0-15,-1 0 0,0 0 0,-20 0 16,-1 0-16,21 21 0</inkml:trace>
  <inkml:trace contextRef="#ctx0" brushRef="#br0" timeOffset="110194.02">23093 11536 0,'21'0'0,"0"21"0,-148-106 16,212 149-16,-1-22 0,-62-42 0,20 0 0,-21 0 0,0 0 16,22 0-16,-22 0 0,21 0 15,-21 0-15,0-21 0,1 0 0,-1 0 16,0 0-16,-21-1 0,21 1 0,-21-85 15,0 64 1,-21 21-16,0 0 0,0 0 0,-1-1 16,1 22-16,0 0 0,0 0 15,0 22-15,0-1 0,-1 0 0,1 0 16,-42 21-16,42 1 16,-22-1-16,22-21 0,0 22 0,0-22 15,0 21-15,21-21 0,0 0 0,0 1 16,0-1-16,0 0 0,0 0 15,21-21-15,0 21 0,21-21 16,-21 0-16,1 0 0,-1 0 0,21 0 16,-21 0-16,22-21 0,-22 21 15,0-21-15,21 0 0,-21 0 0,1-1 16,-1 1-16,21 0 0,0-42 16,-42 41-16,22 1 0,-22-21 15,21 42-15,-21-21 0,0 0 0,-21 42 31,-1 0-31,22 0 0,-21 0 16,21 0-16,-21 1 0,0-1 16,21 0-16,0 0 0,0 0 0,0 0 15,0 1-15,0-1 0,21-21 16,0 0-16,0 0 0,1 21 16,-1-21-16,0 0 0,21 0 0,-21 0 15,1 0-15,-1-21 0,0 0 0,0 21 16,0-22-16,0 1 0,1 0 0,-1 0 15,21-21 1,0-1-16,-20 22 0,-1-21 0,0 21 16,0-1-16,21 1 0,-20 0 0,-1 21 15,0 0-15,0 0 16,-21 21-16,0 0 16,0 1-16,0-1 0,21 0 0,-21 0 15,0 0-15,21 0 0,-21 1 16,22-1-16,-1-21 0,0 21 15,0 0-15,0-21 0,0 0 16,1 0-16,-1 0 0,0 0 16,0 0-16,0 0 15,0-21-15,-21 0 0,22 0 16,-1-1-16,0 1 16,-21 0-16,21 21 15,0 0-15,-21 21 16,0 0-16,0 22 15,0-22-15,0 21 0,0 1 0,0-1 16,0 0-16,0 22 0,-21-22 16,21 43-16,0-22 0,0 22 0,0-22 15,0 22-15,0 0 0,0-1 16,0 1-16,0 0 0,0-1 0,0 1 0,0 0 16,0-1-16,0-20 0,0 105 15,-21-105-15,0-1 16,21 1-16,-21-1 0,-1 1 0,-20-22 0,21 22 15,-21-22-15,20 0 0,-41-21 16,21 1-16,-1-1 0,-20 0 16,-1-21-16,1 0 0,-22-21 0,22-22 15,-64-20-15,63-1 16,1 1-16,20-1 0,1 1 0,0-1 16,42-20-16,0-1 0,0 0 0,21 22 15,21-22-15,0 1 0,22-1 16,-1 0-16,22 1 0,0-1 0,-22 0 0,22 1 15,0-1-15,-1 0 0,1 1 16,0-1-16,-1 21 0,1-20 16,-22 20-16,22 1 0,0-1 0,-22 22 15,1-22-15,-1 22 0,-20 0 16,-22-1-16,21 1 0,-42 21 0,0 0 16,0 0-16,-21 21 0,-43 0 15,43 0-15,-21 0 0,0 21 16,-1 0-16,22 0 0,0 0 15,0 0-15,21 1 0,0-1 0,0 0 0,0 21 16,21-21-16,21 1 0,-21-1 16,22 0-16,-22 21 0,21-21 0,1 1 15,20-1-15,-42 0 16,0 0-16,-21 0 0,0 0 16,0 1-16,-21-22 0,0 21 15,-21-21-15,21 0 0,-22 0 0,1 0 16</inkml:trace>
  <inkml:trace contextRef="#ctx0" brushRef="#br0" timeOffset="110372.92">25654 11811 0,'0'0'0,"21"21"0,-42-21 63,0 0-63,0 0 0</inkml:trace>
  <inkml:trace contextRef="#ctx0" brushRef="#br0" timeOffset="129025.71">23262 5546 0,'0'0'0,"21"0"16,-21 21 31,-21-21 0,21 21-47,-21-21 0,0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6:13:35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5186 1503 0,'0'0'0,"106"21"31,-85-21-31</inkml:trace>
  <inkml:trace contextRef="#ctx0" brushRef="#br0" timeOffset="1078.76">3619 445 0,'0'0'0,"0"-22"0,22 22 15,-1-21-15,0 0 0,-21 0 0,0 0 16,21 0-16,-21-1 16,0 1-16,0 0 0,0 0 15,0 0-15,-21 21 0,0-21 16,0 21-16,-1 0 0,1 0 0,0 0 16,-21 0-16,21 0 0,-22 0 15,1 0-15,21 21 0,-22 0 0,1 21 16,0-21-16,-1 22 15,1-1-15,0 0 0,21 22 0,-22-22 16,1 1-16,21 20 0,0 1 16,-22-22-16,43 21 0,0 1 0,-21 42 15,21-64-15,0 0 16,21-20-16,0 20 0,1-21 0,20 0 16,-21 0-16,21 1 0,1-1 15,-1-21-15,22 0 0,-22 21 16,0-21-16,22 0 0,-22 0 0,22 0 15,-22-21-15,0 21 0,1-21 0,-1-1 16,0 1-16</inkml:trace>
  <inkml:trace contextRef="#ctx0" brushRef="#br0" timeOffset="1642.44">4212 254 0,'0'0'0,"0"-21"0,0-85 31,-21 85-31,0 42 16,21 0-1,-21 22-15,21-22 0,0 21 16,0 0-16,0 1 0,0 20 0,0-20 16,0 20-16,0-21 15,0 22-15,0-22 0,0 22 0,-22-1 16,22-20-16,0 20 0,-21-21 15,21 1-15,0-1 0,0 0 0,0 1 16,0-22-16,0 21 0,0-21 16,0 1-16,0-1 0,0 0 15,0-42 17,0 0-32,0-1 0,0-20 15,0 21-15,0-21 0,0-1 16,0 22-16,0-21 0,0-1 0,0-20 15,0 42-15,21-22 0,1 1 16,-22 21-16,21 0 0,0-22 0,0 22 16,21 21-16,-20-21 0,20 21 15,0 0-15,-21 0 0,22 0 0,-1 0 16,0 21-16,-20 0 0,20 1 16,-21 20-16,21-21 0,-20 21 0,-1 1 15,-21-22-15,21 21 0,-21 1 16,0-22-16,0 21 0,0-21 0,0 22 15,0-22-15,-21 0 0,21 0 16,-21 0-16,-1 0 0,1-21 16,21 22-16,-21-22 0,0 21 15,21-42 1,0-1 0</inkml:trace>
  <inkml:trace contextRef="#ctx0" brushRef="#br0" timeOffset="2195.73">5440 699 0,'0'-22'16,"-21"-62"-1,-1 63-15,22-1 16,-21 1-16,0 21 0,0-21 0,0 21 15,0 0-15,-1 0 0,-20 0 16,21 0-16,0 0 0,0 0 0,-1 0 16,-20 21-16,21 0 15,0 1-15,-22-1 0,22 21 0,0-21 16,0 22-16,0-1 0,0 21 16,-1-20-16,1-1 0,0 0 0,21 1 0,0-1 15,0 0-15,0-20 16,0-1-16,0 21 0,0-21 0,21-21 15,0 21-15,1-21 0,20 0 0,-21 0 16,0 0-16,22 0 0,-22 0 16,0 0-16,21-21 0,-21 0 0,43-21 15,-43 21-15,0-22 16,0 22-16,1-21 0,-1-1 0,0 1 16,-21 0-16,0-1 0,21 1 15,-21 21-15,0-21 0,21 20 0,-21 1 16,0 0-16,0 42 31,0 0-31,0 1 16,-21-1-16,21 21 0,-21-21 15,21 22-15,0-22 0,0 0 0,0 21 16,0-21-16,0 1 0,0-1 16,0 0-16,0 0 0,21-21 0,0 21 15,0-21-15,1 0 16,-1 0-16,0 0 0,0 0 0,0-21 15,0 0-15,1 0 0</inkml:trace>
  <inkml:trace contextRef="#ctx0" brushRef="#br0" timeOffset="2546.53">5800 550 0,'0'0'0,"0"-21"0,0 0 0,0 0 15,0 0-15,0 42 31,0 0-15,0 0-16,0 0 0,0 1 16,0 20-16,-22 0 0,22 1 0,0-1 15,-21 21-15,21 1 0,0-22 16,0 22-16,0-1 0,0 1 0,-21-1 16,21 1-16,-21-1 0,21-20 15,0 41-15,0-20 0,-21-1 16,21 1-16,-21 20 0,21-20 0,0-1 15,-22 22-15,1-21 0,0-22 16,21 21-16,-21-20 0,21 20 0,0 1 16,0-22-16,-21-21 0,21 0 15,21-21 17,-21-21-32,21 0 0,0-21 0,-21 21 15,21-22-15,1 1 0,-1 0 16,0-22-16</inkml:trace>
  <inkml:trace contextRef="#ctx0" brushRef="#br0" timeOffset="2890.34">5800 953 0,'0'0'0,"-22"-43"0,1 22 0,21-21 0,-21 21 15,21-22-15,-21 22 0,21 0 16,0 0-16,0 0 0,0-22 15,0 22-15,21 0 0,0 0 16,22 21-16,-22-21 0,21-1 16,0 22-16,-20 0 0,20 0 0,0 0 15,1 0-15,-1 0 0,0 22 16,1-22-16,-22 21 0,0 0 0,0 0 16,0 21-16,-21-20 0,0 20 15,0-21-15,0 21 0,-21-20 0,0 20 16,0-21-16,-22 21 0,22-20 15,-21 20-15,0-21 0,-1 0 0,22 0 16,-21-21-16,-1 22 0,22-1 16,0-21-16,0 0 0,0 0 0,21 21 15,-21-21-15,42-21 16,0 0 0,0 21-16</inkml:trace>
  <inkml:trace contextRef="#ctx0" brushRef="#br0" timeOffset="3186.72">6689 339 0,'0'0'0,"0"-21"0,0-1 16,-22 22-1,1 22 1,21-1-16,-21 21 15,0-21-15,21 22 0,0-1 0,-21 0 16,0 1-16,-1-1 0,22 21 0,0-20 16,-21-1-16,0 0 15,21 1-15,0-1 0,0 0 0,0-20 16,0-1-16,0 0 0,0 0 16,0 0-16,21-21 0,0 0 0,1 0 15,-1 0-15,0 0 0,0 0 16,21 0-16,-20-21 0,-1 0 0,21 0 15,-21 0-15</inkml:trace>
  <inkml:trace contextRef="#ctx0" brushRef="#br0" timeOffset="3558.11">6900 741 0,'-21'21'31,"42"-21"0,0 0-31,1 0 0,-1 0 0,0 0 16,0 0-16,21-21 0,-20 21 15,-1-21-15,0 0 0,0 21 0,-21-22 16,21 1-16,0 0 0,-21 0 16,-21 21-1,0 0 1,0 0-16,0 0 0,0 0 15,-1 0-15,1 21 0,0 0 0,0 0 16,0 1-16,0 20 0,-1-21 16,1 0-16,21 22 0,-21-22 0,21 0 15,0 21-15,0-21 0,0 1 0,0 20 16,0-21-16,21 0 16,0-21-16,1 0 0,-1 0 15,0 0-15,0 0 0,0 0 16,0 0-16,22-21 0,-22 21 0,21-21 15</inkml:trace>
  <inkml:trace contextRef="#ctx0" brushRef="#br0" timeOffset="3949.88">7345 635 0,'0'-21'0,"0"42"0,0-63 16,0 21-16,0-1 15,21 22 16,0 0-31,0 0 0,0 0 0,1 0 16,-1 0-16,0 0 0,0 0 16,0 22-16,0-1 0,1 0 0,-1 0 15,0 0-15,-21 0 0,21 1 0,0-1 16,-21 0-16,0 0 16,0 0-16,0 0 0,0 22 0,0-22 15,0 0-15,0 0 16,-21 0-16,0-21 0,21 22 15,-21-22-15,0 0 16,-1-22-16,22 1 16,0 0-16,0 0 0,0 0 15,0 0-15,0-1 0,0 1 0,0 0 16,22-21-16,-1 21 0,-21-1 0,21-20 16,0 21-16,-21 0 0,21 0 15,0 21-15,1-22 0,-1 1 16,0 21-16,0-21 15,0 21-15,0 0 0</inkml:trace>
  <inkml:trace contextRef="#ctx0" brushRef="#br0" timeOffset="4226.72">6646 487 0,'-21'0'0,"42"0"0,-42-21 16,42 21 0,22-21-16,-22 21 0,21 0 15,-21-22-15,22 22 0,-1-21 0,0 21 16,1 0-16,-1 0 0,0-21 15,1 21-15,-1 0 0,0 0 0,-21 0 16,1 0-16,-1 0 0,-21 21 16</inkml:trace>
  <inkml:trace contextRef="#ctx0" brushRef="#br0" timeOffset="4911.33">3196 1482 0,'0'0'0,"-21"0"0,-21 0 0,20 0 15,1 0 1,42 0 15,1 0-31,20 0 16,-21 0-16,0 0 0,22 0 16,-1 21-16,21-21 0,1 0 0,-1 0 15,22 0-15,21 0 0,0 0 0,0 0 16,21 0-16,0 0 0,21-21 15,0 21-15,21-21 0,-21 21 0,1-22 16,20 22-16,0-21 0,1 21 16,-22 0-16,21-21 0,0 21 0,-20 0 15,20-21-15,-21 21 0,21-21 16,1 21-16,-22 0 0,0 0 16,-21-21-16,21 21 0,-21 0 0,0 0 15,-21 0-15,0 0 0,0 0 16,-22 0-16,1 0 0,-21-22 0,-22 22 15,0 0-15,1 0 0,-22 0 16,0 0-16,0 0 0,0 0 31,0-21 1,-21 0-32,0 0 15,22 0-15</inkml:trace>
  <inkml:trace contextRef="#ctx0" brushRef="#br0" timeOffset="5117.34">11472 1037 0,'21'-42'15</inkml:trace>
  <inkml:trace contextRef="#ctx0" brushRef="#br0" timeOffset="5790.13">11282 699 0,'0'0'0,"21"-22"0,-21 1 15,0 0-15,21 0 0,-21 0 0,0 0 16,0-1-16,0 1 0,0 0 16,0 0-16,0 0 0,-21 0 15,0 21 1,0 0-16,-1 21 16,1 0-16,0 0 0,0 0 0,21 0 15,-21 22-15,0-1 16,-1 0-16,1 22 0,0-22 0,0 22 0,0-1 15,0 1-15,-1-22 0,22 22 16,0-22-16,0 21 0,0-20 16,0-1-16,0-21 0,0 22 0,22-22 15,-1 21-15,0-21 0,21-21 16,-21 21-16,22-21 0,-1 0 0,0 0 16,1 0-16,-1 0 0,0 0 0,1 0 15,20-21-15,-20 0 0,-1 0 16,21 0-16,1 0 0,-22-22 0,22 22 15,-22-21-15,0-1 0,-20-20 16,20 21-16,-21-22 0,0 1 0,-21-1 16,0 1-16,0 20 0,-21-20 15,-21-1-15,21 22 0,-22 0 16,1-1-16,0 1 0,-1 0 0,-20 20 16,20 1-16,1 0 0,-21 0 15,-1 21-15,22 0 0,-22 0 0,1 21 16,-1 0-16,22 22 0,-22-1 15,22 0-15,0 1 0,21-1 16,-22 21-16,22 1 0,21-1 0,0 1 0,0-1 16,0 1-16,0-1 0,0-20 15,21-1-15,22 0 0,-22 1 0,0-1 16,21-21-16,1 0 0,-22 1 16,21-22-16,22 21 0,-22-21 15,0 0-15,1 0 0,-1 0 0,21-21 16</inkml:trace>
  <inkml:trace contextRef="#ctx0" brushRef="#br0" timeOffset="6340.35">12298 614 0,'0'0'0,"0"-21"0,0 0 0,0-1 15,0 1-15,0 0 0,0 0 16,-21 21-16,-1 0 15,1 0-15,0 21 16,0 0-16,21 0 0,-21 22 0,0-1 16,-1 0-16,22 1 0,-21-1 15,21 22-15,-21-22 0,0 21 0,21-20 16,0-1-16,0 22 0,0-1 16,0-21-16,0 1 0,0-22 15,21 0-15,0 0 0,0 0 0,22-21 16,-22 22-16,0-22 0,21 0 15,-20 0-15,20 0 0,-21 0 16,21 0-16,-20-22 0,20 22 16,-21-21-16,21 0 0,-20 0 0,20 0 15,-21-22-15,21 1 0,-20 0 0,20-1 16,-21 1-16,0-21 0,0-1 16,-21 22-16,0-22 0,0 22 0,0-22 15,0 22-15,0 0 0,-21-1 16,0 1-16,0 21 0,0 0 0,0 0 15,-1-1-15,-20 1 0,0 21 16,21 0-16,-22 0 0,1 0 0,-22 21 16,22 1-16,0-1 0,-22 0 0,22 21 15,0 1-15,20-1 0,-20 0 16,21 22-16,0-1 0,0-20 0,21 20 16,0 1-16,0-22 15,0 0-15,21 1 0,0-1 0,21 0 16,-21 1-16,22-22 0,-1 0 0,0 0 15,1 0-15,-1-21 0,0 0 16,1 0-16,-1 0 0,0 0 16,1 0-16</inkml:trace>
  <inkml:trace contextRef="#ctx0" brushRef="#br0" timeOffset="6630.19">13420 508 0,'0'0'0,"0"-21"0,0-21 0,0 20 16,-22 1-16,1 21 16,0 0-16,0 0 0,21 21 15,0 1-15,-21-1 0,21 21 16,-21 0-16,21 1 0,0-1 0,0 22 16,0-1-16,0-21 0,-22 22 15,22-1-15,0-20 0,-21-1 16,21 0-16,0 1 0,0-1 0,0 0 15,0-20-15,0-1 0,0 0 0,0 0 16,0 0-16,0 0 0,21-21 31,1-21-15,-22 0-16</inkml:trace>
  <inkml:trace contextRef="#ctx0" brushRef="#br0" timeOffset="6922.53">13123 593 0,'0'0'0,"-42"-21"0,42-22 0,-21 22 16,21 0-16,0 0 0,0 0 15,0-1-15,21 22 0,0-21 0,21 0 16,1 21-16,-1 0 16,22 0-16,-1 0 0,1 0 0,-22 0 15,21 21-15,1 0 0,-22 1 0,1-1 16,-1 21-16,-21-21 0,0 0 15,-21 22-15,0-22 0,0 0 0,0 21 16,-21-20-16,0-1 0,0 21 16,0-21-16,-22 0 0,1 1 0,0 20 15,-1-21-15,1-21 0,0 21 16,-1 0-16,1-21 0,0 22 16,20-22-16,1 0 0,42 0 31,22 0-31</inkml:trace>
  <inkml:trace contextRef="#ctx0" brushRef="#br0" timeOffset="7422.25">14541 572 0,'0'0'0,"22"0"0,-1-85 31,-21 64-31,0 0 0,0-1 0,-21 1 16,-1 21-16,1-21 0,-21 21 0,21 0 15,-22 0-15,22 0 16,-21 21-16,0 0 0,-1-21 0,1 22 16,0-1-16,-1 0 0,1 21 15,21-21-15,-22 1 0,22-1 0,0 0 16,0 0-16,21 0 0,0 0 0,0 22 15,21-22-15,0 0 16,22 0-16,-22 0 0,21 1 0,0-1 16,1-21-16,-1 21 0,0 0 15,1-21-15,-1 21 0,-21 0 16,22-21-16,-22 22 0,21-1 0,-21-21 16,0 21-16,1 0 0,-22 0 15,21 0-15,-21 1 0,0-1 16,0 0-16,-21 0 15,-22-21-15,22 21 0,-21-21 0,-1 21 16,1-21-16,0 0 0,-22 22 0,22-22 16,-22 0-16,22 0 0,-21 0 15,20 21-15,1-21 0,0 0 0,20 0 16,1 0-16,0 0 0,-21 0 16,21 0-16,-1 0 0,1 0 15,0 0 1,0 0-16</inkml:trace>
  <inkml:trace contextRef="#ctx0" brushRef="#br0" timeOffset="8156.83">8848 931 0,'0'0'0,"-22"0"0,1 0 0,0 0 0,0 0 15,-21 0-15,20 0 0,1 0 16,0 0-16,42 0 16,22 0-1,-1 0-15,21 0 0,1 0 16,21 0-16,-1 0 0,1 0 0,0 0 16,-1 0-16,1 0 0,84 0 15,-84 0-15,-22 0 0,22 0 16,-43 0-16,22 0 0,-22 0 15,-21 0-15,22 0 0,-22 0 0,-21-21 47,-42 21-47,20 0 0,1 0 0,-21 0 16,21 0-16,-22 0 0,1 0 16,0 0-16,-1 0 0,1 0 0,0 0 15,-1 0-15</inkml:trace>
  <inkml:trace contextRef="#ctx0" brushRef="#br0" timeOffset="8430.67">8869 995 0,'0'0'0,"-21"21"0,-1-21 16,1 0-16,0 0 0,42 0 31,0 0-15,22 0-16,-1 0 0,0 0 15,22 0-15,-1 0 0,-20 0 0,20 0 16,1 0-16,-1 0 0,1 0 16,-1 0-16,-20 0 0,20 0 0,-21 0 15,1 0-15,-1 0 0,-21 0 16,22 0-16,-22 0 0,-21-21 31,0 0-31,0 0 16,0-1-16,0 1 15</inkml:trace>
  <inkml:trace contextRef="#ctx0" brushRef="#br0" timeOffset="8806.45">9673 529 0,'0'0'0,"-21"0"0,-43 0 31,64 21-31,0 1 15,0-1-15,22 0 0,-1 0 16,21 0-16,-21 0 0,22 1 16,-22-1-16,21 21 0,0-21 0,1 0 15,-1-21-15,22 22 0,-22-1 16,0-21-16,1 0 0,-1 0 0,0 0 16,-21 0-16,22 0 0,-22 0 15,0 0-15,-21-21 0,0-1 16,0 1-16,-21 21 15,0 0-15,0 0 0,-22 0 16,22 0-16,-21 21 0,21 1 16,-22-1-16,1 0 0,0 21 15,-1-21-15,22 22 0,-21-22 0,-1 21 16,1 1-16,21-22 0,-21 21 0,20-21 16,1 0-16,0 22 0,0-43 15,21 21-15,-21 0 0,21 0 16,-21 0-16</inkml:trace>
  <inkml:trace contextRef="#ctx0" brushRef="#br0" timeOffset="31866.65">1143 2731 0,'0'0'0,"0"-22"0,0 44 47,0-1-47,0 0 0,0 21 0,0-21 16,0 22-16,0-1 0,0 0 15,0 1-15,0-1 0,0 0 16,0 1-16,0-1 0,0 0 0,0 1 16,0-1-16,-21 0 0,21 1 15,0-22-15,0 0 0,0 0 16,0 0-16,0 1 0,0-1 15,21-21 1,0-21 0,-21-1-16,21 1 0,0-21 15,-21 21-15,22-22 0,-1 1 0,-21 21 16,21-21-16,-21-1 0,0 1 16,21 21-16,-21 0 0,0-1 0,0 1 15,0 0-15,0 0 0,21 21 16,0 0-1,-21 21-15,0 0 0,0 0 16,0 22-16,0-22 16,22 0-16,-22 21 0,0-20 15,0 20-15,21-21 0,-21 0 16,21 22-16,-21-22 0,21 0 16,0 0-16,-21 0 0,21-21 0,1 21 15,-1-21-15,0 0 0,0 0 0,21 0 16,-20 0-16,-1 0 0,21 0 15,-21-21-15,0 0 0,22 0 0,-22 0 16,0 0-16,0-22 0,0 22 16,-21-21-16,0-1 0,22 1 15,-22 21-15,0-21 0,0-1 0,0 1 16,0 0-16,0 20 0,-22-20 0,1 21 16,21 0-16,-42-22 15,21 43-15,0 0 16,-1 0-16,1 0 15,0 0-15,0 0 0,21 22 16,0-1-16,21-21 31,0 0-31,0 0 0</inkml:trace>
  <inkml:trace contextRef="#ctx0" brushRef="#br0" timeOffset="32378.36">2095 2582 0,'0'0'0,"0"22"31,0-1-15,0 0-16,0 0 0,0 21 0,0 1 16,0-22-16,0 21 0,0 1 15,0-1-15,-21 0 0,21 1 0,0-1 16,0 0-16,0 1 0,0-1 15,0 0-15,0-21 0,-21 22 16,21-22-16,0 0 0,0 0 0,0 0 16,0 1-16,0-44 31,0 1-15,0 0-16,0 0 15,0-21-15,0 20 0,0-20 0,0 21 16,0-21-16,0 20 0,21-20 15,0 21-15,1 0 0,-1-22 0,21 22 16,-21 0-16,22 21 0,-1-21 16,-21 21-16,21 0 0,-20 0 15,20 21-15,-21 0 0,0-21 0,22 21 16,-43 22-16,21-22 0,-21 0 16,21 0-16,-21 22 0,0-22 0,0 0 15,0 21-15,0-21 0,-21 1 16,0-1-16,21 21 0,-22-21 0,1-21 15,0 21-15,0 1 0,21-1 16,-21-21 0,21-21-1,0-1-15,21 22 0,0-21 16,0 0-16</inkml:trace>
  <inkml:trace contextRef="#ctx0" brushRef="#br0" timeOffset="32906.72">3090 3027 0,'0'-42'16,"21"20"-16,-21 1 16,0 0-16,0 0 0,0 0 15,0 0-15,-21 21 0,21-22 0,-21 22 16,0 0-16,0 0 15,0 0-15,-1 22 0,1-1 16,0 0-16,0 0 16,0 0-16,0 0 0,-1 22 0,1-22 15,0 21-15,0 1 0,0-22 16,21 21-16,0-21 0,0 22 0,0-22 16,0 0-16,0 0 0,0 0 15,21 0-15,0-21 0,0 0 0,0 0 16,1 0-16,-1 0 0,0 0 0,0 0 15,0-21-15,22 21 0,-22-21 16,-21 0-16,21 0 0,0-22 0,0 22 16,-21 0-16,0-21 0,0 21 15,0-22-15,0 22 0,0 0 16,0 0-16,0-22 0,0 22 16,0 0-16,0 42 15,0 0 1,-21 1-16,21 20 0,0-21 15,0 0-15,-21 22 0,21-22 0,0 21 16,0-21-16,0 22 0,0-22 16,0 0-16,0 21 0,21-21 15,0 1-15,0-1 0,22-21 16,-22 0-16,0 0 0,0 0 16,0-21-16,22-1 0,-22 1 15,21 0-15</inkml:trace>
  <inkml:trace contextRef="#ctx0" brushRef="#br0" timeOffset="33188.56">3662 2604 0,'0'0'0,"0"-43"0,0 22 0,0 0 16,-21 21 0,-1 21-1,22 21-15,-21-20 0,21 20 0,0 0 16,0 1-16,-21 20 0,21-21 15,-21 43-15,21-43 16,0 1-16,-21-1 0,21 0 0,0 1 16,0-22-16,0 21 0,0-21 15,0 22-15,0-22 0,0 0 16,0 0-16,21 0 0,0-21 16,0 0-16,0 0 0,1 0 15,-1 0-15,0-21 0,0 0 16,0 0-16,0-21 0,1 20 15,-22 1-15</inkml:trace>
  <inkml:trace contextRef="#ctx0" brushRef="#br0" timeOffset="33379.46">3450 2921 0,'-21'0'0,"42"0"0,-63 0 16,63 0-1,0 0-15,0 0 0,0 0 0,22 0 16,-22 0-16,21 0 0,-21 0 16,1 0-16,20 0 0,-21 0 0,0 0 15,22 0-15,-22 0 0,0 0 16,-21-21-16</inkml:trace>
  <inkml:trace contextRef="#ctx0" brushRef="#br0" timeOffset="33877.17">910 3852 0,'-63'0'0,"126"0"0,-169 0 16,85 0-16,-21 0 0,21 0 0,-1 0 16,1 0-16,42-21 15,1 21 1,20 0-16,0 0 0,1 0 15,20 0-15,1-21 0,41 21 0,-20 0 16,42 0-16,0-21 0,0 0 16,0 21-16,21-21 0,0 21 0,22-22 15,-22 22-15,0-21 0,0 21 16,0-21-16,-21 21 0,-21 0 16,0-21-16,0 21 0,-21 0 0,-1-21 15,1 21-15,-22-21 0,1 21 16,-1 0-16,-20 0 0,-1-22 0,-21 22 15,22 0-15,-22 0 0,0 0 16,-42 0 15,-22 0-15,22 0-16</inkml:trace>
  <inkml:trace contextRef="#ctx0" brushRef="#br0" timeOffset="34490.75">21 4509 0,'-21'0'0,"21"21"31,0 0-31,0 0 16,0 0-16,0 0 31,0 1-31,21-22 31,0 0-31,0 0 0,1-22 16,-1 22-16,-21-21 0,0 0 16,0 0-16,0 0 15,0 0 1,-21 21-16,-1 0 16,1 0-16,0 21 0,0-21 0,21 21 15,0 0-15,0 0 0,0 0 16,0 22-16,0-22 0,0 0 15,0 21-15,0-20 0,0-1 16,0 21-16,0-21 0,0 0 16,0 1-16,21-22 15,21-22-15</inkml:trace>
  <inkml:trace contextRef="#ctx0" brushRef="#br0" timeOffset="34838.55">571 4551 0,'-21'0'15,"21"21"1,-21-21-16,21 21 16,21-21 15,0 0-31,1 0 0,-1 0 15,0-21-15,0 0 0,0 0 16,-21 0-16,21-1 0,-21 1 16,0 0-16,0 0 0,-21 21 15,0 0-15,0 0 0,-21 0 16,20 0-16,-20 0 0,21 21 16,-21 0-16,20 0 0,1 1 15,-21 20-15,42-21 0,-21 21 0,21-20 16,0 20-16,0-21 0,0 21 15,0-20-15,21-1 0,0 0 0,0 0 16,0-21-16,22 21 0,-1-21 16</inkml:trace>
  <inkml:trace contextRef="#ctx0" brushRef="#br0" timeOffset="35699.65">1566 4487 0,'-21'0'15,"42"0"-15,-42-21 0,0 21 0,0 0 16,0 21 0,21 1-16,0-1 15,0 0-15,0 21 0,-22-21 16,22 22-16,-21-1 0,21 0 16,-21 1-16,21-1 0,-21 0 0,21-20 15,0 20-15,0-21 0,0 0 16,0 0-16,0 1 0,21-22 31,-21-22-31,21 1 0,0 0 16,-21-21-16,22 21 0,-1-22 15,0 22-15,0-21 0,0-1 16,-21 22-16,21 0 0,1 0 0,-22 0 16,0 0-16,21 21 15,0 0-15,0 0 0,-21 21 16,21 0-16,-21 0 15,21 0-15,-21 0 0,0 22 0,0-1 16,0-21-16,22 22 0,-22-22 16,21 21-16,-21-21 0,0 0 0,21 1 15,0-1-15,0 0 0,0-21 16,1 0-16,-1 0 0,0 0 16,21 0-16,-21 0 0,1-21 15,-1-22-15,21 22 0,-21 0 0,0-21 16,1-1-16,-1 1 0,-21 0 15,0-1-15,0 1 0,0 0 0,0-1 16,0 1-16,-21 0 0,21 21 16,-22-22-16,1 22 0,0 0 15,21 0-15,-21 21 0,0 0 16,0 0-16,21 21 16,-22 0-16,22 0 0,-21 0 15,21 1-15,0-1 0,0 0 0,0 0 16,0 0-16,21 0 15,1 1-15,-1-22 0,21 21 16</inkml:trace>
  <inkml:trace contextRef="#ctx0" brushRef="#br0" timeOffset="36030.46">2307 4805 0,'0'0'16,"21"0"-1,0 0-15,1-21 16,-1 21-16,0-21 0,0-1 16,0 22-16,0-21 0,1 0 15,-1 0-15,0 0 0,0 21 0,-21-21 16,0-1-16,0 1 0,0 0 16,-21 21-1,0 0-15,0 21 16,-1 0-16,1 1 0,-21-1 0,21 0 15,0 0-15,-1 21 0,1-20 16,0 20-16,21-21 0,0 21 16,0-20-16,0 20 0,0-21 0,0 0 15,0 0-15,21-21 0,0 22 16,22-22-16,-22 0 0,21 0 16,1 0-16,-1 0 0,0-22 0,1 1 15,20 0-15</inkml:trace>
  <inkml:trace contextRef="#ctx0" brushRef="#br0" timeOffset="36922.14">3852 4509 0,'0'0'0,"21"-22"0,-21 1 15,0 0-15,0 0 0,0 0 16,0 0-16,0-1 0,-21 1 15,0 0-15,0 21 0,0-21 0,0 21 16,-1 0-16,1 0 0,0 0 16,-42 42-16,41-21 15,1 1-15,0 20 0,-21-21 0,21 21 16,-1 1-16,1-1 0,0 0 16,0 1-16,0-1 0,21 0 15,0-20-15,0 20 0,0-21 0,0 21 0,0-20 16,21-1-16,0-21 0,0 21 15,0-21-15,22 0 0,-22 0 0,21 0 16,1-21-16,-1 0 0,0-1 16,1 1-16,-1 0 0,0 0 0,-21-21 15,22 20-15,-22-20 0,0 21 16,0-21-16,0-1 0,-21 22 16,0-21-16,0 21 0,0-22 0,0 22 15,0 0-15,0 42 31,0 0-31,0 0 0,-21 22 16,21-22-16,0 0 0,-21 0 16,21 0-16,0 1 0,0 20 0,0-21 15,0 0-15,0 0 0,0 1 16,21-22-16,22 42 0,-22-42 16,0 0-16,0 0 0,0 0 0,0 0 15,1 0-15,-1 0 0,0 0 16,0-21-16</inkml:trace>
  <inkml:trace contextRef="#ctx0" brushRef="#br0" timeOffset="37303.23">4233 4551 0,'0'0'0,"0"-21"0,-21 0 0,0-22 16,21 22-16,0 0 16,0 0-16,0 0 15,21 21-15,0 0 0,0 0 0,22 0 16,-22 0-16,21 0 0,-21 0 0,22 21 15,-1 0-15,-21 0 0,22 0 16,-22 0-16,0 1 0,0-1 16,-21 21-16,0-21 0,0 0 15,0 1-15,0-1 0,0 0 0,-21 0 16,0 0-16,-22 0 0,22 1 0,0-22 16,0 21-16,0-21 0,0 0 15,-1 0-15,22-21 16,0-1-1,0 1-15,0 0 0,22 0 0,-1 0 16,0-22-16,0 22 0,0 0 0,0-21 16,1 21-16,-1-1 0,0 1 15,21 0-15,-21 0 0,1 21 0,-1 0 16,0-21-16,21 21 0,-21 0 16,1 0-16,-22 21 15,0 0 1,0 0-16</inkml:trace>
  <inkml:trace contextRef="#ctx0" brushRef="#br0" timeOffset="37599.06">4826 4593 0,'0'0'0,"21"0"0,0 0 0,0 0 0,1 0 16,20 0 0,-21-21-16,0 21 0,0-21 0,1 0 15,-1 0-15,0 21 0,0-22 16,0 1-16,-21 0 0,0 0 0,0 0 15,0 0-15,0-1 0,0 1 16,0 0-16,-21 21 0,0 0 16,0 0-16,0 0 0,-1 0 15,-20 21-15,21 0 0,-21 1 0,20-1 16,1 0-16,0 0 0,0 21 0,0-20 16,21-1-16,0 0 0,0 21 15,0-21-15,0 1 0,0-1 0,21 0 16,0-21-16,0 21 0,0-21 15,22 0-15,-22 0 0,21 0 0,22 0 16,-43 0-16,21 0 16,22-42-16,-43 42 0</inkml:trace>
  <inkml:trace contextRef="#ctx0" brushRef="#br0" timeOffset="38095.32">6562 4106 0,'0'-21'0,"0"42"16,-43-253 15,22 210-31,0 1 0,0 21 15,0 0-15,-1 0 0,-20 0 0,21 0 16,0 21-16,-22-21 0,22 43 0,0-22 16,0 21-16,-21 22 0,-1 42 15,22-43-15,0 1 0,0-22 16,0 21-16,-1-20 0,22 20 16,-21-20-16,21-1 0,0-21 0,0 21 15,21-20-15,1 20 0,-1-21 0,42 0 16,-42 0-16,22-21 15,-1 0-15,0 0 0,22 0 0,-22 0 16,1-21-16,-1 0 0,21 0 16,-20 0-16,-1 0 0</inkml:trace>
  <inkml:trace contextRef="#ctx0" brushRef="#br0" timeOffset="38482.18">6879 4297 0,'0'0'0,"0"-21"0,0 0 0,-21 21 16,0 0-16,0 0 0,-22 0 15,22 21-15,0 0 0,0 21 16,0-21-16,-22 1 0,22 20 0,0-21 16,0 21-16,21-20 0,-21 20 0,21-21 15,0 0-15,0 22 0,0-22 16,0 0-16,21 0 16,0-21-16,0 0 0,0 0 0,22 0 15,-1 0-15,-21 0 0,21 0 16,1 0-16,-1-21 0,0 21 0,1-21 15,-22 0-15,21-1 0,-21 1 0,1-21 16,-1 21-16,-21-22 0,0 22 16,0-21-16,0 0 0,0 20 0,-21 1 15,-1-21-15,-20 21 0,21 0 16,-21 21-16,-1 0 0,1 0 0,0 0 16,-1 0-16,1 21 0,0 0 15,-1 0-15,22 0 0,-21 0 16,21 1-16,-1-1 0,22 0 0,0 0 15,0 0-15,0 0 0,43-21 16,-22 0-16,0 22 0,21-22 16,1 0-16,-1 0 0,0 0 0,1 0 15,-1-22-15</inkml:trace>
  <inkml:trace contextRef="#ctx0" brushRef="#br0" timeOffset="38922.69">7260 4318 0,'0'21'47,"0"0"-47,0 1 16,0-1-16,0 0 0,0 0 15,-21 0-15,21 0 0,-21 1 0,21-1 16,0 0-16,0 0 0,0 0 16,0 0-16,-21-21 0,21 22 0,0-1 15,-22-21 1,22-21-1,0-1 1,0 1-16,0 0 0,0 0 16,0 0-16,0 0 0,0-1 0,0-20 15,22 21-15,-1-21 0,0-1 0,0 22 16,0 0-16,0 0 0,1 0 0,-1-1 16,21 22-16,-21 0 15,22 0-15,-22 0 0,21 0 0,43 64 16,-85-43-16,21 0 15,-21 0-15,21 1 0,-21-1 16,0 0-16,0 0 0,0 0 0,0 0 16,-21 1-16,0-1 0,0-21 0,21 21 15,-22-21-15,1 0 16,42-21 15,1 0-31,-1-1 16,0 1-16</inkml:trace>
  <inkml:trace contextRef="#ctx0" brushRef="#br0" timeOffset="39252.5">7789 4191 0,'0'0'0,"21"0"0,-21 21 16,0 0-16,22-21 0,-22 22 16,0-1-16,0 21 0,0-21 0,0 0 15,0 1-15,0-1 0,0 0 16,0 0-16,0 0 0,0 0 0,0 22 15,0-22-15,21-21 16,-21 21-16,21-21 16,0 0-1,0-21-15,-21 0 16,21 0-16,1-1 16,-1 1-16,-21-21 0,21 21 0,0 0 15,0-22-15,0 22 0,-21-21 0,22 21 16,-1-1-16,-21 1 0,21 21 15,0 0-15,-21 21 16,0 1 0,0-1-16,0 0 15,0 0-15,0 0 0,0 0 16</inkml:trace>
  <inkml:trace contextRef="#ctx0" brushRef="#br0" timeOffset="39892.14">8361 4424 0,'0'-21'0,"0"42"0,21-63 0,0 42 15,-21-22-15,0 1 0,21 0 16,0 0-16,-21 0 0,0 0 0,0-1 16,0 1-16,0 0 0,-21 21 31,0 0-31,0 0 15,0 21-15,0 0 0,-1 22 16,22-22-16,-21 0 0,0 0 0,0 22 16,21-22-16,-21 0 0,21 21 0,0-21 15,0 1-15,0-1 0,0 0 16,0 0-16,21 0 0,0-21 16,21 0-16,-20 0 0,-1 0 0,21 0 15,-21 0-15,22 0 0,-22 0 16,21 0-16,-21-21 0,22 21 0,-22-21 15,0 0-15,0 0 0,0-1 0,0 1 16,-21 0-16,0 0 0,0-21 16,22-1-16,-22 1 15,0 21-15,0 0 0,0-1 0,0 1 16,0-21-16,0 21 16,21 21-16,0 0 15,0 0-15,0 0 0,0 0 16,1 0-16,20 21 0,-21 0 15,0-21-15,0 21 0,1 0 0,-1 22 16,0-22-16,0 0 0,21 21 16,-42 1-16,0-22 15,0 0-15,0 0 0,0 0 0,0 1 16,-21-1-16,0-21 16,0 0-16,0 0 0,0 0 15,-1 0-15,22-21 16,-21 21-16,21-22 15,0 1-15,0 0 0,0 0 16,21 0-16,-21-22 0,22 22 0,-1-21 16,0 21-16,0-22 0,0 22 15,0 0-15,1 0 0,-1-21 0,21 20 16,-21 1-16,0 21 0,1-21 0,-1 0 16,0 0-16</inkml:trace>
  <inkml:trace contextRef="#ctx0" brushRef="#br0" timeOffset="40374.69">9567 3768 0,'0'0'0,"-21"0"0,0 0 0,0 0 16,0 0-16,-1 21 16,1 0-16,21 0 0,0 0 15,-21 1-15,21-1 0,-21 21 0,0 0 16,21-20-16,0 20 0,-21 0 0,21 1 15,-22-1-15,22 0 0,0-21 16,0 22-16,0-1 0,0-21 16,0 43-16,0-43 0,0 0 15,0 0-15,22 0 16,-1-21-16,0 0 0,0 0 0,0 0 16,0 0-16,1 0 0,-1 0 15,0-21-15,0 21 0,0-21 16,0 0-16,1 0 0,-1 0 0,0-1 15,0 1-15,0 0 0,-21-21 0,21 21 16,-21-1-16,0 1 16,0 0-16,-21 21 15,0 21-15,0-21 0,21 21 16,0 1-16,0-1 0,-21 0 16,21 0-16,0 0 0,-21 0 15,21 1-15,0-1 0,0 0 0,0 0 16,0 0-16,21-21 15,0 0-15,0 21 0,0-21 0,0 0 16,1 0-16,-1 0 0,21 0 0,-21 0 16,22 0-16,-22-21 0,21 0 15,-21 21-15,22-21 0,-22 0 16,0 0-16,0-1 0</inkml:trace>
  <inkml:trace contextRef="#ctx0" brushRef="#br0" timeOffset="40638.54">9948 3852 0,'0'0'0,"-21"0"15,21 22-15,-21-1 0,21 0 16,0 0 0,21-21 15,0 0-31,-21-21 15,0 0 17,-21 21-17,0 0 1,0 0 0</inkml:trace>
  <inkml:trace contextRef="#ctx0" brushRef="#br0" timeOffset="40818.43">9313 4085 0,'-21'0'0,"42"21"16,0-21-1,1 0-15,-1 0 0,21 0 16,22 0-16,-22 0 0,0 0 15,1 0-15,-1 0 0,0 0 0</inkml:trace>
  <inkml:trace contextRef="#ctx0" brushRef="#br0" timeOffset="41299.17">10308 4106 0,'0'0'0,"-21"0"0,21 22 0,0-1 16,-21 0 0,21 0-16,0 0 0,0 0 15,0 1-15,0-1 0,0 0 16,0 0-16,0 0 0,0 0 16,0 1-16,0-1 0,-21 0 15,21 0-15,-22-21 16,22 21-16,-21-21 15,0 0-15,0-21 32,21 0-32,0 0 15,0 0-15,0-1 0,0 1 0,21-21 16,-21 21-16,21-22 0,22 1 0,-22 0 16,0 21-16,21-22 0,-21 1 15,22 21-15,-1 0 0,-21-1 0,22 1 16,-1 21-16,0 0 15,-21 0-15,1 21 0,-1 1 0,0-1 16,-21 0-16,0 0 0,0 21 0,0-20 16,0-1-16,0 21 0,0-21 0,0 0 15,0 1-15,-21-1 0,21 0 16,-21 0-16,21 0 0,0 0 16,21-21 15</inkml:trace>
  <inkml:trace contextRef="#ctx0" brushRef="#br0" timeOffset="42038.35">11303 4022 0,'0'-21'15,"0"42"-15,0-64 0,-21 43 16,0 0-16,-1 0 15,1 0-15,0 0 0,-21 0 0,21 0 16,-22 0-16,22 22 0,-21-1 16,21 0-16,-22 21 0,22-21 0,-21 1 15,21 20-15,-1-21 0,22 21 0,-21-20 16,21-1-16,0 0 0,0 21 16,0-21-16,0 1 0,21-22 15,1 21-15,-1-21 16,0 0-16,0 0 0,21 0 0,-20 0 15,20-21-15,-21-1 0,21 22 0,-20-21 16,-1 0-16,21 0 0,-21 0 16,0 0-16,1-22 0,-22 22 0,21 0 15,0-21-15,0 20 16,-21 1-16,0 0 0,0 42 47,0 0-47,0 1 0,0-1 0,0 21 15,-21-21-15,0 22 0,0-22 0,-1 21 16,22 0-16,-21 1 0,21-1 16,-21 0-16,21 1 0,0-1 15,0 0-15,0 22 0,0-22 0,0 22 16,0-1-16,0-20 0,0 20 16,0 1-16,0-1 0,0-21 0,0 22 0,21 42 15,0-43-15,1 1 16,-1-22-16,0 22 0,0-22 0,0 0 15,0 22-15,1-22 0,-22 0 16,21 1-16,-21-22 0,21 21 0,-21-21 16,0 1-16,0-1 0,0 0 0,-21-21 15,-22 0-15,22 0 16,0 0-16,-21 0 0,21 0 0,-22-21 16,1-22-16,0 22 0,-1-21 0,1 0 15,0-1-15,-43-63 16,64 64-16,0-21 0,-1-1 15,1 1-15,21-1 0,-21 1 0,21-1 16,0-21-16,0 22 0,21-22 0,0 22 16,1-1-16,20 1 0,-21-1 15,21 22-15,1 0 0,-1-22 0,0 43 16,1-21-16,-1-1 0,43 1 16,-64 0-16,21 20 0,-21 1 15,1 0-15,-1 0 0,-21 0 0</inkml:trace>
  <inkml:trace contextRef="#ctx0" brushRef="#br0" timeOffset="42686.69">12933 4149 0,'-21'-21'0,"42"42"0,-64-42 0,43-1 16,-21 1-16,21 0 0,0 0 16,0 0-16,0 0 15,0-1-15,0 1 0,21 21 16,1-21-16,-1 21 0,0 0 0,0 0 15,21 0-15,-20 0 0,20 0 16,-21 0-16,21 21 0,1 0 0,-22 1 16,0-1-16,21 21 0,-42-21 15,22 22-15,-22-1 0,0-21 0,0 21 16,0-20-16,0-1 0,-22 21 0,22-21 16,-21 0-16,0-21 0,0 22 15,0-22-15,0 0 0,-1 0 16,1 0-16,0 0 15,21-22-15,0 1 16,0 0-16,0 0 0,0-21 0,21 20 16,22-41-16,-22 21 15,0-1-15,0 1 0,21 0 16,-20 20-16,20-20 0,-21 21 0,21 0 16,-20 0-16,20 21 0,-21 0 0,0 0 15,0 0-15,1 21 16,-22 0-16,21 0 15,-21 21-15</inkml:trace>
  <inkml:trace contextRef="#ctx0" brushRef="#br0" timeOffset="43687.11">13610 4297 0,'0'0'0,"21"0"0,0 0 15,1-21-15,-1 0 16,0-1-16,0 1 0,0 0 15,0 0-15,1 0 0,-1 0 0,0-22 16,0 22-16,-21-21 0,21 21 0,-21-1 16,0 1-16,0 0 0,0 0 15,-21 21-15,-21 0 16,21 0-16,-1 0 0,1 21 16,-21 0-16,21 0 15,-22 1-15,22 20 0,0-21 0,0 21 16,0 1-16,0-22 0,21 21 0,0-21 15,0 22-15,0-22 0,0 0 16,0 0-16,21 0 0,0 1 0,0-1 16,0 0-16,0-21 0,22 0 0,-22 0 15,21 0-15,1 0 0,-1 0 16,0 0-16,22-21 0,-22 0 0,0 21 16,22-22-16,-22 1 0,1 0 15,-1 0-15,0-21 0,1 20 0,-1-20 16,-21 21-16,21-21 0,-20-1 15,-1 22-15,-21-21 0,0 21 0,21-1 16,-21 1-16,0 0 0,0 0 16,-21 0-16,21 0 15,-21 21-15,-1 0 0,1 0 16,0 0-16,0 21 0,0-21 0,0 21 16,-1 0-16,-20 21 0,21-20 0,0-1 15,0 21-15,-1 0 0,1-20 16,0 20-16,0-21 0,21 21 0,-21-20 15,21-1-15,0 0 0,0 0 0,0 0 16,0 0-16,21-21 16,0 0-16,0 0 0,0 0 0,1 0 15,20 0-15,-21 0 0,0-21 16,0 21-16,1-21 0,20 0 16,-21 0-16,0 0 0,0-1 0,1-20 15,-22 21-15,21-21 0,-21-1 0,21-20 16,-21 42-16,0-22 15,0 22-15,0 0 0,0 42 32,0 0-32,0 0 0,-21 1 15,0-1-15,21 21 0,-22-21 0,22 22 16,0-22-16,0 21 0,0-21 0,0 0 16,0 1-16,0-1 0,0 0 15,22 0-15,20 0 16,-21-21-16,0 0 0,0 0 15,1 0-15,-1 0 0,0 0 16,0-21-16,0 0 0,0 0 0,1 0 16,-1-1-16,0 1 0,0-63 15,0 62-15,0-20 0,1-21 16,-22 20-16,21 1 0,-21 0 0,21-1 16,-21-20-16,0 42 0,0-22 0,0 22 15,21 0-15,-21 0 0,0 42 16,0 0-1,-21 0-15,21 22 0,-21-22 16,21 21-16,0 0 0,-21 1 16,21-1-16,-22 64 0,22-64 15,0 1-15,0-22 0,0 21 16,0 22-16,0-43 0,0 0 16,22 0-16,-1 0 0,0-21 0,0 0 15,0 0-15,0 0 16,1 0-16,-1 0 0,0 0 0,21 0 0,1 0 15,-22-21-15</inkml:trace>
  <inkml:trace contextRef="#ctx0" brushRef="#br0" timeOffset="44234.28">15621 4276 0,'21'-21'0,"-21"-1"15,0 1-15,21 0 0,0 0 16,-21 0-16,22-22 0,-1 1 0,0 0 16,0-1-16,-21 1 0,21 0 15,0-22-15,1 22 0,-22 0 0,21-1 16,-21 1-16,21 21 0,-21-22 0,0 22 16,0 42-1,-21 1 1,0-1-16,-1 0 0,1 0 0,0 21 15,0 1-15,21-1 0,-21 0 16,21 1-16,-21-1 0,21 0 0,0 1 16,0-1-16,0 0 0,0-20 15,0 20-15,0-21 0,0 21 0,42 1 16,-21-22-16,0-21 16,0 21-16,1-21 0,-1 0 15,0 0-15,0 0 0,0-21 0,22 0 16,-22 0-16,0-1 0,0 1 0,0 0 15,0 0-15,1-21 0,-1-1 16,0 22-16,0-21 0,-21 21 16,0-22-16,0 22 0,0 0 15,0 42 1,-21 0-16,21 0 16,0 1-16,-21-1 0,21 0 0,0 21 15,0-21-15,0 1 0,0-1 16,0 0-16,0 0 0,0 0 15,21 0-15,0-21 0,0 0 16,0 0-16,1 0 0,20 0 16,-21 0-16,0 0 0,0-21 0,1 0 15,20 21-15</inkml:trace>
  <inkml:trace contextRef="#ctx0" brushRef="#br0" timeOffset="44429.94">16489 3704 0,'0'0'0,"-21"0"0,-1 0 16,1 0-16,0 0 0,0 0 15,0 0-15,21 21 0,-21-21 16,42 0 31</inkml:trace>
  <inkml:trace contextRef="#ctx0" brushRef="#br0" timeOffset="44618.83">15684 3789 0,'-21'0'0,"42"0"0,-84 21 0,42-21 0,0 0 15,21 21-15,21-21 16,21 0-16,-21 0 16,0 0-16,22 0 15,-1 0-15,0 0 0,1 0 0,-1 0 16</inkml:trace>
  <inkml:trace contextRef="#ctx0" brushRef="#br0" timeOffset="45306.84">16764 3958 0,'-21'21'0,"42"-42"0,-63 64 16,20-22-16,1-21 0,21 21 15,0 0-15,0 0 0,0 0 0,-21 22 16,21-22-16,0 0 0,0 0 15,0 0-15,0 1 0,0-1 0,0 0 16,0 0-16,0 0 0,0 0 16,-21-21-1,0 0 1,21-21-16,-21 21 0,21-21 16,-22 0-16,22 0 0,0 0 15,0-1-15,0 1 0,0-21 0,22 21 16,-1-22-16,0 1 0,0 0 15,0 21-15,22-22 0,-22 22 16,21 0-16,0 0 0,-20 0 0,20 21 16,-21 0-16,21 0 0,-20 0 0,-1 0 15,0 21-15,0 0 0,0 0 16,0 0-16,-21 0 0,0 1 0,0 41 16,0-21-16,0-20 15,0 20-15,0-21 0,0 0 0,-21 0 16,21 1-16,-21-22 0,21 21 0,-21-21 15,0 0 1,0 0-16,-1 0 0,22-21 16,0-1-1,0 1-15,22 0 16,-1 0-16,0 0 0,0-22 0,0 22 16,22 0-16,-22-21 0,21 21 0,0-1 15,-20 1-15,20 0 0,0 21 16,-21 0-16,1 0 0,-1 0 0,0 0 15,-21 21-15,0 0 16,0 1-16,0 20 0,0-21 0,0 0 16,0 22-16,0-22 0,0 0 0,0 0 15,-21 0-15,0 0 0,21 1 16,-22-1-16,22 0 16,-21-21-16,21-21 31,21 21-31,1-21 0,-1 21 15</inkml:trace>
  <inkml:trace contextRef="#ctx0" brushRef="#br0" timeOffset="45597.67">17611 4106 0,'0'0'0,"21"0"15,0 0-15,0 0 0,0 0 16,0 0-16,1 0 15,-1 0-15,0-21 0,0 21 16,-21-21-16,21 0 0,-21 0 16,0 0-16,0-1 15,0 1-15,-21 21 0,0 0 0,0 0 16,0 0-16,-1 0 0,1 0 16,0 0-16,-21 21 0,21 1 0,-1 20 15,1-21-15,0 0 0,0 22 0,0-1 16,21 0-16,0-21 15,0 1-15,21-1 0,21-21 16,-21 0-16,1 0 0,20 0 0,0 0 16</inkml:trace>
  <inkml:trace contextRef="#ctx0" brushRef="#br0" timeOffset="46324.76">19897 3789 0,'21'0'0,"-42"0"0,63 0 16,-21-21-16,0 21 0,0 0 16,-21-21-16,22-1 0,-1 22 0,0-21 15,0 0-15,0 21 0,0-21 16,1 0-16,-22 0 0,0-22 16,0 22-16,-22 0 0,-20 0 15,21 0-15,-21 21 0,-22 0 0,1 0 16,-1 0-16,22 0 0,-43 0 0,43 0 15,-22 21-15,1 0 0,20 0 16,22 0-16,-21 0 0,42 22 16,0-22-16,0 21 0,0-21 15,42 1-15,-21-1 0,22 0 16,-1 0-16,0 0 0,1 0 0,20 22 16,-20-22-16,20 0 0,-21 21 0,22 1 15,-22-22-15,-21 21 0,22 1 16,-22-22-16,-21 21 0,0-21 0,0 0 15,-21 1-15,-22-1 0,1 0 16,0 0-16,-22-21 0,1 0 0,-1 0 16,1 0-16,-22 0 0,-42 0 15,85 0-15,-22-21 16,22 21-16,0-21 0,20 0 0,-20-1 16,21 1-16,21 0 0,0 0 0,0 0 15,0 0-15,0-1 0,0-20 16,21 21-16,21 0 0,-20 0 0,62-22 15,-41 43-15,-1-21 16</inkml:trace>
  <inkml:trace contextRef="#ctx0" brushRef="#br0" timeOffset="46578.01">20341 3810 0,'0'-21'16,"-42"21"-1,21 0-15,-1 0 16,1 21-16,0 0 0,0 0 16,-21 1-16,20-1 0,1 0 0,0 21 15,-21-21-15,21 22 0,-1-1 0,1-21 16,21 22-16,0-22 0,0 0 16,0 21-16,0-21 0,21 1 0,22-1 15,-22 0-15,21-21 0,1 0 16,-1 0-16,0 0 0,1 0 15,-1 0-15,0 0 0,22-21 0,-22 21 16,0-21-16</inkml:trace>
  <inkml:trace contextRef="#ctx0" brushRef="#br0" timeOffset="46922.81">20743 3979 0,'0'-21'0,"0"42"0,0-84 16,0 21-16,-21 20 15,0 22-15,0 0 0,0 0 0,-1 0 16,-20 0-16,21 0 0,0 0 15,0 22-15,-1-1 0,-20 0 0,21 0 16,21 0-16,-42 43 16,42-22-16,-22-21 0,22 22 0,0-22 15,0 21-15,0-21 0,0 0 16,22 1-16,-1-1 0,0 0 0,0 0 16,0-21-16,22 0 0,-22 21 15,21-21-15,0 0 0,-20 0 0,20 0 16,0 0-16,1-21 0,-1 0 15,-21 0-15,21 21 0,1-21 0,-22-1 16,21 1-16,-21-21 0,1 21 0,-1 0 16,0-22-16,-21 22 15,0 0-15,0 0 0,0 0 0,0-1 0,0 1 16,0 0-16,-21 21 31</inkml:trace>
  <inkml:trace contextRef="#ctx0" brushRef="#br0" timeOffset="47386.83">20489 4001 0,'-21'0'0,"42"0"0,-63 0 0,42 21 32,21-21-17,0 0-15,0 0 16,22 0-16,-22 0 0,0 0 0,21 0 15,-20 0-15,20-21 0,-21 21 0,0-22 16,0 22-16,1-21 0,-22 0 16,0 0-16,0 0 15,0 0-15,-22 21 0,1 0 16,0 0-16,0 0 0,-21 0 16,20 0-16,1 0 0,-21 21 15,21 0-15,0 0 0,-22 0 16,22 0-16,0 22 0,0-22 0,0 21 15,-1-21-15,1 22 0,21-22 0,0 0 16,0 21-16,0-20 0,0-1 16,21 0-16,22-21 0,-22 21 0,21 0 15,1-21-15,-1 0 0,0 0 0,1 0 16,-1 0-16,0 0 0,1-21 16</inkml:trace>
  <inkml:trace contextRef="#ctx0" brushRef="#br0" timeOffset="47858.56">21188 3958 0,'-21'-21'15,"-22"21"1,22 21-16,21 0 16,0 1-16,0-1 0,0 0 15,0 0-15,0 0 0,0 0 0,0 1 16,0 20-16,0-21 0,0 21 15,0-20-15,0-1 0,0 0 16,0 0-16,0-42 47,0 0-31,-21 0-16,21-1 0,0 1 15,0 0-15,0 0 0,0-21 0,0 20 16,0-20-16,21 21 0,-21-21 15,21 20-15,0 1 0,1 0 0,20 0 16,-21 21-16,0-21 0,22 21 0,-22 0 16,21 0-16,0 0 15,-20 21-15,-1-21 0,0 42 0,0-21 16,-21 1-16,0-1 0,0 21 16,0-21-16,0 22 0,0-22 15,0 0-15,0 0 0,0 0 0,-21 0 16,0 1-16,21-1 0,-21-21 15,-1 0-15,44 0 32,-1-21-17</inkml:trace>
  <inkml:trace contextRef="#ctx0" brushRef="#br0" timeOffset="48302.82">22056 3895 0,'0'0'0,"0"-21"0,0-1 0,-22 1 16,1 21-16,0 0 15,-21 0-15,21 0 0,-1 21 0,-20-21 16,0 22-16,21-1 0,-22 0 16,22 21-16,-21-21 0,21 22 0,-22-22 15,22 21-15,0 1 0,0-22 16,0 21-16,21-21 0,0 22 0,0-22 15,0 0-15,0 0 0,21 0 16,0 0-16,0-21 0,21 0 0,-20 0 16,-1 0-16,0 0 0,21 0 15,-21 0-15,1-21 0,-1 21 0,21-21 16,-21 0-16,0 0 0,1-22 16,-1 22-16,-21-21 0,21 0 0,0-1 15,0 1-15,-21 0 0,0 20 16,0 1-16,21 0 0,-21-21 15,0 63 1,0 0-16,-21 21 16,21-20-16,0-1 0,-21 42 15,21-20-15,0-22 0,0 0 0,0 21 16,0-21-16,0 1 16,0-1-16,21 0 0,0 0 15,1-21-15,-1 0 0,0 0 16,0 0-16,21 0 0,-20 0 0</inkml:trace>
  <inkml:trace contextRef="#ctx0" brushRef="#br0" timeOffset="48660.62">22331 4149 0,'0'-43'15,"0"86"-15,-21-107 0,21 22 0,-22 21 0,22 0 16,0-22-16,0 22 16,0 0-16,0 0 0,22 21 15,-1-21-15,0 21 0,0 0 0,0 0 16,22 0-16,-22 0 0,0 0 15,21 0-15,-21 0 0,1 21 16,-1-21-16,-21 21 0,0 0 16,21 0-16,-21 0 0,0 1 0,0-1 15,0 21-15,0-21 0,-21 0 0,21 1 16,-21-1-16,-1 0 0,1 21 16,0-42-16,0 0 0,21 21 15,-21-21-15,0 0 16,-1-21-16,22 0 15,0 0-15,0 0 0,0 0 16,0-1-16,0 1 0,22 0 16,20 0-16,-21-21 0,0 20 0,22-20 15,-22 21-15,21 0 0,0 0 16,-20-1-16,20 1 0,-21 0 16,21 21-16,1 0 0,-22-21 0,0 21 15,21 0-15,-20 0 0</inkml:trace>
  <inkml:trace contextRef="#ctx0" brushRef="#br0" timeOffset="48875.49">23156 3810 0,'21'0'0,"-21"42"31,0-20-15,-21-1-16,0 0 0,21 0 0,-21 0 15,0 0-15,21 22 0,-21-22 0,21 21 16,-22-21-16,22 1 0,0-1 15,0 21-15,0-21 0,0 0 16,0-42 15,22 21-31,-22-21 0,21 0 16,-21 0-16</inkml:trace>
  <inkml:trace contextRef="#ctx0" brushRef="#br0" timeOffset="49158.33">23135 3620 0,'0'0'0,"-21"-22"0,0 22 16,0 0-16,21 22 31,21-1-15,0-21-16,0 21 15,0-21-15,0 0 0,1 0 16,-22-21-1,0 0-15,0-1 0,0 1 16,-22 21 0,1-21-16,0 21 0,0 0 15,0 0-15,0 0 0,-1 0 0,22 21 16,-21-21-16,0 21 0,21 1 16,0-1-16,0 0 0,0 0 0,0 0 15,0 0-15,0 1 0</inkml:trace>
  <inkml:trace contextRef="#ctx0" brushRef="#br0" timeOffset="49596.08">23558 3831 0,'0'-21'16,"0"42"-16,0-63 0,-21 42 0,21-21 0,-21 21 15,0 0 1,0 0-16,0 21 15,21 0-15,-22 0 0,1 0 0,0 1 16,0 20-16,0 0 16,21-21-16,-21 22 0,21-22 0,0 0 15,0 0-15,0 0 0,0 1 0,0-1 16,21 0-16,0-21 16,0 0-16,0 0 0,0 0 15,1 0-15,-1 0 0,0 0 16,0-21-16,0 21 0,-21-21 15,21-1-15,1 1 0,-1-21 0,0 21 16,0 0-16,0-22 0,0 22 16,-21-21-16,0 21 0,22-1 0,-22 1 15,0 0-15,0 0 0,0 0 0,-22 21 16,1 0-16,0 0 0,-21 0 16,21 0-16,-1 0 0,-20 0 0,21 0 15,0 21-15,0-21 0,-1 21 16,22 0-16,0 0 0,0 1 15,0-1-15,22 0 0,20-21 16,-21 0-16,0 0 16,22 0-16,-1 21 0</inkml:trace>
  <inkml:trace contextRef="#ctx0" brushRef="#br0" timeOffset="49886.92">24109 3895 0,'0'0'0,"21"-21"0,0-1 15,0 22-15,-21-21 0,0 0 16,-21 21-1,-21 0-15,21 0 16,-1 0-16,-20 0 0,21 0 16,0 21-16,0-21 0,-1 21 0,22 1 15,0-1-15,0 0 16,0 0-16,22 0 16,-1 0-16,0-21 0,0 22 0,21-1 15,-20-21-15,20 21 0,0 0 16,-21-21-16,1 21 0,20 0 0,-42 1 15,0-1 1,-21-21-16,0 0 16,-22 21-16,22-21 0,-21 0 0,-22 0 15,22 21-15,-22-21 0,1 0 0,-1 21 16,1-21-16,-22 21 16,22-21-16</inkml:trace>
  <inkml:trace contextRef="#ctx0" brushRef="#br0" timeOffset="50362.82">14605 5440 0,'0'0'16,"0"21"15,0 0-31,0 0 0,0 1 16,0-1-16,0 0 0,0 21 15,0-21-15,0 1 0,0 20 0,-21-21 16,21 0-16,-21 0 0,21 1 15,0-1-15,0 0 0,0-42 47,0 0-47,21 21 0</inkml:trace>
  <inkml:trace contextRef="#ctx0" brushRef="#br0" timeOffset="50690.15">14668 5228 0,'0'0'0,"-21"-21"0,0 0 0,21 0 16,-21 21-16,0 0 16,0 0-16,21 21 15,0 0-15,0 0 16,0 0-16,0 1 16,21-22-16,0 0 15,0 0-15,0 0 0,0 0 16,22 0-16,-22-22 0,0 22 0,-21-21 15,21 0-15,0 0 16,-21 0-16,0 0 0,0-1 0,0 1 16,0 0-16,-21 21 0,0-21 15,0 21-15,0 0 0,0 0 16,-1 0-16,1 21 0,21 0 16,0 0-16,0 1 0,0 20 0,0-21 15,0 0-15,0 22 0,0-22 16,0 21-16,0-21 0,0 0 0,0 1 15,21-1-15,1 0 0</inkml:trace>
  <inkml:trace contextRef="#ctx0" brushRef="#br0" timeOffset="51159.39">15198 5355 0,'0'0'0,"-85"0"31,64 0-31,0 21 0,-1 1 0,22-1 16,0 0-16,-21 0 0,21 21 0,-21 1 16,21-1-16,0-21 15,0 22-15,-21-22 0,21 21 0,0-21 16,0 0-16,0 1 0,-21-1 16,21 0-16,0-42 31,0 0-16,0-1-15,0 1 16,0-21-16,0 21 0,0-22 0,0 22 16,21-21-16,0 0 0,0-1 0,22 22 15,-22-21-15,21-1 0,-21 22 16,22 0-16,-1 0 0,0 21 0,-21 0 16,22 0-16,-1 0 0,-21 21 0,22-21 15,-22 21-15,0 22 0,0-22 16,0 0-16,-21 21 0,0 1 0,0 20 15,0-42-15,0 22 16,-21-22-16,0 0 0,0 0 16,0 0-16,-1 0 0,22 1 0,-21-22 15,21 21-15,-21-21 0,42-21 32,0 21-32,1-22 15,-1 1-15,0 0 0</inkml:trace>
  <inkml:trace contextRef="#ctx0" brushRef="#br0" timeOffset="51407.25">15896 5144 0,'0'-43'15,"0"86"-15,21-107 0,-21 43 0,0 42 32,0 0-32,0 0 0,0 22 15,0-22-15,-21 21 0,0 1 0,21-1 16,-21 0-16,0 1 0,-1-1 0,1 0 15,21 1-15,-21-1 0,0-21 16,0 21-16,21-20 0,0 20 0,0-21 16,0 0-16,0 0 0,0 1 0,21-1 15,0-21 1,0 0-16,0 0 0,1-21 16,20-1-16,-21 22 0,21-21 0,1 0 15,-1-21-15</inkml:trace>
  <inkml:trace contextRef="#ctx0" brushRef="#br0" timeOffset="51730.07">16235 5461 0,'-21'0'16,"-1"0"-16,1 0 15,0 21-15,0 0 0,0-21 0,0 22 16,-1-1-16,1 0 16,21 21-16,0-21 0,0 1 0,0-1 15,0 0-15,0 0 0,0 0 0,0 0 16,21 1-16,1-22 0,-1 0 15,0 0-15,21 0 0,-21 0 0,22 0 16,-1 0-16,-21 0 0,22 0 16,-1-22-16,-21 1 0,21 0 15,-20 0-15,-22 0 0,21 0 0,-21-1 16,0-20-16,0 0 0,0-1 16,0 22-16,0 0 0,-21 0 15,-1 0-15,1 21 0,0-21 0,0 21 16,0 0-16,-43 0 15,43 0-15,0 0 0,0 0 16,0 0-16,-1 0 0,1 0 31</inkml:trace>
  <inkml:trace contextRef="#ctx0" brushRef="#br0" timeOffset="51930.95">15748 5228 0,'21'0'31,"0"0"-31,22 0 0,-1 0 0,0 0 16,1 0-16,-1-21 0,0 21 16,22 0-16,-22 0 0,22 0 0,-22 0 15,0 0-15,1-21 0,-1 21 0,-21 0 16,21 0-16,1-21 15</inkml:trace>
  <inkml:trace contextRef="#ctx0" brushRef="#br0" timeOffset="52148.83">18055 5228 0,'0'0'0,"-21"-21"16</inkml:trace>
  <inkml:trace contextRef="#ctx0" brushRef="#br0" timeOffset="52378.62">18034 5101 0,'0'-21'0,"0"42"0,0-63 0,0 21 16,0 0-16,0-1 0,0 1 0,0 0 16,0 0-16,0 42 31,0 21-31,0-20 0,0 20 16,0 0-16,0 22 0,0-22 15,0 0-15,0 22 0,-21-22 0,0 22 16,21-22-16,-22 0 0,1 1 15,21-1-15,0 0 0,-21 1 0,21-22 16,0 21-16,0-21 0,-21 1 0,21-1 16,0 0-1,0-42 1,0 0-16</inkml:trace>
  <inkml:trace contextRef="#ctx0" brushRef="#br0" timeOffset="52697.44">17780 5271 0,'0'0'0,"0"-43"0,-21 1 0,21 0 16,0-1-16,0 1 0,0 0 0,0-22 15,0 22-15,21 21 0,0-22 16,0 1-16,0 21 0,22 0 0,41-1 16,-41 22-16,-1 0 0,22 0 15,-22 22-15,21-1 0,-20 21 16,-1 0-16,0 1 0,-20-1 0,-1 0 15,-21 22-15,0-22 0,0 1 16,-21-1-16,-1 0 0,-20-21 16,0 22-16,-1-22 0,1 21 0,0-21 15,-1 1-15,1-22 0,0 21 16,21 0-16,-1-21 0,1 0 0,0 0 16,42 0 15,0 0-31,-21-21 0,22 21 0,-1 0 15,0 0-15,21-21 0,-21 21 16</inkml:trace>
  <inkml:trace contextRef="#ctx0" brushRef="#br0" timeOffset="53063.23">18351 5334 0,'0'0'0,"0"-21"0,0 0 16,0 0-16,22-1 15,-1 22 1,0-21-16,21 21 0,-21 0 0,1 0 16,20 0-16,-21 21 0,21 1 0,-20-1 15,-1 0-15,0 21 0,0-21 16,0 1-16,-21-1 0,0 21 0,0-21 16,0 0-16,0 22 0,0-22 0,-21 0 15,21 0-15,-21 0 16,0-21-16,0 22 0,-1-22 0,1 21 15,0-21-15,0 0 16,21-21-16,0-1 16,0 1-16,0 0 0,0 0 0,0 0 15,21 0-15,-21-22 0,21 22 0,0-21 16,1 21-16,-1-22 0,21 22 16,-21-21-16,0 21 0,1-1 15,20 1-15,-21 0 0,0 0 0,0 0 16,1 0-16,-1 21 0,0 0 0,0 0 15,0 0-15</inkml:trace>
  <inkml:trace contextRef="#ctx0" brushRef="#br0" timeOffset="53435.07">19156 5207 0,'0'0'0,"0"21"15,-21 0-15,-1 1 16,1-1-16,0 0 0,21 0 15,0 0-15,-21 0 0,21 1 16,-21-1-16,21 21 0,0-21 16,0 0-16,0 1 0,0-1 15,21 0-15,0-21 0,0 0 0,0 0 16,1 0-16,20 0 0,-21 0 16,21 0-16,-20 0 0,20 0 0,-21-21 15,21 0-15,-20 21 0,-1-22 16,0 1-16,0 0 0,-21 0 0,0 0 15,0 0-15,0-22 0,0 22 0,0 0 16,0-21-16,-21 20 0,-21 1 16,20 0-16,1 21 0,0 0 0,0 0 15,-21 0-15,20 0 0,1 0 0,-21 0 16,21 0-16,0 21 0,-1 0 16,1 1-16,0-22 0,21 21 0,0 0 15,0 0-15,0 0 0,0 0 0,21-21 16,43 22-1,-22-22-15</inkml:trace>
  <inkml:trace contextRef="#ctx0" brushRef="#br0" timeOffset="54102.88">20108 5271 0,'0'0'0,"-21"-22"31,-21 1-31,21 21 0,-22 0 0,22 0 15,-21 0-15,-1 21 0,1-21 0,0 22 0,-43 20 16,43-21 0,-1 21-16,22-20 0,0-1 0,0 0 15,21 0-15,0 0 0,0 22 0,0-22 16,21 0-16,21-21 16,1 0-16,-22 0 0,21 0 0,1 0 15,-1 0-15,0 0 0,1 0 0,-22-21 16,21 0-16,-21 21 0,22-22 15,-22 1-15,0-21 16,0 21-16,-21 0 0,0-1 0,21 1 16,-21 0-16,0 0 0,0 42 47,0 0-47,-21 0 15,21 1-15,-21-1 0,0 21 0,21-21 16,-21 22-16,21-1 0,-22 0 0,1 1 15,21 20-15,-21-21 0,21 22 16,0-22-16,0 22 0,0-22 0,0 22 16,0-22-16,21 21 0,0-20 0,1 20 15,-22-20-15,21 20 0,0 1 16,0-22-16,-21 21 0,0-20 16,21-1-16,-21 0 0,0 22 0,0-43 0,0 21 15,0 1-15,0-1 0,-21-21 0,0 22 16,0-22-16,0 21 15,-22-21-15,-41 22 16,62-43-16,-20 0 0,21 0 0,0 0 16,0 0-16,-1 0 0,1-22 15,0-20-15,0 21 0,21-21 0,-21 20 16,0-41-16,-1 21 0,22-22 0,-21 1 16,21-1-16,0-21 0,0 22 0,0-1 15,0 1-15,21-1 0,1 1 16,-1 21-16,0-22 0,21 22 15,1-1-15,-22 1 0,21 0 0,0-1 0,43-20 16,-43 42-16,-20-22 16,20 22-16,0 0 0</inkml:trace>
  <inkml:trace contextRef="#ctx0" brushRef="#br0" timeOffset="54502.65">20256 5355 0,'-21'0'16,"42"0"-16,-42-21 0,21 0 0,0 0 0,0 0 16,0-1-16,0 1 15,0 0-15,0 0 0,0 0 0,21 0 16,1 21-16,-1-22 0,0 22 16,0 0-16,0 22 15,0-1-15,1 0 0,-1 0 0,-21 0 16,0 22-16,21-22 0,-21 0 15,0 0-15,0 21 0,0-20 0,0-1 16,0 0-16,0 0 0,-21-21 0,21 21 16,-21-21-16,-1 0 15,1 0-15,21-21 16,0 0-16,0 0 16,0 0-16,0-1 15,21 1-15,1 0 0,-1 0 0,0 0 16,0 0-16,0-1 0,0 1 15,1 0-15,-1 0 0,0 21 16,0-21-16,0 21 0,0 0 16,1 0-16,-1 0 0,0 21 15,0 0-15,0 0 16,0 0-16,1 1 0</inkml:trace>
  <inkml:trace contextRef="#ctx0" brushRef="#br0" timeOffset="55938.73">21167 5419 0,'21'0'0,"-42"0"0,63 0 0,-42-21 16,21-1-16,-21 1 15,0 0-15,0 0 16,0 0-16,0 0 0,0-1 0,0 1 16,0 0-16,-21 0 0,0 0 0,0 21 15,-1 0-15,1 0 0,0 0 16,0 0-16,0 0 0,-22 0 0,22 21 15,-21 0-15,21 0 0,-22 0 16,22 1-16,0 20 0,-21-21 0,21 0 16,-1 22-16,1-22 0,21 21 0,0-21 15,0 0-15,0 43 16,21-43-16,1 0 0,-1 0 16,0-21-16,21 22 0,-21-22 0,22 0 15,-22 0-15,21 0 0,-21 0 16,1 0-16,20-22 0,-21 1 0,0 21 15,0-21-15,1 0 0,-1 0 0,-21 0 16,21-22-16,-21 22 0,21 0 16,-21 0-16,0-22 0,0 22 0,0 0 15,0 0-15,-21 21 16,0 0 0,0 21-16,21 0 0,-22-21 15,22 21-15,0 1 0,0-1 16,0 0-16,0 0 15,22 0-15,-1 0 0,0 1 16,21-22-16,-21 0 0,1 0 16,20 0-16,-21 0 0,21 0 0,-20 0 15,20 0-15,0 0 0,-21 0 0,1-22 16,20 22-16,-21-21 0,0 0 16,0 0-16,1 0 0,-1 0 0,0-1 15,-21-20-15,0 21 0,0 0 0,21 0 16,-21-1-16,0 1 0,-21 21 31,0 0-31,21 21 0,-21 1 16,-1 20-16,22-21 0,0 0 15,-21 22-15,21-22 0,-21 0 0,21 21 16,0-21-16,-21 1 0,21-1 0,0 0 16,0 0-16,0 0 0,0 0 15,0-42 16,0 0-15,0 0-16,21 0 0,0 0 16,-21-1-16,21 1 0,1 0 15,-22 0-15,21-21 0,0 20 16,0 1-16,0 0 0,0 0 0,22 0 0,-22 0 16,0 21-16,21 0 15,-20 0-15,-1 0 0,0 0 16,-21 21-16,21 0 0,-21 0 15,0 0-15,0 0 0,0 1 16,0-1-16,0 0 0,0 0 0,0 0 16,0 43-16,0-43 0,0 0 15,-21 0-15,21 0 16,-21-21-16,21-21 31,0 0-31,0 0 0,0 0 16,0 0-16,0-1 0,0 1 15,21 0-15,0 0 0,0 0 16,0 0-16,1-22 0,20 22 0,-21 0 16,0-21-16,22 20 0,-1-20 15,-21 21-15,0 21 0,0 0 16,1 0-16,-1 0 16,-21 21-16,0 0 0,0 0 0,0 1 15,0-1-15,0 21 0,0-21 16,0 0-16,-21 1 0,21-1 0,0 0 15,0 0-15,0 21 0,0-20 0,0-1 16,0 0-16,0 0 16,21 0-16,0-21 0,0 0 15,0 0-15,22 0 0,-22 0 0,21 0 16,-21 0-16,22 0 0,-22-21 16,21 21-16,0-21 0,1 0 0,-22 0 15,21-1-15,1 1 0,-22 0 0,21-21 16,-21 21-16,0-22 15,1 1-15,-1 0 0,0-1 0,0 22 0,-21-21 16,0 21-16,0-22 0,0 22 0,-21 0 16,0 21-1,0 0-15,-1 21 0,-20 0 16,42 0-16,0 22 0,0-22 16,0 0-16,0 21 15,0-20-15,0-1 0,21 21 0,-21-21 16,21 0-16,-21 1 0,0-1 15,22 0-15,-22 0 0,21-21 0,-21 21 16,0 0-16,0 1 0,0-1 0,-21 0 16,-1-21-16,1 0 15,0 21-15,0-21 0,0 0 0,-22 0 16,22 0-16,0 0 0,0 0 16,21-21-16,-21 21 0,21-21 15,0 0-15,0-1 0,0 1 16,21 0-16,0 0 0,0 0 15,0-22-15</inkml:trace>
  <inkml:trace contextRef="#ctx0" brushRef="#br0" timeOffset="56534.39">23516 4784 0,'0'0'0,"0"-21"15,0 42 48,0 0-63,-21-21 15,21 21-15,0 0 16,0 0-16,0 1 16,-21-22 31,21-22-16,0 1-16,0 0 1,0 0 0,0 0-16,21 21 15,-21-21-15,21 21 63,-21 21-48,0 0 1,0 0-16,0 0 0,0 0 16,0 1-16,0-1 0,0 0 15,-21 0-15,0-21 0,21 21 16,-21-21-16,21 21 0</inkml:trace>
  <inkml:trace contextRef="#ctx0" brushRef="#br0" timeOffset="56879.2">23707 4784 0,'0'0'16,"0"-21"-16,21 21 15,-21-22 1,21 22-1,0 0 32,0 0-31,-21-21 0,21 21-1,-21-21 1,22 21-1,-22 21 1,0 0-16,0 1 16,-22-1-16,1 0 15,0 21-15,0-21 0,0 1 16,0-1-16,21 0 0</inkml:trace>
  <inkml:trace contextRef="#ctx0" brushRef="#br0" timeOffset="73354.38">1482 6964 0,'0'-21'0,"0"0"31,0-1-31,0 1 16,-22 21 62,1 21-63,21 1-15,0-1 0,-21 0 16,21 0-16,-21 0 0,21 0 16,0 1-16,0 20 0,0 0 0,0 1 15,-21-1-15,21 0 0,-21 1 16,-1-1-16,22 21 0,-21-20 0,0-1 16,21-21-16,-21 22 0,0-1 15,0-21-15,21 0 0,0 0 16,-22 1-16,22-1 0,-21-21 15,21 21-15,0-42 32,0 0-32,0-1 15,21 1-15,1 0 16,-1 0-16,0 0 0,0 21 0,0-21 16,22-1-16,-22 22 0,21-21 15,0 0-15,1 21 0,-1 0 0,0-21 16,-20 21-16,20 0 0,0 0 15,-21-21-15,1 21 0,-1 0 0,42-21 16,-63-1 0,21 1-16,1 0 0,-22 0 15,0 0-15,0-22 0,0 22 16,0 0-16,0 0 0,-22 0 16,22 0-16,-21-22 0,21 22 0,-21 21 15,21-21-15,0 0 0,-21 21 31,0 42-31,21-21 16,0 22-16,0-1 0,0 0 16,0 1-16,0 20 0,0-21 0,0 1 15,0-1-15,0 0 0,-21 1 16,21-1-16,0 0 0,-22-20 16,22-1-16,0 21 0,0-21 0,0 0 15,0 1-15,0-1 16,0-42 15,0-1-31,22 1 16,-1 0-16,0 0 15</inkml:trace>
  <inkml:trace contextRef="#ctx0" brushRef="#br0" timeOffset="73538.95">2201 7387 0,'0'-21'32,"0"0"30,21 21-62,1 0 0,-1-21 0</inkml:trace>
  <inkml:trace contextRef="#ctx0" brushRef="#br0" timeOffset="73910.74">3408 6731 0,'0'0'0,"-21"-21"0,21 0 0,-22 21 15,22-21-15,-21 21 0,0 0 16,21 21-16,-21 0 16,21 0-16,0 21 15,-21 1-15,21-1 0,-21 0 0,21 22 16,0-1-16,-22 1 0,22 21 15,-21-22-15,0 1 0,21-1 0,-21 64 16,21-63-16,-21-22 0,21 0 16,0-21-16,0 22 0,0-22 15,0 0-15,0 0 0,0 0 0,21-21 47,0-21-47,-21 0 0</inkml:trace>
  <inkml:trace contextRef="#ctx0" brushRef="#br0" timeOffset="74265.53">2963 7027 0,'0'0'0,"-42"-21"0,21-21 0,-22 21 0,22-22 16,0 22-16,0 0 0,21-21 15,0 21-15,0-22 0,0 22 0,21 0 16,21-21-16,1 20 0,-1-20 15,0 21-15,22 0 0,-22 0 16,43-1-16,-22 22 0,1 0 0,21 0 16,-22 0-16,22 22 0,-22-1 15,-20 21-15,20 0 0,-21 1 0,-20-1 16,-1 0-16,-21 1 0,0-1 16,-21 0-16,-22 22 0,1-22 0,0 1 15,-22-1-15,1-21 0,-1 21 16,22 1-16,-22-22 0,1 0 0,20 0 15,-41 22-15,41-22 0,22-21 16,0 0-16,0 21 0,42-21 31,0 0-31,0 0 0,1 0 16,20-21-16,0 21 0,1-21 16,-1-1-16</inkml:trace>
  <inkml:trace contextRef="#ctx0" brushRef="#br0" timeOffset="74696">3768 7366 0,'0'0'0,"-64"0"32,43-21-32,21 0 0,0 0 15,0-1 1,0 1-16,21 0 0,0 0 0,0 0 15,1 0-15,20-1 0,-21 1 0,21 21 16,-20 0-16,20 0 0,0 0 16,-21 0-16,22 0 0,-22 21 0,21 1 15,-21-1-15,1 0 0,-1 21 16,-21 1-16,0-22 0,0 21 0,0 0 16,0-20-16,0 20 0,0 0 0,-21-21 15,-1 1-15,1-1 0,0 0 16,0 0-16,0 0 0,0-21 15,-1 0-15,1 0 0,0 0 16,21-21 0,0 0-16,0 0 0,0 0 15,0-1-15,21 1 0,0-21 0,1 21 16,-1-22-16,0 1 0,0 21 16,0-21-16,0-1 0,22 1 0,-22 21 15,21-22-15,-21 22 0,22 0 0,-22 0 16,0 0-16,21 21 0,-20 0 15,-1 0-15,21 0 0</inkml:trace>
  <inkml:trace contextRef="#ctx0" brushRef="#br0" timeOffset="74877.89">4572 7112 0,'0'21'0,"0"-42"0,0 63 0,0-20 0,0-1 0,0 0 16,0 0-16,0 0 16,0 0-16,0 1 0,0-1 0,-21 0 15,21 0-15,0 0 0,0 22 16,-21-22-16,21 0 0,0 0 15,0-42 32,0 0-47,0 0 0,21 21 16,-21-43-16</inkml:trace>
  <inkml:trace contextRef="#ctx0" brushRef="#br0" timeOffset="75034.81">4487 7006 0,'-21'-21'0,"42"42"0,-42-63 0,0 21 16,21 0-16,-21 21 0,0 0 16,21 21 15,0 0-31,21 0 0,0 0 16,0-21-16,0 0 0,0 21 15,1-21-15</inkml:trace>
  <inkml:trace contextRef="#ctx0" brushRef="#br0" timeOffset="75478.56">4826 7049 0,'0'21'16,"0"0"-16,0 0 0,0 0 0,0 0 15,0 1-15,0-1 0,0 21 16,0-21-16,0 22 0,0-22 0,0 0 15,0 21-15,0-21 0,-21 1 16,21-1-16,0 0 0,0 0 0,-21-21 16,21 21-16,-22-21 31,1 0-31,21-21 16,0 0-16,0 0 0,0 0 15,0-1-15,0-20 0,21 0 16,1 21-16,-1-22 0,0 1 0,42-22 15,-41 22-15,20 21 0,-21 0 16,21 0-16,1 21 0,-22 0 16,0 0-16,21 0 0,-20 0 0,-1 21 15,-21 0-15,21 0 0,-21 0 0,0 22 16,0-22-16,0 21 16,0-21-16,0 22 0,0-22 0,0 0 15,-21 21-15,21-21 0,0 1 0,-21-1 16,21 0-16,-22-21 0,44 0 47,-1-21-47,0 0 15</inkml:trace>
  <inkml:trace contextRef="#ctx0" brushRef="#br0" timeOffset="75934.3">5651 7091 0,'0'-21'0,"0"42"0,22-63 0,-22 20 15,0 1-15,-22 0 16,1 21 0,0 0-16,0 21 15,0 0-15,0-21 0,-1 22 0,1 20 16,0-21-16,0 21 0,0-20 16,0 20-16,21-21 0,-22 21 0,22-20 15,0 20-15,0-21 0,0 0 0,0 0 16,0 1-16,22-1 0,-1 0 15,0 0-15,0-21 0,0 0 16,22 0-16,-22 0 0,21 0 0,0 0 0,1 0 16,-22-21-16,21 0 0,1 0 15,-22-1-15,21 1 0,-21 0 16,22-21-16,-22 21 0,0-22 0,0 22 16,-21-21-16,0 21 0,21-1 15,-21 1-15,0 0 0,-21 42 31,0 0-31,21 1 0,0-1 16,-21 0-16,21 0 0,-21 21 0,21-20 16,0-1-16,0 0 0,0 0 0,0 0 15,0 0-15,0 1 0,21-22 16,0 21-16,0-21 0,0 0 16,0 0-16,1 0 0,-1 0 0,21 0 0,-21 0 15,0-21-15,1 21 16,-1-22-16,0 1 0,0 0 0,0 0 15,0 0-15</inkml:trace>
  <inkml:trace contextRef="#ctx0" brushRef="#br0" timeOffset="76106.2">6202 6752 0,'-21'0'0,"42"0"0,-64 0 15,22 0-15,21 21 31,0 1-31,0-1 16,0 0 0,21-21-1,1 21-15</inkml:trace>
  <inkml:trace contextRef="#ctx0" brushRef="#br0" timeOffset="76424.02">6519 6900 0,'-42'64'31,"21"-43"-31,21 0 0,0 0 0,0 1 16,0-1-16,-21 21 0,21 0 16,-22 1-16,22-1 0,0 22 0,0-22 15,0 21-15,-21-20 0,0 20 16,21-20-16,-21 20 0,21-21 0,0 1 15,-21 20-15,0-20 0,21 20 0,-22 43 16,1-64-16,21 1 0,0-1 16,0 0-16,0-21 0,0 22 15,0-22-15,0 0 0,0 0 0,0 0 16,21-21 0,-21-21-16,22 0 15,-22 0-15,21 0 0,-21-22 16,0 22-16</inkml:trace>
  <inkml:trace contextRef="#ctx0" brushRef="#br0" timeOffset="76710.86">6456 7366 0,'0'0'0,"0"-63"0,0 20 0,0 1 16,0 0-16,0-1 0,0 22 0,0-21 16,0 21-16,0-22 15,21 22-15,0 0 0,0 21 16,0 0-16,1-21 0,20 21 0,-21 0 15,0 0-15,22 21 0,-22 0 16,0-21-16,-21 42 0,0-20 0,0-1 0,0 0 16,0 21-16,0-21 0,-21 43 15,0-43-15,-1 0 16,-20 0-16,21-21 0,-21 22 0,20-22 16,1 0-16,0 0 0,0 21 0,0-21 15,0 0-15,-1 0 16,22-21-1,22-1-15,-1 1 0,0 0 16,21 0-16,-21-21 0</inkml:trace>
  <inkml:trace contextRef="#ctx0" brushRef="#br0" timeOffset="76966.6">7197 6583 0,'0'0'15,"-22"21"1,1 0-16,21 0 0,-21 22 16,0-22-16,21 21 0,-21 1 0,0 41 15,21-41-15,-22-1 0,1 0 16,21 1-16,-21-1 0,21 0 16,0 1-16,0-1 0,0-21 15,0 21-15,0-20 0,0-1 0,0 21 0,0-21 16,0 0-16,21-21 15,0 0 1,1 0-16,-1 0 0,0-21 16,0 21-16</inkml:trace>
  <inkml:trace contextRef="#ctx0" brushRef="#br0" timeOffset="77594.38">7408 7112 0,'21'0'62,"1"0"-62,-1 0 0,0-21 16,0 21-16,0-21 0,0 0 16,1-1-16,-1 1 0,-21 0 15,21 0-15,-21 0 0,0 0 16,0-1-16,0 1 0,-21 21 15,0 0 1,-1 0-16,1 0 0,0 21 16,0 1-16,0-1 0,0 0 0,-1 21 15,22-21-15,0 1 0,-21 20 0,21-21 16,0 0-16,0 22 0,0-22 16,0 0-16,0 0 0,0 0 15,0 0-15,21 1 0,1-22 0,-22 21 16,21-21-16,0 0 0,42 0 15,-20 0-15,-22 0 0,21 0 16,1 0-16,-22-21 0,21-1 0,0 1 16,-20 0-16,20 0 0,-21 0 15,21-22-15,-20 22 0,-1 0 0,21-42 16,-21 20-16,0 22 0,-21 0 16,0 0-16,0 0 0,0-1 15,-21 22 1,0 0-16,0 0 0,0 22 15,0-22-15,21 21 0,0 0 16,0 0-16,0 0 0,0 0 0,0 1 16,0-1-16,0 0 0,0 0 0,0 0 15,0 0-15,21 1 0,-21-1 16,0 0-16,21 0 0,-21 0 0,0 0 16,0 1-16,0-1 15,0 0-15,-21-21 16,0 21-16,-1-21 0,1 0 15,0 0-15,0 0 0,0 0 16,0 0-16,-1 0 0,1 21 16,-21-21-16</inkml:trace>
  <inkml:trace contextRef="#ctx0" brushRef="#br0" timeOffset="78346.25">1757 7938 0,'0'0'0,"-21"0"0,-1 21 0,1 0 16,0-21-16,0 0 0,21 21 16,-21-21-16,21 21 15,0 0 1,21-21-16,0 22 15,0-22-15,22 0 16,-22 0-16,42 0 0,-20 21 0,20-21 16,1 0-16,20 0 0,1 0 15,21 0-15,21 0 0,21 0 0,0 0 16,0 0-16,22 0 0,-1 0 0,21 0 16,1-21-16,-1 21 0,22-22 15,-21 22-15,20-21 0,-20 21 0,20-21 16,-20 21-16,-1-21 0,22 0 0,-21 21 15,-1 0-15,-21-21 0,1 21 16,-1 0-16,0-22 0,1 22 0,-22 0 16,0 0-16,-21-21 0,0 21 0,-21 0 15,0 0-15,-22-21 0,1 21 16,0 0-16,-22 0 0,1 0 16,-22-21-16,0 21 0,-20 0 0,20 0 15,-21 0-15,0 0 16,-21-21-16,-21 21 47,0 0-47,0 21 0</inkml:trace>
  <inkml:trace contextRef="#ctx0" brushRef="#br0" timeOffset="78951.82">974 9419 0,'0'0'0,"-22"-63"31,1 63-31,0 0 15,21 21-15,0 0 16,0 0-16,0 22 0,0-22 0,0 21 16,0 22-16,0-22 0,-21 0 15,21 22-15,0-22 0,-21 0 0,21 1 16,0-1-16,0-21 0,-21 64 16,21-64-16,0 0 15,0 0-15,21-42 47</inkml:trace>
  <inkml:trace contextRef="#ctx0" brushRef="#br0" timeOffset="79238.64">1185 9779 0,'0'64'31,"21"-64"-15,1 0 0,-1 0-1,0 0-15,0 0 0,0 0 16,0-22-16,1 1 16,-22 0-16,0 0 15,-22 21-15,1 0 16,0 0-16,0 0 15,21 21-15,-21 0 0,0 0 16,21 1-16,0-1 16</inkml:trace>
  <inkml:trace contextRef="#ctx0" brushRef="#br0" timeOffset="83680.33">2688 9165 0,'-21'-42'0,"42"84"0,-63-105 0,21 42 15,-1 21-15,1-22 0,0 44 16,21-1 0,0 0-16,0 0 0,0 0 0,0 22 15,0-22-15,0 0 0,21 0 16,0 0-16,1 0 0,-1 1 0,0-22 15,0 21-15,0-21 0,0 0 16,1 0-16,20 0 0,-21 0 0,21 0 16,-20-21-16,20 21 0,-21-22 0,21 1 15,-20 0-15,-1-21 16,21 21-16,-21-22 0,-21 22 0,21-21 16,-21-1-16,0 22 0,0-21 0,0 0 15,0 20-15,0-20 0,0 21 16,0 0-16,-21 42 31,21 21-31,0 1 0,0-1 0,0 0 16,0 22-16,0-22 0,0 22 15,0-1-15,0 1 0,-21-1 0,21 1 16,0 20-16,0-20 0,0-1 0,0-20 16,0 20-16,-21-21 0,21 1 15,0-1-15,0-21 0,0 22 16,0-22-16,0 0 0,-21 0 15,0-21-15,-1 0 16,1 0-16,0 0 0,0 0 16,0 0-16,0-21 0,-1 0 0,1 0 15,-21-1-15,21-20 0,-22 21 16,1-21-16,21-1 0,-21 1 0,20 21 16,-20-22-16,21 22 0,0 0 15,0 21-15,21 21 16,0 0-16,0 1 15,0 20-15,0-21 0,21 0 0,-21 22 16,21-22-16,0 21 0,21-21 16,-20 0-16,-1 1 0,21-1 15,0 0-15,-20-21 0,20 0 0,0 21 16,43-21-16,-43 0 0,1 0 16,-1-21-16,-21 21 0,21-21 15,1 0-15,-1-1 0,0 1 0,-20 0 16,20-21-16,-21 21 0,0-22 0,0 22 15,1-21-15,-22-1 16,0 1-16,0-43 0,0 64 0,0-21 16,0 21-16,0 0 15,0 42 1,0 0-16,0 21 0,0-21 16,0 22-16,0-1 0,0 0 15,0 1-15,0-1 0,0 0 0,0 1 16,0-22-16,0 21 0,0-21 0,0 1 15,0-1-15,21-21 16,0 0-16,0 0 16,0 0-16,-21-21 15,21-1-15,-21 1 0,0 0 16,22 0-16,-1 0 0,0-22 0,-21 22 16,0-21-16,21 0 0,0 20 0,-21-20 15,0 21-15,21-21 16,-21 20-16,22 1 0,-1 21 15,-21 21 1,21 1-16,-21-1 0,21 0 16,-21 0-16,0 21 0,0-20 0,0 20 15,0-21-15,21 21 0,0-20 16,-21-1-16,22 0 0,-1 0 0,0 0 16,0-21-16,0 21 0,0-21 0,1 0 15,20 0-15,-21 0 0,0 0 16,22 0-16,-22-21 0,21 0 0,-21 0 15,0 0-15,1 0 0,-1-1 0,21-20 16,-42 21-16,21-21 0,0-1 16,-21 1-16,0 0 0,0-22 15,0 22-15,0-1 0,0-20 0,0 21 16,0-1-16,0 1 0,0 21 16,0-22-16,0 22 0,0 42 31,0 22-31,0-22 0,0 21 15,0-21-15,0 22 0,-21-1 0,21 22 16,0-22-16,-21 43 16,21-43-16,0 0 0,0 1 0,0-1 15,0 0-15,0-21 0,0 1 0,0-1 16,0 0-16,0 0 0,0-42 47,0 0-47,0 0 0,0-1 0,21-20 15,-21 21-15,21-21 0,1-1 16,-22 22-16,21-21 0,0-1 0,-21 22 16,21 0-16,0 0 0,-21 0 15,21 21-15,1 0 16,-22 21-16,0 0 0,0 0 16,21 22-16,-21-22 0,0 0 15,21 21-15,-21-21 0,0 1 0,21 20 16,-21-21-16,0 0 0,21 0 15,0 1-15,1-1 0,-1 0 16,0-21-16,0 0 0,21 0 16,-20 0-16,-1 0 0,21 0 0,-21 0 15,22 0-15,-22-21 0,21 0 0,-21-1 16,22 1-16,-22 0 0,0 0 16,0-21-16,0 20 0,0-20 15,-21 21-15,0-21 0,0 20 0,0-20 0,0 21 16,0 0-16,0 0 0,0-1 0,-21 22 15,0 0 1,0 0-16,0 22 16,0-22-16,21 21 0,-22 0 0,22 0 15,-21 21-15,21-20 0,-21-1 16,21 42-16,0-20 0,0-22 16,0 21-16,0-21 0,0 0 0,0 1 15,21-1-15,0 0 0,1 0 16,-1-21-16,0 21 0,0-21 15,43 0-15,-22 0 16,0-21-16,-21 21 0,22-21 16,-22 0-16,21 0 0,-21-1 0,22 1 15,-22 0-15,0 0 0,-21 0 0,0-22 16,21 1-16,-21 21 16,0 0-16,0-22 0,0 22 0,0 0 15,0 0-15,-21 21 16,0 0-16,21 21 15,-21-21-15,21 21 0,0 0 16,0 1-16,0-1 0,0 0 16,0 0-16,21 21 0,0-20 0,0-1 15,-21 0-15,21-21 0,1 21 16,-1 0-16,0 0 0,0-21 16,21 43-16,-20-43 0,-1 0 15,0 0-15,0 0 0,0 0 16,0 0-16,1 0 15,-1 0-15,0 0 0,-21-21 0,21 21 16,0-22-16,0 1 0,1 0 0,-1-21 16,0 21-16,0-1 0,-21-20 15,0 21-15,21-21 0,-21 20 0,21 1 16,-21 0-16,0 0 0,0-21 16,0 20-1,0 44 1,0-1-1,-21 0-15,21 0 0,-21 0 16,21 0-16,-21 22 0,21-22 0,0 21 16,0-21-16,0 1 0,0-1 15,0 21-15,0-21 0,0 0 0,0 1 16,21-22-16,0 21 0,0-21 16,1 0-16,-1 21 0,0-21 0,0 0 15,21 0-15,-20 0 0,20 0 0,0 0 16,-21-21-16,1 0 0,20 21 15,-21-22-15,0-20 0,0 21 0,1-21 16,-1-1-16,0 1 0,0 0 16,0-1-16,-21-20 0,21 20 0,-21-20 15,0 21-15,22-85 16,-1 84-16,-21 1 0,21 0 0,-21-1 16,0 1-16,0 21 0,0 0 0,-21 21 31,21 21-31,-21 0 0,21 21 15,-22-21-15,22 22 0,0-1 0,0 0 16,0 1-16,-21-1 0,21 0 16,0 1-16,0-1 0,0 0 0,0 1 15,0-1-15,0 0 0,0 1 0,0-1 16,0-21-16,21 22 16,-21-22-16,22 21 0,-1-21 0,0 0 15,42 22-15,-41-43 0,20 21 0,-21-21 16,21 0-16,1 0 0,-22 0 15,64 0-15,-43-21 16,-21 21-16,21-21 0,1-1 0,-22 1 16,21-21-16,-21 0 15,1 20-15,-1-20 0,0 0 0,0 21 16,-21-22-16,0-63 16,0 85-16,0 0 0,0 0 0,0 0 15,-21 0-15,0 21 0,0 0 16,-1 0-16,1 0 0,-21 0 0,21 21 15,-22 0-15,22-21 0,-21 63 16,0-41-16,20-1 0,22 21 16,0 0-16,0-20 0,0 20 15,0-21-15,0 0 0,0 22 0,0-22 16,22 0-16,-22 0 0,21 0 0,0-21 16,0 21-16,0-21 0,0 0 15,22 0-15,-22 0 0,0 0 0,0 0 16,0-21-16,1 0 0,-22 0 0,21 21 15,0-42-15,0 20 0,0 1 16,0-85-16,1 85 16,-22-21-16,0 21 0,0 0 15,0-1-15,0 1 0,-22 21 32,22 21-32,-21 1 15,21-1-15,-21 0 0,21 0 0,0 0 16,0 22-16,0-22 0,0 0 0,0 0 15,0 0-15,0 0 0,21 1 16,0-1-16,1 0 0,-1-21 0,0 0 16,0 21-16,0-21 0,0 0 0,1 0 15,-1 0-15,21 0 0,0-21 16,-42 0-16,22 0 0,20-22 16,-21 22-16,-21-21 15,21 21-15,-21-22 0,21 1 0,-21 0 16,22 20-16,-22-20 0,0 21 15,0 0-15,0-22 0,0 65 32,0-1-32,0 21 15,0-21-15,-22 0 0,1 22 16,21-22-16,-21 21 0,21-21 0,0 1 0,0 20 16,0-21-16,0 21 0,0-20 15,0-1-15,0 0 16,0-42-1,0 0 1,0-1-16,0 1 16,21 0-16,-21 0 0,21 0 0,-21 0 15,22-22-15,-1-20 16,0 42-16,-21-1 0,0 1 0,21 0 16,0 0-16,0 0 0,1 21 15,-1 21 1,-21 0-16,0 0 15,0 0-15,21 22 0,0-22 16,0 0-16,-21 21 0,21-20 0,1-1 16,20 0-16,21 21 15,-41-21-15,20-21 0,-21 22 0,21-22 16,-20 0-16,-1 0 0,0 0 16,0 0-16,0 0 0,0 0 0,1 0 15,-22-22-15,21 1 0,0-21 16,0 21-16,-21 0 0,0-22 15,21 22-15,0-21 0,-21-1 0,22 1 16,-1 21-16,-21-21 0,21-1 0,0 22 16,-21 0-16,0 0 0,21 0 15,0-1-15,1 22 16,-22 22-16,21-1 16,-21 0-16,0 0 0,0 0 15,0 0 1,0 1-16,21-22 31,-21-22-15,0 1-1,0 0-15,0 0 16,0 0-16,0 0 16,-21 21-1,0 0-15,-1 0 16,1 21-16,0 0 15,21 0-15,0 0 16,-21 0-16,21 1 0,-21-1 0,21 0 16,-21 21-16,21-21 0,0 1 0,0-1 15,0 21-15,0-21 0,0 0 0,0 22 16,21-22-16,0 0 16,-21 0-16,21-21 0,0 21 0,0-21 15,22 0-15,-22 0 0,0 0 0,21 0 16,-20 0-16,-1 0 0,21 0 15,-21-21-15,0 0 0,1 0 0,-1 0 16,21 0-16,0-22 0,-20 1 16,20-22-16,-21 22 15,0 21-15,-21-21 0,0 20 16,0-20-16,21 21 0,-21 0 0,0 0 16,0-1-16,-21 22 15,0 22 1,0-22-16,0 21 0,21 0 0,-21 42 15,-1-41-15,22-1 0,0 21 16,0-21-16,0 0 0,0 1 16,0-1-16,0 21 0,0-21 0,0 0 15,22-21-15,-1 22 0,0-1 0,21-21 16,1 21-16,20-21 16,-42 0-16,22 0 0,-22 0 15,21 0-15,-21-21 0,22 0 16,-22 21-16,21-22 0,-21 1 0,0-21 15,1 21-15,20 0 0,-21-22 16,-21 22-16,21-21 0,-21 21 0,21-43 16,-21 43-16,0 0 0,0 0 15,-21 21 1,0 0-16,0 0 0,21 21 16,-21 0-16,0 0 0,21 0 15,0 0-15,0 1 0,0-1 16,0 0-16,0 0 0,0 0 0,21 0 15,-21 1-15,21-1 0,-21 0 0,0 0 16,21 0-16,-21 0 0,0 1 16,0-1-16,0 0 15,-21-21-15,0 0 16,0 0-16,-1 0 0,1 0 0,0 0 16,0 0-16,0 0 0,0 0 0,-1 0 15,1 0-15,0 0 0,0 0 16,0-21-16,0 21 0,-1 0 0</inkml:trace>
  <inkml:trace contextRef="#ctx0" brushRef="#br0" timeOffset="83990.95">6413 9123 0,'0'0'0,"0"-21"16,22 21 0,-1 0-16,21-21 0,-21 21 0,22 0 15,20 0-15,-21-22 0,1 22 0,20 0 16,22-21-16,-43 21 15,1 0-15,-1-21 0,0 21 16,-21 0-16,1 0 0,-1 0 0,-21-21 16,-21 0-1,-22 21-15</inkml:trace>
  <inkml:trace contextRef="#ctx0" brushRef="#br0" timeOffset="84178.85">5884 8932 0,'0'0'0,"-21"0"15,0 0-15,0 0 0,0 0 47,21 22-31,0-1-16,-22-21 0</inkml:trace>
  <inkml:trace contextRef="#ctx0" brushRef="#br0" timeOffset="85066.34">1249 11472 0,'0'-21'15,"0"0"-15,-21 21 0,-1-21 16,22 0-16,-21 0 0,21-1 15,0 1-15,-21 0 0,21-21 0,0 21 16,0-22-16,0 22 0,0 0 16,0-21-16,0 20 0,21 22 15,0-21-15,1 0 0,20 21 0,-21 0 16,21 0-16,1 0 0,-1 21 16,-21 0-16,22 22 0,-1-1 15,-21 22-15,0-22 0,0 21 0,-21 1 16,0-1-16,-21 1 0,0-22 15,-21 22-15,-1-1 0,-20-20 0,-1 20 16,1-21-16,-1 22 0,22-22 16,-21-21-16,-1 22 0,22-22 0,-1 0 15,1-21-15,0 0 0,-1 0 16,22 0-16,0 0 0,0-21 16,0 0-16,21 0 0,0-1 0,0-20 15,0 21-15,0-21 0,0 20 16,0-20-16,21 21 0,0-21 15,0 20-15,0 1 0,1 21 0,-1 0 16,0 0-16,0 0 0,0 0 16,0 21-16,1 1 0,-1-1 0,0 21 15,0-21-15,-21 22 0,21-1 16,0 0-16,-21 1 0,22-22 16,-22 21-16,0 0 0,21-20 15,0-1-15,-21 21 0,21-42 0,0 21 16,0 0-16,1-21 0,-1 0 0,0 0 15,0 0-15,21-21 0</inkml:trace>
  <inkml:trace contextRef="#ctx0" brushRef="#br0" timeOffset="85224.25">1863 11748 0,'0'0'16,"21"0"-16,0 0 31,0 0-15,0 0-16</inkml:trace>
  <inkml:trace contextRef="#ctx0" brushRef="#br0" timeOffset="85658.61">3217 11049 0,'0'-21'0,"0"42"0,0-63 0,0 21 15,-21-1-15,21 44 32,0-1-32,0 21 0,0 0 15,0 1-15,0 20 0,21-20 0,-21 20 16,0 1-16,0-1 0,0 1 0,0-1 15,0 1-15,0-22 0,0 21 16,0-20-16,0-1 0,-21 0 0,21 1 16,-21-22-16,21 21 0,-21-21 15,21 1-15,0-1 0,-21-21 32,21-21-17,-22-1-15,22 1 0</inkml:trace>
  <inkml:trace contextRef="#ctx0" brushRef="#br0" timeOffset="85926.45">3006 11621 0,'-22'-64'0,"44"128"0,-44-191 0,1 63 0,21 1 16,0-1-16,0 1 15,0 20-15,0-20 0,0 20 0,0-20 16,21 42-16,1-22 0,20 1 0,-21 21 0,0 0 16,22 21-16,-22 0 15,21 0-15,0 0 0,43 0 16,-43 21-16,1 21 0,-1-21 0,-21 22 15,0-1-15,1 22 16,-22-22-16,0 21 0,0-20 0,-22 20 0,-20-20 16,0-1-16,21 0 0,-22 1 15,1-1-15,21-21 0,-22 0 0,22 0 16,0 1-16,0-1 0,42-21 31,0 0-15,0 0-16,22-21 0,-22 21 0</inkml:trace>
  <inkml:trace contextRef="#ctx0" brushRef="#br0" timeOffset="87155.26">3916 11367 0,'21'0'0,"-63"42"31,20-21-31,1 0 16,0 22-16,0-22 0,0 21 0,0-21 15,-1 22-15,1-1 0,21-21 0,0 21 16,-21-20-16,21 20 16,0-21-16,0 0 0,0 22 0,0-22 15,21 0-15,0 0 0,1-21 16,20 0-16,-21 0 0,21 0 16,1-21-16,-1 0 0,-21 0 15,22-1-15,-22 1 0,0 0 16,0 0-16,0 0 0,-21-22 0,0 22 15,0-21-15,0 0 0,0-1 0,0 22 16,-21-64-16,0 43 16,0 21-16,0-21 0,-22 20 0,22 1 15,-21 21-15,-1 0 0,22 0 0,-21 0 16,0 0-16,-1 21 16,1 22-16,21-22 0,0 0 0,-22 21 15,22 1-15,21-1 0,0 0 0,0 1 16,0-22-16,0 21 0,0-21 15,0 22-15,21-22 0,22 0 16,-22-21-16,21 21 0,0-21 0,1 0 0,-1 0 16,0 0-16,1 0 0,-1-21 15,0 21-15,1-21 0,-1 0 0,0 0 16,1-22-16,-1 22 0,0-21 0,-20 21 16,20-43-16,-21 22 0,21-1 15,-20-20-15,-1-1 0,0 1 16,-21-64-16,21 85 0,-21-1 15,0 1-15,0 0 0,0 20 16,0-20-16,-21 42 16,0 21-16,0 0 0,21 1 15,-22-1-15,1 21 0,21 0 16,-21 22-16,0-22 0,21 22 0,0-1 16,-21-20-16,21 62 0,0-41 15,0 21-15,0-64 16,21 21-16,-21-21 0,21 0 0,0 1 15,0-1-15,1 0 0,-1-21 16,0 0-16,21 0 0,-21 0 16,1 0-16,20-21 0,-21 0 0,21 21 15,-20-22-15,20 1 0,-21-21 0,21 21 16,-20 0-16,-1-22 0,21 22 16,0-42-16,-42 41 0,22 1 15,-22 0-15,21 21 0,-21-21 0,0 42 31,0 0-31,-21 0 16,21 22-16,-22-22 0,22 0 0,0 0 16,-21 0-16,21 22 0,0-22 15,0 0-15,0 0 0,0 0 16,0 1-16,0-1 0,21-21 16,1 0-16,-1 0 0,0 0 15,0 0-15,0 0 0,22 0 0,-22 0 16,21-21-16,-21-1 0,22 1 0,-22 21 15,21-21-15,-21 0 0,0-21 0,1 20 16,-22 1-16,0 0 0,21-21 16,-21 21-16,0-1 0,0 1 15,0 0-15,-21 42 32,21 0-17,0 1-15,0 20 0,-22-21 16,22 21-16,-21 1 0,21-1 15,-21-21-15,21 22 0,0 20 0,0-21 16,0 1-16,0 84 0,0-85 16,21 22-16,0-1 0,1-21 15,-1 22-15,0-22 0,-21 22 0,0-22 16,21 0-16,-21 22 0,0-22 0,0 1 16,0-1-16,-42 85 15,21-106-15,-22 0 0,22 22 16,-21-43-16,-1 21 0,-20 0 0,21-21 15,-22 0-15,1 0 0,-1-21 0,1 0 16,-1-1-16,1 1 0,20-21 16,-20 0-16,20-1 0,22 22 15,0-42-15,0 20 0,21 1 0,0 0 16,0-1-16,0 1 0,42 0 0,-21-1 16,22 1-16,-1 0 0,22-22 15,-1 22-15</inkml:trace>
  <inkml:trace contextRef="#ctx0" brushRef="#br0" timeOffset="87827.52">5546 11324 0,'0'0'16,"0"-21"-16,0 0 0,-22 21 16,1 21-1,21 0-15,-21 0 0,21 1 16,0 20-16,0-21 0,0 21 0,0-20 15,0 20-15,0 0 0,0-21 0,0 22 16,0-22-16,0 0 0,0 21 16,0-20-16,0-1 0,0 0 15,0-42 17,0 0-17,0-1-15,0 1 0,0 0 0,0 0 16,0-21-16,0 20 0,0-20 0,21 21 15,0-21-15,1-1 16,-1 22-16,21-21 0,-21 21 0,22-1 16,-1-20-16,0 42 0,-21-21 0,22 21 15,-1 0-15,-21 0 0,22 0 16,-22 21-16,21 0 0,-21 0 16,0 1-16,1 20 0,-1-21 0,0 21 0,-21 1 15,0-22-15,0 21 0,0-21 16,0 1-16,0 20 0,0-21 0,-21 0 15,0-21-15,21 21 0,-22 1 16,1-22-16,0 0 0,0 0 31,21-22-31,0 1 0,0 0 16,0 0-16,0-21 0,21 20 16,-21 1-16,21-21 0,0 21 15,1-22-15,-1 22 0,0-21 0,0 0 16,21 20-16,-20 1 0,-1 0 0,21 21 15,-21 0-15,0 0 0,1 0 16,-1 0-16,0 21 0,0 0 0,-21 1 16,0-1-16,0 21 0,21-21 0,-21 22 15,0-22-15,0 21 0,0-21 0,0 0 16,0 1-16,-21-1 16,21 0-16,-21 0 0,21 0 15,21-42 16,0 21-31,0-21 16,1 0-16</inkml:trace>
  <inkml:trace contextRef="#ctx0" brushRef="#br0" timeOffset="88710.3">6731 11282 0,'0'-21'0,"0"42"0,21-85 16,-21 43-16,0 0 0,0 0 15,-21 21 1,0 21-16,21 0 15,-21 0-15,-1 1 0,1 20 0,21-21 16,0 21-16,-21-20 0,0 20 16,21 0-16,0-21 0,0 22 0,0-22 15,0 0-15,0 21 0,0-20 16,21-1-16,21 0 0,-20-21 0,-1 0 16,0 0-16,21 0 0,-21 0 15,22 0-15,-22 0 0,42-21 16,-20 0-16,-22-1 0,0 1 0,0 0 15,0 0-15,1 0 0,-22-22 16,0 22-16,0-21 0,0 0 16,0-1-16,0 1 0,-22 21 0,-20-43 15,21 22-15,0 21 0,-22 21 16,22 0-16,0 0 0,-21 0 16,-1 0-16,22 0 0,-21 21 0,21 0 15,0 0-15,-1 22 0,1-22 0,21 21 16,0-21-16,0 22 0,0-22 15,0 21-15,21-21 0,1 22 0,-1-22 16,0 0-16,0 0 0,21 0 16,1-21-16,-22 21 0,21-21 0,1 0 15,-1 0-15,21 0 16,-20 0-16,-22 0 0,21-21 0,1 0 16,-22 0-16,0 0 0,0 0 0,0-1 15,0 1-15,1-21 0,-1 0 16,-21-1-16,21 22 0,-21-85 15,0 85-15,0 0 0,0 0 16,0 42 0,0 0-16,0 0 15,0 0-15,0 22 0,0-22 0,0 0 16,0 21-16,0-20 0,0 20 16,0-21-16,0 0 0,0 0 0,0 1 15,21-1-15,0-21 0,0 21 16,22-21-16,-22 0 0,0 0 0,21 0 15,-20 0-15,-1 0 0,21-21 16,-21 21-16,0-21 0,1-1 0,20 1 16,-42 0-16,21 0 0,0 0 0,0-22 15,-21 22-15,0-21 0,0 0 16,0 20-16,0-20 0,0 21 0,0 0 16,0 0-16,0 42 31,0 0-31,0 0 0,0 21 0,0-20 15,0 20-15,0 0 0,-21 1 0,0-1 16,21 0-16,-21 1 0,21-1 16,0 21-16,0-20 0,-21 63 15,21-64-15,0 21 0,0-20 16,0 20-16,0 1 0,0-22 0,0 0 16,0 22-16,0-22 0,0-21 0,0 22 15,0-1-15,0-21 0,0 0 16,0 1-16,0-1 0,21-42 31,-21-1-31,21 1 0,0 0 0</inkml:trace>
  <inkml:trace contextRef="#ctx0" brushRef="#br0" timeOffset="88996.9">7832 11536 0,'0'0'0,"0"-42"0,-22-1 0,22 22 16,0-21-16,-21-1 0,21 22 15,0-21-15,0 21 0,0 0 0,0-22 16,21 22-16,1 0 0,20 0 0,-21 21 16,0-21-16,22 21 0,-1 0 15,-21 0-15,21 0 0,-20 21 0,20 0 16,-21 0-16,0 0 0,-21 22 0,0-22 16,0 21-16,0-21 0,0 43 15,-21-22-15,0-21 0,0 0 16,-22 1-16,22-1 0,-21-21 15,21 21-15,-22-21 0,1 0 0,21 0 16,-21 21-16,20-21 0,22-21 31,22 0-31,-1 0 16</inkml:trace>
  <inkml:trace contextRef="#ctx0" brushRef="#br0" timeOffset="89630.55">8403 10859 0,'0'0'0,"0"21"15,0 0 1,0 0-16,0 0 0,-21 22 0,21-22 16,0 21-16,0 0 0,-21 1 15,21-1-15,-21 22 0,21-22 0,0 0 16,0 1-16,0-22 0,0 21 0,0 0 15,0-20-15,0-1 0,0 0 16,0 0-16,0 0 0,21-21 31,0-21-15,-21 0-16,21 0 0,-21 0 16,21-1-16,0-20 0,-21 0 0,22-1 15,-1 22-15,-21-21 0,21 0 0,0 20 16,-21-20-16,21 21 0,0 0 15,1 42 1,-22 0-16,0 0 0,21 22 16,-21-22-16,0 21 15,0-21-15,21 22 0,-21-22 0,21 0 16,0 0-16,-21 0 0,21 0 0,1 1 16,-1-22-16,0 21 0,0-21 15,21 0-15,-20 0 0,-1 0 0,0 0 16,0 0-16,0 0 0,0-21 0,1-1 15,-1 1-15,0 0 0,-21 0 16,21 0-16,0-22 0,-21 22 16,0-21-16,0 0 0,21 20 0,-21-20 15,0 21-15,0 0 0,0 0 0,0 42 32,-21 0-17,21 21-15,-21-21 0,21 1 0,-21 20 0,0-21 16,21 21-16,0-20 0,0-1 15,0 21-15,0-21 0,0 0 16,0 1-16,0-1 16,21-21-1,-21-21 1,0-1-16,21 22 0,0-21 0</inkml:trace>
  <inkml:trace contextRef="#ctx0" brushRef="#br0" timeOffset="89807.44">9144 11028 0,'0'-21'16,"0"42"-16,0-63 0,-21 20 0,0 1 16,-1 0-16,22 42 62,22 0-62,-1 1 16,0-22-16,0 0 0,0 21 15</inkml:trace>
  <inkml:trace contextRef="#ctx0" brushRef="#br0" timeOffset="90192.22">9631 11049 0,'0'-21'0,"0"0"15,0 0 1,-21 21-1,-1 0-15,1 0 0,0 0 0,0 0 16,0 0-16,0 21 0,-1-21 16,1 21-16,0 0 0,21 0 15,0 0-15,0 1 0,0-1 16,0 0-16,0 0 0,0 0 0,21 0 16,0 1-16,-21-1 0,22 0 0,-1 0 15,0-21-15,0 21 0,0 0 0,0-21 16,-21 22-16,22-22 0,-22 21 15,0 0 1,-22-21 0,1 0-16,0 0 0,0 0 15,0 0-15,0 0 0,-1 0 16,1 0-16,0 0 0,0 0 0,0 0 16,0 0-16,21-21 15,21 21 16,0-21-31,21 21 0</inkml:trace>
  <inkml:trace contextRef="#ctx0" brushRef="#br0" timeOffset="90822.64">9948 11007 0,'0'0'0,"-84"42"31,84-21-31,-22 0 0,22 1 16,-21-1-16,21 21 0,0 0 16,0-20-16,0 20 0,0-21 15,0 0-15,0 0 0,0 1 0,0-1 16,0 0-16,0 0 0,-21-42 47,21 0-47,0 0 15,0-1-15,0-41 0,0 21 16,0 20-16,0-20 0,21 0 0,-21 21 16,21-22-16,1 1 0,-1 21 15,0 0-15,21-1 0,-21 1 0,1 0 16,-1 21-16,0 0 0,0 0 0,0 0 16,0 0-16,22 21 15,-22 0-15,0 22 0,0-22 0,0 0 16,-21 21-16,0-20 0,0 20 0,0-21 15,0 21-15,0-20 0,0-1 0,0 0 16,0 0-16,0 0 16,-21-21-16,0 0 15,0 0-15,0 0 16,21-21-16,0 0 0,0 0 16,0 0-16,0-1 15,0-20-15,0 21 0,21 0 0,21-22 16,-21 22-16,1-21 0,20 21 0,-21-22 15,21 22-15,1 0 0,-1 0 16,0 0-16,1 21 0,-1 0 0,0 0 16,-20 0-16,-1 21 0,0 0 0,0 0 15,-21 0-15,0 1 0,0-1 16,0 21-16,0-21 0,0 22 0,0-22 16,0 21-16,0-21 0,-21 22 15,0-22-15,0 0 0,21 0 0,-22 21 16,1-20-16,-21-1 15,21 0-15,-22 0 0,22-21 0,0 21 16</inkml:trace>
  <inkml:trace contextRef="#ctx0" brushRef="#br0" timeOffset="91826.8">762 13250 0,'0'0'0,"-21"0"0,21-21 32,0 0-32,0 0 15,21 21-15,0-21 16,0 0-16,0 21 0,22-22 0,-22 1 15,0 21-15,0 0 0,22 0 16,-22 0-16,0 0 0,0 0 0,0 21 16,-21 1-16,0-1 0,0 0 15,0 0-15,0 0 0,0 22 0,-21-22 16,0 0-16,0 0 0,-22 21 16,22-20-16,0-1 0,0 0 15,0 0-15,0-21 0,-1 21 0,1-21 16,21-21 15,0 0-31,21 21 16,1-21-16,-1 21 15,0 0-15,0-21 0,21 21 0,-20 0 16,20 0-16,-21 0 0,21 0 16,1 0-16,-1 21 0,-21 0 0,0 0 15,22 0-15,-43 0 0,0 22 16,0-22-16,0 21 0,0-21 0,0 22 15,-21-22-15,-22 21 0,22-21 16,-21 22-16,-1-22 0,1 0 16,-21 0-16,20 0 0,1-21 0,0 0 15,-22 0-15,22 0 0,-1 0 16,22 0-16,-21 0 0,21 0 0,-22-21 16,22 21-16,0-21 15,0 0-15,21 0 0,0 0 16,0-1-16,0 1 15,21 0-15,0 21 0,22-21 0,-22 0 16,21 0-16</inkml:trace>
  <inkml:trace contextRef="#ctx0" brushRef="#br0" timeOffset="92002.7">1693 13462 0,'0'-21'32,"0"0"-17</inkml:trace>
  <inkml:trace contextRef="#ctx0" brushRef="#br0" timeOffset="92036.69">1820 13356 0,'43'0'15</inkml:trace>
  <inkml:trace contextRef="#ctx0" brushRef="#br0" timeOffset="92678.44">3027 13018 0,'0'0'0,"0"-22"0,0-20 0,0 21 16,0 0-16,0 0 0,0-1 15,0 44 1,0-1-16,0 0 16,0 0-16,0 21 0,0 1 0,0 20 15,0-20-15,-21-1 0,21 21 16,-22-20-16,1 20 0,21-20 0,-21-1 16,0 21-16,0-20 0,-22-1 15,22 0-15,0-20 0,0-1 0,0 0 16,0 0-16,21 0 0,0-42 31,0 0-31,0 0 0,0 0 16,0-1-16,21-20 0,0 0 0,-21-1 15,21 1-15,0 0 0,0-1 16,-21-20-16,22 21 0,-1-22 0,0 1 16,0 20-16,0 1 0,0 0 15,1 20-15,-1 1 0,0 21 0,0 0 16,0 0-16,0 21 0,1 1 15,-22 20-15,21 0 0,0 1 16,-21-1-16,21 0 0,-21 1 0,0-1 16,0 0-16,0 1 0,0-1 15,0 0-15,0-21 0,0 22 0,0 20 16,-21-42-16,21 1 0,0-1 16,-21-21-16,0 21 0,-1-21 15,1 0-15,-21 0 0,21 0 0,0 0 16,-22 0-16,1 0 0</inkml:trace>
  <inkml:trace contextRef="#ctx0" brushRef="#br0" timeOffset="93290.61">2582 13547 0,'-21'-21'0,"42"42"0,-63-64 0,42 22 15,0-42 1,21 42-16,0 21 0,0 0 16,1-22-16,20 22 0,0 0 0,1 0 15,-1 0-15,0-21 0,22 0 16,-22 21-16,22-21 0,-1 0 0,1 21 15,20-21-15,-20-1 0,20-20 0,-20 21 16,-1 0-16,1-22 0,-1 22 16,-20 0-16,-22-21 0,21-1 0,-42 22 15,0-21-15,0 21 0,0-22 16,0 1-16,-21 21 0,0 0 0,-21 0 16,20 21-16,1 0 0,-21 0 15,21 21 1,0 21-16,21 0 0,-22 1 0,22-1 15,0 0-15,0 22 0,0-22 0,0 22 16,0-1-16,0-20 0,-21 20 16,21-21-16,-21 1 0,21 20 0,0-20 15,0-1-15,0 0 0,0 1 16,0-22-16,0 0 0,0 0 0,-21 0 16,21 0-16,-21-42 31,21 0-31,0-21 0,0 21 15,0-1-15,0-20 0,0 0 16,21 21-16,0-22 0,0 1 0,0 21 16,22-22-16,-1 22 0,0-21 15,1 21-15,-1 21 0,0-21 16,1 21-16,-1 0 0,0 0 0,1 0 16,-22 21-16,21 0 0,-21 0 0,1 0 15,-22 0-15,0 1 0,0-1 16,0 0-16,0 21 0,0-21 0,-22 1 15,-20 20-15,0-21 0,21 0 0,-22 0 16,-20 1-16,20-1 0,1 0 16,0 0-16,-22 0 0,22-21 0,21 0 15,-22 21-15,22-21 0,0 0 16,0 0-16,21-21 16,21 0-16,21 0 15,-20 0-15,20 0 0,0-1 16</inkml:trace>
  <inkml:trace contextRef="#ctx0" brushRef="#br0" timeOffset="93682.35">4657 13187 0,'0'0'0,"0"-21"0,-43 21 15,22 0-15,0 0 16,-21 0-16,-1 0 0,1 0 15,21 0-15,-22 21 0,1 0 0,21 0 16,-21-21-16,20 21 0,1 1 16,0-1-16,21 0 0,0 0 15,0 0-15,21 0 0,0-21 0,1 22 16,20-1-16,0-21 0,-21 21 16,43 0-16,-22-21 0,1 21 0,-22 0 15,21 1-15,0-22 16,-20 21-16,-1 0 0,0 0 0,0-21 0,-21 21 15,0 0-15,0 1 16,0-1-16,-21-21 0,0 21 0,-22 0 16,1-21-16,-85 21 15,85-21-15,-1 21 0,1-21 16,0 0-16,21 0 0,-22 0 16,22 0-16,0 0 0,0 0 0,21-21 15,0 0-15,0 0 0,21 0 16,0 0-16,0-1 0,22 1 15</inkml:trace>
  <inkml:trace contextRef="#ctx0" brushRef="#br0" timeOffset="93931.72">5122 12996 0,'0'0'0,"0"-21"0,0 0 0,0 0 15,0 42 1,0 0-1,0 22-15,0-22 0,-21 21 0,0 0 16,21 1-16,-21-1 0,21 0 16,0 1-16,0-1 0,-21 0 0,21 1 15,0-22-15,0 21 0,0 1 0,0-22 16,0 0-16,0 21 0,0-21 0,0 1 16,21-1-16,0-21 15,0 0-15,0 0 0,0-21 16,1-1-16</inkml:trace>
  <inkml:trace contextRef="#ctx0" brushRef="#br0" timeOffset="94114.62">4826 13377 0,'0'0'0,"-21"0"0,0 0 15,21-21 1,21 21-16,0 0 0,0 0 15,21 0-15,-20 0 16,-1 0-16,21 0 0,-21-21 0,22 21 16,-1 0-16,0 0 0,-21 0 0,22 0 15,-1 0-15,0 0 0,-20 0 0</inkml:trace>
  <inkml:trace contextRef="#ctx0" brushRef="#br0" timeOffset="94514.5">5461 13356 0,'0'0'0,"-21"0"0,0 0 0,21-21 16,-22 0-16,22 0 0,0 0 15,0-1-15,0 1 16,0 0-16,22 21 16,-1 0-16,0-21 0,21 21 15,1 0-15,-22 0 0,21 21 0,0-21 16,-20 21-16,20 0 0,-21 1 15,0-1-15,22 0 0,-43 21 0,21-21 16,0 22-16,-21-22 0,0 21 0,0-21 16,0 1-16,0 20 0,0-21 0,0 0 15,-21 0-15,0 1 0,-1-22 16,1 21-16,0-21 16,0 0-16,21-21 0,0-1 15,0 1 1,0 0-16,0-21 0,0 21 0,21-1 15,0-20-15,0 21 0,1 0 0,-1-22 16,0 22-16,0-21 0,0 21 16,0 0-16,1-22 0,-1 22 0,0 21 15,0-21-15,0 21 0,0-21 0,1 21 16,-1 0-16,0 0 16,21 0-16</inkml:trace>
  <inkml:trace contextRef="#ctx0" brushRef="#br0" timeOffset="95039.2">6816 13420 0,'21'0'0,"-42"0"0,42-21 0,-21-1 16,0 1-16,0 0 0,0 0 0,0 0 15,0 0-15,0-1 0,-21-20 0,-1 21 16,22-21-16,-21 20 0,0 1 15,0-21-15,0 21 0,0 21 0,-1-21 16,1 21-16,0 0 0,0 0 16,0 21-16,0 0 0,-1 0 15,1 0-15,-21 43 16,21-22-16,0 0 0,-1-20 0,1 20 16,0 0-16,21-21 0,0 22 15,0-1-15,0-21 0,0 0 0,0 22 16,21-22-16,0 0 0,43 0 15,-43-21-15,0 0 0,22 0 16,-22 0-16,0 0 0,21-21 0,-21 0 16,1 0-16,-1 0 0,0-1 0,0 1 15,0 0-15,0 0 0,1-43 16,-1 43-16,-21-21 0,0 21 16,0-22-16,0 22 0,0 0 0,0 0 15,0 0-15,0 0 0,-21 21 31,21 21-31,-22-21 0,22 21 0,-21 0 16,21 21-16,0-20 0,0-1 0,0 0 16,0 21-16,0-21 0,0 1 15,0-1-15,21 0 0,1 0 0,-1 0 16,0 0-16,0 1 0,21-22 16,-20 0-16,-1 21 0,21-21 0,-21 0 0,0 0 15,22 0-15</inkml:trace>
  <inkml:trace contextRef="#ctx0" brushRef="#br0" timeOffset="96482.61">7514 13293 0,'0'-21'15,"0"42"-15,0-85 0,0 43 0,0-21 0,0-1 16,0 22-16,0 0 16,-21 21-16,0 0 15,0 21-15,-1-21 0,22 21 16,-21 1-16,21-1 0,-21 21 0,21-21 15,0 0-15,0 1 0,-21-1 16,21 21-16,0-21 0,0 0 0,0 1 16,0-1-16,0 0 0,0 0 0,21 0 15,0-21-15,-21 21 0,21-21 0,1 0 16,-1 22-16,21-22 16,-21 0-16,0 0 0,1 0 0,-1 0 15,21-22-15,-21 22 0,22-21 0,-22 0 16,0 0-16,0 0 0,0 0 15,0-1-15,1-20 0,-22 21 0,21-21 16,0-22-16,-21 22 0,0-22 0,21 1 16,-21-1-16,21 1 0,0-43 15,-21 64-15,0-1 0,0 22 16,0-21-16,0 21 16,0 42-16,0 0 15,-21 0-15,21 0 0,-21 22 16,21-1-16,-21 0 0,21 22 15,0-22-15,0 22 0,0-22 0,0 0 16,0 1-16,0-1 0,0 21 16,0-41-16,0 20 0,0 0 0,0-21 15,0 1-15,0 20 0,0-21 16,21-21-16,-21 21 0,21 0 0,0-21 0,1 0 16,-1 0-16,0 0 15,0 0-15,0-21 0,0 0 0,1 0 16,-1 21-16,0-21 0,0-22 15,0 22-15,0-21 0,1 21 16,-22-22-16,21 22 0,0-21 16,-21 21-16,0 0 0,21-22 0,-21 22 15,21 21-15,-21-21 0,0 42 32,0 0-32,0 0 0,0 1 0,0-1 15,0 0-15,-21 21 0,21-21 0,0 1 16,0-1-16,0 0 0,0 0 15,0 0-15,0 0 0,0 1 16,21-22-16,0 0 0,1 0 16,-1 0-16,0 0 15,0 0-15,0 0 0,0-22 16,1 22-16,-1-21 0,0 0 0,0 0 0,0 0 16,0 0-16,-21-1 0,22 1 15,-1 0-15,-21-21 0,21 21 16,-21-1-16,0 1 0,0 0 0,0 0 15,0 42 17,-21 0-32,21 0 0,0 1 15,0-1-15,-21 0 0,21 0 0,0 0 16,0 0-16,0 1 0,0-1 16,0 0-1,21-21-15,0 0 0,0 0 16,0 0-16,0 0 0,1-21 15,-1 0 1,-21-1-16,0 1 16,0 0-16,0-21 0,0-1 15,0 22-15,0 0 0,0 0 0,-21-21 16,-1 20-16,22 1 0,-21 0 16,21 0-16,-21 21 0,42-21 46,0 21-46,1 0 0,-1 0 0,0 0 16,0 0-16,21 0 0,-20 0 0,-1 0 16,0 0-16,21 0 15,-21 21-15,1 0 0,-1 0 0,0 0 16,-21 1-16,0-1 0,0 0 0,0 0 16,0 21-16,0-20 0,0-1 15,0 21-15,0-21 0,0 0 16,0 1-16,0-1 0,0 0 0,0 0 15,0 0 1,0-42 15,0 0-15,0 0-16,0 0 0,0-1 16,0 1-16,0 0 0,0 0 15,21 0-15,0-22 0,0 22 0,22-21 16,-22 0-16,21-1 0,1 22 15,20-21-15,-21 21 0,1-1 0,-1 1 16,-21 21-16,22 0 0,-22 0 0,0 0 16,0 21-16,0 1 0,0 20 15,-21-21-15,0 21 0,0 1 0,0-22 16,0 21-16,0 1 0,0-22 0,0 21 16,-21-21-16,0 0 0,21 1 0,0-1 15,-21 0-15,0 0 0,0-21 16,21 21-16,-22-21 15,1 0-15,21-21 16,0 0 0,-21 21-16,21-42 0,-21 20 15,21 1-15</inkml:trace>
  <inkml:trace contextRef="#ctx0" brushRef="#br0" timeOffset="96671.6">9271 12531 0,'-21'0'0,"0"0"0,-1 0 31,22 21-31,0 0 0,0 0 16,0 0-16,0 1 16,22-22-16,-1 0 0,0 0 15,0 0-15,0 0 0,0 0 16</inkml:trace>
  <inkml:trace contextRef="#ctx0" brushRef="#br0" timeOffset="96874.48">8107 12679 0,'-43'21'15,"86"-42"-15,-128 63 0,43-42 0,-1 21 0,43 1 16,22-22-1,-1 0-15,0 0 0,21 0 16,1 0-16,20 0 0,-21 0 0,1 0 16,20 0-16,1 0 0,-1 0 15,-20 0-15,20 0 0,-21 0 0,22 0 16,-22 0-16</inkml:trace>
  <inkml:trace contextRef="#ctx0" brushRef="#br0" timeOffset="97750.54">868 14859 0,'0'0'0,"0"-21"0,0 42 32,0 0-32,0 0 0,0 1 15,0 20-15,0 0 0,0 1 0,0-1 16,0 0-16,0 1 0,0 20 15,0-21-15,0 1 0,0-1 16,0-21-16,0 22 0,0-22 16,-21 0-16,21 0 0,-22-21 15,22-21 1,0 0-16,22 0 16,-1-1-16,0-20 0,0 21 15,21 0-15,1 0 0,-1-22 0,-21 22 16,22 0-16,-1 0 0,0 0 15,-21-1-15,22 1 0,-22 21 16,0-21-16,0 0 0,-21 0 16,21 21-16,-21-21 0,0-1 15,-21 44 17,21-1-32,-21 0 0,0 0 0,0 21 15,21 1-15,-21-22 0,21 21 16,-22 1-16,1-1 0,21 0 0,0 1 15,-21-22-15,21 21 0,-21-21 16,21 0-16,0 1 0,0-1 0,0 0 16,21-21-1,0-21 1,0 21-16</inkml:trace>
  <inkml:trace contextRef="#ctx0" brushRef="#br0" timeOffset="97899.45">1820 15219 0,'0'0'0,"0"-21"0,21 21 15,1 0 1,-22-43 0</inkml:trace>
  <inkml:trace contextRef="#ctx0" brushRef="#br0" timeOffset="97943.43">1926 15134 0,'0'0'0,"21"0"15</inkml:trace>
  <inkml:trace contextRef="#ctx0" brushRef="#br0" timeOffset="98686.79">3154 14965 0,'0'0'0,"-21"0"31,42 0-15,0-21 0,0 21-16,0-21 0,0 21 15,22-22-15,-22 1 0,21 0 0,1 0 16,-1 21-16,0-42 0,-21 20 15,22 1-15,-1 0 0,0-21 16,-20-1-16,-22 22 0,0 0 16,0 0-16,-43 0 0,22 0 0,-21 21 15,-1 0-15,1 0 0,0 0 0,-22 0 16,22 21-16,0 0 0,-1 0 16,1 0-16,0 22 0,-1-22 15,22 21-15,0-21 0,0 22 0,21-22 16,0 21-16,0-21 0,0 0 15,0 43-15,21-43 16,0-21-16,0 21 0,0 0 0,22-21 16,-22 0-16,21 0 0,1 0 0,-1 0 15,-21 0-15,21 0 0,-20 0 16,20 0-16,-21-21 0,-21 0 16,-21 0-1,0 21-15,-22 0 0,1 0 0,0-21 16,-1 21-16,1 0 0,0 0 15,-1 0-15,1 21 0,-43 0 16,64 0-16,-21 22 0,21-22 0,21 21 16,0 0-16,0 1 15,0-1-15,0 0 0,0 1 0,0-22 16,0 21-16,21-21 0,0 1 16,0-1-16,0 0 0,22 0 0,-22-21 15,21 0-15,1 0 0,-1 0 0,0 0 16,22 0-16,-1-21 0,-20 0 15,20 0-15</inkml:trace>
  <inkml:trace contextRef="#ctx0" brushRef="#br0" timeOffset="99119.55">3789 15177 0,'21'-43'15,"-127"191"-15,212-317 0,-127 233 0,42-170 0,-21 85 0,0-1 16,0 1-16,0 0 0,0 0 0,-21 21 16,21 21-1,-21 0-15,21 0 16,-22 1-16,22 20 0,0-21 0,-21 21 15,21 1-15,0-1 0,0-21 16,0 22-16,0-1 0,0-21 0,0 0 16,-21 22-16,21-22 0,0 0 15,0 0-15,0-42 32,0 0-32,0 0 15,0-1-15,0 1 0,21-21 0,0 21 16,-21-22-16,22 1 0,-1-21 15,21 20-15,-21 1 0,0 0 16,43-43-16,-22 64 0,-21 0 16,22-1-16,-1 1 0,-21 21 0,22 0 15,-22 0-15,0 21 0,21 1 16,-21-1-16,-21 21 0,22-21 0,-22 22 16,0-1-16,0 0 0,0 1 0,0-22 15,0 21-15,0 0 0,-22-20 16,22 20-16,0-21 0,-21 21 15,0-20-15,21-1 16,21-21 0,0-21-16,1-1 15,20 1-15,-21 0 16</inkml:trace>
  <inkml:trace contextRef="#ctx0" brushRef="#br0" timeOffset="100029.04">4784 14901 0,'0'-21'0,"0"42"0,0-63 0,0 21 0,0 0 16,0 0-16,-22 21 16,1 0-16,0 0 0,0 0 0,0 0 15,0 0-15,-1 21 0,1 0 16,0 0-16,0 0 0,0 0 16,0 22-16,-1-1 0,1 0 0,21 1 15,-21-1-15,21 43 16,0-43-16,0 0 0,0 1 0,0-1 15,21-21-15,0 0 0,1 1 0,-1-1 16,21 0-16,-21-21 0,22 0 16,-1 0-16,0 0 0,1 0 0,62-42 15,-62 20-15,-1 1 0,0 0 16,1 0-16,-1 0 0,0-22 16,-20 1-16,20 21 0,-21-21 15,0-1-15,-21 22 0,0-21 0,0 21 0,0-43 16,0 43-1,0 0-15,-21 0 0,0-1 0,0 22 16,0 0-16,-1 0 0,1 0 0,0 0 16,0 22-16,0-22 0,0 21 15,-1 21-15,1-21 0,0 0 0,0 22 16,21-22-16,-21 21 0,21-21 0,0 22 16,0-22-16,0 21 0,0-21 15,0 1-15,0-1 0,21 0 0,0 0 16,0-21-16,0 0 0,1 0 15,-1 0-15,0 0 0,0 0 16,0 0-16,0 0 0,1-21 0,-22 0 16,21 0-16,0-1 0,-21 1 0,21 0 15,-21 0-15,0-21 0,0 20 16,0 1-16,0 0 0,0 0 0,0 0 16,0 42 15,0 0-31,0 0 0,0 0 15,0 22-15,0-22 0,0 0 16,0 43 0,21-64-16,0 0 0,1 0 15,-1 0-15,0 0 16,0-22-16,0 1 0,0 21 16,22-21-16,-22 0 0,0-21 0,-21 20 15,21 1-15,0 0 0,1 0 0,-22-21 16,0 20-16,0 1 0,21 0 15,-21 0-15,0 0 0,0 0 0,21 21 16,-21 21 15,0 0-31,0 0 0,0 0 0,0 64 16,0-43-16,-21 22 0,21-22 16,0 22-16,0-1 0,0-21 15,0 22-15,0-1 0,0 1 16,0-22-16,0 22 0,0-1 0,21 1 15,-21 42-15,0-43 0,0-21 16,0 22-16,0-22 0,0 1 16,-21-22-16,0 21 0,21-21 0,-22 0 15,1-21-15,21-21 32,0 0-32,0-21 0,0 21 15</inkml:trace>
  <inkml:trace contextRef="#ctx0" brushRef="#br0" timeOffset="100310.87">5567 15134 0,'0'0'0,"0"-21"0,0-21 0,0 21 16,0-22-16,0 22 0,0 0 16,21 21-16,0-21 0,0 0 0,0 21 15,1 0-15,-1-22 0,21 22 0,-21 0 16,0 0-16,22 0 0,-22 0 15,0 0-15,21 22 0,-42-1 0,22 0 16,-22 0-16,0 21 0,0-20 16,0-1-16,-22 0 15,1 0-15,-42 21 0,20-20 0,1-1 16,21 0-16,-21-21 0,-1 21 16,1-21-16,21 0 0,0 0 15,-1 0-15,44-21 16,-1 0-16,21 21 15,-21-21-15</inkml:trace>
  <inkml:trace contextRef="#ctx0" brushRef="#br0" timeOffset="103087.36">6435 14901 0,'0'0'0,"0"-21"0,0 0 0,-43 21 31,22-21-31,0 21 0,0 0 16,0 0-16,-1 0 0,-20 0 0,21 21 16,0-21-16,-22 21 0,22-21 0,0 21 15,21 1-15,0-1 0,0 0 16,21 0 0,0 0-16,22-21 0,-22 21 15,0-21-15,21 22 0,1-22 0,-22 21 16,21 0-16,-21-21 0,1 21 0,-1 0 15,21 0-15,-42 1 0,21-1 16,-21 0-16,0 0 0,0 0 16,0 0-16,-21 1 0,0-22 15,0 21-15,0-21 0,-1 0 0,1 0 16,0 0-16,-21 0 0,21 0 0,-1 0 16,-20 0-16,21 0 0,0-21 0,0 21 15,-22-22-15,22 22 0,0 0 16,21-21-16,-21 21 0,42 21 31,0-21-31,0 22 16,0-1-16,22-21 0,-22 21 0,21-21 15,1 21-15,-22-21 0,21 0 0,0 0 16,-20 0-16,20 0 0,0 0 16,1 0-16,20 0 15,-21 0-15,1-21 0,-1 21 0,-21-21 16,22 0-16,-22-1 0,0 1 15,0-21-15,0 21 0,0-22 0,-21 22 16,0-21-16,0 21 0,0-43 16,0 43-16,0 0 0,0 0 0,0 0 15,-21 21 1,0 0-16,21 21 16,-21 0-16,21 0 0,0 0 15,0 0-15,0 1 0,0-1 0,0 0 16,0 0-16,0 21 0,0-20 15,21-1-15,0 0 0,0 0 16,1-21-16,-1 0 0,21 0 16,-21 0-16,22 0 0,-22 0 0,21 0 15,-21 0-15,43-21 0,-43 0 16,-21 0-16,21-1 0,0 1 16,-21 0-16,21 0 0,-21-21 15,0 20-15,0 1 0,0 0 0,0 0 0,0 0 16,0 0-16,0 42 31,-21-21-15,21 21-16,0 0 0,0 0 0,0 22 15,0-22-15,0 0 0,0 0 16,0 0-16,0 0 0,21 1 0,-21-1 16,22-21-16,-1 21 0,0-21 0,0 0 15,0 0-15,0 0 0,1 0 16,20 0-16,-21 0 0,0-21 0,0 0 15,1-1-15,-1 1 0,0 0 0,0 0 16,-21-21-16,21 20 0,0-20 0,1-43 16,-22 22-1,0 21-15,0-1 0,0-20 0,21 20 16,-21 1-16,0 0 0,0-1 0,0 22 16,0 0-16,0 42 31,-21 22-31,21-22 0,0 21 0,0 0 15,0-20-15,0 20 0,0 0 16,0 1-16,0-1 0,21 0 0,-21 1 16,21-1-16,0 0 0,0-21 15,0 22-15,1-22 0,-1 21 0,21-21 16,-21 1-16,22-22 0,62 21 16,-62-21-16,-1 0 15,-21 0-15,22 0 0,-1-21 0,-21-1 16,21 22-16,-20-21 0,-1 0 15,0-21-15,0 21 0,0-1 0,0-20 16,1-43-16,-22 64 16,0-21-16,0 21 0,0 0 15,-22 21-15,1 0 0,-21 0 0,21 0 16,0 0-16,-1 0 0,1 0 0,0 21 16,0 0-16,0 0 0,0 0 15,-1 0-15,22 22 0,0-22 0,0 0 16,0 0-16,0 0 0,0 1 0,0-1 15,0 0-15,22 0 16,-1-21-16,0 0 16,0 0-16,0 0 0,0 0 0,1 0 15,-1 0-15,-21-21 0,21 21 16,0-21-16,0 0 0,-21-1 0,21 1 16,1 0-16,-22 0 0,21 0 0,-21-22 15,21 1-15,-21 21 16,0 0-16,0 42 31,0 0-31,-21 0 16,21 0-16,0 1 0,0-1 0,0 0 15,0 0-15,0 0 0,0 0 16,0 1-16,21-22 16,0 21-16,0-21 0,0 21 15,1-21-15,20 0 0,-21 0 0,0 0 16,0 0-16,1-21 0,20 21 0,-21-21 15,0-1-15,0 1 0,1 0 16,-22 0-16,21 0 0,0-22 16,0 1-16,-21 0 0,21-1 0,-21-20 15,0-1-15,21 1 0,-21-43 16,0 43-16,0 20 0,22 1 0,-22-22 16,0 43-16,0 42 31,0 1-31,0 20 0,0 0 15,0 1-15,0-1 0,0 0 0,0 1 16,0-1-16,0 21 0,0-20 16,0-1-16,0-21 0,0 22 0,0-1 15,0-21-15,0 21 0,0-20 0,0-1 16,21 0-16,0 0 0,-21 0 16,21-21-16,0 0 0,0 0 0,1 0 15,-1 0-15,0 0 0,21 0 16,-21 0-16,1-21 0,-1 0 0,21 21 0,-21-21 15,0 0-15,1-1 0,-1 1 16,0-21-16,0 21 0,0 0 16,-21-1-16,0-20 0,21 21 0,1 0 15,-22 42 17,0 0-32,0 0 0,0 0 15,0 1-15,0-1 0,-22 0 16,22 0-16,0 0 0,0 0 15,0 1-15,0-1 0,0 0 16,22 0-16,-1-21 16,0 0-16,0 0 15,0 0-15,0 0 0,1-21 16,-1 0-16,0 0 16,0-1-16,-21 1 0,21 0 15,-21 0-15,21 0 0,-21 0 0,22-22 16,-22 22-16,21 21 0,-21-21 0,0 0 15,0 42 17,0 0-32,0 0 0,0 0 15,0 1-15,0-1 0,0 0 16,0 0-16,0 0 0,0 0 16,0 1-16,0-1 0,0 0 15,0 0-15,21-21 0,0 21 16,0-21-16,0 0 15,1 0-15,-1 0 0,0-21 16,0 0-16,-21 0 16,0 0-16,0-1 0,0-20 15,0 21-15,0 0 0,0 0 16,0-1-16,-21-20 0,21 21 0,-21 0 16,0 0-16,-1 21 0,22-22 15,-21 22-15,0 0 0,42 0 47,0 0-47,1 0 16,-1 0-16,21 0 0,-21 0 0,0-21 15,1 21-15,20 0 0,-21 0 16,21 0-16,-20 0 0,20 0 0,0 0 16,-21 0-16,22 0 0,-22 0 15,21 0-15,-21 0 0,1 21 0,-1 1 16,-21-1-16,0 0 0,0 0 15,0 0-15,0 0 0,0 1 16,0-1-16,0 0 0,0 0 0,-21 0 16,21 0-16,-22 1 0,22-1 0,-21 0 15,0 0-15,21 0 16,0 0 0,0-42 15,0 0-16,0 0-15,0 0 0,0 0 16,21-1-16,0 1 0,1 0 0,-1-21 16,0 21-16,0-22 0,21 22 15,-20-21-15,20-1 0,43-41 16,-43 63-16,0 21 16,-21 0-16,1 0 0,20 0 0,-21 21 15,-21 0-15,0 0 16,0 0-16,0 0 0,0 22 0,0-1 15,-21-21-15,21 22 0,-21-22 16,0 0-16,21 0 0,0 21 0,-22-20 16,22-1-16,-21 0 0,21 0 15,21-21 1,1 0 0,-1 0-16,0-21 0,-21 0 15,21 21-15,0-21 0,0-1 0,1 1 16,-22 0-16,21 0 0,0 0 15,0 0-15,0-1 0,22-41 16,-22 21-16,-21 20 0,21-20 16</inkml:trace>
  <inkml:trace contextRef="#ctx0" brushRef="#br0" timeOffset="103347.91">10583 13970 0,'-21'0'0,"42"0"0,-63 0 0,21 0 0,0 0 32,21 21-32,0 0 15,0 1 1,21-22-1,-21 21 1</inkml:trace>
  <inkml:trace contextRef="#ctx0" brushRef="#br0" timeOffset="103590.77">9229 14415 0,'-43'21'0,"86"-42"0,-107 42 16,43-21-16,0 21 0,42-21 31,0 0-31,21 0 0,1 0 16,-22 0-16,21 0 0,1 0 15,20 0-15,-21 0 0,1 0 0,-1 0 16,0 0-16,43-21 15,-43 21-15,-20 0 16,-22-21-16,0-1 0</inkml:trace>
  <inkml:trace contextRef="#ctx0" brushRef="#br0" timeOffset="-89942.02">16510 5249 0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6:21:14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12742 15917 0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6:21:18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10710 5376 0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5:25:37.8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381 0,'0'0'0,"0"-21"0,21 0 0,-21 0 16,0-1-16,-21 1 15,21 0-15,-21 21 0,0-21 32,21 42-17,-21 0-15,21 0 0,0 1 16,0-1-16,0 21 0,0 0 0,-22 1 15,22-1-15,-21 0 0,0 1 16,21 63-16,-21-43 0,0 1 16,0-22-16,21 21 0,0 1 15,-22-22-15,22 1 0,-21-1 0,21 0 16,-21 1-16,21-22 0,0 0 16,0 42-16,0-84 46,0 0-30,21 0-16,-21-21 0,21 20 16,-21-20-16</inkml:trace>
  <inkml:trace contextRef="#ctx0" brushRef="#br0" timeOffset="382.78">2371 550 0,'0'-21'0,"0"-85"32,0 85-32,0 0 15,0 0-15,21 0 0,0 0 0,0-1 16,0 1-16,0 0 0,22 0 16,-22 21-16,21-21 0,-21 21 0,22 0 15,-1 0-15,0 0 0,1 21 16,84 42-1,-106-20-15,21-1 0,1 0 0,-22 1 16,0-1-16,0 0 0,-21 1 16,21 20-16,-21-20 0,0-1 15,0 21-15,0-20 0,-42 63 16,21-64-16,21-21 0,-21 21 0,21-20 16,0 20-16,-22-21 0,22 0 15,0 0-15,0-42 47,0 0-47,-21 0 16,21 0-16,-21 0 0,21-1 0</inkml:trace>
  <inkml:trace contextRef="#ctx0" brushRef="#br0" timeOffset="622.64">2265 910 0,'-21'0'0,"42"0"0,-21 0 16,21 0-16,0 0 15,0 0-15,22 0 0,-22 0 0,0 0 16,21 0-16,1 0 0,-1-21 16,0 21-16,64-21 15,-64 21-15,1-21 0,-1 21 0,-21 0 16,22-21-16,-22 21 0,0 0 15,0 0-15,0-22 16</inkml:trace>
  <inkml:trace contextRef="#ctx0" brushRef="#br0" timeOffset="904.48">3281 720 0,'0'-21'15,"0"-1"-15,0 1 16,21 21 15,0 0-31,0 0 0,43 0 16,-43 0-1,0 21-15,0 1 0,0-1 0,1 0 16,-1 0-16,0 0 0,0 22 16,-21-22-16,0 21 0,0-21 0,0 22 15,0-1-15,-42-21 16</inkml:trace>
  <inkml:trace contextRef="#ctx0" brushRef="#br0" timeOffset="1022.41">3450 1228 0,'0'-21'31,"0"-1"-16,0 1-15,0 0 16,0 0-16,0-21 0,21 20 0,-21-20 16,21 0-16,1-1 0,-22 22 15,21-42-15</inkml:trace>
  <inkml:trace contextRef="#ctx0" brushRef="#br0" timeOffset="1105.35">3768 614 0,'0'21'0,"0"0"15,21 0-15</inkml:trace>
  <inkml:trace contextRef="#ctx0" brushRef="#br0" timeOffset="1279.26">4487 572 0</inkml:trace>
  <inkml:trace contextRef="#ctx0" brushRef="#br0" timeOffset="1363.22">4127 614 0,'0'0'15,"0"21"-15,22 0 0,-1-21 0,0 21 16,0 1-16,-21-1 0,42 63 15,-42-20 1,-21-43-16</inkml:trace>
  <inkml:trace contextRef="#ctx0" brushRef="#br0" timeOffset="1507.13">4212 1185 0,'-21'0'16,"0"0"0,21-21 15,0 0-31,0 0 0,0 0 0,0-22 15,21 22-15,0-21 16,-21 21-16,21-43 0,43 43 0,-43-21 16,-21-1-16,21 43 0</inkml:trace>
  <inkml:trace contextRef="#ctx0" brushRef="#br0" timeOffset="1665.04">4064 847 0</inkml:trace>
  <inkml:trace contextRef="#ctx0" brushRef="#br0" timeOffset="3070.24">3344 656 0,'0'0'0,"21"0"78,1 0-78,-1 0 16,0 0-16,21 0 0,-21 21 15,1-21-15,-1 22 0,0-22 0,21 21 16,-21-21-16,1 21 0,-1 0 16,0 0-16,0 0 0,21 22 15,-42-22-15,22 0 0,-22 21 16,21-20-16,-21-1 0,0 21 16,0-21-16,0 0 0,0 43 0,0-43 15,-21 0-15,-1 0 16,1 1-16,0-1 0,0 0 0,0 0 15,21 0-15,-21-21 0,-1 0 16,22 21-16,-21-21 0,0 0 16,0 0-1,21-21-15,0 0 0,0 0 0,0 0 16,0-22-16,0 22 0,0 0 16,0-21-16,0 21 0,0-22 15,0 22-15,0-21 0,21-1 0,0 1 16,-21 0-16,43 21 0,-22-22 15,0 22-15,21-42 16,-21 63-16,22-22 0,-22 1 16,0 0-16,0 21 0,0 0 15,-21-21-15,22 21 16,-1 0 0,-21 21-1</inkml:trace>
  <inkml:trace contextRef="#ctx0" brushRef="#br0" timeOffset="3721.87">4022 677 0,'0'-21'16,"0"0"15,21 21-31,0 0 16,0 0-1,0 0-15,0 21 0,1-21 16,-22 21-16,21 1 0,0-1 16,0 0-16,0 21 0,0 1 15,1-1-15,-1-21 0,-21 21 16,0-20-16,0 20 0,0-21 0,0 21 16,0-20-16,0-1 0,0 21 15,0-21-15,0 0 0,0 1 16,0-1-16,0 0 0,-21 0 15,-1-21-15,1 0 16,0 21-16,0-21 0,0 0 16,0 0-16,-1 0 0,1-21 15,21 0-15,0 0 16,0 0-16,0-22 16,0 22-16,0-21 0,0-1 0,0 22 15,21-21-15,1 0 0,-1-1 16,-21 1-16,21 21 0,0-22 15,0 22-15,0 0 0,1 0 0,-1 0 0,0 21 16,0-21-16,0 21 0,0 0 16,1 0-16,-1-22 0,0 22 15,0 0 1,0 0-16,-21 22 31,0-1-15</inkml:trace>
  <inkml:trace contextRef="#ctx0" brushRef="#br0" timeOffset="4433.97">4868 826 0,'21'0'16,"1"-22"0,-22 1-16,0 0 0,0 0 15,0 0 1,0 0-16,0-1 0,0 1 15,0 0-15,0 0 16,0 0-16,-22 0 16,1 21-16,0 0 0,0 0 15,0 0-15,0 0 16,-1 21-16,1 0 0,0 0 0,0-21 16,-21 21-16,20 22 0,1-22 15,21 21-15,-21-21 0,0 22 0,0-1 16,21-21-16,-21 21 0,21 1 15,0-22-15,0 21 0,0-21 0,0 22 16,0-22-16,0 0 0,0 0 16,21 0-16,0-21 0,0 0 15,0 0-15,0 0 16,1 0-16,20 0 0,-21 0 16,0-21-16,0 21 0,1-21 0,-1 0 15,0 0-15,0 0 0,0-1 0,-21 1 16,0 0-16,21-21 0,-21 21 15,0-22-15,22 22 0,-22-21 0,0 21 16,0-22-16,0 22 0,0 0 16,0 0-16,0 0 0,0-1 15,0 44 17,0-1-32,0 0 0,0 0 15,0 0-15,0 22 0,0-22 16,0 21-16,0-21 0,0 0 0,0 22 15,0-22-15,0 0 0,0 0 16,0 0-16,0 1 0,0-1 0,21 0 16,0 0-16,0-21 15,0 0-15,0 0 16,1 0 0,-1-21-16,-21 0 0,21 21 15</inkml:trace>
  <inkml:trace contextRef="#ctx0" brushRef="#br0" timeOffset="5346.13">5355 677 0,'0'-42'32,"-21"63"-1,21 0-31,0 1 15,0-1-15,-21 21 0,21-21 0,-21 0 16,21 22-16,0-22 0,0 21 16,0-21-16,0 22 0,0-22 15,0 21-15,0-21 0,0 1 16,0-1-16,0 0 0,0 0 0,0 0 16,0 0-16,21-21 15,0 0-15,0 0 0,0 0 0,0 0 16,1 0-16,-1 0 0,21-21 0,-21 0 15,0 0-15,22 21 0,-22-21 16,0-22-16,0 22 0,22 0 0,-43 0 16,21-21-16,0 20 0,0-20 15,-21 21-15,0-21 0,21 20 0,-21 1 16,21-21-16,-21 21 0,0 0 16,0-1-16,0 1 15,-21 42 16,21 1-15,0-1-16,-21 0 0,21 0 16,-21 0-16,21 0 0,-21 22 0,21-22 15,0 21-15,0 1 0,0-1 16,0 0-16,0 1 0,0-1 0,0 0 16,0 1-16,0 20 0,0-21 0,0 1 15,0 20-15,0-20 0,0 20 16,21-21-16,-21 22 0,21-1 0,-21 1 15,0-1-15,0 1 0,0-1 16,0 1-16,0-1 0,0-20 16,0 20-16,0 1 0,0-22 0,0 22 15,0-22-15,0 0 0,-21 1 0,21-1 16,-21 0-16,21-21 0,-21 22 16,21-22-16,0 0 0,-22 0 0,1 0 15,0-21 1,0 0-1,0-21-15,21 0 0,0 0 0,0 0 16,-21-22-16,-1 1 0,22 0 0,-21-1 16,21 1-16,0-21 15,-21-1-15,0 1 0,21-1 0,-21 1 16,21-1-16,0-21 0,0 22 16,0-1-16,0 1 0,0-1 0,0 1 15,21-1-15,0 22 0,0 0 0,-21-1 16,21 1-16,1 0 0,41-85 15,-42 106-15,0-22 16,1 1-16,-1 21 0,0-22 16,0 22-16,0 0 0,0 0 15,1 0-15,-1 0 0,-21-1 16,21 1-16,0 21 31</inkml:trace>
  <inkml:trace contextRef="#ctx0" brushRef="#br0" timeOffset="5838.36">6435 635 0,'0'-21'32,"0"0"-32,-22 21 15,1 0-15,0 0 16,0 0-16,0 0 0,0 0 0,-1 21 16,1-21-16,0 21 0,0 0 15,21 0-15,-21-21 0,0 22 16,-1-1-16,22 0 0,0 0 0,0 0 15,0 0-15,0 1 0,0-1 16,22 0 0,-1-21-16,0 0 0,0 0 0,0 0 15,0 0-15,1 0 0,-1 0 16,0 0-16,21 0 0,-21 0 16,1 21-16,-1-21 0,0 21 0,0 0 15,0-21-15,-21 22 0,0-1 16,0 0-1,0 0-15,0 0 0,-21-21 16,0 21-16,0 1 0,0-22 16,-1 21-16,1-21 0,-21 21 0,21-21 15,0 0-15,-1 21 0,1-21 16,0 21-16,0-21 0,0 0 0,0 0 16,-1 0-16,1 0 15,0 0 1</inkml:trace>
  <inkml:trace contextRef="#ctx0" brushRef="#br0" timeOffset="6551.26">2413 1609 0,'0'0'0,"-21"0"0,-85 0 31,106-21-31,-21 21 0,21-22 47,21 22-47,0 0 0,0 0 0,0 0 16,1 0-16,20 0 0,0 0 15,-21 0-15,22 0 0,-1 0 0,0 0 16,22 0-16,42 0 16,-64 0-16,22 0 0,-1 0 0,1 0 15,-1 0-15,85 0 16,-63 0-16,0 0 0,20 0 0,1 0 16,0 0-16,106 0 15,-106-21-15,21 21 0,0 0 0,0 0 16,0 0-16,-22 0 0,22 0 15,0-21-15,-21 21 0,127 0 16,-106 0-16,-21 0 0,0 0 16,0 0-16,-1-21 0,1 21 0,0 0 15,-21 0-15,-1-21 0,1 21 0,0 0 16,-22 0-16,22 0 0,-22 0 16,1 0-16,-1 0 0,-20 0 0,-1 0 15,0 0-15,1 0 0,-1 0 0,-21 0 16,0 0-16,1 0 0,-1 0 15,0 0-15,-42 0 63,0 0-63,-1 0 16,1 0-16</inkml:trace>
  <inkml:trace contextRef="#ctx0" brushRef="#br0" timeOffset="6658.19">6921 1482 0,'0'-21'0</inkml:trace>
  <inkml:trace contextRef="#ctx0" brushRef="#br0" timeOffset="9233.96">931 3048 0,'0'0'0,"0"-21"0,0 0 31,0 0-31,0-1 16,0 1-16,0 0 15,0 42 32,0 0-47,0 1 0,0-1 16,0 0-16,0 21 0,0-21 16,0 22-16,0-1 0,0 0 0,0 1 15,0-1-15,0 0 16,0 1-16,0-1 0,0 0 0,0-20 0,0 20 15,0-21-15,0 21 0,0-20 16,0-1-16,0 0 0,21-21 47,1 0-47,-22-21 16,21 0-16,0-1 0,-21 1 0,21 0 15,0-21-15,0 21 0,1-64 16,-1 43-16,0 20 0,0-20 15,0 0-15,0 21 0,1-22 16,-1 22-16,0 0 0,0 0 16,0 21-16,0 0 31,-21 21-31,0 0 0,22 0 16,-22 0-16,0 22 0,0-22 15,0 0-15,0 21 0,0 1 16,21-1-1,-21-21-15,21 0 0,-21 1 0,21-1 16,-21 0-16,21-21 0,0 21 16,1-21-16,-1 0 0,0 0 0,0 0 15,0 0-15,0 0 0,1 0 16,-1 0-16,0 0 0,21-21 0,-21 0 16,1 21-16,-1-21 0,0-1 15,0-20-15,0 21 0,0 0 16,-21-22-16,0 22 0,22-21 0,-22 0 15,0-1-15,0 22 0,0-21 0,0 21 16,0-22-16,-22 22 16,1 0-16,21 0 0,-42 0 15,21 21-15,0 0 16,-1 0-16,1 0 0,0 0 0,0 21 16,21 0-1,0 0-15,0 0 0,0 0 0,0 1 16,0-1-1,0 0-15,21 0 0,-21 0 0,21-21 0,0 0 16,22 21-16,-22-21 0,0 0 16,0 0-16,22 0 0,20 22 15,1-65 1,-22 22-16,0 0 0,-21 0 16,22 0-16,-22-1 0,21 1 15,-21 0-15,1-21 0,-1 21 0,-21-1 16,0-20-16,21 0 0,-21 21 15,0-22-15,0 22 0,0 0 16,42 0-16,-42 0 0,0-1 16,0 1-16,-21 21 0,0 0 15,0 0-15,0 43 0,-1-22 16,22 0-16,0 0 0,0 0 16,0 0-16,0 1 0,0-1 0,0 21 15,0-21-15,0 22 0,0-1 16,0-21-16,0 21 0,0 1 0,43-22 15,-43 21-15,0 1 0,0-1 16,0 0-16,0-21 0,-21 22 0,21 20 16,0-20-1,0-22-15,0 0 0,0 0 0,-22 0 16,22 0 0,-21-21-1,21-21 1,0 0-16,0 0 15,0 0-15,0 0 16,0-22-16,21 22 0,1-21 0,-1 21 16,-21-22-16,21 22 0,21-21 15,-21 21-15,1-1 0,20 1 0,-21 0 16,21 0-16,-20 0 0,20 0 16,-21 21-16,0 0 0,22 0 0,-22 0 15,21 0-15,-21 0 0,0 0 16,1 21-16,-1 0 0,0 42 15,-21-20 1,0-22-16,0 21 0,0-21 16,0 1-16,0-1 0,0 0 0,0 0 15,0 0-15,-21-21 0,21 21 16,0 1-16,0-44 62,0 1-62,0-21 16</inkml:trace>
  <inkml:trace contextRef="#ctx0" brushRef="#br0" timeOffset="9343.91">3069 3069 0,'0'0'0,"0"-21"0,0 0 0</inkml:trace>
  <inkml:trace contextRef="#ctx0" brushRef="#br0" timeOffset="9418.86">3196 2963 0,'0'0'0,"-21"22"0,-43-22 16,64 21-16,-21 0 0,21 0 15,-21 0-15,21 0 0,-21 22 0,21-22 16,-21 0-16,21 0 0,0 22 16</inkml:trace>
  <inkml:trace contextRef="#ctx0" brushRef="#br0" timeOffset="10096.48">2963 3450 0,'43'43'31,"-43"-22"-31,21-21 0,0 0 0,0 0 16,0 0-16,22 0 16,-22 0-16,0 0 0,21 0 0,-21-21 15,1 21-15,20-22 0,-21 1 0,0 21 16,0-21-16,1 0 0,-1-21 16,-21 20-16,21 1 0,0-42 15,-21 20-15,0 22 16,0-21-16,0 21 0,21 0 0,-21-1 0,0 1 15,0 0-15,0 0 0,-21 21 47,21 21-31,0 0-16,0 0 0,0 1 16,0-1-16,0 21 0,0-21 0,0 22 15,0-1-15,0-21 0,-21 64 16,21-43-16,-21 0 0,21 1 15,21 41-15,-21-41 0,21 20 16,-21-20-16,0-1 0,0 21 16,0-20-16,0 63 15,0-43-15,0 64 0,0-85 16,0 22-16,0-22 0,21 22 16,-21-22-16,0 0 0,21 1 0,-21-1 15,0 0-15,0 1 0,22-1 0,-1 0 16,0 43-1,-21-64-15,0 0 0,0 1 16,0-44 15,-21 1-31,0 0 16,-1 0-16,1 0 0,0 0 16,0-1-16,0-20 0,-22 21 0,22-21 15,0 20-15,0-20 0,0-21 0,0 20 16,21 1-16,0-22 0,0 22 15,0-21-15,0-1 0,0 22 16,0-22-16,42-63 16,-21 85-16,21-43 15,-20 64-15,-1-42 0,0 20 16,-21 22-16,21 0 0,0-21 16,-21 20-16,21 22 0,-21-21 0,0 0 15,22 21-15,-22-21 0,21 21 16,-21-21-16,0 0 0,0-1 15</inkml:trace>
  <inkml:trace contextRef="#ctx0" brushRef="#br0" timeOffset="10596.19">3133 3027 0,'0'0'0,"-22"0"0,1 0 16,-21 0-16,42 21 15,0 0-15,0 0 16,0 1-16,0-1 0,0 0 0,0 21 16,-21 1-16,21-22 0,0 21 15,0 0-15,0-20 0,0 20 0,0-21 16,0 0-16,0 0 0,0 1 16,0-1-16,0 0 0,21-21 0,0 0 15,0 0-15,0 0 0,1 0 16,-1 0-16,0 0 0,0 0 15,21 0-15,-20-21 0</inkml:trace>
  <inkml:trace contextRef="#ctx0" brushRef="#br0" timeOffset="11502.67">4466 3239 0,'0'0'0,"-21"0"0,0 0 0,0 0 15,-1 0 1,1 0-16,0 0 16,0 0-1,444 0 95,-402 0-95,22 0-15,-1 0 16,0 0-16,1 0 0,20 0 0,1 0 16,-1 0-16,-20 0 0,20 0 15,1 0-15,-22 0 0,21 0 0,1 0 16,-22 0-16,22 0 0,-22 0 15,0 0-15,85 0 16,-84 0-16,-1 0 0,-21 0 16,22 0-16,-22 0 0,0 0 0,0 0 15,0 0-15,0 0 0,-21-22 32,-21 22 14,0 0-30,0 0-16,0 0 16</inkml:trace>
  <inkml:trace contextRef="#ctx0" brushRef="#br0" timeOffset="11639.6">5778 3006 0,'0'0'0,"-21"0"0</inkml:trace>
  <inkml:trace contextRef="#ctx0" brushRef="#br0" timeOffset="12006.39">5609 3577 0,'42'0'0,"-84"0"0,106 0 0,-86 21 31,1 1-31</inkml:trace>
  <inkml:trace contextRef="#ctx0" brushRef="#br0" timeOffset="12046.36">5609 3535 0,'0'0'0</inkml:trace>
  <inkml:trace contextRef="#ctx0" brushRef="#br0" timeOffset="22662.29">5673 2900 0,'0'-21'16,"0"0"-1,-22 21-15,22-22 16,-21 22 0,21 22 46,21-22-62,1 21 16,-1-21-16,0 21 0,-21 0 15,21-21-15,21 21 0,-20 0 0,-1 1 16,21-22-16,-21 21 0,22 0 0,-22 0 16,21-21-16,-21 21 0,22 0 15,-22-21-15,21 22 0,-21-22 0,0 21 16,22-21-16,-22 0 0,0 21 16,0-21-16,0 0 0,1 21 0,-1-21 15,0 0-15,0 0 16,-21 21 15,-21-21-15,0 21-16,0-21 0,-1 22 15,1-22-15,0 21 0,0-21 0,0 21 16,0 0-16,-22-21 0,22 21 0,-21 0 16,-1 1-16,1-1 0,0 0 15,-1 0-15,1 0 0,0-21 16,-1 21-16,1 1 0,0-1 0,-1 0 0,22 0 15,-21 0-15,21-21 16,-22 21-16,1 1 16,21-1-16,-21-21 0,20 0 15,22 21-15,22-21 63,-1 0-63,-21-21 15</inkml:trace>
  <inkml:trace contextRef="#ctx0" brushRef="#br0" timeOffset="156323.04">6879 3323 0,'0'21'0,"0"1"16,21-44 46,0 1-62,1 0 0,-1 0 16,0 0-16,0 0 0,0-22 15,-21 22-15,21-21 0,1 21 0,-22-22 16,0 1-16,21 0 0,-21 20 16,21-20-16,-21 0 0,0-1 0,0-20 15,0 42-15,0-22 16,0 22-16,-21 0 0,21 0 15,-21 21-15,21-21 0,-22 21 16,22 21 0,0 0-16,-21 0 0,21 0 0,0 1 15,0-1-15,0 63 16,0-20-16,0-43 0,0 21 16,0 1-16,-21-1 0,21-21 15,0 22-15,0-1 0,-21 0 0,21-21 16,0 22-16,0-22 0,0 21 0,0-21 15,0 1-15,0-1 0,0 0 16,0-42 15,21 0-31,0 21 0,-21-22 16,21 1-16,-21-21 0,0 21 0,22 0 16,-1-22-16,-21 22 0,21-21 15,0 21-15,-21-1 0,21-20 0,0 21 16,-21 0-16,22 0 0,-1 21 15,-21-22-15,21 22 0,0 0 0,0 0 16,0 0-16,-21 22 16,0-1-16,22 0 0,-22 0 0,21 0 15,-21 0-15,0 1 0,0 20 0,0 0 16,0-21-16,21 43 16,-21-1-16,21-41 15,-21-1-15,0 0 0,21-21 0,-21 21 16,21-21-16,1 0 15,-1 0-15,0 0 0,0 0 16,0-21-16,0 21 0,1-21 16,-1 0-16,0-22 0,0 22 0,0 0 15,0-21-15,1 20 0,-22-20 16,0 21-16,21-21 0,-21 20 0,21-20 16,-21 21-16,0 0 0,0 0 0,0-1 15,0 1 1,0 42-1,0 1 1,0-1-16,0 0 0,0 0 0,0 21 16,0-20-16,0-1 0,0 21 0,-21-21 15,21 22-15,0-22 0,0 21 16,0 0-16,0-20 0,0-1 16,21 0-16,0-21 15,0 0-15,0 0 0,1 0 0,-1 0 16,0 0-16,21-21 0,22-22 15,-43 22-15,21 0 0,-21 0 16,1 0-16,-1-22 0,0 22 0,0-21 16,0 21-16,0-22 0,1 22 15,-22 0-15,0 0 0,0-21 16,21 20-16,-21 1 16,0 42-1,0 1 1,-21-1-16,21 0 0,0 0 0,0 21 15,0-20-15,-22-1 0,22 42 16,0-42-16,0 1 16,0-1-16,0 0 0,0 0 0,0 0 15,0 0-15,22-21 0,-1 22 0,0-22 16,21 0 0,-21 0-16,22 0 15,-22 0-15,0 0 0,0-22 0,0 22 16</inkml:trace>
  <inkml:trace contextRef="#ctx0" brushRef="#br0" timeOffset="157060.28">9102 2879 0,'0'-21'0,"-64"-22"31,43 22-31,0 21 0,0 0 0,-22 0 0,22 0 15,-42 42-15,20-20 16,22-1-16,0 0 0,-21 0 16,20 21-16,-20-20 0,21 20 0,0-21 15,0 21-15,-1-20 0,22 20 16,0-21-16,0 21 0,0-20 0,0-1 16,0 0-16,0 0 0,22 0 15,-1-21-15,0 21 0,0-21 16,21 0-16,22 0 0,-43-21 15,21 0-15,-20 0 0,20 21 16,-21-42-16,0 20 0,22 1 0,-1-21 16,-21-22-1,0 43-15,-21 0 0,21 0 16,-21 0-16,0 0 0,0-1 16,0 44 15,0-1-31,-21 0 0,0 0 0,21 0 15,-21 0-15,21 22 0,0-1 0,-21 0 16,0 1-16,21-1 0,0 0 16,0 1-16,0 63 15,0-64-15,0 21 0,0-20 0,0 20 16,0-20-16,0 20 0,0-21 0,0 22 16,0-1-16,0-20 0,0 20 0,0 1 15,0-1-15,0 1 0,0-1 16,0-20-16,0-1 0,0 43 15,0-43-15,0-21 0,0 0 16,0 0-16,-22 1 0,1-22 16,0 0-1,0 0-15,0-22 0,0 1 0,-1 21 16,1-21-16,-21-21 0,21 21 0,0-22 16,-1 1-16,1-22 0,0 1 15,0-64-15,21 63 16,-21 1-16,21-1 0,0 1 0,0 21 0,0-22 15,0 22-15,0-1 16,21 1-16,0 0 0,0 21 0,0-22 16,-21 1-16,43 21 0,-22-22 15,0 1-15,0 21 0,22-21 0,-22 20 16,0-20-16,21 0 0,-21 21 0,22-22 16,-22 22-16,0 0 0</inkml:trace>
  <inkml:trace contextRef="#ctx0" brushRef="#br0" timeOffset="157394.09">9165 3048 0,'21'0'0,"0"0"16,1 0 0,-1 0-16,0-21 15,0 21-15,-21-21 0,21 0 0,0 21 16,1-22-16,-1 1 0,-21 0 15,21 0-15,-21 0 0,0 0 16,0-1-16,-21 22 16,0 0-16,-1 0 15,1 0-15,0 22 0,0-1 16,0 0-16,0 21 0,21-21 16,0 22-16,0-22 0,-22 21 15,22-21-15,0 22 0,0-22 0,0 0 16,0 21-16,0-20 0,22-1 15,-1 0-15,0-21 0,0 0 16,0 0-16,0 0 0,22 0 0,-22 0 16,0 0-16,0-21 0,22 0 15,-22-1-15</inkml:trace>
  <inkml:trace contextRef="#ctx0" brushRef="#br0" timeOffset="158563.42">10541 3133 0,'21'0'32,"0"0"-17,0-21-15,1 21 0,-1-22 16,0 1-16,-21 0 0,21 0 16,0 0-16,-21 0 0,0-1 0,21 1 15,-21-21-15,22 21 0,-22-22 16,0 22-16,0-21 0,0 21 0,0 0 15,0-1-15,0 1 0,0 0 0,0 42 32,-22 0-17,22 22-15,-21-22 0,21 21 16,0-21-16,-42 85 16,42-42-16,0-43 15,0 21-15,0-21 0,0 1 16,0-1-16,0 21 0,21-21 0,0-21 15,0 21-15,1 1 0,-1-22 16,0 0-16,0 0 0,0 0 0,43 0 16,-43 0-16,21-22 0,-21 1 15,1 21-15,20-21 0,-21 0 16,0 0-16,0-22 0,1 22 0,-22 0 16,0-21-16,21-1 0,-21 22 0,0-21 15,0 0-15,0-1 16,0 22-16,-21-21 0,-1 21 0,1-1 15,-42-20-15,42 42 16,-22 0-16,22 0 0,0 0 0,-21 0 16,20 0-16,-41 42 0,42-20 15,0-1-15,21 21 0,0-21 16,0 0-16,0 1 0,0-1 0,21-21 16,0 21-16,0 0 0,21-21 15,-20 0-15,20 21 0,-21-21 0,21 0 16,1 0-16,-1 0 0,0 0 0,1 0 15,-1-21-15,0 21 16,1-21-16,-1 0 0,0 0 0,-20-1 16,-1 1-16,21 0 0,-21 0 0,0 0 15,-21 0-15,0-22 0,22 22 16,-22-21-16,0 21 0,0-1 16,0 1-1,-22 42 1,22 1-16,0-1 15,0 21-15,-21-21 0,21 22 0,0-22 16,-21 21-16,21 0 0,0 1 0,0-1 16,-21 22-16,21-22 0,-21 21 15,21-20-15,-21 20 0,21 1 16,0-1-16,0 1 0,0 63 16,0-64-16,0 1 0,0-1 15,0 1-15,0-1 0,21 1 0,-21-1 16,21 1-16,-21-22 0,0 22 0,0-1 15,0 1-15,0-22 0,0 0 0,0 22 16,0 42 0,0-85-16,0 0 0,0 0 0,-21-21 15,0 0 1,-1-21 0,1 0-16,0 0 0,21-22 0,-21 1 15,0 0-15,0-22 0,21 22 16,0-22-16,-22-20 0,22 20 0,0 1 15,0-1-15,0 1 0,0-1 16,0 1-16,0-1 0,0 22 0,0-22 16,22 22-16,-1 0 0,-21-22 15,21 22-15,0-1 0,21-20 16,-20 21-16,20 20 0,-21-20 0,0 21 16,0 0-16,22-22 0,-22 22 15,0 0-15</inkml:trace>
  <inkml:trace contextRef="#ctx0" brushRef="#br0" timeOffset="159296">13356 2752 0,'21'-21'0,"-21"-1"0,64-20 16,-43 21 0,0 0-16,21-22 15,-20 22-15,-1 0 0,-21 0 0,21 0 16,-21 0-16,21-1 0,-21 1 16,0 0-16,0 0 0,-21 0 15,0 21-15,0 0 0,-22 0 16,22 0-16,-21 0 15,-1 21-15,22-21 0,-21 21 0,0 0 16,-1 0-16,22 1 0,-21-1 16,21 0-16,-1 0 0,1 0 0,21 0 15,0 1-15,0-1 0,0 0 0,0 0 16,0 0-16,21 0 16,43 22-16,-43-22 0,21 0 15,-20 0-15,20 0 0,-21 1 16,21-1-16,1 0 0,-22 0 0,0 0 15,21 0-15,-20-21 0,-1 22 0,0-1 16,-21 0-16,0 0 16,0 0-16,0 0 0,0 1 15,-21-22-15,0 21 0,-22-21 0,22 0 16,-21 0-16,-1 21 0,1-21 16,0 0-16,-1 0 0,1 0 0,0 0 15,-43-21-15,43 0 0,21-1 16,-22 22-16,22-21 0,0 0 15,-21 0-15,42 0 0,-22 0 0,1-1 16,21 1-16,-21 21 0,21-21 0,0 0 16,0 0-1,21 21-15,0 0 0,22 0 16,-22 0-16,0-21 0,21 21 16,1 0-16</inkml:trace>
  <inkml:trace contextRef="#ctx0" brushRef="#br0" timeOffset="159545.85">13695 2773 0,'0'0'15,"0"21"1,0 0 0,0 0-16,0 1 0,0-1 15,0 0-15,0 0 0,0 0 16,0 0-16,0 1 0,0-1 15,0 0-15,0 0 0,0 0 16,0 0-16,0 1 16,0-44 15,0 1-15,0 0-16</inkml:trace>
  <inkml:trace contextRef="#ctx0" brushRef="#br0" timeOffset="159898.66">13949 2455 0,'-21'0'0,"-1"0"16,1 0-16,-21 22 16,42-1-16,-21 0 15,21 0-15,0 0 16,21-21-1,0 0-15,0 0 16,0 0-16,-21-21 16,43 0-16,-43 0 0,0 0 15,0-1-15,0 1 16,0 0-16,0 0 0,-21 21 0,-1-21 16,1 21-16,0 0 15,0 0-15,0 0 16,0 0-16,21 21 0,0 0 0,0 21 15,0-20-15,0-1 0,0 0 16,0 0-16,0 21 0,0-20 0,0 20 16,0-21-16,0 0 15,21-21-15,0 21 0</inkml:trace>
  <inkml:trace contextRef="#ctx0" brushRef="#br0" timeOffset="160646.94">14097 2752 0,'0'0'0,"0"21"0,-21 0 16,21 0-16,-21 0 16,21 1-16,0-1 0,-22 0 15,22 0-15,0 0 0,-21 0 16,21 1-16,0-1 0,0 0 15,0 0-15,0 0 0,0 0 16,0 1-16,0-1 16,0-42 15,0-1-15,0 1-16,0 0 15,0 0-15,0 0 0,0 0 0,0-22 16,21 22-16,1-21 0,-1-1 15,0 22-15,0-21 0,0 0 0,0 20 16,64-62 0,-43 63-16,-20 21 15,20 0-15,-21 0 0,0 0 0,0 21 0,1 0 16,-22 0-16,21 21 0,0-20 16,0-1-16,-21 21 0,0-21 15,21 22-15,-21-22 0,0 0 0,0 0 16,0 0-16,0 0 0,0 1 15,0-1-15,0 0 0,0 0 16,-21-21 0,21-21-1,0 0 1,0 0-16,0-1 0,0 1 16,0 0-16,0 0 0,0-21 15,21 20-15,0 1 0,1-21 0,-1 21 16,0-43-16,0 43 15,21 0-15,-20 0 0,-1 21 16,21 0-16,-21 0 0,22 0 0,-22 0 16,21 0-16,-21 21 0,22 0 15,-22 0-15,21 22 0,-21-22 0,-21 21 16,0-21-16,21 22 0,-21-22 0,0 21 16,0-21-16,0 0 0,-21 1 15,21-1-15,-21 0 0,-21 21 16,21-21-16,-1-21 15,22 22 1,-21-22-16,21-22 16,0 1-1,0 0-15,21 21 0</inkml:trace>
  <inkml:trace contextRef="#ctx0" brushRef="#br0" timeOffset="160894.31">15367 2625 0,'0'0'0,"0"21"16,0 0-16,0 0 15,-21 22 1,0-1-16,21-21 0,0 0 0,0 0 16,-22 22-16,22-22 0,-21 0 15,21 0-15,0 0 0,0 1 0,0-1 16,0 0-1,21-42 17,1 21-32,-22-21 15,21-1-15,-21 1 0</inkml:trace>
  <inkml:trace contextRef="#ctx0" brushRef="#br0" timeOffset="161264.01">15325 2307 0,'-22'0'0,"44"0"0,-65 0 0,22 0 16,0 21-16,0 1 0,21-1 15,-21 0-15,21 0 0,0 0 0,0 0 16,0 1-16,0-1 0,0 0 16,21 21-16,0-21 15,0-21-15,43 0 0,-43 0 16,0 0-16,0 0 0,0-21 15,0 0-15,1 21 0,-1-63 16,0 41 0,-21-20-16,0 21 0,0 0 0,0 0 15,0-22-15,-21 22 0,0 0 16,-1 21-16,1 0 16,-21 0-16,21 0 0,0 21 0,-22 0 15,22 0-15,0 22 0,0-22 0,0 0 16,-1 0-16,22 22 15,0-22-15,0 0 0,0 0 0,0 0 0,22 0 16,-1-21-16,0 0 16,0 0-16,43 0 15,-22 0-15</inkml:trace>
  <inkml:trace contextRef="#ctx0" brushRef="#br0" timeOffset="161554.85">15896 2180 0,'0'0'0,"0"-21"32,-21 21-17,21 21-15,-21 0 16,21 1-16,-21-1 0,21 21 0,0 0 16,0 1-16,0-1 0,-22 22 15,22-22-15,0 21 0,-21-20 0,21 20 16,-21-20-16,21-1 0,0 0 15,0 1-15,0-22 0,-21 21 16,21-21-16,0 0 0,0 1 0,0-1 16,-21 0-16,21 0 15,21-21 1,0-21-16,0 0 16,0 0-16,1 21 0</inkml:trace>
  <inkml:trace contextRef="#ctx0" brushRef="#br0" timeOffset="162094.54">16341 2794 0,'0'0'0,"0"-21"0,21 21 0,-21-42 16,0 20-16,0 1 15,0 0-15,0 0 0,0 0 16,0-22-16,0 22 0,0 0 15,0 0-15,0 0 0,0 0 0,0-1 16,0 1-16,-21 21 0,-1 0 16,1 0-16,0 0 0,0 21 0,0 1 15,-22-1-15,-20 63 16,42-62-16,0 20 0,-22 0 16,22 1-16,21-1 0,-21 0 0,21-21 15,-21 1-15,21 20 0,0-21 16,0 0-16,0 0 0,0 1 0,21-22 15,0 21-15,0-21 0,22 0 16,-22 0-16,0 0 0,0 0 16,0 0-16,0 0 0,1-21 0,20-1 15,-21 1-15,0 0 0,0 0 0,1 0 16,-1-22-16,0 1 0,-21 21 16,21-21-16,-21-1 0,0 22 0,0 0 15,0-21-15,0 20 16,-21 22-1,0 22-15,0-1 0,21 0 16,0 0-16,-22 21 0,22-20 16,-21 20-16,21-21 0,0 0 0,0 22 15,0-22-15,0 0 0,0 0 16,0 0-16,0 0 0,21 1 16,1-22-16,-1 0 0,-21 21 0,21-21 15,0 0-15,21 0 16,-20 0-16,-1 0 0,0 0 0,0-21 15,0 21-15</inkml:trace>
  <inkml:trace contextRef="#ctx0" brushRef="#br0" timeOffset="162486.07">16764 2646 0,'0'-21'0,"0"42"0,0-63 0,-21 20 0,0 1 15,21 0 1,0 0-16,0 0 15,21 21 1,0 0-16,0 0 16,0 0-16,0 0 0,1 21 0,-1 0 15,0 0-15,0 0 0,0 22 16,0-22-16,-21 42 16,22-41-16,-22 20 0,0-21 0,0 21 15,0-20-15,0 20 0,0-21 16,0 0-16,0 0 0,-22 1 0,22-1 15,-21-21-15,0 0 16,0 0-16,0 0 16,21-21-1,0-1-15,0 1 0,0 0 16,0 0-16,21-21 0,0 20 16,0-62-16,43 20 15,-43 22-15,0 21 16,0-22-16,0 22 0,1 0 0,-1 0 15,0 0-15,-21 0 0,21 21 0,-21-22 16,21 22-16</inkml:trace>
  <inkml:trace contextRef="#ctx0" brushRef="#br0" timeOffset="163307.29">18478 2942 0,'0'0'0,"22"0"16,-1 0-16,0-21 16,0 21-16,-21-21 15,21 0-15,-21 0 16,21-1-16,-21 1 0,22 0 15,-22 0-15,0-21 0,0-1 16,0 1-16,0 21 0,0 0 16,0-1-16,-22 1 0,1 21 0,0 0 15,0 0-15,0 0 0,-22 0 0,22 0 16,-21 21-16,0 1 0,20-1 16,-20 21-16,0 0 0,21-20 0,-22 20 15,22 0-15,0-21 16,0 22-16,0-1 0,21-21 0,0 22 15,0-22-15,0 0 0,0 0 0,0 0 16,0 0-16,21-21 0,0 22 16,0-22-16,0 0 0,22 0 0,-22 0 15,0 0-15,21 0 0,-21 0 16,22-22-16,-22 22 0,21-21 0,-21 0 16,1 0-16,-1-21 0,21 20 0,-21-20 15,0 0-15,22-64 16,20-85-16,-42 128 15,-21 21-15,0-22 0,0 22 16,0 21-16,0-22 0,0 22 0,0 0 16,0 42 15,0 21-31,0-20 0,0 20 0,-21 0 16,21 22-16,-21-22 0,21 22 15,0-22-15,-21 21 0,21-20 0,0-1 16,0 0-16,0 1 0,0-22 15,0 21-15,0-21 0,0 1 0,21 20 16,0-21-16,0-21 0,-21 21 16,22 0-16,-1-21 0,0 0 0,0 0 15,0 0-15,22 0 16,-22 0-16,0 0 0,21 0 0,-21-21 16,1 0-16,20 0 0,-21 21 15</inkml:trace>
  <inkml:trace contextRef="#ctx0" brushRef="#br0" timeOffset="163791.01">19389 2752 0,'21'-21'0,"-21"-85"31,0 85-31,0-1 0,-21 22 16,-1 0-16,1 0 0,0 0 16,0 0-16,0 0 0,0 22 0,-22-1 15,22 0-15,0 0 16,0 21-16,0-20 0,-22 20 0,43-21 15,-21 21-15,0-20 0,0 20 16,21-21-16,0 0 0,0 0 0,0 22 16,0-22-16,0 0 0,0 0 0,21 0 15,-21 1-15,21-22 16,0 0-16,0 0 0,1 0 0,-1 0 16,0 0-16,0 0 0,0-22 15,43-20-15,-43 21 16,0-21-16,-21 20 0,21-20 15,0 0-15,-21-1 0,0 1 0,0 21 16,22-21-16,-22-1 0,0 22 16,0-21-16,0 21 15,0 42 1,0 0-16,0 0 0,0 21 16,0-20-16,0 20 0,0-21 0,0 21 15,0-20-15,0 20 0,0-21 0,0 0 16,21 22-16,0-22 0,-21 0 15,0 0-15,21-21 0,0 21 0,-21 0 16,21-21-16,1 0 16,-1 0-16,0 0 0,0 0 15,0 0-15,22-42 16,-22 21-16,21 0 0,-21 0 16</inkml:trace>
  <inkml:trace contextRef="#ctx0" brushRef="#br0" timeOffset="164074.85">20087 2180 0,'0'0'0,"-42"-21"31,21 42-31,21 0 0,-22-21 16,22 43-16,0-22 0,0 21 15,0 1-15,0-1 0,-21 21 0,21 1 16,0-1-16,-21-20 15,21 20-15,0-20 0,0-1 0,0 21 16,0-20-16,0-22 0,0 21 0,0-21 16,0 22-16,0-22 0,0 0 15,0 0-15,0 0 0,21-21 32,0 0-32,1 0 15,-22-21-15,21 21 0,0-21 0,0 0 16</inkml:trace>
  <inkml:trace contextRef="#ctx0" brushRef="#br0" timeOffset="164614.87">20553 2794 0,'0'-21'0,"0"42"0,0-63 0,0 21 15,0-1-15,0-20 0,0 21 0,0 0 16,0 0-16,-21 21 0,-1-22 0,1 22 15,0 0-15,0 0 0,-21 22 16,20-22-16,1 21 0,0 0 16,0 21-16,0-21 0,0 1 15,-1 20-15,1-21 0,0 21 0,0 1 16,21-22-16,0 0 16,-21 21-16,21 1 0,0-22 15,0 0-15,0 0 0,0 0 16,21-21-16,0 0 15,0 0-15,0 0 0,1 0 16,-1 0-16,0 0 0,0-21 0,21 0 16,-20-21-16,-1 21 15,0-22-15,0 22 0,0-21 0,0-1 16,1 1-16,-1 0 0,-21-1 16,21 1-16,-21 21 0,21 0 0,-21 0 15,0-1-15,0 44 16,-21-1-1,0 21-15,21-21 0,-21 22 16,21-1-16,-22-21 0,22 21 16,0-20-16,0 20 0,0-21 15,0 0-15,0 43 0,0-43 0,22 0 16,-1 0-16,0-21 16,0 0-16,21 21 0,-20-21 0,-1 0 15,21 0-15,-21 0 0,0 0 16,22 0-16,-22-21 0,0 0 0,0 21 15,0-21-15,1 0 0,-1 0 0,0-1 16,-21 1-16,0-21 0</inkml:trace>
  <inkml:trace contextRef="#ctx0" brushRef="#br0" timeOffset="165054.54">19854 2307 0,'-21'0'0,"42"0"0,-63 0 15,21 0-15,42 0 31,0 0-31,21 0 0,-20 0 16,20 0-16,-21 0 0,21 0 0,1 0 16,-1 0-16,0 0 0,1 0 0,-1 0 15,0 0-15,1-21 0,-1 21 16,0 0-16,-20 0 0,-1 0 0,0-21 16,0 21-16,0 0 0,0 0 15,-21-21-15,0 0 63,-21 21-32,0 21-15</inkml:trace>
  <inkml:trace contextRef="#ctx0" brushRef="#br0" timeOffset="172143.41">10075 1820 0,'0'0'0,"0"22"0,21-22 63,1 0-63,-1-22 0,0 1 15,0 0-15,-21 0 16,0 0-16,0 0 16,-21 21-1,0 0 1,-22 0-16,22 0 0,0 0 0,-21 0 15,21 0-15,-22 21 0,22-21 16,-21 21-16,21 0 0,-1-21 0,1 21 16,21 0-16,0 1 15,0-1-15,0 0 16,21 0-16,22 0 16,-22 0-16,0 1 0,0-22 15,0 21-15,1 0 0,-1-21 0,0 21 16,0 0-16,0-21 0,-21 64 15,0-43 1,0 0-16,-21-21 0,0 21 16,0-21-16,-22 21 0,22-21 15,-21 22-15,21-22 0,-22 0 0,22 0 16,-21 0-16,21 0 0,0 0 16,-1 0-16,1 0 0,21-22 15,-21 22-15,21-21 0,0 0 16,-21 21-16,21-21 0,0 0 15,0 0-15,21-1 16,0 1 0,0 21-16,1-21 15,-1 21-15,0 0 0</inkml:trace>
  <inkml:trace contextRef="#ctx0" brushRef="#br0" timeOffset="172495.02">10202 2011 0,'21'0'16,"-21"-21"-1,22 21-15,-1-21 16,0-1 0,0 22-16,-21-21 15,0 0-15,-21 21 31,0 21-15,0-21-16,21 21 0,-22 1 16,1-1-16,21 0 0,-21 0 0,21 43 15,0-43-15,0 0 16,0 0-16,0 0 0,0 0 16,21-21-16,0 0 15,1 0-15,-1 0 16,0 0-16,0 0 15,0 0-15,0 0 0,1-21 0,-22 0 16,21 21-16,0-21 0,0 0 16</inkml:trace>
  <inkml:trace contextRef="#ctx0" brushRef="#br0" timeOffset="172768.86">10604 1609 0,'0'-21'0,"0"42"0,0-64 16,0 22-16,0 42 31,0 1-31,0 20 16,0-21-16,-21 21 15,21-20-15,0 20 0,-21 0 0,21-21 16,0 22-16,-21-1 0,21-21 16,0 22-16,0-22 0,0 21 0,0-21 15,0 0-15,0 1 0,0-1 0,0 0 16,0 0-16,21-21 15,0 0 1,0 0-16,1 0 16,-1 0-16,0-21 0,0 0 0,0 0 15</inkml:trace>
  <inkml:trace contextRef="#ctx0" brushRef="#br0" timeOffset="172974.74">10541 1799 0,'21'0'31,"0"0"-31,0 0 0,1 0 16,-1 0-16,0 0 0,0-21 0,0 21 15,0 0-15,1 0 0,-1-21 16,0 21-1</inkml:trace>
  <inkml:trace contextRef="#ctx0" brushRef="#br0" timeOffset="173406.32">10033 2731 0,'0'0'0,"0"21"31,0 0-31,0 0 0,0 0 16,0 0-16,0 1 0,0-1 0,0 0 16,0 0-16,0 0 15,0 0-15,0 1 0,0 20 16,0-21-16,0 0 0,0 0 15,0 1 1,0-44 15,0 1-15,0 0-16</inkml:trace>
  <inkml:trace contextRef="#ctx0" brushRef="#br0" timeOffset="173806.09">10075 2625 0,'0'21'0,"-21"-21"16,21 21-16,-21 0 0,0 0 0,0-21 16,21 22-16,-22-1 0,1 0 0,0 0 15,0 0-15,21 0 0,-21 1 16,21-1-16,-21-21 0,42 0 47,0-21-32,0-1-15,0 1 16,0 0-16,1 0 0,-22 0 0,21 0 16,0-1-16,-21 1 0,21 0 0,-21 0 15,21 0-15,0 21 16,-21 21-1,22-21 1,-22 21-16,21 0 0,-21 0 0,0 1 16,0-1-16,21-21 0,-21 21 0,21 0 15,-21 0 1,0 0-16,21-21 16</inkml:trace>
  <inkml:trace contextRef="#ctx0" brushRef="#br0" timeOffset="180658.31">677 5609 0,'0'-21'16,"0"0"-1,0 0-15,0 0 16,0-1-16,0 1 16,0 0-16,0 0 0,0 0 15,0 0-15,0-1 16,0 44 31,0-1-47,0 0 0,0 0 15,0 21-15,0 1 16,0-1-16,0 0 0,0 1 0,0-1 16,0 0-16,0 22 0,0-22 15,0 1-15,0-1 0,0 0 0,0-21 16,0 22-16,0-22 0,0 0 16,0 0-16,0 0 0,0 1 15,21-22 1,1 0-16,-1 0 15,-21-22-15,21 22 0,-21-21 0,21 0 16,-21 0-16,21 0 0,-21 0 16,21-22-16,1-20 15,-22 42-15,21-22 0,-21 1 16,21 21-16,-21-22 0,21 22 0,-21 0 16,0-21-16,21 21 15,0-1-15,1 22 31,-22 22-31,21-1 16,-21 0-16,0 0 0,0 21 0,0-20 16,21 20-16,-21-21 0,0 21 15,0-20-15,0-1 0,21 21 0,-21-21 16,0 0-16,0 1 16,0-1-16,21 0 0,0-21 0,-21 21 0,22-21 15,-1 0-15,0 0 16,21 0-16,-21 0 0,1 0 15,-1-21-15,0 21 0,21-21 16,-21 0-16,1-1 0,-1 1 0,0 0 16,0-21-16,-21 21 0,0-22 15,21 1-15,-21 0 0,0-22 16,0 22-16,0-1 0,0 1 16,0 21-16,0 0 0,0-22 15,0 22-15,0 0 16,0 0-16,-21 21 31,21 21-15,0 0-16,-21 0 0,21 22 0,0-22 15,0 21-15,0 1 0,0-1 16,0 0-16,0 1 0,0-1 0,0 0 16,0-21-16,0 22 0,0-22 15,0 21-15,0-21 0,21 1 0,0-1 16,0 0-16,1-21 15,-1 0-15,0 0 16,0 0-16,0 0 0,0-21 0,22 21 16,-22-21-16,0-1 0,0-20 15,0 21-15,1-21 0,-1 20 16,0-20-16,0 0 0,0-22 0,-21 22 16,21 0-16,-21-22 0,0 22 15,0-1-15,0 1 0,0 0 0,0-1 16,0 22-16,0 0 0,0 0 15,0-21-15,0 63 32,0 0-32,-21 0 0,21 0 0,0 22 15,0-22-15,0 21 0,0 0 16,0 1-16,0 41 0,0-41 16,0-1-16,0 0 0,0 1 15,0-1-15,-21 0 0,21-20 16,0-1-16,0 21 0,0-21 15,0 0-15,0 1 0,0-1 16,0-42 15,0-1-15,0 1-16,0 0 0,0 0 0,0-43 16,21 22-16,-21 21 15,21-21-15,-21-1 0,22 22 0,-1-21 16,0 21-16,-21-22 0,21 22 15,21 0-15,-20 0 0,-1 0 16,0-1-16,21 22 0,-21 0 16,22 0-16,-22 0 0,21 22 0,-21-1 15,1 0-15,-1 0 16,21 21-16,-42-20 0,21 20 0,-21-21 0,0 21 16,0 1-16,0-22 0,0 21 0,0-21 15,0 22-15,0-22 0,-21 0 16,21 0-16,0 0 0,0 1 15,0-44 32,0 1-47,0 0 16,0 0-16,0 0 0</inkml:trace>
  <inkml:trace contextRef="#ctx0" brushRef="#br0" timeOffset="181550.8">3048 5757 0,'21'-21'0,"-42"42"0,42-63 0,-21 21 15,0 0-15,0 0 0,0-1 16,0 1-16,0 0 0,0 0 15,0 0-15,-21 0 0,0-1 0,0 1 16,-1 0-16,1 0 0,0 21 16,0 0-16,0 0 0,-22 0 0,1 0 15,21 0-15,0 0 16,0 21-16,-1 0 0,1 0 0,0 22 16,0-22-16,0 21 0,21 1 15,0-1-15,0 0 0,-21 1 0,21-1 16,0-21-16,0 21 0,0-20 15,0 20-15,0-21 0,0 0 16,21 0-16,0 1 0,0-22 16,0 0-16,0 0 0,1 0 15,-1 0-15,0 0 0,0-22 0,0 1 16,0 0-16,1 0 0,-1 0 16,0 0-16,0-1 0,-21 1 0,21-21 15,-21 21-15,21-22 0,-21 1 16,0 0-16,0 21 0,0-22 0,0 1 15,0 21-15,0 0 0,0-1 0,22 1 16,-22 42 15,0 1-31,0 20 16,0-21-16,0 21 0,0-20 16,0 20-16,0 0 0,0-21 0,0 22 15,0-22-15,0 21 0,0-21 16,21 1-16,-21-1 0,0 0 0,21 0 15,0-21-15,0 21 16,0-21-16,1 0 0,-1 0 0,0 0 16,21-21-16,-21 21 0,1-21 0,-1 0 15,0 0-15,21-1 0,-21 1 16,1 0-16,-1-21 0,-21-1 16,21 1-16,0 0 0,0-1 0,-21 1 15,21-106 1,1 106-16,-22-22 0,0 22 0,0-1 15,21 22-15,-21-21 0,0 21 16,0 0-16,0-1 0,-21 44 31,21-1-31,-22 0 0,22 21 16,0-21-16,0 22 0,-21-1 0,21 22 16,0-22-16,0 0 0,0 22 15,0-22-15,0 22 0,0-22 0,0 0 16,0 1-16,0-1 15,0-21-15,0 0 0,0 22 0,21-22 16,-21 0-16,0 0 0,22-21 16,-1 0-16,0 0 15,0 0-15,0 0 0,0 0 16,1-21-16,-22 0 16,0 0-16,21-22 0</inkml:trace>
  <inkml:trace contextRef="#ctx0" brushRef="#br0" timeOffset="181822.65">3323 5482 0,'0'0'0,"21"0"31,0 0-15,22 0-16,-22 0 0,0 0 0,21 0 15,-20 0-15,20 0 0,-21 0 16,21 0-16,-20 0 0,20 0 0,-21 0 16,0 0-16,0-21 0,1 21 15,-1 0-15,0 0 0</inkml:trace>
  <inkml:trace contextRef="#ctx0" brushRef="#br0" timeOffset="182706.14">5016 5630 0,'-42'0'0,"84"0"0,-105 0 0,42-21 0,-22 21 16,22 0-16,0 0 0,-21-21 15,21 21-15,-1 0 0,1 0 0,0 0 16,0-21-16,0 21 0,0 0 15,42 0 32,21 0-47,0 21 16,1-21-16,-1 0 0,22 0 16,-1 0-16,1 0 0,-1 0 0,1 0 15,-1 0-15,22 0 0,-22 0 0,22 0 16,-22 0-16,64 0 15,-63 0-15,-1 0 0,1 0 0,-22 0 16,1 0-16,-1 0 0,-21 0 0,0 0 16,22 0-16,-43-21 0,21 21 15,0-21-15,-21 0 16,-21 21 0,0-22-16,-1 22 0,1-21 15,0 21-15,-21-21 0,21 21 16,-22-21-16,1 0 0,21 21 0,0 0 15,-1-21-15,1 21 0,0 0 16,0-22-16,0 22 16,0 0-16,21 22 62,21-1-46,0-21-16,0 21 0,21-21 0,-20 21 15,-1-21-15,21 21 0,-21 0 16,22-21-16,-22 22 0,21-22 16,0 21-16,1-21 0,-22 0 15,0 0-15,-21 21 0,21-21 0,0 0 16,-21 21-16,0 0 16,0 0-16,0 1 15,0-1-15,-21 0 16,0 0-16,0 0 0,0 0 15,0-21-15,-22 22 0,22-1 0,-21 21 16,21-21-16,-1 0 0,-20 1 16,21-1-16,0 0 0,0 0 15,-1-21-15,1 21 0,21 0 0,0 1 16,0-1-16,0-42 47</inkml:trace>
  <inkml:trace contextRef="#ctx0" brushRef="#br0" timeOffset="201466.75">995 7112 0,'0'0'0,"0"21"16,21-21-1,-21-21 63,0 0-62,0 0 0,0 42 31,-21-21-32,21 21-15,0 0 0,-21 0 16,21 1-16,0-1 0,0 0 15,0 0-15,0 0 16,0 0-16,21-42 47,-21 0-47,21 21 0,-21-21 16,0 0-16,0 0 0,0-1 15,0 1-15,0 0 16,0 0-16,0 42 47,0 0-47,0 0 0,0 1 15,0-1-15,0 0 0,-21 0 16,21 0-16,0 0 0,0 1 16,0-1-16,0 0 15,21-21 1,0 0-1</inkml:trace>
  <inkml:trace contextRef="#ctx0" brushRef="#br0" timeOffset="201966.46">1355 7070 0,'0'21'16,"0"21"0,0-21-16,0-42 31,0 0-15,21 21-16,0 0 15,-21-21-15,0 0 0,21 0 16,-21-1-1,-21 22 17,0 22-17,21-1 1,0 0-16,-21-21 0,21 21 16,0 0-16,0 0 15,0 1-15,21-22 16,0 0-1,0-22-15,-21 1 16,21 21-16,0-21 0,-21 0 0,0 0 16,22 0-16,-22-1 15,0 1-15,0 0 16,-22 21 0,22 21-16,-21 0 15,0-21-15,21 22 0,-21-1 16,21 0-16,21-21 0</inkml:trace>
  <inkml:trace contextRef="#ctx0" brushRef="#br0" timeOffset="202015.43">1439 7260 0,'21'0'15,"-42"0"-15</inkml:trace>
  <inkml:trace contextRef="#ctx0" brushRef="#br0" timeOffset="202706.53">2222 7218 0,'0'-21'16,"0"0"-16,0-1 16,0 1 15,22 21 0,-1 0 32,0 21-32</inkml:trace>
  <inkml:trace contextRef="#ctx0" brushRef="#br0" timeOffset="203609.87">2730 7260 0,'22'0'47,"-1"0"-16</inkml:trace>
  <inkml:trace contextRef="#ctx0" brushRef="#br0" timeOffset="206100.09">2794 7070 0,'0'-21'16,"-21"21"-16,0 0 15,21 21 48,0 0-63,0 0 0,0 0 16,0 0-1,0 1-15,21-22 16,0 0-16,0 0 15,0 0-15,0 0 0,1 0 16,-1 0-16,0-22 0,0 1 0,0 0 16,0 0-16,1 21 15,-1-21-15,-21 0 0,21-1 16,-21 1-16,21 0 16,-21 0-16,0 0 15,0 0-15,0-1 16,0 44 15,-21-1-15,21 0-16,0 0 0,0 0 15,-21 22-15,21-22 0,0 0 16,0 21-16,0 1 0,0 20 16,0-21-16,0 1 0,0-1 15,0 0-15,0 1 0,0-1 0,0 0 16,0-20-16,0 20 0,0-21 15,0 21-15,-21-20 0,21-1 0,0 21 16,0-21-16,-22-21 0,22 21 16,0 22-16,0-22 0,-21 0 15,0-21-15,0 0 16,21 21-16,-21-21 16,0 0-16,-1-21 15,1 0-15,0 0 16,0 0-16,0-1 0,0 1 15,-1 0-15,1 21 16,0-21-16,0 0 0,0 0 0,0-1 0,-1 1 16,1 0-16,0 0 15,0 21-15,21-21 16,-21 21-16,21 21 16,0 0-1,0 0-15,0 0 0,21 1 16,0-1-16,0 0 15,0 0-15,1 0 0,20 0 16,-21-21-16,21 22 0,-20-22 0,-1 0 16,21 0-16,-21 0 0,0 0 15,22 0-15,-22 0 0,0 0 0,21 0 16,-20-22-16,20 1 0,-21 21 16,43-42-16,-43 21 15,21-43-15,0 43 0,-20-21 16,-1 21-16,-21-22 0,21 1 15,-21 0-15,21-22 0,-21 22 0,21-1 16,-21 1-16,0-43 16,0 22-16,0 42 0,0 0 15,0-1-15,0-20 0,0 63 32,0 0-17,0 1-15,0-1 0,0 21 16,0 0-16,0 43 15,-21-43-15,21 1 0,0-1 0,-21 0 16,21 1-16,-21-1 0,21 0 16,0 1-16,0-1 0,0-21 0,0 22 15,0-22-15,0 0 0,0 0 0,0 0 16,0 0-16,0 1 16,21-22-1,0 0-15,0 0 16,-21-22-16,21 22 15,1-21-15,-22 0 0</inkml:trace>
  <inkml:trace contextRef="#ctx0" brushRef="#br0" timeOffset="206371.93">3217 7430 0,'21'0'16,"1"0"-16,-1 0 0,21 0 15,-21 0-15,0 0 0,1 0 16,20 0-16,-21-22 0,21 1 16,-20 21-16,-1 0 0,0-21 0,0 21 15,0 0-15,0 0 0,1 0 16,-22-21-16</inkml:trace>
  <inkml:trace contextRef="#ctx0" brushRef="#br0" timeOffset="206854.83">4297 7345 0,'0'-21'0,"0"42"0,0-63 0,0 20 15,0 44 32,0-1-47,0 0 0,0 0 0,0 0 16,0 22-16,0-22 0,0 21 15,0-21-15,0 22 0,0-22 0,0 0 16,0 42-16,-21-41 0,21-1 16,0 0-16,0 0 15,21-21 16</inkml:trace>
  <inkml:trace contextRef="#ctx0" brushRef="#br0" timeOffset="207334.22">4868 7303 0,'0'-22'15,"0"44"-15,0-65 16,0 22-16,-21 21 16,0 0-16,0 0 0,0 0 0,-1 0 15,1 21-15,0 0 0,0 1 16,0-1-16,0-21 0,-1 21 0,1 0 16,0 0-16,0 0 0,21 1 15,0-1-15,0 0 0,0 0 0,0 0 16,0 0-16,21-21 15,0 0 1,0 0-16,1 0 0,-1 0 0,0 0 16,21 0-16,-21 0 0,22 0 15,-22 0-15,0 0 0,21 0 16,-20 0-16,-1 0 0,0 0 0,21 22 16,-21-1-16,-21 0 15,0 0-15,0 0 16,0 0-16,-21-21 15,0 22-15,0-1 0,0-21 0,0 21 16,-1-21-16,1 21 0,-21-21 16,21 0-16,0 0 0,-1 0 0,1 21 15,0-21-15,0 0 0,0 0 0,0 0 16,-1 0 0,22-21-16,-21 21 0,0-21 15,21 0-15,0 0 16,0-1-16,0 1 0</inkml:trace>
  <inkml:trace contextRef="#ctx0" brushRef="#br0" timeOffset="207703.01">4297 6985 0,'0'21'0,"0"-42"0,0 63 16,-21-20-16,21-1 15,21-21 1,0 0 0,0 0-16,0 0 0,22 0 15,-22 0-15,0-21 0,0-1 16,0 22-16,-21-21 0,0 0 15,-21 0 1,0 21-16,0 0 16,0 0-16,-1 0 0,1 0 0,-21 0 15,21 0-15,0 0 0,-1 0 16,22 21-16,0 0 0,-21 0 16,21 1-16,0-1 15,21-21-15,1 0 0,-1 21 16,0-21-16</inkml:trace>
  <inkml:trace contextRef="#ctx0" brushRef="#br0" timeOffset="211323.2">6350 7027 0,'21'0'0,"-42"0"0,42-21 0,-21 0 15,0 0-15,0-21 16,0 20-16,0 1 15,0 0-15,0 0 0,-21 21 16,0 0-16,0 0 16,-1 0-16,1 0 15,0 0-15,0 0 0,0 21 0,0 0 16,-1 0-16,1 1 0,0 20 16,0-21-16,0 21 0,0 1 0,-1-1 15,1 22-15,0-22 0,21 0 16,0 22-16,0-22 0,-21 0 0,21 1 15,0-1-15,0 0 0,0 1 0,21-22 16,-21 0-16,21 0 0,0 0 16,1 1-16,-1-1 0,0-21 15,0 0-15,0 0 0,0 0 0,1 0 16,41 0-16,-42 0 0,0 0 0,22-21 16,-22-1-16,21 1 15,-21 0-15,22 0 0,-22-21 0,0 20 16,21 1-16,-20-21 0,-1 0 0,0 20 15,-21-20-15,21 21 0,-21-21 16,21-1-16,-21 22 0,0 0 0,0 0 16,0 0-16,0-1 15,-21 44 1,21-1 0,-21 0-16,21 21 0,0-21 0,0 22 15,0-22-15,-21 21 0,21 1 16,0-22-16,0 21 0,-21-21 15,21 0-15,0 22 0,0-22 0,0 0 16,0 0-16,21 0 16,0 1-16,0-22 0,0 0 0,0 0 15,1 0-15,20 0 0,-21 0 0,21 0 16,22-43-16,-43 22 16,0 21-16,0-21 0,1 0 0,-1-22 15,0 22-15,0 0 0,-21-21 16,0 21-16,0-22 0,0 1 0,0 0 15,0 20-15,-42-62 16,21 63-16,-1-1 0,1 1 0,0 0 0,-21 0 16,21 21-16,-1 0 15,-20 0-15,21 0 0,-21 0 0,20 21 16,1 0-16,-21 0 0,21 1 0,0 20 16,-1 0-16,1-21 0,0 22 15,21-1-15,0 0 0,0 1 16,0-22-16,0 21 0,0-21 0,21 1 0,0 20 15,1-21-15,-1-21 0,21 21 16,-21-21-16,22 0 0,-1 0 0,0 0 16,1 0-16,-1 0 0,0 0 0,85-42 15,-63 21 1,-22 0-16,0-1 0,-20 1 16,41-42-16,-21 42 0,-20-22 15,-1 22-15,-21-21 0,0 21 0,21-1 16,-21-41-16,0 42 15,-21 42 1,21 0 0,0 0-16,0 0 0,-21 22 15,21-22-15,-22 21 0,22 22 16,-21 20-16,21-62 16,0 20-16,0-21 0,0 0 15,0 0-15,0 1 16,21-22-16,1 0 15,-22-22 1,0 1 0,21 0-16,-21 0 0,0 0 0,21-22 15,-21 22-15,0-21 0,0 21 16,0-22-16,21 22 0,-21-21 0,21 0 16,0 20-16,-21-20 0,22 21 0,-1 21 15,-21-21 1,21 21-16,0 0 0,-21 21 0,0 0 15,0 0-15,0 0 0,21 1 0,-21 20 16,0-21-16,21 21 0,-21-20 16,0 20-16,22 0 15,-1-21-15,-21 1 0,21-1 0,0 0 16,0 0-16,0-21 16,1 0-16,-1 0 0,0 0 0,0 0 15,0 0-15,0 0 0,43-42 16,-22 42-1,-21-21-15,1-22 0,-1 22 0,0 0 0,0-21 16,0-1-16,0-41 0,1 41 16,-22-20-16,21 20 0,-21-41 15,0 63-15,0-22 0,0 1 16,0 21-16,0 0 0,0-1 16,0 1-16,-21 21 31,-1 21-31,22 1 0,-21-1 15,21 0-15,0 21 0,0 1 16,0-1-16,-21 0 0,21 1 0,-21-1 16,21 0-16,0 1 0,0-1 0,-21 0 15,21 1-15,0-22 0,0 21 0,0-21 16,0 0-16,0 1 0,0-1 16,0 0-16,21-21 0,0 0 0,0 21 15,0-21-15,1 0 0,-1 0 0,0 0 16,0 0-16,0-21 15,0 0-15,1 21 0,20-21 0,-21-1 16,0-20-16,0 21 0,1 0 0,-1-22 16,-21 22-16,0-21 0,21 21 15,-21 0-15,0-1 0,21 1 0,-21 0 16,0 0-16,-21 42 31,0 0-31,21 0 0,0 1 16,0-1-16,-21 0 0,21 21 0,0-21 15,-22 1-15,22 20 0,0-21 16,0 21-16,0-20 0,0-1 0,0 0 16,0 0-16,43 0 15,-43 0-15,21-21 0,0 0 0,0 0 16,0 0-16,1 0 0,-1 0 16,0 0-16,0 0 0,0-21 15,0 0-15,1 0 0,-1 0 16,0 0-16,-21-1 0,21 1 0,0-42 15,0 20-15,-21-41 16,0 63-16,0-22 0,0 22 0,0 0 16,0 0-16,0 0 0,0 42 31,0 0-31,0 0 0,0 0 0,0 0 16,0 22-16,0-22 15,0 42-15,-21-41 0,21 20 16,0-21-16,0 0 0,0 0 0,0 1 15,-21-1-15,21 0 0,0 0 16,0 0-16,0-42 47,0 0-47,0 0 0,0 0 16,0-1-16,0-20 0,0 21 15,0 0-15,0 0 0,21-22 0,0 22 16,1-42-1,-1 41-15,0 1 0,0 0 0,43-21 16,-43 42-16,21 0 0,-21 0 16,0 0-16,22 21 0,-22-21 15,0 42-15,0-21 16,0 43-16,-21-43 0,0 21 0,0-20 16,0-1-16,0 0 0,0 21 15,0-21-15,0 1 0,0-1 0,22-21 16,-22 21-16,21 0 0,21 0 15,-21-21-15,0 0 16,1 0-16,-1 0 16,21 0-16,-21 0 0,0 0 0,1 0 15,-1-21-15,0 0 0,21-21 16,-21 20-16,1-41 16,-22 21-16,0 20 0,0 1 15,0-21-15,0 21 0,21 0 0,-21-1 16,0 1-16,0 0 15,0 42 1,-21 0-16,-1-21 0,22 43 16,0-22-16,0 0 0,-21 21 0,21-20 15,-21 20-15,21-21 0,0 0 16,0 43-16,0-1 16,0-42-16,0 1 15,0-1-15,21-21 16,0 0-16,22 0 0,-22 0 0,0 0 15,0 0-15,0 0 0,22 0 16,-22-21-16,0 21 0,0-22 0,0 1 16,1 0-16,-1 0 0,0 0 15,0 0-15,0-43 0,-21 22 16,0-1-16,0 1 0,0 0 0,0-1 16,0 22-16,0-21 0,-42-22 15,21 43-15,0 0 0,-1 21 16,1 0-16,0 0 0,0 0 0,0 0 15,0 0-15,-22 0 0,22 21 0,0 0 16,0 1-16,21 20 0,-21-21 16,-1 21-16,22-20 0,0 20 0,0 0 15,0 22-15,0-43 0,0 21 16,0-21-16,0 1 0,22-1 16,-1 0-16,0-21 0,0 21 0,0-21 15,0 0-15,1 0 0,-1 0 0,21 0 16,-21 0-16,22 0 0,-22 0 15,21 0-15,0-21 0,-20 0 0,20 0 16,-21 21-16,21-64 16,-20 43-16,-1 0 0,0 0 0,0-22 15,0 22-15,0 0 0,-21 0 16,0-22-16,0 22 0,0 0 16,0 42 15,0 0-31,0 1 0,0-1 0,0 0 15,0 21-15,0-21 0,0 1 0,0 41 16,0-42-16,0 0 0,0 1 16,0-1-16,0 0 0,0 0 15,22-21-15,-1 21 16,0-21-16,0 0 0,0 0 16,22 0-16,-22 0 15,0-21-15,0 0 0,0 0 0,0-22 16,1 22-16,-1 0 0,0-21 15,-21-22-15,0 43 0,21-21 16,-21-43 0,0 64-16,21 0 0,-21 0 0,0 42 47,0 0-47,0 0 0,0 21 0,-21-20 15,21-1-15,-21 21 0,21-21 0,-21 22 16,21-22-16,0 0 0,0 21 15,0-21-15,0 1 0,0-1 16,0 0-16,0 0 0,0 0 16,21-21-16,0 0 0,0 0 15,0 0-15,1 0 0,-1 0 16,21 0-16,-21 0 0,22 0 0,-22-21 16,21 21-16,0-21 0,-20 0 15,20 0-15,64-64 0,-85 43 16,0-1-16,21-20 15,-20 20-15,-1 1 0,-21 0 16,21-1-16,-21 22 0,0 0 16,0 0-16,-64 21 15,22 21-15,21 0 16,21 0-16,0 1 0,0-1 0,0 21 16,0-21-16,0 22 0,0-22 0,0 21 15,0-21-15,0 22 0,42-1 16,-21-21-16,1 0 15,-1 0-15,0 1 0,21 20 0,-21-21 16,-21 0-16,0 0 16,-21-21-1,0 0-15,0 0 0,0 0 16,0 0-16,-1 0 0,1 0 16,0 0-16,0 0 0,0 0 15,0-21-15,-1 0 0,1 0 16</inkml:trace>
  <inkml:trace contextRef="#ctx0" brushRef="#br0" timeOffset="211590.51">9313 6710 0,'0'0'0,"-21"0"0,21-21 15,-21 21 1,0 0 15,0 0-31,-1 0 16,1 0-16,21 21 0,-21-21 15</inkml:trace>
  <inkml:trace contextRef="#ctx0" brushRef="#br0" timeOffset="211830.38">7959 7154 0,'0'0'0,"42"0"31,-21 0-31,0 0 0,22 0 0,-22 0 16,63-42-16,-20 42 16,-43 0-16,21-21 0,-20 21 15,-1 0-15,0-21 0,0 21 16,0 0-16</inkml:trace>
  <inkml:trace contextRef="#ctx0" brushRef="#br0" timeOffset="-214297.92">12467 7260 0,'0'-21'16,"-21"0"-1,21 0-15,0 0 0,0-1 16,0 1-16,0 0 0,0 0 15,0 0 1,21 0-16,0 21 16,0 0-16,1 21 15,-1 0 1,0 0-16,-21 0 0,0 22 0,0-22 16,21 21-16,-21 22 0,0-22 15,0-21-15,0 21 0,0-20 16,0 20-16,0-21 0,0 43 15,0-43 1,0-42 15,0-1-15,0 1-16,0 0 0,0 0 16,0 0-16,21-22 0,-21 22 0,21 0 15,-21-21-15,22-1 0,-1 22 0,-21-21 16,21 0-16,0 20 0,-21 1 15,21-21-15,22 21 16,-1 0-16,-21 21 16,0 0-16,-21 21 0,21 0 0,-21 0 15,22 0-15,-22 22 0,0-22 16,21 21-16,-21 0 0,0-20 0,0 20 16,0-21-16,0 21 0,0-20 15,0-1-15,0 0 0,0 0 0,0 0 16,0 0-16,21-42 31,0 0-31,0 21 16,0-21-16,1 0 0,-22 0 0,21-1 15,0-20-15,0 21 16,0-21-16,0 20 0,1-20 0,-1 0 16,0 21-16,21-43 0,1 1 15,-22 41-15,0 1 16,0 0-16,0 21 0,0 0 0,-21 21 15,0 0 1,0 22-16,0-22 0,0 0 16,0 64-16,0-64 0,0 21 15,0 1-15,0-22 0,0 21 0,0-21 16,0 0-16,0 22 0,0-22 16,0 0-16,22-21 0,-1 21 0,0-21 15,0 0-15,0 0 0,22 0 16,-22 0-16,0 0 0,21 0 15,-21 0-15,1 0 0,20-21 0,-21 0 0,43-21 16,-43 20-16,0 1 16,0-21-16,0 21 0,0-22 15,1 1-15,-22 0 0,0 21 0,0-22 16,0 22-16,0-21 0,0 21 0,0-1 16,0 1-16,-22 0 0,1 21 15,0 0-15,0 0 0,21 21 16,-21 0-16,0 1 0,21-1 0,-22 21 15,22-21-15,0 22 0,0-1 16,0 0-16,0 1 0,0-22 16,0 21-16,0-21 0,0 22 0,0-22 15,22 0-15,-1 0 0,0-21 16,0 21-16,0-21 0,0 21 0,22-21 16,20 0-16,-20 0 15,-1-21-15,-21 0 0,21 0 16,-20 0-16,20 0 0,-21-1 15,0 1-15,0-21 0,1 21 0,-1-43 16,-21 22-16,21 0 0,-21 20 16,0 1-16,0-21 0,0 21 15,0 0-15,0 42 32,0 0-32,-21 0 0,21 21 0,0-20 15,0 20-15,0 21 0,-21-41 16,21 20-16,-22-21 0,22 21 15,0-20-15,-21-1 0,21 0 0,0 0 16,0 0-16,0 0 0,0 1 16,0-44 15,0 1-31,0 0 0,0-21 16,0 21-16,0-1 15,0 1-15,21-21 0,1 0 16,-1 20-16,0-20 0,0 0 0,21-22 15,-20 22-15,-1 21 16,0 0-16,21-22 0,-21 43 16,1 0-16,-1 0 0,0 0 0,-21 21 15,21-21-15,0 22 0,-21 20 16,0 21-16,21-20 0,-21-22 16,0 21-16,0 1 0,0-22 0,0 21 15,0-21-15,0 0 0,0 1 16,0-1-16,0 0 0,0 0 0,22-21 31,-22-21-15,0 0-1,21 0-15,-21-1 0,21 1 0,0 0 16,-21-21-16,21-1 0,22-20 16,-22 21-16,0 20 0,0-20 15,0 21-15,0-21 0,1 20 0,20 1 16,-21 21-16,0 0 15,0 0-15,1 0 0,-22 21 16,0 22-16,0-22 0,0 64 16,0-43-1,0-21-15,-22 21 0,22-20 0,0 20 16,0-21-16,0 0 0,0 0 16,0 1-16,0-1 0,22 0 15,-1-21-15,0 0 0,0 0 16,21 0-16,-20 0 0,-1 0 15,0 0-15,0 0 0,0 0 0,22-21 16,-22 0-16,0-1 0,0-20 16,0 21-16,0 0 0,22-64 15,-43 22-15,21 20 16,-21 22-16,21-21 0,-21 21 16,0-1-16,0 1 0,0 42 31,-21 1-16,0 20-15,21-21 0,-21 0 0,-1 22 16,22-1-16,-21-21 0,21 21 0,0-20 16,-21 20-16,21-21 0,0 21 15,0 1-15,0-22 0,0 0 16,21 0-16,0 0 0,1-21 0,-1 0 16,0 22-16,0-22 0,21 0 15,-20 0-15,-1 0 0,21 0 0,-21-22 16,0 1-16,1 0 0,-1 21 0,21-42 15,-21-22 1,0 43-16,22-64 0,-43 43 0,0 0 16,0-1-16,0 1 0,0 21 15,0-21-15,0-1 0,0 22 0,-21 0 16,21 0-16,-22 0 0,-20-1 16,21 1-16,0 21 0,0 0 0,-1 0 15,1 0-15,0 21 0,0-21 16,0 22-16,0-1 0,-1 21 0,22-21 15,0 22-15,-21-22 0,21 21 16,0 0-16,0 1 0,0-22 0,0 21 0,0-21 16,21 22-16,1-22 15,-1 0-15,0 0 0,0 0 0,0-21 16,43 22-16,-43-22 0,21 0 16,-21 0-16,22 0 0,-1 0 15,0-22-15,-20 1 0,20 21 0,-21-21 16,21-21-16,1-1 0,-22 1 15,0 21-15,0-21 16,0 20-16,-21-20 0,0 0 0,0 21 16,0-1-16,-21 22 31,21 22-31,0-1 16,0 0-16,0 0 0,0 21 15,0-20-15,0-1 0,0 21 0,0-21 16,0 0-16,0 22 0,0-22 15,0 0-15,21 0 0,1 0 0,-22 1 16,21-1-16,-21 0 0,21-21 0,0 21 16,0-21-16,0 0 15,1 0-15,-1 0 0,0 0 0,0 0 16,0 0-16,0-21 0,1 21 0,-1-21 16,0 0-16,42-22 15,-41 1-15,20-22 0,-21 43 16,-21-21-16,21 0 0,0 20 15,1-20-15,-22 21 0,0 0 16,0 42 15,0 0-31,0 0 0,0 22 16,0-22-16,0 0 0,-22 0 16,22 21-16,0-20 0,0-1 0,0 21 15,0-21 1,22 0-16,-1-21 0,0 0 15,0 0-15,0 0 0,0 0 0,1 0 16,-1 0-16,21 0 0,-21-21 0,0 0 16,22 0-16,-22 0 0,0 0 15,0-1-15,0-20 0,22-21 16,-22 41-16,-21 1 0,21-21 16,0 21-16,-21 0 0,21 21 15,-21-22-15,0 44 31,0-1-31,-21 0 16,21 0-16,-21 21 0,0 1 16,21-1-16,-21 0 0,0 1 15,21-1-15,0 0 0,-43 128 16,43-128-16,0 22 0,-21-22 16,21 21-16,0-20 0,0 20 15,0 1-15,0-22 0,-21 22 0,21-1 16,0 1-16,0-22 0,-21 127 15,21-63 1,0-64-16,0 22 0,0 21 16,0-64-16,0 21 0,-21-21 0,21 0 15,-22 1-15,1-22 0,0 0 16,0 0-16,0-22 16,-22 1-16,22 0 0,0-21 15,-21-22-15,21 22 0,-1 0 16,1-1-16,21 1 0,0-22 0,0 22 15,0-127 1,0 126-16,0-20 0,0-1 0,0 22 0,21 0 16,-21-1-16,22 1 0,-1 0 15,0 21-15,0-22 0,21 1 16,-20 0-16,-1 20 0,21-20 0,0 0 16,-20 21-16,62-64 0,1 21 15,-43 22-15</inkml:trace>
  <inkml:trace contextRef="#ctx0" brushRef="#br0" timeOffset="-213198.96">18754 6456 0,'0'-21'16,"0"42"-16,0-63 0,0 20 0,21 1 0,-21 0 15,0 42 1,0 0-16,0 22 0,-21-1 16,-1 43-1,1 21-15,0-64 0,21 21 16,-21-20-16,0-1 0,0 22 0,-1-22 15,1 0-15,0 1 0,0-1 0,0-21 16,-64 85 0,43-64-16,21-42 0,-1 21 15,1-21-15,0 0 0,0-21 32,21 0-32,0 0 0,-21-64 15,21 1 1,0 41-16,0 1 0,0 0 0,0-1 15,0 1-15,0 21 0,21-22 16,-21 22-16,21 0 0,-21 0 0,0 0 16,21 21-16,-21 21 15,21 0-15,-21 0 0,22 22 16,-22-1 0,21-21-16,-21 21 0,21 1 0,0-22 15,-21 21-15,21-21 0,0 1 0,-21-1 16,22 21-16,-1-21 0,0 0 15,21 1-15,-21-22 0,1 0 16,20 0-16,-21 0 0,21 0 16,-20 0-16,-1 0 0,0 0 15,21-22-15,-21 1 0,1 0 0,-1 0 16,0 0-16,0 0 0,21-22 16,-20 1-16,-22 21 0,0-22 15,21 22-15,-21 0 0,0-21 16,0 21-16,0-1 0,0 44 31,0-1-31,-21 0 16,21 0-16,0 21 0,0-20 0,-22-1 15,22 21-15,-21-21 0,21 0 16,0 1-16,-21 20 0,21-21 0,0 0 16,0 22-16,0-22 0,21 0 15,0-21-15,1 0 16,-1 0-16,0 0 0,0 0 15,0 0-15,0 0 0,1-21 0,-1 21 16,21-21-16,-21-1 16,0 1-16,1 0 0,-1 0 0,0 0 15,0-22-15,-21 22 0,21 0 0,-21-21 16,0 21-16,0-22 0,0 1 16,0 0-16,-21 20 0,0-20 0,0 21 15,0 0-15,-1 0 0,-20-1 16,21 22-16,0 0 0,0 0 15,-1 22-15,22-1 0,-21 0 16,21 0-16,-21 0 0,21 0 0,0 1 16,0-1-16,0 0 0,0 21 15,0-21-15,42 1 16,-20-1-16,-1-21 0,0 0 0,0 21 16</inkml:trace>
  <inkml:trace contextRef="#ctx0" brushRef="#br0" timeOffset="-212910.12">19981 6668 0,'0'0'0,"0"-22"0,-21 22 16,0 0-1,0 0-15,0 0 0,-1 22 16,1-1-16,0 0 0,0 0 0,-21 43 15,20-43-15,-20 21 16,21-21-16,0 22 0,21-1 16,-21-21-16,21 21 0,-22-20 0,22 20 15,0-21-15,0 0 0,0 0 0,0 1 16,0-1-16,22 0 0,-1 0 16,0 0-16,0 0 0,21-21 0,-20 0 15,62 0-15,-63 0 0,22 0 16,-1 0-16,0 0 0</inkml:trace>
  <inkml:trace contextRef="#ctx0" brushRef="#br0" timeOffset="-211174.62">20510 6922 0,'0'-43'0,"0"86"0,0-107 16,0 43-16,0 0 0,0 0 15,-21 21-15,-42-22 16,42 22-16,-1 0 0,1 0 15,0 22-15,0-1 0,-21-21 16,20 21-16,1 21 0,0-21 0,0 1 16,0 20-16,0-21 0,-1 0 15,1 22-15,21-22 0,0 0 0,0 64 16,0-43 0,0-21-16,21-21 15,1 0-15,-1 0 0,0 0 16,0 0-16,0 0 0,0 0 0,1 0 15,-1-21-15,42 0 0,-42 0 16,1-1-16,-1 1 0,0 0 16,0-21-16,0 21 0,-21-1 0,21-20 15,1 21-15,-22 0 0,0 0 0,0-1 16,0 1-16,0 0 0,0 42 31,-22 0-31,22 1 0,-21-1 16,21 0-16,-21 0 15,21 0-15,-21 0 0,21 1 0,0 20 16,0-21-16,0 0 0,0 0 0,21 22 16,0-22-16,-21 0 15,21 0-15,1-21 0,-1 21 0,21-21 16,0 0-16,-20 0 0,-1 0 16,21 0-16,-21-21 0,0 0 15,22 21-15,-22-21 0,0 0 0,21-22 16,1 1-16,-1 0 0,-21-1 15,0 1-15,22 0 16,-22-1-16,21-41 0,-21 41 16,1 1-16,-22 0 0,21 21 0,-21-22 15,0 22-15,0-21 16,0 21-16,-21 42 31,-1 0-31,1 0 0,0 21 0,21-20 16,-21 20-16,0 0 0,0 1 0,21 41 15,-22-20 1,1-22-16,21 0 0,0-20 16,0-1-16,0 21 0,0-21 0,0 0 15,0 1-15,0-1 0,21-21 0,43 21 16,-43-21 0,21 0-16,-20 0 0,-1 0 15,0-21-15,0 21 0,0-21 16,22-1-16,-22 1 0,0 0 0,0 0 15,0 0-15,22-22 16,-22 22-16,0 0 0,-21 0 0,0 0 16,0 0-16,-21 42 31,0 0-15,-1 0-16,22 0 0,0 0 15,-21 22-15,21-22 0,0 0 0,-21 0 16,21 0-16,0 1 0,0-1 15,0 0-15,0 0 16,21-21-16,0 21 0,1-21 16,20 0-16,-21 0 15,0 0-15,0-21 0,1 21 0,-1-21 16,0 0-16,0 0 0,0-1 0,22 1 16,-22 0-16,-21 0 0,21 0 15,21-22-15,-21 22 0,-21-21 16,0 21-16,0 0 0,0 42 31,-21-21-15,21 21-16,0 0 0,-21 0 15,21 0-15,-21 1 0,21-1 16,0 0-16,0 0 0,0 21 16,0-20-16,0-1 0,0 0 15,21-21-15,0 0 0,0 0 16,1 0-16,-1 0 0,0 0 15,0 0-15,0 0 0,-21-21 16,0 0-16,21-1 16,-21 1-16,0 0 0,0-21 15,0 21-15,0-1 0,-21 1 0,21 0 16,-21 0-16,0 0 0,0 21 16,0 0-16,21-21 0,-22 21 15,1 0-15,42 0 31,1-22-31,-1 22 16,21 0-16,-21 0 0,0 0 16,22-21-16,-1 21 0,-21 0 0,22 0 15,-1 0-15,0 0 0,1 0 0,-22 0 16,21 0-16,0 0 16,-20 21-16,-22 1 0,0-1 15,0 0-15,0 0 0,0 0 16,0 0-16,0 1 0,0-1 15,0 0-15,-22 0 0,22 0 0,-21 0 16,21 1-16,0-1 0,0 0 0,-21 21 16,21-21-1,-21-21-15,0 0 47,21-21-47,0 0 16,0 0-16,0 0 0,0-22 15,0 22-15,0 0 0,21 0 16,0 0-16,0-22 0,0 22 0,1-21 16,-1 21-16,42-43 15,-20 43-15,-1 0 0,-21 0 16,21 0-16,1 21 0,-22 0 0,21 0 16,-21 0-16,43 0 0,-64 21 15,21 0-15,-21 64 16,0-43-1,-21 0-15,21-21 0,-21 1 0,0 20 0,-1-21 16,22 0-16,-21 0 0,0 1 16,21-1-16,0 0 0,-21-21 0,21 21 15,-21-21-15,0 0 47,21-21-47,-22 0 0,22 0 16</inkml:trace>
  <inkml:trace contextRef="#ctx0" brushRef="#br0" timeOffset="-210934.29">22161 6498 0,'-42'-21'31,"21"21"-15,0 0 47,0 0-48</inkml:trace>
  <inkml:trace contextRef="#ctx0" brushRef="#br0" timeOffset="-210730.47">20934 6731 0,'-21'21'0,"42"-42"0,-64 63 0,65-42 46,-1 0-46,0 0 0,0 0 0,21 0 16,-20 0-16,-1 0 0,21 0 0,-21 0 16,22-21-16,-22 21 0,21 0 15,-21-21-15</inkml:trace>
  <inkml:trace contextRef="#ctx0" brushRef="#br0" timeOffset="-209165.71">23558 6668 0,'0'0'15,"0"-22"-15,0 44 32,0-1-32,0 0 15,0 0-15,-21 0 0,21 0 0,-21 1 16,0 20-16,21-21 0,-21 0 0,21 0 16,-21 1-16,21 20 0,-22 0 15,22-21-15,0 1 16,0-1-16,0 0 0,0 0 15,22-21 1,-1 0 0,0-21-16,0 0 0,0 21 15,0-21-15,1-1 0,-1 1 16,0 0-16,0 0 0,21 0 0,-20-22 16,-1 22-16,0 0 0,0 0 15,21-21-15,-20 20 16,-1 22-16,-21 22 15,0-1 1,-21 0-16,-1 0 0,1 0 16,21 0-16,-21 1 0,21 20 15,0 0-15,0-21 0,0 1 16,0-1-16,0 0 16,21-21-16,0 21 0,1-21 15,-1 0-15,0 0 0,0 0 16,21 0-16,1 0 0,-22 0 15,0-21-15,21 0 0,-20 21 16,-1-21-16,0-1 0,0 1 0,0 0 16,0 0-16,-21-21 0,22 20 15,-22-20-15,21 21 0,-21 0 0,0-43 16,0 43-16,-21 21 31,-1 21-31,1 0 0,21 1 16,-21-1-16,0 0 0,21 21 15,0-21-15,0 1 0,0-1 16,0 21-16,0-21 0,0 0 16,0 1-16,0-1 0,0 0 15,21-21-15,0 0 0,0 0 16,1 0-16,-1 0 0,0 0 0,21 0 16,-21 0-16,1 0 0,41-42 15,-21-1-15,-20 22 16,-1 0-16,-21-21 0,21-1 15,0 22-15,0-21 0,-21-1 0,0-20 16,0 21-16,0-1 0,21 22 16,-21-21-16,0 21 0,0-1 0,0 1 0,0 42 31,-21 1-31,0-1 0,21 0 0,0 21 16,-21-21-16,0 22 0,0-1 0,21-21 15,-22 22-15,22-1 16,-21-21-16,21 21 0,0-20 0,-21 20 15,21-21-15,-21 21 0,21-20 16,0-1-16,-21 0 0,21-42 47,0 0-31,21-1-16,0 1 15,-21 0-15,21 0 0,0 0 0,1 0 16,-1-22-16,0 22 0,0 0 15,0 0-15,22 0 0,-1-1 16,-21 22-16,21 0 0,1 0 0,-1 0 16,-21 0-16,22 0 0,-22 0 0,0 22 15,0-1-15,-21 0 0,0 0 16,0 0-16,0 0 0,0 1 0,0-1 16,0 0-16,0 0 0,-21 0 0,0 0 15,21 1-15,-21-1 16,21 0-1,21-21 1,0 0 0,0-21-16,0 0 15,0 21-15,22-22 0,-22 1 16,0 0-16,21 0 0,-20 0 16,-1 0-16,-21-1 0,21 1 0,0 0 15,0 0-15,-21 0 0,0 42 31,0 0-15,0 0-16,-21 0 16,0 1-16,0-1 0,21 0 15,-21-21-15,21 21 0,-22-21 0,22 21 16,0-42 31,22 21-47</inkml:trace>
  <inkml:trace contextRef="#ctx0" brushRef="#br0" timeOffset="-208985.97">25231 6604 0,'0'0'16,"-22"0"-16,1 0 0,0 0 0,0 0 15,0 0 16,21 21-31,21 0 32,0-21-32,0 0 15</inkml:trace>
  <inkml:trace contextRef="#ctx0" brushRef="#br0" timeOffset="-208726.6">25633 6731 0,'-64'-21'31,"43"21"-31,0 0 0,0 0 16,0 21-16,-1 0 0,1 22 16,0-22-16,0 0 0,0 0 15,0 0-15,-1 0 0,1 43 16,21-43-16,0 0 0,0 0 0,0 1 15,0-1-15,21-21 0,1 21 16,-1 0-16,0-21 0,0 0 0,0 0 16,22 0-16,-22 0 0,21 0 0,0 0 15,-20 0-15</inkml:trace>
  <inkml:trace contextRef="#ctx0" brushRef="#br0" timeOffset="-208281.86">26077 6625 0,'0'0'0,"0"-21"16,0-64 0,-21 107-1,0-1 1,21 0-16,-21 0 0,0 21 0,21-20 16,-22 20-16,22 0 0,-21-21 15,21 22-15,-21-1 0,21-21 0,0 0 16,0 22-16,0-22 0,-21 0 15,21 0-15,-21 0 0,21 1 16,-21-22 0,-1 0-1,22-22 1,-21 22-16,21-21 0,0 0 0,0 0 16,0-21-16,21 20 0,1 1 15,-1 0-15,21 0 0,-21 0 16,22 0-16,-1-1 0,-21 1 0,21 21 15,1 0-15,-1 0 0,-21 0 0,22 0 16,-1 0-16,-21 21 0,0 1 16,0-1-16,1 0 0,-22 0 15,21 0-15,-21 0 0,0 1 16,0-1-16,0 0 0,0 0 0,-21 0 16,-1 0-16,1-21 0,0 22 0,0-22 15,0 0-15,-22 0 0,22 0 16,0 0-16,-21 0 0,-43 0 15</inkml:trace>
  <inkml:trace contextRef="#ctx0" brushRef="#br0" timeOffset="-207345.32">2709 8869 0,'21'0'16,"1"0"-16,-22-21 0,21 21 0,0-21 15,0-1-15,0 1 16,0 21-16,1-21 0,-1 0 0,0 0 16,-21 0-16,21-1 0,-21 1 15,0 0 1,0 0-16,-21 21 0,0-21 15,0 21-15,-1 0 0,-20-21 0,21 21 16,-21 0-16,20 0 0,-20 0 16,0 0-16,-1 21 0,22 0 0,-63 21 15,62 1-15,-20-1 16,21 0-16,0 1 0,0-1 0,21 21 16,-22-20-16,22 20 0,0-20 15,0-1-15,0 0 0,43 1 0,-22-22 16,0 0-16,0 21 0,0-21 15,85 22 1,-42-43-16,-22 0 0,0 0 16,1 0-16,-1 0 0,0 0 15,1-21-15,-22-1 0,21 1 0,1 21 16</inkml:trace>
  <inkml:trace contextRef="#ctx0" brushRef="#br0" timeOffset="-206530.27">3344 8975 0,'0'-21'0,"0"42"0,0-64 15,0 22-15,-63 0 16,42 21-16,-1 0 0,-20 0 16,21 0-16,0 0 0,0 21 15,-1 0-15,1 1 0,0-1 0,21 0 16,-21 21-16,21-21 0,-21 22 16,21-22-16,0 21 0,0-21 0,0 22 15,0-22-15,0 0 0,0 0 16,0 0-16,0 1 0,21-22 15,0 0-15,0 0 0,0 0 16,1 0-16,20-22 16,0 22-16,1-42 0,-22 21 15,21 0-15,-21 0 0,0-1 0,1 1 16,-22 0-16,0-21 0,21 21 0,-21-1 16,0-20-16,0 21 0,0 0 15,0 0-15,0-1 16,-21 22-16,21 22 15,0-1-15,-22 0 16,22 0-16,0 21 0,-21-20 0,21-1 16,0 0-16,0 21 0,0-21 0,0 1 15,0-1-15,21-21 0,1 21 16,-1-21-16,0 0 0,0 0 0,0 0 16,0 0-16,22 0 0,-22 0 0,0-21 15,21 21-15,-20-21 0,20-1 16,-21 1-16,0 0 0,0 0 0,1 0 15,-1-64-15,-21 64 16,0 0-16,0 0 16,0-22-16,0 22 0,0 0 15,-21 21 1,21 21-16,-22 0 0,22 22 16,0-22-16,0 0 0,0 21 15,-21-21-15,21 1 16,0 20-16,0-21 0,-21 0 0,21 0 0,0 1 15,0-1-15,0 0 0,0 0 16,0-42 15,0 0-15,0 0-16,0-1 16,0 1-16,21 0 0,0 0 0,-21-21 15,22 20-15,-1-20 0,0 0 0,21-1 16,-21 1-16,22 21 0,-22-21 15,21 20-15,1 1 0,-1 21 0,0 0 16,1 0-16,-22 0 0,21 21 0,0 1 16,-20-1-16,-1 0 0,21 0 15,-42 21-15,0-20 0,0 20 0,0-21 16,0 0-16,-21 64 16,0-64-16,21 0 0,-21 0 15,-1 1-15,22-1 0,-21 0 0,21 0 16</inkml:trace>
  <inkml:trace contextRef="#ctx0" brushRef="#br0" timeOffset="-205856.9">5948 8954 0,'0'-43'32,"0"22"-32,0 0 0,21 0 0,0 0 15,-21-1-15,21 1 0,-21-21 16,0 21-16,0 0 0,21-1 16,-21 1-16,0 0 0,-21 21 15,0 0-15,0 0 0,0 0 16,0 0-16,-1 0 0,1 0 15,-21 21-15,21 0 0,0 1 0,-22-1 16,22 0-16,0 0 0,0 21 0,21-20 16,0-1-16,0 0 15,0 21-15,0-21 0,21 1 0,0-1 0,0 0 16,22 0-16,-1-21 0,-21 21 0,21 0 16,1 1-16,-1-1 0,0 0 15,1 0-15,-22 0 0,21-21 0,-21 21 16,1 1-16,-22-1 0,0 0 15,0 0-15,-22 0 16,1-21-16,-21 21 0,0-21 16,-1 0-16,1 22 0,0-22 0,-22 0 15,22 0-15,-22 0 0,22 0 0,0 0 16,-1 0-16,1-22 0,21 22 16,-22-21-16,22 0 0,0 0 0,0 0 15,0-22-15,21 22 16,0-21-16,0 21 0,0 0 0,0-1 15,0 1-15,0 0 0,21 0 0,0 0 16,0 0-16,0-1 0,22 22 0,-1-21 16,-21 0-16,64 0 15,-43 21-15</inkml:trace>
  <inkml:trace contextRef="#ctx0" brushRef="#br0" timeOffset="-205593.81">6371 8573 0,'0'-43'32,"0"64"-17,0 1 1,0-1-16,0 21 0,0-21 0,0 22 16,0-1-16,0 0 0,0 1 15,0-1-15,0 0 0,-21 64 16,0-85-16,0 22 0,21-1 15,-22-21-15,22 0 0,0 0 0,0 1 16,0-1-16,22-21 16,-1 0-1,0 0-15,0-21 0,0 21 0,0-22 16</inkml:trace>
  <inkml:trace contextRef="#ctx0" brushRef="#br0" timeOffset="-205206.01">6773 8827 0,'0'-22'0,"0"44"0,-21-22 32,0 21-17,0 0-15,0 0 0,21 0 0,-22 0 16,1 22-16,21-22 0,0 21 0,0-21 16,-21 1-16,21 20 0,0-21 15,0 0-15,0 0 0,0 1 0,21-1 16,22 0-16,-22-21 0,42 0 15,-42 0-15,22 0 16,-22 0-16,0 0 0,21 0 0,-20-21 16,20 0-16,-21-1 0,0 1 15,0 0-15,1 0 0,-22-43 16,0 43-16,0-21 0,0 21 16,0-22-16,-22-20 0,1 21 15,-21 20-15,21 1 0,-22 0 0,22 21 16,-21 0-16,21 0 0,-43 0 15,43 0-15,0 21 0,0 0 16,21 1-16,-21-1 0,21 0 0,0 0 16,0 0-16,0 0 0,0 1 15,0-1-15,0 0 0,0 0 16,21-21-16</inkml:trace>
  <inkml:trace contextRef="#ctx0" brushRef="#br0" timeOffset="-204980.14">6265 8827 0,'-21'-22'16,"42"44"-16,-42-65 16,21 22-16,21 21 15,0 0-15,1-21 16,-1 21-16,0 0 0,21 0 15,-21-21-15,22 21 0,-22 0 16,21 0-16,-21-21 0,22 21 0,-22 0 16,0 0-16,21 0 0,-20 0 15,-1 0-15</inkml:trace>
  <inkml:trace contextRef="#ctx0" brushRef="#br0" timeOffset="-204528.17">7154 8932 0,'0'-21'16,"0"0"0,0 0-16,0 0 15,21 21-15,1-21 16,-1 21-16,0 0 0,0 0 15,0 0-15,0 0 0,22 0 0,-22 21 16,0 0-16,0 0 0,0 0 0,1 0 16,-1 1-16,0 20 0,-21-21 15,21 0-15,-21 22 0,0-22 0,0 21 16,0 0-16,0-20 16,0-1-16,-21 0 0,0 0 15,0-21 1,-1 0-16,22-21 15,0 0 1,0 0-16,0-1 0,0 1 16,0 0-16,22 0 0,-1-21 0,-21 20 15,21 1-15,0-21 0,0 21 0,0-22 16,1 22-16,-22-21 0,21 21 16,0 0-16,0-1 0,0 22 0,0 0 15,1-21-15,-1 21 16,0 0-16,-21 21 15,0 1-15</inkml:trace>
  <inkml:trace contextRef="#ctx0" brushRef="#br0" timeOffset="-204200.36">7768 9102 0,'21'21'0,"-42"-42"0,63 42 16,-20-21-16,-1 0 0,0 0 15,0 0-15,21 0 16,-20-21-16,-1 21 0,0-21 15,0-1-15,0 22 0,0-21 16,1 0-16,-22 0 0,0 0 0,21 0 16,-21-22-16,0 22 0,0 0 0,0 0 15,0 0-15,-43-1 16,-41 22-16,63 0 16,-22 22-16,22-1 0,0 0 0,-21 0 15,20 0-15,22 22 0,0-22 16,-21 21-16,21-21 0,0 64 15,21-43 1,1-21-16,-1 1 0,0-22 0,21 21 16,-21-21-16,22 0 0,20 0 15,-20 0-15,-22 0 0,21 0 0,22-21 16,-43-1-16,21-20 16</inkml:trace>
  <inkml:trace contextRef="#ctx0" brushRef="#br0" timeOffset="-203445.2">9334 9123 0,'0'0'0,"-21"0"31,21-21-31,0 0 0,0-1 15,21 1-15,1 0 0,-22 0 16,21-21-16,0 20 0,0-20 0,0 21 16,22-106-1,-43 85-15,21-1 0,-21 22 16,0-21-16,0-1 0,0 1 0,0 0 16,0 21-16,0-1 0,0 1 0,0 0 15,-21 21 1,21 21-16,-22 0 0,1 1 15,21-1-15,-21 21 0,21 0 0,0-20 16,0 41-16,0-21 0,-21 1 16,21-1-16,0 22 0,0-22 0,-21 43 15,21-22 1,0-21-16,0-20 0,0-1 0,0 0 16,0 0-1,0-42 1,21 21-16,-21-21 0,21 0 15,-21-1-15,21-20 0,0-21 16,1 41-16,-22-20 16,21 0-16,0-1 0,0 22 0,0-21 0,0 21 15,1-22-15,-1 22 0,0 0 16,0 21-16,21 0 16,-20 0-16,-1 0 0,0 0 0,-21 21 0,21 0 15,-21 1-15,21 20 0,-21-21 16,0 21-16,0-20 0,0 20 0,0-21 15,0 21-15,0-20 0,-21 41 16,21-42-16,-21 0 0,21 1 16,0-1-16,0 0 15,21-21 1,0 0-16,0-21 0,1 0 16,-1-1-16</inkml:trace>
  <inkml:trace contextRef="#ctx0" brushRef="#br0" timeOffset="-202429.6">10245 8678 0,'0'-21'15,"-22"21"1,1 0-16,0 21 0,0-21 16,0 22-16,21-1 0,-21 0 15,21 0-15,-22 0 0,1 22 0,21-22 16,0 0-16,0 21 0,-21-21 15,21 1-15,0 20 0,0-21 0,0 0 0,0 0 16,0 1-16,21-22 0,-21 21 16,21-21-16,1 0 0,-1 0 0,42 0 15,-20 0-15,20-21 16,-42 21-16,22-22 0,-22 1 16,0 0-16,0 0 0,0 0 15,0 0-15,-21-22 0,0 22 0,0-21 16,-21-43-16,0 64 15,0-21-15,-21 20 0,20 1 16,-20 21-16,21 0 0,-21-21 0,20 21 16,-20 0-16,21 0 0,0 0 0,0 0 15,-1 0-15,44 0 32,-1 0-32,21 0 0,0 0 15,-20 0-15,20 0 0,0 0 0,1 0 16,-1 0-16,0 0 0,1 0 15,-1-21-15,0 21 0,22 0 16,-22 0-16,0 0 0,-20 21 0,20-21 16,-21 21-16,0 0 0,0 1 0,-21-1 15,0 0-15,0 0 0,0 0 16,0 0-16,0 1 0,0-1 0,0 0 16,-21 0-16,21 0 0,-21 0 0,0 1 15,0 20-15,0-21 16,-1-21-16,22 21 15,-21-21 1,21-21 0,0 0-1,0 0-15,0 0 0,0-1 16,0 1-16,21 0 0,1-21 0,-1 21 16,-21-22-16,21 22 0,0-21 0,0 21 15,22-1-15,-22 1 0,42 0 16,-42 21-16,22-21 0,-22 21 15,21 0-15,1 0 0,-22 21 0,21-21 16,-21 21-16,0 0 0,1 1 0,-1-1 16,0 0-16,-21 0 15,21 21-15,-21-20 0,0-1 0,0 42 16,0-20 0,-21-43-16,21 21 15,-21-21-15,0 0 16,-1-21-1,22-1-15,0 1 16,0 0-16,0 0 0,0 0 16,0 0-16,22-1 0,-22-20 0,21 21 15,0 0-15,0-22 0,21 22 0,-20 0 16,-1 0-16,21 0 0,-21 0 0,0 21 16,22 0-16,-22 0 0,0 0 15,0 0-15,0 0 0,1 0 16,-1 21-16,-21 0 0,0 0 0,0 0 15,0 0-15,0 22 0,0-22 0,0 0 16,0 0-16,0 22 0,-21-22 16,-1 0-16,22 0 0,-21-21 0,21 21 15,-21 0-15,21 1 0,21-22 47,0-22-47</inkml:trace>
  <inkml:trace contextRef="#ctx0" brushRef="#br0" timeOffset="-202047.82">12001 8573 0,'0'0'0,"0"-22"0,-21 22 16,0 0-16,0 22 15,0-1-15,0-21 16,21 21-16,-22 21 0,1-21 0,-21 43 15,42-43-15,0 21 0,-21-20 16,21-1-16,0 21 0,-21-21 16,21 0-16,0 1 0,0-1 0,0 0 15,21-21-15,0 0 0,0 21 0,21-21 16,-20 0-16,-1 0 16,0 0-16,0-21 0,0 0 0,0 0 15,22 21-15,-22-22 0,0 1 16,0-21-16,-21 21 0,21 0 0,1-22 15,-22 22-15,0-21 0,0 21 0,0-22 16,0 22-16,0-21 0,0 21 16,0-1-16,-22 1 0,1 21 0,0 0 15,0 0-15,0 0 0,0 0 0,-1 0 16,1 0-16,0 21 0,0 1 0,0-22 16,0 21-16,21 0 15,-22 21-15</inkml:trace>
  <inkml:trace contextRef="#ctx0" brushRef="#br0" timeOffset="-201157.9">12700 8827 0,'0'0'15,"21"0"-15,0 0 0,-21-22 16,21 1-16,1 21 0,-1-21 0,-21 0 16,0 0-16,0 0 15,0-1-15,0 1 0,0 0 16,-43-21-16,1 21 16,21 21-16,0 0 0,0 0 15,-1 0-15,-20 0 0,21 0 16,0 0-16,0 0 0,-1 21 0,-20 0 15,0 21-15,-1 22 16,22-43-16,21 21 0,0-21 16,0 22-16,0-22 0,0 0 0,0 0 15,0 0-15,21-21 0,1 22 16,20-22-16,-21 0 0,0 0 16,22 0-16,-22-22 0,63 1 15,-20-21-15,-22 42 16,-21-21-16,1 0 0,20-1 15,-21 1-15,0 0 0,0 0 0,-21 0 16,0 0-16,22-1 0,-22 1 0,0 0 16,0 0-16,0 42 31,-22-21-31,22 21 16,-21 0-16,21 22 0,0-22 0,0 21 15,-21 1-15,21-1 0,0 0 16,-21 43-16,21-43 0,-21 64 15,21-64-15,-21 22 0,21-22 16,0 22-16,0-1 0,0 1 16,0-22-16,0 43 0,0-22 15,0 1-15,0-1 0,0 1 0,-22-1 16,22 1-16,-21-1 0,0 1 0,21-22 16,-21 22-16,0-22 0,21 21 0,-21-41 15,-22 20-15,22 0 0,0-21 0,0 1 16,-22-22-16,22 21 0,-21-21 15,21 0-15,-22 0 0,1-21 0,0-1 16,-1 1-16,-20 0 0,21 0 0,-85-64 16,84 43-16,-63-64 15,64 43-15,0-1 0,21 1 0,-1-1 16,22 1-16,0-1 16,0 1-16,0-1 0,22 1 0,-1 20 15,0-20-15,21 20 0,-21 1 0,22-21 16,105-64-16</inkml:trace>
  <inkml:trace contextRef="#ctx0" brushRef="#br0" timeOffset="-200678.17">13293 8805 0,'21'0'15,"0"0"-15,0 0 0,0-21 16,0 0-16,1 21 0,-1-21 15,0 0-15,0 21 0,0-21 0,0-1 16,-21 1-16,22 0 0,-22 0 16,0 0-16,0 0 0,-22-1 15,1 22 1,-21 0-16,21 0 0,0 22 16,-1-1-16,-20-21 0,21 21 0,0 21 15,0-21-15,-1 1 0,-20 20 0,21-21 16,0 21-16,21 22 15,0-22-15,0-21 0,0 1 16,21-1-16,0-21 0,0 0 16,0 21-16,1-21 0,-1 0 15,21 0-15,0 0 0,-20 0 0,20-21 16,0 21-16,-21-21 0,22-1 0,-1 1 16,0 0-16,1-21 0,-22 21 15,21-1-15,1-20 0</inkml:trace>
  <inkml:trace contextRef="#ctx0" brushRef="#br0" timeOffset="-200230.43">13949 8530 0,'0'-21'0,"-43"127"0,86-191 0,-64 85 31,21 21-31,-22 1 0,22-1 16,-21 0-16,21 0 0,0 0 16,-21 22-16,0-22 0,21 0 0,-21 21 15,21-21-15,0 1 0,-21 41 16,21-42-16,-22 0 0,22 1 15,-21-1-15,21-42 47,0-1-47,0 1 16,0 0-16,0 0 0,0 0 16,0-22-16,0 22 0,21-21 0,1 21 15,-1-22-15,-21 22 0,21 0 0,0-21 16,21 21-16,-20-1 15,-1 22-15,21-21 0,-21 21 0,22-21 0,-22 21 16,21 0-16,-21 0 0,22 21 16,-22 0-16,0 1 0,0-1 0,0 21 15,0-21-15,-21 0 0,0 22 16,0-22-16,0 21 0,0 1 16,0-1-16,0-21 0,-21 0 0,0 0 15,0 1-15,0-1 16,0-21-16,21 21 0,0-42 31,21 21-31,0-21 16,0-1-16,0 1 0,22 0 15,-22 0-15</inkml:trace>
  <inkml:trace contextRef="#ctx0" brushRef="#br0" timeOffset="-199049.85">14944 8551 0,'0'0'0,"-43"-21"31,22 21-31,0 21 16,0 1-16,0-1 0,-1-21 16,1 21-16,0 21 0,0-21 0,0 1 0,0 20 15,-1-21-15,1 0 0,0 22 16,21-22-16,0 0 0,0 0 15,0 0-15,0 0 0,0 1 0,21-1 16,0 0-16,1-21 0,-1 0 0,21 21 16,0-21-16,-20 0 15,-1 0-15,21 0 0,-21 0 0,43-21 16,-43 0-16,0 21 0,0-21 16,0-1-16,1 1 0,-1 0 0,0 0 15,-21-21-15,0 20 0,0-20 16,0 21-16,0-21 0,0 20 0,0-20 15,0 21-15,0-21 0,-21 20 16,0 1-16,-1 0 0,1 21 0,-21-21 16,21 21-16,0 0 0,-1 0 0,1 0 15,-42 21 1,42 0-16,21 0 0,-22 1 0,22-1 16,0 21-16,0-21 0,0 0 15,0 22-15,0-22 0,0 21 0,0-21 16,0 1-16,22 20 0,20 0 15,-21-21-15,21-21 0,-20 22 16,20-22-16,-21 0 0,64 0 16,-64 0-16,21 0 0,1 0 0,-1-22 15,-21 22-15,21-21 0,-20 0 0,-1 0 16,0 0-16,21 0 16,-21-43-16,1 43 0,-22 0 15,21-22-15,-21 22 0,0 0 0,0 0 16,0 0-16,0 0 15,0 42 1,0 0 0,0 0-16,0 0 0,0 0 0,0 1 15,0 20-15,0-21 0,-21 0 16,21 0-16,0 1 0,0-1 0,0 0 16,0 0-16,0 0 0,21 0 15,0-21-15,0 0 0,0 22 0,0-22 16,1 0-16,-1 0 0,0 0 15,0 0-15,0 0 0,0-22 0,22 22 16,-22-21-16,0 0 0,0 0 0,-21 0 16,21 0-16,1-43 15,-1 43-15,-21 0 0,0-22 0,0 22 16,21 0-16,-21 0 0,0 0 0,21 0 16,-21 42 15,0 0-31,-21 0 15,21 0-15,-21 0 0,21 22 0,-21-22 16,21 0-16,0 0 16,0 22-16,0-22 0,0 21 15,0-21-15,0 0 0,0 1 0,0-1 16,21-21-16,0 0 16,0 0-16,0 0 0,0 0 0,1 0 15,-1 0-15,0 0 0,21 0 0,-21-21 16,1-1-16,20 1 0,21-21 15,-20 0-15,-22-1 16,21 22-16,-21-21 0,-21 21 16,22-1-16,-1-20 0,-21 21 0,0 0 15,0 0-15,-21 21 16,-1 0-16,-20 21 16,21 0-16,21 0 15,0 0-15,0 0 0,0 1 0,0-1 16,0 21-16,0-21 0,0 0 15,0 1-15,0-1 0,0 0 16,21 0-16,-21 0 0,0 0 16,0 1-1,-21-22-15,0 0 16,0 0-16,-1 0 0,1 0 16,0 0-16,0 0 0,0-22 15,21 1-15,0 0 0</inkml:trace>
  <inkml:trace contextRef="#ctx0" brushRef="#br0" timeOffset="-198586.12">17589 8276 0,'0'-21'0,"0"42"0,0-63 0,0 21 16,0 0-16,0-1 0,0-41 15,0 42 1,0 0-16,0 42 31,-21 0-31,21 0 0,0 21 0,-21 1 16,0-1-16,0 0 0,0 1 0,-1-1 16,22 0-16,-21 1 0,0-1 15,0 0-15,0 1 0,0-1 0,-1 0 16,22-20-16,0 20 0,0-21 15,0 21-15,0-20 0,0-1 16,0 0-16,43-21 16,-22 0-1,0-21-15,-21 0 16,0-1-16,21 1 0</inkml:trace>
  <inkml:trace contextRef="#ctx0" brushRef="#br0" timeOffset="-197889.46">17272 8530 0,'0'0'0,"-21"0"16,42 0-1,0 0 1,0 0-16,0 0 0,1 0 0,20 0 16,0-21-16,1 21 0,-1 0 0,0-21 15,1 21-15,-1 0 0,0-21 16,1 21-16,-1-21 0,-21 21 0,0 0 15,0 0-15,1-22 0,-1 22 16,-42 22 15,-1-22-31,22 21 0,0 0 16,-21 0-16,0 0 0,21 0 16,0 1-16,0-1 0,-21 0 0,21 0 15,0 0-15,0 0 0,0 1 16,0-1-16,0 0 0,21-21 15,0 0-15,0 0 16,1 0-16,-1 0 0,21 0 0,0 0 0,-20 0 16,20-21-16,0 21 0,64-64 15,-85 43 1,0 21-16,1-21 0,-1-21 0,0 20 16,-21 1-16,0 0 0,0 0 0,0 0 15,0 0 1,-21 42-1,21 0-15,-21-21 16,21 21-16,-22 0 0,22 22 0,0-22 16,-21 21-16,21-21 0,-21 22 15,21-1-15,0 0 0,0 1 16,0-1-16,0 0 0,0 1 0,0-1 0,0 0 16,0 1-16,0-1 0,0 0 0,0 1 15,0-1-15,0 0 0,0 1 16,0-1-16,0-21 0,-21 21 0,0-20 15,21-1-15,-21 21 0,-1-21 16,-20 0 0,21-21-16,-21 0 0,20 0 0,1 0 15,0-21-15,-21 21 0,21-21 0,-22 0 16,1 0-16,21 0 0,-22-1 0,-41-41 16,84 21-16,0 20 15,0 1-15,0 0 0,0 0 0,0 0 16,21 0-16,0-1 0,0 1 15,22-21-15,-22 21 0,21 0 0,0-22 16</inkml:trace>
  <inkml:trace contextRef="#ctx0" brushRef="#br0" timeOffset="-197613.62">18584 8446 0,'-21'0'0,"0"0"0,-43 0 31,64 21-31,-21 0 0,0 0 0,21 0 16,-21 22-16,21-22 0,-21 127 15,0-42 1,21-64-16,0 22 0,-22-22 16,22 0-16,-21 1 0,0-1 0,21 0 15,0 1-15,-21-1 0,21-21 0,-21 21 16,21-20-16,0-1 0,0 0 0,0 0 15,21-21 17,0 0-32,-21-21 0,21 21 0</inkml:trace>
  <inkml:trace contextRef="#ctx0" brushRef="#br0" timeOffset="-197305.6">18500 8678 0,'0'-42'0,"0"84"0,0-105 0,0 42 0,0-22 16,0 22-16,0 0 0,21 0 16,0 0-16,0 0 0,21-1 15,-20 22-15,-1 0 0,21-21 0,-21 21 16,22 0-16,-1 0 0,-21 0 16,0 21-16,0 1 0,1-1 0,-1 0 15,-21 42-15,0-20 16,0-22-16,-21 0 0,-1 0 15,-20 0-15,21 1 0,-21-1 16,-1-21-16,22 21 0,-21-21 0,21 21 16,-22-21-16,22 0 0,0 0 15,21-21 1,21 0 0,0 21-16,0-21 0,1-1 0,-1 1 15,0 21-15</inkml:trace>
  <inkml:trace contextRef="#ctx0" brushRef="#br0" timeOffset="-196988.78">19071 8594 0,'0'0'0,"21"0"0,0 0 16,1 0-16,-1 0 0,0-21 15,21 21-15,-21-22 0,1 1 16,-1 21-16,0-42 0,0 21 15,-21 0-15,0-1 0,0 1 16,-21 21 0,0 0-16,0 0 0,-22 0 15,22 0-15,0 0 0,0 21 0,0 1 16,-1-1-16,1 0 0,0 0 16,0 21-16,21-20 0,0-1 15,0 0-15,0 0 0,0 0 0,0 0 16,21 1-16,0-22 15,0 0-15,1 0 0,-1 21 16,0-21-16,0 0 0,21 0 0,22-21 16,-43 21-16,21-22 0</inkml:trace>
  <inkml:trace contextRef="#ctx0" brushRef="#br0" timeOffset="-196005.42">20489 8340 0,'0'0'15,"0"-21"-15,0-1 0,0 1 16,0 0-16,0 0 0,-21 21 47,0 21-47,0-21 0,0 64 16,-1-43-16,1 0 15,0 0-15,0 21 0,21-20 16,-21 20-16,0-21 0,21 0 0,-22 0 15,22 1-15,0-1 0,0 0 0,0 0 16,0 0-16,0 0 0,43-21 16,-22 22-16,0-22 15,21 0-15,22 0 0,-43 0 16,21 0-16,1-22 0,-22 1 0,21 21 0,-21-21 16,64-42-1,-64 41-15,-21 1 0,0-21 16,0 21-16,0-22 0,0 22 0,0-21 15,-21 0-15,-21-1 0,21 22 16,-22-21-16,22 21 0,-21-1 0,-22 22 16,43 0-16,-21 0 15,42 22 1,0-1-16,21 0 0,0 0 16,0-21-16,0 21 0,22-21 0,-1 0 15,0 21-15,1-21 0,-1 0 16,22 0-16,-22 0 0,0 0 0,1 0 15,-1 0-15,0-21 0,1 0 0,-1 21 16,0-21-16,-21 0 16,1 21-16,-1-21 0,-21-1 0,0 1 15,0 0-15,0 0 0,0 0 16,0 0-16,-21 21 16,-1 0-1,1 0-15,21 21 0,-21 21 16,21 0-16,-21-20 0,21 20 15,-21 0-15,21 1 0,0-1 0,-21 0 16,-1 22-16,22-22 0,0 0 16,-21 22-16,21-22 0,-21 22 0,21-1 15,-21 1-15,21-1 0,0 1 0,0 63 16,0-64-16,0 1 16,0-1-16,0 1 0,0-1 0,0 1 15,0-1-15,0 1 0,0-1 0,0-20 16,0 20-16,0 1 0,0-22 15,0 0-15,0 1 0,0-22 0,0 0 16,-21 0-16,-22 0 16,22-21-16,0 0 0,0 0 0,0 0 15,-22-42-15,22 21 16,0 0-16,-21-1 0,-1-20 0,1 21 16,0-21-16,-1 20 0,-41-41 15,20-1-15,43 43 16,0 0-16,0 0 0,21 0 0,0 0 15,0-22-15,0 22 0,0 0 16,21 0-16,0 0 0,0-22 0</inkml:trace>
  <inkml:trace contextRef="#ctx0" brushRef="#br0" timeOffset="-195241.48">22627 8446 0,'0'-22'15,"0"44"-15,0-65 0,0 22 0,0 0 16,0 0-16,0 0 0,-21-1 15,0 1-15,21 0 0,-21 21 16,-1-21-16,1 21 0,0 0 0,0 0 16,0 0-16,0 0 0,-1 21 15,-20-21-15,21 21 0,-21 22 0,20-22 16,1 0-16,-21 21 0,21 1 0,-22-22 16,22 21-16,0-21 0,0 22 15,21-22-15,0 21 0,0-21 0,0 0 16,0 1-16,0-1 0,0 0 15,21-21-15,0 21 0,0-21 16,22 0-16,-22 0 0,21 0 0,1 0 16,-22-21-16,21 21 0,0-21 0,43-22 15,-64 22-15,22 0 0,-1 0 16,-21-21-16,0 20 0,0-20 16,1 0-16,-1-1 0,-21-20 0,21 21 15,-21-1-15,21-20 0,-21 20 0,0 1 16,0 0-16,0-1 0,0 22 15,0 0-15,0 0 0,0 42 32,-21 0-32,0 22 0,0-1 0,21-21 15,0 21-15,-43 43 16,43-21-16,0-22 0,0-21 16,0 21-16,0 1 0,0-1 0,0-21 15,0 22-15,0-22 0,0 0 0,21 0 16,1 0-16,-22 0 0,42 1 15,-21-1-15,0-21 16,0 0-16,1 0 0,20 0 16,-21 0-16,0 0 0,22-21 0</inkml:trace>
  <inkml:trace contextRef="#ctx0" brushRef="#br0" timeOffset="-194046.42">23495 8424 0,'0'-21'0,"0"42"0,0-63 15,0 21-15,-21 0 0,0 0 16,-1 21-16,1-43 16,-21 43-16,21-21 0,0 21 15,-1 0-15,1 0 0,0 0 16,0 21-16,0 0 0,-22 1 0,22-1 16,0 21-16,0-21 0,0 0 15,0 22-15,-1-22 0,1 42 16,21-41-16,0 20 0,0-21 15,0 0-15,21 0 16,1-21-16,-1 0 16,21 0-16,-21 0 0,0 0 0,1 0 15,-1 0-15,0 0 0,21 0 0,-21-21 16,22-21-16,-22 21 16,0 0-16,-21-1 0,21 1 0,22-42 15,-43 20-15,0 22 0,0-21 16,0 21-16,0-22 0,0 22 0,0-21 15,0 63 17,-22 0-32,1 22 0,21-22 15,0 0-15,0 21 16,0-21-16,0 22 0,0-1 16,0 0-16,0-20 0,21-1 0,-21 0 15,22 0-15,-1 0 0,0-21 0,0 21 16,0-21-16,0 0 0,22 0 15,-22 0-15,0 0 0,21 0 0,-20 0 16,-1 0-16,0-21 0,42-21 16,-41 21-16,-1 0 15,0-1-15,0-20 0,-21 21 16,21-21-16,0-1 0,1 1 0,20-43 16,-42 43-16,21 0 0,0-43 15,-21 64-15,0-22 16,0 22-16,0 0 0,0 42 31,0 0-31,0 1 0,0-1 16,-21 21-16,0 22 15,0-22-15,21 0 0,0 1 0,0-1 16,-21-21-16,21 21 0,0-20 0,0 20 16,0-21-16,0 0 0,0 0 0,21 1 15,0-1-15,0 0 0,0 0 16,0 0-16,64 0 15,-64-21-15,22 0 0,-22 0 16,21 0-16,0 0 0,1 0 0,-22 0 16,21-21-16,1 0 0,-22 0 0,21 0 15,-21 0-15,0-1 0,1 1 16,20-42-16,0-1 16,-42 43-16,0-21 0,0 21 0,0-1 15,0 1-15,0 0 0,-21 21 16,0 0-1,0 0-15,0 0 0,-1 21 0,1 0 16,0 1-16,0 20 16,0-21-16,0 0 0,-1 22 0,1-22 15,0 0-15,21 21 0,0-21 0,0 1 16,0-1-16,0 21 16,21-21-1,0-21-15,1 0 0,-1 0 16,0 0-16,0 0 0,0-21 15,0 21-15,1-21 0,-22 0 0,21 0 16,0-1-16,-21 1 0,21 0 16,0 0-16,-21-21 0,0 20 0,21 1 15,-21 0-15,22 0 0,-22 42 32,0 0-17,0 0-15,-22 1 0,22 20 16,-21-21-16,21 0 0,0 0 15,0 1-15,0-1 0,0 0 0,0 0 16,0 0-16,0 0 0,21-21 16,1 0-16,20 0 0,0 0 15,1 0-15,-22 0 16,0 0-16,0 0 0,0 0 0,0-21 16,1 0-16,-1 0 0,0 0 15,0 0-15,-21-1 0</inkml:trace>
  <inkml:trace contextRef="#ctx0" brushRef="#br0" timeOffset="-193690.63">23431 8170 0,'0'0'15,"-42"0"-15,21 0 0,0 0 0,42 0 32,0 0-17,21-21-15,-20 21 0,20-21 0,0 21 16,1-21-16,-1 21 0,0 0 15,22-21-15,-22 21 0,22-21 0,-22 21 16,21 0-16,-20-22 0,84 1 16,-106 0-1,21 21-15,-21 0 0,1-21 0,-1 21 16</inkml:trace>
  <inkml:trace contextRef="#ctx0" brushRef="#br0" timeOffset="-191961.62">3260 10626 0,'0'0'0,"-22"0"0,22 21 0,-21-21 16,21 21-16,21-42 31,1 21-31,-22-21 16,21 21-16,0-21 0,0-1 15,-21 1-15,21 0 0,-21 0 0,21 0 16,-21 0-16,0-1 0,0 1 15,0-21-15,-21 42 16,0-21-16,0 0 0,0-1 0,-43-20 16,43 42-16,0 0 0,0 0 15,-22 0-15,22 0 0,0 0 16,0 21-16,0 0 0,-22 22 0,22-22 0,-21 64 16,21 20-1,21-62-15,-21 20 0,21-20 16,0-1-16,0 0 0,0 1 0,0-1 15,0 0-15,21-21 0,0 1 16,0-1-16,21 0 0,-20-21 16,20 0-16,-21 0 0,21 0 0,-20 0 15,-1-21-15,21 0 16,-21 21-16,22-22 0,-22-20 0,21 21 0,-21 0 16,22-22-16,-22 22 0,0-21 0,0 0 15,0-1-15,-21 1 16,0 0-16,0-1 0,0 1 0,0 0 15,0 20-15,0 1 0,0 0 0,0 0 16,0 42 0,0 0-16,-21 22 0,21 20 15,0-21-15,0 1 0,0-22 16,0 21-16,21-21 0,-21 22 16,21-22-16,1 0 0,20 0 0,-21 0 15,0 1-15,22-22 0,-1 0 0,-21 0 16,21 0-16,-20 0 0,20 0 15,21 0-15,1-43 16,-43 22-16,0 0 0,0 0 16,1 0-16,-1-1 0,-21 1 15,0 0-15,0-21 0,0 21 0,0-1 16,0-20-16,0-21 16,-21 41-16,-1 22 15,1 0-15,21 22 0,0-1 16,0 0-16,0 21 0,0-21 0,0 22 15,0-22-15,-21 21 0,21 1 16,0-22-16,0 42 16,0-42-16,0 22 0,0-22 0,0 0 15,0 0-15,0-42 32,0 0-17,0 0-15,21-22 0,0 22 16,-21 0-16,22-21 0,-1-1 15,0 1-15,-21 0 0,21-1 0,0 1 16,0 21-16,1-21 0,-1-1 0,0 22 16,0 21-16,0 0 0,0 0 15,1 0-15,-1 0 0,0 21 0,0 0 16,0 22-16,-21-22 0,0 21 0,21 1 16,-21-22-16,0 21 0,0 0 15,0 1-15,0-22 0,0 21 16,0-21-16,0 22 0,0-22 0,0 0 15,0 0-15,0 0 0,0 1 0,0-1 16,22-21 0,-1 0-16,0 0 0,0 0 15,0 0-15,0 0 0,1-21 0,41-1 16,-21 1-16</inkml:trace>
  <inkml:trace contextRef="#ctx0" brushRef="#br0" timeOffset="-191418.72">5249 10605 0,'0'0'0,"0"-22"0,0 1 16,-21 0-16,0-21 16,0 21-16,0 21 0,-1-22 0,1 22 15,0-21-15,0 21 0,0 0 0,0 0 16,-22 0-16,22 21 0,-21 1 15,21-1-15,-22 21 0,22-21 0,-21 22 16,21-22-16,-1 21 0,1 0 0,0-20 16,0 62-1,21-63-15,0 22 0,0-22 0,0 0 16,0 0-16,21 0 0,0 1 0,0-22 16,1 0-16,-1 21 0,0-21 15,42 0-15,-41 0 0,20 0 16,-21-21-16,0-1 0,22 22 0,-22-21 15,0 0-15,0-21 0,21 21 0,-20-1 16,-1-20-16,0 0 0,0-1 16,0 1-16,-21-21 0,21 20 0,1-20 15,-22-1-15,21-42 0,-21 64 16,0 0-16,0-1 0,0 22 16,0 0-16,0 0 0,0 0 0,0 42 15,0 0 1,0 0-16,0 22 0,-21-22 15,21 21-15,0 22 0,0 20 16,0-20-16,0-22 0,0 0 16,0 1-16,0-1 0,0 0 0,21 1 15,-21-22-15,0 0 0,21 21 16,0-20-16,0-22 0,0 21 0,1 0 16,-1-21-16,0 0 0,0 0 0,21 0 15,-20 0-15</inkml:trace>
  <inkml:trace contextRef="#ctx0" brushRef="#br0" timeOffset="-190689.62">6964 10626 0,'0'0'0,"21"0"15,0-21 1,0 21-16,0-22 0,-21 1 16,22 0-16,-1 21 0,0-21 0,0 0 15,0 0-15,-21-1 0,0 1 16,0 0-16,0-21 16,0 21-16,0-1 0,0 1 0,-21 21 15,0 0-15,0 0 0,0 0 16,-1 0-16,1 0 0,0 21 15,0-21-15,0 22 0,0-1 0,-1 0 16,1 0-16,0 21 0,21-20 0,-21-1 16,21 0-16,0 42 15,0-41-15,21-1 0,0 0 0,0-21 16,1 21-16,-1 0 0,0-21 0,0 21 16,21 1-16,-20-22 0,20 21 15,-21-21-15,21 21 0,-20-21 0,-1 21 16,21-21-16,-21 21 0,0-21 0,1 21 15,-22 1-15,21-22 0,-21 21 16,0 0-16,-21 0 16,-1-21-16,-20 21 15,21-21-15,0 0 0,-22 0 16,22 0-16,-21 0 0,21 0 0,-22 0 16,1 0-16,21 0 0,-21 0 15,20 0-15,1-21 0,0 21 0,0-21 16,21 0-16,-21 0 0,21-1 15,-21 1-15,21 0 0,0 0 16,0 0-16,21 0 16,0 21-1,0 0-15,0 0 0,0 0 16,1 0-16,-1 0 16,0 0-16,0 0 0,21 0 0,-20 0 15</inkml:trace>
  <inkml:trace contextRef="#ctx0" brushRef="#br0" timeOffset="-190426.77">7599 10605 0,'0'21'16,"-21"-21"-16,21 21 0,-22-21 0,22 21 15,0 0-15,0 0 0,0 1 16,-21-1-16,21 0 0,0 0 15,0 0-15,0 0 0,-21 1 0,21-1 16,0 0-16,0 0 16,0 0-1,0-42 17,21 21-32,-21-21 0,21 0 15,-21 0-15,22-1 0</inkml:trace>
  <inkml:trace contextRef="#ctx0" brushRef="#br0" timeOffset="-190226.37">7641 10435 0,'0'0'0,"-21"0"16,0 0 0,0 0-1,21 21 1,0 1-1,0-1 1,21-21-16,0 0 16,0 0-16,0 0 15,0 0-15,1 0 0</inkml:trace>
  <inkml:trace contextRef="#ctx0" brushRef="#br0" timeOffset="-189382.36">7916 10647 0,'0'0'0,"0"21"32,21-21-32,1 0 0,-1 0 15,0 0-15,0-21 0,0 21 16,0-21-16,1 0 0,-1 21 0,0-22 15,0 22-15,0-21 0,22 0 16,-22 0 0,-42 21 15,-1 0-31,22 21 0,-21-21 16,-21 42-16,42-20 15,-21 20-15,0-21 0,-1 0 0,1 22 16,21-22-16,-21 0 0,0 21 0,0-21 15,0 1-15,-1-1 0,1 0 0,21 0 16,-21 0-16,21 0 0,-21-21 16,0 22-16,21-44 31,0 1-15,0 0-16,21 0 15,0 21-15,-21-21 0,42-22 16,-20-20-16,-1 63 15,-21-21-15,0 0 0,21 21 0,0 0 16,0 21 15,-21 0-31,21 0 0,-21 0 16,0 0-16,0 1 0,0-1 0,22-21 16,-1 21-16,-21 0 15,21-21-15,0 21 0,0-21 16,0 21-16,1-21 0,-1 0 0,21 0 15,-21 0-15,0 0 0,1 0 0,-1 0 16,21-21-16,-21 21 0,0-21 16,1 0-16,20 21 0,-21-21 0,0 0 15,22-43 1,-22 1-16,-21 41 0,0-20 0,0 21 16,0 0-16,0-22 0,0 22 15,0 0-15,-21 21 16,-1 0-16,22 21 15,-21 0-15,0 1 0,21-1 16,0 0-16,0 21 0,0-21 16,0 1-16,0-1 0,0 0 0,0 0 15,0 0-15,0 0 0,0 1 0,0-1 16,21-21-16,0 0 16,1 21-16,-1-21 15,0 0-15,0 0 0,0 0 16,0 0-16,-21-21 15,22 21-15,-22-21 0,21 21 16,-21-22-16</inkml:trace>
  <inkml:trace contextRef="#ctx0" brushRef="#br0" timeOffset="-188962.6">9991 10605 0,'0'-22'0,"0"44"0,0-65 0,0 22 16,0 0-16,0 42 31,0 0-31,0 0 0,0 1 16,0 20-16,0-21 0,0 21 15,0-20-15,0 20 0,0-21 16,0 0-16,0 22 0,0-22 0,0 0 15,0 0-15,-22 0 0,22 0 16,0 1 0,0-44-1,0 1-15,22 0 16,-1 0-16</inkml:trace>
  <inkml:trace contextRef="#ctx0" brushRef="#br0" timeOffset="-188603.81">10054 10287 0,'0'0'0,"-21"0"0,0 0 0,21 21 16,0 0-16,-21-21 16,21 22-16,-22-1 0,22 0 0,0 0 15,22 0-15,-1-21 16,0 0-16,0 0 0,0 0 0,0 0 15,1-21-15,-1 21 0,0-21 16,0 0-16,0 21 0,0-21 0,-21-1 16,0 1-16,0 0 0,0 0 15,0 0-15,-21 21 16,0-21-16,0 21 16,0 0-16,0 0 0,-1 0 0,1 0 15,0 0-15,21 21 0,-21-21 16,21 21-16,0 0 0,0 0 15,0 0-15,0 1 0,0 20 0,0 0 16,0-21-16,0 1 0,0-1 16,21-21-16,0 21 0,0-21 15,1 0-15</inkml:trace>
  <inkml:trace contextRef="#ctx0" brushRef="#br0" timeOffset="-188234.5">10626 10562 0,'21'0'0,"-21"-21"32,0 0-32,-21 21 15,-1 0-15,1 0 0,0 0 16,0 0-16,0 0 0,0 21 16,21 0-1,0 0-15,0 1 16,0-1-16,21-21 0,0 21 0,0-21 15,0 21-15,-21 0 0,21-21 16,1 21-16,-1 1 0,0-22 0,0 21 16,0-21-16,-21 21 0,21 0 0,-21 0 15,0 0-15,0 1 16,-21-22-16,0 21 16,0-21-16,0 0 0,0 21 0,-22-21 15,22 0-15,0 0 0,0 21 0,0-21 16,-1 0-16,1 0 0,0 0 0,0 0 15,0 0-15,21-21 16,0 0 0,0 0-16,0-1 0,21 22 15</inkml:trace>
  <inkml:trace contextRef="#ctx0" brushRef="#br0" timeOffset="-186526.48">12531 10795 0,'0'21'0,"0"-42"0,-22 42 0,1-21 31,42 0-15,1-21 0,-1 21-16,0-21 0,0 0 15,21 0-15,-20-1 0,20 1 16,-21 0-16,21 0 0,-20 0 0,20 0 15,-21-22-15,0 22 0,22-21 0,-22 21 16,-21-22-16,21 1 0,-21 21 16,0-22-16,0 1 0,0 21 15,0-21-15,-42-22 0,20 43 16,1 0-16,0 0 0,0-1 0,0 1 16,0 21-16,-1 0 15,22 21-15,0 1 0,0 20 16,0-21-16,0 21 0,0 22 0,-21-22 15,21 22-15,0-1 0,-21 1 16,21-1-16,0 1 0,-21-1 0,21 1 16,0-1-16,0 1 0,-21-1 0,21 22 15,0-22-15,-21 1 0,21-1 0,0 1 16,0 21-16,0-22 16,0 1-16,0-1 0,0 1 0,-22-1 15,22-21-15,0 22 0,0-22 0,0 1 16,0-1-16,0 0 0,0 1 0,0-22 15,0 0-15,0 0 0,22-21 0,-1 0 16,0 0-16,0 0 0,0 0 16,22-21-16,-22 0 0,21 0 0,0-1 15,-20 1-15,20-21 0,0 21 0,1-22 16,-22 1-16,42-43 16,-42 43-16,1 0 0,-22-22 0,0 1 15,0-1-15,0 1 0,0-1 0,0 1 16,-22-1-16,-20 1 0,21 20 15,-21-20-15,-1 21 0,1-22 0,21 43 16,-22-21-16,1 20 0,0 1 16,21 0-16,-22 0 0,22 21 0,-21 0 15,21 0-15,-1-21 0,44 21 47,-1-21-47,0 21 0,21-22 16,-21 22-16,22-21 0,-1 0 0,-21 21 15,22-21-15,-1 0 0,0 0 16,43-22-16,-22 1 16,-41 21-16,-1 0 0,0-1 15,-21 1-15,21 0 0,-21 0 16,0 0-16,0 0 0,-21 21 16,0 0-1,21 21-15,-21 0 0,21 0 0,0 0 16,0 0-16,0 1 0,0-1 15,0 21-15,0-21 0,0 0 0,0 1 16,0-1-16,0 0 0,0 0 0,21 0 16,0 0-16,0 1 15,0-22 1,0 0-16,-21-22 16,0 1-16,22 21 15,-1-21-15,-21 0 0,21 0 16,0 0-16,-21-22 0,21 22 0,0-21 15,1 21-15,20-22 0,-21 22 0,0 0 16,22 0-16,-22 0 0,0-1 16,21 1-16,-21 21 0,1 0 0,-1 0 15,42 21 1,-63 22-16,0-1 0,0-21 0,0 0 16,0 22-16,0-22 0,0 21 15,-21-21-15,21 1 0,-21-1 0,0 0 16,21 0-16,0 0 0,-21 0 15,-1-21-15,22 22 0,0-44 32,0 1-17,22 0-15,-1 0 0,-21 0 16,21 0-16,0-22 0,0 22 16,0-21-16,-21 21 0,22-22 0,-1 1 15,0 21-15,-21 0 0,0-1 0,21 1 16,-21 0-16,21 21 0,-21-21 15,0 42 1,-21-21-16,0 21 16,21 0-16,0 1 0,0-1 0,-21 21 15,21-21-15,0 0 0,0 22 16,0-22-16,0 0 0,0 21 16,0-20-16,0-1 0,21 21 15,0-21-15,0 0 0,0-21 16,1 0-16,-1 0 0,0 0 15,0 0-15,0 0 0,0 0 16,1 0-16,-1-21 0,0 0 0,21 0 16,-21 21-16,1-21 0,20-22 0,-21 22 15,0 0-15,0-21 0,1 21 16,-1-22-16,-21 22 0,0-21 16,0 21-16,0-22 0,0 22 0,0 0 15,0 0-15,-21 21 0,-1 0 16,1 0-16,0 21 15,0-21-15,21 21 0,0 21 16,-21-20-16,21 20 0,-21-21 0,21 21 16,0-20-16,0 41 0,0-21 15,0-20-15,0-1 0,21 0 16,-21 0-16,21 0 0,0-21 16,0 21-16,0-21 0,22 0 0,-22 0 0,21 0 15,-21 0-15,22 0 0,-1 0 16,-21 0-16,22-21 0,-1 0 0,0 21 15,-21-21-15</inkml:trace>
  <inkml:trace contextRef="#ctx0" brushRef="#br0" timeOffset="-185945.81">15155 10308 0,'0'-21'0,"0"42"0,0-63 0,-21 21 0,0 21 16,21-21-16,-21-1 0,0 22 15,-1-21-15,1 21 0,0 0 16,0 0-16,0 0 16,0 0-16,-1 21 0,1-21 0,0 22 15,0-1-15,0 0 0,0 0 16,21 0-16,-22 22 0,1-22 0,21 21 16,-21-21-16,21 22 0,0-22 0,0 0 15,0 21-15,0 1 16,0-22-16,0 0 0,21 0 15,0-21-15,1 0 0,-1 0 16,0 0-16,0 0 0,0 0 16,0 0-16,1 0 0,-1-21 0,0 0 15,0 21-15,0-21 0,0-22 0,1 22 16,-1-21-16,0 21 0,0-22 16,0 1-16,0-22 0,1 22 15,20 0-15,-21-22 0,0 22 0,-21 0 16,21-22-16,1 22 0,-1-1 0,-21 1 15,0 0-15,0 21 0,0-1 16,0 1-16,0 0 0,-21 42 16,-1 0-16,1 1 15,21-1-15,-21 21 0,0 0 16,21 1-16,-21-1 0,0 0 16,21 22-16,0-22 0,-22 1 0,22-1 0,0 21 15,0-20-15,0-1 0,0-21 16,0 22-16,0-1 0,22-21 15,-1 0-15,0 0 0,0 1 0,0-22 16,22 0-16,-22 0 0,21 0 0,-21 0 16,0 0-16,22 0 0,-1 0 15,-21-22-15,0 1 0,22 0 0,-22 0 16,21 0-16,-21 0 0,1-1 0,-1-20 16,0 21-16,-21-21 0</inkml:trace>
  <inkml:trace contextRef="#ctx0" brushRef="#br0" timeOffset="-185669.96">13822 9885 0,'0'21'0,"0"-42"0,-21 42 16,21-42 46,21 21-62,0-21 16,0 21-16</inkml:trace>
  <inkml:trace contextRef="#ctx0" brushRef="#br0" timeOffset="-184950.38">16425 9779 0,'-21'0'0,"21"-21"15,-21 21-15,0 0 0,0 0 16,-1 0-16,1 0 15,21 21 1,-21-21 47,21-21-63,0 0 15,0 0 1,21 21-16,0-22 0,1 22 15,-1-21-15,0 21 16,0 0-16,0 0 16,0 0-16,-21 21 15,0 1 1,0-1-16,-21-21 16,0 0-16,21 21 0,-21-21 0,0 0 15,0 21-15,-1-21 16,1 0-16,0 0 15,21-21 17,0 0-32,0 0 15,21 21-15,0-22 0,1 1 16,-1 21-16,0-21 0,0 21 16,0 0-16,0 0 0,1 0 15,-22 21 1,0 0-16,0 1 15,0 20-15,0-21 0,0 0 16,-22 0-16,22 22 0,-42-22 0,21 0 16,0 0-16,0 0 0,-1 1 15,1-22-15,0 21 0,0-21 16,0 21-16,0-21 0</inkml:trace>
  <inkml:trace contextRef="#ctx0" brushRef="#br0" timeOffset="-184141.84">16806 9652 0,'-21'0'0,"21"21"0,-21-21 16,0 0 0,0 0-16,-1 0 15,22-21-15,0 0 16,0 0 0,22 0-1,-1-1-15,0 1 16,0 21-1,0 0-15,0 21 16,-21 1 0,0-1-16,0 0 15,0 0-15,0 0 0,0 0 16,-21-21-16,0 22 0,0-22 16,0 21-16,0-21 15,-1 0-15,1 0 16,21-21 15,0-1-15,0 1-16,21 21 15,1 0-15,-22-21 0,21 0 16,0 21-16,0-21 0,0 21 16,0 0-16,1 0 15,-22 21 1,0 0-16,0 21 15,-22-20 1,1-1-16,21 0 16,-21-21-16,0 21 0,0-21 15,0 0-15,21-21 47,0 0-47,0 0 16,21-1-1,0 1-15,0 0 0,0 21 16,0-21-16,1 21 0,-1 0 16,0 0-1,-21 21-15,0 0 0,0 0 16,0 1-16,0 20 16,0-21-16,0 0 0,0 22 15,0-22-15,-21 0 0,-22 0 0,22 0 16,0 0-16,-21 1 0,21-1 0,-1-21 15,-20 21-15,21 0 0,-21-21 0,20 21 16</inkml:trace>
  <inkml:trace contextRef="#ctx0" brushRef="#br0" timeOffset="-181469.37">974 7133 0,'0'21'0,"21"-21"15,0 0 1,0 0-1,0 0 1,0 0 0,-21-21-1,22 21-15,-22-21 16,0 0 15,-22 21-15,1 0-16,21 21 15,0 0 1,0 0-16,0 1 16,0-1-16,0 0 15,0 0-15,21-21 32,1 0-32,-1-21 15,0 0 1,-21 0-1,0-1-15,0 1 16,0 0-16,0 0 16,-21 21-16,0-21 15,-1 21 1,1 21 0,21 0-16,-21 0 15,21 22-15,0 20 16,-21 1-16,0-22 15,21 0-15,-21 1 0,21-22 0,0 21 16,0-21-16,0 0 0,0 1 16,0-1-16,21-21 0,21 0 0,0 0 15,1 0-15,-22-21 16</inkml:trace>
  <inkml:trace contextRef="#ctx0" brushRef="#br0" timeOffset="-180717.8">1460 6985 0,'0'21'15,"0"0"1,22-21 46,-1-21-46,-21 0 0,-21 21 30,-1 21-30,22 0-16,0 1 16,0-1 15,0-42 16,22 21-32,-22-22-15,0 1 16,0 0-16,-22 21 63,22 21-63,0 0 0,0 1 15,-21-1-15,21 0 0,0 0 16,-21 0-16,21 0 0,0 1 0,0-1 15,0 0-15,0 0 0,0 0 16,0 0-16,0 1 16,21-22-1,0 21-15,1-21 0,-1 21 16</inkml:trace>
  <inkml:trace contextRef="#ctx0" brushRef="#br1" timeOffset="-162730.61">6435 8001 0,'0'0'0,"0"-21"16,-22 21 0,22-21-1,-21 21 1,0 0-1,0 0 17,0 0-17,0 0 17,-1 0-17,44 21 63,-1-21-78,0 0 16,0 0-16,0 0 16,0 0-16,1 0 0,-1 0 0,0 0 15,0 0-15,0 0 0,0 0 16,1 0-16,-1 0 0,0 0 15,21 0-15,-21 0 0,22 0 16,20 0-16,-42 0 16,22 0-16,-22 0 0,0 0 15,21 0-15,-20 0 0,20 0 16,-21 0-16,21 0 0,-20 0 0,20 0 0,-21 0 16,21 0-16,1 0 0,20 0 15,1 0 1,-43 0-16,21-21 0,1 21 0,-22 0 15,21 0-15,-21 0 0,22 0 0,-1 0 16,-21 0-16,21 0 0,1 0 0,-22 0 16,21 0-16,22 0 15,-22 0-15,0 0 0,-20 0 16,20 0-16,0 0 0,1 0 0,-22-21 16,21 21-16,-21 0 0,22 0 15,-22 0-15,42 0 16,-20 0-16,-22 0 0,0-22 0,21 22 0,-21 0 15,1 0-15,20 0 0,-21 0 16,0 0-16,0 0 0,22 0 0,-22 0 16,21 0-16,-21-21 0,22 21 0,-22 0 15,21 0-15,22 0 16,-22 0-16,-21 0 0,22 0 0,-22 0 16,21 0-16,-21 0 0,22 0 15,-22-21-15,21 21 0,-21 0 0,22 0 16,-1 0-16,0 0 0,1 0 15,20 0-15,-21 0 0,1-21 16,-1 21-16,22 0 0,-22 0 0,0 0 16,1 0-16,20 0 0,-21 0 15,1 0-15,-1-21 0,0 21 0,1 0 16,63 0-16,-64 0 16,0 0-16,1 0 0,-22 0 15,21 0-15,-21 0 0,22-21 16,-22 21-16,21 0 0,-21 0 0,0 0 15,22 0-15,-22 0 0,0 0 0,0 0 16,22-22-16,-1 22 16,-21 0-16,0 0 0,22 0 0,-22 0 15,0 0-15,42-21 16,-20 21-16,-22 0 0,21 0 0,1 0 16,-1 0-16,0-21 0,1 21 0,20 0 15,-21 0-15,1 0 0,-1 0 16,-21 0-16,22 0 0,-1-21 15,0 21-15,-21 0 0,22 0 16,-1 0-16,-21 0 0,22 0 0,-22 0 0,21 0 16,0 0-16,-20 0 0,20 0 0,21 0 15,-20 0 1,-22 0-16,21 0 0,1 0 0,-1 0 16,-21 0-16,21 0 0,1 0 0,-1 0 15,-21 0-15,22 0 0,-1 0 16,-21 0-16,21 0 0,-20 0 0,20 0 15,-21 0-15,21 0 0,1 0 0,-22 0 16,21 0-16,-21 0 0,22 0 16,-22 0-16,21 0 0,-21 0 0,22 0 15,-22 0-15,21 0 0,-21 0 0,22 0 16,-22 0-16,0 0 16,21 0-16,-20 0 0,-1 0 0,21 0 15,-21 0-15,0 0 0,22 0 0,-1 0 16,0-21-1,-20 21-15,-1 0 0,0 0 0,0 0 16,0 0-16,0 0 0,1 0 0,-1 0 16,0 0-16,0 0 0,0 0 15,0 0-15,1 0 0,-1 0 0,0 0 16,21-21-16,-21 21 0,1 0 16,-1 0-16,0 0 15,0 0-15,0 0 0,0 0 16,1 0-16,-1 0 0,0-22 15,0 22-15,0 0 0,0 0 16,22 0-16,-22 0 0,0 0 16,0 0-16,43 0 0,-22 0 15,-21 0-15,22 0 0,-22 0 16,21-21-16,-21 21 0,22 0 0,-1 0 16,-21 0-16,21 0 0,1 0 0,-22 0 15,21 0-15,-21 0 0,22 0 16,-22 0-16,21 0 0,-21 0 0,22 0 15,-1 0-15,-21-21 0,22 21 0,-22 0 16,21 0-16,-21 0 0,22 0 16,-1 0-16,0 0 0,1 0 15,-22 0-15,21 0 0,0 0 0,1 0 16,-1 0-16,0 0 0,1 0 16,-1 0-16,0-21 0,1 21 0,-1 0 15,0 0-15,1 0 0,-1 0 16,0 0-16,1 0 0,-22 0 0,21 0 15,1 0-15,-22 0 0,21 0 0,-21 0 16,22 0-16,-1 0 0,-21 0 16,21 0-16,1 0 0,-22 0 15,21 0-15,1 0 0,-1 0 0,43 0 16,-22 0 0,-21 0-16,1 0 0,-22 0 0,21 0 15,1 0-15,-22 0 0,21 0 0,0 0 16,-20 0-16,20 0 0,-21 0 15,64 0-15,-64 0 0,21 0 16,-21 0-16,22 0 0,-22 0 16,21 0-16,1 0 0,-22 0 0,21 0 15,0 0-15,-20 0 0,20 0 0,0 0 16,-21 0-16,22 0 0,-1 0 16,0 0-16,22 0 15,21 0-15,-43-21 0,0 21 16,1 0-16,-1 0 0,-21 0 0,21 0 15,1 0-15,-1 0 0,-21 0 16,22 0-16,-1 0 0,0 0 16,1 0-16,-1 0 0,0 0 0,1 0 15,-1 0-15,0 0 0,1 0 0,-1 0 16,0 0-16,22 0 0,-22 0 16,0 0-16,1 0 0,-1 0 0,22 0 15,-22 0-15,0 0 0,43 0 16,-64 0-16,21 0 15,1 0-15,-1 0 0,0 0 0,22 0 16,-22 0-16,1 0 0,-22 0 0,21 0 16,0 0-16,1 0 15,-22 0-15,64 0 0,-22 0 16,-21 0-16,-20 0 16,20 0-16,-21 0 0,21 0 0,-20 0 15,-1 0-15,21 0 0,-21 0 0,22 0 16,-22 0-16,21 0 15,-21 0-15,22 0 0,-22 0 0,21 0 0,-21 0 16,22 0-16,-22 0 0,21 0 16,-21 0-16,22 0 0,-1 0 15,0 0-15,1 0 0,-1 0 0,43 0 16,-43 0-16,0 0 16,1 0-16,-1 0 0,21 0 0,-20 0 15,-1 0-15,0 0 0,1 0 0,-1 0 16,0 0-16,1 0 0,-1 0 15,0 0-15,1 0 0,-1 0 0,-21 0 16,64 0-16,-64 0 0,21 0 16,-20 0-16,20 0 0,-21 0 15,0 0-15,0 0 0,1 0 0,-1 0 16,0 0-16,0 0 0,0 0 16,0 0-16,1 0 0,-1 0 15,0 0-15,0 0 0,0 0 0,0 0 16,1 0-1,-1 0-15,0 0 0,0 0 16,0 0-16,0 0 16,1 0-16,-1 0 0,0 0 15,0 0-15,0 0 16,0 0 0,1 0-1,-1 0 1,-42 0 124,-1 0-124,1 0-16,0 0 0,0 0 16,0 0-16,0 0 0,-22 0 15,22 0-15</inkml:trace>
  <inkml:trace contextRef="#ctx0" brushRef="#br1" timeOffset="-160442.37">9059 12806 0,'0'-21'15,"-21"0"1,21-1 0,0 1-1,0 0 1,-21 21 46,21 21-30,0 0-17,0 1 1,0-1 0,0 0-16,0 0 0,0 0 15,0 0-15,0 1 0,0-1 16,0 0-16,0 0 0,0 0 0,21 22 15,-21-22-15,21 0 0,-21 0 16,0 21-16,21-20 0,-21-1 0,0 21 16,0 22-16,0-43 0,0 21 15,0-21-15,0 22 0,0-1 16,0 0-16,0 1 0,-21-1 0,21 0 16,-21 1-16,21-1 0,0-21 0,-21 21 15,21 1-15,0-22 16,0 21-16,0-21 0,0 1 0,0-1 15,0 0-15,0 0 0,0 0 16,0-42 47,0 0-63,0 0 0</inkml:trace>
  <inkml:trace contextRef="#ctx0" brushRef="#br1" timeOffset="-157956.59">9059 12827 0,'0'0'16,"-21"0"-1,21-21-15,21 21 94,0 0-94,1 0 16,-1 0-16,0 0 0,0 0 15,0 0-15,0 0 0,22 21 16,-22-21-16,0 0 0,21 0 16,-20 0-16,-1 0 0,0 0 0,0 21 15,21-21-15,-20 0 0,20 0 0,0 0 16,-21 0-16,43 0 0,21 0 16,42 0-1,-64 0-15,1 0 0,-1 0 0,1 0 16,20 0-16,-20 0 0,20 0 0,1 0 15,0 0-15,-1 0 0,1-21 0,21 21 16,0 0-16,0 0 16,-1 0-16,1 0 0,-21 0 0,42-21 15,-21 21-15,0 0 0,21 0 0,0 0 16,0 0-16,21 0 0,-21 0 16,-21-21-16,148 21 0,21 0 15,-148 0-15,0 0 16,0 0-16,0 0 0,0 0 0,-21 0 15,21-21-15,0 21 0,0 0 0,0 0 16,211 0 0,-105 0-16,-127 0 15,21 0-15,0 0 0,-21 0 0,21 0 16,-21 0-16,-1 0 0,1 0 0,0 0 16,0 0-16,0 0 0,21 0 15,-21 0-15,-1 0 0,1 0 16,0 0-16,0 0 0,-21 0 0,20 0 15,1 21-15,-21-21 0,21 0 16,0 0-16,-1 21 0,-20-21 0,21 0 16,0 0-16,-22 0 0,1 0 0,0 21 15,-1-21-15,1 0 0,84 0 16,-63 0-16,-21 0 0,84 21 16,-84-21-16,0 0 15,-1 0-15,1 0 0,0 21 16,-1-21-16,191 0 15,-105 22-15,-86-22 16,1 0-16,0 0 0,-1 21 0,-20-21 16,-1 0-16,1 0 0,-22 0 0,22 0 15,-22 0-15,0 0 0,1 0 16,-22 0-16,0 0 0,0 0 0,0 0 16,1 0-16,-1 0 15,-21 21 63,0 0-62,0 0-16,0 0 0,0 1 16,0-1-16,0 0 0,0 0 0,0 0 15,0 0-15,0 22 0,0-22 16,21 0-16,-21 43 15,0-43-15,21 42 0,-21-42 0,0 22 16,0-22-16,21 0 0,-21 21 16,0-20-16,0-1 0,0 21 0,0-21 15,0 0-15,0 22 16,0-1-16,0-21 16,0 0-16,0 1 0,0-1 15,0 0-15,0 0 16,-21-21-1,0 0-15,0 0 0,0 0 16,-1 0-16,1 0 16,0 0-16,0 21 0,0-21 0,0 0 15,-1 0-15,1 0 0,0 0 0,-21 0 16,21 0-16,-22 0 0,22 0 16,-21 0-16,-1 0 0,1 0 0,-21 0 15,20 0-15,-20 0 0,-1 0 16,1 0-16,-1-21 0,1 21 15,-22 0-15,22 0 0,-1 0 0,1 0 16,-1 0-16,1-21 0,-86 21 16,86 0-16,-1 0 0,-20 0 15,20 0-15,1-21 0,-22 21 0,22 0 16,-22 0-16,21 0 0,-20 0 0,20 0 16,1 0-16,-22 0 0,22 0 15,-1 0-15,-21 0 0,22 0 0,-106 0 16,105 0-16,-21 0 15,1 0-15,20 0 0,-20 0 0,20 0 16,1 0-16,-22 0 0,21 0 16,1 0-16,-1 0 0,-20 0 0,20 0 15,-84 0-15,21 0 16,64 0-16,-22 21 0,21-21 16,1 0-16,-1 0 0,1 0 0,-1 21 15,1-21-15,-1 0 0,-20 0 16,20 0-16,-63 21 15,64-21-15,-22 0 0,22 0 0,-1 0 0,1 0 16,-1 0-16,1 0 0,-1 0 16,1 0-16,-1 0 0,1 0 0,-1 0 15,1 0-15,-1 0 0,-21 21 0,22-21 16,-1 0-16,-84 0 16,-85 0-1,170 0-15,-1 0 0,-20 0 0,20 0 16,1 0-16,-22 0 0,22 0 15,-1 0-15,-21 0 0,22 0 0,-22 0 16,22 0-16,-22 0 0,22 0 0,-86 0 16,86 0-16,-1 0 15,1 0-15,-22 0 0,22 0 0,-1 0 16,1 0-16,-22 0 0,22 0 0,-1 0 16,1 0-16,-1 0 0,1 0 15,-1 0-15,1 0 0,-1 0 16,22 0-16,-22 0 0,1 0 0,20 0 0,-20 0 15,21 0-15,-22 0 16,22 0-16,-1 0 0,-20 0 0,21 0 16,-1 0-16,-41 0 0,20 0 15,22-21-15,21 21 0,-22 0 16,1 0-16,0 0 0,-1 0 0,22 0 16,-21 0-16,21 0 0,-22 0 0,1 0 15,0 0 1,20 0-16,-20 0 0,21 0 0,-21 0 0,20 0 15,-20 0-15,21 0 0,0 0 0,0 0 16,-1 0-16,1 0 16,0 0-16,0 0 0,0 0 15,0 0-15,-1 0 16,1 0-16,0 0 0,0 0 16,0 0-16,0 0 0,-22 0 0,22 0 15,-21 0-15,-1 0 0,22 0 0,-21 0 16,21 0-16,-22-21 0,22 21 15,0 0-15,0 0 0,-21 0 16,-1 0-16,22 0 0,0 0 16,-21 0-16,20 0 15,-20 0-15,21 0 0,0 0 16,-22 0-16,22 0 0,0 0 0,0 0 16,0 0-16,0 0 15,-1 0-15,1 0 16,0 0-1,0 0-15,0 0 16,0 0-16,-1 0 16,1 0-1,0 0 1,0 0-16,0 0 0,0 0 16,-1 0-16,1 0 15,0 0-15,0 0 16,0 0-1,0 0 1,-1-21 0,22 0-1,0 0-15,0-1 16,0 1-16,22 0 0,-1 0 0</inkml:trace>
  <inkml:trace contextRef="#ctx0" brushRef="#br1" timeOffset="-157450.89">10689 12806 0,'0'0'0,"0"-21"15,0 42 32,0 21-47,0-21 16,0 1-16,0 20 0,0 0 15,0 1-15,0-1 0,0 0 0,0 1 16,0-1-16,0 0 0,0 22 16,0-22-16,0 0 0,0 1 0,-21-1 15,21 0-15,0 1 0,0-1 0,0 0 16,0-20-16,0 20 15,0-21-15,0 0 0,0 0 16,0 1-16,0-1 16,21-21-1,-21-21 1,21-1-16,-21 1 0,21 0 0,1 0 16</inkml:trace>
  <inkml:trace contextRef="#ctx0" brushRef="#br1" timeOffset="-157030.52">12086 12996 0,'0'-21'0,"-21"21"0,21-21 16,0 0-16,0 0 15,0 0 1,0 42 0,0 0-1,21 0-15,-21 0 0,0 22 16,0-22-16,0 21 0,0 0 0,0 1 15,0-1-15,0 0 0,0 1 16,0-1-16,0 22 0,0-22 0,0 0 16,0 1-16,0-1 0,0 0 0,0 1 15,0-22-15,0 21 0,0-21 16,0 43-16,0-43 16,0 0-16,0 0 0,0 0 0,21-21 31,0 0-31,1-21 15</inkml:trace>
  <inkml:trace contextRef="#ctx0" brushRef="#br1" timeOffset="-156566.27">13716 13018 0,'0'-22'16,"0"44"-16,0-65 0,-21 22 16,21 42 15,0 0-31,0 1 16,0 20-16,0-21 0,0 21 15,0 1-15,0-1 0,0 0 16,0 1-16,0-1 0,0 22 0,0-22 15,0 43-15,0-43 0,-21 0 16,21 1-16,0-1 0,0-21 16,0 0-16,0 22 0,0-22 15,0 0-15,21-21 32,0-21-32,0 21 0,0-21 0</inkml:trace>
  <inkml:trace contextRef="#ctx0" brushRef="#br1" timeOffset="-156197.97">14880 12848 0,'0'0'0,"0"-42"31,0 63-15,0 0-16,0 0 15,0 22-15,0-1 0,0 0 0,0 1 16,0-1-16,0 0 0,0 1 16,0 20-16,-21 22 0,21-22 15,0-20-15,-21 20 0,21-20 16,0-1-16,0 0 0,0 1 0,0-1 15,0-21-15,0 21 0,0-20 0,0-1 16,0 0-16,0 0 0,0 0 16,21-42 15,0 21-31,-21-21 0,21-21 16,0 20-16</inkml:trace>
  <inkml:trace contextRef="#ctx0" brushRef="#br1" timeOffset="-155821.18">16383 12764 0,'0'0'0,"0"21"32,0 0-32,-21 0 0,21 0 0,-21 0 15,21 22-15,-22-22 0,22 21 16,0 1-16,0-1 0,0 0 0,-21 22 16,21-22-16,0 0 0,-21 1 15,21-1-15,0-21 0,0 22 16,0-1-16,0-21 0,0 21 0,0-20 15,0-1-15,0 0 0,0 0 16,0 0-16,0 0 0,0 1 0,0-1 16,21-21 15,0-21-15,1-1-16,-1 1 0</inkml:trace>
  <inkml:trace contextRef="#ctx0" brushRef="#br1" timeOffset="-155462.39">17716 12721 0,'0'0'15,"0"21"1,0 22-16,0-22 16,0 0-16,0 21 0,0 1 0,0-1 15,0 0-15,0 1 0,0-1 0,0 0 16,0 1-16,0-1 0,0 0 16,0 22-16,0-22 0,0 1 15,-21-1-15,21-21 0,-21 21 16,21-20-16,0 20 0,0-21 0,0 0 15,0 0-15,0 1 0,0-1 16,0 0-16,0 0 0,0-42 31,21 21-15,0-21-16,1 0 0</inkml:trace>
  <inkml:trace contextRef="#ctx0" brushRef="#br1" timeOffset="-155114.58">18902 12848 0,'0'-21'0,"0"42"0,0-63 16,21 42-16,-21 21 15,21 0-15,-21 0 16,0 22-16,0-1 0,0 0 0,0 1 16,0-1-16,0 0 0,0 22 0,0-22 15,0 1-15,0-1 0,0 0 16,0 1-16,0-1 0,0 43 16,0-64-16,0 21 0,0-21 15,0 22-15,0-22 0,0 0 16,0 0-16,0 0 0,0 0 15,21-21 17,-21-21-32</inkml:trace>
  <inkml:trace contextRef="#ctx0" brushRef="#br1" timeOffset="-152749.95">9504 13250 0,'0'-21'31,"21"21"-31,-21-21 16,0 0-16,0 0 16,21 42 30,-21 0-30,0 0-16,0 22 16,0-22-16,0 0 0,0 0 15,0 21-15,0-20 0,0 20 0,0-21 16,0 21-16,0-20 0,0-1 16,0 21-16,0-21 0,0 0 0,0 1 15,0-1-15,21-21 31,-21-21-15,21 21-16,-21-22 0,22 1 16</inkml:trace>
  <inkml:trace contextRef="#ctx0" brushRef="#br1" timeOffset="-152325.67">9948 13229 0,'0'21'31,"0"1"-31,0-1 0,-21 21 16,0-21 0,21 0-16,0 1 0,0-1 0,-21 0 15,21 0-15,0 0 0,-21 0 0,21 1 16,0-1-16,0 21 0,0-21 15,0 0-15,21 1 16,0-1-16,0-21 0,21 21 16,-20-21-16,-1 0 0,0 0 0,0 0 15,0 0-15,0 0 0,22-21 16,-22 0-16,0-1 0,0 1 0,-21 0 16,21 0-16,1 0 0,-22 0 0,21-22 15,-21 22-15,0 0 0,0-21 16,0 20-16,0-20 0,0 21 15,0-21-15,0 20 0,-21 1 0,21 0 16,-22 21-16,1-21 0,0 21 0,0 0 16,0 0-16,0 0 0,-1 0 15,1 21-15,0-21 0,0 21 16,0 0-16,0 1 16</inkml:trace>
  <inkml:trace contextRef="#ctx0" brushRef="#br1" timeOffset="-151568.05">11409 13250 0,'-21'-21'32,"21"0"-32,0 0 15,21 21 1,0 0-1,0 0-15,0 0 0,0 21 16,-21 0-16,22-21 0,-22 43 16,0-22-16,0 0 0,0 0 15,0 21-15,0-20 0,0 20 0,0 0 16,-22-21-16,22 22 0,-21-22 0,-21 21 16,21-21-16,0 1 0,-22-1 15,22 0-15,0 0 0,-21-21 0,20 0 16,-41 0-16,42 0 15,0-21 1,21 0-16,0 0 0,0-22 16,0 22-16,0 0 0,0 0 15,0 0-15,0-22 0,0 1 16,0 21-16,21 21 16,0-21-16,0 21 0,0 21 15,0 0-15,-21 0 16,22 0-16,-1 0 0,0 1 0,0 20 15,-21-21-15,21 0 16,-21 0-16,21 1 0,-21-1 0,22-21 16,-1 21-16,0-21 0,0 0 15,0 0 1,0 0-16,-21-21 0,22 21 0,-1-21 16</inkml:trace>
  <inkml:trace contextRef="#ctx0" brushRef="#br1" timeOffset="-151197.75">11747 13272 0,'0'0'0,"0"21"16,-21 0-16,21 0 0,-21 0 16,0 0-16,21 1 0,0 20 15,0-21-15,0 21 0,0-20 0,0-1 16,0 21-16,0-21 0,0 0 15,0 1-15,0-1 0,0 0 0,21-21 16,0 0-16,-21 21 0,64-21 16,-43 0-16,0 0 15,0-21-15,0 0 0,1 21 16,-1-21-16,0-1 0,-21 1 0,0 0 16,0-21-16,0 21 0,0-1 0,0-20 15,0 0-15,0-1 16,-21 22-16,0 0 0,-1 0 0,1 0 15,0 21-15,0-21 0,0 21 16,0 0-16,-1 0 16,22 21-1,22-21 1,-1 21 0,0-21-16,0 0 0</inkml:trace>
  <inkml:trace contextRef="#ctx0" brushRef="#br1" timeOffset="-150654.54">12509 13187 0,'0'0'0,"0"-21"15,22 21-15,-1-21 16,0 21-16,0 0 15,0 0-15,0 0 16,1 0-16,-22 21 0,0 0 16,21-21-16,-21 21 0,0 21 15,0-20-15,0-1 0,0 0 16,-21 0-16,-1 0 0,1 0 16,0-21-16,0 22 0,0-1 0,0-21 15,-1 0-15,1 0 0,0 21 16,0-21-16,21-21 31,0 0-31,21-1 16,0 22-16,0 0 15,22 0-15,-1 0 16,-21 0-16,0 0 0,1 0 16,-1 0-16,0 0 0,0 22 15,0-22-15,0 21 0,1 0 0,-1 0 16,-21 0-16,0 0 0,0 1 15,0-1-15,0 0 0,-21-21 16,-1 21-16,1 0 0,0-21 16,-21 21-16,21-21 0,-1 0 0,-20 22 15,21-22-15,0 0 0,-22 0 0,22 0 16,0 0-16,0 0 0,0 0 16,21-22-1,0 1-15,0 0 16,0 0-16,21 0 0,0 0 15,0-1-15</inkml:trace>
  <inkml:trace contextRef="#ctx0" brushRef="#br1" timeOffset="-150285.75">13166 13229 0,'0'0'0,"-22"0"31,1 0-31,21 21 16,-21 1-16,0-1 0,21 0 0,0 21 16,-21-21-16,21 1 0,0 20 0,0-21 15,0 21-15,0-20 0,0-1 16,0 21-16,21-21 0,21 0 16,-21 1-16,1-22 0,-1 0 0,0 0 15,0 0-15,0 0 0,0 0 16,22 0-16,-22 0 0,0-22 0,-21 1 15,21 0-15,0 0 0,1 0 0,-22 0 16,0-22-16,0 22 16,0 0-16,0-21 0,0 20 0,0-20 15,0 21-15,0 0 0,-22 0 0,1-1 16,0 22-16,0 0 0,0-21 16,0 21-16,-1 0 0,1 0 15,0 0-15,0 21 0,0-21 16,21 22-16</inkml:trace>
  <inkml:trace contextRef="#ctx0" brushRef="#br1" timeOffset="-149233.84">14372 13272 0,'0'-22'0,"42"-41"31,-20 42-16,-1 21-15,-21-21 0,21 21 0,0 0 16,-21 21 0,0 0-16,0 0 15,0 0-15,0 0 0,0 22 0,0-22 16,0 21-16,0-21 0,-42 22 0,42-1 16,-21-21-16,-1 22 0,1-22 15,0 21-15,21-21 0,-21 22 16,0-22-1,21-42 1,21-1 0,0 1-16,-21 0 0,21-21 15,0 21-15,-21-1 0,22-20 16,-22 0-16,21-1 0,0 22 0,-21-21 16,0 0-16,0-1 0,21 22 0,-21 0 15,0-21-15,0 20 16,-21 44-1,0-22-15,0 21 0,-1 0 0,1 0 16,-21 21-16,0-20 16,20-1-16,-20 0 0,0 0 0,21 0 0,-22 22 15,22-43-15,-21 42 16,21-21-16,42-21 47,0 0-47,0 0 0,0 0 0,22 0 15,-1 0-15,-21 0 0,0 0 16,0-21-16,22 21 0,-22-21 16,0 21-16,0 0 0,22-21 15,-22 21-15,0 0 0,21-22 0,-21 22 0,43-21 16,-43 0-16,0 21 16,0-21-16,1 21 0,-1 0 0,0-21 15,0 21-15,-42 21 47,21 0-47,-21 0 0,21 0 16,0 1-16,-21-1 15,21 0-15,0 0 0,-22 0 0,22 0 16,0 1-16,0-1 0,0 0 16,0 0-16,0 0 15,22-21-15,-1 0 0,0 0 16,0 0-16,0 0 0,0-21 15,1 0-15,-1 0 16,-21 0-16,42-43 16,-42 43-16,0 0 0,0 0 15,0-1-15,0-20 0,0 21 16,0 0-16,0 0 0,-21 21 16,0 0-16,0 0 0,-1 0 0,1 0 15,0 0-15,0 0 0,0 0 16,21 21-16,-21 0 0,21 0 15,0 0-15,0 0 16,21 1 0,0-22-16,0 0 0,0 0 15</inkml:trace>
  <inkml:trace contextRef="#ctx0" brushRef="#br1" timeOffset="-148693.64">15282 13166 0,'0'0'0,"21"0"31,1 0-15,-1 0-16,0 0 0,0-21 15,21 21-15,-20 0 0,-1 0 0,0 0 16,0 0-16,0 0 0,0 0 15,1 0 1,-44 0 0,-20 0-16,21 0 15,0 0-15,-22 0 0,1 21 16,21-21-16,-21 21 0,20-21 0,-20 0 16,21 21-16,0-21 0,21 21 15,0 0 1,21-21-1,0 0-15,0 22 0,0-22 16,1 0-16,-1 0 16,42 21-16,-42 0 0,22 0 15,-22-21-15,0 21 0,0-21 0,0 21 16,-21 1-16,22-1 16,-22 0-16,0 0 0,0 0 15,-22-21-15,1 21 0,0-21 16,-21 22-16,21-22 15,-1 0-15,1 0 0,0 0 0,0 21 16,0-21-16,0 0 0,-1 0 0,1 0 16,0 0-1,21-21 1,21-1-16,0 22 0,1-21 16,-1 0-16,0 21 0</inkml:trace>
  <inkml:trace contextRef="#ctx0" brushRef="#br1" timeOffset="-148333.84">15960 13229 0,'0'21'16,"-22"1"0,1-1-16,0 0 0,0 0 0,21 0 15,-21 0-15,0 1 0,21-1 16,0 0-16,0 21 15,-22 1-15,22-22 0,0 0 16,22-21-16,-1 0 16,0 0-16,21 0 0,-21 0 15,1 0-15,-1 0 0,21-21 16,-21 0-16,0-1 0,1 1 16,-1 0-16,-21 0 0,0 0 15,0 0-15,0-1 0,0 1 0,0 0 0,0 0 16,0 0-16,0 0 0,-21 21 15,-1 0-15,-41 0 16,42 0-16,0 0 0,-1 0 16,1 0-16,0 21 15,21 0-15,21-21 16</inkml:trace>
  <inkml:trace contextRef="#ctx0" brushRef="#br1" timeOffset="-147885.58">17060 12996 0,'-21'0'16,"0"0"-16,-21 0 15,20 22-15,1-1 0,0 0 16,0 21-16,0-21 0,0 1 0,-22 20 15,22 0-15,0-21 0,0 22 16,0-22-16,21 21 0,0-21 0,0 1 16,0 20-16,0-21 0,0 0 0,0 22 15,0-22-15,21 0 16,0-21-16,0 0 0,0 21 0,22-21 16,-22 0-16,0 0 0,0 0 15,0-21-15,0 0 16,-21 0-16,22-1 0,-22 1 0,21 0 15,-21 0-15,0 0 0,0 0 0,0-1 16,0 1-16,-21 0 16,-1 0-16,1 21 0,0 0 0,0 0 15,0 0-15,0 0 0,-1 0 0,1 21 16,-21 0-16,21-21 0,21 21 16,-21 1-16,21-1 0,0 0 15,0 0-15,21 0 0,0-21 16,0 0-16,0 0 0,22 0 15,-22 0-15,21 0 0,0 0 0,1 0 16</inkml:trace>
  <inkml:trace contextRef="#ctx0" brushRef="#br1" timeOffset="-147592.23">17272 13356 0,'-64'64'0,"128"-149"0,-64 106 0,-21-42 31,0 21-31,-1 21 0,1 0 16,0-21-16,0 22 0,21-1 0,0 0 15,0 0-15,0 0 16,0 0-16,0 1 16,21-22-16,0 0 0,0 0 15,1 0-15,-1 0 0,0 0 16,0-22-16,0 1 0,-21 0 16,21 0-16,-21 0 0,0-22 15,0 22 1,0 0-16,0 0 0,0 0 0,-21 0 15,0 21-15,0 0 0,0-22 0,0 22 16,-1 0-16,1 0 0,-21 0 16,0 0-16,20 0 0,1 0 15,0 0-15,0 0 0,0 0 0,0 0 16</inkml:trace>
  <inkml:trace contextRef="#ctx0" brushRef="#br1" timeOffset="-146770.7">10012 12637 0,'0'0'0,"-21"0"47,-1-22-47,1 22 15,-21-21-15,21 21 0,0-21 16,-1 0-16,22 0 16,0 0-16,0-22 0,0 22 0,22 0 15,-1-21-15,21-1 0,0 1 0,1 0 16,20-22-16,-20 22 0,41-1 16,-20 1-16,84-21 0,-42 20 15,-22 22-15,1 21 0,21 0 0,-21 0 16,-1 0-16,1 21 0,0 0 15,-1 22-15,-20-1 0,-1 0 0,-20 22 16,-1-22-16,0 22 0,-21-1 16,22 1-16,-43-22 0,0 22 15,0 41-15,0-62 0,0-1 16,0 0-16,0-20 0,0 20 0,-21-21 16,21 0-16,-22 0 0,1 1 15,21-1-15,-21-21 0,0 0 16,21-21-1,0-1-15</inkml:trace>
  <inkml:trace contextRef="#ctx0" brushRef="#br1" timeOffset="-146369.93">11176 12615 0,'-21'0'0,"21"43"31,0-22-31,0 0 0,0 0 16,21 0-16,0 1 0,0-22 0,-21 21 15,21 0-15,1 0 0,-1 0 16,0-21-16,0 0 16,0 0-16,0 0 0,1 0 15,-1 0-15,0 0 16,-21-21-16,21 0 0,0 21 15,-21-21-15,0 0 0,21-1 0,-21 1 16,22-21-16,-22 21 0,21 0 16,-21-1-16,0 1 0,21-21 15,0 42-15,-21 21 32,0 0-32,0 0 15,0 1-15,0 20 0,0-21 0,0 0 16,0 0-16,0 1 0,0-1 15,0 0-15,-21 0 0,21 0 16,0 0-16,-21-21 0</inkml:trace>
  <inkml:trace contextRef="#ctx0" brushRef="#br1" timeOffset="-145945.66">11790 12721 0,'-21'0'0,"42"0"0,-64 21 0,22-21 0,0 0 16,21-21 31,21 0-47,0 0 0,1 0 15,20-22-15,-21 22 0,0 0 16,22 0-16,-1-21 0,0-1 0,1 22 16,-1-21-16,21-1 0,-20 1 15,20 0-15,1-1 0,-1 1 0,-20 21 16,20 0-16,-21 21 0,22 0 16,-22 0-16,-21 0 0,22 21 0,-1 0 15,-21 21-15,0 1 0,1-1 16,-1 0-16,-21 1 0,21-1 0,-21 0 15,0 1-15,0 20 16,0-20-16,0-1 0,0-21 0,0 21 16,0-20-16,-21-1 0,21 0 0,0 0 15,-21-21 1</inkml:trace>
  <inkml:trace contextRef="#ctx0" brushRef="#br1" timeOffset="-145630.24">12636 12594 0,'0'0'0,"0"21"15,0 1 1,0-1-16,0 0 0,22 21 16,-1-21-16,0 1 0,-21-1 15,21-21-15,0 21 0,0 0 16,1-21-16,-1 0 0,0 0 15,0 0-15,0 0 0,0 0 0,1 0 16,-1-21-16,0 0 16,21 0-16,-21-1 0,1-20 15,-1 21-15,0 0 0,0-22 0,-21 22 16,21 0-16,-21-21 0,21 42 16,-21-21-16,0-1 0,0 44 15,0-1 1,0 21-16,0-21 15,0 0-15,-21 1 0,0-1 0,21 0 16,-21 21-16,21-21 0,-21 1 0</inkml:trace>
  <inkml:trace contextRef="#ctx0" brushRef="#br1" timeOffset="-145124.84">13441 12679 0,'-21'0'32,"21"-21"-17,0 0 1,0-1-16,0 1 0,21 21 0,0-63 16,0 42-16,21-1 0,-20-20 15,20 0-15,-21-1 0,21 1 16,22 0-16,-22-1 0,1 1 15,20 0-15,1-1 0,-1 1 0,-21 21 0,22 0 16,42 0 0,-64 21-16,0 0 0,1 21 0,-1 0 0,0 21 15,-20 1-15,-1-1 0,21 21 16,-21-20-16,0 20 0,-21-20 16,0-1-16,22 21 0,-22-20 0,0-1 15,21 0-15,-21 1 0,0 41 16,0-62-16,0-1 0,0 0 15,0 0-15,0 0 0,-21-21 16,-1 0-16,1 0 0,0 0 0,0 0 16</inkml:trace>
  <inkml:trace contextRef="#ctx0" brushRef="#br1" timeOffset="-144753.7">14245 12573 0,'0'0'0,"0"21"0,0 0 16,0 1-16,0-1 16,21 0-16,0 0 0,1 0 0,-1 0 15,0 1-15,0-1 0,21 21 16,-20-21-16,-1-21 0,0 21 16,0-21-16,0 0 15,0 0 1,-21-21-16,22 0 0,-22 0 15,0 0-15,21-22 16,0 22-16,0 0 0,-21-21 0,21 21 16,0-22-16,1 22 0,-22 0 15,21 0-15,-21 0 0,21-1 0,0 22 16,-21 22 0,0-1-16,0 0 0,0 0 15,-21 21-15,0-20 0,0 20 0,21-21 16,0 0-16,-22 22 0,22-22 0,-21 0 15,21 0-15,0 0 16</inkml:trace>
  <inkml:trace contextRef="#ctx0" brushRef="#br1" timeOffset="-144345.28">14838 12700 0,'-21'0'0,"42"0"0,-64 21 16,22-21 15,21-21-31,0 0 0,0 0 16,0 0-16,0-1 15,0 1-15,0 0 0,0 0 0,21 0 16,1 0-16,-1-22 0,0 1 15,21 21-15,-21-22 0,22 1 16,-1 0-16,22-1 0,41-41 16,-62 63-16,20-1 0,1 1 0,-22 21 15,22 0-15,-22 0 0,0 0 16,1 21-16,-1 1 0,-21 20 0,0-21 16,0 21-16,1 1 0,-22-1 0,0 0 15,0 1-15,0-1 0,0 0 16,0-20-16,0 20 0,0 43 15,0-64-15,-22 0 0,22 0 16,0 0-16,-21-21 16,0 0-1,21-21 1</inkml:trace>
  <inkml:trace contextRef="#ctx0" brushRef="#br1" timeOffset="-144018.47">15494 12552 0,'0'63'32,"0"-41"-17,0-1-15,21 0 16,0 0-16,-21 0 0,21 0 0,1-21 0,-1 22 16,0-1-16,0-21 0,0 21 15,0-21-15,1 0 16,-1 0-16,0 0 0,-21-21 15,21 21-15,0-21 0,-21-1 16,0 1-16,0 0 0,21 0 16,-21 0-16,22 0 0,-22-43 15,0 43-15,21 0 0,-21 0 0,0-1 16,21 1-16,-21 42 31,0 1-15,0-1-16,0 0 0,0 0 0,0 0 15,0 0-15,0 1 16</inkml:trace>
  <inkml:trace contextRef="#ctx0" brushRef="#br1" timeOffset="-143572.2">16171 12658 0,'-21'0'0,"42"0"0,-63 0 15,21 0-15,0 0 16,-1 0-16,1-21 16,21-1-16,0 1 0,0 0 15,0 0-15,0-21 16,0 20-16,64-41 0,42-85 15,-64 105-15,0-20 16,22-1-16,-1 22 0,1-21 16,-1 20-16,1 1 0,-1 21 15,1 0-15,-22-1 0,64 22 16,-64 0-16,1 22 0,-1-1 16,0 21-16,-21 0 0,1 22 0,20-1 15,-21-20-15,-21 20 0,0 1 0,21-22 16,-21 0-16,0 1 0,0-1 15,0 0-15,0 1 0,0-22 0,0 42 16,0-41-16,0-1 0,0 0 16,0 0-16,0-42 31,0 0-15</inkml:trace>
  <inkml:trace contextRef="#ctx0" brushRef="#br1" timeOffset="-143288.91">16976 12446 0,'0'21'31,"0"0"-31,0 1 0,0-1 16,21 0-16,-21 0 0,21 21 15,-21-20-15,21 20 0,0-21 16,-21 0-16,21-21 15,1 21-15,-1-21 16,0 0-16,0 0 0,0-21 16,0 0-16,1 21 15,-1-21-15,0 0 0,0 0 0,0-1 16,0 1-16,22-21 0,-22 21 0,21-43 16,1 22-16,-22 21 15,0 0-15,0-1 0,-21 1 16,21 21-16</inkml:trace>
  <inkml:trace contextRef="#ctx0" brushRef="#br1" timeOffset="-139250.22">9821 9377 0,'-21'0'0,"0"0"16,0 0 0,0 0-16,-1 0 15,1 0-15,0 0 0,0 0 16,0 0-16,0 0 0,-1 0 15,1 0-15,0 0 0,0 0 0,0 0 16,-22 21-16,22-21 0,-21 0 16,21 0-16,0 0 15,-1 0-15,1 0 0,-21 0 0,21 0 16,0 0-16,-1 21 0,1-21 16,0 0-16,0 0 0,0 0 0,0 0 15,-1 0 1,1 0-1,42 0 79,1 0-94,-1 0 0,0 0 0,0 0 16,0 0-16,0 0 0,1 0 0,-1 0 15,0 0-15,0 0 0,0 0 16,0 0-16,1 0 0,-1 0 16,0 0-16,21 0 15,-21 0-15,1 0 16,-1 0-16,0 0 0,0 0 0,21 0 16,-20 0-16,20 0 0,-21 0 0,21 0 15,1 0-15,-22 0 16,21 0-16,1 0 0,-1 0 0,0 0 15,1 0-15,-1 0 0,0 0 0,1 0 16,-1 0-16,0 0 0,1 0 16,-1 0-16,-21 21 0,21-21 0,1 0 15,-1 0-15,0 0 0,22 0 0,-22 0 16,22 22-16,-1-22 0,-20 0 16,20 0-16,1 0 0,-1 0 0,1 0 15,-22 0-15,21 0 0,-20 0 0,20 0 16,-20 0-16,-1 21 0,21-21 15,-20 0-15,-1 0 0,0 0 0,1 0 16,-1 0-16,0 0 0,107 0 16,-107 0-16,0 0 15,22 0-15,-22 0 0,22 0 16,-22 0-16,21 0 0,-20 0 0,-1 0 16,22 0-16,-22 0 0,0 0 0,1 0 15,-1 0-15,0 0 0,22 0 16,-22 0-16,22 0 0,-1 0 0,1 0 15,-1 0-15,1 0 0,20 0 0,1 0 16,-22 0-16,22 0 0,0 0 0,-22 0 16,22 0-16,-22 0 0,1 0 15,-1-21-15,1 21 0,-1 0 0,1 0 16,-22 0-16,85 0 16,-63 0-16,-1 0 0,-20 0 15,20 0-15,1 0 0,-1 0 0,-21 0 16,22-22-16,-1 22 0,-20 0 0,-1 0 15,0 0-15,1 0 0,-1 0 16,0 0-16,1 0 0,-22 0 0,21 0 16,-21 0-16,22 0 0,-1-21 0,22 21 15,-43 0-15,21 0 16,0 0-16,-20 0 0,20-21 16,0 21-16,1 0 0,-1 0 0,-21 0 0,21 0 15,1 0-15,-1-21 0,0 21 16,1 0-16,-1 0 0,0 0 15,1 0-15,-1 0 0,0 0 0,1 0 16,-22 0-16,21 0 0,1-21 16,-1 21-16,0 0 0,1 0 0,-1 0 15,0 0-15,1 0 0,-1 0 0,0-21 16,1 21-16,-1 0 0,0 0 16,1 0-16,-1 0 0,0 0 0,-21 0 15,22 0-15,-1 0 0,0 0 0,-20-22 16,20 22-16,-21 0 0,21 0 15,1 0-15,-22 0 0,21 0 0,-21-21 16,22 21-16,-22 0 0,21 0 0,-21 0 16,1 0-16,20 0 15,-21-21-15,0 21 0,22 0 16,-1 0-16,-21 0 0,21 0 0,-20 0 16,20-21-16,-21 21 0,21 0 15,-20 0-15,20 0 0,0 0 0,1 0 16,-1 0-16,0 0 0,1 0 0,-22 0 15,21 0-15,0 0 0,-20 0 16,20 0-16,-21 0 0,0 0 0,0 0 16,1 0-16,-1 0 0,0 0 0,21 0 15,-21 0-15,1 0 0,-1 0 16,0 0-16,21 0 0,-21 0 16,22 0-16,-1-21 0,0 21 15,-20 0-15,-1 0 0,21 0 16,-21 0-16,0 0 0,1 0 0,-1 0 15,21-21-15,-21 21 0,0 0 16,1 0-16,-1 0 0,21 0 0,-21 0 16,0 0-16,1 0 0,20 0 0,-21 0 15,0 0-15,0 0 0,1 0 16,-1 0-16,0 0 0,0 0 0,0 0 16,0 0-16,1 0 0,-1 0 15,0 0-15,0 0 16,0 0-1,0 0 17,1 0-1,-1 0 0,-21-22-15,21 22 31,-21-21 15,-21 21-31,21-21-15,-21 21-16,21-21 16</inkml:trace>
  <inkml:trace contextRef="#ctx0" brushRef="#br1" timeOffset="-138067.89">20532 9123 0,'0'0'0,"-43"0"0,22 0 15,-21 0-15,21 0 0,-22 0 0,22 0 16,0-21-16,-43 21 16,22 0-16,21 0 15,0 0-15,0 0 0,-1 0 16,1 0-1,42 21 48,1-21-47,-1 0-16,0 0 0,0 21 0,0-21 15,22 0-15,-1 0 0,0 0 16,1 0-16,-1 0 0,21 0 15,1 21-15,-1-21 0,-20 0 0,20 0 16,1 0-16,-1 0 0,1 0 16,-1 0-16,1 0 0,-1 0 0,1 0 15,-1 0-15,1 0 0,-1 0 0,22 0 16,0 0-16,-22 0 0,22 0 16,-1 0-16,-20-21 0,21 21 0,-22 0 15,1 0-15,20 0 0,-20 0 16,-1 0-16,1 0 0,-1 0 0,22 0 15,-22 0-15,1 0 0,21 0 0,-22 0 16,22 0-16,-22 0 0,1 0 16,-1 0-16,1 0 0,20 0 15,-20 0-15,-22 0 0,22 0 0,-1 0 16,1 0-16,-1 0 0,1 21 16,-1-21-16,1 0 0,-1 0 0,1 0 15,-1 21-15,1-21 0,-1 0 0,1 0 16,-1 0-16,-20 22 0,20-22 15,-21 0-15,1 0 0,20 0 0,-20 0 16,41 0-16,-41 0 16,-1 0-16,0 0 0,-21 0 0,22 0 15,-22 0-15,21 0 0,-21 0 0,1 0 16,-1 0-16,0 0 16,0 0-16,0 0 15,0 0-15,-21-22 0,22 22 63,-22-21-32</inkml:trace>
  <inkml:trace contextRef="#ctx0" brushRef="#br1" timeOffset="-118705.73">8001 11494 0,'-21'0'78,"0"0"-78,-1 0 15,1 0-15,0 0 16,0 0-16,0 0 0,0 0 16,-1 0-16,1 0 0,-21 0 0,21 0 15,-22 0-15,22 0 0,-21 0 0,0 0 16,-1 0-16,1 0 0,0 0 16,20 0-16,-20 0 0,-21 0 15,20 0-15,22 0 0,-42 0 16,41 0-16,-20 0 15,21 0-15,0 0 0,0 0 0,-1 0 16,-20 0-16,21 0 0,0 0 0,0 0 16,-1 0-16,1 0 31,21 21 47,21-21-62,1 0-16,-1 0 0,0 0 15,0 0-15,0 0 16,0 0-16,1 0 0,20 0 0,-21 0 16,0 0-16,0 0 0,1 0 0,20 0 15,-21 0-15,64 0 16,-43 0-16,0 0 0,1 0 15,-22 0-15,21 0 0,1 0 0,20 0 16,-21 0-16,1 0 0,20 0 16,-20 0-16,-1 0 0,21 0 0,-20 0 15,20 0-15,22 0 16,-43 0-16,22 0 0,-22 0 16,0 0-16,1 0 0,20 0 0,-20 0 15,20 0-15,1 0 0,-22 0 0,43 0 16,-22 0-16,1 0 0,84 0 15,-21 0-15,-64 0 16,1 0-16,-1 0 0,1 0 16,-1 0-16,-20 0 0,20 0 0,1 0 15,-22 0-15,21 0 0,1 0 0,42 0 16,-64 0-16,64 0 16,-43 0-16,-20 0 0,20 0 0,1 0 15,-22-21-15,22 21 0,-22 0 16,21 0-16,-20 0 0,20 0 15,-20 0-15,62 0 0,1-22 16,-42 22-16,-22 0 16,64 0-16,-64 0 0,1-21 15,-1 21-15,21 0 0,-20 0 0,-1 0 16,0 0-16,22-21 16,-22 21-16,1 0 0,20 0 0,-21 0 15,22 0-15,-22 0 0,22 0 0,-22 0 0,0-21 16,22 21-16,-22 0 0,1 0 15,20 0-15,-21 0 0,1 0 0,-1 0 16,0 0-16,-20 0 0,62 0 16,-41-21-16,20 21 15,-21 0-15,1 0 0,-1 0 16,-21 0-16,22 0 0,-1 0 0,0 0 16,1 0-16,-1 0 0,21 0 0,-20 0 15,63 0-15,-64 0 16,0 0-16,1 0 0,20 0 0,-21 0 15,1 0-15,-1 0 0,-21 0 0,22 0 16,-1 0-16,0 0 0,1 0 16,62 0-16,-62 0 15,-22 0-15,21 0 0,1 0 0,-22 0 16,21 0-16,0 0 0,1 0 0,-22 0 16,21 0-16,1-21 15,-22 21-15,0 0 0,21 0 0,-21 0 16,22 0-16,-22 0 0,21 0 0,-21 0 15,1 0-15,20 0 0,-21 0 16,0 0-16,22 0 0,-22 0 0,42 0 16,-42 0-16,1 0 0,-1 0 15,0-22-15,21 22 0,-21 0 16,1 0-16,-1 0 0,0 0 0,0 0 16,0 0-16,22 0 0,-22 0 0,0 0 15,0 0-15,0 0 0,0 0 16,22 0-16,-22 0 0,0 0 0,0 0 15,0 0-15,1 0 0,-1 0 16,0 0-16,0 0 16,0 0-16,0 0 0,1 0 15,-1 0-15,0-21 16,0 21-16,0 0 16,0 0-16,1 0 0,-1 0 15,0 0-15,0 0 0,0 0 16,0 0-16,1 0 15,-22-21 1,0 42 93,-22-21-77,1 0-32,0 0 15,0 0-15,0 0 0,0 0 16,-1 0-16,1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5:26:05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6011 1630 0,'-21'0'0,"21"-21"15,21 21-15,-42-21 0,0 21 16,21 21 31,0 0-32,0 0-15,0 0 0,0 0 0,0 22 16,0-22-16,0 21 0,0-21 16,0 22-16,0-22 0,0 21 0,0-21 15,0 22-15,0-22 16,0 0-16,0 0 0,0 0 0,0 1 16,0-1-16,0 0 15,0-42 16,0 0-15</inkml:trace>
  <inkml:trace contextRef="#ctx0" brushRef="#br0" timeOffset="198.88">5948 1334 0</inkml:trace>
  <inkml:trace contextRef="#ctx0" brushRef="#br0" timeOffset="408.79">5884 1439 0,'0'22'15,"0"-1"-15,0 0 16,0 0-16,0 0 16,21-21-16,1 0 0,-22 21 15,21-21-15,0 0 0,0 0 16,0 0-16,0 0 0,1 0 16,-1 0-16,21-21 0,-21 0 15,0 0-15,1 21 0,-1-21 16,-21 0-16,0-1 0,21 22 15,-21-21-15,0 0 0,0 0 0,0 0 16,0 0-16,-21-1 16,63 22-16,-42-21 0,-42 0 0,-43 21 15</inkml:trace>
  <inkml:trace contextRef="#ctx0" brushRef="#br0" timeOffset="511.7">5948 1418 0,'0'64'31,"0"-43"-31,0 0 0,0 0 15,0 0-15,21 1 0,0-22 16,-21 21-16,21-21 0,0 21 16</inkml:trace>
  <inkml:trace contextRef="#ctx0" brushRef="#br0" timeOffset="690.6">6371 1820 0,'-21'0'16</inkml:trace>
  <inkml:trace contextRef="#ctx0" brushRef="#br0" timeOffset="1088.38">6371 2011 0,'0'21'16,"0"0"-1,0 0-15,0 1 16,0-1-16,0 0 31,0-42 1,0 0-32,0-1 15,0 1-15,0 0 0,0 0 16,0 0-16,0 0 0,0-1 15,0-20-15,0 21 0,0-21 16,0 20-16,21-20 0,0 0 0,1 21 0,-1-1 16,0-20-16,21 21 15,22 0-15,20 0 16,-62 21-16,20 0 0,0 0 16,-21 0-16,1 21 0,20 0 0,-21 0 15,0 0-15,0 0 0,-21 1 16,0 20-16,22-21 0,-22 21 0,0-20 15,0 62-15,0-63 16,-22 1-16,22-1 0,-21 0 16,0 0-16,21 0 0,-21 0 31,0-21-15,21-21-1,0 0 1</inkml:trace>
  <inkml:trace contextRef="#ctx0" brushRef="#br0" timeOffset="2395.62">6054 1291 0,'-22'0'0,"22"21"15,0 1-15,-21-22 0,21 21 16,0 0-16,-21 0 0,21 0 15,-21 0-15,21 1 0,0-1 16,0 0-16,-21 0 0,21 0 16,0 0-16,0 1 15,0-1-15,21-21 16,0 0-16,0 0 16,0 0-16,1-21 15,-1 21-15,0-22 0,0 22 0,0-21 16,-21 0-16,21 21 15,1-21-15,-1 0 0,-21 0 0,0-1 16,21 22-16,-21-21 0,0 0 16,0 0-16,0 0 0,0 0 0,0-1 15,-21-20 1,0 42-16,21-21 0,-22 21 0,1 0 16,0 0-16,0 0 0,0 0 15,0 0 1,-1 21-16,22 0 0,-21-21 15,21 21-15,0 1 16,0-1-16,0 0 0,0 0 16,21-21-16</inkml:trace>
  <inkml:trace contextRef="#ctx0" brushRef="#br0" timeOffset="3009.27">7260 1249 0,'0'-21'15,"-21"21"32,21 21-47,0 0 16,0 0-16,0 0 0,-21 1 16,21 20-16,0-21 0,0 21 15,0-20-15,-21 20 0,21 0 0,-22 1 16,22-1-16,0 21 0,0-20 0,0-1 15,0 0-15,0 1 0,0-1 16,0 0-16,0-20 0,0 20 0,0-21 16,0 0-16,0 22 0,0-22 15,0 0-15,0 0 16,0 0-16,22-21 16,-1 0-1,0 0-15,0-21 16,-21 0-16,21 0 0,0 21 15,-21-21-15,22-1 0,-22 1 16,0 0-16,21 0 0,-21 0 0</inkml:trace>
  <inkml:trace contextRef="#ctx0" brushRef="#br0" timeOffset="3311.1">7112 1566 0,'21'0'31,"0"0"-31,0 0 0,1 0 16,-1 0-16,0 0 0,0 0 0,21-21 15,-20 21-15,-1 0 0,0 0 16,21-21-16,-21 21 0,1 0 15,-1 0-15,0-21 0,0 21 0,0 0 16</inkml:trace>
  <inkml:trace contextRef="#ctx0" brushRef="#br0" timeOffset="5794.68">9292 1757 0,'21'0'16,"0"-21"0,-21 0-1,22 21-15,-22-22 0,0 1 16,0 0-1,0 0-15,0 0 16,0 0-16,0-1 0,0 1 16,0 0-16,-22 0 15,1 21-15,0-21 0,0 21 16,0 0-16,0 0 16,-1 0-16,1 0 0,-21 0 15,21 0-15,0 0 0,-1 21 16,1 0-16,0-21 0,0 21 0,0 0 15,0 22-15,-1-22 0,1 21 0,21-21 16,0 22-16,-21-22 0,0 21 16,21 1-16,-21-22 0,21 21 0,0-21 15,0 22-15,-21-22 16,21 21-16,0-21 0,0 0 0,0 1 16,0-1-16,0 0 0,21-21 15,0 0-15,0 0 0,0 0 16,22 0-16,-22 0 0,0 0 15,0 0-15,0 0 0,0 0 0,22-21 16,-22 0-16,0-1 0,0 22 16,0-21-16,1 0 0,-1-21 0,0 21 15,21-43 1,1-42-16,-22 85 16,-21-21-16,21-1 0,-21 22 0,0-21 15,0 21-15,0 0 0,0-1 16,0 1-16,0 0 0,0 42 31,0 0-15,0 1-16,0-1 0,-21 0 0,21 21 15,0-21-15,0 22 0,0 41 16,0-62-16,-21 41 16,21-21-16,0-20 0,0-1 15,0 0-15,0 0 0,0 0 16,21 0-16,0-21 0,0 22 0,0-22 15,0 0-15,1 0 16,-1 0-16,0 0 0,42 0 16,-63-22-16,22 22 15,-1-21-15,0 0 0,0 0 16</inkml:trace>
  <inkml:trace contextRef="#ctx0" brushRef="#br0" timeOffset="6171.47">10308 1651 0,'0'0'16,"21"0"31,0 0-31,1 0-16,-1 0 0,0 0 15,0 0-15,0 0 0,0 0 16,1 0-16,-1 0 0,0 0 15,0 0-15,0-21 16</inkml:trace>
  <inkml:trace contextRef="#ctx0" brushRef="#br0" timeOffset="6420.32">10308 1884 0,'21'0'46,"0"0"-46,1 0 0,-1 0 16,0 0-16,0 0 16,0-21-1,0 21-15,-21-21 0,22 21 16,-1-22-16</inkml:trace>
  <inkml:trace contextRef="#ctx0" brushRef="#br0" timeOffset="6804.1">11261 1355 0,'0'0'0,"0"-21"15,0 42 17,0 0-32,0 0 15,0 0-15,0 22 16,0-22-16,0 0 0,0 21 0,-22 22 16,22-22-16,0 0 15,-21 1-15,21-22 0,0 21 0,0-21 16,0 22-16,0-22 0,0 0 15,-21 0-15,21 0 0,0 1 0,0-1 16,21-21 31,-21-21-47,21-1 0</inkml:trace>
  <inkml:trace contextRef="#ctx0" brushRef="#br0" timeOffset="7373.78">11684 1397 0,'-21'21'31,"21"0"-31,-21 1 0,21-1 0,-22 0 16,22 0-16,-21 21 0,21-20 0,-21 20 16,21-21-16,-21 21 0,21-20 15,-21 20-15,21-21 0,0 0 0,0 0 16,0 43 0,0-43-16,0 0 0,21 0 15,0-21-15,0 0 0,0 22 0,1-22 16,-1 0-16,0 0 0,0 0 15,21 0-15,-20 0 0,-1 0 0,42-22 16,-20-20-16,-1 21 16,-21 21-16,0-21 0,0 0 15,1-22-15,-1 22 0,-21 0 0,0-21 16,21 20-16,-21-20 0,0-21 16,0 20-16,0 1 0,0 21 15,0-22-15,-21 22 0,0 0 0,-1 0 16,1 0-16,0 0 0,0 21 15,0 0-15,0 0 0,-22 0 0,22 0 16,0 0-16,0 0 16,0 0-16,-43 42 0,43-42 15,0 21-15,21 0 0,-21 0 0,-1 1 16,22 20-16,-21-21 0,21 0 16,-21 0-16,21 22 0,0-22 0,0 0 15,0 0-15,0 0 0,0 1 16,0-1-16,0 0 0,21-21 15,0 0-15,1 0 0,41 0 16</inkml:trace>
  <inkml:trace contextRef="#ctx0" brushRef="#br0" timeOffset="7796.54">12869 1461 0,'-21'0'16,"21"21"-1,-21 0 1,42-21 15,0 0-15,0 0-16,-21-21 15,22 21-15,-22-21 16,0-1-16,0 1 0,0 0 16,-22 21-1,1 0-15,0 0 16,0 0-16,0 21 15,21 0-15,-21 1 16,-1-1 0,22 0-16,0 0 15,22-21 1</inkml:trace>
  <inkml:trace contextRef="#ctx0" brushRef="#br0" timeOffset="8543.11">12912 1947 0,'0'-21'46,"0"42"-14,0 1-17,0-1 1,21-21-16,-21 21 16,-21-21-1,-1 0 1,1 0-16,0 0 15,0 0-15,21-21 32,0 0-17,0-1-15,21 1 16,0 21-16,0-21 0,1 21 16,-1 0-16,0 0 15,0 0-15,0 0 0,0 0 16,-21 21-16,0 0 15,0 1-15,0-1 16,0 0-16,-21-21 16,0 21-16,0-21 0,0 21 0,0-21 15,-1 0-15,1 21 16,0-21-16,0 0 16,21-21 15,0 0-31,21 0 15,-21 0-15,21 21 16,-21-21-16,21-1 0,1 22 0,-1 0 16,0 0-1,0 0-15,0 22 16,-21-1-16,0 0 16,21 0-16,-21 0 0,0 0 15,0 1-15,0-1 0,0 21 0,-21-21 16,0 0-16,0 1 0,0-1 15,-22 0-15,1 21 0,0-21 0,-1 1 16,1-1-16,0 21 0,-1-21 0,-20 0 16,21 1-16,-1-1 0,1 0 15,-43 42 1</inkml:trace>
  <inkml:trace contextRef="#ctx0" brushRef="#br0" timeOffset="11837.23">11620 1164 0,'0'21'16,"22"-21"46,-22-21-62,21 0 0,-21 0 16,0 0-16,0 0 15,0-1-15,0 1 0,0 0 16,0 0-16,0 0 0,-21 0 0,21-1 16,-22-20-16,1 21 0,0-43 15,0 1 1,0 21-16,0 20 0,21 1 16,-22 0-16,1 0 0,0 0 0,0 0 15,0-1-15,0 1 0,-1 0 16,-41-21-16,42 21 15,-22-1-15,22 1 0,-21 0 16,0 0-16,-1 21 0,1-21 0,21 0 16,-22-1-16,1 22 0,0-21 15,21 0-15,-22 0 0,1 21 0,21-21 16,-22 0-16,1 21 0,21-22 16,-43 1-16,43 0 0,-21 21 15,21 0-15,0-21 0,-1 21 16,-20 0-16,21 0 0,0 0 0,-22-21 15,22 21-15,-21 0 0,21 0 16,-22 0-16,22 0 0,0 0 0,-21 0 16,21 0-16,-1 0 15,1 0-15,-21 0 0,21 0 0,0 0 16,-1 21-16,1-21 0,0 21 16,0 0-16,0-21 0,0 21 0,-1-21 15,1 22-15,0-22 0,-21 21 16,-1 21-16,-20 0 15,42-42-15,0 22 16,-1-1-16,1 0 0,21 0 0,-21-21 16,21 21-16,-21 0 0,0 1 15,21-1-15,-21 21 0,-1 0 16,1-20-16,0-1 16,21 0-16,-21 0 0,0 0 15,0 0-15,-1 1 0,22-1 16,-21 0-16,0 0 0,21 21 0,-21-20 15,21-1-15,0 0 0,-21 42 16,0-20-16,21-22 16,0 0-16,0 0 0,0 0 15,0 1-15,0-1 0,0 0 0,0 0 16,0 0-16,0 0 0,0 1 16,0-1-1,21-21 48,0 0-32,-21-21-15,21-1-16,-21 1 15,21 21-15,-21-21 0</inkml:trace>
  <inkml:trace contextRef="#ctx0" brushRef="#br0" timeOffset="12267.98">9123 847 0,'-21'0'0,"42"0"0,-42-21 16,21-1-16,0 44 63,0-1-63,21 21 15,0-21-15,-21 0 0,21 1 16,0-1-16,0 0 0,22 42 15,-22-20 1,0-22-16,0 0 0,0 0 0,-21 0 0,0 1 16,22-22-16,-22 21 15,21-21-15,0 21 0,-21-42 94,0 0-94,0-1 16,0 1-16</inkml:trace>
  <inkml:trace contextRef="#ctx0" brushRef="#br0" timeOffset="12539.82">9673 868 0,'-42'0'31,"21"21"-31,-1 0 0,1 0 0,0 1 16,0 20-16,0-21 0,21 0 15,-21 22-15,-1-22 0,22 0 0,0 21 16,-21 1-16,0-22 15,21 0-15,0 0 0,0 0 16,-21-21-16,21 21 0</inkml:trace>
  <inkml:trace contextRef="#ctx0" brushRef="#br0" timeOffset="16367.64">16658 3895 0,'0'-21'0,"0"42"0,0-64 0,-21 22 0,21 0 16,0 0-16,21 42 31,-21 0-15,0 0-16,21 1 0,0 20 15,-21 0-15,0-21 0,0 22 0,0-1 16,0 0-16,0 1 0,0-1 0,0 0 16,0 1-16,0-22 15,0 21-15,0 1 0,0-22 0,0 0 16,0 0-16</inkml:trace>
  <inkml:trace contextRef="#ctx0" brushRef="#br0" timeOffset="16821.38">17145 3895 0,'-42'106'31,"42"-64"-31,-22-21 0,1 21 0,21-20 16,0 20-16,-42 64 15,42-64-15,0-21 0,0 22 16,0-22-16,0 21 0,0-21 15,21 0-15,0 1 0,0-22 0,1 0 16,20 0-16,-21 0 0,43 0 16,-1 0-1,-42-22-15,0 1 0,22 0 0,-22 0 16,0 0-16,0-22 0,0 22 0,-21-21 16,0 0-16,0-22 0,0 22 0,0-1 15,0 1-15,0 0 0,0-1 16,-21 22-16,21 0 0,-42-21 15,21 21-15,0 21 0,-1 0 16,1 0-16,0 0 0,0 0 16,0 0-16,0 21 15,21 0-15,0 0 16,0 0-16,0 0 0,0 1 16,21 20-16,-21-21 0</inkml:trace>
  <inkml:trace contextRef="#ctx0" brushRef="#br0" timeOffset="17068.24">17865 4424 0,'0'42'15,"0"-21"-15,0 22 0,0-22 0,0 0 0,-22 21 16,1-20-16,0-1 0,0 0 16,0-21-16,21 21 15,-43 0-15,43 0 0,-21 1 0,0-22 0,0 21 16</inkml:trace>
  <inkml:trace contextRef="#ctx0" brushRef="#br0" timeOffset="17659.9">18711 3979 0,'0'0'0,"-21"0"0,21-21 15,-21 0-15,0 0 16,21 0-16,0 0 16,0-1-16,0 1 15,0 0-15,21 0 0,-21 0 16,21 21-16,0 0 0,0-21 16,1 21-16,-1 0 0,21 0 0,-21 0 15,0 0-15,-21 21 0,22 0 0,-1 0 16,-21 21-16,0-20 0,0 20 15,0 0-15,0 1 0,0-1 0,0 0 16,-21 1-16,-1-1 16,1 0-16,0 1 0,0-1 0,-21-21 15,-1 21-15,1-20 0,0-1 0,-43 0 16,0 21 0,64-42-16,-21 0 0,21 0 0,-22 0 15,22 0-15,0 0 0,0-21 16,21 0-16,0 0 15,0-22-15,0 22 0,0-21 16,21 21-16,-21 0 0,21-22 16,0 22-16,0 0 0,1 0 0,-1 0 15,0-1-15,0 22 0,0 0 16,0 0-16,1 0 0,-1 22 0,0-1 16,-21 0-16,21 0 0,0 21 0,-21-20 15,21-1-15,1 0 16,-1 21-16,-21-21 0,21 1 0,0-1 15,0 0-15,-21 0 0,21-21 16,1 0-16,-1 0 16,0 0-16,0 0 0,0 0 15,0 0-15</inkml:trace>
  <inkml:trace contextRef="#ctx0" brushRef="#br0" timeOffset="18111.64">19452 3916 0,'-21'-21'0,"-64"0"31,64 21-31,0 0 0,0 0 16,0 21-16,-1 0 15,1 0-15,21 0 0,-21 0 0,0 22 16,0-22-16,21 21 0,-21 1 15,21-1-15,-22-21 0,22 21 0,0 1 16,0-22-16,0 21 0,0-21 16,0 1-16,0 20 0,22-21 0,-1-21 15,0 21-15,21 0 16,1-21-16,-22 0 0,21 0 0,-21 0 16,22 0-16,-22 0 0,21 0 15,0-21-15,-20 0 0,20 0 0,43-64 16,-22-21-1,-42 64-15,0-21 0,-21 20 16,0-20-16,22 20 0,-22 1 16,0 21-16,0-21 0,0 20 0,-22 1 15,1 0-15,0 21 0,0 0 0,-21 0 16,20 0-16,-41 21 16,21-21-16,20 21 0,-20 1 15,21-1-15,-21 21 0,20-21 0,1 22 16,0-22-16,21 21 0,0-21 0,0 0 15,0 22-15</inkml:trace>
  <inkml:trace contextRef="#ctx0" brushRef="#br0" timeOffset="18375.49">19939 4424 0,'0'21'16,"0"43"0,0-43-1,0 0-15,-42 21 0,20-21 16,1 1-16,0-1 0,21 0 16,-21 0-16,0 0 0,0 0 0,-1 1 15,1-22-15,21 21 0,-21 0 0,0-21 16,21 21-1,0-42 1</inkml:trace>
  <inkml:trace contextRef="#ctx0" brushRef="#br0" timeOffset="19012.13">20616 3979 0,'0'-21'16,"21"-21"0,1 21-1,-1 21-15,42-21 16,-42 21-16,22 0 0,-22 0 15,0 0-15,0 0 0,0 0 16,1 0-16,-22 21 0,0 0 16,0 21-16,0-21 0,0 22 15,-22-22-15,1 21 0,0 1 0,-42 20 16,20-21-16,22-20 16,-21-1-16,21 0 0,-22 0 0,22 0 15,0-21-15,0 0 0,21 21 0,-21-21 16,42-21 15,0 21-31,0-21 16,0 0-16,0 21 0,1-21 15,-1 21-15,0 0 0,0-21 0,21 21 16,-20 0-16,-1 0 0,0 0 16,0 0-16,-21 21 0,21-21 0,0 21 15,1 0-15,-22 0 0,21 0 0,-21 1 16,21-1-16,-21 0 0,0 0 15,0 0-15,0 0 0,0 1 16,0-1-16,0 0 0,-21 0 16,-22 0-16,22-21 0,0 0 15,-21 21-15,-22-21 0,22 0 16,0 0-16,20 0 0,-20 0 0,21 0 16,-21 0-16,20 0 0,1 0 15,0-21-15,21 0 16,0 0-1,0 0-15,21 21 16,0-21-16,1-1 0,-1 22 0,21-21 16</inkml:trace>
  <inkml:trace contextRef="#ctx0" brushRef="#br0" timeOffset="19464.87">21505 3874 0,'0'-22'0,"0"44"0,0-65 16,-21 43-1,0 0-15,0 21 0,0 1 16,-1-1-16,1 0 0,0 21 0,0 1 16,21-1-16,-21 0 0,0 1 15,-1-1-15,1 0 0,-21 43 16,42-43-16,0 1 0,0-22 15,0 0-15,0 21 0,0-21 16,21 1-16,0-1 0,0-21 16,1 0-16,20 0 0,-21 0 0,0 0 15,22 0-15,-22 0 0,0 0 16,64-43-16,-43 1 16,-21 21-16,0-21 0,22-1 15,-22 1-15,0-22 0,0 22 0,-21-21 16,0 20-16,21-20 0,-21 20 0,0 1 15,0 0-15,-21 21 16,0-1-16,0 1 0,0 0 0,-22 21 16,1 0-16,21 0 15,-22 0-15,22 21 0,-21 0 0,21-21 16,0 43-16,-22-22 0,22 0 0,0 21 16,0-20-16,21 20 0,0 43 15,0-64-15,0 21 16</inkml:trace>
  <inkml:trace contextRef="#ctx0" brushRef="#br0" timeOffset="19743.71">22056 4382 0,'0'21'16,"0"0"-1,0 0-15,0 0 0,0 0 16,-22 1-16,22 20 0,0 0 16,-21 1-16,21-22 15,0 0-15,-21 21 16,21-21-16,-21 1 0,0-22 0,21 21 16,-21 0-16,-1 0 0,1 0 0,0-21 15,0 0 1,21-21-1,21 21-15,0-21 16</inkml:trace>
  <inkml:trace contextRef="#ctx0" brushRef="#br0" timeOffset="20237.41">22627 3789 0,'0'0'0,"-63"42"31,41-21-31,1 1 16,21-1-16,-21 0 0,0 0 0,21 21 16,-21 1-16,0-22 0,21 21 0,-22 1 15,22-22-15,0 21 0,0-21 16,0 22-16,0-22 0,0 0 0,0 0 15,0 0-15,22 0 0,-1-21 16,0 0-16,0 22 0,0-22 0,0 0 16,22 0-16,-22 0 0,0 0 0,21-22 15,-20 1-15,-1 0 0,42-21 16,-42 21-16,1-1 16,-1 1-16,0 0 0,0 0 15,-21 0-15,0 0 0,21 21 16,-21 21-16,0 0 15,-21 0-15,0 0 0,0 22 16,0-22-16,-1 0 0,1 21 0,21-21 16,-21 1-16,0-1 0,21 0 15,-21 0-15,21 0 0,0 0 0,0 1 16,0-44 31,21 22-47,0-21 15,0 0-15</inkml:trace>
  <inkml:trace contextRef="#ctx0" brushRef="#br0" timeOffset="20657.18">23368 3895 0,'0'0'0,"0"-21"31,-21 21-16,21 21 1,-21 0-16,-1 0 0,22 0 0,-21 22 16,0-22-16,0 21 0,21 0 15,-21 1-15,0-22 0,21 21 16,0-21-16,0 22 0,0-22 0,0 0 16,0 0-16,0 22 0,21-22 15,0 0-15,0 0 0,0-21 16,22 0-16,-22 21 0,21-21 0,-21 0 15,22 0-15,-22 0 0,21 0 16,-21-21-16,22 0 0,-22 0 0,21 0 16,-21-22-16,0 22 15,22-85-15,-22 64 0,0-22 16,-21 22-16,0 0 0,0-22 0,0 43 0,0-21 16,-21 21-16,0-22 15,0 43-15,-64-21 16,21 21-16,22 0 15,0 0-15,21 21 0,-22-21 0,1 21 16,21 1-16,-22-22 0,1 21 0,21 0 16,-21-21-16,-1 21 0,-20 21 15</inkml:trace>
  <inkml:trace contextRef="#ctx0" brushRef="#br0" timeOffset="22127.99">17187 4826 0,'0'0'0,"0"42"31,0-20-16,0-1-15,0 0 0,0 0 0,0 0 16,0 0-16,0 1 0,0-1 0,0 0 16,21 21-16,1-21 0,-1 1 15,-21 20-15,21-21 0,0 0 16,0 0-16,22 22 0,-22-22 0,63 42 16,1-41-1,-64-1-15,22 0 0,-1-21 16,0 0-16,1 21 0,-1-21 0,0 0 0,1 0 15,-1 0-15,21 0 0,-20 0 0,84 0 16,63-42 0,-126 21-16,-1 21 15,1-22-15,-1 1 0,1 0 0,-1 21 16,1-21-16,-1 0 0,-20 0 16,20-1-16,1 1 0,-22 0 0,21 0 15,1 0-15,42-22 16,-43 22-16,1 0 0,-1 0 0,-20 0 15,20 0-15,1-1 0,-1 1 0,-21 0 16,22 21-16,-22-21 0,22 21 16,-22 0-16,0-21 0,64 21 15,42 0 1,-84 0-16,-22 0 0,22 0 0,-22 0 16,0 0-16,22 0 0,-22 0 15,1 21-15,-1-21 0,-21 21 0,85 21 16,-85-20-16,21-22 15,-20 21-15,-1 0 0,0 0 16,0-21-16,0 21 0,-21 0 0,21 1 16,1-1-16,-1 0 0,0 0 0,-21 0 15,0 0-15,21 1 16,-21-1-16,0 0 16,0 0 15,21-21 0,0 0-15,-21-21-16,22 21 0,-1-21 15,0 0-15,0 21 0,0-22 16,0 1-16,1 21 0,-1-21 16,0 0-16,0 0 15,0 0-15,0-1 0,22 1 0,-22 0 0,21 0 16,1 0-16,-1 0 0,0-1 15,1 22-15,-1-21 0,21 21 16,-20-21-16,-1 21 0,0 0 16,1 0-16,-22 0 0,21 0 0,-21 0 15,22 0-15,-22 0 0,21 0 16,-21 0-16,22 0 0,-22 0 0,21 0 16,-21 0-16,1 21 0,20-21 15,-21 21-15,0 1 0,22-22 0,-22 21 16,0-21-16,21 21 0,-21-21 15,1 21-15,-1-21 0,21 0 0,-21 0 16,0 21-16,22-21 0,20 0 16,-20 21-16,41-21 15,-41 0-15,-1 0 0,0 22 16,1-22-16,-1 0 0,-21 0 0,21 0 16,1 0-16,-1 0 0,-21 0 0,22 0 15,-1 0-15,-21 0 0,85-22 16,-64 22-16,-21 0 15,22-21-15,-1 21 0,-21-21 0,22 21 16,-22-21-16,0 21 0,21-21 16,-21 0-16,1 21 0,-1-22 0,0 1 15,0-21-15,0 21 0,0 0 16,1-22 0,-22 22-16,21 21 0,-21-21 0,21 0 15,-21 0 1,0-1-1,-21 22-15,-22 0 0,22-21 16,0 21-16,-21-21 0</inkml:trace>
  <inkml:trace contextRef="#ctx0" brushRef="#br0" timeOffset="52163.57">24236 4509 0,'0'-22'16,"0"1"-16,21 21 16,0 0-1,0 0 1,-21 21 0,0 1-16,0-1 0,0 0 15,0 64-15,0-43 16,0-21-16,-21 21 0,0-20 15,0 20-15,0-21 0,-1 0 0,-20 0 16,21 1-16,0-22 0,0 21 16,-1-21-16,1 0 0,0 0 15</inkml:trace>
  <inkml:trace contextRef="#ctx0" brushRef="#br0" timeOffset="52884.19">24744 4106 0,'0'0'0,"0"-21"31,0 0-31,21 0 0,0 21 16,0 0-16,0-21 0,1 21 0,-1 0 16,21-21-16,-21 21 0,22 0 15,-1 0-15,-21 0 0,21-22 16,1 22-16,-22 0 0,0 0 16,21 0-16,-20 0 0,-1 0 0,0 0 15,-42 0 16,0 0-31,-22 0 16,22 0-16,-21 0 0,21 0 0,-22 0 16,22 0-16,-21 0 0,21 22 15,-1-22-15,-20 0 0,21 21 0,0-21 16,0 0-16,-1 21 0,1-21 16,0 21-16,0-21 0,-21 42 15,20-42-15,22 22 0,-21-22 16,0 21-16,21 0 15,0 0-15,0 0 16,21-21 0,0 0-16,1 0 15,-1 0-15,21 21 0,-21-21 16,22 0-16,-1 0 0,0 22 0,-21-22 16,22 0-16,-22 21 0,21 0 15,-21-21-15,1 21 0,20 0 16,-21 0-16,-21 1 0,0-1 15,0 0-15,0 0 16,0 0-16,0 0 0,0 1 0,-21-1 16,0 0-16,-22-21 15,22 21-15,0-21 0,-21 0 0,-1 0 16,1 0-16,21 21 0,-21-21 16,20 0-16,1 0 0,-21 0 0,21 0 15,0 0-15,21-21 16,0 0-1,21 0-15,0 21 16,0-21-16,0-1 0</inkml:trace>
  <inkml:trace contextRef="#ctx0" brushRef="#br0" timeOffset="53328.45">25612 4170 0,'0'0'0,"-22"0"32,1 0-17,0 21-15,0 0 0,-21 0 16,20 1-16,1-1 0,0 21 0,0-21 16,-21 0-16,20 1 0,22-1 15,-21 0-15,21 0 0,0 0 16,0 43-16,21-43 15,1-21-15,-22 21 0,42-21 16,-21 0-16,0 0 0,22 0 0,-22 0 16,21 0-16,0 0 0,-20 0 0,20 0 15,0 0-15,1-21 0,-22 21 16,21-21-16,-21 0 0,0-22 16,22-63-16,-43 64 15,0 0-15,0-1 0,0 1 0,-21 21 16,-1-21-16,1 20 15,-21 22-15,21 0 0,-22 0 0,-41 0 16,-1 43 0,43-22-16,21 0 0,-22 0 0,22 0 15,-21 1-15,21-1 0,-1-21 16,22 21-16,-21 0 0,21 0 0</inkml:trace>
  <inkml:trace contextRef="#ctx0" brushRef="#br0" timeOffset="54656.54">6138 3725 0,'0'-21'0,"-21"21"32,21 21-17,0 1-15,0 20 0,0-21 16,0 0-16,0 22 0,0-1 16,0-21-16,0 21 0,0 1 15,0-1-15,0-21 0,-21 22 16,21-22-16,0 21 0,0-21 0,0 0 15,0 22-15,0-64 32,0-1-32,0 1 15,0 0-15</inkml:trace>
  <inkml:trace contextRef="#ctx0" brushRef="#br0" timeOffset="54851.42">6075 3387 0,'0'0'0,"0"-21"0,-21-1 0,-1 22 16,1-21-16,0 21 31,21 21-15,0 1-1,21-1 1,0 0-16</inkml:trace>
  <inkml:trace contextRef="#ctx0" brushRef="#br0" timeOffset="55320.55">6562 3535 0,'0'21'15,"0"-42"-15,0 63 0,0-21 0,0 22 0,0-22 16,0 21-16,0-21 0,0 22 15,0-22-15,0 21 0,0 1 0,0 20 16,0-21-16,0-20 16,0 20-16,0-21 0,0 0 0,0 0 15,0 1-15,0-1 0,0 0 0,0 0 16,0 0 0,0-42 15,0 0-31,0 0 0,0 0 15,0-1-15,0-20 0,0 0 0,21 21 16,0-22-16,0 1 0,0 0 16,0-1-16,43-41 15,-22 62-15,1-20 0,-1 21 0,-21 21 16,21 0-16,1 0 0,-1 0 0,-21 0 16,0 21-16,43 21 0,-64 1 15,0-22-15,0 21 0,0 1 16,0-22-16,0 21 0,0 0 15,0-20-15,0 20 0,-21-21 0,0 21 16,21-20-16,-22-1 0,22 0 16,0 0-16,-21 0 15,21-42 1,0 0-16,0 0 16,21 0-16,1-1 0,-22-20 0</inkml:trace>
  <inkml:trace contextRef="#ctx0" brushRef="#br0" timeOffset="55556.67">7429 3387 0,'0'-43'0,"0"86"0,22-107 0,-22 43 15,0 42 1,0 0 0,0 22-16,0-1 0,0 0 15,0 1-15,0 41 0,0-20 16,0-22-16,0 1 0,0-1 0,-22 0 15,1 1-15,21-1 0,0 0 16,0 1-16,-21-22 0,21 21 0,0-21 16,0 0-16,0 1 0,0-1 15,0 0-15,21-21 16,0 0-16,1 0 0,-1-21 16</inkml:trace>
  <inkml:trace contextRef="#ctx0" brushRef="#br0" timeOffset="55752.56">7387 3725 0,'-21'0'15,"42"0"-15,-63 0 0,63 0 32,0 0-17,0 0-15,22 0 0,-22 0 16,21 0-16,0 0 0,1-21 0,-1 21 15,22-21-15,-1 0 0,1 21 16,-1-21-16,1 0 0</inkml:trace>
  <inkml:trace contextRef="#ctx0" brushRef="#br0" timeOffset="56283.49">9059 3302 0,'0'-21'16,"-21"21"-16,0 0 31,21 21-31,-21 0 0,0 0 0,21 22 16,-22-22-16,22 21 0,0 1 16,-21-1-16,21 0 0,-21 1 0,0-1 15,21 0-15,0 1 0,-21-1 16,0-21-16,21 21 0,0-20 15,-22 20-15,1-21 0,21 0 0,0 0 16,0 1-16,0-1 0,-21 0 16,21-42 15,0 0-31,0-1 16,0-20-16,21 21 0,-21 0 0,21 0 15,1-22-15,-1 22 0,21 0 16,-21-21-16,22 20 0,-1 1 0,-21 0 15,21 0-15,1 0 0,-1 0 16,0 21-16,1 0 0,-22 0 0,21 0 16,-21 0-16,43 42 15,-43-42-15,-21 21 0,0 0 0,0 22 16,0-22-16,0 0 0,0 0 0,0 21 16,0-20-16,-21-1 0,0 0 0,-22 21 15,22-21-15,-21 1 0,0-1 16,-1 0-16,22 0 0,-21-21 15,-1 21-15,1 0 0,0-21 16,21 0-16,-1 0 0,1 0 16,21-21-16,0 0 0,21 0 15,1 0-15,-1-22 0</inkml:trace>
  <inkml:trace contextRef="#ctx0" brushRef="#br0" timeOffset="56551.56">10096 3683 0,'-21'0'0,"42"0"31,1 0-31,-1 0 15,0 0-15,0 0 0,0 0 0,22 0 16,-1-21 0,-21 21-16,0 0 0</inkml:trace>
  <inkml:trace contextRef="#ctx0" brushRef="#br0" timeOffset="56685.48">10075 3789 0,'-21'0'0,"42"0"0,-42 21 0,42-21 32,22 0-32,-22 0 15,0 0-15,0 0 0,0 0 0,22 0 16,-22-21-16,21 0 0,-21 21 16</inkml:trace>
  <inkml:trace contextRef="#ctx0" brushRef="#br0" timeOffset="57272.15">11620 3429 0,'0'-42'0,"0"84"0,0-105 15,0 41-15,0 1 0,22 0 16,-1 21-16,0-21 0,0 21 0,0 0 16,22 0-16,-22 21 0,0 0 15,0 22-15,0-22 0,0 21 0,1 0 16,-22 1-16,0 20 0,-22 64 15,1-63 1,0-22-16,0 0 0,-21 1 0,-43 41 16,43-62-16,-1 20 0,1-21 15,0 0-15,20 0 0,-20-21 0,0 22 16,21-22-16,-22 0 0,22 0 16,0-22-16,21 1 0,-21 21 15,0-42-15,21 21 0,-22 0 16,22-1-16,0-20 0,0 21 0,0-21 15,22-1-15,20 22 0,-21 0 16,0-21-16,0 20 0,1 22 0,-1 0 16,0 0-16,0 0 0,0 0 0,0 0 15,1 22-15,-1-1 0,0 0 16,-21 0-16,21 0 0,-21 0 0,21 22 16,-21-22-16,21 42 15,1 1-15,-1-64 16,0 21-16,-21 0 0,21-21 15,0 0-15,0 0 0,1 0 16,-1 0-16,0 0 0,0-21 0,0 21 16,43-42-16</inkml:trace>
  <inkml:trace contextRef="#ctx0" brushRef="#br0" timeOffset="57632.94">12277 3535 0,'0'-21'0,"0"42"0,-22-42 15,1 42-15,21 0 0,-21 0 0,0 0 16,0 1-16,0 20 0,-1-21 16,1 85-1,0-64-15,21-21 0,0 22 16,0-22-16,0 0 0,21 0 0,0 0 16,22 1-16,-22-22 0,21 0 0,1 0 15,-1 0-15,-21 0 0,21 0 16,1-22-16,-1 1 0,0-21 15,-20 21-15,-1 0 0,21-22 0,-21 1 16,-21 0-16,0-1 0,0 1 16,0 0-16,0-22 0,0 22 0,0-1 0,-21 22 15,0-21-15,-43 21 16,43 21-16,-21 0 0,0 0 16,20 0-16,-20 21 0,0 0 0,21 0 15,-22 0-15,22 22 0,0-22 16,0 0-16,0 21 0,21-20 15,0-1-15,0 0 0,0 0 16,21-21-16,0 0 0,21 21 0</inkml:trace>
  <inkml:trace contextRef="#ctx0" brushRef="#br0" timeOffset="57804.35">12954 3641 0,'0'21'0,"0"-42"0,-21 42 16,0 0-16,21 0 15,0 0 1</inkml:trace>
  <inkml:trace contextRef="#ctx0" brushRef="#br0" timeOffset="57993.5">13166 4128 0,'0'21'0,"0"-42"0,0 63 0,0 0 16,0-21-16,-22 1 0,1 20 16,21-21-16,-21 21 0,-21 1 15,21-1-15,-1-21 0,-20 0 16,0 22-16,21-22 0,-43 0 0,22 0 15,-22 0-15,1 1 0,-22-1 0</inkml:trace>
  <inkml:trace contextRef="#ctx0" brushRef="#br0" timeOffset="58466.75">6456 5461 0,'0'0'0,"0"21"0,0 22 0,0-1 16,0-21-16,0 21 0,0 1 0,0-1 16,0 0-16,0-20 0,0 20 15,0-21-15,0 21 0,-21-20 0,21-1 16,-22 0-16,1-21 0,0 21 0,0-21 16,21-21-1,0 0-15,0 0 0,0-1 16</inkml:trace>
  <inkml:trace contextRef="#ctx0" brushRef="#br0" timeOffset="58640.65">6308 5207 0,'0'0'16,"0"-21"-16,0 0 0,0 0 0,-22-1 16,1 22-16,21 22 31,0-1-31,0 0 15,21 0-15,1 0 16,-1-21-16,0 21 0,0 1 0,21-1 16,-20-21-16</inkml:trace>
  <inkml:trace contextRef="#ctx0" brushRef="#br0" timeOffset="59044.69">6921 5398 0,'0'21'0,"0"0"0,0 0 15,0 0-15,0 0 16,0 1-16,0-1 0,0 0 0,0 21 16,0-21-16,0 1 0,0 20 0,0-21 15,0 0-15,0 0 0,0 22 16,0-1-16,0-21 0,0 0 16,-21 1-16,0-22 15,21-22 16,0-20-31,0 21 0,0 0 16,0-22-16,21 22 16,22-63-16,-22 41 0,0 22 15,0-21-15,0 21 0,0-1 0,1 1 16,20 21-16,-21 0 0,0 0 16,0 0-16,1 21 0,-1 22 15,-21-1-15,0-21 0,0 22 0,0-1 16,0-21-16,0 21 0,0-20 15,0 20-15,0-21 0,-21 21 0,-1-20 16,22-1-16,0 0 0,0 0 0,22-42 31,-1 0-31,-21 0 16</inkml:trace>
  <inkml:trace contextRef="#ctx0" brushRef="#br0" timeOffset="59275.56">7683 5101 0,'0'0'0,"0"43"31,0-22-31,0 21 0,0-21 0,0 22 16,0-1-16,0 21 0,-21-20 16,0-1-16,21 0 0,-21 1 0,21-1 15,0 0-15,-21 1 0,21 20 16,0 1-1,0-43-15,0 0 0,21-21 16,0 0-16,0 0 16,-21-21-16,0 0 15</inkml:trace>
  <inkml:trace contextRef="#ctx0" brushRef="#br0" timeOffset="59436.47">7493 5567 0,'-21'-21'0,"42"21"31,0 0-31,0 0 0,0-21 16,22 21-16,-22 0 0,21 0 15,1-22-15,20 22 0,64-42 16,-63 42-16,20-21 0,1 0 0,0 0 16</inkml:trace>
  <inkml:trace contextRef="#ctx0" brushRef="#br0" timeOffset="59703.74">9483 5186 0,'0'0'0,"0"-21"0,-22 21 16,1 0 0,0 0-16,0 21 0,0-21 15,0 21-15,-1 0 0,1 22 16,0-22-16,-21 42 0,21-20 15,-1-22-15,1 21 0,0 0 0,21 1 16,0-22-16,0 21 0,0-21 16,0 22-16,0-22 0,0 0 0,21 0 15,-21 0-15,21-21 0,22 22 0,-22-22 16,0 0-16,21 0 0,1 0 16,-1 0-16,0-22 0,22 1 0,-1 0 15,1 0-15</inkml:trace>
  <inkml:trace contextRef="#ctx0" brushRef="#br0" timeOffset="59912.62">10583 5376 0,'-21'22'15,"42"-44"-15,-21 44 31,21-22-31,1 0 0,-1 0 16,0 0-16,21 0 16,-21-22-16,22 22 0,-22 0 0,21-21 15,-21 21-15,1 0 0,-1 0 0</inkml:trace>
  <inkml:trace contextRef="#ctx0" brushRef="#br0" timeOffset="60070.53">10626 5525 0,'0'21'0,"0"-42"0,-22 63 0,22-21 16,-21 0-16,21 0 16,21-21-1,1 0-15,-1 0 0,0 0 16,21-21-16,-21 0 16,22 0-16,-22 21 0,21-21 0</inkml:trace>
  <inkml:trace contextRef="#ctx0" brushRef="#br0" timeOffset="60719.68">11980 5249 0,'0'0'15,"21"-63"1,-21 42-16,22 0 0,-22-1 15,21 1-15,21 0 16,-42 0-16,21 21 16,0 0-16,1 0 0,-1 0 0,0 0 15,0 21-15,0-21 0,0 21 16,-21 22-16,0-22 0,22 42 16,-22-42-16,0 22 0,-22-22 0,1 0 15,0 0-15,-21 22 0,21-22 16,-22 0-16,1-21 0,21 21 15,0 0-15,-22-21 0,43 21 0,-21-21 16,42 0 0,0 0-16,1 0 15,20 0-15,-21-21 0,21 21 0,1 0 16,-1 0-16,0 0 16,1 0-16,-22 21 0,21 1 0,1-22 0,-22 21 15,42 21-15,-42 0 16,-21-20-16,0-1 15,0 0-15,0 0 0,-42-21 16,21 21-16,-21 0 0,-1-21 0,1 22 16,-22-22-16,-41 0 15,62 0-15,1 0 0,0 0 0,-1 0 16,22 0-16,0 0 0,0 0 16,21-22-16,0 1 0,0 0 0,21 0 15,0 0-15,0 0 0,22-22 16,-22 22-16</inkml:trace>
  <inkml:trace contextRef="#ctx0" brushRef="#br0" timeOffset="61091.47">12933 5122 0,'0'0'16,"0"22"-16,0-1 15,0 0-15,0 0 0,-21 21 0,21 1 16,-22-22-16,1 21 0,0 1 0,0-1 15,0 0-15,21 1 0,0-22 16,-21 21-16,21 0 0,0-20 16,0 20-16,0-21 0,21 0 0,0 0 15,0 1-15,0-22 0,0 0 0,1 0 16,20 0-16,0 0 0,-21 0 16,22 0-16,-1-22 0,-21 1 0,22 0 15,-22 0-15,0-21 0,0-1 0,-21 22 16,21-21-16,-21-22 0,0 22 15,0 0-15,-21-22 0,0 22 0,-21-1 16,20 1-16,1 0 0,-21-1 0,21 22 16,-22 0-16,22 21 0,-21 0 15,0 0-15,-1 21 16,43 0-16,-21 1 16,21 20-16,-21-21 0,21 0 0,0 0 15,0 1-15,0 20 0,21-21 0,0-21 16,0 21-16</inkml:trace>
  <inkml:trace contextRef="#ctx0" brushRef="#br0" timeOffset="61281.36">13737 5419 0,'0'21'16,"0"0"-1,-21-21-15,21 21 16,0 0-16,0 1 16,0-1-16</inkml:trace>
  <inkml:trace contextRef="#ctx0" brushRef="#br0" timeOffset="61453.26">13737 6011 0,'0'22'0,"0"-44"0,0 65 0,0-22 0,0 0 16,0 0-16,0 0 0,0 1 15,-21-1-15,-43 21 16,43-21-16,-21 0 0,0 1 0,-22-1 16,1 21-16,-1-21 0,-21 0 15,1 1-15</inkml:trace>
  <inkml:trace contextRef="#ctx0" brushRef="#br0" timeOffset="62023.45">6329 7176 0,'-21'0'0,"21"42"15,0-21 1,0 21-16,0-20 0,0 20 0,0-21 16,0 21-16,0 43 15,0-64-15,0 0 0,0 1 16,0-1-16,0 0 0,0 0 0,0-42 47,0 0-47</inkml:trace>
  <inkml:trace contextRef="#ctx0" brushRef="#br0" timeOffset="62196.35">6308 7027 0,'0'-105'15,"0"210"-15,0-232 16,0 149 15,0-1-31,0 0 16,21 0 0,0 0-16,0-21 0</inkml:trace>
  <inkml:trace contextRef="#ctx0" brushRef="#br0" timeOffset="62656.21">6858 7049 0,'0'21'0,"0"0"16,0 0-16,0 106 16,0-85-1,0-20-15,0-1 0,0 21 0,0-21 16,0 0-16,0 1 0,0-1 0,0 0 15,0 21-15,0-21 16,0 1-16,0-1 0,-21 0 16,0-21-16,-1 0 15,1-21 1,21 0-16,0-1 16,0 1-16,0 0 0,0 0 15,0-21-15,0-22 0,21 22 16,1-1-16,-1 1 0,0 0 0,21-1 15,-21 22-15,22-21 0,-22 42 16,21-21-16,1 21 0,-22 0 0,42 21 16,-42 0-16,1 0 0,-1 22 15,0-22-15,0 21 0,-21 0 16,0 1-16,0-22 0,0 21 0,21 1 16,-21-22-16,0 21 0,0-21 15,0 0-15,0 1 0,0-1 16,0 0-16,21-21 15,1 0 1,-22-21-16,21 0 16,-21-1-16,21 1 15,0-21-15</inkml:trace>
  <inkml:trace contextRef="#ctx0" brushRef="#br0" timeOffset="62875.65">7662 6879 0,'0'-21'0,"0"42"0,21-63 0,-21 21 15,0 0-15,0 42 16,0 0-16,0 0 16,0 0-16,0 22 0,0-22 15,0 21-15,0 0 0,0 1 0,0 105 16,0-63 0,0-43-16,0 0 0,0 1 15,0-22-15,0 0 0,0 0 0,0 0 16,0 0-16,0 1 0</inkml:trace>
  <inkml:trace contextRef="#ctx0" brushRef="#br0" timeOffset="63049.55">7535 7218 0,'0'0'0,"0"-21"16,21 21-1,1 0-15,20 0 0,-21-21 16,0 21-16,22 0 0,-1-22 0,0 22 16,1-21-16,-1 21 0,0 0 0,22-21 15,-1 21-15,-20 0 0,20-21 16,-21 21-16</inkml:trace>
  <inkml:trace contextRef="#ctx0" brushRef="#br0" timeOffset="63604.75">9461 7345 0,'22'0'0,"-44"0"0,44-21 0,-1 21 16,-21-43-16,0 22 15,0-21-15,0 21 0,0 0 16,0-1-16,-21 1 0,-1 0 0,1 0 15,0 0-15,0 0 16,0-1-16,0 22 0,-1 0 0,1 0 16,0 0-16,0 22 0,0-1 0,-43 63 15,43-41-15,0-1 16,0 0-16,0 22 0,-1-22 0,1 22 16,0-22-16,0 0 0,21 1 0,0-22 15,0 0-15,0 21 0,21-20 16,0-1-16,0-21 0,22 0 15,-22 0-15,21 0 0,-21 0 0,22-21 16,63-22 0,-64 22-16,-21-21 0,0 21 0,22-22 15,-22 1-15,0 0 0,0-1 16,0-20-16,0 20 0,-21-20 0,0 21 16,0-22-16,0 22 0,0-22 15,0 22-15,0 21 0,0-22 0,0 22 16,0 0-16,-21 21 15,21 21-15,-21 0 16,21 1-16,-21 20 0,21-21 0,-21 85 16,21 42-1,0-106-15,0 1 0,0-1 16,21 0-16,0 1 0,0-1 0,-21-21 16,21 0-16,1 1 0,20-1 0,0 0 15,-21-21 1,1 0-16,20 0 0,-21 0 0,0 0 15</inkml:trace>
  <inkml:trace contextRef="#ctx0" brushRef="#br0" timeOffset="63828.68">10477 7154 0,'0'0'0,"-21"0"0,21 22 0,-21-22 15,21 21-15,0 0 32,21-21-32,0 0 15,1 21-15,-1-21 0,0 0 16,0 0-16,0 0 0,0 0 16,1 0-16</inkml:trace>
  <inkml:trace contextRef="#ctx0" brushRef="#br0" timeOffset="63980.58">10499 7387 0,'-22'21'16,"44"-42"-16,-44 64 0,22-22 0,0 0 0,0 0 15,0 0-15,22-21 32,-1 0-32,0 0 15,0 0-15,0-21 0,-21 0 0,21 21 16,1-21-16,-1 0 0,0-1 15</inkml:trace>
  <inkml:trace contextRef="#ctx0" brushRef="#br0" timeOffset="64671.83">11938 7070 0,'0'-21'0,"0"42"0,0-64 16,0 1-16,0 21 0,0 0 16,21-22-16,-21 22 0,0 0 15,0 0-15,0 42 16,0 0 0,0 0-16,0 22 0,0-22 0,0 21 15,0-21-15,-21 22 0,21-1 0,-21 0 16,0 1-16,21-1 0,-22-21 15,22 22-15,0-1 0,-21-21 0,21 0 16,-21 0-16,21 1 0,0-1 0,0 0 16,0 0-1,21-21-15,0 0 0,1 0 16,-1 0-16,0 0 0,21 0 0,1 0 16,-1 0-16,0 0 0,1 0 15,-1 0-15,0-21 0,1 0 0,-1 21 16,0-21-16,-21-1 0,22 1 0,-22 0 15,0 21-15,0-42 0,-21 21 16,0-1-16,0 1 0,0-42 16,0 42-16,0-1 0,-21 22 15,0 0 1,0 22-16,21-1 0,0 0 16,-21 0-16,21 0 0,-22 22 0,22-22 15,-21 21-15,21 0 16,0 1-16,0-22 0,0 0 15,0 0-15,0 0 0,0 1 0,0-1 16,0 0-16,21-21 31,1 0-31,-1-21 16,0 0-16</inkml:trace>
  <inkml:trace contextRef="#ctx0" brushRef="#br0" timeOffset="65104.6">12869 7027 0,'0'-21'0,"0"42"0,0-63 16,-21 42-1,0 21-15,0 22 16,0-22-16,-1 0 16,1 21-16,21 1 0,-21-1 0,0 0 15,21 1-15,0-1 0,0 0 0,0 1 16,0-1-16,0-21 15,0 21-15,0-20 0,0-1 0,21 0 16,0 0-16,0 0 0,22-21 0,-22 21 16,0-21-16,0 0 0,22 0 15,-22 0-15,21 0 0,0-21 16,1 21-16,-22-21 0,0 0 0,0 0 16,0-22-16,1 22 0,-1-21 15,0 0-15,-21-22 0,0 22 0,0-22 16,0 1-16,0 20 0,0 1 0,0 0 15,-21-1-15,0 1 0,-22 0 16,-20-1 0,42 43-16,-1 0 0,-20 0 0,21 0 15,-21 0-15,20 22 0,1-1 16,0 0-16,21 0 0,0 0 0,-21 0 16,21 22-16,0-22 0,0 0 0,0 21 15,21 1-15,0-1 16,22-21-16,-22 0 0,0-21 15</inkml:trace>
  <inkml:trace contextRef="#ctx0" brushRef="#br0" timeOffset="65324.48">13758 7112 0,'0'0'0,"-21"0"31,21 21 16,0 0-47,0 1 0,0-1 16,0 0-16,0 0 0,0 0 0,0 0 16,0 1-16,0-1 0,0 0 15</inkml:trace>
  <inkml:trace contextRef="#ctx0" brushRef="#br0" timeOffset="65509.37">13779 7641 0,'0'21'0,"0"1"0,0-1 16,0 0-16,0 0 0,-42 64 31,21-64-31,0 0 0,0 0 0,21 0 16,-22 1-16,-20-1 0,-43 42 15,43-42 1,0 1-16,-1-1 0,-20-21 0,-1 21 0</inkml:trace>
  <inkml:trace contextRef="#ctx0" brushRef="#br0" timeOffset="66102.64">6392 9165 0,'0'0'0,"0"-21"0,-21 21 16,21 21-1,0 0-15,0 1 0,0-1 0,0 0 16,-21 0-16,21 21 16,0-20-16,0-1 0,0 21 0,0-21 15,0 0-15,0 22 0,0-22 0,0 0 0,0 21 16,0 1 0,0-22-1,0-42 1,0 0-16,0-1 0</inkml:trace>
  <inkml:trace contextRef="#ctx0" brushRef="#br0" timeOffset="66301.53">6371 8721 0,'0'-21'15,"0"42"-15,0-21 31,0 21-15,0 0-16,0 0 0,21 0 16,0 1-16,1-1 15,-1 0-15,0 0 0,0-21 16,0 21-16</inkml:trace>
  <inkml:trace contextRef="#ctx0" brushRef="#br0" timeOffset="66748.27">7006 9144 0,'0'21'0,"0"-42"0,0 63 0,0 1 0,0-22 16,0 0-16,0 21 0,0-20 16,-21-1-16,0 0 0,21 0 0,-21 0 15,21 0-15,0 1 0,-22-1 0,1 0 16,0 0-16,0-21 31,0 0-31,21-21 16,0 0-16,0 0 0,0-1 15,0 1-15,0-21 0,0 21 0,0-22 16,0 1-16,21 0 0,0-1 16,0 1-16,0 0 0,22-1 15,-1 22-15,-21 0 0,22 0 0,-1 0 16,43 21-16,-43 0 0,0 21 15,-21 0-15,22 0 0,-1 0 16,-21 1-16,0-1 0,1 21 0,-1-21 16,-21 22-16,0 20 0,0-42 15,0 22-15,0-22 0,-21 0 16,-1 42-16,1-41 0,21-1 16,0 0-16,-21 0 0,21 0 0,-21 0 15,21-42 16,0 0-31,0 0 0,21 0 16,-21-22-16</inkml:trace>
  <inkml:trace contextRef="#ctx0" brushRef="#br0" timeOffset="66992.13">7874 8530 0,'0'0'0,"0"43"31,0-22-31,0 0 16,0 21-16,0 1 0,0-1 0,0 0 16,0 1-16,0-1 0,0 0 15,0 1-15,0-1 0,0 43 16,0-43-16,0 0 0,0 1 16,0-22-16,0 0 0,0 21 0,0-21 15,0 1-15,0-1 0,0 0 16,0-42-1,21 21-15</inkml:trace>
  <inkml:trace contextRef="#ctx0" brushRef="#br0" timeOffset="67201">7747 8911 0,'0'21'0,"0"1"15,21-22 1,0 0-16,0 0 0,1 0 16,20 0-16,-21 0 0,0 0 0,0 0 15,1 0-15,-1 0 0,0 0 16,0 0-16,21 0 0,-20 0 0,-1-22 16,21 22-16,-21-21 0,64 0 15</inkml:trace>
  <inkml:trace contextRef="#ctx0" brushRef="#br0" timeOffset="67648.75">9271 9144 0,'0'0'0,"21"21"32,-21-42-32,21 21 15,0-21-15,1 21 0,-1-21 0,21 0 16,-21-1-16,0 1 0,1 0 16,20 0-16,21-64 15,1 1-15,-43 62 16,-21-20-16,0 21 0,0-21 0,0 20 15,0 1-15,-21 21 16,0-21-16,0 21 0,-22 0 0,22 0 0,-42 21 16,-1 43-1,1-1-15,41-20 16,1-1-16,0 0 0,21 1 0,0-1 0,-21 0 16,21 1-16,0-1 0,0 0 0,0 43 15,0-43 1,21-21-16,0-21 15,0 0-15,1 0 0,-1 0 0,21 0 16,-21 0-16,22 0 0,-22-21 0,21 0 16,64-21-16</inkml:trace>
  <inkml:trace contextRef="#ctx0" brushRef="#br0" timeOffset="67968.57">10964 8848 0,'0'0'0,"-21"0"0,0 0 0,21-21 15,-21 21 1,0 0-16,42 0 47,0 0-47,0 0 16,0 0-16,22 0 0,-22 0 0,0 0 15,0 0-15,0 0 0,22 0 16</inkml:trace>
  <inkml:trace contextRef="#ctx0" brushRef="#br0" timeOffset="68156.47">10901 9102 0,'0'0'0,"0"21"15,21-21 1,0 0-16,0 0 15,43 0-15,-43 0 16,21-21-16,1 21 0,-1-21 16,0 21-16,1-22 0,20 1 0,-21 0 15,22 0-15</inkml:trace>
  <inkml:trace contextRef="#ctx0" brushRef="#br0" timeOffset="68816.09">12425 8573 0,'21'0'31,"0"0"-31,0 0 15,0 0-15,1 0 0,20-22 0,0 22 16,-21 0-16,22 0 0,-1-21 0,0 21 16,107-21-1,-128 21-15,0 0 16,0 0-16,-21-21 16,-21 21-16,0 0 15,-22 0-15,22 0 0,-21 0 16,0 0-16,-1 0 0,1 0 0,0 21 15,20-21-15,-20 21 0,21-21 16,-21 21-16,20 1 0,1-1 0,-21 0 16,21 0-16,0 0 0,-1 0 15,1 1-15,21-1 0,-21-21 16,21 21-16,0 0 16,21-21-1,0 0-15,1 0 16,-1 0-16,0 0 0,0 0 0,43 0 15,-43 0-15,0 0 16,21 0-16,-21 0 0,22 21 0,-22-21 16,21 21-16,-21-21 0,22 22 0,-22-22 15,0 21-15,21 0 16,-20 0-16,-1 0 0,-21 0 0,21 1 16,-21-1-16,0 0 0,0 0 15,0 0-15,-21 0 0,0 1 16,-1-22-16,-20 21 0,21 0 15,-43 0-15,22-21 16,21 0-16,-21 0 0,20 21 0,-20-21 16,21 0-16,0 0 0,0 0 0,-1 0 15,1 0-15,21-21 16,0 0-16,0 0 16,21 21-16,1-21 0</inkml:trace>
  <inkml:trace contextRef="#ctx0" brushRef="#br0" timeOffset="69271.83">13525 8721 0,'0'-21'31,"-21"21"-31,0 0 15,21 21-15,-21 0 0,0-21 0,0 21 16,21 0-16,-22 0 0,1 1 0,0 41 16,-21-21-1,42-20-15,0-1 0,-21 21 0,21-21 16,0 0-16,0 1 16,0-1-16,0 0 0,21-21 0,0 21 15,0-21-15,21 0 0,-20 0 16,-1 0-16,0 0 0,21 0 0,-21 0 15,1-21-15,20 0 0,-21 21 16,64-64-16,-64 43 16,0 0-16,0 0 0,-21-22 0,21 22 15,-21-21-15,22 21 0,-22-22 16,0 22-16,0-21 0,0 21 0,0 0 16,-22-1-16,1 1 0,0 21 0,-21-21 15,21 21-15,-1 0 0,1 0 16,-21 0-16,21 0 0,0 0 0,-1 0 15,-20 0-15,21 0 0,0 0 16,0 0-16,-22 0 16,43-21-16,0 0 0</inkml:trace>
  <inkml:trace contextRef="#ctx0" brushRef="#br0" timeOffset="70436.16">12107 3112 0,'0'0'0,"21"0"0,-21-22 16,0 1-1,0-21-15,-21 21 0,0 0 16,0-1-16,-21 1 0,20 0 16,-20 0-16,0 0 0,-1 0 15,1-1-15,0 1 0,-64-21 16,42 21-16,1 0 0,-1-1 15,1 1-15,-22 0 0,1 21 0,-1-21 16,-21 21-16,0 0 0,22 0 16,-22 0-16,21 0 0,-21 0 0,22 0 15,-22 21-15,21 0 0,-21 22 16,22-22-16,-1 21 0,0-21 0,22 22 16,-22-1-16,22 0 0,20 1 15,-63 20-15,64-21 0,0 1 16,21-1-16,-22 0 0,22 1 15,0-22-15,21 21 0,0-21 0,-21 1 16,21-1-16,-21-21 0,21 21 16,0-42 15,0 0-15,0-1-16</inkml:trace>
  <inkml:trace contextRef="#ctx0" brushRef="#br0" timeOffset="70763.99">9440 2836 0,'0'-21'0,"0"42"0,0-21 32,0 22-32,0-1 15,0 0-15,0 21 0,0-21 0,0 1 16,0 20-16,-21 0 0,21-21 15,-21 22-15,0-1 0,21-21 0,-21 22 16,21-1-16,-22-21 0,22 21 16,-21-20-16,21-1 0,0 0 0,0 0 15,21-21 17,22 0-32,-22 0 0,0 0 15,43-21-15,-22 0 16,0 21-16,1-21 0,20-1 0,-21 22 15,22-21-15,-1 21 0,22 0 16,-21-21-16,-1 21 0,1 0 0,-1 0 16</inkml:trace>
  <inkml:trace contextRef="#ctx0" brushRef="#br0" timeOffset="71603.67">12679 5122 0,'0'-21'16,"0"0"0,0 0-1,0 0-15,0 0 16,-21-1-16,21 1 0,-22 21 16,22-21-16,0-21 0,-42-1 15,21 22-15,0-21 0,0 21 16,-22 0-16,22-1 0,-21-20 15,-1 21-15,-20 0 0,21 0 16,-22-1-16,22 1 0,-43 0 16,22 21-16,-1-21 0,-21 0 0,22 21 15,-22 0-15,22 0 0,-22 0 16,0 0-16,1 0 0,-22 0 0,21 0 16,-21 21-16,1-21 0,-22 21 0,21 0 15,0 0-15,0 1 0,21 20 16,-20 0-16,-1 1 0,21-1 0,0 0 15,1 22-15,20-22 0,1 0 16,-1 1-16,22-1 0,21-21 16,-22 0-16,22 22 0,-21-1 15,42-21-15,-21-21 32,21-21-1,0 0-31,0 0 15</inkml:trace>
  <inkml:trace contextRef="#ctx0" brushRef="#br0" timeOffset="71910.14">9842 4636 0,'0'21'0,"0"0"16,-21 0-16,21 0 0,-21 22 15,0-1-15,0-21 0,0 21 16,-1 1-16,1-1 0,0 0 0,0 1 16,0-1-16,0 0 0,-1-20 15,1-1-15,0 21 0,21-21 16,0 0-16,21-21 16,0 0-1,22 0-15,-22 0 0,21 0 16,1 0-16,-1 0 0,0 0 0,22 0 15,-22 0-15,22-21 16,-22 21-16,21 0 0,1 0 0,-1 0 0,1 0 16,-1 0-16,1 0 0,-1 0 15,22 0-15</inkml:trace>
  <inkml:trace contextRef="#ctx0" brushRef="#br0" timeOffset="72683.95">13039 6604 0,'-22'0'31,"1"0"-16,0-21 1,0 0-16,-21 21 0,20-21 16,1-1-16,-21 1 0,21 0 15,-22 0-15,1 0 0,0 0 0,21-1 16,-22 1-16,-20 0 0,20 0 16,1-21-16,-21 20 0,-1 1 0,1 0 15,-1 0-15,-21 21 0,1-21 16,-1 21-16,-21 0 0,22 0 0,-22 0 15,0 0-15,-21 0 0,21 0 16,-21 21-16,0-21 0,21 21 16,-21 0-16,21 0 0,22 22 0,-22-22 15,0 21-15,0 1 0,0-1 16,1 0-16,-1 1 0,0-22 0,0 21 0,-42 43 16,84-64-16,1 0 15,21 21-15,-1-20 0,1-22 16,21 21-16,0 0 0,-1-21 0,22 21 15,0-42 32,22 0-47,-1 0 16,-21-1-16,0 1 0,0 0 16</inkml:trace>
  <inkml:trace contextRef="#ctx0" brushRef="#br0" timeOffset="72977.78">9377 6371 0,'-21'0'0,"-22"64"15,43-43 1,0 21-16,0-21 0,-21 1 0,21 20 16,-21-21-16,21 0 0,-21 22 0,21-1 15,-21 0 1,21-21-16,0 1 0,0-1 0,-22 21 15,22-21 1,22-21 0,-1 0-16,0 0 0,0 0 0,0 0 15,0 0-15,22 0 16,-22-21-16,21 21 0,1 0 0,20-21 16,1 21-16,20 0 0,1 0 0,0 0 15,-1 0-15,107 0 16,-22 0-16,-84 0 0</inkml:trace>
  <inkml:trace contextRef="#ctx0" brushRef="#br0" timeOffset="73708.88">12975 8340 0,'0'0'0,"0"-21"47,-21-1-31,0 22-16,21-21 0,-21 21 16,-22-21-16,22 0 0,0 0 0,-21 21 15,-1-21-15,1-1 0,-64 1 16,43 0-16,-1 21 0,-21 0 15,1-21-15,-1 21 0,-21 0 0,0 0 16,1 0-16,20 0 0,-21 21 16,-21 0-16,21 0 0,0-21 0,1 43 15,-1-22-15,0 0 0,0 21 0,-84 22 16,105-43-16,0 21 16,1-20-16,20 20 0,-21-21 0,1 21 15,20-20-15,-20 20 0,20-21 16,1 0-16,-1 0 0,22 1 0,-1-1 15,-62 42-15,83-42 16,1 1-16,0-1 0,0-21 16,0 21-16,0 0 15,21-42 17,0 0-17,0 0-15,0-1 0</inkml:trace>
  <inkml:trace contextRef="#ctx0" brushRef="#br0" timeOffset="74104.66">9610 8488 0,'-22'0'31,"22"21"-31,-21 0 0,0 0 15,21 1-15,-21-1 16,0 21-16,21-21 16,0 0-16,-21 22 0,21-22 0,-22 0 15,1 21-15,21-20 0,0-1 16,-21 0-16,21 0 0,-21 0 0,0 0 16,21 1-16,-21-1 0,21 0 0,-22 0 15,44-21 32,-1 0-47,0 21 0,0-21 0,21 0 16,-20 0-16,41 0 0,43 0 15,21 21 1,-64-21-16,1 0 0,-1 0 0,1 0 16,-1 0-16,-20 0 0,20 0 15,-42 0-15,22 0 0,-22 0 0,0 0 0,-21-21 16,0 0-16</inkml:trace>
  <inkml:trace contextRef="#ctx0" brushRef="#br0" timeOffset="93780.92">1206 3514 0,'-21'0'16,"42"0"-16,-63 0 0,21 0 0,0-21 0,0 21 15,42 0 48,0 0-63,0 0 0,21 0 15,-20 0-15,20 0 0,0 0 0,1 0 16,20 0-16,-21 0 0,1 0 16,-1 0-16,64 0 15,-64 0-15,1-22 0,-22 22 16,0 0-16,0 0 0,0-21 0,-42 21 31,0 0-31,-21 0 16,20 0-16,-20 0 0,21 0 15,-21 0-15</inkml:trace>
  <inkml:trace contextRef="#ctx0" brushRef="#br0" timeOffset="94351.6">1122 3514 0,'0'21'0,"0"-42"0,0 63 16,0-21-16,0 0 0,0 1 16,0-1-16,-21 0 0,-1 0 0,22 0 15,0 0-15,-21 1 0,0-1 16,0 0-16,21 0 0,-21-21 15,21 21-15,0 0 0,-21-21 0,21 22 16,0-44 15,0 1-15,21 21-16,0-21 0,0 0 16,21 21-16,-20 0 0,-1-21 15,21 21-15,-21 0 16,22-21-16,-1 21 0,0 0 0,1 0 15,-1 0-15,0 0 0,1 0 16,-1 0-16,0 21 0,-21-21 0,22 21 16,-1 0-16,-21-21 0,0 21 15,1 0-15,-1 1 0,0-1 0,-21 21 16,0-21-16,0 0 0,0 22 16,-21-22-16,0 0 0,-1 21 15,-20-20-15,0-1 0,-1 0 16,1 0-16,0 0 0,-1 0 15,1 1-15,0-22 0,-1 0 0,1 21 16,21-21-16,-21 0 0,20 0 16,1 0-16,0 0 0,0 0 0,0-21 15,21-1 1,0 1-16,0 0 16,21 0-1,0 21-15,0-21 0,0 0 16,1-1-16,20 22 0,0-21 0</inkml:trace>
  <inkml:trace contextRef="#ctx0" brushRef="#br0" timeOffset="94715.39">2244 3556 0,'0'-21'0,"0"-64"31,0 64-31,0 0 0,0 0 16,21 21-1,0 0-15,0 0 16,0 21-16,0 0 0,1 21 16,-1 1-16,21-22 0,-21 21 0,0 1 15,1-1-15,-1 0 0,0-21 16,-21 22-16,21-1 0,-21-21 0,0 22 15,0-1-15,0-21 0,0 0 16,0 22-16,0-22 0,-21 0 0,21 0 16,-21-21-16,21 21 0,-21-21 15,21-21 17,0 0-32,0 0 0,0 0 15,0-1-15,0-20 0,0 21 0,21-21 16</inkml:trace>
  <inkml:trace contextRef="#ctx0" brushRef="#br0" timeOffset="94964.25">2836 3239 0,'21'0'0,"-42"0"0,42 21 16,-21 0-1,0 0-15,0 21 0,0 1 0,-21-1 16,21 0-16,-21 1 0,0 20 15,21-20-15,-21-1 0,0 0 0,-1 1 16,1-1-16,0 0 0,21-21 16,-21 22-16,0-22 0,0 21 15,-1-21-15,22 1 0,0-1 16,0 0-16,22-21 31,-1 0-31,-21-21 0,21 21 0,0-21 16</inkml:trace>
  <inkml:trace contextRef="#ctx0" brushRef="#br0" timeOffset="96392.44">3133 3747 0,'0'0'0,"0"-22"0,0 1 16,0 0-16,0 0 0,0 0 15,-22 0 1,1 21-16,0 0 16,0 21-16,21 0 15,0 0-15,-21 0 0,21 0 0,-21 1 16,-1-1-16,22 0 0,0 21 16,0-21-16,-21 1 0,21-1 0,0 0 15,-21 0-15,21 0 16,0 0-16,0 1 0,0-1 0,21-21 31,0 0-31,1 0 16,-1-21-16,0-1 0,-21 1 15,21 21-15,0-21 0,-21 0 16,21 0-16,1 0 0,-22-1 0,21-20 16,-21 21-16,0 0 0,21 0 15,-21-1-15,21 22 0,-21-21 0,0 42 47,0 1-47,0-1 0,0 0 16,0 0-16,0 0 15,0 0-15,0 1 0,0-1 16,0 0-16,0 0 0,0 0 16,0 0-16,21-21 31,0 0-31,1 0 0,-1 0 15,0-21-15,0 21 0,0-21 0,0 0 16,1 0-16,-1 21 0,0-21 16,0-1-16,0 1 0,-21 0 0,0 0 15,21 0-15,-21 0 0,0-1 16,0 1-16,-21 21 16,0 0-16,0 0 15,0 21 1,21 1-16,-21-22 15,21 21-15,0 0 0,0 0 16,0 0-16,0 0 16,0 1-16,0-1 0,21 0 0,-21 0 15,0 0-15,21-21 0,-21 21 16,21 1-16,-21-1 16,21-21-16,0 0 0,1 0 15,-1 0-15,0 0 0,0 0 16,0 0-16,0 0 0,1 0 0,20 0 15,-21 0-15,0-21 0,0 21 16,1-22-16,-1 1 0,21 0 16,-21 21-16,0-21 0,-21 0 15,22 0-15,-1-1 0,-21 1 0,0 0 16,0 0-16,0 0 0,0 0 16,0-1-16,-21 1 15,-1 21-15,1 0 16,0 0-16,0 0 15,0 0-15,0 21 0,21 1 0,-22-1 16,1 0-16,0 0 0,21 0 16,0 0-16,-21 1 0,21-1 0,-21 0 15,21 0-15,0 0 16,0 0-16,0 1 0,0-1 16,0 0-1,21-21-15,0 0 0,0 0 16,0 0-16,1-21 0,-1 0 15,-21-1-15,21 22 0,0-21 16,0 0-16,0 0 0,-21 0 0,22 0 16,-1-1-16,-21 1 0,0 0 15,21 0-15,-21 0 0,21 0 16,-21 42 15,0 0-15,0 0-16,0 0 15,0 0-15,0 1 0,0-1 0,0 0 16,0 0-16,0 0 16,0 0-16,0 1 0,21-22 15,0 21-15,1-21 16,-1 0-16,0 0 16,0 0-16,0-21 0,-21-1 15,21 22-15,1-21 0,-22 0 16,0 0-16,21 0 0,0 0 15,-21-1-15,0 1 16,0 0-16,0 0 0,21 0 16,-21 42-1,0 0 1,0 0-16,0 0 16,0 1-16,0-1 15,0 0-15,0-42 63</inkml:trace>
  <inkml:trace contextRef="#ctx0" brushRef="#br0" timeOffset="96583.32">4191 3598 0,'-21'0'0,"0"0"32,-1 0-32,44 0 62,-1 0-62</inkml:trace>
  <inkml:trace contextRef="#ctx0" brushRef="#br0" timeOffset="97108.02">4424 3429 0,'21'0'0,"-42"0"0,42-21 16,-21 42 15,0 0-31,0 0 16,0 22-16,0-22 0,0 0 0,0 21 15,0-20-15,-21 20 16,21-21-16,0 21 0,0-20 0,-21-1 16,21 21-16,0-21 0,-22 0 15,22 1-15,0 20 0,0-21 16,0 0-16,-21 0 0,21 1 16,0-44 30,0 1-46,0 0 0,21 0 16,-21 0-16,22 0 0,-1-1 16,0 1-16,-21 0 0,21 21 0,21-21 15,-20 0-15,-1 0 16,0 21-16,21 0 0,-21-22 0,1 22 16,20 0-16,-21 0 0,0 0 0,0 0 15,1 0-15,-22 22 0,0-1 16,0 0-16,0 0 15,0 0-15,0 0 0,-22-21 16,1 22-16,0-1 0,0 0 0,0-21 16,0 21-16,-22 0 0,22-21 15,0 21-15,-21-21 0,20 22 0,1-22 16,0 0-16,0 0 16,21-22 15,0 1-31,0 0 15,21 0-15</inkml:trace>
  <inkml:trace contextRef="#ctx0" brushRef="#br0" timeOffset="97399.85">4911 3387 0,'0'0'16,"21"0"-16,0 0 15,-21 21 1,0 0-16,0 0 0,0 22 16,0-22-16,0 21 0,0-21 0,0 22 15,-21-22-15,21 21 0,-21-21 16,21 22-16,-22-22 0,22 0 0,-21 21 16,0-21-16,21 1 0,0-1 15,-21 0-15,21 0 0,0 0 16,21-42 31,0 0-32</inkml:trace>
  <inkml:trace contextRef="#ctx0" brushRef="#br0" timeOffset="98052">5080 3789 0,'21'0'31,"0"0"-15,0 0-16,-21-21 0,22 21 15,-22-21 1,21 21-16,-21-22 0,0 1 15,-21 42 17,-1 1-17,1-1-15,21 0 16,-21 0-16,0 0 0,0 0 16,21 1-16,0-1 0,0 0 15,-21-21-15,21 21 16,21-21 15,0 0-31,0 0 16,0 0-16,0-21 0,1 21 0,-22-21 15,21 21-15,0-21 0,0-1 16,0 22-16,0-21 0,1 0 0,-1 0 16,0 0-16,0 0 15,0-1-15,-21 1 16,0 42 15,-21 1-31,0-22 0,21 21 16,-21 0-16,21 0 15,0 0-15,0 0 16,0 1-16,0-1 16,0 0-16,0 0 15,0 0-15,0 0 31,0 1 1,-21-22-17,-1 0-15,1 0 0,0 0 16</inkml:trace>
  <inkml:trace contextRef="#ctx0" brushRef="#br0" timeOffset="98771.11">741 4657 0,'0'0'0,"21"0"0,0 0 0,0 0 16,0 0-16,22 0 0,-22 0 15,21 0-15,1 0 0,20 0 0,-21 0 16,22 0-16,21 0 0,-22 0 15,22 0-15,21 0 0,-1-21 0,1 21 16,0-22-16,21 22 0,0-21 16,21 21-16,0-21 0,1 21 15,-1-21-15,0 21 0,0-21 0,0 0 16,22 21-16,-22-22 0,0 22 0,-21-21 16,21 21-16,-42-21 15,21 21-15,0-21 0,-21 21 0,0-21 16,-22 21-16,22 0 0,-21-21 15,-22 21-15,22 0 0,-22-22 0,1 22 16,-22-21-16,1 21 0,-1 0 0,0 0 16,-21 0-16,1 0 0,-1 0 15,0 0-15,0 0 0,-21-21 0,21 21 16,-42 0 78,0 0-94</inkml:trace>
  <inkml:trace contextRef="#ctx0" brushRef="#br0" timeOffset="102520.26">8678 2350 0,'-21'0'0,"0"0"15,0 0 16,21 21-31,-21-21 0,-1 0 16,22 21-16,-21-21 16,0 0-16,0 0 0,0 21 15,0-21 1,42 0 15,0 0-31,0 0 0,21 0 0,1 0 16,20 0-16,1-21 0,-1 21 15,22 0-15,-22 0 0,22-21 0,0 21 16,-22-21-16,1 21 0,-1 0 16,1 0-16,-1-22 0,-20 22 15,-1 0-15,0 0 0,-21 0 0,22 0 16,-22 0-16,0 0 0,0-21 16,-42 42 62,0-21-78</inkml:trace>
  <inkml:trace contextRef="#ctx0" brushRef="#br0" timeOffset="103213.86">8572 4191 0,'0'0'16,"22"0"0,-1 0-1,21 0-15,0 0 0,22 0 16,63 0-16,-64 0 15,1 0-15,-1 0 0,1 0 0,-1 0 16,1 0-16,-22 0 0,1 0 0,-1 0 16,0 0-16,1 0 0,-22 0 15,0 0-15,0 0 0,0 0 0,-21 21 47,0 0-47</inkml:trace>
  <inkml:trace contextRef="#ctx0" brushRef="#br0" timeOffset="103824.53">9292 5863 0,'0'0'0,"-21"21"15,0-21 1,0 22-16,21-1 16,0 0-16,21-21 0,0 0 15,0 0-15,21 0 0,1 0 0,-1 0 16,0 0-16,22 0 15,-1 0-15,1 0 0,63 0 16,0-21-16,-85 21 0,22 0 16,-22 0-16,-21 0 0,22-21 15,-22 21-15,-42 0 16,-1 21 0,1-21-16,0 21 15</inkml:trace>
  <inkml:trace contextRef="#ctx0" brushRef="#br0" timeOffset="104415.99">9250 7768 0,'0'0'0,"-21"21"16,-1-21-16,22 22 15,0-1 1,-21-21-1,21 21-15,21-21 32,1 0-32,-1 0 0,21 0 15,0 0-15,-20 0 0,20 0 16,-21 0-16,21 0 0,1 0 0,-1 0 16,0 0-16,1 0 0,-1 0 0,-21 0 15,22 0-15,-22 0 0,0 0 0,0 0 16,0 0-16,0 0 0,-42 0 47,0 0-32,0 21-15,0-21 0,21 21 16</inkml:trace>
  <inkml:trace contextRef="#ctx0" brushRef="#br0" timeOffset="105111.25">9313 9610 0,'-21'0'31,"0"0"-15,21 21-1,0 0 1,0 0 31,21-21-31,0 0-16,0 0 0,1 0 15,-1 0-15,42 0 16,-42 0-16,64 0 0,-64 0 0,22 0 15,-1 0-15,0-21 0,-21 21 16,22-21-16,-1 21 0,-21 0 0,22 0 16,-22-21-16,21 21 0,-21 0 0,0 0 15,1 0-15,20-21 16,-21 21-16,-21-22 16,0 1 15,-21 21-31,0-21 15</inkml:trace>
  <inkml:trace contextRef="#ctx0" brushRef="#br0" timeOffset="116260.06">14224 5101 0,'0'-21'15,"21"0"-15,-21 0 0,21 0 16,-21-1-16,0 1 0,0 0 16,0 0-16,0 0 0,0 0 0,0-1 15,0 1 1,21 21-1,-21 21 1,22-21-16,-1 22 0,0-1 0,0 21 16,0-21-16,22 22 0,-22-1 0,21-21 15,0 21-15,1 1 0,-22-1 16,64 22-16,-43-22 0,0 0 16,22-21-16,-22 22 15,0-22-15,1 21 0,-1-21 0,-21 1 16,0-1-16,1 0 0,-1 0 0,-21 0 15,-21-21 1,-1 0 0</inkml:trace>
  <inkml:trace contextRef="#ctx0" brushRef="#br0" timeOffset="116503.92">15219 4741 0,'0'-21'16,"0"42"-16,-21-42 16,-1 64-16,-20-22 15,21 21-15,-21 0 0,-1 22 0,1-22 16,-22 22-16,22-22 0,-21 22 15,20-1-15,-84 22 16,64-43-16,-1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5:30:57.6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3281 3154 0,'0'0'0,"21"-21"0,0 0 0,0 21 15,0-22-15,1 1 0,-1 21 0,0-21 16,0 0-16,0 21 16,-21-21-16,0 0 15,-21 21 1,0 0 0,0 0-16,-22 0 0,1 0 15,21 0-15,-43 0 0,22 0 0,0 0 16,-22 21-16,22 0 15,-22-21-15,1 0 0,21 21 0,-22-21 16,22 0-16,-22 0 0,22 21 16,21-21-16,-22 0 0,22 0 0,0 0 15,0 21-15,0-21 0,0 0 16,-1 22 0,22-1-1,0 0-15,0 0 0,0 0 16,0 0-16,0 22 15,0-22-15,0 21 0,0-21 16,0 22-16,0-1 0,0 0 16,0 22-16,0-22 0,0 22 0,0-22 15,-21 43-15,21-22 0,-21 22 16,0 0-16,21-1 0,0 1 0,0 0 16,0-1-16,-21 1 0,21 0 15,0-1-15,-21 22 0,21-21 0,-22 21 16,22-22-16,0 22 0,0-21 15,0-1-15,-21 1 0,21 21 0,-21-21 16,21-1-16,-21-20 0,21 20 16,0-20-16,-21-1 0,0 1 15,21-22-15,0 1 0,0-1 0,0-21 16,0 0-16,0-42 31,0 0-31,0 0 0,21-22 0,0 1 16</inkml:trace>
  <inkml:trace contextRef="#ctx0" brushRef="#br0" timeOffset="1257.41">2857 3090 0,'43'0'0,"-86"0"0,149 0 16,-63 0-16,20 0 0,1-21 0,20 21 15,1-21-15,21 21 0,0 0 16,-1-21-16,22 21 16,-21 0-16,21-21 0,-21 21 0,42 0 15,-21 0-15,21 0 0,-21 0 0,22 0 16,-22-21-16,21 21 0,-21 0 15,0 0-15,-21 0 0,21 0 0,0 0 16,-22-22-16,1 22 0,0 0 16,-21 0-16,-1 0 0,-20 0 0,-1-21 15,-20 21-15,-1 0 0,0 0 16,1 0-16,-22 0 0,0 0 0,0 0 16,0 0-16,1 0 0,-1 0 15,0 0-15,0 0 16,0 0-16,0 0 0,-21-21 0,22 21 15,-1 0-15,0 0 0,0 0 16,0 0 0,-21 21-1,0 0-15,0 1 0,0 20 16,0-21-16,0 0 0,0 22 16,0-1-16,0 64 15,0-64-15,0 22 0,0-22 0,0 21 16,0 1-16,0-1 0,0 1 0,0-1 15,0 1-15,0-1 0,0 22 0,0-21 16,0 20-16,21-20 0,1-1 16,-1 22-16,0-22 0,-21 1 15,21-1-15,-21 1 0,21-1 16,-21 22-16,0-21 0,0-1 0,0 1 16,0-1-16,0 1 0,0-22 0,0 21 15,0-20-15,0-1 0,0 0 16,0 1-16,0-1 0,0 0 0,0-20 15,0 20-15,0-21 0,0 21 0,0-20 16,0 20-16,0 0 16,0-21-16,0 1 0,0-1 0,0 0 15,-21 0-15,0-21 0,0 21 16,0 0-16,-1-21 0,1 22 16,0-22-16,0 0 0,0 21 15,0-21-15,-1 0 0,1 0 16,0 0-16,0 21 0,-43-21 15,-20 0-15,41 0 0,1 0 16,0 0-16,-22 21 0,1-21 16,-1 0-16,1 0 0,-22 0 0,0 0 15,-20 0-15,20 21 0,-233-21 16,191 0-16,22 21 16,-22-21-16,-22 0 0,1 22 15,21-22-15,-21 21 0,-21 0 0,21-21 0,-1 21 16,1-21-16,0 21 0,-127 0 15,169 1-15,-84-22 16,105 21-16,21-21 16,1 0-16,-1 21 0,22-21 0,0 0 15,-1 0-15,1 21 0,0-21 0,-1 0 16,-20 0-16,21 0 16,-1 0-16,22 0 0,0 0 15,0 0-15,0-21 16,21 0-16</inkml:trace>
  <inkml:trace contextRef="#ctx0" brushRef="#br0" timeOffset="1908.03">2476 1842 0,'0'0'0,"0"-22"16,-21 22-16,0-42 15,21 21-15,0 42 16,0 0 0,0 0-16,0 22 0,0-22 0,0 21 15,0 22 1,0-22-16,0 0 0,0 1 0,0-1 16,0-21-16,0 22 0,0-1 15,-21-21-15,21 0 0,0 0 0,-21 1 16,21-1-16,-21 0 0,-1-21 15</inkml:trace>
  <inkml:trace contextRef="#ctx0" brushRef="#br0" timeOffset="2416.73">1926 2074 0,'-21'-21'0,"42"42"0,-63-63 0,42 21 0,-21-21 15,21 20-15,0 1 0,0-21 16,0 21-16,0-22 0,0 22 0,0-21 16,21 21-16,-21-22 0,21 22 15,0-21-15,0 21 0,0 0 16,1 21-16,20-22 0,0 22 0,1 0 16,-1 0-16,0 0 0,22 22 15,-1-1-15,1 21 0,-22-21 0,22 43 16,-22-22-16,0 22 15,1-22-15,-1 21 0,-21-20 0,0 20 16,0-20-16,-21-1 0,0 21 16,0-20-16,0-22 0,0 21 0,0-21 15,0 1-15,0-1 0,0 0 16,-21-21-16,21-21 16,0 0-1,-21-22-15,21 22 0,0 0 16,0-21-16,0-1 0,0 1 15,0 0-15,0-22 0,21 1 0,-21-1 16,21 1-16,1-1 0,-1 1 16,0 20-16,0-20 0,21 20 15,-20 1-15,-1 21 0,0 0 16,0 0-16,0 21 0,0 0 0,1 0 16,-1 0-16,-21 21 15,0 0-15,0 0 0,0 0 16,0 0-16,0 1 0,0 20 15,0-21-15,0 0 0,0 0 16,0 1-16</inkml:trace>
  <inkml:trace contextRef="#ctx0" brushRef="#br0" timeOffset="2788.53">3048 2159 0,'21'0'0,"-42"0"0,63 0 16,-21 0-16,1 0 16,-1 0-16,0 0 0,0-21 15,0 21-15,0-21 0,1 21 16,-22-21-16,21-1 0,0 1 0,0 0 16,-21 0-16,0 0 15,0 0-15,0-1 0,-21 1 16,0 21-16,0 0 15,-1 0-15,1 0 0,0 0 0,0 21 16,0 1-16,0-22 0,-1 42 16,22-21-16,-21 0 0,21 0 0,-21 1 15,21 20-15,0-21 0,0 0 16,0 0-16,0 1 0,21-1 0,0 0 16,1-21-16,-1 21 15,42-21-15,-42 0 0,1 0 16,20 0-16,-21 0 0,0 0 0,22 0 15,-22-21-15,0 21 0,0-21 16,21 0-16</inkml:trace>
  <inkml:trace contextRef="#ctx0" brushRef="#br0" timeOffset="3362.2">3683 1884 0,'0'21'16,"0"0"-16,0 0 0,0 106 31,0-84-31,-21-22 0,21 0 0,-21 0 16,21 0-16,-22 1 0,22-1 15,0 0-15,0 0 16,22-21 15,-1-21-31,0 0 0,-21 0 16,21-1-16,0 1 0,0 0 15,1 0-15,-1 0 0,0 0 0,-21-1 16,21 1-16,0 21 0,-21-21 16,21 21-16,-21 21 15,0 0 1,0 1-16,0-1 0,0 0 0,0 0 16,0 0-16,0 0 0,0 1 15,22-1-15,-22 0 0,21 0 0,0 0 16,0-21-16,0 0 15,22 0-15,-22 0 0,21 0 16,-21 0-16,22 0 0,-1 0 0,0-21 16,-21 21-16,22-21 0,-1 0 15,-21 0-15,22-1 0,-22-41 16,-21 42-16,0 0 16,0-43-16,0 22 0,-21 21 15,-1-1-15,1-20 0,0 21 16,-21 0-16,21 0 0,-1-1 0,-20 22 15,21 0-15,0 0 16,0 0-16,-1 0 0,1 0 0,0 22 16,21-1-16,0 0 15,0 0-15,0 0 16,21-21-16,0 0 0,1 0 16,-1 0-16,42 0 15</inkml:trace>
  <inkml:trace contextRef="#ctx0" brushRef="#br0" timeOffset="3616.06">5207 1609 0,'0'21'0,"0"0"0,-21 0 15,21 22-15,0-1 0,0 0 16,0 1-16,0-1 0,0 0 0,0 1 15,-21-1-15,21 0 0,0 1 16,0-22-16,0 21 0,0-21 0,-22 0 16,22 1-16,0-1 0,0 0 15,-21 0-15,21-42 47,0 0-47</inkml:trace>
  <inkml:trace contextRef="#ctx0" brushRef="#br0" timeOffset="4124.77">4847 1693 0,'0'-42'0,"0"84"0,0-126 0,0 63 0,0-22 16,0 1-16,21 21 16,0 0-16,22 21 0,-22 0 0,21-22 15,1 22-15,-1 0 0,0 0 16,1 22-16,-1-1 0,0 0 0,1 21 15,-1 1-15,21 41 16,-41-41-16,20 20 0,-21-21 16,-21 1-16,0-1 0,21 0 15,-21 1-15,0-22 0,0 21 0,0-21 16,0 1-16,0-1 0,0 0 16,0-42 15,0 0-16,0-22-15,0 22 0,0-21 0,0-1 16,21 1-16,1-21 0,-22-1 16,21 22-16,0-22 0,0 1 0,0 20 15,0 1-15,1 0 0,20-1 16,-21 22-16,21 0 0,1 21 16,-22 0-16,21 0 0,-21 0 0,22 21 15,-22 0-15,21 43 16,-21-22-16,-21 22 0,0-22 0,0 0 15,0 22-15,0-22 0,0 22 16,0-22-16,0 0 0,0-20 0,-21 20 16,0-21-16,0 21 0,21-20 15,-21-1-15,0 0 0,-1 0 16,22 0 0,0-42-1,22 0-15</inkml:trace>
  <inkml:trace contextRef="#ctx0" brushRef="#br0" timeOffset="4560.52">6286 1757 0,'0'0'0,"0"21"0,-21 0 16,0 22-16,0-22 0,0 0 0,21 0 15,-21 21-15,-1-20 0,22 20 16,0-21-16,0 0 0,0 22 0,-21-22 16,21 0-16,0 0 0,0 21 15,21-20 1,-21-1-16,22-21 0,-1 0 0,0 0 16,0 0-16,0 0 0,0 0 0,22 0 15,-22-21-15,0 21 0,64-43 16,-43 1-1,-21 0-15,0 20 0,-21-20 16,22 21-16,-22-21 0,0-1 0,0 1 16,0 21-16,-22-22 0,1 22 15,0 0-15,0 0 0,0 21 0,-22 0 16,22 0-16,0 0 16,0 0-16,0 21 0,0 0 15,-1 0-15,22 1 0,0-1 0,-21 0 16,21 0-16,0 0 0,0 0 15,0 1-15,0-1 0,0 0 16,21-21-16,1 0 16,-1 0-16,0 0 0,0 0 0</inkml:trace>
  <inkml:trace contextRef="#ctx0" brushRef="#br0" timeOffset="4940.3">6689 1736 0,'0'0'0,"0"-21"32,0 42-32,0 0 15,0 0-15,0 0 16,0 0-16,21 22 0,0-22 0,0 0 16,0 21-16,-21-20 0,21-1 0,1 21 15,-1-21-15,-21 0 0,21 1 16,-21-1-16,21 0 0,0 0 15,-21-42 32,0 0-47,0 0 0,21-1 16,-21 1-16,0 0 0,0 0 0,22-21 16,-1-1-16,-21 22 0,21-21 15,-21-1-15,0 22 0,21-21 0,0 21 16,-21 0-16,21 21 0,22-43 15,-22 43-15,0 0 16,0 0 0,0 0-16,-21 21 0,0 1 15</inkml:trace>
  <inkml:trace contextRef="#ctx0" brushRef="#br0" timeOffset="5184.16">7324 1715 0,'0'21'16,"0"0"0,0 0-16,-22 0 0,22 0 15,-21 1-15,21 20 0,0-21 0,-21 21 16,0 22 0,0-43-16,21 0 0,0 0 15,0 1-15,0-1 16,21-42 15,0-1-31,0 1 16,-21 0-16</inkml:trace>
  <inkml:trace contextRef="#ctx0" brushRef="#br0" timeOffset="5509.97">7366 1418 0,'0'0'0,"-21"0"0,0-21 0,-1 21 15,1 0-15,0 0 16,0 0 0,21 21-16,0 0 0,0 1 15,21-22 1,0 0-16,0 0 0,1 0 16,-1 0-16,0 0 15,0 0-15,-21-22 0,0 1 16,0 0-16,0 0 15,0 0-15,0 0 0,-21 21 16,0 0 0,0 0-16,-1 0 0,22 21 15,-21 0-15,0 0 16,21 0-16,-21 0 0,21 1 16,0-1-16,0 0 0,0 0 0,0 0 15,0 0-15,0 1 0,21-22 16,0 21-16,0 0 0</inkml:trace>
  <inkml:trace contextRef="#ctx0" brushRef="#br0" timeOffset="5952.72">7683 1884 0,'-21'21'0,"42"-42"0,-63 63 0,42-21 31,21-21-15,22 0 0,-22 0-16,0 0 0,21-21 15,-21 21-15,43-42 0,-43 21 16,21 0-16,-20-1 0,-1 1 16,-21 0-16,0 0 0,0 0 0,0-22 15,0 22-15,0 0 16,-21 21-16,-1 0 0,-20 0 15,21 0-15,-21 0 0,20 21 16,-20 0-16,21 1 0,-21 20 0,20-21 16,1 21-16,0-20 15,0 20-15,21-21 0,0 21 0,0-20 16,0-1-16,0 0 0,21 0 0,0 0 16,0 0-16,1-21 0,-1 22 15,21-22-15,-21 0 0,22 0 0,-22 0 16,21 0-16,-21 0 0,22 0 15,-22 0-15,0 0 0,21 0 0,-21 0 16,1-22-16,-1 1 0,0 21 16,-21-21-16,21 21 0,0-21 15,-21 0-15</inkml:trace>
  <inkml:trace contextRef="#ctx0" brushRef="#br0" timeOffset="6112.63">8170 2074 0,'0'0'0,"0"22"16,-21-22 15,0 0-15,0 0 0,21 21-16,-21-21 0</inkml:trace>
  <inkml:trace contextRef="#ctx0" brushRef="#br0" timeOffset="17004.37">3852 10033 0,'0'-21'0,"0"0"0,0 0 16,0-1 0,0 1-16,0 0 0,0 0 15,0 0-15,0 0 0,0-1 0,0 1 16,0 0-16,-21 21 31,21 21-31,0 0 16,0 22-16,-21-22 0,21 21 0,0 1 15,0-1-15,0 0 0,0 22 16,-21-22-16,21 0 0,-21 1 0,21 20 16,0-20-16,0-1 0,-22 0 0,22 1 15,0-1-15,-21-21 0,21 21 16,0-20-16,0-1 0,0 0 0,0 0 16,21-21-1,1 0-15,-1 0 16</inkml:trace>
  <inkml:trace contextRef="#ctx0" brushRef="#br0" timeOffset="19228.56">4403 9948 0,'0'0'0,"0"22"32,-22-1-32,22 0 15,-21 21-15,21-21 0,0 22 16,0-1-16,-21 0 0,21 1 0,-21-1 16,0 0-16,21 1 0,0-1 0,-21 22 15,21-43-15,-22 21 0,22-21 16,0 64-16,0-64 15,22-21 1,-1 0-16,0-21 16,0 0-16,0 0 0,0-1 15,-21 1-15,22-21 0,-1 21 16,0-22-16,0 22 0,0-21 0,-21 21 16,21 0-16,1-1 0,-1 1 15,0 0-15,-21 0 0,21 21 0,0 0 16,0 0-16,1 0 15,-22 21-15,0 0 16,0 0-16,21 1 0,-21-1 16,0 0-16,0 0 0,0 0 0,0 22 15,21-22-15,-21 0 0,0 0 0,0 0 16,21 0 0,0 1-16,0-22 0,1 0 0,-1 0 15,0 0-15,0 0 0,0 0 16,0 0-16,22-22 0,-22 22 15,0-21-15,21 0 0,-20 0 0,-1-21 16,0 20-16,0 1 0,0-21 0,0 21 16,1 0-16,-22-22 0,0 22 15,0 0-15,0-21 0,0 20 0,0 1 16,0 0-16,0 0 0,0 0 16,-22 21-1,1 0 1,21 21-1,0 0-15,0 0 0,0 0 16,0 1-16,0 20 0,0-21 16,0 0-16,0 22 0,0-22 0,0 21 15,0-21-15,0 0 0,0 22 16,21-22-16,1 0 0,-1 0 0,-21 0 16,21 1-16,0-1 0,0 0 0,0-21 15,1 21-15,-1-21 0,21 0 16,-21 0-16,43 0 15,-22 0-15,0 0 0,-20 0 0,20 0 0,-21-21 16,21 0-16,-20 0 16,20-1-16,-21 1 0,0 0 0,0 0 15,1 0-15,-22-22 0,0 22 0,0 0 16,0-21-16,0 21 0,0-22 16,0 22-16,0 0 0,0 0 15,-22 0-15,1 21 16,0 0-16,0 0 15,0 0-15,0 21 16,21 0-16,-22 0 0,22 0 16,-21 0-16,21 1 0,0 20 15,0-21-15,0 0 0,0 0 0,0 1 16,0-1-16,0 0 0,0 0 0,0 0 16,21-21-16,-21 21 0,22-21 15,-1 22-15,0-22 0,0 0 16,0 0-16,22 0 15,-22 0-15,0 0 0,21 0 0,-21 0 0,1 0 16,-1 0-16,0 0 0,21 0 16,-21-22-16,1 22 0,-1-21 0,0 0 15,0 0-15,-21-21 16,21 20-16,-21 1 0,21 0 16,-21 0-16,0 0 0,0 0 15,0-1-15,-21 22 16,0 0-1,0 0-15,0 0 16,0 0-16,21 22 0,-22-22 16,22 21-16,0 0 0,-21-21 15,21 21-15,-21 0 0,21 0 0,0 1 16,0-1-16,0 0 0,0 0 0,0 0 16,0 0-16,0 1 15,0-1-15,21-21 0,0 21 16,1-21-16,-1 0 0,0 0 15,0 0-15,0 0 16,0 0-16,1 0 0,-1 0 16,0-21-16,0 21 0,0-21 0,0-1 15,1 22-15,-1-21 0,-21 0 0,0 0 16,21 0-16,-21-22 0,21 22 16,-21-21-16,0 21 0,0-22 0,0 22 15,0-21-15,0 21 0,0-22 0,0 22 16,0-21-16,0 21 0,0 0 15,0-22-15,0 22 0,0 0 0,0 0 16,-21 21 0,0 21 15,21 0-31,0 0 0,0 0 16,0 1-16,0-1 0,0 0 15,0 21-15,0-21 0,0 1 0,0 20 16,0-21-16,0 0 0,21 0 0,-21 1 15,0 20-15,21-42 0,-21 21 16,0 0-16,0 0 0,0 1 0,0-1 16,0 0-16,0 0 15,0-42 17,0 0-17,0 0-15,0-1 16,0 1-16,0 0 0,21 0 0,-21 0 15,0 0-15,21-1 0,1 1 0,-22 0 16,21 0-16,0 0 0,-21 0 16,21 21-16,0-22 0,-21 1 0,21 21 15,1-21-15,-1 21 0,0 0 16,0 0-16,-21-21 0,21 21 16,0 0-16,1 0 15,-22 21-15,0 0 16,0 0-16,0 1 15,-22-22-15,1 21 16,0-21-16,0 21 16,0-21-16,0 21 15,-1-21-15,1 0 16,0 0-16,0 0 0,0 0 16,0 0-1,-1 0 1,22 21 46,0 0-46,0 1 0,0-1-1,22 0-15,-22 0 0,21-21 16,0 21-16,-21 0 15,21 1-15,0-22 0,0 21 0,-21 0 16,22-21-16,20 42 16,-21-42-16,0 0 0,0 21 15,1-21-15,-1 0 16,0 0-16,0 0 0,0 0 0,0 0 0,1 0 16,-1 0-16,0 0 15,0 0-15,0 0 16,-21-21-1,0 0 32,0 0-15</inkml:trace>
  <inkml:trace contextRef="#ctx0" brushRef="#br0" timeOffset="19503.91">6921 10541 0,'22'21'31,"-22"0"-31</inkml:trace>
  <inkml:trace contextRef="#ctx0" brushRef="#br0" timeOffset="26108.67">7154 11663 0,'0'-21'0,"-21"0"15,0 21-15,0 0 16,0 0-16,-1 0 16,1 0-16,0 21 0,-21 0 0,21 0 15,-1 0-15,-20 0 0,21 1 0,-21 20 16,-22 43-16,43-43 15,0 0-15,21 1 0,0 20 0,0-21 16,0 43-16,0-43 0,0 1 16,21-1-16,21-21 15,-21 22-15,22-22 0,-1 0 0,0 0 16,1 0-16,-1 0 0,22 1 0,-22-22 16,0 0-16,22 0 0,-22 0 15,22 0-15,-22 0 0,21 0 16,-20-22-16,20 1 0,-20 0 0,-1 0 15,21 0-15,-20 0 0,-1-1 0,0-20 16,-20 21-16,20-21 0,-21-1 0,0 1 16,0 0-16,1-1 0,-22-63 15,0 43-15,0 21 0,0-22 0,0 22 16,-22-1-16,1-20 16,-21 21-16,21-1 0,-22 1 0,1 0 15,0 20-15,-43-20 0,43 21 16,-22 21-16,22 0 0,-22 0 15,22 21-15,0 0 0,-22 0 0,22 1 16,0 20-16,-1-21 0,22 21 16,-21-20-16,-1-1 0,22 21 0,0-21 15,0 22-15,0-22 0,0 42 16,-1-42-16,22 1 0,0-1 16,0 0-16,0 0 0</inkml:trace>
  <inkml:trace contextRef="#ctx0" brushRef="#br0" timeOffset="26398.51">7197 11811 0,'0'21'16,"0"0"-1,0 1 1,21-22 15,0 0-31,0-22 16,-21 1-16,21 21 15,0-21-15,-21 0 32</inkml:trace>
  <inkml:trace contextRef="#ctx0" brushRef="#br0" timeOffset="26620.38">7345 11832 0,'21'21'0,"0"-21"15,0 0 17,0 0-32,-42 22 62</inkml:trace>
  <inkml:trace contextRef="#ctx0" brushRef="#br0" timeOffset="26932.23">7154 12213 0,'-21'0'0,"21"-21"15,0 0 1,0 0-16,21 21 31,0 0-31,1 0 16,-1 0-16,0 0 0,0 0 0,0 0 16,22 0-16,-22 0 15,21-21-15,-21 21 0,0 0 0,1 0 16,20-22-16,-21 22 0,0 0 0,0 0 15,1-21-15,-1 21 0</inkml:trace>
  <inkml:trace contextRef="#ctx0" brushRef="#br0" timeOffset="27267.05">7324 12552 0,'0'21'0,"0"-42"0,0 63 0,-22-21 16,22 1-16,0-1 0,0 21 0,0-21 15,-21 22-15,21-1 0,0 0 16,0-21-16,0 22 0,0-1 0,0 0 16,0-20-16,0 20 0,0-21 0,0 0 15,0 22-15,0-22 0,0 0 16,0 0-16,21 0 0,-21 0 16,22-42 15,-22 0-31</inkml:trace>
  <inkml:trace contextRef="#ctx0" brushRef="#br0" timeOffset="27624.85">7302 12806 0,'-21'21'0,"42"-42"0,-63 63 0,42-21 0,-21 1 15,0-1-15,0 0 0,-1 21 0,22-21 16,-21 1-16,0-1 0,0 21 15,0-21-15,0 0 0,-1 1 0,1-22 16,0 21-16,21 0 0,0-42 31,0 0-31,0-1 0,21 1 16,0 0-16,1 0 0,-22 0 16,21-22-16,0 22 0,0-21 0,0 21 15,0-22-15,1 22 0,-1 0 16,0 0-16,0 0 0,0 21 0,0 0 15,1 0-15,41 42 16,-63 0-16,0-20 0,21 20 16,-21-21-16,0 21 0,0-20 0,21 20 15,-21-21-15,0 21 0,0-20 0,0-1 16,0 0-16,0 0 0,22-21 16,-1 0-16,0 0 15,0 0-15</inkml:trace>
  <inkml:trace contextRef="#ctx0" brushRef="#br0" timeOffset="28184.53">7980 11832 0,'-21'0'0,"42"0"0,-64 0 0,22 0 16,42-21 15,1 21-15,-1-21-16,21 0 0,0 21 0,1-21 15,-1-1-15,22 1 0,-1-21 16,1 21-16,-1-22 0,22 22 0,-1-21 15,1 0-15,0-1 0,190-105 16,-212 106-16,22-1 16,-21 1-16,-22 21 0,0 0 0,1 0 15,-22-1-15,21 1 0,-42 0 16,-21 21 0,0 0-1,-22 0-15,1 0 0,21 0 0,-21 0 16,20 0-16,-20 0 0,21 0 0,0 0 15,42 0 32,0 0-47,0 0 0,0-21 16,22 21-16,-22-21 0,0 21 0,0 0 16,0 0-16,1 0 0,-1 0 0,-21 21 31,0 0-31,0 0 0,0 22 0,0-1 15,0 0-15,-21 1 0,-1-1 16,-20 0-16,21-21 0,0 22 16,0-1-16,-1-21 0,-20 22 0</inkml:trace>
  <inkml:trace contextRef="#ctx0" brushRef="#br0" timeOffset="28698.23">8213 12023 0,'-22'21'0,"44"-42"0,-44 63 15,44-42 1,-1 0-16,21 0 0,-21 21 15,0-21-15,22 0 0,-1 0 0,22 0 16,-22 0-16,21 0 0,1 0 0,-1 0 16,86 0-16,-86 0 15,1 0-15,-1 0 0,1 0 0,-22 0 16,21 0-16,-20 0 0,-22 0 0,42 0 16,-20 0-16,-22 0 15,0 0 1,-21-21-1,-21 21-15,0-21 0,0 21 16,-1-21-16,1 21 0,0 0 16,0 0-16,0 0 0,21 21 47,21-21-32,0 21-15,0-21 0,0 21 0,1-21 16,-1 21-16,0 1 15,0-22-15,-21 21 0,21-21 16,-21 21-16,-21 0 16,0-21-1,-43 0-15</inkml:trace>
  <inkml:trace contextRef="#ctx0" brushRef="#br0" timeOffset="29181.96">8064 12256 0,'0'0'0,"0"21"0,0 0 16,0 0-16,22 0 15,-1-21-15,0 21 0,85 22 16,-43-22-1,-20 0-15,20 0 0,-21 0 0,22-21 16,-1 22-16,1-1 0,-1 0 0,1 0 0,-1 0 16,1 0-16,-1-21 0,-20 22 15,20-1-15,-20 0 0,-1-21 0,0 21 16,-21-21-16,22 0 0,-22 21 16,42-21-16,-41 0 15,-1 0-15,-21-21 31,0 0-15,-21 21 0,21 21 15,21 0-31,0-21 0,0 21 16,0-21-16,0 22 0,1-22 15,-22 21-15,0 0 16,0 0-16,0 0 15,-22-21-15,-20 21 0,21-21 16,-21 0-16,20 22 0,-20-22 0,0 0 16,-43 0-16</inkml:trace>
  <inkml:trace contextRef="#ctx0" brushRef="#br0" timeOffset="30077.45">10287 10393 0,'0'0'0,"0"21"0,0 21 0,0-20 15,-21 20-15,21 0 0,0 1 0,0-1 16,0 0-16,0 1 0,0-22 16,0 21-16,0-21 0,0 0 0,0 1 15,21-1-15,0 0 0,0-21 0,22 0 16,-1 0-16,-21 0 15,0 0-15,0 0 0,22-21 16,-22 0-16,21-1 0,-21 1 0,22 0 0,-22 0 16,0-21-16,21 20 0,-20-20 15,-22 0-15,0-1 0,0 1 0,0 0 16,0-1-16,0-20 0,-22 21 0,-20-1 16,21 22-16,-21-21 15,20 21-15,-20-1 0,0 22 0,21 0 16,-22 0-16,1 0 0,0 0 0,-1 22 15,22-1-15,-21 0 0,21 21 16,-1 1-16,1-1 0,21 0 16,0 22-16,0-22 0,0 0 0,0 22 0,0-22 15,0-21-15,21 22 0</inkml:trace>
  <inkml:trace contextRef="#ctx0" brushRef="#br0" timeOffset="30280.33">10604 10689 0,'0'0'0,"-21"-21"32,0 21-17,0 0 1</inkml:trace>
  <inkml:trace contextRef="#ctx0" brushRef="#br0" timeOffset="30498.2">10562 10753 0,'0'0'0,"0"21"0,0 0 0,0 0 15,0 0-15,0 1 16,0-1-16,0 0 0,0 0 16,0 21-16,0-20 0,0-1 15,0 0-15,0 21 16,0-21-16,0 1 0,0 20 0,0-21 0,0 0 16,0 0-16,0 1 0,0-1 0,0 0 15,0 0-15</inkml:trace>
  <inkml:trace contextRef="#ctx0" brushRef="#br0" timeOffset="30842.01">10626 11218 0,'0'0'0,"-22"0"16,22 22-1,-21-1-15,0 0 0,-21 21 16,21-21-16,-1 1 15,22-1-15,0 0 0,-21 0 16,21 0-16,0 0 16,21-21 15,1-21-31,-1 21 16,-21-21-16,21 21 0,0-21 0,0 0 15,0 0-15,1-1 0,-1 1 16,0 0-16,-21 0 0,21 0 0,0 0 15,0 21-15,-21 21 16,0 0-16,0 21 16,0-21-16,0 22 0,0-22 0,0 21 15,0 1-15,0-22 0,0 63 16,0-62-16,-21 41 0</inkml:trace>
  <inkml:trace contextRef="#ctx0" brushRef="#br0" timeOffset="31289.75">10753 11917 0,'-22'0'15,"44"0"-15,-65 21 0,43 0 0,-21 0 16,0 22-16,0-22 0,21 0 0,-21 21 16,21-20-16,-22-1 0,22 21 15,0-21-15,0 0 0,0 1 0,0-1 16,0 0-16,22-21 16,-1 0-16,21 0 15,-21 0-15,22 0 0,-22-21 0,42 0 16,-20-1-16,-22-20 15,21 21-15,-21 0 0,0 0 0,-21-22 16,0 1-16,0 21 0,0-22 0,-21-20 16,21 42-16,-42 0 15,21-1-15,0 22 0,-1-21 0,-20 21 16,21 0-16,0 0 0,0 0 16,-1 21-16,1 1 0,0-1 0,0 0 15,0 0-15,21 0 0,0 0 16,-21 1-16,21-1 0,-22 21 15,22-21-15,0 0 0,0 1 0,0-1 16,0 0-16</inkml:trace>
  <inkml:trace contextRef="#ctx0" brushRef="#br0" timeOffset="31792.47">10689 12277 0,'0'0'16,"21"21"-16,0-21 0,-21 21 0,22 0 15,-22 0-15,0 1 0,0-1 16,21-21-16,0 63 15,-21-42-15,0 1 16,0-1-16,0 0 0,0 0 16,0 0-16,0 0 0,0 1 15,0-1-15,0 0 16,0 0 0,21-21 15,-21-21-31,21 0 0,-21 0 15,0-1-15,0 1 16,0 0-16,0 0 0,0 0 0,0 0 16,0-1-16,-21 1 0,21 0 0,-21 21 15,0-21-15,0 21 0,-1 0 16,1 0-16,0 0 16,0 21-16,0 0 0,21 0 15,-21 1-15,-1-1 16,22 0-16,0 0 0,22-21 31,-1 0-15,0 0-16,0 0 0,0 0 15,0-21-15,1 0 0,-1 21 0,0-21 16,0 21-16,0-22 0,0 22 16,-21-21-16,22 21 0,-1 0 0,0 21 15,-21 1 1,0-1-16,0 0 0,0 0 15,0 0-15,0 0 16,0 1-16</inkml:trace>
  <inkml:trace contextRef="#ctx0" brushRef="#br0" timeOffset="32237.21">10583 13123 0,'0'0'0,"-21"0"0,-21 64 32,42-43-32,0 0 15,0 0-15,-21-21 0,21 22 16,-22-1-16,22 0 0,0 0 15,0 0-15,0 0 0,0 1 16,22-22-16,-1 0 16,0 0-16,0 0 15,0 0-15,0-22 0,1 22 16,-1-21-16,0 0 0,0 21 0,0-21 16,-21 0-16,21 0 0,1-43 15,-1 43-15,-21 0 16,0-22-16,0 22 0,0 0 0,0 0 15,-21 0-15,-1 0 0,1-1 0,0 22 16,0 0-16,0 0 0,0 0 0,-1 0 16,1 0-16,0 22 15,0-1-15,21 0 0,-21-21 16,21 21-16,0 0 0,0 0 16,0 1-16,0-1 0,0 0 15</inkml:trace>
  <inkml:trace contextRef="#ctx0" brushRef="#br0" timeOffset="32508.05">10520 13356 0,'0'85'31,"0"-64"-31,0 0 16,0 0-16,0 1 0,0-1 0,0 0 15,0 0-15,0 0 0,0 22 0,0-22 16,0 21-16,0-21 0,0 22 15,0-22-15,0 21 0,0 0 0,0-20 16,0 20-16,0-21 0,0 0 16,0 22-16,0-22 0,0 0 0,0 0 0,0 0 15,0 0-15,0 1 0,0-1 0,0 0 32,0-42-17,0 0-15,0-1 16,0 1-16,0 0 0</inkml:trace>
  <inkml:trace contextRef="#ctx0" brushRef="#br0" timeOffset="32839.86">10520 13864 0,'-21'0'15,"-1"0"-15,1 0 0,0 0 16,0 0-16,0 0 0,0 0 0,21 21 16,-22-21-16,1 22 0,0-22 15,21 21 1,0-42 15,21-1-31,0 1 0,1 21 16,-1-21-16,0 0 0,0 0 15,21 0-15,-20 21 16,-1 0-16,0-22 0,0 22 0,0 0 16,0 0-16,1 0 0,-1 0 15,0 0-15,0 22 16,0-22-16,-21 21 0,21-21 15,-21 21-15,0 0 0,0 0 16,22 0-16,-22 1 16,0-1-1,21-21 1</inkml:trace>
  <inkml:trace contextRef="#ctx0" brushRef="#br0" timeOffset="33016.76">10731 14034 0,'-21'0'0,"0"0"15</inkml:trace>
  <inkml:trace contextRef="#ctx0" brushRef="#br0" timeOffset="35884.12">12848 11324 0,'21'0'31,"0"0"-31,1 0 0,20-21 16,-21 21-16,21 0 0,1 0 16,20 0-16,-20 0 0,-1 0 0,0-21 15,22 21-15,-22 0 0,0 0 16,43 0-16,-64 0 16,-21-21-1,-21 21 1,0 0-16</inkml:trace>
  <inkml:trace contextRef="#ctx0" brushRef="#br0" timeOffset="36400.83">12848 11409 0,'-21'21'0,"42"-42"0,-42 63 16,0-21-16,21 1 0,-21-1 16,21 0-16,0 0 0,-22 0 0,1 0 15,0 1-15,21-1 16,-21-21 0,21-21 30,21 21-46,0 0 0,-21-22 16,21 22-16,1 0 0,-1 0 16,0 0-16,0 0 0,0 0 0,0 0 15,22 0-15,-22 0 0,21 0 0,-21 0 16,64 22-16,-64-1 16,22-21-16,-22 21 0,21 0 0,-21 0 15,0-21-15,1 21 0,-22 1 16,0-1-16,0 0 0,0 0 0,0 0 15,-22 0-15,-20-21 0,21 22 0,-21-1 16,-1-21-16,-41 21 16,41 0-16,1-21 0,0 0 0,-1 0 15,1 0-15,21 0 0,0 0 16,-1 0-16,1 0 0,0 0 0,21-21 16,0 0-16,0 0 15,0-1 1,21 22-16,0-21 15,1 21-15,-1-21 0</inkml:trace>
  <inkml:trace contextRef="#ctx0" brushRef="#br0" timeOffset="36740.64">13652 11663 0,'0'21'16,"0"-42"-16,22 63 0,-22 1 0,0 20 16,0-42-16,0 22 0,0-1 15,0 0-15,0 1 0,0-1 16,0 21-16,0-20 0,0 20 0,-22-20 15,22-1-15,-21 0 0,0 22 16,0-43-16,0 21 0,21 1 0,0-22 16,0 0-16,0 0 0,0 0 0,0-42 31,0 0-15,21 0-16,-21 0 0,0-1 0,21-20 15,-21 0-15</inkml:trace>
  <inkml:trace contextRef="#ctx0" brushRef="#br0" timeOffset="37048.46">13631 11705 0,'0'-21'15,"0"42"-15,0-63 0,0 21 0,0 0 16,0-1 0,21 1-16,1 21 15,-1-21-15,0 21 0,0 0 0,0 0 16,0 0-16,22 0 0,-22 0 15,0 0-15,0 0 0,22 0 16,-22 21-16,0 0 0,-21 1 0,0-1 0,0 0 16,0 0-16,0 0 0,0 0 15,-21 1-15,0-1 0,-1 0 0,-41 0 16,42 0-16,-43-21 16,22 21-16,21-21 0,0 0 15,-1 0-15,1 0 0,0 0 16,21-21-1,0 0-15,0 0 16,21 0-16</inkml:trace>
  <inkml:trace contextRef="#ctx0" brushRef="#br0" timeOffset="37413.25">14118 11726 0,'0'0'0,"21"-21"31,0 21-31,1-21 0,-1 0 16,0 21-16,0-21 0,-21 0 15,21-1-15,-21 1 16,-21 21-1,0-21-15,0 21 0,0 0 16,-22 0 0,22 21-16,0 0 0,21 1 0,-21-1 0,0 0 15,-1 0-15,22 0 0,-21 0 16,21 1-16,0-1 0,0 0 16,0 0-16,0 0 0,0 0 15,0 1-15,21-22 0,1 21 0,-1-21 16,21 0-16,-21 0 0,0 0 15,22 0-15,-22 0 0,42 0 16</inkml:trace>
  <inkml:trace contextRef="#ctx0" brushRef="#br0" timeOffset="37872.99">14690 11599 0,'-22'0'31,"1"0"-31,0 0 16,0 22-16,21-1 15,0 0-15,-21-21 0,21 21 0,-21 0 16,21 0-16,0 1 0,-22-22 16,22 21-16,0 0 0,0 0 15,0 0-15,22 0 16,-1 1-16,0-22 0,0 0 15,0 0-15,0 0 0,1 0 16,-1 0-16,0 0 0,0 0 16,0 0-16,0 0 0,1 0 0,20-22 15,-21 22-15,0-21 0,-21 0 0,21 0 16,1 0-16,-22 0 0,0-1 16,0 1-16,0 0 0,0-21 0,0 21 15,0-1-15,0 1 0,0 0 0,-22 0 16,1 21-16,0 0 0,0 0 15,0 0-15,-22 0 0,22 0 16,0 0-16,-21 0 0,21 21 16,-1-21-16,1 21 0,0 0 15,0-21-15,21 22 0,0-1 0,0 0 16,0 0-16,0 0 16,21-21-1,0 0-15,0 0 0,1 0 0</inkml:trace>
  <inkml:trace contextRef="#ctx0" brushRef="#br0" timeOffset="38182.33">15240 11599 0,'-21'22'0,"21"-1"16,0 0-16,-21 21 0,21-21 15,0 1-15,0-1 0,0 0 16,0 21-16,0-21 0,0 22 0,0-1 16,0-21-16,0 22 0,0-1 0,-22 0 15,22 43 1,0-43-16,-21 1 0,21-22 0,-21 21 0,21 0 16,0 1-16,-21-22 0,0 21 0,21-21 15,-21 1-15,21 20 0,0-21 16,0 0-16,0 0 0,21-21 31,0 0-31,-21-21 16,21 0-16,-21 0 0</inkml:trace>
  <inkml:trace contextRef="#ctx0" brushRef="#br0" timeOffset="38508.62">15219 11748 0,'0'-22'16,"0"44"-16,-21-65 0,21 22 0,0 0 0,0 0 0,0 0 15,0-1 1,0 1-16,21 21 0,21-21 16,-21 0-16,22 21 0,-22 0 15,0 0-15,0 0 0,0 0 16,0 21-16,-21 0 0,22 0 15,-22 1-15,0-1 0,0 0 0,0 0 16,0 0-16,-22 0 0,22 1 16,-42-1-16,21-21 0,0 21 0,0 0 15,-22 0-15,22-21 0,0 21 0,-21-21 16,20 0-16,1 22 0,0-22 16,0 0-16,42-22 31</inkml:trace>
  <inkml:trace contextRef="#ctx0" brushRef="#br0" timeOffset="38804.44">15769 11070 0,'0'-21'0,"0"42"0,21-63 0,-21 21 15,0 42 1,0 0 0,-21 0-16,0 22 0,0-22 15,21 21-15,-21 22 0,-1-22 0,22 0 16,-21 64-16,0-42 0,0 20 16,21-41-16,0-1 15,0-21-15,0 21 0,0-20 0,0 20 16,0-21-16,0 0 0,0 0 0,0 1 15,0-1-15,21-21 16,0 0-16,0 0 16</inkml:trace>
  <inkml:trace contextRef="#ctx0" brushRef="#br0" timeOffset="39208.22">15938 11705 0,'22'0'47,"-1"0"-47,0 0 0,0 0 15,0 0-15,-21-21 16,21 0-16,1 21 0,-22-21 15,21 0-15,0-1 16,-21 1-16,-21 21 31,0 0-31,-1 21 0,1 1 16,0-1-16,0 0 0,-21 21 16,20-21-16,22 1 0,0-1 15,0 0-15,0 0 16,0 0-16,0 0 0,0 1 15,0-1-15,22-21 16,-1 0-16,0 0 0,0 0 0,0 0 16,0 0-16,1 0 0,20 0 0,-21 0 15,0-21-15,0 21 0,1-22 16,-1 1-16</inkml:trace>
  <inkml:trace contextRef="#ctx0" brushRef="#br0" timeOffset="39788.8">12848 12383 0,'-21'0'16,"42"0"-16,-63 0 0,21 0 15,42 0 17,0 0-32,0 21 0,21-21 15,64 0-15,-21 0 0,-22 0 16,22 0-16,21 0 0,-21 0 16,20 0-16,1 0 0,0 0 0,0 0 15,21 0-15,-21 0 0,0 0 0,21 0 16,-22 0-16,1 0 15,0 0-15,-21 0 0,21 0 0,-22-21 16,1 21-16,0 0 0,-1 0 0,-20 0 16,-1 0-16,1 0 0,-22-22 15,22 22-15,-22 0 0,-21 0 0,21 0 16,-20 0-16,-1 0 0,0 0 0,0 0 16,-21-21-16,0 0 31,-21 21-31,0 0 15,0 0-15,-22-21 0,1 21 16,0 0-16</inkml:trace>
  <inkml:trace contextRef="#ctx0" brushRef="#br0" timeOffset="40280.04">12785 12615 0,'21'0'31,"21"0"-31,-21 0 0,22 0 0,-22 0 16,85 0-1,-43 0-15,85 0 0,-63 0 16,21 0-16,-22-21 0,22 21 0,0 0 0,21 0 16,0 0-16,0 0 0,0-21 15,0 21-15,191 0 16,-234 0-16,64 0 15,-84 0-15,-1 0 0,1 0 16,-22 0-16,1 0 0,-1 0 0,0 0 16,-21 0-16,22 0 0,-22 0 0,21 0 15,-21 0 1,-21 21 0,-21-21 15,0 0-16,0 0-15</inkml:trace>
  <inkml:trace contextRef="#ctx0" brushRef="#br0" timeOffset="42540.76">3768 11240 0,'-22'0'16,"1"0"-16,0 0 0,0 0 16,-21 0-16,20 0 0,1 0 0,0 0 15,0 0-15,-21 0 0,20 0 0,-41 0 16,21 0 0,-1 0-16,22 0 0,0 0 0,0 0 15,0 0-15,-1 0 0,1 0 16,42 0 31,1 0-47,20 0 0,0 0 0,1 0 15,-1 0-15,0 0 0,22 0 0,20 0 16,-20 0-16,21 0 0,-1 0 16,-20 0-16,42 0 0,-22 0 0,1 0 15,21 0-15,0-22 0,21 22 0,-22-21 16,1 21-16,0 0 0,-21 0 15,21-21-15,-22 21 0,1 0 0,0 0 16,-1-21-16,1 21 0,0 0 0,-22 0 16,22 0-16,-1-21 0,-20 21 15,-1 0-15,1 0 0,-22 0 0,64 0 16,-85 0-16,22 0 16,-22 0-16,0 0 0,-42 0 46,0 0-46,-1 0 0,1-21 16,0 21-16,-21 0 0</inkml:trace>
  <inkml:trace contextRef="#ctx0" brushRef="#br0" timeOffset="43656.64">3175 11324 0,'0'0'0,"0"21"47,0 1-31,0-1-16,0 0 15,0 21-15,0-21 0,0 1 16,0 20-16,21 21 0,0-41 15,-21 20-15,21 0 0,-21 1 16,22-1-16,-22 0 0,0 22 0,0-22 16,0 0-16,0 1 0,0-1 0,0 0 15,0 1-15,0-1 0,0-21 16,0 22-16,-22-22 0,22 0 0,0 0 16,0 0-16,0 0 0,0 1 15,0-1-15,0 0 16,22-21 31,-1 0-47,0-21 15,0 21-15,0-21 0,0 21 16,1-22-16,20 22 0,0 0 0,1-21 16,41 0-16,-20 21 0,-1 0 15,1-21-15,-1 21 0,22 0 16,-22-21-16,22 0 0,0 21 0,21 0 15,-22-22-15,22 22 0,-21 0 0,21-21 16,-1 21-16,-20 0 0,0 0 16,21 0-16,-22-21 0,-20 21 0,20 0 15,1-21-15,-21 21 0,20 0 16,-20 0-16,20 0 0,-20-21 0,-1 21 16,1 0-16,-1 0 0,1 0 15,-22 0-15,1 0 0,-1 0 0,-21 0 16,21 0-16,-20 0 0,-1 0 0,0 0 15,-21-21-15,21 21 16,0 0-16,-21-22 31,0 1-15,0 0 0,0 0-16,0 0 0,0 0 0,0-22 15,0 22-15,0 0 16,0 0-16,0-22 0,0 22 15,0-21-15,0 0 0,0-1 0,0 1 16,0 0-16,0-22 0,0 22 0,0-1 16,0 1-16,0 0 0,0-1 15,0 1-15,0 21 0,0-21 0,0 20 16,0 1-16,0 0 0,-21 21 47,0 21-47,0 0 15,0-21-15,-1 22 0,1-22 16</inkml:trace>
  <inkml:trace contextRef="#ctx0" brushRef="#br0" timeOffset="44040.93">3937 11303 0,'0'0'0,"0"21"31,0 0-31,0 1 16,0 20-16,0 0 0,0 1 0,21-1 16,0 21-16,-21-20 0,0-1 15,0 22-15,21-22 0,-21 0 0,0 22 16,22-22-16,-22 0 0,0-20 16,0 20-16,0-21 0,0 0 15,0 0-15,0 1 0,21-22 16,0-22-1,-21 1 1,0 0-16,21 0 0</inkml:trace>
  <inkml:trace contextRef="#ctx0" brushRef="#br0" timeOffset="44284.79">4360 11218 0,'0'0'15,"43"85"-15,-22-43 16,0 1-16,-21-1 0,21 22 16,0-22-16,-21 21 0,21-20 0,-21 20 15,22-20-15,-22 20 0,0 22 16,0-22-16,0-20 0,0-1 0,0 0 16,0-21-16,0 22 0,0-22 15,0 0-15,0 0 0,21-42 31,-21 0-31,21 0 0,0 0 16</inkml:trace>
  <inkml:trace contextRef="#ctx0" brushRef="#br0" timeOffset="44520.66">4995 11240 0,'43'84'15,"-43"-41"-15,0-1 16,0 0-16,21 1 0,-21-1 0,21 21 16,-21-20-16,0-1 0,0 0 0,0 1 15,21 20-15,-21-20 0,0-1 16,0-21-16,0 21 0,0 1 0,0-22 16,0 0-16,0 0 0,0 0 15,0 1-15,0-44 31,0 1-31</inkml:trace>
  <inkml:trace contextRef="#ctx0" brushRef="#br0" timeOffset="44772.52">5609 11240 0,'21'0'16,"-21"21"-16,0 0 15,0 21-15,0 1 0,0-22 16,0 42-16,21-20 0,-21-1 0,0 0 16,0 1-16,0-1 0,0 0 15,0 1-15,0-1 0,0 0 0,0-21 16,0 64-16,0-64 0,0 0 16,0 22-16,0-22 0,0 0 0,-21 0 15,42-42 16,1 0-31</inkml:trace>
  <inkml:trace contextRef="#ctx0" brushRef="#br0" timeOffset="44996.39">6096 11261 0,'0'-21'15,"0"42"-15,21-42 0,-21 42 16,0 0-16,0 21 0,0 1 15,0-1-15,0 0 0,0 1 0,21 20 16,-21-21-16,0 1 0,0-1 0,0 0 16,0 1-16,0-1 0,0-21 15,0 22-15,0-22 0,0 21 0,0-21 16,-21 0-16,21 1 0,-21-1 0,0 0 16,0-21-1,-1 0-15</inkml:trace>
  <inkml:trace contextRef="#ctx0" brushRef="#br0" timeOffset="45384.17">3619 11536 0,'0'0'0,"-42"0"0,0 0 16,-1 0-16,22 0 0,0 0 0,0 0 15,42 0 1,0 0-16,22 0 0,-1-21 16,64 0-16,42-1 15,-63 22-15,20 0 0,1-21 0,0 21 16,0 0-16,0 0 0,21 0 15,0-21-15,-21 21 0,-1 0 0,1 0 16,106 0-16,-127 0 16,20 0-16,-41 0 0,21 0 0,-22 0 15,1 0-15,-1 0 0,-21 0 16,1 0-16,-1 0 0,-21 0 0,0 0 16,1 0-16,-1 0 0,0 0 15,-42 0 1</inkml:trace>
  <inkml:trace contextRef="#ctx0" brushRef="#br0" timeOffset="45707.98">3619 11832 0,'0'0'0,"22"0"16,-1 0-16,21 0 15,0 0-15,1 0 0,20 0 0,1-21 16,20 21-16,1 0 0,0-21 16,-1 21-16,22 0 0,0 0 0,0-21 15,21 21-15,-21 0 0,-22 0 16,22 0-16,-21 0 0,0 0 15,-1 0-15,-20 0 0,-1 0 0,1 0 16,-22 0-16,0 0 0,1 0 0,-1 0 16,-21 0-16,0 0 0,1 0 0</inkml:trace>
  <inkml:trace contextRef="#ctx0" brushRef="#br0" timeOffset="57476.8">16849 4128 0,'0'-22'15,"0"1"17,-22 21-32,1 0 15,0 0-15,0 0 16,0 0-16,0 0 0,-1 0 16,1 0-16,0 0 0,0 0 15,0 21-15,-22 1 0,22-1 0,-21 0 16,0 21-16,20-21 0,-20 22 0,21-1 15,-21 0-15,20 1 0,-20-1 16,21 0-16,21 1 0,-21-1 0,21 0 16,-21 64-16,21-42 15,0-1-15,0-20 0,0 20 0,21-21 16,0 43-16,0-43 0,0 1 16,0-1-16,1-21 0,-1 0 15,0 22-15,0-22 0,0-21 16,0 21-16,22 0 0,-22-21 0,0 0 15,21 0-15,-20 0 0,41 0 16,22 0 0,-64-21-16,21 0 0,1 0 0,-1 0 15,-21-1-15,21 1 0,1 0 0,-22-21 16,21 21-16,-21-22 0,1 1 0,-1 21 16,0-22-16,0 1 0,0-21 15,0 20-15,1 1 0,-22 0 0,0-1 16,0 1-16,0 0 0,0-1 15,0 1-15,0 21 0,0-22 0,0 1 16,0 0-16,-22 21 0,1-22 16,0 22-16,0-21 0,0 21 15,-43-22-15,22 22 0,21 21 16,-22 0-16,22 0 0,-21 0 16,21 0-16,-22 0 0,22 0 0,-21 0 15,0 0-15,20 0 0,-20 21 0,21-21 16,-21 21-16,-22 1 15,43-1-15,0 0 0,0-21 0,-1 21 16,1 0-16,0-21 0,0 21 16,0 1-16,0-1 0,42-21 47,0 0-47</inkml:trace>
  <inkml:trace contextRef="#ctx0" brushRef="#br0" timeOffset="57936.01">16595 4212 0,'21'-21'15,"-21"0"-15,21 21 16,-21-21-16,21 21 0,0-21 0,0-1 16,-21 1-16,22 0 0,-1 0 0,0 0 15,21 0-15,-21-1 0,43-41 16,-43 42-16,21 0 0,1-1 16,-22-20-16,21 21 0,1 0 15,-1 0-15,0-22 0,1 22 16,-1 0-16,0-21 0,-21 20 0,22 1 15,-22 0-15,0-21 0,0 21 0,0 21 16,22-43-16,-22 43 16,-21-21-16,0 0 15,21 21 79</inkml:trace>
  <inkml:trace contextRef="#ctx0" brushRef="#br0" timeOffset="58385.08">17505 3408 0,'21'0'16,"0"0"-16,21 0 15,-20 21-15,20-21 16,0 0-16,1 0 0,20 0 0,1 0 15,-1 21-15,1-21 0,-1 0 16,22 0-16,-1 0 0,1 0 0,0 0 16,21 0-16,-22 0 0,1 0 15,0 0-15,-22 0 0,22 0 0,42 0 16,0 0 0,-85 0-16,22 0 0,-1 0 0,-21 0 15,1 0-15,20 0 0,-20 0 16,-1 0-16,0 0 0,1 0 0,-1 0 15,-21 0-15,21 0 0,-20 0 16,-1 0-16,0 0 0,0 0 16,-21-21 15,-21 21-15,0 0-1</inkml:trace>
  <inkml:trace contextRef="#ctx0" brushRef="#br0" timeOffset="58767.86">19833 3556 0,'0'21'0,"0"-42"0,0 63 16,0-20-16,0-1 0,-21 0 0,21 0 16,0 21-16,0-20 0,0 20 15,0-21-15,0 43 16,0-22-16,0 21 0,21-20 15,0-1-15,0 0 0,1-20 16,-1 20-16,0-21 0,0 21 0,0-20 16,0-1-16,1 0 0,-22 0 15,21-21-15,0 0 16,-21 21-16,-21-21 31,0 0-15,-1-21-16</inkml:trace>
  <inkml:trace contextRef="#ctx0" brushRef="#br0" timeOffset="59338.54">19897 4318 0,'0'0'16,"-22"21"-16,1 0 0,-21 1 0,21-1 15,-22 0-15,22 21 0,-21-21 0,-22 43 16,1-1 0,21-41-16,20 20 0,-20-21 0,21 21 15,0 1-15,0-1 0,21 0 16,0-20-16,0 20 0,0 0 0,0-21 15,0 43-15,0-22 0,21-21 16,0 1-16,21-1 0,-21 0 16,22 0-16,-1 0 0,-21 0 0,22 1 15,20-22-15,-21 21 0,1-21 16,-1 0-16,0 0 0,1 0 0,-22 0 16,21 0-16,22 0 15,-22 0-15,-21-21 0,22-1 16,-22 22-16,42-63 0,-20 42 15,-1-22-15,-21 22 0,21-21 0,-20 0 16,-1-1-16,21 1 0,0-64 16,1 21-1,-43 43-15,0 0 0,0-1 0,0 1 16,0 0-16,-21-1 0,-22 1 0,22 21 16,-21-21-16,-1 20 0,1-20 0,0 21 15,-1 0-15,1 0 0,0-1 16,-43 1-16,43 21 0,-1 0 15,1 0-15,21 0 0,-21 0 16,20 0-16,1 21 0,0-21 0,-21 22 16,21-22-16,21 21 0,-22-21 15,-20 0 1,21 0-16,-21 21 0</inkml:trace>
  <inkml:trace contextRef="#ctx0" brushRef="#br0" timeOffset="59912.21">16997 4297 0,'-21'21'0,"42"-42"0,-64 42 16,43 0-16,0 0 16,22-21 15,-1 0-31,21 0 0,0 0 0,1 0 16,20 0-16,1 0 0,20 0 0,1 0 15,0 0-15,21 0 0,-1 0 16,1 0-16,21 0 0,0 0 0,21 0 15,-21 0-15,0 0 0,0 0 16,0 22-16,-21-22 0,0 0 16,106 0-16,-128 0 0,1 0 15,0 0-15,-22 0 0,1 0 16,-1 0-16,-20 0 0,-1 0 0,0 0 16,1 0-16,-22 0 0,0 0 15,0 0-15,-21-22 31,0 1-31,-42 21 0,21-21 16,-1 21-16</inkml:trace>
  <inkml:trace contextRef="#ctx0" brushRef="#br0" timeOffset="60438.91">17335 3789 0,'0'21'16,"0"-42"-16,0 63 0,0-21 0,0 1 16,0-1-16,22 0 15,-1 0-15,0-21 0,0 0 16,0 21-16,22-21 0,-22 0 0,21 0 15,-21 0-15,22 0 0,-1 0 16,-21 0-16,21-21 0,1 21 16,-22-21-16,42 0 0,-41 0 15,-22-1-15,0 1 0,0 0 16,0 0-16,0 0 0,0 0 16,-22-1-16,1 22 0,0-21 15,0 21-15,-21 0 0,20 0 0,-20 0 16,21 0-16,-21 0 0,20 0 15,1 0-15,0 21 0,-21 1 0,21-22 16,21 21-16,-22 0 0,1 0 16,21 0-16</inkml:trace>
  <inkml:trace contextRef="#ctx0" brushRef="#br0" timeOffset="60676.77">17674 4064 0,'0'0'0,"0"254"31,0-212-31,0 1 0,0-1 0,0 0 16,-21 1-16,21-22 0,0 21 16,0-21-16,0 43 15,0-43-15,0 0 0,0 0 0,0 1 16,0-1-16,21-21 31,-21-21-31,0-1 16,0 1-16</inkml:trace>
  <inkml:trace contextRef="#ctx0" brushRef="#br0" timeOffset="61020.58">17738 4128 0,'21'0'0,"-21"21"0,21 63 31,-21-41-31,0-22 0,0 21 16,21-21-16,-21 1 15,21-22-15,0 0 16,1 0-1</inkml:trace>
  <inkml:trace contextRef="#ctx0" brushRef="#br0" timeOffset="61625.23">18182 3747 0,'-21'0'0,"42"0"0,-63 21 16,21 0 0,21 0-16,-22-21 0,22 21 15,0 0-15,0 1 16,22-22-16,-1 0 16,0 0-16,21 0 0,-21 0 15,1 0-15,20 0 0,-21 0 16,21 0-16,-20 0 0,-1 0 0,0 0 15,0-22-15,0 1 0,-21 0 16,0 0-16,0 0 16,-21 21-16,0-21 0,0-1 0,0 22 15,-1 0-15,-20 0 16,21 0-16,0 0 0,-22 0 0,22 0 16,0 0-16,0 22 0,0-1 15,0-21-15,21 21 0,0 0 16,0 0-16,0 0 15,21-21 1,0 0-16,0 0 0,0 22 0,0-22 16,1 0-16,-1 0 0,21 21 15,-42 0-15,21 0 16,-21 0-16,0 0 0,0 22 16,0-22-16,0 21 0,0 1 15,-21-1-15,0 0 0,0 22 0,21-22 16,-21 0-16,-1 1 0,1-1 15,-21 43-15,42-43 0,0-21 16,-21 22-16,21-22 0,0 0 0,0 0 16,0 0-16,0 0 0,0-42 47,21 0-47,-21 0 0,21 0 15,0 0-15,-21-22 0,21 22 16</inkml:trace>
  <inkml:trace contextRef="#ctx0" brushRef="#br0" timeOffset="61956.04">18309 4149 0,'-21'0'0,"42"0"0,-63 21 0,-1 0 0,22 0 16,-21 0-16,21 1 0,0-1 16,-22 0-16,22 0 0,0 0 0,21 0 15,-21 1-15,0-1 16,42-21 31,0-21-47,0 21 0,0-22 0,0 1 15,1 0-15,-1 0 0,0 0 16,0-22-16,0 22 0,43-21 16,-43 0-16,0 42 0,0 0 15,-21 21 1,0 0-1,21-21-15,-21 21 0,0 0 16,22 0-16,-1-21 16,0 0-1,0 0-15,0 0 0,0 0 16</inkml:trace>
  <inkml:trace contextRef="#ctx0" brushRef="#br0" timeOffset="62576.69">18859 3768 0,'-21'0'16,"0"0"-16,0 21 0,0 0 16,-22 0-16,22-21 0,0 21 15,0 1-15,0-1 0,21 0 0,0 0 16,0 0-16,0 0 15,21 1 1,0-22-16,0 0 0,0 0 16,1 0-16,83 0 15,-83 0-15,20-22 0,-21 1 16,21 21-16,-20-21 0,-1 0 0,0 21 16,0-21-16,-21 0 0,0-1 0,0 1 15,0 0-15,-21 0 16,0 0-16,0 0 0,-1 21 0,-20 0 15,21 0-15,0 0 0,-22 0 16,22 0-16,0 0 0,0 0 0,0 0 16,0 21-16,-1-21 0,22 21 15,0 0 1,0 0-16,22-21 16,-22 21-16,21-21 15,0 0-15,0 22 0,0-1 16,0 21-16,1-21 15,-22 0-15,0 1 0,0-1 0,0 21 16,0 0-16,0 1 0,0-22 0,0 21 16,-22 1-16,1 20 0,0-21 15,0 1-15,0-1 0,0-21 0,-1 22 16,1-1-16,0 0 16,21-21-16,0 1 0,0 20 0,0-21 15,-21 0-15,21 0 0,0 1 0,0-1 16,0 0-16,0 0 15,0-42 17,21 21-32,-21-21 0,21 0 0,0-1 15,1-20-15,-22 21 0,21 0 0</inkml:trace>
  <inkml:trace contextRef="#ctx0" brushRef="#br0" timeOffset="62916.49">18859 4297 0,'0'0'0,"0"-21"0,-21 21 0,0 0 15,0 0-15,-21 0 0,20 21 0,1-21 16,-21 21-16,21-21 0,-22 21 16,22 0-16,0-21 0,0 22 0,0-22 15,0 0-15,21 21 16,21-21 15,0-21-31,0 21 0,21-22 0,-20 1 16,-1 21-16,21-21 0,-21 0 0,0 0 15,22 0-15,-22-1 0,0 1 16,0 21-16,0 0 0,1-21 0,-1 21 16,-21 21-1,0 0-15,0 1 16,0-1-16,0 0 0,0 0 0,0 0 16,0 0-16,0 1 0,0-1 15,0 0-15,0 0 16,21-21-1,0 0-15,0 0 16,-21-21-16,21 21 0</inkml:trace>
  <inkml:trace contextRef="#ctx0" brushRef="#br0" timeOffset="63526.14">19198 3789 0,'0'0'0,"-21"0"0,0 0 16,0 21-16,-1 0 15,22 0-15,0 1 16,22-22 0,-1 21-16,0-21 0,0 0 15,0 0-15,0 0 16,22 0-16,20-21 0,-42 21 0,22-22 15,-22 22-15,0-21 16,0 21-16,-21-21 0,0 0 0,0 0 16,0 0-16,-21-1 15,0 22-15,0 0 0,0 0 16,-22 0-16,22 0 0,0 0 16,0 0-16,-22 0 0,22 22 0,0-1 15,21 0-15,0 0 16,21 0-1,0-21 1,1 0-16,-1 21 0,0 1 16,0-22-16,0 21 15,-21 0-15,0 0 0,21 0 0,-21 22 16,0-1-16,0 0 0,0 1 16,0-1-16,0 85 15,-21-64-15,0-20 0,21-1 16,-21 0-16,21-20 0,0 20 15,-21-21-15,21 0 0,-21 0 0,21 22 16,-22-22-16,22 0 0,-21-21 16,21 21-16,0 0 15,-21 1-15,21-44 32,0 1-17,21 21-15,-21-21 0,0 0 0,0 0 16,21 0-16,1-22 0,-22 22 15,21-21-15,-21 21 0</inkml:trace>
  <inkml:trace contextRef="#ctx0" brushRef="#br0" timeOffset="63840.96">19262 4276 0,'0'21'0,"0"-42"0,-43 42 0,22 0 0,0 0 16,0 0-16,0 1 0,-1-1 0,22 0 15,-21-21 1,21 21-16,21-21 31,1-21-31,-1 0 16,0 21-16,0-21 0,0-1 0,22 1 15,-22 0-15,0 0 0,0 0 16,0 0-16,0-1 0,-21 1 0,22 0 16,-1 21-16,-21 21 31,0 0-31,0 1 0,0-1 0,0 0 15,0 0-15,-21 0 0,21 0 16,0 1-16,-22-1 0,22 0 16,0 0-16,22-21 31,-1-21-31</inkml:trace>
  <inkml:trace contextRef="#ctx0" brushRef="#br0" timeOffset="64661.5">19791 3810 0,'-21'0'0,"42"0"0,-64 0 16,1 21-16,21 0 0,0-21 15,-22 22-15,22-1 0,21 0 16,0 0-1,21 0-15,1-21 16,-1 0-16,0 0 0,0 0 16,0 0-16,0 0 0,22-21 0,-22 21 15,0-21-15,21 0 0,-20 21 16,-22-21-16,0-1 0,0 1 16,0 0-16,0 0 15,-22 21-15,1 0 16,0 0-16,0 0 0,0 0 15,0 0-15,-1 0 0,1 21 16,21 0-16,0 0 16,0 1-16,0-1 15,0 0-15,0 0 16,21-21-16,-21 21 0,22-21 16,-1 0-16,0 21 15,0-21-15,-21 22 0,0-1 16,0 0-16,0 0 0,0 0 15,0 0-15,0 1 0,0-1 16,0 21-16,-21-21 0,0 22 0,21-22 16,-21 21-16,-1-21 15,22 0-15,-21 22 0,21-22 0,-21 0 16,21 0-16,-21 0 0,21 1 0,0-1 16,0 0-16,-21-21 15,21 21 1,0-42 15,21 21-31,0-21 0,-21 0 0,21-1 16,0 1-16,-21 0 0,0-21 15,0-1-15,0 22 0,0 0 16,0 0-16,0 0 0,0 0 16,0-1-16,-21 22 15,0 0-15,-21 22 0,21-1 16,-1-21-16,1 21 0,0 0 15,21 0-15,-21-21 0,21 21 16,21-21 0,0 0-16,0 0 15,1-21-15,-1 21 0,21-21 0,-21 21 16,22-21-16,-22 0 0,21 0 16,-21-1-16,0 22 0,1-21 0,-1 21 15,0 0-15,-21 21 16,0 1-16,-21-1 15,0 0-15,-1 0 0,1 0 16,-21 0-16</inkml:trace>
  <inkml:trace contextRef="#ctx0" brushRef="#br0" timeOffset="65413.07">11663 4424 0,'0'-21'16,"0"42"46,21-21-46,21 0-16,-21 0 0,22 0 0,84 0 16,-64 0-16,22 0 15,0 0-15,20 0 0,-20 0 0,42 0 16,-21 0-16,21 0 0,0 0 0,21 0 15,0 0-15,-21 0 0,21 0 16,-21 0-16,0 0 0,0 0 16,-21 0-16,0 0 0,0 0 15,-21 0-15,-1 0 0,1 0 16,-22 0-16,22 0 0,-64 0 0,22 0 16,-43-21-16,-22 0 31,1 21-31,0 0 15,-21 0-15,21 0 0,-22 0 0,1 0 16,0 0-16</inkml:trace>
  <inkml:trace contextRef="#ctx0" brushRef="#br0" timeOffset="65815.84">12319 4466 0,'0'0'0,"-21"0"16,21-21-16,21 21 15,21 0-15,-21 0 16,22 0-16,-1 0 15,0 0-15,22 0 0,-1 0 0,22 0 16,0 0-16,21 0 0,-1 0 0,1 0 16,106 0-16,-106 0 15,0 0-15,-22 0 0,128 0 16,-127 0-16,20 0 0,-20 0 16,0 0-16,-22 0 0,22 0 0,-43 0 15,22 0-15,-22 0 0,0 0 0,-20 0 16,-1 0-16,0 0 0,0-21 15,-21 0 17,-21 21-17,21-21-15</inkml:trace>
  <inkml:trace contextRef="#ctx0" brushRef="#br0" timeOffset="66232.6">14626 3979 0,'0'0'0,"21"43"16,-21-22-16,21 64 15,1-43 1,-1-21-16,0 0 0,0 0 15,0 1-15,0-1 0,1 0 0,-1 0 16,21 0-16,-21-21 0,0 21 16,64 1-16,-21-22 15,-43 0-15,0 0 0,0 0 16,0 0-16,0 0 0,1 0 16,-22-22-16,0 1 15,0 0 1,-22 21-16,1 0 0,0 0 15,0 0-15,0 0 0,-22 0 0,22 21 16,-21 0-16,21 1 0,-22 20 16,1-21-16,21 0 0,-21 0 0,-43 43 15,43-43-15,-1 0 0,1 0 16,0 1-16,-1-1 0,1-21 16,0 0-16,-1 0 0,1 0 0</inkml:trace>
  <inkml:trace contextRef="#ctx0" brushRef="#br0" timeOffset="66909.74">12425 3090 0,'0'0'0,"-106"0"31,85 22-31,0-1 0,-22 0 0,22 0 16,-21 43-16,42-43 16,0 21-16,0-21 0,0 0 0,0 22 15,0-22-15,42 0 16,-21 0-16,22 0 0,-22 1 0,21-22 15,0 21-15,1-21 0,-1 0 0,0 0 16,22 0-16,-22 0 0,43 0 16,-43-21-16,1 21 0,-1-22 15,0 1-15,1-21 16,-22 0-16,0 20 0,-21-20 16,0 21-16,0-21 0,-21-1 0,-22-20 15,1 42-15,0-1 0,21 1 16,-22 0-16,1 0 0,21 0 15,-22 21-15,1 0 0,0 0 0,21 0 16,-22 0-16,1 21 0,21 0 0,-22 0 16,22 0-16,0 1 15,-42 62-15,63-63 16,-22 43-16,22-22 16,0-21-16,0 22 0,22-22 0,-22 21 15,21-21-15,0 22 0,21-22 0,-21 0 16,1 0-16,20 22 15,21-22-15,-41-21 16,-1 0-16</inkml:trace>
  <inkml:trace contextRef="#ctx0" brushRef="#br0" timeOffset="67168.59">12658 3514 0,'0'0'0,"0"-21"0,0-1 0,0 44 31,0-1-31,0 0 15,0 0-15,0 21 0,0 1 16,0-1-16,0 0 0,0 22 0,0-1 16,0 1-16,-22 21 0,1-22 0,21 22 15,0-22-15,-21 1 0,0-1 16,21 1-16,0-1 0,0-20 0,0-1 16,0 0-16,0 1 0,0-22 0,0 21 15,0-21-15,0 0 16,0 1-16,0-1 0,0-42 31,0-1-31</inkml:trace>
  <inkml:trace contextRef="#ctx0" brushRef="#br0" timeOffset="67617.34">12636 3852 0,'0'-21'16,"0"42"-16,-21-84 0,0 42 0,0 0 15,0 21-15,0 0 0,-1 0 16,-20 0-16,21 21 0,0-21 16,-22 21-16,22 0 0,-21 0 15,21 0-15,-22 1 0,22-1 16,0 0-16,21 0 0,0 0 16,0 0-16,0 1 0,0-1 0,0 0 15,21 0 1,0-21-16,1 0 15,-1 0-15,21-21 0,-21 0 16,0 0-16,1-1 0,-1 1 16,0 0-16,0 0 0,0 0 0,0-22 15,1 22-15,-1 0 0,0 0 16,0 0-16,0 0 0,0 21 0,-21-22 16,22 22-1,-1 0-15,-21 64 31,21-43-31,-21 0 0,21 0 16,-21 1-16,0-1 0,21 0 16,0 0-16,1 21 0,-22-20 15,21-1-15,0 0 0,0 0 16,-21 0-16,21-21 0,0 21 16,1-21-16,-1 0 0,0 0 15,0 0-15</inkml:trace>
  <inkml:trace contextRef="#ctx0" brushRef="#br0" timeOffset="68144.03">13568 3217 0,'-21'0'16,"42"0"-16,-64 0 0,22 0 0,0 0 0,0 0 16,0 0-16,0 22 0,-1-1 15,1 21-15,-42 64 16,42-64-16,21-21 0,0 22 16,0 41-16,0-62 0,0 20 15,0-21-15,21 0 0,0 0 16,0 1-16,21-1 0,1 0 15,-1-21-15,-21 0 0,22 0 0,-22 0 16,21 0-16,0 0 0,-20-21 16,-1 21-16,21-21 0,-21-1 15,0 1-15,1 0 0,-1-21 0,0 21 16,-21-22-16,21 1 0,-21-85 16,0 85-16,-21-1 15,0 1-15,-22 21 0,22-22 16,0 22-16,-21 21 0,-1-21 0,1 21 15,21 0-15,-43 0 0,22 0 0,0 0 16,-1 21-16,1 0 0,-21 1 16,41-1-16,-20 0 0,21 0 0,0 0 15,21 0-15,0 1 0,0 20 16,0-21-16,0 0 0,0 0 0,21 22 16,0-22-16,0 0 0,22 0 15,-22 22-15,0-22 0,21 0 16,-21 0-16,22 0 0,-1 0 15</inkml:trace>
  <inkml:trace contextRef="#ctx0" brushRef="#br0" timeOffset="68443.86">13695 3725 0,'0'-21'31,"0"42"-31,0 1 0,-21-1 16,21 0-16,-22 0 0,22 21 15,0 1-15,-21-1 0,0 0 16,0 64-16,0-42 16,21-22-16,-21 22 0,-1-1 0,22-21 15,0 22-15,0-22 0,0 1 16,0-1-16,0 0 0,0 1 0,0-1 16,0 0-16,0-21 0,0 22 0,0-22 15,0 0-15,0 0 0,0 0 16,22-21-1,-1-21 1,-21 0-16,0 0 0,0-21 16,21 20-16,-21-20 0,21 0 0,-21-1 15,21-20-15</inkml:trace>
  <inkml:trace contextRef="#ctx0" brushRef="#br0" timeOffset="68764.67">13631 4170 0,'0'-42'0,"0"84"0,0-127 15,0 43-15,0 21 0,0 0 16,-21-1-16,0 22 0,0 0 0,0 0 15,-22 0-15,22 0 0,0 22 0,-21-1 16,20-21-16,-20 21 0,21 0 16,-21 21-16,20-20 0,1-1 15,21 0-15,-21 0 16,21 0-16,0 0 16,21-21-16,0 0 0,1 0 15,-1 0-15,0 0 16,0-21-16,0 0 0,22 21 0,-22-21 15,21 0-15,-21-22 0,22 22 0,-22-21 16,21 21-16,-21 0 0,0-1 16,1-20-16,-1 42 0,0-21 0,0 21 15,0 21 1,0 0-16,-21 0 0,0 22 0,22 20 16,-1-20-16,-21-1 0,0-21 15,0 21-15,21-20 0,-21-1 16,21 0-16,-21 0 0,21 0 0</inkml:trace>
  <inkml:trace contextRef="#ctx0" brushRef="#br0" timeOffset="73740.21">13610 3217 0,'0'0'0,"0"22"16,0-1 0,0-42 15,0-1-31,-21 1 15,21 0-15,0 0 0,0 0 16,0 0-16,0-1 0,0 1 0,0 0 16,0-21-16,0 21 0,0-22 0,21 22 15,-21-21-15,0-1 16,21 1-16,0-43 0,1 43 16,-1-21-16,0 20 0,0 1 15,0 0-15,0-1 0,22 1 0,-22 0 16,21-1-16,1 22 0,20-21 15,-21 21-15,22-1 0,-22 1 0,22-21 16,-1 21-16,-20 0 0,20 21 16,128-64-16,-128 64 15,1-21-15,-1 21 0,22-21 16,21 21-16,-22 0 0,22 0 16,0 0-16,21 0 0,-21 0 0,0 0 15,-1 21-15,-20 0 0,233 43 16,-107-22-1,-126-21-15,21 21 0,-22-20 16,1 20-16,0 0 0,-1-21 0,-20 22 16,-1 20-16,22-20 0,-21-1 15,-22 21-15,21-20 0,-20 20 0,-1-20 16,0 20-16,1-21 0,-22 1 16,0-1-16,0 22 0,-21-22 15,21 0-15,-21 1 0,22-1 0,-1-21 16,-21 21-16,0-20 0,21 20 0,0-21 15,-21 0-15,0 0 16,0 1-16,0-1 16,-21-21-1,0 0-15,0 0 16,-1 0-16,1 0 0,0-21 16,0 21-16,0-22 0,0 22 15,-1-21-15</inkml:trace>
  <inkml:trace contextRef="#ctx0" brushRef="#br0" timeOffset="74044.03">16700 3048 0,'43'0'15,"-22"0"-15,0 21 0,0 0 16,0 1-16,1-22 0,-1 21 0,0 0 16,0 21-16,21 1 15,1-22-15,-22 0 0,0 0 16,21 0-16,-20 0 0,-1 1 16,0-1-16,21 0 0,-21-21 0,1 21 15,-1-21-15,0 0 0,-21 21 16,21-21-16,0 0 0,0 0 15,1 0-15,-22-21 16,0 0-16</inkml:trace>
  <inkml:trace contextRef="#ctx0" brushRef="#br0" timeOffset="74285.89">17865 2709 0,'-43'85'31,"22"-64"-31,0 0 0,0 22 0,0-22 16,-1 0-16,1 21 0,0-20 15,-21 20-15,21-21 0,-22 0 0,22 22 16,-21-1-16,-22 21 15,22-41-15,21 20 0,-22 0 16,22-21-16</inkml:trace>
  <inkml:trace contextRef="#ctx0" brushRef="#br0" timeOffset="78932.24">3260 4382 0,'0'0'0,"21"0"0,0 0 16,0 0-16,0 0 0,43-22 15,-43 1 1,0 21-16,-21-21 31</inkml:trace>
  <inkml:trace contextRef="#ctx0" brushRef="#br0" timeOffset="80856.14">3492 3725 0,'0'0'0,"-21"22"16,21-1-16,-21 0 0,21 0 15,-21 21-15,21 1 0,0-1 0,-21 0 16,21 22-16,-21-22 0,21 22 16,-22-22-16,22 22 0,0-22 0,-21 43 15,21-22-15,0-21 16,0-20-16,0-1 16,0 0-16,21-21 31,-21-21-31,0 0 0,22-1 15,-1 22-15,-21-21 0,0 0 16,21 0-16,-21-21 0,21 20 16,-21 1-16,21 0 0,-21-21 15,21 21-15,1-1 0,-22 1 0,21 0 16,21 0-16,-21 21 16,0 0-16,-21 21 15,22 0-15,-1 0 0,-21 1 0,0-1 16,0 0-16,21 21 0,-21-21 15,21 1-15,-21-1 0,21 0 16,-21 0-16,21-21 0,1 0 16,-1 21-16,0-21 0,0 0 15,0 0-15,0 0 0,1 0 16,-1-21-16,0 21 0,42-42 16,-41 21-16,-1-22 15,0 22-15,0 0 0,-21 0 16,0 0-16,0-1 0,0-20 0,21 42 15,-21-21-15,0 0 0,0 42 32,0 0-32,0 0 15,0 22-15,0-22 0,0 0 0,0 0 16,0 21-16,0-20 0,0-1 16,21 0-16,-21 0 0,0 0 0,22 0 15,-1-21-15,0 22 0,0-22 16,0 0-1,0 0-15,1 0 0,-1 0 0,0 0 16,0-22-16,0 1 0,0 0 16,1 0-16,-1 0 0,-21 0 15,0-1-15,0 1 0,0 0 16,0-21-16,0 21 0,-43-85 16,43 85-16,-42-1 15,21-20-15,0 21 0,0 0 0,-1 21 16,1 0-16,0 0 0,0 21 15,0 0-15,0 0 0,-1 0 16,22 22-16,0-22 0,-21 21 16,21 22-16,0-22 15,0-21-15,0 22 0,0-22 0,0 0 16,21 0-16,1-21 16,-1 0-16,0 0 0,0 0 0,0 0 15,0 0-15,1 0 16,-1 0-16,21 0 0,-21-21 0,22 21 0,-22-21 15,21 0-15,-21-1 0,22 1 0,-22 0 16,21 0-16,-21 0 16,0-22-16,1 22 0,-22 0 0,21 0 15,-21 0-15,0 42 16,0 0 0,0 0-16,0 0 15,0 1-15,0-1 0,0 0 0,0 0 16,0 0-16,0 0 0,0 1 15,0-1-15,0 0 0,0 0 16,21-21-16,0 0 16,0 0-16,0 0 0,1 0 15,20 0-15,-21 0 0,0-21 16,0 21-16,1-21 0,-1 0 16,0 21-16,-21-22 0,21 1 0,0 0 15,-21-21-15,21 21 16,-21 42 15,0 0-15,0 0-16,0 0 0,0 0 15,0 1-15,0-1 0,0 0 0,-21 0 16,21 0-16,0 0 0,21-21 16,1 0-1,-1 0 1,0 0-16,0 0 0,0 0 0,0 0 0,1-21 15,20 21-15,-21-21 0,0 0 16,0 0-16,1 0 0,-1-1 16,0 1-16,0-21 0,0 21 0,0 0 15,1-22-15,-22 22 0,0-21 16,21 21-16,-21-1 0,0 44 31,0-1-31,-21 0 16,21 0-16,0 0 0,0 22 15,0-22-15,0 0 0,0 0 0,0 0 16,0 0-16,0 1 0,0-1 16,0 0-16,21-21 0,-21 21 15,21-21-15,-42 0 47,0 0-47,-1 0 0,1-21 16,0 21-1,0 0-15,21-21 0,-21 21 16,0 0 0,21 21-1,0 0-15,21-21 16,-21 21-16,21 0 0,0-21 0,0 0 16,0 22-16,1-22 0,-1 0 0,0 0 15,21 0 1,43 0-16,-64 0 0,21 0 15,1 0-15,-1-22 0,0 22 16,1-21-16,-1 0 0,0 0 0,-20 21 16,20-21-16,-21 0 0,0-1 0,0 1 15,-21-21-15,0 0 16,0 20-16,0 1 0,-21 21 16,0 0-16,0 0 15,0 0-15,0 0 0,-1 21 0,1 1 16,0-1-16,21 21 0,0-21 15,0 0-15,0 1 0,0-1 0,0 0 16,0 0-16,0 0 0,0 0 16,21-21-1,0 22-15,1-22 0,-1 0 16,0 0-16,0 0 0,0 0 16</inkml:trace>
  <inkml:trace contextRef="#ctx0" brushRef="#br0" timeOffset="82256.34">4149 5271 0,'0'21'32,"21"-21"-32,0 0 15,0-21-15,21-1 0,-20 1 16,20 0-16,0 0 0,1 0 0,-1-22 16,0 22-16,-21-21 0,22 0 0,-1 20 15,-21-20-15,0 0 16,-21 21-16,0-22 0,0 22 0,0-21 15,0 21-15,0-1 0,-21 1 16,0 21-16,0 0 0,0 0 0,-22 0 16,22 21-16,0 1 0,0-1 0,0 21 15,-22 0-15,22 1 0,0 20 16,0 1-16,0-1 0,0 1 16,-1-1-16,22 1 0,-21 20 0,21-20 15,0-1-15,-21 22 0,21 63 16,0-84-16,0-1 0,0 1 0,0-22 15,0 22-15,0-22 0,0 0 16,0 1-16,0-1 0,21-21 16,-21 0-16,21 0 0,1 1 0,-1-1 15,0-21-15,0 0 0,0 0 16,0-21-16,22-1 0,-22 1 0,21 0 16,1-21-16,41-43 0,-41 43 15,-1-1-15,-21-20 0,0-1 16,0 22-16,-21-21 0,0-1 0,0 1 15,-21 20-15,0 1 0,-21 0 0,-1-1 16,1 22-16,-21 0 0,20 0 16,1 21-16,0 0 0,-43-21 15,64 21-15,0 0 16,-1 0-16,22-22 16,22 22-16,-1-21 0,0 21 15,0-21-15,21 0 0,1 21 16,20-42-16,1 20 0,-22 1 15,0 0-15,1 0 0,20 21 16,-20-21-16,-1 0 0,0-1 0,1 22 16,-1 0-16,-21 0 0,0 0 0,0 0 15,1 0-15,-1 0 0,-21 22 16,0-1-16,0 0 0,0 0 0,0 0 16,0 0-16,0 1 0,0 20 0,0-21 15,0 0-15,0 0 16,0 1-1,21-22-15,0 0 0,0 0 16,0-22-16,1 22 16,-22-21-16,42-21 0,-21 21 15,0 0-15,-21-1 0,21-20 16,-21 21-16,22 0 0,-22 0 16,0-1-16,0 1 0,0 0 0,0 0 15,0 42 1,0 0-16,0 0 0,0 1 15,0-1-15,0 0 16,0 21-16,0-21 0,0 1 0,0-1 0,0 0 16,0 0-16,0 0 0,21 0 15,0-21-15,0 22 0,0-22 16,43 0-16,-43 0 16,21 0-16,-21-22 0,22 22 15,-1-21-15,0 0 0,-20 0 0,20 0 16,-21-22-16,21 22 0,-20-21 0,-1 0 15,-21 20-15,0-83 16,0 62-16,0 1 0,0 0 0,0-1 16,0 22-16,0 0 0,0 0 0,0 0 15,-21 21-15,-1 21 16,22 21-16,-21-21 0,21 22 16,0-1-16,0 0 15,0 1-15,0-1 0,0 0 0,0 1 16,0-22-16,0 21 0,0-21 0,0 0 15,0 1-15,43 20 16,-22-42-16,0 0 0,0 0 0,0 0 16,0 0-16,22 0 0,-22-21 0,21 0 15,-21-1-15,22 1 0,-22 0 16,21-21-16,-21 21 0,22-22 0,-22 1 16,0 0-16,0-1 15,0 1-15,1-22 0,-22 22 0,21 21 16,-21-21-16,0 20 0,0 1 0,0 0 15,0 42 1,0 0-16,0 1 0,0 20 0,-21 0 16,21 1-16,0-1 0,0 0 0,0 1 15,0-1-15,0 0 0,0 1 16,0-1-16,21-21 0,0 0 0,0 0 16,0 1-16,22-1 0,-22-21 15,21 0-15,0 0 0,22 0 0,-22-21 16,22-1-16</inkml:trace>
  <inkml:trace contextRef="#ctx0" brushRef="#br0" timeOffset="95525.79">12277 10689 0,'0'0'0,"-22"0"16,1 0 0,0 0-16,0 0 15,42 0 17,0 21-32,0-21 15,22 0-15,-22 0 0,21 0 16,-21 0-16,22 0 0,-1 0 15,-21 0-15,0 0 0,22 0 0,-22 0 16,0 0-16,0 0 16,-42 0-1,0 0 1,0 0-16,-22 0 0,22 0 0,0 0 16,-21 0-16,21 0 0,-1 0 0,-20 0 15,21-21-15,-21 21 0,20 0 0,1 0 16,-21 0-16,21 0 0,0 0 15,-1 0-15,1 0 16,0 0-16,21 21 16,0 1-16,0-1 15,0 0-15,0 0 0,0 0 16,0 0-16,0 1 0,0-1 0,0 21 16,0-21-16,0 22 0,0-22 0,0 21 15,0 0-15,0 1 0,0-1 0,0 22 16,0-22-16,-21 21 0,21-20 15,-21 20-15,0 1 0,21-1 0,-22 1 16,1-1-16,-42 128 16,42-64-16,21-64 15,-22 1-15,22-22 0,0 22 0,0-22 0,0 0 16,0 1-16,0-22 16,22 21-16,-1-21 0,0 0 0,42 1 15,-20-22-15,-22 0 0,21 0 16,22 0-16,-22 0 0,22-22 0,-1 1 15,1 0-15,-1 0 0</inkml:trace>
  <inkml:trace contextRef="#ctx0" brushRef="#br0" timeOffset="96350.55">14753 10626 0,'64'0'31,"-43"0"-31,0 21 0,21-21 16,1 0-16,-1 0 0,43 21 15,-43-21-15,21 0 0,-20 0 0,20 0 16,-20 0-16,-1 0 0,0 0 16,43 0-16,-43 0 0,-21 0 15,22-21-15,-22 21 0,21 0 0,-21 0 16,1 0-16,-1 0 0,0 0 16,0 0-16,0 0 0,0 0 15,1 21-15,-22 0 16,0 0-1,0 22-15,0-22 0,21 21 0,-21 1 16,0-1-16,21 43 0,-21-43 16,0 0-16,0 22 0,21-22 0,-21 0 15,21 22-15,-21-22 0,0 1 16,0 20-16,0-21 0,0 1 0,0-22 16,0 21-16,0 43 15,0-64-15,0 21 0,0-20 0,0 20 0,-21-21 16,0 0-16,21 22 0,-21-1 15,-22 0 1,22-21-16,0 1 0,0-1 0,0 0 16,0 0-16,-1-21 0,-20 21 0,-21 0 15,20 1-15,1-22 0,0 0 16,-1 0-16,-20 0 0,-1 0 16,-20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5:36:08.4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402 1969 0,'21'0'15,"0"0"1,-21-22-16,22 22 15,-1 0 1,-42 0 31</inkml:trace>
  <inkml:trace contextRef="#ctx0" brushRef="#br0" timeOffset="1255.48">1249 720 0,'0'-21'16,"0"42"-16,0-64 0,0 22 15,0 0 1,0 42 15,0 0-31,-21 1 0,21 20 16,-22-21-16,1 43 0,21-22 16,0 21-16,-21-20 0,0 20 15,0 1-15,21-22 0,-21 22 0,21-22 16,-22 43-16,22-64 15,-21 21-15,21-21 0,0 0 0,0 1 16,0-1-16,0 0 0,0 0 16,21-21-1,-21-21 1,0 0-16</inkml:trace>
  <inkml:trace contextRef="#ctx0" brushRef="#br0" timeOffset="1621.25">1143 783 0,'0'-21'16,"0"0"-16,0 0 0,21-43 31,0 64-31,0 0 0,1-21 0,20 21 16,0 0-16,-21 0 15,22 0-15,-22 21 0,21 0 0,-21 1 16,22 20-16,-22 0 0,21 1 16,-21-1-16,1 21 0,-1-20 15,0 20-15,-21-20 0,0-1 16,0 21-16,0-20 0,0-1 0,0-21 16,0 22-16,0-22 0,0 21 15,0-21-15,0 0 0,0 1 0,0-1 16,-21 0-16,0-21 15,21 21-15,-22-21 32,1 0-32,21-21 15,-21 21-15,21-21 0,0 0 16</inkml:trace>
  <inkml:trace contextRef="#ctx0" brushRef="#br0" timeOffset="1844.13">1058 1334 0,'-21'0'0,"42"0"0,-63 21 16,21-21-16,42 0 31,0-21-31,21-1 16,-20 22-16,20-21 0,-21 21 15,21-21-15,1 21 0,-1-21 16,43 0-16,-64 21 15,21 0-15,-21-21 0,1 21 16,-1 0-16,0 0 0,0-22 0,0 22 16,0 0-16</inkml:trace>
  <inkml:trace contextRef="#ctx0" brushRef="#br0" timeOffset="2303.88">1820 1080 0,'0'-43'16,"0"22"-16,0 0 15,0 0 1,21 21 0,1 0-1,-1 21-15,0 0 16,0 0-16,0 0 0,-21 1 0,21-1 15,1 21-15,-1-21 0,-21 0 16,0 22-16,21-22 0,-21 0 16,21 21-16,-21-20 0,0 20 15,0-21-15,0 0 0,0 0 0,0 1 16,-21-1 0,0-21-16,0 0 15,21-21 1,0-1-16,0 1 0,0 0 0,0 0 15,0 0-15,0-22 0,0 22 16,0-21-16,0 21 0,0 0 16,0-22-16,21 22 0,0 0 0,0 0 15,-21 0-15,42-22 16,-20 43-16,-1-21 0,0 21 16,0 0-16,0 0 15,0 0-15,1 0 16</inkml:trace>
  <inkml:trace contextRef="#ctx0" brushRef="#br0" timeOffset="2790.06">2392 1016 0,'0'-21'31,"0"0"-31,0 0 16,21 21-16,0 0 0,0 0 16,0 0-1,1 0-15,-1 0 0,0 0 16,21 0-16,1 42 0,-22-21 16,0 0-16,21 22 0,-21-1 15,1-21-15,-1 21 0,-21-20 16,0-1-16,0 21 0,0 22 15,0-22 1,0-21-16,-21 0 0,21 0 0,0 1 0,-22-22 16,1 21-16,21-42 31,0-1-31,0 1 16,0 0-16,0-21 0,0 21 15,0-1-15,0-20 0,0 21 16,0-21-16,0-1 0,0 22 0,21-21 15,-21 21-15,22-1 0,-1-41 16,0 63-16,0-21 16,0 0-16,-21-1 0,21 22 0,1 0 15,-1 0-15,0 0 16,0 0-16,0 0 16,0 0-16,1 0 0,-1 22 15,0-1-15</inkml:trace>
  <inkml:trace contextRef="#ctx0" brushRef="#br0" timeOffset="3383.73">3598 1101 0,'0'0'0,"0"-21"0,21 21 16,-21-22-16,0 1 0,0 0 15,0 0-15,-21 0 0,21 0 16,-21-1-16,0 22 16,21-21-16,-21 0 0,0 21 15,-22 0-15,22 0 16,0 0-16,0 21 0,-22 0 16,22 1-16,0 20 0,0-21 0,0 21 15,0 1-15,-1-22 0,1 21 16,0 1-16,21-1 0,-21-21 0,21 43 15,0-22-15,0-21 16,0 0-16,0 0 0,0 1 16,21-22-16,0 21 0,22-21 15,-22 0-15,0 0 0,21 0 0,-21 0 16,22-21-16,-22 21 0,21-22 16,-21 1-16,22 0 0,-22-21 15,0 21-15,0-1 0,0-20 0,1 0 16,-1-1-16,0 22 0,0-21 15,-21 0-15,0 20 0,0 1 0,0 0 16,21 0-16,-21 0 16,0 42 15,0 0-31,-21 0 0,21 22 0,0-22 16,0 21-16,0-21 0,0 0 15,0 64 1,0-64-16,0 22 0,0-22 15,0 0-15,0 0 0,21-21 16,0 0-16,1 21 0,20-21 16,-21 0-16,0 0 0,0 0 15,1 0-15,-1-21 0,21 21 16,-21-21-16,0 0 0,1 0 0</inkml:trace>
  <inkml:trace contextRef="#ctx0" brushRef="#br0" timeOffset="4207.45">4233 1016 0,'0'-21'0,"0"42"0,0-63 0,0 21 0,0-1 16,0 1-1,-21 42 1,21 1-16,0-1 16,0 0-16,0 0 0,0 0 15,-21 22-15,21-22 0,0 0 0,0 0 16,0 21-16,0-20 0,0-1 0,0 0 15,0 0-15,0 0 16,21 0-16,0-21 16,0 0-1,1 0-15,-1 0 0,0 0 0,21 0 0,-21 0 16,1-21-16,-1 0 16,-21 0-16,21 0 0,0 0 0,0-1 15,0 1-15,-21 0 0,43-21 16,-43 21-16,0-1 0,21-20 15,0 21-15,-21 0 16,0 0-16,0-1 0,21 1 16,-21 42 15,0 1-31,0-1 16,0 0-16,0 0 0,0 0 0,0 0 15,-21 22-15,21-22 0,0 21 16,0 43-1,0-64-15,-21 21 0,21 1 0,0-1 0,0 0 16,0 1-16,0 20 0,0-20 16,0 20-16,0-21 0,0 22 0,0-1 15,0 1-15,0-1 0,0 1 0,0-22 16,0 22-16,0-1 0,0-20 16,0 84-16,21-22 15,-21-62-15,0-1 0,0 22 16,21-22-16,0 0 0,-21 1 0,0-22 15,0 21-15,22-21 0,-22 0 0,21 1 16,-21-1-16,0 0 16,0 0-16,-21-21 15,-1 0-15,1 0 0,0 0 16,0 0-16,-21 0 0,20-21 16,-20 0-16,0 0 0,-1-1 0,-20 1 15,21-21-15,-1 0 0,-63-64 16,22-21-1,63 63-15,-22 1 0,22-1 0,21 1 0,0-1 16,0 1-16,0 20 16,0-20-16,0 21 0,21-22 0,0 22 0,1-1 15,-1 1-15,0 0 16,0 21-16,0-22 0,0 22 0,1-21 16,20 21-16,-21-1 0,0 1 15,22 0-15,-22 0 0,0 0 0,0 0 16,0 21-16,0-22 0,1 1 15,-22 0 1</inkml:trace>
  <inkml:trace contextRef="#ctx0" brushRef="#br0" timeOffset="4740.14">6223 550 0,'-21'-21'0,"42"42"0,-42-63 15,21 21-15,0 42 32,0 0-17,0 22-15,0-22 0,0 21 16,0 0-16,0 1 0,0 20 16,0 1-16,0-22 0,0 22 0,0-1 15,0 43-15,0-21 16,0-43-16,0 0 0,0-21 15,0 22-15,0-22 0,0 0 16,0 0-16,0 0 16,21-21-16,0-21 15</inkml:trace>
  <inkml:trace contextRef="#ctx0" brushRef="#br0" timeOffset="5189.89">5884 677 0,'-21'-21'0,"42"42"0,-63-42 0,21 0 0,21 0 16,-21 0-16,21 0 16,0-22-16,42 1 15,0 21-15,-21 0 16,22-1-16,-1 22 0,0-21 0,1 21 15,20 0-15,1 0 0,-1 0 16,1 0-16,20 0 0,1 21 16,-21 1-16,20-1 0,1 21 15,-22 0-15,1 1 0,-1-1 0,-20 0 16,-1 22-16,-21-22 0,0 22 16,-21-1-16,0-20 0,0 20 0,-21-21 15,-21 1-15,0-1 0,-1 0 0,-20 1 16,-1-22-16,1 21 15,-1-21-15,1 1 0,-1-1 0,1 0 0,20-21 16,1 21-16,0-21 0,21 0 16,-22 0-16,22 0 0,0 0 0,-21 0 15,20 0-15,22-21 16,0 0 0,0 0-1,22-1 1,-1 1-16,0 21 0,0-21 0,0 0 15</inkml:trace>
  <inkml:trace contextRef="#ctx0" brushRef="#br0" timeOffset="5592.62">7048 1185 0,'43'22'32,"-22"-22"-32,0 0 0,0-22 15,22 1 1,-22 0-16,0 0 0,0 21 0,0-21 16,0 0-16,-21-1 0,0 1 15,22 21-15,-22-21 0,0 0 0,0 0 16,0 0-16,-22-1 15,1 22-15,0 0 0,0 0 16,0 0-16,21 22 16,-21-22-16,-1 21 0,1 0 0,0 21 15,0-21-15,0 1 0,21 20 16,0-21-16,-21 0 0,21 22 0,0-22 16,0 0-16,0 0 0,0 0 0,0 0 15,0 1-15,21-1 16,0-21-16,0 0 0,0 0 15,0 0-15,1 0 0,20 0 16,-21 0-16,0 0 0,64-21 16</inkml:trace>
  <inkml:trace contextRef="#ctx0" brushRef="#br0" timeOffset="6141.32">7937 931 0,'0'0'0,"0"-21"0,-105 0 32,83 21-32,1 0 0,21 21 15,-21 0-15,0 1 0,0-1 0,0 0 16,-22 64 0,22-22-16,21-42 15,0 22-15,0-22 0,0 0 16,0 0-16,0 0 0,0 0 0,0 1 0,0-1 15,21 0-15,0-21 16,1 0-16,-1 21 0,42-21 16,-42 0-16,1 0 0,20 0 0,-21 0 15,21-21-15,-20 0 0,20 21 16,-21-21-16,0-1 0,22-20 0,-22 21 16,21-21-16,-21-1 0,0 1 15,1 0-15,-1-22 0,0 22 0,0-22 16,-21 1-16,0 20 0,21 1 15,-21 0-15,0-1 0,0 1 0,0 21 16,0 0-16,0 0 0,0 63 31,0-21-15,-21 0-16,21 22 0,0-1 16,0 0-16,0 1 0,0-1 0,0 21 15,-21-20-15,21 41 16,0-41-16,-21-1 0,21-21 15,0 22-15,0-22 0,0 21 0,0-21 16,0 0-16,0 1 0,0-1 16,21 0-16,0-21 0,0 0 15,0 0-15,1 0 16,-1 0-16,0 0 0,21-42 16</inkml:trace>
  <inkml:trace contextRef="#ctx0" brushRef="#br0" timeOffset="6644.27">8890 1122 0,'0'0'16,"0"-21"-16,0 0 0,0-1 15,0 1-15,0-21 0,0 0 16,0 20-16,0-20 0,-21 21 16,0 21-16,-1-21 0,1 0 15,0 21-15,0 0 0,0 0 16,0 21-16,-1-21 0,-20 63 15,21-42-15,0 22 16,0-1-16,21 0 0,-22-20 0,1 20 16,21 0-16,0 1 0,0-22 0,0 21 15,0-21-15,0 0 0,0 22 16,0-22-16,0 0 0,0 0 16,21-21-16,43 0 15,-43 0-15,0 0 0,0 0 16,22 0-16,-22-21 0,0 0 0,0 0 15,22 0-15,-22-1 16,0 1-16,-21-21 0,21 21 0,0-22 16,-21 1-16,0-21 15,0 41-15,0 1 0,0 0 0,0 0 16,0 42 0,0 0-1,-21 0-15,21 1 0,-21-1 0,21 0 16,0 0-16,0 0 0,0 22 15,0-22-15,0 0 0,0 0 0,0 0 16,0 0-16,0 1 16,21-22-16,0 21 0,0-21 15,1 0-15,-1 0 0,0 0 16,0 0-16,0 0 0,0 0 16,1 0-16,-1-21 0</inkml:trace>
  <inkml:trace contextRef="#ctx0" brushRef="#br0" timeOffset="7051.46">9229 1122 0,'0'0'16,"0"-21"-16,0 0 0,0-1 15,0 1-15,0 0 16,21 0-16,0 21 16,0 0-16,0 0 15,0 0-15,1 0 0,-1 0 16,21 0-16,-21 21 0,0 0 0,1 0 0,-1 1 15,0-1-15,0 0 16,0 21-16,-21-21 0,0 1 0,0 20 16,0-21-16,0 0 0,0 0 15,0 1-15,-21-1 0,0 0 0,0 0 16,21 0-16,0 0 0,-21-21 0,-1 22 16,22-44 15,0 1-31,0 0 15,0 0-15,0 0 0,0-22 16,22 22-16,-22 0 0,0-21 0,21 21 16,-21-22-16,21 1 15,0-22-15,0 43 0,0 0 16,1 0-16,-1 0 16,0 21-16,0-21 0,0 21 15,0 0-15,1-22 0,-1 22 16,0 0-16,0 0 0</inkml:trace>
  <inkml:trace contextRef="#ctx0" brushRef="#br0" timeOffset="7677.17">10266 1249 0,'21'0'0,"-42"0"0,63 0 16,-21-21-16,0 21 0,-21-21 0,22-1 16,-1 1-16,-21 0 15,21 0-15,-21-21 0,0 20 16,0 1-16,0-21 0,0 21 0,0 0 0,0-22 16,-21 1-16,0 21 15,-1 21-15,1 0 16,0 0-16,0 0 0,-21 21 15,20 0-15,1 0 0,-21 22 0,21-22 16,0 21-16,-22 0 0,22 1 16,0-1-16,0 0 0,0 1 0,21-22 15,0 21-15,0-21 0,0 1 0,0-1 16,0 0-16,0 0 0,21 0 16,0-21-16,0 0 0,0 21 0,0-21 15,22 0-15,-22 0 16,21 0-16,-21 0 0,1-21 0,-1 21 15,0-21-15,0 0 0,0 0 0,0 0 16,1-1-16,-22 1 16,21-21-16,0-64 15,21 21-15,-42 64 16,0 0-16,0-21 0,0 21 0,0-1 16,0 44-1,0-1-15,0 0 16,0 0-16,0 0 0,0 22 15,0-1-15,0-21 0,0 21 16,0-20-16,0-1 0,0 21 0,0-21 16,0 0-16,0 1 0,0-1 0,0 0 15,0 0-15,21-21 16,1 0-16,-1 0 0,0 0 16,0 0-16,0 0 15,0-21-15,1 0 0,-1 0 0,21-1 16,-21 1-16,0 0 0</inkml:trace>
  <inkml:trace contextRef="#ctx0" brushRef="#br0" timeOffset="7960.19">11091 529 0,'0'-21'0,"0"42"0,0-63 0,0 21 16,-21 21-16,21-21 0,-21 21 15,0 0-15,0 21 0,21 0 16,0 0-16,-22 0 15,1 0-15,21 22 0,-21-1 0,21 43 16,0 21 0,-21-64-16,21 21 0,0-20 0,0-1 15,0 0-15,0 1 0,0-1 0,0 0 16,0-20-16,0 20 0,0 21 16,0-41-16,21-1 15,-21 0 1,21-21-16,0 0 0,1 0 15,-1 0-15,0-21 0,0 0 0,0 21 16,0-22-16</inkml:trace>
  <inkml:trace contextRef="#ctx0" brushRef="#br0" timeOffset="8220.04">11451 931 0,'0'0'16,"0"22"15,0-1-31,-42 42 16,42 1-1,0-43-15,-21 0 0,21 21 0,0-20 16,-22-1-16,22 21 0,0-21 16,0 0-16,0 1 0,0-1 15,0 0-15,0 0 16,22-21-1,-1 0-15,0 0 16,0-21-16,21 21 0,-20-21 0,-1 0 16,0-1-16</inkml:trace>
  <inkml:trace contextRef="#ctx0" brushRef="#br0" timeOffset="8976.26">11853 995 0,'0'0'16,"-21"21"15,0 0-31,21 0 0,0 1 16,-21-1-16,0 0 0,21 21 15,0-21-15,0 1 0,-22-1 0,22 21 16,0-21-16,0 0 0,0 1 16,0-1-16,0 0 0,0 0 15,0 0-15,22-21 31,-1 0-31,-21-21 16,0 0 0,0 0-16,0 0 15,0-1-15,0 1 0,0-42 16,0 42-16,0-22 0,0 22 16,0 0-16,21 0 0,0 0 0,0-1 15,0 1-15,1 0 0,-1 0 0,0 0 16,21 21-16,-21 0 0,22 0 15,-1 0-15,-21 0 0,64 21 16,-64 0-16,0 0 0,0 0 16,1 22-16,-1-22 0,-21 21 0,0-21 15,0 22-15,0-22 0,0 21 16,0-21-16,0 22 0,0-22 0,0 21 16,0-21-16,0 1 15,-21-22-15,21 21 0,-22 0 16,1-21-1,0-21 1,21 0 0,0-1-16,0-20 0,21 21 15,0-21-15,1 20 0,-1-20 0,0 0 16,0-1-16,0 1 0,22-21 16,-22 20-16,21 1 0,0 0 0,1-1 15,-1 22-15,0 0 0,1 0 16,-1 0-16,0 21 0,22 0 15,-22 21-15,1 0 16,-22 0-16,0 21 0,0 1 0,-21-22 16,0 21-16,0 1 0,0-1 0,0-21 15,0 21-15,-21 1 0,21-22 16,-21 21-16,0-21 0,-1 1 0,-20 20 16,42-21-16,-21-21 15,21 21-15,-21-21 0,21 21 16,0-42 15,0 0-15,0 0-16,0 0 0,0-22 0</inkml:trace>
  <inkml:trace contextRef="#ctx0" brushRef="#br0" timeOffset="9204.17">12044 487 0,'0'0'0,"-21"0"0,-1 0 16,1 0-16,0 0 16,0 0-16</inkml:trace>
  <inkml:trace contextRef="#ctx0" brushRef="#br0" timeOffset="9435.25">10731 720 0,'-21'0'0,"42"0"0,-42 21 32,42-21-32,22 0 0,-22 0 15,21 0-15,1 0 0,-1-21 16,0 0-16,1 21 0,-1 0 0,0 0 16,1-22-16,-1 22 0,-21 0 0,21 0 15,-20 0-15,-1 0 0,-21-21 16</inkml:trace>
  <inkml:trace contextRef="#ctx0" brushRef="#br0" timeOffset="10755.5">1228 1884 0,'-43'0'0,"-168"0"31,168 0-31,22 0 0,-21 0 16,21 0-16,-22 0 0,22 0 15,0 0-15,0 0 16,0 0-16,42 0 47,0 0-47,0 0 15,0 0-15,43 0 0,-22 0 16,-21 21-16,22-21 0,20 0 16,-21 0-16,22 0 0,21 0 0,-22 0 15,22 0-15,-1 0 0,1 0 16,0 0-16,21 0 0,-22 0 16,107-21-16,-85 21 0,-1 0 15,22-21-15,-21 21 0,21-21 16,0 21-16,0 0 0,0-22 15,0 22-15,0 0 0,21-21 0,-21 21 16,22 0-16,-1-21 0,-21 21 16,21 0-16,0-21 0,21 0 0,-20 21 15,-1 0-15,0-21 0,21 21 16,-21 0-16,1-22 0,20 22 0,-21 0 16,0 0-16,0-21 0,22 0 15,147 21-15,22-21 16,-191 21-16,21 0 0,1 0 15,-1-21-15,22 21 0,-22 0 16,0 0-16,1 0 0,-22-21 16,21 21-16,0 0 0,1 0 0,-1-22 15,-21 22-15,22 0 0,147-21 16,-148 21-16,1 0 0,-22 0 16,0-21-16,0 21 0,22 0 0,-22 0 15,0 0-15,0-21 0,0 21 16,-21 0-16,0 0 0,254-21 15,-127 21-15,-148 0 16,0 0-16,0 0 0,-22 0 16,1 0-16,0 0 0,-22 0 15,1 0-15,-1 0 0,-20 0 0,-1 0 16,0 0-16,-21 0 0,22 0 16,-22 0-16,-21-21 93</inkml:trace>
  <inkml:trace contextRef="#ctx0" brushRef="#br0" timeOffset="10863.44">12954 1461 0,'0'21'47,"-21"-21"-32,0 21-15</inkml:trace>
  <inkml:trace contextRef="#ctx0" brushRef="#br0" timeOffset="13540.53">931 3323 0,'0'0'16,"-21"0"-16,21-21 31,0 0-15,0 0-1,0 0-15,21-1 16,-21 1-16,21 21 0,1-21 16,-22 0-16,21 0 0,0 0 15,-21-1-15,21 1 0,-21 0 0,21 21 16,-21-21-16,0 0 0,0 0 16,-21-1-1,0 22-15,0 0 0,-22 0 16,22 0-16,-21 0 0,21 22 15,-106 20-15,84-21 16,1 0-16,21 0 0,0 1 16,0-1-16,-1 0 0,1 0 0,21 0 15,0 0-15,0 1 0,0-1 16,0 0-16,21 0 0,1 0 16,-1 0-16,63 22 15,-62-22-15,20 0 0,-21-21 16,21 21-16,-20 0 0,20 1 15,-21-1-15,0 0 0,22 0 16,-22 0-16,0-21 0,0 21 0,-21 1 16,0-1-16,0 0 0,-21 42 15,0-41-15,-22-1 16,22 0-16,-21 0 0,-22 0 0,22-21 16,-21 21-16,-1-21 0,1 0 15,20 0-15,-20 0 0,20 0 0,1 0 16,0-21-16,-1 0 0,1-21 15,21 21-15,21-1 16,-21-20-16,21 21 0,0-21 16,0 20-16,0-20 0,0 0 15,21 21-15,0-22 0,21 22 0,-20-21 16,20 21-16,0-1 0,1 22 16,41-42-16,-41 42 0,-1 0 15,0 0-15,1 0 0</inkml:trace>
  <inkml:trace contextRef="#ctx0" brushRef="#br0" timeOffset="14251.64">1333 3344 0,'0'0'0,"0"22"46,0-1-46,0 0 0,0 0 16,-21 0-16,21 0 0,0 1 16,0-1-16,0 0 0,0 0 0,0 0 15,0 22-15,0-22 0,0 0 16,21 0-16,1 0 0,-1-21 16,0 0-16,0 0 0,0 0 15,0 0-15,22 0 0,-22 0 16,0 0-16,21-21 0,1 0 15,-22 0-15,21 0 0,-21-1 0,22 1 16,-22 0-16,0 0 0,0-21 16,0 20-16,1 1 0,-22 0 15,0 0-15,0 0 0,0-22 16,0 22 0,-22 42-1,22 1 1,0-1-16,-21 0 0,0 0 0,21 21 15,0 1-15,0-1 0,-21 0 16,21 1-16,-21-1 0,0 22 16,21-22-16,0 21 0,0 1 15,0-22-15,0 85 16,0-63-16,0-1 0,0-20 0,0 20 16,0 1-16,21 20 0,-21-41 15,21-1-15,-21 0 0,0 1 16,0-22-16,0 21 0,0-21 0,0 22 15,0-22-15,-21 0 0,-22 0 16,1 0-16,0-21 16,-1 0-16,1 0 0,0-21 15,-1 0-15,1 0 0,-21 0 0,-1-1 16,22-20-16,-22 21 0,1-21 16,20-1-16,1-20 0,0 20 15,-1-20-15,1-1 0,21 22 16,0-21-16,0 20 0,21-20 0,0 20 15,0 22-15,0-21 0,21 0 16,63-22-16,-41 43 16,-1 0-16,0 0 0,22-1 15,-1-20-15,1 21 0,-1 0 0,1 0 16</inkml:trace>
  <inkml:trace contextRef="#ctx0" brushRef="#br0" timeOffset="14762.34">2074 3344 0,'0'0'0,"0"-21"31,0 42-15,0 1-16,0-1 15,0 21-15,-21-21 0,21 0 16,0 1-16,0 20 0,-21 21 15,21-41-15,0-1 16,0 0-16,0 0 0,0 0 16,-21-21-16,21-21 31,0 0-15,0 0-16,0 0 15,0-1-15,0 1 16,0-21-16,0 21 0,21-43 15,-21 43-15,21 0 0,0-21 16,0 20-16,1 1 0,-1 0 16,0 0-16,0 0 0,21 0 0,-20 21 15,20 0-15,-21 0 0,0 0 0,43 21 16,-43 0-16,0 0 16,0 0-16,0 22 0,-21-22 15,22 0-15,-22 21 0,0-21 16,0 22-16,0-22 0,0 0 0,-22 0 15,22 22-15,-21-22 16,0-21-16,21 21 0,-21-21 16,21-21 15,0 0-31,21 21 0,0-22 16</inkml:trace>
  <inkml:trace contextRef="#ctx0" brushRef="#br0" timeOffset="15024.2">2879 2921 0,'0'0'0,"0"21"32,0 0-32,0 1 15,0 20-15,0-21 0,0 21 16,-22 1-16,1-1 0,21 0 0,-21 22 15,21-22-15,-21 1 0,21-1 16,-21 21-16,0-20 16,21-22-16,0 0 0,0 0 15,0 0-15,0 1 0,21-22 16,0 0 0,0-22-16,0 22 0</inkml:trace>
  <inkml:trace contextRef="#ctx0" brushRef="#br0" timeOffset="15240.07">2667 3260 0,'-21'0'0,"21"21"15,21-21 1,0 0-16,0 0 15,0 0-15,1 0 0,-1 0 0,21 0 16,-21 0-16,0 0 16,43-21-16,-43 21 0,0-21 15,0 21-15,1 0 0</inkml:trace>
  <inkml:trace contextRef="#ctx0" brushRef="#br0" timeOffset="15844.73">3344 3535 0,'0'0'16,"21"0"-16,1-21 16,-1 0-16,-21-1 0,21 1 15,-21 0-15,21 0 0,-21-21 16,0 20-16,0 1 0,0 0 15,0-21-15,0 21 0,0-1 0,-21 1 16,0 0-16,0 0 0,-1 21 16,-41 0-1,21 0-15,20 0 0,1 21 16,0 0-16,0 0 0,0 1 0,0 20 16,-1 0-16,1 1 0,21-1 15,0 0-15,0-21 0,0 22 0,-21-1 16,21 0-16,0-20 0,0-1 15,0 0-15,0 0 0,0 0 16,21-21-16,0 0 0,-21 21 0,22-21 0,-1 0 16,0 0-16,0 0 15,0-21-15,22 21 0,-22-21 0,0 0 16,21 0-16,-21 0 0,1-1 16,20-41-16,-21 42 0,0-43 15,-21 43-15,21-21 16,-21 21-16,0-1 0,22 1 0,-22 0 15,0 0-15,-22 42 32,22 0-32,-21 0 0,21 22 15,0-22-15,0 0 0,0 21 0,0-20 16,0 20-16,0-21 0,0 0 0,0 0 16,0 1-16,0-1 0,0 0 15,0 0-15,0 0 16,21-21-1,1 0-15,-1 0 0,0 0 0,0 0 16,0-21-16,0 21 0,1-21 16,-1 0-16</inkml:trace>
  <inkml:trace contextRef="#ctx0" brushRef="#br0" timeOffset="16347.41">3789 3323 0,'0'0'0,"0"-21"16,0 0-16,21 0 0,0 0 15,0 21-15,0-22 16,1 22-16,-1 0 0,0 0 16,0 0-16,21 0 0,-20 0 15,-1 0-15,0 22 0,-21-1 16,42 21-16,-42-21 0,21 0 16,-21 22-16,0-22 0,0 0 0,0 21 15,0-20-15,0 20 0,-21-21 16,0 0-16,0 22 0,-21-1 15,20-42-15,22 21 16,0 0-16,-21-21 0,42-21 47,-21 0-47,22 0 0,-1 0 0,0-1 0,0 1 16,0-21-16,0 21 15,-21-22-15,43 1 0,-43 0 0,21 21 16,0-22-16,0 22 0,0-21 0,1 21 15,-1-1-15,-21 44 32,0-1-32,-21 0 15,-1 21-15,22-21 0,0 22 0,-21-1 16,21 0-16,-21-20 16,21 20-16,-21-21 0,21 21 0,0-20 0,0-1 15,0 0-15,0 0 0,0 0 0,0 0 16,21 1-1,0-22-15,0 0 0,1 0 16,20 0-16,-21 0 0,21-22 16,1 1-16,-1 21 0</inkml:trace>
  <inkml:trace contextRef="#ctx0" brushRef="#br0" timeOffset="16779.16">5207 3450 0,'-21'0'0,"42"0"0,-63 0 0,20 0 15,1 0-15,0 0 16,0 0-16,42 0 31,0 0-15,0 0-16,22 0 0,-1 0 0,0 0 15,1 0-15,-1 0 0,22 0 16,-1 0-16,85 0 16,-84 0-16,20 0 0,-20 0 0,21 0 15,-22 0-15,1 0 0,-1 0 0,-21 0 16,22 0-16,-22 0 0,1 0 15,-1 0-15,21 0 0,-41 0 16,-1 0-16,-21-21 0,0 0 31,-21 0-15,-1 21-16,1-21 0,0-1 16,0 22-16,21-21 0</inkml:trace>
  <inkml:trace contextRef="#ctx0" brushRef="#br0" timeOffset="17127.29">6138 3154 0,'0'0'0,"0"21"47,21 0-32,1-21-15,-1 21 0,0-21 16,21 0-16,-21 0 0,22 22 0,20-22 15,-42 0 1,43 0-16,-22 0 0,-21 0 16,22 21-16,-22-21 15,-21 21-15,0 0 16,0 0-16,0 0 0,-21 1 16,0-1-16,-1 0 0,1 0 15,-21 0-15,21 0 0,-22 22 0,22-22 16,-21 0-16,21 21 0,-22-20 0,22-1 15,0 21-15,-42 0 16,41-20-16,1-1 16,21 0-16,-21-21 0,21-21 31</inkml:trace>
  <inkml:trace contextRef="#ctx0" brushRef="#br0" timeOffset="18956.25">9144 2731 0,'21'0'0,"-42"0"0,42-22 15,-21 1-15,0-21 16,0 21-16,0 0 15,-21 21 1,0 21-16,0 0 16,21 0-16,-22 21 0,1 1 15,0-1-15,0 0 0,0 1 0,-22 63 16,1-43-16,21-21 0,-21 22 16,20-22-16,-20 22 0,0-22 15,21 0-15,-22 1 0,1-22 0,21 21 16,0-21-16,-1-21 0,1 22 15,0-22-15,21-22 16,0 1-16,0 0 16,0 0-16,0 0 15,0-22-15,0 22 0,0-21 0,21 0 16,0-1-16,-21 1 0,22 21 16,-1-22-16,-21 1 0,42-21 15,-21 20-15,0 43 16,1 0-16,-1 21 15,-21 1-15,21-1 0,-21 0 16,0 21-16,21 1 0,-21-1 16,21 0-16,-21 1 0,0-1 0,0 0 15,21 1-15,1-22 0,-1 21 16,0-21-16,-21 22 0,42-22 16,-21 0-16,1-21 0,20 21 0,-21-21 0,64 0 15,-43 0-15,-21-21 16,22 0-16,-1 0 0,43-22 15,-64 22-15,21-21 16,0-1-16,-20 1 0,20 0 0,-21-1 16,0 1-16,0 0 0,-21-1 0,0 1 15,0 0-15,0-22 0,-21 22 0,0-22 16,-21-20 0,21 20-16,-43-20 0,22 62 15,-1-20-15,1 21 0,0 21 16,-1 0-16,1 0 0,0 0 0,-1 21 15,1 0-15,0 0 0,-1 22 16,1-1-16,21 0 0,0 22 0,0 21 16,21-22-16,0-21 0,0 1 15,0-1-15,21 22 0,0-43 16,0 21-16,0 0 0,22-20 0,-22-1 16,21 0-16,0 0 0,1 0 15,20 0-15,-20-21 0,-1 0 16,-21 0-16,21 0 0,-20 0 0,20 0 15,-21-21-15,21 0 0,-20 0 16,20 21-16</inkml:trace>
  <inkml:trace contextRef="#ctx0" brushRef="#br0" timeOffset="19463.38">10096 2921 0,'0'0'0,"0"-21"0,0 0 15,0 0-15,-21 21 16,0 0-16,0 0 0,0 0 0,0 0 16,-1 0-16,1 0 0,-21 0 0,0 21 15,20 0-15,-20 0 16,21 0-16,0 22 0,0-22 0,-1 21 16,1 0-16,0 1 0,0-22 15,21 21-15,0 1 0,-21-22 0,21 21 16,0-21-16,0 22 0,0-22 15,42 21-15,-21-42 16,0 0-16,1 0 0,-1 0 16,0 0-16,21 0 0,-21-21 15,22 0-15,-22 0 0,21-1 0,-21 1 16,1 0-16,20-42 16,-21 20-16,0-20 0,0 42 15,-21-22-15,0 22 0,0-21 0,0 21 16,0-22-16,0 22 15,0 0-15,0 42 16,0 0 0,0 0-16,0 1 0,0-1 15,0 0-15,0 21 0,0-21 0,0 22 16,0-22-16,0 21 0,0-21 16,0 22-16,0-22 0,0 0 0,22 43 15,20-43 1,-21-21-16,0 0 15,0 0-15,1 0 0,-1 0 16,0-21-16,21-1 0,-21 1 0,1 0 16</inkml:trace>
  <inkml:trace contextRef="#ctx0" brushRef="#br0" timeOffset="19736.25">10668 2625 0,'0'-21'16,"0"42"-16,0-64 0,0 22 0,0 0 0,-21 21 31,21 42-15,-21-20-16,21-1 0,0 21 15,0 0-15,-22 1 0,22 20 16,-21-20-16,0-1 0,21 0 0,0 1 16,-21 20-16,0-21 0,0 1 15,21-1-15,0-21 0,0 22 0,-22-1 16,22-21-16,0 0 0,0 0 0,0 1 15,0 20-15,22-42 16,-1 0-16,0 0 16,0 0-16,0-21 0,0 0 15,1 21-15</inkml:trace>
  <inkml:trace contextRef="#ctx0" brushRef="#br0" timeOffset="20252.49">11218 2963 0,'0'0'16,"0"-21"-16,0 0 0,0 0 16,0 0-16,-21 0 0,0 21 15,21-22-15,-21 22 0,0 0 0,-1 0 16,1 0-16,0 0 16,0 0-16,0 22 0,0-1 0,-1 0 15,-20 21-15,42 1 16,-21-22-16,0 21 0,0 0 15,21 22-15,-22-22 0,22-21 0,0 22 16,0-22-16,0 21 16,0-21-16,0 1 0,22-1 0,-1 0 15,0-21-15,0 0 0,0 0 16,0 0-16,22 0 0,-22-21 16,0 0-16,0 21 0,22-22 0,-22 1 15,0-21-15,0 21 0,0-22 0,0 22 16,1-21-16,-22 21 0,0-22 15,21 22-15,-21-21 0,21 0 16,-21 20-16,0-20 16,0 63-1,0 0-15,-21 1 16,21-1-16,0 21 16,-21-21-16,21 64 15,0-64-15,0 21 0,0-20 16,0-1-16,0 0 0,0 0 15,0 0-15,21 0 0,0-21 0,0 22 16,0-22-16,0 0 0,1 0 16,-1 0-1,21-43-15,-21 22 0,-21-21 16,21 21-16</inkml:trace>
  <inkml:trace contextRef="#ctx0" brushRef="#br0" timeOffset="20523.21">10414 2794 0,'-21'21'15,"42"-42"-15,-63 42 0,42 0 16,21-21-16,0 0 15,0 0-15,0 0 0,0 0 16,22 0-16,-22 0 0,21 0 16,1 0-16,-1-21 0,0 21 15,1 0-15,-1 0 0,0-21 16,1 21-16,-22 0 0,-21-21 16</inkml:trace>
  <inkml:trace contextRef="#ctx0" brushRef="#br0" timeOffset="21045.91">11578 2561 0,'-21'0'16,"21"-21"0,21 21-16,0 0 0,0 0 15,1 0-15,20 0 0,-21 0 16,21 0-16,1 0 0,20-21 0,-20 21 15,20 0-15,43-21 16,-64 21-16,22 0 0,-22 0 16,0 0-16,-20 0 0,20 0 0,-21 0 15,-42 0 1,0 0 0,-22 0-16,22 0 15,0 0-15,0 0 0,-21 21 16</inkml:trace>
  <inkml:trace contextRef="#ctx0" brushRef="#br0" timeOffset="21340.22">12044 2540 0,'-21'0'31,"21"21"-15,0 0-16,0 1 0,0-1 15,0 0-15,0 0 0,0 21 16,0-20-16,0 20 0,0 0 0,-22-21 16,22 22-16,-21-1 0,21-21 15,0 22-15,0 20 16,-21-42-16,21 0 0,0 1 0,0 20 0,0-21 16,0 0-16,0 0 15,0 1 1,21-44-1,-21 1 1,21 0-16,1 0 0,-1 0 16</inkml:trace>
  <inkml:trace contextRef="#ctx0" brushRef="#br0" timeOffset="22015.83">12446 2773 0,'0'21'47,"-21"0"-47,21 0 0,0 1 16,0-1-16,-21 0 0,-1 0 0,22 0 16,-21 0-16,21 1 0,-21-1 15,21 21-15,0-21 0,0 0 0,0 1 16,0-1-16,0 0 15,0 0-15,21 0 16,0-21-16,1 0 0,41 0 16,-42 0-16,0-21 15,1 0-15,20 21 0,-21-21 0,0 21 16,0-21-16,1-1 0,-1 1 0,0 0 16,0 0-16,-21 0 0,0 0 15,21-22-15,0 22 0,-21 0 16,0 0-16,0 0 15,0 42 17,0 0-17,0 0-15,0 0 0,0 0 16,0 22-16,-21-22 0,21 0 0,0 21 16,0 1-16,0-22 0,0 21 15,0 1-15,0-1 0,0 0 16,0 1-16,0 62 0,0-62 15,-21-1-15,21 0 0,0 1 16,0-22-16,-21 21 0,0 1 0,0-1 16,21 0-16,-22 1 0,1-22 0,0 21 15,21-21-15,-21 22 0,0-22 16,0 0-16,-1 0 0,1 0 0,0 0 16,0-21-16,-21 0 0,-1 0 15,22 0-15,-21 0 0,-64 0 16,21-42-1,64 42-15,0-21 0,-21 0 16,42-22-16,-22 43 0,22-21 16,0 0-16,0 0 0,0 0 15,22 0-15,-1 21 0,0-22 16,21-20-16,-21 21 16,22 0-16</inkml:trace>
  <inkml:trace contextRef="#ctx0" brushRef="#br0" timeOffset="22383.62">13187 2815 0,'-21'0'0,"42"0"0,-64 0 0,43 21 16,-21-21-16,0 22 0,0-1 15,21 0-15,0 21 0,-21-21 0,0 1 16,21 20-16,0 0 0,0 22 0,-22-22 16,22 22-16,0-22 0,-21 21 15,21-20-15,0 20 0,0-20 0,0 20 16,-21-21-16,0 43 16,21-43-16,-21 1 0,21-22 15,0 21-15,-21-21 0,-1 22 0,1-22 16,21 0-16,0 0 0,0 0 0,-21 1 15,21-1-15,0-42 32,0-1-17,21 1-15,-21 0 0,21 0 16,1-21-16,-1 20 0,0-20 0</inkml:trace>
  <inkml:trace contextRef="#ctx0" brushRef="#br0" timeOffset="22707.95">13102 3006 0,'0'-64'16,"0"128"-16,0-149 0,0 64 0,0 0 15,0 0-15,0-1 16,0 1-16,21 21 0,0 0 16,1-21-16,-1 21 0,0 0 0,0 0 15,0 0-15,22 0 0,-1 21 16,-21 0-16,0-21 0,0 22 15,-21-1-15,0 0 0,22 0 0,-22 21 16,0-20-16,0-1 0,0 0 16,0 0-16,-22 21 0,22-20 0,-21-1 15,0 0-15,0-21 0,-21 21 16,20 0-16,1-21 0,0 21 0,0-21 16,0 22-16,0-22 0,-1 0 15,1 0-15,21-22 31,21 22-31,1-21 16,-1 0-16,0 21 0</inkml:trace>
  <inkml:trace contextRef="#ctx0" brushRef="#br0" timeOffset="23067.75">13547 3027 0,'21'0'0,"-42"0"0,63-21 0,-21 21 16,0 0-16,0-21 0,1-1 16,-1 22-16,0-21 0,21 0 15,-21 0-15,1-21 16,-1 20-16,-21 1 16,0 0-16,-21 21 15,-1 0-15,1 0 0,0 0 16,0 0-16,0 0 0,-22 42 15,22-20-15,0 20 0,21-21 16,0 0-16,0 22 0,-21-22 16,21 0-16,0 21 0,-21-21 15,21 1-15,0-1 0,0 0 0,0 0 16,0 0-16,0 22 16,42-43-16,-21 0 15,0 0-15,1 0 0,-1 0 0,0 0 16,0-22-16,0 1 0,0 21 15,22-21-15,-22 0 0</inkml:trace>
  <inkml:trace contextRef="#ctx0" brushRef="#br0" timeOffset="23648.42">14330 2498 0,'0'0'0,"-21"0"0,-1 0 16,22-21-16,22 21 47,-1-22-47,0 22 0,0 0 15,21 0-15,-20 0 0,-1 0 0,0 0 16,0-21-16,0 21 0,0 0 15,-42 0 17,0 0-17,0 0-15,0 0 0,0-21 16,-1 21-16,1 0 0,-21 0 16,21 0-16,0 0 15,-1 0-15,1 21 16,0 0-16,0 1 15,21-1-15,0 0 16,0 0-16,0 0 0,-21 0 16,21 22-16,0-22 0,0 0 0,-21 21 15,21 1-15,0-22 0,0 21 16,0-21-16,-22 85 16,22-42-16,-21-22 15,21-21-15,0 0 0,0 22 0,0-22 16,0 0-16,0 0 0,0 0 0,0 1 15,0-1-15,21-21 16,1 0-16,-1 0 0,0 0 16,0 0-16,0 0 0,0 0 0,1 0 15,-1-21-15,0 21 16,0-22-16,21 1 0,-20 0 0,-1 0 16,21 0-16,-21 0 0,22-1 0</inkml:trace>
  <inkml:trace contextRef="#ctx0" brushRef="#br0" timeOffset="24124.14">15198 2371 0,'0'0'16,"21"-21"15,0 21-31,0 0 15,0 0-15,22-22 0,-22 22 0,0 0 16,0 0-16,0 0 0,0 0 0,1 0 16,-1 0-16,0 0 0,0 0 15,-21 22-15,21-1 16,-21 0-16,0 0 0,0 0 0,0 0 16,0 1-16,0 20 0,0-21 15,0 0-15,0 22 0,0-22 0,0 21 16,0 0-16,0-20 0,0 20 15,0-21-15,0 21 0,0-20 0,21-1 16,-21 42-16,0-42 16,0 1-16,0-1 0,0 0 15,0 0-15,0 0 0,-21 0 0,21 1 16,-21-1-16,0-21 0,0 21 0,21 0 16,-21-21-16,-22 21 15,-20-21-15,42 21 0,-1-21 16,1 0-16,0 0 0,0 0 0,0 0 15,0 0-15,-1 0 0,1 0 16,21-21-16,-21 21 16,21-21-16,0 0 15,0 0-15,0 0 16</inkml:trace>
  <inkml:trace contextRef="#ctx0" brushRef="#br0" timeOffset="25024.63">17801 2667 0,'42'0'16,"-20"-21"-16,-22 0 16,0 0-16,0-1 0,0-20 15,21 21-15,-21-43 16,0 43-16,0-21 0,0 21 16,0 0-16,-21-22 0,-1 22 15,1 0-15,21 0 0,-21 21 0,-42-21 16,20 21-1,1 21-15,21 0 0,-22 0 16,22 21-16,-21 1 0,21-1 0,-22 0 16,22 1-16,0 20 0,0-20 15,0 84-15,21-85 16,0-21-16,0 21 0,21-20 0,0-1 16,0 0-16,22-21 15,-22 0-15,21 21 0,0-21 0,1 0 16,-1 0-16,-21 0 0,22-21 0,-1 0 15,-21 0-15,21-1 0,1-20 16,-1-21-16,-21 20 16,-21 22-16,21-21 0,-21-1 15,0-20-15,0 21 0,0 20 16,0-20-16,0 21 0,0 0 0,0 0 16,0-1-16,-21 22 15,0 22-15,21-1 0,-21 21 16,21-21-16,0 22 0,0-1 15,0 0-15,0 1 0,0-1 0,0 0 16,0 1-16,0-22 0,0 21 16,0-21-16,0 0 0,0 1 15,21-1-15,21 0 16,-20-21-16,20 0 0,-21 0 16,0 0-16,22 0 0,-22 0 0</inkml:trace>
  <inkml:trace contextRef="#ctx0" brushRef="#br0" timeOffset="25424.4">18309 2455 0,'-21'-21'0,"42"42"0,-42-63 0,0 21 0,21 0 16,0 0-16,0-1 0,0 1 16,21 21-1,0 0-15,0 0 0,0 0 16,1 0-16,-1 0 0,0 21 15,0 1-15,0-1 0,22 21 0,-22-21 16,-21 22-16,21-1 0,0 21 16,-21-20-16,21 41 0,-21 22 15,0-63-15,0-22 16,0 0-16,-21 0 0,0 0 16,0 0-16,0-21 31,21-21-16,0 0-15,0 0 0,0 0 0,0 0 16,0-22-16,0 22 0,21-21 16,-21 21-16,21-22 0,0 1 0,0-22 15,0 22-15,-21 21 16,22 0-16,-1 0 0,0-1 0,0 1 16,0 21-16,0 0 0,1-21 15,-1 21-15,0 0 0,0 0 16</inkml:trace>
  <inkml:trace contextRef="#ctx0" brushRef="#br0" timeOffset="25847.16">18944 2392 0,'0'-21'0,"0"0"15,0-1 1,21 1-16,0 21 15,1 0-15,-1 0 16,0 0-16,0 0 0,0 0 0,0 21 16,1 1-16,-1-1 0,0 21 15,0 0-15,0-20 16,0 20-16,1 0 0,-1 1 0,-21 41 16,0-41-16,0-22 15,0 21-15,0-21 0,0 0 0,0 1 16,0-1-16,-21 0 0,-1-21 0,1 0 15,0 0-15,0 0 16,0 0-16,0-21 16,21 0-16,0-1 0,0 1 15,0 0-15,0 0 0,0-21 16,0 20-16,0-20 0,21 0 0,0 21 16,0-22-16,0-41 15,0 62-15,43-20 0,-43 21 16,0 0-16,0 0 0,22 21 15,-22 0-15,21 0 0,-21 0 0,22 0 16,-22 0-16,21 0 0,-21 21 16,22-21-16,-22 21 0</inkml:trace>
  <inkml:trace contextRef="#ctx0" brushRef="#br0" timeOffset="26395.85">20087 2561 0,'0'0'0,"0"-21"0,21 21 0,-21-21 16,0 0-16,0 0 16,0-1-16,0 1 0,0 0 0,0 0 15,0 0-15,0 0 0,-21-1 16,0 1-16,0 21 0,0 0 16,-1 0-16,1 0 0,0 0 15,-21 0-15,-1 21 0,22 1 16,0-1-16,0 21 0,0-21 0,0 22 15,-1-1-15,1 0 0,0 1 16,21-1-16,0 0 0,0 43 16,0-43-1,0-21-15,21 1 0,0-1 0,1-21 16,-1 21-16,0-21 0,0 0 16,0 0-16,0 0 0,1 0 15,41-42-15,-42 42 0,0-22 16,1-20-16,-1 21 0,0 0 15,0-22-15,-21 1 0,21 0 0,0-1 16,1 1-16,-22 0 0,21-1 0,-21 22 16,21-42-16,-21 42 15,0 42 17,0 0-32,-21 0 0,0 21 0,21 1 15,0-1-15,-22 43 16,1-43-16,21 0 0,0-20 15,-21 20-15,21-21 0,0 21 0,0-20 16,0-1-16,0 0 0,21 0 16,0-21-16,1 0 0,-1 0 15,0 0-15,21 0 16,-21 0-16,1-21 0,-1 0 16,21 0-16,-21-1 0</inkml:trace>
  <inkml:trace contextRef="#ctx0" brushRef="#br0" timeOffset="27010.49">20553 2434 0,'0'-21'0,"0"42"0,0-63 0,-21 63 31,21 0-15,0 0-16,-22 1 0,1 41 16,21 1-16,0-43 15,0 0-15,0 21 0,0-21 0,0 1 16,0-1-16,21 0 0,1-21 15,-1 0-15,0 0 0,0 0 16,21 0-16,1 0 16,-1 0-16,-21 0 0,22-21 15,-22 0-15,21 21 0,-21-22 0,0 1 16,1-21-16,-1 21 0,0-22 0,0-20 16,-21-1-1,21 43-15,-21 0 0,0 0 0,0 0 16,0 42 15,0 21-31,-21-21 0,0 22 16,21-1-16,-21 0 0,0 43 15,-1-43-15,22 22 16,0-22-16,-21 1 0,21 20 0,-21-21 16,21 22-16,-21-22 0,21 22 0,0-22 15,0 22-15,0-1 0,0-21 16,0 22-16,0-22 0,0 22 15,0-22-15,0 0 0,0 1 0,0 41 16,0-41-16,-21-1 0,0-21 16,-1 22-16,1-22 0,0 21 15,-21-21-15,-1 0 0,1 1 0,0-22 16,-1 21-16,1-21 0,-21 0 0,20 0 16,1 0-16,-22 0 0,-41-43 15,62 22-15,-41-21 16,41 0-16,1 20 0,21-20 15,-22 0-15,22 21 0,21-22 0,0 1 16,0 21-16,0-22 0,0 1 16,0-43-16,0 43 15,21 21-15,-21 0 0,22 0 16,-1-1-16,0 1 0,21 0 0</inkml:trace>
  <inkml:trace contextRef="#ctx0" brushRef="#br0" timeOffset="27580.17">21188 2350 0,'-64'105'31,"64"-62"-31,-21-22 16,21 21-16,-21 22 0,21-1 15,0-20-15,0-22 16,0 0-16,0 0 0,0 0 16,0 0-16,0-42 46,0 0-46,0 0 16,0 0-16,0 0 0,0-1 16,0-20-16,0 21 0,0-21 0,0 20 15,0-20-15,21 0 0,0 21 16,0-22-16,1 22 0,-1 0 0,0 0 16,21 0-16,-21-1 0,22 1 15,-1 21-15,-21 0 0,22 0 0,-1 0 16,-21 0-16,21 21 0,-20 1 0,20 41 15,-21 22 1,-21-43-16,0 0 0,0-20 16,0 20-16,0 0 0,-21-21 15,0 1-15,21-1 0,-21 0 0,-1 0 16,1 0-16,0-21 31,42 0 0,0 0-31,1-21 0,20 0 16,-21 21-16</inkml:trace>
  <inkml:trace contextRef="#ctx0" brushRef="#br0" timeOffset="28076.89">22204 2561 0,'0'0'0,"0"-148"31,0 127-31,0 0 0,-21 0 16,-1-1-16,22 1 0,-21 0 0,0 21 15,0 0-15,0 0 0,0 0 0,-1 0 16,1 0-16,0 0 16,-21 0-16,-1 42 0,22 1 0,-21-22 15,21 21-15,0-21 0,21 22 16,-22-1-16,22-21 0,-21 22 15,21-1-15,0-21 0,0 0 0,0 0 16,0 1-16,0-1 0,21 21 16,22-42-16,-22 0 15,0 0-15,0 0 0,22 0 16,-22 0-16,0 0 0,0 0 16,21-21-16,-20 0 0,-1 0 0,0-1 0,0 1 15,0 0-15,0-21 0,1 21 16,-22-1-16,0-20 0,21 21 0,-21-43 15,0 43 1,0 0-16,0 42 16,-21 0-1,21 1-15,-22-1 0,22 0 0,0 21 16,0-21-16,0 43 16,0-1-16,0-41 0,0-1 15,0 0-15,0 0 0,22-21 16,-1 0-16,0 0 0,0 0 15,0 0-15,85 0 16</inkml:trace>
  <inkml:trace contextRef="#ctx0" brushRef="#br0" timeOffset="28807.47">22669 2350 0,'-42'42'15,"42"-21"1,0 0-16,-21 0 0,21 1 0,0 20 16,-21-21-16,21 0 0,0 22 15,0-22-15,-21 0 0,21 0 0,0 0 16,0 0-16,0 1 16,0-1-16,-22-21 46,22-21-46,0-1 0,0 1 16,0 0-16,0 0 0,0-21 16,0 20-16,0-41 15,22 21-15,-1-1 0,0 22 0,0-21 16,21 21-16,-20-1 0,20 1 0,-21 0 16,21 0-16,1 21 0,-22-21 0,21 21 15,-21 0-15,22 0 0,-22 0 16,0 0-16,0 21 0,0 0 0,1-21 15,-22 42-15,21 1 16,-21-1-16,0-21 0,0 0 0,0 22 16,0-22-16,0 0 0,0 0 15,0 0-15,-21 1 0,21-1 16,-22 0-16,1-21 16,0 0-16,0 0 0,0 0 15,21-21 1,0 0-16,0-1 15,0-20-15,21 21 0,0 0 16,-21-22-16,42 1 0,-20 21 16,-1 0-16,0-22 0,0 22 15,21 0-15,-20 0 0,-1 21 0,0-21 16,0 21-16,0 0 0,0 0 0,1 0 16,-1 42-1,-21-21-15,0 0 0,0 22 16,0-22-16,0 0 0,0 0 15,0 0-15,0 22 0,0-22 0,0 0 16,0 0-16,-21 0 0,-1 1 16,1-1-16,21 0 0,-21 0 15,0-21-15,0 0 16,21 21-16,-21-21 0,21-21 47,21 21-47,0-21 15</inkml:trace>
  <inkml:trace contextRef="#ctx0" brushRef="#br0" timeOffset="29195.25">23537 2477 0,'21'0'16,"1"0"-16,-1 0 15,0 0-15,0-22 16,21 22-16,-20 0 0,-1-21 0,42 0 16,-42 0-16,22 21 0,-22-21 15,0 0-15,0 21 0,-21-22 16,0 1-16,0 0 0,0 0 16,-21 0-1,0 21-15,0 0 0,-22 0 16,-20 21-16,21 0 0,20 0 15,-20 0-15,21 1 0,0-1 16,0 21-16,-22-21 0,43 22 0,-21-22 16,21 21-16,0-21 15,0 0-15,0 1 0,0-1 0,0 21 16,21-42-16,0 21 0,1 0 0,41-21 16,-21 22-16,-20-22 15,20 0-15,0 0 0,1 0 0,-22 0 16,21-22-16,0 22 0,-20-21 15,20 0-15,-21 0 0,21 0 0</inkml:trace>
  <inkml:trace contextRef="#ctx0" brushRef="#br0" timeOffset="29724.95">24892 2265 0,'-42'0'31,"42"21"-15,21-21 30,0 0-46,0 0 32,0-21-32,-21 0 15,21 21-15,-21-21 0,-21 21 32,0 0-17,0 0-15,0 0 0,0 21 16,-1-21-16,22 21 0,-21-21 15,21 21-15,0 0 16,21-21 15,1 0-31,-1 0 0,-21-21 16,21 0 0,-21 0-1,0 42 32,-21-21-47,21 21 16,0 0-16</inkml:trace>
  <inkml:trace contextRef="#ctx0" brushRef="#br0" timeOffset="30239.65">24955 2667 0,'-21'21'0,"42"-42"0,-63 42 15,63-21 48,-21 21-32,0 1-15,0-1-16,0 0 15,-21 0 1,0-21 0,0 0-1,0 0 1,21-21-16,-22 21 0,22-21 15,0 0-15,0-1 16,0 1-16,0 0 0,22 21 16,-1-21-16,0 21 15,0 0-15,0 0 16,-21 21 0,0 0-16,0 0 0,0 22 15,0-22-15,0 0 0,0 0 16,-21 0-16,0 1 0,0 20 15,0-21-15,-22 0 0,22 0 0,-21 22 16,-1-22-16,1 0 0,-21 0 0,20 0 16,22 1-16,-21-22 0,21 21 15,-22-21-15,22 0 0</inkml:trace>
  <inkml:trace contextRef="#ctx0" brushRef="#br0" timeOffset="30903.27">24744 2286 0,'0'21'47,"21"-21"-47,-21 21 16,21-21-16,0 22 15,0-22 1,1 0-16,-1 0 0,0 0 16,-21-22-16,0 1 31,0 0-31,0 0 0,0 0 31,-21 42 16,0-21-31,-1 21-16</inkml:trace>
  <inkml:trace contextRef="#ctx0" brushRef="#br1" timeOffset="41532.19">10583 5080 0,'21'-21'16,"-42"42"-16,42-63 0,-21 21 15,0-1-15,22 22 0,-22-21 16,0 0-16,21 21 16,-21 21-1,0 0 1,0 1-16,0-1 0,0 0 16,0 0-16,0 21 0,0 1 0,0 20 15,0-42-15,0 43 16,0-22-16,0-21 0,-21 22 15,21-22-15,0 0 0,-22 0 0,22 0 16,0 1-16,0-1 16,0-42 15,0-1-31,0 1 16,0 0-16,0 0 15,0 0-15</inkml:trace>
  <inkml:trace contextRef="#ctx0" brushRef="#br1" timeOffset="41987.93">10604 4509 0,'0'0'0,"-21"0"0,21 21 16,0 0-16,-21 0 0,21 0 16,0 0-16,-21 1 0,21-1 0,0 21 15,0-21-15,0 0 0,0 1 16,0-1 0,21 0-16,0-21 0,0 0 0,1 0 15,-1 0-15,21 0 16,-21 0-16,0-21 0,1 0 0,-1 21 15,0-22-15,21-20 0,-21 21 16,-21 0-16,0 0 16,0-1-16,0 1 0,0 0 0,-21 0 15,0 0-15,0 0 0,0 21 0,0 0 16,-1 0-16,1 0 0,-21 0 16,21 0-16,0 0 0,-1 21 15,1 0-15,21 0 16,0 0-16,0 0 0,0 1 0,0 20 15,0-21-15,0 0 0,0 0 0,0 1 16,0-1-16,0 0 0,21 0 16,22 21-16,-1-20 15</inkml:trace>
  <inkml:trace contextRef="#ctx0" brushRef="#br1" timeOffset="42524.63">11261 4932 0,'0'42'31,"-22"-21"-15,22 1-16,-21-1 0,0 0 0,21 0 15,0 0-15,0 22 0,-21-22 0,21 0 16,0 21-16,0 1 15,0-1-15,0-21 0,0 0 0,0 22 16,0-22-16,0 0 0,0 0 0,0 0 16,0 0-16,0-42 47,0 0-32,0 0-15,0 0 0,0 0 16,0-22-16,0 1 15,0 0-15,21-1 0,-21 22 16,21-21-16,0-1 0,1 1 0,-1 21 16,0-21-16,0 20 0,21-20 0,-20 21 15,20 21-15,-21-21 0,21 21 16,-20 0-16,20 0 0,43 63 16,-64-42-16,0 22 15,-21-1-15,0-21 0,0 22 16,0-1-16,0-21 0,0 21 0,0-20 0,0 20 15,-21-21-15,0 0 0,21 0 16,-22 1-16,22-1 0,0 0 0,-21 0 16,21-42 31,0 0-47,21 21 0</inkml:trace>
  <inkml:trace contextRef="#ctx0" brushRef="#br1" timeOffset="42851.44">12065 4614 0,'0'0'15,"0"22"1,0-1-1,0 0-15,0 0 0,-21 21 0,21 1 16,-21 41-16,21-41 0,0-1 16,-22 22-16,1-22 0,21 0 15,0 1-15,-21-1 0,21 0 16,-21-21-16,21 22 0,0-22 0,0 21 0,0-21 16,0 22-1,0-22-15,0 0 0,0 0 16,21-21-16,0 0 0,0 0 31,1 0-31,-1-21 0,0 0 16,-21 0-16,21 0 0,0-1 0</inkml:trace>
  <inkml:trace contextRef="#ctx0" brushRef="#br1" timeOffset="43100.31">12065 4953 0,'21'0'47,"0"0"-47,0 0 15,1 0-15,-1 0 16,21 0-16,-21 0 0,0 0 15,1 0 1,-22-21-16,21 21 16,0 0-16,0-21 0</inkml:trace>
  <inkml:trace contextRef="#ctx0" brushRef="#br1" timeOffset="43757.09">13462 4699 0,'-21'-21'15,"42"42"-15,-42-63 16,42 42-1,0 0-15,0 0 16,0 0-16,1 0 0,-1 0 0,0 0 16,0 0-16,21-21 0,-20 21 0,-1 0 15,0 0-15,0 0 0,0 0 16,-42-22 15,0 22-15,0 0-16,0 0 0,-1 0 0,1 0 15,0 0-15,0 0 16,0 0-16,0 0 16,-1 0-16,1 0 15,0 0-15,0 0 16,0 22 0,21-1-16,0 0 15,0 0-15,0 0 16,0 0-16,0 1 0,0-1 15,0 0-15,0 0 0,0 0 0,0 22 16,0-22-16,0 21 0,0-21 16,0 22-16,0-22 0,-21 42 15,21 43-15,0-85 16,0 0-16,0 22 16,0-22-16,0 0 0,0 0 0,0 0 15,0 1-15,0-1 0,0 0 0,21 0 16,-21 0-1,21-21-15,0 21 0,0-21 16,0 0-16,1 0 0,-1 0 16,0 0-16,0-21 0,0 0 15,0 21-15,1-21 16,-1 0-16,0 0 0</inkml:trace>
  <inkml:trace contextRef="#ctx0" brushRef="#br1" timeOffset="44344.28">14520 4657 0,'21'0'31,"1"-21"-31,-1 21 0,0 0 16,0-22-16,0 22 15,0 0-15,22 0 0,-22-21 0,0 21 16,0 0-16,0 0 0,1 0 0,-1 0 16,0-21-1,-21 42 16,0 0-31,0 1 16,0-1-16,0 0 0,0 0 16,-21 21-16,21 1 15,-21-22-15,21 21 0,0 1 16,0-22-16,0 21 0,0-21 0,-22 22 16,22-22-16,0 21 0,0 0 0,-21-20 15,21-1-15,0 21 0,0 43 16,0-43-1,0-21-15,0 0 0,21 1 0,-21-1 16,0 0-16,0 0 0,0 0 16,0 0-1,-21-21-15,0 0 0,0 0 16,0 0-16,0 0 0,-22 0 0,22 0 16,0 0-16,0 0 0,0 0 15,-1 0-15,1 0 0,0 0 16,0 0-16,0 0 0,0 0 15,21-21-15,0 0 16,0 0-16,0 0 0,0 0 16</inkml:trace>
  <inkml:trace contextRef="#ctx0" brushRef="#br1" timeOffset="45312.92">18055 4763 0,'21'0'32,"-21"-22"-17,21 22-15,-21-21 0,22 21 0,-22-21 16,0 0-16,0 0 15,21 0-15,-21-1 16,0 1-16,0 0 0,0 0 0,0 0 16,-21 0-16,-1-1 0,22 1 15,-21 0-15,0 21 0,0-21 0,-21 21 16,20 0-16,1 0 0,0 0 16,0 0-16,0 21 0,0-21 15,-1 21-15,1 0 0,0 1 0,-21 20 16,21-21-16,-1 21 0,1 1 15,21-1-15,-21 0 0,0 1 16,0-1-16,21 0 0,0 1 0,0-1 0,-21-21 16,21 22-16,0-1 15,0-21-15,0 0 0,0 0 0,0 1 16,21-1-16,0 0 0,0-21 0,0 0 16,22 0-16,41 0 15,-63-21-15,1 0 16,-1-1-16,21 1 0,-21 0 15,0-21-15,1 21 0,20-22 0,-21 1 16,0 0-16,22-85 16,-22 42-16,0 43 0,-21 20 15,0-20-15,0 21 0,0 0 16,0 0-16,0-1 16,21 22-16,-21 22 31,0-1-31,0 0 0,0 21 0,0 22 15,0-22-15,0 0 16,0 1-16,0-1 0,0 0 0,0 1 16,0-1-16,0 0 0,0-20 0,21-1 15,-21 21-15,21-21 0,1 0 16,20 1-16,-21-22 16,21 0-16,1 0 0,-22 0 15,0 0-15,21 0 0,-20 0 16,20-22-16,-21 22 0,0-21 0,0 0 15,22 0-15</inkml:trace>
  <inkml:trace contextRef="#ctx0" brushRef="#br1" timeOffset="46328">19918 4614 0,'0'0'0,"0"22"0,21-22 32,0 0-32,0 0 15,-21-22 1,0 1-1,0 0-15,0 0 16,-21 21 0,0 0-1,0 0-15,0 0 16,-1 21-16,22 0 16,-21-21-16,21 21 15,-21-21-15,21 22 0,0-1 16,21 0 15</inkml:trace>
  <inkml:trace contextRef="#ctx0" brushRef="#br1" timeOffset="46935.67">19897 5059 0,'0'0'0,"-43"0"32,43-21-32,0 0 15,0-1-15,0 1 16,21 21-16,1-21 0,-1 21 15,0 0-15,0 0 0,0 0 16,-21 21 0,21-21-16,-21 21 0,0 22 15,0-22-15,0 0 16,0 0-16,0 0 0,0 1 16,0-1-16,-21-21 15,0 21-15,0-21 16,0 0-1,0 0 1,-1-21-16,22 0 16,0-1-16,0 1 15,0 0-15,0 0 0,0 0 16,22 0-16,-1-1 0,0 1 16,0 21-16,0 0 15,0 0-15,1 0 16,-1 0-1,-21 21-15,21-21 0,-21 22 0,0-1 16,0 0-16,0 0 0,0 0 0,0 0 16,0 1-16,0 20 0,0-21 15,-21 0-15,0 0 0,-1 1 16,-20-1-16,21 21 0,-21-21 0,-64 22 16,63-22-16,22-21 15,-21 0-15,0 21 0,20-21 0,-20 0 16,21 0-16,0 0 0,0 0 0,-1 0 15</inkml:trace>
  <inkml:trace contextRef="#ctx0" brushRef="#br1" timeOffset="47620.28">19981 4509 0,'-21'0'32,"0"0"-32,21 21 15,-21 0-15,0-21 0,21 21 16,-22-21-16,22 21 0,0 0 16,0 1-16,22-22 31,-1 0-31,0 0 15,0 0-15,0 0 16,0-22-16,-21 1 16,22 0-16,-22 0 15,0 0-15,0 0 16,-22 21 0,1 0-16,0 0 0,0 0 15,0 0-15,0 21 16,21 0-16,0 0 15,0 0-15,0 0 16,0 1-16,0-1 0,0 0 16,0 0-16,0 0 15,21 0 1</inkml:trace>
  <inkml:trace contextRef="#ctx0" brushRef="#br1" timeOffset="48263.91">19981 5165 0,'0'0'0,"21"0"78,-21-21-62,22-1-16,-22 1 16,0 0-16,0 0 15,0 0-15,0 0 16,-22 21 0,1 0-1,21 21-15,-21-21 0,21 21 16,0 0-16,0 0 15,-21-21-15,21 21 0,0 1 16,21-22 15,0 0-15</inkml:trace>
  <inkml:trace contextRef="#ctx0" brushRef="#br1" timeOffset="53740.53">10583 6879 0,'0'0'0,"0"-21"15,0 0 1,0 42 31,0 0-47,0 0 0,0 1 15,0 20-15,0-21 0,0 21 0,0 1 16,0-1-16,0 0 0,0 43 16,0-43-16,0 1 0,-21-1 15,21-21-15,0 22 0,0-22 16,0 0-16,0 0 0,0-42 47,0 0-47,0 0 0,0-1 15,0 1-15,0-21 0</inkml:trace>
  <inkml:trace contextRef="#ctx0" brushRef="#br1" timeOffset="54148.29">10626 6498 0,'0'0'0,"-22"0"16,1 0-16,0 0 0,21 21 0,0 1 16,-21-1-16,0 21 15,21 0 1,0-20-16,21-22 31,0 0-31,0 0 0,22 0 0,-22 0 0,21-22 16,-21 1-16,0 0 15,1 21-15,-22-21 0,21 0 16,-21 0-16,0-1 0,0 1 0,-43 0 16,22 0-16,0 0 15,-42 0 1,41 21-16,-20 0 0,21 0 0,0 21 15,0 0-15,21 0 0,-22 0 16,22 0-16,0 1 0,0-1 16,0 21-16,0-21 0,0 0 0,0 1 0,0 20 15,22-21-15,-1 21 16,0-20-16,0-22 0,21 21 16,-20-21-16,-1 0 0,21 21 0</inkml:trace>
  <inkml:trace contextRef="#ctx0" brushRef="#br1" timeOffset="54658.98">11218 6773 0,'0'22'16,"0"-1"-1,0 0-15,0 0 0,0 0 16,0 0-16,0 1 0,0-1 0,0 0 15,0 21-15,0-21 0,0 1 16,0 20-16,0 0 0,0 22 16,0-43-16,0 21 0,-21-21 0,21 1 15,0-1-15,0 0 0,-21 0 16,21 0-16,0 0 16,0-42-1,-21 0-15,21 0 16,0 0-16,0 0 15,-21-1-15,21 1 0,0-21 0,0 0 0,0 20 16,0-20-16,0 0 0,0 21 16,21-22-16,0 1 0,21 0 15,-21 20-15,1 1 0,20 0 0,21-21 16,-20 21-16,-1 21 0,-21 0 16,22 0-16,-1 0 0,-21 21 15,0 0-15,22 0 0,-22 0 0,0 22 16,-21-22-16,0 63 15,0-20-15,0-22 0,0 1 16,0-1-16,-21-21 0,21 21 0,-21-20 16,-1 20-16,22-21 0,0 0 0,0 0 15,-21 1 1,21-44 15,0 1-31,21 0 0</inkml:trace>
  <inkml:trace contextRef="#ctx0" brushRef="#br1" timeOffset="54971.84">12128 6435 0,'0'-21'0,"22"63"31,-22-21-31,0 0 0,0 22 16,0-22-16,0 21 0,0 0 0,0 1 16,0-1-16,-22 0 0,22 1 15,0-1-15,-42 85 16,21-85-16,21 22 0,0-22 16,0-21-16,0 22 0,0-22 15,0 0-15,0 0 0,0 0 0,0 1 16,21-22-16,0 0 15,0 0 1,1 0-16,-22-22 0,0 1 16,21 0-16</inkml:trace>
  <inkml:trace contextRef="#ctx0" brushRef="#br1" timeOffset="55215.88">12044 6795 0,'0'0'0,"21"0"31,21 0-31,-21 0 0,22-22 16,-1 22-16,-21 0 0,22 0 16,-22 0-16,21-21 15,-21 21-15,0 0 0,1 0 0,-1 0 16</inkml:trace>
  <inkml:trace contextRef="#ctx0" brushRef="#br1" timeOffset="56059.69">15452 6879 0,'0'-21'16,"21"21"-16,-21-21 16,21 0-16,-21 0 15,0-1-15,0 1 0,0 0 16,0 0-16,0 0 0,0 0 0,0-1 16,0 1-16,0 0 15,0-21-15,0 21 0,0-1 0,-42-20 16,-1 42-1,1 0-15,21 0 0,0 0 16,-22 21-16,22 0 0,-21 1 0,21-1 16,-22 21-16,1-21 0,21 22 0,-22-1 15,22 0-15,-63 106 16,41-105-16,43-1 0,-21 0 16,21-20-16,0 20 0,0 0 0,0-21 15,0 1-15,21-1 16,0 0-16,1 0 0,-1-21 0,0 0 15,42 0-15,-20 0 0,-22 0 16,21 0-16,1-21 0,-1 0 16,0 0-16,1-1 0,-22 1 0,21 0 15,-21-21-15,22 21 0,-22-1 0,0-20 16,0 0-16,21-22 16,-42 22-16,0 0 0,0-1 15,0 22-15,0 0 0,0-21 0,0 20 16,0 44-1,0-1-15,0 0 16,0 21-16,0 1 0,-21-1 16,21-21-16,0 21 0,0 1 15,0-22-15,0 21 0,0-21 0,0 1 16,21-1-16,1 0 0,-1 0 0,-21 0 16,21 0-16,0-21 0,0 0 15,0 0-15,22 0 0,-22 0 16,0 0-16,0 0 0,0-21 0,1 0 15</inkml:trace>
  <inkml:trace contextRef="#ctx0" brushRef="#br1" timeOffset="56676.87">16341 6477 0,'-22'0'0,"22"-21"16,22 21-1,-1 0-15,0 0 0,0 0 16,0 0-16,0-21 0,1 21 0,-1 0 16,0 0-16,0 0 0,0 0 0,0 0 15,1 0-15,-1-21 16,0 21-16,-42 0 31,0 0-31,-22 0 16,22 0-16,0 0 0,-43 0 15,43 0-15,0 0 0,0 0 16,0 0-16,0 0 16,-1 0-1,1 21 1,21 0-16,0 0 15,-21 0-15,21 0 16,-21 1-16,21-1 0,-21-21 16,21 42-16,0-21 0,0 0 0,-21 1 15,21-1-15,-22 0 0,22 0 0,-21 0 16,21 22-16,0-22 0,0 0 16,0 64-16,0-43 15,0-21-15,0 0 0,0 0 0,0 1 16,0 20-16,0-21 0,0 0 15,0 0-15,0 1 0,0-1 0,21 0 16,1-21-16,-22 21 0,21 0 0,0 0 16,0 1-1,0-22-15,22 0 0,-22 0 16,0 0-16,0 0 0,0 0 16,0 0-16,1 0 0,-1-22 15,0 22-15,0-21 0,0 0 0,22 0 16,-22 0-16</inkml:trace>
  <inkml:trace contextRef="#ctx0" brushRef="#br1" timeOffset="57374.49">17378 6371 0,'-21'0'0,"-1"0"15,44 0 32,-1 0-47,21 0 0,-21 0 16,22-21-16,-22 21 0,21 0 0,-21 0 15,22-21-15,-22 21 0,0 0 0,21 0 16,-21 0 0,1 0-16,-22 21 47,0 0-47,0 0 0,0 1 15,0-1-15,0 0 0,0 0 16,0 0-16,0 0 0,0 1 15,0-1-15,0 0 0,0 0 16,0 0-16,0 22 0,-22-1 16,22-21-16,0 0 15,0 22-15,0-22 0,0 0 0,0 0 16,0 21-16,0-20 0,0-1 0,0 0 16,0 0-16,0 0 0,0 0 15,0 1-15,0-1 0,22 0 0,-22 21 16,0-21-16,0 1 15,0-1-15,0 0 0,0 0 16,-22 0-16,-20-21 16,21 0-16,0 0 0,0 21 0,-1-21 15,-41 0-15,21 0 16,20 0-16,-20 0 0,21 0 16,0 0-16,0 0 0,-1 0 15,1 0-15,0 0 0,21-21 63,0 0-48,0 0-15,21 0 0,-21 0 16</inkml:trace>
  <inkml:trace contextRef="#ctx0" brushRef="#br1" timeOffset="57971.97">18796 6519 0,'-42'22'31,"42"-1"-31,0 0 16,0 0-1,21-21 1,0 0-1,0 0-15,-21-21 16,21 21-16,-21-21 0,0 0 16,0-1-16,0 1 15,0 0 1,0 42 31,-21 0-47,21 1 15,0-1-15,0 0 0,0 0 32,0 0-32</inkml:trace>
  <inkml:trace contextRef="#ctx0" brushRef="#br1" timeOffset="58511.66">18881 6922 0,'0'0'16,"0"21"-16,0-42 47,21-1-32,-21 1-15,21 21 16,0 0-16,0 0 15,-21 21 1,0 1 0,0-1-16,0 0 0,0 0 15,-21-21-15,21 21 0,-21 0 16,21 1-16,-21-22 0,0 0 16,-1 0-16,1 0 31,21-22-16,0 1-15,-21 0 16,21 0-16,0 0 0,0 0 16,0-1-16,21 22 15,-21-21-15,21 21 0,1 0 16,-1 0-16,0 0 16,0 0-16,0 0 15,-21 21-15,0 1 0,0-1 16,0 0-16,0 0 0,0 0 15,0 0-15,0 1 0,0-1 0,-21 42 16,-64 22 0,43-64-16,21 21 0,-21-20 15,-22-1-15,22 21 0,-1-21 16,-20 0-16,21 1 0,-1-22 0,1 21 16</inkml:trace>
  <inkml:trace contextRef="#ctx0" brushRef="#br1" timeOffset="62442.16">13504 4614 0,'-21'0'16,"42"0"-16,-63 22 0,63-22 62,0 0-62,0 0 0,1 0 16,-1 0-16,0 0 0,0 0 16,0 0-16,0 0 0,1 0 15,-1 0-15,0 0 0,0 0 16,0 0 0,-21-22 15,-21 22 16,0 0-47,0 0 0,0 0 15,-1 0-15,1 0 0,0 0 16,0 0-16,0 0 16,0 0-16,-1 0 15,22 22 1,-21-22-16,21 21 15,-21-21 1,21 21-16,0 0 16,-21 0-16,21 0 15,-21 1-15,21-1 16,0 0-16,0 0 16,0 0-16,0 22 0,0-22 15,0 21-15,0-21 0,0 0 16,0 1-16,0-1 0,0 21 0,0-21 15,0 0-15,0 1 0,0-1 0,0 21 16,0-21-16,0 0 16,0 1-16,0-1 0,0 0 0,0 0 15,0 0-15,0 0 0,0 1 16,0-1-16,0 0 0,0 0 16,0 0-16,-21-21 15,21 43-15,0-22 0,0 0 16,0 0-1,0 0 1,0 0 15,0 1 1,21-22-17,0 0 1,0 0-1,0 0-15,0 0 16,1 0-16,-1 0 16,0 0-16,0 0 15,0 0-15,0 0 0,1 0 0,-1 0 16,0 0-16,0-22 0,0 22 0,0 0 16,1 0-16,-1-21 15,-21 0 1,-21 21-1,-1 0 1,1 0-16,0 0 0,0 0 16,0 0-16,0 0 15,-1 0-15,1 0 0,0 0 16,0 0-16,0 0 0,-43 0 16,43 0-16,0 0 0,0 0 15,0 0-15,-1 0 0,1 0 0,0 0 16,0 0-1,42 0 48,0 0-63,0 0 0,1 0 16,-1 0-16,0 0 0,0 0 15,21 0-15,22 0 16,-43 0-16,0 0 15,-42 0 17,0 0-32,0 0 15,0 0-15,-1 0 0,-20 0 0,21 21 16,0-21-16,0 0 0,-1 0 0,1 0 16,21 21-16,-21-21 0,21-21 31,21 21-31,0-21 0,22 0 0,-22 0 15,0 0-15</inkml:trace>
  <inkml:trace contextRef="#ctx0" brushRef="#br1" timeOffset="65136.63">14690 4551 0,'-22'0'0,"44"0"0,-65 21 15,22-21-15,0 0 16,21 21-16,-21-21 0,0 0 16,-1 0-16,22 21 15,22-21 1,-1 0-1,0 0-15,0 0 0,0 0 0,22 0 16,-22 0-16,0 0 16,21 0-16,-21 0 0,22 0 0,-22 0 15,0 0-15,21 0 0,-20 0 0,-1 0 16,0 0-16,0 0 0,0 0 16,-21 22 30,-21-22-46,21 21 0,-21 0 16,21 0 0,0 0-16,0 0 0,0 1 0,0-1 15,0 0-15,0 0 0,0 0 0,0 22 16,-21-22-16,21 21 0,0-21 16,-21 0-16,21 22 0,0-22 15,0 21-15,-22-21 0,22 22 0,0-1 16,-21-21-16,21 0 0,0 22 15,-21-22-15,21 0 0,0 21 0,0-20 16,0-1-16,0 0 0,0 0 0,0 0 16,0 0-16,0 1 15,0-1-15,-21 0 0,21 0 16,0 0 15,-21-21-15,0 0-1,21 21 1,-22-21-16,1 0 16,0 0-1,0 0-15,0 0 0,0 0 0,-1 0 16,1 0-16,0 0 0,0 0 16,0 0-16,-22 0 15,22 0-15,0 0 0,0 0 0,0 0 16,42 0 46,0 0-62,0 0 16,0 0-16,1 0 0,-1 0 16,0-21-16,0 21 0,0 0 15,0 0-15,1 0 0,-1 0 0,0-21 16,0 21-1,-42 0 48,0 0-63,0 0 16,21 21-1,-22-21-15,22-21 78,22 21-62,-1-21-16,0 0 16,0 0-1,0-1 1,-21 1-16,21 0 0,-21 0 15,22 0-15,-22 0 0,0-22 16,0 22-16,21-21 0,-21 21 0,21-22 16,-21 1-16,0 0 0,0-1 0,21 1 15,-21 0-15,21 20 0,-21-20 16,0 0-16,0-1 0,21-20 16,1-1-16,-22 43 15,0 0-15,0 0 16,0 0-1,0 0 157,-22 21-156,1 0 0,0 0-1,0 0 1,0 0-16,0 0 15,-1 0-15,1 0 0,0 0 16,0 0-16,0 0 16,0 0-1,-1 0 79,1 0-63,42 0 47,1 0-78,-1 0 0,0 0 16,0 0-16,0 0 0,0 0 16,22 0-16,41 0 15,-62 0-15,-1 0 0,0 0 16,0 0-16,0 0 0,-21 21 16,0 0-1,0 0-15,-21-21 16,0 21-16,21 0 0,-21 1 15,21-1-15,-21 0 0,21 21 16,-22-21-16,22 1 0,0-1 0,0 21 16,0-21-16,0 22 15,0-22-15,0 21 0,0 0 16,0 1-16,0-1 0,0-21 16,0 22-16,0-22 0,0 0 15,0 0-15,0 0 0,0 0 0,0 1 16,0-1-16,0 0 0,0 0 15,0 0 1,0 0-16,0 1 16,-21-22-1,0 0-15,0 0 16,0 21-16,0-21 16,-1 0-1,1 0-15,0 0 16,0 0-1,0 0-15,0 0 16,-1 21 0,1-21-16,0 0 31,0 0-15,0 0-1,0 0 1,-1 0-16,1 0 15,0 0 1,42 0 31,0 0-31,1 0-16,-1 0 0,0 0 15,0 0-15,0 0 16,0 0-16,1 0 15,-44 0 17,1 0-17,0 0-15,0 0 16,0 0-16</inkml:trace>
  <inkml:trace contextRef="#ctx0" brushRef="#br0" timeOffset="81268.1">889 8022 0,'0'-21'16,"0"42"-16,0-63 0,-21 21 0,21 0 15,0-1-15,0 1 0,0 0 16,-21 21-16,21-21 16,-22 21-1,22 21-15,0 0 16,0 22-16,-21-1 0,21 0 16,-21 1-16,21 20 0,-21 1 15,0-1-15,21-21 0,-21 22 16,-1-1-16,1 1 0,0-22 0,0 22 15,0-22-15,0 0 0,-1 22 16,1-22-16,0 1 0,21-22 0,0 0 16,0 0-16,0 0 0,0 0 15,0-42 1,0 0-16,0 0 16,0-21-16</inkml:trace>
  <inkml:trace contextRef="#ctx0" brushRef="#br0" timeOffset="81583.92">550 8192 0,'0'-22'0,"0"44"0,0-65 15,0 1-15,0 21 0,0 0 16,0-1-16,0 1 0,0 0 16,0 0-16,21 0 0,1 0 15,20-1-15,21 1 0,-41 21 16,20 0-16,0 0 15,1 0-15,-1 0 0,0 21 0,1 22 16,-1-22-16,0 21 0,1 1 16,-1 20-16,-21-21 0,0 64 15,-21-42-15,0-22 0,0 22 16,0-22-16,-21 0 0,-21 43 16,42-43-16,-21 1 0,-1-22 15,1 21-15,0-21 0,21 0 16,0 1-16,-21-22 0,0 0 15,0 0-15,-1 0 16,1-22-16</inkml:trace>
  <inkml:trace contextRef="#ctx0" brushRef="#br0" timeOffset="81791.8">254 8573 0,'0'0'0,"-21"0"15,0 0-15,42 0 16,21 0-16,0-22 16,1 22-16,-1-21 0,22 21 0,-22 0 15,127-42 1,-126 42-16,20 0 0,-21-21 0,1 21 16,-1 0-16,0-21 0,-20 21 15,20-22-15,0 22 0,-21 0 0</inkml:trace>
  <inkml:trace contextRef="#ctx0" brushRef="#br0" timeOffset="82211.56">1291 8382 0,'0'0'15,"-21"0"-15,0 0 0,21-21 16,0 0-1,0 0-15,0-1 0,0 1 16,21 0-16,0 21 0,0 0 16,22 0-16,-22 0 0,0 0 15,21 0-15,-21 21 0,22 0 16,20 22-16,-42-1 0,1-21 16,-1 22-16,0-22 0,-21 0 15,0 21-15,0-21 0,0 22 0,0-22 16,0 0-16,0 0 0,-21 0 15,21 1-15,-21-1 0,-1-21 32,22-21-17,0-1-15,0 1 0,0 0 16,0 0-16,22 0 0,-22 0 16,0-22-16,42 1 15,-21 21-15,-21 0 0,21-1 16,0 1-16,1 0 0,-1 21 0,0 0 15,0-21-15,0 21 16,0 0-16,1 0 0</inkml:trace>
  <inkml:trace contextRef="#ctx0" brushRef="#br0" timeOffset="82648.31">2053 8340 0,'0'-21'16,"0"-1"-16,21 1 15,0 21-15,1 0 16,-1 0-16,0 0 16,0 0-16,0 21 0,22 1 0,-22-1 15,0 0-15,0 0 0,0 0 16,0 0-16,1 22 0,-1-22 0,-21 21 15,0-21-15,0 1 0,0 20 16,0-21-16,0 43 16,0-43-16,-21 0 0,21 0 0,-22 0 15,22 0-15,-21-21 16,21-21 0,0 0-16,0 0 15,0-21-15,0 20 0,0-20 16,0 21-16,21 0 0,1-43 15,-1 22-15,-21 21 16,21-22-16,0 22 0,-21 0 0,21 0 16,0 0-16,1 21 0,-1-21 0,0 21 15,0 0-15,0 0 16,0 0-16,1 0 0,-1 0 16,0 21-16,0 0 0</inkml:trace>
  <inkml:trace contextRef="#ctx0" brushRef="#br0" timeOffset="83848.21">3302 8424 0,'0'0'0,"21"0"0,-21-21 0,0 0 15,0 0-15,0 0 0,0 0 16,-21-1-16,0 1 15,21 0-15,-43 21 0,22 0 16,0 0-16,0 0 0,0 0 0,0 21 16,-1 0-16,1 1 0,0-1 15,0 0-15,0 21 0,-22-21 0,22 22 16,0-22-16,0 21 0,21-21 16,0 22-16,-21-22 0,21 42 15,0-41-15,0-1 0,0 0 16,21 0-16,0-21 0,0 0 0,0 21 15,1-21-15,-1 0 0,21 0 16,-21-21-16,0 0 0,1 21 16,20-21-16,-21 0 0,0-1 0,0-20 15,1 21-15,-22 0 0,21-22 16,-21 22-16,21-21 0,-21 21 0,0 0 16,0-1-16,0 1 0,0 0 15,0 0-15,0 42 31,0 0-31,0 0 16,0 1-16,-21 20 0,21-21 0,0 0 16,0 0-16,0 22 0,0-22 15,0 0-15,0 0 0,0 0 0,21 1 16,0-1-16,-21 0 0,21-21 16,0 21-16,22-21 0,-22 0 15,21 0-15,-21 0 0,64 0 16,-43-21-16,-20 21 15,20-21-15,0 0 0,-21-1 0,1 1 16,20 0-16,-21 0 0,-21-21 0,21 20 16,0 1-16,-21 0 0,22 0 0,-22 0 15,0 0-15,0-1 0,0 44 47,0-1-47,-22 0 0,1 0 16,21 0-16,0 0 15,0 1-15,0 20 0,0-21 16,0 0-16,21 0 0,1 1 16,-1-22-16,0 0 0,0 21 15,21-21-15,-20 0 0,20 0 0,-21 0 16,21 0-16,1-21 0,-22-1 16,21 22-16,-21-21 0,43-21 15,-43 0-15,0 20 16,-21 1-16,0 0 0,21-21 0,-21 21 15,0-1-15,0 1 16,0 0-16,-21 21 31,0 21-31,21 0 16,-21 1-16,21-1 0,-21 21 16,21-21-16,-21 22 0,21-22 0,-22 127 15,22-106 1,-21 22-16,21-1 0,0 1 0,0-1 15,0 1-15,0-1 0,0 1 0,0-1 16,0 22-16,0-22 0,0 1 0,0 21 16,0-22-16,0 22 0,0-22 15,0 22-15,0 42 16,0-64-16,0 1 0,0-1 0,0-20 16,0 20-16,0-20 0,0-1 15,0 0-15,-21-21 0,21 22 0,-21-43 16,0 21-16,0-21 0,-1 0 15,1 0-15,0-21 0,0 0 0,0-1 16,0-20-16,-1 0 0,1-1 16,-21 1-16,21 0 0,0-22 0,21 1 15,-22-1-15,22 1 0,-21-1 0,21-20 16,0 20-16,0-84 16,0 84-16,0 22 0,0-21 0,0 20 15,21 1-15,1 0 0,-1-1 16,0 1-16,0 0 0,0 20 15,0-20-15,43-21 0,-43 41 16,0-20-16,0 0 0,22 21 16,-22-22-16</inkml:trace>
  <inkml:trace contextRef="#ctx0" brushRef="#br0" timeOffset="95307.86">720 9335 0,'-22'0'15,"44"0"-15,-86 0 0,43 0 0,0 0 0,-22 0 16,22 0-16,0 0 0,0 0 16,0 0-16,0 0 0,-1 0 15,1 0 1,42 0 31,1 0-47,20 0 0,-21 0 0,0 0 15,22 0-15,-1 0 0,0 0 16,-21 0-16,22 0 0,-1 0 0,0 0 16,1 0-16,20 0 0,-20 0 15,-1 0-15,21 0 0,1 0 0,63 0 16,-64 0-16,22 0 16,-21 0-16,20 0 0,1 0 0,-22 0 15,22 0-15,0 0 16,-1 0-16,1 0 0,0 0 0,-1 0 15,22 0-15,0 0 0,0 0 0,0 0 16,-22 0-16,22 0 0,106 0 16,-106 0-16,0 0 0,21 0 15,-22 0-15,22 0 0,-21 0 0,21 0 16,-21 0-16,0 0 0,21 0 16,0 0-16,0 0 0,0 0 0,-21 0 15,21 0-15,-21 0 16,21 0-16,-22 0 0,22 0 0,-21 0 0,0 0 15,21 0-15,-21 0 0,21 0 16,-21 0-16,0 0 0,-1 0 0,1-22 16,0 22-16,0 0 0,21 0 15,-21 0-15,0 0 0,21 0 0,-22 0 16,1 0-16,0 0 0,0-21 16,21 21-16,-21 0 0,21 0 0,-21 0 15,21 0-15,-22-21 0,22 21 0,-21 0 16,106 0-16,-85 0 15,-21-21-15,0 21 0,21 0 0,-22 0 16,1-21-16,0 21 0,0 0 0,0 0 16,0-21-16,-1 21 0,1 0 15,0-22-15,0 22 0,0-21 0,0 21 16,-1 0-16,1-21 0,0 21 16,0 0-16,0-21 0,0 21 15,-1 0-15,1 0 0,0-21 0,0 21 16,0 0-16,-22 0 0,1-21 0,21 21 15,-21 0-15,-1 0 0,22-22 16,-21 22-16,21 0 0,-22 0 0,22-21 16,-21 21-16,-1 0 0,22 0 15,-21 0-15,21-21 0,-22 21 0,107 0 16,-85 0-16,-22 0 16,1 0-16,21 0 0,-21-21 0,-1 21 15,-20 0-15,42 0 0,-22 0 0,1 0 16,0-21-16,-1 21 0,22-21 15,-21 21-15,21 0 0,-22-22 16,1 22-16,0 0 0,20-21 0,-20 21 16,0 0-16,21 0 0,-1-21 15,-20 21-15,21 0 0,0 0 0,-22-21 16,22 21-16,-21 0 0,21 0 16,-22 0-16,22-21 0,-21 21 15,21 0-15,0-21 0,-1 21 0,-20 0 0,21 0 16,0 0-16,-22 0 0,22-22 15,-21 22-15,21 0 0,0 0 0,-1 0 16,1 0-16,0-21 16,-21 21-16,21 0 0,-22 0 0,1 0 0,21 0 15,-22 0-15,1-21 0,21 21 16,-21 0-16,20 0 0,1 0 16,-21-21-16,0 21 0,20 0 0,-20 0 15,0 0-15,-1 0 0,1 0 16,106 0-16,-107 0 0,1 0 15,0 0-15,20 0 0,-41 0 16,21-21-16,-1 21 0,-20 0 0,-1 0 16,1 0-16,-1 0 0,1 0 0,-1 0 15,1-21-15,-1 21 0,22 0 16,105-22 0,-126 22-16,-22 0 0,22 0 15,-22 0-15,22-21 0,-43 21 0,21 0 16,0 0-16,-20 0 0,-1 0 0,0 0 15,0 0-15,-42 0 79,0 0-64,21-21-15,-21 0 16,21 0-16,-22 21 15</inkml:trace>
  <inkml:trace contextRef="#ctx0" brushRef="#br0" timeOffset="99324.45">677 10097 0,'0'0'0,"0"21"16,21-21 15,1 0-31,-1-21 0,0-1 15,0 22-15,-21-21 0,42-21 16,1 0-16,-22 42 16,-21-22-16,0 1 0,0 0 15,0 0-15,0 0 0,-21 0 16,-22-1-16,22 22 0,-21 0 16,0 0-16,-1 0 0,-20 0 0,20 0 15,1 0-15,-21 22 16,20-1-16,1 0 0,0 0 0,20 0 15,1 0-15,0 22 0,21-22 16,0 0-16,0 0 0,0 0 0,0 1 16,42-1-16,-20 0 0,20-21 15,0 21-15,1 0 0,-1-21 16,64 43-16,-64-22 0,0-21 16,1 21-16,-1 0 0,-21 0 15,22 22-15,-22 41 16,-21-20-16,0-22 15,-21-21-15,-22 22 0,1-1 16,0-21-16,-22 0 0,1 0 0,20 1 16,-20-22-16,-1 0 0,-63 0 15,21 0 1,64-22-16,0 1 0,-1 0 0,1 0 16,21-21-16,21-1 0,0 22 0,0-21 15,0-1-15,0-20 0,0-22 16,0 64-16,0-21 0,0 21 15,0-1-15,0 1 0,0 0 16,0 42 0,21 0-1,-21 1-15,21 20 0,0-21 0,-21 21 16,0 1-16,22-1 0,-1 0 16,0 1-16,0-1 0,-21 0 15,42 22-15,-20-43 0,20 0 16,-21 0-16,0-21 0,22 0 15,-22 0-15,21 0 0,0 0 0,-20 0 16,20 0-16,0-21 0,1 0 16,-1 0-16,21-21 15,-20-1-15,-1 22 0,-21-21 0,22-1 16,-22 22-16,0-21 0,0 21 0,-21-22 16,0 22-16,21 0 0,-21 0 15,0 42 16,0 0-31,0 0 16,0 1-16,0 20 0,0-21 16,0 21-16,0-20 0,0 20 0,0-21 15,0 21-15,0-20 0,21 20 16,1-42-16,-22 21 16,21-21-16,0 0 0,0 0 0,0 0 15,0 0-15,1-21 0,20 21 0,-21-21 16,0 0-16,0-1 0,22-20 15,-22 21-15,0 0 0,21-43 16,-42 22-16,0 21 16,0 0-16,0-1 0,0 1 0,0 0 15,0 42 1,-21 0 0,21 1-16,0-1 0,0 21 15,0-21-15,0 22 0,0-1 0,0 0 16,0 1-16,0 20 0,0-21 15,0 1-15,0 20 0,0-20 0,0 20 16,0 1-16,21-1 0,1 22 16,-22 63-16,0-85 15,0 107-15,0-107 0,0 1 16,0 20-16,0-20 0,0-1 16,-22-20-16,1 20 0,0-20 15,0-22-15,0 21 0,0-21 0,-1 0 16,-20 1-16,21-22 0,-21 0 15,-22-22-15,22 1 0,-1 0 16,1 0-16,0-21 0,-1-1 16,-20 1-16,21 0 0,-22-1 0,22-20 15,-1-1-15,1 22 0,0-22 16,21 1-16,-1-1 0,1 1 0,21-1 16,0 22-16,0-21 0,43-22 15,-1 21 1,0 43-16,1-21 0,-22 21 15,21-22-15,22 22 0,-22-21 16,0 0-16</inkml:trace>
  <inkml:trace contextRef="#ctx0" brushRef="#br0" timeOffset="99807.17">1609 10245 0,'0'0'0,"0"21"47,0 0-47,0 0 0,0 22 15,0-22-15,0 42 16,-22-20-16,22-22 0,-21 21 0,21-21 16,0 0-16,0 22 0,-21-43 15,21 21-15,0 0 0,0-42 47,0 0-47,0 0 0,0-1 16,0 1-16,0-21 0,0 21 0,21-22 15,-21 1-15,21 0 16,22-22-16,-43 22 0,42 21 16,-21-22-16,0 22 0,1 0 15,20 21-15,-21 0 0,0 0 0,0 0 16,1 0-16,-1 0 0,0 21 15,0 0-15,-21 43 0,0-22 16,0-21-16,0 22 0,0-1 0,0 0 16,0 1-16,0-22 15,0 21-15,0-21 0,0 1 0,0 20 0,0-21 16,0 0-16,0-42 47,0 0-47,0 0 0,0 0 15</inkml:trace>
  <inkml:trace contextRef="#ctx0" brushRef="#br0" timeOffset="100064.02">2328 9927 0,'0'21'16,"-21"1"-16,21-1 0,0 0 0,0 0 15,-21 21-15,21-20 0,-21 20 16,21 0-16,-21 1 0,21-22 16,0 21-16,0 0 0,-22 43 15,1-43-15,21 1 0,0-22 16,0 0-16,0 0 0,0 0 0,0 1 16,0-1-16,0-42 31,0-1-31,0 1 15,0 0-15</inkml:trace>
  <inkml:trace contextRef="#ctx0" brushRef="#br0" timeOffset="100244.41">2032 10287 0,'0'0'0,"21"0"46,0-21-46,0 21 0,1 0 0,-1 0 16,21-21-16,22 21 16,-43 0-16,21-21 0,-21 21 15,22 0-15,-22 0 0,21 0 0</inkml:trace>
  <inkml:trace contextRef="#ctx0" brushRef="#br0" timeOffset="101227.85">2794 10393 0,'0'0'15,"21"0"-15,-21-21 0,21 0 16,0 21-16,1-22 0,-22 1 16,21 0-16,-21 0 0,0 0 15,0 0-15,0-1 16,0 1-16,0 0 0,-21 0 15,-1 21-15,1-21 0,0 21 0,0 0 16,0 0-16,0 0 16,-1 21-16,1 0 0,-21-21 0,0 42 15,20 1-15,1-22 16,21 21-16,-21 1 0,21-1 0,-21-21 16,21 21-16,0 1 0,0-22 15,0 0-15,0 0 0,0 0 0,21 1 16,0-1-16,0-21 0,1 0 0,41 0 15,-21 0 1,-20 0-16,-1-21 0,0-1 16,21 1-16,-21 0 0,-21-21 15,0 21-15,22-1 0,-22-20 0,0 21 16,0-21-16,21 20 0,-21 1 16,0-21-16,0 21 0,0 0 15,0-1-15,0 1 16,0 42-1,0 1-15,0-1 16,0 0-16,0 21 16,0-21-16,0 1 0,0-1 15,0 21-15,0-21 0,0 0 0,21 1 16,0-1-16,0-21 16,0 0-1,1-21 1,-22-1-16,21 1 15,0 0-15,-21 0 0,0 0 0,21 0 16,21-43-16,-42 43 0,22 0 16,-1 0-16,0-1 0,0 1 15,0 21-15,0 0 0,1 0 0,-1 0 16,0 0-16,0 0 0,0 0 16,-21 21-16,21 1 0,-21-1 0,22 0 15,-22 0-15,0 21 0,0-20 0,0 20 16,0-21-16,-22 21 0,1-20 15,0-1-15,0 21 0,0-21 16,0 22-16,21-65 47,0 1-47,21 0 0,0 0 16,0 0-16,0-22 0,0 22 0,1-42 15,-1 20-15,0 22 0,-21 0 16,21-21-16,0 21 15,-21-1-15,0 44 32,-21-1-32,0 0 0,21 21 15,-42 1-15,42-1 16,0-21-16,-22 0 0,22 22 16,0-22-16,0 0 0,0 0 0,0 0 15,0 0-15,0 1 0,0-1 16,22-21-16,-1 0 0,0 0 15,21 0-15,-21 0 0,1 0 16,-1 0-16,0 0 0,0-21 0,21-1 16,-20 22-16,20-21 0</inkml:trace>
  <inkml:trace contextRef="#ctx0" brushRef="#br0" timeOffset="101867.53">4360 10266 0,'-21'0'0,"42"0"0,-63 0 0,21 0 15,0 0-15,-1 0 16,44 0 15,-1 0-31,0 0 0,21 0 16,1 21-16,-1-21 0,0 0 15,1 0-15,20 0 0,-21 0 16,22 0-16,-22 0 0,22 0 0,-22 0 16,0 0-16,22 0 0,21 0 15,-43 0-15,0 0 0,-21-21 16,22 21-16,-22 0 0,0-21 15,-21 0-15,-21-1 16,0 22 0,0-21-16,-1 21 0,-20-21 15,21 21-15,-21 0 0,20 0 0,1-21 0,-21 21 16,21 0-16,0 0 0,-1 0 16,44 0 15,-1 0-31,0 0 15,0 0-15,0 0 0,0 0 16,22 0-16,-22 0 0,21 0 16,1 0-16,-1 21 0,-21-21 15,-21 21-15,21-21 16,-21 21-16,0 1 0,0-1 16,0 0-16,-21-21 0,0 21 0,0 21 15,0-20-15,-1-1 0,-20 21 16,21 0-16,0-20 0,0-1 15,-1 0-15,1 0 0,0-21 16,21 21-16,0 0 0,0 1 16</inkml:trace>
  <inkml:trace contextRef="#ctx0" brushRef="#br0" timeOffset="107003.58">7006 9779 0,'0'0'0,"21"0"0,0-21 31,1 0-31,-22 0 297,0-1-250,-22 22 109,22-21-62,0 0 546,-21 21-624,0 0 0,21-21-1,-21 21-15,0 0 16,0 0 0,-1 0-1,1 0-15,0 0 16,0 21-16,0 0 0,0 0 15,-1 1-15,1 20 0,0-21 16,-21 43-16,21-22 16,21-21-16,0 21 0,-22 1 15,22-22-15,-21 21 0,21-21 16,0 22-16,0-22 0,0 0 0,0 0 0,0 22 16,0-22-16,0 0 15,21 0-15,1 0 0,-1-21 0,0 0 16,0 21-16,0-21 0,0 0 15,1 0-15,-1 0 0,0 0 0,21-21 16,-21 0-16,1 21 0,20-21 0,-21 0 16,0 0-16,0-1 15,1 1-15,-1 0 0,0 0 0,0 0 16,-21-22-16,0 22 0,21-21 0,-21 21 16,21-22-16,-21 1 0,0 21 15,0-21-15,0-1 0,0 22 0,0 0 16,0 0-16,0-22 15,0 65 1,0-1-16,-21 0 16,21 0-16,0 0 0,0 22 0,0-22 15,0 21-15,0 0 0,0 22 16,0-1 0,0-41-16,0-1 0,0 0 0,21 21 15,-21-21-15,22 1 0,-1-1 16,0-21-16,0 0 15,0 0-15,0 0 0,1 0 16,-1 0-16,0-21 0,0 21 16,0-22-16,0 1 0,1 0 0,20 0 15,-21 0-15,0 0 0,0-1 0,1-20 16,-1 21-16,0-21 0,0-1 16,-21 22-16,0-42 0,0 20 15,0 22-15,0 0 0,0 0 16,-21 21-16,0 0 15,0 0-15,-1 0 0,1 21 16,0-21-16,0 21 0,21 0 0,0 0 16,0 1-16,0-1 0,0 21 15,42-21-15,-21 0 16,1 1-16,-1-1 0,0 0 16,21 0-16,-21 0 0,1-21 15,-22 21-15,21 1 0,0-1 0,-21 0 0,21 0 16,-21 0-16,0 0 15,0 1-15,0-1 16,21 0-16,0-21 16,1 0-16,-1 0 15,0 0-15,0 0 0,0-21 16,43 0-16,-43 21 16,21-43-16,-21 22 15,1 0-15,20 0 0,-21 0 0,-21-1 16,21 1-16,0-21 0,-21 21 15,0-22-15,0 22 0,0-42 16,0 42-16,0-1 0,0 1 0,-21 21 16,0-21-16,0 21 0,0 0 15,0 0-15,-1 21 16,1 0-16,21 1 0,-21-1 0,21 0 16,0 0-16,0 0 0,0 0 0,0 1 15,0 20 1,21-21-16,0 0 0,1 0 0,-1-21 15,-21 22-15,21-1 0,0-21 0,0 21 16,0-21-16,1 21 0,-22 0 16,21-21-16,0 21 0,-21 1 0,21-22 15,-21 21-15,21 0 0,0 0 16,1-21-16,-1 0 16,0 0-16,0 0 0,0 0 15,0 0-15,1 0 0,20 0 0,-21 0 16,0 0-16,43-21 15,42-21 1,-85 20-16,0 1 0,0 0 0,0 0 16,0 0-16,1 0 0,-22-22 15,21 22-15,-21 0 0,0-21 0,0 20 16,0-20-16,0 21 0,-21 0 0,-22-22 16,1 22-1,21 21-15,0-21 0,-22 21 16,22 0-16,0 0 0,0 21 0,0 0 15,-1 1-15,1-1 0,0 0 16,0 21-16,0-21 0,21 22 0,0-22 16,-21 42-16,21-41 15,0-1-15,0 21 0,0-21 0,0 0 16,0 1-16,21-1 16,0-21-16,0 0 0,0 0 0,0 0 15,1 0-15,-1 0 0,0 0 16,0 0-16,21-21 0,1-1 15,20-20-15,-42 21 0,1 0 16,-1 0-16,0-1 0,0 1 16,0-21-16,0 21 0,-21 0 15,0-1-15,0 1 0,0 0 0,0 0 16,0 42 0,-21 0-1,21 0-15,0 1 0,-21-1 0,0 0 16,21 0-16,0 0 15,0 43-15,0-43 0,0 21 16,0-21-16,0 1 16,21-1-16,0-21 15,0 0-15,1 0 0,-1 0 0,0 0 16,0 0-16,43 0 0,-1-43 16,-42 43-16,0-21 15,1 0-15,20 0 0,-21 0 0,0 0 16,0-1-16,-21 1 0,0-21 15,22 21-15,-22 0 0,0-1 16,0 1-16,0 42 31,-22 1-31,22-1 16,0 0-16,0 0 0,-21 21 16,21-20-16,0 20 15,0-21-15,0 0 0,0 0 16,21-21-16,1 22 15,-1-22-15,0 0 0,0 0 0,0 0 16,43-22-16,-22 1 0,0 21 16,-20-21-16,20 0 15,-21 0-15,0 0 0,0-1 0,1 1 16,-1 0-16,0 0 0,-21 0 0,21-22 16,-21 22-16,0 0 0,0 0 15,0 0-15,0 0 16,0-1-16,0 44 31,0-1-31,0 0 0,0 0 0,0 21 16,0-20-16,0 20 0,-21 43 15,21-43-15,0 64 16,0-43-16,0 22 0,0-22 16,0 1-16,0 21 0,0-22 0,21 22 15,-21-22-15,0 1 0,0 20 0,21 1 0,0 63 16,1-84-16,-22-1 15,0 1-15,21-1 0,0 43 16,-21-64-16,0 1 0,0-1 16,0-21-16,-21 22 0,0-22 0,-22-21 15,1 21-15,0-21 0,-1 0 0,1 0 16,-85-21-16,63 0 16,-63-43-16,64 22 15,-1-1-15,1 1 0,-22-85 0,43 64 16,0-1-16,20 1 15,1 20-15,0-84 0,21 85 16,0-22-16,0 22 0,64-85 16,-43 85-16,21-1 15,0 22-15,1-21 0,-22 0 0,21-1 16,1 1-16</inkml:trace>
  <inkml:trace contextRef="#ctx0" brushRef="#br0" timeOffset="107631.55">10287 9948 0,'0'0'0,"0"-21"16,0 42 15,0 1-31,0-1 16,0 0-16,0 0 0,-21 0 0,21 22 15,0-22-15,0 0 0,-21 21 0,-22 22 16,43-22 0,0-21-16,-21 0 0,0-21 15,21 22-15,0-44 32,0 1-32,0 0 0,0 0 15,0-21-15,0 20 0,21-20 16,-21 21-16,21 0 0,0-22 15,1 22-15,-1-21 0,0 21 16,0-22-16,0 22 0,64-42 16,-64 63-16,0 0 15,22 0-15,-22 0 0,21 0 0,-21 21 16,0 0-16,22 0 0,-22 0 0,0 1 16,0-1-16,-21 21 0,0-21 15,0 22-15,0-22 0,0 21 0,0-21 16,0 22-16,0-22 0,0 0 15,-21 0-15,0 0 0,21 0 16,-21-21-16,21 22 0,0-44 47,21 1-47</inkml:trace>
  <inkml:trace contextRef="#ctx0" brushRef="#br0" timeOffset="109049.15">11409 9991 0,'0'0'16,"21"-21"-16,-21-1 0,-64-105 31,22 106-31,21 0 0,-21 21 16,-22 0-1,43 0-15,0 21 0,-22 0 0,22 22 16,0-22-16,0 21 0,-21-21 16,42 22-16,-22-1 0,1 0 0,0-20 15,21 20-15,0-21 0,0 21 0,0-20 16,0 20-16,0-21 16,21-21-16,0 21 0,1-21 0,20 21 15,0-21-15,1 0 16,-22 0-16,0-21 0,21 0 0,-21 21 15,1-21-15,-1 0 0,21 0 0,-21-1 16,0 1-16,-21 0 0,43-42 16,-1-43-1,-42 85-15,0-1 0,0-20 16,0 21-16,0 0 0,-21 42 31,21 0-31,0 0 16,-21 0-16,21 22 0,-21-22 0,21 21 15,0-21-15,0 1 0,0 20 0,0-21 16,0 0-16,0 0 0,21 1 16,0 20-16,0-42 15,21 0-15,-20 21 0,-1-21 0,21 0 16,-21 0-16,22 0 0,-22-21 0,21 21 16,-21-21-16,22 0 0,-22-1 15,0 1-15,0 0 0,0 0 0,-21 0 16,0 0-16,21-85 15,-21 85-15,0-1 0,0 1 16,0 0-16,0 0 0,0 0 0,0 42 31,0 0-31,0 0 16,0 0-16,-21 1 0,21 20 0,0 0 16,-42 22-1,42-43-15,-21 0 0,21 0 0,0 0 16,0 1-16,0-1 15,0-42 32,0-1-47,0 1 0,21 0 0,0 0 16,-21 0-16,21 0 0,-21-22 16,21 22-16,1 0 0,-22-21 0,21 20 15,0 1-15,-21 0 0,21 0 0,0 0 16,0 0-16,1 21 15,-1 0-15,0 21 16,0 0-16,0 0 0,-21 21 16,43 43-1,-43-64-15,21 0 0,-21 1 16,0-1-16,21 0 0,-21 0 0,0 0 16,0 0-16,0 1 0,21-1 15,0-21 1,-21-21-1,0-1-15,21 1 16,1 0-16,-22 0 0,21 0 16,-21 0-16,21-1 0,0 1 15,0-42-15,22 20 16,-22 1-16,0 21 0,0 0 16,-21 0-16,21-1 0,0 22 15,1 0-15,-1 0 0,0 22 16,-21-1-16,0 0 15,0 0-15,0 21 0,0-20 16,0-1-16,0 0 0,0 21 0,0-21 16,0 1-16,21-1 0,-21 0 0,21 0 15,-21 0-15,21 0 0,-21 1 0,22-22 16,-1 21-16,0-21 16,0 0-16,21 21 15,-20-21-15,-1 0 0,0 0 0,21 0 16,-21 0-16,22-21 0,-22 0 0,21 21 15,-21-22-15,22 1 0,-22 0 16,21 0-16,-21 0 0,1 0 0,-1-22 16,0 22-16,0-21 0,-21 21 0,0-22 15,0 22-15,0-21 0,0 21 16,0-1-16,-21 22 16,0 0-16,0 0 0,-1 0 0,1 0 15,0 22-15,0-1 0,21 21 16,0-21-16,-21 0 0,21 22 0,0-22 15,0 0-15,0 21 0,0-20 16,0-1-16,0 0 0,0 0 0,0 0 16,21 0-16,0 1 15,0-1-15,0 0 0,1-21 0,-1 0 16,0 0-16,0 0 0,21 0 16,-20 0-16,-1 0 0,0-21 0,0 21 15,0-21-15,0-1 16,-21 1-16,22 0 0</inkml:trace>
  <inkml:trace contextRef="#ctx0" brushRef="#br0" timeOffset="109415.84">14182 9864 0,'0'21'0,"0"-42"0,-22 42 0,44-21 47,-1 0-47,0 0 0,0 0 16,21 0-16,-20 0 0,-1 0 0,0 0 15,0 0-15,21 0 0,-20 0 16,-1 0-16,0 0 0,-42 0 31</inkml:trace>
  <inkml:trace contextRef="#ctx0" brushRef="#br0" timeOffset="109568.75">14203 10054 0,'0'0'15,"0"21"-15,0 1 16,21-1 0,0-21-16,0 0 0,0 0 15,1 0-15,-1 0 0,21 0 0,-21 0 16,0 0-16,1 0 0,20 0 0,-21-21 15,0-1-15,0 22 0</inkml:trace>
  <inkml:trace contextRef="#ctx0" brushRef="#br0" timeOffset="110292.36">15621 9737 0,'0'0'0,"0"-21"16,0-85-1,0 85 1,21-1-16,0 1 0,0 21 0,1-21 16,-1 0-16,0 21 0,0 0 15,0 0-15,0 0 0,1 0 0,-1 0 16,0 21-16,0 0 0,0 0 15,-21 1-15,0 20 0,21 0 16,-21-21-16,0 64 0,0-43 16,0 1-16,0-22 0,-21 21 15,0 1-15,21-22 0,-21 0 0,21 0 16,-21 0-16,21 0 0,-21 1 0,-1-22 47,22-22-47,0 1 0,0 0 15,0 0-15,0 0 0,0-22 16,0 22-16,22-21 0,-22 21 0,21-22 16,21-41-16,0 41 0,-20 1 15,20 21-15,0-21 0,1 20 16,-1 1-16,0 0 0,1 0 16,-1 21-16,-21 0 0,21 0 0,1 0 15,-22 0-15,0 21 0,21 0 16,-42 0-16,0 1 0,22 20 0,-22 0 15,0-21-15,0 22 0,0 20 16,-22-20-16,22-22 0,0 0 16,-21 0-16,0 21 0,21-20 0,-21-22 15,21 21-15,-21 0 0,21 0 16,21-42 31</inkml:trace>
  <inkml:trace contextRef="#ctx0" brushRef="#br0" timeOffset="110688.14">16679 9864 0,'43'0'15,"-22"0"-15,0 0 0,0 0 16,0 0-16,0 0 15,1-21-15,-1-1 0,0 22 0,0-21 16,0 0-16,0 21 0,1-21 16,-22 0-16,0 0 0,0-1 15,0 1-15,0 0 0,0-21 0,0 21 16,0-1-16,0 1 0,-22 21 16,1 0-16,0 0 15,0 0-15,0 0 0,21 21 0,-21 1 16,-1-1-16,1 0 0,0 0 15,21 21-15,-21-20 0,21 20 0,-21 0 16,21-21-16,0 22 0,0-22 0,0 64 16,0-64-1,0 21-15,0-21 0,0 0 16,0 1-16,21-22 0,0 0 16,0 0-16,0 0 0,1 0 15,-1 0-15,21 0 0,-21-22 16,0 22-16,22-21 0,20-42 15,-42 42-15</inkml:trace>
  <inkml:trace contextRef="#ctx0" brushRef="#br0" timeOffset="111215.83">17441 9610 0,'-63'84'31,"42"-62"-31,21-1 0,-43 42 16,22 1-1,21-43-15,-21 21 0,21-21 0,0 1 16,0-1-16,0 0 0,0 0 16,0 0-16,0 0 0,21-21 15,0 0-15,0 0 16,1 0-16,41-21 0,-42 21 16,0-21-16,1 0 0,-1 0 15,0 0-15,0-1 0,21 1 0,-42 0 16,22 21-16,-1-21 0,0 0 15,-21 42 17,0 0-32,0 0 15,0 0-15,0 1 16,0-1-16,0 0 0,0 0 16,0 0-16,21-21 0,0 0 15,0 0-15,1 0 0,-1 21 16,0-21-16,0 0 0,0 0 0,22 0 15,-22 0-15,0-21 0,21 0 0,-21 21 16,1-21-16,-1 0 0,0 0 16,-21-43-16,21-42 15,-21 64-15,0 0 16,0-1-16,0 22 0,-21-21 16,0 21-16,21-1 0,-21 1 0,-1 0 15,1 21-15,0 0 16,0 0-16,0 0 15,0 0-15,21 21 0,0 0 0,-22-21 16,1 22-16,0-22 16</inkml:trace>
  <inkml:trace contextRef="#ctx0" brushRef="#br0" timeOffset="112150.3">19854 9567 0,'21'-21'0,"-42"42"0,42-84 0,1 42 16,-22 0-16,0-1 0,0 1 16,0 0-16,0 0 15,0 42-15,0 0 16,-22 0-16,1 22 0,0-22 15,21 42-15,-21-20 0,0-1 0,0 22 16,-1-22-16,1 0 0,0 1 0,-21-1 16,21 0-16,-22 1 0,22-22 15,-21 21-15,21-21 0,-1 0 0,1 1 16,-21-1-16,21-21 16,21 21-16,-21-21 0,21-21 31,0 0-31,0-1 0,0 1 0,0 0 15,0 0-15,21-21 0,-21 20 16,21-20-16,0 0 0,0-43 16,0 0-16,1 64 0,-22-21 15,0 21-15,0 0 0,21 21 16,-21 21 0,0 0-16,0 21 0,0-21 15,0 22-15,0-1 0,0-21 16,0 22-16,0-1 0,0-21 0,0 21 15,21 1-15,-21-1 16,21-21-16,0 0 0,0-21 0,-21 22 16,43-1-16,-22-21 0,0 0 0,0 0 15,0 0-15,22 0 0,-22 0 0,21 0 16,-21 0-16,22 0 0,-22-21 16,64-22-16,-1-41 15,-84 41 1,21 1-16,1 0 0,-22-1 0,21-20 15,-21-1-15,0 22 0,0-22 16,0 22-16,0-21 0,0-22 16,-21 43-16,-22-22 15,22 43-15,0 0 0,0 21 0,0 0 16,-1 0-16,1 0 0,0 0 16,0 21-16,0 0 0,-22 0 0,22 22 15,0-1-15,21 0 0,0 1 0,-21-1 16,21 21-16,0-20 0,0 63 15,0-64-15,0 0 0,21-21 16,0 22-16,0-22 0,1 0 16,-1 0-16,0 0 0,0 1 0,0-22 15,22 0-15,-22 21 0,21-21 16,-21 0-16,64 0 0,-43-21 16,1 21-16,-1-22 0</inkml:trace>
  <inkml:trace contextRef="#ctx0" brushRef="#br0" timeOffset="113315.63">20807 9589 0,'21'-22'16,"-42"44"-16,42-65 0,-21 22 0,0 0 15,-21 21-15,21-21 16,-21 21-16,-1 0 0,1 0 0,-42 21 16,42-21-16,-22 21 0,22 21 15,-21-20-15,21 20 16,-1-21-16,1 21 0,-21 1 0,21-1 15,21-21-15,-21 22 0,21-22 0,0 21 16,-22-21-16,22 0 0,0 22 16,0-22-16,22 0 15,-1-21-15,0 0 0,0 0 0,0 0 16,0 0-16,1 0 0,-1 0 16,0 0-16,0-21 0,0 0 0,0 21 15,1-43-15,-1 22 0,0 0 0,0-21 16,43-85-1,-22 42-15,-42 43 16,21-1-16,0-20 0,-21 42 16,0 42-1,0 0 1,0 0-16,0 22 0,-21-1 0,21 0 16,0-21-16,0 22 0,0-1 15,0 0-15,0-20 0,0-1 0,0 21 16,0-21-16,21 0 0,0 1 15,1-1-15,-1-21 0,0 0 16,0 0-16,21 0 0,-20 0 16,-1 0-16,0 0 0,0-21 0,21 21 15,-20-22-15,-1 1 0,0 0 0,0-21 16,0-1-16,0 22 0,1-21 16,-22-22-16,21-20 0,0 20 15,-21 22-15,21-22 0,-21 22 16,0 0-16,0-1 0,0 1 0,21 0 15,-21 21-15,0-1 0,0 1 16,0 42 0,0 1-16,-21-1 0,21 21 15,-21 0-15,21-20 0,0 20 16,-21 0-16,21 22 0,-21-22 0,21 0 16,0 1-16,0 20 0,0 22 15,0-43-15,0 1 16,0-22-16,0 21 0,0-21 0,0 0 15,21 1-15,0-1 0,0 0 0,0 0 16,0-21-16,1 0 0,20 0 16,-21 0-16,0 0 0,22 0 0,-22 0 15,63 0-15,-62-21 0,20 0 16,-21 0-16,21-1 0,1 1 16,-22-21-16,0 0 0,0 20 0,0-20 15,1 0-15,-22-1 0,0 1 0,0 0 16,0-1-16,0 22 0,0 0 15,0 0-15,0 0 0,0 0 0,-22 21 16,1 0-16,-21 0 16,21 21-16,0 0 0,-1 0 15,1 0-15,-21 22 0,0 20 16,20-42-16,22 22 0,-21-22 0,21 21 16,-21-21-16,21 0 0,0 22 15,0-22-15,0 0 16,0 0-16,21-21 0,0 0 15,1 0-15,-1 0 0,0 0 16,0 0-16,0-21 0,0 21 16,22-42-16,-43 21 15,21-22-15,0 22 0,0 0 16,0-21-16,-21 20 0,22 1 0,-22 0 16,21 0-16,-21 0 0,0 42 31,0 0-31,0 0 0,0 0 15,0 1-15,-21 20 0,21-21 16,0 0-16,0 0 0,0 22 0,0-22 16,0 0-16,0 0 0,0 0 15,21 1-15,0-22 16,-21 21-16,21-21 0,0 0 16,0 0-16,1 0 0,-1 0 0,0-21 15,0 21-15,0-22 0,-21 1 16,21 0-16,1-21 15,-1 21-15,-21-22 0</inkml:trace>
  <inkml:trace contextRef="#ctx0" brushRef="#br0" timeOffset="113551.5">21399 9377 0,'-21'21'0,"42"-42"0,-63 42 0,21-21 16,21 21-16,-21-21 0,42 0 47,0 0-47,0 0 0,0 0 0,1 0 16,20 0-16,-21 0 0,21 0 15,1 0-15,-1 0 0,0 0 0,43-21 16,-43 21-16</inkml:trace>
  <inkml:trace contextRef="#ctx0" brushRef="#br0" timeOffset="113848.33">22352 9186 0,'0'-21'0,"0"0"15,21 21-15,0-21 16,0 21-16,1 0 0,20 0 16,0-21-16,1 21 0,-1-21 0,0 21 15,22 0-15,-22 0 0,22 0 16,-22 0-16,43 0 16,-64 0-16,0 0 0,0 0 0,-42 0 31,0 0-31,0 0 0,-43 0 15,43 0-15,0 0 16,0 0-16,-1 0 0,1 0 16,0 0-16,0 0 0</inkml:trace>
  <inkml:trace contextRef="#ctx0" brushRef="#br0" timeOffset="114079.2">22669 9102 0,'-21'21'0,"21"0"0,0 0 16,0 0-16,-21 1 0,21-1 15,-21 0-15,21 42 16,0-41-16,-21 20 0,0 0 16,21-21-16,-22 22 0,22-1 0,0-21 15,-21 22-15,21-22 0,-21 21 0,21-21 16,-21 0-16,21 1 0,0-1 16,0 0-16,0 0 0,0 0 0,0 0 15,21-21 16,0 0-31,0-21 0,1 0 0,-1 21 16,0-21-16</inkml:trace>
  <inkml:trace contextRef="#ctx0" brushRef="#br0" timeOffset="114651.87">23029 9377 0,'0'0'0,"-21"21"31,0 0-15,0 22-16,21-22 0,-21 0 0,-1 21 16,22-21-16,0 22 0,0-22 15,-21 0-15,21 21 0,0 1 16,0-22-16,0 21 16,0-21-16,21-21 0,1 0 15,-1 0-15,0 0 0,0 0 0,21 0 16,-20 0-16,20 0 0,-21-21 15,0 0-15,43-21 16,-43 21-16,0-22 0,0 22 0,0-21 16,1-1-16,-1 22 0,-21-21 15,0 21-15,0 0 0,0-1 0,0 1 16,0 0-16,0 42 16,-21 0-1,21 1-15,0-1 0,-22 21 16,22-21-16,-21 22 0,21-1 0,-21 0 15,21 1-15,0-1 16,0 0-16,0 43 0,0-43 16,0 1-16,0-1 0,0-21 0,0 21 15,0 1-15,0-1 0,0 0 16,0-20-16,0 20 0,0 0 0,-42 22 16,-1-22-1,22 0-15,0-42 0,0 22 0,0-1 16,0-21-16,-1 0 0,1 0 0,0 0 15,0 0-15,0 0 0,0 0 0,-43-43 16,43 22 0,0 21-16,21-21 0,-21 0 15,21 0-15,0 0 0,0-1 16,0 1-16,0 0 16,21 0-16,0 0 0,0 0 15</inkml:trace>
  <inkml:trace contextRef="#ctx0" brushRef="#br0" timeOffset="114981.68">23622 9335 0,'0'0'0,"0"-22"0,0 44 31,0 20-16,-21 0-15,21 1 0,0-1 0,0 21 16,0 1-16,-21-1 0,21 1 0,0-1 16,-22 1-16,22-1 0,0 1 15,0-1-15,-21-20 0,0 20 0,0-20 16,21 20-16,0-21 0,-21 1 0,21-1 16,-21 0-16,21-20 0,-22 20 15,22-21-15,-21 0 0,21 0 0,0 1 16,0-44 15,0 1-31,21 0 0,1 0 16,-22 0-16,21 0 0,0-22 15</inkml:trace>
  <inkml:trace contextRef="#ctx0" brushRef="#br0" timeOffset="115286.51">23728 9546 0,'-21'-42'0,"42"84"0,-42-105 0,21 42 16,0-22-16,0-20 16,21 42-16,0 21 15,0-22-15,21 22 0,-20 0 0,20 0 16,0 0-16,-21 0 0,22 0 16,-1 0-16,-21 22 0,0-1 15,-21 0-15,0 0 0,0 0 0,0 0 16,0 22-16,0-22 0,-21 21 0,-21-21 15,21 1-15,-22-1 0,1 0 16,0 0-16,21 0 0,-22 0 0,1-21 16,21 0-16,-22 22 0,22-22 15,42-22 17,1 22-32,-1-21 0,0 21 15,21-21-15</inkml:trace>
  <inkml:trace contextRef="#ctx0" brushRef="#br0" timeOffset="115597.33">24257 9483 0,'21'-21'0,"-42"42"0,63-42 0,-21-1 0,1 22 15,-1-21-15,0 0 0,0 21 0,0-21 16,22 0-16,-43 0 15,21 21-15,-21-22 0,21 22 0,-42 0 32,0 0-32,-1 0 0,1 0 15,0 22-15,0-1 0,-21 0 0,-1 21 16,1 22-16,21-22 16,0-21-16,21 22 0,-22-22 15,22 0-15,0 21 0,0-21 0,0 1 16,0-1-16,0 0 0,22-21 0,20 21 15,0-21 1,-21 0-16,1 0 0,-1-21 0,0 21 16,21-21-16</inkml:trace>
  <inkml:trace contextRef="#ctx0" brushRef="#br0" timeOffset="116231.97">24574 8848 0,'0'0'15,"22"0"-15,-1 0 0,0 0 16,0 0-16,0 0 0,22 0 0,-22 0 16,0 0-16,0 0 0,0 0 0,22 0 15,-22 0-15,21-21 0,0 21 16,-20 0-16,20 0 0,-21 0 0,21 0 16,-20-22-16,-22 1 15,0 0-15,-22 21 16,1 0-16,-21 0 0,21-21 15,-22 21-15,1 0 0,0 0 16,-1 0-16,22 0 0,-21 0 16,21 0-16,0 0 0,-1 0 15,1 0-15,0 0 0,0 21 16,21 0-16,0 0 16,0 1-16,-21-22 0,21 21 15,0 0-15,0 0 0,-21 0 0,21 0 16,0 1-16,0 41 15,-22-21-15,22-20 0,-21 20 0,21 0 16,-21 1-16,0-1 0,21 0 16,-21 1-16,0-1 0,21 21 0,-22-20 15,22-1-15,0 0 0,0 1 0,-21-1 16,21 43-16,0-64 16,0 21-16,0-21 0,0 1 15,0-1-15,21 0 0,-21 0 0,22-21 16,-1 21-16,0-21 0,0 0 15,0 0-15,0 0 16,1 0-16,-1 0 0,42-21 16,-42 0-16,1 0 0,20 0 0,0-1 15</inkml:trace>
  <inkml:trace contextRef="#ctx0" brushRef="#br0" timeOffset="116711.69">25485 9250 0,'0'0'0,"0"-21"0,21 0 16,-21-1-16,0 1 15,0 0-15,0 0 16,-21 21 0,-1 0-1,1 21-15,-21-21 0,21 21 0,-22 0 16,22 1-16,-21-1 0,21 0 0,0 0 15,-22 0-15,22 0 0,21 1 16,0-1-16,-21-21 0,21 21 16,0 0-16,21-21 15,0 0-15,0 21 0,1-21 16,-1 0-16,0 21 0,0-21 0,0 0 16,22 22-16,-43-1 0,21-21 15,0 21-15,0 0 0,0 0 16,-21 0-16,0 1 0,0-1 15,0 0-15,0 0 0,-21-21 16,0 21-16,0-21 0,0 0 0,-1 21 16,-20-21-16,21 0 0,0 0 0,0 0 15,-22 0-15,22 0 0,-21 0 16,21 0-16,-1 0 0,-20 0 0,21-21 16,0 21-1,21-21-15,-21 21 0,21-21 16,0 0-16,0 0 15,21 21-15,0 0 0,0-22 0,0 22 16,0 0-16,22-21 0</inkml:trace>
  <inkml:trace contextRef="#ctx0" brushRef="#br0" timeOffset="116947.56">25739 9377 0,'0'21'31,"0"0"-31,0 0 0,-43 43 16,22-43-16,21 0 15,0 0-15,0 1 0,-21-1 16,21 0-16,-21-21 0,21 21 0,0 0 16,0-42 30,21 21-46,-21-21 0,21 0 16</inkml:trace>
  <inkml:trace contextRef="#ctx0" brushRef="#br0" timeOffset="117135.45">25908 9165 0,'0'0'0,"-21"0"15,0 0-15,42 0 63,0 0-63</inkml:trace>
  <inkml:trace contextRef="#ctx0" brushRef="#br0" timeOffset="117947.99">26035 9356 0,'0'0'0,"42"0"16,-21 0-1,22 0-15,-22 0 0,21 0 16,-21 0-16,22 0 0,-22 0 0,21 0 15,-21 0-15,1-21 0,-1 21 16,0-22-16,0 22 0,-21-21 0,21 21 16,-42 0 15,0 0-31,0 0 0,-22 21 0,22 1 16,0-1-16,0 0 0,-21 0 0,20 0 15,-20 0-15,0 22 16,21-22-16,-43 42 0,43-41 15,0-1-15,21 21 0,-21-21 0,21 0 16,-22-21-16,22 22 0,0-1 16,0-42 31,22-1-47,-1 1 0,0 0 15,0 0-15,0 0 0,0 0 16,22-1-16,-22 1 0,0 0 0,43-21 15,-43 42 1,0-21-16,0 21 0,-21 21 16,0 0-1,0 0-15,0 0 16,0 0-16,0 1 0,0-1 16,0 0-16,0 0 0,0 0 0,0 0 15,21 1-15,0-22 16,1 0-16,-1 0 0,0 0 15,21 0-15,-21 0 0,43 0 16,-43 0-16,0-22 0,22 22 16,-22-21-16,0 0 0,21-21 0,-21 21 15,1-1-15,-1-20 0,0 21 0,0 0 16,0-22-16,-21 22 0,0-21 16,0 21-1,-21 21 1,0 0-1,0 0-15,21 21 0,-21-21 0,21 21 16,-22 21-16,22-20 16,-21-1-16,21 0 0,-21 0 0,21 0 15,0 0-15,0 1 0,0-1 16,0 0-16,21-21 16,0 0-16,1 0 15,-1 0-15,0 0 0,0 0 16,0 0-16,0-21 0,22 0 15,-22-1-15,-21 1 0,21 0 0</inkml:trace>
  <inkml:trace contextRef="#ctx0" brushRef="#br0" timeOffset="118456.7">26966 8911 0,'0'0'0,"-21"0"31,42 0-15,0 0-16,22 0 0,-22 0 15,21 0-15,-21 0 0,22 0 0,-22 0 16,21 0-16,-21 0 0,22 0 16,-22 0-16,0 0 0,0 0 15,0 0-15,1 0 0,-22 21 31,0 1-31,0-1 16,0 0-16,0 0 0,-22 0 16,22 0-16,-21 22 0,0 20 15,21-42-15,-21 22 0,21-22 0,-21 21 16,21-21-16,0 22 16,0-1-16,0-21 0,0 22 0,0-1 15,0-21-15,0 21 0,0 1 0,0 20 16,0 1-1,-21-22-15,-1-21 0,1 0 0,21 1 16,-21-1-16,-21 0 0,21-21 16,-1 21-16,1-21 0,0 0 0,0 21 15,-43-21-15,43 0 0,-21 0 16,21 0-16,0 0 16,-1 0-16,1 0 0,0 0 15,21-21 16,21 21-31,0-21 16,1 21-16</inkml:trace>
  <inkml:trace contextRef="#ctx0" brushRef="#br0" timeOffset="118727.54">27601 9483 0,'0'-21'32,"21"21"-1</inkml:trace>
  <inkml:trace contextRef="#ctx0" brushRef="#br0" timeOffset="119108.32">27601 9800 0,'-21'21'0,"21"1"15,21-22 48,0-22-63,1 22 31,-1 0-15,-21 22-16,0-1 15,0 0-15,0 0 16,0 0-16,0 0 0,0 22 16,-21-22-16,-1 0 0,1 0 0,0 0 15,-21 1-15,21-1 0,-1 0 16,-20-21-16,0 21 0,21-21 0,-106 21 15,63-21 1,22 0-16,-22 0 16,43-21-16,0 21 0,21-21 15</inkml:trace>
  <inkml:trace contextRef="#ctx0" brushRef="#br0" timeOffset="119683.99">27580 9462 0,'0'21'32,"0"0"-17,21-21 48,0 0-63,-21-21 31,0 0-31,-21 42 47,21 0-32,0 0 1,0 0 0,21-21 15</inkml:trace>
  <inkml:trace contextRef="#ctx0" brushRef="#br1" timeOffset="127446.08">11853 11409 0,'0'21'16,"21"-21"-16,1 0 16,-1 0-1,0 0 1,0 0-16,-21-21 0,0 0 0,21 21 15,-21-21-15,21-1 0,-21 1 16,0 0-16,0 0 0,0 0 16,0-43-16,0 43 0,0 0 15,0 0-15,-21 0 0,21-1 16,-21 1-16,0 0 0,0 0 0,0 0 16,-22 0-16,22 21 0,0-22 0,0 22 15,0 0-15,-1 0 0,1 0 16,-63 0-1,41 0-15,22 0 16,0 22-16,0-1 0,0 0 16,-1 21-16,22-21 0,0 22 15,0-22-15,-21 21 0,21 1 0,0-1 16,-21 0-16,21 1 0,0-1 16,0-21-16,0 21 0,0 1 0,0-1 15,0-21-15,0 22 0,0 20 16,0-42-16,0 22 0,0-22 0,0 0 15,0 0-15,0 0 0,0 0 16,0 1-16,0-1 0,21 0 0,0 0 16,1-21-16,-1 0 15,0 0-15,0 0 0,0 0 16,0-21-16,1 0 0,-1 21 16,21-21-16,-21-1 0,22 1 0,-22 0 15,21 0-15,22-43 0,-22 1 16,0 21-16,-21-1 15,1 1-15,-1 0 0,0-1 0,-21 1 16,0-22-16,0 22 0,0 0 0,0-1 16,0 22-16,0-21 0,0 21 15,0 0-15,0-22 16,0 22-16,0 42 16,0 0-16,0 1 15,0-1-15,0 21 16,0 0-16,0 1 0,0-22 0,0 21 15,0 43-15,0-43 0,0 1 16,0-1-16,0-21 0,0 21 16,0-20-16,0-1 0,0 0 0,0 0 15,0 0-15,0 0 0,21 1 0,0-22 16,22 21-16,-1-21 0,-21 0 16,0 0-16,0 0 0,22 0 15,-1 0-15,-21-21 0,0 21 16,22-22-16,-22 1 0,0 0 0,0 21 15,22-21-15,-1 0 0</inkml:trace>
  <inkml:trace contextRef="#ctx0" brushRef="#br1" timeOffset="127807.51">13822 11282 0,'-21'0'31,"42"0"-31,0 0 16,0 0-16,0 0 0,0 0 16,1-21-16,-1 21 0,0 0 15,0 0-15,0 0 0,0 0 0,1 0 16,-44 0 31,1 0-47</inkml:trace>
  <inkml:trace contextRef="#ctx0" brushRef="#br1" timeOffset="128007.39">13758 11472 0,'0'22'0,"0"-1"31,21-21-16,1 0-15,-1 0 16,0 0-16,0 0 0,0 0 31,0 0-31,-21-21 0,22 21 0,-1-22 16</inkml:trace>
  <inkml:trace contextRef="#ctx0" brushRef="#br1" timeOffset="128795.94">15579 11388 0,'0'0'0,"-22"-21"0,22-1 16,0 1-16,0 0 0,0 0 15,0 0-15,0 0 0,0-1 16,0 1-16,0 0 0,0 0 16,22 0-16,-1 0 15,0 21-15,0 0 0,43-22 16,-43 22-16,0 0 16,0 0-16,0 0 0,0 0 0,1 22 15,-1-1-15,0 0 0,0 0 0,-21 21 16,42 22-16,-42-22 15,0 1-15,0-22 0,0 21 0,0 0 16,0-20-16,0 20 0,0 0 16,0-21-16,0 1 0,0-1 15,-21 0-15,0 0 0,21 0 16,-21-21-16,0 0 16,21-21-1,0 0 1,0 0-16,0 0 0,0-1 15,0-20-15,0 21 0,21-21 0,0 20 16,0-20-16,-21 0 16,21-1-16,22 1 0,-22 0 0,21-22 15,1 22-15,-22 21 0,21 0 0,-21 21 16,22 0-16,-22 0 16,63 0-16,-62 0 15,-1 21-15,0 21 0,0-21 0,0 22 16,-21-1-16,21 0 0,-21 1 15,0-1-15,0 0 0,0 1 0,0-22 16,0 21-16,-21-21 0,21 22 0,-21-22 16,0 0-16,21 0 0,0 0 15,0 0-15,-21-21 0,42-21 47,-21 0-47,21 0 0,0 21 16</inkml:trace>
  <inkml:trace contextRef="#ctx0" brushRef="#br1" timeOffset="129141.75">16722 11494 0,'21'0'16,"-21"-22"-16,42 1 15,-21 0-15,0 21 0,1-21 16,-1 0-16,0 0 0,0-1 15,0 1-15,0-21 0,1 21 16,-22 0-16,0-22 0,0 22 0,0 0 16,0 0-16,0-22 0,-22 43 15,1 0-15,0 0 16,0 0-16,0 0 0,0 0 0,-1 22 16,1-1-16,0 21 0,21-21 0,-42 43 15,42-22-15,-21 0 16,21-20-16,0 20 0,0 0 0,0-21 15,0 22-15,0-22 0,0 0 0,0 0 16,21 0-16,0 1 0,-21-1 0,21 0 16,0-21-16,0 0 0,1 0 15,-1 0-15,0 0 0,21 0 16,-21 0-16,22 0 0,-22-21 0,21 0 16,1-1-16</inkml:trace>
  <inkml:trace contextRef="#ctx0" brushRef="#br1" timeOffset="129712.02">17399 11155 0,'0'-21'0,"0"42"0,0-63 16,0 63-1,0 21 1,0-21-16,0 0 0,0 22 16,-21-1-16,21-21 0,0 22 0,-21-1 15,21-21-15,0 21 0,0-20 16,0-1-16,0 21 15,0-21-15,0 0 0,0 1 0,21-22 32,0 0-17,0 0-15,0-22 0,0 1 16,1 0-16,-1 0 0,0-21 0,0 20 16,0-20-16,0 21 0,1-21 15,-1-1-15,0 22 0,-21-21 0,21 21 16,21-22-16,-42 64 31,0 1-31,0-1 16,0 21-16,0-21 0,0 22 0,0-22 15,0 0-15,-21 42 16,21-20-16,0-1 0,0-21 16,21 0-16,1 1 0,-1-1 15,0-21-15,0 0 0,0 0 0,0 0 16,22 0-16,-22 0 0,85 0 15,-22-64 1,-62 43-16,-1 0 0,0-21 16,-21-1-16,0 1 0,21 0 0,-21-1 15,0 1-15,0-22 0,0 22 0,0-43 16,0 64 0,-21 0-16,0 21 0,0 0 15,-1 0-15,1 0 0,0 0 16,0 0-16,0 21 0,0-21 15,21 21-15,0 1 16</inkml:trace>
  <inkml:trace contextRef="#ctx0" brushRef="#br1" timeOffset="130168.21">19981 11218 0,'21'-84'31,"-42"168"-31,42-147 16,-21 84-1,0 0-15,0 22 0,0-22 0,0 21 16,0-21-16,0 0 0,0 22 0,0-22 16,0 0-16,-21 0 0,21 0 15,-21 22-15,21-22 16,0-42 15,0 0-15</inkml:trace>
  <inkml:trace contextRef="#ctx0" brushRef="#br1" timeOffset="130549.51">20024 10753 0,'-22'0'15,"44"0"-15,-65 0 0,22 0 16,0 0-16,0 21 15,0 0-15,21 0 0,0 0 16,0 1-16,0-1 16,21 0-16,0-21 0,0 0 0,0 21 15,0-21-15,1 0 0,-1 0 0,0 0 16,0 0-16,43-21 16,-43 0-16,0 0 0,-21-1 15,0 1-15,0 0 0,0 0 16,0 0-16,0 0 0,-21-1 15,0 1-15,-22 0 0,22 21 16,0 0-16,0 21 16,0 0-16,-1 1 0,1-1 15,21 0-15,-21 0 0,21 21 0,-21-20 16,21-1-16,-21 21 0,21-21 0,0 0 16,0 22-16,0-22 0,0 0 15,0 0-15,0 0 0,21-21 0,21 22 16</inkml:trace>
  <inkml:trace contextRef="#ctx0" brushRef="#br1" timeOffset="131045.22">20532 11007 0,'-43'63'16,"43"-20"-1,0-22-15,0 0 0,0 0 16,0 21-16,0-20 0,0-1 16,0 21-16,0-21 0,0 43 15,0-43-15,0 0 0,0 0 0,-21 0 16,21 1-16,0-1 16,-21-21-1,21-21 1,0-1-1,0 1-15,0 0 0,0 0 16,0 0-16,0-22 0,21 1 0,-21 0 16,21 21-16,22-22 0,-22 1 0,0 0 15,21 20-15,-21-20 0,22 21 16,41 0-16,-62 21 0,62 0 16,-63 0-16,1 0 0,20 0 15,-21 42-15,0-21 0,-21 0 16,0 22-16,21-1 0,-21 0 0,0 1 15,0 63 1,-21-64-16,0-21 0,21 0 16,-21 0-16,0 22 0,21-22 15,0 0-15,0-42 32,21 0-32,0 21 15,0-21-15,0-22 0,1 22 0,-1 0 16</inkml:trace>
  <inkml:trace contextRef="#ctx0" brushRef="#br1" timeOffset="131337.37">21526 10626 0,'-21'0'15,"21"21"1,-21 0-16,0 21 0,21 1 0,-21-22 15,0 21-15,21 22 0,-22-22 0,22 0 16,0 22-16,-21-22 0,21 22 16,-21-22-16,21 0 0,-21 43 15,21-43-15,0 1 0,0-1 0,0-21 16,0 0-16,0 1 0,0-1 16,0 0-16,21-21 15,0 0 1,0-21-16,1 0 0,-1 21 15,0-22-15,0 1 0,0 0 16,0-21-16,1 21 0,-1-1 0</inkml:trace>
  <inkml:trace contextRef="#ctx0" brushRef="#br1" timeOffset="131538.35">21336 11070 0,'-21'0'0,"42"0"15,-63 0-15,63 0 32,0 0-17,0 0-15,0 0 0,0 0 16,22 0-16,20 0 0,-42-21 16,22 21-16,-1-21 0,0 0 15,1 21-15,-1-21 0,0 21 0</inkml:trace>
  <inkml:trace contextRef="#ctx0" brushRef="#br1" timeOffset="132133.53">22352 10732 0,'-21'0'0,"21"-22"31,21 22-31,-21-21 16,21 21-16,0 0 0,22 0 0,-22-21 15,0 21-15,21 0 0,-21 0 16,1 0-16,20-21 0,-21 21 0,0 0 16,-42-21 15,0 21-31,0 0 15,0 0-15,-22 0 0,22 0 0,-21 0 16,21 0-16,-1 0 0,1 0 16,-21 0-16,21 0 0,0 0 15,-1 0 1,1 0-16,0 0 16,21 21-1,-21-21-15,21 21 16,0 0-16,0 0 0,0 1 0,0-1 15,-21 21-15,21-21 0,0 22 0,0-22 16,0 21-16,-21 0 0,-1-20 16,22 20-16,-21 43 15,21-22-15,-21 22 0,0-43 16,21 0-16,-21 1 0,21-22 16,0 21-16,0 1 0,0-22 0,0 0 15,0 21-15,0-21 0,0 1 16,0-1-16,0 0 0,21 0 0,0 0 15,43 0 1,-43-21-16,0 0 0,0 0 0,0 0 16,22 0-16,-22 0 0,21-21 15,-21 0-15,22 21 0,-1-21 0,64-64 16</inkml:trace>
  <inkml:trace contextRef="#ctx0" brushRef="#br1" timeOffset="132425.37">23156 10964 0,'-21'0'16,"42"0"-16,-42-21 15,21 0 1,21 21-1,0 0 1,1 0-16,-1 0 0,0 0 0,0 0 16,0 0-16,0-21 0,1 21 15,-1 0-15,0 0 16,-21-21 0,-21 21-1,0-21-15,-1 21 0,1 0 16,0 0-16</inkml:trace>
  <inkml:trace contextRef="#ctx0" brushRef="#br1" timeOffset="132888.1">23072 10859 0,'-43'21'0,"43"0"15,85-63-15,-127 42 0,-22 42 0,43-21 0,0 0 16,0 0-16,21 1 16,-22-1-16,1 0 0,0 0 0,21 0 15,-21 0-15,0 1 16,21-1-16,0 0 0,0 0 15,21-21 32,0 0-47,0-21 16,0 0-16,1 21 0,-1 0 16,0 0-16,0 0 0,0-21 0,0 21 15,1 0-15,-1 0 0,0 0 16,0 0-16,0 0 0,22 0 0,-22 21 15,0 0-15,0 0 0,0-21 0,-21 21 16,21 0-16,-21 1 0,22-1 16,-22 0-16,0 21 0,0-21 0,0 1 15,0-1-15,0 0 0,-22 0 0,1 0 16,0-21-16,-21 21 0,21 1 16,-64-1-1,64-21-15,-22 21 0,22-21 0,0 0 16,0 0-16,0 0 0,0 0 15,-1 0-15,1 0 16,21-21 15,21 21-31,1-21 0,-1-1 16,0 22-16,0-21 0,21 0 0,-20 0 16</inkml:trace>
  <inkml:trace contextRef="#ctx0" brushRef="#br1" timeOffset="133481.76">23770 10689 0,'0'-21'31,"21"21"-31,0 0 0,1 0 15,-1 0-15,21 0 0,-21-21 16,22 21-16,-1 0 0,21-21 16,-20 21-16,-22 0 0,21-21 0,-21 21 15,22 0-15,-22 0 0,0 0 16,0-22-16,0 22 0,-21 22 47,0-1-47,0 0 15,0 0-15,0 0 0,0 0 0,-21 1 16,21-1-16,-21 21 0,21-21 16,0 0-16,-21 64 15,21-21-15,0-22 16,0-21-16,0 21 0,0 1 0,0-1 16,0-21-16,0 22 0,0-1 0,0-21 15,0 21-15,0-20 0,0-1 16,0 21-16,0 0 15,0-20-15,0 20 0,-42-21 16,20 0-16,22 0 0,-21-21 16,0 22-16,0-1 0,0-21 0,0 0 15,-1 21-15,-20-21 0,21 0 0,0 0 16,-43 0-16,22 0 0,21 0 16,0 0-16,-1 0 0,-20 0 15,21 0-15,0 0 0,0 0 16,21-21-1,0 0 1,21-1-16,0 22 0,21-21 16,-21 0-16,22 0 0,-22 21 15</inkml:trace>
  <inkml:trace contextRef="#ctx0" brushRef="#br1" timeOffset="133850.54">25061 11049 0,'0'-21'31,"0"0"0,21 0-15,-42 21 31,0 0-47,0 0 15,0 0-15,0 21 16,21 0-1,0 0 17</inkml:trace>
  <inkml:trace contextRef="#ctx0" brushRef="#br1" timeOffset="134232.32">25082 11388 0,'0'21'0,"0"-42"0,0 63 16,-21-42-1,0 0-15,0 0 16,0 0-16,0 0 0,-1 0 31,22-21-15,22 21-1,-1 0-15,0-21 0,0 21 16,0 0-16,0 0 16,1 0-16,-22 21 15,0 0-15,21 0 16,-21 0-16,0 1 0,0-1 16,0 0-16,0 0 0,-21 0 0,21 0 15,-22 1-15,-20 20 0,-21 0 16,41-21-16,-20 1 15,0-22-15,-1 21 0,-20 0 16,21-21-16,-1 0 0,1 0 0,0 0 0,-1 0 16,22 0-16,-21 0 15</inkml:trace>
  <inkml:trace contextRef="#ctx0" brushRef="#br1" timeOffset="134816">25019 10986 0,'-21'0'16,"21"21"-1,21-21 32,0 0-47,0 0 16,0 0-16,1 0 15,-22-21-15,21-1 0,-21 1 16,0 0 15,-21 21-31,-1 0 0,1 21 16,0 0 0,0 1-16,21-1 0,0 0 15,0 0 1,21-21-1</inkml:trace>
  <inkml:trace contextRef="#ctx0" brushRef="#br0" timeOffset="147315.76">720 13208 0,'0'0'0,"0"-21"16,0 42 15,0 0-31,0 0 0,0 1 15,0 20-15,0-21 0,0 85 16,-22-64-16,22 22 16,-21-22-16,0 22 0,0-22 0,21 21 15,-21 1-15,0-22 0,-1 1 16,22-1-16,0 0 0,0-21 16,0 22-16,0-22 0,0 0 15,0-42 16,0 0-31,0 0 0</inkml:trace>
  <inkml:trace contextRef="#ctx0" brushRef="#br0" timeOffset="147643.57">423 13441 0,'0'0'0,"-21"-21"0,0-22 0,0 22 16,0 0-16,21 0 0,0 0 0,0 0 15,0-22-15,0 22 0,21 0 16,0 0-16,21 0 0,-21-1 16,43 22-16,21 0 15,42 0-15,-64 0 0,-21 22 16,22 20-16,-1-21 0,-20 0 16,-1 22-16,0-1 0,1 0 15,-22 1-15,21-1 0,-42 0 0,0 1 16,0 20-16,0-21 0,0 22 15,0-22-15,-21 1 0,0-1 0,0 0 16,0 1-16,-1-1 16,1-21-16,21 21 0,0-20 0,-21-22 15,21 21-15,-21-21 0,0 0 16,21-21-16</inkml:trace>
  <inkml:trace contextRef="#ctx0" brushRef="#br0" timeOffset="147880.45">381 13695 0,'-21'0'0,"42"0"0,-63 21 0,84-21 31,-21 0-31,21 0 0,-20 0 16,20 0-16,0-21 0,22 0 15,20 0 1,-41 21-16,-1-22 0,0 22 0,1 0 16,-1-21-16,-21 21 0,22 0 15,-22-21-15,0 21 0,0 0 0,0 0 16,0 0-16</inkml:trace>
  <inkml:trace contextRef="#ctx0" brushRef="#br0" timeOffset="148299.72">1185 13568 0,'0'-21'0,"0"0"16,-21 21-16,21-85 31,21 85-31,0-21 0,22 21 16,-1-21-16,-21 21 0,22 0 15,-22 0-15,21 0 0,0 21 0,1 0 16,-22 0-16,21 0 0,-21 0 16,1 22-16,-1-22 0,0 21 15,-21 1-15,21-22 0,-21 21 0,0 0 16,0 43 0,0-64-16,-21-21 0,21 21 15,-21-21 1,21-21-16,0 0 15,0 0-15,0 0 16,0-22-16,0 22 0,0-42 16,0 20-16,0 1 0,0 21 15,0-43-15,21 43 16,0 0-16,0 0 0,0 21 0,1 0 16,-1 0-16,0 0 0,0 0 15,21 0-15,-20 0 16</inkml:trace>
  <inkml:trace contextRef="#ctx0" brushRef="#br0" timeOffset="148716.07">1990 13420 0,'0'0'0,"0"-21"0,0-1 15,0 1-15,0 0 16,0 0-16,21 21 15,-21-21-15,21 21 0,21 0 16,-21 0-16,1 0 0,-1 0 16,21 21-16,-21 0 0,22 0 0,-1 0 15,-21 1-15,21 20 0,-20-21 16,20 43-16,-21-22 0,-21 0 16,21-21-16,-21 22 0,0-1 15,0-21-15,0 22 0,-21-22 0,0 0 16,0 0-16,21 0 0,-21-21 15,21-21 1,0 0 0,0-21-16,0 20 0,0 1 15,0-21-15,21 0 0,-21 20 16,0-20-16,21 0 0,0-22 16,-21 22-16,21 21 0,0 0 15,-21-1-15,22 22 0,-1-21 16,0 21-16,0 0 15,0 0-15,0 21 16,1 1-16,-1-22 0,-21 21 16</inkml:trace>
  <inkml:trace contextRef="#ctx0" brushRef="#br0" timeOffset="149909.18">3323 13462 0,'0'-21'0,"0"42"0,0-63 16,0 21-16,0-1 0,0 1 15,-21 21-15,0-21 0,0 0 16,-1 21-16,1 0 0,0 0 0,-42 0 16,41 0-16,1 21 15,-21 0-15,21 0 0,0 1 16,-22-1-16,22 21 0,0 0 15,0 1-15,-22-1 0,43 0 16,-21 22-16,21 42 16,0-43-16,0-42 15,21 1-15,1-1 0,-1-21 0,0 0 16,0 21-16,0-21 0,0 0 0,1 0 16,20 0-16,-21-21 0,0 0 15,0 21-15,1-22 0,20-20 16,-21 21-16,0-21 15,0 20-15,-21-20 0,0 0 0,22 21 16,-22-22-16,0 1 0,0 0 0,0 20 16,21 1-16,-21-21 0,0 21 0,0 0 15,0-1-15,0 44 32,0-1-32,0 0 15,0 0-15,0 0 0,0 22 16,0-22-16,0 21 0,0 0 0,0-20 15,0 20-15,0 21 0,21-41 16,-21-1-16,21 0 0,0-21 16,0 21-16,1-21 0,-1 0 0,0 0 15,0 0-15,21 0 0,-20 0 16,20 0-16,21-42 16,-41 21-16,20-1 0,-21 1 0,0 0 15,0-21-15,1 21 0,-1-22 16,0 22-16,-21-21 0,0-22 15,21 43-15,-21 0 0,0 0 16,0 0-16,-21 21 16,21 21-1,-21-21-15,21 21 0,-21 21 16,21-21-16,-22 1 0,22 20 0,0-21 16,0 0-16,0 22 0,0-22 15,0 0-15,0 0 0,22 21 16,-1-20-16,0-1 0,0-21 0,0 0 15,22 0-15,-22 0 16,21 0-16,-21 0 0,22 0 0,-22-21 16,0 21-16,42-43 15,-20-20-15,-43 42 0,21-22 16,-21 22-16,21-21 0,-21 21 0,21-22 16,-21 22-16,0 0 0,0-21 15,0 20-15,0 1 16,0 42 15,0 1-31,0-1 0,0 21 0,0-21 16,0 22-16,0-1 0,0 0 0,0 1 15,0 20-15,0-21 16,0 64-16,0 64 16,0-107-16,0 1 15,0-1-15,21 1 0,-21-1 0,22 1 16,-22 20-16,0-20 0,0-1 0,0 1 15,0-1-15,0 1 0,0-1 16,0 1-16,0 63 0,-22-64 16,22-20-16,-21-1 0,0 0 0,0 1 15,0-22-15,0 0 0,-1 0 16,1 0-16,0-21 0,0 0 16,0-21-16,21 0 0,-21 0 15,-1 0-15,22-22 0,-21-20 0,0 20 16,0-20-16,21-1 0,0 1 15,0-1-15,0-20 0,0 20 0,0-20 16,0-1-16,0 21 0,0 1 16,21-22-16,0 22 0,0 20 0,-21-20 15,22 21-15,20-1 0,-21 1 0,21-22 16,1 22-16,-22 0 16,21 21-16,-21-22 0,22 1 0,-1 21 15,0-22-15</inkml:trace>
  <inkml:trace contextRef="#ctx0" brushRef="#br0" timeOffset="150788.67">6181 13250 0,'0'-21'0,"0"42"0,0-63 16,0 21-16,0 0 0,-22 21 31,1 0-31,21 21 16,-42 42-16,42-41 0,-21 20 15,0 0-15,-1 22 0,-20-22 0,21 22 16,-21-1-16,20-21 0,1 22 16,-21-22-16,21 1 0,-22-1 0,22 0 15,0-21-15,0 22 0,0-22 0,0 0 16,21 0-1,0-42 1,0 0-16,0 0 0,0 0 16,21-1-16,0 1 0,-21-21 15,21 0-15,0 20 0,-21-20 0,21-21 16,1 20-16,-1 1 0,-21 0 16,21-22-16,0 1 15,0 63-15,0 0 0,1 21 16,-22 0-16,0 21 15,0-21-15,21 22 0,-21-1 0,0 0 16,21 1-16,-21-22 0,21 21 16,-21-21-16,21 22 0,0-22 15,-21 0-15,22 0 0,41 0 16,-42-21-16,22 0 0,-22 0 0,21 0 16,0 0-16,-20-21 0,20 21 15,0-21-15,1 0 0,-1-21 0,0 20 16,1-20-16,-1 0 0,-21-1 0,0 1 15,0 0-15,-21-106 16,0 42 0,-21 42-16,0 22 0,-21-22 0,21 22 15,-22 0-15,1-1 0,0 1 0,-1 21 16,1 0-16,0 0 0,20 21 0,-62 21 16,63 0-1,-22 0-15,22 21 0,0 1 0,0-1 16,21 0-16,0 1 0,0-1 0,0 0 15,0 22-15,21-22 0,0 1 16,0-1-16,0-21 0,1 21 0,-1 1 16,21-22-16,22 21 15,-43-21-15,21 1 0,0-22 16,1 0-16,-1 0 0,-21 0 0,22 0 0,-1 0 16,21-22-16,-41 22 15,20-21-15,-21 0 0</inkml:trace>
  <inkml:trace contextRef="#ctx0" brushRef="#br0" timeOffset="151147.47">6900 13483 0,'-21'0'0,"42"0"15,-21 21 1,21-21 0,1 0-16,-1 0 0,0 0 15,0 0-15,0 0 0,22 0 16,-22-21-16,0 21 0,0-21 0,0 21 15,0-21-15,1 0 0,-1 21 16,-21-21-16,0-1 0,0 1 0,0 0 16,0 0-16,-21 21 15,-1-21-15,1 21 0,0 0 16,0 0-16,0 0 0,-22 0 0,22 21 16,0 0-16,0 0 0,0 0 15,0 1-15,-1 20 0,22-21 0,0 21 16,-21-20-16,21 20 0,0-21 15,0 21-15,0-20 0,0-1 16,0 0-16,21 0 0,1 0 0,-22 0 0,21 1 16,0-22-16,0 0 0,21 0 15,1 0-15,-22 0 16,0 0-16,21 0 0,-20-22 0,20 1 16,-21 0-16,21 0 0,1 0 0</inkml:trace>
  <inkml:trace contextRef="#ctx0" brushRef="#br0" timeOffset="151660.17">7683 13293 0,'0'-43'16,"0"22"-16,-148 296 0,296-486 0,-169 147 31,0 64-31,21 21 0,-21 1 16,0-1-16,0 0 0,-1 42 15,1 1-15,21-22 16,0 1-16,0-22 0,0 21 15,0-21-15,0 22 0,0-22 0,0 0 16,0 0-16,21 0 0,22 0 16,-22-21-16,21 0 0,-21 0 15,1 0-15,20 0 0,-21 0 0,0 0 16,22-21-16,-22 0 0,21 0 0,-21 0 16,0-22-16,1 22 0,20-21 15,-21 0-15,-21-1 0,21 1 0,0 0 16,1-1-16,-22-20 0,21 20 0,0-20 15,-21 21-15,21-1 0,-21 1 16,0 21-16,21-22 0,-21 22 16,0 0-16,0 42 15,0 0 1,0 22-16,-21-22 0,0 21 0,0 1 16,21-1-16,-21 0 0,21 1 0,-22-1 15,22 0-15,0 22 0,0-22 16,0 0-16,0 1 0,0-1 0,0-21 15,0 22-15,22-22 0,-1 21 0,0-21 16,0-21-16,0 43 16,0-43-16,1 0 0,-1 0 15,0 0-15,0 0 0,0 0 0,22-43 16,-22 22-16,0 21 16,0-42-16,0 21 0,0-1 0,1 1 15,-22 0-15,21 0 0</inkml:trace>
  <inkml:trace contextRef="#ctx0" brushRef="#br0" timeOffset="154149.29">8742 13377 0,'21'-21'0,"-42"42"0,42-63 16,-21 21-16,0 0 0,0 0 16,0-1-16,-21 22 15,0 0-15,-1 0 16,1 0-16,0 0 0,0 0 0,0 0 15,0 0-15,-1 0 0,1 22 0,0-1 16,0 0-16,0 0 0,0 0 16,-1 22-16,1-22 0,0 21 0,21-21 15,0 22-15,-21-22 0,21 0 0,0 21 16,-21-21-16,21 1 0,0-1 16,0 0-16,0 0 0,0 0 0,21-21 15,21 0-15,1 0 16,-22 0-16,0 0 0,0 0 15,0-21-15,0 21 0,22-21 0,-22 0 16,0 0-16,0-22 0,0 22 16,1-21-16,-22 21 0,21-22 15,-21 22-15,21-21 0,-21 21 0,21-22 16,-21 22-16,0 0 0,-21 42 31,0-21-15,21 21-16,-21 0 0,21 22 0,0-22 15,-22 0-15,22 21 0,-21-20 16,21 20-16,0-21 0,0 0 0,0 43 16,0-43-16,21 0 15,1 0-15,-1-21 16,0 0-16,0 0 0,0 0 0,0 0 16,1 0-16,20 0 0,-21 0 0,0-21 15,0 0-15,22 21 0,-22-21 16,0 0-16,0-22 0,0 22 0,1-21 15,-1 21-15,-21-22 0,0 22 0,21-21 16,-21 21-16,0-1 0,0 1 16,0 0-16,0 0 0,-21 42 31,21 0-31,-21-21 0,21 21 16,0 1-16,0-1 0,0 0 0,0 0 15,0 21-15,0-20 0,0-1 0,21 0 16,0 21-16,0-21 15,-21 1-15,21-1 0,22 0 0,-22 0 16,0 0-16,0 0 0,21 1 0,1-1 16,20 0-1,-42-21-15,22 0 0,-22 0 0,0 0 16,21 0-16,-20-21 0,-1 21 0,21-21 16,-21-1-16,0 1 0,22 0 15,-22 0-15,0-21 0,0 20 0,43-105 16,-43 64-1,-21 21-15,0 20 0,0 1 16,-21 0-16,0 0 0,21 0 0,-43 21 16,22 0-16,0 0 0,0 0 15,0 0-15,-1 0 0,1 21 16,-21 0-16,21 0 0,0 0 0,-1 22 16,1-22-16,0 0 0,21 21 0,-21-20 15,21 20-15,0 0 0,-21-21 16,21 1-16,0 20 0,0-21 0,0 0 15,0 0-15,21 1 0,0-22 0,-21 21 16,21-21-16,0 0 0,1 0 16,-1 0-16,0 0 0,0 0 15,0-21-15,0 21 0,1-22 0,-1 1 16,0 0-16,0 0 0,0 0 0,-21-22 16,21 22-16,1-21 0,-22 21 15,21-22-15,-21 22 0,0-21 0,0 21 16,0 0-16,0-1 15,0 44 1,0-1-16,0 0 16,0 0-16,0 0 0,0 22 15,0-22-15,-21 0 0,21 21 0,0-21 16,0 1-16,0 20 0,21-21 0,-21 0 16,21-21-16,0 21 0,0 1 15,0-22-15,1 0 0,20 0 0,-21 0 16,21 0-16,1 0 0,-22 0 0,0 0 15,21-22-15,-20 22 0,-1-21 16,0-21-16,0 21 0,-21-22 16,21 1-16,0 0 0,-21-1 0,22 1 15,-1 0-15,-21-22 0,0 22 0,21 0 16,0-22-16,-21 22 0,0 21 16,0-22-16,0 1 0,0 21 0,0 0 15,0 42 1,0 0-1,0 0-15,-21 0 0,21 22 16,-21-1-16,21 0 0,-21 1 0,21-1 16,0 43-16,0-43 15,0 21-15,0-20 0,0-1 0,0 0 16,0-20-16,0 20 0,0-21 0,21 21 16,0-20-16,0-1 0,-21 0 15,21 0-15,0-21 0,1 0 0,-1 0 16,0 0-16,0 0 0,0 0 0,0 0 15,1 0-15,-1-21 0,0 0 16,0 0-16,0-1 0,22 1 16,-22 0-16,-21-21 0,21-1 0,0 22 15,0-21-15,-21 0 0,0 20 16,21 1-16,-21 0 0,0 0 0,22 0 16,-22 42 15,0 0-31,0 0 0,-22 0 0,22 22 15,0-22-15,-21 0 0,21 21 0,0-20 16,0-1-16,0 21 0,0-21 16,0 0-16,0 1 0,21-1 15,1 0-15,-1-21 0,0 0 16,0 0-16,0 0 0,0 0 16,1 0-16,-1-21 0,0 21 0,0-21 15,0-1-15,0 1 0,1 0 16,-1-21-16,-21 21 0,42-43 15,-21 22-15,0 21 0,1-22 16,-22 22-16,21 0 0,0 0 16,-21 42-1,0 0-15,0 0 16,0 22-16,0-22 0,0 0 0,0 21 16,-21-21-16,21 1 0,0-1 15,0 21-15,0-21 0,0 0 0,0 1 16,0-1-16,21 0 15,0-21-15,0 0 16,0 0-16,1-21 16,-1 21-16,0-21 0,-21-1 15,21 1-15,-21 0 0,21 0 16,-21 0-16,0 0 0,0-22 0,0 1 16,0 21-16,0-22 0,0 22 0,-21 0 15,0 0-15,0 0 0,0 0 16,-22 21-16,22 0 0,0 0 0,0 0 15,0 0-15,-1 0 0,44 0 47,-1 0-47,21 0 0,-21 0 16,22 0-16,-22 0 0,21 0 0,0 0 16,1 0-16,-1 0 0,0 0 15,22 0-15,-22 0 0,-21 0 16,1 0-16,-1 0 0,0 0 0,0 21 15,-21 0 1,0 0-16,0 0 0,0 0 16,0 1-16,0-1 0,-21 0 0,21 0 15,-21 0-15,21 0 0,0 1 16,0-1-16,0 0 0,0 0 0,-21 0 16,21 0-16,0 1 15,0-44 48,0 1-63,0 0 0,0 0 15,0 0-15,0 0 0,21-22 0,-21 22 16,21-21-16,0-1 0,0 22 0,22-21 16,-22 21-16,21 0 0,-21-22 15,22 22-15,-1 0 0,0 0 16,22 21-16,-22-21 0,-21 21 0,22 0 15,-1 0-15,-21 0 0,0 21 0,0 0 16,1-21-16,-22 42 0,21-21 16,-21 1-16,0 20 0,0 0 0,0-21 15,0 22-15,-21-1 0,21-21 16,-22 22-16,22-22 0,0 21 0,0-21 16,0 0-16,0 1 0,0-1 0,22 0 15,-1 0-15,21-21 16,-21 0-16,0 0 0,1 0 0,-1 0 15,0 0-15,0 0 0,0 0 16,0-21-16,-21 0 0,22 0 0,-1-1 16,0 1-16,0 0 0,-21-21 0,21 21 15,-21-22-15,21 22 0,-21-21 16,0 21-16,0-22 0,0 22 16,0-21-16,0 21 0,0-22 0</inkml:trace>
  <inkml:trace contextRef="#ctx0" brushRef="#br0" timeOffset="154455.12">11620 12785 0,'-21'0'0,"42"0"0,-63-21 16,21 21 15,0 0-15,0 0-1,21 21 1,-22-21-16,22 21 15,-21-21-15,0 0 0,0 21 16</inkml:trace>
  <inkml:trace contextRef="#ctx0" brushRef="#br0" timeOffset="154706.97">10287 13208 0,'0'0'0,"-106"42"32,127-42-32,0 0 15,1 0-15,-1 0 0,21 0 16,-21 0-16,22-21 0,-22 21 16,63-21-16,-41 21 0,-22 0 15,21 0-15,-21 0 0,1-21 0,-1 21 16,0 0-16,-21-21 31</inkml:trace>
  <inkml:trace contextRef="#ctx0" brushRef="#br0" timeOffset="162242.18">14266 13250 0,'0'-21'32,"21"0"-17,-21 0-15,22 21 16,-22-21-1,0 0 1,0 42 78,0 0-94,0 0 15,-22-21-15,22 21 0,-21-21 16,21 21-16,0 1 16,-21-1-16,21 0 15,-21 0-15,21 0 0,0 0 16,-21-21-16,21 22 16,0-1-16,-21-21 0,21 21 15,0 0-15,0 0 0,-22 0 16,22 1-16,-21-22 0,21 21 15,0 0-15,0 0 0,0 0 32,-21-21 30,21 21 32,0 1-47,-21-22 0,21 21-32,0-42 79,21 21-78,0-22-16,0 1 0,1 21 0,-22-21 15,21 0-15,0 0 16,0 21-16,0-21 0,0-1 0,1 1 16,20 0-16,-21 0 0,0 0 0,0 0 15,1-1-15,-1 1 0,0 0 16,0 21-16,0-21 0,-21 0 0,21 21 15,-21-21 1,22 21-16,-22-22 16,0 44 15,0-1-31,0 21 16,0-21-1,21 0-15,-21 1 0,0-1 16,0 0-16,0 0 0,0 0 0,0 0 15,0 1-15,21-22 0,-21 21 0,21 0 16,0 21-16,0-21 16,1-21-16,-1 0 15,0 0-15,0 0 0,0 0 16,0 0-16,1 0 0,-1 0 16,0-21-16,21-21 15,1 21-15,-22 0 0,0-1 16,0 1-16,0 0 0,-21 0 0,21 0 15,1-22-15,-22 22 0,0 0 0,0-21 16,21 21-16,-21-1 0,0-20 16,0 21-16,21 21 0,-21-21 0,0 0 15,0 42 17,0 0-32,-21 21 15,0-21-15,21 1 0,-22-1 16,22 21-16,0-21 0,0 0 0,-21 22 15,21-22-15,0 0 0,0 21 0,0-20 16,0-1-16,0 0 16,0 0-16,21-21 0,-21 21 0,22-21 15,-1 0-15,21 0 0,-21 0 0,0 0 16,22 0-16,-22 0 0,21 0 16,43-21-16,-64 0 0,21 0 15,1-22-15,-22 22 0,21 0 0,-21 0 16,1-21-16,-1 20 15,0-20-15,0 0 0,0 21 0,-21-43 16,21 43-16,-21 0 0,22 21 16,-22 21-1,0 0-15,0 0 0,-22 0 16,22 22-16,-21-22 16,21 0-16,-21 0 0,21 22 0,0-22 15,0 21-15,0-21 0,0 0 16,21-21-1,0 22-15,1-22 0,-1 0 16,0 0-16,0-22 0,0 1 16,0 0-16,-21 0 15,22 0-15,-22-22 0</inkml:trace>
  <inkml:trace contextRef="#ctx0" brushRef="#br0" timeOffset="162600.98">15769 12785 0,'-21'0'0,"42"0"0,-63 0 16,-1 0-16,22 0 0,0 0 16,0 0-16,0 21 0,0 0 0,-1 43 15,22-43-15,0 0 16,0 0-16,0 0 0,22 0 0,-1 1 16,21-1-16,-21-21 0,0 0 15,1 0-15,-1 0 0,0 0 16,21 0-16,1-21 15,-43-1-15,0 1 16,0 0-16,0 0 0,0 0 0,0 0 16,0-43-16,-22 43 0,1 0 15,0 0-15,0-1 0,0 22 16,0 0-16,-1 0 0,1 0 0,0 0 16,0 22-16,0-1 0,0 21 15,-1-21-15,22 22 0,0-22 0,0 21 16,0 0-16,0-20 0,0 20 0,0-21 15,0 0-15,0 0 0,22 1 16,-1-1-16,21 0 0,-21-21 16,22 0-16,-22 0 0,21 0 0</inkml:trace>
  <inkml:trace contextRef="#ctx0" brushRef="#br0" timeOffset="162859.81">16425 12806 0,'0'-42'15,"0"84"-15,0-106 0,0 43 0,0 0 0,-21 42 32,21 0-32,-21 1 0,0 20 15,-22 85-15,22-85 16,21 1-16,-21 20 0,21-21 16,-21 1-16,21-1 0,-21 0 0,21 1 15,0-22-15,0 0 0,0 21 16,0-20-16,0-1 0,0 0 15,0 0-15,21-21 16,0 0-16,0 0 0,0 0 16,1-21-16,-1 21 0,21-21 15,-21 0-15</inkml:trace>
  <inkml:trace contextRef="#ctx0" brushRef="#br0" timeOffset="163325.26">16870 12615 0,'0'-21'0,"0"42"0,0-21 32,-21 22-32,21-1 0,0 21 0,0-21 15,-22 43-15,22-22 0,-21 0 16,0 22-16,21-22 0,0 1 0,0 20 16,-21-21-16,0 1 0,21-1 0,0-21 15,0 22-15,0-22 0,-21 0 16,21 0-16,0 0 0,0 22 15,-22-22-15,22-42 32,0-1-32,0 1 15,0 0-15,0 0 0,22-21 16,20-22 0,-21 43-16,0-21 0,0-1 0,22-20 15,-1 20-15,0 22 0,-20 0 16,20 0-16,0 0 0,-21 21 15,43 0-15,-43 21 0,43 42 16,-64-41-16,0 20 16,21 0-16,-21-21 0,0 22 0,0-1 15,0-21-15,0 22 0,-21-22 0,-1 0 16,1 0-16,21 0 16,-21 0-16,0 1 0,0-1 15,0-21 1,-1-21-1,22-1-15,0 1 16</inkml:trace>
  <inkml:trace contextRef="#ctx0" brushRef="#br0" timeOffset="163525.16">16298 13018 0,'0'0'0,"-21"0"15,42 0 1,0 0 0,22 0-16,-22 0 0,21 0 15,-21-22-15,22 22 0,-1-21 0,0 21 16,1 0-16,-1-21 0,0 0 0,1 21 16,-1-21-16,-21 21 0</inkml:trace>
  <inkml:trace contextRef="#ctx0" brushRef="#br0" timeOffset="164195.1">18859 12891 0,'0'0'16,"22"-22"-16,-1 22 0,-21-21 0,21 21 15,0-21-15,0 0 16,0 21-16,1-21 0,-1 0 0,0-1 15,-21 1-15,21 0 0,0 0 0,-21 0 16,0 0-16,0-1 16,-21 1-16,0 21 15,-21 0-15,20 0 0,1 0 0,-21 0 16,0 21-16,20-21 0,-20 22 16,0-1-16,21 0 0,-22 0 0,22 21 15,-21 1-15,42 20 16,0-42-16,0 1 0,0-1 15,0 0-15,42 0 0,-21-21 0,22 21 16,-22 0-16,21 1 16,85 41-16,0 1 15,-85-43-15,1 0 16,-22 21-16,0-21 0,0 1 16,-21-1-16,0 0 0,0 0 15,-21 0-15,-21-21 0,-22 21 16,22-21-16,0 0 0,-1 0 15,1 0-15,0 0 0,-1 0 0,1 0 16,21 0-16,-22 0 0,22 0 0,-21-21 16,21 21-16,0-21 0,-1 21 15,22-21-15,0 0 0,-21 21 16,21-21-16,0-1 0,0 1 16,0 0-16,0 0 15,21 21-15,1 0 0,-1-21 0,0 21 16,21 0-16,-21-21 0,22 21 0,-1 0 15,0-22-15</inkml:trace>
  <inkml:trace contextRef="#ctx0" brushRef="#br0" timeOffset="164460.95">19643 12933 0,'0'0'16,"0"21"-1,0 0-15,0 0 16,-22-21-16,22 22 0,0 20 16,-21-21-16,21 0 0,-21 0 0,21 1 15,-21-1-15,21 0 0,0 0 16,0 0-16,-21 0 0,21 1 16,21-22 30,0-22-46,0 1 0,0 0 16,1 0-16</inkml:trace>
  <inkml:trace contextRef="#ctx0" brushRef="#br0" timeOffset="164752.78">19791 12785 0,'0'-21'0,"0"148"0,0-233 0,0 63 15,-21 43 1,-1 0-1,44 0 17,-1 0-17,0 0-15,0 0 16,-21-21 0,0 0-1,-21 21 1,0 0-16,0 0 15,-1 0-15,22 21 16,0 0-16,0 1 16,0-1-16,0 0 15,22-21 1,-1 0-16</inkml:trace>
  <inkml:trace contextRef="#ctx0" brushRef="#br0" timeOffset="165637.28">20193 12848 0,'0'21'0,"-21"-21"0,42 0 32,0 0-17,0 0-15,0 0 0,1 0 16,-1 0-16,0 0 0,21-21 15,-21 21-15,22 0 0,-22-21 0,21 21 16,-21 0-16,1-21 0,-1 21 16,0 0-16,0-21 0,21 21 15,-63 0 17,0 0-32,0 21 0,0 0 15,0 0-15,-22 43 16,-20-22-16,42 0 15,-22-20-15,22 20 0,0-21 0,0 0 16,0 22-16,-22-22 0,22 0 0,0 0 0,0 0 16,21 0-16,-21 1 15,21-1-15,-22 0 0,1 0 0,21 0 16,21-21 31,1-21-47,-1 0 0,0 0 15,21 0-15,-21-1 0,1 1 16,20 0-16,-21 0 0,21-21 0,-20 20 16,-1 1-16,21 0 0,-21 0 15,0 0-15,1 21 0,-1 0 16,-21-21-16,21 21 16,-21 21-16,0 0 0,0 0 15,0 0-15,0 0 16,0 1-16,0-1 0,0 0 0,0 0 15,0 0-15,0 0 0,21 22 16,21-22 0,-20 0-16,-1-21 0,21 0 0,-21 0 0,0 0 15,22 0-15,-22 0 0,0 0 16,21 0-16,-20 0 0,20 0 0,21-21 16,-41 0-16,20 0 0,-21-1 15,0 1-15,22 0 0,-22-21 16,0 21-16,0-22 0,0 1 0,0 21 15,-21-22-15,0 22 0,22-21 16,-22 21-16,0 0 0,0-1 16,-22 22-1,1 22-15,0-1 0,0 0 16,0 21-16,0-21 0,-1 1 16,22 20-16,0-21 0,-21 0 0,21 22 15,0-22-15,0 0 0,0 0 0,0 0 16,0 0-16,0 1 15,21-22-15,1 21 0,-1-21 16,0 0-16,0 0 16,0 0-16,0 0 15,1 0-15,-1 0 16,0-21-16,0 21 0,0-43 16</inkml:trace>
  <inkml:trace contextRef="#ctx0" brushRef="#br0" timeOffset="165847.16">21505 13208 0,'0'0'0,"-21"0"15,0 21 1,0-21 78,0 0-94</inkml:trace>
  <inkml:trace contextRef="#ctx0" brushRef="#br0" timeOffset="167551.18">974 14436 0,'0'0'0,"-22"0"0,1 0 15,0 0 1,21 21-16,21-21 31,0 0-31,1 0 16,-1 0-16,0 0 0,21 0 16,-21 0-16,43 0 15,-22 0-15,1 0 0,-1 0 16,21 0-16,-20 0 0,-1 0 0,22 0 15,-1 0-15,-21 0 0,22 0 16,-1 0-16,1 0 0,-1 0 0,1 0 16,-1 0-16,22 0 0,63 0 15,-63 0-15,0 0 0,-1 0 16,1 0-16,21-21 0,-22 21 16,22 0-16,-21 0 0,21-21 0,0 21 15,211-22 1,-211 22-16,21 0 0,-21 0 0,0-21 15,-1 21-15,22 0 0,-21 0 16,21 0-16,0-21 0,0 21 0,-21 0 16,21 0-16,0 0 0,-21 0 0,21 0 15,0-21-15,0 21 0,148 0 16,106-21 0,-254 21-16,0 0 0,0 0 15,21 0-15,-21-21 0,0 21 0,0-22 16,0 22-16,0 0 0,0 0 0,275-21 15,-275 0 1,22 21-16,-22 0 0,0 0 16,21-21-16,0 21 0,-21-21 0,21 21 0,0 0 15,0 0-15,-21-21 0,22 21 16,-1 0-16,0 0 0,-21 0 16,21-22-16,-21 22 0,21 0 0,-21 0 15,21 0-15,-21-21 0,22 21 0,-22 0 16,21 0-16,-21 0 0,21 0 15,-21-21-15,21 21 0,148 0 16,128-21 0,-297 21-16,21 0 0,0 0 0,-21-21 15,21 21-15,0 0 0,-21 0 16,22 0-16,-22-21 0,21 21 0,127-22 16,-148 22-16,0 0 15,0 0-15,0 0 0,0 0 0,0 0 16,0-21-16,0 21 0,0 0 0,0 0 15,0 0-15,0-21 0,0 21 16,-21 0-16,21-21 0,0 21 0,0 0 16,0-21-16,-21 21 0,126-21 15,-105 21-15,-21 0 0,0 0 16,21-22-16,-21 22 0,21-21 0,-21 21 16,0 0-16,-1 0 0,1-21 15,0 21-15,0 0 0,0 0 16,0 0-16,-1 0 0,107-21 15,0 21-15,-128 0 16,1-21-16,21 21 0,-21 0 0,-1 0 16,1-21-16,0 21 0,-1-22 0,22 22 15,-21-21-15,-1 21 0,1-21 16,-21 21-16,20-21 0,-20 0 0,63 21 16,-64 0-16,1-21 15,-1-1-15,1 22 0,-1 0 0,1 0 16,-22-21-16,22 21 0,-22 0 0,0 0 15,1-21-15,-1 21 0,-21 0 16,21 0-16,-20-21 16,-1 21-16,-64-21 47,22 21-47,0 0 0,0 0 15,-21-21-15,20 21 0,-20-22 0,0 22 16,-22-21-16</inkml:trace>
  <inkml:trace contextRef="#ctx0" brushRef="#br0" timeOffset="185579.66">6181 8128 0</inkml:trace>
  <inkml:trace contextRef="#ctx0" brushRef="#br0" timeOffset="185627.63">6202 8107 0,'21'-21'15,"-21"0"1</inkml:trace>
  <inkml:trace contextRef="#ctx0" brushRef="#br0" timeOffset="185936.1">5778 8149 0,'0'21'16,"22"-21"-1,-1 22-15,0-22 0,21 21 16,-21-21-16,1 21 0,20-21 15,-21 21-15,21-21 0,-20 21 0,20 0 16,-21-21-16,0 22 0,22-1 0,-22 0 16,-21 0-16,21-21 0,42 42 15,-20 1-15,-43-22 16,0 0-16,0 0 0,0 0 16,-21 1-16,-1-1 0,1-21 0,-21 21 15,0 0-15,20-21 0,-83 42 16,62-42-16,1 0 15</inkml:trace>
  <inkml:trace contextRef="#ctx0" brushRef="#br0" timeOffset="186058.03">5524 8551 0,'0'-21'0,"0"42"0,0-63 16,0 21-16,22 21 16,-1 0-16,0-21 0,0 21 15,0 0-15,0 0 0,22 0 0,-22 0 16,0 0-16,43 0 0</inkml:trace>
  <inkml:trace contextRef="#ctx0" brushRef="#br0" timeOffset="186758.11">6308 8086 0,'0'0'15,"21"0"-15,-21-21 0,42 42 0,-21-21 0,-21-21 16,0-1-16,0 1 16,0 0-16,0 0 0,-21 0 15,0 21-15,0-21 0,0 21 0,-1-22 16,1 22-16,0 0 0,0 0 0,0 0 16,0 0-16,-1 0 0,1 0 15,0 0-15,0 0 0,0 22 0,-22-1 16,22 0-16,0 0 0,0 0 0,-21 0 15,20 1-15,1 20 0,0-21 16,21 0-16,0 0 0,0 1 16,0-1-16,0 0 0,0 0 0,0 0 15,21 0-15,0 1 16,1-22-16,-1 21 0,0-21 0,0 0 16,0 21-16,43-21 0,-22 21 15,0 0-15,-20-21 16,-1 0-16,0 21 0,0-21 0,0 0 15,0 22-15,1-22 0,-1 21 0,0-21 16,-21 21-16,0 0 0,0 0 16,0 0-16,-21 1 15,0-1-15,-1-21 0,-41 42 16,-43 0 0,64-20-16,-22-22 0,22 21 15,0-21-15,-22 21 0,1-21 0,20 0 16,22 0-16,0 0 0,0 0 0,0-21 15,-1 21-15,1-21 16,0-1-16,21 1 16,0 0-16,0 0 15,21 0-15,0 0 0,1 21 16,-1 0-16</inkml:trace>
  <inkml:trace contextRef="#ctx0" brushRef="#br0" timeOffset="187083.92">6710 8297 0,'0'22'31,"0"-1"-15,0 0-16,-21 0 0,21 0 0,0 0 15,-22 1-15,22-1 0,-21 0 16,21 0-16,-21 0 0,21 0 0,0 1 16,0-1-16,0 0 15,0-42 16,0 0-15,21 21-16,-21-22 0</inkml:trace>
  <inkml:trace contextRef="#ctx0" brushRef="#br0" timeOffset="187444.71">6752 8107 0,'42'21'31,"-20"-21"-31,-1 0 16,0 0-16,0 0 15,0 0-15,0 0 0,-21-21 0,22 0 16,-1 0-16,-21-1 0,0 1 15,0 0-15,0 0 16,0 0-16,0 0 0,0-1 16,-21 22-16,-1-21 0,1 21 15,0 0-15,0 0 16,0 21-16,21 1 0,-21-1 0,21 0 16,0 0-16,0 0 0,0 0 15,0 1-15,0-1 16,0 0-16,21 0 0,0 0 15,0-21-15,0 21 0</inkml:trace>
  <inkml:trace contextRef="#ctx0" brushRef="#br0" timeOffset="187591.63">7048 8361 0,'0'0'0</inkml:trace>
  <inkml:trace contextRef="#ctx0" brushRef="#br0" timeOffset="188300.22">7091 8361 0,'21'0'16,"85"-42"0,-233 84-16,275-84 0,-127 42 15,0-22-15,0 22 0,22-21 0,-22 21 16,0 0-16,0-21 0,0 21 15,1-21-15,-44 21 47,1 21-47,0 0 16,0 0-16,0 1 0,-22 41 16,22-42-1,0 22-15,0-22 0,0 0 0,0 0 16,-1 21-16,1-20 0,0-1 0,0 0 15,0-21-15,0 21 0,21 0 0,-22-21 16,22 21-16,0-42 47,22 0-47,-1 0 16,0 21-16,-21-21 0,21 0 0,21-22 15,-20 22-15,-1 0 0,-21 0 16,21 21-16,0-21 0,0-1 15,0 22 1,1 0-16,-1 0 16,-21 22-16,0-1 0,0 0 15,0 0-15,0 0 16,0 0-16,0 1 0,0-1 0,21-21 16,-21 21-16,0 0 0,21-21 0,0 21 15,0-21-15,1 0 16,-1 0-16,0 0 0,0 0 15,21 0-15,22 0 16,-43 0-16,21-21 0,-20 0 0,20 21 16,0-21-16,1 0 0,-22-1 0,0 1 15,21 0-15,-21 0 0,1 0 16,-1 0-16,-21-22 0,0 22 0,0 0 16,21 0-16,-21 0 0,0-1 0,0 1 15,0 0-15,-21 21 16,0 0-16,-1 0 0,1 0 15,0 21-15,0 0 0,0 1 0,0-1 16,-1 0-16,22 21 0,0-21 16,0 1-16,0-1 0,0 0 0,0 0 15,0 21-15,0-20 0,0-1 16,22-21-16,-1 21 0,0-21 16,0 0-16,0 0 0,0 0 15,1 0-15,-1 0 0,0 0 0,-21-21 16</inkml:trace>
  <inkml:trace contextRef="#ctx0" brushRef="#br0" timeOffset="188359.19">8255 8424 0,'21'0'0,"-42"0"0,42-21 16</inkml:trace>
  <inkml:trace contextRef="#ctx0" brushRef="#br0" timeOffset="188757.96">9271 8509 0,'63'0'32,"-41"0"-32,-1-21 15,0 21-15,0-21 0,0 0 16,0-1-16,-21 1 16,0 0-16,0 0 0,0 0 15,0 0-15,0-1 0,0 1 16,0 0-16,-21 21 0,0-21 0,0 0 15,0 21-15,0 0 0,-1 0 16,1 0-16,0 0 0,0 0 16,-21 0-16,20 21 0,1 0 0,-21 0 15,21 22-15,-22-22 0,22 0 0,-21 0 16</inkml:trace>
  <inkml:trace contextRef="#ctx0" brushRef="#br0" timeOffset="188935.86">9398 8530 0,'0'-21'0,"106"-127"31,-85 106-31,-21-1 0,21-20 16,-21 20-16,21-20 0,-21 21 15,0-1-15,0 1 0,0 0 16,0 20-16,0-20 0,0 0 0</inkml:trace>
  <inkml:trace contextRef="#ctx0" brushRef="#br0" timeOffset="189091.77">9715 8551 0,'0'-21'0,"22"0"16</inkml:trace>
  <inkml:trace contextRef="#ctx0" brushRef="#br0" timeOffset="189480.55">10012 8319 0,'0'21'0,"21"-21"32,0 0-17,0 0-15,0 0 0,22-21 16,-22-1-16,0 22 16,0-21-16,0 21 0,-21-21 15,0 0-15,22 21 0,-22-21 0,0 0 16,0-1-16,-22 22 15,1 0 1,0 0-16,0 0 0,-21 0 16,20 22-16,1-1 0,0 0 0,0 0 15,21 0-15,-21 22 0,0-22 16,-22 0-16,22 21 16,21-21-16,0 22 0,0-22 15,21 0-15,0 0 0,1-21 0,-1 21 16,0-21-16,0 0 15,0 0-15,0 0 0,22 0 16,-1 0-16,-21 0 0,22-21 0,-22 21 16,21-21-16,-21 0 0,0 0 15</inkml:trace>
  <inkml:trace contextRef="#ctx0" brushRef="#br0" timeOffset="189783.38">10689 7980 0,'0'0'0,"0"-21"0,-42-43 16,42 43-16,0-21 0,0 21 0,0-1 16,0 1-16,0 42 31,0 1-31,-21 20 0,21 21 16,-22-20-16,1 63 15,21-64-15,-21 0 0,21 1 16,0-1-16,0 0 0,-21 1 0,21-22 15,0 21-15,-21-21 0,21 0 0,0 1 16,0-1-16,0 0 0,0 0 0,0 0 16,0 0-1,21-42 17,0 0-17</inkml:trace>
  <inkml:trace contextRef="#ctx0" brushRef="#br0" timeOffset="190591.65">11028 8361 0,'0'-21'16,"0"42"-16,21-42 0,0 0 0,-21-1 15,21 22-15,-21-21 0,0 0 16,0 0-16,21 0 0,-21 0 15,0-1-15,0 1 0,0 0 0,0 0 16,-21 21 0,0 0-16,0 0 0,0 0 15,0 0-15,-1 0 0,1 21 16,0 0-16,0 0 0,0 1 0,0-1 16,-1 21-16,1-21 0,21 22 15,-21-22-15,21 0 0,0 0 16,0 21-16,0-20 0,0-1 15,0 0-15,21-21 16,0 0-16,1 0 16,-1 0-16,0 0 0,42 0 15,-20 0-15,-22-21 16,0 0-16,0 21 0,0-22 16,1 1-16,-1 0 0,0-21 0,0 21 15,0-1-15,-21 1 0,0-21 0,21 0 16,-21 20-1,0 44 17,0-1-32,0 0 0,-21 0 15,0 0-15,21 0 0,-21 22 16,21-22-16,0 0 0,0 0 16,0 0-16,0 1 0,0-1 15,0 0-15,0 0 0,21 0 16,0-21-1,0 0-15,22 0 0,-22 0 16,21 0-16,-21 0 0,1-21 16,-1 21-16,21-21 0,-21 0 15,0 0-15,1-1 0,-1 1 0,0 0 16,0 0-16,0-21 0,-21 20 0,0-20 16,0 21-16,0-21 15,0 20-15,-21 22 16,0 0-1,21 22-15,-21-1 0,21 0 0,0 21 16,0-21 0,0 1-16,0-1 0,0 0 0,0 21 15,0-21-15,0 1 0,0-1 16,0 0-16,0 0 0,21-21 16,0 0-16,0 0 0,0 21 15,1-21-15,-1 0 0,0 0 16,0 0-16,21 0 0,-20 0 0,-1 0 15,0-21-15,21 0 0,-21 21 0,1-21 16,41-22 0,-42 43-16</inkml:trace>
  <inkml:trace contextRef="#ctx0" brushRef="#br0" timeOffset="191111.89">12086 8276 0,'0'-63'16,"0"-1"15,0 43-31,-21 21 0,42 148 0,-63-296 16,21 148-16,-1 0 0,1 0 0,0 0 15,0 21-15,0 0 0,21 1 16,-21-1-16,-1 0 0,1 0 0,0 64 16,0-64-16,21 0 15,-21 0-15,21 0 0,0 1 16,0-1-16,0 0 0,0 0 16,21 0-16,0-21 15,0 0-15,0 0 0,1 0 16,-1 0-16,0 0 15,0-21-15,0 0 0,0 21 0,1-21 16,-1 0-16,0-1 0,-21-20 0,21 21 16,0 0-16,0-22 0,-21 22 15,0 0-15,22 0 0,-22 0 0,21 0 16,-21-1-16,0 44 16,0-1-1,0 0-15,0 0 0,-21 0 16,21 0-16,-22 22 0,22-22 0,0 0 15,0 0-15,0 0 0,0 1 0,0-1 16,0 0-16,0 0 16,22 0-16,-1-21 15,0 0-15,0 0 0,21 0 16,-20 0-16,-1 0 0,0 0 16,0-21-16,0 0 0,-21 0 15,21 0-15,1-1 0,-1 1 0,0-21 16,0 0-16,0-1 0,0 1 0,1-22 15,-22 22-15,21-21 0,0 20 16,0 1-16,-21 0 0,0-1 0,0 22 16,0 0-16,0 0 0,-21 0 15</inkml:trace>
  <inkml:trace contextRef="#ctx0" brushRef="#br0" timeOffset="191298.78">12488 8170 0,'-21'106'16,"42"-212"-16,-42 255 0,21-128 0,0 0 15,0 21-15,0-21 0,0 1 16,0 20-16,21-21 16,0-21-16,1 0 15,-1 0-15,0 0 0,0 0 16,21 0-16,-20 0 0,-1-21 16,42 0-16,-42 0 15,22-1-15,-22-20 0,0 21 0,21 0 16,-20 0-16</inkml:trace>
  <inkml:trace contextRef="#ctx0" brushRef="#br0" timeOffset="191355.75">13081 8107 0,'0'-21'0</inkml:trace>
  <inkml:trace contextRef="#ctx0" brushRef="#br0" timeOffset="191563.91">13039 8149 0,'-43'106'32,"1"0"-17,169-339-15,-254 487 0,254-529 0,-254 571 16,212-550-16,-170 529 0,85-253 0,0-1 0,0 0 15,0 0-15,21 0 32,0-21-32,0 0 0,1 0 15,-1 0-15,0 0 0,0-21 0,0 0 16,0 21-16,22-21 0,-22 0 0,0-1 16,43-20-16,-43 21 15,0 21-15,0-21 0</inkml:trace>
  <inkml:trace contextRef="#ctx0" brushRef="#br0" timeOffset="192231.94">13314 8424 0,'0'22'16,"0"20"15,0-106-31,21 128 16,0-64-1,0 0-15,0 0 0,1 0 16,-1 0-16,0 0 0,-21-21 0,0 0 15,21 21-15,-21-22 0,0 1 0,0 0 16,0 0-16,0 0 0,0 0 16,0-1-16,-21 1 0,0 0 0,0 0 15,-1 0-15,22 0 0,-21 21 16,21-22 0,21 22-1,1 0-15,-22-21 0,21 21 16,21 0-16,-21 0 0,22 0 15,-22 0-15,21 0 0,-21 0 16,0 0-16,22 0 0,-1 21 16,0 43-16,-42-43 15,0 0-15,0 0 0,0 1 16,0-1-16,0 0 0,0 0 0,0 0 16,-21 0-16,21 1 0,0-1 15,-21 0-15,0-21 16,21 21-1,0-42 17,0 0-17,0 0-15,0-1 0,0 1 16,0 0-16,0 0 0,0 0 0,21-22 16,0 22-16,0-21 0,1 21 0,-1-22 15,0 22-15,0 0 0,0-21 16,22 21-16,20-1 0,-42 22 15,0 0-15,22 0 0,-22 0 0,0 22 16,0-1-16,0 0 0,1 0 16,-22 0-16,0 22 0,0-22 15,0 21-15,0-21 0,0 64 16,0-64-16,-22 0 0,1 0 0,21 1 16,-21-22-16,0 21 15,21 0-15,-21-21 0,0 21 16,-1-21-16,22-21 31,-21 0-15,21 0-16,0-1 0,0 1 15</inkml:trace>
  <inkml:trace contextRef="#ctx0" brushRef="#br0" timeOffset="192447.31">13801 7789 0,'-22'-21'0,"44"42"0,-86-42 0,43 21 15,21 21 17,0 1-17</inkml:trace>
  <inkml:trace contextRef="#ctx0" brushRef="#br0" timeOffset="192672.18">12742 8001 0,'0'0'16,"0"21"-16,21-21 16,1 0-16,-1 0 15,21 0-15,-21 0 0,22-21 16,-1 21-16,0 0 0,1-21 0,41 21 16,-41-21-16,-1 21 15,-21 0-15,21-21 0,1-1 16</inkml:trace>
  <inkml:trace contextRef="#ctx0" brushRef="#br0" timeOffset="193309.19">9461 8319 0,'0'-22'0,"0"1"16,0 0-1,0 0-15,0 0 0,-21 21 16,21-21-16,-21 21 0,0 0 15,0 0-15,0 0 0,-1 0 0,-20 21 16,0 21 0,21-21-16,-1 22 0,22-22 0,-21 21 15,0 0-15,0-20 0,21 20 16,0-21-16,0 0 0,0 0 0,0 1 16,0-1-16,42-21 0,-21 0 0,22 21 15,41-21-15,-41 0 16,20 0-16,1-21 0,-1 21 0,-20-21 15</inkml:trace>
  <inkml:trace contextRef="#ctx0" brushRef="#br0" timeOffset="195365.78">974 14923 0,'21'0'0,"0"0"0,0 0 0,0 0 16,0-22-16,22 22 0,-1-21 15,22-21-15,-1 0 16,-21 42-16,-42-22 15,0 1-15,0 0 0,0 0 16,-21 0-16,0 21 0,0 0 0,-21-21 16,-1 21-16,1 0 0,0 0 15,-1 0-15,-20 21 0,20 0 0,22 0 16,-21 0-16,0 0 0,20 1 16,-20-1-16,21 0 0,21 0 15,0 21-15,0-20 0,0-1 0,0 0 16,42 21-1,-21-21-15,1 1 0,20-1 0,-21 0 16,21 0-16,-20 21 0,20-20 16,0-1-16,1 0 0,-22 0 0,0 21 15,0-20-15,0-1 0,-21 0 16,0 21-16,-21 1 16,0-22-16,0-21 0,-22 21 15,1-21-15,0 0 0,-1 0 16,1 0-16,0 0 0,-1-21 0,1 0 15,0-1-15,-1-20 16,1 21-16,-21-64 0,41 43 16,1 0-16,0-1 0,0 1 15,21 0-15,0 20 0,0 1 0,0 0 16,0 0-16,0 0 0,21 21 16,0 0-16,22 0 15,-22 21-15,0-21 0,0 21 16,0 0-16,0 0 0,1 22 15,-1-22-15,0 21 0,0 1 0,21 20 16,-20-42-16,-1 22 16,0-22-16,0 0 0,0 21 0,0-42 15,1 21-15,-1 1 0,21-22 0,-21 0 16,22 0-16,-1 0 0,0 0 16,-21-22-16,43 1 0,-22 0 0,1-21 15,-1 21-15,0-1 16,-21-20-16,43-21 0,-43 41 15,0-20-15,0 21 0,1 0 16,-22 0-16,0-1 16,0 44 15,0-1-31,0 0 0,-22 21 16,22-21-16,0 1 0,0-1 15,0 0-15,0 0 0,0 0 16,22-21-16,-1 0 0,0 0 15,0 0-15,0 0 0,0 0 0,22 0 16,-22-21-16,0 0 16,43-21-16,-22-1 15,-21 22-15,0-21 0,22-1 16,-43 22-16,0 0 16,0 42 15,0 22-16,0-22-15,0 0 16,0 21-16,0-21 0,0 22 0,0-1 16,0 0-16,0 1 0,0 20 15,0 85 1,21-105-16,-21-1 0,21 22 0,0-22 16,0 21-16,-21-20 0,0 20 15,0 1-15,0-22 0,0 22 0,0-22 16,0 0-16,-21 43 15,21-64-15,-21 21 0,0-20 0,-43 20 16,43-42-16,-21 0 16,-1 0-16,1 0 0,-21 0 0,-1-21 15,1 21-15,-1-43 0,-21 22 16,-42-63-16,22-1 16,41 21-16,22 22 0,21 0 15,-22-1-15,22 1 0,21 0 16,0-1-16,0 22 0,0-21 15,0 21-15,21 0 0,22-22 16,-22 22-16,21 0 0,0-21 0,1 20 16,20-20-16,1 0 0,-1 21 15,1-22-15,-1 1 0</inkml:trace>
  <inkml:trace contextRef="#ctx0" brushRef="#br0" timeOffset="195988.69">2349 15007 0,'0'0'0,"0"21"0,0 1 16,0-1-16,0 0 0,0 0 15,0 21-15,0-20 0,0 41 16,-21-42-16,21 22 0,-21-22 16,0 0-16,21 0 0,-21 0 15,21 0-15,0 1 0,-21-22 0,21-22 31,0 1-15,0 0-16,0-21 16,21 21-16,0-22 0,0 1 0,0 0 15,0 20-15,1-20 16,-1 0-16,0 21 0,21-22 16,-21 22-16,1 21 0,-1 0 15,0 0-15,0 21 0,-21 0 0,21 1 16,0-1-16,-21 21 0,0 22 15,22-22-15,-22 43 16,21-64-16,-21 21 0,0-21 16,0 0-16,0 1 0,21-1 0,0-21 15,0 0-15,0 0 16,1 0-16,-1 0 0,42-43 16,-42 22-16,1 0 0,20 0 15,-21-21-15,0-1 0,0 1 16,1 0-16,-1-1 0,0 1 15,0 0-15,-21-1 0,21 22 16,-21-21-16,0 21 0,0-1 0,0 1 16,0 0-16,0 42 15,0 0 1,0 22-16,-21-22 0,21 21 0,0 1 16,-21-22-16,21 21 0,0 0 15,-21 1-15,21 41 16,0-62-16,0 20 0,0-21 0,0 0 15,0 0-15,0 1 0,21-22 16,0 21-16,0-21 0,0-21 31,-21-1-31,0 1 0</inkml:trace>
  <inkml:trace contextRef="#ctx0" brushRef="#br0" timeOffset="196182.49">2921 15134 0,'0'0'0,"21"0"31,0 0-15,0 0-16,1 0 16,-1 0-16,0 0 0,0 0 0,21 0 15,-20 0-15,-1-21 0,21 21 16,-21-21-16,0 21 0,22 0 0</inkml:trace>
  <inkml:trace contextRef="#ctx0" brushRef="#br0" timeOffset="197128.21">3852 15304 0,'21'0'0,"-21"-22"16,0 1-16,0 0 0,0 0 16,0 0-16,0 0 0,0-1 15,0-20-15,-21 21 0,0 0 0,0 0 16,0-1-16,0 1 0,-1 0 0,-20 21 16,21 0-16,0 0 0,0 0 15,-1 0-15,-20 0 0,21 21 0,0 0 16,0 1-16,-1 20 0,1-21 15,21 21-15,0 1 0,-21-1 16,21 22-16,0-22 0,0 0 16,21-21-16,-21 1 0,21-1 15,1 0-15,-1-21 0,21 0 0,-21 0 16,0 0-16,1 0 0,20 0 16,-21 0-16,0-21 0,0 21 0,1-21 15,-1-1-15,0 1 0,-21-21 16,0 21-16,0-22 0,0 1 15,0 21-15,0-21 0,0 20 16,0 1-16,0 0 0,0 0 16,0 42-1,0 0-15,0 0 16,0 1-16,0-1 16,0 0-16,0 21 0,0-21 0,0 1 15,21-1-15,-21 0 0,21 0 0,-21 0 16,0 0-16,0 1 0,21-22 0,1 0 15,-1 0-15,0 0 16,-21-22-16,21 22 16,-21-21-16,0 0 0,21 0 15,0 0-15,1 0 0,-1-22 0,0 22 16,-21-21-16,21 21 0,0-22 0,0 22 16,1 0-16,20 0 15,-21 0-15,0 21 0,0 0 0,1 0 16,-1 0-16,0 0 0,0 0 15,0 21-15,-21 0 0,0 0 0,0 21 16,0-20-16,0 20 0,0-21 0,0 21 16,-21-20-16,-21 41 15,-1 1-15,43-43 16,-21 0-16,42-42 31,1 21-31,-1-21 16,0-1-16,21-41 15,-21 42-15,1-22 0,-1 22 0,-21-21 16,21 0-16,0-1 0,0 22 16,0-21-16,-21 21 0,0-1 15,0-20-15,-21 63 32,0 0-32,21 1 0,-21 20 15,0-21-15,21 21 0,-21-20 0,21 20 16,0-21-16,0 21 15,0 43-15,0-64 0,0 0 16,0 1-16,21-22 0,0 21 16,0-21-16,0 0 0,0 0 0,1 0 15,-1 0-15,21 0 0,-21 0 16,0-21-16,22-1 0</inkml:trace>
  <inkml:trace contextRef="#ctx0" brushRef="#br0" timeOffset="197783.83">5143 15092 0,'0'0'0,"43"21"46,-22-21-30,0 0-16,21 0 0,1 0 16,-1 0-16,0 0 0,1 0 0,20 0 15,-20 0-15,20 0 0,-21 0 16,1 0-16,63 0 0,-43-21 16,-42 21-16,-21-21 15,0 0 1,-21-1-16,0 22 0,0 0 15,0-21-15,-64 0 16,64 21-16,-22 0 0,1 0 0,21 0 16,0-21-16,0 21 0,42 0 31,0 0-15,0 0-16,21 0 0,1 0 0,-22 0 15,21 21-15,1-21 0,-22 21 16,21-21-16,0 21 0,-20 1 0,-1-1 15,0-21-15,-21 21 0,0 21 0,0-21 16,0 1-16,0-1 0,-21 0 16,-22 42-16,1-41 0,-21 20 15,20-21-15,1 0 16,21 0-16,0-21 0,-1 22 0,1-22 16</inkml:trace>
  <inkml:trace contextRef="#ctx0" brushRef="#br0" timeOffset="199798.68">7302 14796 0,'0'-22'0,"-21"44"31,21-1-31,-21 0 16,21 21-16,-21-21 0,-21 64 15,20-43-15,1 1 0,0-1 0,0 0 16,-21 1-16,20-1 0,1-21 16,-21 22-16,21-22 0,0 21 15,-1-21-15,1-21 0,0 21 0,21-42 31,0 0-15,0 0-16,0 0 0,0-22 16,0 22-16,21-21 0,0 21 0,1-22 15,-22 22-15,21-21 0,-21 21 16,42-43-16,-21 64 16,0 0-16,1 21 15,-22 1-15,21-1 0,-21 0 16,21 0-16,0 21 0,-21-20 0,21 62 15,0-63-15,1 43 16,-1-43-16,0 0 16,0 0-16,0 1 0,0-1 0,1-21 15,20 0-15,-21 0 0,21 0 0,-20 0 16,20 0-16,-21-21 0,21-1 16,-20 1-16,20 0 0,-21 0 0,0 0 15,0-22-15,1 22 0,-1-21 16,21-43-16,-42 43 15,0 0-15,0-22 0,0 22 0,0-1 0,0 1 16,-21 0-16,0-1 16,0 1-16,-1 21 0,1 0 0,-21 0 0,21-1 15,-22 1-15,1 21 0,21 0 16,-21 0-16,20 21 0,-20 1 16,21-1-16,0 21 0,0-21 0,21 64 15,-22 0 1,22-22-16,0-21 0,0 1 0,0-1 15,0 0-15,0 22 0,22-43 0,-1 21 16,0 1-16,0-22 0,0 0 16,22 0-16,-1 0 0,0 1 0,85-22 15,-63 0 1,-22 0-16,22-22 0,-22 1 0,21 0 16,-20 0-16,-1 0 0,0 0 15,1-22-15,-1 22 0,-21-21 16,0-1-16,1 22 0,-1-21 0,-21 0 15,0 20-15,0-20 0,0 21 0,0 0 16,0 0-16,-21-1 0,-1 22 16,1 0-16,-21 0 15,21 22-15,0-1 16,-1 0-16,1 0 0,0 0 0,21 22 16,-21-22-16,21 21 0,-21 0 0,21-20 15,0 20-15,0-21 0,0 0 16,0 22-16,0-22 0,21-21 15,0 21-15,0 0 0,0-21 0,1 0 0,-1 0 16,0 0-16,0 0 16,0-21-16,22 0 0,-22 0 0,0-1 15,0 1-15,-21 0 0,21 0 16,0-43-16,1 43 0,-22-21 16,0 21-16,0 0 0,0-1 0,0 1 15,0 0-15,-22 21 16,1 21-1,21 0-15,-21 1 0,21-1 16,0 0-16,0 0 0,0 21 16,0-20-16,-21 20 0,21-21 15,0 0-15,0 0 0,0 1 0,0-1 16,21 0-16,0 0 0,0-21 16,1 0-16,-1 0 0,0 0 15,21 0-15,-21-21 0,22 0 16,-22 21-16,21-21 0,-21-22 0,22 22 15,-22-21-15,21 21 0,-21-22 0,1 1 16,-1 0-16,21-43 16,-42 43-16,0-22 0,0 22 0,0-1 15,0 1-15,0 0 0,0-1 16,0 22-16,0 0 0,0 0 0,-21 21 16,0 0-16,0 21 15,21 0-15,0 22 0,-22-22 16,1 21-16,21 0 0,0 1 15,0-1-15,0 0 0,0 1 0,0-1 16,0 0-16,0 1 0,0-1 16,0 0-16,43 64 15,-1-63-15,0-22 16,-21 0-16,22-21 0,-1 0 16,0 0-16,-20 0 0,20 0 0,0 0 0,1-21 15,-1 0-15,0-1 0,22-20 16,-1-21-1,-42 41-15,1-20 0,-22 21 0,0-43 16,0 22-16,0 21 0,0 0 16,0 0-16,-22 21 15,1-22-15,-42 44 16,42-22-16,-1 21 16,22 0-16,-21 0 0,0 0 15,21 22-15,-21-22 0,21 0 0,0 21 0,0-21 16,0 1-16,0-1 0,0 0 15,0 0-15,21 0 16,0-21-16,0 0 0,1 0 0,-1 0 16,0-21-16,0 0 15,0 0-15,0 0 0,-21-1 16,22 1-16,-22 0 0,0 0 16,21 0-16,-21 0 0,0-22 15,0 64 16,0 1-31,0-1 0,0 0 16,0 0-16,0 0 0,0 0 0,0 1 16,0 20-16,0-21 15,21 0-15,0-21 0,0 21 0,0-21 16,1 0-16,-1 0 0,0 0 16,0 0-16,0 0 15,-21-21-15,21 0 16,-21 0-16</inkml:trace>
  <inkml:trace contextRef="#ctx0" brushRef="#br0" timeOffset="200019.55">8594 14838 0,'-22'21'0,"44"-42"0,-86 63 0,43-42 16,0 0-16,0 0 0,42 0 31,0 0-15,0 0-16,21 0 0,-20 0 0,20 0 15,0 0-15,22 0 0,-1 0 0,1 0 16,-1-21-16,1 21 0,-1-21 16,1 21-16,-1-21 0</inkml:trace>
  <inkml:trace contextRef="#ctx0" brushRef="#br0" timeOffset="200255.42">9631 14732 0,'0'0'0,"-21"0"16,42 0-1,0 0 1,21 0-16,-21 0 0,1 0 15,20 0-15,-21-21 0,21 21 0,1 0 16,-22 0-16,21 0 0,1-21 0,-22 21 16,21 0-16,-21 0 0,0-21 15,1 21-15,-1 0 0,-21-22 0</inkml:trace>
  <inkml:trace contextRef="#ctx0" brushRef="#br0" timeOffset="200500.27">9906 14626 0,'85'0'16,"-170"0"-16,85 21 0,0 1 15,0-1-15,0 0 0,-21 0 16,21 21-16,0-20 0,0 20 16,-21 0-16,21 22 0,0-22 15,0 0-15,-22 1 0,22-1 16,-21 0-16,21-20 0,0 20 0,0-21 15,0 21-15,0-20 0,0-1 16,0 0-16,21-21 16,1 0-16,-1-21 15,0 0-15,0-1 0,0 1 16,0 0-16</inkml:trace>
  <inkml:trace contextRef="#ctx0" brushRef="#br0" timeOffset="201021.98">10181 14923 0,'0'-22'0,"0"44"32,0-1-32,0 0 15,-21 0-15,21 0 0,-21 0 16,21 1-16,0 20 0,0-21 16,0 0-16,0 0 0,0 1 15,0-1-15,21-21 0,0 0 0,0 0 16,0 0-16,1 0 0,41 0 15,1-43 1,-43 22-16,-21 0 0,21 0 0,0 0 16,-21 0-16,21-1 0,-21 1 15,0-21-15,0 21 0,0 0 0,0-22 16,0 22 0,0 42-1,0 0 1,0 1-16,0-1 0,0 0 0,0 21 15,0-21-15,0 22 0,-21-22 16,21 21-16,0 1 0,0-22 0,0 21 16,0 0-16,-21 1 0,21-1 0,0 0 15,0 1-15,0-22 0,0 21 16,0 1-16,0-1 0,-21 21 16,0 22-16,-1-64 15,1 0-15,0-21 16,0 22-16,0-1 0,0-21 0,-1 0 15,1 0-15,-21 0 0,21 0 0,0 0 16,-1 0-16,1-21 0,0 21 16,-21-43-16,21 22 0,-1 21 15,22-21-15,-21 0 0,21-22 0,0 22 16,0 0-16,0 0 0,0-21 16,21 20-16,1 1 0</inkml:trace>
  <inkml:trace contextRef="#ctx0" brushRef="#br0" timeOffset="201303.82">10731 14901 0,'0'0'0,"-21"0"31,21 22-15,0-1-16,0 0 0,-21 21 15,21 1-15,0-1 0,0 0 0,0 1 16,0-1-16,0 0 0,-21 22 0,21-22 16,-21 0-16,21 1 0,0-1 15,-21 0-15,21-20 0,-22 20 0,22-21 16,-21 21-16,21-20 16,0-1-16,0-42 31,0-1-31,21 22 0</inkml:trace>
  <inkml:trace contextRef="#ctx0" brushRef="#br0" timeOffset="201604.64">10689 15071 0,'0'-21'0,"0"42"0,0-85 16,0 43-16,0-21 0,0 21 15,21-1-15,-21 1 0,21 21 0,-21-21 16,22 21-16,-1 0 0,0 0 15,0 0-15,0 0 0,43 0 16,-43 21 0,0 0-16,0 1 0,-21-1 0,0 0 15,0 0-15,0 21 0,0-20 0,0-1 16,0 0-16,-42 21 0,21-21 16,-43 22-16,43-43 0,0 21 15,-21 0-15,20-21 0,-20 0 0,21 21 16,0-21-16,0 0 0,-1 0 15,22-21 1,22 0-16,-1 0 0,0 0 16,0 21-16,0-22 15</inkml:trace>
  <inkml:trace contextRef="#ctx0" brushRef="#br0" timeOffset="201939.45">11070 15071 0,'0'0'16,"21"0"-16,0 0 0,1 0 0,-1 0 16,0-21-16,21 21 15,-21 0-15,1-22 0,20 1 0,-21 21 16,0-21-16,0 21 0,1-21 16,-22 0-16,0 0 0,0-1 15,0 1-15,0 0 0,-22 21 16,1 0-1,0 0-15,0 0 0,0 21 16,0-21-16,-1 21 0,22 1 16,-21-1-16,0 0 0,21 21 0,0-21 15,0 1-15,0 20 0,0-21 0,0 0 16,0 22-16,0-22 0,0 0 0,0 0 16,0 0-16,21-21 0,0 21 15,1-21-15,-1 0 0,0 0 16,0 0-16,0 0 0,0-21 0,1 21 15,-1-21-15</inkml:trace>
  <inkml:trace contextRef="#ctx0" brushRef="#br0" timeOffset="202452.16">11832 14669 0,'-42'0'31,"63"0"-15,0 0-16,0 0 16,0 0-16,1 0 0,20 0 15,-21 0-15,21 0 0,43 0 16,-64 0-16,22 0 0,-22 0 15,-21-22-15,-21 22 32,-1-21-32,1 21 0,0 0 15,-21 0-15,-1 0 0,22 0 0,-21 0 16,-22 0-16,43 0 0,0 21 16,0-21-16,0 22 0,0-1 15,21 0-15,-22 0 16,22 0-16,-21 0 0,21 1 0,0-1 15,0 0-15,0 0 0,0 0 16,0 22-16,0-22 0,0 21 0,0-21 16,0 22-16,-21 20 15,21-21-15,0 1 0,0-22 0,0 21 16,0-21-16,0 1 0,0-1 0,0 0 16,0 0-16,21-21 15,0 21-15,1-21 0,-1 0 0,0 0 16,21 0-16,-21-21 0,1 21 15,20-21-15,0 0 0,1 0 16,-1-22-16</inkml:trace>
  <inkml:trace contextRef="#ctx0" brushRef="#br0" timeOffset="202807.96">12531 14711 0,'0'-21'31,"0"0"-31,21 21 0,0-22 16,0 22-16,0 0 15,0 0-15,1 0 16,-1 0-16,0 0 0,0 0 16,0 22-16,-21-1 0,21 0 15,-21 0-15,22 21 0,-22-20 16,0-1-16,0 21 0,0-21 0,0 43 15,0-22 1,0-21-16,0 22 0,0-22 0,0 0 16,0 0-16,0 0 0,-22 0 0,1 1 15,0-1-15,0 0 0,0-21 0,-43 21 16,1 0 0,42-21-16,-1 21 0,1-21 15,0 0-15,0 0 0,0 0 0,21-21 16,-21 21-16,21-21 15</inkml:trace>
  <inkml:trace contextRef="#ctx0" brushRef="#br0" timeOffset="205060.2">14436 14880 0,'42'0'16,"-42"-21"-16,21 21 15,0-21-15,-21 0 0,0 0 16,21-22-16,-21 22 16,0 0-16,0-21 0,0 20 0,0-20 15,-21 21-15,21 0 0,-21-22 16,0 22-16,0 21 0,0-21 0,-43 21 15,43 0-15,0 0 16,-22 21-16,22 0 0,0 1 0,-21 20 16,21 0-16,-1 1 0,-20-1 15,21 0-15,0 1 0,0-1 0,21 0 16,0 1-16,0-1 0,0-21 0,0 21 16,21 1-16,0-22 15,0 0-15,0-21 0,0 0 16,22 0-16,-22 0 0,21 0 0,1 0 0,-22 0 15,21-21-15,-21 0 16,0 0-16,22-1 0,-22 1 16,0 0-16,0 0 0,0-21 0,1 20 0,-1-20 15,-21 21-15,0-21 0,21-1 16,-21 22-16,21-21 0,-21 21 0,0-1 16,0 1-16,0 42 31,0 1-31,0 20 15,0-21-15,0 21 16,0-20-16,-21 20 0,21-21 0,0 0 16,0 22-16,0-22 0,0 21 0,0-21 15,0 0-15,0 1 0,0-1 16,0 0-16,21 0 0,0-21 0,0 21 16,1-21-16,-1 0 15,0 0-15,0 0 0,21-21 0,-20 21 16,-1-21-16,0 0 0,0 0 0,0-1 15,22-20 1,-1-43-16,-42 64 16,0-21-16,0 21 0,0 0 0,0-22 0,0 22 15,0 0 1,-21 21-16,0 0 16,-1 0-16,22 21 15,0 0-15,0 0 0,0 1 16,0-1-16,0 0 0,22 0 0,-1 0 15,0 0-15,0 1 0,21-1 16,1 42 0,-22-42-16,-21 1 0,21-1 0,-21 21 15,0-21-15,0 0 16,21-21-16,0 0 16,1 0-16,-1 0 15,0 0-15,0 0 16,21-21-16,-20 0 0,-1 0 0,0 0 15,21 0-15,-21-1 0,1 1 0,20 0 16,-21-21-16,0 21 0,-21-1 16,0-20-16,21 21 0,-21-21 0,0 20 15,0 1-15,0 0 0,-21 0 16,0 21-16,0 0 0,0 0 16,-22 0-16,22 21 15,0 0-15,21 0 16,0 1-16,0-1 0,0 0 0,0 0 15,21 0-15,0 0 0,-21 1 0,22-1 16,-1 0-16,0 0 16,-21 0-16,21 0 0,0 1 0,-21-1 15,21 0-15,-21 0 0,22 0 16,-22 0-16,21-21 0,0 22 16,0-22-16,0 0 15,0 0-15,1 0 16,20 0-16,-21 0 0,0-22 0,0 1 15,22 21-15,-22-21 0,21 0 0,-21 0 16,1 0-16,-1-1 16,0 1-16,0 0 0,0 0 0,-21 0 15,0 0-15,0-43 0,0 43 16,0 0-16,0 0 0,0-1 16,-21 1-16,0 21 0,0 0 15,0 0-15,-1 0 0,1 0 0,0 0 16,0 21-16,0 1 15,0-1-15,-1 21 0,22-21 0,-21 0 16,0 1-16,21 20 0,0-21 0,0 0 16,0 22-16,0-1 15,0-21-15,0 0 0,0 0 16,21-21-16,0 0 0,1 0 16,-1 0-16,0 0 0,0 0 0,0 0 15,22-42-15,-22 42 16,0-21-16,0 0 0,0 0 15,0-1-15,1-20 0,-22 21 0,0 0 16,21 0-16,-21-22 0,21 22 0,-21 0 16,0 0-16,-21 42 31,21 0-31,-21-21 16,21 21-16,-22 0 0,22 22 15,0-22-15,0 0 0,0 21 16,0-20-16,0-1 0,0 0 15,0 0-15,22-21 0,-1 0 16,0 21-16,0-21 0,21 0 16,-20 0-16,20 0 0,-21 0 0,21-21 15,-20 21-15,20-21 0,-21 0 16,43 0-16,-43-1 0,0 1 16,0 0-16,0-21 0,0-1 15,-21 22-15,0 0 16,0 0-16,-21 21 31,21 21-31,-21 0 0,0 0 16,21 1-16,0-1 0,0 0 15,0 0-15,0 0 0,0 0 16,0 1-16,0-1 16,21-21-16,0 21 0,0-21 15,1 0-15,-1 0 0,21 0 16,-21 0-16,0 0 0,22-21 0,-22 21 15,0-21-15,0-1 0,0 22 0,1-21 16,-1 0-16,-21 0 0,0-21 16,0 20-16,0 1 15,0 0-15,0 0 0,0 42 32,-21 0-32,21 0 15,-22 1-15,22-1 0,-21 21 16,21-21-16,0 22 0,-21-1 15,21 0-15,0 1 0,0 20 0,0-21 16,0 22-16,0-22 0,0 22 0,0-22 16,0 22-16,0-22 0,0 21 15,21 1-15,-21-1 0,21 64 16,1-63-16,-22-1 0,0-20 0,0 20 16,0-20-16,0-1 0,0 0 15,0 1-15,0-22 0,0 21 0,-22-21 16,1-21-16,0 0 0,0 0 15,0 0-15,0 0 0,-1-21 16,-20 0-16,21 0 0,-21 0 16,-1-22-16,-20 22 0,20-21 0,1-1 15,0 1-15,-1 0 0,1-1 16,21 1-16,0 0 0,21-1 16,0 1-16,0 0 0,0 21 0,21-1 15,21-20-15,-21 0 16,1 21-16,20-1 0,21-62 15</inkml:trace>
  <inkml:trace contextRef="#ctx0" brushRef="#br0" timeOffset="205547.98">17145 14838 0,'0'-21'0,"0"42"0,0-63 15,0 20-15,0 1 16,0 0-16,0 42 15,0 0 1,0 1-16,0-1 0,0 0 16,0 21-16,0-21 0,0 22 0,0-1 15,0-21-15,0 22 0,0-22 16,-42 42-16,42-42 0,-22 1 16,22-1-16,0 0 0,-21-21 15,21-21 16,0 0-31,0-1 0,0 1 0,0 0 16,0 0-16,0 0 0,21 0 16,1-22-16,-22 22 0,21 0 0,0-21 15,0 20-15,0 1 0,22-21 0,-22 21 16,21 0-16,-21-1 0,22 1 16,-22 21-16,63 0 15,-62 0-15,-1 0 0,0 0 0,0 21 16,0 1-16,-21-1 0,0 0 15,0 21-15,0-21 0,0 1 0,0 41 16,-42 1 0,21-43-16,0 0 0,-1 0 0,22 0 15,0 0-15,-21-21 0,21 22 0,0-1 16,-21-21-16,42-21 31,0 21-31,1-22 16</inkml:trace>
  <inkml:trace contextRef="#ctx0" brushRef="#br0" timeOffset="206028.25">17992 14880 0,'0'-21'0,"0"42"0,0-63 0,0 21 0,0 0 15,0-1-15,0 1 16,0 0-16,-22 0 0,1 21 0,0 0 15,0 0-15,0 0 16,0 0-16,-1 21 0,1 0 16,0 0-16,0 22 0,0-22 0,0 42 15,-1-41-15,22-1 0,-21 21 16,21-21-16,0 0 0,0 22 16,0-1-16,0-21 0,21 0 0,1-21 15,-1 22-15,0-22 0,0 0 16,21 0-16,-20 0 15,-1 0-15,0-22 0,0 1 0,0 0 16,0 0-16,1 0 16,-22 0-16,21-1 0,-21-20 0,21 21 0,-21 0 15,0-22-15,0 22 0,0 0 16,0 0-16,0 0 0,0 0 16,0 42-1,0 0-15,-21 0 16,21 0-16,0 22 0,-21-22 0,21 0 15,0 0-15,0 0 0,0 0 0,0 1 16,0-1 0,0 0-16,21 0 0,0-21 0,0 0 15,0 0-15,0 0 0,1 0 16,-1 0-16,0 0 0,0-21 16,21-21-16,-20 20 15</inkml:trace>
  <inkml:trace contextRef="#ctx0" brushRef="#br0" timeOffset="206664.4">18267 14923 0,'21'-106'31,"-42"212"-15,42-191-1,-21 106-15,0 0 0,0 0 16,-21 1-16,21-1 16,0 0-16,0 0 0,0 21 15,-21 1 1,21-22-16,-22 0 0,22-42 47,0 0-32,0 0-15,0-1 0,0-20 16,0 21-16,0 0 0,22 0 0,-22-1 16,21-20-16,0 21 0,0 0 15,0 0-15,0-1 0,1 22 16,20-21-16,-21 21 0,0 0 15,43 0-15,-43 21 0,0-21 16,21 22-16,-20-1 0,-1 0 0,-21 0 16,0 21-16,21 1 15,-21-22-15,0 21 0,0-21 0,0 1 16,0-1-16,-21 21 16,0-21-16,-1 0 0,1-21 15,0 0-15,21-21 31,0 0-31,0 0 16,0 0-16,0 0 0,0-1 16,0 1-16,21 0 0,0 0 15,43-43-15,-43 43 0,0-21 16,0 21-16,22 0 0,-22-1 0,42 1 16,-41 21-16,-1 0 15,0 0-15,0 0 0,0 21 0,-21 1 16,0-1-16,0 0 0,0 0 0,0 0 15,0 43-15,0-43 16,0 0-16,-21 0 0,21 0 0,-21 1 16,21-1-16,-21-21 0,21 21 15,0-42 17,0 0-17,21 21-15,0-22 0</inkml:trace>
  <inkml:trace contextRef="#ctx0" brushRef="#br0" timeOffset="206985.22">19092 14901 0,'0'0'0,"21"0"16,1 0-16,-1 0 16,0 0-16,0 0 0,0 0 15,0-21 1,1 21-16,-1-21 0,0 0 0,0 21 15,-21-21-15,21 0 0,-21-1 0,0 1 16,0 0-16,0 0 0,-21 0 16,0 21-16,-21 0 15,20 0-15,1 21 0,0-21 0,0 21 16,0 0-16,0 22 0,-1-22 16,22 0-16,-21 21 0,21 1 15,0 20-15,0-42 16,0 0-16,0 22 15,0-22-15,21 0 0,1-21 0,-1 0 16,0 0-16,0 0 0,0 0 0,43 0 16,-43-21-16,42 0 15</inkml:trace>
  <inkml:trace contextRef="#ctx0" brushRef="#br0" timeOffset="207455.45">19897 14859 0,'-22'0'0,"44"0"0,-65 0 16,43 21-16,21-21 47,1 0-47,-1 0 16,0 0-16,0 0 0,21 0 15,-20 0-15,-1 0 0,0 0 0,0 0 16,-42 0 15</inkml:trace>
  <inkml:trace contextRef="#ctx0" brushRef="#br0" timeOffset="207612.36">19897 14965 0,'42'21'31,"-21"-21"-31,0 0 0,0 0 16,1 0-16,-1 0 0,0 0 16,0 0-16,0 0 0,0-21 0,1 21 15,-1-21-15</inkml:trace>
  <inkml:trace contextRef="#ctx0" brushRef="#br0" timeOffset="208176.04">20616 14732 0,'0'0'15,"0"-21"-15,0 0 0,0 0 16,21-1-16,1 1 16,-1 21-16,0 0 0,0 0 15,0 0-15,0 0 16,1 0-16,-1 0 0,-21 21 0,0 1 15,21-1-15,-21 0 0,0 0 16,0 0-16,0 22 0,0-22 0,0 0 16,0 0-16,0 21 0,0-20 0,0-1 15,-21 0-15,21 0 0,0 0 16,0 0-16,-21-21 0,-1 22 16,22-1-16,-21-21 15,0 0 1,21-21-16,0-1 15,0 1-15,0 0 16,0 0-16,0-21 16,21 20-16,0-20 0,22 21 0,-22-21 15,0 20-15,0-20 0,22 21 16,-22-21-16,21 20 0,0 1 0,-20 0 16,41 21-16,-21 0 0,-20 0 15,-1 0-15,0 21 0,0 0 16,0 1-16,-21-1 0,0 21 0,0-21 15,0 0-15,0 22 0,0-22 16,0 0-16,0 21 0,0-20 0,0-1 16,0 0-16,-21 0 15,21 0-15,-21 0 0,0-21 16,21 22-16,0-44 31,0 1-15,21 0-16</inkml:trace>
  <inkml:trace contextRef="#ctx0" brushRef="#br0" timeOffset="208544.34">21484 14859 0,'0'0'0,"21"0"0,22-21 16,-22 21-16,42-21 15,-42 0 1,1-1-16,20 1 0,-21 21 0,-21-21 16,21-21-16,-21 21 0,0-1 0,0-20 15,0 21-15,0-21 16,0 20-16,-21 1 0,0 21 0,0 0 16,0 0-16,-1 21 15,1 1-15,0-1 0,0 0 0,0 21 16,21 1-16,-21-22 0,-1 85 15,22-85 1,0 21-16,0-21 0,0 0 0,0 22 16,0-22-16,0 0 0,0 0 15,22-21 1,-1 0-16,0 0 0,0 0 0,0 0 16,0 0-16,1-21 0,-1 21 0,21-21 15,-21 0-15,22 0 0,-22 21 16</inkml:trace>
  <inkml:trace contextRef="#ctx0" brushRef="#br0" timeOffset="209103.54">22056 14647 0,'0'-21'15,"-22"106"-15,44-149 0,-22 64 16,0 22 0,-22-1-16,22 0 0,0 21 15,-21 1-15,0-1 16,21-21-16,0 0 0,0 0 0,0 1 15,0-1-15,0 0 0,0 0 16,0 0-16,21-21 31,0 0-31,1 0 16,-1 0-16,0-21 0,0 0 0,0 0 16,0 21-16,1-21 0,-1-1 0,0-20 15,0 21-15,21 0 16,-20-22-16,-1 22 0,0 0 15,0 0-15,-21 42 32,0 0-32,-21 0 0,21 1 15,-21-1-15,0 0 0,21 0 16,0 21-16,0-20 0,0-1 16,0 0-16,0 0 0,21-21 15,0 21-15,0-21 0,0 0 16,22 0-16,-22 0 0,21 0 0,22 0 15,-1-42 1,-21 42-16,-20-21 0,-1 0 16,0-22-16,0 22 0,0 0 0,-21-21 15,0-1-15,0 22 0,0-21 0,0-1 16,0 1-16,0 21 0,-21 0 16,0 0-16,0 21 0,0 0 15,-1 0-15,1 0 0,0 0 16,0 0-16,0 21 0,0 0 15,21 0-15,0 0 0,-22 0 16</inkml:trace>
  <inkml:trace contextRef="#ctx0" brushRef="#br0" timeOffset="211351.25">23855 14457 0,'21'0'0,"-42"0"0,42-21 16,0 21-16,-21-21 0,21-1 16,-21 1-16,21 0 0,-21-21 15,0 21 1,0-1-16,0 1 0,0 42 31,0 1-31,0-1 0,0 21 16,-21 0-16,0 1 0,0 20 0,21-20 15,-21 20-15,0-21 0,-1 1 16,1-1-16,0 22 0,0-22 0,0-21 16,0 21-16,-1 1 0,1-22 15,0 0-15,21 0 0,0 0 0,-21 1 16,21-44 15,0 1-31,0 0 0,21 0 0,-21 0 16,21-22-16,0 22 0,-21-21 15,22 0-15,-1-1 0,0 1 0,-21 21 16,21-22-16,0 1 0,-21 21 16,0 0-16,21 0 0,1-1 15,-22 44 1,0-1-16,0 0 15,0 21-15,0-21 0,0 22 0,0-22 0,0 21 16,0-21-16,0 1 0,0 20 16,0-21-16,21 0 0,-21 0 15,42 22-15,-21-22 0,0-21 16,1 21-16,-1-21 0,21 0 0,-21 0 16,0 0-16,22 0 0,-1 0 15,-21-21-15,22 21 0,-22-21 0,0 0 16,0-1-16,21-20 0,-20 21 0,-22-21 15,21-1-15,-21 1 0,21 0 16,-21-128 0,0 107-16,0-1 0,0 22 0,-21 0 15,-22-43-15,22 64 0,0 0 16,0-1-16,0 1 0,-22 21 16,22 0-16,-21 0 0,0 21 15,20 1-15,-20-1 0,-43 85 16,43-1-16,42-62 15,0-1-15,0 64 16,0-64-16,0-21 0,21 22 0,0-1 16,22-21-16,-22 22 0,21-22 15,-21 0-15,22 0 0,-22 0 0,106 0 16,-64-21 0,1 0-16,-22 0 0,1 0 15,-1 0-15,0 0 0,22-21 0,-22 21 16,0-21-16,1 0 0,-22 0 15,21 0-15,-21-1 0,22-20 16,-22 21-16,0 0 0,-21-22 0,0 22 16,0-21-16,0 21 0,0-22 0,0 22 15,0 0-15,-21 21 16,-21 0-16,20 0 0,1 0 16,0 21-16,-21 0 0,21 1 0,-1-1 15,1 0-15,0 21 0,0-21 16,0 22-16,0-22 0,21 0 15,0 21-15,0-20 0,0-1 0,0 0 16,0 0-16,0 0 16,21 0-16,0-21 0,0 0 15,0 0-15,0 0 0,1 0 0,-1 0 16,0-21-16,0 0 0,0 21 16,0-21-16,1 0 0,-1 0 0,-21-1 15,21-20-15,-21 21 0,21 0 0,-21-22 16,0 22-16,0 0 0,0 0 15,0 42 17,-21-21-32,0 21 0,21 0 0,-21 1 15,21 20-15,0-21 0,0 0 0,0 0 16,0 1-16,0-1 0,0 0 16,0 0-16,0 0 0,21 0 15,0-21-15,0 0 0,43 22 16,-43-22-16,21 0 15,0 0-15,-20 0 0,-1-22 0,21 22 16,-21-21-16,0 0 0,1 0 0,-1 0 16,0-22-16,0 22 0,21-63 15,-20 41-15,-22-20 16,21 20-16,0 1 0,-21-21 0,21 20 0,-21 1 16,0 0-16,0 20 15,0 1-15,0 0 0,0 0 0,-21 21 16,0 0-16,0 42 15,-1-21-15,1 22 16,0-1-16,0-21 0,0 22 0,0-1 16,21 0-16,0 1 0,0-1 0,0 0 15,0 1-15,0-1 0,0-21 16,0 21-16,63 22 16,-21-22-16,-20-21 15,-1 1-15,21-22 0,-21 0 16,0 21-16,1-21 0,20 0 0,-21 0 0,0 0 15,0 0-15,1-21 0,-1-1 16,0 22-16,0-21 0,0 0 16,0 0-16,1 0 0,-22 0 0,21-43 15,-21 43-15,0 0 16,0 0-16,0-1 16,-21 22-16,-1 0 15,1 0-15,0 22 16,0-22-16,0 21 0,0 0 0,-1 0 15,1 0-15,21 0 0,0 1 0,-21-1 16,21 0-16,0 0 0,0 0 16,0 0-16,0 1 0,21-1 15,0-21 1,1 0-16,-1 0 16,0 0-16,0-21 15,0-1-15,0 22 0,1-21 0,-22 0 16,21 0-16,0 21 0,-21-21 0,21 0 15,-21-1-15,21 1 0,-21 0 16,0 42 15,0 0-31,0 1 0,-21-1 16,21 0-16,0 0 0,0 0 16,0 0-16,0 1 15,0-1-15,21-21 16,0 0-16,1 0 0,-1 0 15,0 0-15,0 0 0,0 0 16,0 0-16,1-21 16,-22-1-16,21 1 0</inkml:trace>
  <inkml:trace contextRef="#ctx0" brushRef="#br0" timeOffset="211616.1">25188 14520 0,'-21'0'0,"42"0"0,-63 0 0,21 0 0,42 0 31,0 0-15,0 0-16,0-21 0,1 21 0,-1 0 15,21 0-15,-21-21 0,22 21 16,-22 0-16,21 0 0,-21 0 0,22-21 16,-1 0-16,-21 21 0,21 0 15,-20-21-15,20 21 0</inkml:trace>
  <inkml:trace contextRef="#ctx0" brushRef="#br0" timeOffset="211891.94">26056 14309 0,'0'0'0,"0"-21"16,21 21-16,0 0 16,1-22-16,-1 22 0,21-21 0,-21 21 15,0 0-15,22 0 16,-22-21-16,21 21 0,1 0 0,-22 0 15,21 0-15,-21 0 0,0 0 0,1 0 16,-1 0-16,-42 0 31,-1 0-31,1 0 16,0 0-16,0 0 16,0 0-16</inkml:trace>
  <inkml:trace contextRef="#ctx0" brushRef="#br0" timeOffset="212175.78">26331 14245 0,'-42'64'32,"105"-149"-32,-84 106 0,-21 64 15,42-64-15,-21 0 0,0 22 16,21-22-16,-22 21 0,22-21 0,0 22 16,-21-1-16,21 0 0,-21-21 0,21 22 15,-21-22-15,21 21 0,0-21 16,0 1-16,0-1 0,0 0 0,0 21 15,0-21-15,0 1 16,0-1 0,21-21 31,-21-21-47,21 21 15,-21-22-15,0 1 0</inkml:trace>
  <inkml:trace contextRef="#ctx0" brushRef="#br0" timeOffset="-213164.28">26585 14817 0,'0'-21'0,"0"42"0,0-64 0,0 22 15,0 0 1,0 0-16,0 0 15,0 0-15,0-1 16,-21 22 0,0 0-1,21 22-15,0-1 0,0 0 16,0 0-16,0 0 0,0 0 0,0 22 16,0-22-16,0 0 0,0 0 15,0 22-15,0-22 0,0 0 16,0 21-16,21-42 15,0 21-15,22-21 16,-22 0-16,21 0 0,-21 0 0,22 0 16,-1-21-16,0 0 0,1 0 0,41 0 15,-63 0-15,22-1 16,-22 1-16,0-21 0,0 21 0,0 0 16,-21-1-16,0 1 0,0 0 15,0 0-15,0 0 16,0 42-1,-21 0-15,0 0 0,21 22 16,0-22-16,-21 0 0,21 21 16,-21-21-16,21 22 15,0-1-15,0 0 0,0 1 0,0-1 16,0 0-16,0 22 0,0 21 16,0 20-16,0-62 15,0-1-15,0 0 0,0 43 16,0-43-16,0 1 0,0-22 0,0 21 15,0-21-15,-21 1 0,-22 41 16,22-63-16,-42 42 16,20-42-16,1 0 0,0 0 15,-1 0-15,-20 0 0,20-21 0,1 0 16,0 21-16,-1-21 0,1 0 0,0 0 16,-1-1-16,22 1 0,-42-42 15,63 42 1,0-1-16,0 1 0,0 0 0,0 0 15,21 0-15,0-22 0,21 22 16,-20-21-16,20 0 0</inkml:trace>
  <inkml:trace contextRef="#ctx0" brushRef="#br0" timeOffset="-212861.2">27559 14563 0,'0'0'15,"0"-21"-15,0 42 32,0 0-32,0 0 15,0 21-15,0 1 0,0-1 16,-21 43-16,21-43 0,-21 22 16,-1-22-16,22 21 0,-21 43 15,0-63-15,0-1 0,21 21 16,0-20-16,-21-1 0,21-21 15,-21 22-15,21-22 0,-22 0 0,22 0 16,-21 21-16,21-63 47,0-21-47,0 21 0,0 0 0</inkml:trace>
  <inkml:trace contextRef="#ctx0" brushRef="#br0" timeOffset="-212596.35">27474 14923 0,'21'-233'31,"-42"466"-31,64-509 0,-22 234 16,-21 21-16,0 0 0,21 0 0,0-1 15,0 1-15,0 21 0,1 0 16,-1 0-16,0 0 0,0 21 16,0 1-16,0-1 0,-21 0 0,0 0 15,0 0-15,0 22 0,0-22 16,-21 21-16,21 0 15,-21-20-15,0-22 0,-21 21 0,20 0 16,-20 0-16,0 0 16,21-21-16,-1 0 0,1 0 15,42-21 17,1 0-32,-1 0 0,21 0 0</inkml:trace>
  <inkml:trace contextRef="#ctx0" brushRef="#br0" timeOffset="-212274.36">27855 14669 0,'21'0'16,"-63"0"-1,63 0-15,22 0 0,-22 0 16,0 0-16,0 0 16,0 0-16,0-22 0,1 1 0,-1 21 15,0-21-15,0 0 0,0 0 16,0 0-16,-21-1 0,0 1 0,0 0 15,0 0-15,0 0 0,0 0 16,-21 21-16,-21 0 16,0 21-16,20 0 15,1 0-15,-21 21 0,21-20 16,0 20-16,-1 0 0,1-21 0,0 22 16,21-1-16,0-21 0,0 43 15,0-22-15,0-21 16,21 0-16,0-21 0,1 22 0,-1-22 15,21 0-15,-21 0 0,22 0 16,-22 0-16,21-22 0,0 1 0,1 21 16</inkml:trace>
  <inkml:trace contextRef="#ctx0" brushRef="#br0" timeOffset="-211768.24">28723 14097 0,'-21'0'0,"42"0"0,-63 0 16,21 0-16,42 0 31,0 0-31,0 0 16,21-21-16,-20 21 0,41 0 15,22-21-15,-64 21 0,0 0 16,21 0-16,-42-21 0,22 21 15,-44 0 1,1 0-16,0 0 16,0 0-16,-64 0 15,43 0-15,21 0 0,-22 0 0,1 0 16,21 0-16,0 0 0,0 0 16,-1 0-16,1 0 0,21 21 15,-21 0-15,21 21 16,-21-21-16,21 1 0,0-1 15,0 21-15,-21-21 0,21 22 16,-21-1-16,-1 21 0,1-20 0,21-1 16,-21 22-16,-21 41 15,-1-20-15,22-43 16,21 1-16,0-1 0,-21 0 0,21-20 16,0 20-16,0 0 0,0 1 15,0-22-15,0 0 16,21 0-16,0-21 0,1 0 15,-1 0-15,0 0 16,0 0-16,0-21 0,0 0 0,1 21 16,20-21-16,0-1 0,1-20 0</inkml:trace>
  <inkml:trace contextRef="#ctx0" brushRef="#br0" timeOffset="-211488.39">29210 14372 0,'-21'0'0,"21"-21"0,21 0 47,0 21-47,0 0 0,22 0 16,-22 0-16,0 0 0,21 0 0,-21 0 15,1-21-15,20 21 0,-21 0 16,0 0-16,0 0 0,-21-21 15,22 21-15,-22-22 16,-22 22 0,1-21-16,0 21 15,0 0-15,0 0 0,0 0 16,-1 0-16,1 0 0,-21 0 0</inkml:trace>
  <inkml:trace contextRef="#ctx0" brushRef="#br0" timeOffset="-211149.29">29062 14436 0,'-43'42'15,"1"43"1,21-85-16,127-127 0,-233 275 0,148-148 47,0 0-47,0-21 16,0 21-16,1 0 0,-1 0 15,0 0-15,0-21 0,0 21 0,0 0 16,1 0-16,-1 0 0,0 0 15,0 0-15,0 0 0,0 21 0,1 0 16,-22 0-16,21 0 16,-21 0-16,0 1 0,0-1 0,0 0 15,0 0-15,0 21 0,0-20 0,0-1 16,-21 0-16,-1 0 0,1 0 16,-21 0-16,-22 1 15,43-1-15,-21-21 0,21 0 16,0 0-16,-1 21 0,-20-21 15,21 0-15,0 0 0,0 0 16,21-21-16,0 0 16,21-1-16</inkml:trace>
  <inkml:trace contextRef="#ctx0" brushRef="#br0" timeOffset="-210616.86">29697 14055 0,'0'-21'0,"-21"21"0,21-22 16,21 1 0,0 21-16,0-21 0,0 21 0,0-21 15,22 21-15,-1 0 0,-21-21 16,22 21-16,-1 0 0,0 0 0,-21 0 15,22 0-15,-1 0 0,-21 0 16,43 0-16,-43 21 16,0 0-16,-21 0 15,0 0-15,0 1 0,0-1 16,0 0-16,0 0 0,0 0 16,0 22-16,0-22 0,0 0 15,0 0-15,0 21 0,0-20 0,0 20 16,0 0-16,0 1 0,0-22 15,0 21-15,21 0 0,-21 1 0,0-1 16,0 0-16,0 43 16,0-43-16,-21-20 0,0 20 0,-21 0 15,20-21-15,1 1 16,0-1-16,0 0 0,0-21 16,0 21-16,-1-21 0,1 0 0,0 0 15,0 0-15,0 0 0,-22 0 16,22 0-16,0 0 0,0 0 0,-21 0 15,20 0-15,1-21 0,0 21 16,0 0-16,21-21 16,0 0-1,0-1-15,0 1 16,21 21-16,0-21 0</inkml:trace>
  <inkml:trace contextRef="#ctx0" brushRef="#br0" timeOffset="-210348.98">30840 14288 0,'0'0'0,"0"-22"0,-21 1 15,21 0 1,0 0-1,21 42 32,-21 0-31,0 0-16,0 1 16</inkml:trace>
  <inkml:trace contextRef="#ctx0" brushRef="#br0" timeOffset="-210083.61">30903 14753 0,'0'21'46,"0"1"-46,0-1 16,0 0-16,0 21 16,0-21-16,-21 43 0,0-22 15,0 1-15,0-22 0,-1 21 16,-20 0-16,0-20 0,-22 20 16,1-21-16,-1 0 0,-20 0 0,-1 1 15,0-1-15,1-21 0</inkml:trace>
  <inkml:trace contextRef="#ctx0" brushRef="#br1" timeOffset="-200999.86">10245 16489 0,'-22'0'31,"22"21"-15,-21 0-16,21 0 16,0 22-16,0-22 0,0 0 15,0 21-15,-21-20 0,21 20 16,-21-21-16,21 0 0,0 22 0,-21-22 15,21 0-15,0 0 16,0-42 15,0 0-31,0 0 16</inkml:trace>
  <inkml:trace contextRef="#ctx0" brushRef="#br1" timeOffset="-200641.06">10266 16129 0,'-21'0'0,"42"0"0,-64 21 0,22 0 15,0 1-15,0-1 0,0 0 16,21 0-16,-21 0 0,-1 0 0,1 1 0,0-1 16,21 0-16,0 0 15,0 0-15,0 0 0,21-21 16,0 0-16,22 0 15,-22 0-15,21-21 0,1 0 0,-22 0 16,21 0-16,-21 0 0,0-1 16,22 1-16,-43-21 0,0 21 15,0-22-15,0 22 0,0 0 0,0 0 0,-21 0 16,-43 0 0,43 21-16,-21 0 0,20 21 15,1-21-15,0 21 0,0 0 0,0 21 16,0-20-16,21-1 0,0 0 15,0 21-15,0-21 0,0 1 16,0 20-16,21-21 0,0 0 0,0-21 16,0 21-16,0 1 0,22-22 15</inkml:trace>
  <inkml:trace contextRef="#ctx0" brushRef="#br1" timeOffset="-200195.32">10626 16425 0,'-43'22'15,"86"-44"-15,-43 44 16,0-1 0,0 0-16,0 0 15,0 0-15,0 0 0,0 43 16,0-43-16,0 0 0,0 0 16,0 22-16,0-22 0,0 0 0,0 0 15,0 0-15,0 1 16,-22-22-1,22-22 1,0 1-16,0 0 0,0-21 16,0 21-16,0-1 0,22-20 15,-1 21-15,0-21 0,0-1 0,21 1 16,-20 21-16,20-22 16,21 1-16,-20 21 0,-1 21 15,0 0-15,1 0 0,-22 0 16,21 21-16,-21 0 0,1 0 0,-1 1 15,0-1-15,-21 0 0,0 42 16,0 1-16,0-43 16,0 21-16,0-20 0,-21-1 15,21 0-15,0 0 0,0 0 16,0-42 15,0 0-31,0 0 16,21 0-16,0-22 0</inkml:trace>
  <inkml:trace contextRef="#ctx0" brushRef="#br1" timeOffset="-199952.45">11578 16044 0,'0'-21'0,"0"42"0,0-21 16,0 22-1,0 20-15,0 0 0,-21 43 16,0 0-16,21-43 15,0 0-15,-21 22 16,21-22-16,0 0 0,-22-20 0,22 20 16,0-21-16,0 21 0,0-20 15,0-1-15,0 0 0,0 0 16,22-21-16,-1 0 16,0 0-16,0-21 0,-21 0 15,21 0-15,0-1 0,-21 1 16</inkml:trace>
  <inkml:trace contextRef="#ctx0" brushRef="#br1" timeOffset="-199784.51">11472 16383 0,'0'0'0,"-21"0"0,63 0 47,-20 0-47,-1 0 0,0 0 15,0 0-15,21-21 0,1 21 16,-1-21-16,22 21 0</inkml:trace>
  <inkml:trace contextRef="#ctx0" brushRef="#br1" timeOffset="-199294.48">12552 16066 0,'0'0'0,"-21"0"0,-1 0 16,44 0 15,-1 0-31,0 0 16,0 0-16,21 0 15,-20 0-15,-1 0 0,0 0 0,0-22 16,0 22-16,0-21 15,-21 0 1,-21 21-16,0 0 16,0-21-16,0 21 0,0 0 15,-22 0-15,22 0 0,0 0 16,0 0-16,0 0 0,-1 0 0,1 21 16,0 0-16,0-21 0,21 21 0,0 1 15,-21-1-15,21 0 0,0 21 16,0 1-16,0 20 15,0-21-15,0-20 0,0 20 16,0-21-16,0 21 0,0 1 0,0-22 16,-21 21-16,21-21 0,0 22 15,0 41 1,0-41-16,0-22 0,0 0 0,0 0 16,21 0-16,0-21 15,-21 22-15,21-22 0,0 0 0,0 0 16,1 0-16,20-43 15,-21 22-15,43-42 16,-22 20-16</inkml:trace>
  <inkml:trace contextRef="#ctx0" brushRef="#br1" timeOffset="-198908.7">13208 16023 0,'21'-21'31,"0"0"-31,0 0 0,22 21 16,-22 0-16,0 0 0,0-21 15,0 21-15,1 0 0,-1 0 0,0 0 16,21 0 0,-21 0-16,-21 21 0,0 0 0,0 0 15,0 0-15,0 22 0,0-22 16,0 21-16,0-21 0,0 22 0,0-1 15,0-21-15,22 21 0,-1 1 16,0-22-16,-21 21 0,42 22 16,-21-22-16,-21 0 15,22-20-15,-22 20 0,0-21 16,0 0-16,0 22 0,0-22 0,-22 0 16,1 0-16,0 21 0,-21-20 15,21-1-15,-22 0 0,22 0 0,-42 0 16,20-21-16,22 0 15,0 0-15,0 0 0,21-21 16</inkml:trace>
  <inkml:trace contextRef="#ctx0" brushRef="#br1" timeOffset="-198124.63">16023 16595 0,'64'-64'31,"-64"43"-31,0 0 0,21 0 15,-21 0-15,0-1 16,0 1-16,0-21 0,-43-22 16,22 43-16,0 0 0,-21-21 0,21 21 15,-1 21-15,1-22 0,0 22 16,0 0-16,0 0 0,0 0 0,-1 22 16,1-1-16,-21 0 0,21 21 15,0-21-15,-1 22 0,1-1 0,0 0 16,0 1-16,0-1 0,21 0 15,-21 1-15,-1-1 0,22 0 0,0 1 16,0-22-16,0 21 0,0-21 16,22 22-16,20-43 15,-21 0 1,21 0-16,-20 0 0,-1 0 0,21-21 16,-21-22-16,0 22 0,22 0 15,-1-21-15,0 20 0,-20-20 0,20 0 16,-21-1-16,21 1 0,-20 0 15,-1-1-15,-21 1 0,0 0 0,21-1 16,-21 22-16,0 0 0,0 0 0,0 0 16,0 42-1,0 0-15,0 0 0,0 22 16,-21-1-16,21-21 0,-21 64 16,21-64-16,0 21 15,0 1-15,0-22 0,0 21 16,0-21-16,21 0 0,0 1 0,21-1 15,-21 0-15,22 0 0,-22 0 0,21-21 16,43 0-16,-43 0 16,1 0-16,20 0 0,-21-21 0,1 0 15,-1 0-15,0 0 0,1-22 16</inkml:trace>
  <inkml:trace contextRef="#ctx0" brushRef="#br1" timeOffset="-197796.82">17928 16298 0,'0'0'15,"21"0"17,0 0-17,1 0-15,20 0 0,-21 0 0,0 0 0,22 0 16,-22 0-16,0 0 16,0 0-16,0 0 0,-42 0 31,0 0-31,0 0 15,0 0-15,-22 22 0,22-22 16</inkml:trace>
  <inkml:trace contextRef="#ctx0" brushRef="#br1" timeOffset="-197620.87">17865 16447 0,'0'42'16,"0"-106"-16,0 149 0,0-148 0,0 147 15,21-84 1,0 0-16,0 21 0,0-21 0,0 0 15,22 0-15,-22 0 0,0 0 16,21 0-16,22 0 0,-22-21 16,-21 21-16,-21-21 15,0 0-15,0 0 16</inkml:trace>
  <inkml:trace contextRef="#ctx0" brushRef="#br1" timeOffset="-192367.7">19050 16298 0,'-21'0'0,"-22"0"32,43-21-32,-21 21 15,0 0-15,0-21 32,21 0-17,0 0-15,0 0 0,0-1 16,0 1-16,21 0 15,-21 0-15,21 21 0,0-21 0,1 0 16,-1-1-16,0 22 16,0 0-16,0 0 0,0 0 0,1 0 15,-1 22-15,0-1 16,0 0-16,-21 0 0,0 0 0,0 22 16,21-22-16,-21 21 0,0-21 15,0 22-15,0-22 0,0 85 16,0-85-16,0 0 15,0 0-15,0 0 0,0 0 16,0 1-16,0-44 47,0 1-47,0 0 16,0 0-16,0 0 0,21-22 15,1 22-15,-22-21 0,21 21 16,0-22-16,0 1 0,0 0 0,0 21 15,1-22-15,-1 22 0,21-42 16,0 63-16,-20-22 16,-1 22-16,0 0 0,0 0 0,0 22 15,0-1-15,-21 21 0,0-21 16,22 22-16,-22-1 0,0-21 0,0 21 16,0 1-16,0-1 0,0-21 0,0 43 15,-22-22 1,22-21-16,-21 0 0,21 1 0,0-1 15,-21-21-15,21 21 16,0-42 0,0 0-1,21-1-15,0 1 0,1 0 16,-1 0-16</inkml:trace>
  <inkml:trace contextRef="#ctx0" brushRef="#br1" timeOffset="-191296.79">19897 16362 0,'0'21'16,"0"0"15,21-21-31,0 0 0,0 0 16,-21-21-16,21 0 0,0 21 15,1-21-15,20-22 16,-21 22-16,-21 0 0,0 0 15,21 0-15,-21 0 0,0-1 16,0 1-16,0 0 0,-21 21 16,0 0-16,0 0 15,0 0-15,-1 21 0,1 0 0,0 1 16,0-1-16,0 0 16,0 21-16,-22 22 0,43-22 0,0-21 15,0 22-15,0-22 0,0 0 0,0 0 16,0 21-16,0-20 15,0-1-15,21 0 0,1 0 16,-1-21-16,42 0 16,-20 0-16,-22 0 15,0 0-15,21-21 0,-21 0 16,22 21-16,-22-21 0,0-1 0,21 1 16,-20 0-16,20 0 0,-21-21 0,21-1 15,1-20 1,-22 42-16,-21-43 0,0 43 15,21 0-15,-21 42 32,0 0-17,0 0-15,-21 0 0,21 1 16,0-1-16,0 0 0,-21 21 0,21-21 16,0 1-16,-21-1 0,21 0 15,0 0-15,0 0 0,0 0 0,0 1 16,0-1-16,21 0 15,0-21-15,0 0 16,0 0-16,0 0 0,1-21 16,-1 0-16,-21-1 0,21 22 15,0-21-15,0 0 0,0 0 0,22-21 16,-43-1 0,21 22-16,0 0 0,-21 0 0,0 0 15,21 21-15,-21 21 31,0 0-31,0 0 16,0 0-16,0 0 0,0 1 16,0-1-16,0 0 0,0 0 0,0 0 15,0 0-15,0 1 16,21-22-16,1 21 0,-1 0 16,0-21-16,0 0 0,0 0 15,0 0-15,1 0 0,-1 0 16,0-21-16,0 0 0,-21-1 15,21 22-15,0-21 0,1 0 0,-22 0 16,0-21-16,21-43 16,-21 43-16,0 20 0,0-20 15,0 0-15,0 21 16,0-22-16,-21 22 0,-1 0 0,1 0 0,0 0 16,0 21-16,0 0 15,0 0 1,42 0-1,0 0 1,0 0-16,0 0 0,0 0 16,1 0-16,-1 0 0,0 0 15,0 0-15,0-22 0,0 22 16,1 0 15</inkml:trace>
  <inkml:trace contextRef="#ctx0" brushRef="#br1" timeOffset="-190743.11">22902 16171 0,'0'0'0,"0"-21"0,0 0 0,0 0 15,0 0 1,0 42 15,0 0-15,0 0-16,0 22 0,0-22 0,0 0 16,0 21-16,0-21 15,0 1-15,0 20 0,0-21 0,0 0 16,0 0-16,0 1 0,0-1 15,0 0-15,0 0 16,0-42 15,0 0-31,0 0 0,0-1 16,0 1-16</inkml:trace>
  <inkml:trace contextRef="#ctx0" brushRef="#br1" timeOffset="-190369.32">22945 15748 0,'0'0'0,"-22"0"16,-20 0-1,21 0-15,0 0 0,0 0 0,21 21 16,-22 0-16,22 1 16,-21-1-16,21 0 0,0 0 15,21 0-15,1-21 16,-1 0-16,0 0 0,0 0 0,0 0 15,0 0-15,22 0 0,-22-21 16,0 21-16,0-21 0,0 0 16,1 21-16,-1-21 0,-21-1 0,0-20 15,0 21-15,-21 0 16,-1 0-16,1-1 0,0 22 16,0 0-16,0 0 0,-22 0 0,22 0 15,0 0-15,21 22 0,-21-1 16,0 0-16,0 0 0,21 0 0,0 22 15,0 20 1,0-21-16,0-20 0,0-1 0,0 21 16,21-21-16,0 0 15,0-21-15,0 0 0,0 0 16,22 0-16,-22 0 0</inkml:trace>
  <inkml:trace contextRef="#ctx0" brushRef="#br1" timeOffset="-189872.6">23304 15960 0,'0'42'31,"0"-21"-31,0 0 0,0 1 0,0 62 16,0-63 0,-21 1-16,21 20 0,0-21 0,-21 0 15,21 22-15,0-22 0,0 0 0,-21 21 16,21-21-16,0 1 15,0-1-15,0 0 0,0-42 47,-21 21-31,21-21-16,0-1 0,0 1 16,0 0-16,0 0 0,0 0 0,0-22 15,0 1-15,0 0 0,21 21 16,0-22-16,0 1 0,22 0 0,-22-1 15,21 1-15,22 0 16,63 20 0,-106 22-16,21 0 0,-21 22 0,0-1 15,1 21-15,-1 0 0,-21-20 16,21 20-16,-21 0 0,0 1 0,0 20 16,-21-21-16,-22 22 15,43-43-15,-21 0 0,0 0 16,21 1-16,-21-1 0,21 0 15,0-42 17,21 0-17,-21-1-15,21 1 0,0 0 16,1 0-16</inkml:trace>
  <inkml:trace contextRef="#ctx0" brushRef="#br1" timeOffset="-189577.77">24088 15727 0,'21'0'16,"-42"0"-16,42-21 0,-21 0 15,0 42 1,0 0-16,0 0 16,0 0-16,0 0 15,0 22-15,0-1 0,0 0 0,-21 22 0,21-22 16,-22 1-16,22-1 0,0 0 15,0 1-15,-21-1 0,0 21 16,21-20-16,0-22 0,0 0 16,0 0-16,0 0 0,0 1 15,21-22 1,0 0 0,1-22-16,-1 1 0,-21 0 15,42-21-15,-42 21 0</inkml:trace>
  <inkml:trace contextRef="#ctx0" brushRef="#br1" timeOffset="-189364.9">23982 16002 0,'0'0'0,"21"0"46,0 0-30,-21-21-16,21 21 0,0-21 0,1 21 16,-1-21-16,0 21 15,0-22-15,0 1 0,0 0 16,22 21-16,-22-21 0</inkml:trace>
  <inkml:trace contextRef="#ctx0" brushRef="#br1" timeOffset="-188790.71">24786 15748 0,'0'0'0,"-21"0"0,21-21 16,0 0-1,21 21 1,0 0-16,0-21 0,1 21 15,-1 0-15,0 0 0,0 0 16,0 0-16,0 0 0,1 0 0,-1 0 16,0 0-1,-21-22-15,-21 22 32,0 0-32,-1 0 0,1 0 15,0 0-15,0 0 0,0 0 0,0 0 0,-22 0 16,22 0-16,0 0 15,0 0-15,0 0 0,-1 0 16,1 0 0,21 22-16,-21-22 0,0 21 0,21 0 15,0 0-15,-21 0 0,21 0 16,-21 1-16,21-1 0,0 21 16,0-21-16,0 22 0,-22-1 0,22 0 15,-21 1-15,0-1 0,-21 85 16,42-85-16,0 1 15,-21-1-15,-1-21 0,22 21 16,-21 1-16,21-22 0,0 0 0,0 0 16,0 22-16,0-22 0,0 0 15,0 0-15,0 0 0,43 0 16,-43 1-16,21-22 16,0 0-16,0 0 0,0 0 15,0 0-15,1 0 0,-1 0 0,0 0 16,0-22-16,0 1 0,0 0 0,1 0 15,20 0-15,-21 0 0,21-1 16,-20 1-16</inkml:trace>
  <inkml:trace contextRef="#ctx0" brushRef="#br1" timeOffset="-188029.09">25167 16002 0,'-21'0'0,"42"0"0,-42-21 16,42 0-1,0 21-15,-21-21 0,21 21 16,1 0-16,-1 0 0,0-22 0,0 22 16,21 0-1,-20-21-15,20 21 0,-21 0 16,-21-21-16,-21 21 31,0 0-15,0 0-1,-1 0-15,1 0 0,0 0 16,0 0-16,0 0 0,0 0 16,-1 21-16,1-21 15,21 21 1,-21-21-16,21 22 0,-21-22 0,21 21 15,-21-21-15,21 21 0,0 0 0,-21 0 16,-1-21-16,1 64 16,21-43-16,-21 0 15,21 0-15,-21 0 0,21 1 16,-21-1-16,21 0 0,0 0 16,21-21 15,0 0-16,0 0-15,0 0 0,-21-21 16,22 21-16,-1 0 0,0-21 16,0 21-16,0 0 0,0 0 15,1 0-15,-1 0 16,0 0-16,0 21 16,0-21-16,0 42 15,-21-21 1,0 1-16,0-1 0,22-21 15,-22 21-15,0 0 0,0 0 16,0 0-16,-22-21 16,1 22-16,0-22 0,0 21 0,0-21 15,0 21-15,-1-21 0,1 0 16,0 0-16,0 0 0,0 0 16,0 21-16,-1-21 15,22-21 16,0 0-31,0 0 16,22-1-16,-1 1 16</inkml:trace>
  <inkml:trace contextRef="#ctx0" brushRef="#br1" timeOffset="-187480.81">25760 15663 0,'0'0'0,"-21"0"0,21-21 16,-22 21-16,22-21 0,0 0 15,22 21 1,-1-21-16,0 21 0,0 0 16,0 0-16,22 0 0,-22-21 15,0 21-15,21 0 0,-21 0 16,1 0-16,62 0 15,-63 0-15,22 0 0,-22 0 16,0 0-16,0 0 16,-21 21-16,21-21 0,-21 21 0,0 0 15,0 0-15,0 0 16,0 1-16,0-1 0,0 0 0,-21 42 16,0 1-1,21-22-15,-21 1 0,0-1 16,21 0-16,-21 1 0,21-1 0,0 0 15,0-21-15,0 22 0,0-1 16,0 64-16,0-64 16,0 1-16,0-22 15,0 0-15,0 0 0,-22 0 0,1 0 16,21 1-16,-21-22 16,0 21-16,0-21 15,-22 21-15,22-21 0,0 0 0,-21 0 0,-1 0 16,22 0-16,-21 0 0,21 0 15,-22 0-15,22 0 0,0 0 0,0 0 16,0 0-16,0 0 0,-1 0 16,22-21-1,0 0 1,0-1-16,22 22 0,-1-21 16,21 21-16</inkml:trace>
  <inkml:trace contextRef="#ctx0" brushRef="#br1" timeOffset="-187129.43">26585 16171 0,'21'-21'46,"1"21"-46,-22-21 16,21 21-16,-21-21 16,0 0-16,0 0 15,-21 21 1,-1 0-16,1 0 0,0 0 16,0 21-1,0 0-15,21 0 0,0 0 16,0 0-16,0 1 15,21-22 17,0 0-17,0 0-15</inkml:trace>
  <inkml:trace contextRef="#ctx0" brushRef="#br1" timeOffset="-186555.25">26670 16468 0,'-21'0'16,"42"0"-16,-42 21 0,0-21 31,21-21 0,21 21-15,0 0 0,0 0-1,-21 21 1,0 0-16,0 0 16,0 0-16,-21 1 15,0-22 1,0 21-16,-1-21 31,1 0-31,0 0 16,21-21-1,0-1 1,0 1-16,21 21 0,0 0 16,-21-21-16,22 0 0,-1 21 15,0 0-15,0 0 16,0 0-16,0 0 15,-21 21-15,0 0 16,0 0-16,0 1 0,-21-1 16,0 0-16,0 0 0,0 0 15,0 22-15,-1-22 0,-20 0 0,0 0 16,21 21-16,-22-20 0,-63 20 16,85-42-16,-21 0 15,21 21-15,0-21 0,-1 0 16,1 0-16,0-21 0,21 0 15</inkml:trace>
  <inkml:trace contextRef="#ctx0" brushRef="#br1" timeOffset="-186045.54">26628 16044 0,'0'43'16,"0"-22"-1,0 0-15,0 0 16,-22-21-16,22 21 0,22-21 47,-1 0-32,-21-21-15,0 0 16,0 0-16,-21 21 47,21 21-31,0 0-16,-22 0 15,22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5:44:51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9080 5694 0,'-21'0'47,"0"0"-16,0 0 1,0 0-32,0 0 15,-1 0 1,1 0-16,0 0 16,0 0-1,0 0-15,0 0 0,-1 0 16,1 0-1,0 0-15,0 0 16,0 0 0,21 21-16,-21-21 0,-1 0 31,44 0 94,-1 0-125,0 0 16,0 0-16,0-21 0,0 21 0,1 0 15,-1 0-15,0 0 0,0 0 16,0 0-16,0 0 0,1 0 0,-1 0 15,21 0-15,-21 0 0,0 0 16,43 0-16,-43 0 16,0 0-16,0 0 0,1 0 15,-1 0-15,0 0 0,0 0 0,0 0 16,0 0-16,1 0 16,-1 0-16,0 0 0,0 0 15,0 0-15,0 0 0,1 0 16,20 0-16,-21 0 0,0 0 15,0 0-15,1 0 0,20 0 16,-21 0-16,0 0 0,0 0 0,1 0 16,-1 0-16,21 0 0,-21 0 15,0 0-15,22 0 0,-22 0 0,21 0 16,1-21-16,-1 21 0,0 0 0,-21 0 16,22 0-16,-1 0 15,43 0-15,-64 0 0,21-21 0,-21 21 16,22 0-16,-22 0 15,0 0-15,0 0 0,0 0 0,1 0 16,-1 0-16,0 0 0,0 0 16,0 0-16,0 0 0,1 0 0,-1 0 15,21 0-15,-21 0 0,43 0 16,-43 0-16,0-22 0,21 22 16,-20 0-16,20 0 0,-21 0 15,0 0-15,0 0 0,22 0 0,-22 0 16,0 0-16,0 0 0,0-21 15,22 21-15,-22 0 0,21 0 0,-21 0 16,1 0-16,20 0 0,-21 0 16,21 0-16,-20 0 0,-1 0 15,21 0-15,-21 0 0,43 0 16,-43 0-16,0 0 16,0 0-1,0 0-15,1 0 16,-1 0-16,0 0 15,0 0-15,0 0 0,0 0 16,22 0-16,-22 0 0,0 0 16,21 0-16,-20 0 0,20 0 0,-21 0 15,21 0-15,-20 0 0,20 0 16,-21 0-16,0 0 0,22 0 0,-1 0 16,0 0-1,-21 0-15,1 0 0,-1 0 0,21 0 16,-21 0-16,22 0 15,-22 0-15,0 0 0,0 0 0,0 0 16,22 0-16,-22 0 0,0 0 16,0 0-16,0 0 0,0 0 15,1 0-15,-1 0 0,0 0 0,0 0 16,0 0-16,0 0 0,1 0 16,-1 0-16,0 0 0,0 0 0,0 0 15,22 0 1,20 0-16,-42 0 0,22 0 0,-22 0 15,0 0-15,21 0 16,-21 0-16,1 0 0,20 0 0,-21 0 16,0 0-16,0 0 0,1 0 15,-1 0-15,0 0 16,0 0 0,0 0-16,0 0 0,1 0 15,-1 0-15,0 0 16,0 0-16,0 0 0,0 0 0,1 0 15,20 0-15,-21 0 0,0 0 16,0 0-16,1 0 0,-1 0 16,0 0-16,0 0 0,0 0 15,0 0-15,1 0 16,-1 0-16,0 0 16,42 0-16,-41 0 0,-1 0 15,21 21-15,-21-21 0,22 0 0,-22 0 16,0 0-16,21 0 0,-21 0 15,1 0-15,-1 0 16,0 0-16,0 0 16,0 0-1,0 0 1,-21 22 93,-21-22-93</inkml:trace>
  <inkml:trace contextRef="#ctx0" brushRef="#br0" timeOffset="1832.86">16362 5228 0,'0'21'31,"0"1"0,-21-22-15,-1 0-1,1 0-15,0 0 16,0 0-16,0 0 0,0 0 16,-1 0-16,1 0 0,0 0 15,0 0-15,0 0 0,0 0 16,-1 0-16,1 0 16,0 0-16,0 0 15,42 0 79,0 0-94,0 0 16,1 0-1,-1 0 1,0 0-16,0 0 0,0 0 15,0 0 1,1 0-16,-1 0 0,0 0 16,0 0-16,0 0 0,22 0 15,-1 0-15,-21 0 0,21 0 16,-20 0-16,20 0 0,0 0 0,-21 0 16,22 0-16,-1 0 0,0 0 15,43 0 1,-43 0-16,-20 0 0,20 0 15,-21 0-15,64 0 0,-64 0 16,21 0-16,1 0 0,-1 0 16,0 0-16,1 0 0,-1 0 0,0 0 15,-21 0-15,22 0 0,-1 0 0,-21 0 16,0 0-16,22 0 0,-22-22 16,0 22-16,0 0 0,0 0 15,1 0-15,-1 0 31,0 0-15,-21-21 78,-21 21-79,21-21 1,0 0-16,-21 21 0,21-21 16</inkml:trace>
  <inkml:trace contextRef="#ctx0" brushRef="#br0" timeOffset="2668.72">17335 4953 0,'0'0'0,"-21"0"16,21 21 46,21 0-46,1-21-16,-1 22 15,-21-1-15,21-21 16,0 0-16,0 21 0,0-21 0,1 21 16,-1-21-16,0 0 0,42 21 15,-41-21-15,20 21 16,-21 1-16,0-22 16,0 0-16,1 0 15,-1 0-15,0 0 0,0 0 16,0 0-16,0 0 15,1 0 1,-22 21 47,-22-21-48,1 0 1,21 21-16,-21-21 0,0 0 15,0 21-15,0 0 0,-1-21 16,1 21-16,0-21 0,0 22 16,0-22-16,0 21 0,-1-21 15,1 21-15,0-21 0,0 21 0,0 0 16,0-21-16,-1 21 0,1-21 0,0 22 16,0-1-1,0 0-15,0-21 0,21 21 16,-22-21-1,22 21-15,22-42 94,-22 0-94,0 0 16,21 21-16,-21-21 0</inkml:trace>
  <inkml:trace contextRef="#ctx0" brushRef="#br0" timeOffset="3722.93">18478 4572 0,'0'0'0,"0"-21"0,-21-43 31,21 43-15,0 0 0,0 0-1,0 0-15,-21 21 16,21-21-16,-21 21 16,0 0 15,21 21-16,0 0 1,0 0-16,0 0 16,0 0-16,0 1 0,0-1 15,0 0-15,0 0 0,0 21 16,0-20-16,0-1 0,21 21 16,-21-21-16,0 22 0,0-1 0,0-21 15,21 21-15,-21 1 0,0-22 16,0 21-16,21-21 0,-21 22 15,21-22-15,-21 0 0,0 21 0,0-20 16,0-1-16,22 0 0,-22 0 16,0 0-16,0 0 15,21-21-15,-21 22 16,0-44 62,0 1-78,0 0 16,0 0-16,0 0 0,0-22 15</inkml:trace>
  <inkml:trace contextRef="#ctx0" brushRef="#br0" timeOffset="9059.31">18457 4403 0,'-42'0'15,"21"0"17,0 0-1,42 0 47,0 0-62,0 0-16,0 0 15,0 0-15,1 0 16,-1 0-16,21 0 15,-21 21-15,0-21 16,1 0-16,-1 0 0,0 0 0,0 0 16,0 0-16,0 0 0,1 0 15,-1 0-15,0 0 0,21 0 16,-21 0-16,1 0 16,-1 0-16,21 0 0,-21 0 0,0 0 15,1 0-15,-1 0 0,21 0 16,-21 0-16,0 0 0,1 0 0,-1 0 15,21 0-15,-21 0 0,0 0 16,1 0-16,41 0 0,-42 0 16,22 0-16,-22 0 0,21 0 15,-21 0-15,22 0 0,-22 0 0,21 0 16,-21 0-16,22 0 16,-22 0-16,21 0 0,0 0 0,1 0 15,-1 0-15,0 0 0,1 0 0,41 0 16,-41 0-16,-22 0 15,21 0-15,1 0 0,-1 0 16,0 0-16,1 0 0,-1 0 0,21 0 16,-20 0-16,-1 0 0,0 21 15,1-21-15,-1 0 0,0 0 0,1 0 16,41 0-16,-20 0 16,-22 0-16,1 0 0,-1 0 15,0 0-15,1 0 0,-22 0 0,21 0 16,0 0-16,1 0 0,-1 0 0,0 0 15,1 0-15,20 0 16,-20 0-16,-1 0 0,0 0 0,22 0 16,-22 0-16,0 0 0,22 0 0,-22 0 15,1 0-15,-1 0 0,0 0 16,1 0-16,-1 0 0,0 0 0,1 0 16,-1 0-16,-21 0 0,64 0 15,-1 0 1,-41 0-16,-1 0 0,-21 0 0,22 0 15,-1 0-15,0 0 0,-21 0 0,22 0 16,-1 0-16,-21 0 0,22 0 16,-1 0-16,0 0 0,-21 0 15,22 0-15,-1 0 0,0 0 0,1 0 16,-1 0-16,0 0 0,1 0 16,41 0-1,-62 0-15,41 0 0,-21 0 0,-20 0 16,20 0-16,-21 0 0,0 0 15,0 0-15,1 0 0,-1 0 0,0 0 16,0 0-16,0 0 0,0 0 16,22 0-16,41-21 15,-41 21-15,-1 0 0,0 0 16,1 0-16,20 0 16,-20 0-16,-22 0 0,21 0 0,-21 0 15,22 0-15,-22 0 0,42-21 16,-20 21-1,-22 0-15,0 0 0,21 0 0,-21 0 16,1 0-16,-1 0 0,21 0 16,-21 0-16,22 0 0,-22 0 0,42 0 15,-20 0-15,-22 0 16,21 0-16,22 0 16,-1 0-16,-42 0 0,22 0 15,-22 0-15,21 0 0,-21 0 16,22 0-16,-22 0 0,21 0 0,0 0 15,-20 0-15,41 0 16,1 0-16,-43 0 0,0 0 16,21 0-16,-21 0 15,1 0-15,-1 0 0,0 0 16,0 0-16,0 0 16,-21-21-16,21 21 15,1 0-15,-1 0 16,0 0-16,0 0 15,0 0-15,0 0 16,1 0-16,-1 0 0,0 0 16,0 0-16,0 0 0,0 0 15,1 0-15,-1 0 16,0 0-16,0 0 0,0 0 16,0 0-16,1 0 15,-1 0 1,0 0-16,0 0 0,0 0 15,0 0-15,1 0 0,-1 0 0,0 0 16,0 0-16,0 0 0,0 0 16,43 0-16,-43 0 15,0 0-15,0 0 0,1 0 16,-1 0-16,0 0 16,0 0-1,0 0 1,0 0-1,-21 21 126,0 0-125,0 0-1,0 0-15,-21 0 16,21 1-16,0-1 16,0 0-16,-21 0 15,21 0-15,0 0 16,0 1-16,0-1 0,0 0 15,0 0-15,0 0 16,0 0-16,0 1 0,0-1 0,0 0 16,0 0-16,-21 0 15,21 0-15,0 1 0,0-1 16,0 0-16,0 0 0,0 0 16,0 0-16,0 1 0,0-1 15,0 0-15,-21 0 0,21 0 16,0 0-16,0 1 15,0-1-15,0 0 16,0 0 0,0 0-16,-21 0 31,21 1-31,0-1 16,0 0 15,0 0-16,-22-21 48,1 0-32,21 21-31,-21-21 0,0 0 16,0 0-16,0 0 15,-1 0-15,1 0 16,0 0-16,0 0 0,0 0 16,0 0-16,-1 0 0,1 0 15,0 0-15,0 0 0,0 0 0,0 0 16,-1 0-16,-62 0 16,20 0-1,22 0-15,21 0 0,0 0 0,-22 0 16,22 0-16,0 0 0,-21 0 0,20 0 15,1 0-15,0 0 0,0 0 0,-21 0 16,20 0-16,-20 0 0,21 0 16,-43 0-16,22 0 15,0 0-15,-1 0 0,1 0 0,0 0 16,-22 0-16,22 0 0,0 0 16,-1-21-16,1 21 0,21 0 0,-22 0 15,1 0-15,21 0 16,-21 0-16,-22 0 0,22 0 15,21 0-15,-22 0 0,22 0 0,-21 0 16,21 0-16,-22 0 0,1 0 0,21 0 16,-22 0-16,1 0 0,0 0 15,-64 0-15,64 0 16,-1 0-16,1 0 0,0 0 16,-1 0-16,1 0 0,0 0 0,-1 0 15,1 0-15,0 0 0,-64 0 16,63 0-1,1 0-15,21 0 0,-21 0 0,-1 0 16,22 0-16,-21 0 0,21 0 0,-22 0 16,1 0-16,21 0 0,-22 0 15,22 0-15,0 0 0,-21 0 0,-1 0 16,-20 0-16,-1 0 16,22 0-16,0 0 0,21 0 15,-22 0-15,1 0 0,0 0 16,-1 0-16,1 0 0,21 0 0,-22 0 15,1 0-15,-21 21 16,41-21-16,-20 0 0,21 0 16,0 0-16,-22 0 0,22 0 15,0 0-15,0 0 0,-21 0 0,20 0 0,1 0 16,-21 0-16,21 0 0,-43 0 16,-20 0-1,62 21-15,-20-21 0,0 0 0,-1 0 16,22 0-16,-21 0 0,21 0 0,-22 0 15,22 0-15,-21 0 0,21 0 16,-22 0-16,22 0 0,-63 0 16,62 0-16,-20 0 0,21 0 15,0 0-15,-22 0 0,22 0 0,0 0 16,0 0-16,-21 0 0,20 0 16,1 0-16,0 0 0,0 0 15,-21 0-15,-22 0 0,43 0 16,-21 0-16,-1 0 0,22 0 15,-21 0-15,-1 0 0,22 0 0,-21 0 16,0 0-16,20 0 0,-20 0 0,21 0 16,0 0-16,-43 0 15,-20 0-15,41 0 16,22 0-16,0 0 16,-21 0-16,20 0 0,1 0 0,0 0 15,-21 0-15,21 0 0,-1 0 0,1 0 16,0 0-16,0 0 15,-21 0-15,20 0 0,1 0 16,0 0-16,0 0 0,-21 0 16,20 0-16,1 0 0,-21 0 0,21 0 15,-22 0-15,22-21 0,-21 21 16,21 0-16,0 0 0,-1 0 0,-20 0 16,21 0-16,0 0 0,0 0 15,-1 0-15,1 0 0,0 0 0,0 0 16,0 0-16,0 0 0,-22 0 15,22 0-15,-21 0 16,21 0-16,-22 0 0,22 0 16,0 0-1,0 0-15,0 0 0,-1 0 32,1 0-32,0 0 15,0 0 1,0 0 15,0 0-15,-1 0-1,1 0 1,0 0-16,0 0 16,0 0-16,0 0 15,-1 0 1,1 0-1,0 0-15,0 0 16,0 0 0,0 0-16,-1 0 31,1 0-15,0 0 15,0 0-16,0 0-15,0 0 32,-1 0-17,22-21 79,0 0-63,0 0-15,0 0 0,0-1-1,22 22-15,-1-21 16,-21 0-1,21 0 1,0 0 0,-21 0-1,0-1-15,0 1 16,21 0-16,-21 0 16,0 0-16,0 0 15,0-1-15,0 1 16,0 0-16,0 0 0,0 0 15,0 0-15,0-1 0,0 1 16,0 0-16,0 0 0,0 0 16,0 0-16,0-1 15,-21 1-15,21 0 16,0 0-16,0 0 16,0 0-16,0-1 15,0 1 1,0 0-1,0 0-15,0 0 16,-21 21 0,21-21-16,-21 21 15,21-22-15,0 1 32,-21 21-32,21-21 0,0 0 31,-22 21-16,22 21 48,0 0-47,0 0-1,0 1 1,0-1-16,0 0 0,0 0 15,0 0-15,0 0 16,0 1-16,0-1 0,0 0 0,0 0 16,0 0-16,0 22 0,0-22 15,0 42-15,0-42 0,0 1 16,0 20-16,0-21 16,0 0-16,0 0 0,0 1 0,0-1 15,22 0-15,-22 0 0,0 0 16,0 0-16,0 1 0,0-1 0,21-21 15,-21 21-15,0 0 16,0 0-16,0 0 16,0 1-1,21-22 95,-21-22-95,0 1 1,0 0-16,0 0 0,0 0 16,0 0-16,0-1 0,0 1 15,0 0-15,0 0 0,0 0 0,0 0 16,0-1-16,0 1 0,0 0 0,0 0 15,0-21 1,0 20-16,-21 1 0,21 0 0,0 0 16,-21 0-16,21 0 0,0-1 15,0 1-15,0 0 16,0 0 0,0 0-1,0 0 1,0 42 93,0 0-93,0 0-16,0 0 0,0 0 15,0 1-15,21-1 0,-21 0 16,0 21-16,0-21 0,21 1 16,-21-1-16,0 0 0,0 21 15,0-21-15,0 1 0,0-1 16,0 0-16,0 0 0,0 0 16,0 0-16,0 1 15,21-22 48</inkml:trace>
  <inkml:trace contextRef="#ctx0" brushRef="#br0" timeOffset="61828.97">19558 4509 0,'-21'0'0,"21"-22"78,0 1-63,0 0 1,21 21-16,-21-21 0,21 21 31,0 0 16,-21 21-31,0 0-16,0 0 15,0 1-15,0-1 0,0 0 16,0 0-16,0 0 16,0 0-16,0 1 0,0-1 0,-21 21 15,21-21-15,-21 0 0,21 22 16,-21-22-16,21 21 0,0 1 0,-21-22 16,-1 21-16,22-21 0,-21 22 15,21-22-15,0 21 0,0-21 0,-21 0 16,21 1-16,-21-1 0,21 0 0,0 0 15,0 0-15,0 0 0,0 1 16,0-1 0,0 0-16,0-42 78,0 0-63,-21-1 1,0 22-16,21-21 16</inkml:trace>
  <inkml:trace contextRef="#ctx0" brushRef="#br0" timeOffset="65368.46">18965 5546 0,'0'0'0,"0"-21"16,0-1-1,0 1 1,0 0 15,0 42 16,0 0-31,-21-21-16,21 22 15,-21-22-15,21 21 0,0 0 0,0 0 16,0 0-16,-21 0 0,21 1 15,-21-1-15,21 0 16,0 0-16,0 0 0,0 0 16,0 1-16,0-1 15,0 0-15,0 0 16,0 0 0,21-21-16,0 0 15,-21 21-15,21-21 16,0 0-16,0 0 15,1 0-15,-1 0 0,0 0 16,0-21-16,0 21 0,0-21 16,1 21-16,-1-21 15,0 0-15,-21 0 0,21 21 16,0-22-16,-21 1 0,0 0 16,0 0-16,21 0 15,-21 0-15,0-1 0,0 1 16,0 0-16,0 0 15,0 0-15,-21 0 0,0-1 16,0 22-16,0 0 16,0 0-1,-1 0-15,1 0 0,0 0 16,0 0-16,0 0 16,0 22-16,21-1 15,-22-21-15,1 21 0,0 0 16,21 0-16,-21 0 15,21 1-15,-21-1 0,21 0 16,0 0-16,0 0 0,0 0 0,0 1 16,0-1-16,0 21 15,0-21-15,0 0 16,21-21-16,0 0 16,0 22-16,0-22 0,1 0 15,-1 0-15,0 0 16,0 0-16,0 0 0,0 0 15,1 0-15,-1 0 16,0-22-16,0 22 0,-21-21 0,21 0 16,-21 0-16,21 0 0,-21 0 15,0-1-15,0 1 0,0-21 16,0 21-16,0 0 0,0-1 16,0 1-16,-21 0 0,0-21 15,0 21-15,0 21 31,0 0-31,-1 0 16,1 0 0,0 0-16</inkml:trace>
  <inkml:trace contextRef="#ctx0" brushRef="#br0" timeOffset="66212.98">21230 4509 0,'0'0'0,"0"-22"15,21 1-15,-21 0 16,21 21-16,-21-21 15,0 42 48,0 0-63,0 0 0,0 1 0,0-1 16,0 0-16,-21 21 0,21-21 15,0 22-15,-21-22 0,21 21 16,0 1-16,0-1 0,-21 0 0,21 1 15,-21 41-15,21 1 16,0-64-16,0 21 0,0-20 16,0 20-16,0-21 0,0 0 15,0 0-15,0 1 0,0-1 0,0 0 16,0 0 0,0 0-16,0-42 62,0 0-46,-21 21-16</inkml:trace>
  <inkml:trace contextRef="#ctx0" brushRef="#br0" timeOffset="67009.1">20278 5779 0,'0'-22'31,"0"1"-15,0 0-1,0 0-15,0 0 0,21 0 16,0-1-16,-21 1 0,21 0 16,-21 0-16,21 21 0,-21-21 0,21-22 15,1 22 1,-22 42 31,0 1-47,0-1 0,0 0 15,0 0-15,0 21 0,0-20 16,0-1-16,0 0 0,-22 21 0,22-21 16,0 22-16,-21-1 15,21-21-15,0 22 0,0-22 0,0 0 16,0 0-16,0 0 0,0 0 15,0 1-15,0-1 16,0 0-16,0 0 16,-21-21 15,0 0-15,0 0-16,0 0 0,-1 0 15,1 0-15,-21 0 0,21 0 16,0 0-16,-1 0 0,1 0 0,0 0 15,0 0-15,0 0 16,42 0 31,21 0-31,-21 0-16,1 0 0,-1 0 15,0 0-15,21 0 0,-21 0 16,85 0-16,-85-21 15,1 21-15,20 0 0,-21 0 16,0 0-16,0 0 16,-21-21 15,0 0-15,22 21-16</inkml:trace>
  <inkml:trace contextRef="#ctx0" brushRef="#br0" timeOffset="67864.38">22500 4403 0,'21'0'16,"-21"21"-1,0 0 1,0 0-16,0 0 15,0 1-15,0-1 0,0 0 0,0 21 16,0 1-16,0-22 0,0 21 16,-21 22-16,21-22 0,-21 0 0,21 22 15,-21-22-15,21 0 0,0 1 16,0-1-16,0 0 0,-21-20 0,21 41 16,0 1-1,0-43-15,0 0 0,0 0 16,0 0-16,-22-21 62</inkml:trace>
  <inkml:trace contextRef="#ctx0" brushRef="#br0" timeOffset="68620.39">21780 5694 0,'0'-21'15,"-21"21"1,21-21 0,0-1-16,0 1 15,0 0 1,0 0-1,0 0-15,21 21 16,1 0-16,-1 0 0,0 0 16,0 0-16,0 0 15,0 0-15,-21 21 16,22 0-16,-22 0 16,0 0-16,0 1 0,0-1 15,0 0-15,0 0 0,0 21 0,0-20 16,0-1-16,-22 0 0,22 0 15,-63 43-15,21-22 16,20-21-16,-20 0 0,21 0 16,0 1-16,0-1 0,-22 0 15,22 0-15,0-21 0,0 0 16,21-21 15,21 0-31,0 0 16,0-1-16,0 1 15,1 0-15,-1 21 0,0-42 16,0 42-16,21 0 0,-20 0 16,-1 0-16,0 0 15,0 0-15,-21 21 0,21-21 16,0 21-16,-21 0 0,0 0 16,22 1-16,-1-1 15,-21 0-15,21-21 0,0 0 16,0 0-16,0 0 15,1 0-15,-1 0 16,0 0-16,-21-21 16,21 0-1,-21-1-15,0 1 0,0 0 16,0 0-16,21 0 0,0 0 0</inkml:trace>
  <inkml:trace contextRef="#ctx0" brushRef="#br0" timeOffset="69228.55">23982 4445 0,'0'0'0,"0"-21"16,0 0-1,0 42 16,0 0-31,0 0 0,0 0 16,0 1-16,0 20 0,0-21 16,0 21-16,-21 1 0,21-1 15,0 0-15,-22 64 0,1-21 16,21-43-16,-21 22 16,21-43-16,-21 21 0,21 1 0,-21-22 15,21 21-15,0-21 0,0 0 16,0 1-16,0-1 0,-21 0 15,21 0-15</inkml:trace>
  <inkml:trace contextRef="#ctx0" brushRef="#br0" timeOffset="70077.48">23156 5694 0,'0'0'0,"0"-21"0,0 0 15,0-1-15,0 1 16,21 0 0,1 0-1,-1 21 1,0 0-16,0 0 0,0 0 15,0 0 1,1 0-16,-1 21 16,0 0-16,-21 0 0,0 1 15,0-1-15,0 0 16,0 0-16,0 0 0,0 0 16,0 1-16,-21-1 0,21 0 15,-21-21-15,-1 21 0,1 0 0,0 0 16,0-21-16,0 22 0,0-22 15,-1 0-15,1 21 0,0-21 0,0 0 16,21-21 47,21 21-63,0 0 0,0 0 15,1 0-15,-1 0 16,0 0-16,0 0 15,0 0-15,0 0 0,1 0 16,-1 0-16,0 0 0,0 21 0,0-21 16,0 21-16,1 0 15,-1 0-15,-21 0 16,0 1-16,0-1 16,0 0-1,0 0-15,-21 0 0,-1-21 16,1 21-16,0-21 0,0 0 15,0 22-15,0-22 0,-1 0 16,1 21-16,0-21 0,-42 0 16,41 0-16,1 0 0,0 0 0,0 0 15,-21 0-15,-1 0 16,22 0-16,0 0 0,0 0 16,0 0-16,21-21 15,0-1 16,21 22-31,0-21 16,0 21-16,0-21 0,22 0 16</inkml:trace>
  <inkml:trace contextRef="#ctx0" brushRef="#br0" timeOffset="71317.81">25336 5588 0,'0'-21'0,"0"42"31,0 0-15,0 0-16,-21 1 0,21-1 15,-21 0-15,21 0 0,-21 0 16,21 0-16,0 1 0,-21 20 0,-22 21 15,43 1 1,-21-43-16,0 0 16,0 0-16,21 1 0,0-1 15,0 0-15,-21 0 0,0 0 16,21 0-16,-22-21 16,44 0 30,-22-21-46,21 0 0,-21 0 16,21 0-16,0 0 0,-21-1 16,21 1-16,-21-21 0,21 21 15,-21-22-15,22 22 0,-22-21 0,0 0 16,0 20-16,0-20 0,0-21 16,0 41-16,0 1 0,0 0 15,0 0-15,0 0 16,-22 21-16,1 0 15,0 0-15,0 0 0,-21 21 16,20-21-16,-20 21 16,21 0-16,0 0 0,-22 1 0,22 20 15,0-21-15,-21 0 0,21 22 16,-22-22-16,22 0 0,0 21 16,-21-21-16,-22 43 15,43-43-15,-21 0 16,20 0-16,1 1 0,0-22 15,0 0-15,21-22 47,21 1-31,0 0-16,0 0 0,1 0 0,-1 0 16,0 21-16,0-22 0,0 1 0,0 0 15,1 21-15,20-21 16,-21 21-16,0 0 0,22 0 15,-22 0-15,0 0 0,0 0 16,0 0-16,0 21 16,22 0-16,-22-21 15,0 21-15,0-21 0,0 0 16,1 22-16,-1-22 0,0 0 16,0 0-16,0 0 15,0 0-15,43 0 16,-1 0-16,-41-22 0,-1 22 15,0-21-15,0 21 0,0-21 16,0 0-16,1 21 16,-22-21-16,0 0 15,0 42 48,-22-21-48,1 0 1</inkml:trace>
  <inkml:trace contextRef="#ctx0" brushRef="#br0" timeOffset="83189.3">12404 6138 0,'0'0'0,"-22"0"16,1 0-16,0 0 0,0 0 15,0 0-15,0 0 16,-1 0-16,1 0 0,0 0 31,42 0 16,0 0-31,1 0-16,-1 0 0,0 0 15,0 0-15,0 0 0,0 0 16,1 0-16,-1 0 0,0 0 16,0 0-16,21 0 0,-20 0 0,-1 0 0,0 0 15,0 0-15,0 0 0,22 0 16,-22 0-16,0 0 0,64 0 16,-1 0-16,-41 0 15,20 0-15,-21 0 0,22 0 16,-1 0-16,-20 0 0,20 0 0,1 0 15,-22 0-15,0 0 0,22 0 0,-22 0 16,1 0-16,-1 0 0,0 0 16,1 0-16,-1 0 0,0 0 0,22 0 15,-22 0-15,0 0 0,1 0 16,20 0-16,-20 0 0,20 0 0,-21 0 16,128 0-1,-107 0-15,-20 0 0,-1 0 16,21 0-16,-20-21 0,-1 21 0,0 0 15,1 0-15,-1 0 0,0 0 0,1 0 16,-1 0-16,0-21 0,1 21 16,-1 0-16,0 0 0,1 0 0,-1 0 15,22 0-15,-22 0 0,21 0 16,-20-21-16,63 21 0,-64 0 16,21 0-16,-20 0 0,-1 0 15,0 0-15,1 0 0,-1-21 16,0 21-16,1 0 0,-1 0 0,0 0 15,-20 0-15,20 0 0,0 0 0,1-21 16,-22 21-16,21 0 0,-21 0 0,64 0 16,-64 0-16,43 0 15,-22-22-15,0 22 16,-21 0-16,22 0 0,-1 0 0,-21 0 16,22 0-16,-22 0 0,0-21 0,21 21 15,1 0 1,20 0-16,-42 0 0,0 0 15,1 0-15,20-21 0,-21 21 16,0 0-16,0 0 0,1 0 16,-1-21-16,0 21 15,-21-21 17,-21 21-1,0 0-31,-1 0 15,22-21-15,-21 21 0,0 0 16,0 0-16,0 0 0,0 0 0,21-22 16,-22 22-16,1 0 0,0 0 15,0 0-15,0 0 0,0 0 16,-1 0-16,44 0 62,-1 0-62,0 0 16,0 0-16,0 0 0,0 0 16,1 0-16,-1 0 0,0 0 15,0 0-15,0 0 0,0 0 16,1 0 0,-1 0-16,-21 22 46,-21-22-46,21 21 0,-22 0 16,1 0-16,0-21 0,0 21 16,0 0-16,0 1 15,-22 20-15,22-42 0,0 21 16,21 0-16,-21-21 16,0 21-16,21 1 15,0-44 32</inkml:trace>
  <inkml:trace contextRef="#ctx0" brushRef="#br0" timeOffset="84101.54">18944 4614 0,'0'22'46,"0"-1"-30,0 0-16,0 0 16,0 21-16,0-20 0,0-1 15,0 0-15,0 21 0,-21-21 16,21 22-16,0-22 0,0 0 0,-21 0 16,21 0-16,0 1 15,0-1-15,0 0 0,0 0 31,0-42 16</inkml:trace>
  <inkml:trace contextRef="#ctx0" brushRef="#br0" timeOffset="84622.87">19156 4741 0,'0'22'31,"0"-1"-31,0 0 0,0 0 16,0 0-16,-21 0 0,21 1 16,-22-1-16,22 0 0,0 0 0,-21 43 15,21-43 1,0 0-16,0 0 0,0 0 16,0 0-16,0 1 15,21-22 1,1 0-16,-1 0 0,0 0 15,0 0-15,0 0 0,0 0 16,1-22-16,-1 1 0,0 21 16,0-21-16,0-21 0,0 21 15,1-1-15,-1 1 0,-21 0 16,0 0-16,21-21 0,-21 20 0,0-20 16,0 21-16,0 0 0,0 0 15,0-1-15,0-20 16,-21 42-16,0 0 15,-1 0-15,1 0 16,0 0 0,0 21-1,0-21-15,21 21 0,-21-21 16,21 22-16,-22-22 0,22 21 0</inkml:trace>
  <inkml:trace contextRef="#ctx0" brushRef="#br0" timeOffset="86024.75">12679 6964 0,'0'0'0,"-21"0"0,-1 42 16,22-21 15,22-21 0,-1 0-31,0 0 0,0 0 0,21 0 16,-20 0-16,20 0 0,-21 0 0,21 0 15,22 0-15,-22 0 16,22-21-16,-1 0 0,1 21 0,-1 0 0,22-21 16,-22 21-16,22 0 0,0-21 0,-1 21 15,1-21-15,21 21 16,0-22-16,105 1 0,-105 0 15,106 0-15,-106 21 0,-22-21 16,43 0-16,-21 21 0,0-22 16,0 22-16,21-21 0,-21 21 0,0 0 15,-1-21-15,1 0 0,0 21 0,0 0 16,0-21-16,105 21 16,-105 0-16,106-21 15,-106 21-15,0 0 0,-22-22 16,22 22-16,-21 0 0,-1 0 0,22 0 0,-21 0 15,21 0-15,-22 0 0,1 0 16,0 0-16,126 0 16,-147-21-16,-22 21 0,22 0 15,-22 0-15,0 0 0,1 0 0,-1-21 16,0 21-16,1 0 0,-1 0 16,64-21-16,-85 21 15,0-21-15,0 21 0,1 0 16,20-21-16,-42-1 15,-21 22 1,0 0 0,-1-21-16,1 21 0,0 0 15,0 0-15,0-21 0,0 21 16,-1 0-16,1 0 0,0 0 16,0 0-16,0-21 0,0 21 15,-1 0-15,1 0 0,0 0 16,0 0-16,0 0 15,42 0 17,0 0-17,0 0-15,0 0 0,1 0 16,-1 0-16,0 0 0,0-21 16,0 21-16,0 0 0,1 0 0,-1 0 15,0 0 1,-21 21-1,0 0 1,-21 0-16,0-21 0,-22 21 16,1 22-16,0-22 0,20 0 15,-20 0-15,0 0 0,21 1 16,-1-1-16,1-21 0,21 21 16,-21-21-16,21-21 15</inkml:trace>
  <inkml:trace contextRef="#ctx0" brushRef="#br0" timeOffset="87197.75">20172 4741 0,'0'-21'0,"0"0"16,0 0 0,21 21 15,0 0-16,0 0-15,0 0 0,1 0 16,-22 21-16,21 0 16,-21 0-16,0 1 0,0-1 0,0 21 15,0-21-15,0 22 0,0-22 0,0 21 16,0 0-16,0-20 0,-21-1 16,-1 42-16,1-42 0,-21 22 15,21-43-15,-22 21 16,22 0-16,0-21 0,0 0 15,0 21-15,0-21 0,-1 0 0,1 0 16,0 0-16,0 0 16,0 0-16,21-21 0,-21 0 15,21 0-15,0 0 0,0-1 16,0 1-16,0 0 16,0 0-16,0 0 0,0 0 0,21-1 0,-21 1 15,21 21-15,21-42 16,-21 42-1,1 0-15,-1 0 0,0 21 16,-21 0-16,21 0 0,-21 1 16,21-22-16,-21 21 0,0 0 0,21 0 15,1 0-15,-22 0 0,21 1 16,-21-1-16,0 0 0,21 0 0,0 0 16,-21 0-1,21-21-15,0 0 0,1 0 16,-1 0-1,0 0-15,0-21 16,0 21-16,0-21 0</inkml:trace>
  <inkml:trace contextRef="#ctx0" brushRef="#br0" timeOffset="87672">20828 4763 0,'-21'0'0,"0"21"16,-1 0-16,1 0 16,21 0-16,-21 0 0,0 1 15,21-1-15,0 21 0,-21-21 0,0 0 16,21 1-16,0 20 0,0-21 15,0 21-15,0-20 0,0-1 16,0 0-16,0 0 16,21 0-16,0-21 15,0 0-15,0 0 0,22 0 16,-1 0-16,-21 0 16,0-21-16,0 0 0,1 21 0,-1-21 15,0 0-15,0-1 0,0 1 16,-21 0-16,21 0 0,-21-21 0,0-22 15,0 1 1,0 41-16,0 1 0,0 0 16,-21 0-16,21 0 0,-21 21 15,0 0-15,0 0 16,0 0-16,21 21 16,-22 0-16,1 0 15,21 0-15,0 1 0,-21-22 16,0 21-16,0 0 0,0 0 0</inkml:trace>
  <inkml:trace contextRef="#ctx0" brushRef="#br0" timeOffset="88953.17">12552 7705 0,'0'21'0,"0"0"16,21-21 15,0 0-15,0 0-16,0 0 0,1 0 16,-1 0-16,0 0 15,0 0-15,0 0 0,22 0 0,-1 0 16,0 0-16,1 0 0,-1 0 0,21-21 15,-20 21-15,84 0 16,21-21-16,-85 21 0,1-21 16,-1 21-16,1 0 0,-22 0 0,22-22 15,-1 22-15,1-21 0,20 21 16,-20 0-16,169-21 16,-149 21-16,86-21 15,-86 21-15,65-21 16,-65 21-16,-20-21 0,20 21 0,1 0 15,0 0-15,-1-22 0,-20 22 0,21 0 0,-1 0 16,1-21-16,0 21 16,-1 0-16,-20 0 0,20-21 0,1 21 15,0 0-15,-1 0 0,1-21 0,0 21 16,-1 0-16,22 0 0,-21-21 16,0 21-16,84 0 0,0-21 15,-84-1-15,0 22 16,-1-21-16,1 21 0,0 0 0,-1-21 15,1 21-15,21 0 0,-22-21 0,-20 0 16,21 21-16,-1 0 0,-20-21 16,20 21-16,65-22 15,-86 22-15,22 0 0,-22-21 0,1 21 16,-1 0-16,1-21 0,-1 21 16,-20 0-16,20-21 0,-21 21 0,22-21 15,-22 21-15,-21 0 0,22 0 0,-1-21 16,-21 21-16,22 0 0,-1 0 15,-21-22-15,21 22 16,-20 0-16,-1 0 0,0 0 16,0 0-16,0 0 0,0 0 15,1 0-15,-1 0 0,0 0 16,-21-21-16,21 21 31,-21-21-15,0 0-1,0 0 1</inkml:trace>
  <inkml:trace contextRef="#ctx0" brushRef="#br0" timeOffset="89269.99">19304 7006 0,'-21'0'15,"21"21"1,21-21 0,0 0-1,0 0-15,0 0 16,1 0-16,-1 0 0,0 0 0,42 0 16,-41 0-16,-1 0 15,-42 22 32,-1-22-47,22 21 0,-21 0 16,0-21-16,0 21 0,0 0 15,0-21-15,-22 21 0,22 1 0,0-1 16,-21 0-16,-1-21 0,-20 42 16,-22-42-16,43 21 15,-1-21-15</inkml:trace>
  <inkml:trace contextRef="#ctx0" brushRef="#br0" timeOffset="90730.47">10202 6329 0,'0'21'32,"0"0"-17,21-21-15,1 0 16,-1 0-16,0 0 0,21 0 16,-21 0-16,22 0 15,-22 0-15,0 0 0,0 0 16,-42 0 15,-21 21-15,21-21-16,-1 0 0,1 0 15,0 0-15,0 22 0,0-22 16,0 0 0,42 0-1,0 0 1,0 0-16,0 0 0,0 0 15,1 0 1,-44 0 0,1 21-16,0-21 15,0 21-15,0 0 0</inkml:trace>
  <inkml:trace contextRef="#ctx0" brushRef="#br0" timeOffset="91305.14">10118 7154 0,'21'0'0,"0"0"16,64 0 0,-64 0-1,0 0-15,0 0 0,0 0 16,0 0-16,-42 0 47,0 0-47,0 0 15,0 0-15,0 0 0,-1 0 0,1 0 16,21 22 15,21-22-15,1 0-16,-1 0 16,0 0-16,0 0 15,-21 21 16</inkml:trace>
  <inkml:trace contextRef="#ctx0" brushRef="#br0" timeOffset="91872.82">10118 7980 0,'-43'21'31,"64"-21"1,1 0-32,-1 0 15,0 0-15,0 0 16,0 0-16,0 0 0,1-21 16,-1 21-16,-42 0 46,-1 0-46,1 0 16,21 21 0</inkml:trace>
  <inkml:trace contextRef="#ctx0" brushRef="#br0" timeOffset="92328.56">10118 8721 0,'0'-21'31,"21"21"-31,0 0 16,0 0-16,0-22 16,0 22-16,1 0 0,-1 0 15,0 0 1,-42 0 0,0 0-1,-1 0-15,1 0 16,0 22-1,21-1 1</inkml:trace>
  <inkml:trace contextRef="#ctx0" brushRef="#br0" timeOffset="94096.28">21632 4784 0,'0'-21'0,"0"-1"16,21 1 0,1 21-16,-1 0 15,0-21-15,0 21 0,0 0 16,0 0-16,1 0 0,-1 0 16,0 21-16,0 0 15,-21 1-15,0 20 16,0-21-16,-21 0 0,-21 0 15,20 1-15,1-1 0,0-21 16,0 21-16,-21-21 0,20 0 0,1 21 16,0-21-1,42-21 1,0 21 0,1 0-16,-1 0 0,0 0 0,0-21 15,0 21-15,0 0 0,1 0 0,20 0 16,-21 0-16,0 21 15,0-21-15,1 21 0,-1 0 0,-21 0 16,21-21-16,-21 22 0,0-1 16,0 0-16,0 0 0,-21 21 15,-22 1-15,1-22 0,0 0 16,-1 0-16,-20-21 16,21 21-16,-1-21 0,1 0 0,21 22 15,-22-22-15,22 0 0,-21 0 16,21 0-1,21-22-15,0 1 16,0 0 0,21 21-16,0-21 0,0 0 15,22 0-15</inkml:trace>
  <inkml:trace contextRef="#ctx0" brushRef="#br0" timeOffset="94513.25">22204 4784 0,'-43'63'16,"22"-42"-16,0 22 0,0-22 16,21 21-16,-21-21 0,0 22 15,-1-22-15,22 21 0,-21-21 0,0 43 16,21-43-1,0 0-15,0 0 0,0 1 0,21-1 16,0-21-16,1 0 0,-1 0 0,0 0 16,0 0-16,0 0 0,22 0 15,-22-21-15,21-1 0,0-20 16,1 21-16,-22-21 0,21-22 16,-42 43-16,0-21 15,0-1-15,0 1 0,0 21 0,0-22 16,-21 22-16,0 0 0,0 0 15,0 0-15,-22 21 16,22 0-16,0 0 0,-21 21 0,20-21 16,22 21-16,-21 0 0,0 22 0,21-22 15,-21 0-15,21 21 0,0-21 16,0 1-16,0-1 0,0 21 16,21-21-16</inkml:trace>
  <inkml:trace contextRef="#ctx0" brushRef="#br0" timeOffset="95016.96">23220 4784 0,'0'21'0,"-21"0"16,-1 0-16,1 0 0,0 1 0,21-1 15,-21 21-15,0-21 16,-43 85-16,43-85 0,0 0 16,0 1-16,21-1 0,0 0 15,-21 0-15,21 0 16,21-21 0,0 0-16,0-21 15,0 21-15,0-21 0,22 21 0,-22-21 16,0 0-16,21-1 0,-20 22 15,20-21-15,-21 0 0,0 21 0,22-42 16,-22 21-16,0 21 0,0-22 16,-21 1-16,0 0 15,0 0-15,0 0 0,-21 21 32,0 21-32,0 0 15,21 0-15,-22 22 0,22-22 16,-21 0-16,0 21 0,21-21 15,0 22-15,0-22 0,-21 0 0,21 0 16,0 0-16,0 1 0,-21-22 0,21 21 16,0 0-16,21-21 47,0-21-47,0 0 0,0-1 15</inkml:trace>
  <inkml:trace contextRef="#ctx0" brushRef="#br0" timeOffset="95380.7">23749 4720 0,'0'21'0,"-21"1"16,0 20-16,-1-21 0,1 21 15,0-20-15,-42 62 0,20-20 16,22-22-16,0 0 15,21-20-15,0-1 0,0 0 0,0 0 16,0 0-16,0 0 0,21-21 16,0 0-1,0 0-15,43 0 0,-43 0 16,0-21-16,22 21 0,-22-21 0,0 0 16,0 0-16,21 0 0,-42-1 15,22 1-15,-22-21 0,21-64 16,-21 85-16,0 0 15,0-22-15,-21 22 0,-1 0 0,1 21 16,0-21-16,0 21 0,0 0 16,0 0-16,-1 0 0,1 21 15,0-21-15,21 21 0,0 0 0,0 1 16,0-1 0</inkml:trace>
  <inkml:trace contextRef="#ctx0" brushRef="#br0" timeOffset="95687.92">25019 4763 0,'0'0'16,"21"0"0,0 0-1,0 0-15,22 0 0,-22 0 16,0 0-16,0 0 0,0 0 0,1 0 16,-1 0-16,0 0 0,0 0 15,0 0-15,-42 0 31</inkml:trace>
  <inkml:trace contextRef="#ctx0" brushRef="#br0" timeOffset="96120.86">24913 4826 0,'0'0'0,"-21"21"0,0 0 16,0 1-16,21-1 15,-22 0-15,1 0 0,0 0 32,42-21-17,0 0 1,1 0-16,-1 0 16,0 0-16,0 0 0,0-21 0,0 21 0,1 0 15,-1 0-15,21 0 16,-21 0-16,22 0 0,-1 0 15,-21 0-15,0 0 0,0 0 0,1 0 16,-22 21-16,0 0 0,21 1 16,-21-1-16,0 0 0,0 0 0,0 0 15,0 0-15,-21 1 0,-1-1 16,1 0-16,0 0 0,0-21 0,0 21 16,0-21-16,-43 21 15,43-21-15,0 0 0,0 0 0,-1 0 16,1 0-16,0 0 0,0 0 0,0 0 15,0 0 1,21-21 0,0 0-1,21 0 1,0 0-16,0 21 0,0-21 0</inkml:trace>
  <inkml:trace contextRef="#ctx0" brushRef="#br0" timeOffset="96540.22">25760 4805 0,'-21'21'0,"-1"-21"0,1 21 15,0 0-15,0 1 0,-21 41 16,-1-21-1,22 1-15,0-22 0,21 0 0,0 21 0,-21-20 16,21-1-16,0 0 0,0 0 16,0 0-16,21-21 0,0 21 15,0-21-15,0 0 0,43 0 16,-43 0-16,0 0 0,22 0 16,-1 0-16,-21-21 0,21 21 15,-20-21-15,20 0 0,-21 0 0,21-22 16,1-20-16,-43 42 15,0-64-15,0 43 0,0 21 16,0-22-16,0 22 0,-21 0 16,-1 0-16,1 0 0,0 21 0,0 0 15,0 0-15,0 0 0,-1 0 0,-20 21 16,21 0-16,-21 21 16,-1 1-16,22-22 0,21 0 15,-21 0-15,0 0 16,0-21-16,-1 21 0</inkml:trace>
  <inkml:trace contextRef="#ctx0" brushRef="#br0" timeOffset="98850.44">444 5059 0,'22'-21'0,"-1"0"0,-21-1 15,21 22 1,-21 22 15,0-1-31,0 0 16,0 0-16,-21 21 0,21-20 16,0-1-16,0 21 0,-21-21 0,21 22 15,-22-22-15,22 0 0,0 0 16,0 0-16,0 0 0,-21 1 15,21-1-15,21-42 47</inkml:trace>
  <inkml:trace contextRef="#ctx0" brushRef="#br0" timeOffset="99236.22">614 4614 0,'0'0'0,"-21"0"32,21 22-32,-22-22 15,22 21-15,0 0 0,0 0 16,0 0-1,22-21 1,-1 0 0,0-21-1,0 0-15,-21 0 0,0 0 16,0-1 0,-21 22-1,0 0-15,0 0 16,-1 0-16,1 0 15,21 22-15,0-1 16,0 0-16,0 0 16,0 0-16,0 0 15,21 1-15,1-1 16,-1 0-16</inkml:trace>
  <inkml:trace contextRef="#ctx0" brushRef="#br0" timeOffset="99532.81">931 5122 0,'0'22'15,"0"-44"-15,21 44 16,1-22-1,-1 0-15,0 0 16,0 0-16,0 0 0,0 0 16,1 0-16,-1 0 15,0 0-15,0 0 16,-21 21 0,0 0-1,-21 0 1</inkml:trace>
  <inkml:trace contextRef="#ctx0" brushRef="#br0" timeOffset="99712.71">974 5334 0,'21'0'63,"0"0"-48,0 0-15,0 0 16,0-21-16,1 21 16,-1 0-16</inkml:trace>
  <inkml:trace contextRef="#ctx0" brushRef="#br0" timeOffset="100269.31">1778 4868 0,'0'0'0,"0"-21"0,0 0 16,0 0-1,-21 21 1,21 21-1,0 0 1,-21 0-16,21 1 0,-22 20 16,22-21-16,0 0 0,0 22 15,-21-22-15,21 21 0,-21 22 16,0-22 0,21-21-16,0 0 0,0 0 0,0 1 0,0-1 15,0 0-15,0 0 0,21 0 16,0-21-16,0 0 0,22 0 15,-22 0 1,21 0-16,-21 0 0,1 0 0,-1-21 16,0 21-16,0-21 0,21 0 0,-20 0 15,-1 21-15,0-22 0,0-20 16,0 0-16,-21-1 0,21 22 16,-21-21-16,0 21 0,0-64 15,0 64-15,0-21 0,-21 20 16,0 1-16,0 0 0,0 21 15,0 0-15,-1 0 16,1 0-16,0 0 0,0 21 16,0 0-16,21 1 15,-21-1-15,-1 0 0,22 0 16,0 0-16,0 0 0,22-21 31</inkml:trace>
  <inkml:trace contextRef="#ctx0" brushRef="#br0" timeOffset="100735.21">3133 4826 0,'21'-21'0,"-42"42"0,42-63 0,0 21 15,-21-1 1,0 44 15,0-1-15,0 0-16,0 21 0,0-21 0,0 22 16,0 20-16,0-42 0,0 22 15,-21-1-15,21-21 0,-21 0 16,21 22-16,-22-22 0,22 0 0,0 0 15,22-21 17,-1-21-17,0 0-15,0-21 16</inkml:trace>
  <inkml:trace contextRef="#ctx0" brushRef="#br0" timeOffset="101048.2">3238 4445 0,'-21'0'0,"0"0"0,0 0 15,0 0 1,21 21-16,0 0 16,0 1-1,21-22-15,0 0 0,0 0 16,0 0-16,1 0 15,-1 0 1,-21-22-16,-21 1 16,-1 21-1,1 0-15,0 0 0,0 0 0,0 0 16,0 21 0,21 1-16,0-1 15,0 0-15,0 0 16,21-21-16,0 21 0</inkml:trace>
  <inkml:trace contextRef="#ctx0" brushRef="#br0" timeOffset="101541.92">3895 4678 0,'0'0'0,"0"-21"0,0 42 47,0 0-31,-22 0-16,1 0 0,21 1 15,-21-1-15,0 0 0,-21 21 0,20-21 16,1 22-16,-21-22 0,0 21 0,20-21 15,-20 1-15,21 20 16,0-42-16,0 21 0,-1 0 0,1-21 16,21-21 15,0 0-31,0 0 0,21 0 16,1 21-16,-1-22 15,0 22-15,0 0 16,0 0-16,0 0 15,1 22-15,-1-1 0,0 0 16,21 0-16,-21 0 0,1 0 16,-1-21-16,-21 22 15,21-1-15,0-21 0,-21 21 16,21-21-16,0 0 16,1 0-16,-22 21 0,21-21 15,0 0-15,-21-21 16,21 21-16</inkml:trace>
  <inkml:trace contextRef="#ctx0" brushRef="#br0" timeOffset="101801.7">4297 4805 0,'0'0'16,"21"0"15,0 0-15,0 0-16,0 0 0,1 0 16,-1 0-16,-21 21 0,21-21 0,0 0 15,0 0-15,0 0 16</inkml:trace>
  <inkml:trace contextRef="#ctx0" brushRef="#br0" timeOffset="102005.1">4254 5017 0,'0'0'0,"0"21"16,22-21 15,-1 0-31,0 0 16,0 0-1,0 0-15,0 0 16,1-21 0,-1 21-16</inkml:trace>
  <inkml:trace contextRef="#ctx0" brushRef="#br0" timeOffset="102640.11">4974 4678 0,'0'0'0,"0"-21"15,0 42 32,0 0-31,0 0-16,0 22 0,-21-22 0,0 21 15,21 0-15,-21-20 0,-1 20 16,1 0-16,0 1 0,-21-1 16,21-21-16,-1 21 0,-41 22 15,63-43-15,0 0 16,0-42 15,21 0-31,0 0 0,0 21 16,1-21-16,-1-1 0,21 1 15,-21 0-15,0 21 0,1 0 16,-1-21-16,0 21 0,21 0 0,-21 0 16,1 0-16,-1 0 0,0 0 0,0 0 15,0-21-15,0 21 16,1 0-16,-1 0 0,0-21 0,0 21 15,0-22-15,-21 1 0,21 0 16,-21 0-16,0 0 16,0 0-16,0-1 0,0 1 15,0 0-15,0 0 16,-21 21-16,0 0 16,21 21-1,0 0-15,-21 0 0,21 1 16,-21-1-16,21 21 0,0-21 0,0 0 15,-21 22-15,21-22 0,-22 0 16,1 21-16,21 1 16,0-22-16,-21-21 0,21 21 0,-21 0 15,21 0 1,-21-21-16</inkml:trace>
  <inkml:trace contextRef="#ctx0" brushRef="#br0" timeOffset="102988.18">6096 4763 0,'0'0'16,"0"21"15,0 0-31,0 0 0,0 0 0,0 0 16,0 22-16,-21-22 0,0 21 15,21-21-15,-22 22 0,22-22 16,-21 0-16,21 43 0,-21-64 15,21 21-15,0 0 0,0 0 16,0-42 15,0 0-31,21 21 0,0-21 16,-21-1-16</inkml:trace>
  <inkml:trace contextRef="#ctx0" brushRef="#br0" timeOffset="103320.38">6117 4509 0,'-21'0'0,"42"0"0,-63 0 15,21 0-15,-1 21 0,1 0 16,21 0-16,0 0 0,0 0 16,0 1-1,21-22-15,1 0 0,-1 0 16,0 0-16,0 0 0,0 0 15,0 0-15,1-22 16,-22 1-16,21 21 0,-21-21 0,0 0 16,0 0-1,0 0-15,0-1 16,-21 22-16,-1 0 0,1 0 16,0 0-16,0 22 15,21-1-15,-21 0 0,0 0 16,21 0-16,0 0 0,0 1 0,0 20 15,0-21 1,0 0-16,0 0 0</inkml:trace>
  <inkml:trace contextRef="#ctx0" brushRef="#br0" timeOffset="103603.22">6583 4763 0,'0'-22'16,"0"44"15,-21-1-31,21 0 0,-22 42 16,1 1-16,21-43 16,-21 21-16,21-20 0,-21 20 0,21-21 15,0 0-15,0 22 0,-21-22 16,21 0-16,0 0 0,-21 0 15,21 0 1,0-42 0,0 0-1,21 21-15</inkml:trace>
  <inkml:trace contextRef="#ctx0" brushRef="#br0" timeOffset="103823.3">6286 5038 0,'0'0'0,"22"0"31,-1 0-31,0 0 0,0 0 16,0 0-16,22-21 0,-22 21 16,21 0-16,-21 0 0,0 0 15,1 0-15,-1 0 0,0-22 0,0 22 16,0 0-16,0 0 0,22-21 15,-1 21 1,-42-21-16,21 21 0,0 0 0</inkml:trace>
  <inkml:trace contextRef="#ctx0" brushRef="#br0" timeOffset="104148.12">7260 4699 0,'0'-21'0,"0"42"0,0-63 16,21 42 0,-21 21-1,0 0 1,0 0-16,0 22 0,0-22 15,0 0-15,0 21 0,-21 22 16,0-43-16,21 21 16,0-21-16,-21 1 0,21-1 0,-21 0 15,21 0-15,0 0 0,0 0 0,0 1 16</inkml:trace>
  <inkml:trace contextRef="#ctx0" brushRef="#br0" timeOffset="104404.97">7112 4953 0,'21'0'31,"0"0"-31,0 0 15,1 0-15,-1 0 16,0 0-16,0 0 0,0 0 0,0 0 16,22 0-16,-22 0 0,0 0 0,0 0 15,0 0-15,1-21 0,-1 21 0,21 0 16,-42-21 0,21 21-16,-21-21 15,21 21-15</inkml:trace>
  <inkml:trace contextRef="#ctx0" brushRef="#br0" timeOffset="107957.32">444 6287 0,'0'0'0,"0"-22"0,22 22 16,-1 0-1,-21 22 1,0-1 0,0 21-16,-21-21 0,21 0 15,-22 1-15,22 20 0,-21-21 16,21 0-16,0 22 0,0-22 16,0 0-16,0 0 0,0 0 15,0 0-15,21-21 16,1 0-1,-1-21-15,0 21 0,-21-21 16,0 0-16,0 0 0,21 0 16,-21-1-16</inkml:trace>
  <inkml:trace contextRef="#ctx0" brushRef="#br0" timeOffset="108161.2">550 6054 0,'-21'0'32,"42"0"30,-21 21-62,21-21 16</inkml:trace>
  <inkml:trace contextRef="#ctx0" brushRef="#br0" timeOffset="108388.07">783 6308 0,'0'0'16,"21"0"15,0 0-15,1 0-16,-1 0 15,0 0-15,0 0 16,0 0-16,0 0 16</inkml:trace>
  <inkml:trace contextRef="#ctx0" brushRef="#br0" timeOffset="108564.48">783 6456 0,'0'0'0,"0"21"31,21-21-31,0 0 0,1 0 16,-1 0-16,0 0 15,0-21-15,0 21 0,0 0 16,-21-21-16,22 21 0,-1-21 15,0 21-15,0-22 0,0 22 16</inkml:trace>
  <inkml:trace contextRef="#ctx0" brushRef="#br0" timeOffset="109004.75">1651 6096 0,'0'0'0,"-21"0"31,0 0-31,-1 0 16,1 21-1,21 0-15,-21 1 16,21-1-16,0 0 0,-21 0 16,21 0-16,-21 22 0,0-22 0,21 21 15,0-21-15,0 22 0,0-22 16,0 0-16,0 21 0,0-21 0,0 1 15,21-1-15,0-21 16,21 0-16,-21 0 0,22 0 0,41-21 16,-41 21-1,-22-22-15,21-20 0,1 21 0,-1 0 0,-21 0 16,21-22-16,-20 22 0,-22-21 16,0 21-16,0-1 0,0 1 0,0 0 15,0-21-15,-22 21 16,-20-1-16,21 22 0,-21-21 0,20 0 15,-20 21-15,21 0 0,-21 0 16,20 0-16,-20 0 0,21 0 0,0 0 16,0 21-16,21 0 0,0 1 15,0-1-15,0 0 0,21 0 16,0-21-16,0 21 0,0 0 16,0 1-16</inkml:trace>
  <inkml:trace contextRef="#ctx0" brushRef="#br0" timeOffset="109576.93">3048 6054 0,'-64'-43'31,"43"43"1,0 22-32,0-1 15,21 0-15,0 0 0,-21 0 16,21 22-16,-21-22 0,-1 0 0,22 21 15,0-21-15,0 22 0,0-22 0,0 21 16,0-21-16,0 1 0,0 41 16,0-42-1,22 0-15,-1-21 0,21 0 16,0 0-16,-20 0 0,-1 0 0,42-42 16,1 21-1,-43 0-15,21 0 0,-21-1 0,1 1 16,-1-21-16,0 21 0,0 0 15,-21-22-15,0 22 0,0 0 16,0 0-16,0-22 0,-21 22 0,0 0 16,0 0-16,-22 0 0,22 0 15,0 21-15,0 0 0,0 0 0,-1 0 16,1 0-16,0 0 16,0 0-16,0 21 0,21 0 0,-21 0 15,21 0-15,-22 0 0,22 1 16,0-1-16,0 0 0,0 0 15,0 0-15,0 0 0</inkml:trace>
  <inkml:trace contextRef="#ctx0" brushRef="#br0" timeOffset="110012.63">3979 5990 0,'0'21'16,"0"1"-1,0-1-15,-21-21 0,0 21 16,0 0-16,0 0 0,-1 0 16,1 1-16,0-1 0,-21 21 0,21-21 15,-22 0-15,1 1 0,-22 20 16,43-21-16,-21-21 0,21 21 15,0-21-15,-1 0 0,1 0 16,21-21 15,21 21-31,1-21 16,-1 21-16,0 0 16,0 0-16,0 21 0,0-21 15,1 21-15,-22 0 16,21-21-16,0 22 0,0-1 0,0 0 15,0-21-15,-21 21 0,22 0 0,-1-21 16,-21 21-16,21-21 0,-21 22 16,21-22-16,0 0 0,0 0 15,1 0 1,-1 0-16,0 0 16,0-22-16,0 1 0</inkml:trace>
  <inkml:trace contextRef="#ctx0" brushRef="#br0" timeOffset="110301.47">4339 6138 0,'-21'0'0,"21"22"15,21-22 1,0 0-16,0 0 16,1 0-16,-1 0 0,0 0 15,0 0-15,0 0 0,0 0 16,1 0-16,-1 0 16,-21 21 15,-21-21-16,-1 0-15</inkml:trace>
  <inkml:trace contextRef="#ctx0" brushRef="#br0" timeOffset="110484.88">4233 6329 0,'0'0'0,"21"0"47,1 0-47,-1 0 15,0 0-15,0 0 0,0 0 16,0 0-16,1 0 16,-1 0-16,0 0 15,0 0-15,0 0 0,-21-21 16</inkml:trace>
  <inkml:trace contextRef="#ctx0" brushRef="#br0" timeOffset="111156.52">4995 6011 0,'0'-21'0,"0"0"15,21 21 1,-21 21-1,0 0-15,0 1 16,0-1-16,-21 0 0,21 0 0,0 0 16,-21 0-16,0 1 15,21-1-15,-21 0 0,0 0 0,-1 0 16,22 0-16,-21 1 0,0-1 0,0 0 16,0 0-16,21 0 15,0 0-15,21-21 31,0-21-15,0 21-16,22 0 16,-22-21-16,0 21 0,0 0 15,0 0-15,0 0 0,1 0 16,-1 0-16,0-21 0,0 21 16,0 0-16,0 0 0,-21-21 0,22 21 15,-1 0-15,-21-21 0,21 21 0,-21-22 16,0 1-1,21 0-15,-21 0 0,0 0 16,-21 21 15,0 0-15,21 21-16,-21 0 0,21 0 16,-22 0-16,1 1 15,21-1-15,-21 0 0,21 21 0,-21-21 0,0 1 16,21-1-16,-21 21 0,21-21 0,0 0 15,-22 1-15,22-1 0,-21 0 16,21 0-16,-21 0 0,21 0 16,0-42 31,0 0-32,21 0-15,0 21 0,-21-21 16</inkml:trace>
  <inkml:trace contextRef="#ctx0" brushRef="#br0" timeOffset="111936.08">5524 6181 0,'22'-21'16,"-22"42"31,0 0-32,0 0-15,0 0 16,0 0-16,0 1 16,-22-22-16,22 42 15,-21-21-15,21 21 0,-21-20 0,21-1 16,0 0-16,0 0 16,0 0-16,-21-21 0,21 21 0,0 1 15,0-1-15,0 0 16,0 0 15,21-21 16,0 0-47,0-21 16,1 21-16,-1 0 0,0-21 15,21 0-15,-21 21 0,22-22 0,-22 22 16,21-21-16,1 0 0,-1 21 0,0-21 15,1 21-15,-1-21 0,0 21 16,1-21-16,-22-1 0,21 22 0,-21 0 16,0-21-16,1 21 0,-1 0 0,0 0 15,0 0-15,0 0 16,-21 21 78,-21-21-1,0 0-77</inkml:trace>
  <inkml:trace contextRef="#ctx0" brushRef="#br0" timeOffset="115235.92">9969 572 0,'0'0'0,"0"-22"15,0 1-15,22 0 16,-22 0-16,0 0 0,0 0 15,0 42 17,0 0-17,0 0-15,0 0 0,-22 22 0,22-22 16,-21 63-16,0-41 16,21-1-16,0 0 0,-21 1 0,0-1 15,21 0-15,-21 1 0,21-1 0,0-21 16,0 22-16,0-22 0,0 0 15,0 21-15,0-63 47,21 0-47,0 0 16,-21 0-16</inkml:trace>
  <inkml:trace contextRef="#ctx0" brushRef="#br0" timeOffset="115745.8">10350 529 0,'0'0'0,"0"-21"16,22 21-16,-22-21 0,0 42 47,-22-21-32,1 21-15,21 0 0,-21 1 0,0 20 16,0-21-16,21 0 0,-43 85 16,43-64-16,0-20 15,0 41-15,0-21 0,0-20 16,0-1-16,0 0 0,0 0 16,22 0-16,41-21 15,-42 21-15,0-21 0,22 0 16,-22 0-16,21 0 0,-21-21 0,22 0 0,-22 21 15,21-21-15,-21 0 0,22 0 16,-22-22-16,0 22 0,0-42 16,-21 20-16,0 1 15,0 0-15,0-1 0,0 1 0,0 0 16,0-1-16,0 22 0,-21-21 16,0 21-16,0-1 0,0 1 0,-1 0 15,1 21-15,0 0 0,0 0 0,0 0 16,0 0-16,-64 64 15,64-43-15,0-21 0,-22 21 16,22 0-16,0 0 0,0 0 16,0 1-16,21-1 0,0 0 15,-22-21-15,22 21 16,0 0-16</inkml:trace>
  <inkml:trace contextRef="#ctx0" brushRef="#br0" timeOffset="119057.38">6773 6117 0,'21'-21'0,"-21"0"0,0 0 15,0 0 1,0-1-1,0 44 17,0-1-17,-21 0-15,21 0 0,-21 0 16,21 0-16,0 22 0,0-22 16,-21 0-16,21 0 0,-21 0 15,21 22-15,0-22 0,0 0 0,0 0 16,0 0-16,0 1 0,0 20 15,0-21-15,0 0 0,21-21 16,0 0-16,-21 21 0,21-21 0,0 0 16,1 0-16,-1 0 0,0 0 0,0 0 15,0-21-15,22 0 0,-1 0 16,-21 0-16,0 0 0,0-1 16,1 1-16,-1 0 0,0-21 15,-21 21-15,21-1 0,-21-20 16,0 21-16,0 0 0,0-22 0,0 22 15,-21 0-15,0 0 0,0 0 0,-1 0 16,-20-1-16,0 22 16,-1 0-16,22 0 0,0 0 15,0 0-15,0 0 0,0 0 16,-1 22-16,1-1 0,0 0 16,21 0-16,0 0 15,0 0-15,0 1 16,21-22-16,0 21 15,1-21-15,-1 0 0,0 0 0</inkml:trace>
  <inkml:trace contextRef="#ctx0" brushRef="#br0" timeOffset="119325.22">7429 5969 0,'0'0'0,"0"21"31,0 0-31,0 1 0,0-1 16,0 21-16,0 0 15,0-20-15,0-1 16,0 21-16,0-21 0,-21 0 0,21 1 16,0-1-16,-21 0 0,21 0 15,0 0-15,0 0 0,0-42 47,0 0-47</inkml:trace>
  <inkml:trace contextRef="#ctx0" brushRef="#br0" timeOffset="119510.64">7175 6244 0,'22'0'15,"-1"0"-15,0 0 16,0 0-16,21 0 0,-20 0 16,-1-21-16,0 21 0,0 0 15,0 0-15,0-21 0,1 21 0,-1 0 16,0 0-16,21-21 16,-21 21-16,-21-21 0,22 21 0</inkml:trace>
  <inkml:trace contextRef="#ctx0" brushRef="#br0" timeOffset="119788.48">7810 5948 0,'0'21'31,"-21"0"-31,21 0 16,0 1-16,-21-1 0,21 0 15,0 21-15,0 22 16,0-43-16,-21 0 0,21 0 16,0 0-16,0 1 0,0-1 15,0 0-15,0 0 0,0 0 16,21-21 15,-21-21-31,21 21 16,0-21-16,-21 0 0</inkml:trace>
  <inkml:trace contextRef="#ctx0" brushRef="#br0" timeOffset="120040.33">8086 6117 0,'21'0'15,"0"0"1,0 0-16,0 0 0,0 0 16,1 0-1,-1 0-15,-21 21 63,-21-21-63</inkml:trace>
  <inkml:trace contextRef="#ctx0" brushRef="#br0" timeOffset="120184.25">8043 6244 0,'0'21'0,"21"-21"47,1 0-47,-1 0 0,0 0 16,0-21-16,0 21 15,0-21-15</inkml:trace>
  <inkml:trace contextRef="#ctx0" brushRef="#br0" timeOffset="120444.62">8572 5990 0,'0'0'15,"0"-21"-15,0 42 32,0 0-17,0 1-15,0-1 0,0 0 0,-21 0 16,21 0-16,0 0 0,0 1 0,0-1 16,0 0-16,-21 0 15,21 0-15,-21 0 0,21 1 16,-21-22-1,0 0 1,-1 0-16</inkml:trace>
  <inkml:trace contextRef="#ctx0" brushRef="#br0" timeOffset="121204.19">339 7578 0,'0'-21'15,"0"42"-15,0-21 47,-22 21-47,22 0 16,-21 0-16,21 0 0,0 22 15,0-22-15,0 21 0,0-21 16,0 1-16,0 20 0,0 0 16,0-21-16,0 1 0,0-1 15,0 0-15,21-21 16,1 0-16,-1 0 15,-21-21-15,21 0 0,0-1 16,0 1-16,-21-21 0</inkml:trace>
  <inkml:trace contextRef="#ctx0" brushRef="#br0" timeOffset="121397.08">529 7239 0,'-21'0'0,"42"0"0,-63 0 0,21 0 15,-1 0-15,1 0 16,0 0-16,21 21 31,0 0-15,0 1-16,0-1 16,21-21-1,0 0-15</inkml:trace>
  <inkml:trace contextRef="#ctx0" brushRef="#br0" timeOffset="121660.93">741 7662 0,'0'22'0,"0"-44"0,21 44 47,0-22-47,0 0 15,0 0-15,1 0 16,-1 0 0,0 0-16</inkml:trace>
  <inkml:trace contextRef="#ctx0" brushRef="#br0" timeOffset="121811.84">762 7811 0,'0'0'0,"0"21"15,0 0 1,21-21 0,0 0-16,0 0 15,1 0-15,-1 0 0,0-21 16,21 0-16,-21 21 0,1-22 15,-1 1-15,42 0 0</inkml:trace>
  <inkml:trace contextRef="#ctx0" brushRef="#br0" timeOffset="122048.7">1609 7239 0,'0'0'0,"0"21"15,0 0 1,0 1-16,0 20 0,0-21 0,0 0 16,0 22-16,0-1 0,0 0 15,0-21-15,-22 64 0,22-64 16,-21 22-16,21-22 0,-21 21 16,21-21-16,0 0 0,0 1 0,0-1 15,0 0-15,21-21 31,0 0-31</inkml:trace>
  <inkml:trace contextRef="#ctx0" brushRef="#br0" timeOffset="122420.49">2857 7281 0,'0'-21'0,"0"42"0,-21-63 16,21 21-16,0 42 31,0 0-16,0 0-15,0 1 0,0 20 16,0 0-16,0 1 0,0-22 0,0 21 16,0 0-16,0 1 15,0-1-15,0-21 0,0 22 0,0-22 16,-21 0-16,21 0 0,-21 0 0,21 0 16,21-21 15,0-21-31,0 0 15</inkml:trace>
  <inkml:trace contextRef="#ctx0" brushRef="#br0" timeOffset="122834.26">3492 7239 0,'0'21'0,"0"0"0,-21 1 15,0-1-15,0 0 0,0 0 0,-85 127 32,85-105-32,-22-22 15,22 0-15,0 0 0,0-21 16,0 21-16,21 0 0,-21-21 0,-1 0 16,1 0-16,21-21 31,21 21 0,1 0-31,-1 0 0,0 21 16,0 1-16,0-1 15,0-21-15,-21 21 16,22-21-16,-1 21 0,0-21 0,0 21 16,0-21-16,0 21 0,1-21 15,-1 0 1,0 0-16,0 0 0,0-21 15,0 21-15,-21-21 16,22 0-16,-1 21 0,0-42 16</inkml:trace>
  <inkml:trace contextRef="#ctx0" brushRef="#br0" timeOffset="123066.12">3810 7430 0,'0'21'31,"21"-21"-31,0 0 0,0 0 16,1 0-16,-1 0 0,0 0 16,0 0-16,0 0 0,0 0 15,1 0-15,-1 0 16</inkml:trace>
  <inkml:trace contextRef="#ctx0" brushRef="#br0" timeOffset="123231.03">3789 7578 0,'0'21'0,"0"-42"0,0 63 15,21-42 1,0 0-16,0 0 15,0 0-15,1 0 16,-1-21-16,0 21 0,0 0 16,0-21-16,0 0 0,1-1 15,-1 22-15</inkml:trace>
  <inkml:trace contextRef="#ctx0" brushRef="#br0" timeOffset="123840.68">4572 7218 0,'0'0'0,"0"-21"0,0 42 32,0 0-32,0 0 15,0 0-15,-21 1 0,21-1 16,-21 21-16,21-21 0,-22 22 15,1-22-15,21 21 0,-21 0 0,0-20 16,0-1-16,0 21 0,-1-21 0,1 0 16,21 1-16,-21-1 0,0 0 15,42-21 32,0-21-47,0 21 0,1-21 16,-1 21-16,0 0 0,0 0 0,0-22 15,0 22-15,1 0 0,-1-21 16,21 21-16,-21 0 0,0 0 16,1-21-16,-1 21 0,0 0 0,21-21 15,-21 21-15,1-21 16,-1 21-16,-21-21 0,21 21 0,-21-22 16,21 1-16,-21 0 0,0 0 0,0 0 15,0 0-15,0-1 0,0 1 16,0-21-16,0 21 15,-21 42 1,21 0 0,-21 0-16,21 0 0,0 1 0,0 20 15,-21-21-15,-1 21 0,22-20 16,-21-1-16,0 42 16,0-42-16,21 22 0,-21-22 0,21 0 15,0 0-15,-21 0 0,-1 1 16,22-1-16,0 0 15,22-21 1,-1 0-16,-21-21 16,21 0-16,0-1 0,21 22 0</inkml:trace>
  <inkml:trace contextRef="#ctx0" brushRef="#br0" timeOffset="124304.42">5270 7493 0,'0'21'31,"0"0"-15,0 1-16,0-1 15,0 0-15,0 0 0,0 0 0,0 0 16,0 1-16,-21-1 0,21 0 15,-21 0-15,0 0 16,21 0-16,0 1 0,0-1 0,-21 0 16,21 0-16,0 0 15,21-21 1,0 0 0,21-21-16,-20 0 0,20 21 0,0-21 15,1 0-15,41-22 16,-20 22-16,-1 0 0,-20 0 15,20 0-15,-21-1 0,1 22 0,20-21 0,-42 0 16,22 21-16,-1 0 0,-21 0 16,22-21-16,-22 21 15,0 0 1</inkml:trace>
  <inkml:trace contextRef="#ctx0" brushRef="#br0" timeOffset="127311.73">10202 1461 0,'-21'0'0,"0"0"31,0 0-31,21-22 16,0 1 0,0 0-1,0 0-15,21 0 16,0 0-1,0 21-15,0 0 16,1 0-16,-22 21 16,21 0-16,0 0 0,-21 0 0,0 22 15,0-1-15,0 0 0,0-21 16,0 22-16,-21-1 0,0 0 16,-1 1-16,-20-22 0,21 21 0,-21 1 15,-1-22-15,-20 21 16,-22 0-16,64-20 15,-21-22-15,20 0 0,1 0 0,0 0 16,0 0-16,0 0 0,0 0 16,-1 0-16,22-22 0,-21 1 0,21 0 15,0 0-15,0 0 0,0 0 16,0-22-16,0 22 0,0 0 0,0-21 16,0 20-16,21 1 0,1 0 15,-22 0-15,21 0 0,0 21 0,0 0 16,0 0-16,0 0 0,1 0 15,-1 21-15,0-21 0,0 42 16,0-21-16,0 1 0,1-1 0,-1 21 16,0-21-16,-21 0 0,21 43 15,-21-43-15,21 0 16,0 0-16,1 1 0,-1-1 16,0-21-16,0 0 0,0 0 15,0 0-15,1 0 0,20 0 16,-21 0-16,0 0 0,0-21 15,1 21-15,20-43 0</inkml:trace>
  <inkml:trace contextRef="#ctx0" brushRef="#br0" timeOffset="127780.98">10626 1566 0,'0'-21'0,"0"42"16,0-63-16,0 21 0,21 0 0,-21 0 15,0 42 16,0 0-15,0 0-16,0 0 0,0 22 16,0-22-16,-21 0 0,21 21 0,0-21 15,0 22-15,0-22 0,0 85 16,0-85-16,0 0 16,0 0-16,0 0 0,21 1 0,0-22 15,0 21-15,0-21 0,0 0 16,1 0-16,83 0 15,-83 0-15,20-21 16,0-1-16,-21 1 0,22 0 0,-22 0 16,21 0-16,-21 0 0,1-1 15,-1-20-15,0 21 0,-21-21 0,21-43 16,-21-21 0,-21 64-16,0 21 0,0-1 15,-1 1-15,-20 0 0,21 0 0,-21 0 16,20 21-16,-20 0 0,21 0 15,-43 0-15,22 21 0,21-21 16,0 21-16,0 0 0,-1 0 0,1 22 16,21-22-16,-21 0 15,21 21-15,-21-20 0,21 20 0,0-21 16,0 0-16,0 0 0,0 1 16,0-1-16,0 21 15,0-21-15,21-21 16</inkml:trace>
  <inkml:trace contextRef="#ctx0" brushRef="#br0" timeOffset="128869.16">7027 7239 0,'0'0'0,"0"-21"0,0 0 16,0 0-16,0-1 16,21 22-16,-21-21 0,0 42 47,0 1-47,0-1 0,0 0 0,0 21 15,0-21-15,0 22 0,0-1 16,0-21-16,0 22 0,0 20 15,-21-21-15,0 1 16,0-22-16,21 0 0,0 0 0,0 0 16,0 1-16,0-44 31</inkml:trace>
  <inkml:trace contextRef="#ctx0" brushRef="#br0" timeOffset="129109.02">7451 7091 0,'0'42'31,"0"-21"-31,0 1 16,0-1-16,0 21 0,0-21 0,0 22 15,-22 20 1,22-21-16,-21 22 0,0-43 15,21 21-15,0-20 0,0-1 0,-21 0 16,21 0-16,0 0 0,-21-21 16,21 21-16</inkml:trace>
  <inkml:trace contextRef="#ctx0" brushRef="#br0" timeOffset="129293.92">7112 7535 0,'0'-21'16,"21"21"-16,0 0 0,0 0 15,1-21-15,-1 21 0,-21-21 16,42 21-16,-21 0 0,0-21 16,1 21-16,-1 0 0,0-21 0,0 21 15,21-22-15,1 1 16,20-21-16,-42 42 0</inkml:trace>
  <inkml:trace contextRef="#ctx0" brushRef="#br0" timeOffset="129540.77">7789 7049 0,'0'21'31,"0"0"-31,0 0 0,0 0 15,0 22-15,0-22 0,0 21 0,0-21 16,0 22-16,0-1 0,0-21 16,0 21-16,-21-20 0,21-1 0,0 21 15,0 0-15,-21 1 16,21-22-16,21-21 31,0 0-15,0-21-16</inkml:trace>
  <inkml:trace contextRef="#ctx0" brushRef="#br0" timeOffset="129769.16">8234 7281 0,'0'22'31,"21"-22"-15,0 0-16,0 0 0,0 0 16,1 0-16,-1 0 0,0 0 15,0 0 1,-42 0 15</inkml:trace>
  <inkml:trace contextRef="#ctx0" brushRef="#br0" timeOffset="129933.09">8107 7493 0,'0'42'31,"21"-42"1,0 0-32,0 0 15,0 0-15,-21-21 0,22 21 16,-1-21-16,0 0 0,0 21 0,0-21 15,0 0-15,-21-1 0</inkml:trace>
  <inkml:trace contextRef="#ctx0" brushRef="#br0" timeOffset="130422.94">8657 7154 0,'0'0'0,"0"-21"0,0 0 15,21 21-15,-21-21 16,21 21-16,1-21 16,-1 0-16,0 21 0,0 0 15,0 0-15,0 0 16,1 0-16,-1 0 0,0 21 16,-21 0-16,0 0 0,21 0 0,-21 22 15,21-22-15,-21 21 0,0-21 16,0 22-16,0-1 0,0-21 0,-63 85 15,-1-64 1,22-21-16,21 1 16,-22-1-16,22 0 0,0 0 0,0-21 0,0 0 15,0 0-15,-1 0 0,1 0 16,21-21 0,0 0-16,0 0 15,0-1-15,0 1 0,0 0 0,0 0 16,0 0-16,0 0 0,21-1 15,1 22-15,-1 0 0,0 0 16,0 0-16,0 0 0,0 22 16,1-1-16,-1 0 15,0 0-15,0 0 0,0 0 16,0 1-16,1-22 0,-1 21 0,21-21 16,-21 0-16,22 0 15,-22 0-15,0 0 0,21 0 0,1 0 16,-22-21-16,0 21 0,0-22 15</inkml:trace>
  <inkml:trace contextRef="#ctx0" brushRef="#br0" timeOffset="131172.21">677 9038 0,'0'-21'0,"0"42"0,0-63 15,0 63 16,-21 0-31,21 0 16,0 22-16,-21-22 0,21 0 16,0 21-16,0-20 0,0 20 0,0-21 15,0 0-15,0 0 0,-21 1 16,21-1-16,0 0 0,0 0 16,21-21-1,0 0 1,0-21-16,0 0 0</inkml:trace>
  <inkml:trace contextRef="#ctx0" brushRef="#br0" timeOffset="131361.1">889 8700 0,'0'-22'0,"0"44"0,0-65 15,0 22 1,0 42 15,0 0-15,21 1-1,-21-1 1</inkml:trace>
  <inkml:trace contextRef="#ctx0" brushRef="#br0" timeOffset="131576.98">1079 9059 0,'0'0'0,"-21"22"16,42-22 31,1 0-47,-1 0 0,0 0 0,0-22 15,0 22-15,0 0 0,1 0 16,-1 0 0</inkml:trace>
  <inkml:trace contextRef="#ctx0" brushRef="#br0" timeOffset="131736.89">1122 9229 0,'0'21'0,"21"-21"31,0-21-15,0 21-16,0-21 0,1-1 0,-1 1 15,21 0-15,-21 21 16,22-21-16</inkml:trace>
  <inkml:trace contextRef="#ctx0" brushRef="#br0" timeOffset="132230.75">1778 8763 0,'21'-63'31,"0"41"-31,0 1 16,1 21-16,-22-21 15,21 21-15,0 0 16,0 0-16,0 21 0,0 0 15,-21 1-15,22 41 0,-1 22 16,-21-43-16,0 0 16,0 1-16,0-1 0,0 0 0,-21 1 15,-1-1-15,1 0 0,-21 1 16,21-22-16,-22 21 0,22-21 0,-21 1 16,21-1-16,-22 0 15,22 0-15,-21-21 0,21 0 16,21-21-16,0 0 15,0 0-15,0-1 16,0-20-16,0 21 0,0 0 16,21-43-16,0 43 15,0 0-15,0 21 0,1-21 16,-1 21-16,0 0 0,0 0 16,0 0-16,0 21 0,1-21 0,20 42 15,0 1 1,-42-22-16,21 0 0,-21 0 0,22 0 15,-1-21-15,-21 21 0,0 1 16,21-1-16,0-21 0,0 0 16,0 0-16,1 0 15,-1 0-15</inkml:trace>
  <inkml:trace contextRef="#ctx0" brushRef="#br0" timeOffset="132816.42">3217 8784 0,'0'0'15,"-21"-21"-15,21 0 0,0 0 16,0 0-16,0-1 15,0 1-15,0 0 0,0 0 16,21 0-16,0 21 16,1-21-16,-1 21 0,0 0 0,0 0 15,21 21-15,22 42 16,-43-42-16,0 22 16,0-1-16,-21 0 0,0-20 0,0 20 15,0 0-15,0 1 0,0-1 16,-21 0-16,-42 22 15,-22 42-15,43-85 16,-1 21-16,22-21 0,-21 0 16,0-21-16,20 22 0,1-22 0,-21 0 15,21 0-15,0 0 0,-1 0 16,22-22-16,0-20 16,0 21-16,0 0 0,0 0 0,0-22 15,0 1-15,0 21 0,0-22 16,22 22-16,-1 0 0,0 0 0,21-21 15,-21 42 1,1 0-16,-1 0 0,0 21 0,0-21 16,0 21-16,0 0 0,-21 0 15,22 0-15,-1 22 0,0-22 16,0 0-16,-21 0 0,21 0 0,-21 1 16,21-1-16,1 21 15,-22-21-15,21-21 16,0 0-16,0 0 15,0 0-15,0-21 0,1 21 16</inkml:trace>
  <inkml:trace contextRef="#ctx0" brushRef="#br0" timeOffset="133204.72">4127 8721 0,'0'0'15,"0"21"1,0 0-16,0 0 16,-21 0-16,0 22 0,0-22 15,0 0-15,0 0 0,-1 0 0,-20 1 16,21 20-16,0-21 0,-22 0 0,22 0 16,0-21-16,0 22 0,-21-1 15,20 0-15,1-21 0,0 0 0,0 21 16,0-21-16,42 0 31,0 0-31,0 0 0,0 0 16,22 0-16,-22 0 0,0 0 0,0 0 15,22 21-15,-22-21 0,21 21 16,-21 1-16,0-22 0,1 21 16,-1-21-16,-21 21 0,21-21 0,0 21 15,-21 0 1,21-21-16,0-21 31,1 21-31,-22-21 16</inkml:trace>
  <inkml:trace contextRef="#ctx0" brushRef="#br0" timeOffset="133435.91">4403 8890 0,'21'0'32,"0"0"-17,0 0-15,0 0 0,0 0 16,1 0-16,-1 0 0,0 0 16,0 0-16,0 0 15,0 0-15,1 0 0,-1 0 0,-21-21 16</inkml:trace>
  <inkml:trace contextRef="#ctx0" brushRef="#br0" timeOffset="133595.82">4403 9038 0,'0'21'0,"148"-126"0,-318 232 0,192-170 0,-44 107 16,44-64 15,-1 0-31,0 0 0,0 0 15,0 0-15,0 0 16,1-21-16,20 21 0,-21-22 16,0 1-16,0 21 0,1-21 0,-1 0 15</inkml:trace>
  <inkml:trace contextRef="#ctx0" brushRef="#br0" timeOffset="134161.1">5143 8615 0,'0'21'31,"0"0"-31,0 0 16,0 1-16,-21-1 16,21 21-16,-21-21 0,0 0 15,21 1-15,0-1 0,-21 0 0,0 0 16,-1 0-16,1 0 0,0 1 0,0-1 15,0 0-15,0 21 16,-22-21-16,64-21 31,1 0-15,-1 0-16,0 0 0,21-21 16,-21 21-16,22 0 15,-22-21-15,0 21 0,0 0 16,0-21-16,1 21 0,-1 0 0,0-21 15,0 0-15,0-1 0,0 1 16,-21 0 0,0 0-16,0 0 0,0 0 15,0-1-15,0 1 16,-21 42 0,21 1-1,0-1-15,-21 21 16,21-21-16,0 22 0,0-22 15,0 21-15,-21-21 0,21 22 0,-21-22 16,21 0-16,-21 0 0,21 0 0,0 22 16,-22-22-16,22 0 15,-21 0-15,21 0 0,-21-21 16,21-21 15,21 21-31,0-21 16,1 0-16</inkml:trace>
  <inkml:trace contextRef="#ctx0" brushRef="#br0" timeOffset="134713.79">5651 8805 0,'0'0'0,"0"22"31,0-1-31,0 0 0,0 0 16,0 0-16,0 0 15,0 1-15,0-1 0,-21 0 16,21 0-16,-21 0 0,21 0 0,0 1 16,0-1-16,-21 0 0,21 0 0,-21 0 15,21 0-15,0 1 16,0-1-1,21-21 17,0 0-32,21-21 0,-20 21 15,20-22-15,0 1 0,1 0 0,20 0 16,-21 0-16,22 0 0,-22-22 16,22 22-16,-22 0 0,0 0 0,1 0 15,-1-1-15,0 1 0,1 21 16,-22 0-16,21-21 15,-21 21-15,-21 21 47,0 0-31,-21-21 0,21 22-16,-21-22 31,0 0-16,0 0 17</inkml:trace>
  <inkml:trace contextRef="#ctx0" brushRef="#br0" timeOffset="138391.75">10118 2561 0,'0'0'0,"-22"0"0,22 21 0,-21-21 15,0 0-15,21-21 79,0 0-79,0 0 15,0 0 1,21 21-16,0-21 0,1-1 15,-1 22-15,0 0 0,0-21 16,43 21-16,-43 0 16,0 0-16,0 0 0,0 21 15,0 1-15,-21-1 0,0 0 16,0 21-16,0-21 0,0 1 16,-42-1-16,0 42 15,-43-20-15,43-1 0,-1-21 16,-20 0-16,21-21 0,-1 21 15,1 1-15,21-22 0,-22 0 0,22 0 16,21-22 0,0 1-16,0 0 15,21 0-15,1 0 16,20 21-16,-21-21 0,0-1 0,22 22 16,-1-21-16,-21 21 0,21 0 15,1 0-15,-22 0 0,21 0 0,1 0 16,-1 0-16,-21 21 0,21 1 0,-20-1 15,-1 0-15,21 21 16,-42-21-16,0 1 0,0 20 16,0-21-16,0 0 0,0 0 0,-42 1 15,21-1-15,-1 0 0,-20 0 16,0 0-16,-43 0 0,43-21 16,-22 0-16,43 0 15,0 0-15,0 0 0,0 0 0,-1 0 16,1 0-16,0-21 0,0 0 15,0 0 1,21 0-16,0 0 16,0-1 15,21 22-31,0 0 0,0 0 16,0 0-16,1 0 15</inkml:trace>
  <inkml:trace contextRef="#ctx0" brushRef="#br0" timeOffset="138922.45">10943 2498 0,'0'-85'31,"0"170"-31,-21-170 0,0 85 16,0 21 0,21 0-16,-22 22 15,22-22-15,-21 0 0,21 21 16,0 1-16,0-1 0,0-21 0,0 64 16,0 21-1,0-85-15,0 21 0,0-21 16,0 1-16,0-1 0,21 0 15,1-21-15,-22 21 0,21 0 0,0-21 16,0 0-16,0 0 0,0 0 0,64 0 16,-43-21-1,-20 21-15,-1-21 0,21 0 16,-21 0-16,0-1 16,1 1-16,-1-21 0,-21 21 0,0 0 15,21-22-15,-21 22 16,0-21-16,0-1 0,0 1 0,0 0 15,0-1-15,-21 1 0,21 21 0,-21-21 16,-1 20-16,1-20 0,0 21 0,0 21 16,0-21-16,-22 21 15,-41 0-15,63 0 16,-1 0-16,1 0 0,21 21 16,-21 0-16,0 0 0,0-21 15,0 21-15,21 1 0,0-1 0,0 0 0,-22 0 16,22 0-16</inkml:trace>
  <inkml:trace contextRef="#ctx0" brushRef="#br0" timeOffset="140561.51">7281 8615 0,'0'-21'15,"0"0"1,0-1-1,0 1-15,0 0 0,0 0 16,0 0-16,21 21 0,-21-21 16,22 21-16,-1 0 15,0 0 1,0 0-16,0 0 16,-21 21-16,21 0 0,1 42 15,-1-20-15,-21-1 0,0-21 16,0 22-16,0-1 0,-43 0 15,22-21-15,0 22 0,0-1 0,-21-21 16,20 22-16,-20-22 0,0 21 16,-1-42-16,22 0 0,0 21 15,0-21-15,0 0 0,0 0 16,-1-21-16,1 0 0,21 0 16,0 0-16,0-1 0,0 1 0,0-42 15,0 42-15,0-1 16,0-20-16,0 21 0,21 0 0,1 21 15,-1-21-15,0 21 16,0 0-16,0 0 0,0 21 16,1-21-16,-22 21 0,21 42 15,-21-41-15,21-1 0,0 0 16,-21 21-16,0-21 0,0 1 0,21-1 16,-21 0-16,0 0 0,21 0 15,-21 0-15,22-21 31,-1 0-31,0 0 16</inkml:trace>
  <inkml:trace contextRef="#ctx0" brushRef="#br0" timeOffset="140800.37">7853 8446 0,'0'0'16,"0"21"-1,0 0-15,0 0 16,0 0-16,0 0 0,0 1 0,0 20 16,0 21-16,0-20 15,-21-22-15,21 21 0,-22 1 0,22-22 16,-21 21-16,21-21 0,0 0 16,0 1-16,0-1 0,0 0 0,0-42 46</inkml:trace>
  <inkml:trace contextRef="#ctx0" brushRef="#br0" timeOffset="140969.28">7662 8784 0,'-21'0'31,"42"0"-15,0 0-16,1 0 0,-1 0 15,0 0-15,0 0 0,21 0 0,-20 0 16,20 0-16,-21-21 0,0 21 16,22-21-16,-22 21 0,0-21 0,21 21 15</inkml:trace>
  <inkml:trace contextRef="#ctx0" brushRef="#br0" timeOffset="141217.14">8276 8446 0,'0'0'15,"0"-22"1,0 44 0,0-1-16,0 0 15,0 0-15,0 0 0,0 0 16,0 1-16,0 20 0,0-21 0,0 21 16,0-20-16,0 20 0,-21 0 0,0 22 15,21-43-15,0 0 16,0 21-16,-21-20 0,21-1 15,0 0-15,21-42 32,0 0-32</inkml:trace>
  <inkml:trace contextRef="#ctx0" brushRef="#br0" timeOffset="141445.01">8636 8636 0,'21'0'63,"0"0"-63,0 0 15,1 0-15,-1 0 16,-21 21-1,0 0 1</inkml:trace>
  <inkml:trace contextRef="#ctx0" brushRef="#br0" timeOffset="141605.91">8488 8827 0,'0'0'16,"0"21"-16,0 0 15,21-21 1,0 0-1,0 0-15,0 0 0,1 0 16,-1-21-16,0 0 0,0 21 16,-21-22-16,21 22 0,0-21 15,1 21-15,-1-21 0</inkml:trace>
  <inkml:trace contextRef="#ctx0" brushRef="#br0" timeOffset="142130.6">9038 8509 0,'0'0'15,"0"-21"-15,0 0 16,21 0 0,0 21-16,1 0 15,-1 0-15,0 0 0,0 0 16,0 0-16,0 0 0,1 0 0,-1 0 15,0 21-15,0 0 0,-21 0 16,0 0-16,0 0 0,0 1 16,0-1-16,-21 0 0,0 0 0,-22 0 15,22 0-15,-21 1 0,0 20 16,20-21-16,-41 0 16,21 0-16,20-21 0,1 0 0,21-21 46,21 21-46,1 0 0,-1 0 16,21-21-16,-21 21 0,0 0 16,1 0-16,20 0 0,-21 0 0,0 0 15,0 0-15,22 0 0,-22 21 16,0-21-16,-21 21 0,0 1 16,21-22-16,-21 21 0,0 0 0,0 0 15,0 0-15,-21 0 0,0 1 16,-21-1-16,20-21 15,-20 21-15,0 0 0,-1 0 0,1-21 16,0 21-16,-1-21 0,22 0 0,-21 0 16,0 22-16,20-22 0,-41 0 15,42 0-15,0 0 16,-1 0-16,1 0 0</inkml:trace>
  <inkml:trace contextRef="#ctx0" brushRef="#br0" timeOffset="142845.21">1143 10351 0,'0'-22'0,"-42"22"16,42 22 0,-22-1-16,1 0 0,0 0 15,21 21-15,0-20 0,-21 20 16,21 0-16,-21 1 0,21-22 0,0 21 16,0 0-16,0-20 0,0-1 15,0 21-15,0-21 0,0 0 16,0 1-16,21-22 15,0 0 1,0 0-16,-21-22 0,21 1 16,1 0-16,-1 0 0,0 0 0,-21-22 15</inkml:trace>
  <inkml:trace contextRef="#ctx0" brushRef="#br0" timeOffset="143045.09">1270 10054 0,'0'0'0,"-21"-21"16,0 21-16,-1 0 0,1 0 16,0 0-16,21 21 31,21 0-15,0 1-1,1-22-15,-1 0 16,21 21-16,-21-21 0</inkml:trace>
  <inkml:trace contextRef="#ctx0" brushRef="#br0" timeOffset="143253.97">1355 10414 0,'-22'0'0,"44"0"0,-44 21 0,1-21 15,21 21-15,21-21 31,1 0-31,-1 0 16,-21-21-16,21 21 0,0 0 0,0-21 16,0 21-16,22-21 15,-22 21-15,-21 21 32,0 0-32</inkml:trace>
  <inkml:trace contextRef="#ctx0" brushRef="#br0" timeOffset="143423.87">1291 10710 0,'0'22'0,"21"-22"31,0 0-31,1 0 16,-1 0-16,0 0 16,0-22-16,0 22 0,0-21 0,1 21 15,-1-21-15,0 0 0,0 0 16,0 21-16,0-21 0</inkml:trace>
  <inkml:trace contextRef="#ctx0" brushRef="#br0" timeOffset="143972.56">1926 10266 0,'21'-42'31,"0"20"-31,1 1 0,-1 21 16,0 0-16,0 0 15,0 0-15,0 0 0,1 0 16,-1 0-16,-21 21 0,0 1 0,0-1 16,0 0-16,0 0 0,0 0 15,0 0-15,-21 22 0,-1-22 0,-20 42 16,21-20-16,-21-22 15,20 0-15,1 0 0,0 0 16,0-21-16,21-21 31,21 21-31,0-21 16,0 0-16,-21 0 16,43 21-16,-22-21 0,0 21 0,0 0 15,0-22-15,22 22 0,-22 0 0,0 0 16,21 0-16,-20 0 0,-1 0 15,21 0-15,-21 64 16,-21-43-16,0 0 0,0 0 16,0 1-16,-21 20 0,0-21 15,0 0-15,-22 0 0,22 22 0,-21-22 16,21 0-16,0 0 0,-22-21 0,1 21 16,0-21-1,20 0-15,1 0 16,0 0-16,0 0 15,0 0 1,21-21-16,0 0 16,0 0-1,21 0-15</inkml:trace>
  <inkml:trace contextRef="#ctx0" brushRef="#br0" timeOffset="144605.2">3260 10160 0,'0'0'0,"0"-21"15,0 0 1,0 0-16,21-1 15,0 22-15,0 0 0,0 0 16,0 0-16,1 0 0,-1 0 0,21 0 16,-21 0-16,0 0 0,1 0 15,-1 22-15,-21-1 0,0 0 0,0 0 16,0 0-16,0 0 0,-21 1 16,-1-1-16,-20 21 0,0-21 0,21 0 15,-22 22-15,-41 20 16,41-42-16,22 1 0,0-22 0,0 21 15,0-21-15,21-21 32,0-1-32,0 1 0,21 0 15,0 21-15,0-21 0,0 21 16,64-42 0,-64 42-16,21 0 0,-20 0 0,20 0 15,-21 0-15,21 0 0,-20 0 16,-1 0-16,21 21 0,-21 0 0,-21 0 15,21 0-15,-21 0 0,0 1 16,0-1-16,0 0 0,-42 85 16,21-85-16,-21 0 0,20 21 15,-20-20-15,0-1 0,21 0 16,-22 0-16,22-21 0,-21 21 0,21-21 16,-64 0-16,64 0 15,-22 0-15,22 0 0,0 0 16,0 0-16,0 0 0,0-21 0,21 0 15,-22 21-15,1-21 0,21 0 16,0-1 0,0 1-16,21 0 15,1 0-15,20 21 0</inkml:trace>
  <inkml:trace contextRef="#ctx0" brushRef="#br0" timeOffset="145032.95">4170 10139 0,'0'21'32,"0"0"-17,0 0-15,-21 1 0,-1-1 16,1 0-16,0 0 0,0 0 0,-21 0 15,-22 43-15,22-43 16,21 0-16,-22 0 0,1 1 0,21-1 16,-22 0-16,1 21 15,42-21 1,21-21 0,0 0-16,1 22 15,20-22-15,-21 21 0,0-21 16,22 21-16,-1 0 15,-21 0-15,0-21 0,0 21 0,1 1 16,-1-1-16,0 0 0,0 0 16,0 0-16,-21 0 15,21-21-15,1 0 16,-1 0 0,0 0-16,-21-21 15,21 0-15,0 0 16</inkml:trace>
  <inkml:trace contextRef="#ctx0" brushRef="#br0" timeOffset="145264.82">4403 10372 0,'0'0'15,"0"21"1,21-21-1,0 0-15,0 0 0,0 0 16,0 0-16,1 0 0,-1 0 16,0 0-16,0 0 0,0 0 15,0 0-15,-21 21 32,-21-21-17</inkml:trace>
  <inkml:trace contextRef="#ctx0" brushRef="#br0" timeOffset="145438.72">4339 10626 0,'0'0'0,"0"21"0,21-21 31,0 0-31,1 0 16,-1 0-16,0 0 15,0-21-15,0 21 0,0-21 0,1 21 16,-1-22-16,0 22 0,21-21 15,1-21-15,-22 42 0</inkml:trace>
  <inkml:trace contextRef="#ctx0" brushRef="#br0" timeOffset="145988.41">5080 10160 0,'0'21'47,"0"0"-31,0 1-16,0-1 0,0 42 15,-21-20-15,0-22 0,21 0 16,-22 0-16,1 21 16,0-20-16,0-1 0,0 0 0,21 0 0,-21 0 15,-1 0-15,22 1 0,-21-1 16,42-21 15,1 0-31,-1 0 0,0 0 0,0 0 16,0 0-16,0 0 15,1 0-15,-1-21 0,0 21 0,21-22 16,-21 1-16,1 21 16,-1-21-16,0 0 15,0 0-15,0 0 0,-21-1 0,21 1 16,-21-21-1,22 21-15,-22-22 0,0 22 16,0 42 0,-22 1-1,22-1-15,-21 0 0,21 0 16,-21 43-16,21-22 0,-21-21 16,21 21-16,-21-20 0,0 20 15,21-21-15,-22 21 0,22-20 0,-21-1 16,21 21-16,0-21 0,0 0 15,0 1-15,-21-22 0,21 21 16,21-42 15,-21-1-31,21 1 0,1 0 16,-1 0-16</inkml:trace>
  <inkml:trace contextRef="#ctx0" brushRef="#br0" timeOffset="146429.16">5673 10287 0,'0'21'32,"0"0"-32,0 1 15,0-1-15,0 0 0,0 0 0,0 0 16,-22 0-16,22 1 0,0-1 15,0 21-15,-21-21 0,0 0 0,21 1 16,-21 20-16,21-21 0,0 0 16,0 0-16,0 1 15,21-22 1,0 0-16,0 0 16,22-22-16,20-20 15,1 21-15,-22 0 0,22 0 0,-22-1 16,21 1-16,-20 0 0,20 0 0,1 0 15,-22 0-15,43-1 0,-43 22 16,-21-21-16,22 21 0,-22 0 0,0 0 16,0 0-1,-42 0 63</inkml:trace>
  <inkml:trace contextRef="#ctx0" brushRef="#br0" timeOffset="150395.89">10372 3493 0,'0'-22'16,"21"22"-16,-21-21 16,0 0-1,0 0 1,0 0-16,-21 21 16,-1 21 15,22 0-31,0 0 15,0 0-15,0 22 0,-21-22 16,0 0-16,21 21 0,-21-20 0,0-1 16,21 0-16,-21 21 0,-1-21 0,1-21 15,21 22-15,-21-1 0,21 0 16,-21-21-16,0 0 0,0 0 16,21-21 15,0 0-31,0-1 15,0 1-15,21 21 0,0-21 16,0 21-16,0 0 16,0 0-16,22 0 0,-22 0 0,0 0 15,21 0-15,-20 0 0,20 0 16,-21 0-16,0 0 0,22 0 16,-22 0-16,0 0 0,21 0 0,-21 0 15,1 0-15,-22-21 0,42 0 16,-21 21-16,-21-21 0,0-1 0,0 1 15,21 0-15,-21 0 16,0 0-16,0-22 16,0 22-16,0 0 0,-21 0 15,0 21 1,0 0 0,0 21-16,21 0 0,0 0 0,-43 43 15,43-43-15,-21 21 16,21-20-16,0 20 0,-21-21 0,0 21 15,21-20-15,0-1 0,0 0 16,-21 0-16,21 0 0,0 0 0,0 1 16,0-1-16,21-21 31,0-21-15,0 21-16,-21-22 0,21 22 15</inkml:trace>
  <inkml:trace contextRef="#ctx0" brushRef="#br0" timeOffset="150828.64">11261 3450 0,'0'21'31,"-22"1"-15,1-1-16,0 0 15,21 0-15,-21 0 0,0 22 0,21-22 16,0 0-16,0 0 0,-21 0 16,21 0-16,0 1 0,0 20 15,0-21-15,0 0 0,21-21 16,0 21-16,21-21 16,-21 0-16,1 0 0,20 0 0,0 0 0,-21 0 15,22 0-15,-1 0 0,-21 0 16,22-21-16,-1 0 0,21 0 15,-41 0-15,20 0 0,-21-1 16,0 1-16,-21 0 0,0 0 0,0-21 16,0 20-16,0-20 0,0 21 0,-42-85 15,0 64 1,20 21-16,-20-1 16,21 1-16,0 21 0,-22 0 0,22 0 15,0 0-15,-21 0 0,21 0 0,-1 21 16,-20 1-1,21-22-15,21 21 0,-21 0 0,0 0 16,21 0-16</inkml:trace>
  <inkml:trace contextRef="#ctx0" brushRef="#br0" timeOffset="153205.28">7239 10033 0,'0'21'15,"-21"-21"-15,0 0 47,21-21-47,0 0 16,0 0-1,21 0-15,0 21 0,0-22 16,0 22-16,0 0 16,1 0-16,-1 0 0,0 0 15,0 0-15,0 0 0,-21 22 16,0-1-16,0 0 0,0 0 16,0 0-16,0 22 15,-21-22-15,0 0 0,-21 0 0,20 0 16,1 0-16,0-21 0,0 22 15,0-22-15,0 0 0,-1 0 16,44-22 15,-1 22-31,0-21 16,0 21-16,0 0 0,0-21 0,22 21 16,-22 0-16,0 0 15,21 0-15,-20 0 0,-1 0 0,21 0 0,-21 21 16,0-21-16,1 21 0,-22 1 15,0-1-15,0 0 16,0 0-16,0 0 0,-64 22 16,43-1-16,-21-21 0,20 0 0,-20 0 15,0 1-15,-1-1 0,1-21 16,21 21-16,-21-21 0,20 0 0,1 0 16,0 0-16,0 0 0,-21 0 15,42-21-15,-22 0 16,22-1-16,0 1 0,0 0 15,0 0-15,0 0 0,0 0 0,22-1 16,-1 1-16,0 0 16</inkml:trace>
  <inkml:trace contextRef="#ctx0" brushRef="#br0" timeOffset="153464.13">7980 9991 0,'0'21'16,"0"0"-16,0 0 15,0 0-15,0 1 0,0-1 0,0 0 16,0 0-16,0 0 0,0 0 16,0 1-16,0-1 0,0 0 15,0 0-15,0 21 0,0-20 0,-21-1 16,21 0-16,0 0 15,0 0-15,-22-21 16,1-21 0</inkml:trace>
  <inkml:trace contextRef="#ctx0" brushRef="#br0" timeOffset="153628.04">7641 10287 0,'0'-21'15,"21"21"-15,0 0 16,1 0-16,-1 0 0,21 0 0,-21 0 16,22 0-16,-22 0 0,21 0 15,-21-21-15,22 21 0,62-21 16,-41-1-16,-43 22 16</inkml:trace>
  <inkml:trace contextRef="#ctx0" brushRef="#br0" timeOffset="153852.91">8445 9927 0,'0'0'16,"-21"0"-1,21 21-15,-21 1 16,21-1-16,0 0 0,0 0 16,0 0-16,0 22 0,0-22 15,-21 42-15,21-42 0,0 1 16,-21 20-16,21-21 0,0 0 15,0 22-15,0-22 0,0 0 16,0 0-16,21-42 31</inkml:trace>
  <inkml:trace contextRef="#ctx0" brushRef="#br0" timeOffset="154052.79">8721 10139 0,'21'0'47,"0"0"-47,0 0 0,0 0 0,0 0 16,1 0-16,-1 0 0,0 0 15,0 0-15,0 0 16</inkml:trace>
  <inkml:trace contextRef="#ctx0" brushRef="#br0" timeOffset="154185.72">8657 10266 0,'0'21'16,"127"-106"-16,-254 149 0,127-22 0,21-42 31,0 0-31,1 0 16,-1 0-16,21 0 0,-21-21 0,0 21 15,22-21-15,-22 0 0</inkml:trace>
  <inkml:trace contextRef="#ctx0" brushRef="#br0" timeOffset="154543.51">9398 9906 0,'0'0'0,"0"-21"0,-21 21 16,21 21-16,-21-21 15,21 21-15,0 0 0,0 1 16,-22-1-16,22 0 0,-21 21 16,21-21-16,-21 1 0,21-1 0,0 0 0,0 0 15,0 0-15,0 0 0,0 1 16,0-1-16,0 0 0,21-21 16,22 0-1,-22 0-15,0 0 0,0 0 0,0 0 16,0-21-16,1 0 0,-1 21 15,-21-22-15,21 1 0,0 21 0,-21-21 16,21 0-16,-42 42 31,0 0-15,0 0-16,0 1 0,-22 20 16,1 21-16,21-41 15,0 20-15,-1-21 0,1 0 16,0 0-16,0 1 0,-21-1 0</inkml:trace>
  <inkml:trace contextRef="#ctx0" brushRef="#br0" timeOffset="155180.15">1079 11875 0,'-21'0'0,"42"0"0,-42-22 0,0 22 15,0 22 1,0-22-16,21 21 0,-21 85 16,-1-43-1,22-21-15,0 22 0,0-22 16,0-21-16,0 22 0,0-22 16,0 0-16,0 0 0,22-21 31,-1 0-31,0-21 0,-21 0 15,21 0-15</inkml:trace>
  <inkml:trace contextRef="#ctx0" brushRef="#br0" timeOffset="155362.04">1206 11599 0,'0'-21'0,"0"42"0,0-63 0,0 21 16,-21 21-1,0 0-15,0 0 16,42 0 15,0 21-31,0-21 0,1 21 16</inkml:trace>
  <inkml:trace contextRef="#ctx0" brushRef="#br0" timeOffset="155561.94">1587 11980 0,'0'22'15,"22"-22"32,-1-22-47,0 22 16,21-21-1,1 0-15</inkml:trace>
  <inkml:trace contextRef="#ctx0" brushRef="#br0" timeOffset="155722.84">1609 12129 0,'0'0'0,"0"21"0,0 0 0,0 0 15,21-21 1,0 0-1,0 0-15,0 0 16,0 0-16,1 0 0,-1 0 16,0-21-16,-21 0 0,21 21 15</inkml:trace>
  <inkml:trace contextRef="#ctx0" brushRef="#br0" timeOffset="156148.6">2582 11515 0,'0'0'0,"-21"0"31,0 21-31,0 0 0,0 0 16,-1 22-16,1-22 0,-42 42 16,-1 1-16,22-22 15,21 0-15,0 1 0,-1-22 16,1 21-16,21-21 0,0 1 0,0-1 15,0 0-15,21-21 16,22 0 0,-22 0-16,0-21 0,21 0 15,-20-1-15,20 1 0,-21 0 0,21 0 16,-20 0-16,-1 0 0,0-1 16,0 22-16,0 0 0,0-21 15,1 21-15,-22 21 16,0 1-16,0-1 0,0 0 15,0 42-15,0-41 0,-22 20 16,1 0-16,0-21 0,0 22 16,0-22-16,0 21 0,21-21 15,0 1-15,-22-1 0,22 0 16,22 0 0,-1-21-16,0 0 0,0-21 15,21 0-15,-20 0 0</inkml:trace>
  <inkml:trace contextRef="#ctx0" brushRef="#br0" timeOffset="156581.35">3662 11621 0,'-21'63'31,"-1"-42"-31,1 0 0,21 22 15,-21-22-15,0 21 0,21-21 0,-21 22 16,21-22-16,-21 21 0,21-21 16,-22 1-16,22 20 0,0-21 0,0 0 15,0 0-15,22-21 16,-1 0-16,21 0 16,-21-21-16,0 0 0,22 0 15,-1 0-15,-21 0 0,22-22 0,-22 22 16,21 0-16,-21 0 0,22-43 15,-43 85 17,-22 1-32,22-1 15,-21 21-15,0-21 0,0 22 16,21-22-16,-21 21 0,-43 43 16,64-43-16,-21-21 0,21 0 15,-21 1-15,21-1 0,0 0 16,0 0-16,21-21 15,0 0-15,0 0 0,1-21 16,-1 0-16,21 0 0,0-1 16,-20 1-16</inkml:trace>
  <inkml:trace contextRef="#ctx0" brushRef="#br0" timeOffset="156922.16">4466 11684 0,'0'0'16,"21"0"-16,-21 21 15,-21 0 1,0 1-16,0-1 0,-22 21 16,1-21-16,21 22 15,-21-22-15,20 0 0,-20 21 0,21-21 16,0 1-16,-22-1 0,22 0 0,21 0 16,-21 0-16,0-21 15,21 21-15,21-21 16,0 0-1,0 22-15,1-22 0,-1 0 16,0 21-16,21 0 0,-21-21 0,1 21 16,-1-21-16,0 21 0,21-21 15,-21 21-15,1 1 0,-1-22 0,0 0 16,0 21-16,0-21 0,22 0 16,-22 0-16,0 0 15,0 0-15,0 0 0,0-21 16,-21-1-16,22 22 0,-1-21 0,0 0 15</inkml:trace>
  <inkml:trace contextRef="#ctx0" brushRef="#br0" timeOffset="157124.04">4805 11875 0,'21'0'62,"0"0"-62,0 0 16,0 0-16,1 0 0,-1 0 0,0 0 16,0 0-16,0 0 0,0 0 15,1 0-15,-1 0 16</inkml:trace>
  <inkml:trace contextRef="#ctx0" brushRef="#br0" timeOffset="157297.94">4657 12129 0,'0'0'0,"-22"21"0,22 0 31,22-21-31,-1 0 16,0 0-16,0 0 0,0 0 16,0-21-16,1 21 0,-1-21 0,0-1 15,0 22-15,21-21 0,-20 0 0,20 0 16,0-21-16,1 20 15</inkml:trace>
  <inkml:trace contextRef="#ctx0" brushRef="#br0" timeOffset="157740.69">5440 11663 0,'0'0'0,"0"-21"0,21 21 31,-21 21 0,0 0-31,0 0 0,0 0 0,0 1 16,0-1-16,-21 0 0,21 21 15,-21-21-15,21 1 0,0-1 0,-43 63 16,43-62-16,0 20 16,0-21-1,21-21 1,1 0-16,-1-21 0,0 0 15,0 21-15,0-21 16,43-22-16,-43 22 0,0-21 16,0 21-16,0-1 0,1 1 0,-22 0 15,21 21-15,-21-21 0,21 21 16,-21 21 0,0 0-16,0 0 15,0 1-15,-21-1 0,21 0 16,-21 0-16,21 0 0,-22 22 0,1-22 15,0 0-15,21 0 0,0 0 0,-21 0 16,21 1-16,0 20 16,21-42-1,0 0-15,0 0 0,1-21 16,20 0-16</inkml:trace>
  <inkml:trace contextRef="#ctx0" brushRef="#br0" timeOffset="158088.49">6159 11642 0,'0'21'15,"0"0"1,0 0-16,-21 0 0,21 1 16,-21 20-16,0-21 15,21 0-15,-21 22 0,21-22 16,0 0-16,0 0 0,0 0 0,0 0 15,0 1-15,0-1 16,21-21 0,21-21-1,-21 21-15,1-22 0,20 1 16,-21 0-16,21-21 0,1 21 0,-1-1 16,43-41-16,-43 42 15,0 0-15,22-1 0,-22 1 0,-21 0 16,22 21-16,-22-21 0,21 21 15,-21 0-15,-21-21 16</inkml:trace>
  <inkml:trace contextRef="#ctx0" brushRef="#br0" timeOffset="161464.56">10414 4170 0,'21'0'31,"0"0"-31,0 0 16,22 0-16,-1 0 16,-21 0-16,22 0 15,-22-21-15,21 21 0,0 0 16,-20 0-16,-22-21 0,-22 21 31,1 0-15,0 0-16,0 0 0,0 0 0</inkml:trace>
  <inkml:trace contextRef="#ctx0" brushRef="#br0" timeOffset="161875.03">10499 4191 0,'-22'21'16,"44"-42"-16,-65 63 0,43-20 0,0-1 15,-21 0 1,21 21-16,-21-42 0,21 21 16,21-21 31,0-21-47,0 0 15,1 21 1,-1 0-16,0 0 0,0 0 15,0 0-15,0 0 0,22 0 0,-22 21 16,0-21-16,0 21 0,22 22 16,-22-43-16,0 21 0,0 0 15,-21 0-15,0 0 0,0 1 16,0-1-16,-21 0 16,0 0-16,0 0 0,-1-21 0,-20 21 15,-21 1-15,20-22 16,22 0-16,0 0 0,0 0 15,0 0-15,-1 0 0,1 0 16,0 0-16,21-22 16,0 1-1,21 0 1,0 21-16,1-21 0,-1 21 0</inkml:trace>
  <inkml:trace contextRef="#ctx0" brushRef="#br0" timeOffset="162308.79">11451 4233 0,'0'22'31,"0"-1"-31,-21 0 15,21 0-15,-21 0 0,21 0 0,0 22 16,-21-22-16,21 21 0,-22-21 16,22 1-16,0 20 0,0-21 15,0 0-15,0 0 0,0 22 0,0-22 16,22 0-16,20-21 16,-21 0-16,21 0 15,-20 0-15,-1 0 0,0 0 0,0 0 16,0-21-16,0 0 0,1 21 0,-1-21 15,0-1-15,0-20 0,0 0 16,0-1-16,-21 22 16,0-42-16,0 20 0,0 1 0,0 0 15,0 21-15,-21-22 0,21 22 16,-21 0-16,-21 21 0,21 0 16,-64 21-16,21 21 15,22-20-15,21-1 16,-43 21-16,43-42 0,0 21 15</inkml:trace>
  <inkml:trace contextRef="#ctx0" brushRef="#br0" timeOffset="168160.45">16362 11896 0,'-21'-21'16,"-1"21"-16,1 0 31,0 0-31,0 0 16,0 0-16,0 0 16,-1 0-16,1 0 0,0 0 15,0 0-15,-21 0 0,20 0 16,1 0-16,0 0 15,42 0 17,0 0-17,22 0-15,-22 0 0,0 0 0,21 0 16,-20 0-16,20 0 0,-21 0 16,0 0-16,0 0 0,1 0 15,20 0-15,-63 0 16,0 0-1,-1 0-15,1 0 0,-21 0 16,0 0-16,20 21 0,-20-21 0,0 0 16,21 0-16,-22 0 15,1 0-15,42 21 0,21-21 47,0 0-47,0 0 0,1 0 0,20 0 16,-21 0-16,0 0 15,22 0-15,-22 0 0,0 0 0,21 0 16,-21 0-16,1 0 16,-44 0-1,1 0-15,0 0 16,-21 0-16,21 0 0,-64 0 16,64 0-16,-22 0 0,22 0 0,0 0 15,0 0-15,0 21 0,0-21 16,63 0 15,-21 0-15,0 0-16,0 0 0,1 0 15,-1 0-15,0 0 0,0 0 16,0 0 0,0 0-1,1 0 1</inkml:trace>
  <inkml:trace contextRef="#ctx0" brushRef="#br0" timeOffset="170084.4">16954 11959 0,'-21'0'0,"42"0"0,-63 0 15,42 21 16,21-21 16,0 0-47,1 0 0,-1 0 16,0 0-16,0 0 0,0 0 16,-42 0 30,0 0-46,0 0 0,0 0 16,-22 0-16,22 0 0,0 0 0,0 0 16,0 22-16,-1-22 0,1 0 15,0 0-15,21 21 32,21-21-17,0 0-15,1 0 0,-1 0 16,0 0-16,21 0 0,-21 0 0,1 0 15,20 0-15,-21 0 0,0 0 0,0-21 16,22 21-16,-22 0 0,0 0 16,0 0-1,-63 0 1,21 0 0,0 0-16,-22 0 0,1 0 0,0 0 15,20 0-15,-20 21 0,21-21 16,-21 0-16,20 21 0,1-21 0,21 21 15,21-21 17,1 0-32,20 0 0,-21 0 0,0 0 15,22 0-15,-22 0 0,21 0 16,-21-21-16,22 21 0,-22 0 16,0 0-16,0 0 0,0-21 0,0 21 15,-42 0 16,-21 0-31,21 0 0,0 0 16,-22 0-16,22 0 0,0 0 0,-21 0 16,20 21-16,1-21 0,0 0 0,0 0 15,21 21 1,21-21 0,0 0-1,0 0-15,1 0 0,-1 0 0,0 0 16,0 0-16,0 0 0,0 0 15,1 0-15,-1 0 0,0-21 0,0 21 16,0 0-16,0 0 0,-42 0 31,0 0-15,0 0-16,-21 0 0,-1 0 16,1 0-16,21 0 0,-22 0 15,22 0-15,0 0 0,0 21 0,42-21 47,0 0-47,0 0 0,1 0 16,20 0-16,-21 0 15,0-21-15,22 21 0,-22 0 0,0-21 16,0 21-16,0-21 0,0 21 0,1 0 16,-1-22-16,-42 1 31,-1 21-31,1 0 0,-21 0 15,21 0-15,-22 0 0,22 0 0,-21 0 16,21 0-16,0 0 0,-1 0 0,1 0 16,0 0-16,21 21 0,21-21 31,0 0-15,1 0-16,-1 0 0,21 0 15,-21 0-15,0 0 0,1 0 0,20 0 16,-21-21-16,0 21 0,0 0 15,1 0-15,-22-21 0,21 21 16,-42 0 0,-1 0-16,1 0 15,0 0-15,-21 0 0,21 0 16,-22 0-16,1 0 0,21 0 0,0 0 16,-1 21-16,1-21 0,0 0 0,42 0 46,0 0-46,1 0 16,-1 0-16,0 0 0,0 0 16,0 0-16,64 0 15,-64 0-15,0 0 16,-21-21-16,21 21 0,-42 0 47,0 0-47,0 0 0,0 0 15,0 0-15,-1 0 0,-20 0 16,21 0 0,0 0-16,0 0 15,21 21 1,0 0 15,21-21-31,0 0 0,0 0 16,0 0-16,0 0 0,1 0 15,-1 0-15,42-21 0,-42 21 16,1 0-16,-1-21 0,-21 0 16,21 21-16,-21-21 15,-21 21-15,0 0 16,-1 0-16,1 0 16,-21 0-16,21 0 0,-22 0 0,22 0 0,-21 0 15,21 0-15,0 0 0,21 21 16,0 0-1,21-21 1,0 0 0,21 0-16,-21 0 15,1 0-15,-1 0 32,-21-21-32,0 0 31,-21 21-31,-1 0 15,1-21 1,0 21 0</inkml:trace>
  <inkml:trace contextRef="#ctx0" brushRef="#br0" timeOffset="171912.87">1947 6541 0,'0'0'0,"0"21"16,-21-21-1,21 21 1,-21-21-1,21 21-15,-21-21 16,21-21 0,0 0-1,21 0-15,0-22 0,21 22 16,1-21-16,-1 21 0,22-22 16,-1 1-16,22 0 0,21-1 15,-22 1-15,22 21 0,-21-22 16,-1 1-16,1 21 0</inkml:trace>
  <inkml:trace contextRef="#ctx0" brushRef="#br0" timeOffset="173181.14">1799 7832 0,'0'0'0,"0"21"16,-21-21-16,21 21 15,21-21 17,0 0-32,0 0 0,1 0 15,20-21-15,-21 0 0,21 0 16,1-1-16,20 1 0,-20 0 0,-1 0 15,0 0-15,22 21 0</inkml:trace>
  <inkml:trace contextRef="#ctx0" brushRef="#br0" timeOffset="173555.93">2307 9504 0,'21'0'16,"-42"0"-16,63 0 0,-20 0 0,20 0 16,-21 0-16,0 0 0,0-21 15,1 0-15,-1 21 0,21-22 16,0 22-16,-20 0 0,-1 0 15</inkml:trace>
  <inkml:trace contextRef="#ctx0" brushRef="#br0" timeOffset="173760.81">1990 10414 0,'0'21'16,"0"-42"-16,0 85 0,0-43 0,0 0 0,0 21 15,0-21-15,0 1 0,0-1 16,0 0-16,21-21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5:50:24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2223 0,'0'0'0,"0"-85"0,0 43 0,0 20 16,0 1-16,0 0 0,0 0 15,0-21-15,0 20 32,0 1-17,0 42 32</inkml:trace>
  <inkml:trace contextRef="#ctx0" brushRef="#br0" timeOffset="1739.73">6350 5271 0,'-21'0'0,"0"0"16,-1 0 0,1 0-16,0 0 15,0 0-15,0 0 0,-22 0 0,22 0 16,0 0-16,-21 0 0,-1 0 15,1 0-15,-127 0 16,105 0-16,22 0 0,-22 0 0,22 0 16,-21 0-16,20 0 15,22 0-15,0 0 0,0 0 0,0 0 16,21-22 0,63 22-16,-21 0 15,1 0-15,-22 0 0,21 0 0,-21 0 16,22 0-16,20 0 0,-20 0 15,20 0-15,1 0 0,-22 0 0,43 0 16,-22 0-16,1 0 0,20 0 0,1 0 16,0 0-16,-1 0 0,22 0 15,-21 0-15,126 0 0,-41 0 16,-64 0-16,-22 0 16,-20 0-16,20 0 0,1 0 0,-21 0 15,-1 0-15,-21 0 0,22 0 16,-43 22-16,21-22 0,-20 0 15,-1 0-15,-42-22 79,-1 22-64,1-21-15,0 0 0,0 21 16,0 0-16,0-21 15,-1 0-15,1 21 0,0-21 0,0-1 16,-21 1-16,20 21 16,1 0-16,0 0 0,21-21 15,-21 21-15,21 21 63,21-21-63,0 21 0,0-21 15,1 22-15,20-22 0,21 21 16,-20-21-16,-1 0 0,0 0 16,1 21-16,-1-21 0,0 21 15,1-21-15,-22 0 0,21 0 0,-21 0 16,1 0-16,-22 21 0,21-21 16,-21 21-1,-21 1-15,-1-1 16,-20 0-16,21 0 0,-21-21 15,20 21-15,-20 0 0,21 1 0,-21-1 16,-1 0-16,22 0 0,0 0 0,0 0 16,0 1-16,-1-22 0,1 21 15,0 0-15,21-42 47</inkml:trace>
  <inkml:trace contextRef="#ctx0" brushRef="#br0" timeOffset="3812.3">18034 4509 0,'0'-22'16,"-21"22"-16,21-21 15,0 0-15,0 0 0,0 0 16,0 0-16,0-1 16,0 1-1,0 42 32,0 1-47,0-1 0,0 0 16,0 0-16,0 43 15,0-43-15,0 21 0,-21 0 0,21 1 16,0-1-16,0 0 0,0 1 16,0-1-16,0 0 0,0 1 0,0-1 15,0 0-15,0 1 0,0-22 0,0 21 16,0-21-16,0 1 0,0-1 16,0 0-16,0 0 0,0 0 15,0-42 32,0 0-47,0 0 16,0 0-16,0-1 0,0 1 0</inkml:trace>
  <inkml:trace contextRef="#ctx0" brushRef="#br0" timeOffset="5581.49">17992 4318 0,'0'0'0,"-22"0"0,1 0 15,42 0 64,1 0-79,20 0 0,-21 0 15,0 0-15,22 0 0,-1 0 16,43 0-16,-22 0 15,1 0-15,-22 0 0,43 0 0,-22 0 16,1 0-16,-1 0 0,22 0 0,-22 0 16,22 0-16,0 0 0,-1 0 15,213 0 1,-213-21-16,22 21 0,-21 0 16,-1 0-16,107 0 0,-106 0 0,-1 0 15,22 0-15,-21 0 16,-1 0-16,1 0 0,84-21 15,1 21-15,-86 0 0,-20 0 16,-1 0-16,22-21 0,-21 21 16,20 0-16,1 0 0,-22 0 0,22-22 15,0 22-15,-1 0 0,-20 0 16,21 0-16,-22 0 0,1 0 0,-1 0 16,-21 0-16,22 0 0,-22 0 15,1 0-15,20 0 0,-21 0 0,22 0 16,-1 0-16,-20 0 0,20 0 15,1 0-15,-1 0 0,1 0 0,84 22 16,-42-22 0,-43 0-16,1 21 0,-1-21 15,-20 0-15,20 0 0,-21 21 0,22-21 16,-1 0-16,-20 0 0,20 0 16,1 0-16,42 21 0,-43-21 15,1 0-15,-1 0 0,1 0 16,-1 0-16,-21 0 0,22 0 0,-22 0 15,1 0-15,-1 0 0,0 0 16,1 0-16,-1 0 0,0 0 16,22 0-16,-43 0 15,21 0-15,-21 0 0,1 0 16,-1 0-16,0 0 0,0 0 0,0-21 16,0 21-16,1 0 15,-1 0-15,0 0 16,0 0-16,0 0 15,-21 21 17,0 0-32,0 0 15,0 1-15,0-1 16,0 0-16,-21 0 0,21 0 0,0 0 16,0 1-16,-21 20 15,21 0-15,0-21 0,0 1 16,0-1-16,0 21 0,0-21 0,0 22 15,0-1-15,0-21 0,0 21 16,0 1-16,0-1 0,0 64 16,0-43-16,0-41 15,0-1-15,0 21 16,0-21-16,0 0 0,0 1 16,0-1-16,0 0 0,-21 0 15,0-21 1,-1 0-1,1 0-15,0 21 0,0-21 16,0 0-16,-22 0 0,1 0 16,21 0-16,-21 0 0,20 0 15,-20 0-15,0 0 0,-1 0 0,1 0 16,-21 0-16,-1 0 0,22 0 0,-43 0 16,22 0-16,-1 0 0,-21 0 15,1-21-15,-64 21 16,63 0-16,21 0 0,-20 0 0,-1 0 15,-21 0-15,22 0 0,-1 0 16,-21 0-16,0 0 0,0 0 0,22 0 16,-22 0-16,21 0 0,-84 0 15,-64 0 1,148 0-16,1 0 0,-1 0 0,0 0 16,1 0-16,-1 0 0,0-21 15,1 21-15,20 0 0,-20 0 0,-1-21 16,0 21-16,22 0 0,-22 0 15,-63-21-15,63-1 0,22 22 16,-22 0-16,22 0 0,-22-21 0,21 21 16,1 0-16,-1 0 0,1-21 15,-1 21-15,1 0 0,-1 0 16,1 0-16,-22-21 0,22 21 0,-1 0 16,1 0-16,-64 0 15,-21-21-15,105 21 16,1 0-16,0 0 0,-1 0 15,22 0-15,-21 0 0,-1 0 0,1-21 16,0 21-16,-1 0 0,22 0 0,-21 0 16,0 0-16,-64-22 15,63 22 1,22-21-16,-21 21 0,21 0 0,0 0 16,-22 0-16,22 0 0,-21-21 0,21 21 15,-22 0-15,22 0 0,-21 0 0,21 0 16,-22 0-16,1-21 15,21 21-15,0 0 0,-1 0 16,1 0-16,0 0 16,0 0-1,0 0 1,0 0-16,-1 0 16,1 0-1,42 0 48,1 0-63,-1 0 15,0-21-15,21 0 0,-21 21 16</inkml:trace>
  <inkml:trace contextRef="#ctx0" brushRef="#br0" timeOffset="6045.23">19537 4339 0,'0'-21'15,"0"0"1,0 42 15,0 0-15,0 0-16,0 1 0,0-1 15,0 21-15,0 0 0,0-20 0,0 83 16,-21-20 0,21-43-16,0 1 15,0-1-15,0-21 0,0 22 0,0-1 16,-22-21-16,22 0 0,0 22 16,-21-22-16,21 0 15,0 0-15,-21 0 0,21 0 16,0-42 15,21 0-31,-21 0 0</inkml:trace>
  <inkml:trace contextRef="#ctx0" brushRef="#br0" timeOffset="6512.02">21124 4276 0,'21'0'16,"1"0"0,-22 21-1,0 42 1,0-41-16,0 20 0,0 0 0,0 1 16,0-1-16,0 0 0,0 1 0,0-1 15,0 0-15,0 1 0,0-1 0,0 0 16,0 1-16,0-1 15,0-21-15,0 21 0,0-20 0,0 20 16,0-21-16,0 0 0,0 0 0,0 1 16,0-1-16,0 0 15,21-21 17,-21-21-17,21 0-15,0 21 0,-21-22 16,21 1-16,0 0 0</inkml:trace>
  <inkml:trace contextRef="#ctx0" brushRef="#br0" timeOffset="6932.09">23093 4212 0,'0'0'15,"0"-21"-15,21 21 0,-21 21 31,21 0-31,-21 1 16,0 20-16,0-21 0,0 21 0,0 1 16,0-1-16,0 0 0,0 43 15,0-43-15,0 1 16,0-1-16,0 22 0,0-22 0,0 0 16,0 1-16,0-1 0,0 21 15,0-41-15,0-1 0,0 0 0,0 0 16,0 0-16,0 0 15,21-21-15</inkml:trace>
  <inkml:trace contextRef="#ctx0" brushRef="#br0" timeOffset="7660.19">18563 5398 0,'0'0'0,"0"21"32,0 0-17,0 0-15,0 0 16,0 0-16,0 1 0,0 20 15,0 0-15,0-21 0,0 1 16,0-1-16,0 0 0,0 0 16,21-21-16,0 21 0,1 0 0,-1-21 15,0 0-15,21 0 16,-21 0-16,1 0 0,-1 0 16,21-42-16,-21 21 0,-21 0 15,0 0-15,21-1 0,-21 1 16,0-21-16,0 21 0,0-43 15,0-20-15,0 62 16,-21 1-16,0 0 0,21 0 16,-21 0-16,0 21 0,0 0 0,-1 0 0,1 0 15,0 0-15,0 0 16,0 21-16,0 0 16,21 0-16,-22 0 0,22 1 0,0-1 15,0 0-15,0 0 0,0 0 16,0 0-16,22 1 0,-1-1 15,21-21-15,-21 21 16</inkml:trace>
  <inkml:trace contextRef="#ctx0" brushRef="#br0" timeOffset="8019.99">20320 5461 0,'0'-21'16,"-21"21"15,21 21-15,0 0-16,0 0 0,-21 1 0,21-1 15,0 0-15,0 21 0,0-21 16,0 22-16,0-22 0,0 21 16,0 1-16,0-1 0,0-21 15,0 0-15,0 0 0,0 1 16,0-1-16,0 0 0,0 0 16,0-42 15,0 0-16</inkml:trace>
  <inkml:trace contextRef="#ctx0" brushRef="#br0" timeOffset="8760.86">22034 5525 0,'43'-22'16,"-22"1"-1,0 21-15,0 0 16,22-21 0,-22 21-16,0 0 0,0 0 15,0 0-15,0 0 16,1 21-16,-1-21 0,-21 21 0,21 22 15,-21-22-15,0 0 16,0 21-16,0-20 0,0 20 16,0-21-16,-21 21 0,0-20 0,-1 20 15,1-21-15,0 21 0,0-20 16,0-1-16,-43 42 0,1 1 16,20-64-16,22 21 15,0 0-15,0-21 0,0 0 16,0 21-16,-1-21 0,1 0 0,0 0 15,21-21 1,-21 0-16,21 0 16,0 0-16,0-22 15,0 22-15,21 0 0,-21 0 0,21 0 16,-21-1-16,21 1 0,1 0 16,-22 0-16,42 21 15,-21 0-15,0 0 16,0 0-16,-21 21 0,22 0 15,-1 0-15,0 1 0,-21-1 0,21 0 16,21 21-16,-20-21 16,-1 1-16,0-1 0,0-21 15,0 21-15,0 0 0,22-21 0,-22 21 0,42-21 16,-41 0-16,-1 21 0,0-21 16,21 0-1,-21 0-15,1 0 0,-1-21 0,0 21 16,0-21-16,21 0 0</inkml:trace>
  <inkml:trace contextRef="#ctx0" brushRef="#br0" timeOffset="12297.88">23982 5482 0,'0'-21'31,"0"0"-15,21 21 0,0-21-1,0 21-15,0 0 0,1 0 16,-1 0-16,0 0 0,0 0 0,0 0 15,0 0-15,1 0 16,-1 0-16,-21 21 0,0 0 16,21-21-16,-21 21 0,0 0 15,0 1-15,0-1 0,0 0 0,-21 0 16,0 0-16,-1 0 0,1 1 0,-21-1 16,21 0-16,0-21 15,-43 42-15,43-42 0,0 21 16,0-21-16,-1 0 0,1 0 15,42 0 32,1-21-47,-1 0 0,0 21 16,0 0-16,0 0 0,0 0 0,22-21 16,-22 21-16,0 0 15,0 0-15,0 0 0,1 0 0,-1 21 16,0 0-16,0 0 15,0-21-15,-21 22 0,0-1 0,0 21 16,0 0 0,0-20-16,-21-22 15,0 21-15,0-21 0,0 21 16,-1-21-16,-20 0 0,21 0 0,0 21 16,-22-21-16,22 0 0,0 21 15,-21-21-15,21 0 0,-1 0 16,1 0-16,0 0 0,0 0 15,0 0-15,0 0 16,-1 0-16,1 0 2703,0 0-2703,0 0 16,0 0-16,0 0 15,-1 0-15,1 0 0,0 0 16,0 0-16</inkml:trace>
  <inkml:trace contextRef="#ctx0" brushRef="#br0" timeOffset="14527.6">12128 5927 0,'-21'0'0,"42"0"78,1 0-78,-1 0 16,0 0-16,0 0 0,0 0 15,0-21-15,1 21 0,-1 0 0,0 0 16,0 0-16,21 0 0,22 0 15,-22 0-15,-21 0 16,1 0-16,20 0 0,-21 0 0,0 0 16,22 0-16,-22 0 0,21 0 0,43 0 15,-64 0-15,21 0 16,22 0-16,-22 0 0,0 0 0,22 0 16,84 0-1,-84 0-15,-22 0 0,21 0 16,-20 0-16,20 0 0,-20 0 0,-1 0 15,0 0-15,1 0 0,-1 0 0,21 0 16,-20 0-16,-1 0 0,0 0 16,22 0-16,-22 0 0,22 0 0,-1 0 15,1 0-15,-1 0 0,1 0 0,-1 0 16,1-22-16,105 22 16,-42 0-1,-63 0-15,-1 0 0,1-21 0,-1 21 16,1 0-16,-1-21 0,22 21 15,-22 0-15,22 0 0,-22 0 0,1 0 16,-1 0-16,1 0 0,-1 0 16,64 0-16,-63 0 0,42 0 15,-43 0-15,1 0 0,-22-21 16,22 21-16,-22 0 0,21 0 16,-20 0-16,20 0 0,-20-21 0,20 21 15,-21 0-15,64 0 16,0 0-16,-64 0 0,1-21 15,20 21-15,-20 0 0,-1 0 16,0 0-16,1 0 0,20-22 0,-21 22 16,1 0-16,-1-21 0,43 21 15,42-21 1,-85 21-16,-21 0 0,22-21 16,-22 21-16,0 0 0,0-21 0,0 21 15,0 0-15,1 0 0,-1-21 0,0 21 31,-21-22-31,0 1 16,-21 0 0,0 0-1,-1 21-15,-20 0 0,21 0 16,0-21-16,-22 21 0,1 0 0,21 0 16,-21 0-16,-1 0 0,22 0 15,0 0-15,-21 0 0,20 0 0,1 0 16,0 0-16,0 0 0,0 0 15,42 0 32,0 0-47,0 0 0,0 0 0,1 0 16,20 0-16,-21 0 0,0 0 0,0 0 16,22 0-16,-22 0 0,0 0 15,21 0 1,-42 21 15,0 0-31,0 0 0,0 0 16,-21 1-16,0-1 0,-21 42 15,21-42-15,-1 1 0,22-1 16,-21 0-16,0 0 0,-42 21 16,63-20-16,-22-22 0,1 21 15,21 0-15,-21-21 0</inkml:trace>
  <inkml:trace contextRef="#ctx0" brushRef="#br0" timeOffset="15457.07">18732 4487 0,'-21'0'31,"21"22"-31,0-1 0,-21 0 16,0 0-16,0 0 0,0 22 15,-22 20-15,43-42 16,-21 0-16,0 22 16,21-22-16,-21 0 0,21 0 0,-21 0 15,21 1-15,0-1 16,0-42 15,0-1-15,21 1-16,0 0 0,-21 0 0,21 0 15,0 0-15,-21-1 0,43-20 16,-43 0-16,42-1 16,-42 22-16,21 0 0,0 0 15,-21 0-15,21 21 0,-21-21 0,22 21 16,-1-22-16,0 22 15,0 0 1,0 0-16,-21 22 0,21-22 16,-21 21-16,22 0 0,-22 0 0,0 0 15,0 22-15,0-22 0,0 21 16,0-21-16,0 0 0,0 22 0,0-1 16,0 0-16,0-20 15,0-1-15,0 0 0,-22 0 16,22 0-1,0 0-15,0-42 32,0 0-32,0 0 15,0 0-15,0 0 16</inkml:trace>
  <inkml:trace contextRef="#ctx0" brushRef="#br0" timeOffset="15655.95">18436 4720 0,'21'0'15,"0"0"-15,1 0 16,-1 0-16,0 0 0,0 0 16,0 0-16,0 0 0,1 0 0,20-21 15,-21 21-15,21 0 16,-42-21-16,22 21 15,-1 0-15</inkml:trace>
  <inkml:trace contextRef="#ctx0" brushRef="#br0" timeOffset="15908.81">18436 4487 0,'0'0'0,"-21"0"0,0 0 16,0 0-1,21 22 32,21-22-16,0 0-31,0 0 16</inkml:trace>
  <inkml:trace contextRef="#ctx0" brushRef="#br0" timeOffset="16148.67">19156 4424 0,'0'0'0,"0"21"47,0 0-31,0 0-16,-21-21 0,21 22 0,0-1 15,-22 0-15,22 0 16,0 0-16,0 0 15</inkml:trace>
  <inkml:trace contextRef="#ctx0" brushRef="#br0" timeOffset="17296.53">14520 6329 0,'-21'0'0,"42"0"0,-63 21 0,21 0 15,21 0-15,-21 1 16,21-1-16,0 0 16,0 0-16,0 0 15,21-21 1,0 0-16,0 0 16,21 0-16,-20 0 0,20 0 15,-21 0-15,21 0 0,22 0 0,-22 0 16,22 0-16,20-21 0,-20 21 15,21 0-15,-1 0 0,107-21 16,-107 0-16,22 21 0,0 0 0,0-21 16,0 21-16,0 0 0,21 0 15,0-22-15,0 22 0,0-21 0,0 21 16,0-21-16,0 21 0,0-21 0,0 0 16,0 21-16,0 0 0,0-21 15,0 21-15,-22-22 0,22 22 0,-21 0 16,0-21-16,0 21 0,0 0 15,0-21-15,-22 21 0,22 0 0,-21 0 16,-22-21-16,22 21 0,-22-21 16,22 21-16,-43 0 0,22-21 0,-1 21 15,-20 0-15,-1-22 0,-21 22 16,64-21-16,-43 21 16,-21 0-16,-21-21 15,22 21-15,-1 0 16,-21-21 31,-21 21-47,-1 0 15,1 0-15,0 0 0,0 0 16,21-21-16,-21 21 0,0 0 16,-1 0-16,1 0 15,21-21-15,-21 21 16,42 0 31,0 0-32,1 0-15,-1 0 16,-21 21-16,0 0 16,0 0-16,0 0 15,-21 0-15,-1-21 16,1 22-16,0-22 0,0 0 0,0 21 15,0-21-15,21 42 0,-22-42 16,22-21-16,-21 21 0</inkml:trace>
  <inkml:trace contextRef="#ctx0" brushRef="#br0" timeOffset="17864.72">20278 4720 0,'0'0'0,"0"-21"0,-22 21 16,1 0-16,0 0 16,21 21-16,-21 0 15,21 1-15,0-1 0,0 0 0,-21 21 16,21-21-16,-21 22 15,21-22-15,0 0 0,-22 21 0,1-20 16,21-1-16,-21 0 0,21 0 0,0 0 16,-21-21-16,21 21 0,0-42 47,21 0-32</inkml:trace>
  <inkml:trace contextRef="#ctx0" brushRef="#br0" timeOffset="18320.46">20172 4826 0,'21'-21'0,"-42"42"0,42-63 0,-21 21 16,21-1-16,0 1 0,0 0 15,1 0-15,-1 0 0,0 21 16,0-21-16,0 21 0,0 0 16,1 0-16,-1 0 15,0 0-15,0 0 0,-21 21 16,21 0-16,-21 0 15,0 0-15,0 0 16,0 1-16,-21-1 0,0 0 0,0 0 0,0 0 16,-1-21-16,1 21 0,0 1 15,0-22-15,0 21 0,0-21 16,42 0 31,0 0-47,0 0 0,0 0 15,22 0-15,-22 0 0,0 21 16,0-21-16,0 21 0,22-21 0,-22 21 16,0-21-16,0 21 0,0-21 15,-21 22-15,0-1 0,0 0 16,0 0-16,0 0 0,-21-21 16,0 21-16,0-21 0,-22 0 15,22 22-15,-21-22 0,0 0 16,-1 0-16,22 21 0,-21-21 15,21 0-15,-22 0 0,22 0 0,0 0 16,0 0-16,0 0 0,-1 0 0,22-21 16,0-1-16,-21 22 0,0-21 15,21 0-15</inkml:trace>
  <inkml:trace contextRef="#ctx0" brushRef="#br0" timeOffset="18577.31">20024 4466 0,'-22'-21'16,"22"42"15,0 0-31,0 1 16,0-1-16,0 0 15,0 0-15,0 0 16,0 0-16,22-21 31,-1 0-31,0 0 0</inkml:trace>
  <inkml:trace contextRef="#ctx0" brushRef="#br0" timeOffset="18781.18">20659 4424 0,'21'0'16,"-42"0"-16,63 0 0,-21-21 0,0 21 15,0 0-15,1 0 16,-1 21-16,-21 0 0,0 0 16,0 0-16,0 1 15,0-1-15,0 0 0,-21-21 0,-1 21 16,1-21-16,21 21 15,-21-21-15,0 21 0,0-21 0</inkml:trace>
  <inkml:trace contextRef="#ctx0" brushRef="#br0" timeOffset="20023.72">13801 7684 0,'-22'21'15,"44"-42"-15,-65 42 0,22 0 0,21 0 0,-21-21 16,21 21-16,-21-21 0,42 0 31,0 0-31,0 0 16,0 0-16,1 0 0,20 0 15,43-21-15,-43 21 0,85-21 16,-64 21-16,1-21 16,21 21-16,-22-21 0,22 21 0,-1-22 15,1 22-15,0-21 0,-1 21 16,22-21-16,0 21 0,21-21 0,-21 0 0,21 21 15,-21-21-15,21 21 16,0-22-16,0 22 0,0-21 0,0 21 16,0-21-16,21 0 0,-42 21 0,21-21 0,0 0 15,0 21-15,-21-22 16,21 1-16,0 0 0,-22 21 0,22-21 16,-21 21-16,21-21 0,-21 0 0,0 21 15,21-22-15,-21 22 0,0-21 16,-1 0-16,1 21 0,0-21 0,0 0 15,0 21-15,-22-21 0,1-1 0,84 1 16,-20 0 0,-65 0-16,-20 21 0,20-21 0,-20 21 15,-1-21-15,-20-1 0,-1 22 0,0 0 16,1-21-16,-1 21 0,-21 0 16,22-21-16,-22 21 15,-21-21-15,21 21 0,-21-21 16,0 0-1,-21 21 1,0 0-16,-1 0 0,-20 0 16,21 0-16,-21 0 0,-1 0 15,22 0-15,-21 0 0,-1 0 0,22 0 16,0 0-16,0 0 0,0 0 0,42 0 31,0-22-15,21 22-16,-20-21 0,-1 21 0,21 0 15,0 0-15,-20 0 16,20-21-16,-21 21 0,21 0 0,-20 0 16,20 0-16,-21 0 0,-21 21 15,0 0 1,0 1-16,0-1 16,-21-21-16,0 21 0,0-21 0,-1 21 15,1-21-15,0 0 16</inkml:trace>
  <inkml:trace contextRef="#ctx0" brushRef="#br0" timeOffset="20675.53">22288 4826 0,'0'0'0,"22"-21"15,-1 0-15,0 0 0,-21-1 16,0 1-16,21 0 0,-21 0 16,-21 21-1,0 0 1,0 0-16,-1 21 0,1 0 15,-21 0-15,21 1 16,0 20-16,-1-21 0,-20 21 0,21-20 0,0 20 16,0-21-16,-1 43 15,22-22-15,-21-21 16,21 0-16,0 0 0,0 1 0,0-1 16,0 0-16,21-21 15,1 0-15,-1 0 0,0 0 0,0 0 16,0 0-16,22 0 15,-22 0-15,0 0 0,0-21 0,43 0 16,-43-1-16,0 1 0</inkml:trace>
  <inkml:trace contextRef="#ctx0" brushRef="#br0" timeOffset="20948.37">22013 4593 0,'0'0'0,"-21"0"0,0 0 16,21 21 0,-21-21-16,0 0 15,21 22-15,0-1 16,0 0-16,0 0 15,0 0 1,21-21 0,0 0-16,0 0 15,0 0-15</inkml:trace>
  <inkml:trace contextRef="#ctx0" brushRef="#br0" timeOffset="21148.26">22648 4551 0,'21'0'0,"-42"0"0,64 0 16,-22 0-16,-21 21 15,0 0 1,0 0-16,0 1 16,0-1-16,-21 0 0,-1 0 15,1 0 1,21 0-16,-21 1 0,21-1 0,-21 0 15</inkml:trace>
  <inkml:trace contextRef="#ctx0" brushRef="#br0" timeOffset="22416.53">14139 8509 0,'0'0'0,"0"21"0,-21-21 16,0 21-16,0-21 15,21 22-15,0-1 16,21-21 15,21 0-15,-21 0-16,64 0 15,-21-21-15,-1 21 0,1-22 0,-1 22 16,1-21-16,20 0 0,1 21 0,21-21 16,0 0-16,-1 0 0,22-1 15,0 1-15,0 0 0,149-21 16,-149-1-16,169-20 0,-148 42 16,21-22-16,-20 22 15,-1-21-15,21 21 0,0-22 0,1 22 16,-1 0-16,0-21 0,1 21 0,168-22 15,149 1 1,-317 21-16,-22 0 0,0 21 16,-21-22-16,21 22 0,-21-21 0,-21 21 15,0-21-15,0 21 0,-1-21 16,-41 0-16,21 21 0,-22-21 0,1-1 16,-1 22-16,64-42 0,-85 42 15,22-21-15,-22 0 16,1 0-16,41-1 0,-41 1 15,-1 21-15,0-21 0,1 21 0,-1 0 16,-21 0-16,21-21 0,1 21 0,-1 0 16,0 0-16,-20-21 0,-22 0 0,21 21 15,21 0-15,0 0 16,22-22 0,-43 22-16,-21-21 0,21 21 0,-21-21 31,-21 21-16,0 0-15,0 0 16,0 0-16,-1 0 0,1 0 16,0 0-16,0 0 0,0 0 15,0 0-15,42 0 63,0 0-63,0 0 15,0 0-15,22 0 0,-22 0 0,0-21 16,21 21-16,-21 0 0,1 0 0,-1 0 16,0 0-1,-21 21 1,0 0-16,0 0 0,-21 1 16,0-1-16,-1 0 0,1-21 15,-21 21-15,21 0 0,0 0 16,-22-21-16,22 0 0,0 22 0,-21-22 15,20 0-15,22-22 16,0 1-16</inkml:trace>
  <inkml:trace contextRef="#ctx0" brushRef="#br0" timeOffset="23292.03">23897 5017 0,'0'21'16,"0"0"0,0 0-16,0 0 15,0 0-15,-21-21 16,42 0 15</inkml:trace>
  <inkml:trace contextRef="#ctx0" brushRef="#br0" timeOffset="23816.73">23643 4636 0,'0'0'0,"-21"-22"31,0 22 1,21 22-32,0-1 15,0 0-15,-21 0 16,21 21-16,0-20 15,0-1-15,0 0 16,21-21 15</inkml:trace>
  <inkml:trace contextRef="#ctx0" brushRef="#br0" timeOffset="24148.54">23961 4636 0,'0'21'63,"0"0"-63,-22 0 0,22 0 15,0 0-15,-21 22 16,21 20-16,-21-42 16,21 22-16,0-22 0,-21 0 0,21 0 15,0 0-15,0 1 0,0-1 16,0 0-16,0 0 0,0 0 16,0-42 15,21 0-16</inkml:trace>
  <inkml:trace contextRef="#ctx0" brushRef="#br0" timeOffset="24588.29">23982 4720 0,'0'-21'0,"0"0"31,0 0-15,21 21-1,0 0-15,0 0 16,0 0-16,1 0 16,-1 0-16,0 0 0,21 0 15,-21 0-15,1 0 16,-1 0-16,-21 21 0,21 0 15,0-21-15,0 21 0,-21 0 0,0 1 16,21-1-16,-21 0 0,0 0 16,0 0-16,0 22 0,0-22 0,0 0 15,-21 0-15,0 0 0,0 0 16,0-21-16,0 22 0,-22-1 16,22-21-16,-42 21 0,20-21 15,22 0-15,-21 21 0,21-21 16,-1 0-16,1 0 0,0 0 15,21-21 32,21 0-47,0 21 16,1-21-16</inkml:trace>
  <inkml:trace contextRef="#ctx0" brushRef="#br0" timeOffset="24876.13">24490 4551 0,'0'0'0,"0"-21"0,21 21 31,-21 21 0,0 0-31,0 0 16,21-21-16,-21 21 0,0 1 16,21-1-1,-21 0-15,0 0 16,-21 0 15,0-21-31</inkml:trace>
  <inkml:trace contextRef="#ctx0" brushRef="#br0" timeOffset="31848.14">15430 4995 0,'0'-21'0,"0"42"0,0-63 0,0 21 16,-21 21-16,21-21 0,-21 0 15,21-1-15,-21 22 0,0 0 16,0 0-16,-1 0 16,1 0-16,0 0 0,0 22 0,0-1 15,0 0-15,-85 64 16,85-43-16,-22 0 16,22 1-16,-21-1 0,21 0 0,-1 1 0,1-1 15,0 0-15,0 1 0,21-1 16,0 0-16,0 43 15,21 0-15,0-43 16,0-21-16,22-21 0,-22 21 16,21 0-16,1-21 0,-1 0 0,0 0 15,1 0-15,-22 0 0,21-21 16,0 21-16,22-42 0,-22 0 16,-21 20-16,1-20 0,-1 21 0,0-21 15,0-1-15,-21 1 0,0-22 16,0 22-16,0 0 0,-21-128 15,-21 65 1,20 62-16,1 1 0,-21 0 0,0 20 16,-1 1-16,22 0 0,-21 21 15,-1 0-15,1 0 0,0 0 0,-1 21 16,22 22-16,-21-22 0,0 21 0,20 0 16,1 22-16,-42 84 15,63-84-15,0-22 16,0 0-16,0 1 0,0 20 0,0-42 15,21 22-15,0-1 0,0-21 16,22 0-16,-22 0 0,21 1 0,-21-1 16,22-21-16,41 0 15,-20 0-15,-43 0 0,21-21 16,-21-1-16,1 1 0,-1 0 16,-21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6:01:07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3937 1990 0</inkml:trace>
  <inkml:trace contextRef="#ctx0" brushRef="#br0" timeOffset="2963.03">1947 1228 0,'0'-21'63,"0"-1"-48,0 1 1,0 0-16,0 0 16,-21 0-1,21 0-15,-21-1 16,0 1-16,0 0 0,-1 0 16,1 21-16,0-21 0,0 21 15,0 0-15,-22 0 0,22 0 16,-21 0-16,21 0 0,-22 0 0,1 21 15,21 0-15,-21 0 0,20 0 16,-20 22-16,21-22 0,0 21 16,0 1-16,21-1 0,-22 0 0,22 1 15,-21 41-15,21-41 16,0-1-16,0 21 16,0-20-16,0-1 0,0 0 0,21 1 15,1-1-15,-1 0 0,42 22 16,-20-43-16,-22-21 15,21 21-15,0-21 0,1 0 0,-1 0 16,0 0-16,1 0 0,-1 0 16,-21-21-16,22 0 0,-1 0 0,-21 0 15,0-1-15,0 1 0,1 0 16,-1-21-16,0 21 0,0-22 16,0 22-16,-21-21 0,21 21 0,-21-1 15,22-20-15,-1 21 16,-21 0-16,0 0 0,0-1 15,21 1-15,-21 0 0,-21 42 47,21 0-47,-21-21 0,21 22 16,0 20-16,0-21 0,0 0 16,0 22-16,0-22 0,0 0 0,0 21 15,0-21-15,0 1 0,0-1 16,0 0-16,21 0 0,0 0 15,0-21-15,0 0 0,0 0 0,1 0 16,20 0-16,-21 0 16,21 0-16,1-21 0,-22 21 0,21-21 15,-21 0-15,1-22 0,20 22 16,-21 0-16,0-21 0,0 21 16,1-22-16,-1 22 0,-21-21 0,0 21 15,0-22-15,0 22 0,-21 0 16,-1 0-16,1 0 0,-21 21 0,0 0 15,20 0-15,-20 0 0,-21 0 16,20 0-16,1 0 0,0 21 16,20 0-16,-20 0 0,21 0 0,0 0 15,0 1-15,21-1 0,-22 21 16,22-21-16,0 0 0,0 22 16,0-22-16,22 0 0,-1 21 15,21-20-15,-21-1 0,0-21 16,22 21-16,-1-21 0,0 0 0,1 0 15,-1 0-15,0 0 0,1 0 16,-1-21-16,22 0 0,-22-1 0,0 1 16,1 0-16,-22 0 0,21-21 15,0 20-15,-20 1 0,-1-21 16,0 21-16,0 0 0,0-1 0,-21 1 16,0 0-16,0 0 0,0 42 46,0 0-46,0 0 16,0 1-16,0 20 0,0-21 16,0 21-16,0 22 0,0-22 0,0 1 15,0 20-15,0-21 0,0 22 16,0-22-16,0 22 0,0-22 16,0 0-16,0 170 15,0-170 1,0-20-16,0-1 0,0 0 0,0-42 47,0 0-47,0-1 15,0 1-15,0 0 0,0-21 0,0-1 0,0 1 16,0 0-16,0-22 16,0 1-16,0-1 0,0-20 0,0 20 15,0 1-15,21-1 0,-21 1 16,22 20-16,-22-20 0,0 20 0,21 1 15,0 21-15,0-21 0,-21 20 16,21 1-16,0 0 0,1 21 16,-1 0-16,0 0 0,0 0 0,0 0 15,0 0-15,22 21 0,-22 0 16,0 1-16,0-1 0,-21 0 16,0 0-16,0 21 0,0-20 15,0-1-15,0 21 0,-21-21 0,-21 22 16,21-22-16,-1 0 0,-41 21 15,42-21-15,0 1 16,-1-22-16,1 21 0,0-21 0,0 0 31,21-21 1,21-1-32,0 1 0,0 0 15</inkml:trace>
  <inkml:trace contextRef="#ctx0" brushRef="#br0" timeOffset="3623.67">3746 1312 0,'0'0'0,"0"-21"0,-21 21 47,0 21-47,21 1 0,-21 20 16,0-21-16,21 0 0,-21 0 15,21 1-15,0-1 0,0 21 16,0-21-16,0 0 0,0 1 16,0 20-16,0-21 15,21 0-15,0-21 0,0 0 16,0 0-16,0 0 0,1 0 0,-1 0 16,21-21-16,-21 0 0,0 0 15,1 0-15,20-1 0,-21 1 0,-21 0 16,21 0-16,0-21 0,-21 20 15,0 1-15,22 0 0,-1 0 0,-21 0 16,0 0-16,0-1 16,0 44 15,0-1-15,0 0-16,0 0 15,0 21-15,-21-20 0,-1 20 0,22 0 16,-21 1-16,21-1 0,-21 85 15,21-64-15,0-20 0,0 20 16,0 1-16,0-22 0,0 22 16,0-22-16,0 21 0,21-20 0,0-1 15,-21 0-15,22 22 0,-22-22 16,21 1-16,-21-1 0,0 0 0,0 1 16,0-1-16,0 0 15,0-21-15,0 22 0,0-22 0,-21 0 0,21 0 16,-22-21-16,1 0 0,0 0 15,0 0-15,0 0 0,0 0 16,-1-21-16,1 0 0,-21-21 16,21 20-16,0-20 0,-22 0 0,22 21 15,0-22-15,0 1 0,0 0 16,-1 20-16,22-20 0,-21-21 16,21 41-16,0 1 0,0 0 15,0 0-15,43 0 0,-22 0 0,0-22 16,21 22-16,-21 0 0,22 0 15,-1-22-15,-21 22 0</inkml:trace>
  <inkml:trace contextRef="#ctx0" brushRef="#br0" timeOffset="3943.8">5165 1058 0,'0'-21'0,"0"42"0,0-63 16,-22 21-16,1 21 15,21 21 1,-21 0-16,21 0 0,0 1 16,0 20-16,0 0 0,0 1 15,0-1-15,0 0 0,0 43 16,0-43-16,0 1 0,0-1 15,-21 0-15,21 1 0,0 62 16,0-83-16,0-1 16,0 0-16,21-21 15,0 0 1,-21-21-16,21 0 0,1-1 0,-1 1 16</inkml:trace>
  <inkml:trace contextRef="#ctx0" brushRef="#br0" timeOffset="4415.76">5440 995 0,'0'0'0,"0"-21"0,0 42 31,0 0-31,21 21 16,-21-20-16,0 20 0,0 0 15,0 1-15,0-22 0,0 21 16,0 0-16,0 1 0,0-22 15,0 21-15,0-21 0,0 22 0,0-22 16,-21 0-16,21 0 0,0 0 0,0 1 16,-21-22-1,21 21-15,-22-21 0,22-21 16,0-1 0,0 1-16,0 0 0,0 0 15,0 0-15,0 0 0,22-22 16,-1 22-16,0 0 0,0-21 0,21 20 15,-20 1-15,20 0 0,-21 0 16,21 0-16,-20 21 0,20 0 0,-21 0 16,21 0-16,-20 0 0,-1 21 15,0 0-15,0 0 0,-21 0 0,0 1 16,21-1-16,-21 0 16,0 21-16,0-21 0,0 1 0,0-1 15,0 0-15,0 0 0,-21 0 16,0 0-16,21 1 0,0-1 0,-21 0 15,21-42 17,0 0-32,21-1 15</inkml:trace>
  <inkml:trace contextRef="#ctx0" brushRef="#br0" timeOffset="4807.55">5990 1397 0,'0'21'16,"21"0"-16,0 1 16,1-22-1,-1 0-15,0 0 0,0 0 16,0 0-16,0 0 16,1 0-16,-22-22 0,21 22 0,0-21 15,-21 0-15,0 0 16,0 0-16,0 0 0,0-1 0,0 1 15,0 0-15,0 0 0,0 0 16,-21 21-16,0 0 16,-1 0-16,22 21 0,-21-21 15,0 21-15,0 0 0,0 22 16,0-22-16,-1 0 0,22 21 0,0-21 16,0 22-16,0-22 0,0 0 15,0 21-15,0-20 0,0-1 16,0 0-16,0 0 0,22-21 15,-1 0-15,0 0 0,0 0 16,0 0-16,0-21 0,1 0 16,-1 21-16,0-21 0,0-1 15,-21 1-15,0 0 0,21 0 0,-21 0 16,21-22-16</inkml:trace>
  <inkml:trace contextRef="#ctx0" brushRef="#br0" timeOffset="5020.43">4530 1355 0,'0'0'0,"0"0"31,42 0-31,0 0 15,1 0-15,-1 0 0,0-21 0,1-1 16,-1 22-16,0-21 0,1 21 16</inkml:trace>
  <inkml:trace contextRef="#ctx0" brushRef="#br0" timeOffset="5652.07">7281 1143 0,'0'0'0,"0"-21"0,0 0 0,0 0 16,0-22-16,21 1 15,-21 21-15,22 0 0,-1-1 16,0 1-16,0 21 15,0 0-15,0 0 0,1 21 16,-1 1-16,21-1 0,-21 21 16,0 0-16,1 1 0,-1-1 0,0 0 15,0 1-15,0 20 0,-21-20 16,0-1-16,0 0 0,0 1 0,0-22 16,0 21-16,0-21 0,0 0 15,0 1-15,0-1 0,0-42 31,0-1-15,0 1-16,0 0 0,0 0 16,0-21-16,0 20 0,0-20 0,21 0 15,1-1-15,-1-20 0,0-1 16,0 22-16,-21-21 0,21-1 0,0 22 16,1-22-16,-1 43 0,0-21 15,-21 21-15,21 21 0,0 0 16,0 0-16,-21 21 15,22 0-15,-1 0 0,-21 21 16,0-20-16,0 20 0,21-21 0,-21 21 16,21-20-16</inkml:trace>
  <inkml:trace contextRef="#ctx0" brushRef="#br0" timeOffset="7093.24">8361 1524 0,'21'-21'32,"0"0"-32,-21 0 0,0-1 15,0 1-15,21 0 0,-21 0 16,0 0-16,0 0 0,0-22 0,0 22 16,0 0-16,0-21 15,0 20-15,0 1 0,0 0 0,-21 21 16,0 0-16,0 0 15,0 0-15,-1 0 0,1 21 0,0 0 16,0 22-16,0-22 0,0 21 16,-1-21-16,1 22 0,0-1 0,21-21 15,0 22-15,0-1 0,0-21 16,0 21-16,0-20 0,0-1 0,0 21 16,0-21-16,21-21 0,0 21 15,1-21-15,-1 0 0,21 0 16,-21 0-16,0 0 0,1-21 15,-1 0-15,0 0 0,0 0 16,0 0-16,22-22 0,-22 22 16,0-21-16,-21 21 0,21-22 15,0 22-15,-21-21 0,21 21 0,-21-22 16,0 22-16,0 0 0,0 0 16,0 42-1,0 0 1,0 0-16,-21 0 0,21 1 15,0-1-15,0 21 0,-21-21 0,21 0 16,0 22-16,0-22 0,0 21 16,0-21-16,0 1 0,0-1 0,0 0 15,0 0-15,21-21 16,0 21-16,1-21 0,-1 0 16,21 0-16,-21 0 0,0-21 15,22 0-15,-22 0 0,21 0 0,1-1 16,-22 1-16,0 0 0,21-21 15,-21-1-15,1 22 0,-1-21 0,0-22 16,0 22-16,0 0 0,0-22 16,1 1-16,-22-22 0,0 22 15,0 41-15,0-20 0,0 21 16,0 0-16,-22 21 16,1 0-16,21 42 0,-21-21 15,0 22-15,0-1 16,21 0-16,0 22 0,-21-22 0,21 22 15,-22-22-15,22 0 0,-21 1 16,21 20-16,0-21 0,0 1 0,0-22 16,0 21-16,0 1 0,0-22 15,0 0-15,21 0 0,1 0 0,-1 0 16,0-21-16,0 0 16,0 0-16,0 0 0,22 0 0,-22-21 15,0 0-15,0 0 0,0 0 16,1-22-16,-1 22 0,0 0 0,0-21 15,0 21-15,0-22 0,-21 22 16,22-21-16,-1 21 16,-21-1-16,0 44 31,0-1-31,0 0 0,0 0 16,0 0-16,0 0 0,0 1 15,0-1-15,0 0 0,0 0 0,0 0 16,0 0-16,0 1 0,21-1 15,0 0-15,0 0 0,0-21 16,1 0-16,-1 0 16,0 0-16,0 0 0,0 0 0,0-21 0,1 0 15,-1 0-15,0-1 16,0 1-16,0 0 0,0 0 0,1 0 16,-1-22-16,0 22 0,-21 0 15,21 0-15,-21 0 0,21 0 0,-21-1 16,0 1-16,0 42 31,0 1-15,0-1-16,-21 0 0,21 0 0,-21 21 15,21-20-15,0-1 0,0 0 16,0 0-16,0 0 0,0 0 16,0 1-16,21-1 0,0 0 0,0 0 15,1-21-15,-1 0 0,0 0 16,0 0-16,0 0 0,22 0 0,-22 0 15,21-21-15,0 21 0,22-42 16,-43 20-16,21 1 0,-20 0 16,-1-21-16,0 21 0,0-22 15,0 22-15,0-21 0,-21-1 0,0 22 16,0 0-16,0 0 0,0 0 16,0 0-16,-42 21 0,0 21 15,21 0 1,-1 0-16,1 0 0,0 0 0,21 22 15,-21-22-15,21 0 0,0 0 16,0 22-16,0-22 0,0 0 0,0 0 16,0 0-16,21 0 0,0 1 15,0-22-15,1 21 0,-1-21 16,0 0-16,0 0 0,0 0 16,0 0-16,1-21 0,20-1 15,-21 1-15,0 0 0</inkml:trace>
  <inkml:trace contextRef="#ctx0" brushRef="#br0" timeOffset="7816.16">11028 1355 0,'-21'21'0,"42"-42"0,-21 42 31,21-21-31,0 0 0,0 0 16,22 0-16,-1 0 0,0 0 16,-21-21-16,22 0 0,-1-1 0,0 1 15,1 0-15,-1 0 0,-21 0 16,22-22-16,-22 22 0,0-21 15,-21 0-15,0-1 0,0-20 0,0 20 16,0 1-16,0 0 0,-21 21 16,21-22-16,-21 22 0,-1 0 0,1 0 15,0 21-15,0 0 0,0 0 16,-22 0-16,22 0 0,0 21 0,0 21 16,-21 1-16,20 20 15,-20 64-15,21-42 0,21-22 16,-21 22-16,0 0 0,-1-1 15,22 1-15,0 0 0,-21-1 0,21 1 0,-21 0 16,21-1-16,-21 1 16,21 0-16,0-1 0,0 1 0,-21 0 15,21-1-15,0-20 0,0 20 0,0-20 16,0-1-16,0 22 16,0-43-16,21-20 0,0 20 0,0-42 15,0 21-15,1-21 0,20 0 16,0 0-16,-21-21 0,22 0 0,-1 0 15,0-1-15,1-20 0,20-43 16,-42 22-16,22-1 16,-22 1-16,0-1 0,0 1 0,-21-1 15,0 1-15,0-1 0,0 1 16,0-1-16,-42 1 0,21 21 0,-22-22 16,1 22-16,0-1 0,-22 22 0,22 0 15,-22-21-15,22 21 0,0 21 16,-1-22-16,1 1 0,0 21 15,21 0-15,-1 0 0,22-21 16,22 21 0,-1 0-16,21 0 15,-21-21-15,0 21 0,22 0 16,-1-21-16,-21 21 0,22 0 16</inkml:trace>
  <inkml:trace contextRef="#ctx0" brushRef="#br0" timeOffset="8206.93">11536 1439 0,'0'0'0,"0"-21"0,0 0 15,0 0-15,0 0 0,0 0 16,0-1-16,21 1 16,0 0-16,0 21 0,0 0 15,1 0-15,-1 0 0,21 0 0,-21 0 16,64 21-16,-64 0 15,21 1-15,-20-1 0,20 0 16,-21 21-16,0-21 0,-21 1 0,0 20 16,0-21-16,0 21 0,0-20 15,-21-1-15,-21 21 16,21-42-16,-1 21 0,1-21 0,0 0 16,0-21-1,21 0-15,0 0 16,0 0-16,0-1 0,0-20 0,0 21 15,0 0-15,21-22 16,0 22-16,-21 0 0,21-21 0,1 21 16,-1-1-16,0 1 0,0 21 15,0-21-15,0 21 0,1-21 0,-1 21 16,0 0-16,0 0 0,0 0 16,0 0-16,1 0 0,-1 0 15</inkml:trace>
  <inkml:trace contextRef="#ctx0" brushRef="#br0" timeOffset="9047.25">12446 1312 0,'-64'43'16,"43"-43"-16,0 21 16,0 0-16,0-21 15,0 21-15,21 0 0,-22 1 16,22-1-16,0 0 15,0 0-15,22 0 16,-1-21-16,0 0 0,0 0 16,0 0-16,0 0 15,1 0-15,-1 0 0,0-21 16,0 21-16,-21-21 0,0 0 16,21 21-16,-21-21 0,0-1 0,21 1 15,-21 0-15,0-21 0,0 21 16,0-1-16,0 1 0,0 0 15,0 0-15,0 0 0,0 0 16,0-1-16,22 22 0,-1 0 16,0 0-16,0 0 15,0 22-15,0-1 0,1 0 16,-22 0-16,21 0 0,0 0 16,-21 1-16,0-1 0,0 42 15,0-42-15,0 1 0,0-1 16,0 0-16,0 0 0,0 0 15,0 0 1,0-42 15,0 0-31,0 0 16,0 0-16,0 0 0,0-1 16,21-20-16,0 21 0,0 0 15,1-22-15,20 22 0,-21 0 0,0 0 16,22 0-16,-1 0 0,-21-1 15,21 22-15,-20 0 0,20 0 0,-21 0 16,0 22-16,0-1 0,-21 0 16,0 0-16,22 21 0,-22-20 0,0-1 15,0 0-15,0 0 0,0 0 16,0 22-16,0-22 16,-22 0-16,22 0 0,-21-21 15,21 21-15,-21-21 0,21-21 31,0 0-15,0 0-16,0 0 0,0-1 0,42 1 16,-20 0-16,-1 0 0,21-21 15,0-1-15,1 22 0,-1-21 0,0 21 16,1-1-16,-1 1 0,-21 21 16,0 0-16,1 0 0,-1 0 0,0 21 15,-21 1-15,21-1 0,-21 0 16,0 21-16,0-21 0,0 1 15,0 20-15,-21-21 0,0 0 16,21 0-16,0 22 0,-21-22 0,-1 0 16,1 0-16,21 0 15</inkml:trace>
  <inkml:trace contextRef="#ctx0" brushRef="#br0" timeOffset="9510.98">15198 995 0,'0'-21'0,"0"42"0,0-63 0,0 20 16,0 1-16,0 42 15,0 22 1,0-22-16,0 21 0,0 22 16,0-22-16,0 0 0,0 1 0,0 20 15,0-20-15,0-1 0,0-21 16,0 21-16,-22 1 0,22-22 0,-21 21 16,21-21-16,0 1 0,0-1 15,0 0-15,21-21 31,1 0-31,-1-21 16,0 0-16,21-1 0</inkml:trace>
  <inkml:trace contextRef="#ctx0" brushRef="#br0" timeOffset="11455.06">15875 1376 0,'0'0'0,"42"-21"0,43-64 31,-85 64-31,0 0 0,0 0 16,0-1-16,0-20 0,0 21 0,-21 0 16,0 0-16,-1-1 0,1 1 15,0 21-15,0 0 16,0 0-16,0 0 0,21 21 16,-22 1-16,1 20 0,0-21 0,0 21 15,0 1-15,21-1 0,-21 0 16,21 1-16,-22-1 0,22 0 0,0-20 15,0 20-15,0-21 0,0 0 0,0 0 16,0 1-16,0-1 0,22-21 16,-1 0-16,0 0 0,0 0 0,0 0 15,0 0-15,1 0 0,-1-21 16,21-1-16,-21 22 0,0-21 0,1 0 16,-1 0-16,0-21 15,0 20-15,0 1 0,0-21 0,-21 21 16,22-22-16,-1 22 0,-21-21 15,0 21-15,21 0 0,-21 42 32,0 0-17,-21 0-15,21 0 0,0 22 16,-21-22-16,21 0 0,-22 21 0,22-21 16,0 22-16,0-22 0,0 21 15,0-21-15,0 1 0,0-1 0,0 0 16,0 0-16,22 0 0,-1 0 15,0-21-15,0 0 0,21 0 0,-20 0 16,20 0-16,0 0 16,1-21-16,-22 0 0,21 0 0,0 0 15,-20 0-15,20-22 0,0 22 16,-21 0-16,1-21 0,-1 20 0,0-20 16,0 21-16,-21 0 0,0 0 15,0-1-15,0 1 0,-21 21 16,0 0-16,0 0 15,-1 0-15,1 0 0,0 21 0,21 1 16,-21-1-16,21 0 16,0 0-16,0 0 0,0 0 15,21 1-15,0-1 0,0 0 16,-21 0-16,22-21 0,-1 21 16,0 0-16,-21 1 0,21-1 0,0-21 15,-21 21-15,21 0 0,-21 0 16,22-21-16,-1 0 15,0 0 1,0 0-16,0 0 0,0-21 16,1 0-16,-1 21 0,0-21 15,0 0-15,21-1 0,-20 1 16,20-21-16,-21 21 0,21 0 16,-20-22-16,20 22 0,-21-21 0,0 21 15,0-22-15,-21 22 0,0 0 0,0 0 16,0 0-1,-21 21-15,0 0 16,0 0-16,21 21 0,-21 0 0,21 0 16,0 0-16,0 0 0,0 1 15,0-1-15,0 0 0,0 21 0,0-21 16,0 1-16,0-1 0,21 0 16,0 0-16,0 21 0,-21-20 0,21-1 15,1 0-15,-1 0 0,0-21 16,21 42-16,1-42 15,-22 0-15,21 0 0,-21 0 16,22 0-16,-1 0 0,0 0 0,1 0 16,-1 0-16,0-21 0,-21 0 15,22 0-15,-1 0 0,-21 0 16,22-1-16,-22-20 0,0 21 0,0 0 16,-21-22-16,0 22 0,0-21 0,0 21 15,0 0-15,0-1 0,0 1 16,0 0-16,-21 0 0,0 21 0,0 0 15,-1 0-15,-20 0 16,21 0-16,-21 0 0,20 21 0,-20 0 16,21 0-16,-21 1 0,20-1 0,1 21 15,0-21-15,0 0 0,0 22 16,21-22-16,0 0 0,0 0 16,0 22-16,0-22 0,0 0 0,21-21 15,0 21-15,0-21 0,0 0 16,1 0-16,-1 0 0,0 0 0,0 0 15,0 0-15,0 0 16,1-21-16,20 0 0,-21 0 0,0-1 0,0 1 16,1 0-16,-1 0 0,-21-21 15,21 20-15,-21 1 0,21 0 0,-21 0 16,0 0-16,0 42 31,0 0-31,0 0 16,0 0-16,-21 1 15,21-1-15,0 0 0,0 0 0,0 0 16,0 0-16,0 1 0,0-1 16,21 0-16,0-21 15,0 0-15,22 0 0,-22 0 16,0 0-16,21 0 0,-20 0 16,20-21-16,-21 0 0,0 21 0,22-22 15,-22 1-15,21 0 0,-21-21 16,0 21-16,1-1 0,-1-20 0,0 21 15,-21 0-15,0 0 0,21-1 16,-42 44 15,0-1-31,0-21 0,21 21 16,0 0-16,0 0 0,-22 0 16,22 1-16,0-1 0,0 0 15,0 0-15,22-21 0,-1 21 16,0-21-16,21 0 15,-21 0-15,1 0 0,-1 0 0,21 0 16,-21-21-16,0 0 0,1 21 16,-1-21-16,0 0 0,0-1 15,-21 1-15,21 0 16,-21 0-16,21 0 0,-21 0 0,0 42 47,0 0-47,0 0 0,-21 0 15,21 22-15,0-22 0,0 21 0,0 0 16,0 22-16,0-22 0,0 22 16,21-1-16,-21 43 15,0-42-15,0-22 0,0 21 0,0-20 16,0 20-16,0 1 0,0-22 16,0 22-16,0-1 0,-21-21 0,0 1 15,0-1-15,21 0 0,-21-20 16,0-1-16,-1 0 0,1 0 0,0-21 15,0 0-15,0 0 0,-22 0 16,22-21-16,-21 0 0,0 0 0,-1-1 16,1-20-16,0 21 0,-1-21 0,22 20 15,-21-20-15,21 21 0,-43-43 16,64 22-16,0 0 0,0 21 16,0-22-16,0 1 0</inkml:trace>
  <inkml:trace contextRef="#ctx0" brushRef="#br0" timeOffset="11835.59">19981 741 0,'0'-21'16,"0"42"-16,21-42 0,-21 0 0,0-1 16,0 1-16,0 0 0,0 42 31,0 0-15,0 22-16,0-1 0,0 0 15,-21 22-15,21-1 0,-21 1 0,21-1 16,0 1-16,-21-22 0,21 22 15,-21-22-15,21 0 0,-21-20 0,21 20 16,0-21-16,0 0 0,0 0 16,0 1-16,21-22 31,0-22-31,0 1 16,0 0-16,0 0 15,1 0-15</inkml:trace>
  <inkml:trace contextRef="#ctx0" brushRef="#br0" timeOffset="12160.4">20256 1080 0,'0'0'0,"0"21"16,0 0-16,-21 0 15,21 0-15,0 0 0,-21 1 16,21-1-16,-21 21 0,21-21 0,0 0 16,0 1-16,0-1 15,0 0-15,21-21 0,0 0 0,0 21 16,1-21-16,20 0 0,-21 0 15,21 0-15,-20 0 0,20 0 0,0-21 16,-21 21-16,22-21 16,-22 0-16,21-1 0,-21 1 0,-21 0 15,0-21-15,0 21 0,0-22 16,0 22-16,0-21 0,-42-22 16,21 43-16,0 21 0,-22-21 15,22 21-15,-21 0 0,21 0 0,0 0 16,-22 0-16,22 0 0,0 0 15,0 21-15,0-21 0,-1 21 0,1-21 16,21 21-16,-21-21 0,0 0 16,0 0-1</inkml:trace>
  <inkml:trace contextRef="#ctx0" brushRef="#br0" timeOffset="12355.29">19833 974 0,'0'-21'32,"21"21"-32,0 0 15,1 0-15,-1-22 0,0 22 16,21 0-16,-21 0 0,22-21 16,-22 21-16,21 0 0,1 0 15,-22 0-15,21 0 0,0 0 16,1 0-16,20 0 0</inkml:trace>
  <inkml:trace contextRef="#ctx0" brushRef="#br0" timeOffset="13407.2">21717 1439 0,'0'0'0,"63"0"16,-41 0 0,-1-21-16,0 0 0,0 21 15,0-21-15,0 0 0,22 21 0,-22-21 16,0-1-16,0 1 0,0 0 16,-21-21-16,22 21 0,-22-43 15,0 22-15,0 21 0,0-1 16,-22 1-16,1 0 0,0 21 0,-21 0 15,21 0-15,-22 0 0,1 21 16,-22 0-16,22 1 0,0-1 0,-22 21 16,22-21-16,0 22 15,-1-1-15,1-21 0,21 21 0,0 1 16,-1-22-16,1 0 0,21 21 16,0-20-16,0-1 0,0 0 15,21 0-15,1-21 0,-1 0 16,0 0-16,0 0 0,21 0 0,-20 0 15,20 0-15,0 0 0,-21 0 16,22-21-16,-22 0 0,21 0 0,1 21 16,-22-22-16,21-20 0,-21 21 15,22 0-15,-22 0 0,0-22 0,0 22 16,-21 0-16,0 0 16,21 0-16,-21-1 0,-21 44 31,0-1-31,0 0 0,21 21 15,0-21-15,-21 1 0,21-1 16,0 21-16,0-21 0,0 0 0,0 1 16,0-1-16,21 0 0,0-21 15,0 21-15,0-21 0,0 0 0,1 0 16,-1 0-16,0 0 0,0 0 16,0 0-16,0 0 0,22-21 0,-22 0 15,0 21-15,0-21 0,0-1 16,1 1-16,-22 0 0,0-21 15,21 21-15,-21-43 0,21 43 16,-21 0-16,0 0 0,0-1 16,0 1-16,0 42 15,0 1 1,-21-1-16,0 21 0,21-21 16,-22 0-16,22 22 0,0-22 0,0 0 15,-21 21-15,21-20 0,0-1 16,-21-21-16,21 21 0,0 0 0,0-42 62,0 0-62,0 0 0,0-1 16,0-20-16,21 21 0,0 0 16,1-22-16,20 22 0,-21-21 15,21 0-15,1-1 0,-1 22 0,-21 0 16,22 0-16,-1 0 0,-21-1 15,0 22-15,0 0 0,1 22 16,-1-1-16,-21 0 0,21 0 0,-21 0 16,0 43-16,0-43 15,0 21-15,0-21 0,0 1 0,-21 20 16,21-21-16,-21 0 0,-1-21 16,22 21-16,0 1 0,-21-22 15,21 21-15,21-42 47,1-1-47,-1 22 16,0-21-16,21 0 0,1 0 0</inkml:trace>
  <inkml:trace contextRef="#ctx0" brushRef="#br0" timeOffset="13794.98">23093 1164 0,'0'0'16,"21"-21"-16,0-21 0,0 21 0,0 21 15,-21-22-15,0 44 16,0-1-1,0 0-15,-21 0 0,0 0 16,0 22-16,0-22 0,0 21 0,-1-21 16,1 0-16,21 22 0,0-22 15,0 0-15,0 0 0,0 0 0,0 1 16,0-1-16,0 0 16,21-21-16,1 0 0,-1 0 15,0 0-15,0 0 0,0 0 16,0 0-16,22-21 0,-22 21 15,0-21-15,0-1 0,0 1 0,1-21 16,-22 21-16,21-22 0,-21 1 0,21-43 16,-21 43-16,0 21 15,0-21-15,-21 20 0,0 1 16,-1 0-16,1 21 0,-21 0 16,21 0-16,-22 0 0,22 21 0,-21 0 15,21-21-15,0 22 0,-22-1 16,22 0-16,21 0 0,0 0 15,0 0-15,0 1 16,42-22-16,-20 0 0,-1 0 16,0 0-16,21 0 0,-21 0 15,22-22-15,-1 22 0</inkml:trace>
  <inkml:trace contextRef="#ctx0" brushRef="#br0" timeOffset="14064.83">23770 804 0,'0'0'0,"21"-42"0,0 21 15,-21 0-15,-21 42 32,0 0-32,0 21 15,0 1-15,0-1 0,-22 0 16,22 1-16,0 20 0,0-20 0,0-1 16,21 0-16,-22 1 0,22-1 15,-21-21-15,21 21 0,-21-20 0,21-1 16,0 0-16,0 0 0,0 0 15,0 0 1,21-21-16,0 0 16,1 0-16,-1-21 0,0 21 15,0-21-15,0 0 0,0 0 0,22-22 16,-22 22-16,21-21 0</inkml:trace>
  <inkml:trace contextRef="#ctx0" brushRef="#br0" timeOffset="14826.99">24130 826 0,'0'0'0,"21"-22"0,-21 1 15,0 0-15,-21 42 16,0 22 0,21-22-16,-21 21 0,-1 0 0,1 1 15,0-1-15,0 0 16,21 1-16,-21-1 0,21 0 0,0 1 16,0-1-16,0-21 0,0 0 15,0 22-15,0-22 0,0 0 0,21-21 16,-21 21-16,0 0 0,21-21 15,0 0 1,0 0-16,1 0 16,-1-21-16,-21 0 0,21 0 0,0 21 15,0-21-15,0 0 0,1-1 16,-22 1-16,21 0 0,0 21 16,-21-21-16,0 42 31,0 0-31,0 0 0,0 1 15,0-1-15,0 0 0,0 0 16,0 0-16,0 0 16,21 1-16,0-22 15,0 0-15,1 0 16,-1 0-16,0 0 0,0 0 16,0-22-16,22 22 0,-22-21 15,0 0-15,21 0 0,-21 21 0,1-42 16,20 20-16,-21 1 0,0 0 15,0-21-15,-21 21 0,0-1 16,-21 22 0,0 22-1,0-1-15,0 0 0,0 0 16,21 0-16,-22 0 0,22 1 0,-21-22 16,21 21-16,0 0 0,0 0 0,0 0 15,21-21 1,1 0-16,-1 0 0,0 0 15,0 0-15,0 0 0,0 0 16,1 0-16,20 0 0,-21-21 0,0 0 16,22 21-16,-22-21 0,21 0 15,-21-1-15,22 1 0,-22 0 0,21 0 16,-21 21-16,0-21 16,1 0-16,-22 42 15,0 0 1,0 0-16,0 0 0,-22 0 15,22 1-15,0-1 0,0 0 16,0 0-16,0 0 0,0 0 16,0-42 31,0 0-47</inkml:trace>
  <inkml:trace contextRef="#ctx0" brushRef="#br0" timeOffset="15051.87">23389 1058 0,'-63'22'16,"126"-44"-16,-190 44 0,85-22 0,-1 0 15,1 21-15,63-21 31,22 0-15,-22 0-16,21-21 0,22 21 16,-22 0-16,21 0 0,22-22 0,0 1 15,-1 21-15,1 0 0,0-21 16</inkml:trace>
  <inkml:trace contextRef="#ctx0" brushRef="#br0" timeOffset="15883.39">25569 1207 0,'21'0'16,"-42"0"-16,64 0 0,-22 0 0,0-22 15,0 22-15,0-21 0,0 0 0,-21 0 16,0 0-1,-21 0-15,0 21 16,0 0-16,0 0 0,-22 0 16,22 0-16,-21 21 0,21 0 0,-22 0 15,1 0-15,21 0 0,-21 1 16,20-1-16,1 21 0,0-21 16,0 0-16,21 1 0,0-1 15,0 0-15,0 0 0,0 0 16,21 0-16,0-21 0,0 0 15,1 0-15,-1 0 0,0 0 16,21 0-16,-21 0 0,1 0 16,-1 0-16,0-21 0,0 0 0,0 21 15,0-21-15,1 0 0,-1 0 16,0-1-16,-21 1 0,0 0 0,21 0 16,-42 42 15,0 0-31,21 0 15,0 1-15,-21-1 0,21 0 16,0 0-16,0 0 16,0 0-16,21-21 15,0 0-15,0 0 16,21 0-16,-20 0 0,-1 0 16,0 0-16,21 0 0,-21 0 15,1-21-15,20 0 0,-21 21 0,21-21 16,-20 0-16,-1 21 0,0-21 15,0-1-15,0 1 0,0 21 0,1-21 16,-22 42 15,0 0-15,0 1-16,0-1 16,0 0-1,21-21-15,0 0 16,0 0-16,0 0 15,0 0-15,1 0 0,-1 0 16,0 0-16,0 0 0,0 0 16,0 0-16,1-21 15,-22 42 32,-22-21-47,1 21 0,21 0 16,-21-21-16,21 21 0,-21-21 15,21 22-15</inkml:trace>
  <inkml:trace contextRef="#ctx0" brushRef="#br0" timeOffset="16978.91">26522 1736 0,'0'0'16,"0"21"-16,0 0 16,-21-21-16,-1 0 15,1 21-15,0-21 16,0 0-16,-21 0 0,20 21 16,-20-21-16,0 0 0,-22 0 0,22 0 15,-22 22-15,1-22 0,-1 0 16,-20 0-16,-1 0 0,22 0 0,-22 21 15,0-21-15,-21 0 16,22 0-16,-22 0 0,0 0 0,-21 0 16,21 0-16,0 0 0,1 0 0,-22 0 15,21 0-15,0 21 0,-21-21 16,0 0-16,0 0 0,0 0 0,0 0 16,-21 0-16,0 0 0,-1 0 15,-20 0-15,0 0 0,21 0 0,-22 0 16,1 0-16,0 0 0,-1 0 15,-20 0-15,42 0 0,-22 0 0,1 0 16,0 0-16,-1 0 0,1 0 16,0 0-16,-1 0 0,1 0 0,0 0 15,-1 0-15,1 21 0,0-21 16,-1 0-16,1 0 0,0 21 16,-1-21-16,1 0 0,0 21 0,20-21 15,-20 0-15,0 22 0,21-22 16,-22 21-16,1-21 0,21 0 0,-22 21 15,22-21-15,0 0 0,0 0 16,0 21-16,0-21 0,-1 0 0,1 0 16,0 0-16,0 0 0,0 0 15,0 21-15,-1-21 0,1 0 0,0 0 16,0 0-16,0 0 0,0 0 0,21 0 16,-22 0-16,1 0 0,0 0 15,0 0-15,21 0 0,-21 0 0,0 21 16,-1-21-16,1 0 15,0 0-15,0 0 0,0 0 0,21 0 16,-21 22-16,-1-22 0,-20 0 0,21 0 16,0 0-16,0 0 0,-1 0 15,1 21-15,0-21 0,0 0 0,0 0 16,0 21-16,-149-21 16,170 21-16,-21-21 0,0 0 0,0 21 15,-22-21-15,22 21 0,21-21 0,-21 22 16,0-22-16,0 0 0,0 21 15,-1-21-15,1 0 0,21 21 0,-21-21 16,21 21-16,-21-21 0,0 0 0,21 21 16,-21 0-16,21-21 15,-22 0-15,22 22 0,0-22 0,0 0 16,-21 21-16,21-21 0,0 0 0,-21 0 16,21 21-16,0-21 0,0 21 15,-127-21-15,106 0 0,21 21 16,0-21-16,0 0 0,0 0 15,-21 21-15,21-21 0,0 0 0,-21 0 16,21 0-16,0 0 0,0 22 16,0-22-16,0 0 0,0 0 0,0 0 15,0 0-15,0 21 0,0-21 0,0 0 16,0 0-16,21 21 0,-21-21 16,0 0-16,0 0 0,0 21 15,-21-21-15,21 0 0,0 21 16,21-21-16,-21 0 0,0 0 0,21 21 15,-21-21-15,0 0 0,-106 43 16,127-43-16,0 0 16,22 21-16,-22-21 0,21 21 0,-21-21 15,22 0-15,-1 0 0,0 21 16,22-21-16,-1 0 0,22 0 0,0 0 16,21 0-16,42 0 15,21-21-15,22 0 0,-1 0 16</inkml:trace>
  <inkml:trace contextRef="#ctx0" brushRef="#br0" timeOffset="19331.09">25823 1439 0,'21'0'47,"1"0"-47,-1-21 16,0 21-16,0-21 15,-21 0-15,42 0 0,-20 0 16,-1-1-16,0 1 0,0 0 16,-21 0-16,0 0 0,0 0 0,0-1 15,0 1-15,0 0 16,0 42 15,0 0-15,0 1-16,0-1 15,0 0-15,21 0 16,-21 0-16,0 0 16,0 1-16,21-1 0,-21 0 15,22 0-15,-22 0 16,0 0-16,21-21 0,-21 22 16,21-22-16,-21 21 15,21-21-15,0 0 16,0 0-16,1 0 15,-22-21-15,21 21 0,-21-22 16,21 1-16,0 0 16,-21 0-16,21 0 0,-21 0 0,21-1 15,-21 1-15,0 0 16,22 0-16,-22 0 0,0 0 0,0-1 16,-22 22 30,22 22-46,0-1 0,0 0 16,0 0-16,0 0 0,0 0 16,0 1-16,22-1 0,-22 0 15,21 0-15,0-21 16,0 0-16,-21 21 0,21-21 0,0 0 16,1 0-16,-1 0 0,0 0 15,0 0-15,0 0 0,22 0 0,-22 0 16,0 0-16,0 0 0,0-21 15,0 21-15,-21-21 0,22 21 16,-22-21-16,0 0 0,21-1 16,-21 1-16,0 0 0,0 0 15,0 0-15,-21 21 0,-1-21 16,1 21-16,0 0 0,0 0 16,0 0-16,0 0 0,21 21 15,-22-21-15,1 21 0,0 0 0,0 0 16,21 0-16,-21-21 0,21 22 15,0-1-15,0 0 0,0 0 16,0 0 0,21-21-16,0 0 15,0 0-15,0 0 16,1 0-16,-1 0 0,0-21 16,0 21-16,-21-21 0,21 21 15,0-42-15,1 42 0,-22-22 16,0 1-1,0 42 17,0 1-32,0-1 15,0 0 1,0 0-16,0 0 16,21-21 15,0 0-31,0 0 15,0 0-15,0-21 0,1 21 16,-22-21-16,21 21 0,-21-21 16,21 21-16,0-21 0,-21-1 0,0 1 15,21 21 1,-21 21 15,-21 1-31,21-1 0,0 0 16,-21 0-1,21 0-15,0 0 0,0 1 16,0-1 0,21-21-1,0 0 1,0 0-16,1-21 0,-1-1 16,0 1-16,0 0 15,-21 0-15,0 0 16,0 42 31,0 0-47,-21 0 0,0 0 15,21 22-15,-21-22 0,-1 21 16,22 1-16,-21-1 0,0 21 0,21-20 16,-21-1-16,21 22 0,0-22 15,-21 21-15,21-20 0,-21-1 0,21 0 16,0 1-16,0-22 0,0 21 15,-22-21-15,22 1 0,-21-1 0,21 0 16,0 0-16,-21 0 0,21 0 16,-21-21-16,0 0 15,0 0-15,-1 0 16,1 0-16,0 0 16,0-21-16,0 0 0,0 21 0,-1 0 15</inkml:trace>
  <inkml:trace contextRef="#ctx0" brushRef="#br0" timeOffset="23409.2">1312 3768 0,'0'21'16,"0"0"-16,21-21 15,1 0-15,-1 0 0,0 0 16,0 0-16,0 0 0,22-21 16,-22 0-16,0 21 0,0-21 15,21-1-15,-20 22 0,-1-21 0,-21 0 16,21 21-16,-21-21 0,0 0 16,0 0-1,-21 21-15,0 0 0,-1-22 16,-20 22-16,0 0 0,-1 0 0,1 0 15,0 0-15,-22 22 0,22-1 16,0 0-16,-1 0 0,1 0 16,0 0-16,20 22 0,1-22 0,0 21 15,21-21-15,0 22 0,0-1 16,0-21-16,0 22 0,21-22 16,0 21-16,1 0 0,-1-20 0,21 20 15,0-21-15,-20 21 0,20-20 16,0 20-16,-21-21 0,22 21 15,-22-20-15,0 20 0,-21-21 16,0 0-16,0 43 0,-21-43 16,0 0-16,0 0 0,-22 0 15,1-21-15,0 22 0,-1-22 16,-20 0-16,20 0 0,1 0 0,0 0 16,-1 0-16,1-22 0,21 1 15,-21 21-15,20-42 0,1 21 0,0 0 16,0-22-16,0 22 0,0-21 15,21-1-15,-22 1 0,22 0 16,-21-1-16,21 22 0,0 0 0,0 0 16,0 0-16,21 21 15,1 0-15,-1 0 0,0 21 16,-21 0-16,21 0 0,0 0 16,0 22-16,1-1 0,-1-21 0,0 22 15,0-1-15,0-21 0,-21 21 16,21-20-16,1 20 0,-1-21 0,0 0 15,0 0-15,0 1 0,0-22 16,1 21-16,-1-21 0,0 0 16,21 0-16,-21 0 0,1 0 0,20 0 15,-21 0-15,21-21 0,1-1 16,-22 22-16,21-21 0,1 0 0,-22 0 16,42-43-1,-42 43-15,1-21 0,-1 21 0,0 0 16,-21-1-16,0 1 0,21 0 15,-21 42 17,0 0-17,0 1-15,-21-1 0,21 0 0,0 0 16,0 0-16,0 0 0,0 1 16,0-1-16,0 0 0,0 0 15,21 0-15,0-21 16,0 0-16,1 0 0,-1 0 0,0 0 15,0 0-15,0-21 16,0 0-16,1 0 0,-1 21 0,0-21 16,0-1-16,0 1 0,0 0 15,1 0-15,-22 0 0,0 0 0,0-1 16,21 1-16,-21 0 16,0 42-1,0 0 1,0 22-16,0-22 15,0 0-15,0 21 0,0 1 16,0-1-16,0 0 0,0 1 16,0 20-16,0 1 0,21-1 0,-21 1 0,0-1 15,0 22-15,0-22 0,0 1 16,0-1-16,0 1 0,0-1 16,0-20-16,0 20 0,0 1 15,0-22-15,0 22 0,0-22 0,0 0 16,0 1-16,-21-1 0,0 0 0,-22 22 15,22-43-15,0 0 16,-21 0-16,20-21 0,-20 0 0,0 0 16,-22 0-16,22 0 0,-22 0 15,22-42-15,-21 21 0,-1-22 16,22 1-16,-22 0 0,22-22 16,-22 1-16,43 20 0,-21-20 15,21-1-15,-22 22 0,43-21 0,0 20 16,0-20-16,0 20 0,0 1 15,0 0-15,0-22 0,43 22 0,-22 0 16,21-22-16,1 22 0,-1-1 16,21-20-16,-20 21 0,20-1 0</inkml:trace>
  <inkml:trace contextRef="#ctx0" brushRef="#br0" timeOffset="24119.43">2286 4255 0,'0'21'32,"0"0"-32,0 0 15,-21 0-15,21 22 0,-21-22 16,21 0-16,0 0 0,-22 0 0,1 0 16,21 1-16,-21-1 0,21 0 15,0 0-15,0 0 16,0-42 15,0 0-31,21 0 16,-21 0-16,0-1 15,21-20-15,1 21 0,-22 0 0,0-22 16,21 22-16,0 0 0,-21 0 16,0 0-16,21 0 0,0-1 0,0 22 15,1 0 1,-1 22-16,-21-1 0,21 0 15,-21 0-15,0 21 0,21-20 16,0-1-16,-21 21 0,21-21 0,-21 22 16,22-22-16,-1 0 15,-21 0-15,21 0 0,0 0 0,0 1 16,0-22-16,1 0 0,-1 0 16,0 0-16,0 0 0,0 0 0,0-22 15,1 1-15,-1 21 16,0-21-16,0 0 0,21 0 0,-20-22 15,-1 22-15,0-21 0,0 0 16,0-1-16,-21-20 0,21 20 0,1-20 16,-22 21-16,21-1 0,-21 1 15,0 0-15,0-1 0,0 22 0,0 0 16,0 0-16,0 0 0,0 42 31,-21-21-31,21 42 0,0-21 16,0 22-16,0-1 0,-22 0 0,22 1 15,0-1-15,0 0 0,-21 22 16,21-22-16,0-21 0,0 22 16,0 20-16,0-21 0,0-20 15,0-1-15,0 0 0,21-21 16,-21 21-16,22 0 0,-1-21 16,0 0-1,0 0-15,0 0 0,-21-21 16,21 0-16,1 21 15,-1-21-15</inkml:trace>
  <inkml:trace contextRef="#ctx0" brushRef="#br0" timeOffset="24615.15">3577 4170 0,'21'-21'0,"-42"42"0,42-63 15,-21 20-15,0 1 16,0 0-16,-21 21 15,0 0 1,0 0-16,0 21 0,-1 0 0,1 1 16,0-1-16,0 0 0,0 21 15,0 22-15,21-22 0,-22-21 16,22 22-16,-21-22 16,21 21-16,0-21 0,0 0 0,0 22 15,0-22-15,0 0 16,21-21-16,1 0 15,-1 0-15,0 0 16,0 0-16,0 0 0,-21-21 0,43 0 16,-22 0-16,0-1 0,0-20 15,-21 21-15,21 0 16,0-22-16,-21 22 0,0-21 0,0 0 0,22 20 16,-22 1-16,21 0 0,-21 0 15,0 42 1,0 0-1,0 0-15,0 22 0,0-22 0,0 21 0,0-21 16,0 22-16,0-22 16,0 0-16,0 0 0,0 22 0,0-22 15,21 0-15,0 0 16,0-21-16,0 0 0,1 0 16,-1 0-16,0 0 0,0 0 15,0 0-15,0 0 0,1-21 16,-22 0-16,0 0 0,21-1 0,0 1 15</inkml:trace>
  <inkml:trace contextRef="#ctx0" brushRef="#br0" timeOffset="25087.63">3979 4212 0,'0'0'0,"0"-21"0,0 0 0,21 0 16,-21 0-16,22 21 0,20 0 31,-21 21-31,-21 0 0,21 0 16,0 0-16,-21 22 0,22-22 15,-22 0-15,21 21 0,-21-21 0,0 22 16,0-22-16,0 21 0,0-21 16,0 1-16,0 20 0,0-21 15,-21-21-15,-1 21 0,1 0 0,21 1 16,-21-22-16,0 0 16,21-22-1,0 1 1,0 0-16,21 0 0,0 0 15,0-22-15,1 22 0,-1-21 16,0 0-16,0-1 0,0 1 0,0 0 16,1-1-16,-1 1 0,0 21 15,0 0-15,-21-1 0,21 1 16,0 21-16,-21 21 16,0 1-16,0 20 0,0-21 0,0 21 15,-21 1-15,0-1 0,21-21 0,0 22 16,-21-1-16,21-21 15,-21 0-15,21 22 0,0-22 0,0 0 16,0 0-16,0 0 16,21-21-1,0 0-15,0 0 16,0 0-16,1-21 0,-1 0 0,0 21 16,0-21-16,-21 0 0,0-1 0,0 1 15</inkml:trace>
  <inkml:trace contextRef="#ctx0" brushRef="#br0" timeOffset="25379.47">3069 4043 0,'-42'21'15,"84"-42"-15,-148 63 0,64-42 0,0 21 16,20-21-16,1 0 0,64 0 15,-22 0 1,21 0-16,-21 0 0,43 0 0,-22 0 16,22-21-16,-1 21 0,22-21 15,63 0-15,-63 21 16,-1-21-16,-20 21 0,-1-21 0,1 21 16,-1-22-16,-20 22 0,-1 0 0,0-21 15,-21 21-15,22 0 0,-22 0 16,0 0-16,0-21 0,0 21 15,1 0-15,-1 0 16</inkml:trace>
  <inkml:trace contextRef="#ctx0" brushRef="#br0" timeOffset="25627.33">5101 4064 0,'0'0'0,"21"0"32,-21 21 30,0 0-46,0 1-16,-21-1 15,21 0-15,-21-21 0</inkml:trace>
  <inkml:trace contextRef="#ctx0" brushRef="#br0" timeOffset="25816.22">4911 4487 0,'0'43'15,"0"-22"1,21-21 31,0 0-47,0-21 15,0 0 1,-21-1 0</inkml:trace>
  <inkml:trace contextRef="#ctx0" brushRef="#br0" timeOffset="26695.82">6625 4339 0,'21'0'16,"-42"0"-16,63 0 0,-20 0 0,20-21 15,-42 0-15,21 0 0,0 0 16,-21-1-16,0 1 0,0 0 15,0 0-15,0 0 0,0 0 0,0-1 16,-21-41-16,0 42 0,0 0 16,0-1-16,-1 1 0,1 21 15,0 0-15,0 0 0,-21 0 0,20 0 16,1 0-16,-21 21 0,21 1 16,0-1-16,-43 63 15,43-62-15,0 20 0,0 0 16,-1 1-16,22-1 0,0 0 0,0-21 15,0 22-15,0-22 0,0 0 0,0 0 16,0 0-16,0 1 0,22-22 16,-1 0-16,0 0 0,0 0 15,0 0-15,22 0 0,-22 0 0,21-22 16,-21 1-16,22 0 0,-1 0 0,-21-21 16,21 20-16,-20 1 0,20-21 0,-21 0 15,0-1-15,22 1 16,-22-22-16,0 22 0,0 0 0,-21-1 0,0 1 15,21 0-15,-21-1 16,0 1-16,0 21 0,0 0 0,0 0 16,0-1-16,0 1 0,0 42 31,-21 1-31,21-1 0,0 21 0,0 0 16,0 1-16,0-1 0,0 0 15,0 22-15,0-22 0,0 1 0,0 20 16,0-21-16,0 1 0,0-1 15,21-21-15,-21 0 0,0 22 0,21-22 16,1-21-16,-1 21 0,0 0 16,0-21-16,0 0 15,0 0-15,1 0 0,-1 0 16,0 0-16,0-21 0,0 0 16,0 0-16</inkml:trace>
  <inkml:trace contextRef="#ctx0" brushRef="#br0" timeOffset="27427.35">7514 4043 0,'0'0'0,"21"-21"0,-21 0 0,0-1 0,0 1 15,0 0-15,-21 21 16,0 0-16,0 0 16,0 0-16,-22 0 15,22 21-15,0 0 0,0 1 16,0-1-16,-1 0 0,22 21 0,-21-21 15,0 22-15,21-1 0,-21-21 16,21 22-16,0-1 0,0-21 0,0 21 16,0-20-16,0-1 0,0 0 0,0 0 15,21 0-15,0-21 16,0 0-16,1 0 0,-1 0 16,21 0-16,-21-21 0,0 21 15,1-21-15,-1 0 0,0 0 0,21-1 16,-21 1-16,1-21 0,-1 21 0,-21-22 15,21 1-15,-21 0 16,21-1-16,-21 1 0,0 0 0,0 21 16,0-22-16,0 22 0,0 0 15,0 0-15,0 0 0,0 42 32,0 0-32,0 21 0,0-21 15,0 22-15,0-1 0,0 0 0,0 1 16,0-22-16,21 21 0,0 1 15,1-22-15,-1 0 0,21 21 16,-21-21-16,0-21 0,22 0 16,-22 0-16,0 0 0,21 0 15,-20 0-15,20 0 0,-21 0 0,21-21 16,-20 0-16,20 0 0,-21 0 16,0 0-16,0-22 0,22 1 0,-43 21 15,21-22-15,0 1 0,-21 0 16,21-1-16,-21 1 0,0 0 0,0-1 15,0 1-15,0 0 0,0 21 0,0-1 16,0 1-16,0 0 0,0 42 31,-21 0-31,21 1 16,-21 20-16,21-21 0,0 21 0,-21-20 16,21 20-16,0 0 15,0 1-15,0-1 0,0-21 0,0 21 16,0 1-16,0-22 0,0 0 0,0 0 15,0 0-15,0 1 0,0-1 16,0-42 15,0-1-31</inkml:trace>
  <inkml:trace contextRef="#ctx0" brushRef="#br0" timeOffset="27655.22">8064 3958 0,'0'0'0,"-21"0"16,0 0-16,0 0 16,21 21-1,0 1-15,21-22 16,0 0-16,0 0 16,1 0-16,-1 0 0,0 0 0,0 0 15,21 0-15,-20 0 0,-1 0 16,0 0-16,0 0 0,0 0 0,0 0 15,1 0-15,-1 0 0,-21-22 16</inkml:trace>
  <inkml:trace contextRef="#ctx0" brushRef="#br0" timeOffset="29023.45">8763 4233 0,'42'0'0,"106"-42"31,-126 21-15,-1 0-16,-21 0 0,0-1 15,0 1-15,0 0 0,0 0 0,0 0 16,-21 0-16,-1-1 0,1 1 0,0 21 15,0 0-15,-21 0 0,20 0 16,-20 0-16,21 0 0,-21 0 0,20 21 16,-20 1-16,0-1 0,21 0 15,-22 21-15,22-21 0,0 22 0,0-1 16,0-21-16,21 22 0,0-1 0,0-21 16,0 0-16,0 22 0,0-22 15,0 0-15,21 0 0,0-21 16,0 0-1,0 0-15,0 0 0,1 0 0,-1 0 16,0 0-16,21-42 0,-21 21 16,1-1-16,-1 1 0,0 0 15,0 0-15,0-21 0,-21 20 0,0-20 16,0 0-16,21-1 0,-21 22 16,0-21-16,0 21 0,0 0 15,0-1-15,0 1 0,0 42 16,0 1-16,0-1 15,0 0-15,0 21 0,0-21 0,0 22 16,0-22-16,0 21 0,0-21 16,0 1-16,0-1 0,0 0 15,0 0-15,0 0 0,22 0 0,-1-21 16,0 0-16,0 0 16,0 0-16,0 0 0,1 0 0,41 0 15,-42-21-15,0 0 16,1 21-16,-1-21 0,0-21 0,21-1 15,-21 1-15,-21 0 16,22-1-16,-1 1 0,0 0 0,-21-1 16,21 1-16,0 0 0,-21-1 15,0 1-15,21 0 0,1-1 0,-22 22 16,0-21-16,0 21 0,0 42 31,0 0-15,-22 21-16,22-21 0,0 22 0,0-1 15,-21 0-15,21 1 0,0-1 16,0 0-16,0 1 0,0-1 0,0 22 16,0-22-16,0 0 15,0-21-15,0 1 0,0-1 0,0 0 16,21-21-16,1 21 0,-1-21 16,0 0-16,0 0 15,0-21-15,0 0 0,1 0 16,-1-1-16,-21 1 0,21 0 15,0 0-15,0-21 0,0 20 16,1-20-16,-1 21 0,-21 0 0,0 0 16,21-22-16,-21 64 31,0 22-15,0-22-16,0 0 0,0 21 15,0-20-15,0-1 0,0 0 0,0 0 0,0 21 16,0-20-16,0-1 15,21 0-15,0-21 16,0 0-16,1 0 0,-1 0 16,0 0-16,0-21 0,21 0 0,-20 21 15,-1-22-15,0 1 0,0 0 16,0 0-16,0-21 0,1 20 16,-1 1-16,0-21 0,-21 21 0,0-43 15,0 43-15,21 21 16,-42 21 15,21 0-31,-21 1 0,0 20 16,21 0-16,-22 1 0,1-1 0,0 0 15,0 1-15,21-1 0,-21 0 16,0 1-16,-1 20 0,1-21 0,0 1 16,0 105-16,21-106 15,-21 1-15,21-1 0,0 0 16,0 1-16,-21-1 0,21 0 15,-22 1-15,1-22 0,21 21 0,-21-21 16,0 0-16,0 1 0,-22-22 16,22 0-16,0 0 0,0 0 15,-21 0-15,20 0 0,-41-43 16,42 22-16,-22 0 0,22 0 16,-21 0-16,21-1 0,0 1 0,-22-21 15,22 0-15,0 42 16,21-22-16,0 1 15,0 0-15,21 0 0,0 0 0,0 0 16,1-1-16,20 1 0,-21 0 16,21 0-16</inkml:trace>
  <inkml:trace contextRef="#ctx0" brushRef="#br0" timeOffset="29348.27">10350 4064 0,'22'-42'0,"-44"84"0,44-105 0,-22 41 15,0 1-15,-22 21 32,22 43-17,-21-22-15,21 21 0,0 0 16,-21 1-16,21-1 0,-21 22 16,21-22-16,0 21 0,0-20 0,-21 20 15,21-20-15,-21 20 0,-1-21 0,1 64 16,0-63-16,0 20 15,0-21-15,21 1 0,-21-22 0,21 21 16,-22-21-16,22 1 0,0-1 0,0 0 16,22-42 15,-1 0-31,-21-1 0,21 1 16,0-21-16,-21 21 0,21-22 15,0 1-15,1 0 0,-22-1 0</inkml:trace>
  <inkml:trace contextRef="#ctx0" brushRef="#br0" timeOffset="29635.08">10329 4191 0,'0'-21'0,"0"42"0,-21-84 0,21 41 15,-21 1-15,21 0 16,0 0-16,0 0 0,21 0 16,0-1-16,0 22 15,1 0-15,-1-21 0,0 21 0,0 0 16,0 0-16,0 0 0,1 0 15,-1 0-15,0 0 0,-21 21 16,0 1-16,0-1 0,0 0 0,0 0 16,0 0-16,0 0 0,-21 1 0,0-1 15,-22 21-15,22-42 16,0 21-16,0 0 0,0 1 0,-1-22 16,1 21-16,0-21 15,21 21-15,21-21 16,0 0-16,1 0 15,-1-21-15,0 0 0,0 21 16,21-22-16</inkml:trace>
  <inkml:trace contextRef="#ctx0" brushRef="#br0" timeOffset="29976.58">10668 4085 0,'0'-21'0,"85"-21"31,-64 21-16,0 21-15,0-22 0,0 1 16,0 21-16,1-21 0,-22 0 16,0 0-1,0 0 1,-22 21-16,1 0 16,0 0-16,0 21 0,0 0 15,21 0-15,-21 0 0,21 22 16,0-22-16,-22 21 0,22-21 15,0 22-15,0-22 0,0 21 0,0-21 16,0 0-16,0 1 0,0-1 0,22 0 16,-1-21-16,0 0 15,0 0-15,21 0 0,-20 0 0,-1 0 16,0 0-16,0 0 0,21-21 16,-20 0-16,-1-1 0,0 1 0,0 0 15,-21 0-15,0-21 0,0 20 16,0-20-16</inkml:trace>
  <inkml:trace contextRef="#ctx0" brushRef="#br0" timeOffset="30219.44">9525 3725 0,'-42'22'0,"84"-44"0,-106 44 15,43-22-15,0 0 0,42 0 32,0 0-32,22 0 15,-1-22-15,-21 22 0,22 0 16,-1 0-16,0 0 0,22 0 16,-43-21-16,21 21 0,1 0 0,-22 0 15,0 0-15,0-21 0,0 21 0</inkml:trace>
  <inkml:trace contextRef="#ctx0" brushRef="#br0" timeOffset="32757.71">12996 3916 0,'0'-21'16,"0"0"0,0-1-16,0 1 15,21 0-15,-21 0 0,22 0 16,-22 0-16,0-1 0,0 1 15,0 0-15,0 0 0,0 0 0,0-22 16,0 22-16,-22 0 0,1 0 16,0 0-16,0 0 0,0 21 0,0 0 15,-1 0-15,1 0 16,0 0-16,0 0 0,0 42 0,0-21 16,-1 0-16,1 22 0,0-22 15,0 21-15,21 0 0,-21 1 0,0 63 16,21-64-1,0-21-15,0 21 0,0-20 0,0-1 16,0 0-16,0 0 0,21 0 0,0-21 16,0 0-16,0 0 0,0 0 15,22 0-15,-22 0 0,21-21 16,-21 0-16,22 0 16,-22 0-16,21-1 0,-21 1 0,1 0 15,20 0-15,-21-21 0,0 20 0,0 1 16,1 0-16,-22-21 0,0 21 15,0-1-15,0 1 0,0 0 0,21 0 16,-21 0 0,0 42-1,0 0-15,0 0 16,0 0-16,0 22 0,0-22 0,0 0 16,0 0-16,0 0 0,0 22 0,0-22 15,0 0-15,0 0 0,0 0 16,0 1-16,0-1 0,21 0 0,0-21 15,0 21-15,0-21 16,1 0-16,-1 0 0,21 0 16,-21 0-16,0-21 0,22 0 0,-22 0 15,0-1-15,21 1 0,-20 0 16,-1 0-16,21 0 0,-21 0 0,0-22 16,1 22-16,20-21 0,-21 21 15,0-22-15,0 22 0,1-21 0,-22 21 16,21-1-16,-21 1 0,0 0 15,-21 21 1,-1 0-16,1 0 0,0 0 16,0 21-16,0 0 0,21 1 0,-21-1 15,21 0-15,0 0 0,0 0 16,0 0-16,0 1 16,0-1-16,0 0 0,21 0 0,0-21 15,-21 21-15,21-21 0,0 21 0,0-21 16,1 22-16,-1-22 0,0 21 15,0-21-15,0 21 0,0-21 0,43 21 16,-43-21-16,0 0 16,-21 21-16,21-21 0,1 0 0,-1 0 15,0 0 1,0 0-16,0 0 0,0 0 16,1 0-16,-1 0 0,0-21 0,0 21 15,0-21-15,0 0 16,1 0-16,-1-1 0,0 1 0,0 0 15,21-21-15,-20 21 0,-1-22 0,0 22 16,0 0-16,-21-21 0,0 20 16,21 1-16,-21 0 0,0 0 15,-21 21 1,0 0-16,0 0 0,0 0 16,-1 21-16,1 0 0,0-21 15,21 21-15,0 1 0,0-1 16,0 0-16,0 0 15,0 0-15,21-21 0,0 21 0,1 1 16,-1-22-16,0 21 16,0 0-16,0 0 15,0-21-15,1 21 0,-1-21 0,-21 21 16,0 1-16,21-22 0,-21 21 0,21-21 16,-21 21-16,21 0 15,0-21-15,1 0 0,-1 21 16,0-21-16,0 0 0,21 0 15,-20 0-15,-1 0 0,0 0 16,0 0-16,0 0 0,22-21 16,-22 0-16,0 21 0,21-21 15,1 0-15,-22 21 0,0-22 0,21 1 16,-21 0-16,1-21 0,-1 21 16,-21-1-16,0-20 0,21 21 0,-21-21 15,0 20-15,0-20 0,0 21 16,-21 0-16,0 21 15,-1 0-15,1 0 0,-21 0 16,21 0-16,0 0 0,-1 21 16,-20 0-16,21 0 0,0 0 15,-22 1-15,22-1 0,0 0 16,0 0-16,0 0 0,21 22 0,0-22 16,-21 0-16,21 0 0,0 0 15,0 0-15,0 1 16,21-22-16,0 0 0,0 0 15,0 0-15,22 0 16,-22 0-16,0-22 0,0 22 0,0-21 16,0 21-16,1-21 0,-1 0 0,0 0 15,-21 0-15,21-1 0,0 22 16,0-21-16,-21 0 0,0 0 16,0 0-16,0 0 0,22 21 0,-22 21 31,0 0-16,0 0-15,-22 0 0,22 0 16,0 1-16,-21-1 0,21 0 0,0 0 16,0 0-16,0 0 0,0 1 15,21-22-15,1 21 0,-1 0 16,0-21-16,0 0 0,0 0 0,0 0 16,1 0-16,20 0 0,-21 0 15,0 0-15,0 0 0,22-21 0,-22 21 16,0-21-16,0-1 0,0 22 15,1-21-15,-1 0 0,0 0 0,0 0 16,-21 0-16,0-1 0,21 1 16,-21 0-16,0 42 31,-21 0-15,21 1-16,0-1 0,-21 0 15,21 0-15,0 0 0,0 0 16,0 1-16,0-1 15,0 0-15,21-21 16,0 0-16,0 0 16,1 0-16,-1 0 0,0 0 0,0 0 15,0 0-15,0 0 0,22-21 0,-22 0 16,0 21-16,0-22 0,0 1 16,1 0-16,-1 0 0,-21 0 15,0 0-15,21-1 0,0 1 16,-21 0-16,0 0 0,0 42 47,-21 0-47,21 0 0,-21 1 15,0 20-15,21-21 0,-22 21 16,1 1-16,21-1 0,-21 0 0,0 64 16,0-42-16,21-22 0,-21 22 15,21-1-15,-22 1 0,22-1 16,0 1-16,0-1 0,0 1 0,0-1 15,0 1-15,0-1 16,0 22-16,0-22 0,0 1 0,0 20 16,0-20-16,0-1 0,22 1 0,-22-1 15,0-20-15,21 20 0,-21-20 16,0 20-16,0-21 0,0 1 0,0-22 16,0 21-16,0-21 0,0 1 0,-21-22 15,-1 0-15,1 0 0,0 0 16,-21 0-16,21-22 0,-1 1 15,1-21-15,-21 21 0,21-43 0,-22 22 16,22-22-16,-21 22 0,21-21 0,-22-22 16,22 21-16,0-20 0,-21-1 15,42 0-15,-21 1 0,21 20 16,0 1-16,0-1 0,0 1 0,0-1 16,0 22-16,0 0 0,21-1 15,0 1-15,0 0 0,0 20 0,0-20 16,1 0-16,-1-1 15,0 22-15,0-21 0,-21 0 0,21 20 16,0-20-16</inkml:trace>
  <inkml:trace contextRef="#ctx0" brushRef="#br0" timeOffset="35171.87">16425 3683 0,'0'-21'0,"0"0"16,0 0-16,0-1 16,-21 22-1,0 0-15,0 0 0,21 22 16,0-1-16,0 0 0,-21 0 16,21 0-16,-22 22 0,22-22 0,-21 21 15,21-21-15,0 0 0,0 22 0,0-22 16,0 0-16,-21 0 0,21 0 15,0 1-15,0-1 0,-21 0 16,21-42 15,0 0-31,0-1 16,0 1-16,0 0 0,0 0 16,0 0-16,21 0 0,-21-1 0,21 1 15,-21 0-15,21 0 0,1 0 16,-1 0-16,0-22 0,-21 22 0,21 0 15,0 21-15,0-21 16,1 21-16,-1 0 0,0 0 16,0 21-16,-21 0 15,0 0-15,0 0 0,21 1 16,-21-1-16,0 0 0,21 0 0,-21 21 16,0-20-16,0-1 15,22 0-15,-22 0 0,21-21 0,-21 21 16,21-21-16,0 0 0,0 0 15,0 0-15,1 0 0,-1 0 0,0 0 16,0 0-16,0 0 0,0 0 16,1-21-16,20 21 0,-21-21 0,0 21 15,0-21-15,1 0 0,-1-1 0,0 22 16,0-21-16,-21-21 0,0 21 16,21 0-16,-21-1 0,0 1 0,0-21 15,0 21-15,0 0 16,0-1-16,0 1 0,0 0 0,-21 21 15,0 0-15,0 0 16,0 0-16,-1 21 0,1 0 0,0 1 16,21-1-16,-21 0 0,0 21 0,0-21 15,-1 22-15,1-22 0,21 0 16,0 21-16,-21-20 0,21-1 0,0 0 16,0 0-16,0 0 0,0 0 15,0 1-15,21-22 16,0 0-16,1 0 15,-1-22-15,0 22 0,0-21 0,0 0 16,0 21-16,1-21 0,-1 0 16,0 0-16,0-1 0,0 1 15,0 0-15,1 0 0,-1 0 0,-21 0 16,21-1-16,-21 1 0,0 0 16,0 42 15,0 0-31,0 1 15,0-1-15,0 0 0,0 0 16,0 0-16,0 0 0,0 1 16,0-1-16,21 0 15,0-21-15,0 0 16,1 0-16,-1 0 16,21 0-16,-21 0 0,0 0 0,1-21 15,-1 0-15,0 21 0,0-22 16,0 1-16,0 0 0,1 21 0,-22-21 15,21 0-15,-21 0 0,21-1 16,-21-20-16,0 21 0,0 0 16,0 0-16,0 42 31,0 0-15,0 0-16,0 0 0,0 0 15,0 1-15,0-1 0,0 0 0,-21 0 16,21 0-16,0 0 15,0 1-15,0-44 47,21 22-31,-21-21-16,0 0 16,21 0-16,0 21 0,-21-21 0,21 0 15,1-1-15,-22 1 0,21 0 16,0 0-16,-21 0 0,21 21 15,-21-21-15,21 21 0,-21 21 32,0 0-32,0 0 0,0 0 15,0 0-15,0 1 0,0-1 16,0 0-16,0 0 0,0 0 0,0 0 16,0 1-16,21-22 0,-21 21 0,22 0 15,-1-21 1,0 0-1,0 0-15,0 0 16,-21-21-16,21 21 0,1-21 0,-1 21 16,0-22-16,0 1 15,0 0-15,0 0 0,1 0 16,-22 0-16,21-1 0,-21 1 0,21 21 16,-21-21-16,0 0 0,21 21 15,-21-21-15,0 42 31,0 0-31,0 0 16,0 0-16,0 1 16,0-1-16,0 0 0,0 0 15,21 0-15,-21 0 0,0 1 16,21-22-16,1 21 16,-1-21-16,0 21 0,0-21 15,0 0-15,0 0 0,1 0 0,-1 0 16,0 0-16,0 0 0,0 0 15,0 0-15,1 0 0,-1 0 0,21-21 16,-21 21-16,0-21 0,1-1 16,-1 1-16,0 0 0,0 0 0,0 0 15,0-22-15,1 22 0,-1 0 16,-21-21-16,0 21 0,21-1 16,-21 1-16,0 0 0,-21 21 31,21 21-31,-21 0 0,-1 1 15,1-1-15,0 0 0,21 0 16,0 0-16,0 0 0,0 1 0,0-1 16,0 0-16,0 0 0,0 0 15,0 0-15,0 1 0,21-22 16,-21 21-16,21-21 0,1 0 16,-1 0-16,0 0 0,0 0 15,0 0-15,0 0 0,1 0 16,-1 0-16,0-21 0,0 21 15,-21-22-15,21 1 16,0 21-16,-21-21 16,0 0-1,0 0-15</inkml:trace>
  <inkml:trace contextRef="#ctx0" brushRef="#br0" timeOffset="37100.79">20129 3556 0,'-21'0'0,"21"21"0,-21-21 0,0 0 15,42 0 32,0 0-47,0 0 16,1 0-16,-1 0 0,0 0 15,0 0-15,0 0 0,0 0 16,1 0-16,-1 0 0,0 0 16,0 0-16,-42 0 62,0 0-62,0 21 16</inkml:trace>
  <inkml:trace contextRef="#ctx0" brushRef="#br0" timeOffset="37328.66">20172 3747 0,'0'0'0,"-21"0"0,-1 21 16,44-21 30,-1 0-46,0 0 16,0 0-16,0 0 0,0 0 16,1 0-16,-1 0 0,0 0 0,0 0 15,0 0-15,0 0 16</inkml:trace>
  <inkml:trace contextRef="#ctx0" brushRef="#br0" timeOffset="40884.94">21463 3577 0,'21'0'15,"0"-21"-15,0 21 16,-21-21-16,0 0 15,0 0-15,0-1 16,0 1-16,0 0 16,0 0-16,0 0 0,0 0 15,0-1-15,0 1 16,0 0-16,0 0 0,-21 0 16,0 21-1,0 0-15,0 0 16,0 0-16,-1 0 15,1 0-15,-21 0 0,42 21 0,-21-21 16,0 21-16,-1-21 0,1 21 16,21 0-16,-21-21 15,21 22-15,-21-1 0,0 0 16,21 0-16,0 0 0,-21 0 16,21 1-16,0-1 15,-22 0-15,22 0 0,0 0 0,0 0 16,0 1-16,0-1 0,-21-21 15,21 21-15,0 0 0,-21 21 16,21-20-16,0-1 0,0 0 16,0 0-1,0 0 1,0 0-16,21-21 16,0 0-16,1 0 15,-1 0-15,0 0 16,0 0-16,0 0 0,0 0 0,1-21 15,-1 21-15,0-21 0,21 21 0,-21-21 16,1 21-16,-1-21 0,0 0 16,0-1-16,0 1 0,0 0 0,1 0 15,-1 0-15,-21 0 0,21-22 16,0 22-16,0 0 0,-21-21 0,0 20 16,21 1-16,-21 0 15,22 0-15,-22 0 0,0 0 16,0-1-1,0 44 17,0-1-32,0 0 15,-22 0 1,22 0-16,-21-21 0,21 21 16,-21-21-16,21 22 0,0-1 15,0 0 1,-21 0-16,21 0 0,0 0 15,0 1-15,0-1 16,0 0-16,0 0 0,0 0 16,0 0-16,0 1 0,0-1 15,0 0-15,21 0 16,0-21-16,0 0 16,1 0-16,-1 0 0,0 0 15,0 0-15,0 0 0,0 0 0,1 0 16,-1 0-16,0 0 0,0 0 15,0-21-15,22 0 0,-1 0 16,-21-1-16,0 1 0,22 0 16,-22 0-16,0 0 0,0 0 15,0-1-15,0-20 0,1 21 16,-1-21-16,0 20 0,-21-20 0,21 0 16,-21 21-16,0-1 15,0 1-15,0 0 0,-21 21 16,0 0-1,0 0-15,21 21 0,-22 0 16,1 1-16,21-1 16,0 0-16,0 0 0,0 0 0,0 22 15,0-22-15,0 0 16,0 0-16,0 0 0,0 0 16,0 1-16,21-1 0,-21 0 15,0 0 1,22-21-16,-1 21 0,0-21 15,-21 21-15,21-21 0,0 0 16,0 0-16,1 0 0,-1 0 16,0 0-16,0 0 15,0 0-15,0 0 0,22 0 0,-22 0 16,0 0-16,21 0 0,-20-21 0,-1 0 16,21 21-16,-21-21 0,22 0 15,-22 0-15,0-1 0,21 1 16,-21-21-16,1 21 0,-22 0 15,0-1-15,21 1 0,-21 0 0,0 0 0,0 0 16,-21 0 0,-1 21-16,1 0 0,0 0 15,0 0-15,0 0 0,0 0 16,-1 21-16,22 0 0,-21 0 16,21 0-16,0 0 15,0 1-15,0-1 0,0 0 0,0 0 16,21-21-16,-21 21 0,0 0 0,22 1 15,-1-1-15,-21 0 0,21 0 16,0 0-16,0 0 0,0 1 16,-21-1-1,22-21-15,-1 21 0,0-21 16,-21 21 0,21-21-16,0 0 0,0 0 0,1 0 15,-1 0-15,0 0 0,0 0 16,0 0-16,0 0 0,1-21 15,20 21-15,-21-21 0,0 21 0,22-21 16,-22-1-16,21 22 0,-21-21 16,64-21-16,-64 21 15,21 0-15,-20-1 0,-1-20 0,0 21 16,0-21-16,0 20 0,-21 1 16,0-21-16,0 21 0,0 0 0,0-1 15,0 1-15,-21 21 16,0 0-16,0 0 0,0 0 0,-1 0 15,1 0-15,0 0 0,0 21 16,-21 1-16,20 20 0,1-21 0,0 0 16,0 22-16,0-22 0,0 21 15,21-21-15,0 0 0,-22 1 16,22-1-16,0 0 0,0 0 0,0 0 16,0 0-16,22-21 31,-1 0-31,0 0 15,0 0-15,0 0 0,0 0 16,-21-21-16,22 0 0,-1 21 16,0-21-16,0 0 0,-21 0 0,21-1 15,0 1-15,-21-21 0,0 21 16,0 0-16,22-1 0,-22 1 16,21 0-16,-21 42 31,0 0-31,-21 1 15,21-1-15,-22 0 0,22 0 16,0 0-16,0 0 0,0 1 0,0-1 16,0 0-16,0 0 0,0 0 15,0 0-15,0 1 0,22-1 16,-1-21-16,0 0 0,0 0 16,0 0-16,0 0 0,1 0 15,20 0-15,-21 0 0,0 0 16,0 0-16,22-21 0,-22-1 0,0 22 15,0-21-15,0 0 0,1 0 0,-1 0 16,0 0-16,0-1 0,-21 1 16,0 0-16,21 0 0,-21 0 0,21 0 15,-21-1-15,-21 22 47,0 22-47,21-1 0,0 0 16,0 0-16,-21 0 0,21 0 15,0 1-15,-21-1 0,21 0 0,0 0 16,0 0-16,0 0 0,21-21 16,0 22-16,0-22 15,0 0-15,22 0 0,-22 0 16,0 0-16,0 0 0,0 0 16,1 0-16,-1-22 0,0 22 0,0-21 15,-21 0-15,21 21 0,-21-21 16,21 0-16,-21 0 15,22-1-15,-22 1 0,0 0 0,21 21 16,-21-21-16,0 0 0,0 0 16,-21 42 15,21 0-15,-22 0-16,22 0 0,0 0 15,-21 22-15,0-22 0,21 21 0,-21-21 16,21 22-16,0-1 0,0 0 15,0 1-15,0-1 0,-21 0 0,21 1 16,0 20-16,-21-20 0,21 20 0,0-21 16,0 22-16,0-22 15,-22 1-15,22 20 0,-21-21 0,21 43 16,-21-21-16,21-22 0,0 0 16,-21 1-16,21-1 0,-21 0 15,0 1-15,21-22 0,-22 21 0,1-21 16,0 0-16,0 22 0,0-22 0,0-21 15,-1 21-15,1 0 0,-85-21 16,85 0-16,-21 0 16,0 0-16,20 0 0,-20-21 15,21 21-15,-21-21 0,20 0 16,-20 21-16,21-21 0,0-1 0,0 22 0,21-21 16,-22-21-1,22 21-15,0 0 0,0-1 16,0 1-16,0 0 0,22 0 0,-22 0 15,21-22-15,0 22 0,0 0 16,0-21-16</inkml:trace>
  <inkml:trace contextRef="#ctx0" brushRef="#br0" timeOffset="43372.14">24617 3302 0,'0'21'32,"-21"-21"-32,21 21 0,-22 1 15,22-1-15,-21 0 0,21 0 16,-21 21-16,21-20 16,-21-1-16,21 0 0,0 0 0,0 0 15,0 0-15,0 1 0,0-1 16,0 0-16,0 0 0,0 0 15,0-42 17,0 0-17,0 0-15,0 0 16,21-1-16,0 1 0,0 0 0,-21 0 16,22 0-16,-1 0 0,0-1 15,-21 1-15,21-21 0,0 21 0,-21 0 16,21-1-1,1 22-15,-22 22 16,0-1-16,0 0 16,0 0-16,0 0 0,0 0 0,0 1 15,0 20-15,21-21 0,-21 0 0,21 0 16,0 1-16,-21-1 0,21-21 16,0 21-16,43 0 0,-22-21 15,-21 0-15,22 21 0,-1-21 16,0 0-16,1 0 0,-1 0 0,-21 0 15,22-21-15,-22 21 0,0-21 16,0 0-16,21 0 0,-20-1 16,-22 1-16,21 0 0,0 0 15,-21-21-15,0 20 0,0-62 16,0 63-16,0-1 0,0-20 16,0 21-16,-21 0 0,0 21 15,-1 0-15,1 0 0,0 0 16,0 21-16,0 0 0,-22 0 0,22 22 15,0-22-15,0 21 0,0-21 16,0 0-16,-1 22 0,22-22 16,0 0-16,0 21 0,0-20 0,0-1 15,0 0-15,22 0 0,-1-21 16,0 21-16,0-21 0,0 0 16,0 0-16,1 0 15,-1 0-15,0 0 0,0 0 0,0-21 16,0 21-16,1-21 0,-1 0 15,0 0-15,-21-1 0,21 1 0,0 0 16,-21 0-16,0 0 0,21 0 0,-21-1 16,0 1-16,0 42 31,-21-21-15,21 22-16,-21-1 0,21 0 0,0 0 15,0 0-15,0 0 16,0 1-16,0-1 0,0 0 0,0 0 15,21-21-15,0 0 16,1 0-16,-1 0 16,0 0-16,0 0 0,0 0 15,0 0-15,1-21 0,-1 0 16,0 0-16,0 21 0,0-22 16,-21 1-16,21 0 0,-21 0 15,22 0-15,-22 0 0,0-1 0,0 1 16,0 42 15,-22 1-31,1-1 0,21 0 16,-21 0-16,0 0 15,21 0-15,-21 1 0,21-1 0,0 0 16,0 0-16,0 0 16,0-42 30,0 0-46,0 0 16,21 0-16,0-1 16,0 1-16,-21 0 0,21 0 0,1 0 15,-22 0-15,0-1 0,21 1 16,0 21-16,-21 21 31,0 1-15,0-1-16,0 0 0,0 0 15,0 0-15,0 0 0,0 1 16,0-1-16,21 0 0,0 0 31,0-21-15,1 0-16,-1 0 0,0 0 16,0-21-16,0 21 15,-21-21-15,21 0 0,1-1 16,-1 22-16,-21-21 0,21 0 15,0 0-15,-21 0 0,21 0 16,-21 42 15,0 0-31,0 0 16,-21 0-16,21 0 0,0 1 16,0-1-1,0 0-15,21-21 16,0 0-1,1 0-15,-1 0 0,0 0 0,21 0 16,-21 0-16,1 0 0,-1 0 0,0 0 16,0-21-16,0 0 15,0-1-15,1 1 0,-22 0 0,21 0 16,-21 0-16,21 0 0,-21-1 16,0-20-16,0 21 0,0 0 15,-21 21-15,0 0 16,-1 0-16,1 21 0,0-21 0,0 21 15,21 21-15,0-20 0,-21-1 16,21 0-16,0 21 0,0-21 0,0 1 16,0-1-16,0 0 0,0 0 15,0 0-15,21 0 16,0-21 0,0 0-1,0 0-15,1 0 0,-1 0 16,-21-21-16,21 21 0,-21-21 15,21 0-15,0 21 0</inkml:trace>
  <inkml:trace contextRef="#ctx0" brushRef="#br0" timeOffset="43596">26776 3387 0,'0'0'0,"-21"0"0,21-21 15,-22 21-15,1 0 32,21 21-1,0 0-31,0 0 16,-21-21-16,21 21 0,-21 0 15,21 1-15,0-1 0</inkml:trace>
  <inkml:trace contextRef="#ctx0" brushRef="#br0" timeOffset="43819.98">26649 3895 0,'0'42'31,"-21"-42"-31,21 21 16,0 0-16,0 1 0,-22-1 15,1 0-15,21 0 0,-21 0 0,0 0 16,21 1-16,-21-22 0,0 21 16,21 0-16,-22 0 0,1 0 0,0 0 15,0-21-15,0 22 16,-22-22-16,22 0 0,-21 0 0,21 21 16</inkml:trace>
  <inkml:trace contextRef="#ctx0" brushRef="#br0" timeOffset="45071.75">2730 6287 0,'0'21'0,"0"0"0,0 0 16,-21 0-16,21 0 16,0 1-1,21-22 1,1 0-16,-1 0 15,0 0-15,0-22 0,0 1 16,0 21-16,1-21 0,20 0 16,-21 21-16,0-21 0,22 0 15,-22-1-15,0 1 0,0 21 0,0-21 16,-21 0-16,0 0 0,0 0 0,0-1 16,0 1-16,0 0 15,-21 21-15,0 0 0,0 0 0,0 0 16,-22 0-16,22 0 0,-21 0 15,-1 0-15,22 21 0,-21 0 0,0 1 16,20-1-16,-20 21 0,21-21 16,0 0-16,21 22 0,0-1 0,0-21 15,0 0-15,0 22 0,0-22 16,21 0-16,0 21 0,0-20 0,0-1 16,22-21-16,-22 21 15,21 0-15,22-21 0,-22 0 16,-21 21-16,22-21 0,-22 0 15,0 0-15,0 0 0,0 0 0,0 0 16,-21-21 0,-21 21-16,0 0 15,0 0-15,0 0 0,-22 0 0,1 0 16,21 21-16,-21-21 0,-1 21 16,1 1-16,0-1 0,-1 0 15,1 0-15,21 0 0,-22 0 0,1 43 16,21-43-16,21 0 0,0 0 15,0 1-15,0-1 16,0 0-16,21-21 0,0 21 0,0 0 16,22-21-16,-1 0 0,0 0 15,1 21-15,-1-21 0,0 0 0,1 0 16,20 0-16,-20-21 0,-1 0 0,21 21 16</inkml:trace>
  <inkml:trace contextRef="#ctx0" brushRef="#br0" timeOffset="45875.29">3852 6583 0,'-21'-106'31,"0"106"-31,0 0 0,0 0 16,-22 0-16,22 0 0,-21 0 0,21 0 15,-22 21-15,1 0 0,21 1 0,-22-1 16,22 0-16,0 0 0,0 0 15,0 22-15,21-22 0,0 0 0,0 0 16,0 0-16,0 0 0,0 1 16,42 20-16,-21-42 0,0 0 15,22 0-15,-1 0 0,-21 0 16,22 0-16,-1 0 0,0 0 0,1 0 16,-1-21-16,-21 0 0,21-1 15,-20 1-15,-1 0 0,21 0 16,-21 0-16,-21 0 0,21-1 15,1 1-15,-22 0 0,0 0 0,0 0 16,0 0-16,21 21 0,-21 21 31,0 0-15,0 0-16,0 0 0,0 22 16,0-22-16,0 21 0,0-21 15,0 22-15,0-1 0,0 0 0,21 1 16,-21-1-16,0 21 0,0 1 0,21 42 15,-21-22-15,21-20 16,-21-1-16,0 1 0,0-1 16,21 1-16,-21 21 0,22-22 0,-22 1 15,21 84-15,-21-64 16,0 1-16,0-21 0,0 20 0,0 1 16,21-22-16,-21 22 0,0-21 0,0-1 15,0 22-15,0-22 0,0 1 16,0-1-16,0 1 0,0-22 15,0 0-15,0 1 0,0-1 0,0 0 0,0-20 16,0-1-16,0 0 0,-21 0 16,0-21-16,-1 0 0,1 0 0,0 0 15,0 0-15,-21 0 0,-22-42 16,22 21-16,-1-22 0,-20 1 16,-1 0-16,1-1 0,21-20 15,-22 20-15,1-20 0,20-1 0,1 1 16,0-22-16,20 22 0,-20-22 15,21 0-15,21 1 0,0-1 0,0 0 16,0 1-16,21 20 0,-21-20 0,42 20 16,-20-21-16,20 22 0,-21-1 15,64-63-15,-43 64 16,-21-1-16,22 22 0,-1-21 16,-21 41-16,0-20 0,0 0 0,1 21 15,-22-1-15,0 1 0,21 0 0,-21 0 16,0 0-16,21 0 15,0-1-15</inkml:trace>
  <inkml:trace contextRef="#ctx0" brushRef="#br0" timeOffset="46343.26">4593 6519 0,'42'0'32,"-20"0"-17,-22-21 1,0 0 0,0 0-1,-22 21 1,1 21 15,21 0-15,0 0-1,0 1 17,0-1-17</inkml:trace>
  <inkml:trace contextRef="#ctx0" brushRef="#br0" timeOffset="46649.36">4699 6795 0,'0'21'16,"21"-21"15,-21-21 0,0-1-15,-21 22 15,0 0-15,21 22 30</inkml:trace>
  <inkml:trace contextRef="#ctx0" brushRef="#br0" timeOffset="47284.52">8086 6308 0,'21'-21'0,"-42"42"0,42-64 16,0 22-16,0 0 15,-21 0-15,0 42 47,-21 0-47,21 0 0,0 1 16,-21-1-16,21 21 0,0 0 15,0-20-15,0 20 0,0 0 16,0-21-16,0 22 0,0-22 0,0 21 16,0-21-16,0 1 0,0-1 0,0 0 15,0 0-15,0 0 16,0-42 15,21 21-31,-21-21 16,0 0-16,21-22 0,-21 22 0</inkml:trace>
  <inkml:trace contextRef="#ctx0" brushRef="#br0" timeOffset="47688.54">8234 5863 0,'0'0'0,"-21"0"16,-64 0 0,64 21-16,21 1 15,0-1-15,-21 21 0,-1-21 16,22 0-16,0 1 0,0-1 0,0 0 16,0 0-16,0 0 0,0 0 0,22-21 15,-1 22-15,0-22 16,0 0-16,0 0 15,0 0-15,22-22 0,-22 1 0,0 21 16,0-21-16,0 0 0,1 0 16,-1 0-16,-21-1 0,0 1 0,0-21 15,0 21-15,0 0 0,0-22 0,0 22 16,-21 0-16,-1 0 0,1 0 16,0-1-16,0 1 0,0 21 0,0 0 15,-1 0-15,1 21 0,0 1 16,0-22-16,0 42 0,0-21 15,21 0-15,-22 22 0,22-22 0,0 21 16,0-21-16,0 0 0,0 1 16,0 20-16,0-21 0,0 0 0,22 0 0,-1 1 15,0-22-15,0 21 16,21-21-16,-20 0 0,20 0 0</inkml:trace>
  <inkml:trace contextRef="#ctx0" brushRef="#br0" timeOffset="48424.12">8678 6160 0,'0'21'16,"0"0"-1,0 0-15,0 0 0,0 0 16,0 22-16,0-22 16,0 0-16,0 21 0,0-20 15,0-1-15,0 21 0,0-21 0,0 0 16,0 22-16,0-22 0,0 0 15,0 0-15,0 0 0,0-42 47,0 0-47,0 0 16,0 0-16,0-22 0,21 22 16,1-21-16,-22 0 0,21-1 0,21-20 15,-21 20 1,22 1-16,-22 21 0,0 0 0,21 0 15,-21-1-15,1 1 0,20 21 0,-21 0 16,0 0-16,22 0 0,-22 21 16,0 1-16,0 20 0,0-21 15,-21 0-15,0 0 0,0 22 0,0-1 16,0-21-16,0 22 0,0-22 16,0 21-16,21-21 0,-21 22 0,22-22 15,-22 0-15,0 0 0,21 0 16,0-21-16,-21 21 0,21-21 0,0 0 15,0 0-15,1 0 0,-1 0 16,0 0-16,0-21 16,-21 0-16,21 0 0,0 0 0,1 0 15,-1-22-15,0 22 0,-21-21 0,21-1 16,0 1-16,-21 0 0,0-1 16,21-20-16,-21 21 0,22-1 0,-22-20 15,0 20-15,0 1 0,0 0 0,0 21 16,0-22-16,0 22 0,0 0 15,0 42 1,0 0-16,0 22 16,-22-22-16,22 21 0,-21 0 0,0 1 15,21-1-15,-21 0 0,21 1 0,0-1 16,0 22-16,0-22 16,0 0-16,0 1 0,0-1 0,0 0 15,0-21-15,0 43 16,0-43-16,0 0 0,0 0 15,21-21-15,0 0 0,0 0 16,-21-21-16,22 21 16,-1-21-16,-21 0 0,21 0 0,-21-22 15,0 22-15,0-21 0,21 21 0</inkml:trace>
  <inkml:trace contextRef="#ctx0" brushRef="#br0" timeOffset="48623">9588 6054 0,'0'0'0,"-21"0"0,42 0 31,1 0-31,20 0 16,-21 0-16,21 0 0,22 0 0,-22 0 16,22 0-16,-22 0 0,22 0 15,-22 0-15,21-21 0,-20 21 0,-1 0 16,22-22-16,-43 1 15,21 21-15,-21 0 0</inkml:trace>
  <inkml:trace contextRef="#ctx0" brushRef="#br0" timeOffset="49151.7">10795 5884 0,'85'0'16,"-64"0"0,0 0-16,0 0 0,0 0 15,0 0-15,1-21 0,-1 21 0,0 0 16,-21-21 15,-21 21-15,0 0-16,-1 0 15,1 0-15,0 0 0,0 0 0,-21 0 16,20 0-16,-20 0 0,21 0 16,0 0-16,0 0 0,-1 0 0,-20 0 15,21 0-15,0 21 0,0 0 16,-1 1-16,22-1 0,-21 0 16,21 0-16,0 0 0,0 0 0,0 1 15,0-1-15,0 21 0,0-21 16,0 0-16,0 22 0,0-22 0,0 64 15,0-43 1,0-21-16,0 21 0,0 1 0,0-1 16,0 0-16,0 1 0,0-22 0,0 21 15,0-21-15,0 1 0,0 20 16,0-21-16,0 21 0,0-20 16,0-1-1,21-21-15,1 0 16,-1 0-16,0 0 0,0-21 15,21 21-15,-20-22 0,-1 1 16,21 0-16,-21-21 0,22 21 16,-1-22-16,0 1 0</inkml:trace>
  <inkml:trace contextRef="#ctx0" brushRef="#br0" timeOffset="49647.42">11430 5948 0,'0'0'0,"0"-21"15,21 21-15,0 0 16,0 0-16,1 0 16,-22-21-16,21 21 0,0 0 15,0 0-15,21-22 0,-20 22 0,-1 0 16,21-21-16,-21 21 0,0 0 0,1 0 16,-1-21-16,0 21 0,0 0 15,0 0-15,-21 21 31,0 0-15,0 1-16,0 20 0,21-21 16,-21 0-16,0 0 0,0 22 15,0-22-15,22 21 0,-22-21 0,0 22 16,0-22-16,0 21 0,0-21 0,0 22 16,21-1-16,-21-21 0,0 22 15,0-1-15,0-21 0,0 21 0,0 22 16,0-43-16,0 21 15,0-20-15,0-1 0,0 0 0,-21 0 16,-1 0-16,1-21 0,0 21 16,0-21-16,-21 22 0,20-22 15,1 0-15,0 0 0,0 0 16,0 0-16,-22 0 0,22 0 0,0 0 16,0 0-16,0 0 0,0-22 15,-1 22 1,22-21-16,0 0 15,0 0-15,0 0 16,0 0-16,0-1 0,0 1 16</inkml:trace>
  <inkml:trace contextRef="#ctx0" brushRef="#br0" timeOffset="51791.51">13737 6265 0,'0'0'0,"0"-21"125,0 0-94,21 21-15,-21-21 62,21 21-78,-21-21 31,22 21-31,-22-21 172,0-1-157,0 1 1,0 0 0,0 0-16,0 0 15,0 0-15,-22 21 0,22-22 16,0 1-16,-21 0 16,0 0-16,0 0 15,0 21-15,21-21 0,-21 21 16,-1-22-16,1 22 0,0 0 15,0 0-15,0 22 16,0-22-16,21 42 0,-22-21 16,1 0-16,0 22 0,-21 41 15,21-41-15,-1-1 0,1 0 16,0 1-16,0-1 0,-21 21 0,20-20 16,22-1-16,0 0 0,-21 1 15,21-22-15,0 21 0,0-21 0,0 1 16,21-1-16,-21 0 0,22-21 15,-1 0-15,0 21 0,0-21 16,21 0-16,-20 0 0,-1 0 0,21-21 16,0 0-16,-20 0 0,20-1 0,-21 1 15,21-21-15,1 21 0,-22-22 16,21 1-16,-21 0 0,1 21 0,20-22 16,0-41-16,-42 41 15,21 1-15,1 0 0,-22 20 0,21-20 16,-21-21-16,0 41 0,0 1 15,21 0-15,-21 42 32,0 22-32,0-22 15,0 0-15,0 21 0,0 1 16,0-22-16,0 21 0,0 0 0,0 1 16,0-1-16,0 0 0,21-20 15,-21 20-15,0 0 0,21-21 0,0 22 16,1-22-16,-22 0 0,21 0 0,0 0 15,0-21-15,0 22 0,0-22 16,22 0-16,-1 0 0,0 0 0,1 0 16,-1-22-16,0 1 0,1 0 15,20 0-15</inkml:trace>
  <inkml:trace contextRef="#ctx0" brushRef="#br0" timeOffset="52083.34">15748 6138 0,'0'22'16,"21"-22"46,0 0-62,0 0 0,1 0 16,-1 0-16,0 0 16,0 0-16,0 0 0,0 0 15,1 0-15,-22 21 32,-22-21-32,1 21 15</inkml:trace>
  <inkml:trace contextRef="#ctx0" brushRef="#br0" timeOffset="52248.25">15727 6308 0,'0'0'0,"0"42"32,0-21-32,0 0 15,21 1-15,0-22 16,0 0-16,0 0 16,1 0-16,-1 0 0,0 0 0,0 0 15,0 0-15,0 0 0,1 0 16,-1 0-16,0-22 0,0 22 0,0-21 15,0 0-15,1 21 0</inkml:trace>
  <inkml:trace contextRef="#ctx0" brushRef="#br0" timeOffset="53079.38">17759 5800 0,'0'-43'16,"0"86"-16,21-128 0,-21 64 0,0-21 0,0-1 16,0 22-16,0 0 0,0 0 15,0 0-15,0-1 0,0 44 31,0-1-31,0 0 0,0 0 16,0 21-16,0 1 0,0-1 0,0 22 16,0-22-16,0 0 15,0 22-15,0-22 0,0 0 0,0 22 16,0-22-16,0 1 0,0-1 0,0 0 16,0 1-16,0-1 0,0 0 15,0-21-15,0 22 0,0-22 0,0 0 16,0 0-16,0 0 0,0 1 15,0-44 17,0 1-32,0 0 0,0 0 15,0 0-15,0 0 0,0-1 0,0-20 16,0 21-16,0 0 0,0-22 0,0 22 16,21 0-16,0 0 0,0-21 15,-21 20-15,22 1 0,20 0 16,-21 0-16,0 0 0,22 0 15,-1 21-15,0 0 0,1-22 0,20 22 16,-21 0-16,1 0 0,-1 22 0,22-1 16,-43-21-16,21 21 0,0 0 15,-20 21-15,-1-20 0,0-1 0,-21 21 16,0-21-16,0 0 0,-21 22 16,-22-1-16,22-21 0,-21 22 0,0-22 15,-22 0-15,22 21 0,-22-21 16,22 1-16,0-22 0,-1 21 0,1 0 15,0-21-15,-1 0 0,22 0 16,0 21-16,0-21 0,0 0 0,-1 0 16,22-21-1,0 0-15,22 0 16,-1-1-16,0 22 16,0-21-16,0 0 0,0 0 0</inkml:trace>
  <inkml:trace contextRef="#ctx0" brushRef="#br0" timeOffset="53436.06">19770 6096 0,'0'0'0,"21"0"16,0 0-16,-21-21 16,21 21-16,-21-21 0,0 0 15,0-1-15,0 1 16,0 0 0,-21 21-16,0 0 0,0 0 15,-1 0-15,1 0 0,0 0 16,0 0-16,0 0 15,21 21-15,0 0 16,0 1 0,0-1-16,0 0 15,21 0 1</inkml:trace>
  <inkml:trace contextRef="#ctx0" brushRef="#br0" timeOffset="53986.75">19791 6435 0,'0'21'0,"-21"-21"31,21-21 0,21 0-15,-21-1-16,21 22 15,0 0-15,-21 22 16,0-1-16,0 0 16,0 0-16,0 0 15,0 0-15,0 1 16,0-1-16,0 0 0,0 0 0,-21 0 16,21 0-16,-21-21 0,0 22 15,-1-22-15,22 21 0,-21-21 16,0 0-16,0 0 15,0 0 1,21-21-16,0-1 16,0 1-16,0 0 0,0 0 15,0 0-15,21 0 0,0-1 16,21 1-16,-20 21 0,-1 0 16,0 0-16,0 0 15,0 0-15,0 0 0,1 0 0,-1 21 16,0 1-16,-21-1 0,0 0 0,0 0 15,0 0-15,0 0 0,0 1 16,0 20-16,-21-21 0,0 21 0,-1-20 16,-20-1-16,0 21 0,-1-21 0,-20 0 15,-1 1-15,-41 20 16,62-21-16,-20 0 0,20 0 0,1-21 16,0 22-16,21-22 0,-1 0 15,1 0-15,21-22 16,0 1-16,21 0 0</inkml:trace>
  <inkml:trace contextRef="#ctx0" brushRef="#br0" timeOffset="54791.64">19960 5948 0,'0'-21'0,"-21"21"47,0 21-47,21 0 15,0 0 1,21-21 31,0 0-47,0 0 15,-21-21-15,0 0 16,0 0-16,0 0 16,-21 21-1,0 0-15,0 0 16,0 0-16,-1 0 0,1 0 0,0 21 15,0 0 1,21 0-16,-21-21 0,21 21 16,0 0-1,21-21 1,0 0-16,0 0 0,0 0 16,1 0-16,-1 0 15,-21-21-15,0 0 16,0 0-1,-21 0 1,-1 21-16,1 0 0,0 0 0,0 0 16,0 0-16,0 0 0,-1 21 15,1-21-15,0 21 0,21 0 16,-21-21-16,21 21 0,0 1 0,0-1 16,0 0-16,0 0 0,21 0 15,0-21-15,0 0 16,1 0-16,-1 0 15,0 0-15,0 0 0,0 0 16,-21-21-16,21 21 0,-21-21 16,0 0-16,0 0 15,0-1-15,0 1 0,0 0 16,-21 21-16,0 0 16,0 0-16,0 0 0,0 0 15,-1 0-15,1 0 0,0 21 16,21 0-16,-21-21 0,21 22 15,-21-22-15,21 21 0,0 0 16,21-21 0,0 0-1</inkml:trace>
  <inkml:trace contextRef="#ctx0" brushRef="#br0" timeOffset="88642.74">8488 8276 0,'0'0'0,"-21"0"16,-1 0 15,1 0-16,21 21 1,-21-21 0,21 22-1,-21-22-15,0 0 16,21 21-16,-21-21 0,-1 0 16,1 0-16,0 0 15,0 21-15,0-21 0,0 0 16,-1 0-16,1 21 0,0-21 15,0 0 17,42 0 15,0 0-32,0 0-15,1 0 0,-1 0 16,0 0-16,0 0 15,0 0-15,0 0 0,1 0 0,-1 0 16,0 0-16,0 0 0,0 0 16,0 0-16,22 0 0,-22 0 0,0 0 15,21 0-15,-20 0 0,-1-21 0,21 21 16,0 0-16,-20 0 0,20 0 16,0 0-16,1 0 0,-1 0 15,0 0-15,1 0 0,-1 0 0,21 0 16,-20-21-16,-1 21 0,22 0 0,-22 0 15,0 0-15,1 0 0,20 0 16,-21 0-16,1 0 0,20 0 16,-20-21-16,20 21 0,-21 0 0,85 0 15,-63 0-15,-22 0 0,85-22 16,-63 22-16,-1 0 0,-20 0 16,20 0-16,-21 0 0,22 0 15,-1 0-15,-20 0 0,20 0 0,-20 0 0,84 0 16,-64 0-1,-21 0-15,22 0 0,-1 0 0,1 0 16,21 0-16,-22 0 0,1 0 0,-1 0 16,1 0-16,-1-21 0,-21 21 0,22 0 15,63 0-15,-64 0 16,-20 0-16,20 0 0,1 0 0,-1 0 16,1 0-16,-1 0 0,1 0 0,-1-21 15,1 21-15,-1 0 0,1 0 16,-1 0-16,1 0 0,84-21 15,-85 21-15,1 0 0,21 0 16,-1 0-16,-20-21 0,20 21 16,1 0-16,0 0 0,-1 0 0,1 0 15,-21 0-15,20 0 0,1 0 0,-22 0 16,22 0-16,0-21 0,-1 21 16,1 0-16,0 0 0,-1 0 0,1 0 15,0 0-15,-1 0 0,1 0 0,0 0 16,-1 0-16,1-22 0,-21 22 15,20 0-15,22 0 0,-21 0 0,-1 0 16,1 0-16,0 0 0,-1 0 16,1 0-16,0-21 0,-1 21 15,1 0-15,0 0 0,-1 0 0,1 0 16,0 0-16,-1 0 0,1 0 16,0 0-16,-1 0 0,86 0 15,-107 0-15,22 0 0,-22 0 0,22-21 16,-21 21-16,20 0 0,-20 0 15,20 0-15,-20 0 0,21 0 0,-22-21 16,1 21-16,-1 0 0,1-21 16,-1 21-16,-21 0 0,1 0 15,-1 0-15,0-21 0,1 21 0,-1 0 16,-21 0-16,22 0 0,-22 0 0,0 0 16,21 0-16,-21 0 0,1-22 15,-1 22-15,0 0 0,0 0 0,0 0 16,0 0-16,1 0 0,-1 0 15,0 0-15,0 0 0,0 0 0,0 0 16,1 0-16,-1 0 0,0 0 0,0 0 16,0 0-16,0 0 15,1 0-15,-1 0 0,0 0 16,0 0-16,0 0 0,0 0 16,1 0-16,-1 0 0,0 0 15,21 0-15,-21 0 0,1 0 0,-1 0 16,0-21-16,0 21 0,0 0 15,0 0-15,1 0 0,-1 0 16,-21-21 15,0 0 32,0 0-48,21 21-15,-21-21 16,0-1-16</inkml:trace>
  <inkml:trace contextRef="#ctx0" brushRef="#br0" timeOffset="91261.05">8318 8446 0,'0'21'0,"-21"-21"15,0 0-15,0 0 16,0 0 0,21-21 15,21-1-31,0 1 15,0 0-15,0 0 0,1 0 16,20 0-16,0-22 0,1 22 0,-1-21 16,0-1-16,22 1 0,-22 21 15,22-21-15,-22 20 0,21-20 0,-20 21 16,-1 0-16,0 0 0,1-1 16,-22 22-16,21-21 0,-21 21 0,1-21 15,-1 21-15,0 0 0,-63 21 31,20 0-15,-20 1-16,0-1 0,-1-21 16,-20 21-16,21 0 0,-22 0 0,1 22 15,20-22-15,-20 0 0,-1 0 0,22 21 16,-22-20-16,22-1 0,0 0 16,-1 0-16,-41 21 15,41-20-15,22-1 0,-42 0 0,42 0 16,-1-21-16,22 21 0,-21 0 15,0-21 1,21 22-16,0-1 31,21 0-15,0-21-16,-21 21 0,22-21 16,-1 21-16,0-21 0,0 21 0,21 22 15,1-22-15,-22 0 0,21 21 16,-21 1-16,22-22 0,-1 21 15,22 1-15,-22-1 0,0 0 0,1 1 16,41 41-16,-20-41 16,-43-1-16,21-21 0,1 21 0,-1-20 15,0 20-15,-21-21 0,1 0 16,-1 0-16,0 1 0,0-1 0,0 0 16,-21 0-16,21-21 15,-21 21-15,22-21 16,-22-21-1,0 0-15,0 0 16,0 0-16</inkml:trace>
  <inkml:trace contextRef="#ctx0" brushRef="#br0" timeOffset="92891.42">18097 5398 0,'-21'0'0,"21"-22"78,0 1-78,0 0 15,0 0-15,0 0 16,0 0-16,0-1 16,0 1-16,0 0 0,0 0 15,0 0-15,0 0 0,0-22 0,0 22 16,0 0-16,-21-21 0,21 20 16,-21-20-16,21 21 0,0 0 0,-21 0 15,0-22-15,-1 1 16,1 21-16,21 0 0,-21-1 0,0 1 15,0 21-15,21-21 0,-21 0 0,-1 0 16,1 21-16,0-21 0,0-1 16,-21 1-16,20 21 0,1-21 0,-21 0 15,0 21-15,20-21 0,-20 0 16,0 21-16,-1-22 0,-20 22 0,21-21 16,-1 0-16,1 21 0,0 0 0,-22-21 15,22 21-15,-1 0 0,1-21 16,0 21-16,-1-21 0,1 21 15,0-22-15,-1 22 0,1 0 0,0-21 16,-1 21-16,1 0 0,21 0 16,-21-21-16,-1 21 0,1 0 0,-22 0 15,22 0-15,0 0 0,-1 0 0,1-21 16,-21 21-16,20 0 0,1 0 16,0 0-16,-1 0 0,1 0 0,21 0 15,-22 0-15,22 0 16,-21 0-16,21 0 0,-22 21 0,22-21 0,0 0 15,-21 21-15,21-21 0,-22 21 16,1-21-16,21 22 0,-22-22 16,1 21-16,0-21 0,-1 21 0,1-21 15,-21 21-15,20-21 0,1 21 0,0-21 16,-1 21-16,1-21 0,0 22 16,-1-22-16,1 21 0,0 0 0,20-21 15,-20 21-15,0 0 0,-1 0 16,22-21-16,-21 22 0,0-1 0,20 0 15,-62 21-15,63-21 0,-22 1 16,22-1-16,-21 21 0,21-21 16,-22 0-16,22 1 0,-21-1 0,21 21 15,-1-21-15,1 0 0,0 1 16,0-1-16,0 21 0,-22-21 16,22 0-16,0 1 0,0-1 0,0 21 15,0-21-15,-1 0 0,1 22 0,21-22 16,-21 0-16,0 0 0,21 0 15,0 22-15,-21-22 0,21 0 0,-21 0 16,21 0-16,-22 1 0,22-1 16,0 0-16,0 0 15,0 0 1,0-42 62,0 0-78</inkml:trace>
  <inkml:trace contextRef="#ctx0" brushRef="#br0" timeOffset="93443.18">13779 4995 0,'0'0'0,"0"-21"16,0 42 62,0 1-78,0-1 0,0 21 16,0-21-16,22 0 0,-22 1 15,21 20-15,-21-21 0,0 21 0,0-20 16,0-1-16,0 21 0,0-21 0,0 0 15,0 1-15,0-1 0,0 0 16,0 0-16,0 0 0,0 0 0,0 1 16,0-1-16,0 0 15,0 0-15,0 0 32,21-21 30,0 0-46,-21-21-16,0 0 15,21 0 1,-21 0-16,21-1 0</inkml:trace>
  <inkml:trace contextRef="#ctx0" brushRef="#br0" timeOffset="93923.1">14563 5292 0,'0'21'62,"-22"0"-62,1-21 16,21 21-16,-21-21 0,0 21 0,-21-21 16,20 22-16,1-1 0,0-21 15,-21 21-15,21-21 0,-22 21 0,22 0 16,-21-21-16,21 21 0,-22-21 0,22 22 15,-21-22-15,21 21 0,-22-21 16,22 21-16,0-21 0,0 0 0,0 21 16,-1-21-16,1 0 0,0 0 15,21 21-15,-21-21 16,21 21 31,-21-21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02T06:08:42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 233 0,'0'0'0,"-21"0"16,21-21 0,0 42 15,0 0-31,0 21 15,21-20-15,-21 20 16,0 0-16,21 1 0,-21 20 0,21-21 16,-21 22-16,0-1 0,0-20 15,0 20-15,0 1 0,0-1 0,0 1 16,-21-1-16,21-20 0,-21-1 16,21 0-16,0 1 0,-21-22 15,21 21-15,0-21 0,0 0 0,0 1 16,0-44 15,-21 1-15,21 0-16</inkml:trace>
  <inkml:trace contextRef="#ctx0" brushRef="#br0" timeOffset="460.73">1968 593 0,'0'0'0,"-21"0"0,21-21 0,-21-1 0,21-20 16,0 21-1,0 0-15,0 0 0,0-1 16,42 22-16,-20-21 0,-1 0 0,21 0 16,-21 21-16,43-21 0,-22 21 15,22 0-15,-1 0 0,1 0 16,20 21-16,-20 0 0,20 0 15,-20 0-15,-1 22 0,1-22 16,-22 21-16,1 1 0,-1-1 0,0 21 16,-21-20-16,1 20 0,-22 1 15,0-1-15,0-20 0,0 20 0,0 1 16,-22-1-16,-20-21 0,0 1 16,-1-1-16,1 0 0,-21 1 15,20-1-15,-20-21 0,-1 0 16,1 1-16,20-1 0,-20 0 15,21-21-15,-1 0 0,1 0 0,0 0 0,-1 0 16,22 0-16,-21 0 16,21 0-16,-1-21 0,1 0 15,21-1-15,0 1 16,0 0-16,0 0 0,0 0 16,21 21-16,1-21 15,-1 21-15,0 0 0,21 0 16,-21-22-16,22 22 0,-22-21 0</inkml:trace>
  <inkml:trace contextRef="#ctx0" brushRef="#br0" timeOffset="946.45">3090 1185 0,'0'0'0,"0"-42"31,-21 21-31,21 0 16,0 0-16,21-1 15,0 22-15,1 0 16,-1 0-16,0 0 16,0 0-16,21 0 0,-20 0 15,-1 22-15,21-1 0,-21 0 16,0 0-16,1 21 0,-1-20 0,0-1 15,0 0-15,-21 21 0,0-21 0,0 1 16,0-1-16,0 0 0,0 0 16,-21 0-16,0 0 0,21 1 0,-21-22 15,-1 0-15,1 0 16,21-22 0,0 1-1,0 0-15,0 0 16,0-21-16,0 20 0,0 1 15,0-21-15,0 21 0,0-22 16,21 22-16,1 0 0,-1-21 0,0 21 16,0-1-16,0 1 0,0 21 15,1-21-15,-1 21 0,0 0 0,0 0 16,0 0-16,0 0 0,1 0 16,-22 21-16,21-21 0,-21 21 15,0 1-15,21-22 0,0 21 0</inkml:trace>
  <inkml:trace contextRef="#ctx0" brushRef="#br0" timeOffset="1562.42">4106 1355 0,'21'0'0,"-42"0"0,64-21 0,-43-1 15,21 1-15,0 0 0,-21 0 16,21 0-16,-21 0 0,0-1 15,0-20-15,0 21 0,0-21 0,0 20 16,0-20-16,0 21 0,-21 0 16,0 0-16,0-1 0,-1 1 0,1 21 15,0 0-15,-21 0 0,21 0 16,-22 21-16,22 1 0,0 20 16,-21-21-16,20 21 0,1-20 15,0 20-15,0 0 0,0 1 16,0-1-16,-1 0 0,22-21 0,0 22 15,0-22-15,0 21 0,0-21 16,0 1-16,0-1 0,0 0 0,22 0 16,-22 0-16,21-21 0,0 0 15,0 0-15,0 0 0,0 0 0,1 0 16,-1 0-16,0 0 0,21-21 16,-21 0-16,1 0 0,20-22 15,-21 22-15,0-21 0,0 21 16,-21-22-16,22 22 0,-22-21 15,21 0-15,-21 20 0,21-20 16,-21 21-16,0 0 0,0 0 0,0-1 16,0 44-1,0-1-15,0 0 16,0 0-16,0 21 0,-21-20 16,21 20-16,0-21 0,0 0 15,0 22-15,0-22 0,0 0 0,0 0 16,0 0-16,0 0 0,0 1 15,0-1-15,21 0 0,0 0 16,0-21-16,0 0 16,1 0-16,-1 0 0,0 0 0,0 0 15,0 0-15,0-21 0,1 0 16,-1 21-16,0-21 0,21-1 16,-21 1-16,1-21 0,-22 21 0,21-22 15</inkml:trace>
  <inkml:trace contextRef="#ctx0" brushRef="#br0" timeOffset="2108.83">4635 1037 0,'0'-21'0,"0"42"0,0-21 32,0 21-32,0 1 15,0-1-15,0 21 0,0-21 16,0 22-16,0-22 0,0 21 16,0-21-16,0 22 0,0-22 15,0 0-15,0 0 0,0 21 0,0-20 16,0-1-16,0 0 15,22-21-15,-1 0 16,0 0 0,0 0-16,0-21 0,0 21 0,1-21 15,-1-1-15,0 1 0,0 0 16,0-21-16,-21 21 0,21-1 16,1-20-16,-1 21 0,0 0 15,-21 0-15,0-1 0,21 1 0,0 21 16,-21 21-1,0 1-15,0-1 16,0 0-16,0 0 0,0 0 16,0 0-16,0 1 0,0 20 0,0-21 15,0 0-15,21 0 0,1 1 16,-1-1-16,0-21 16,0 21-16,0-21 0,0 0 15,1 0-15,-1 0 0,0 0 0,0 0 16,21-21-16,-20 0 0,-1 21 15,21-22-15,-21-20 0,0 21 16,1 0-16,-1-22 0,-21 1 0,0 0 16,0-1-16,0 1 0,0 0 0,0-1 15,0 1-15,-21 0 16,-1 21-16,1-1 0,0 1 0,0 0 16,0 21-16,0 0 0,-1 0 15,1 0-15,0 21 0,0 0 16,21 1-16,-21-1 0,21 0 15</inkml:trace>
  <inkml:trace contextRef="#ctx0" brushRef="#br0" timeOffset="2882.39">5969 466 0,'0'-21'0,"0"42"0,0-106 16,0 106 15,0 0-31,0 22 0,0-1 16,0 0-16,0 1 0,0-1 15,0 22-15,0-1 0,0 1 16,0-1-16,0 1 0,0-1 16,0-21-16,0 22 0,0-22 0,-21 22 15,21-22-15,0-21 0,-21 22 16,21-22-16,0 0 0,0 0 0,0 0 16,0 0-16,0-42 46,0 0-46,0 0 0,0-21 16,0 20-16,0-20 0,0 21 16,0-21-16,0-1 0,21 1 15,0 0-15,0-1 0,0 22 0,0-21 16,1 21-16,20-1 16,-21 1-16,0 0 0,22 0 0,-22 21 15,0 0-15,21 0 0,-21 21 16,22 0-16,-22 0 0,21 22 0,-21-22 15,1 0-15,-1 21 0,0 1 16,-21-22-16,0 21 0,0-21 0,0 22 16,-21-22-16,0 21 0,-1-21 15,-20 1-15,0-1 0,21 0 0,-22 0 16,1 0-16,21-21 0,-22 21 16,1-21-16,21 0 0,-21 0 0,20 0 15,1 0-15,0 0 0,0 0 16,0 0-16,21-21 15,0 0-15,0 0 0,0 0 16,21 0-16,0-1 0,0 1 16,0 21-16,1-21 0</inkml:trace>
  <inkml:trace contextRef="#ctx0" brushRef="#br0" timeOffset="3413.74">7006 889 0,'0'0'0,"-21"-63"31,0 41-31,0 22 16,-1 0-16,-20 0 0,-21 43 16,41-22-16,-20 0 15,21 0-15,-21 22 0,-1-1 0,22 0 16,0 1-16,0-1 0,0 0 15,-1-21-15,22 22 0,-21-22 0,21 21 16,0-21-16,0 1 0,0-1 16,0 0-16,21 0 0,1 0 15,-1-21-15,21 0 0,-21 0 16,0 0-16,22 0 0,-22 0 0,0 0 16,21-21-16,-20 21 0,-1-21 15,0 0-15,21 0 0,-21-1 16,1-20-16,-1 21 0,-21-21 0,21-1 15,0 1-15,-21 0 0,0-1 16,0 22-16,0-21 0,0 21 16,21-1-16,-21 1 0,0 42 15,0 1 1,0-1-16,-21 0 0,21 21 0,-21 1 16,21-1-16,0-21 0,0 21 15,0 1-15,0-22 0,0 21 0,0-21 16,0 1-16,0-1 0,0 0 15,0 0-15,0 0 0,21-21 16,0 21-16,0-21 0,1 0 16,20 0-16,-21 0 0,0 0 0,22 0 15,-22 0-15,21-21 0,-21 21 16,22-21-16,-22 0 0,21 0 0</inkml:trace>
  <inkml:trace contextRef="#ctx0" brushRef="#br0" timeOffset="3694.91">7747 826 0,'0'-22'0,"0"44"0,0-65 16,0 22-16,-21 21 0,0 0 15,-1 0-15,1 0 0,0 21 16,0 0-16,0 1 0,-22 20 0,22 0 16,0 1-16,0-1 0,0 0 15,21 1-15,0-22 0,-21 21 0,21 0 16,0 1-16,0-22 0,0 21 15,0-21-15,0 1 0,0-1 0,0 0 16,21-21-16,0 21 0,0-21 16,0 0-16,22 0 0,-22 0 0,21 0 15,0 0-15,1 0 0,-1 0 16,0-21-16,1 0 0,-1 0 16,0-22-16,1 22 0,-1-21 0,-21-1 15,22-20-15,-22 21 0</inkml:trace>
  <inkml:trace contextRef="#ctx0" brushRef="#br0" timeOffset="4321.55">8234 572 0,'0'-43'0,"0"86"0,0-107 16,0 22-16,0 21 0,-21 21 0,-1 0 15,1 0-15,0 0 16,0 21-16,21 21 0,0-21 16,-21 22-16,0-1 0,21 0 15,-22 22-15,22-22 0,0 22 16,0-1-16,0-21 0,-21 22 15,21-22-15,0 1 0,0-1 0,0 0 16,-21 1-16,21-22 0,0 21 16,0-21-16,0 0 0,0 1 0,0-1 15,0-42 17,0-1-17,0 1-15,0 0 0,0 0 0,21 0 16,0-22-16,-21 1 0,22 21 15,-1-21-15,0-1 0,0 1 0,0 21 16,22-22-16,-22 22 16,0 0-16,21 0 0,-21 0 0,1 21 15,-1 0-15,0 0 0,0 0 16,0 21-16,-21 0 0,21 0 16,-21 0-16,0 1 0,0-1 0,0 0 15,-21 0-15,0 0 0,0 0 16,0 1-16,-22-1 0,22-21 0,0 21 15,-21-21-15,21 0 0,-1 21 16,1-21-16,0 0 0,0 0 0,0 0 16,0 0-1,-1 0-15,22-21 16,-21 21-16,21 21 31,0 0-31,0 0 16,21 1-16,1-1 0,-1 0 15,0 0-15,-21 0 0,21 0 16,0 1-16,0-1 0,1-21 16,-1 21-16,0-21 15,0 0-15,0 0 0,0 0 0,1 0 16,-1 0-16,0 0 0,0 0 16,0 0-16,0 0 0,1-21 0,-1 0 15,0-1-15,0 1 0,21 0 0</inkml:trace>
  <inkml:trace contextRef="#ctx0" brushRef="#br0" timeOffset="4693.33">9080 889 0,'0'-21'0,"0"42"0,22-42 16,-22 0-16,0 0 0,0-1 15,-22 22-15,1 0 16,0 0-16,-21 0 0,21 0 0,-1 22 15,-20-1-15,21 0 0,0 0 16,-22 0-16,43 22 0,-21-22 16,21 0-16,0 0 0,0 0 15,0 0-15,0 1 0,0-1 0,21-21 16,1 21-16,-1-21 0,21 21 16,-21-21-16,22 0 0,-1 21 0,-21-21 15,0 0-15,22 21 0,-22-21 16,0 22-16,-21-1 0,21-21 15,-21 21-15,0 0 16,-21 0-16,0-21 0,0 21 16,-22-21-16,22 0 0,-21 22 0,21-22 15,-22 0-15,22 21 0,0-21 16,0 0-16,-22 0 0,22 0 16,0 0-16,0 21 0,0-21 15,0 0-15,-1 0 0</inkml:trace>
  <inkml:trace contextRef="#ctx0" brushRef="#br0" timeOffset="5628.68">1651 2053 0,'0'0'0,"-21"0"16,0 0-16,-1 0 0,1 0 15,0 0-15,0 0 32,42 0-17,0 0 1,0 0-16,1 0 15,20 0-15,-21 0 0,21 0 0,1 0 16,-1 0-16,0 0 0,1 0 16,-1 0-16,22 0 0,-1 0 0,1 0 15,20 21-15,1-21 0,0 0 16,-1 0-16,22 0 0,0 0 0,0 0 16,-22 0-16,43 0 0,-21 0 15,21 0-15,0 0 0,0 0 16,0 0-16,21 0 0,1 0 15,-1 0-15,0-21 0,21 21 0,1 0 16,-1 0-16,-21-21 0,21 21 16,1 0-16,-1 0 0,0-21 0,1 21 15,-22 0-15,21 0 0,-21 0 16,22 0-16,-22-21 0,21 21 0,-21 0 16,1 0-16,-1 0 0,0 0 15,0 0-15,0 0 0,0 0 0,-21-21 16,0 21-16,0 0 0,0 0 0,-21 0 15,0 0-15,21 0 0,-42 0 16,21 0-16,-22 0 0,1 0 16,-22 0-16,1 0 0,-1 0 15,1 0-15,-22 0 0,-21 0 0,22 0 16,-22 0-16,0 0 0,0 0 0,0 0 16,-42-22 62</inkml:trace>
  <inkml:trace contextRef="#ctx0" brushRef="#br0" timeOffset="5749.34">9207 1947 0,'-21'0'0,"0"0"15,0 0-15,0 0 16,0 0-16,-1 0 16</inkml:trace>
  <inkml:trace contextRef="#ctx0" brushRef="#br0" timeOffset="11020.73">2921 3133 0,'0'0'0,"0"-21"0,0-1 16,0 1-16,0 0 16,0 0-16,0 0 0,0 0 15,0-1-15,0 44 47,0-1-47,0 0 16,0 0-16,0 21 0,0-20 15,0 20-15,0 0 0,0 22 0,0-22 16,0 0-16,-21 22 0,21-22 16,-21 1-16,21-1 0,0 0 0,-22 1 15,22-22-15,-21 21 0,21-21 16,0 0-16,0 1 0,0-1 0,0 0 15,-21-21-15,21-21 47,0 0-47</inkml:trace>
  <inkml:trace contextRef="#ctx0" brushRef="#br0" timeOffset="11556.34">3154 3577 0,'0'0'0,"0"21"16,21-21-1,0 0 1,0 0-16,-21-21 0,0 0 16,21 21-16,1-21 0,-22 0 15,0 0-15,0-1 16,0 1-16,-22 21 16,1 0-1,0 0-15,0 21 16,21 1-16,-21-1 0,21 0 15,0 0 1,0 0-16,0 0 16,21-21-1,0 0-15,0 0 0,0 0 16,1-21-16,-1 0 0,0 21 16,-21-21-16,0 0 0,21 21 15,-21-21-15,0-1 0,0 1 16,-21 21-16,0 0 15,0 0-15,-1 0 16,1 0-16,0 0 0,21 21 16,0 1-16,-21-1 0,21 0 15,0 0-15,0 0 16,0 0 0,21-21-16,0 0 0,0 0 15</inkml:trace>
  <inkml:trace contextRef="#ctx0" brushRef="#br0" timeOffset="19985.07">4974 3514 0,'0'0'0,"0"21"0,0-42 78,0 0-62,21 21-1,-21-22 32</inkml:trace>
  <inkml:trace contextRef="#ctx0" brushRef="#br0" timeOffset="20846.27">5397 3112 0,'43'0'31,"-22"-22"-31,0 1 0,0 21 16,0-21-16,-21 0 0,22 0 0,-1 0 16,-21-1-16,0 1 15,0 0-15,-21 21 16,-1 0-16,1 0 15,0 0-15,-21 0 0,21 0 0,-22 0 16,22 0-16,-21 0 0,21 21 16,-1 0-16,-20-21 0,21 22 15,0-1-15,0 0 0,-1-21 16,1 21-16,0 0 0,0 0 16,21 1-16,0-1 15,0 0-15,21-21 16,0 21-16,0-21 0,1 21 15,-1-21-15,0 21 0,0-21 0,21 22 16,-20-1-16,-1-21 0,21 21 16,-21 0-16,22 0 0,-22 0 0,0 1 15,0-1-15,0 0 0,0 0 16,-21 21-16,0-20 0,0-1 16,0 42-16,-21-42 0,-21 22 15,21-22-15,-22 0 0,1 0 16,0 0-16,-1 1 0,1-1 0,-21-21 15,20 21-15,1-21 0,-22 0 16,22 0-16,0 0 0,-1 0 0,22 0 16,-21 0-16,21-21 0,0 0 15,-1-1-15,1 22 0,0-21 0,0 0 16,21 0-16,0 0 0,0 0 0,0-1 16,0 1-16,0 0 0,42 0 15,-21 0-15,1 21 16,20-21-16,-21 21 0,21 0 15,1-22-15,-1 22 0</inkml:trace>
  <inkml:trace contextRef="#ctx0" brushRef="#br0" timeOffset="21093.13">5842 3302 0,'0'0'0,"0"21"31,0 0-31,0 1 0,0-1 16,0 21-16,0-21 0,0 0 16,-21 1-16,21 20 0,0-21 15,-21 0-15,21 0 0,0 1 16,0-1-16,0 0 0,0 0 0,-22 0 16,22 0-16,0-42 46,22 0-46</inkml:trace>
  <inkml:trace contextRef="#ctx0" brushRef="#br0" timeOffset="21417.94">5990 3069 0,'-42'0'15,"42"21"1,21-21 15,0 0-31,0 0 16,0-21 0,1 21-16,-22-21 15,0 0-15,-22 21 16,1 0-1,0 0-15,0 0 0,0 0 16,0 0-16,-1 0 0,1 0 0,0 21 16,21 0-16,0 0 15,0 1-15,0-1 0,0 0 16,21-21 0</inkml:trace>
  <inkml:trace contextRef="#ctx0" brushRef="#br0" timeOffset="22256.46">6202 3281 0,'0'21'16,"21"-21"-1,0 0-15,0 0 0,0 0 16,1 0-16,-1 0 0,0 0 15,0-21-15,0 21 0,22 0 0,-22-21 16,21 21-16,-21-21 0,0 21 16,1 0-16,-1 0 0,-21-22 0,-21 22 47,-1 22-32,1-1-15,0 21 0,0-21 16,0 22-16,0-22 0,-1 21 15,1 0-15,0 1 0,-21-1 0,21 0 16,-1 1-16,1-22 0,0 21 16,0-21-16,0 22 0,0-22 0,-1 0 15,22 0-15,0 0 0,0 1 16,0-44 15,0 1-31,0 0 16,0 0-16,22 0 0,-1 0 15,-21-1-15,21 1 0,0 0 16,-21 0-16,21 0 0,0 0 16,-21-1-16,22 22 0,-1 0 0,0 0 15,0 0-15,0 22 16,0-22-16,-21 21 16,22 0-16,-22 0 0,21 0 15,0 0-15,-21 1 0,21-22 16,0 21-16,0-21 0,1 21 15,-1-21-15,0 0 0,21 0 0,-21 0 16,22 0-16,-22 0 0,21 0 16,1 0-16,-1 0 0,0 0 0,1-21 15,-1 0-15,0-1 0,1 1 16,-1 0-16,-21 0 0,21-21 0,-20 20 16,20-20-16,-21 21 0,-21-21 15,21-1-15,-21 1 0,21 21 0,-21-22 16,0 22-16,0 0 0,0 0 15,0 0-15,-21 0 0,0 21 0,0 0 16,0 0-16,0 21 0,-1 0 16,1 0-16,0 0 0,21 22 15,-21-22-15,21 21 0,-21 0 0,21-20 16,0 20-16,0 0 16,0-21-16,0 1 0,0 20 0,0-21 15,21 0-15,0 0 0,0-21 0,0 22 16,1-1-16,-1-21 0,0 0 15,0 0-15,0 0 0,0 0 0,22 0 16,-1-21-16,-21-1 16,22 22-16,-22-42 0,0 21 0</inkml:trace>
  <inkml:trace contextRef="#ctx0" brushRef="#br0" timeOffset="23549.05">9038 3556 0,'-63'64'31,"63"-43"-31,0 0 16,0 0-1,21-21 1,0 0-16,0 0 0,0 0 0,0 0 15,22 0-15,-22-21 0,21 0 16,1 21-16,-22-21 0,21-1 0,0 1 16,-20 0-16,20 0 0,-21 0 15,0-22-15,0 22 0,1 0 0,-1-21 16,0-1-16,-21-20 16,0 21-16,0 20 0,0-20 0,0 21 15,0-21-15,0 20 0,0 1 16,0-21-16,0 21 0,0 0 0,-21 21 15,21-22-15,-21 1 0,21 0 16,0 0 0,-22 21-16,1 0 0,0 21 15,21 0-15,0 0 0,0 22 16,-21-1-16,21 0 0,-21 22 16,21-1-16,-21 1 0,21 21 0,0-1 15,0-20-15,-22 20 0,22 1 16,-21 84-16,21-84 15,0 21-15,0-21 0,0 20 0,0-20 0,0 21 16,0-21-16,0 20 0,0-20 16,0 21-16,0-21 0,0-1 15,0 1-15,0 0 0,0-22 0,0 22 16,0-22-16,0-20 0,0-1 0,0 0 16,0 1-16,21-22 0,-21 0 15,22-21-15,-1 0 0,0 0 0,21-21 16,-21 0-16,22-22 0,-1 1 15,0 0-15,1-1 0,20-20 0,1-1 16,-22-20-16,22 20 0,-22-21 0,21 1 16,-20-1-16,-22 0 0,21 1 0,-21-1 15,-21 0-15,0 22 0,-21-22 16,-21 1-16,0 20 0,-22 1 0,1-1 16,-1 22-16,1-22 0,-22 22 15,21 0-15,1 20 0,-1 1 16,1 0-16,-1 0 0,22 0 0,-21 0 15,20 21-15,1 0 0,0 0 16,20 0-16,1-22 0,0 22 16,42-21-1,0 21-15,1 0 0,-1-21 16,21 21-16,64-63 16,-64 63-16,1-22 0,-1 1 15,21-21-15,-20 21 0,-1 0 16,0-1-16,22-20 0,-22 21 0,-21 0 15,22 0-15,-1-22 0,-21 22 16,0 0-16,1 0 0,-1-22 0,-21 22 16,21 21-16,-21-21 0,0 0 15,-21 21 1,0 21 0,-1 21-16,22-20 0,-21 20 15,21-21-15,-21 21 0,0 1 0,21-22 16,0 21-16,0-21 0,0 22 15,0-22-15,0 0 0,0 0 0,0 0 16,0 1-16,21-22 31,0 0-31,-21-22 16,0 1-16,21 0 16,-21 0-16,22 0 0</inkml:trace>
  <inkml:trace contextRef="#ctx0" brushRef="#br0" timeOffset="23896.95">10033 2836 0,'-21'0'0,"0"22"0,-1-22 16,22 21-16,0 0 0,0 0 15,-21-21-15,21 21 0,0 0 16,0 1-16,21-22 15,1 0-15,-1 0 16,0 0-16,0 0 0,0 0 16,0-22-16,-21 1 15,0 0-15,0 0 16,-21 21-16,0 0 0,0-21 16,0 21-16,0-21 0,-1 21 0,1 0 15,0 0-15,0 0 16,21 21-16,-21-21 0,21 21 0,0 0 15,0 0-15,0 0 16,0 1-16,0-1 0,21-21 16,0 21-16,0 0 0,0 0 0,1-21 15,-1 21-15,0 1 0,21-22 0</inkml:trace>
  <inkml:trace contextRef="#ctx0" brushRef="#br0" timeOffset="24665.77">10350 3260 0,'0'0'0,"-21"0"0,0 0 15,21-21-15,0-1 0,0 1 16,0 0-16,0 0 0,0 0 16,21 0-16,0 21 15,1 0-15,-1 0 0,0 0 0,0 0 16,0 0-16,0 0 0,1 0 15,-1 0-15,0 21 0,0 0 0,0 21 16,0-21-16,-21 22 0,0-1 0,0 0 16,0 1-16,0-1 0,0 0 15,0 1-15,-21-22 0,0 21 0,0 1 16,0-22 0,21 0-16,0 0 0,-21-21 15,21-21 16,0 0-31,21 0 0,-21-1 0,21 1 16,0-21-16,0 0 0,0-1 16,1 1-16,-1 0 0,21-1 0,-21-20 15,0 20-15,22 22 0,-22-21 0,0 21 16,0-22-16,-21 22 16,0 0-16,-21 42 31,0 0-31,0 1 0,21-1 0,-21 21 15,-1 0-15,1-20 0,21 20 16,-21 0-16,21-21 0,0 22 16,0-1-16,0-21 0,0 22 0,0-22 15,0 21-15,0-21 0,21 0 16,0 1-16,1-1 0,-1-21 0,0 21 16,21-21-16,-21 0 0,22 0 0,-22 0 15,21 0-15,1 0 0,-1 0 16,-21 0-16,21-21 0,1 0 0,-22-1 15,21 1-15,-21-21 0,1 21 16,-1-22-16,0 1 0,0 0 16,-21-1-16,21 22 0,-21-21 0,0 0 15,0 20-15,0 1 0,0 0 16,-21 21-16,0 0 16,0 21-16,21 0 0,0 1 15,-21-1-15,21 21 0,-22-21 16,22 22-16,0-22 0,0 21 0,0-21 15,0 0-15,0 22 0,0-22 16,0 0-16,0 0 0,0 0 0,22 1 16,-1-1-16,0-21 15,0 0-15,0 0 0,22 0 16,-22 0-16,21 0 16</inkml:trace>
  <inkml:trace contextRef="#ctx0" brushRef="#br0" timeOffset="25236.64">12298 3260 0,'0'0'0,"0"-21"0,0-1 0,0 1 0,0 0 16,-21 0-16,-1 0 0,1 0 15,0-1-15,0 22 0,-43-21 16,43 21-16,-21 0 0,0 0 15,-1 0-15,22 21 0,-21 1 16,-1-1-16,22 0 0,-21 21 0,21 1 16,0-1-16,-1 0 0,22 1 15,0-1-15,0 0 0,0 1 0,0-1 16,0 21-16,0-41 0,22-1 16,-1 0-16,0 0 0,21-21 15,-21 0-15,1 0 0,20 0 0,-21 0 16,21 0-16,1 0 0,-22 0 15,21-21-15,1 0 0,-1-22 0,-21 22 16,21-21-16,1 0 0,-1-1 16,-21-20-16,22-1 0,-1 1 0,-21-1 15,21 1-15,22-64 16,-43 63-16,0 22 0,0-22 0,-21 22 16,0 0-16,0-1 0,-21 22 15,0 0-15,0 21 0,0 0 0,-22 0 16,22 21-16,-21 0 0,21 22 15,0-22-15,-1 42 0,1-20 0,0 41 16,21-20-16,0-1 16,0-20-16,21 20 0,0-20 0,1-1 15,20 21-15,-21-41 0,21 20 16,-20 0-16,20-21 0,0 1 16,1-1-16,-22 0 0,21-21 0,22 0 15,-22 0-15,0 0 0,1 0 0,-1 0 16,0-21-16,1 0 0,-1-1 15,21 1-15,22-42 0,-43 42 16,1-1-16,-1-20 0</inkml:trace>
  <inkml:trace contextRef="#ctx0" brushRef="#br0" timeOffset="26244.9">2815 5652 0,'0'-22'0,"0"44"0,0-65 16,0 22-16,0 0 0,0 0 15,-21 0-15,21-1 16,0 1-16,0 0 16,0 0-16,21 0 0,0 21 15,0 0-15,1 0 0,-1 0 16,0 0-16,21 0 0,-21 0 0,22 21 16,-22 21-16,21-21 0,-21 43 15,22-22-15,-22 1 0,0 20 0,0 1 16,-21-1-16,0 1 0,0-1 15,0-21-15,-42 22 0,21-22 0,-22 1 16,22-1-16,-21 0 0,0 1 0,-1-22 16,1 21-16,0-21 0,-1 0 15,22-21-15,-42 0 16,41 0-16,1 0 0,0 0 16,0 0-16,0-21 0,21 0 15,0 0-15,0-21 0,0 20 0,0-20 16,0 21-16,0-21 0,0-1 0,0 1 15,0 21-15,0-22 0,21 22 16,-21 0-16,21 0 0,0 0 0,0 21 16,1 0-16,20 0 0,0 42 15,-21-21-15,22 0 0,-22 22 16,0-22-16,0 21 0,-21-21 16,21 22-16,1-22 0,-22 21 15,21-21-15,-21 1 0,0 20 0,21-21 16,-21 0-16,0 0 0,21 1 15,-21-1-15,0 0 0,21-21 16,0 0-16,1 0 0,-1 0 16</inkml:trace>
  <inkml:trace contextRef="#ctx0" brushRef="#br0" timeOffset="26536.73">3831 5990 0,'0'21'31,"0"1"-15,21-22 15,0 0-31,1 0 16,-22-22-16,0 1 15,0 0-15,0 0 16,-22 21-1,1 0-15,0 0 16,0 0-16,0 21 16,0-21-16,21 21 0,0 0 31</inkml:trace>
  <inkml:trace contextRef="#ctx0" brushRef="#br0" timeOffset="28844.79">5228 6287 0,'0'0'0,"0"21"0,0 0 15,0 0 1,-21-21-16,21-21 16,0 0-16,21 0 15,0-1-15,0 1 16,1-21-16,-1 21 0,0 0 0,0-22 15,21 1-15,-20 0 0,-1-1 16,0-20-16,0 20 0,0-20 16,-21-1-16,0 1 0,0-1 15,0 1-15,0-1 0,0 1 0,0 21 16,0-22-16,0 22 0,-21-1 16,21 22-16,-21 0 0,0 0 15,0 21-15,-1 0 0,22 21 16,-21 0-16,21 22 0,0-22 0,0 21 15,0 22-15,0-22 0,0 21 16,0 22-16,0-21 0,0-1 0,0 22 16,0-22-16,0-20 0,21 20 0,-21-21 15,0 1-15,0-1 0,0 0 16,0-20-16,22-1 0,-22 0 0,21-21 16,0 0-1,0 0-15,0-21 16,0 0-16,-21-1 0,22 1 15,-1-21-15,0 21 0,-21-22 16,21 1-16,0-21 0,-21 20 16,21 1-16,1 21 0,-22 0 15,0-1-15,21 22 0,0 0 16,0 0-16,-21 22 0,0-1 16,21 0-16,0 0 0,-21 21 15,22-20-15,-1-1 0,0 42 16,0-20-16,0-22 0,0 0 0,-21 0 15,22 21-15,-1-42 0,0 22 16,-21-1-16,21-21 0,0 0 0,0 0 16,1 0-16,-1 0 15,0 0-15,0 0 0,0 0 0,0-21 16,1-1-16,-1 22 0,-21-42 0,21 21 16,0 0-16,0-22 0,0 22 15,-21-21-15,0 0 0,22 20 0,-22-20 16,21 21-16,-21 0 0,0 0 15,0-1-15,0 44 32,0-1-32,0 0 15,0 0-15,0 21 0,0-20 0,0 20 16,0-21-16,0 0 0,0 22 16,0-22-16,0 0 0,0 21 0,0-21 15,21-21-15,-21 22 0,21-1 16,0-21-16,0 21 0,1-21 15,-1 0-15,0 0 0,0 0 16,0-21-16,0 21 0,1-21 16,-1-1-16,0 1 0,0 0 0,0 0 15,-21 0-15,0-22 0,0 22 16,0-21-16,0 21 0,0-22 16,-42 1-16,21 21 0,0 21 15,-1 0-15,-20 0 0,21 0 16,0 0-16,-22 0 0,22 0 0,0 0 15,0 0-15,0 0 0,21 21 16,21-21 15,0 0-31,0 0 0,22 0 16,-22-21-16,42 0 16,-20 21-16,-1-21 0,-21 21 0,21 0 15,1-22-15,-1 22 0,-21-21 16,22 21-16,-1 0 0,-21 0 0,21 0 15,-20 0-15,-1 21 0,0 1 0,0-1 16,0 0-16,-21 0 0,21 0 16,-21 22-16,0-22 0,0 0 15,0 21-15,0-21 0,0 1 0,0-1 16,0 0-16,0 21 0,0-21 0,0 1 16,22-1-1,-22 0-15,21-21 31,-21-21-31,0 0 16,0-1-16,0 1 16,0-21-16,0 21 0,0-22 0,0 22 15,0-21-15,0 0 0,0 20 16,0-20-16,0 0 0,0 21 0,21-1 16,0-20-16,-21 21 0,21 21 0,-21-21 15,21 21-15,1-21 0,-1 21 16,0 0-16,0 21 0,0 0 15,0 0-15,-21 0 0,22 0 16,-1 22-16,0-22 0,-21 21 16,0-21-16,21 22 0,-21-22 0,21 0 15,-21 21-15,0-20 0,0-1 0,0 0 16,0 0-16,21-21 16,1 0-1,-22-21 1,21 0-16,-21 0 15,21-1-15,0 1 0,0 0 16,-21-21-16,21-1 0,1 22 0,-1-21 16,0 0-16,0-1 0,0 1 15,0 21-15,1 0 0,-22-1 0,21 1 16,0 21-16,0 0 0,-21 21 16,0 1-1,21-1-15,-21 0 0,0 42 16,0-41-16,21 20 0,-21-21 15,0 21-15,0-20 0,22 20 16,-1-21-16,-21 0 0,21 0 0,0 1 16,0-1-16,0-21 0,1 21 0,-1-21 15,21 0-15,-21 0 16,22 0-16,-22 0 0,0-21 16,0 0-16,0-1 0,0 1 0,1 0 15,-1 0-15,0-21 0,0 20 16,0-62-16,-21 63 15,21-22-15,-21 22 0,0 0 0,0 0 16,0 0-16,0-1 0,0 44 31,0-1-31,0 0 0,0 0 16,0 0-16,-21 22 0,21-22 16,-21 0-16,21 21 0,0-21 0,0 22 15,0-22-15,0 0 0,0 0 0,0 0 16,0 1-16,42-1 15,-20-21-15,-1 0 0,0 0 16,0 0-16,0 0 0,0 0 0,22 0 16,-22-21-16,0-1 0,0 22 15,0-21-15,1-21 0,-1 21 0,21-43 16,-42 22-16,0 0 0,0-1 16,0 1-16,0 0 0,0-1 15,0 22-15,-21-21 0,0 21 16,0-1-16,-1 1 0,1 0 0,0 21 15,-21 0-15,21 0 0,-1 0 16,1 0-16,0 0 0,0 21 0,0 0 16,21 1-16,0-1 0,-21 21 0,21-21 15,-22 0-15,22 22 16,0-22-16,-21 0 0,21 21 0,0-20 16,0-1-16,0 0 0,0 0 0,21 0 15,1-21-15,-1 0 16,0 0-16,0 0 0,0 0 0,0 0 15,22 0-15,-1 0 0</inkml:trace>
  <inkml:trace contextRef="#ctx0" brushRef="#br0" timeOffset="29626.03">9186 5757 0,'0'0'0,"21"-21"0,64-21 16,-64 21-16,0 0 0,-21-1 15,0-20-15,0 21 0,0 0 16,0 0-16,0-1 15,-21 22-15,0 0 0,0 0 16,0 0-16,0 0 0,-1 0 16,1 0-16,0 22 0,-21-1 15,21 0-15,-1 0 0,1 0 0,0 0 16,0 22-16,21-22 0,0 21 16,-21-21-16,21 1 0,0-1 0,0 0 15,0 0-15,0 0 0,21 0 0,0-21 16,0 0-16,0 22 0,1-22 0,-1 0 15,21 0-15,-21 0 0,43-22 16,-43 1-16,0 0 0,0 0 16,0 0-16,1 0 0,-1-1 15,-21 1-15,0-21 0,21 21 0,-21 0 16,21-1-16,-21 1 0,0 0 0,0 0 16,0 0-1,0 42 1,0 0-1,0 0-15,0 0 0,0 1 0,0-1 16,0 21-16,-21-21 0,21 22 16,0-1-16,0 0 0,0 1 0,-21-1 15,21 0-15,-21 22 0,21-22 0,-22 0 16,22 1-16,0 20 0,0 1 16,0-1-16,0 1 0,0-1 15,0 22-15,0-22 0,0 22 0,0-21 0,0 20 16,0-20-16,0 20 0,22 1 15,-1-21-15,0 20 0,-21 1 16,21 0-16,-21-1 0,21-20 0,-21 20 16,0-20-16,0-1 0,21 1 0,-21-1 15,0 1-15,0-1 0,0 1 0,0-22 16,0 1-16,0-1 0,0 0 16,0-21-16,0 1 0,-21-1 0,21 0 15,-21-21-15,0 0 0,0 0 0,0 0 16,-1-21-16,-20 0 0,21-22 0,-21 22 15,-1-42-15,-20 20 0,20-20 16,1-22-16,-21 22 0,20-22 16,1-21-16,0 0 0,20 0 0,1 1 15,0-1-15,21 0 0,0 0 0,0 0 16,0 0-16,0 22 0,0-1 16,0 0-16,21 1 0,0 20 0,1 1 15,-1-1-15,0 22 0,0 0 0,0-1 16,22 1-16,-22 0 0,21 20 15,-21-20-15,22 21 0,62-64 16,-62 64-16,-22-21 0,21 21 16,-21-1-16</inkml:trace>
  <inkml:trace contextRef="#ctx0" brushRef="#br0" timeOffset="31664.69">9504 5757 0,'-21'0'0,"42"0"0,-42 22 0,-1-1 16,22 0 0,22-21 15,-1 0-31,0 0 15,21 0-15,-21-21 0,22 0 0,-22-1 16,21 1-16,-21 0 0,22 0 0,-22 0 16,0 0-16,0-1 0,0 1 15,-21 0-15,22 0 0,-22 0 16,0 0-16,-22-1 0,1 22 0,0 0 16,0 0-16,0 0 0,0 0 15,-22 22-15,22-22 0,-21 21 16,21 0-16,-1 21 0,1-21 0,0 22 0,21-22 15,0 0-15,0 21 16,0-20-16,0 41 0,0-42 16,21 0-16,22 1 0,-22-1 0,0-21 15,21 0-15,1 0 16,-1 0-16,0 0 0,1 0 0,-1 0 16,0-21-16,1 21 0,-1-22 15,0 1-15,1 0 0,-1 0 0,-21 0 16,0 0-16,0-22 0,1 22 0,-1-21 15,-21 21-15,21-1 0,-21-20 0,0 21 16,0 0-16,0 0 16,0 42 15,-21 0-31,21 21 16,0-21-16,-21 1 0,21-1 0,0 21 15,0-21-15,-22 0 0,22 22 0,0-22 16,0 0-16,0 0 0,0 0 15,-21 1-15,21-1 0,0-42 47,0-1-47,0 1 0,0 0 16,21 0-16,1-21 0,-22 20 16,21-20-16,0 0 0,0-1 0,0 22 15,0-21-15,22 21 0,-22-22 16,0 22-16,0 21 0,0-21 0,1 21 15,-1 0-15,0 0 16,0 0-16,-21 21 0,0 0 16,21 1-16,-21 20 0,0-21 0,0 0 15,0 22-15,0-22 0,0 21 16,0-21-16,0 22 0,21-22 0,-21 42 16,0-42-16,22 1 15,-1-22-15,0 0 0,0 0 16,0 0-16,22 0 0,-22 0 15,0 0-15,21-22 0,-21 22 16,22-21-16,-22 0 0,21 0 16,-21 0-16,22-22 0,-22 22 0,0-21 15,0 0-15,0 20 0,1-20 0,-1 0 16,21-22-16,-42 43 16,0 0-16,21 0 0,-21 0 0,21 21 15,-21 21 1,0 0-1,0 0-15,-21 0 0,21 22 0,-21-22 16,21 21-16,0 0 0,0-20 16,0-1-16,0 21 0,0-21 0,0 0 15,0 22-15,0-22 0,21 0 0,0 0 16,1 0-16,-1-21 16,21 0-16,-21 0 0,0 0 0,22 0 15,-22 0-15,0 0 0,21-21 16,-20 0-16,20 0 0,-21 0 0,0 0 15,22-22-15,-43 22 0,21-21 16,0-1-16,0-41 0,-21 41 16,0 22-16,0-21 0,0 0 15,0-1-15,-21 22 0,0-21 0,0 21 16,-1-1-16,1 22 0,0-21 0,0 21 16,0 0-16,0 0 15,-22 0-15,22 0 0,-21 43 16,-1-22-16,22 0 0,0 0 0,0 21 15,21-20-15,-21 20 0,21 0 16,-21-21-16,21 22 0,0-1 0,0 22 16,0-22-16,0-21 0,0 0 15,21 22-15,0-22 0,0 0 16,0 0-16,0-21 0,1 21 0,20-21 16,-21 0-16,21 0 0,1 0 0,-1 0 15,0 0-15,1 0 0,-1-21 16,0 0-16,1 0 0,-1 0 0,0-22 15,1 22-15,-1-21 0,-21-1 0,22 1 16,-1 21-16,-21-21 16,0-1-16,0 22 0,1 0 0,-1 0 15,-21 0-15,21-1 0,-42 22 32,0 22-32,-1-1 15,1 0-15,0 21 0,21-21 0,-21 1 16,21-1-16,-21 21 0,21-21 15,0 0-15,0 22 0,0-22 0,0 0 16,0 0-16,0 0 0,0 1 16,21-1-16,0-21 15,0 0-15,0 0 0,1 0 0,-1 0 16,0 0-16,0-21 0,0-1 16,22 1-16,-22 0 0,0 0 15,0 0-15,21-43 0,-42 22 16,22 21-16,-22-22 0,21 22 0,-21 0 15,0 0-15,0 0 0,0 0 16,21 21-16,-21-22 0,0 44 31,0-1-31,-21 0 0,21 0 16,0 0-16,0 0 0,-21 22 0,21-22 16,0 0-16,0 21 0,0-20 0,0-1 15,0 21-15,0-21 0,0 0 16,0 1-16,0-1 0,21-21 15,-21 21-15,21 0 0,0-21 0,0 0 16,0 0-16,22 0 0,-22 0 0,0 0 16,21 0-16,-20-21 0,62 0 15,-63 0-15,22-22 0,-1 22 16,-21-21-16,22 21 0,-22-22 16,0 1-16,0 21 0,0-22 0,-21 1 15,21 21-15,-21-21 0,0 20 0,0-20 16,-21 42-1,0-21-15,0 21 0,0 0 0,0 0 16,-1 21-16,22 0 16,0 0-16,0 1 0,0-1 0,0 0 15,0 0-15,0 0 16,0 22-16,22-22 0,-1 0 0,-21 21 0,21-21 16,0 1-16,0-1 0,-21 0 0,0 0 15,0 0-15,0 22 16,0-22-16,0 0 0,-21-21 15,0 0-15,0 0 16,0 0-16,-1 0 0,1 0 0,0 0 16,0 0-16,0 0 0,0 0 0,-1-21 15,1 0-15,21-1 16,-21 1-16,21 0 16</inkml:trace>
  <inkml:trace contextRef="#ctx0" brushRef="#br0" timeOffset="39373.66">14563 5313 0,'0'0'0,"0"-21"16,0 0-16,21-1 0,-21 1 0,0 0 15,0 0-15,21 0 0,-21-22 0,0 22 16,0-21-16,0 21 0,0-22 16,0 22-16,0-21 0,0 21 0,0 0 15,0-1-15,0 44 32,-21-1-32,21 21 0,-21 0 15,21 22-15,0-22 0,0 22 16,-22-22-16,22 22 0,-21-1 0,21 1 15,0-22-15,0 64 0,0-43 16,0-20-16,0-1 0,0-21 16,0 21-16,0-20 0,0-1 0,0 0 15,0 0-15,0 0 0,0 0 0,21-21 16,1 0 0,-1 0-16,0 0 0,0 0 15,0-21-15,0 21 0,1-21 16,-1 0-16,0-21 0,0 20 15,0 1-15,0-21 0,1 21 0,20-64 16,-21 64-16,-21-21 16,21-1-16,0 22 0,-21 0 0,0 0 15,0 0-15,0-1 0,22 22 0,-22 22 32,0-1-17,0 0-15,0 21 0,0-21 0,0 22 16,0-22-16,0 21 0,0-21 15,0 43-15,0-43 0,0 0 16,0 22-16,21-43 16,0 21-16,0 0 0,0-21 15,0 0-15,1 0 0,-1 0 0,0 0 16,0 0-16,21 0 0,-20-21 16,-1 0-16,0-1 0,0 1 0,0 0 15,0 0-15,1 0 0,-1-22 0,-21 22 16,0 0-16,21-21 0,-21 21 15,21-1-15,-21 1 0,0-21 16,0 21-16,0 42 31,0 0-31,0 0 0,0 0 0,-42 64 16,42-64-16,-21 22 16,21 20-16,-22-21 0,1 1 15,21 20-15,-21-20 0,21-1 0,0 0 16,-21 64-16,0-64 0,21 1 15,0-1-15,-21 22 0,21-22 16,0 64-16,0-64 0,0 0 16,0 1-16,0-1 0,0 0 0,-22-20 15,1 20-15,21-21 0,-21 0 16,0-21-16,0 21 0,0-21 16,-22 22-16,22-22 0,-21 0 0,-1 0 0,22-22 15,-21 1-15,21 0 0,-22 0 0,22 0 16,0-22-16,0-20 15,21 21-15,0-1 0,0 22 16,0-21-16,0-1 0,21-20 16,21 21-16</inkml:trace>
  <inkml:trace contextRef="#ctx0" brushRef="#br0" timeOffset="39664.49">15706 5503 0,'0'0'0,"0"-21"16,-22 21 15,1 43-31,21-22 0,-21 21 0,21 0 16,0 22-16,0-22 0,-21 22 16,21-1-16,-21 1 0,0 63 15,-1-64-15,1 1 0,0-1 0,0 1 16,0-1-16,0 1 0,-1-1 15,1 1-15,0-22 0,21 0 0,0 1 16,-21-1-16,21-21 0,0 22 16,0-65-1,21 22-15,0-21 16,-21-21-16,21 21 0,1-22 16</inkml:trace>
  <inkml:trace contextRef="#ctx0" brushRef="#br0" timeOffset="39936.65">15621 5673 0,'0'0'0,"0"-43"0,0 1 16,0 0-16,21-1 0,-21 22 0,0 0 15,42-21-15,-42 21 16,22-1-16,-1 22 0,0 0 0,0 0 16,21 0-16,-20 0 0,-1 0 15,21 0-15,-21 22 0,0-1 0,1 0 16,20 0-16,-42 0 0,0 43 15,0-43-15,0 21 16,0-21-16,-21 1 0,0-1 0,-22 0 16,22 0-16,-21 0 0,21 0 0,-1-21 15,1 22-15,0-22 0,0 0 16,0 0-16,21-22 31</inkml:trace>
  <inkml:trace contextRef="#ctx0" brushRef="#br0" timeOffset="40273.25">16256 5525 0,'21'0'0,"-42"0"0,63-22 16,-21 1-16,1 21 0,-1 0 16,0-21-16,0 21 0,21-42 15,-20 21-15,-1-1 0,-21 1 16,0 0-16,21 0 15,-21 0-15,0 0 16,-21 21-16,0 0 0,-1 0 16,-20 0-16,21 0 15,-21 21-15,20 0 0,1 0 0,-21 0 0,21 22 16,21-22-16,0 21 0,0-21 0,0 0 16,0 22-16,0-22 15,21 0-15,0 0 0,21 0 0,-20 1 16,20-22-16,0 21 0,-21-21 0,22 0 15,-1 0-15,0 0 0,1 0 16,84-43-16,-85 22 16,-21 0-16,0 0 0,1 0 15,-1 0-15,-21-1 0,0 1 0</inkml:trace>
  <inkml:trace contextRef="#ctx0" brushRef="#br0" timeOffset="40501.12">14711 5144 0,'-43'0'0,"86"0"0,-107 21 0,43-21 16,42 0-1,0 0 1,1 0-16,20-21 0,-21 21 15,21 0-15,22-22 0,-22 1 0,22 21 16,-1-21-16,1 0 0,-22 21 16,22-21-16</inkml:trace>
  <inkml:trace contextRef="#ctx0" brushRef="#br0" timeOffset="41512">18478 5122 0,'0'0'0,"0"-21"0,0 0 16,0 0-16,-21 21 16,0-21-1,0 21-15,0 0 0,0 21 16,-1-21-16,1 21 16,0 21-16,0-20 0,0 20 15,0 0-15,-1 1 0,1-1 0,0 0 16,0 1-16,21-1 0,-21 0 0,21-21 15,-21 22-15,21-1 0,0 0 16,0-20-16,21-1 0,0 0 16,0 0-16,21-21 0,-20 0 15,-1 0-15,21 0 0,0 0 0,-20 0 16,20-21-16,0 0 0,-21 0 0,43-22 16,-43 22-16,0 0 15,0-21-15,-21 20 0,0-20 0,0-21 16,0 20-16,-21 1 0,0 21 15,0-22-15,-21 22 0,20-21 16,-20 21-16,21 0 0,-21-1 16,20 1-16,1 21 0,0 0 0,0-21 15,42 21 1,0 0 0,22 0-16,-1 0 0,0 0 15,1 0-15,20 0 0,1 0 0,-22 0 16,21 0-16,1-21 0,-22 0 0,22 21 15,-22-21-15,0 21 0,1-22 16,-1 1-16,-21 21 0,0-21 16,1 0-16,-1 21 0,-21-21 0,-21 21 31,-1 0-15,1 21-16,0 0 15,21 21-15,-21-20 0,21 20 0,-21 0 16,21 22-16,-21-22 0,21 0 15,-22 22-15,22-1 0,0 1 0,0-1 16,0 1-16,0 21 0,0-22 0,0 22 16,22-22-16,-22 1 0,21 20 15,0-20-15,-21-1 0,21 1 16,0-1-16,-21 1 0,21 21 0,-21-22 0,0 1 16,22-22-16,-22 21 0,0 1 0,0-1 15,0-20-15,0 20 16,0-20-16,0-1 0,0 0 0,-22 22 15,1-43-15,0 0 0,0-21 16,0 0-16,0-21 0,-1 0 16,22 0-16,0-1 0,-21-20 15,21-21-15,-21 20 0,21-20 0,0-1 16,0 1-16,0-22 0,0 0 0,0 1 16,0-1-16,0 22 0,21-22 15,0 0-15,1 22 0,-1-1 0,21 1 16,-21-1-16,22 22 0,-1-22 0,-21 22 15,43 21-15,-22-21 16,0-1-16,1 22 0,-1 0 0,21 0 0,-20 0 16,-1-1-16,22 1 0,-22 0 0</inkml:trace>
  <inkml:trace contextRef="#ctx0" brushRef="#br0" timeOffset="43305.12">21548 5376 0,'-22'0'16,"1"0"-16,0 0 15,21-21-15,-21 21 0,21-21 0,0 0 16,-21 21-16,21-21 0,-21 0 16,21-1-16,0 1 0,-22 21 0,22-21 15,-21-21-15,0 21 0,0-1 0,0 1 16,0 0-16,-1 21 0,1-21 16,-21 21-16,0 0 15,-1 0-15,22 0 0,0 21 0,-21 0 16,20 0-16,-20 22 0,21-22 15,-21 21-15,20 1 0,1-1 0,-21 0 16,21 1-16,0-1 0,21 21 16,0-20-16,0-22 0,0 21 0,0 1 15,0-22-15,21 0 0,0 0 0,0 0 16,21-21-16,-20 0 0,20 0 16,-21 0-16,21 0 0,1-21 0,-1 0 15,43 0-15,-64-22 0,21 22 16,1 0-16,-1-21 0,0-1 15,-21 22-15,22-21 0,-22-22 0,21 22 16,-21 0-16,1-22 16,-1 1-16,0-1 0,0 1 0,0 20 15,-21-20-15,21 21 0,-21-1 0,0 22 16,0-21-16,0 21 0,-21 21 16,0 21-16,0 0 15,0 0-15,0 21 0,-1 1 16,1-1-16,0 22 0,21-22 0,0 21 15,0-20-15,-21-1 0,21 22 16,0-22-16,0 0 0,0 1 16,0-22-16,21 21 0,0-21 0,0 22 0,1-22 15,-1 0-15,0 0 0,0 0 0,0 0 16,22-21-16,-22 0 16,21 0-16,0 0 0,1 0 0,-22 0 15,21 0-15,1 0 0,-1-21 16,21-21-16,-41 21 0,20 0 15,0-22-15,-21 1 0,-21 21 16,0-22-16,0 1 0,0 21 16,0 0-16,0-22 0,0 22 0,0 0 15,-21 21-15,0-21 0,0 21 0,0 0 16,0 0-16,-1 21 16,1-21-16,0 21 0,0 0 0,0 22 15,0-22-15,-1 0 0,22 21 16,0-20-16,-21-1 0,21 0 15,0 21-15,0-21 0,0 22 16,0-22-16,0 0 0,0 0 16,21-21-16,1 0 0,-1 0 15,0 0-15,0 0 0,0 0 16,0 0-16,1-21 0,-1 0 16,0 0-16,-21 0 0,21-1 0,0 1 15,-21 0-15,21-21 0,-21 21 0,0-22 16,0 22-16,22 0 0,-22 0 15,0-22-15,0 65 32,0-1-17,-22 0-15,22 0 0,0 0 0,0 0 16,0 1-16,0-1 0,0 0 16,0 21-16,0-21 0,22 1 15,-1-1-15,-21 0 0,21-21 16,0 21-16,0-21 0,0 0 0,1 0 15,20 0-15,-21 0 0,0 0 16,0-21-16,22 21 0,-22-21 0,0 0 16,0-1-16,0 1 0,1-21 0,-22 21 15,21-22-15,0 1 0,0-64 16,0 64-16,-21-22 16,21 1-16,-21-1 0,22 1 0,-1 21 15,-21-22-15,0 22 0,0 21 0,0-1 16,0 1-16,0 0 0,0 42 15,-21 0-15,-1 22 16,22-1-16,-21 0 0,0 1 16,0 20-16,21-20 0,0 20 0,0 1 15,0-22-15,0 0 0,0 1 0,0-1 16,0 0-16,0 1 0,0-22 16,21 21-16,0-21 0,0 0 15,1 1-15,20-1 0,0 0 0,-21 0 16,22 0-16,-1-21 0,0 0 15,1 0-15,-1 0 0,0 0 0,1 0 16,-22 0-16,21-21 0,1 0 16,-1 21-16,0-21 0,-21-22 0,22 22 15,-22 0-15,0-21 0,0 21 16,0-1-16,-21-20 0,0 21 0,0 0 16,0 0-16,0-1 0,0 1 0,-21 21 15,-21 0-15,21 0 16,-22 0-16,22 21 15,0 1-15,0-1 0,0 0 0,0 21 0,-1-21 16,22 1-16,-21-1 0,21 0 16,0 0-16,0 0 0,0 0 15,0 1-15,0-1 16,21-21-16,1 0 16,-1 0-16,0 0 0,0-21 15,0 21-15,-21-22 0,21 1 0,1 21 16,-1-21-16,0 0 0,0 0 15,0 0-15,0-1 0,1 1 0,-22-21 16,21 21-16,0 0 0,0-1 16,-21 1-16,0 0 0,0 42 31,0 0-31,0 1 0,0-1 16,-21 42-16,21-42 0,-21 1 15,21 20-15,0-21 0,0 0 0,0 22 16,0-22-16,0 0 0,0 0 15,21 0-15,0-21 0,0 21 0,0-21 16,1 0-16,-1 0 0,0 0 0,0 0 16,0 0-16,0 0 0,1 0 15,-1 0-15,0 0 0,0-21 0,-21 0 16,21-21-16,0 21 16,-21-1-16,0 1 0,0-21 0</inkml:trace>
  <inkml:trace contextRef="#ctx0" brushRef="#br0" timeOffset="43616.94">22310 4826 0,'0'0'0,"0"21"0,21-21 31,21 0-15,0 0-16,1 0 0,-1 0 0,22 0 0,-1 0 15,1 0-15,-22-21 0,21 21 16,1 0-16,-1 0 0,1 0 16,-22-21-16,22 21 0,-22 0 0,0 0 15,-20-21-15,20 21 0,0 0 16,-21 0-16,1-21 0,-1 21 0,-21-22 15,21 22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D1BF-D186-4C11-93BD-B03694F6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525D-0B9B-40E6-A97B-B3B3FAB3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9493-AF3F-4016-B15F-7613072F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E1D98-371E-442A-99B7-DBD5E91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B225-8E5D-41F0-9CB9-F6CD7A40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3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AB31-2AC9-4713-8D7F-79B420E9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D5A92-8355-4EB3-882C-00C7D070B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A817D-2010-40D3-8EF9-7A34737A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9308-F2DB-4148-8A20-F75A0B32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5484-6EF6-45BC-ADD8-B5C4531C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0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FF243-8422-4A8B-9DE1-FB6AFABEE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3AFF6-E0FC-45C4-A764-C8171D0E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63C3-D470-4C00-879D-7B0554E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CD5A-0C10-406D-9791-BAA6C32A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B083-9B42-4F8A-971F-98B0E166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CC1B-87D6-41CF-AF6B-51F70561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DD6A-B11B-44C9-A34D-406A7FEC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7A632-7256-4FF8-A161-6E1D5B1F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08A5-0D56-4F3B-B6A7-1C49438C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1C00C-1445-4CBF-917B-99B81330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9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A44A-CF4F-40A8-A287-31307D32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26F4C-4089-4C8B-8EC4-DCB73100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B3351-5765-4EE3-ADF3-51E898C7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1AB6-5C59-4DE3-8DF3-FFC3DCE6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385E-4011-43B3-8F45-E88781E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1893-DC4D-4B38-87D4-0D734139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6017-B49E-447F-8C9F-A7B2DDBA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24E9-FCA8-492D-9E95-0E2C34919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F6E3-C921-48DC-A140-F75830DE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7E91E-A839-4345-808B-6EFC12CB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A84C9-68C1-457E-A85F-F2348306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8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45D0-5E9A-455A-8A5C-D6F3C3D3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28A6-7384-433D-9CB3-9020B6D0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44D79-D2B7-4D04-8519-6666EC77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0F0FD-6C4A-48AB-AAC6-24678238F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44C8-E74B-4C72-8F86-5A80BFED1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374EC-FE23-4423-9E98-F5D79979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928F4-AAB2-4C59-BCC5-57AF9169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425DD-6B11-4EE5-9B49-7ADEF7B3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2343-E39F-4C79-A58C-B6D17C18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21934-D601-4205-9864-82DC8F46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CD8E3-A2D5-42A0-B170-63AAE43D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FC7A6-AC02-4D1E-A0B8-62454E6E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8C884-1197-4E80-8BC1-9F1C555E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74236-B481-48A8-B8CE-0745CB7D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7C438-6B9F-4E8F-9618-BAE74D77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80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F234-0970-4987-9A68-CBC0E0B4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633F-A33A-4BA2-8798-843D74318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3B8B-0A25-4735-9C20-4456A551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F379-E959-40DD-B615-42285609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1ED9-1022-4ED8-9514-10772B12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E6BD-DF18-40DF-8F25-D80F6048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707C-D579-4F41-9150-A84FE7DE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328B5-665E-4B8F-AD10-D2A0C315E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42E51-F300-4486-889C-BBDFA6FD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516C4-C8B8-4CA5-860A-CE4E6A8C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DF451-9150-4AB2-A45A-48BDBD5D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8ED33-EE81-4761-804B-582D6347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84FC4-E262-4F37-8848-64067E89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CEB0-A56D-4833-9A66-E20DD615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AF2C-6887-47B6-9DDC-B360C34AE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6621-9DB7-4EAC-9D56-88B1BA7DADF7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2795-39D7-4C6F-B2D9-3C611235B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ED9D1-553D-4D21-8CA8-2D2B675B4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D34F-2BF0-49C0-A7E8-6EA4CD73E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184333-BFB9-4D09-A32C-95BE522B3FDF}"/>
                  </a:ext>
                </a:extLst>
              </p14:cNvPr>
              <p14:cNvContentPartPr/>
              <p14:nvPr/>
            </p14:nvContentPartPr>
            <p14:xfrm>
              <a:off x="403920" y="373320"/>
              <a:ext cx="4397040" cy="242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184333-BFB9-4D09-A32C-95BE522B3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363960"/>
                <a:ext cx="441576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28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FEC87F-85C8-4812-9CA8-7FD23F77406F}"/>
                  </a:ext>
                </a:extLst>
              </p14:cNvPr>
              <p14:cNvContentPartPr/>
              <p14:nvPr/>
            </p14:nvContentPartPr>
            <p14:xfrm>
              <a:off x="335160" y="76320"/>
              <a:ext cx="946440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FEC87F-85C8-4812-9CA8-7FD23F7740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66960"/>
                <a:ext cx="948312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60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A9286B-A506-4F48-865E-E309EC14F27B}"/>
                  </a:ext>
                </a:extLst>
              </p14:cNvPr>
              <p14:cNvContentPartPr/>
              <p14:nvPr/>
            </p14:nvContentPartPr>
            <p14:xfrm>
              <a:off x="0" y="38160"/>
              <a:ext cx="8732880" cy="582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A9286B-A506-4F48-865E-E309EC14F2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8800"/>
                <a:ext cx="875160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49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D21B96-66FD-4531-9F54-3EEBE647F0C1}"/>
                  </a:ext>
                </a:extLst>
              </p14:cNvPr>
              <p14:cNvContentPartPr/>
              <p14:nvPr/>
            </p14:nvContentPartPr>
            <p14:xfrm>
              <a:off x="4587120" y="57301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D21B96-66FD-4531-9F54-3EEBE647F0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7760" y="5720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47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50A99E-F6F3-4249-AFB0-E352E134D99B}"/>
                  </a:ext>
                </a:extLst>
              </p14:cNvPr>
              <p14:cNvContentPartPr/>
              <p14:nvPr/>
            </p14:nvContentPartPr>
            <p14:xfrm>
              <a:off x="3855600" y="19353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50A99E-F6F3-4249-AFB0-E352E134D9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240" y="1926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94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9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7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85D7F5-DC07-4B69-90CE-10EA170AFE22}"/>
                  </a:ext>
                </a:extLst>
              </p14:cNvPr>
              <p14:cNvContentPartPr/>
              <p14:nvPr/>
            </p14:nvContentPartPr>
            <p14:xfrm>
              <a:off x="243720" y="76320"/>
              <a:ext cx="9258840" cy="49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85D7F5-DC07-4B69-90CE-10EA170AF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66960"/>
                <a:ext cx="9277560" cy="49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4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3828B0-C342-4073-9F56-8DA6A62FBF20}"/>
                  </a:ext>
                </a:extLst>
              </p14:cNvPr>
              <p14:cNvContentPartPr/>
              <p14:nvPr/>
            </p14:nvContentPartPr>
            <p14:xfrm>
              <a:off x="266760" y="30600"/>
              <a:ext cx="9052920" cy="345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3828B0-C342-4073-9F56-8DA6A62FBF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21240"/>
                <a:ext cx="907164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E1B849-CD6B-4CC2-B1DE-BE179E7E91B7}"/>
                  </a:ext>
                </a:extLst>
              </p14:cNvPr>
              <p14:cNvContentPartPr/>
              <p14:nvPr/>
            </p14:nvContentPartPr>
            <p14:xfrm>
              <a:off x="670680" y="480240"/>
              <a:ext cx="6728760" cy="463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E1B849-CD6B-4CC2-B1DE-BE179E7E91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20" y="470880"/>
                <a:ext cx="674748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7D168B-D840-470A-8C2B-0FD767B6E56A}"/>
                  </a:ext>
                </a:extLst>
              </p14:cNvPr>
              <p14:cNvContentPartPr/>
              <p14:nvPr/>
            </p14:nvContentPartPr>
            <p14:xfrm>
              <a:off x="0" y="144720"/>
              <a:ext cx="11125440" cy="594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7D168B-D840-470A-8C2B-0FD767B6E5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35360"/>
                <a:ext cx="1114416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6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9E639-9F4A-421D-ACEF-1943605241C3}"/>
              </a:ext>
            </a:extLst>
          </p:cNvPr>
          <p:cNvSpPr txBox="1"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[0]=10;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[1]=20;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[2]=30;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[3]=40;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[4]=50;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DD914E-795F-44EC-8280-C8A180528F1F}"/>
                  </a:ext>
                </a:extLst>
              </p14:cNvPr>
              <p14:cNvContentPartPr/>
              <p14:nvPr/>
            </p14:nvContentPartPr>
            <p14:xfrm>
              <a:off x="106560" y="137160"/>
              <a:ext cx="9380520" cy="430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DD914E-795F-44EC-8280-C8A180528F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27800"/>
                <a:ext cx="939924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9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442932-E35C-4832-9DBF-9B535B25BCDA}"/>
              </a:ext>
            </a:extLst>
          </p:cNvPr>
          <p:cNvSpPr txBox="1"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</a:p>
          <a:p>
            <a:pPr algn="l"/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[0]=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[1]=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[2]=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[3]=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[4]=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'E'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&lt;=4;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78EC4B-81FE-473E-B0D4-5F8FF41AF6A7}"/>
                  </a:ext>
                </a:extLst>
              </p14:cNvPr>
              <p14:cNvContentPartPr/>
              <p14:nvPr/>
            </p14:nvContentPartPr>
            <p14:xfrm>
              <a:off x="0" y="693360"/>
              <a:ext cx="8930880" cy="240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78EC4B-81FE-473E-B0D4-5F8FF41AF6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84000"/>
                <a:ext cx="8949600" cy="24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372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F32E88-3B9E-4DCF-A46A-94CE71D56014}"/>
                  </a:ext>
                </a:extLst>
              </p14:cNvPr>
              <p14:cNvContentPartPr/>
              <p14:nvPr/>
            </p14:nvContentPartPr>
            <p14:xfrm>
              <a:off x="122040" y="228600"/>
              <a:ext cx="9624240" cy="316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F32E88-3B9E-4DCF-A46A-94CE71D560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219240"/>
                <a:ext cx="964296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26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F4E4-53C1-43BB-9E74-98391DEE2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135C9-58E9-434C-8310-EA611EF28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93DDAF-98B6-4312-A9A7-3A14CC221BB4}"/>
                  </a:ext>
                </a:extLst>
              </p14:cNvPr>
              <p14:cNvContentPartPr/>
              <p14:nvPr/>
            </p14:nvContentPartPr>
            <p14:xfrm>
              <a:off x="548640" y="76320"/>
              <a:ext cx="8024040" cy="293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93DDAF-98B6-4312-A9A7-3A14CC221B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280" y="66960"/>
                <a:ext cx="8042760" cy="295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54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2021-10-02T06:25:21Z</dcterms:created>
  <dcterms:modified xsi:type="dcterms:W3CDTF">2021-10-02T06:25:39Z</dcterms:modified>
</cp:coreProperties>
</file>