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5:16:11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4932 2032 0,'21'0'31,"0"0"-31,0-21 0,0 21 16,-21-21-16</inkml:trace>
  <inkml:trace contextRef="#ctx0" brushRef="#br0" timeOffset="3220.36">4127 1207 0,'22'-22'0,"-1"1"16,0 0-16,0 0 0,-21 0 16,0 0-16,21 21 0,0-22 15,-21 1-15,0-21 0,0 21 16,0 0-16,0-1 0,0 1 15,0 0-15,-21 0 0,21 0 16,-21 0-16,0 21 0,0 0 0,0 0 16,-1 0-16,-41 0 15,42 0-15,-22 21 0,22 0 16,-21 21-16,0 1 0,-43 62 16,43-41-16,-1 21 0,1-22 0,0 22 15,-1-1-15,1 1 0,-22 84 16,43-84-16,0 0 15,21-22-15,0 1 0,0-1 0,21 1 16,0-22-16,22 0 0,-1 1 0,-21-22 16,43 0-16,-22 0 15,0 0-15,22 1 0,-22-22 0,22 0 16,42 0-16,-64 0 16,0-22-16,1 1 0,-1 0 0,21 0 15,-20 0-15,20-22 0,-20 1 16,-1 0-16,0-1 0</inkml:trace>
  <inkml:trace contextRef="#ctx0" brushRef="#br0" timeOffset="3679.2">4762 1630 0,'0'0'0,"22"-42"0,-1 20 15,-21-20-15,0 21 0,0-21 0,0 20 16,0 1-16,0 0 0,-21 21 16,-1 0-1,1 0-15,21 21 0,-21 0 0,0 1 16,0 20-16,0 0 0,-1 22 15,1-22-15,0 22 0,21-1 0,-21 1 16,0-22-16,21 21 0,-21-20 0,21-1 16,0 0-16,0 1 0,0-22 15,21 0-15,21 0 0,-21 0 0,0 1 16,22-22-16,-1 0 0,0 0 16,1 0-16,-1-22 0,0 1 0,1 0 15,-1 0-15,0 0 0,1-22 16,-1 22-16,0-21 0,-20 0 0,-1-22 15,0 22-15,-21-22 0,0 1 16,0-1-16,0 22 0,0 0 16,-42-22-16,20 43 0,1-21 0,0 20 15,-21-20-15,-1 42 0,22-21 16,-21 21-16,0 0 0,-1 0 0,1 0 16,0 21-16,20 0 0,-20 0 15,0 1-15,21 20 0,-1 0 0,1 22 16,0-22-16,21 22 0,0-22 15,0 21-15,0-20 0,0-1 0,0 0 16,21-20-16,0 20 0,1-21 16,20 0-16,0 0 0,1-21 0,-1 0 15,0 0-15,1 0 0,-1 0 16,21-21-16,-20 0 0,-1 0 16,0 0-16</inkml:trace>
  <inkml:trace contextRef="#ctx0" brushRef="#br0" timeOffset="3968.34">5609 995 0,'0'0'0,"0"-42"15,-63-22 1,41 85 0,22 0-16,-21 1 0,21 20 15,0 21-15,0-20 0,-21 20 0,21 1 16,0-1-16,0 1 0,0 20 15,0-20-15,-21 21 0,21-22 0,-21 1 16,21-1-16,0 1 0,0-1 0,0-21 16,-21 1-16,21-1 0,0-21 15,0 0-15,0 1 0,0-1 0,0 0 16,21-21-16,0 0 0,0 0 16,0-21-16,0 0 0,1-22 15,-1 22-15,21-21 0,-21-1 16,0-20-16,1-1 0</inkml:trace>
  <inkml:trace contextRef="#ctx0" brushRef="#br0" timeOffset="4221.28">5990 931 0,'0'0'0,"0"-21"0,0-21 16,0 21-16,0 42 16,0 21-1,-21 1-15,21-1 0,-21 21 0,21-20 16,0 20-16,0 1 0,-21-1 15,21 1-15,-22 20 0,22-20 0,-21-1 16,0 1-16,0-1 0,21 1 16,-21-22-16,0 1 0,21-1 15,0 0-15,0 1 0,0-22 0,0 0 16,0 21-16,21-42 16,0 0-1,0 0-15,0-21 0,-21 0 16,21 0-16,1-22 0,-1 22 0</inkml:trace>
  <inkml:trace contextRef="#ctx0" brushRef="#br0" timeOffset="4588.97">6054 1820 0,'0'0'0,"0"64"15,0-43-15,21-21 16,0 0-16,0 0 0,0 0 0,0 0 15,1 0-15,20 0 16,-21-21-16,0 21 0,0-21 0,22 0 16,-1-43-16,-21 43 15,0-21-15,1 20 0,-22-20 0,0 21 16,0 0-16,0 0 0,0-1 0,-22 22 16,1-21-16,0 21 15,0 0-15,0 0 0,0 0 16,-1 21-16,-20 1 0,21-1 15,0 21-15,0-21 0,-1 22 0,1-1 16,0 0-16,0 1 0,21-1 16,0 0-16,0-21 0,0 22 0,0-22 15,0 21-15,0-21 0,42 1 16,-21-1-16,1-21 0,-1 21 16,21-21-16,0 0 0,1 0 0,-1 0 15,0-21-15,22 0 0,-22-1 16,22 1-16</inkml:trace>
  <inkml:trace contextRef="#ctx0" brushRef="#br0" timeOffset="4866.82">7154 1439 0,'0'0'0,"0"-21"0,0 0 0,-21 21 16,0 0-16,0 0 0,0 0 15,-1 0-15,1 21 0,0 0 16,0 1-16,0 20 0,-22 0 0,22 1 15,0-1-15,0 0 0,0 1 16,0-1-16,21 21 0,0-20 0,-22-1 16,22-21-16,0 22 0,0 20 15,0-42-15,22 0 0,-1 1 16,21-22-16,-21 0 16,22 0-16,-22 0 0,21 0 0,0-22 15,1 1-15,-1 0 0,0 0 16,1 0-16,-1-22 0,0 1 0,43-64 15,-64 64-15,22-22 16</inkml:trace>
  <inkml:trace contextRef="#ctx0" brushRef="#br0" timeOffset="5152.66">7599 804 0,'0'-42'0,"0"84"0,0-105 0,0 42 0,0 0 15,0-1-15,-21 22 16,-1 43-16,1-22 15,21 21-15,0 1 0,-21 20 0,21 1 16,-21-1-16,0 1 0,21 20 16,0-20-16,-21-1 0,21 22 0,-22-22 15,1 1-15,21 21 0,-21-22 16,21-21-16,0 22 0,-21-22 0,21 22 16,0-43-16,0 21 0,0-21 15,0 22-15,0-22 0,0 0 16,21-21-16,0 0 0,0 0 15,1 0-15,-1-21 0,0 0 16,0 0-16,0-1 0,22 1 16,-1 0-16,-21-21 0,21-1 0,1 22 15,-1-21-15</inkml:trace>
  <inkml:trace contextRef="#ctx0" brushRef="#br0" timeOffset="5368.4">8022 1461 0,'0'-22'31,"0"44"-31,-21-1 0,0-21 16,21 21-16,-21 21 0,-1-21 0,1 22 16,21-22-16,-21 64 15,21-64-15,-21 21 0,21 0 16,-21-20-16,21-1 0,0 0 0,0 21 16,0-21-16,0 1 15,21-22-15,0 0 0,21 0 0,-20 0 16,-1 0-16,0 0 0,21 0 15,-21-22-15,22 1 0,-22 0 0,0 0 16,21 0-16</inkml:trace>
  <inkml:trace contextRef="#ctx0" brushRef="#br0" timeOffset="6091.33">8488 1545 0,'0'0'0,"0"-42"31,-21 42-15,21 21-16,-22 0 0,1 0 15,0 1-15,21 20 0,0-21 16,-21 0-16,21 22 0,-21-22 0,21 21 16,0-21-16,0 22 0,0-22 15,0 0-15,0 0 0,0 0 0,0 0 16,0 1-16,21-22 16,0 0-16,0 0 15,0-22-15,-21 1 16,0 0-16,0 0 0,0 0 15,0 0-15,0-22 0,0 22 0,0-21 16,0-1-16,0 1 0,0 21 16,0-21-16,0-1 0,0 22 15,0 0-15,0 0 0,0 0 0,22-1 16,-22 1-16,21 0 0,21 21 16,-21-21-16,0 21 0,22 0 0,-22 0 15,21 0-15,1 0 0,-22 0 16,21 0-16,0 21 0,1-21 0,-22 21 15,0 22-15,21-1 16,-20 0-16,-22-21 0,0 22 0,0-22 16,0 21-16,0 1 0,0-22 0,0 0 15,-22 21-15,1-21 0,21 1 16,0-1-16,-21-21 0,0 21 16,0-21-1,0 0 1,21-21-16,0 0 15,0-22-15,0 22 0,21 0 16,0-21-16,0-1 0,0 1 16,43-43-16,-22 43 0,0 0 15,22 20-15,-22 1 0,1 0 16,20 0-16,-21 21 0,1 0 0,-1 0 16,0 0-16,1 0 0,-22 21 15,21 21-15,-21-20 0,-21-1 16,0 21-16,0 0 0,0 1 0,0-1 15,0 22-15,0-22 0,-21-21 16,0 21-16,0 1 0,0-22 0,0 21 16,-1-21-16,1 1 0,21-1 0,-21-21 15,21 21-15,-21-21 0,21-21 32,21 0-32,0-1 15,0-20-15,22 21 0,-22-21 16,0 20-16,21-20 0</inkml:trace>
  <inkml:trace contextRef="#ctx0" brushRef="#br0" timeOffset="6488.52">10160 1418 0,'0'-21'0,"-21"0"31,0 21-31,-1 0 0,1 0 16,0 0-16,0 0 0,0 0 15,-22 21-15,22 0 0,-21 0 0,21 22 0,0-22 16,-22 0-16,22 21 0,0-20 16,21-1-16,0 0 0,0 0 0,0 0 15,0 0-15,0 1 0,21-1 16,0-21-16,0 0 0,22 21 16,-1-21-16,0 0 0,1 0 0,-1 21 15,-21-21-15,22 0 0,-1 21 16,-21-21-16,0 21 0,0-21 0,-21 22 15,0-1-15,0 0 0,-21 0 16,0-21-16,-21 21 16,21-21-16,-22 21 0,1-21 0,0 0 15,-1 22-15,1-22 0,21 0 0,-22 21 16,1-21-16,21 0 16,-21 0-16,20 0 0,1 0 0,0 0 0,0 0 15,21-21 16,0-1-31,0 1 0,0-21 16</inkml:trace>
  <inkml:trace contextRef="#ctx0" brushRef="#br0" timeOffset="6739.38">9250 1058 0,'-64'-42'31,"64"21"-31,-21 21 0,0 0 16,21 21 46</inkml:trace>
  <inkml:trace contextRef="#ctx0" brushRef="#br0" timeOffset="6975.25">7768 1207 0,'0'0'0,"-21"0"0,0 0 0,42 0 31,21 0-31,1 0 16,-1 0-16,0 0 0,1 0 0,-1 0 16,21 0-16,-20-22 0,-1 22 15,0 0-15,-20 0 0,-1 0 16,0 0-16,-42 0 15</inkml:trace>
  <inkml:trace contextRef="#ctx0" brushRef="#br0" timeOffset="7659.95">3133 2646 0,'0'0'0,"-22"21"0,1 0 0,21 0 0,0 1 16,0-1-16,0 0 15,0 0-15,0 0 16,43-21-16,-22 21 0,21-21 0,0 0 16,22 0-16,-1 22 0,22-22 15,0 0-15,-1 0 0,1 0 0,21 0 16,0 0-16,21 0 0,0 0 0,21 0 16,0 0-16,21 0 0,1-22 15,20 1-15,1 21 0,-1-21 16,1 21-16,20-21 0,-20 0 0,21 21 15,-1-21-15,213-1 16,-213 1-16,22 0 0,-21 21 0,-1-21 16,1 21-16,0-21 0,-1 21 0,22-21 15,-42 21-15,20-22 0,-20 22 16,-1 0-16,1 0 0,-22-21 0,1 21 16,-1 0-16,-42 0 0,0 0 15,-21 0-15,-22 0 0,1 0 0,-21 0 16,-1 0-16,-21 0 0,1 0 15,-22 0-15,0 0 0,-21-21 47,0 0-31</inkml:trace>
  <inkml:trace contextRef="#ctx0" brushRef="#br0" timeOffset="-138233.7">15663 1228 0,'21'0'63</inkml:trace>
  <inkml:trace contextRef="#ctx0" brushRef="#br0" timeOffset="-136337.12">15473 1291 0,'21'0'0</inkml:trace>
  <inkml:trace contextRef="#ctx0" brushRef="#br0" timeOffset="-135337.7">15642 1291 0,'-21'0'62,"0"0"-62,0-21 16,-1 21-16,1-21 15,0 0-15,0 21 16,21-21-16,0-1 0,0 1 16,0 0-16,0 0 15,0 0-15,0 0 0,0-1 16,0 1-16,21 0 0,0 0 16,0 0-16,-21 0 15,43-1-15,-22 22 16,0-21-16,0 21 0,0 0 15,1 0-15,-1-21 0,0 21 16,0 0-16,21 0 0,-20 0 0,-1 0 16,0 0-16,0 0 15,0 0-15,0 0 0,1 0 16,-22 21-16,0 0 16,21-21-16,-21 22 15,0-1 1,0 0-1,0 0 1,0 0 15,0 0 1,0 1-1,0-1-16,0 0-15,0 0 16,0 0-16,-21 0 16,-1 1-16,22-1 0,-21-21 0,0 21 15,0 0-15,-21 21 0,20-20 0,1-1 16,-21 0-16,21 21 16,-22-21-16,22 1 0,-21 20 0,0 0 15,20-21-15,-20 22 0,21-1 0,0 0 16,-22-20-16,22 20 0,0 0 15,21-21-15,-21 22 0,21-22 0,0 21 16,0-21-16,0 1 0,0-1 16,21 0-16,0 0 0,0-21 15,1 21-15,-1-21 0,21 0 0,-21 21 16,22-21-16,-22 0 0,21 0 0,-21 0 16,22 0-16,-22 0 15,21 0-15,-21 0 0,0-21 0,22 0 16,-22 21-16,0-21 0,0 0 0,0 0 15,1-1-15,-1 1 0,-21-21 16,0 21-16,0-22 0,0-20 16,-21 21-16,-1-1 0,1 22 0,21-21 15,-21 21-15,0-22 0,0 22 16,-22 0-16,22 21 0,0-21 0,21 0 16,-21 21-16,0 0 0,0 0 15,-1 0-15,1 0 0,0 0 16,0 0-16,0 0 0,0 0 15,21 21 17,21-21-32,21 0 15,-21 0 1</inkml:trace>
  <inkml:trace contextRef="#ctx0" brushRef="#br0" timeOffset="-129957.04">16341 1249 0</inkml:trace>
  <inkml:trace contextRef="#ctx0" brushRef="#br0" timeOffset="-126725.61">9461 5419 0,'0'-21'0,"0"42"0,0-64 16,0 22-16,0 0 15,0 0 1,0 0-16,0 0 0,0-1 16,0 1-16,22 21 0,-22-21 15,0 0-15,0 0 16,0 0-16,0-1 15,-22 44 17,1-1-32,21 0 15,-21 0-15,0 0 0,0 22 16,0-1-16,21 0 0,-22 1 0,1-1 16,0 21-16,21-20 0,0 20 0,-21 1 15,0-22-15,21 22 0,0-22 0,-21 21 16,21-20-16,0-1 0,0 0 15,0 1-15,0-1 0,21 0 16,0-20-16,0-1 0,0 21 0,0-21 16,22-21-16,-22 21 0,21 1 15,1-22-15,-1 0 0,0 0 0,1 0 16,62 0-16,-41 0 0,-1-22 16,-20 1-16,20 21 0,1-21 0,-1 0 15,-20 0-15,20 0 0,-21-1 16,1 1-16,-22 21 0,21-21 0,-21 0 15,1-43-15,-22 43 16,0 0-16,0 0 16,-22 0-16,1 0 0,0-1 0,0 22 15</inkml:trace>
  <inkml:trace contextRef="#ctx0" brushRef="#br0" timeOffset="-126485.75">9525 5800 0,'0'0'0,"0"-21"16,0-1-1,21 22-15,21 0 16,-20-21-16,20 21 0,0-21 0,1 0 16,-1 21-16,21-21 0,-20 21 0,20-21 15,-20 21-15,20-22 0,-21 22 16,1-21-16,-1 0 0,-21 21 15,22-21-15,-22 21 0,-21-21 0,0 0 16,-21-1 0,-1 22-16,1 0 0</inkml:trace>
  <inkml:trace contextRef="#ctx0" brushRef="#br0" timeOffset="-125561.25">7916 5334 0,'0'-21'16,"0"42"-16,0-84 0,0 41 0,0 1 15,0 0-15,0 0 0,0 0 0,-21 21 16,21-21-16,-21 21 0,0 21 31,0 0-31,-1 0 0,22 21 16,0 1-16,-21 20 0,0 1 0,21-1 15,-21 1-15,0-1 0,0 22 0,-1-22 16,1 1-16,0-1 0,0-20 16,0 20-16,0-20 0,-1-22 0,1 21 15,0-21-15,21 0 0,0 1 16,0-1-16,21-42 15,22-1 1,-22 1-16,0-21 0,21 0 16,-21-1-16,22 1 0,-1 0 15,43-64-15,-43 42 0,0 22 16,1 0-16,-1 20 0,0 1 16,1 0-16,-1 21 0,-21 0 0,22 0 15,-22 42-15,0-20 0,0 20 16,0 0-16,0 1 0,1 20 15,-1-21-15,0 1 0,-21 20 0,21-20 0,0-1 16,0 0-16,1-21 0,-1 22 16,21-22-16,-21 0 0,22 0 0,-1-21 15,0 0-15,43 0 16,-43 0-16,22 0 0,-22-21 0,0-21 16,22 21-16,-22-22 0,1 1 15,-22 0-15,21-22 0,-21 1 0,-21-1 16,0 1-16,0-22 0,0 21 0,-21 1 15,0-1-15,0 1 0,0 21 16,-1-1-16,1 1 0,0 21 0,0 0 16,0 21-16,0 0 15,21 21-15,0 0 0,0 0 16,0 0-16,0 22 0,21-22 0,0 0 16,0 0-16,0 0 0</inkml:trace>
  <inkml:trace contextRef="#ctx0" brushRef="#br0" timeOffset="-125298.4">9567 5228 0,'0'-21'15,"21"21"-15,1 0 0,20-21 0,0 21 16,1 0-16,-1-21 0,21 21 16,1 0-16,-22-21 0,22 21 15,42-22-15,-43 22 0,-21-21 16,-20 21-16,20 0 0,-21 0 16</inkml:trace>
  <inkml:trace contextRef="#ctx0" brushRef="#br0" timeOffset="-124849.66">11409 5398 0,'0'0'16,"21"-22"-16,0 1 0,-21 0 0,0 0 15,0 0-15,0 0 0,0-1 16,0 1-16,0 0 0,-21 21 15,0 0-15,0 0 0,-1 0 16,1 0-16,-21 0 0,0 21 0,20 0 16,-41 1-16,21 20 0,-1 0 15,-20 1-15,-43 62 16,42-41-16,22-1 0,0 22 0,-1-43 0,1 22 16,21-1-16,21-20 0,0-1 15,0 0-15,21 1 0,0-22 0,22 0 16,-1 0-16,21 0 0,1 1 15,21-22-15,-22 0 0,22 0 16,-22 0-16,22 0 0,0 0 0,-22 0 16,22-22-16,-22 1 0,1-21 0,20 21 15,-20-22-15</inkml:trace>
  <inkml:trace contextRef="#ctx0" brushRef="#br0" timeOffset="-124425.9">12446 5313 0,'0'0'0,"0"-21"0,0 0 16,-21-1-16,21 1 0,-21 0 0,-1 0 16,1 21-16,0 0 0,0 0 0,-21 0 15,20 0-15,1 21 0,-21 0 16,21 22-16,-43 20 16,22-21-16,21 1 0,0 20 0,-1-20 15,1 20-15,21-21 0,0 22 16,0-22-16,0 1 0,43 62 15,-1-62-15,0-22 16,1 0-16,-1-21 0,0 21 0,1-21 16,20 0-16,-21 0 0,1 0 0,-22 0 15,21-21-15,1 0 0,-22 0 16,21 0-16,-21-1 0,22-20 16,-1-43-16,-21 43 0,0-21 0,-21-1 15,0 22-15,0-22 0,0 22 16,-21-22-16,0 22 0,0 0 0,0-1 15,-22 22-15,1 0 0,0 0 16,-1 21-16,1 0 0,0 0 16,-1 0-16,1 21 0,0 0 0,20 0 15,1 1-15,0 20 0,0-21 0,21 0 16,0 22-16,0-1 16,0-21-16,21 0 0,0 0 0,22 1 15,-1-1-15</inkml:trace>
  <inkml:trace contextRef="#ctx0" brushRef="#br0" timeOffset="-124181.04">13335 5186 0,'0'0'16,"21"-85"0,-21 106-1,-21 22-15,0-22 16,0 21-16,-1 22 0,1-22 0,0 22 15,0 63-15,0-64 0,21 1 16,-21-1-16,21-21 0,0 22 16,-22-22-16,22 1 0,0-22 0,0 21 15,0-21-15,0 22 16,22-43 0,20 0-16,-21 0 0,21 0 15</inkml:trace>
  <inkml:trace contextRef="#ctx0" brushRef="#br0" timeOffset="-123728.3">13928 5207 0,'0'0'16,"0"-21"-16,0 0 0,0 0 0,0-1 0,0 1 16,0 0-16,21 0 15,42 0-15,-20 21 0,-1 0 16,0 0-16,1 0 0,-1 0 15,0 21-15,-21-21 0,22 21 16,-22 21-16,21 1 0,-42-1 16,0-21-16,0 22 0,-21-22 15,0 21-15,0-21 0,-22 0 0,1 1 16,0-1-16,-22 0 0,-20 21 16,20-42-16,43 0 0,-21 21 15,20-21-15,1 0 0,42 0 16,22 0-1,-1-21-15,0 21 0,22 0 16,-1 0-16,1 0 0,-1 0 0,1 21 16,-22 1-16,22-1 0,-22 0 15,0 21-15,1-21 0,-22 22 16,0-22-16,0 21 0,-21 1 0,0-22 16,-21 21-16,0-21 0,0 22 0,-22-22 15,-20 0-15,21 0 0,-22 0 16,-21-21-16,22 21 0,-1-21 0,1 0 15,-1 0-15,1 22 0,21-22 0,-1 0 16,1 0-16,0 0 0,20-22 16,22 1-16,0 0 0</inkml:trace>
  <inkml:trace contextRef="#ctx0" brushRef="#br0" timeOffset="-123417.48">16637 4995 0,'21'-21'16,"-42"42"-16,63-42 0,-21 0 0,1 21 15,20 0-15,0 0 0,1 0 16,-1 0-16,21 0 0,22 0 16,-21 0-16,20 0 0,22 0 0,-21 0 15,-1 0-15,1 21 0,-21-21 16,-1 0-16,-21 0 0,1 0 0,-22 0 16,-63 0-1,-1 0-15,1 0 0</inkml:trace>
  <inkml:trace contextRef="#ctx0" brushRef="#br0" timeOffset="-123093.67">17039 5059 0,'0'0'16,"0"21"-16,0 0 0,0 0 16,0 1-16,0-1 0,0 21 0,21-21 15,0 22-15,1-1 0,-1 0 16,0 22-16,0-22 0,0 22 0,-21-22 15,21 21-15,-21 1 0,0-22 0,0 22 16,-21-22-16,0 0 0,-21 1 16,21-1-16,-22 0 0,-20-20 0,20 20 15,1-21-15,-64 0 16,64-21-16,0 0 0,-1 0 16,1 0-16,0 0 0,20-21 0,-20 0 0,21 0 15,0 0-15,0-22 0,-1 22 16,22-21-16,-21-1 0,21 22 15,0-21-15,0 0 0,0-1 0,21 22 16,1-21-16,-1 21 0,21-1 16,0 22-16,1-21 0,-1 21 0,0 0 15,1 0-15,20 0 0</inkml:trace>
  <inkml:trace contextRef="#ctx0" brushRef="#br0" timeOffset="-121927.33">17886 5630 0,'0'-169'31,"0"338"-31,-21-359 0,-1 190 16,1-21-16,-21 21 0,21 0 0,0 0 16,-1 0-16,-41 42 15,21-21-15,20 22 0,-20-1 0,21 0 16,-21 1-16,20-1 0,-20 0 0,21 22 15,0-22-15,0-21 0,21 22 16,0-1-16,0-21 0,0 0 0,21 0 16,0 1-16,0-1 0,43-21 15,-22 0-15,0 0 0,1 0 16,-1 0-16,0-21 0,1-1 16,-1 1-16,-21 0 0,21 0 0,-20-21 15,41-43-15,-42 43 16,0-22-16,1 22 0,-1-1 0,-21 1 15,0 21-15,21 0 0,-21 0 0,0 42 32,0 21-32,-21-21 0,0 22 15,21-22-15,0 21 0,0 0 0,-22 1 16,22-1-16,0-21 16,0 22-16,0-22 0,0 21 0,0-21 15,0 0-15,0 1 0,22-1 16,-1 0-16,0-21 0,21 0 15,-21 0-15,22 0 0,-22 0 16,21-21-16,1 0 0,-1-1 0,0 1 0,1-21 16,-22 21-16,21-22 0,0 1 15,-20-21-15,20 20 0,-21 1 0,0-22 16,0 22-16,1 21 0,-1-21 0,0 20 16,-21 1-16,0 42 15,-21 1 1,0-1-16,-1 21 0,1 0 15,0 1-15,0-1 0,21 0 16,-21 1-16,21-1 0,0 0 0,0 1 16,0-22-16,0 21 0,0-21 15,21 1-15,0-1 0,21 0 0,-20-21 16,-1 0-16,21 21 0,0-21 0,1 0 16,-22 0-16,64-21 15,-64 0-15,21 0 0,-21-22 0,0 22 16,22-21-16,-22-64 15,0 64-15,-21-22 0,0 22 0,0-1 16,0 1-16,0 0 0,0-1 16,0 22-16,0 0 15,21 21 1,0 0-16,1 0 0,-1 0 0,21 0 16,0 0-16,22 0 0,-22 0 0,22 0 15,-1 0-15,1 21 0,-1-21 16,1 0-16,-1 0 0,-20 0 0,-1 0 15,0 0-15,-21 0 0,1 0 0,-1 0 16,-42-21 0,-1 21-16,-20 0 15,21 0-15,-21 0 0,-1 21 0,1 0 16,-22 22-16,22-22 16,-21 21-16,20 1 0,1 20 0,0-21 15,-1 1-15,1 20 0,0 22 16,42-43-16,0-21 0,0 22 15,0-22-15,0 0 0,42 21 0,-21-42 16,21 22-16,-20-1 0,20-21 0,21 0 16,-20 0-16,-1 0 0,64-43 15,-64 22-15,22-21 0,-22 21 16,0-22-16,1 1 0,-1-21 16,-21 20-16,22-20 0,-22-1 0,0 22 15,0 0-15,0-1 0,-21 1 0,0 21 16,-21 21-1,0 21-15,0 0 16,0 21-16,-1 1 0,1-1 0,0 0 16,0 1-16,21-1 0,0 0 0,0 1 15,0-1-15,0 0 16,21-20-16,0 20 0,0-21 0,1 0 0,-1-21 16,21 0-16,0 21 0,1-21 0,-1 0 15</inkml:trace>
  <inkml:trace contextRef="#ctx0" brushRef="#br0" timeOffset="-121254.2">21272 5101 0,'-21'21'0,"42"-42"0,-63 64 0,21-22 16,0 21-16,0 0 0,-1 1 16,1-1-16,0 0 0,-21 22 0,21-1 15,-1 1-15,-20-1 0,0 64 16,21-84-16,-1 20 0,1-20 15,21-22-15,0 21 0,0-21 0,0 0 16,0 1-16,0-1 0,21-21 16,1 0-16,-1 0 15,0-21-15,21-1 0,-21 1 0,1 0 16,20-21-16,-21 21 0,21-22 16,-20-20-16,20 20 0,0 1 0,-21-21 15,22 20-15,-1 1 0,-21 21 16,22-22-16,-43 22 15,0 42-15,0 1 16,0-1-16,0 21 0,-22-21 0,1 22 16,21-1-16,0 0 0,0 1 15,0-1-15,0-21 0,0 21 0,0-20 16,0-1-16,0 0 0,21 0 0,1-21 16,-1 0-16,0 0 0,21 0 15,-21 0-15,22 0 0,-1 0 0,0-21 16,1-21-16,-1 20 0,0-20 0,1-21 15,-1 20-15,0-20 0,-20-1 16,20-20-16,-21 20 0,0 1 0,0-22 16,-21 21-16,0 1 15,0 21-15,0-22 0,0 43 0,-21-21 16,-21-1-16,21 43 0,0 0 16,-22 21-16,22 1 0,-21 41 15,21-21-15,-1-20 0,22 20 16,0 0-16,0 1 0,0-1 0,0-21 15,0 21-15,0-20 0,22 20 16,-1-21-16</inkml:trace>
  <inkml:trace contextRef="#ctx0" brushRef="#br0" timeOffset="-120917.79">22013 5694 0,'21'0'31,"1"0"-31,-1 0 0,21-21 16,-21 21-16,0-21 0,1-1 0,-1 22 15,21-21-15,-21 0 0,0 0 16,1 21-16,-1-21 0,-21 0 0,0-1 16,0 1-16,-21 21 15,-1 0-15,1 0 0,0 0 16,-42 21-16,41 1 15,1-1-15,0 0 0,0 0 0,0 21 16,21-20-16,0 20 0,0-21 16,0 21-16,0-20 0,0-1 0,0 21 15,0-21-15,0 22 16,21-43-16,0 21 0,0 0 0,22-21 16,-22 0-16,63 0 0,-41 0 15,-1 0-15,0 0 0,1 0 0</inkml:trace>
  <inkml:trace contextRef="#ctx0" brushRef="#br0" timeOffset="-120565.14">22733 5673 0,'-21'0'16,"42"0"-16,-63 0 0,20 0 0,1 0 16,42 0 15,1 0-31,-1 0 0,21 0 15,-21 0-15,0 0 0,22 0 16,-22 0-16,0 0 0,21 0 0,-20-21 16,-1-1-16,21 1 0,-21 0 15,-21 0-15,0 0 0,0 0 16,0-1-16,-21 1 16,0 21-16,0 0 0,-22 21 15,1-21-15,0 22 0,-1 20 16,22-21-16,-21 21 0,21-20 0,0 20 15,-1 0-15,1-21 0,21 22 0,0-22 16,0 0-16,0 0 0,0 0 16,21 1-16,1-1 0,-1-21 0,0 0 15,0 21-15,0-21 0,22 0 0,-1 0 16,-21 0-16,21-21 0,1 21 16,-1-21-16</inkml:trace>
  <inkml:trace contextRef="#ctx0" brushRef="#br0" timeOffset="-120005.31">23558 5017 0,'0'0'0,"0"-43"0,0 1 15,0 21-15,0 0 0,0-1 16,0 44-16,-21-1 16,21 21-16,-21 0 0,0 1 15,21 20-15,-21 1 0,-22 63 16,22-64-16,21 1 0,-21-1 15,0 22-15,0-22 0,0 1 16,-1-1-16,1-20 0,21 20 0,0-20 16,-21-1-16,21-21 0,-21 0 0,21 22 15,0-22-15,0-42 32,21-1-32,-21 1 15,0-21-15,21 21 0,0-22 16,1-20-16,-1 21 0,0-1 0,0 1 15,0 0-15,0-1 0,22 1 0,-22 21 16,21-22-16,-21 43 0,1-21 16,20 21-16,-21 0 0,0 0 0,0 0 15,1 21 1,-22 1-16,0-1 0,0 0 16,0 0-16,-22-21 0,-20 21 15,21-21-15,0 0 0,-22 0 16,22 0-16,-21 21 0,-22-21 15,43 0-15,0 0 0,-21 22 16,21-1-16,-1 0 0,22 0 16,0 0-16,0 0 0,0 1 0,0 20 15,0-21-15,0 0 0,0 0 0,43 43 16,-43-43-16,42 0 16,-21 0-16,22 1 0,-22-22 15,0 0-15,21 0 0,-21 0 0,22 0 16,-22 0-16,21 0 15,-21 0-15,22 0 0,-22-22 0,0 22 16,0-21-16</inkml:trace>
  <inkml:trace contextRef="#ctx0" brushRef="#br0" timeOffset="-119705.48">23855 5821 0,'0'0'0,"21"0"16,0 0-1,0 0-15,0 0 0,1-21 16,-1 21-16,0 0 0,0-21 15,0 21-15,0 0 0,1-22 16,-1 22-16,0-21 0,-21 0 0,0 0 16,0 0-16,0 0 15,0-1-15,-21 22 16,0 0-16,-22 0 16,22 22-16,0-22 0,0 21 0,0 0 15,-1 21-15,1-21 0,21 1 16,-21 20-16,21-21 0,0 0 0,0 22 15,0-22-15,0 0 0,0 0 0,21-21 16,0 21-16,1 0 0,-1-21 16,21 0-16,0 22 0,1-22 0,-1 0 15,64 0 1,-85-22-16</inkml:trace>
  <inkml:trace contextRef="#ctx0" brushRef="#br0" timeOffset="-119313.35">24469 5800 0,'0'0'0,"21"-21"16,-21-22-16,0 22 15,0 0-15,0 42 32,0 0-32,0 22 0,-21-1 15,-1-21-15,22 0 0,0 22 16,0-22-16,-21 0 0,21 0 16,-21 0-16,21 0 0,-21-21 0,21 22 15,0-44 16,0 1-15,0 0-16,0 0 0,21-21 16,0 20-16,0-20 0,1 21 15,20-21-15,0 20 0,1-20 0,-1 21 16,0 0-16,1 0 0,-1-1 0,0 22 16,1 0-16,-1 0 0,0 22 15,1-1-15,-1 0 0,0 21 16,-21 1-16,1-1 0,-22-21 15,0 21-15,0-20 0,0 20 16,0-21-16,0 0 0,-22 0 0,22 1 16,0-1-16,-21 0 0,0-21 0,0 21 15,42-21 17,0 0-32</inkml:trace>
  <inkml:trace contextRef="#ctx0" brushRef="#br0" timeOffset="-118863.02">25548 5821 0,'0'0'0,"-21"-127"31,0 127-31,0 0 0,-1 0 16,1 0-16,-21 0 0,21 0 15,-22 21-15,22 0 0,-21 0 0,21 1 16,0 20-16,-1-21 0,1 21 0,0-20 15,0-1-15,21 21 0,0-21 16,0 0-16,0 1 0,0-1 16,0 0-16,0 0 0,21 0 0,0-21 0,0 0 15,1 21-15,-1-21 0,0 0 16,21 0-16,-21 0 0,1 0 0,-1-21 16,0 0-16,21 0 0,-21 0 15,1 0-15,-1-22 0,0 1 0,0 0 16,0-1-16,0-20 0,22-1 0,-22 1 15,0-1-15,21 1 0,-20-1 16,-1 22-16,21 0 0,-21-1 16,-21 1-16,0 21 0,0 0 0,-21 42 15,0 0 1,0 0-16,-22 21 0,22-20 16,0 20-16,0 21 0,21-20 15,0 20-15,0-20 0,0 20 0,0-21 0,0 22 16,21-22-16,0 22 15,0-22-15,22 0 0,-22-20 0,21 20 0,1-21 16,-1 0-16,0 0 0,22 22 16</inkml:trace>
  <inkml:trace contextRef="#ctx0" brushRef="#br0" timeOffset="-96224.64">16870 1207 0,'0'-22'0,"0"1"16,0 0-16,0 0 15,0 0-15,0 0 0,0-1 16,0 1-16,0 0 0,0 0 16,-21 21-16,-1 0 15,1 0-15,0 0 0,0 21 16,0 0-16,0 0 0,-1 22 16,-20-22-16,21 21 0,-21 1 0,-1-1 15,22 21-15,-21-20 0,21-1 16,-22 0-16,22 22 0,0-22 15,0 22-15,0-22 0,21 0 0,0 1 16,0 41-16,0-62 16,0 20-16,21-21 0,0 0 0,21-21 15,-21 21-15,1-21 0,20 0 0,0 0 16,-21 0-16,22 0 0,-1 0 16,0-21-16,1 0 0,-1 0 0,0 0 15,-20 0-15,20-22 0,0 1 16,-21 0-16,22-1 0,-22 1 15,0 0-15,0-22 0,-21 22 0,0-22 0,0 22 16,0-22-16,0 22 16,-21-21-16,0 20 0,0 1 0,0 21 15,-22-22-15,1 22 0,21 21 16,-22 0-16,1 0 0,0 0 0,-1 21 16,22 1-16,-21 20 0,-22 21 15,22-20-15,21-1 0,-43 43 16,64-43-16,-21 0 15,21-20-15,0 20 0,0 0 0,0-21 16,0 22-16,0-22 0,21 0 0,43 0 16,-43 0-16,21-21 15</inkml:trace>
  <inkml:trace contextRef="#ctx0" brushRef="#br0" timeOffset="-95673.96">17907 1355 0,'0'0'0,"21"-21"0,-21-22 0,0 22 15,0 0-15,0-21 0,0 20 0,0 1 16,-21 0-16,0 0 0,0 21 16,-1 0-16,-20 0 0,21 0 15,-21 0-15,-22 21 0,22 0 0,-1 0 16,1 1-16,-21-1 0,20 0 15,22 21-15,-21-21 0,21 1 0,21-1 0,0 0 16,0 0-16,0 0 16,21-21-16,0 0 0,0 0 15,21 0-15,1 0 0,-1 0 16,0 0-16,1 0 0,-1 0 0,0-21 16,1 0-16,-1 21 0,0-21 0,1 0 15,-22 21-15,0-22 0,21 1 16,-20 21-16,-22 21 31,0 1-31,0-1 0,-22 21 0,1-21 16,21 22-16,-21-1 0,0 0 15,0 1-15,21-1 0,0 0 16,-21 1-16,21-1 0,-22 0 0,22 1 16,0-1-16,0-21 0,0 0 15,0 0-15,-21 1 0,0-1 0,21 0 16,-21 0-16,0-21 0,0 0 15,-22 0-15,22 0 0,-21 0 0,-1 0 16,1 0-16,21-21 0,-21 21 0,-1-21 16,1 0-16,21 21 0,0-22 15,-1 22-15,22-21 0,0 0 16,22 0-16,-1 21 16,0-21-16,21 21 0,-21-21 15,43-1-15,-22 1 0</inkml:trace>
  <inkml:trace contextRef="#ctx0" brushRef="#br0" timeOffset="-95153.25">18436 1270 0,'0'0'0,"-21"0"0,21-21 16,42 21-1,-21 0 1,1 0-16,20 0 15,0 0-15,1 0 0,-1 0 0,0 0 16,1 0-16,-1 0 0,-21 0 16,21 0-16,-20 0 0,-1 0 0,-42 0 31,-1 0-31,-20 0 0,0 0 16,-1 0-16,-41 0 0,20 0 15,22 0-15,0 0 0,-1 21 16,1-21-16,0 0 0,20 0 0,1 21 15,0-21-15,21 21 0,-21-21 16,21 22-16,0-1 0,21 0 16,0 0-16,0 0 15,1-21-15,20 21 0,-21 1 16,0 20-16,22-21 0,-22 0 0,42 43 16,-20-22-16,-22-21 15,0 22-15,0-1 0,0-21 0,-21 0 16,0 22-16,0-22 0,0 0 0,0 0 15,-21 0-15,-21-21 0,-1 21 16,-41-21-16,20 0 0,22 0 16,-22 0-16,1 0 0,21 0 15,-1 0-15,1 0 0,21 0 0,-22-21 16,22 21-16,0 0 0,21-21 16,0 0-16,0 0 15,21 0-15,0-1 0,22 22 16,-1-21-16,0 0 0</inkml:trace>
  <inkml:trace contextRef="#ctx0" brushRef="#br0" timeOffset="-94778.47">19389 1312 0,'21'-42'0,"-42"84"0,63-105 16,-42 21-16,0 20 0,0 1 0,0 0 15,-21 21-15,0 0 16,-1 0-16,1 21 0,-21 0 15,21 22-15,-22-22 0,22 21 16,-21 22-16,21-22 0,-22 0 0,22 22 16,0-1-16,0-20 0,21-1 0,0 22 15,0-22-15,0 0 0,0 1 16,21-22-16,0 0 0,22 21 0,-22-21 16,21-21-16,-21 22 0,22-22 15,-1 0-15,0 0 0,1 0 0,-22-22 16,21 1-16,-21 0 0,0 0 0,-21 0 15,0-22-15,0 1 16,0 21-16,-21-21 0,0-1 0,-21 22 0,21-21 16,-22 21-16,1-1 15,0 22-15,20-21 0,-20 21 0,0 0 16,21 0-16,-1 0 0,1 0 0,0 0 16,21 21-16,0 1 15,21-1-15,22-21 0,-22 21 16,21-21-16,22 0 0</inkml:trace>
  <inkml:trace contextRef="#ctx0" brushRef="#br0" timeOffset="-94325.61">20024 1439 0,'0'-21'0,"0"42"0,0-63 0,0 21 0,0 0 15,0 0-15,21-1 16,0 22-16,-21-21 0,21 21 0,0 0 15,0 0-15,22 0 0,-22 0 16,0 0-16,0 0 0,22 0 0,-22 21 16,-21 1-16,0-1 0,0 0 15,0 0-15,0 21 16,0-20-16,-21-22 0,-22 21 0,22 0 16,-21 0-16,-1 0 0,22 0 0,-63 1 15,62-1-15,-20-21 16,21 0-16,21 21 0,21-21 31,0 0-31,22 0 0,-22 0 16,21 0-16,0 21 0,1 0 0,-1-21 15,0 21-15,1 1 0,-22-1 16,21 0-16,1 0 0,-22 0 0,0 0 16,0 43-16,-21-43 0,0 0 15,-21 0-15,-21 1 16,-1-1-16,1 0 0,0-21 0,-1 21 0,-20-21 15,20 0-15,-20 21 0,21-21 16,-22 0-16,22 0 0,21 0 16,-1 0-16,1 0 0,21-21 0,0 0 15,21 0 1,1 21-16,-1-21 0,21-1 0</inkml:trace>
  <inkml:trace contextRef="#ctx0" brushRef="#br0" timeOffset="-93921.84">21209 1439 0,'0'0'0,"-85"-148"31,64 148-31,0-21 0,-21 21 16,-1 0-16,22 0 0,-21 0 0,-1 0 15,-20 42 1,21-42-16,-1 43 0,22-22 15,21 0-15,0 0 0,0 0 16,0 1-16,42-22 0,-20 21 16,-1-21-16,21 21 0,0-21 0,1 0 15,-1 0-15,0 0 0,-20 0 16,20 0-16,0 0 0,-21 0 16,1 0-16,-1 0 0,0 0 0,0-21 0,0 21 15,-21 21 1,0 0-16,-21 21 15,0-20-15,0 20 0,0 21 16,-1-20-16,1-1 0,0 0 16,-21 1-16,42-1 0,-21 0 0,-1 1 15,1 20-15,0-42 16,21 1-16,0-1 0,21-21 31,0 0-31</inkml:trace>
  <inkml:trace contextRef="#ctx0" brushRef="#br0" timeOffset="-93433.12">21738 1524 0,'0'-21'0,"0"0"15,21 21 1,0-21-16,22 21 0,-22 0 15,21 0-15,1 0 0,-1 0 16,0 0-16,1 0 0,-1 0 0,0 0 16,-21 0-16,22 0 0,-64 0 31,-1 0-31,-20 0 16,0 0-16,-22 0 0,22 0 15,-22 0-15,1 0 0,21 0 0,-1 0 16,1 0-16,21 21 0,0-21 15,-1 21-15,22 0 0,0 0 16,0 0-16,22 1 0,20-1 0,-21 0 16,0 21-16,22-21 0,-1 22 15,-21-22-15,21 21 0,1-21 0,-22 22 16,21-1-16,-21-21 0,1 0 16,-1 22-16,0-22 0,-21 0 0,0 21 15,0-20-15,-21-22 16,0 21-16,-22-21 0,1 0 15,21 0-15,-22 0 0,-20 0 0,21 0 16,-1 0-16,1 0 0,0 0 16,-1 0-16,22 0 0,0 0 0,0 0 15,21-21 1,21-1-16,0 22 16,21-21-16,-20 21 0</inkml:trace>
  <inkml:trace contextRef="#ctx0" brushRef="#br0" timeOffset="-93169.27">23008 1418 0,'0'0'0,"21"-21"0,0 0 0,-21-21 16,0 63-1,0 0-15,0 0 16,-21 21-16,0 1 0,0-1 0,0 0 15,-22 22-15,22-1 0,0 1 0,0-1 16,-21-20-16,20-1 16,1 22-16,21-22 0,-21-21 0,21 21 15,-21 1-15,21-22 0,0 0 0,-21 0 16,21 0-16,42-21 31,-21 0-31,0-21 0</inkml:trace>
  <inkml:trace contextRef="#ctx0" brushRef="#br0" timeOffset="-92697.54">23643 1503 0,'0'0'16,"-21"-21"-16,0 21 0,21-21 0,21 21 31,0 0-31,21 0 0,-20 0 0,20 0 15,0 0-15,22 0 0,-22 0 16,0 0-16,1 21 0,-1-21 16,-21 21-16,0 0 0,1 0 0,-22 0 15,0 1-15,0-1 0,-22 0 16,-20 21-16,-43 1 0,43-1 16,0-21-16,-1 0 0,1 0 15,0-21-15,21 22 0,-22-1 16,22-21-16,0 0 0,42 0 31,0 0-31,22 21 16,-22-21-16,21 0 15,0 0-15,1 21 0,-22-21 0,21 21 16,1 0-16,-22 1 0,21-1 0,-21 21 16,0-21-16,1 0 0,-22 22 15,0-22-15,0 21 0,-22-21 0,-20 1 16,21-1-16,-21 0 0,-1 0 15,1 0-15,0 0 0,-1-21 0,-105 22 16,106-22-16,-1 0 16,1 0-16,0 0 0,-1 0 15,22 0-15,-21 0 0,0 0 0,20 0 16,-20 0-16,0 0 0,-1 0 16</inkml:trace>
  <inkml:trace contextRef="#ctx0" brushRef="#br0" timeOffset="-92045.91">15452 2815 0,'-22'0'0,"44"0"0,-65 0 0,22 0 16,0 0-16,21-21 16,21 21-1,0 0-15,22 0 16,-22 0-16,21 0 0,0 0 0,22 0 16,-1 0-16,1 0 0,21 0 0,-1 0 15,1 0-15,21 0 0,21 0 16,-21 0-16,42 0 0,-21 0 0,21 21 15,0-21-15,0 0 0,22 21 0,189 1 16,-168-1-16,-1-21 16,1 21-16,21-21 0,-22 21 0,233 0 15,-211 0-15,0 1 16,-1-1-16,-20-21 0,21 21 0,-1-21 16,-20 21-16,-1-21 0,1 0 15,-1 0-15,1 21 0,-22-21 0,0 0 16,-20 0-16,-1 21 0,0-21 15,-21 0-15,0 0 0,-21 0 0,0 0 16,-1 0-16,-20 0 0,0 0 0,-22 0 16,1 0-16,-22 0 0,0 0 15,-20 0-15,-1 0 0,0 0 0,0 0 16,-42 0 15,0 0-31</inkml:trace>
  <inkml:trace contextRef="#ctx0" brushRef="#br0" timeOffset="-91912.99">22669 3069 0,'22'0'47,"-22"21"-47</inkml:trace>
  <inkml:trace contextRef="#ctx0" brushRef="#br0" timeOffset="-199065.02">20002 9800 0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7:17:28.1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2646 2815 0,'0'-21'16,"0"0"0</inkml:trace>
  <inkml:trace contextRef="#ctx0" brushRef="#br0" timeOffset="928.67">2244 2540 0,'0'0'0,"0"-21"0,0-21 32,-22 42-1,1 21-31,21 0 0,0 21 15,0-21-15,0 22 0,-21-22 16,21 21-16,0 1 0,-21-1 16,21 0-16,0 1 0,0-1 15,0-21-15,0 21 0,0-20 16,0-1-16,21 0 0,0 0 0,0 0 16,1 0-16,-1-21 0,0 0 15,21 0-15,-21 0 0,22 0 0,-22 0 16,21-21-16,-21 0 0,43-21 15,-22 21-15,-21-22 0,1 22 16,20-21-16,-42 21 0,21-22 0,-21 1 16,0 21-16,0-22 0,0 22 15,0-21-15,0 21 0,0 0 0,0-1 16,0 44 31,0-1-47,0 0 15,0 0 1,21 0-16</inkml:trace>
  <inkml:trace contextRef="#ctx0" brushRef="#br0" timeOffset="1264.04">3006 2604 0,'0'0'0,"0"-22"0,0 1 16,0 0-1,0 42 17,0 0-32,0 1 0,0-1 15,0 0-15,-22 21 0,22 1 16,-21-1-16,21 21 0,-21-20 0,21 105 16,0-85-16,-21 22 0,21 21 15,-21-21-15,21-1 0,-21 1 16,21 148-16,0-149 15,-22-20-15,22-1 0,-21 1 16,21 42-16,0-64 0,0 0 16,0 1-16,0-22 0,0 0 15,0-42 1,0 0 0,0-22-16,0 22 0,0-21 15,0-22-15,0 22 0,0 0 0</inkml:trace>
  <inkml:trace contextRef="#ctx0" brushRef="#br0" timeOffset="1600.62">3006 2709 0,'0'-42'0,"0"84"0,0-126 16,-22 63-16,22-22 15,0 22-15,0-42 0,0 41 16,0 1-16,22 0 0,-1 21 15,0-21-15,0 21 0,21 0 0,1 0 16,-1-21-16,0 21 0,1 0 0,20 0 16,-20 21-16,-1-21 15,0 21-15,-21 0 0,1 22 0,-1-22 0,-21 21 16,0-21-16,-21 22 0,-1-1 16,1-21-16,-21 21 0,0-20 15,-1 20-15,1-21 0,0 0 0,-1 0 16,22 1-16,-21-1 0,-1 0 15,22 0-15,42-21 47,1 0-47,-1 0 16,21-21-16</inkml:trace>
  <inkml:trace contextRef="#ctx0" brushRef="#br0" timeOffset="2312.21">3873 2498 0,'0'-21'16,"0"42"-16,0-64 0,0 22 15,-21 21 17,0 21-32,0-21 0,21 22 0,-21-1 15,0 0-15,-1 21 0,22-21 0,0 1 16,-21 20-16,0-21 0,21 0 15,0 22-15,0-22 0,0 0 16,0 0-16,0 0 0,0 0 0,0 1 16,21-22-16,0 21 15,1-21-15,-1 0 0,0 0 16,0 0-16,0 0 0,-21-21 16,21-1-16,-21 1 15,0 0-15,0 0 16,0-21-16,0-1 0,0 1 15,0 21-15,22 0 0,-22-22 16,0 22-16,21 0 0,0 0 0,0 0 16,0-1-16,0 22 15,1 0-15,-1 0 0,0 0 16,0 0-16,0 0 0,0 0 0,1 0 16,-1 22-16,0-1 0,0 0 0,0 0 15,-21 0-15,0 22 0,0-22 0,0 21 16,0-21-16,0 43 15,0-43-15,0 0 0,-21 0 16,21 0-16,0 1 0,-21-22 16,0 21-16,0-21 15,-1 0 1,22-21-16,0-1 16,0 1-16,0 0 0,0 0 15,0-21-15,0 20 0,22-20 16,-1 0-16,-21 21 0,21-22 0,21 1 15,-21 21-15,22-22 0,-22 22 16,21 0-16,1 21 0,-1 0 16,0 0-16,1 0 0,-1 0 0,-21 42 15,0-20-15,0 20 0,1 0 16,-22 1-16,0-1 0,0 43 16,0-43-16,0 0 0,0-21 15,-22 22-15,1-22 0,21 0 16,-21 0-16,21 0 0,-21 1 0,0-22 15,42-22 1</inkml:trace>
  <inkml:trace contextRef="#ctx0" brushRef="#br0" timeOffset="3910.49">5651 2413 0,'85'0'16,"-64"0"-16,22-21 0,-22 0 16,0 0-16,21-1 0,-21 22 15,43-42-15,-43 21 0,0-21 16,0 20-16,1 1 0,-1 0 15,-21-21-15,0 21 0,0-22 0,0 22 16,0 0-16,0-21 0,0 20 16,0 1-16,0 0 15,0 42 1,0 0-16,0 22 0,0-22 16,0 21-16,0 1 0,-21 20 0,21-21 15,-22 22-15,22-22 0,-21 85 16,0-63-16,0-1 0,21 1 15,-21-22-15,0 0 0,21 1 0,-22-1 16,1 0-16,0-20 16,21 20-16,0-21 0,-21 0 0,0-21 0,0 43 15,-1-43 1,1 0-16,0 0 0,0-22 16,0 1-16,21 0 0,-21 0 0,-1 0 15,1 0-15,21-22 0,-21 1 16,0-22-16,21 22 15,-21 21-15,21 0 0,-21-22 16,-1 22-16,22 42 16,0 1-16,0-1 15,0 0-15,0 0 0,0 0 16,0 0-16,0 1 0,22-1 0,-1 0 16,0 0-16,0 0 15,-21 0-15,42-21 0,-20 22 0,-1-22 0,0 0 16,21 0-16,-21 0 0,22 0 15,-22 0-15,21 0 0,1 0 16,-22-22-16,21 1 0,0 0 0,1 21 16,-22-21-16,21-21 0,-21 20 15,1 1-15,-1 0 0,0-21 0,0 21 16,-21-22-16,21 43 16,-21-21-16,0 42 15,0 0-15,0 1 16,0-1-16,0 0 0,-21 0 15,21 0-15,0 0 0,-21 1 0,21-1 16,0 0-16,0 0 16,0 0-16,0-42 47,0 0-32,0 0-15,21 0 0,0-1 16,0 1-16,-21 0 0,0-21 0,43-1 15,-22 22-15,-21 0 0,21 0 16,0 21-16,0 0 16,1 21-16,-22 0 15,21-21-15,-21 21 0,0 1 16,0-1-16,21 21 0,-21-21 0,0 0 16,21 1-16,0-1 15,0 0-15,1-21 0,-1 0 16,0 21-16,0-21 0,0 0 0,0 0 15,22 0-15,-22 0 0,21 0 16,-21 0-16,22 0 0,-22-21 0,21 0 16,-21 21-16,22-21 0,-22-1 0,0 1 15,0 0-15,0 0 0,1-21 16,-22 20-16,0-62 16,0 41-16,0 22 0,0 0 15,-22 0-15,-20 21 0,21-21 16,0 21-16,0 0 0,-1 0 15,1 21-15,0 0 0,0 0 16,0 0-16,0 1 0,-1 20 0,1-21 16,21 21-16,-21-20 0,21 20 15,-21-21-15,21 0 0,0 0 0,0 1 16,0-1-16,0 0 0,21-21 0,0 0 16,0 21-16,1-21 0,-1 0 15,0 0-15,0 0 0,21 0 0,-20-21 16,-1 21-16,0-21 0,21 0 15,-21-1-15,1-20 0,20 21 0,-21-21 16,21-43-16,-20 43 16,-1-22-16,0 22 0,0-1 15,-21-20-15,0 21 0,21-1 0,-21 1 16,0 21-16,0-22 0,0 22 16,0 42-1,-21 1 1,0-1-16,21 21 0,-21-21 0,21 22 15,-21-1-15,21 0 0,-22 1 0,22-1 16,0 0-16,0 1 0,0-1 16,0 0-16,0-21 0,0 22 0,0-1 15,0-21-15,0 0 16,0 1-16,22-22 16,-1 0-1,0 0-15,0 0 0,0-22 16,0 1-16,1 0 0,-1 21 15</inkml:trace>
  <inkml:trace contextRef="#ctx0" brushRef="#br0" timeOffset="4290.27">7535 2455 0,'-21'0'0,"42"0"0,-63 22 15,42-1-15,-21-21 16,21 21-16,21-21 31,0 0-31,0 0 16,0 0-16,1-21 0,-1 0 0,0 21 15,0-22-15,0 1 0,0 0 16,-21 0-16,22 0 0,-22 0 16,-22 21-1,1 0-15,0 0 16,0 0-16,0 0 0,0 21 0,-1 0 15,1 21-15,0-21 0,0 1 16,21 20-16,0-21 0,-21 21 0,21-20 16,0 62-1,0-63-15,0 1 16,0-1-16,21-21 0,0 21 16,0-21-16,22 0 0,-22 0 0,0 0 15,0 0-15,21 0 0,-20-21 16,-1 0-16,0 21 0,0-22 0,0 1 15,0 0-15</inkml:trace>
  <inkml:trace contextRef="#ctx0" brushRef="#br0" timeOffset="4756">7895 2392 0,'21'-21'16,"-42"42"-16,63-63 0,-20 20 0,-22 1 0,21 21 16,0 0-16,0-21 15,0 21-15,0 0 0,1 0 16,-1 0-16,0 0 0,0 0 0,0 0 15,22 21-15,-22 0 0,0-21 16,0 43-16,0-22 0,-21 0 0,0 21 16,0-20-16,0 41 15,-21-21-15,0-20 0,0 20 0,0-21 16,-1 0-16,1 0 0,-21 1 0,21-22 16,0 21-16,-1-21 0,44-21 46,-1-1-46,0 1 16,0 0-16,0 0 0,0 0 16,1-22-16,-1 1 0,0 0 0,0-1 15,0 22-15,0-21 0,1 0 16,-1 20-16,0 1 0,-21 0 0,21 0 16,-21 42-1,0 0-15,-21 0 16,0 22-16,0-22 0,21 21 0,0-21 15,-22 22-15,1-22 0,21 21 16,0-21-16,0 1 0,0-1 0,0 0 16,21 21-1,1-42-15,-1 21 0,0-21 16,0 0-16,21 0 0,-20 0 0,20 0 16,0-21-16,-21 0 0,22 0 0</inkml:trace>
  <inkml:trace contextRef="#ctx0" brushRef="#br0" timeOffset="6442.08">720 11113 0,'0'0'16,"21"0"31,0 0-47,21 0 0,-21 0 15,1 0-15,20 0 0,0 0 0,-21-22 16,22 22-16,-22 0 0,0 0 16,0 0-16,0 0 0,-42 0 31,0 22-16,0-22-15,0 0 0,0 0 16,-1 0-16,1 0 0,0 0 16</inkml:trace>
  <inkml:trace contextRef="#ctx0" brushRef="#br0" timeOffset="6921.32">762 11134 0,'-21'0'0,"42"0"0,-42 21 16,21 0-16,-21-21 0,21 21 15,-22 0-15,22 1 0,0-1 16,0 0-16,0 0 0,-21 21 16,21-20-16,-21-1 0,0 0 0,21 21 15,0-21-15,-21 1 0,0-1 16,21 0-16,-22-21 0,22 21 0,0-42 62,0 0-62,22 0 0,-1 21 16,0-22-16,0 22 0,-21-21 16,21 21-16,0-21 0,22 21 0,-22 0 15,21 0-15,-21-21 16,22 21-16,-22 0 0,21 0 0,1 0 16,-22 0-16,21 21 0,-21-21 15,0 21-15,1 0 0,-22 1 0,0 20 16,0-21-16,0 0 0,-22 0 15,1 22-15,0-22 0,0 0 0,-21 0 16,-1 0-16,1 1 0,21-1 16,-22 0-16,1-21 0,21 0 0,0 21 15,-22-21-15,22 0 0,0 0 16,0 0-16,0 0 0,0-21 16,21 0-1,0 0 1,0-1-16,21 22 15,0-21-15,0 21 0,0-21 0</inkml:trace>
  <inkml:trace contextRef="#ctx0" brushRef="#br0" timeOffset="7374.06">1587 11240 0,'-21'21'16,"0"0"-16,0 0 15,0 0-15,0 0 0,-1 22 0,1-22 16,21 0-16,0 21 0,0-20 16,0 41-16,0-42 0,0 0 15,21 1-15,-21-1 16,22-21-16,20 0 0,-21 0 0,0 0 15,22 0-15,-22 0 0,0 0 16,21-21-16,-21-1 0,22 22 16,-22-21-16,0 0 0,0-21 0,0 21 15,-21-1-15,0-20 0,0 0 0,0 21 16,0-22-16,0 1 0,0 21 16,0-22-16,-21 22 0,0 0 15,-21 21-15,21 0 0,-1 0 16,1 0-16,-21 0 0,21 0 0,0 0 15,-22 21-15,22 0 0,0 1 16,0 20-16,0-21 0,-1 0 0,22 22 16,-21-22-16,21 0 0,0 0 15,0 0-15,0 0 0,21 1 0,1-1 16,-1 0-16,0-21 0,0 0 16,21 0-16,-20 0 0</inkml:trace>
  <inkml:trace contextRef="#ctx0" brushRef="#br0" timeOffset="7679.88">2159 11282 0,'0'0'0,"0"21"16,0 0 15,21-21-15,0 0-16,-21-21 15,21 21-15,-21-21 0,22 0 0,-22 0 16,0-1 0,0 1-16,0 0 0,-22 0 15,1 21-15,0 0 16,0 0-16,0 0 0,0 0 16,21 21-16,-22 0 15,1 0-15,21 1 0,0-1 16,0 0-16,21-21 31,1 0-31</inkml:trace>
  <inkml:trace contextRef="#ctx0" brushRef="#br0" timeOffset="7947.73">2773 10901 0,'0'-21'0,"0"42"0,-21-42 47,21 42-47,-22 0 0,1 21 0,0-20 15,0 20-15,0 0 0,0 22 16,-1-22-16,1 22 0,21-22 0,-21 0 16,0 22-16,0-22 0,0 0 15,-1 1-15,1-1 0,21-21 16,0 22-16,-21-22 0,21 0 0,0 0 15,0 0-15,21-21 16,0 0 0,1 0-16,20-21 0</inkml:trace>
  <inkml:trace contextRef="#ctx0" brushRef="#br0" timeOffset="8200.58">2857 11367 0,'22'0'0,"-22"21"15,0 0 1,21-21 31,-21-21-47,0 0 16,0-1-1,-21 22 1,-1 0-1,22 22-15,0-1 16,-21-21-16,21 21 16,-21-21-16,21 21 0</inkml:trace>
  <inkml:trace contextRef="#ctx0" brushRef="#br0" timeOffset="8896.18">360 13039 0,'21'-21'0,"-42"42"0,63-64 15,-21 22-15,0 0 0,1 0 0,-22 0 16,21 0-16,0-22 15,-21 22-15,0-21 0,0 21 0,0-1 16,0 1-16,0 0 0,0 0 0,0 0 16,0 0-1,-21 21-15,0 21 16,21 0-16,0 0 16,0 21-16,0 1 0,0-1 0,0 0 15,21 1-15,0 20 0,-21-20 16,0-1-16,21 0 0,-21 1 15,0-22-15,0 21 0,0-21 16,0 22-16,0-22 0,0 0 16,-21-21-16,21 21 0,-21 0 0,0-21 0,-1 0 15,1 0-15,0 0 16,0 0-16,0 0 0,0 0 16,21-21-16,0 0 0,-22 0 0,22 0 15,0-22-15,0 22 16,0-21-16</inkml:trace>
  <inkml:trace contextRef="#ctx0" brushRef="#br0" timeOffset="9113.06">889 12615 0,'0'0'16,"21"0"-16,0 0 0,0 0 0,-21 22 16,0-1-16,0 21 0,0-21 15,0 22-15,0-1 0,0 43 16,0-43-16,0 0 15,0 1-15,0-22 0,0 21 0,0-21 16,-21 22-16,21-22 0,0 0 16,0 0-16,0 0 0,0 0 15,0-42 17</inkml:trace>
  <inkml:trace contextRef="#ctx0" brushRef="#br0" timeOffset="9267.96">677 13060 0,'0'0'0,"64"-21"31,-43 0-31,0 21 0,0 0 0,22 0 16,-22-22-16,0 22 0,21 0 16,1-21-16,-22 21 0,21-21 15,0 0-15,1 21 0,-1-21 0,0 0 16</inkml:trace>
  <inkml:trace contextRef="#ctx0" brushRef="#br0" timeOffset="9705.71">1736 12721 0,'0'0'0,"0"21"31,0 1-31,0-1 0,0 21 0,0-21 16,0 0-16,0 22 0,0-22 15,0 21-15,0-21 0,0 1 0,0-1 16,0 0-16,-22 0 0,22 0 16,0 0-16,0 1 0,-21-22 15,21 21-15,0-42 32,0-1-32,0 1 0,0 0 15,0 0-15,0 0 0,0-22 0,21 22 16,1-21-16,-22 0 15,21-1-15,0 22 0,0-21 0,43-1 16,-43 22-16,42 21 16,-20 0-16,-22 0 0,0 21 15,0 1-15,0-1 0,0 21 16,-21-21-16,0 22 0,0-22 0,0 21 16,0-21-16,0 22 0,0-22 15,0 0-15,-21 0 0,21 0 0,-21-21 16,21 21-16,0 1 15,0-44 1,0 1-16,21 21 16,0-21-16,1 0 0,-22 0 15</inkml:trace>
  <inkml:trace contextRef="#ctx0" brushRef="#br0" timeOffset="10060.52">2455 12637 0,'0'0'0,"0"21"31,-21 0-31,0 0 0,0 21 16,21-20-16,0 20 0,-21-21 15,21 21-15,-22 1 0,22-22 0,0 0 16,0 21-16,0-20 0,0-1 16,0 0-16,22-21 0,-1 21 15,0-21-15,0 0 0,0 0 16,0 0-16,1 0 0,-1 0 0,21 0 15,-21 0-15,0-21 0,1 0 16,-1 0-16,0-1 0,-21 1 0,0 0 16,0-21-16,0 21 0,0-22 0,0 22 15,0-21-15,-21 21 0,0-22 16,-1 22-16,1 0 0,0 0 0,0 21 16,0 0-16,0 0 15,-1 0-15,1 0 0,21 21 31,21-21-15,1 0-16,-1 0 0</inkml:trace>
  <inkml:trace contextRef="#ctx0" brushRef="#br0" timeOffset="10313.37">3006 12425 0,'0'0'16,"21"0"-16,-21-21 0,0 42 31,0 21-15,-21-21-16,21 1 0,-22 20 0,22-21 0,0 21 15,-21 1-15,0-1 16,21 0-16,-21 1 0,21-1 0,0 0 16,0-20-16,0 20 0,0-21 15,0 0-15,0 0 0,21 1 0,0-22 16,0 0-16,1 0 15,-1 0-15,0 0 0,0 0 16,0 0-16,0-22 0,-21 1 0,0 0 0</inkml:trace>
  <inkml:trace contextRef="#ctx0" brushRef="#br0" timeOffset="10472.28">2900 12637 0,'0'0'0,"-21"0"0,21-22 31,21 22-15,0 0-16,0-21 0,0 21 0,22 0 16,-22-21-16,0 21 0,21-21 15,-21 21-15,1 0 0,-1-21 0,21 21 16</inkml:trace>
  <inkml:trace contextRef="#ctx0" brushRef="#br0" timeOffset="11075.94">508 14034 0,'0'0'0,"0"-22"0,21 1 16,-21 0 0,21 21-16,0-21 0,-21 0 0,0 0 15,0-1-15,0 1 0,0 0 16,0 0-16,0 0 0,0 0 15,-21 21-15,0 0 0,0 0 16,-21 0-16,-1 0 0,22 0 0,-21 21 16,-1 0-16,1 0 0,21 0 15,0 0-15,0 1 0,-1-1 16,22 0-16,0 0 0,0 0 0,0 0 16,22 1-16,-1-1 0,0 0 15,21-21-15,-21 21 0,22 0 16,-1 0-16,0 1 0,-20-22 15,20 21-15,-21 0 0,-21 0 16,0 0-16,0 0 0,-21-21 16,0 22-16,-22-1 0,1-21 15,0 0-15,-22 21 0,1-21 0,-1 0 16,22 0-16,-22 0 0,1 0 16,63-21-16,0 0 0,0-1 15,0 1-15,0 0 0,0 0 16,0 0-16,0 0 15,0-1-15,0 1 0,0 0 16,0 0-16,0 0 0,21 0 16,43-1-16,20 22 0</inkml:trace>
  <inkml:trace contextRef="#ctx0" brushRef="#br0" timeOffset="11636.61">889 13885 0,'0'0'0,"0"43"16,0-22-1,-21 0-15,21 0 0,0 0 16,0 22-16,-21-22 0,21 0 0,0 0 16,0 0-16,0 1 15,0-1-15,21-21 16,0 0 0,0 0-16,0 0 0,22 0 0,-22-21 15,21-1-15,-21 1 0,22 0 16,-1 0-16,-21 0 0,21 0 15,-20-1-15,-1-20 0,0 21 0,-21 0 16,0 0-16,0-1 0,0 1 16,0 42 15,0 22-31,0-22 16,0 0-16,0 21 15,0-20-15,0 20 0,0 0 0,0 1 16,0-1-16,0 21 0,21-20 15,-21 20-15,21 1 0,0-1 16,1-20-16,-1 20 0,-21-21 0,21 22 16,0-22-16,-21 22 0,21-22 15,-21 0-15,0 1 0,0-1 16,0 0-16,0 1 0,-21-22 0,-21 21 16,21 1-16,-1-22 0,1 0 0,0 21 15,-21-42-15,21 21 0,-22-21 16,22 0-16,-21 0 0,-22-21 15,43-21-15,-21 21 16,21-22-16,-22 1 0,22 0 0,0-22 16,0 1-16,0-1 0,21 1 15,0-1-15,0-20 0,0 20 0,0-21 16,0 22-16,21-1 0,0 1 16,21 21-16,1-22 0,-22 22 0,42-1 15,-20 1-15</inkml:trace>
  <inkml:trace contextRef="#ctx0" brushRef="#br0" timeOffset="12040.38">1714 13780 0,'0'0'0,"0"21"16,0 0-16,0 0 0,0 0 0,0 22 16,0-22-16,0 0 0,0 0 15,0 0-15,0 0 0,0 1 0,0-1 16,0 0-16,-21-21 15,0 0 17,21-21-17,0 0-15,0-1 16,0 1-16,0 0 0,0-21 0,0 21 16,0-1-16,21-20 0,0 21 15,1 0-15,-1 0 0,0-1 16,0 22-16,0 0 0,0 0 15,22 0-15,-22 0 0,0 0 0,0 22 16,0-1-16,1 0 0,-22 0 16,0 0-16,21 0 0,-21 22 0,0-22 15,0 0-15,0 0 0,0 0 16,0 1-16,0-1 0,-21 0 0,-1 0 16,22-42 30,22 0-46</inkml:trace>
  <inkml:trace contextRef="#ctx0" brushRef="#br0" timeOffset="12281.24">2371 13674 0,'0'0'0,"0"-21"0,0-1 31,-22 22-31,1 0 0,0 0 0,0 22 15,0-1-15,21 0 0,-21 21 16,-22 22-16,43-43 16,0 21-16,0 1 0,0-22 0,0 21 15,0-21-15,0 0 0,0 1 16,0-1-16,0 0 0,21 0 16,1-21-16,-1 0 0,0 0 15,21 0-15,-21 0 0,1 0 0,20 0 16,-21-21-16,0 21 0,22-21 0</inkml:trace>
  <inkml:trace contextRef="#ctx0" brushRef="#br0" timeOffset="13796.38">2709 13483 0,'0'-21'0,"0"42"0,0-63 0,-21 21 16,0 21-1,0 21 1,21 0-16,0 0 0,-21 22 0,21-22 15,-22 21-15,22 22 0,0-22 16,0 0-16,0 1 0,0-1 0,0 0 16,0 43-16,0-64 0,0 21 15,0-20-15,0-1 0,0 0 16,0 0-16,0-42 31,22 0-31,-1 0 16,-21-22-16,21 22 15,0 0-15,-21-21 0,21-1 16,0 22-16,1 0 16,-22 0-16,21 0 0,0 21 15,-21 21 1,0 0-16,0 0 0,0 0 16,21 22-16,-21-22 0,0 21 15,0-21-15,0 0 0,21 1 16,-21-1-16,0 0 0,21-21 15,1 0-15,-1 0 0,0 0 16,21 0-16,-21 0 0,1 0 16,-1 0-16,0-21 0,0 0 15,0-1-15,0 1 0,-21 0 16,22 0-16,-1 0 0,-21 0 0,0-22 16,0 22-16,0-42 15,0 41-15,0 1 0,0 0 0,0 0 16,-21 21-1,21 21 1,0 0-16,0 0 16,0 1-16,0-1 0,0 21 0,0-21 15,0 0-15,0 1 0,0-1 0,0 21 16,21-21-16,-21 0 16,0 1-16,0-1 0,21 0 15,0-21-15,0 0 16,0 0-16,1 0 15,-1 0-15,0-21 16,0 21-16,0-21 0,0-1 0,1 1 16,-1 0-16,0 0 0,0-21 0,0 20 15,0 1-15,-21 0 0,0 0 16,22 0-16,-22 0 0,0 42 31,0 0-15,0 0-16,0 0 0,0 22 15,0-22-15,0 0 0,0 0 16,0 0-16,0 0 0,0 1 16,21-1-1,0-21-15,0 0 16,0 0-16,0-21 16,-21-1-16,0 1 15,0 0-15,0 0 0,0 0 16,0 0-16,-21-22 0,0 22 15,0 0-15,21 0 0,-21 21 0,0-21 16,-1-1-16,22 1 31,22 21-15,-1 0-16,0 0 0,0 0 16,21 0-16,-20-21 0,-1 21 0,21 0 15,-21 0-15,22 0 0,-22 0 16,21 0-16,-21 0 0,22 0 0,-22 0 15,0 0-15,-21 21 0,0 0 16,21 1-16,-21-1 0,0 0 16,0 0-16,0 0 0,0 0 15,0 1-15,0-1 0,-21 0 16,21 0-16,-21-21 0,21 21 16,-21-21-1,21-21 16,0 0-31,21 0 16,-21 0-16,21-1 0,0 1 0,-21-21 16,21 21-16,0-22 0,1 22 0,20-21 15,-21 21-15,21 0 0,-20-1 16,20 22-16,21 0 16,-41 0-16,-1 22 0,-21-1 0,0 0 15,21 21-15,-21-21 0,0 22 16,0-22-16,0 21 0,21-21 0,-21 22 0,0-22 15,0 0-15,0 0 16,0 0-16,0 1 0,0-1 0,0 0 16,21-21-1,0 0 1,-21-21-16,22 0 0,-1-1 16,0 22-16,-21-21 0,21 0 0,0-21 15,0 21-15,1-1 0,-1-20 16,-21 21-16,21 0 0,-21-22 0,21 43 15,-21-21-15,0 0 0,0 42 32,0 0-32,0 1 0,0-1 0,0 0 15,0 0-15,-21 0 16,21 0-16,-21 1 0,0 20 16,21-21-16,0 0 15,0-42 16,0 0-31</inkml:trace>
  <inkml:trace contextRef="#ctx0" brushRef="#br0" timeOffset="13965.29">4657 13547 0,'0'0'15,"-22"0"1,1 0-1,42 0 17,1 0-32,-1 0 0,0 0 15,0 21-15</inkml:trace>
  <inkml:trace contextRef="#ctx0" brushRef="#br0" timeOffset="14528.96">5059 13864 0,'0'-21'31,"0"0"-15,21 21-1,0 0-15,0 0 0,-21 21 16,21 0-16,-21 0 15,0 1-15,0-1 0,0 0 16,0 21-16,0-21 0,-21 1 16,0-1-16,0 0 0,0 0 15,0 0-15,-22 0 0,22 1 0,-21-1 0,21 21 16,-43-21 0,22 0-16,21 1 0,-22-1 0,22-21 15,0 0-15,21 21 0,21-21 31,0 0-31,0 0 0,1 0 0,20 0 16,-21 0-16,21 0 0,-20 21 16,20 0-16,0-21 0,-21 21 0,22 1 15,-1 20-15,0-21 0,1 21 0,-22-20 16,21 20-16,1 0 0,20 64 16,-42-64-16,-21-20 15,0 20-15,0 0 0,-21-21 0,0 1 16,0-1-16,-22 0 0,1 0 15,21 0-15,-21 0 0,-22-21 0,22 0 16,-64 0-16,42 0 16,1 0-16,-1 0 0,22 0 0,-21-21 15,20 21-15,1-21 0,0 0 0,20 0 16,1-22-16,-21 22 0,21-21 16,21 21-16,0-64 15,0 43-15,0-22 0,42 22 0,-21-22 0,22 22 16,-1-21-16</inkml:trace>
  <inkml:trace contextRef="#ctx0" brushRef="#br0" timeOffset="14819.79">5292 13991 0,'0'0'0,"0"-21"0,0-21 15,0 21-15,0-1 16,0 1-16,0 0 15,0 0-15,0 0 16,0 42 0,-22-21-1,1 21-15,0 0 0,0 0 16,0 1-16,21-1 0,-21 21 16,-1-21-16,22 0 0,-21 1 0,21-1 15,0 0-15,0 0 0,21 0 16,1-21-1,-1 0-15,21 0 0,-21 0 0,22 0 16,-1 0-16,0 0 0,1-21 0,20 0 16</inkml:trace>
  <inkml:trace contextRef="#ctx0" brushRef="#br0" timeOffset="15292.52">5884 13885 0,'0'0'0,"0"-21"0,0 0 0,0 0 16,-21 0-16,0 21 0,0 0 15,0-21-15,-1 21 0,1 0 16,0 0-16,0 0 0,0 21 0,0 0 16,-64 42-16,64-41 15,0-1-15,-1 0 0,22 21 16,0-21-16,0 1 0,0-1 0,0 0 16,0 0-16,22 0 0,-1-21 15,0 0-15,0 0 16,21 0-16,-20 0 0,-1 0 0,0 0 0,0 0 15,0 0-15,22 0 0,-43-21 16,21 0-16,0 21 0,0-21 16,0 0-16,-21-1 0,21-20 0,1 21 15,-22-21-15,21-1 0,-21 1 0,0-22 16,21 1-16,0 21 0,-21-22 16,21 1-16,-21 20 0,0-20 0,0 20 15,21 22-15,-21-21 0,0 21 0,0 0 16,-21 21-1,0 21-15,0 0 0,0 21 16,0 1-16,-1-1 0,1 21 16,21-20-16,0 20 0,0 1 0,0-1 15,0-20-15,0 62 16,0-62-16,21-1 0,1 0 16,-1-20-16,0 20 0,0-21 0,0 0 15,0-21-15,1 21 0,-1-21 0,21 0 16,-21 0-16,0 0 0,1 0 15,-1-21-15,0 0 0</inkml:trace>
  <inkml:trace contextRef="#ctx0" brushRef="#br0" timeOffset="16499.83">0 15431 0,'0'21'31,"21"-21"-15,0 0 0,0 0-16,22-21 0,-1-1 15,0 22-15,1-21 0,-1 0 16,0 0-16,1-21 0,-1 20 0,0 1 15,1-21-15,-22 21 0,0-22 16,0 22-16,-21 0 16,0 0-16,0 0 0,0 0 0,-21-1 15,0 1-15,0 0 0,0 21 0,-1 0 16,1 0-16,0 0 0,0 0 16,0 21-16,21 0 0,-21 1 15,21 20-15,0 21 0,0-20 16,0 20-16,0 1 0,0 20 15,0-20-15,0 21 0,-22-1 0,22 1 16,-21 0-16,21 20 0,0-20 16,0 0-16,0 21 0,0-22 15,0 1-15,0 0 0,0-22 16,21 22-16,-21-22 0,22 1 0,-22-22 16,21 0-16,0 1 0,0-1 15,-21-21-15,21-21 0,22 0 16,-22 0-16,0 0 0,0-21 0,21-21 15,1 21-15,-22-22 0,21 1 0,-21 0 16,22-1-16,-22 1 0,21-22 16,-21 1-16,1 21 0,-1-22 15,-21 1-15,0-1 0,0 1 0,-21 20 16,-1-20-16,-20-1 16,0 22-16,-1 0 0,-20-1 0,-1 1 0,-20 0 15,20 20-15,1 1 0,-43 0 16,64 21-16,-1 0 15,22-21-15,0 21 0,42 0 16,0 0 0,22 0-16,-22 0 0,21 0 15,0 0-15,22 0 0,-22 0 16,22 0-16,-22 0 0,22 0 0,-22-21 16,0 0-16,22 21 0</inkml:trace>
  <inkml:trace contextRef="#ctx0" brushRef="#br0" timeOffset="17205.45">1418 15304 0,'0'-22'0,"0"44"0,0-65 0,0 22 0,-21 21 15,0 0-15,0 0 16,-22 0-16,22 0 0,-21 0 16,21 21-16,-1 0 0,1 1 0,0 20 15,0-21-15,21 21 0,0-20 16,0 20-16,-21 0 0,21-21 0,0 22 15,0-22-15,0 0 0,0 0 16,21 22-16,-21-22 16,21 0-16,0-21 0,0 0 15,1 0-15,-1 0 16,0 0-16,0-21 0,0 0 0,0-1 16,1 1-16,-1 0 0,0 0 15,-21 0-15,21 0 0,-21-22 0,21 1 16,-21 21-16,0-22 0,0 22 15,0 0-15,0 0 0,0 0 0,0 0 16,0 42 0,0 0-16,0 0 0,0 0 15,0 0-15,0 1 0,0-1 16,0 21-16,0-21 0,0 0 0,21 1 16,1-1-16,-22 0 15,21 0-15,0 0 0,0-21 16,0 21-16,22-21 0,-22 0 15,0 0-15,0 0 0,21 0 0,-20-21 16,-1 21-16,21-21 0,-21 0 16,22 0-16,-22 0 0,0-1 0,0-20 15,0 21-15,0-21 0,-21 20 16,22 1-16,-22 0 0,0 0 0,0 0 16,0 0-16,-22 21 15,1 0-15,21 21 16,0 0-16,0 0 0,0 0 15,0 0-15,0 1 0,0-1 0,0 0 16,0 0-16,21 0 16,1 0-16,-22 1 0,21-1 0,-21 0 15,21 0-15,-21 0 16,0 0-16,0 1 0,0-1 16,-21 0-16,0-21 15,-1 0-15,1 0 0,0 0 0,0 0 16,0 0-16,0 0 15,-1-21-15,22 0 16,0-1-16,0 1 0,0 0 16,22-21-16,-1-1 0,0 1 15</inkml:trace>
  <inkml:trace contextRef="#ctx0" brushRef="#br0" timeOffset="17465.3">2392 14986 0,'21'0'0,"-42"0"0,63 0 0,-42 21 31,0 0-31,0 1 0,0-1 0,0 21 16,0 0-16,-21 1 15,21-1-15,0 0 0,-21 1 0,0 20 16,-1-20-16,1-1 0,0-21 0,21 21 16,0 1-16,-21-22 0,21 0 0,0 0 15,0 0-15,0 1 16,21-22-16,0 0 15,0 0-15,1 0 0,-1 0 16,0-22-16,0 22 0,0-21 0,0 0 16,1 0-16,-22 0 0,0 0 0,21-1 15,-21 1-15</inkml:trace>
  <inkml:trace contextRef="#ctx0" brushRef="#br0" timeOffset="17637.06">2371 15367 0,'-22'0'16,"44"0"-16,-65 0 0,22 0 15,21 21-15,21-21 32,0 0-32,1 0 15,-1 0-15,0 0 0,21 0 0,-21 0 16,1 0-16,20 0 0,-21-21 16,0 21-16,0-21 0,1 21 0,20 0 15,-21 0-15</inkml:trace>
  <inkml:trace contextRef="#ctx0" brushRef="#br0" timeOffset="18269.2">2794 15494 0,'0'0'0,"0"21"0,21-21 32,0 0-32,0 0 15,1 0-15,20 0 0,0-21 16,-21 21-16,1-21 0,-1 0 15,0 21-15,0-43 0,0 22 16,-21 0-16,0 0 0,0 0 16,0 0-16,0-1 0,-21 22 15,0 0-15,0 0 0,0 0 16,21 22-16,0-1 0,-22-21 16,22 42-16,-21-21 0,21 0 0,0 1 15,0-1-15,0 21 0,0-21 16,0 0-16,0 1 0,0-1 15,21 0-15,-21 0 0,22 0 16,-1-21-16,0 0 0,0 0 16,0 0-16,0 0 15,1 0-15,-22-21 16,21 0-16,0 21 0,-21-21 0,0 0 16,21-1-16,0 1 0,-21 0 0,21-21 15,1 21-15,-22-22 0,21 22 16,0 0-16,0 0 0,0 0 15,0-1-15,1 22 0,20 0 0,-21 0 16,0 0-16,0 0 0,1 0 16,-1 22-16,-21 20 0,21-21 0,0 0 15,0 22-15,0-1 0,1-21 16,-22 21-16,0-20 0,0 20 0,0-21 16,0 21-16,0-20 0,0-1 0,0 0 15,0 0-15,-22-21 16,1 0-16,0 0 0,0 0 15,0-21 1,21 0-16,0 0 0,0-1 16,0 1-16,0 0 0,0-21 0,21 21 15,0-22-15,0 1 0,0 0 16,1-1-16,-1 1 16,21-22-16,-21 22 0,22 0 0,-1-22 0,-21 22 15,21-22-15,-20 22 0,20 0 16</inkml:trace>
  <inkml:trace contextRef="#ctx0" brushRef="#br0" timeOffset="19032.34">5609 10478 0,'0'21'31,"0"0"-31,-21 21 0,0-21 15,21 1-15,0 20 0,0-21 16,0 21-16,-21 1 0,21-22 0,0 21 16,0 1-16,0-22 0,0 0 0,0 21 15,0-21-15,0 1 0,0-1 16,0 0-16,0 0 0,0 0 16,21-21 15,0-21-31,0 0 0</inkml:trace>
  <inkml:trace contextRef="#ctx0" brushRef="#br0" timeOffset="19707.81">6075 10541 0,'0'0'0,"0"-21"31,0 42-16,0 0-15,-21 0 0,-1 1 16,1-1-16,21 0 0,-21 0 16,21 0-16,0 0 0,0 1 15,0-1-15,0 0 16,21-21 15,0 0-31,1 0 16,-1 0-16,0-21 0,0 21 0,0-21 15,0 21-15,-21-22 0,0 1 16,0 0-16,0 0 16,0 0-16,0 0 0,0-1 15,0 1-15,-21 0 16,21 0-16,0 0 0,0 0 16,0-1-1,21 22-15,1 0 16,-1 0-16,0 0 0,0 0 0,0 0 15,0 0-15,1 0 0,-1 22 16,0-1-16,21 21 0,-42-21 16,0 0-16,0 1 0,0 20 0,0-21 15,0 0-15,0 0 0,0 1 16,0-1-16,-21 0 0,21 0 0,-21-21 16,21 21-16,0 0 15,21-21 1,0 0-16,0 0 15,1 0-15,20-21 0,-21 21 0,0-21 16,0 0-16,1 0 0,-1 21 16,0-21-16,-21-1 0,0 1 0,0-42 15,0 42-15,0-1 0,0 1 16,-21 0-16,21 0 0,-21 0 16,-1 21-16,1-21 0,0 21 0,0-22 15,0 22-15,0 0 16,-1 0-1,44 0 1,-1 0 0,0 0-16,0 0 15,0 0-15</inkml:trace>
  <inkml:trace contextRef="#ctx0" brushRef="#br0" timeOffset="20079.59">7239 10414 0,'21'0'0,"-42"0"31,0 21-15,0 0-16,-1 1 16,22-1-16,-21 0 0,21 0 15,0 0-15,0 0 0,0 1 0,0-1 16,0 0-16,0 0 0,0 0 15,21-21-15,1 0 0,-1 0 16,0 0-16,0 0 16,0-21-1,-21 0-15,21 21 0,-21-21 0,0 0 16,0-1-16,0 1 16,0 0-16,0 0 0,0 0 15,0 0-15,0-1 0,-21 1 0,0 21 16,0 0-16,0 0 15,0 0-15,-1 0 16,22 21-16,0 1 31</inkml:trace>
  <inkml:trace contextRef="#ctx0" brushRef="#br0" timeOffset="20390.41">8022 10181 0,'0'0'0,"-21"0"15,0 0-15,0 0 0,-1 0 16,1 0-16,0 21 0,0 1 16,0-1-16,0 0 0,-43 42 15,43-20-15,0-1 0,0 0 16,-1 1-16,1 20 0,0-20 0,0-1 15,0 21-15,0-20 0,-1-1 16,1-21-16,0 22 0,21-1 0,-21 0 16,0 1-16,21-22 0,0 0 15,0 0-15,21-21 16,0 0-16,0 0 16,0-21-16,22 0 0,-22 0 15,21-1-15,-21 1 0</inkml:trace>
  <inkml:trace contextRef="#ctx0" brushRef="#br0" timeOffset="20623.29">8022 10732 0,'0'0'15,"0"21"1,21-21 0,0 0-1,1 0-15,-22-21 16,0-1-1,-22 22 1,1 0-16,0 0 16,0 0-16,0 0 15,0 22-15,21-1 0,-22-21 0,22 21 16,0 0-16,-21 0 0,0-21 0,0 21 16,21 1-16,-21-1 0</inkml:trace>
  <inkml:trace contextRef="#ctx0" brushRef="#br0" timeOffset="21241.57">5778 12150 0,'0'0'16,"-21"0"-16,21-21 15,0-1 1,0 1-1,0 0-15,21 21 0,1-21 0,-1 0 16,0 0-16,-21-1 0,21 1 0,0 0 16,0 0-16,-21 0 15,0 0-15,-21 21 16,0 0-16,-21 0 0,-1 0 16,22 21-16,-21-21 0,0 21 15,-1 0-15,22 21 0,-21-20 16,21-1-16,-1 21 0,22-21 15,0 22-15,0-1 0,0-21 0,0 21 16,22-20-16,-1-1 0,0 21 0,21-21 16,1 0-16,-1 22 0,-21-22 15,21 0-15,1 0 0,-22 0 0,0-21 16,0 22-16,0-1 0,-21 0 16,0 0-16,-21-21 0,0 21 15,0-21-15,-21 0 0,-1 0 0,1 21 16,21-21-16,-22 0 0,1 0 15,0 0-15,-1 0 0,22 0 0,0 0 16,0-21-16,0 0 0,0 21 0,-1-42 16,22 21-1,0-1-15,22 1 16,-1 0-16,0 21 0,0-21 0,21 0 16,-20 21-16</inkml:trace>
  <inkml:trace contextRef="#ctx0" brushRef="#br0" timeOffset="21831.7">6265 12192 0,'0'42'31,"-21"-20"-31,21-1 0,0 0 16,-21 0-16,0 0 0,21 0 0,0 1 15,0-1-15,0 0 0,0 0 16,21-21-1,0 0 1,0 0-16,0 0 0,22 0 0,-22 0 16,0 0-16,21 0 0,-20-21 15,20 0-15,-21 0 0,21-1 0,-20 22 16,-1-21-16,21-21 16,-21 21-16,-21 0 0,0-1 0,0 1 15,0 0-15,0 0 0,-21 21 47,21 21-47,0 0 0,-21 22 16,21-22-16,0 21 0,0-21 15,0 22-15,0-1 0,0-21 16,0 21-16,0 1 0,0 63 16,0-43-16,0-21 0,21 22 0,-21-1 15,0 1-15,21-1 0,-21-20 16,21 20-16,-21-20 0,0 20 0,0 64 15,-21-106-15,0 22 16,21-22-16,-21 0 0,-21 0 16,20-21-16,1 0 0,-21 0 15,21 0-15,-22-21 0,22 21 16,0-21-16,-21 0 0,21-22 16,-1 22-16,-20 0 0,21-21 0,21 20 15,0-20-15,-21-43 0,21 64 16,0-21-16,0 0 0,0-1 15,0 1-15,21 21 0,21-64 16,-21 64-16,1-21 0,20 20 16,-21-20-16,21 21 0,1-21 15</inkml:trace>
  <inkml:trace contextRef="#ctx0" brushRef="#br0" timeOffset="22288.02">7048 12171 0,'0'-21'0,"22"21"0,-22 21 32,0 0-32,0 0 0,0 22 15,0-22-15,0 0 0,0 0 0,0 0 16,0 0-16,0 1 0,0-1 16,0 0-16,0 0 0,-22 0 0,22 0 15,0 1-15,-21-22 0,21 21 16,-21-21 15,0 0-31,21-21 16,0-1-16,0 1 15,0 0-15,0 0 0,0 0 0,0 0 16,21-22-16,0 22 0,0 0 16,1-21-16,-1 20 0,0 1 0,21-21 15,-21 21-15,1 21 0,20-21 0,0 21 16,1 0-16,-22 0 15,0 0-15,0 21 0,0 0 0,-21 0 16,0 0-16,0 0 0,0 1 0,0-1 16,0 21-16,0-21 0,0 0 15,0 1-15,-21-1 0,0 0 16,21 0-16,-21-21 0,21 21 16,21-42 30,0 21-46</inkml:trace>
  <inkml:trace contextRef="#ctx0" brushRef="#br0" timeOffset="22540.27">7747 12129 0,'0'-22'16,"0"44"-16,0-65 0,0 22 0,0 0 15,-21 21 1,0 0-16,-1 0 15,1 0-15,21 21 0,-21 0 0,0 0 16,0 1-16,21-1 0,0 0 16,0 0-16,0 43 0,0-43 15,0 0-15,0 0 0,0 0 0,0 0 16,0 1-16,0-1 0,0 0 16,21-21-16,0 0 0,0 0 15,0 0-15,1 0 16,-1 0-16,0 0 0,0 0 0,0-21 15,0 0-15</inkml:trace>
  <inkml:trace contextRef="#ctx0" brushRef="#br0" timeOffset="23804.54">8043 11875 0,'0'0'16,"0"-43"-16,0 22 0,0 0 0,0 0 15,0 0-15,0-1 0,0 44 31,-21-1-31,21 0 16,-21 21-16,21-21 0,0 22 0,0-1 16,0-21-16,0 22 0,0-1 0,0 0 15,0 1-15,0-1 0,-21 0 16,21-21-16,0 22 0,0-22 16,0 0-16,-21 21 15,21-20-15,0-44 47,0 1-47,0 0 0,21 0 16,0-21-16,0 20 0,-21 1 15,21 0-15,0-21 0,1 21 0,-22-1 16,21 1-16,0 0 0,-21 0 16,21 21-16,0 0 15,-21 21-15,0 0 16,0 0-16,0 1 15,0-1-15,0 0 0,0 0 0,0 21 16,0-20-16,0-1 0,0 0 0,0 0 16,21 0-16,-21 0 0,22 1 15,-22-1-15,21-21 16,0 21-16,0-21 0,0 0 16,0 0-1,-21-21-15,22 21 0,-1-21 0,-21-1 16,21 1-16,0 0 15,-21 0-15,21 0 0,-21 0 16,0-1-16,0 1 0,21 0 0,-21 0 16,0 0-16,22 0 0,-22-1 15,0 44 17,0-1-32,0 0 15,0 21-15,0-21 0,0 1 16,0-1-16,0 0 0,0 0 0,0 0 15,0 0-15,0 1 0,0-1 16,0 0 0,21-21-1,0 0-15,0 0 0,0 0 0,0-21 32,1 0-32,-1-1 0,-21 1 15,0 0-15,0 0 0,0 0 0,0 0 16,0-1-16,0-20 0,0 21 15,-21 0-15,-1 0 0,1 21 0,21-22 16,-21 22-16,0 0 0,21-21 47,21 0-16,0 0-31,0 21 0,1 0 16,-1-21-16,0 21 0,0 0 15,0 0 1,0 0-16,-21 21 16,0 0-16,0 0 0,0 0 15,0 1-15,0-1 0,0 0 16,0 0-16,0 0 0,22-21 16,-22 21-16,0 1 0,0-1 15,21-21-15,-21 21 16,0-42 31,0 0-32,0-1-15,21 1 0,-21 0 16,21 0-16,0-21 0,-21 20 16,21-20-16,1 21 0,-1 0 0,0-22 15,0 22-15,0 0 0,0 0 0,1 21 16,-1 0-16,0 0 15,0 0-15,-21 21 0,0 0 16,0 0-16,0 1 0,0-1 0,0 0 16,0 21-16,0-21 0,0 1 15,0-1-15,0 0 0,0 0 16,0 0-16,0 0 16,0-42 30,0 0-30</inkml:trace>
  <inkml:trace contextRef="#ctx0" brushRef="#br0" timeOffset="24037.41">9229 11980 0,'21'0'0,"-21"22"16,0-1-16,0 0 15,0 0-15,0 0 0,0 22 0,0-22 16,0 0-16,0 0 0,-21 0 0,21 0 16,0 1-16,0-1 0,0 0 15,0 0 1,0-42 31,0 0-47,21 0 0,-21-1 15</inkml:trace>
  <inkml:trace contextRef="#ctx0" brushRef="#br0" timeOffset="24237.3">9271 11875 0,'-21'0'0,"0"0"0,42 0 94,0 0-94</inkml:trace>
  <inkml:trace contextRef="#ctx0" brushRef="#br0" timeOffset="24815.96">9461 12065 0,'22'0'47,"-1"0"-31,0 0-1,0 0-15,0 0 0,-21 21 16,0 0-16,0 1 16,0-1-16,0 0 0,0 0 15,0 0-15,0 0 0,0 1 0,0-1 16,0 21-16,-21 0 0,0-20 16,21 20-16,-21-21 0,0 0 15,-1 43-15,22-43 16,0 0-16,-21 0 0,21 0 0,-21 1 0,0-1 15,21 0-15,0 0 16,0-42 15,21 21-31,0 0 16,0 0-16,1 0 16,-1 0-16,0 0 0,0 0 0,0 21 15,0 0-15,1 0 0,-1 1 16,0-1-16,0 0 0,-21 0 15,21 0-15,-21 0 0,0 1 0,0-1 16,0 0-16,0 0 0,-21-21 16,-21 42-16,21-42 15,-22 22-15,22-22 0,0 21 0,-21-21 16,20 0-16,1 0 0,-21 21 16,21-21-16,0 0 0,-1 0 0,1 0 15,21-21 1,0 0-16,0-1 15,0 1-15,0 0 0,0 0 0,21 0 16,-21 0-16,22-22 0,-1 1 16</inkml:trace>
  <inkml:trace contextRef="#ctx0" brushRef="#br0" timeOffset="25267.7">9758 12192 0,'21'0'63,"0"-21"-48,0 0-15,0 21 0,-21-21 16,22 21-16,-1-22 0,-21 1 0,21 21 0,-21-21 16,21 0-16,-21 0 15,0 0 1,0 42 15,0 0-31,0 0 0,-21 0 16,21 0-16,0 1 0,-21-1 0,21 0 15,0 0-15,0 0 0,0 22 16,0-22-16,0 0 16,0 0-1,21-21-15,0 0 16,0 0-16,0 0 0,1 0 16,-1 0-16,0 0 0,0 0 0,0 0 15,0-21-15,1 21 0,-1 0 16</inkml:trace>
  <inkml:trace contextRef="#ctx0" brushRef="#br0" timeOffset="25771.59">10414 12044 0,'0'0'0,"0"-21"0,0 0 0,0-22 16,0 22-16,0 0 15,0 0-15,-21 21 0,0 0 16,-1 0-1,1 0-15,0 21 16,21 0-16,0 0 0,-21 0 0,0 1 16,21-1-16,-21 0 0,21 0 0,0 0 15,0 0-15,0 1 0,0-1 16,0 0-16,0 0 0,0 0 0,0 0 16,21-21-1,0 0 1,0 0-16,0 0 15,0 0-15,-21-21 16,22 0-16,-22 0 0,0 0 16,21 0-16,0-1 0,-21 1 0,21-21 15,-21 0-15,0 20 0,0-20 0,21 0 16,-21 21-16,21-22 0,-21 22 16,0-21-16,0 21 0,0-1 0,0 1 15,0 0-15,0 0 16,0 42-1,0 0-15,0 22 16,0-22-16,0 0 0,0 21 16,0-21-16,0 22 15,0-1-15,-21-21 0,21 22 0,0-1 16,0-21-16,0 0 0,0 22 0,0-22 16,0 0-16,0 0 0,0 0 15,0 0 1,0 1-16</inkml:trace>
  <inkml:trace contextRef="#ctx0" brushRef="#br0" timeOffset="26571.93">6943 14330 0,'105'-21'16,"-83"0"-1,-1 21-15,0-22 0,0 22 16,21-21-16,-20 0 0,-1 0 16,0 0-16,-21 0 0,0-1 15,0 1 1,-21 21-16,0 0 0,-22 0 0,22 0 15,0 0-15,-21 0 0,-1 21 0,22 1 16,-21-22-16,21 21 0,-22 0 16,22 0-16,0 0 0,21 0 0,0 1 15,0-1-15,0 0 0,0 0 16,0 21-16,0-20 0,21-1 16,0 0-16,0 21 0,1-21 0,20 1 15,0 41-15,1-42 16,-22 0-16,0 1 0,21-1 0,-21 0 15,-21 0-15,0 0 0,0 0 0,0 1 16,0-1-16,-21 0 0,0-21 16,-21 21-16,21-21 0,-22 21 15,1-21-15,-22 0 0,22 0 0,-21 0 16,-22 0-16,43 0 0,-1-21 16,1 21-16,0-21 0,20 0 15,1 21-15,0-21 0,0-1 0,21 1 16,-21 0-16,21 0 15,0 0-15,0 0 0,21 21 16,0-22-16,0 1 0,0 0 0,22 21 16,-22-21-16,21 0 0</inkml:trace>
  <inkml:trace contextRef="#ctx0" brushRef="#br0" timeOffset="26855.77">7556 13991 0,'0'0'16,"0"-21"-16,-21 21 31,0 21-31,21 0 16,0 22-16,-21-22 0,21 0 0,-21 21 16,21 1-16,-21 41 15,21-41-15,0-1 0,0 22 0,0-22 16,-22 0-16,22-21 0,-21 22 15,21-1-15,0-21 0,0 22 0,0-22 16,0 0-16,-21 0 0,21 0 16,21-21-1,0 0-15,-21-21 0,22 0 16,20 0-16,-21 0 0</inkml:trace>
  <inkml:trace contextRef="#ctx0" brushRef="#br0" timeOffset="27259.54">7895 14288 0,'0'0'0,"-42"21"31,21 0-31,-1 0 0,1 21 16,0-20-16,0 20 0,0-21 16,21 0-16,-21 22 0,21-22 0,0 21 15,0-21-15,0 0 0,0 1 0,21-1 16,0-21-16,0 0 15,21 0-15,-20 0 0,-1 0 16,0 0-16,21-21 0,-21 21 0,22-22 16,-22 1-16,0 0 0,0 0 15,0 0-15,1 0 0,-1-22 0,-21-20 16,0 20-16,0 22 0,0-21 16,0 0-16,-21 20 0,-1 1 15,1 0-15,0 0 0,0 21 0,-21 0 16,20 0-16,1 0 0,0 0 0,-21 42 15,21-21-15,-1 1 16,1-1-16,21 0 0,0 21 0,0-21 16,0 22-16,-21-22 0,21 0 0,0 0 15,0 0-15,0 1 16,0-1-16,21 0 0,0-21 16,1 0-16,-1 0 0,21 0 0,-21 0 15,22 0-15</inkml:trace>
  <inkml:trace contextRef="#ctx0" brushRef="#br0" timeOffset="27872.47">8509 14266 0,'21'-21'0,"-42"42"0,42-63 0,-42 63 47,0 0-47,0 1 16,21-1-16,0 0 0,0 21 0,-22-21 15,22 1-15,0-1 0,-21 21 16,21-21-16,0 0 0,0 1 0,0-1 16,21-21-1,1 0 1,-1 0-16,0 0 0,0-21 16,0-1-16,0 1 0,1 21 0,-1-21 15,0 0-15,0-21 0,0 20 16,0 1-16,1 0 0,-1 0 15,-21 0-15,21 0 0,0 21 0,0 0 16,-21 21 0,0 0-1,0 0-15,0 21 0,0-20 0,0-1 16,0 0-16,0 21 0,0-21 16,0 1-16,0-1 0,0 0 15,21-21-15,1 0 0,-1 21 0,0-21 16,0 0-16,21 0 15,-20 0-15,-1 0 0,0-21 0,21 21 16,-21-21-16,1 0 0,-1 21 16,21-64-16,-42 43 15,0-21-15,0 20 0,0 1 0,0-21 16,0 21-16,0-22 0,-21 22 16,0 0-16,0 0 0,-1 0 0,1 0 15,-21 21 1,42-22-16,0 44 31,21-22-15,-21 21-16,21-21 0,0 0 0,1 0 15,-1 0-15,0 0 16,-21-21 0,21 21-16,0-22 0</inkml:trace>
  <inkml:trace contextRef="#ctx0" brushRef="#br0" timeOffset="29106.39">11155 10626 0,'0'21'0,"42"0"16,-21-21-16,0 0 15,1 0-15,-1-21 16,0 21-16,0-21 0,0 0 0,0 21 16,-21-22-16,22 1 0,-1 0 0,0 0 15,0 0-15,-21 0 16,0-1-16,0 1 0,0 0 0,0 0 16,0 0-16,-21 0 0,0-1 0,0 22 15,-1 0-15,-41 0 16,21 0-16,-1 0 0,1 0 0,0 22 15,-1-22-15,1 21 0,21 0 0,-22 0 16,22 0-16,0 0 0,0 1 16,21-1-16,0 0 0,0 21 15,0-21-15,0 1 0,21-1 16,21-21-16,-20 21 0,20 0 0,0 0 16,1 0-16,-1 1 0,0-1 15,1-21-15,-1 42 0,0-21 0,22 22 16,-43-22-16,0 0 15,0 21-15,-21-21 0,0 1 0,0-1 16,0 0-16,0 0 0,-21 21 0,0-20 16,-21-1-16,20-21 0,-20 21 15,0 0-15,-1-21 0,1 0 0,0 0 16,-1 0-16,1 0 0,0 0 0,-1 0 16,1 0-16,21 0 0,-21-21 15,20 0-15,1 0 0,0 21 0,21-22 16,0 1-16,-21-21 15,21 21-15,0 0 0,0-1 0,0-20 16,0 21-16,0 0 16,21 0-16,0-1 0,0 22 0,1-21 0,-1 21 15,21 0-15,0-21 0,-20 21 16,20-21-16,0 21 0</inkml:trace>
  <inkml:trace contextRef="#ctx0" brushRef="#br0" timeOffset="29656.12">11874 10901 0,'22'0'15,"-44"0"-15,65 0 0,-22 0 0,0 0 0,0 0 16,0 0-16,1-21 16,-1 0-16,0 21 0,-21-22 0,0 1 15,0 0-15,21 0 0,-21 0 0,0 0 16,0-1-16,0 1 0,0 0 15,-21 0-15,0 21 0,0 0 16,-1 0-16,1 0 0,-21 0 16,21 0-16,-64 21 15,64 0-15,-21 0 0,-1 1 0,-41 62 16,84-41-16,-22-22 0,22 0 16,0 21-16,0-21 15,0 1-15,0-1 0,22 0 16,-1-21-16,0 0 0,0 0 15,0 0-15,22 0 0,-22 0 16,0 0-16,0 0 0,0-21 0,0 21 16,1-21-16,20-1 0,-21 22 0,0-21 15,0 0-15,1 0 0,-22 0 16,21 0-16,0-1 0,-21-20 0,21 21 16,-21 0-16,0 0 0,0-1 15,0 44 1,0-1-16,0 0 15,0 0-15,0 21 0,-21-20 16,21-1-16,0 0 0,-21 0 16,21 0-16,0 0 0,0 1 15,0-1-15,21-21 0,0 0 16,0 0-16,0 0 0,1 0 0,20 0 0,21 0 16,-20 0-16,-22 0 15,21 0-15,1 0 0,-1-21 0,-21 21 16,21-22-16,1 1 0,-22 21 0</inkml:trace>
  <inkml:trace contextRef="#ctx0" brushRef="#br0" timeOffset="30271.76">12658 10774 0,'0'-21'0,"0"42"0,0-63 0,-22 63 47,22 0-47,-21-21 0,21 21 15,-21 0-15,21 0 0,0 1 0,0-1 16,0 0-16,0 0 15,-21 0-15,21 0 0,0 1 0,-21-22 16,21 21-16,-21-21 47,21-21-31,0-1-16,0 1 15,0 0-15,0 0 0,0 0 0,21-22 16,0 22-16,-21 0 0,21-21 15,0 21-15,0-1 0,-21 1 0,22 0 16,-1 21-16,0 0 0,0 0 16,0 0-16,0 0 0,-21 21 15,22 0-15,-22 1 0,0-1 0,0 0 16,21 0-16,-21 0 16,0 0-16,0 1 0,0-1 0,21 0 15,-21 0-15,0 0 0,0 0 0,0 1 16,-21-22 15,21-22-15,0 1-1,0 0-15,0 0 0,0 0 16,21 0-16,-21-22 0,21 22 0,0 0 16,22-21-16,-22 20 0,0 1 15,21 0-15,-21 0 0,22 0 0,-22 21 16,0 0-16,21 0 0,-20 0 15,-1 21-15,-21 0 0,21 0 16,-21 22-16,0-22 0,0 0 0,0 21 16,0-21-16,0 1 0,-21-1 15,0 0-15,21 21 0,-22-42 16,22 21-16,-21-21 16,42 0 15,1 0-31</inkml:trace>
  <inkml:trace contextRef="#ctx0" brushRef="#br0" timeOffset="30632.56">13504 10816 0,'43'0'31,"-22"0"-31,0 0 0,0 0 15,-21-21-15,21 0 0,0 21 0,1-21 16,-1 0-16,-21-1 0,21 22 16,-21-21-16,0 0 0,0 0 15,0 0-15,0 0 0,0-1 16,-21 22-16,0 0 0,-1 0 0,1 0 16,-21 43-1,21-22-15,-22 0 0,22 0 0,21 22 0,-21-22 16,21 42-16,0-42 0,0 1 15,0-1-15,0 0 16,0 0-16,0 0 0,42 0 16,-20 1-16,-1-22 0,0 0 0,0 0 15,0 0-15,0 0 0,1 0 16,-1 0-16,0 0 16</inkml:trace>
  <inkml:trace contextRef="#ctx0" brushRef="#br0" timeOffset="31332.16">11874 12213 0,'0'0'0,"0"-42"0,0 0 0,22-1 16,-22 1-16,21 0 0,-21-1 16,0-20-16,0 42 0,0-1 15,0 1-15,-21 21 16,-1 21-16,-20 1 16,21-1-16,0 21 0,-22 0 0,22 1 15,0 20-15,0 1 0,0-1 16,0 1-16,21-22 0,-22 22 0,22-1 15,0-21-15,0 1 0,0 20 0,0-20 16,0-1-16,43 21 16,-22-41-16,0-1 0,0 0 15,22-21-15,-1 0 0,0 0 0,1 0 16,-1 0-16,0 0 0,1-21 0,20 0 16,-21-1-16,1 1 0,41-42 15,-41 20-15,-1 1 16,-21 0-16,22-1 0,-22 1 0,-21-21 0,0-1 15,0 1-15,0-1 0,0 1 16,-21-1-16,-1 1 0,1 20 0,-21 1 16,-43-22-16,43 43 15,-22 21-15,22 0 0,-21 0 0,20 21 16,1 1-16,0-1 0,20 21 16,-20 0-16,21 1 0,21 20 0,0-20 15,0-1-15,0 21 16,0-20-16,0-1 0,0 0 0,21 1 0,0-22 15,0 21-15,1-21 0,-1 1 0,21-1 16,0 0-16,-20-21 0,20 0 16,0 0-16,1 0 0,-1 0 0,-21 0 15</inkml:trace>
  <inkml:trace contextRef="#ctx0" brushRef="#br0" timeOffset="31688.95">12467 12467 0,'0'0'0,"0"-21"16,0 0-16,0 0 0,0 0 15,0-1-15,0 1 0,0 0 16,0 0-16,0 0 0,21 21 0,0-21 16,1 21-16,-1 0 0,0 0 0,21 0 15,-21 0-15,1 21 0,20-21 16,-21 21-16,0 0 0,0 21 0,22-20 16,-22-1-16,0 0 0,-21 21 0,0-21 15,0 22-15,0-22 16,0 21-16,0-21 0,-21-21 15,-21 22-15,20-22 16,1 0-16,0 0 16,21-22-16,0 1 15,0 0-15,0 0 16,0 0-16,0 0 0,0-1 0,0-20 16,0 21-16,21 0 0,0 0 15,1-1-15,-22 1 0,21 0 0,0 0 16,0 21-16,0 0 0,0-21 0,1 21 15,-1 0-15,0 0 0,0 0 16,0 0-16,0 0 0,22 0 0</inkml:trace>
  <inkml:trace contextRef="#ctx0" brushRef="#br0" timeOffset="32564.45">13568 12425 0,'0'0'16,"0"-21"-1,0 0 1,0-1-16,0 1 0,0 0 16,-21 0-16,-1 0 0,1 0 15,21-1-15,-21 1 0,0 0 16,0 21-16,0 0 0,-1 0 0,1 0 16,0 21-16,0 0 15,0 1-15,-22-1 0,22 0 0,0 21 16,0-21-16,0 1 0,0 20 0,21-21 15,0 21-15,0-20 0,0-1 16,0 0-16,0 0 0,0 0 0,21 0 16,0-21-16,21 0 0,-21 0 15,1 0-15,-1 0 0,21 0 16,0 0-16,1 0 0,-22-21 16,0 0-16,0 0 0,0 0 15,1 0-15,-1-1 0,0-20 0,0 0 16,0-1-16,-21 1 0,0 0 15,21-22-15,-21 1 0,22-64 16,-22 84-16,0-20 0,0 21 16,0-1-16,0 1 0,0 0 15,0 20-15,0 1 0,0 42 16,0 1 0,-22-1-16,1 21 0,21 0 0,-21 1 15,0 20-15,21 1 0,0-22 0,-21 22 16,21-1-16,0 1 0,0-22 15,0 0-15,0 1 0,0-1 16,0 0-16,0-21 0,21 22 0,0-22 0,0 0 16,0-21-16,1 21 15,-1-21-15,0 0 0,0 0 0,0 0 16,0 0-16,22-21 0,-22 0 16,0 0-16,0 0 0,0-1 15,1 1-15,-1 0 0,0 0 0,-21 0 16,0-22-16,21 22 0,-21 0 0,0 0 15,0 42 1,0 0 0,-21 0-16,21 1 0,0-1 0,0 0 15,0 0-15,0 0 0,0 0 16,0 1-16,0-1 0,0 0 16,21-21-1,0 0-15,0 0 0,1 0 16,-1 0-16,0-21 0,0 0 15,21-1-15,-20 1 0,-1 0 16,0 0-16,0 0 0,0 0 16,0-1-16,1 1 0,-1-21 0,0 21 15,-21 0-15,21 21 0,-21 21 32,0 0-32,0 0 0,0 0 15,-21 0-15,21 1 0,0-1 0,0 0 16,0 0-16,0 0 0,0 0 15,0 1-15</inkml:trace>
  <inkml:trace contextRef="#ctx0" brushRef="#br0" timeOffset="35624.69">11959 13695 0,'21'0'16,"0"0"0,-21-21-16,22 21 0,-1-21 0,0-1 0,-21 1 15,21-21-15,0 21 16,0 0-16,1-22 0,-1 22 0,0-21 15,-21 21-15,0-22 0,21 22 0,-21-42 16,0 41-16,0 1 16,0 0-16,0 42 15,0 22 1,0-22-16,0 21 0,0 0 16,0 1-16,0 20 0,0-20 0,0 20 15,0 1-15,0-22 0,0 21 16,0-20-16,0-1 0,0 0 15,0 1-15,-21-1 0,21-21 0,-21 22 16,21-22-16,-21 0 0,-1 0 16,1 0-16,0-21 0,0 0 15,0 0-15,0 0 0,-22 0 0,1 0 16,0 0-16,20-21 0,-20 0 16,21 0-16,-21 0 0,20-1 15,-20-20-15,21 21 0,0-21 0,0 20 16,-1 1-16,1 0 0,0 0 15,0 0-15,0 21 0,21 21 16,0 0-16,0 0 0,0 0 16,21 1-16,0-1 0,0 21 15,0-21-15,1 0 0,-1 1 0,0-1 16,42 21-16,-20-21 16,-22 0-16,21-21 0,1 0 15,-1 0-15,-21 0 0,21 0 0,1 0 16,-1 0-16,0-21 0,1 21 0,-1-21 15,0 0-15,22-21 16,-43 20-16,-21 1 0,0-21 0,21 21 16,-21-22-16,0 22 0,0 0 15,0-21-15,0 21 0,0-1 16,-21 22-16,21 22 16,0-1-16,0 0 0,0 0 15,0 0-15,-21 0 0,21 22 0,0-22 16,0 0-16,0 0 0,0 0 15,0 1-15,0-1 16,21-42 15,0-1-15,-21 1-16,21 0 0,1 0 0,-22 0 16,0 0-16,21-1 0,0-20 0,-21 21 15,21 0-15,-21 0 0,0-1 16,21 22-16,0 0 15,-21 22 1,0-1-16,0 0 0,0 0 16,0 21-16,22-20 0,-22-1 0,21 0 15,-21 0-15,0 0 0,0 0 0,21 1 16,0-1-16,0-21 16,0 21-16,1-21 0,-1 0 0,0 0 15,0 0-15,0 0 0,0 0 0,22-21 16,-22 0-16,21 21 0,-21-22 15,1 1-15,20 0 0,-21-21 0,0 21 16,0-1-16,-21-20 0,0 21 16,0-21-16,0 20 0,0-20 15,-21 21-15,-21 0 0,21 21 16,0 0-16,-1 0 0,1 21 16,21 0-16,0 0 0,0 0 15,0 22-15,0-22 0,0 21 0,0-21 16,21 22-16,22-1 15,-22 0-15,0-20 0,21-1 0,-20 0 16,-1 0-16,0-21 0,-21 21 0,21-21 16,-21 21-16,-21-21 31,0 0-31,0 0 0,-1-21 0,1 0 16,-21 21-16,21-21 0,0 0 15,-1 21-15,1-21 0,0-1 16,0 22-16,0 0 0,21-21 15,0 42 1,0 1-16,0-1 16,0 0-16,21-21 0,0 21 15,0-21-15,0 0 0,1 21 16,-1-21-16,21 0 0,-21 0 0,22 0 16,-22 0-16,21 0 0,-21 0 15,22 0-15,-22-21 0,0 21 0,21-21 16,-21 0-16,1 21 0,-1-21 0,0-1 15,0 1-15,0-21 16,-21 21-16,0 0 0,0-22 16,0 22-16,0 0 0,0 0 15,0 42 1,0 0 0,0 0-16,-21 0 0,21 1 15,0-1-15,0 0 0,0 0 0,0 0 16,0 0-16,0 1 15,21-22-15,-21 21 0,21-21 16,1 0-16,-1 0 16,0 0-16,0 0 15,-21-21-15,21 21 0,0-22 16,-21 1-16,22 21 0,-1-21 0,-21 0 16,21 0-16,0 0 0,-21-1 15,0-20-15,21 21 0,-21 0 0,21 0 16,-21-1-16,0 44 31,0-1-31,0 0 0,0 21 16,0 1-16,0-22 0,0 0 0,0 0 15,0 0-15,0 0 16,22 1-16,-1-22 0,-21 21 0,21 0 16,0-21-16,0 0 0,0 0 0,1 0 15,-1 0-15,0 0 0,0 0 16,0 0-16,0-21 0,22 21 0,-22-43 15,0 22-15,0 0 0,0 0 16,-21-21-16,0-1 0,0 1 16,22-43-16,-22 22 0,0 20 15,0-20-15,21-1 0,-21 22 16,0-21-16,0 20 0,0 22 16,0-21-16,0 21 0,0-1 0,0 44 31,-21-1-31,21 0 0,-22 21 0,1-21 15,0 22-15,21-1 0,-21 22 16,21-22-16,-21 0 0,21 1 16,0 20-16,0-21 0,0-20 0,0 20 15,0 0-15,0-21 0,0 43 16,0-43-16,0 0 16,21-21-16,0 0 15,0 0-15,0 0 0,1 0 16,-1-21-16,0 0 15,0 21-15,0-21 0,-21 0 0,21-1 16,1-20-16,-1 21 0,0 0 0,0-22 16,-21 22-16,21 0 0,0-21 15,-21 21-15,0-1 16,0 44 0,0-1-16,0 0 15,0 0-15,0 21 0,0-20 16,0-1-16,0 0 0,0 0 0,0 0 0,0 0 15,0 22-15,0-22 16,0 0-16,22-21 16,-1 0-16,0 0 0,0 0 15,0 0-15,0 0 0,1 0 0,-1 0 16,0 0-16,0 0 0,0-21 16,0 0-16,-21 0 0,22-1 0,-1 1 15,-21 0-15,0 0 0,21-43 16,-21 43-1,0 0-15,0 42 32,0 0-32,0 1 0,0-1 15,0 0-15,-21 0 0,21 0 16,0 0-16,0 1 0,0-1 0,0 0 16,0 0-16,0 0 0,21-21 31,0 0-31,0 0 15,0 0-15,1 0 0,-1 0 0,-21-21 16,21 0-16,-21 0 16,0 0-16,0-1 15,0 1-15,0-21 0,0 21 0,-21-22 16,0 22-16,-1 0 0,22 0 16,0 0-16,-21 0 0,0 21 15,42 0 16,0 0-31,1 0 16,-1 0-16,0-22 0,0 22 0,0 0 16,0-21-16,1 21 15,-1 0-15,0 0 0,0 0 0,0 0 16,0 21-16,1 1 16,-1-1-16,0 0 0,-21 0 15,21 21-15,-21-20 0,21-1 0,-21 0 16,0 21-16,0-21 0,0 1 0,0-1 15,0 0-15,0 21 16,0-21-16,0 1 16,-21-22-16,21-22 47,0 1-32,0 0-15,0 0 0,0 0 16,0 0-16,21-1 0,0-20 15,1 21-15,-1-21 0,0-1 0,0 1 16,0 0-16,22 20 0,-22-20 16,21 21-16,-21 21 0,0-21 0,1 21 15,20 21-15,-21 0 16,0 0-16,0 0 0,-21 22 0,0-22 16,0 21-16,0 1 0,0-22 0,0 21 15,0-21-15,0 22 0,0-22 0,0 0 16,0 21-1,-21-21-15,21 1 0,-21-22 16,0 0-16,0 0 31,0 0-31,-1-22 16,1 1-16,0 0 16,0 0-16,21 0 0</inkml:trace>
  <inkml:trace contextRef="#ctx0" brushRef="#br0" timeOffset="35828.58">15071 13314 0,'-22'-21'0,"1"21"16,0 0-16,21-21 0,-21 21 16,0 0-16,0 0 15,-1 0 32,1 0-31,21 21-16,-21-21 0,0 0 0</inkml:trace>
  <inkml:trace contextRef="#ctx0" brushRef="#br0" timeOffset="36056.44">14055 13526 0,'-22'0'0,"44"0"0,-65 0 0,64 0 47,1 0-47,-1 0 0,0 0 16,21-22-16,-21 1 0,22 21 0,-22 0 15,21-21-15,22 21 16,-43-21-16,0 21 0,21 0 0,-20-21 15,-22 0-15,21 21 0,0-22 16,-21 1-16,21 21 0</inkml:trace>
  <inkml:trace contextRef="#ctx0" brushRef="#br0" timeOffset="39103.69">16319 10880 0,'0'0'0,"0"-21"16,0-1-16,0 1 15,0 0-15,0 0 0,0 0 16,0 0-16,0-1 0,0 1 0,0 0 16,0 0-16,0 0 0,-21 21 31,0 21-31,21 0 16,-21 21-16,21-20 0,-21 20 15,0 0-15,21 22 0,0-22 0,-22 22 16,1-22-16,0 21 0,21 1 0,-21-22 15,0 22-15,0-22 0,-1 0 16,1 1-16,0-1 0,0-21 0,0 22 16,0-22-16,21 0 15,0-42 1,0 0 0,21-1-16,-21-20 0,21 21 15,0-21-15,0-1 0,0 1 16,1 0-16,-1-1 0,0 1 0,0 0 15,0-1-15,0 1 0,1 0 0,-1-1 16,0 1-16,0 21 0,0 0 16,22-1-16,-43 1 0,21 21 0,0 0 15,0 0-15,-21 21 0,21 1 0,-21-1 16,0 0-16,0 21 0,0 1 16,0-1-16,0 0 0,0 1 0,0 20 15,0 64 1,0-85-16,0 1 0,0-1 0,0-21 15,0 0-15,0 22 0,0-22 16,0 0-16,-21-21 0,0 0 16,0 0-1,0 0-15,-1 0 0,1-21 16,-21 0-16,21 0 0</inkml:trace>
  <inkml:trace contextRef="#ctx0" brushRef="#br0" timeOffset="40260.04">15917 11345 0,'-21'-21'0,"42"42"0,-63-42 0,42 0 31,21 21-31,0 0 16,0 0-16,22 0 0,-22-21 15,21 21-15,1-21 0,20 21 16,-21-21-16,22-1 0,-1 22 0,1-21 16,-22 0-16,22 0 0,-1 0 15,1 0-15,-22 21 0,0-22 0,1 1 16,-22 0-16,21 21 0,-21-21 0,1 21 15,-22 21 1,0 0 0,0 0-16,0 1 0,0 20 0,0 0 15,0-21-15,0 22 0,0-1 16,0-21-16,0 22 0,0-22 16,0 0-16,0 0 0,0 0 0,0 22 15,0-22 1,21-21-16,0 0 0,0 0 15,0 0-15,0 0 0,1-21 0,20-1 16,-21 22-16,0-21 0,0-21 16,1 21-16,20 0 0,-21-22 0,0 1 15,0 0-15,1-1 0,-1 1 0,0 21 16,-21-22-16,0 1 0,21 21 16,-21 0-16,0 0 0,0 42 31,0 0-31,-21 0 0,0 0 15,21 22-15,-21-1 0,21-21 16,0 21-16,0 1 0,0-22 0,0 21 16,0-21-16,0 22 0,0-22 15,21 0-15,0-21 0,0 21 0,0 0 16,0-21-16,1 0 0,-1 0 16,21 0-16,0 0 0,-20 0 0,20-21 15,0 0-15,1 21 0,-1-21 0,-21 0 16,21-22-16,-20 22 0,20-21 0,-21 0 15,0-1-15,0 1 0,1 0 16,-22-1-16,0-20 0,21 20 0,-21-20 16,0 21-16,0-1 0,0-20 0,0-22 15,0 64 1,0 0-16,0 0 0,0-1 0,0 44 16,0-1-1,0 0-15,0 21 0,0 1 16,-21-1-16,21 0 0,-22 1 0,22-1 15,0 0-15,0 22 0,0-22 0,-21 22 16,21-22-16,0 0 0,0 1 16,0-1-16,0 0 0,0-21 0,0 22 15,0-22-15,21 0 0,-21 0 0,22-21 16,-1 21-16,0-21 16,21 0-16,-21 0 0,22 0 0,-22-21 15,21 21-15,1-21 0,-1 0 0,0 0 16,1-22-16,-1 22 0,-21-21 15,43-22-15,-22 22 0,-21 21 16,-21-21-16,21 20 0,-21 1 0,0-21 16,0 21-16,-21 21 15,21 21 1,0 0-16,-21 0 0,21 0 0,-21 22 16,21-22-16,0 0 0,0 21 15,0-20-15,0-1 0,0 21 0,0-21 16,0 0-16,21-21 0,0 22 0,0-1 15,0-21-15,1 0 16,-1 0-16,21 21 0,-21-21 0,22 0 16,-22 0-16,21 0 0,-21-21 0,22 0 15,-22-1-15,0 1 0,0 0 0,0-21 16,0 21-16,1-22 0,-22 1 16,0 0-16,0 20 0,0-20 0,0 0 15,0-1-15,0 22 0,-22-21 0,-20 21 16,21 0-16,0 21 0,-22 0 15,22 0-15,-21 0 0,0 0 0,20 0 16,-20 0-16,21 0 0,0 21 0,-22 0 16,22 0-16,0-21 0,0 21 15,-21 22-15,42-22 16,-22 0-16,1-21 16,0 0-1,0 0-15</inkml:trace>
  <inkml:trace contextRef="#ctx0" brushRef="#br0" timeOffset="40479.91">17632 10859 0,'0'0'0,"21"0"32,21 0-32,-21 0 15,22 0-15,-22-22 0,21 22 0,1 0 16,-1 0-16,0 0 15,1 0-15,20-21 0,-21 21 0,1 0 16,-1 0-16,0 0 0,1 0 0,-1 0 16,-21 0-16,0 0 0,-42 0 31,0 21-31,0-21 0</inkml:trace>
  <inkml:trace contextRef="#ctx0" brushRef="#br0" timeOffset="41068.58">16743 12637 0,'0'0'0,"21"-22"0,0 1 15,0 0-15,-21 0 0,0 0 16,21 21-16,-21-21 0,0-1 0,0 1 16,0-21-16,0 21 15,0 0-15,-21-1 0,0 22 0,0 0 16,0 0-16,-64 0 0,43 0 15,-1 22-15,1-1 0,0 0 16,-1 0-16,22 0 0,0 0 0,0 1 16,21 20-16,0-21 0,0 0 0,21 22 15,0-22-15,0 21 0,22-21 16,-22 22-16,21-22 0,1 0 0,-22 21 16,21-21-16,0 22 0,-20-22 15,-1 0-15,0 21 0,0-20 16,0-1-16,-21 0 0,0 0 0,0 0 15,-21 0-15,0 1 0,-21-22 0,-1 21 16,1-21-16,-22 0 0,1 0 16,-1 0-16,22 0 0,-21 0 0,-1 0 15,22 0-15,-1 0 0,1-21 0,-21-1 16,20 1-16,22 0 16,21 0-16,0-21 0,0 20 0,0 1 15,0-21-15,21 21 0,-21-22 0,43 22 16,-22 0-16,0-21 0,21 21 15,1-1-15,-1 1 0,21 0 16,-20 0-16,-1 21 0,0-21 0,22 0 16,-22-1-16</inkml:trace>
  <inkml:trace contextRef="#ctx0" brushRef="#br0" timeOffset="41448.36">16976 12573 0,'0'0'0,"21"0"0,-21 21 15,0 0-15,0 1 0,0-1 16,-21 0-16,21 0 0,-22 0 0,1 0 15,0 1-15,0 20 0,21-21 16,-21 0-16,21 22 0,0-22 0,-21 0 16,21 21-16,0-21 0,0 1 0,0-1 15,21-21-15,0 21 16,0-21-16,0 0 0,0 0 0,1 0 16,-1 0-16,21 0 0,-21 0 0,22 0 15,-1-21-15,-21 21 0,0-21 16,22-1-16,-22 1 0,0 0 15,0 0-15,-21-21 0,0-1 0,0 22 0,0-21 16,0-1-16,-21 22 0,0-21 16,0 21-16,-22-22 0,22 22 0,0 21 15,-21-21-15,20 21 0,1 0 0,0 0 16,0 0-16,0 21 0,0-21 16,-1 21-16,1 1 0,21-1 0,-21 21 15,21-21-15,0 0 0,0 1 16,0-1-16,0 0 0,0 0 15,21 0-15,0 0 0,1 1 0,-1-22 16,21 0-16,-21 0 0,22 0 0,-1 0 16,0 0-16,1 0 0</inkml:trace>
  <inkml:trace contextRef="#ctx0" brushRef="#br0" timeOffset="41792.16">17484 12785 0,'0'0'0,"21"-21"0,-21-1 16,21 1-16,-21 0 15,0 0-15,0 0 0,21 0 0,-21-1 16,21 1-16,0 21 0,1 0 15,-1 0-15,0 0 16,0 0-16,21 0 0,-20 0 16,-1 21-16,0 1 0,0-1 0,0 0 15,0 0-15,1 21 0,-1-20 16,-21 20-16,0-21 0,0 0 0,0 0 16,0 22-16,0-22 0,0 0 15,0 0-15,0 0 0,0 1 16,-21-22-16,-1 0 0,22-22 31,0 1-31,0-21 0,0 21 16,22 0-16,-22-1 0,21-20 15,-21 0-15,21 21 0,0-22 16,0 1-16,0 21 0,1-22 0,-22 22 16,21-21-16,0 21 0,21 0 15,-21-1-15,22-20 0,-1 42 16,-21-21-16,0 0 0,1 21 0,20-21 15,-21 21-15</inkml:trace>
  <inkml:trace contextRef="#ctx0" brushRef="#br0" timeOffset="42032.02">18627 12213 0,'0'0'0,"0"-21"16,21 21-16,-21 21 16,0 0-16,0 1 0,0-1 15,-21 21-15,-1-21 0,22 22 16,-21-1-16,21 0 0,-21 1 15,0-22-15,21 21 0,-21 0 0,21 1 16,0-22-16,-21 21 0,21-21 16,-22 43-16,22-43 0,0 0 15,0 0-15,0 1 0,22-22 16,-1 21-16,0-21 16,0 0-16,0 0 0,0 0 0,1 0 15,-1-21-15,0-1 0,0 22 0,-21-21 16,21 0-16,-21 0 0</inkml:trace>
  <inkml:trace contextRef="#ctx0" brushRef="#br0" timeOffset="42191.93">18394 12552 0,'21'0'31,"0"0"-31,0 0 0,22-21 0,-22 21 15,21 0-15,0 0 0,-20 0 16,20 0-16,0-21 0,-21 21 0,22 0 16</inkml:trace>
  <inkml:trace contextRef="#ctx0" brushRef="#br0" timeOffset="43012.46">18986 12488 0,'0'22'0,"0"-1"16,0 0-16,0 0 0,0 0 15,0 0-15,0 1 16,22-22 0,-1 0-16,0 0 15,0 0-15,0 0 0,0 0 0,22 0 16,-22 0-16,21-22 0,-21 22 16,1-21-16,-1 0 0,0 21 0,0-21 15,-21 0-15,0 0 16,0-1-16,-21 22 0,0-21 15,0 21-15,-1 0 0,-20 0 16,21 21-16,0-21 0,0 22 0,-1-1 16,1 0-16,0 21 0,0-21 0,21 1 15,0 20-15,-21-21 0,21 21 16,0-20-16,0-1 0,0 21 0,0-21 16,0 0-16,0 1 0,21-1 0,-21 0 15,21-21-15,0 21 0,22-21 16,-22 0-16,21 0 0,0 0 0,22 0 15,-22 0-15,64 0 16,-42-21-16,-22 0 0,21 21 16,1-21-16,-22-1 0,22-20 0,-22 21 15,0 0-15,-20-22 0,-1 22 0,21-21 16,-42 0-16,0 20 0,21-20 16,-21 21-16,0 0 0,0 0 0,0-1 15,-21 22-15,0 0 16,0 0-16,0 0 15,-1 22-15,1-1 0,-21 0 0,21 21 16,0-21-16,-1 22 0,1-22 0,0 21 16,21-21-16,0 22 15,0-22-15,0 21 0,0-21 0,0 1 16,0-1-16,0 0 0,21-21 0,0 0 16,1 0-16,-1 0 0,0 0 15,0 0-15,21 0 0,-20 0 0,-1-21 16,0 0-16,0-1 0,0 1 0,0-21 15,1 0-15,-1 20 0,0-20 16,0 0-16,0-22 0,0 1 0,1-1 16,-1 1-16,-21-22 0,21 22 0,0-22 15,0 21-15,-21 1 0,21-1 16,-21 22-16,0 21 0,0 0 0,0 0 16,0 42-16,-21 0 15,0 0-15,0 21 0,0 1 0,0-1 16,-1 22-16,1-22 0,21 21 15,0 1-15,0-22 0,0 22 0,0-22 16,0 22-16,0-22 0,21 0 0,1 1 16,-1-1-16,0 0 0,0 1 15,0-1-15,22-21 0,-22 0 0,0 0 16,0-21-16,0 0 0,0 0 0,1 0 16,20 0-16,-21 0 0,0 0 15,0-21-15,1 0 0</inkml:trace>
  <inkml:trace contextRef="#ctx0" brushRef="#br0" timeOffset="43196.36">20870 12764 0,'0'0'16,"21"0"-16,1 0 16,-44 0 30,1 0-30,0 0-16,0 0 0,-21 0 0,-1 0 16,1 0-16</inkml:trace>
  <inkml:trace contextRef="#ctx0" brushRef="#br0" timeOffset="47292.01">15409 2773 0,'0'0'0,"21"-42"16,-21 20 0,0 1-16,0 0 0,22 0 0,-22 0 15,21 0-15,-21-22 0,0 22 0,0 0 16,0 0-16,0-22 0,0 22 16,0 0-16,0 0 0,-21 21 15,-1 0-15,1 0 16,0 0-16,-21 0 0,21 21 0,-22 0 15,1 0-15,21 22 0,-22-22 0,1 42 16,21-41-16,0-1 16,21 0-16,-21 0 0,21 0 0,0 0 15,21-21 1,0 0-16,0 0 0,0 0 16,22 0-16,-22 0 0,21 0 0,0-21 15,1 0-15,-22 21 0,21-21 16,-21 0-16,22 0 0,-22-1 0,0 1 15,0 0-15,0 0 0,1 0 16,-22 0-16,21-1 0,-21 1 16,0 42-1,0 1-15,0-1 0,-21 0 16,-1 21-16,1 1 0,0 20 16,21-21-16,-21 22 0,0-22 0,0 22 15,-1-1-15,22 1 0,-21-1 0,21 1 16,0 20-16,0-20 0,0 42 15,0-43-15,0-20 0,0-1 16,0 0-16,0 1 0,0-22 16,0 0-16,-21 0 0,0-21 0,0 0 15,0 21-15,-1-21 0,1 0 0,-21 0 16,21-21-16,-22 0 0,22 0 16,-42-22-16,20 22 0,22-21 15,-21 21-15,21-22 0,0 1 16,-1 0-16,22-22 0,0 22 15,0 0-15,0-1 0,0 1 0,0 0 16,0-1-16,22 1 0,-1 0 0,0-1 16,21 22-16,1-21 0,-1 21 15,0-22-15,22 22 0,42-21 16,-43 21-16,-21-1 0,1 22 16,-1-21-16,0 21 0,1-21 15,-22 21-15,0 0 0,0 0 0,0 0 0,1-21 16,-22 0-1,21 0 1,-21-1-16,21 22 0,-21-21 16,0 0-16,0 0 0,21 21 15,-21-21-15,21 0 0,-21-1 0,0 1 0,0 0 16,-21 42 15,0 0-31,0 22 0,0-1 16,-1 0-16,1 1 0,0-22 15,0 21-15,21 1 0,0 20 16,0-42-16,0 0 0,0 1 0,0-1 16,0 0-16,21-21 0,0 0 15,0 0-15,1 0 0,-1 0 16,21 0-16,-21 0 0,0 0 0,22-21 16,-22 0-16,0-1 15,0 1-15,22 0 0,-22 0 0,0 0 16,21-43-16,-21 22 0,1 21 15,-22 0-15,0-1 0,0 1 16,0 42 0,0 1-1,-22-1-15,1 0 0,21 0 0,-21 21 16,0-20-16,0-1 0,21 0 0,-21 0 16,21 0-16,-22 0 15,22 1-15,0-1 0,22-42 47,-1-1-47,0 22 16,0-21-16,0 0 0,-21 0 15,43 0-15,-43 0 0,42-22 0,-42 22 16,21 0-16,0 21 0,0-21 16,1 21-16,-22 21 15,0 0-15,0 0 0,0 0 16,0 1-16,0-1 15,0 0-15,0 0 0,21 0 0,-21 0 16,21 1-16,0-1 0,0-21 16,0 0-1,1 0-15,-1 0 0,21 0 0,-21 0 16,0 0-16,22 0 0,-22 0 0,21-21 16,1-1-16,-22 22 15,0-21-15,0 0 0,-21 0 0,21 0 16,-21 0-16,0-1 0,0 1 15,0 0-15,0-21 0,-21 21 16,0 21-16,0 0 0,0 0 16,-1 0-16,1 21 0,0 0 15,21 0-15,-21 0 0,21 22 16,-21-22-16,21 0 0,0 0 0,0 21 16,0-20-16,0-1 0,0 21 15,21-42-15,-21 21 0,21-21 16,0 0-16,0 0 0,1 0 0,-1 0 15,0 0-15,0 0 0,21 0 16,-20 0-16,-1 0 0,0-21 0,64-21 16,-64 21-16,0-1 15,-21 1-15,21-21 0,0 21 16,0 0-16,-21-1 0,0-20 0,22 21 16,-22 0-16,21 21 0,-21-21 15,0 42 1,0 0-16,0 0 15,0 0-15,0 0 16,0 1-16,0 20 0,-21-21 0,21 0 16,0 0-16,0 1 0,0-1 15,0 0-15,0 0 0,21-21 16,0 0-16,21 21 0,-21-21 0,22 0 16,-22 0-16,21 0 0,1 0 0,-1 0 15,0 0-15,1-21 0,41 0 16,-41 0-16,20-43 15,-42 43-15,0 0 0,1 0 16,-1-22-16,0 22 0,-21-21 16,21 21-16,-21 0 0,0-1 0,0 1 15,0-21-15,-21 42 16,0 0-16,-22 0 0,22 0 0,0 0 16,-21 21-16,21 0 0,-22 0 0,1 22 15,21-22-15,-22 21 16,22-21-16,-21 22 0,21-22 0,0 21 15,-1 1-15,22-22 0,0 21 16,0-21-16,22 0 16,-1-21-16,0 0 0,0 0 15,0 0-15,22 0 0,-22-21 16,0 21-16,0-21 0,0 0 16,0 21-16,1-21 0,-1 0 0,0-1 15,0-20-15,-21 21 0,21 0 0,0-22 16,1 22-16,-22 0 0,0 0 15,21 0-15,-21 0 0,0 42 16,0 0 0,0 0-16,-21 0 0,21 0 0,-22 22 15,1-22-15,21 0 0,-21 21 0,21-20 16,0-1-16,0 0 0,0 0 16,0 0-16,0 0 0,0 1 15,64-22 1,-43 0-16,0 0 0,21 0 15,-21 0-15,22 0 0,-22-22 0,21 1 0,-21 21 16,1-21-16,20-21 0,-21 21 16,0-22-16,22-20 15,-1-1-15,-21 22 0,43-85 16,-43 85-16,21-64 16,-21 42-16,22-20 0,-43 62 15,21-20-15,-21 21 0,0 0 0,0 42 31,-21-21-31,-1 42 0,1-21 0,-21 22 16,21-1-16,0 0 16,21 22-16,0-22 0,-22 22 0,22-22 0,0 43 15,0-43-15,0 0 16,22-20-16,-1 20 0,0-21 16,21 0-16,1 0 0,-1-21 0,0 0 15,22 0-15,-22 0 0,22 0 0,-1 0 16,1 0-16,-22 0 0,0-21 15,22 0-15,-22 0 0</inkml:trace>
  <inkml:trace contextRef="#ctx0" brushRef="#br0" timeOffset="48056.57">16362 3408 0,'0'0'0,"-21"-21"16,-1 21-1,1 0-15,0 0 0,0 0 0,21 21 16,-21-21-16,0 21 0,-1 21 15,1-20-15,21-1 0,0 0 0,-21 21 16,21-21-16,0 1 0,0 20 16,0-21-16,0 0 0,0 0 15,0 1-15,0-1 0,21-21 0,0 21 16,1-21-16,-1 0 0,0 0 0,21 0 16,43 0-16,-43 0 15,1 0-15,-1-21 0,0 0 0,1-1 16,20 1-16,-42 0 0,22 0 15,-1-21-15,-21 20 0,0-20 0,0 0 16,-21-22-16,0 22 0,0-64 16,0 64-16,-42-1 0,21 1 15,0 0-15,-22 21 0,22-1 0,-21 1 16,0 21-16,-1 0 0,1 0 0,0 21 16,20 1-16,1 41 15,21-21-15,0 1 0,0-22 16,0 21-16,21 1 0,22-22 0,-22 21 15,0 0-15,21 1 0,1-22 16,-22 21-16,0-21 0,21 22 0,-20-22 16,20 42-16,-21-41 0,-21-1 15,0 0-15,0 0 0,0 0 16,0 0-16,0 1 0,0-1 16,0 0-16,-21-21 0,0 0 15,0 0-15,-1 0 0,1-21 16,21 0-16,0-1 15,0 1-15,0 0 16,0 0-16</inkml:trace>
  <inkml:trace contextRef="#ctx0" brushRef="#br0" timeOffset="49207.91">17124 3450 0,'42'0'0,"-84"0"0,105 0 15,-42 0-15,1 0 16,-22 21-16,0 1 0,0-1 15,0 0-15,0 21 0,0-21 16,0 1-16,-22-1 0,22 0 0,0 0 16,0 0-16,0 0 15,22-21 17,-1 0-32,0 0 15,0 0-15,21-21 0,-20 21 16,-1-21-16,0 0 0,21 0 15,-21 0-15,1-1 0,-1 1 16,0 0-16,0 21 0,-21-21 0,0 0 0,21 21 16,-21 21-1,0 0 1,0 0-16,0 0 0,0 1 16,-21-1-16,21 0 0,0 0 0,0 0 15,0 0-15,0 1 16,0-1-1,21-21-15,0 0 0,1 0 0,-1 0 16,21 0-16,-21 0 0,22 0 0,-22 0 16,21 0-16,0-21 0,-20 21 15,20-22-15,-21 22 0,0-21 0,22 0 16,-22 0-16,0 0 0,0-22 0,0 22 16,-21 0-16,0 0 0,0-21 15,0-1-15,0 22 16,-21 21-16,0 0 15,-21 21-15,20 0 0,1 1 16,21-1-16,-21 21 0,0-21 16,21 0-16,-21 1 0,21-1 15,0 0-15,0 0 0,0 0 0,0 0 16,0 1-16,0-1 0,21-21 16,0 0-16,0 0 15,0 0-15,1 0 0,-1 0 0,21 0 16,-21 0-16,22 0 0,-22-21 15,0-1-15,21 22 0,-21-21 16,1 0-16,-1 0 0,0 0 16,0 0-16,0-1 0,-21 1 0,21 21 15,-21 21 17,0 1-32,0-1 15,0 0-15,0 0 0,0 0 16,0 0-1,0 1-15,22-22 16,-1 0-16,0 0 0,0 0 0,0 0 16,0 0-16,85 0 15,-85-22-15,22 1 0,-22 21 16,0-21-16,21 0 0,-20 21 16,-1-21-16,0 0 0,0 21 0,0-22 15,-21 1-15,0 42 31,0 1-31,0-1 16,0 0-16,0 0 16,0 0-16,0 0 15,21-21 1,1 0 0,-1 0-16,0 0 0,0 0 0,21 0 15,-20 0-15,20 0 0,0-21 16,-21 0-16,1 21 0,20-21 0,-21 0 15,0 21-15,0-21 0,1-1 16,-1 1-16,0 0 0,-21 0 0,0 0 16,0 0-1,-21 21-15,0 0 0,-22 21 16,22-21-16,0 21 0,21 0 16,-21 0-16,21 0 0,0 1 15,0-1-15,0 0 16,0 0-16,21-21 0,0 0 0,21 21 15,-20-21-15,20 0 16,-21 21-16,21-21 0,1 0 0,-22 0 16,0 0-16,21 0 0,-20 0 15</inkml:trace>
  <inkml:trace contextRef="#ctx0" brushRef="#br0" timeOffset="49307.85">19600 3704 0,'-21'0'15,"0"0"1,0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6:03:53.6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5270 1418 0,'0'-21'47,"22"21"-1,-1 0-14,0 0-17</inkml:trace>
  <inkml:trace contextRef="#ctx0" brushRef="#br0" timeOffset="1080.05">5461 1270 0,'0'0'0,"0"-21"16,0 0-1,0 0-15,0-1 16,0 1-16,0 0 0,0 0 16,0 0-16,0 0 15,0-1-15,0 1 16,0 0-16,0 0 0,0 0 15,0 0 1,-21 21-16,0 0 16,21 21-1,0 0-15,-22-21 0,22 21 0,-21 0 16,21 22-16,0-22 16,0 0-16,0 21 0,-21 1 0,21-1 15,0-21-15,-21 21 0,21 1 16,0-1-16,0 22 0,0-22 0,-21 0 15,21 22-15,-21-22 0,21 22 16,-22-1-16,22-21 0,0 1 0,-21 20 16,0-20-16,0-1 0,0 0 15,0 22-15,-1-22 0,22-21 16,-21 22-16,21-22 0,0 0 16,-21 0-16,21 0 0,-21-21 0,21 21 15,0-42 16,0 0-15,0 0-16,0 0 0,0-22 16,0 22-16,0 0 0,0-42 15,0 20-15,0 1 0,0 21 16,0 0-16,0-22 0,0 22 0,0 0 16,21 0-16,-21 0 0,0-1 15,21 1-15,0 21 16,1 21-1,-22 1-15,0-1 16,21 0-16,-21 21 0,0-21 16,21 22-16,-21-22 0,0 21 15,0-21-15,21 1 0,-21 20 16,21-21-16,-21 0 0,0 0 0,21 1 16,1-22-16,-1 21 0,0-21 0,0 0 15,0 0-15,0 0 0,1 0 16,-1 0-16,21 0 0,-21 0 0,0-21 15,22-1-15,-22 22 0,0-21 16,0 0-16,0-21 0,1 21 16,-1-1-16,0-20 0,0 21 15,0-21-15,0 20 0,1 1 0,-22 0 16,21 0-16,-21 0 0,0 0 0,0-1 16,0 44 15,0-1-31,0 0 15,0 0-15,0 0 0,-21 22 0,21-22 16,-22 0-16,22 21 0,-21-21 16,21 1-16,0-1 0,0 0 0,0 0 15,0 0-15,0 0 0,0 1 16,0-44 31,21 1-47,-21 0 0,22 0 15,-1 0-15</inkml:trace>
  <inkml:trace contextRef="#ctx0" brushRef="#br0" timeOffset="1476.46">5969 1439 0,'-21'0'15,"42"0"-15,-42 22 0,0-22 0,21 21 16,0 0-16,-22 0 0,22 0 16,0 0-16,0 1 15,0-1-15,22 0 16,-1-21 0,0 0-16,0 0 0,0 0 0,-21-21 15,21 21-15,1-43 0,-1 43 16,-21-21-16,0 0 0,0 0 15,0 0-15,0 0 0,0-1 0,0 1 16,0 0-16,0 0 16,-21 21-16,-1 0 0,1 0 15,0 0-15,0 0 16,0 21-16,0 0 0,-1 0 0,1-21 16,21 22-16,0-1 0,-21 0 15,21 0-15,0 0 16,0 0-16,0 1 0,0-1 15,21-21 1,0 0-16,1 21 0</inkml:trace>
  <inkml:trace contextRef="#ctx0" brushRef="#br0" timeOffset="2124.59">6413 1905 0,'43'0'32,"-22"-21"-32,0 0 15,0 0-15,0-1 0,1 22 0,-1-21 16,-21 0-16,0 0 0,21 0 15,-21 0-15,0-1 0,0 1 16,-21 21-16,0-21 16,-1 21-16,1 0 0,0 0 0,0 0 15,0 0-15,-22 21 16,22-21-16,0 21 0,0 1 0,0-1 16,0 0-16,-1 0 0,22 0 15,0 0-15,0 1 0,0-1 0,0 0 16,0 21-16,0-21 15,0 1-15,22-1 0,-1-21 16,0 21-16,0-21 0,0 0 16,0 21-16,22-21 0,-22 0 0,0 21 15,0-21-15,43 21 16,-43-21-16,0 22 0,0-22 0,-21 21 16,21-21-16,-21 21 0,0 0 15,0 0-15,0 0 16,-21 1-16,0-1 0,0-21 15,0 21-15,0-21 0,-22 21 0,22 0 16,-21-21-16,-1 0 0,22 21 16,-21-21-16,21 0 0,-22 0 0,22 0 15,0 0-15,0 0 0,0 0 16,-22 0-16,22 0 0,0 0 16,21-21-16,-21 0 15,21 0 1,0 0-1,21 21 1,-21-21-16,21 21 16,0-22-16,1 1 0,-1 21 15,0-21-15</inkml:trace>
  <inkml:trace contextRef="#ctx0" brushRef="#br0" timeOffset="2644.57">7175 1143 0,'0'0'0,"0"-21"15,0 0-15,0 0 0,0-1 31,-21 22-15,21 22-16,-21-1 16,21 0-16,0 21 0,0-21 15,0 1-15,-21-1 0,21 21 16,0-21-16,-21 22 0,21-22 0,0 21 16,0 0-16,0-20 0,-21 20 15,21 0-15,-22 1 0,22 20 16,-21-21-16,21 1 0,0-1 0,0 0 15,-21 22-15,0 21 16,21-64-16,0 21 0,0 0 0,0 22 16,0-43-16,0 0 15,0 0-15,0 1 0,21-1 0,0 0 16,-21 0-16,21-21 0,-21 21 16,22-21-16,-1 0 0,0 0 0,0 0 15,0 0-15,0 0 16,1 0-16,-1 0 0,0-21 15,-21 0-15,21 21 0,0-21 0,0 0 16,1 21-16,-22-22 0,21 1 16,0 0-16,-21 0 0,0 0 15,0 0-15,21-1 0,-21 1 0,0 0 16,0 0-16</inkml:trace>
  <inkml:trace contextRef="#ctx0" brushRef="#br0" timeOffset="2944.4">6879 1736 0,'0'0'0,"85"-21"31,-64 21-31,21-22 16,-21 22-16,22-21 0,-1 21 0,0-21 15,-20 21-15,20-21 0,0 21 16,-21 0-16,22-21 0,-22 0 0,21 21 16,-21 0-16,1-22 0,-1 22 15,0-21-15,0 21 16,-42 0 15,0 0-15,0 0-16,-1 0 0</inkml:trace>
  <inkml:trace contextRef="#ctx0" brushRef="#br0" timeOffset="3663.98">4297 720 0,'0'0'0,"-21"0"0,-1-21 16,22 42 46,-21 0-62,21 0 0,0 0 16,0 0-16,0 22 0,0-1 15,0 0-15,-21 1 0,21 41 16,0-20-16,0-22 0,0 22 16,-21-1-16,21-20 0,-21 20 0,0 1 15,21 20-15,-22-20 0,22-1 16,-21 22-16,0-22 0,21 1 0,-21-1 16,0 1-16,21-22 0,-21 22 15,-1-22-15,22 22 0,-21-22 0,21 0 16,0 22-16,-21-22 15,21-21-15,0 22 0,0-1 0,0-21 16,0 0-16,0 0 0,0 1 0,0-44 47,21 1-47,-21 0 16,21 0-16,-21 0 0,0-22 0</inkml:trace>
  <inkml:trace contextRef="#ctx0" brushRef="#br0" timeOffset="5440.97">4276 741 0,'0'0'16,"0"-21"-1,-22 0-15,22-1 16,0 1-1,22 21 1,-1 0 0,0-21-16,0 21 0,0 0 15,0 0-15,1 0 0,-1 0 16,21 0-16,-21 0 0,22 0 0,-1 0 16,0 0-16,22 0 0,-22 0 15,22 0-15,-1 0 0,1 0 16,-1 0-16,1 0 0,-22 0 0,21 0 15,1 0-15,-1 0 0,22 0 16,-21 0-16,20 0 0,-20 0 16,20 0-16,1 0 0,0 0 15,-1 0-15,22 0 0,-21 0 0,21 0 16,0 0-16,-1 0 0,22 0 16,-21 0-16,21 0 0,-21 0 0,0 0 15,0 0-15,0 0 0,-1 0 16,1 0-16,0 0 0,21 0 15,-21 0-15,0 0 0,0 0 0,-22 0 16,22 0-16,-21 0 0,21 0 0,-1 0 16,-20 0-16,21 0 0,84 0 15,-105 0-15,0 21 16,-22-21-16,1 0 0,-1 0 16,1 0-16,-22 0 0,0 0 0,1 0 15,-22 0-15,21 0 0,-21 0 16,1 0-16,20 0 0,-21 0 15,0 0-15,0 0 0,1 0 16,-1 0 0,0 0 15,-21 21 31,0 1-62,0-1 16,0 0-16,0 0 16,0 0-16,0 0 0,0 1 0,0-1 15,0 0-15,-21 21 0,21-21 16,0 22-16,0-22 0,-21 21 0,21 1 16,-22-22-16,22 21 0,0 0 15,0-20-15,-21 20 0,21 0 16,-21-21-16,21 22 0,0-1 15,0 0-15,0 1 0,-21-1 0,21 0 0,0 1 16,0 20-16,0-20 16,0 20-16,0-21 0,0 64 15,0-63-15,0-1 0,0 0 16,0 1-16,0 20 0,0-21 16,0 1-16,0-1 0,0 0 0,0 1 15,0-22-15,0 21 0,0 1 16,0-1-16,0 0 0,0-21 15,0 22-15,0-22 0,0 0 0,0 0 16,-21 0-16,21 1 0,0-1 0,0 0 16,0 0-16,0 0 15,-21-21-15,21 21 0,-22-21 16,22 22 0,-21-1-1,0-21 1,0 0-16,0 0 15,0 0 1,-1 0-16,1 0 0,0 21 16,0-21-16,0 0 0,0 0 15,-1 0-15,-20 0 0,21 0 0,-21 0 16,-1 0-16,1 0 0,0 0 0,-1 0 16,-20 0-16,-1 0 15,1 0-15,20 0 0,-20 0 0,-1 0 16,1 0-16,-1 0 0,1 0 0,-1 0 15,1 0-15,-22 0 0,1 0 16,-1 0-16,0 0 0,1 0 0,-1 0 16,0 0-16,22 0 0,-22 0 15,0 0-15,22 0 0,-22 0 0,-84 0 16,84 0-16,1 0 16,-1 0-16,21 0 0,-20 0 0,-1 0 15,-42 0-15,42 0 16,22 0-16,-1 0 0,1 0 15,21 0-15,-22 0 0,1 0 0,-1 0 16,1 0-16,-1 0 0,1 0 16,20 0-16,-20 0 0,-64 0 15,84 0-15,-20 0 0,21-21 0,-22 21 16,22 0-16,-22 0 0,22 0 16,-22-21-16,1 21 0,21 0 0,-22 0 15,22-22-15,-22 22 0,22 0 16,-22 0-16,22-21 0,-21 21 15,20 0-15,1 0 0,0 0 0,-1 0 16,22-21-16,-21 21 0,21 0 0,-22 0 16,22 0-16,0 0 15,-43 0-15,43-21 0,0 21 16,0 0-16,0 0 0,0 0 16,-1 0-16,1 0 15,0 0-15,0 0 0,0 0 16,0 0-16,-1 0 15,1 0 1,0 0 0,21-21 31,0 0-32,0-1-15,21 22 16,0-21-16,1 0 0</inkml:trace>
  <inkml:trace contextRef="#ctx0" brushRef="#br0" timeOffset="6196.53">8594 910 0,'0'21'16,"0"1"0,0-1-16,0 0 15,0 21-15,-22-21 0,22 1 0,0-1 16,0 21-16,0-21 0,0 0 15,-21 1-15,21 20 0,0-21 16,0 0-16,0 0 16,0 1-16,0-1 0,0 0 31,21-21-15,-21-21-1,0 0 1</inkml:trace>
  <inkml:trace contextRef="#ctx0" brushRef="#br0" timeOffset="6508.35">8403 1355 0,'0'0'16,"0"21"-16,0 0 15,21-21 17,0 0-32,1 0 15,-1 0-15,0 0 0,0 0 16,0 0-16,22 0 0,-22 0 16,0 0-16,21 0 0,-21 0 0,1 0 15,-1-21-15,0 21 0,0 0 16,0-21-16,0 21 0,1 0 15,-22-21-15,0-1 16,21 22 0,-21-21-16,0 0 15,0 0-15</inkml:trace>
  <inkml:trace contextRef="#ctx0" brushRef="#br0" timeOffset="6796.72">8509 974 0,'0'-21'16,"21"21"-1,0-22 1,0 22-16,1 0 0,-1 0 0,0-21 15,0 21-15,21 0 0,-20 0 16,-1-21-16,0 21 0,0 0 16,0 0-16,0 0 0,1-21 0,-22 0 31,0 0 0</inkml:trace>
  <inkml:trace contextRef="#ctx0" brushRef="#br0" timeOffset="7704.4">8890 635 0,'-21'0'0,"42"0"0,-63 0 16,20 0-16,1 0 0,0 0 15,0 0-15,-21 0 0,20 0 0,1 0 16,0 0-16,-21 0 0,21 0 16,-1 0-16,-20 0 0,21 21 0,0-21 15,0 21-15,-1-21 0,-20 22 16,0-1-16,21 0 0,21 0 16,-22 0-16,1 22 0,-21-1 15,42-21-15,-21 21 16,21-20-16,-21 20 0,21-21 0,0 0 15,0 22-15,0-22 0,0 21 16,0 0-16,0 1 16,0-22-16,0 0 0,0 0 0,0 22 15,0-22-15,0 21 16,0-21-16,21 0 0,-21 1 0,21-1 16,0 0-16,-21 0 15,21 0-15,0 0 0,1 1 16,-1-1-16,0 0 15,0-21-15,0 0 0,0 21 0,1-21 16,-1 0-16,21 0 0,-21 0 16,0 0-16,22 0 0,-22 0 0,0 0 15,21 0-15,-20 0 0,20 0 16,-21 0-16,21 0 0,1 0 16,-22 0-16,21-21 0,-21 21 0,1 0 15,20-21-15,-21 0 0,0 21 16,0-22-16,1 22 0,-1-21 0,0 21 15,0-21-15,0 0 0,-21 0 16,21 21-16,1-21 0,-22-1 0,0 1 16,21 0-16,0 0 0,-21 0 15,21 0-15,-21-22 0,0 22 0,21 0 16,-21 0-16,0 0 0,0-22 16,0 22-16,0 0 0,0 0 0,0 0 15,0-22-15,0 22 0,0 0 16,0-21-16,-21 20 0,0 1 15,21-21-15,-21 21 0,21 0 0,-21-1 16,21 1-16,-22 0 0,1 0 16,0 0-16,0 0 0,0 21 15,0 0-15,-1-22 0,1 1 16,0 21-16,0 0 0,0 0 0,-22-21 16,22 21-16,0 0 0,0 0 15,0 0-15,0 0 0,-1 0 0,1 0 16,0 0-16,0 0 0,0 0 15,-22 0-15,22 0 0,0 0 0,0 0 16,0 0-16,-22 0 16,22 0-16,0 0 0,0 21 0,0-21 15,0 0-15,-1 21 16,1-21-16,0 22 16,21-1-1,0 0 1,0 0-16,0 0 15</inkml:trace>
  <inkml:trace contextRef="#ctx0" brushRef="#br0" timeOffset="8196.11">8382 995 0,'21'0'47,"0"0"-32,0 0-15,1 0 0,-1 0 16,0 0-16,0 0 0,21 0 16,-20-21-16,20 21 0,0 0 15,-21 0-15,1-21 16,-1 21-16,0 0 0</inkml:trace>
  <inkml:trace contextRef="#ctx0" brushRef="#br0" timeOffset="9668.92">4953 2921 0,'21'0'0,"-21"-21"0,21 21 0,-21-21 32,21 21-17,-42 21 32,0 0-31,0 0-16,0 0 0,0-21 15,-1 43-15,-20-22 0,21 0 0,0 0 16,-22 22-16,1-1 0,21 0 0,-21-21 16,-1 22-16,1 20 15,21-20-15,-22-1 0,1 0 0,-43 64 16,43-64-16,0 1 15,-1-1-15,1 0 0,0 1 0,-1 20 16,1-20-16,0 20 0,-1 1 16,-20-22-16,21 21 0,-22 1 0,-42 63 15,43-85-15,-1 22 0,1-1 16,-1-20-16,1-1 0,-1 21 16,22-20-16,-22 20 0,22 1 15,0-22-15,-22 22 0,22-1 0,0 1 16,-22-22-16,22 21 0,-22-20 15,1-1-15,20 0 0,1 1 16,0-1-16,21-21 0,-1 0 0,1 1 16,0-1-16,0-21 15,42-21 1,0 21-16,0-22 16,22-20-16,-22 21 0,21-21 15,1-1-15</inkml:trace>
  <inkml:trace contextRef="#ctx0" brushRef="#br0" timeOffset="10592.29">7197 2985 0,'0'0'0,"21"-22"16,-21 1-1,0 0 1,0 42 15,21-21-15,-21 21-16,0 1 15,0-1-15,0 0 0,0 0 0,0 0 16,0 0-16,21 1 16,-21-1-16,0 21 0,0-21 0,0 22 15,21-22-15,-21 21 0,0 0 16,0 1-16,0-1 0,0 0 0,0 1 15,0-1-15,0 0 0,0 1 0,0-1 16,0 22-16,0-22 16,-21 21-16,21 1 0,-21-22 0,0 22 0,21-1 15,0 1-15,0-1 0,0 1 16,0-1-16,0 1 0,0-22 0,0 22 16,0-22-16,0 85 15,0-85-15,0 22 0,21-1 16,0 1-16,-21-1 0,21-20 0,-21 20 15,0 1-15,0-22 0,21 21 16,-21-20-16,0-1 0,0 0 0,22 1 16,-22-1-16,0 0 0,0-20 0,0 20 15,0-21-15,0 21 0,0-20 16,0-1-16,0 0 0,0 0 16,0-42 15,0 0-31,0 0 0,0-1 15,0 1-15,0 0 0,0-21 0,0 21 16</inkml:trace>
  <inkml:trace contextRef="#ctx0" brushRef="#br0" timeOffset="11516.44">9144 3069 0,'0'0'16,"0"-21"-16,-21 0 0,0 0 15,21 0 1,0-1 15,21 22 0,0 0-31,0 0 16,0 0-16,0 0 0,1 0 0,-1 22 16,21-1-16,-21 0 0,22-21 15,-22 21-15,21 0 0,0 0 0,1 1 16,20 20-16,-20-21 0,20 21 15,1-20-15,-1 20 0,22 0 0,-22 1 16,1-22-16,20 21 0,-20 0 16,-1 1-16,22-1 0,-21 0 0,20-20 15,1 20-15,0 0 0,20 1 16,-20-1-16,21-21 0,-21 21 16,-1 22-16,22-22 0,-21 1 0,-22-1 15,22 21-15,0-20 0,-1-1 16,1 22-16,0-22 0,-1 0 0,1 1 15,0-22-15,-22 21 0,22 0 0,-22-20 16,1 20-16,-1-21 0,1 21 16,-22-20-16,22 20 0,-22-21 0,21 21 15,-20-20-15,-1-1 16,22 0-16,-22 21 0,0-21 0,1 1 16,-1-1-16,-21-21 0,21 21 15,-20-21-15,-22 21 0,21-21 16,0 0-1,-42-21 17,0 21-17,21-21-15,0 0 0,-22 21 16,22-22-16</inkml:trace>
  <inkml:trace contextRef="#ctx0" brushRef="#br0" timeOffset="12747.74">233 5588 0,'0'0'0,"0"-21"16,21 0-16,-21 0 15,0 42 48,0 0-63,0 21 15,0-21-15,-21 1 0,21 20 0,0 0 16,0 1-16,0-1 0,0 0 16,0 22-16,-21-22 0,-1 0 15,1 22-15,21-22 0,-21 22 0,0-22 16,21 22-16,-21-1 0,0 1 15,21 20-15,-22-20 0,22-1 16,0 1-16,-21-1 0,21 1 16,-21-22-16,21 22 0,-21-1 15,21 1-15,0-1 0,0 22 0,0-22 16,0 1-16,0-1 0,0 1 16,0-1-16,0 1 0,0-22 0,0 22 15,0-22-15,0 0 0,0-21 16,0 22-16,0-22 0,0 0 15,0-42 1,0 0 0,0 0-16,0-1 0,21-20 15</inkml:trace>
  <inkml:trace contextRef="#ctx0" brushRef="#br0" timeOffset="14199.9">466 5736 0,'-22'-21'0,"1"21"16,0 0-1,0 0-15,0 0 16,0 0-16,21-21 47,21 21-32,0 0-15,21 0 16,1 0-16,-1 0 0,0 0 16,22 0-16,-1 0 0,1-21 0,-1 21 15,1 0-15,20 0 0,-20 0 16,42 0-16,-22 0 0,1 0 15,21 0-15,0 0 0,-22 0 0,1 0 16,21 0-16,-21 0 0,20 0 16,22 0-16,0 0 0,0 0 15,0 0-15,22 0 0,-22 0 0,0 0 16,21 0-16,-21 0 0,21 0 16,-21 0-16,0 0 0,-21 0 15,0 0-15,-1 0 0,-20 0 0,0 0 16,-1 0-16,1 0 0,0 0 15,169 0-15,-191 0 16,22 0-16,-22 0 0,22 0 16,42 0-16,-63 0 0,-22 0 15,0 0-15,1 0 0,-1 0 16,-21 0-16,21 0 16,-20 0-1,-22 21 32,0 0-31,0 0-16,0 0 15,0 1-15,0-1 16,0 0-16,0 21 0,0-21 16,0 1-16,0-1 0,0 21 15,-22-21-15,22 22 0,0-1 0,0-21 16,0 21-16,0 1 15,-21-1-15,21 0 0,-21 1 0,21 20 16,-21-20-16,21 20 0,0-21 0,0 22 16,-21-1-16,21-20 0,-21 20 15,-1-20-15,22-1 0,0 64 16,-21-64-16,21 22 0,0-1 16,-21 1-16,21-22 0,0 21 0,0 1 15,0-22-15,0 22 0,0-22 0,0 0 16,0 1-16,-21-1 0,21-21 15,-21 22-15,21-22 0,-21 0 16,21 0-16,0 0 0,0 0 0,-22 1 16,1-1-16,21 0 0,-21 0 15,0-21 1,0 0-16,21 21 16,-21-21-16,-1 0 0,1 0 0,0 0 15,0 0-15,-21 21 0,20-21 0,1 0 16,-21 0-16,0 0 0,20 0 15,-62 0-15,41 0 0,1 0 16,0 0-16,-22 0 0,22 0 16,0 0-16,-22 0 0,22 0 15,-22 0-15,1 0 0,-22 0 0,22 0 0,-22 0 16,0 0-16,-21-21 0,1 21 16,20 0-16,-21 0 0,21 0 15,-20 0-15,20 0 0,-21 0 0,0 0 16,0 0-16,1 0 0,-22 0 15,21 0-15,0 0 0,0 0 16,0 0-16,-21 0 0,21 0 0,1 0 16,-1 0-16,0 0 0,21 0 15,1 0-15,-1 0 0,21 0 0,1 0 16,-1 0-16,22 0 0,-21 0 16,20 0-16,1 0 0,-22 0 0,22 0 15,-21 0-15,20 0 0,1 0 16,-64-21-16,64 21 0,-1 0 15,1 0-15,21 0 16,-21-21-16,-1 21 0,22 0 16,-21 0-16,21 0 0,-22 0 0,22 0 15,0 0-15,0-21 0,-22 21 16,22 0-16,0 0 0,0 0 16,21-21-1,0-1-15,0 1 16,21 0-16,0 0 0,0-21 15</inkml:trace>
  <inkml:trace contextRef="#ctx0" brushRef="#br0" timeOffset="15044.42">804 5948 0,'0'0'0,"-21"0"16,0 0-16,21 21 15,-21-21-15,0 21 0,-1 0 16,1 22-16,21-22 0,0 0 16,-21 21-16,0 1 0,0-1 15,0-21-15,-1 22 0,1-1 0,0 0 16,0 1-16,0-1 0,0 0 15,21-21-15,-22 1 0,22-1 16,0 0-16,0 0 16,0-42-1,22 0 1,-1 0-16,0-1 0,-21 1 16,21 0-16,0-21 0,-21-1 0,21 22 15,1-21-15,-1 0 0,-21 20 16,21-20-16,0 0 0,0-1 15,0 22-15,1-21 0,-22 21 0,21 0 16,0-22-16,-21 22 16,21 21-16,-21-21 0,21 21 0,0 0 15,-21 21-15,0 0 0,22 0 16,-22 1-16,21-1 0,-21 0 16,0 21-16,0-21 0,0 22 0,21-22 15,-21 21-15,0 1 16,21-22-16,-21 21 0,0 0 0,0 1 15,0-22-15,0 0 0,0 21 16,0-20-16,0-1 0,0 0 16,0-42 31,0 0-47,-21-1 15</inkml:trace>
  <inkml:trace contextRef="#ctx0" brushRef="#br0" timeOffset="15244.3">466 6414 0,'0'0'0,"0"-22"32,21 22-17,0-21-15,0 21 0,0 0 0,22-21 16,-22 21-16,21 0 0,-21-21 15,22 0-15,-22 21 0,21 0 0,-21 0 16,0-21-16,1 21 16,20-22-16,-21 22 0,0 0 0</inkml:trace>
  <inkml:trace contextRef="#ctx0" brushRef="#br0" timeOffset="15670.58">1037 6223 0,'-42'-21'31,"42"0"-31,0 0 0,21 21 16,0 0-16,-21-22 16,42 22-16,-20 0 15,-1 0-15,21 0 0,-21 22 0,22-1 16,-22-21-16,0 21 0,21 0 15,-21 0-15,1 0 0,-1 1 16,-21-1-16,0 21 0,0-21 0,0 0 16,0 22-16,0-22 0,0 0 15,-21 0-15,21 0 0,-22-21 0,22 22 16,-21-22-16,0 0 16,21-22-1,0 1-15,0 0 0,0 0 16,0 0-16,0 0 15,0-22-15,0 22 0,0 0 0,0 0 16,21 0-16,-21-1 0,21 1 16,1 0-16,-1 0 15,0 0-15,0 21 0,0 0 0,0 0 16,1 0-16,-1-21 0,0 21 16,0 0-16,0 0 0,0 0 0,1 0 15</inkml:trace>
  <inkml:trace contextRef="#ctx0" brushRef="#br0" timeOffset="16121.32">1672 6223 0,'-21'0'15,"21"-21"-15,0 0 16,21 21-1,0 0-15,-21-21 16,21 21-16,1 0 0,-1 0 0,0 0 16,0 0-16,0 0 15,0 21-15,1-21 0,-1 21 0,0 0 16,-21 0-16,21 0 0,-21 1 16,21 20-16,-21-21 0,0 43 15,0-43-15,0 21 16,0-21-16,0 0 0,0 1 0,0-1 15,-21-21-15,21 21 0,-21-21 16,21-21 15,0 0-31,0-1 0,0 1 0,0 0 16,0 0-16,0 0 0,0-22 16,0 22-16,0 0 0,0 0 0,0-21 15,0 20-15,21 1 0,0 0 16,0 0-16,1 0 0,-1 21 15,0-21-15,0 21 16,0 0-16,0 0 16,1 0-16,-1 0 0,0 0 15</inkml:trace>
  <inkml:trace contextRef="#ctx0" brushRef="#br0" timeOffset="16707.99">2688 6160 0,'0'0'0,"21"-22"0,-21 1 16,0 0-16,-21 0 15,0 21-15,0 0 0,0 0 0,-1 0 16,1 0-16,0 0 0,0 0 15,-21 0-15,20 0 0,1 0 0,0 21 16,0 0-16,0 0 0,0 1 16,-1-1-16,1 0 0,0 0 0,0 0 15,21 22-15,0-22 0,0 0 16,0 21-16,0-21 0,0 1 16,0-1-16,0 0 0,0 0 15,21-21-15,0 0 0,0 21 0,1-21 16,-1 0-16,0 0 15,21-21-15,-21 21 0,1-21 0,-1 0 16,0 0-16,0-1 0,0 1 16,22-21-16,-22 21 0,-21 0 0,21-1 15,0 1-15,0-21 0,-21 21 16,0 0-16,0-1 0,0 1 0,21 21 16,-21-21-16,0 0 15,0 42 16,0 0-31,0 0 0,0 1 16,-21-1-16,21 0 0,0 0 16,0 0-16,0 0 0,0 1 0,0-1 15,0 0-15,0 0 0,0 0 16,0 0-16,0 1 0,21-1 16,1-21-16,-1 0 15,0 0-15,0 0 0,0 0 16,0-21-16,1 21 0,-22-22 15,21 1-15,0 0 0</inkml:trace>
  <inkml:trace contextRef="#ctx0" brushRef="#br0" timeOffset="17408.58">3111 6117 0,'0'-21'16,"0"42"-16,0-63 0,0 21 16,0 42 15,0 0-16,-21 0-15,21 0 0,-21 1 16,21-1-16,0 0 0,0 0 0,0 0 16,0 0-16,0 1 0,0-1 15,0 0-15,0 0 0,0 0 16,21-21-16,0 0 16,1 0-16,-1 0 15,0 0-15,21-21 0,-21 21 0,1-21 16,-1 0-16,0 21 0,0-21 15,0-1-15,-21 1 0,21 0 0,1 0 16,-22 0-16,0 0 16,21-1-16,-21 1 0,0 0 15,0 0 1,0 42 15,0 0-31,0 0 0,0 1 16,0-1-16,0 0 0,-21 21 0,21-21 15,0 22-15,0-1 16,0 0-16,0 1 0,0 20 0,0-20 16,0-1-16,0 21 0,0-20 15,21 20-15,0-20 0,21 62 16,-42-62-16,21-1 0,1 22 0,-22-22 16,21 21-16,-21 1 0,21-22 15,-21 22-15,0-22 0,0 0 0,0 1 16,0-1-16,0 0 0,0-20 15,-21 20-15,0-21 0,-1 0 0,1 0 16,0-21-16,0 22 0,0-22 0,0 0 16,-22 0-16,22 0 0,0 0 15,-21-22-15,20 1 0,1 0 16,-42-42-16,63 20 0,-21 1 16,21 0-16,0-22 0,0 22 15,0-22-15,0 1 0,0-1 0,0 1 16,21-22-16,0 22 0,0-22 15,0 21-15,22-20 0,-22 20 0,21-20 16,-21 20-16,22 1 0,-1 20 16,-21 1-16,43-22 0,-43 43 15,0 0-15,0 0 0,0 21 16,0 0-16,1 0 0</inkml:trace>
  <inkml:trace contextRef="#ctx0" brushRef="#br0" timeOffset="18296.59">1355 6964 0,'0'0'0,"0"-21"0,0 0 0,0-1 16,0 44 15,-22-1-15,22 21-16,-21 0 0,21 1 16,0-1-16,-21 22 0,21-22 15,-21 21-15,0 1 0,0-1 0,21-20 16,-22 20-16,1-20 0,0-1 15,0 0-15,21 1 0,-21-22 16,0 21-16,21-21 0,-22-42 31,22 0-31,-21 0 0,21 0 16,0-1-16,0 1 0,-21-21 16,21 21-16,-21-22 0,21 1 15,0 0-15,0 21 0,0-22 16,0 22-16,0 0 0,0 0 0,0 0 15,0-1-15,0 44 16,0-1 0,21 0-16,0 0 0,0 21 0,1-20 15,-1 20-15,0-21 0,0 0 16,21 22-16,-20-22 0,-1 0 0,0 0 16,21-21-16,-21 21 0,22 0 15,-22-21-15,0 0 0,21 0 0,-20 0 16,-1 0-16,0 0 0,21-21 15,-21 21-15,1-21 0,-1 0 16,-21 0-16,21 0 0,0-1 16,-21-20-16,21 0 0,-21-1 15,0 22-15,0 0 0,0 0 16,0 0-16,0 42 31,0 0-31,0 0 0,0 0 0,0 1 16,0-1-16,0 42 15,-21-42-15,21 1 0,0-1 16,0 0-16,0 0 0,-21 0 16,21 0-1,0-42 17,0 0-32,0 0 0,0 0 15,0 0-15</inkml:trace>
  <inkml:trace contextRef="#ctx0" brushRef="#br0" timeOffset="18456.5">1736 7133 0,'0'0'0,"0"-21"15,0 42 17,0 0-17,21 1 16,0-22-31</inkml:trace>
  <inkml:trace contextRef="#ctx0" brushRef="#br0" timeOffset="18884.25">2138 7197 0,'0'0'0,"21"0"0,-21-21 0,-21 21 31,0 0-31,-1 0 16,1 0 0,0 0-16,0 21 0,0 0 0,0-21 15,21 21-15,0 0 0,-22 0 16,22 1-16,-21-1 0,21 0 0,0 0 16,0 0-16,0 0 15,0 1-15,21-1 0,1-21 0,-1 21 16,0 0-16,0-21 0,0 21 15,0 0-15,1-21 0,20 22 0,-21-1 16,0-21-16,0 21 0,-21 0 16,0 0-16,-21 0 15,0 1 1,0-22-16,0 0 0,0 0 16,-1 0-16,1 0 0,0 0 0,0 0 15,0 0-15,0 0 0,-1 0 16,1 0-16,0 0 0,21-22 15,-21 22-15,21-21 16,0 0-16,0 0 16,21 21-16,-21-21 15,21 0-15,0-1 0,1 1 0</inkml:trace>
  <inkml:trace contextRef="#ctx0" brushRef="#br0" timeOffset="19196.07">2603 6985 0,'0'0'0,"22"-21"16,-22 0-16,0 42 31,0 0-31,-22 0 16,22 0-16,-21 22 0,21-22 15,0 21-15,-21 1 0,0-22 16,21 21-16,-21 0 0,21 22 15,0-43-15,-21 21 0,21 1 16,0-1-16,0-21 0,0 22 0,0-22 16,0 0-16,0 0 15,0 0-15,21-21 0,0 0 16,0 0-16,0 0 16,0 0-16,1 0 0,-1-21 0,0 0 15,-21 0-15,21 0 0,0-1 0,0 1 16,-21 0-16,22 0 0</inkml:trace>
  <inkml:trace contextRef="#ctx0" brushRef="#br0" timeOffset="19384.21">2413 7176 0,'0'0'0,"21"0"16,0 0-1,22 0-15,-22-22 0,21 22 0,-21 0 16,22 0-16,-1-21 0,-21 21 16,21-21-16,22 0 0,-22 0 15,1 21-15,-1-21 0</inkml:trace>
  <inkml:trace contextRef="#ctx0" brushRef="#br0" timeOffset="19907.32">4233 6138 0,'0'-21'16,"-42"21"0,21 0-1,0 0-15,-1 0 0,1 0 0,0 21 0,0 1 16,0-1-16,0 0 16,21 0-16,-22 0 0,1 0 0,0 22 15,0-22-15,21 0 0,0 21 16,0-20-16,0 20 0,0-21 0,0 0 15,0 0-15,21 22 0,0-43 16,0 0-16,1 21 0,-1-21 16,0 0-16,21 0 0,-21 0 0,1 0 15,20-21-15,-21 21 0,21-21 16,-20-1-16,-1 1 0,21 0 16,-21 0-16</inkml:trace>
  <inkml:trace contextRef="#ctx0" brushRef="#br0" timeOffset="20388.71">4445 5948 0,'0'0'0,"-21"-21"0,0 0 15,-1-1-15,1 22 0,-21-21 0,21 21 16,0 0-16,-22 0 0,22 0 0,-21 0 16,21 0-16,-22 0 0,22 21 15,-21 1-15,21-1 0,-22 21 0,-20 0 16,20 1-16,22-1 15,0 0-15,0-20 0,0 20 0,0 0 16,-1 22-16,22-22 16,0 0-16,0 1 0,0-1 0,0 0 15,0 1-15,22-22 16,-1 21-16,0-21 0,0 22 0,0-22 0,22 0 16,-1-21-16,21 21 0,-20-21 15,20 0-15,-20 0 0,-1 0 16,21 0-16,1 0 0,-22-21 0,22 21 15,-1-21-15,-20 0 0,-1-22 16,21 22-16,-20 0 0,-22-21 16,21-1-16,-21 1 0,1 0 0,-1-1 15,0 1-15,-21 0 0,0-1 16,0-62-16,0 62 0,-21 1 16,0 0-16,-1-1 0,1 22 15,-21-21-15,0 21 0,20-1 0,-20 1 16,-64 0-16,64 21 0,-22 0 15,22 0-15,0 0 0,-1 21 16,1-21-16,21 21 0,-21 1 0,20-1 16,22 0-16,0 0 15,0 0-15,0 0 0,0 1 16</inkml:trace>
  <inkml:trace contextRef="#ctx0" brushRef="#br0" timeOffset="21044.64">6498 6096 0,'0'-21'0,"21"-21"31,-21 20-31,-21 22 15,0 0-15,0 22 16,21-1-16,0 0 0,0 0 0,0 21 16,-21 1-16,21-1 0,0 22 15,0-1-15,0 22 0,0-22 0,-22 1 16,22 20-16,0-20 0,0-1 16,0 1-16,0-1 0,0 1 0,-21-1 15,21 1-15,-21-22 0,21 22 16,0-22-16,0 0 0,-21 43 15,21-64-15,0 0 0,0 1 16,0-1-16,0 0 0,0-42 31,0 0-31,0-22 16,0 22-16,0 0 0,21-21 16,-21-1-16,0 1 0,0 0 0,21-1 15</inkml:trace>
  <inkml:trace contextRef="#ctx0" brushRef="#br0" timeOffset="22038.43">6498 6117 0,'0'0'16,"0"-21"-16,0 0 0,0 0 0,0 0 16,0-1-16,0 1 0,0 0 31,21 21-31,0 0 15,1-21-15,20 21 0,0 0 0,1 0 16,20 0-16,1-21 0,-1 21 16,1 0-16,20 0 0,1 0 15,0-21-15,-1 21 0,22 0 16,0 0-16,21 0 0,-21-22 0,21 22 16,0 0-16,0 0 0,0-21 15,21 21-15,0-21 0,0 21 0,-21-21 16,21 21-16,1-21 0,-1 21 15,21 0-15,-21-21 0,22 21 0,-22 0 16,-21 0-16,0 0 0,-21 0 0,-1-22 16,86 22-16,-106 0 15,-22 0-15,1 0 0,-1 0 0,1 0 16,-22 0-16,0 0 0,1 0 16,-1 0-16,-21 0 0,21 0 15,-20 0-15,-1 0 0,0 0 16,-21 22 15,0-1-15,-21 0-16,0 0 0,-1 0 15,22 0-15,0 1 0,0-1 16,0 0-16,0 21 0,0-21 0,0 22 16,0-22-16,0 21 0,0-21 15,0 22-15,0-1 0,0 0 0,0 1 16,-21-1-16,21 22 0,-21-22 15,21 21-15,0-20 0,-21 20 16,0-20-16,0 20 0,-1-21 0,22 1 16,0-1-16,-21 22 0,21-22 15,-21 21-15,21-20 0,0-1 0,0 22 16,0-22-16,-21 21 0,21-20 0,-21 20 16,21-20-16,0-1 0,0 0 15,-21 1-15,-1-1 0,1 21 16,0-41-16,0 20 0,21-21 0,-21 0 15,0 0-15,-1 1 0,1-1 16,0 0-16,0 0 0,0-21 16,0 21-16,-1 0 0,1-21 0,0 22 15,-21-22-15,21 0 0,-22 0 0,-41 0 16,20 0-16,22 0 16,-22 0-16,1 0 0,-22 0 0,0 0 15,22 0-15,-22-22 0,1 22 0,20 0 16,-21 0-16,1 0 0,-1-21 15,0 21-15,1 0 0,-1 0 0,-21 0 16,0 0-16,1 0 0,-1 0 16,0 0-16,0 0 0,0 0 0,-21 0 15,0 0-15,0 0 0,0 0 0,0 0 16,21-21-16,-21 21 0,22 0 16,-22 0-16,21 0 0,21-21 0,-21 21 15,22 0-15,-86-21 16,107 21-16,-1 0 0,22 0 0,-22-21 15,43 21-15,-21 0 0,21 0 16,0-22-16,-1 22 0,22-21 16,0 0-1,22 21-15,-1-21 16,0 0-16,-21 0 0,0-1 16,21 22-16,0-21 0</inkml:trace>
  <inkml:trace contextRef="#ctx0" brushRef="#br0" timeOffset="22356.28">6816 6329 0,'0'0'0,"21"0"0,-21 21 16,0 21-16,0-20 16,0 20-16,21 0 0,-21 22 0,0-22 15,21 22-15,-21-22 0,0 0 16,0 22-16,0-22 0,0 0 16,21 43-16,0-43 0,-21-20 15,0 20-15,0-21 0,22 0 16,-22 0-16,21 1 0,0-22 15,0 0-15,0 0 16,0-22-16,-21 1 16</inkml:trace>
  <inkml:trace contextRef="#ctx0" brushRef="#br0" timeOffset="22624.13">7429 6392 0,'-42'43'16,"21"-1"-16,0-21 15,0 22-15,-1-1 0,-20 0 0,0 43 16,21-43-16,-1 1 16,1-1-16,0 0 0,0-21 0,0 22 15,21-22-15,0 0 0,-21 0 0,21 0 16,0 1-16,0-1 0,0 0 15,21-21 1,0 0 0,-21-21-16,21 0 15,0 21-15</inkml:trace>
  <inkml:trace contextRef="#ctx0" brushRef="#br0" timeOffset="23017.91">7324 6943 0,'0'21'16,"0"0"0,21-21-1,0 0-15,0 0 16,0 0-16,0 0 0,1 0 16,-1 0-16,0 0 0,0-21 0,0 21 15,0-21-15,1 21 0,-1-21 16,-21-1-16,0 1 0,0 0 15,0 0-15,0 0 16,-21 21-16,-1 0 0,1 0 16,0 0-16,0 0 15,0 0-15,0 21 0,-1 0 16,1 0-16,21 0 0,-21 1 0,21-1 16,-21 0-16,21 0 0,-21 0 15,21 0-15,0 1 0,0-1 0,0 0 16,0 0-16,0 0 0,0 0 15,0 1-15,21-22 16,0 21-16,0-21 0,0 0 0,1 0 16,-1 0-16,21 0 0,-21 0 15,22-21-15,-22-1 0,21 22 0,22-42 16</inkml:trace>
  <inkml:trace contextRef="#ctx0" brushRef="#br0" timeOffset="23303.74">8064 6837 0,'22'0'16,"-44"0"-16,44-21 0,-1 0 0,-21-1 16,-21 22-1,-1 0 1,1 0-16,0 22 0,0-1 0,0 0 16,0 0-16,-1 0 0,1 0 15,21 1-15,-21-1 0,0 42 16,21-42-16,0 1 0,0-1 0,0 0 15,0 0-15,0 0 16,0 0-16,0 1 0,21-22 0,0 0 16,0 21-16,1-21 0,-1 0 15,0 0-15,0 0 0,0 0 16,0 0-16,22-21 0,-22-1 0,0 22 16,21-21-16,-20 0 0,-1 0 15,0 0-15,21 0 0,-21-1 0</inkml:trace>
  <inkml:trace contextRef="#ctx0" brushRef="#br0" timeOffset="23600.92">8657 6350 0,'0'-21'0,"0"42"16,0-63-16,0 21 0,0-1 0,0 1 16,-21 21-1,21 21 1,-21 1-16,0-1 0,21 21 15,0 0-15,-22 1 0,1-1 16,21 22-16,-21-22 0,0 21 0,21-20 16,-21 20-16,21-20 0,-21-1 0,21 0 15,-22 1-15,22-22 0,0 21 0,0-21 16,0 0-16,0 1 0,0-1 0,0 0 16,0 0-1,22-21 1,-1 0-16,0 0 0,-21-21 15,21 21-15,0-21 0,0 0 16,1-1-16,-1 1 0,21 0 0</inkml:trace>
  <inkml:trace contextRef="#ctx0" brushRef="#br0" timeOffset="24018.2">8911 6773 0,'0'0'0,"21"-21"0,-42 42 46,0-21-46,0 22 0,21-1 16,0 0-16,-21 0 0,21 0 0,-22 0 16,22 1-16,0-1 0,0 21 15,0-21-15,0 0 0,0 1 16,0-1-16,0 0 0,22-21 16,-1 0-16,0 21 0,0-21 15,0 0-15,0 0 0,1 0 0,-1 0 16,0 0-16,21 0 0,-21-21 0,1 0 15,-1 0-15,0 21 0,0-22 16,0 1-16,-21 0 0,0-21 0,21 21 16,-21-1-16,0-20 0,0 21 0,0-21 15,0 20-15,0 1 16,-21 0-16,0 0 0,21 0 0,-21 21 0,0 0 16,0 0-16,-1 0 0,1 0 15,-21 0-15,21 21 0,0 0 16,-1-21-16,1 21 0,0 22 15,21-22-15,-21 0 16,21 0-16,0 0 0,0 0 0,0 1 16,21-22-16,0 0 0,0 0 15,1 0-15,-1 0 0,0 0 16,0 0-16</inkml:trace>
  <inkml:trace contextRef="#ctx0" brushRef="#br0" timeOffset="24464.96">9398 6752 0,'0'-21'0,"0"42"0,21-42 16,-21 0-16,0 0 15,0 0-15,21 21 0,-21-22 16,21 22-16,-21-21 0,22 21 16,-1-21-16,0 21 0,0 0 0,0 0 15,0 0-15,22 0 0,-22 0 0,0 0 16,0 0-16,0 21 0,1-21 15,-1 21-15,-21 1 0,0 20 16,21-21-16,-21 0 0,0 22 0,0-22 16,0 0-16,0 21 0,0-21 15,0 1-15,0 20 0,-21-21 0,-22 43 16,22-43-16,21 0 16,0 0-16,-21-21 0,0 21 15,21-42 16,0 0-31,0 0 0,0 0 16,0-1-16,0 1 0,21 0 16,0 0-16,-21 0 0,21 0 0,1-22 15,-22 22-15,21 0 0,0-21 16,0 20-16,0 1 0,0 0 0,-21 0 16,22 0-16,-1 0 0,0-1 15,0 1-15,0 0 16,0 0-16,1 0 15,-22 0 1</inkml:trace>
  <inkml:trace contextRef="#ctx0" brushRef="#br0" timeOffset="24716.8">8509 6456 0,'0'0'0,"-21"0"0,42 0 31,0 0-31,0-21 0,22 21 0,-22-21 16,21 21-16,0 0 0,1 0 15,-1-22-15,22 22 0,20 0 16,-41-21-16,-1 21 0,0 0 15,1 0-15,-22-21 0,21 21 0,-21 0 16</inkml:trace>
  <inkml:trace contextRef="#ctx0" brushRef="#br0" timeOffset="25288.47">10710 6117 0,'0'0'0,"0"-21"16,0 0-16,-21 21 15,0 0-15,0 0 0,0 0 16,-1 21-16,1 0 0,0-21 16,0 21-16,0 1 0,0-1 0,-1 0 15,1 0-15,0 0 0,21 22 16,-21-22-16,21 0 0,0 0 15,0 0-15,0 0 0,0 1 0,0-1 16,0 0-16,21 0 0,0-21 16,0 0-16,1 0 0,-1 0 0,0 0 15,0 0-15,0 0 0,22-21 16,-22 0-16,0 21 0,21-21 16,-21-1-16,22 1 0,-22 0 0</inkml:trace>
  <inkml:trace contextRef="#ctx0" brushRef="#br0" timeOffset="25776.65">10816 5863 0,'0'0'0,"-21"0"0,0 0 16,-22-21-16,22 21 0,-21 0 0,21 0 16,-22 0-16,22 0 0,-21 0 15,21 21-15,-43 22 16,22-22-16,21 0 0,-22 0 0,22 21 15,-21-20-15,0-1 0,20 21 16,-20-21-16,21 22 0,0-1 0,0-21 16,-1 21-16,22 1 0,0 20 15,0-20-15,0-22 0,0 21 16,22-21-16,-1 0 0,0 1 0,21-1 16,-21 0-16,1 0 0,20-21 0,0 0 15,-21 21-15,22-21 0,20 0 16,-42 0-16,22 0 0,20-21 15,-20 0-15,-22 0 16,21 0-16,0-1 0,1 1 16,-22-21-16,64-22 0,-64 43 15,21-21-15,-21 21 0,0-22 16,1 1-16,-22 0 0,0 21 0,21-22 16,-21 1-16,0 0 0,0-1 0,0 1 15,-21 21-15,-22-43 16,1 43-16,21-21 0,-22 42 15,1-21-15,21 21 0,-21 0 16,-1 0-16,1 0 0,21 0 0,-22 0 16,22 21-16,-21 0 0,21 0 0,0 0 15,-1 0-15,1 1 0,21-1 16,0 0-16,0 0 0</inkml:trace>
  <inkml:trace contextRef="#ctx0" brushRef="#br0" timeOffset="26465.24">12023 5525 0,'0'-22'0,"0"44"0,0-65 15,0 22-15,-22 0 0,1 0 16,0 21-16,0 0 31,0 0-31,0 21 0,21 0 16,0 21-16,-22 1 0,22-1 0,-21 22 15,21-22-15,0 21 16,0 1-16,-21-1 0,0 1 0,21-1 16,-21 1-16,21-1 0,0 22 15,0-21-15,-21-1 0,21 1 0,-22-1 16,1 1-16,0-22 0,21 21 15,0-20-15,-21-1 0,21 0 0,-21-20 16,21 20-16,0-21 0,0 0 0,0 0 16,0 1-16,0-1 0,21-42 47,-21-1-47,0 1 15,0 0-15,0 0 0,21 0 16,-21-22-16,21 1 0,-21 0 15,21-1-15,-21 1 0,0-21 16,22-1-16</inkml:trace>
  <inkml:trace contextRef="#ctx0" brushRef="#br0" timeOffset="27597.59">11959 5482 0,'0'0'0,"0"-21"0,0 0 15,21 21 1,0 0 0,1 0-1,-1 0-15,0 0 0,0 0 0,0 0 16,22 0-16,-22 0 0,21 0 16,0 0-16,1 0 0,-1 0 0,22 0 15,-22 0-15,21 0 0,22 0 0,0 0 16,21 0-16,-1 0 0,1 0 15,21 0-15,-21 0 0,21 0 0,0 0 16,0 0-16,0 0 0,0 0 16,21 0-16,-21 0 0,0 0 15,0 0-15,0 0 0,0 0 0,21 0 16,-21 0-16,0 0 0,0 0 16,0 0-16,0 0 0,-21 0 0,127 0 15,-106-21-15,-21 21 16,0 0-16,0 0 0,-1 0 0,1 0 15,-21 0-15,-22 0 0,22 0 16,-21 0-16,-1 0 0,-21 0 0,1 0 16,-1 0-16,0 0 0,-20 0 0,-1 0 15,0 0-15,0 0 0,0 0 32,-21 21 14,0 0-46,0 0 16,0 0-16,0 22 0,0-22 16,-21 21-16,21 1 0,0-1 15,0 0-15,-21 1 0,0-1 0,21 0 16,-21 1-16,21-1 0,-22 21 16,22-20-16,-21-1 0,0 0 0,21 22 15,0-1-15,0 1 0,0-1 16,-21 22-16,21-21 0,0-1 0,0 1 15,0-1-15,0 1 0,0-1 0,0 1 16,0-22-16,0 0 16,-21 22-16,21-22 0,-21 0 0,21 1 15,0-1-15,-22 0 0,1-20 0,21 20 16,-21-21-16,0 0 0,0 0 16,0 1-16,-1-1 0,-20 0 15,21 0-15,-21-21 0,20 0 0,-20 21 16,0-21-16,21 0 0,-22 0 15,1 0-15,0 0 0,-22 0 0,22 0 16,-22 0-16,1 0 0,-43 0 16,42-21-16,-84 21 15,85-21-15,-22 21 0,0 0 16,22-21-16,-22 21 0,-21-21 0,22 21 16,-1 0-16,0 0 0,1 0 15,-1-22-15,-21 22 0,0 0 0,1 0 16,-1-21-16,-21 21 0,21 0 0,-21 0 15,0-21-15,0 21 0,0 0 16,0 0-16,21-21 0,-21 21 0,0 0 16,21-21-16,22 21 0,-22 0 0,21 0 15,-63-21-15,84 21 16,1-22-16,-1 22 0,1-21 16,-1 21-16,1-21 0,-1 21 0,1-21 15,-1 21-15,22-21 0,0 21 16,-1-21-16,1 21 0,21-22 0,-21 22 15,-1-21-15,22 21 0,0-21 16,-21 21-16,20 0 0,-20-21 0,21 21 16,-21 0-16,20 0 0,1-21 0,-21 21 15,21-21-15,0 21 0,-1 0 16,1 0-16,0 0 16,0 0-16,21-22 0,0 1 31,0 0-31,21 0 15,0 0-15,0 0 0,1-1 16,-1 1-16</inkml:trace>
  <inkml:trace contextRef="#ctx0" brushRef="#br0" timeOffset="28324.71">12467 5863 0,'0'0'0,"0"-21"0,0 0 0,0 0 15,0 0-15,0 42 32,0 0-32,0 0 0,-21 21 15,0 22-15,21-22 0,-21 1 16,21-1-16,-22 0 0,1 22 0,21-22 15,-21 0-15,0 22 0,0-22 16,0 1-16,-1-1 0,1 0 0,0 1 16,0-1-16,21-21 15,-21 0-15,21 0 0,-21-21 16,21-21 0,0 0-1,0 0-15,0-21 0,0 20 16,0-20-16,0 21 0,0-21 15,21-1-15,-21 22 0,21-21 0,-21 21 16,0-1-16,21 1 0,0 0 0,0 0 16,-21 0-16,22 21 15,-1 0-15,0 0 16,-21 21-16,0 0 16,0 0-16,21 0 0,-21 1 0,21-1 15,0 0-15,-21 0 0,0 0 0,22 0 16,-1 1-16,-21-1 0,21 0 15,-21 0-15,21-21 0,0 21 16,0-21-16,1 0 0,-1 0 16,0 0-16,0-21 15,0 0-15,0 0 0,-21 0 16,0-1-16,22 1 0,-22 0 0,21 0 16,-21 0-16,0 0 0,0-1 15,21 1-15,-21 0 16,0 42 15,0 0-31,-21-21 0,21 22 0,0-1 16,0 0-16,0 0 0,0 0 15,-21-21-15,21 21 0,0 1 16,0-1-16,0-42 47,0-1-47,0 1 15</inkml:trace>
  <inkml:trace contextRef="#ctx0" brushRef="#br0" timeOffset="28508.6">12742 6075 0,'0'0'0,"0"-21"31,0 42 32,0 0-48</inkml:trace>
  <inkml:trace contextRef="#ctx0" brushRef="#br0" timeOffset="28976.3">12912 6181 0,'0'0'0,"0"21"0,0 0 0,0 0 15,0 0-15,-22 1 16,22-1-16,0 0 0,-21 0 16,21 0-16,0 0 0,0 1 0,0-1 15,0 0-15,-21 0 0,21 0 16,0 0-16,0-42 47,0 0-47,0 0 15,0 0-15,0 0 0,21-43 16,0 43-16,1 0 16,-1-22-16,21 22 0,-21 0 0,22-21 15,-1 21-15,0-1 0,1 1 16,-1 0-16,0 21 0,1 0 0,-22-21 15,21 21-15,-21 0 0,0 0 16,1 21-16,-1-21 0,-21 21 0,0 0 16,0 1-16,0-1 0,0 0 0,0 21 15,0 1-15,0-22 16,0 21-16,-21-21 0,-1 0 16,1 1-16,21 20 0,-21-21 0,0 0 15,21 0-15,-21-21 0,21-21 47,21 0-47,0 0 0</inkml:trace>
  <inkml:trace contextRef="#ctx0" brushRef="#br0" timeOffset="29601.29">13928 5884 0,'-22'22'16,"1"-1"-16,21 0 0,-21 0 15,0 21-15,21-20 0,-21-1 16,0 21-16,21-21 0,-22 22 16,22-22-16,-21 0 0,0 21 0,21-21 15,0 22-15,0-22 0,-21 0 0,21 0 16,0 0-16,-21 1 0,21-1 0,0 0 15,0-42 17,0 0-32,0-1 15,0 1-15,0 0 0,0 0 16,0 0-16,21 0 0,0-1 16,-21 1-16,21 0 0,22-21 15,-22 21-15,21 21 0,-21-22 16,0 22-16,1 0 0,-1 0 15,0-21-15,0 21 0,0 0 0,0 0 16,1 21-16,-22 1 16,0-1-16,-22-21 15,1 21-15,0-21 0,0 0 0,0 21 16,0-21-16,-1 0 0,1 21 0,0-21 16,-21 0-1,21 0-15,-1 0 0,1 0 0,0 0 16,21 21-1,0 1 1,0-1 0,21 0-1,0 0-15,1 0 0,-22 0 16,21-21-16,0 22 0,0-22 16,-21 21-1,21-21-15,0 0 0,1 0 16,-1 0-16,0 0 0,0 0 15,0 0-15,0-21 0,1 21 16,-22-22-16</inkml:trace>
  <inkml:trace contextRef="#ctx0" brushRef="#br0" timeOffset="29950.05">14182 6265 0,'21'0'31,"0"0"-31,0 0 16,0 0-16,0 0 0,1 0 0,20 0 16,-21 0-16,0-21 0,22 21 15,-22 0-15,0-21 0,0 21 16,0-21-16,0 21 0,-21-21 0,22 0 16,-22-1-1,0 1-15,-22 21 16,1 0-16,0 0 0,0 0 15,0 0-15,-22 0 0,22 21 0,0 1 16,0-1-16,-21 0 0,20 0 16,1 0-16,0 0 0,21 1 0,0-1 15,-21 0-15,21 0 0,0 0 16,0 0-16,0 1 0,0-1 0,21 0 16,0 0-16,22 0 15,-22-21-15,0 0 0,21 0 16,-21 0-16,1 0 0,20 0 0,-21 0 15</inkml:trace>
  <inkml:trace contextRef="#ctx0" brushRef="#br0" timeOffset="30517.53">15388 6138 0,'0'-21'0,"0"42"0,0-63 16,0 21-16,-21 21 0,0 0 15,-43-21-15,43 21 16,0 0-16,-21 0 0,-1 0 16,1 0-16,0 0 0,20 0 0,-20 0 15,0 21-15,21 0 0,-22 0 0,22 0 16,0 1-16,0-1 16,0 0-16,21 0 0,0 0 0,0 22 0,0-22 15,0 0-15,0 21 0,0-21 0,21 1 16,-21-1-16,42 0 0,-21 0 15,0 0-15,22 0 0,20-21 16,-42 0-16,22 0 0,-22 0 16,21 0-16,-21-21 0,22 0 15,-22 0-15,0 0 0,21 0 0,-20-1 16,-1-20-16,0 21 0,21-21 16,1-22-16,-22 22 0,0-1 15,0 1-15,0 0 0,0-1 0,1 1 16,-1 0-16,-21-1 0,0 1 15,0 21-15,0-21 0,0 20 0,0 1 16,0 0-16,0 0 0,-21 42 16,-1 0-1,1 0-15,21 1 0,-21 20 16,0 0-16,21 1 0,0-1 0,-21 0 16,21 1-16,-21-1 0,21 0 15,0 1-15,0-1 0,0 0 16,0-21-16,0 22 0,0-1 0,0 0 15,21-20-15,0 20 0,0-21 0,0 0 16,0 0-16,1-21 0,-1 0 16,0 0-16,0 0 0,0 0 15,22 0-15,-22 0 0,0 0 0,0-21 16,0 0-16</inkml:trace>
  <inkml:trace contextRef="#ctx0" brushRef="#br0" timeOffset="31380.04">13525 6731 0,'0'-42'0,"0"84"0,0-105 0,0 41 0,0 1 15,0 0-15,-21 0 0,21 0 16,-21 21 0,21 21-16,-21 0 15,21 21-15,-21-20 0,21 20 0,0 0 16,0-21-16,-21 22 0,-1-1 16,1 43-16,0-64 15,0 21-15,21 1 0,-21-22 0,0 0 0,21 21 16,0-21-16,-22 1 15,1-1-15,0-21 16,21-21 0,0-1-1,0 1-15,0 0 0,0 0 0,0 0 16,0 0-16,0-1 0,0-20 16,0 21-16,0 0 0,0 0 0,0-1 15,0 1-15,21 21 16,0 0-1,-21 21-15,22 1 16,-1-1-16,0 0 16,-21 0-16,0 0 0,21 0 15,0 1-15,-21-1 0,21 0 0,1 0 16,-1 0-16,0-21 16,0 0-16,0 0 0,0 0 15,1 0-15,-1 0 0,0 0 16,0-21-16,0 21 0,0-21 15,1 0-15,-1 0 0,0-22 16,-21 22-16,21 0 0,-21 0 16,21 21-16,-21-21 0,0-1 15,0 44 17,0-1-32,0 0 0,0 0 15,0 0-15,0 0 0,0 1 16,0-1-16,0 0 15,0-42 32</inkml:trace>
  <inkml:trace contextRef="#ctx0" brushRef="#br0" timeOffset="31559.94">13864 6752 0,'0'0'0,"0"-21"0,-21 21 32,0 0-32,21 21 31,21 0-15,0-21-16,0 0 15,0 0-15,1 0 16</inkml:trace>
  <inkml:trace contextRef="#ctx0" brushRef="#br0" timeOffset="31956.64">14309 6795 0,'0'0'0,"21"21"0,-21 0 31,-21-21-31,-1 0 0,1 21 0,0-21 16,0 21-16,-21-21 0,20 21 15,1-21-15,0 22 0,0-1 0,0-21 16,0 21-16,21 0 16,0 0-16,21 0 15,0-21 1,0 0-16,0 22 0,0-22 0,22 21 16,-22-21-16,0 21 0,0-21 15,0 21-15,1-21 0,-1 21 0,0-21 16,-21 43-16,0-22 15,-21 0 1,0-21-16,-1 0 0,1 21 0,0-21 16,0 0-16,-21 0 0,20 0 15,1 0-15,0 0 0,0 0 0,0 0 16,0 0-16,21-21 16,0 0-16,0 0 15,0-1-15,21 1 16,-21 0-16,21 0 0,0 0 0,0 0 15,22-1-15</inkml:trace>
  <inkml:trace contextRef="#ctx0" brushRef="#br0" timeOffset="32230.4">14732 6710 0,'42'-42'31,"-42"63"-15,0 0-1,-21 0-15,21 0 0,-21 0 16,21 43-16,-21-43 16,0 21-16,21-20 0,-22 20 0,22-21 15,-21 0-15,21 0 0,0 22 16,0-22-16,0 0 0,0 0 0,0 0 16,0 1-16,0-1 15,21-21 1,1 0-16,-1 0 0,-21-21 15,21 21-15,-21-22 0,21 1 16,0 0-16,-21 0 0</inkml:trace>
  <inkml:trace contextRef="#ctx0" brushRef="#br0" timeOffset="32443.76">14605 6922 0,'0'0'0,"-21"0"0,42 0 47,0 0-47,0 0 0,22 0 0,-22 0 15,0 0-15,0 0 0,21 0 16,-20 0-16,-1 0 0,21 0 0,-21 0 16,22-22-16,-22 22 0,0-21 15,0 21-15,0-21 0,0 21 16,1-21-16,-1 21 0,0-21 0</inkml:trace>
  <inkml:trace contextRef="#ctx0" brushRef="#br0" timeOffset="33058.5">16510 5779 0,'0'-22'0,"21"22"15,-21-21-15,0 0 0,0 0 16,0 0 0,-21 21-1,0 0 1,0 21-16,-1 0 0,-20 0 0,21 0 16,0 1-16,-22 20 0,22-21 15,0 0-15,0 22 0,0-22 16,0 0-16,-1 21 0,22-21 0,-21 1 15,21-1-15,0 0 0,0 0 16,0 0-16,21-21 0,1 0 16,-1 0-16,0 0 0,21 0 15,-21 0-15,1 0 0,62 0 16,-63 0-16,22 0 0,-1-21 16,0 0-16,-20 21 0,-1-21 15,21 0-15,-21-1 0,0 1 0</inkml:trace>
  <inkml:trace contextRef="#ctx0" brushRef="#br0" timeOffset="33596.94">16870 5546 0,'0'0'16,"0"-21"-16,0-1 0,0 1 0,-21 21 0,-1-21 16,1 0-16,0 21 15,0 0-15,0 0 0,0 0 0,-1 0 0,-20 0 16,21 0-16,-21 21 0,-1 0 15,1-21-15,0 43 0,-1-22 0,1 0 16,0 21-16,-1 1 0,1-1 16,0-21-16,-1 21 0,22 1 15,0-1-15,0 0 0,0-20 0,21 20 16,0-21-16,0 21 0,0-20 16,0-1-16,0 0 0,0 0 0,21 0 15,0 22-15,21-43 0,-21 21 16,1-21-16,20 0 0,-21 21 15,21-21-15,-20 0 0,20 0 0,0 0 16,-21 0-16,22 0 0,-1 0 16,0 0-16,-20 0 0,20-21 15,-21 21-15,21-21 0,-20-1 0,20 22 0,-21-21 16,0 0-16,0 0 0,22-21 16,-43 20-16,21 1 0,0-21 15,0 0-15,0-43 16,-21 43-16,0-1 0,0-20 0,0 20 15,0 1-15,0 0 0,0 21 0,-21-22 16,0 22-16,0 0 0,0 0 16,0 21-16,-1 0 0,1 0 0,-42 0 15,42 0-15,-1 0 16,-20 0-16,21 0 0,0 0 0,0 21 16,-1 0-16,1-21 0,0 0 0,21 21 15,0 0 1,-21-21-16,0 0 15,0 22 1,-1-22-16</inkml:trace>
  <inkml:trace contextRef="#ctx0" brushRef="#br0" timeOffset="34436.87">6816 5376 0,'0'0'0,"0"-21"31,21 21-15,0 0-16,0 21 15,0-21-15,0 22 0,1-1 16,-1 0-16,0 0 0,0 21 0,21 22 15,-20-43-15,-22 21 16,21-20-16,0 20 0,-21-21 0,0 0 16,21 0-16,0 1 0,-21-1 15,21-21-15,-21 21 0,22-21 0,-22 21 16,21-21-16,0 0 16,-21-21-1,21 0-15,0 0 16</inkml:trace>
  <inkml:trace contextRef="#ctx0" brushRef="#br0" timeOffset="34695.73">7705 5271 0,'0'0'0,"-22"0"31,1 21-31,0 0 0,0 0 0,0 21 15,-22-20-15,22 20 0,0 0 16,0 1-16,0-1 0,0 0 16,-1 1-16,1-1 0,0 0 0,0-21 15,0 22-15,21-22 0,0 0 16,0 21-16,0-20 0,21-22 31,0 0-31,0 0 0,0 0 0,1-22 16,20 22-16,-21-21 0</inkml:trace>
  <inkml:trace contextRef="#ctx0" brushRef="#br0" timeOffset="35472.8">13208 4551 0,'0'-42'15,"0"20"-15,0 44 63,0-1-63,0 0 0,0 21 0,0-21 15,0 22-15,0-1 0,0 0 16,0 1-16,0 20 0,0-20 0,0-1 16,0 0-16,0 1 0,0-1 15,0-21-15,0 21 0,0-20 0,0-1 16,0 0-16,0 0 0,0 0 16,0 0-16,21-21 15,-42-21 32,0 21-47,0 0 0</inkml:trace>
  <inkml:trace contextRef="#ctx0" brushRef="#br0" timeOffset="35836.58">12531 5144 0,'-22'-22'15,"22"1"1,22 21-16,-1 0 16,21 0-16,-21 0 15,0 21-15,22-21 0,-1 22 0,0-1 16,1-21-16,41 42 15,-20-42-15,-22 21 0,1 0 16,-1-21-16,21 22 0,1-22 16,-22 0-16,-21 0 0,1 21 0,-1-21 15,0 0-15,0 0 16,-42 0 46,0 0-62,0 0 0</inkml:trace>
  <inkml:trace contextRef="#ctx0" brushRef="#br0" timeOffset="36632.48">2307 4720 0,'0'0'0,"0"-63"31,0 42-31,0 42 31,0 0-15,0 0-16,21 21 0,0 1 0,1-1 16,-1 0-16,0 22 0,-21-1 15,21-20-15,0-1 0,0 22 0,1-22 16,-1 0-16,0-21 0,0 22 16,-21-22-16,21 0 0,-21 0 0,21 22 15,1-43-15,-22 21 16,21-21 15,-21-21-15,0-1-16,21 1 15,-21 0-15,21 0 0</inkml:trace>
  <inkml:trace contextRef="#ctx0" brushRef="#br0" timeOffset="36964.29">3323 4847 0,'21'0'15,"-42"0"-15,63 0 0,-63 21 32,0 1-32,0-1 0,-21 0 15,20 0-15,-20 0 0,0 22 0,-1-22 16,22 21-16,-21-21 0,-22 22 15,22-22-15,0 21 0,-22-21 0,22 22 16,-22-22-16,22 0 0,0 0 16,-43 21-16,64-42 15,0 22-15,0-22 0,-1 21 16,22 0 15</inkml:trace>
  <inkml:trace contextRef="#ctx0" brushRef="#br1" timeOffset="46915.92">19113 783 0,'0'0'0,"0"-21"0,0 0 16,-21 0-16,0 0 16,21-1-16,0 1 0,0 0 15,0 0-15,0 0 16,0 42 15,0 0-31,0 0 16,0 0-16,0 1 0,0 20 0,0 0 15,-21 1-15,21-1 0,0 0 16,-21 22-16,21-22 0,0 0 0,0 22 16,-21-22-16,21 1 0,-22-1 0,22 0 15,0 1-15,0-1 0,0-21 16,0 0-16,0 22 0,0-22 0,0 0 15,0 0-15,0 0 16,0 0-16,22-21 47,-22-21-47,21 21 0,-21-21 0,0 0 16,21 21-16,0-21 0,0 0 15</inkml:trace>
  <inkml:trace contextRef="#ctx0" brushRef="#br1" timeOffset="47544.48">19452 1334 0,'0'0'0,"21"0"63,0 0-63,1 0 15,-22-22-15,0 1 16,0 0-16,0 0 15,0 0 1,-22 21 0,1 0-1,0 0-15,21 21 16,-21 0-16,21 0 0,-21 0 16,21 1-16,0-1 15,21-21 16,0 0-31,0 0 16,0 0-16,-21-21 16,22 21-16,-22-22 0,0 1 15,0 0-15,0 0 16,0 0-16,0 0 0,-22 21 16,1 0-1,0 0 1,21 21-16,-21 0 0,21 0 15,0 0-15,0 0 16,0 1 0,21-22 15,0 0-31,-21-22 0,0 1 16,0 0-16</inkml:trace>
  <inkml:trace contextRef="#ctx0" brushRef="#br1" timeOffset="48136.14">19029 677 0,'0'-21'15,"0"0"1,0 0 0,21 21-16,-21-21 15,0 42 32,0 0-47,0 0 16,0 0-16,0 22 15,0-22-15,0 21 0,0 1 0,0-1 16,0 21-16,0-20 0,-21-1 16,21 22-16,0-22 0,0 0 0,0 1 15,0-1-15,0 21 0,0-20 16,0-22-16,0 0 0,0 0 16,0 0-16,0 1 0,0-1 0,0 0 15,0-42 48,21 0-48,0-1-15,0 22 16</inkml:trace>
  <inkml:trace contextRef="#ctx0" brushRef="#br1" timeOffset="48767.37">19494 1207 0,'0'0'0,"-21"0"31,0 0-16,21 21-15,0 0 0,0 0 16,0 0 0,21-21 15,0 0-15,-21-21-16,0 0 0,0 0 15,0 0 1,0-1-16,0 1 15,-21 21 1,0 0 0,0 0-1,21 21-15,-21 1 0,0-1 16,21 0-16,0 0 16,0 0-16,0 0 15,21-21 1,0 0-16,0 0 15,-21-21 17,0 0-17</inkml:trace>
  <inkml:trace contextRef="#ctx0" brushRef="#br1" timeOffset="52955.95">20510 931 0,'-21'-21'32,"21"0"-32,0 0 0,0 0 15,0 0 1,0-1 0,-21 22-16,21 22 46,-21-1-46,21 0 0,0 0 16,0 21-16,-21-20 0,21 20 16,0-21-16,0 21 0,0 1 0,-21-22 15,21 21-15,0-21 0,-22 1 0,22 20 16,0-21-16,0 0 0,0 0 16,0 1-16,22-22 31,-1 0-31,0-22 15,0 1-15,0 0 0,-21 0 16,21 0-16,1 0 0,-1-1 0,0-20 16,-21 21-16,21 0 0,0-22 15,-21 22-15,0 0 0,21 0 16,1-21-16,-1 42 0,0 0 31,0 21-31,-21 0 0,0 0 16,0 0-16,0 0 0,0 22 15,21-22-15,-21 0 0,0 21 0,0-20 16,21-1-16,-21 0 0,0 21 16,0-21-16,22 1 0,-1-1 15,-21 0-15,21-21 0,0 0 16,0 0-16,0 0 16,1 0-16,-1 0 0,0-21 15,0 0-15,0-1 0,0 1 0,1 0 16,-22-21-16,0 21 0,21-22 15,-21 1-15,0-22 0,0 22 0,0 0 16,0-1-16,0 1 0,0 0 16,0-1-16,0 22 0,0 0 0,-21-21 15,21 63 17,0 0-17,0 0-15,0 0 16,0 1-16,0-1 0,21 0 15</inkml:trace>
  <inkml:trace contextRef="#ctx0" brushRef="#br1" timeOffset="53328.58">21251 1058 0,'0'22'0,"21"-22"31,1 0-31,-1-22 16,0 22-16,0-21 0,0 0 0,22 21 15,-22-21-15,0 0 0,21 0 16,-21-1-16,1 1 0,-1 0 0,21-21 16,-42 21-16,21-1 0,-21 1 15,0 0-15,0 0 0,-21 21 16,0 0-16,-21 0 15,20 0-15,1 21 16,0 0-16,-21 0 0,21 1 0,-1 20 16,1-21-16,0 21 0,0 1 15,0-22-15,21 21 0,-21-21 0,21 22 16,0-22-16,0 21 0,0-21 16,0 1-16,0-1 0,21-21 0,0 21 15,0-21-15,0 0 0,0 0 16,22 0-16,-22 0 0,21 0 0,1 0 15,-1 0-15</inkml:trace>
  <inkml:trace contextRef="#ctx0" brushRef="#br1" timeOffset="53731.41">22945 804 0,'0'0'0,"0"-21"0,0 0 16,0 0-16,0 0 16,0 0-16,-22 21 0,1-22 15,0 22-15,0-21 16,0 21-16,0 0 0,-1 0 0,1 0 15,0 0-15,0 0 0,-21 21 16,20 1-16,1-1 0,-21 0 16,21 21-16,-22 1 0,22-1 0,0 0 15,-21 1-15,21-1 0,-1 0 16,1-21-16,21 22 0,0-1 0,0-21 16,0 0-16,0 22 0,21-22 15,1-21-15,-1 21 0,21 0 0,-21-21 16,22 0-16,-1 0 0,0 0 0,-21 0 15,22 0-15,-1 0 0,0 0 16,1-21-16,63-21 16</inkml:trace>
  <inkml:trace contextRef="#ctx0" brushRef="#br1" timeOffset="54210.62">23495 804 0,'0'0'15,"-21"-21"-15,0 21 0,-1 0 16,1 0-16,0-21 0,0 21 0,-21 0 16,20 21-16,1-21 15,0 21-15,0 1 0,21-1 0,-21 21 16,0-21-16,-1 22 0,1-22 16,0 42-16,21-20 15,-21-22-15,21 21 0,-21-21 0,21 0 16,0 1-16,0-1 0,0 0 15,0 0-15,21-21 0,0 0 0,0 0 16,0 0-16,1 0 0,-1 0 16,21 0-16,-21 0 0,0-21 0,1 21 15,-1-21-15,0 0 0,0-1 16,0 1-16,0-21 0,1 21 16,-1 0-16,-21-22 0,21 22 0,-21-42 15,0 41-15,0 1 0,-21 42 47,21 1-47,0-1 0,0 0 16,-21 21-16,21-21 0,-22 1 0,22-1 15,0 21-15,0-21 0,0 0 16,0 1-16,0-1 0,0 0 16,22-21-16,-1 0 15,21 0-15,0 0 16,1 0-16,-22 0 0,21-21 0,-21 21 0,22-21 15,-22-1-15</inkml:trace>
  <inkml:trace contextRef="#ctx0" brushRef="#br1" timeOffset="54624.63">23812 1122 0,'22'-21'0,"-1"-22"16,-64 107-16,86-170 0,-43 85 0,0 0 15,0 0-15,0-1 16,0 44 0,0-1-1,0 0-15,0 0 0,0 21 16,0-20-16,0-1 0,-21 0 15,21 0-15,-22 0 0,22 0 0,0 1 16,0-1-16,0 0 0,-21-21 16,21 21-16,-21-21 15,0-21 17,21 0-32,0 0 15,0-1-15,0 1 16,0 0-16,0 0 0,21-21 0,0-1 15,0 22-15,1-21 0,20-1 0,-21 1 16,21 21-16,1 0 0,-1 0 16,0-1-16,43 1 0,-43 21 15,-20 0-15,41 43 16,-42-22-16,0 0 0,1 0 16,-22 21-16,0 1 0,0-1 0,0-21 15,0 22-15,0-1 0,-22 0 16,1-21-16,0 1 0,0-1 0,21 0 0,-21 0 15,0 0-15,21 0 16,0-42 0,0 0-1</inkml:trace>
  <inkml:trace contextRef="#ctx0" brushRef="#br1" timeOffset="55342.55">25675 868 0,'0'0'0,"0"-21"0,21 21 0,-21-21 15,21 21-15,-21-22 0,22 22 16,-1-21-16,0 0 0,0 0 0,0 21 16,0-21-16,1 0 0,-1-1 15,-21 1-15,0 0 0,0 0 16,-21 21-16,-1 0 16,1 0-16,0 0 0,-21 0 0,-1 0 15,1 0-15,0 0 0,21 21 0,-22-21 16,22 21-16,0 0 0,0 1 15,0-22-15,21 21 0,0 21 16,0-21-16,0 0 16,21 1-16,0 20 0,0-21 0,21 0 15,-20 0-15,20 1 0,0 20 0,1-21 16,-1 0-16,0 22 0,1-22 16,-22 0-16,21 0 0,-21 0 0,0 0 15,-21 1-15,0-1 0,0 0 16,-21 0-16,0-21 0,-21 0 15,-1 0-15,1 0 0,-21 0 16,20 0-16,1 0 0,0 0 0,-1 0 16,1 0-16,0-21 0,20 21 0,1-21 15,-21 0-15,21-1 16,21 1-16,-21 0 0,21 0 0,-22 0 16,22 0-16,0-1 15,0 1-15,0 0 0,22 0 16,-1 0-16,0 21 0,21-21 15,-21 21-15,22-22 0,-1 1 0,22 0 16</inkml:trace>
  <inkml:trace contextRef="#ctx0" brushRef="#br1" timeOffset="55600.44">26331 593 0,'21'-21'0,"-42"42"0,42-64 0,-21 22 16,0 0-16,-21 42 31,21 0-31,-21 1 16,21 20-16,-21 0 0,21 1 15,-21-1-15,0 0 0,21 1 0,0-1 16,-22 0-16,22 1 0,-21-1 16,21 0-16,0-21 0,0 22 0,0-22 15,0 0-15,0 0 0,0 0 16,21-21-16,1 0 15,-1 0-15,0 0 0,0-21 16</inkml:trace>
  <inkml:trace contextRef="#ctx0" brushRef="#br1" timeOffset="55747.94">26035 910 0,'21'0'16,"21"-21"-16,-20 21 16,20 0-16,0 0 0,-21-21 15,22 0-15</inkml:trace>
  <inkml:trace contextRef="#ctx0" brushRef="#br1" timeOffset="56145.68">26649 741 0,'0'0'0,"-21"0"31,21 21-31,-22 0 0,1 0 16,21 1-16,-21-1 0,0 21 15,21-21-15,-21 22 0,0-22 0,21 21 16,-22-21-16,22 0 0,0 22 0,0-22 16,0 0-16,0 0 15,0 0-15,22-21 0,-1 0 16,0 0-16,0 0 0,0 0 15,22 0-15,-22 0 0,21 0 0,-21 0 16,22 0-16,-22-21 0,21 0 0,-21 0 16,22 0-16,-22 0 0,0-1 15,0-20-15,0 21 0,-21-21 0,0 20 16,0-20-16,0 0 0,0 21 16,-21-22-16,0 22 0,0 0 0,0 21 15,-22-21-15,22 21 0,-21 0 16,21 0-16,-22 0 0,22 0 0,0 21 15,0 0-15,0 0 0,-1 0 16,22 1-16,-21-1 0,21 0 16,0 0-16,0 21 0,0-20 0,0-1 15,21-21-15,1 21 0,-1-21 16,0 0-16,21 21 0</inkml:trace>
  <inkml:trace contextRef="#ctx0" brushRef="#br1" timeOffset="56557.48">27136 889 0,'0'-21'0,"0"0"0,0-22 31,0 22-31,21 0 16,0 21-16,0 0 15,0 0-15,22 0 0,-22 0 0,0 0 16,21 0-16,-21 0 0,1 21 15,20 0-15,-21 1 0,0-1 0,-21 0 16,21 0-16,-21 21 0,22-20 0,-22-1 16,0 21-16,0-21 0,0 0 15,0 1-15,-22-1 0,1 0 0,0 0 16,0 0-16,0-21 0,0 21 16,-1-21-16,1 0 15,0-21 1,21 0-1,0 0-15,0 0 0,0 0 0,0-1 16,21 1-16,-21-21 0,21 21 16,1 0-16,-1-22 0,0 22 0,-21 0 15,21 0-15,0 0 16,0-1-16,1 22 0,-1-21 0,0 21 0,0 0 16,0 0-16,0 0 0,22 0 15,-22 0 1</inkml:trace>
  <inkml:trace contextRef="#ctx0" brushRef="#br1" timeOffset="56933.63">27834 974 0,'21'0'15,"0"0"1,1-21-16,20 21 15,-21-22-15,0 1 0,0 21 16,22-21-16,-22 0 0,21 0 0,-21 0 16,1-1-16,-1 1 0,0 21 0,0-21 15,-21 0-15,0 0 0,0 0 16,-21 21 0,0 0-16,0 0 0,-22 0 0,1 21 15,21-21-15,-22 21 0,1 21 16,0-21-16,21 22 0,-22-22 0,22 21 15,0 1-15,21-22 0,0 21 16,0-21-16,0 0 0,0 22 0,0-22 16,21 0-16,0-21 0,22 21 15,-22 0-15,21-21 0,-21 0 0,22 0 16,-1 0-16,0 0 0,-21 0 0,22 0 16,-1 0-16,-21-21 15,22 21-15,-22-21 0,0 0 0,0 0 16</inkml:trace>
  <inkml:trace contextRef="#ctx0" brushRef="#br1" timeOffset="57744.68">22140 1947 0,'0'0'0,"0"-21"0,0 0 16,0-21-16,0 21 0,0-1 15,0 1-15,-21 21 16,0 0-16,21 21 16,0 1-16,-21-1 0,21 21 0,0 0 15,0 1-15,0-1 0,0 0 16,-21 1-16,21-1 0,-22 0 15,22 1-15,-21-1 0,0 0 16,21 1-16,-21-1 0,0-21 0,21 22 16,-21-22-16,21 0 0,-22 0 0,22-42 31,0-21-15,0 20-16,0 1 15,22 0-15,-1-21 0,0 21 0,0-22 16,0 22-16,0-21 0,1-1 0,20 22 15,-21 0-15,21-21 16,-20 21-16,20-1 0,0 1 0,1 21 16,-1 0-16,0 0 0,-21 0 15,22 0-15,-22 21 0,0-21 0,0 22 16,-21 41-16,0-21 16,0-20-16,0-1 0,-21 0 15,-21 21-15,21-21 0,-1 1 16,22-1-16,-21 0 15,0-21-15,42 0 32,0-21-32</inkml:trace>
  <inkml:trace contextRef="#ctx0" brushRef="#br1" timeOffset="58114.47">22691 2201 0,'21'0'0,"21"-21"31,-21 21-31,0 0 16,1-21-16,-1 0 0,0 21 15,0-21-15,0 21 0,0-21 16,1 21-16,-1-22 0,0 1 16,-21 0-16,0 0 0,0 0 15,0 0-15,0-1 16,-21 22-16,0 0 15,-1 0-15,1 0 0,0 0 0,0 22 16,0-1-16,21 0 0,-21 0 16,-1 21-16,1-20 0,0 20 0,0-21 15,0 21-15,21-20 0,0-1 0,0 21 16,0-21-16,0 0 0,0 1 16,0-1-16,21 0 0,64 0 15,-64-21-15,21 0 16,-21 0-16,22 0 0,-22 0 15,21 0-15,0-21 0,-20 0 0,20 0 0,0-1 16,-21 1-16,1 0 16,20 0-16,-21 0 0</inkml:trace>
  <inkml:trace contextRef="#ctx0" brushRef="#br1" timeOffset="58340.34">23516 1736 0,'0'0'16,"-21"0"-1,0 21-15,0 0 0,21 21 16,-22-20-16,1 20 0,0 0 0,21 1 16,-21-1-16,0-21 0,21 21 0,-21 1 15,21-22-15,0 21 0,0-21 16,0 22-16,0-22 0,0 21 16,0-21-16,21-21 0,0 22 15,0-22-15,0 0 0,0 0 16,1 0-16,-1 0 0,0 0 0,0 0 15,0-22-15,-21 1 0,21 21 16</inkml:trace>
  <inkml:trace contextRef="#ctx0" brushRef="#br1" timeOffset="58530.51">23283 2074 0,'0'0'0,"-21"0"0,0 0 16,42 0 15,0 0-15,0 0-16,1 0 0,41 0 15,-21 0-15,1 0 0,-1 0 16,-21 0-16,22 0 0,-1 0 16,0 0-16</inkml:trace>
  <inkml:trace contextRef="#ctx0" brushRef="#br1" timeOffset="58937.42">23855 2096 0,'-21'0'0,"42"0"0,-64 0 0,22 0 16,21-22-16,0 1 16,0 0-16,0 0 15,21 21-15,1 0 0,-1-21 16,21 21-16,-21 0 0,0 0 0,22 0 15,-22 0-15,0 0 0,0 0 16,0 21-16,1 0 0,-1 0 16,0 0-16,-21 1 0,0-1 0,21 21 15,-21-21-15,0 0 0,0 1 0,0-1 16,0 0-16,0 0 0,-21 0 16,0 0-16,0 1 0,-1-1 0,1-21 15,0 21-15,0-21 16,0 0-16,21-21 15,0 0 1,0-1-16,0 1 0,21 0 16,0 0-16,0 0 0,0 0 0,1-1 15,-1 1-15,-21-21 0,42 21 16,-21 0-16,0-1 0,1 1 0,-1 21 16,0-21-16,21 21 0,-21-21 15,1 21-15,20-21 0,-21 21 16,21 0-16</inkml:trace>
  <inkml:trace contextRef="#ctx0" brushRef="#br1" timeOffset="59328.54">24765 1969 0,'0'0'16,"-21"0"-16,0 0 0,-1 0 0,1 0 15,0 0-15,0 0 0,0 0 16,0 21-16,-1-21 0,1 21 15,0 0-15,0 0 0,0 0 0,0 22 16,21-22-16,-22 0 0,22 0 16,-21 22-16,21-22 0,0 0 0,0 0 15,0 0-15,0 0 0,21 1 16,1-22-16,-1 21 0,0-21 0,0 0 16,21 0-16,-20 0 0,20 0 0,0 0 15,-21 0-15,22 0 0,-1 0 16,-21-21-16,43-22 0,-43 22 15,0 0-15,0 0 0,-21 0 16,0-1-16,0-20 0,0 21 16,0-21-16,-21 20 0,0-20 0,0 21 0,0 0 15,-22 0-15,22 21 16,0 0-16,-21 0 0,-1 0 16,22 0-16,0 0 0,-21 21 15,42 0-15,-22-21 0,1 21 0,21 0 16,-21 0-16,21 1 15</inkml:trace>
  <inkml:trace contextRef="#ctx0" brushRef="#br1" timeOffset="60284.03">25612 2328 0,'0'0'0,"0"-21"16,0 0-16,0 0 16,0 0-16,21 21 0,-21-21 15,21-1-15,0 22 0,-21-21 16,21 0-16,-21 0 0,21 0 0,-21 0 15,0-1-15,0 1 0,0 0 16,0 0-16,-42 0 16,21 0-16,-21 21 0,20 0 0,1 0 15,-21 0-15,0 0 0,20 0 16,-20 21-16,21 0 0,-21 0 0,-1 21 16,1-20-16,21-1 0,-43 42 15,43-20-15,0-22 0,0 0 16,21 0-16,0 21 0,42 1 31,-21-43-31,0 0 16,1 0-16,-1 0 0,21 0 0,-21 0 15,22-21-15,-22-1 0,21 1 0,-21 21 16,22-21-16,-22 0 0,0 0 16,0 0-16,0-1 0,0 1 0,-21 0 15,22 0-15,-22 0 16,21 0-16,-21 42 47,0 0-47,0 0 0,0 0 0,0 22 15,0-22-15,0 21 0,0 0 16,0 1-16,0-1 0,-21 0 0,21 22 16,0-22-16,0 1 0,0 62 15,0-41-15,0-22 0,0 1 16,0 20-16,0-21 0,0 22 15,0-22-15,0 22 0,0-22 0,0 22 0,-22 20 16,22-41 0,-21-1-16,-21 0 0,21-21 0,0 1 15,-22-1-15,1 0 0,0-21 0,20 0 16,-20 0-16,0 0 0,-22-21 16,22 0-16,-64-22 0,64 1 15,-1 21-15,1-22 0,0 1 0,-1 0 16,22-22-16,0 22 15,21 0-15,0-1 0,0 1 0,0 0 0,21 20 16,22-20-16,20-43 16,-21 43-16,1 21 0,20-21 15,-20-1-15,-1 1 0,21 21 0,1-22 16,-22 1-16,22 0 0,-1-1 16,1 1-16,-1 0 0</inkml:trace>
  <inkml:trace contextRef="#ctx0" brushRef="#br1" timeOffset="61072.58">25887 2159 0,'0'-21'15,"21"21"-15,0 0 16,-21-21-16,21 21 16,0-21-16,1 21 0,20-22 15,-21 1-15,0 21 0,0-21 0,1 0 16,-1 21-16,0-21 0,-21 0 15,0-1-15,0 1 0,0 0 16,-21 21-16,0 0 16,-1 0-16,-20 0 0,21 21 0,-21-21 15,20 21-15,-20 1 0,21 20 0,0-21 16,0 0-16,-1 22 0,1-22 16,21 0-16,0 21 0,0-21 0,0 1 15,0-1-15,0 0 0,0 0 16,21 0-16,1 0 0,-1-21 15,0 0-15,0 0 0,21 0 0,-20 0 16,20 0-16,-21 0 0,21 0 16,-20 0-16,20-21 0,0 0 0,-21 0 15,22 21-15,-22-21 0,0-22 16,21 1-16,-20 21 0,-22 0 16,0 0-16,0-1 0,0 1 0,0 0 15,0 0-15,0 0 16,0 42 15,0 0-31,0 0 0,0 0 0,0 1 16,0-1-16,0 0 0,0 21 15,0-21-15,0 1 0,0-1 16,0 0-16,0 0 0,0 0 16,0 0-1,-22-21-15,1 0 31,21-21-31,0 0 0,0 0 16,0 0-16,0 0 0,0-1 16,0-20-16,0 21 0,21 0 15,1-22-15,-22 22 0,21 0 0,0 0 16,21-21-16,-21 20 16,1 1-16,-1 21 0,21 0 0,-21 0 15,22 0-15,-22 0 0,0 21 16,21 1-16,-21-1 0,1 0 15,-22 21-15,0-21 0,0 1 16,0-1-16,0 21 0,0-21 0,0 0 0,0 1 16,-22-1-16,1 0 0,0 0 15,0-21-15,0 21 0,21 0 16,21-42 15,0 0-31,0 21 16,0-21-16,1 0 0</inkml:trace>
  <inkml:trace contextRef="#ctx0" brushRef="#br1" timeOffset="61534.32">27199 1884 0,'0'0'0,"-21"0"31,0 0-15,0 21-16,-1 0 0,1 0 15,0 1-15,0 20 0,0-21 0,0 21 16,-1-20-16,1 20 0,21-21 16,0 0-16,-21 43 15,21-43-15,0 0 0,0 0 0,0 0 16,21 1-16,0-1 16,22-21-16,-22 0 0,0 0 0,0 0 15,0 0-15,22 0 0,-22 0 16,0-21-16,21-1 0,-20 22 0,-1-21 15,0 0-15,0 0 0,0 0 0,0 0 16,-21-22-16,22 22 0,-22-21 16,0 21-16,0-22 0,0 1 0,0 0 15,0-1-15,-22 22 0,1-21 16,0 21-16,0-1 0,0 22 16,0 0-16,-1 0 0,1 0 0,0 0 15,-21 0-15,21 0 0,-22 43 16,22-22-16,0 0 0,0 21 0,0-20 15,-1 20-15,1 21 16,21-20-16,0-22 0,0 21 0,0-21 16,0 1-16,0-1 0,21 0 15,1 0-15,-1-21 0,21 21 0,-21-21 16,22 0-16,-22 0 0,21 0 0,-21 0 16,22 0-16</inkml:trace>
  <inkml:trace contextRef="#ctx0" brushRef="#br1" timeOffset="62372.12">27792 1969 0,'0'-22'0,"0"44"0,0-65 0,0 22 0,0 0 15,0 0-15,-21 21 32,-1 0-32,22 21 15,-21 0-15,21 0 0,-21 0 0,21 22 16,0-22-16,-21 0 0,21 21 15,-21-20-15,21-1 0,0 21 16,0-21-16,0 0 0,0 1 0,0-1 16,0 0-16,0 0 0,0 0 15,0 0-15,21-21 0,0 0 0,0 0 16,0 0-16,1 0 0,20 0 16,-21 0-16,0-21 0,22 0 15,-22 21-15,0-21 0,0 0 0,0 0 16,0-1-16,22-20 0,-22 21 15,0-21-15,-21 20 0,21-20 0,22-21 16,-22 20-16,-21 22 16,21 0-16,-21 0 0,21 0 0,-21-1 15,0 44 1,0-1 0,0 0-16,-21 0 0,21 21 0,-21-20 15,21-1-15,0 21 16,-21-21-16,21 22 0,0-22 0,0 0 15,0 0-15,0 0 0,0 0 16,0 1-16,0-1 0,0 0 0,0 0 16,21-21-16,0 0 15,0 0-15,0 0 0,0 0 16,22 0-16,-22 0 0,21 0 0,-21-21 16,22 0-16,-1 21 0,-21-21 15,22-1-15,-1 1 0,0 0 16,-21-21-16,22 21 0,-22-22 0,21 22 15,-21-21-15,1 21 0,-22-1 0,0-41 16,21 42-16,-21 0 16,0-1-16,-21 1 15,-1 21-15,1 0 0,0 0 16,0 21-16,0 1 0,21-1 16,-21 21-16,21-21 0,0 0 15,-22 1-15,22-1 0,0 21 0,0-21 16,0 0-16,0 1 0,22-1 15,-1 0-15,-21 0 0,21 0 16,0 0-16,-21 1 0,21-22 16,-21 21-16,0 0 15,-21-21 17,0 0-32,0 0 0,0 0 15,-1 0-15,1 0 0,0 0 16,0 0-1,0 0-15,0 0 16,21-21 0</inkml:trace>
  <inkml:trace contextRef="#ctx0" brushRef="#br1" timeOffset="64644.27">29972 2117 0,'0'0'0,"21"0"0,0 0 15,0 0-15,-21-21 16,22 21-16,-1-22 0,0 1 16,-21 0-16,21 0 0,0 0 15,-21 0-15,0-1 0,0-20 16,0 21-16,0 0 0,0 0 15,-21-22-15,0 22 0,0 0 16,0 0-16,-1 21 16,-20 0-16,21 0 0,0 0 0,-22 0 15,22 21-15,-21 0 0,21 0 16,-22 22-16,22-22 0,0 21 0,0 0 16,0 1-16,0-1 0,-1-21 15,22 22-15,0-22 0,0 21 0,0-21 16,0 0-16,0 1 0,0-1 0,22 0 15,-1-21-15,0 0 0,0 21 16,0-21-16,22 0 0,-22 0 16,0 0-16,21 0 0,1-21 0,-22 21 0,21-21 15,-21 0-15,22-1 0,-22 1 16,0 0-16,64-85 16,-64 64-16,0 0 15,0-1-15,-21-20 0,21 20 0,0-20 16,1 21-16,-22-22 0,0 22 0,0-1 15,0 1-15,0 21 0,0 0 16,0 0-16,0-1 0,-22 44 31,22-1-31,-21 21 0,0-21 0,0 43 16,0-22-16,21 0 0,-21 22 16,-1-22-16,22 22 0,-21-22 15,21 0-15,0 1 0,0-1 16,0 0-16,0-20 0,21 20 0,1-21 15,-1 0-15,63 22 16,-41-43-16,-22 0 0,21 0 16,1 0-16,-1 0 0,0 0 0,1 0 15,-1-22-15,0 22 0,1-21 16,-1 0-16,0 0 0,-21 0 0,22 0 16,-43-22-16,0 22 0,21-21 15,-21 21-15,0-22 0,0 22 16,0 0-16,-21 0 0,0 0 0,-1-1 15,1 1-15,0 21 0,0 0 0,0 0 16,0 0-16,-1 21 0,1 1 16,0-1-16,0 0 0,0 0 15,0 21-15,-1-20 0,22-1 0,0 21 16,-21-21-16,21 0 0,0 1 16,0-1-16,0 0 0,0 0 0,0 0 15,21-21-15,1 21 0,-1-21 16,0 0-16,0 0 0,0 0 15,22 0-15,-43-21 0,21 21 16,0-21-16,0 0 0,0 0 16,-21 0-16,0-1 0,21 1 0,-21 0 15,22-21-15,-22 21 16,21-22-16,-21 22 0,0 0 0,0 0 16,0 0-16,0-1 0,0 44 31,0-1-31,0 0 0,0 0 15,0 0-15,0 0 0,0 22 16,0-22-16,0 0 0,0 0 0,0 0 16,0 1-16,0-1 0,21 0 15,0-21-15,0 21 16,0-21-16,1 0 0,-1 0 16,0 0-16,21 0 0,-21 0 0,1 0 15,-1-21-15,21 21 0,-21-21 16,0 0-16,1-1 0,-1-20 15,-21 21-15,42-64 16,-21 43-16,0-22 0,1 22 0,-22-21 16,21 20-16,0 1 0,-21 0 0,21-1 15,-21 22-15,21-21 0,-21 21 16,0-1-16,0 44 31,0-1-31,-21 0 0,0 21 16,21 1-16,-21-1 0,-22 64 15,43-64-15,0 22 16,-21-22-16,21 0 0,0 1 0,0-1 16,0-21-16,0 21 0,0-20 15,0-1-15,0 0 0,21 0 0,1 0 16,-1-21-16,0 0 0,0 21 16,21-21-16,-20 0 0,20 0 0,-21 0 15,21 0-15,1-21 0,-22 21 16,21-21-16,1 0 0,-1 0 0,-21 0 15,0-1-15,22 1 16,-22-21-16,0 21 0,0-22 0,-21 1 0,0 21 16,0-21-16,0 20 15,0-20-15,0 21 0,0 0 16,-21 21-16,0 0 16,0 0-16,-1 21 0,1 0 0,0 0 15,0 22-15,0-22 0,0 21 16,-1-21-16,1 22 0,0-22 0,21 42 15,0-42-15,0 1 16,0-1-16,0 0 0,0 0 16,21-21-16,0 0 15,1 0-15,-1 0 0,0 0 16,0 0-16,0 0 0,0-21 0,1 0 16,-1 0-16,0-1 15,0 1-15,-21-21 0,21 21 16,-21 0-16,21-22 0,-21 22 15,0 0-15,0 0 0,0 42 32,0 0-32,0 21 15,0-20-15,0-1 0,0 0 16,0 0-16,0 0 0,0 0 0,0 1 16,0-1-16,22 0 15,-22 0-15,21 0 0,0-21 16,0 0-16,0 0 0,0 0 15,1 0-15,-1 0 0,21 0 0,-21 0 16,0 0-16,22-21 0,-22 21 16,21-42-16,-21 21 0,1-22 15,-1 22-15,0-21 0,-21 21 16,0-22-16,21 1 0</inkml:trace>
  <inkml:trace contextRef="#ctx0" brushRef="#br1" timeOffset="64948.99">31390 1566 0,'-21'0'16,"42"0"-16,-63 0 0,63 0 31,21 0-31,-21 0 15,22 0-15,-1 0 0,0 0 0,1 0 16,-1 0-16,0 0 0,1-21 16,-22 21-16,21 0 0,1-21 0,-22 21 15,21 0-15,-21 0 0,0 0 16,-21-21 0,0 0 15,-21 21-16</inkml:trace>
  <inkml:trace contextRef="#ctx0" brushRef="#br1" timeOffset="76936.75">19325 3175 0,'0'0'0,"-21"21"16,0-21-16,0 0 0,21 21 16,-22-21-16,1 0 0,0 0 15,0 0-15,0 0 0,0 0 16,-1 0 0,1-21-1,21 0-15,0 0 16,0 0-16,0 0 15,0-1-15,0 1 16,21 0-16,1 0 0,-1 21 0,-21-21 16,21 0-16,0 21 0,0-22 0,0 22 15,1 0-15,-1 0 16,0 0-16,0 0 0,0 0 0,0 22 16,1-1-16,-1 0 15,-21 0-15,21 21 0,-21-20 16,0-1-16,0 21 0,0-21 15,0 22-15,0-1 0,0 0 16,-21-21-16,0 22 0,-1-1 0,1-21 16,0 22-16,-21-22 0,21 21 15,-22-21-15,22 0 0,-21 1 0,21-1 16,-43 21-16,22-42 0,21 21 16,-1-21-16,1 0 0,0 0 15,0 0-15,0 0 0,0 0 16,21-21-16,0 0 0,-22 0 15,22 0-15,0-1 0,0 1 16,0 0-16,0 0 0,0 0 0,0 0 16,0-22-16,0 22 0,22 0 15,-1 0-15,-21 0 16,21 21-16,0 0 0,0 0 0,0 0 16,1 0-16,-1 21 15,0-21-15,0 21 0,0 0 0,0 0 16,1 0-16,-22 1 0,21-1 15,0 0-15,-21 0 0,0 0 16,21-21-16,0 21 0,-21 1 0,0-1 0,21 0 16,1 0-1,-22 0 1,21-21-16,0 0 16,0 0-16,-21-21 15,21 21-15,0-21 16,1 21-16</inkml:trace>
  <inkml:trace contextRef="#ctx0" brushRef="#br1" timeOffset="77243.62">19748 3535 0,'22'0'16,"-1"0"-1,0-21 1,0 0 0,-21-1-1,0 1-15,-21 21 32,0 0-32,0 0 15,21 21 1,0 1-1</inkml:trace>
  <inkml:trace contextRef="#ctx0" brushRef="#br1" timeOffset="78116.12">20997 3239 0,'0'-22'47,"0"1"-47,21 21 0,-21-21 16,22 21-16,-1-21 0,0 0 15,0 21-15,-21-21 0,21 21 16,-21-22-16,0 1 0,0 0 15,-21 21 1,0 0-16,0 0 16,0 0-16,-22 0 0,22 0 0,-21 0 15,21 21-15,-1 0 0,-20-21 16,21 22-16,0-1 0,0-21 16,-1 21-16,1 0 0,21 0 15,0 0-15,0 1 16,0-1-16,21 0 0,1-21 0,20 42 15,-21-42-15,0 21 0,0 1 16,1-1-16,-1-21 0,0 21 16,0 0-16,0-21 0,0 21 0,1 0 15,-1 1-15,0-22 0,0 21 16,-21 0-16,0 0 0,0 0 0,0 0 16,0 1-16,0-1 15,-21 21-15,0-42 0,-22 21 16,22 0-16,-21-21 0,21 22 15,-22-22-15,1 0 0,21 0 0,-21 0 16,20 0-16,1 0 0,0 0 16,0 0-16,0 0 0,0 0 0,-1-22 15,1 1-15,21 0 0,-21 0 0,21 0 16,0 0-16,-21-22 16,0 22-16,21 0 0,0 0 0,0 0 15,21 21 16,0 0-31,0 0 16,0 0-16,1 0 0,-1 21 16,0-21-16,0 0 0</inkml:trace>
  <inkml:trace contextRef="#ctx0" brushRef="#br1" timeOffset="78399.96">21399 3366 0,'0'0'16,"0"21"15,0 0-31,0 0 16,0 0-16,0 0 0,0 1 0,0-1 15,-21 0-15,21 0 0,-21 0 16,21 0-16,0 1 0,0-1 15,0 0-15,0-42 63,0 0-63,0-1 0,0 1 0</inkml:trace>
  <inkml:trace contextRef="#ctx0" brushRef="#br1" timeOffset="78603.84">21463 3090 0,'0'0'0,"-21"0"15,0 0-15,-1 0 16,1 0-16,0 0 16,42 0 15,0 0-16,-21 22-15,22-22 0,-1 0 16,0 0-16,0 0 16</inkml:trace>
  <inkml:trace contextRef="#ctx0" brushRef="#br1" timeOffset="79468.35">21738 3281 0,'0'0'0,"42"21"32,-20-21-32,-1 0 15,0 0-15,0 0 0,21 0 16,-20 0-16,-1 0 16,0-21-16,21 21 0,-21 0 0,1-21 15,-1 21-15,0-21 0,0-1 16,0 22-16,0 0 0,1-21 0,-22 0 31,-22 21-15,1 21-16,0 0 15,0 1-15,0-1 0,0 0 16,-1 0-16,1 21 0,0-20 0,-21 20 16,21-21-16,-1 0 0,-20 22 0,0 20 15,-1-42 1,22 0-16,0 1 0,0-1 0,0-21 15,0 21-15,21 0 0,0 0 16,0-42 15,21 0-31,0 0 0,0 0 16,0-1-16,0 1 16,1 0-16,-1 21 0,0-42 15,0 42-15,0 0 0,0-21 0,1 21 16,-1 0-1,0 0 1,-21 21 0,0 0-16,0 0 0,0 0 15,21 0-15,-21 1 0,21-1 16,-21 0 0,21-21-16,1 0 0,-1 21 15,0-21-15,0 0 0,0 0 16,0 0-16,1 0 0,-1-21 15,21 21-15,-21-21 0,22 0 0,-1 21 16,-21-22-16,21 1 0,-20 0 0,20-21 16,0 21-16,-21-1 15,1-20-15,-1 21 0,0-21 0,0 20 16,-21 1-16,0 0 0,0 0 0,0 0 16,0 0-16,0-1 0,-21 22 15,0 0-15,0 0 16,-1 0-16,1 22 0,0-1 15,0 0-15,21 21 0,-21-21 16,0 1-16,-1 20 0,22-21 0,0 0 16,-21 22-16,21-22 0,0 0 0,0 0 15,0 0-15,0 0 0,0 1 16,21-1-16,1-21 0,-1 21 16,0-21-16,0 0 0,21 0 15,-20 0-15,-1 0 0,21 0 0,-21 0 16,22 0-16,-22 0 0,0-21 15,0 0-15,21 21 0,-20 0 16,-1-22-16</inkml:trace>
  <inkml:trace contextRef="#ctx0" brushRef="#br1" timeOffset="79767.69">23622 3217 0,'-21'0'31,"21"22"-31,0-1 0,-21 0 16,21 0-16,0 0 0,-22 22 0,22-22 15,0 0-15,0 0 0,-21 0 16,21 0-16,-21 1 0,21-1 0,0 0 15,-21 0-15,21 0 0,0 0 16,0 1 0,21-22 15,-21-22-31</inkml:trace>
  <inkml:trace contextRef="#ctx0" brushRef="#br1" timeOffset="80213.42">24088 3217 0,'0'0'15,"0"-21"-15,-22 0 16,1 21 0,0 0-16,0 0 0,0 0 0,0 0 15,-1 21-15,1-21 16,0 21-16,0 1 0,0-1 15,0 0-15,-1 0 0,22 0 16,0 0-16,0 1 16,22-22-1,-1 0-15,0 0 0,0 0 16,0 0-16,43 21 0,-22 0 16,-21-21-16,0 0 15,1 0-15,-1 21 0,0 0 16,-21 0-1,0 1 1,-21-22-16,0 21 16,-1-21-16,1 21 15,0-21-15,0 21 0,0-21 0,0 0 16,-1 0-16,1 0 0,0 21 0,0-21 16,0 0-1,0 0-15,-1 0 16,1-21-1</inkml:trace>
  <inkml:trace contextRef="#ctx0" brushRef="#br1" timeOffset="80420.31">23474 3069 0,'0'0'0,"-21"0"0,-1 0 16,44 0 31,-1 0-47</inkml:trace>
  <inkml:trace contextRef="#ctx0" brushRef="#br1" timeOffset="81359.77">26268 3577 0,'21'0'0,"0"0"15,0 0-15,0 0 16,1 0-16,-22-21 16,21 21-16,0-21 0,-21 0 0,0 0 15,21-1-15,-21 1 16,0 0-16,0 0 0,0 0 16,0 0-16,0-1 15,0 1-15,-21 0 0,21 0 16,-21 0-16,-22 0 0,22 21 0,0-22 15,-21 22-15,21 0 0,-22 0 16,22 0-16,-21 22 0,-1-22 0,1 21 16,21 0-16,-21 0 0,20 0 15,1 22-15,0-22 0,0 21 0,21-21 16,-21 22-16,21-22 0,0 21 0,0-21 16,0 0-16,21 1 0,0-1 15,0 0-15,0-21 0,22 21 16,-22-21-16,0 0 0,21 0 15,-20 0-15,20 0 0,-21 0 0,0 0 16,22-21-16,-22 0 0,21 21 16,-21-21-16,0-1 0,1 1 0,41-63 15,-42 41 1,0 1-16,-21 21 0,22-22 0,-22 1 16,21 0-16,-21-1 0,0 1 0,0 0 15,21 21-15,-21-22 0,0 22 16,0 0-16,0 0 0,0 0 0,0-1 15,0 44 1,0-1 0,0 0-16,-21 21 0,21-21 0,0 22 15,0-1-15,-21 0 16,21 22-16,0-22 0,-22 1 0,22-1 16,0 0-16,0 1 0,0-1 0,0-21 15,0 21-15,0-20 0,0-1 16,0 0-16,22 0 0,-1-21 0,0 21 15,0-21-15,0 0 16,0 0-16,1 0 0,-1 0 16,0-21-16</inkml:trace>
  <inkml:trace contextRef="#ctx0" brushRef="#br1" timeOffset="81997.92">27093 3239 0,'0'0'0,"-21"0"16,0 0-16,0 21 0,0-21 16,-1 21-16,1 0 0,0 0 0,21 22 15,-21-22-15,0 0 0,21 0 16,-21 21-16,21-20 0,0-1 16,0 0-16,0 0 0,0 0 0,0 0 15,0 1-15,21-1 0,0-21 16,0 0-16,0 0 0,0 0 0,22 0 15,-22 0-15,21 0 16,-21-21-16,22-1 0,-1 22 0,-21-21 16,22 0-16,-22-21 0,0 21 0,21-1 15,-21-20-15,1 21 0,-1 0 16,-21-22-16,21 22 0,-21 0 0,21 0 16,-21 0-16,21 0 0,-21-1 15,0 44 1,0-1-1,0 0-15,0 0 0,-21 0 16,0 22-16,0-22 0,21 21 0,0 0 16,-21 1-16,-1-1 0,22-21 15,-21 22-15,21-1 0,0 0 16,0 1-16,0-1 0,-21 43 16,21-22-16,0-21 0,0 1 0,0-1 15,0 22-15,0-22 0,0 0 16,0 1-16,0-1 0,0 0 15,0 1-15,0-1 0,0 0 0,0 1 0,0-1 16,0 0-16,0-21 0,-21 1 16,0-22-16,0 21 0,-1 0 15,1-21-15,0 0 0,-21 0 0,21 0 16,-22 0-16,22 0 0,-21 0 0,-43-42 16,43 20-16,-22 22 15,22-21-15,0 0 0,-1 0 16,-20-21-16,42 20 0,-1 1 15,1 0-15,21 0 0,0 0 0,0 0 16,0-1-16,21 1 0,1-21 16,-1 21-16,0 0 0,21-22 0,-21 22 15</inkml:trace>
  <inkml:trace contextRef="#ctx0" brushRef="#br1" timeOffset="82520.14">27834 3175 0,'0'0'0,"-21"0"0,0 0 32,21 21-32,-21-21 0,21 43 0,-22-22 15,22 0-15,-21 21 0,21-21 0,0 22 16,0-22-16,0 0 0,0 21 15,-21-20-15,21-1 0,-21 0 16,21 0-16,0 0 0,0 0 0,0 1 16,-21-22-1,21-22 17,0 1-32,0 0 0,0 0 15,0 0-15,0 0 0,0-22 0,0 22 16,0-21-16,21 21 0,-21-1 15,21-20-15,0 21 0,0 0 16,1 0-16,-1-1 0,21 1 0,-21 21 16,22 0-16,-22-21 0,21 21 0,0 0 15,1 0-15,-22 21 0,21 0 0,-21 1 16,22-1-16,-22 0 0,0 42 16,-21-41-16,0 20 0,0-21 15,0 0-15,0 22 0,-21-22 16,21 0-16,-21-21 0,0 21 15,-22 0-15,22-21 0,21 21 16,-21-21-16,0 0 16,21-21 15,21 0-31</inkml:trace>
  <inkml:trace contextRef="#ctx0" brushRef="#br1" timeOffset="83047.83">28808 3323 0,'0'0'0,"-21"-106"31,21 85-31,-22 0 0,22 0 0,-21 0 0,21 0 16,-21 21-16,21-22 0,-21 22 15,0 0-15,0 0 0,-1 0 16,1 0-16,0 22 0,-21-1 16,21 0-16,-1 0 15,-20 21-15,21-20 0,0 20 0,0 0 16,-1 1-16,1-22 0,21 21 0,0-21 16,0 22-16,0-1 15,0-21-15,0 0 0,21 0 0,1-21 16,-1 0-16,0 0 0,0 0 15,0 0-15,0 0 0,64-21 16,-64 21-16,0-21 0,1 0 16,-1 0-16,0 0 0,0-22 15,0 22-15,-21-21 0,0 21 0,21-22 16,-21 22-16,22-21 0,-22 21 0,0-1 16,0 1-1,0 42 1,0 1-16,-22-1 0,22 0 15,-21 0-15,21 21 0,0-20 16,0-1-16,0 0 0,0 0 0,0 0 16,0 22-16,0-22 15,0 0-15,0 0 0,21-21 16,1 21-16,-1-21 0,0 0 16,0 0-16,0 0 0,0 0 15,1-21-15</inkml:trace>
  <inkml:trace contextRef="#ctx0" brushRef="#br1" timeOffset="83980.3">29210 3175 0,'0'0'0,"-21"0"16,21 21-16,-21 0 16,21 1-16,-22 20 15,22-21-15,-21 0 0,21 0 0,-21 1 16,21 20-16,0-21 0,0 0 0,0 0 15,0 1-15,-21-1 0,21 0 16,0 21 0,-21-42-16,21 21 0,0-42 47,0 0-47,0 0 15,0 0-15,0 0 0,0-1 0,0 1 16,0 0-16,0-21 0,21 21 0,0-22 15,-21 22-15,21-21 0,0 21 16,1-1-16,-1 1 0,0 0 0,0 0 16,0 21-16,0 0 0,1 0 15,-1 0-15,0 0 0,0 0 0,0 42 16,-21-21-16,21 1 0,-21-1 16,0 21-16,0-21 0,22 22 15,-22-22-15,0 0 0,0 0 16,0 21-16,0-20 0,0-1 15,0 0-15,0 0 0,-22-21 16,1 0 0,21-21-1,0 0 1,0 0-16,21-1 16,-21 1-16,22 0 0,-22-21 0,21 21 15,0-22-15,0 22 0,0-21 16,0 21-16,22-22 0,-1 22 0,-21 0 15,22 21-15,-1-21 0,0 0 16,-21 21-16,1 0 0,-22 21 16,0 0-16,0 0 15,0 0-15,0 22 0,0-22 0,0 21 16,0-21-16,0 22 0,0-22 16,-22 21-16,22-21 0,-21 0 0,21 1 15,0-1-15,0 0 0,0 0 0,0 0 16,0 0-1,21-21-15,1 0 16,-1 0-16,21 0 0,-21-21 16,0 0-16,22 0 0,-22 0 15,0 0-15,0-1 0,22 1 0,-22-21 16,0 21-16,0-22 0,0 22 16,0-21-16,1 0 0,-22 20 0,0 1 15,0 0-15,0 0 0,0 42 31,0 0-31,-22 0 16,22 1-16,0 20 0,-21-21 16,21 21-16,-21-20 0,21-1 0,0 0 15,0 21-15,0-21 0,0 1 16,0-1-16,0 0 0,21-21 16,0 0-16,1 21 0,20-21 0,-21 0 15,0 0-15,22 0 0,-22 0 16,21-21-16,-21 0 15,0 0-15,1-1 0,-1 1 16,-21 0-16,21-21 0,-21 21 0,21-22 16</inkml:trace>
  <inkml:trace contextRef="#ctx0" brushRef="#br1" timeOffset="84320.1">30289 2900 0,'0'0'0,"0"21"0,-21-21 0,0 21 0,0-21 16,0 21-16,21 1 0,21-22 31,0 0-15,0 0-16,0 0 0,1 0 15,-1 0-15,0-22 0,-21 1 16,21 21-16,-21-21 0,0 0 15,0 0-15,0 0 16,-21 21-16,0 0 16,0 0-16,-1 0 0,1 0 15,0 21-15,0 0 0,0-21 16,0 21-16,21 0 16,0 0-16,-22 1 0,22-1 15,0 0-15,0 0 0,0 0 16,0 0-16</inkml:trace>
  <inkml:trace contextRef="#ctx0" brushRef="#br1" timeOffset="84755.86">30882 3090 0,'0'-42'15,"0"21"-15,0 0 16,0 0-16,-21 21 31,0 0-31,0 0 0,-1 0 16,1 21-16,0 0 0,0 0 15,-21 21-15,20-20 0,1 20 16,0-21-16,0 21 0,0 1 0,21 20 16,0-20-16,0-22 15,0 0-15,0 0 0,0 0 0,21 0 16,0 1-16,0-22 0,0 21 0,22-21 16,-22 0-16,21 0 15,-21 0-15,1 0 0,-1 0 0,21 0 16,-21 0-16,0 0 0,1 0 15,-1-21-15,0 21 0,-21-22 16,21 22-16,-21-21 0,0 0 16</inkml:trace>
  <inkml:trace contextRef="#ctx0" brushRef="#br1" timeOffset="84915.76">31009 3577 0,'0'0'0,"-21"0"31</inkml:trace>
  <inkml:trace contextRef="#ctx0" brushRef="#br1" timeOffset="86857.65">19029 4530 0,'0'21'16,"-21"-21"15,-1 0-15,22-21 31,0 0-32,22 21 1,-1 0-16,0-22 0,0 22 15,0 0-15,0 0 0,1 0 16,-1 0-16,0 0 0,0 0 16,0 0-16,0 0 0,1 22 15,-22-1 1,0 0-16,0 0 0,-22 0 16,1 0-16,21 1 0,-42-1 15,21 0-15,0-21 0,-1 21 16,-20 0-16,0 22 0,-1-43 15,22 21-15,0-21 0,0 0 16,21 21-16,-21-21 0,21-21 31,21 21-15,-21-21-16,21 21 16,0 0-16,0-22 0,1 22 15,-1 0-15,0 0 0,0 0 16,0 0-16,0 0 0,1 0 15,-1 0-15,0 0 0,0 0 16,0 22-16,22-22 0,-22 21 0,0 0 16,0 0-16,0 0 0,0-21 15,1 21-15,-1 1 0,-21-1 0,0 0 16,0 0-16,0 21 0,0-20 16,0-1-16,-21 0 0,-22 0 0,22-21 15,-42 42-15,41-20 0,-20-22 16,21 21-16,0-21 0,-22 0 15,22 21-15,0-21 0,0 0 16,0 0-16,0 0 0,-1 0 0,1 0 16,0 0-16,21-21 0,-21 21 15,0-21-15,0-1 0,-1 22 16,22-21 0,-21 21-16,21-21 62,21 21-62,1 0 0,-1 0 16</inkml:trace>
  <inkml:trace contextRef="#ctx0" brushRef="#br1" timeOffset="87241.43">19791 4847 0,'0'21'16,"-21"1"-1,42-22 16,-21-22-31,0 1 16,0 0 0,0 0-1,-21 21 1,-1 0-16,1 0 16,0 0-16,0 21 15,21 0-15,0 0 16,-21-21-16,21 22 15</inkml:trace>
  <inkml:trace contextRef="#ctx0" brushRef="#br1" timeOffset="90199.73">20574 4657 0,'-21'-21'0,"0"21"16,-1 0 15,22 21-15,0 0-16,0 0 31,22-21-15,-1 0-16,0 0 0,0 0 15,0 0-15,0-21 0,22 21 16,-22-21-16,0 21 0,0-21 0,22-1 16,-22 1-16,-21 0 15,21 21-15,-21-21 0,0 0 16,0 0-16,-21 21 31,21 21-15,0 0-1,-21 0-15,21 0 0,0 22 0,0-22 16,-22 0-16,22 64 0,0-64 16,0 21-16,0 0 0,0 1 15,0-1-15,0 0 0,0-20 0,0 20 16,0 0-16,0-21 0,0 22 0,0-22 16,0 0-16,0 0 15,-21 0-15,21 1 0,-42-1 0,21-21 16,0 0-16,-1 0 15,-20 0-15,21 0 0,0 0 16,-22 0-16,22-21 0,-21 21 0,21-22 16,-22 22-16,22-21 0,0 0 15,0 21-15,21-21 0,0 0 0,-21 21 16,21-21-16,0-1 16,0 1-16,0 0 0,21 21 15,-21-21-15,21 21 0,0-21 0,22 0 16,-22-1-16,0 1 0,21 0 15</inkml:trace>
  <inkml:trace contextRef="#ctx0" brushRef="#br1" timeOffset="90476.58">21167 4487 0,'0'0'0,"0"22"31,0-1-31,0 0 0,0 0 16,0 0-16,0 0 0,0 22 0,-22 20 16,22-20-16,-21-1 0,21 0 15,0 1-15,-21 41 16,21-63-16,0 22 0,0-22 0,0 0 16,0 0-16,0 0 15,21-21-15,0 0 16,1 0-16,-1 0 0,0 0 0,0 0 15,0-21-15,0 0 0,1 0 16,-1 0-16,0 0 0</inkml:trace>
  <inkml:trace contextRef="#ctx0" brushRef="#br1" timeOffset="90657.47">20997 4847 0,'0'0'16,"-21"0"-16,42 0 47,0 0-47,1-21 0,-1 21 0,21 0 15,-21-21-15,22 0 0,-22 21 0,21-21 16,-21 21-16,22-22 0,-1 1 16,0 21-16</inkml:trace>
  <inkml:trace contextRef="#ctx0" brushRef="#br1" timeOffset="91132.2">23199 4678 0,'0'-21'0,"0"42"0,-22-42 0,22 0 0,-21-1 15,21 1-15,0 0 16,0 0-16,0 0 0,0 0 16,0-1-16,-21 22 0,21-21 0,-21 0 15,21 0-15,-21 21 16,0 0-16,-1 0 0,1 0 15,-21 0-15,21 0 0,0 0 16,-22 0-16,1 21 0,21 0 0,-22 0 16,1 1-16,0 20 0,21-21 0,-22 21 15,22 1-15,-21-1 0,21 0 16,-1 1-16,1-1 0,0 0 0,0 1 16,21-1-16,0 0 0,0-20 15,0 20-15,0-21 0,21 0 0,0 0 16,0 1-16,1-1 0,62-21 15,-41 0-15,-1 0 16,0 0-16,1 0 0,20 0 0,-21 0 16,22 0-16,-1-21 0,-20-1 0,20 1 15,1 0-15,-1 0 0</inkml:trace>
  <inkml:trace contextRef="#ctx0" brushRef="#br1" timeOffset="91947.73">23664 4805 0,'0'0'0,"0"-42"0,0 20 0,0 1 16,0 0-16,0 0 0,-21 0 15,-21 21-15,21 0 16,-1 0-16,-20 0 0,21 0 0,-21 0 0,20 21 16,-20 0-16,21 0 0,-21 0 15,20 22-15,-20-22 0,21 21 0,0 1 16,0-22-16,-1 42 16,22-42-16,0 1 0,0-1 15,0 0-15,0 0 0,0 0 0,22-21 16,-1 0-16,0 0 0,0 0 0,0 0 15,22 0-15,-1 0 0,-21 0 16,21-21-16,1 0 0,-1 0 16,0 0-16,1-1 0,-1 1 0,-21 0 15,22-21-15,-22 21 0,0-1 0,0-20 16,-21 21-16,21 0 0,-21 0 0,0-1 16,-21 22 15,21 22-31,-21-1 0,0 0 0,21 0 15,0 21-15,0-20 0,-21-1 16,21 0-16,0 21 0,0-21 16,0 1-16,0-1 0,0 0 15,21-21-15,0 0 16,0 0-16,0 0 0,22 0 0,-22 0 16,0 0-16,0-21 0,0 0 15,0 21-15,22-22 0,-43 1 16,21 0-16,0-21 0,0 21 0,-21-1 15,21-20-15,-21 21 0,0 0 16,0-22-16,0 22 0,0 0 0,0 0 16,0 42 15,0 0-31,0 0 0,0 1 0,0-1 16,0 21-16,0-21 0,0 0 15,0 1-15,0-1 0,0 0 0,0 0 16,-21 0-16,21 0 0,-21-21 15,21 22-15,-21-22 32,21-22-32,0 1 0,-21 0 15,21 0-15,0 0 16,0 0-16,0-1 0,0-20 0,21 21 16,0-21-16,0 20 0,0-20 15,1 21-15,-1 0 0,21-22 16,-21 22-16,22 0 0,-1 21 0,0 0 15,1 0-15,-1 0 0,0 0 0,1 0 16,-1 0-16,0 21 0,22 85 16,-43-85-16,-21 22 0,0-1 15,0-21-15,0 21 0,0 1 16,0-22-16,-21 0 0,0 21 0,-1-20 16,1-1-16,21 0 15,0-42 16</inkml:trace>
  <inkml:trace contextRef="#ctx0" brushRef="#br1" timeOffset="92660.32">25844 4932 0,'22'-21'0,"-44"42"0,65-63 0,-43 20 0,21 1 16,0 0-16,0 0 0,-21 0 16,21 0-16,1-1 0,-1 1 0,0-21 15,0 21-15,0 0 0,-21-1 0,0 1 16,0 0-16,0 0 0,0 0 15,-21 21-15,0 0 16,0 0-16,-22 0 0,22 0 16,-21 0-16,21 21 0,-22-21 0,22 21 15,0 0-15,0 0 0,0 1 16,21-1-16,0 0 0,0 21 16,0-21-16,0 1 0,0-1 0,21 0 0,0 0 15,0 0-15,0 22 16,43-1-16,-22-21 0,-21 0 15,1 22-15,20-22 0,-21 0 0,0 0 16,-21 0-16,0 0 0,0 1 16,0-1-16,0 0 0,-21 0 0,-21-21 15,21 21-15,-22-21 0,-20 0 0,20 21 16,1-21-16,-21 0 0,20 0 16,1 0-16,0 0 0,-1-21 0,22 21 15,0-21-15,-21 0 0,20 21 0,22-21 16,0 0-16,-21-1 0,21 1 15,0 0-15,0 0 0,0 0 0,0 0 16,21-1-16,1-20 16,-1 21-16,0 0 0,21 21 0,1-21 15,-1-1-15,0 1 0,1 0 0,20 0 16,1 0-16,-22-22 0,21 22 16,1 0-16,-1 0 0</inkml:trace>
  <inkml:trace contextRef="#ctx0" brushRef="#br1" timeOffset="92884.2">26416 4530 0,'21'0'15,"-169"63"-15,275-126 0,-106 84 32,-21 0-32,0 0 0,-21 0 0,21 1 15,-21-1-15,21 21 0,-21-21 16,21 22-16,0-22 0,-22 21 16,1 0-16,21-20 0,-21 20 0,21-21 15,0 21-15,0-20 0,0-1 16,0 0-16,0 0 0,0 0 0,0 0 15,21-21 1,0 0-16,1 0 0,-1-21 16,-21 0-16,0 0 15,0 0-15,0 0 0</inkml:trace>
  <inkml:trace contextRef="#ctx0" brushRef="#br1" timeOffset="93360.92">26204 4890 0,'-21'0'0,"42"0"0,-42-22 15,42 22 1,0 0-16,22 0 16,-22-21-16,0 21 0,21-21 0,1 21 15,-1 0-15,0-21 0,1 0 16,-1 21-16,0-21 0,1 21 0,-1 0 16,-21 0-16,43-22 15,-43 22-15,0 0 0,-21 22 16,0-1-1,-21 0-15,0 0 0,0 0 16,21 0-16,-22 22 0,1-22 0,0 0 0,21 0 16,0 0-16,0 1 0,0-1 15,0 0-15,0 0 0,0 0 16,0 0-16,21-21 0,0 0 0,1 22 16,-1-22-16,21 0 0,-21 0 0,43 0 15,-43 0-15,21-22 16,-21 1-16,22 21 0,-1-21 0,-21 0 15,0 0-15,1 0 0,-1-1 16,0 1-16,-21-21 0,0 21 0,0-22 16,0 22-16,0-21 0,-21 21 15,0 0-15,-1-1 0,-20 1 16,21 0-16,-21 21 0,20 0 0,-20 0 16,21 0-16,0 0 0,-22 0 0,22 0 15,0 21-15,21 0 0,-21 1 16,21-1-16,0 0 0,0 0 15,0 0-15,21 0 0,0-21 16,0 22-16,1-1 0,-1-21 0,42 0 16</inkml:trace>
  <inkml:trace contextRef="#ctx0" brushRef="#br1" timeOffset="93760.7">27263 4805 0,'0'-21'0,"21"-43"16,0 43 0,0 21-16,0-21 0,0 21 15,22 0-15,-22 0 0,0 0 0,21 0 16,-20 0-16,20 0 0,-21 0 16,0 21-16,0 0 0,1 0 15,-1 1-15,0 20 0,-21-21 0,0 0 16,0 22-16,0-22 0,0 21 0,0-21 15,0 0-15,-21 1 0,0-1 16,21 0-16,-22-21 0,1 21 16,0-21-16,0 0 15,0 0-15,21-21 16,0 0-16,0 0 16,0-1-16,0 1 0,0 0 0,0-21 15,21-22-15,0 43 16,0 0-16,0-21 0,1 20 0,-1 1 15,0 0-15,0 0 0,0 0 0,0 21 16,22 0-16,-22-21 0,0 21 16,0 0-16,22 0 0,-22 0 0,0 0 15,0 0-15,0 0 16</inkml:trace>
  <inkml:trace contextRef="#ctx0" brushRef="#br1" timeOffset="94125.49">28003 4868 0,'0'22'0,"85"-22"31,-64 0-31,22 0 16,-22-22-16,0 1 0,21 21 0,-21-21 16,22 0-16,-22 0 0,0 0 0,0-1 15,0 22-15,1-21 16,-22 0-16,0 0 0,0 0 0,0 0 15,-22 21-15,1 0 16,0 0-16,-21 0 0,21 0 16,-22 21-16,22 0 0,-21 0 0,21 0 15,-22 0-15,22 1 0,0 20 16,0-21-16,21 21 0,0-20 0,0-1 16,0 0-16,0 21 15,0-21-15,21 1 0,0-22 0,0 0 16,22 0-16,20 0 15,-42 0-15,22 0 0,20-22 16,-21 1-16,1 21 0,-1-21 16,0 0-16,-20 0 0,20 0 0,0-1 15</inkml:trace>
  <inkml:trace contextRef="#ctx0" brushRef="#br1" timeOffset="95380.77">24765 6011 0,'0'0'0,"0"-21"0,21 0 0,-21 0 16,21 0-16,-21 0 0,0-1 16,0 1-16,0 0 0,0 0 0,-21 0 15,0 0-15,-21-1 16,20 22-16,-20-21 0,0 21 0,21 0 15,-22 0-15,1 0 0,0 0 16,-1 21-16,22-21 0,-21 22 0,21-1 16,-22 21-16,22-21 0,0 22 0,0-1 15,0-21-15,-1 21 0,-20 43 16,42-64-16,0 22 0,0-22 16,0 21-16,0-21 0,0 0 0,0 1 15,21-1-15,0-21 16,22 0-16,-22 0 0,21 0 15,-21-21-15,22-1 0,-22 1 16,21 21-16,1-42 0,-1 21 0,0 0 16,1-22-16,-1 22 0,-21-21 0,21-1 15,-20 1-15,-1 0 0,0-1 16,-21 1-16,21 0 0,-21-1 16,21 1-16,-21-21 0,0 41 0,0-20 15,0 0-15,0 21 0,0-1 16,0 1-16,-21 21 15,0 21-15,0 1 0,21-1 16,-21 21-16,21 0 0,0 22 16,0-22-16,0 1 0,-22-1 0,22 21 15,0-20-15,0-1 0,0 0 16,0-20-16,0 20 0,22-21 0,-1 21 16,0-20-16,0-22 0,21 21 15,-20 0-15,20-21 0,0 0 0,-21 0 16,22 0-16,-1 0 0,-21 0 15,85-42-15,-85 20 16,0 1-16,1 0 0,-1 0 16,0 0-16,-21 0 0,0-22 0,0 22 15,0 0-15,0 0 0,0 0 0,0-1 16,0 1-16,-21 21 16,21 21-1,0 1-15,-21-22 0,21 42 0,0-21 16,0 0-16,0 0 0,0 1 15,0-1-15,0 0 0,0 0 16,0 0-16,0 0 0,0 1 0,0-1 16,21-21-16,0 21 0,0-21 15,0 0-15,0 0 0,1 0 16,-1 0-16,0 0 0,0 0 0,0-21 16,0 0-16,1 21 0,-1-22 15,21-20-15,-21 21 0,0 0 16,-21 0-16,22-1 0,-22 1 15,0-21-15,0 21 0,0 0 16,0-1-16,0 44 31,-22-1-31,22 0 0,-21 0 16,21 0-16,-21 0 0,21 1 0,0-1 16,0 0-16,0 21 0,0-21 15,0 1-15,0-1 0,0 0 16,21 0-16,0 0 0,1-21 0,-1 0 15,0 0-15,0 0 0,0 0 16,22 0-16,-22 0 0,21 0 0,0-21 16,-20 21-16,20-21 0,21-21 15,-20 20-15</inkml:trace>
  <inkml:trace contextRef="#ctx0" brushRef="#br1" timeOffset="95648.61">26120 5884 0,'0'0'0,"0"-21"0,0 42 47,0 1-47,0-1 0,0 0 0,-22 0 16,22 21-16,-21 22 0,0-43 15,21 21-15,0 1 0,0-1 16,0 0-16,0 1 0,0 20 0,0-20 16,0 20-16,0-21 0,0 22 0,0-22 15,0 22-15,0-1 0,21-20 16,0-1-16,-21 0 0,22 1 0,-22-1 15,21 0-15,-21-21 0,21 22 16,-21-22-16,0 0 0,0 0 16,21-21-1,-21-21-15,0 0 0,0 0 16,21 0-16,-21-1 0,21 1 0</inkml:trace>
  <inkml:trace contextRef="#ctx0" brushRef="#br1" timeOffset="95992.42">26162 6096 0,'0'-42'0,"0"84"0,-21-105 0,21 20 15,0 22-15,-21 0 0,21 0 16,0 0-16,0-1 0,0 1 16,0 0-16,42-21 15,-21 42-15,0 0 0,0 0 16,1 0-16,62 0 15,-41 0-15,-22 21 0,21 0 0,-21 21 16,0-20-16,-21-1 0,0 0 16,0 21-16,0-21 0,0 1 15,-21-1-15,0 0 0,-21 0 0,21 0 0,-22 0 16,1-21-16,21 22 0,-22-22 16,1 0-16,21 21 0,0-21 0,-22 0 15,22 0-15,42 0 47,1-21-47,-1 21 0,0-22 0,0 1 16,21 21-16,-20-21 0</inkml:trace>
  <inkml:trace contextRef="#ctx0" brushRef="#br1" timeOffset="96412.18">26733 5652 0,'0'-22'0,"0"1"0,0 0 15,0 0-15,-21 21 32,0 21-32,21 0 15,-21 0-15,21 22 0,0-22 0,-21 21 16,21 1-16,-21-22 0,21 21 16,0 0-16,0-20 0,0 20 0,0-21 15,0 21-15,0-20 0,0-1 0,0 0 16,0 0-16,0 0 0,21-21 15,0 21-15,0-21 0,0 0 16,0 0-16,1 0 0,20 0 16,-21-21-16,0 0 0,0 21 15,1-21-15,-1 0 0,0 0 0,0-1 0,0 1 16,0-42 0,-21 42-16,22-1 0,-1 1 15,-21 42 1,0 1-16,0-1 15,0 0-15,0 0 0,-21 0 16,21 0-16,-22 1 0,22-1 0,0 0 16,0 0-1,0-42 17</inkml:trace>
  <inkml:trace contextRef="#ctx0" brushRef="#br1" timeOffset="96585.08">27051 5715 0,'0'21'0,"0"-42"0,0 0 0,-21 21 0,0 0 15,21-21-15,-22 21 16,1 0 0,21 21-16,0 0 15,21-21 1,1 0-16,-1 0 15,0 0-15,21 0 0</inkml:trace>
  <inkml:trace contextRef="#ctx0" brushRef="#br1" timeOffset="96863.92">27517 5609 0,'0'0'0,"-43"-21"31,22 21-31,0 0 0,0 0 15,21 21-15,-21-21 0,-1 21 0,1 22 16,21-22-16,-21 21 0,0-21 16,0 22-16,0-1 0,21 0 15,-22-20-15,1 62 0,21-63 16,0 1-16,0-1 0,0 21 16,21-21-16,1 0 0,-1-21 15,0 0-15,0 22 0,0-22 0,0 0 16,1 0-16,20 0 0,0 0 15,1-22-15,-1 22 0,21-21 0,-20 0 16,20 0-16,1 0 0,42-22 16,-43 22-16</inkml:trace>
  <inkml:trace contextRef="#ctx0" brushRef="#br1" timeOffset="97763.62">28130 5715 0,'0'0'0,"0"-42"0,0 21 0,0-1 15,-21 1-15,0 21 0,21-21 0,-21 21 16,0 0-16,0 0 0,-1 0 15,-20 21-15,21-21 0,0 21 0,0 22 16,-43 20-16,43-42 16,0 22-16,0-1 0,-1-21 0,1 22 15,0-22-15,21 21 0,0-21 0,0 0 16,0 22-16,0-22 16,21 0-16,0 0 0,1-21 15,-1 0-15,0 0 0,0 0 0,0 0 0,22 0 16,-22 0-16,0-21 0,21 0 15,-21 0-15,1 0 0,-1-1 16,0 1-16,0 0 0,0-21 0,0-1 16,1 22-16,-1-21 0,-21-43 15,0 64-15,0-21 0,21 21 16,-21-1-16,-21 44 31,21-1-31,0 0 0,-21 21 16,21-21-16,-22 22 0,22-22 15,0 21-15,0-21 0,0 22 0,0-22 16,0 0-16,0 21 0,0-20 16,22-1-16,-1-21 0,-21 21 0,21 0 15,21-21-15,1 0 16,-22 0-16,0 0 0,21 0 16,-21 0-16,1-21 0,20 21 0,-21-21 15,0 0-15,0-22 0,1 22 0,-1-21 16,0 21-16,0-43 0,-21 22 15,21-1-15,0-20 0,-21 21 0,0-22 16,22 22-16,-22-22 0,21 22 16,0 0-16,-21-1 0,0 22 15,0-21-15,0 21 0,-21 42 32,21 21-32,0-21 0,-21 22 15,21-22-15,-22 21 0,22 0 16,0 1-16,0 20 0,0-20 15,0-1-15,0 0 0,0 1 0,0-1 16,0-21-16,0 21 0,0-20 16,22 20-16,-1-21 0,0-21 0,0 21 15,0 0-15,0-21 0,22 0 16,-22 0-16,21 0 0,1 0 16,-22 0-16,21 0 0,0 0 0,1-21 15,-1 21-15,0-21 0,-20 0 16,20 0-16,-21-22 0,0 22 0,0-21 0,1 21 15,-1-22-15,-21-20 16,0 21-16,0 20 0,0 1 16,-21 21-1,-1 21-15,1 1 16,0 20-16,21-21 0,-21 21 0,0-20 16,21 20-16,0-21 0,0 0 0,0 22 15,0-22-15,0 0 0,0 0 16,0 0-16,21-21 0,0 21 0,21-21 15,1 0-15,-22 0 16,21 0-16,-21 0 0,22-21 16,41 0-16,-62 0 0,20 0 0,0 0 15,1-1-15,-1-20 16,-21 21-16</inkml:trace>
  <inkml:trace contextRef="#ctx0" brushRef="#br1" timeOffset="98108.42">28236 5419 0,'64'0'16,"-43"0"-16,64-21 0,-43-1 15,21 22-15,-20-21 0,20 21 0,1-21 16,-1 21-16,1-21 0,-1 21 16,1 0-16,-1-21 0,1 21 0,-1 0 15,-20-21-15,-1 21 16,0-22-16,1 22 0,-22 0 0,0 0 15,0 0-15,-42 0 32,0 0-32</inkml:trace>
  <inkml:trace contextRef="#ctx0" brushRef="#br1" timeOffset="99168.81">18965 7366 0,'0'-63'16,"0"126"-16,0-148 0,0 64 0,0 0 15,0 0-15,0 0 0,0 0 0,0 42 32,0 0-32,0 21 0,0-21 0,-21 22 15,21-1-15,-21 0 0,0 22 16,0-22-16,-1 1 0,1-1 16,0-21-16,-21 21 0,21-20 0,-22 20 15,22-21-15,0 0 0,0 0 0,0 1 16,-1-1-16,1-21 15,42 0 1,1 0-16,-1-21 16,0 21-16,0-22 0,21 1 15,-20 21-15,-1-21 0,21 21 16,-21-21-16,22 21 0,-22 0 0,21-21 16,-21 21-16,22 0 0,-22-21 15,21 21-15,-21 0 0,0-22 0,1 1 16,20 0-16,-42 0 15,21 21-15,-21-21 0,0 0 16,0-1-16,0 1 0,0 0 16,0 0-16,0 0 15,-21 21-15,21-21 0,-21 21 16,21 21-16,-21 0 16,21 0-16,0 0 0,0 0 15,0 22-15,-22-1 0,22-21 0,0 22 16,-21-22-16,21 21 0,0-21 15,0 0-15,-21 22 0,21-22 16,0 0-16,0 0 0,0 0 16,0 1-1,0-44 1,21 22 0,0-21-16,-21 0 0,22 21 15</inkml:trace>
  <inkml:trace contextRef="#ctx0" brushRef="#br1" timeOffset="99340.31">19431 7557 0,'0'21'16,"0"0"15,21-21 0</inkml:trace>
  <inkml:trace contextRef="#ctx0" brushRef="#br1" timeOffset="99899.99">20341 7387 0,'-42'21'16,"42"1"-1,21-22 1,21 0-16,-21 0 0,1 0 16,20 0-16,-21 0 0,21-22 0,1 1 15,-1 21-15,-21-21 0,22 0 16,-1 0-16,-21 0 0,21-1 15,-20 1-15,-1 0 0,-21 0 0,0 0 16,0 0-16,0-1 0,0 1 16,0 0-16,0 0 0,0 0 15,-21 21-15,-1 0 16,1 0-16,0 0 0,0 0 16,21 21-16,-21 21 0,0-21 15,21 22-15,-22-1 0,22 0 16,0 1-16,0 20 0,-21-20 0,21-1 15,-21 64-15,21-64 16,0 0-16,0 1 0,0-1 0,0-21 16,0 22-16,0-22 0,-21 21 15,21-21-15,0 0 0,0 1 0,-21-1 16,21 0-16,-21-21 16,-1 0-16,1 0 0,0 0 15,0 0-15,-21 0 0,20-21 16,1 21-16,0-21 0,0-1 0,-21 1 15,20 0-15,1 0 0,0 21 0,21-21 16,0 0-16,-21-1 0,21 1 16,0 0-16,0 0 15,21 0-15,0 21 0,0-21 0,1 21 16,-1-22-16,21 22 0</inkml:trace>
  <inkml:trace contextRef="#ctx0" brushRef="#br1" timeOffset="100172.41">21103 7176 0,'0'0'0,"0"21"32,0 0-32,-21 0 0,21 21 0,-21-20 15,0 20-15,21 0 16,0 1-16,0-1 0,-22 0 0,1 1 0,21-1 15,-21 0-15,21 1 0,0-22 16,0 21-16,0-21 0,0 0 16,0 1-16,0-1 0,0 0 0,21 0 15,0-21-15,1 0 16,-1 0-16,0 0 16,0-21-16,-21 0 0,21 21 15,-21-21-15</inkml:trace>
  <inkml:trace contextRef="#ctx0" brushRef="#br1" timeOffset="100328.32">20870 7620 0,'0'0'0,"-21"0"0,42 0 32,0 0-32,1 0 15,-1 0-15,0 0 0,21 0 16,-21 0-16,22-21 0,-22 0 15,0 21-15</inkml:trace>
  <inkml:trace contextRef="#ctx0" brushRef="#br1" timeOffset="100832.54">22627 7324 0,'0'-21'0,"0"42"0,0-85 0,21 43 0,-21 0 15,0 0-15,0 0 0,0-1 16,0 1-16,-21 0 0,-21-21 16,21 42-16,-1 0 0,-20 0 15,21 0-15,-21 0 0,20 0 0,-20 21 16,0 0-16,-1 0 0,22 0 15,-21 22-15,0-1 0,20 0 0,1 1 16,0 20-16,0-20 0,0-1 0,21 21 16,-21-20-16,21-1 0,0 0 0,0 1 15,0-22-15,0 21 16,21-21-16,0 22 0,0-22 0,0 0 16,0 0-16,22 0 0,-22-21 0,21 22 15,1-22-15,-1 0 0,21 0 16,-20 0-16,20 0 0,-20 0 0,20-22 15,-21 1-15,22 0 0</inkml:trace>
  <inkml:trace contextRef="#ctx0" brushRef="#br1" timeOffset="101692.45">23114 7514 0,'0'-21'0,"0"42"0,0-84 16,0 42-16,0-1 0,0-20 0,0 21 0,-42 0 15,20 21 1,1 0-16,0 0 0,0 0 0,0 21 15,0 0-15,-1 0 0,-20 0 0,42 1 16,-21 20-16,0 0 0,0-21 16,-1 22-16,22 20 0,0-42 15,0 22-15,0-22 0,0 0 0,0 0 16,0 0-16,0 1 0,22-22 16,-22 21-16,21-21 0,0 0 15,0 0-15,21 0 0,-20 0 16,-1-21-16,0-1 0,0 22 15,21-21-15,-20 0 0,-1 0 0,0 0 16,0 0-16,-21-1 0,21 1 0,-21 0 16,0-21-16,21 21 0,-21-1 15,0 1-15,0 0 0,0 0 0,0 0 16,0 42 0,0 0-1,0 0-15,0 0 0,0 1 0,0-1 16,0 21-16,0-21 0,0 0 15,0 1-15,0-1 0,0 0 0,0 0 16,0 0-16,22-21 0,-1 21 0,0-21 16,0 0-16,0 0 0,22 0 15,-22 0-15,21 0 0,-21 0 0,22-21 16,-22 21-16,21-21 0,-21 0 16,22 0-16,-22 0 0,0-1 15,0 1-15,-21 0 0,0-42 16,0 41-16,0 1 0,0-21 0,0 21 15,0 0-15,0-1 0,0 1 16,0 42 0,0 1-1,0-1-15,0 21 0,0-21 0,0 0 16,-21 1-16,21 20 0,0-21 16,0 0-16,0 0 0,0 1 0,0-1 15,0 0-15,0 0 0,0 0 16,-21-21-16,0 0 31,-1-21-15,22 0-16,0 0 0,0 0 15,0-1-15,0 1 0,0-21 16,0 21-16,22-22 0,-1 1 0,0 0 16,0 21-16,21-22 0,1 1 0,-1 0 15,0-1-15,1 22 0,20 0 16,1 0-16,20 21 15,-20 21-15,-22 0 0,1 0 0,-1 22 16,0-22-16,-21 21 0,1 0 16,-1 1-16,-21-1 0,0 0 0,0 1 15,0-22-15,0 21 0,-21-21 16,21 1-16,-22 20 0,1-21 0,0-21 16,0 21-16,21 0 0,-21-21 15</inkml:trace>
  <inkml:trace contextRef="#ctx0" brushRef="#br1" timeOffset="102364.07">25569 7345 0,'21'-42'31,"1"20"-31,-22 1 16,42 21-16,-21-21 0,0 0 16,22-43-16,-43 43 15,21 0-15,-21 0 0,0 0 16,-21 21-16,-1 0 0,-20-21 16,21 21-16,-21 0 0,-1 0 0,1 0 15,21 0-15,-22 0 0,22 0 16,-21 21-16,21-21 0,0 21 0,-1 0 15,22 0-15,0 0 0,0 1 16,0-1-16,0 21 0,43-21 16,-22 0-16,0 22 0,64 20 15,-64-42-15,21 22 0,1-22 16,-1 21-16,-21-21 0,0 1 16,22 20-16,-43-21 0,0 0 0,0 22 15,0-22-15,-22 0 0,1 0 16,0 0-16,-21 0 0,-64 1 15,64-22-15,-1 21 0,1-21 16,0 0-16,-1 0 0,1 0 0,21 0 16,-22-21-16,1-1 15,21 22-15,0-21 0,0 0 0,-1 0 16,1 0-16,21-22 0,0 22 0,0-21 16,0 21-16,0-22 0,0 1 15,0 0-15,21-43 16,1 64-16,-1 0 0,21 0 15,-21-1-15,0 1 0,22 21 0,-22-21 16,21 21-16,-21-21 0,22 21 0,-1 0 16,0-21-16</inkml:trace>
  <inkml:trace contextRef="#ctx0" brushRef="#br1" timeOffset="102612.22">26162 6943 0,'0'0'15,"0"-21"1,-21 21-16,0 21 16,-1-21-16,1 21 0,0 0 0,21 21 15,-21-20-15,21 20 0,-21 0 16,21 22-16,0-22 0,-21 0 0,-1 22 16,22-22-16,-21 1 0,21-1 0,0 0 15,0-21-15,0 22 16,0-22-16,0 0 0,0 21 15,0-20-15,21-22 0,1 0 16,-1 0-16,0 0 0,0 0 16,-21-22-16</inkml:trace>
  <inkml:trace contextRef="#ctx0" brushRef="#br1" timeOffset="103141.3">25739 7451 0,'-22'0'16,"44"0"-16,-65 0 0,64 0 31,22 0-31,-22 0 0,21 0 0,1 0 16,-1-21-16,0 21 15,22-22-15,-22 22 0,22-21 0,-22 21 0,21-21 16,-20 0-16,20 21 0,-20-21 16,-1 0-16,0 21 0,-21-22 15,1 22-15,-1 0 0,-42 0 16,-1 0-1,1 22-15,0-1 0,0 0 16,0 0-16,0 0 0,-1 0 0,22 22 16,-21-22-16,0 0 0,21 21 15,0-20-15,0 20 0,0-21 0,0 0 16,0 0-16,0 1 0,0-1 0,0 0 16,21-21-16,0 0 15,22 0-15,-22 0 0,0 0 16,21 0-16,-20 0 0,20 0 0,0-21 15,1 21-15,-1-21 0,-21-1 0,21 1 16,1 0-16,-22-21 0,0 21 16,0-64-16,-21 43 15,0-1-15,0 22 0,-21-21 16,-21 21-16,21-1 0,-22 1 16,22 0-16,-21 0 0,-1 21 0,22 0 0,-21 0 15,21 0-15,0 21 16,-1 0-16,1 0 0,0 1 0,21-1 15,-21 0-15,21 0 0,0 0 0,0 0 0,0 1 16,0-1-16,21 0 16,0 0-16,0-21 0,1 21 0,20-21 15,0 0-15,-21 0 0,22 0 16</inkml:trace>
  <inkml:trace contextRef="#ctx0" brushRef="#br1" timeOffset="103508.51">26882 7408 0,'0'0'0,"21"-105"32,0 105-32,-21-22 0,21 1 0,0 0 0,-21 0 15,21 21-15,1-21 0,-1 21 16,0 0-16,0 0 0,0 0 16,22 0-16,-22 21 0,0-21 0,0 21 15,0 21-15,22-20 0,-22-1 0,0 21 16,0-21-16,0 43 15,-21-22-15,0-21 0,0 22 0,0-22 16,0 0-16,0 0 0,0 0 0,0 0 16,-21 1-16,0-22 15,0 0-15,0 0 16,21-22-16,0 1 16,0 0-16,0 0 15,0 0-15,0 0 0,21-1 16,0 1-16,0-21 0,-21 21 0,21-22 15,0 22-15,1 0 0,-1-21 16,21 21-16,-21-1 0,0 1 0,1 0 16,20 21-16,-21-21 0,0 21 15,0 0-15,22 0 0,-22 0 0</inkml:trace>
  <inkml:trace contextRef="#ctx0" brushRef="#br1" timeOffset="103845.32">27686 7472 0,'0'0'0,"21"0"16,0 0-16,0 0 0,1 0 15,-1 0-15,0 0 0,0-21 16,21 0-16,-20-1 0,20 22 0,-21-21 16,0 0-16,0 0 0,1 0 0,-1-22 15,-21 22-15,0 0 0,0-21 16,0 21-16,0-1 0,-21 22 15,-1 0-15,1 0 0,-21 0 16,0 22-16,20-22 0,-20 21 16,21 21-16,-21-21 0,20 22 0,1-1 15,0-21-15,0 21 0,21 1 0,-21-22 16,21 21-16,0-21 0,0 1 16,0-1-16,21 0 0,0 0 0,0-21 15,0 0-15,22 21 0,-22-21 16,0 0-16,21 0 0,1 0 0,-22 0 15,21-21-15,1 21 0,-1-21 0,0 0 16,1 0-16</inkml:trace>
  <inkml:trace contextRef="#ctx0" brushRef="#br1" timeOffset="105532.53">29083 7027 0,'21'0'0,"-42"0"0,42 22 31,-21-1-31,0 0 15,0 21-15,-21-21 0,21 22 0,-21-22 16,0 21-16,21 1 0,-22-22 16,22 21-16,0-21 0,0 22 0,-21-22 15,21 0-15,-21 0 0,21 0 16,-21-21-16,21 21 0,0 1 16,-21-22-1,0-22 1,21 1-16,0 0 15,0 0-15,0 0 0,0-22 0,0 22 16,0-21-16,0 0 16,21-1-16,0 1 0,0 21 0,0-22 15,22 1-15,-22 21 0,21-21 0,0 20 16,1 1-16,-1 21 0,43-21 16,-43 21-16,0 0 0,-20 0 15,20 0-15,-21 21 0,21 0 0,-20 1 16,-22 20-16,0-21 0,0 21 15,0 1-15,0-1 0,0-21 16,0 22-16,0-22 0,0 21 0,0-21 16,-22 0-16,22 1 0,-21-1 0,21 0 15,0 0-15,21-21 16,1 0 0,-1 0-16,0 0 15,21 0-15,-21 0 0,1-21 0,20 0 16,0 21-16,-21-21 0,22-1 0,-22-20 15,0 21-15,21 0 0,-20-22 16,-1 22-16,0-21 0,-21 21 16,0-22-16,0 22 0,21 0 15,-21-21-15,0 21 0,0-1 16,0 1-16,-21 21 16,0 0-1,21 21-15,0 1 0,-21-1 0,21 0 16,-22 21-16,22-21 0,-21 22 15,21-22-15,-21 21 0,21-21 0,0 22 16,0-1-16,0-21 0,0 0 16,0 1-16,0-1 15,21 0-15,0-21 0,1 0 16,-1 0-16,0 0 0,0 0 0,21 0 16,-20 0-16,-1-21 15,21 0-15,-21-1 0,0 1 0,22 0 0,-22 0 16,0 0-16,0-22 0,0 22 15,1-21-15,-1 21 0,0-22 0,-21 22 16,21-21-16,-21 21 0,0 0 16,0-1-16,0 1 0,0 42 31,0 1-15,0-1-16,0 21 0,0 0 0,-21 22 15,0-22-15,21-21 16,0 22-16,0-22 0,0 21 15,0-21-15,0 1 0,0-1 0,21 0 16,0 0-16,0-21 0,0 0 16,1 0-16,-1 0 0,0 0 0,21 0 15,-21 0-15,1 0 0,20-21 16,-21 0-16,21 0 0,-20-1 0,20 1 16,-21 0-16,0-21 0,0 21 0,1-22 15,20-41 1,-21 62-16,0-20 0,-21 0 0,21 21 15,-21-22-15,22 22 0,-22-21 16,0 21-16,0-1 0,-22 22 31,1 22-15,0-1-16,21 0 0,0 21 0,0-21 16,-21 22-16,21-1 0,-21-21 15,21 22-15,0-1 0,0 0 0,0 1 16,0-22-16,0 21 0,0-21 15,0 0-15,0 1 0,21-1 0,0 0 16,0-21-16,0 0 0,1 0 16,20 0-16,-21 0 0,0 0 15,22 0-15,-22 0 0,0-21 16,21 0-16,-21-1 0,22 1 16,-22 0-16,0-21 0,21 21 0,-20-22 15,-1 1-15,0 0 0,0-1 16,0 1-16,-21 0 0,21-1 0,1 1 15,-22 0-15,0 20 0,0 1 16,0 0-16,0 0 0,0 0 0,0 0 16,0 42-1,0 0-15,-22 21 16,22-21-16,-21 1 0,21 20 0,-21 0 16,21-21-16,0 22 0,0-1 15,0 0-15,0 1 0,0-22 16,0 21-16,0-21 0,0 22 15,0-22-15,0 0 0,21-21 0,-21 21 16,21 0-16,1-21 0,-1 0 0,0 0 16,0 0-16,0 0 0,0 0 15,22 0-15,-22-21 0,0 21 0,0-21 16,0 0-16,1 21 0,-1-21 16,-21 0-16</inkml:trace>
  <inkml:trace contextRef="#ctx0" brushRef="#br1" timeOffset="105716.45">31813 7260 0,'0'0'0,"0"21"0,0 1 78,-21-22-78,0 21 15,-21-21-15,21 21 0,-22 0 16</inkml:trace>
  <inkml:trace contextRef="#ctx0" brushRef="#br1" timeOffset="110164.81">19008 9081 0,'0'0'0,"21"-22"62,0 22-62,0 0 0,0 0 16,0 0-16,1 0 0,-1 0 0,21 0 15,-21 0-15,0 0 0,1 0 16,-1 0-16,0 0 0,0 0 16,0 0-16,-42 0 47</inkml:trace>
  <inkml:trace contextRef="#ctx0" brushRef="#br1" timeOffset="110784.72">19029 9059 0,'-64'64'16,"64"-43"-1,-21 0-15,-21 43 16,42-43-16,0 0 0,-21 0 0,21 0 15,-22 1-15,22-1 0,0 0 16,-21 0-16,21 0 0,0 0 16,21-21 46,-21-21-62,22 21 0,-22-21 16,21 21-16,0-21 15,0 21-15,0 0 0,0-21 16,1 21-16,-1 0 0,0 0 16,0 0-16,0-21 0,22 21 0,-22 0 15,0 0-15,21 0 0,-21 0 0,1 0 16,20 0-16,-21 21 0,0-21 16,0 21-16,1-21 0,-1 21 0,-21 0 15,0 0-15,21 1 16,-21-1-16,0 0 0,0 0 15,0 0-15,0 0 0,-21 1 0,0 20 16,-1-21-16,1 0 0,-42 0 16,20 1-16,22-1 0,-21 0 15,21-21-15,-22 21 0,22-21 0,-21 0 16,21 21-16,0-21 0,-22 0 0,1 0 16,21 0-16,0 0 0,-1 0 15,1 0-15,0 0 0,21-21 16,-21 21-16,0 0 0,21-21 15,0 0 1,0 0 15,21 21-15,0-22-16,0 1 16,0 21-16,1 0 0</inkml:trace>
  <inkml:trace contextRef="#ctx0" brushRef="#br1" timeOffset="111185.56">19748 9589 0,'0'0'0,"0"21"16,0 0-16,0 0 16,22-21-16,-1 0 15,0 0 17,0-21-32,-21 0 15,0 0 1,0-1-16,0 1 15,-21 21 17,0 21-17,21 1 1</inkml:trace>
  <inkml:trace contextRef="#ctx0" brushRef="#br1" timeOffset="120196.27">20997 9631 0,'0'0'0,"21"-21"62,-21 0-46,0-1-16,0 1 15,0 0-15,0 0 0,-21 0 16,0 0-16,0-1 16,0 22-16,21-21 0,-43 21 0,22 0 15,0 0-15,0 0 0,0 0 0,-22 0 16,22 0-16,0 0 0,-21 0 15,21 0-15,-1 21 0,-20 1 16,21-22-16,0 21 0,0 0 0,-1 21 16,1-21-16,0 1 0,21-1 15,-21 21-15,21-21 0,0 22 0,0-22 16,0 0-16,0 0 0,0 0 0,0 0 16,0 1-16,21-1 0,0 0 15,0-21-15,1 21 0,20-21 0,-21 0 16,0 0-16,22 0 0,-22 0 0,0 0 15,21 0-15,-21-21 0,22 21 16,-22-21-16,0 0 0,0-1 0,0 1 16,1 0-16,-1-21 0,0 21 0,0-22 15,-21 1-15,0 0 16,21-1-16,-21 1 0,21 0 0,-21-1 16,0-20-16,22 20 0,-22 1 0,21 0 15,-21-1-15,0 1 0,0 21 16,0-21-16,0 20 0,0 1 0,21 0 15,-21 42 17,0 0-32,0 1 0,0 20 15,0-21-15,0 21 0,0-20 16,0 20-16,0 0 0,0-21 0,0 22 16,0-1-16,0 0 0,0 1 15,0-1-15,0-21 0,0 22 16,0 41-16,0-63 0,0 1 15,0 20-15,21-21 0,-21 0 16,21-21-16,0 21 0,1-21 0,-1 0 16,21 0-16,-21 0 0,0 0 0,22 0 15,-22 0-15,21 0 0,-21 0 16,22-21-16,-22 21 0,21-21 0,-21 0 16,22 21-16,-22-21 0,21 0 15,-21-1-15,1 1 0,-1 0 0,0 0 16,0 0-16,-21-43 15,0 43-15,0 0 0,0 0 0,0 0 16,0-22-16,0 22 16,-21 0-16,0 0 0,0 21 0,-1 0 15,1 0-15,0 0 0,0 0 16,0 21-16,0 0 16,-1 0-16,1 0 0,0 1 0,0-1 15,0 21-15,0-21 0,-1 22 0,1-22 16,21 21-16,0-21 0,-21 0 15,21 22-15,0-22 0,0 0 0,0 0 16,0 0-16,0 1 0,0-1 0,21-21 16,0 0-16,1 0 15,-1 0-15,0 0 0,0 0 16,0 0-16,22-43 0,-22 22 16,0 0-16,0 0 0,21 0 15,1-43-15,-22 22 0,0 0 16,0-1-16,-21 22 0,21-21 0,-21 21 15,22-1-15,-22 1 0,0 0 16,0 42 0,0 0-1,0 1-15,0-1 0,0 0 16,-22 21-16,22-21 0,0 22 0,0-22 16,0 0-16,0 21 0,0-20 15,0-1-15,0 0 0,22 0 16,-1 0-16,0 0 0,0 1 0,0-1 15,22-21-15,-22 0 0,0 0 16,42 0-16,-41 0 0,-1 0 16,21-21-16,-21-1 0,0 1 0,1 0 15,-1 0-15,0-21 0,0-1 16,0 1-16,-21 0 0,0-1 0,21-20 16,1-85-16,-22 105 15,21-20-15,-21-1 0,0 22 16,0 0-16,0-1 0,0 1 0,0 0 15,0 20-15,0 1 0,0 64 32,0-22-32,0 21 15,0-21-15,-21 22 0,21 20 16,0-21-16,-22 1 0,22-1 0,0 0 16,-21 22-16,21-22 0,0 1 0,0-1 15,0 0-15,0 1 0,0-1 16,0-21-16,0 21 0,21-20 0,1 20 15,-1-21-15,0 0 0,0-21 0,0 21 16,0-21-16,1 0 0,20 0 16,-21 0-16,0 0 0,0 0 0,22 0 15,-22-21-15,21 0 0,1 0 16,-22 0-16,21 0 0,0-22 16,-20 22-16,41-64 0,-42 43 15,0 21-15,1-21 0,-22 20 0,0 1 16,0 0-16,0 0 0,0 0 15,-22 21-15,1 0 0,0 0 0,0 0 16,0 0-16,-22 0 0,22 21 0,-21 0 16,21 0-16,-43 22 15,22-1-15,21-21 0,0 0 0,21 22 16,0-22-16,-22 21 0,22-21 16,0 22-16,0-22 0,0 0 15,0 0-15,0 0 0,22 0 0,-1-21 16,0 0-16,0 0 0,0 0 15,0 0-15,22 0 0,-22-21 16,0 21-16,0-21 0,0-21 0,22 21 16,-22-1-16,0-20 0,0 0 0,0 21 15,1-22-15,-1 1 0,-21 21 16,21 0-16,-21-1 0,21 1 0,-21 0 16,0 42-1,0 0-15,0 1 16,0 20-16,0-21 0,0 21 15,0-20-15,0-1 0,0 21 0,0-21 16,0 22-16,0-22 0,0 0 16,21 0-16,0 0 0,1-21 0,-1 21 15,0-21-15,0 0 0,0 0 0,0 0 16,1 0-16,-1 0 0,0-21 16,0 0-16,21 0 0,-20 0 0,-1 0 15,0-22-15,0 22 0,0-21 16,0-1-16,1 22 0,-22-21 0</inkml:trace>
  <inkml:trace contextRef="#ctx0" brushRef="#br1" timeOffset="120421.15">22140 9250 0,'-21'21'15,"42"-42"-15,-42 63 16,42-42 0,0 0-16,22 0 0,-22 0 0,0 0 15,21 0-15,-20 0 0,20-21 0,0 21 16,1-21-16,-22 21 16,21 0-16,-21-21 0,22 21 0,-22 0 15,21-21-15</inkml:trace>
  <inkml:trace contextRef="#ctx0" brushRef="#br1" timeOffset="121132.35">24490 9356 0,'-43'-64'16,"22"64"-1,0 0-15,0 0 16,21 21-16,-21 1 15,21-1-15,0 0 0,0 0 16,0 0-16,0 0 0,0 1 0,0-1 16,0 21-16,0 0 0,0 1 15,0-22-15,0 0 0,0 0 16,0 0-16,21 1 0,0-1 16,0-21-16,0 0 0,1 0 0,-1 0 15,0 0-15,0 0 16,0-21-16,0-1 0,22 1 0,-22 0 15,0 0-15,0 0 0,0 0 0,1-22 16,-1 22-16,-21 0 0,0-21 16,0 20-16,0 1 0,0 0 0,0-21 15,0 21-15,0 42 32,0 0-17,0 0-15,0 0 0,0 0 16,0 1-16,0 20 0,0-21 15,0 0-15,0 0 0,0 1 16,0-1-16,21 0 0,0-21 16,0 0-16,0 0 0,22 0 15,-22 0-15,21 0 0,-21-21 0</inkml:trace>
  <inkml:trace contextRef="#ctx0" brushRef="#br1" timeOffset="121489.14">25315 9186 0,'0'-21'16,"0"42"-16,0-63 0,-21 42 16,0 21-1,21 0 1,-21 22-16,21-22 0,0 0 16,0 21-16,-21-20 0,21 20 0,-22 0 15,22 1-15,-21-1 0,21 21 16,-21-20-16,21 20 0,0 1 15,0-1-15,-21 1 0,21-1 0,-21 1 0,0-1 16,21 1-16,0-1 0,-22 22 16,1-22-16,21 22 0,-21-21 0,0 20 15,21-20-15,0 20 0,-21-20 0,0-1 16,21 1-16,-22-22 0,22 22 16,0-22-16,0 0 0,0-20 15,0-1-15,0 0 0,22-21 16,-1-21-16,0 0 15,-21-1-15,21 1 0,0-21 16,0 21-16,1-22 0,-1 1 0,0-21 16,0 20-16,-21-20 0</inkml:trace>
  <inkml:trace contextRef="#ctx0" brushRef="#br1" timeOffset="121836.98">25336 9716 0,'0'-64'16,"0"128"-16,-21-170 0,0 63 0,21 1 0,0 0 15,0-1-15,0 1 0,0 21 16,0-21-16,0 20 0,0-20 0,0 21 0,0 0 16,21-22-16,22 1 15,-22 21-15,42 0 16,-20 21-16,-22 0 0,21 0 0,0 0 16,-20 21-16,20 0 0,-21 0 15,0 0-15,0 1 0,-21-1 0,0 42 16,0-42-16,-21 22 0,-21-22 15,21 0-15,-22 0 0,1 0 16,0 22-16,-1-22 0,-20 0 0,21 0 16,-1 0-16,22-21 0,-21 22 15,-1 20-15,22-42 16,0 21-16,21 0 16,21-21-1,0 0-15,1 0 0,-1-21 16,0 21-16,0-21 0,21 0 0,1 0 15,-1-1-15,0 1 0,1 0 0</inkml:trace>
  <inkml:trace contextRef="#ctx0" brushRef="#br1" timeOffset="122520.36">26077 9208 0,'0'0'0,"-21"0"31,0 0-31,21 21 15,-21 0-15,0-21 0,-1 21 0,22 0 16,-42 43-16,21-43 0,21 0 16,0 21-16,0-20 0,0-1 15,0 0-15,0 21 0,0-21 0,0 1 16,0-1-16,21 0 0,0-21 16,0 0-16,1 0 15,-1 0-15,0 0 0,0 0 16,-21-21-16,0 0 0,0-1 15,0 1-15,0 0 0,0 0 0,0-21 16,0 20-16,0-41 16,0 21-16,-21 20 0,21 1 15,0-21-15,0 21 0,0 0 0,21-1 16,-21 1-16,42 0 0,-20 21 0,-1 0 16,0-21-16,21 21 0,-21 0 15,1 0-15,20 0 0,-21 21 0,21-21 16,-20 21-16,-1 0 0,0 1 0,0-1 15,0 0-15,0 21 0,1-21 16,-22 1-16,0 20 0,0-21 0,0 21 16,0-20-16,0-1 0,0 0 15,0 0-15,0 0 16,0 0-16,-22 1 0,1-22 16,0 0-1,21-22 1,0 1-16,0 0 0,0 0 15,0-21-15,0 20 0,0 1 0,0-21 16,21 21-16,0-22 0,1 1 16,-1 21-16,0-21 0,42-1 15,-20 22-15,-1 0 0,0 0 16,1 21-16,-22 0 0,21 0 16,1 0-16,-1 21 0,-21-21 0,0 21 15,0 0-15,1 0 0,-22 22 16,21-22-16,-21 0 0,0 0 0,0 22 15,0-22-15,0 0 0,-21 0 0,-1 0 16,22 0-16,-21 1 0,0-22 16,21 21-16,0 0 0,0 0 15,0-42 1</inkml:trace>
  <inkml:trace contextRef="#ctx0" brushRef="#br1" timeOffset="124833.63">28152 8805 0,'0'43'16,"0"-22"-16,0 0 15,0 0-15,0 0 0,21 1 16,0-1-16,0-21 15,0 0-15,0 0 0,1 0 0,-1 0 16,0 0-16,42-21 0,-41-1 16,20 1-16,-21 0 0,21 0 15,-20 0-15,20-22 0,0 1 16,-21 0-16,1 21 0,-22-22 16,0 22-16,0 0 0,0-21 15,0 20-15,0 1 0,0 0 0,0 0 16,0 42-1,0 0 1,0 0-16,-22 1 0,1 20 0,21 0 16,-21 1-16,0 20 0,21-21 15,0 22-15,0-1 0,-21-20 0,21 20 16,-21-20-16,21 20 0,0-21 0,0 1 16,-22-1-16,22 0 0,0 1 15,0-22-15,0 21 0,0-21 0,0 1 16,0-1-16,-21 21 0,0-42 15,0 0 1,0 0-16,0 0 0,-1 0 16,-20-21-16,21 0 0,0 0 15,-22-1-15,22 1 0,0 0 16,-21 0-16,-1-21 0,22 20 0,-21 1 16,21 0-16,0 0 0,-1 21 0,1 0 15,0 0-15,0 0 0,0 0 16,21 21-16,0 0 15,0 0-15,0 1 0,0-1 0,0 0 16,21 0-16,0-21 0,0 21 16,22 0-16,-22 1 0,21-22 0,43 21 15,-43 0-15,0-21 0,22 0 16,-22 0-16,1 0 16,20 0-16,1-21 0,-22 0 0,21 21 15,-20-22-15,20 1 0,-20 0 0,-1 0 16,0-21-16,1 20 0,-22 1 15,0-21-15,0 0 0,0 20 0,-21-20 16,21 21-16,-21 0 0,0-22 16,0 65-1,-21-1 1,0 21-16,0-21 0,21 0 0,-21 22 16,21-22-16,-21 21 15,21-21-15,0 1 0,-22-1 0,22 21 16,0-21-16,-21 0 0,21 1 15,0-1-15,21-21 32,1 0-32,-1-21 0,0-1 0,0 1 15,0 21-15,0-21 0,1-21 16,-1 21-16,21-1 0,-21 1 0,0-21 16,22 21-16,-22 0 0,0 21 15,0-22-15,0 22 0,1 0 0,-1 0 16,0 0-16,-21 22 15,0-1-15,0 0 16,21 0-16,-21 0 0,0 0 16,21-21-16,-21 22 0,0-1 0,0 0 15,21-21-15,1 21 0,-1 0 0,0-21 16,0 0-16,0 0 16,22 0-16,-22 0 0,0 0 0,21 0 15,-21 0-15,22 0 0,-1-21 16,0 0-16,1 0 0,-22 21 0,21-43 15,1 22-15,-1 0 0,-21-21 16,0 21-16,22-22 0,-22 1 0,0-22 16,-21 22-16,0 21 15,0 0-15,0 0 0,-21 21 16,0 0-16,-22 0 0,22 0 16,-21 21-16,21 0 0,-22 0 0,1 0 15,21 0-15,-22 1 0,22 20 16,-21-21-16,21 21 0,0-20 15,-1 20-15,22-21 0,0 21 0,0-20 0,0-1 16,0 0-16,0 0 0,0 0 16,0 0-16,22-21 0,-1 0 0,0 0 15,21 0-15,-21 0 0,43 0 16,-43 0-16,21-21 0,-20 0 16,20 0-16,0 0 0,-21 0 15,22-22-15,-22 1 0,0 0 0,21-1 16,-20 1-16,-1-22 0,21-126 15,-42 126-15,0 1 16,0 21-16,0-1 0,0 1 16,0 21-16,0-22 0,0 22 15,-21 21 1,21 21-16,-21 1 0,21-1 16,-21 0-16,21 21 0,0 1 0,-22-1 15,22 21-15,-21-20 0,21-1 16,-21 22-16,21-22 0,0 0 15,0 1-15,0-1 0,0 21 16,0-20-16,0-22 0,0 0 16,21 0-16,0-21 0,22 21 0,-22-21 15,0 22-15,21-22 0,1 0 0,-1 0 16,-21 0-16,22-22 0,20-20 16,-21 21-16,-20 0 0,-1 0 15,0-1-15,0 1 0,0-21 16,0 0-16,-21 20 0,22-20 0,-22 21 15,0 0-15,0 0 0,0-1 0,-22 22 32,22 22-32,-21-1 0,0 0 0,21 21 15,0-21-15,0 1 0,-21 20 16,21-21-16,0 0 0,-21 22 16,21-22-16,0 21 0,0-21 15,0 0-15,0 1 16,21-22-16,0 0 0,0 0 15,0 0-15,1 0 0,-1 0 16,0-22-16,-21 1 16,21 21-16,0-21 0,0-21 0,1 21 15,-1-1-15,0-20 0,0 21 16,21-21-16,-20-1 0,20 1 16,-21 21-16,21 0 0,1-1 0,-22 1 15,64 0-15,-43 21 16,-21 0-16,0 21 0,0 0 0,1 1 15,-22-1-15,0 21 0,0-21 16,0 22-16,0-22 0,0 21 0,0-21 16,-64 43-16,43-43 15,0 0-15,0 0 0,-1 0 0,22 1 16,-21-22-16,21 21 0,-21-21 0,42 0 47,-21-21-47,21-1 0,1 1 15,20 0-15,-21 0 0,0 0 16,22-22-16,-22 1 0,21 0 0,-21-1 16,22 1-16,-22 0 0,21-1 15,-21 1-15,0 21 0,-21 0 0,0 0 16,0-1-16,0 44 16,0-1-16,-21 0 0,0 0 15,0 0-15,0 22 0,-22-1 16,22 0-16,0 1 0,0-22 15,21 21-15,0 0 0,-21-20 0,21 20 0,0-21 16,0 0-16,0 0 16,0 1-16,0-1 0,21-21 0,-21 21 15,21-21-15,0 0 0,22 0 16,-22 0-16,0 0 0,21 0 0,1 0 16,-22 0-16,63-42 0,-62 42 15,20-22-15,-21 22 0,0-21 16,0 21-16,1-21 0,-22 0 0,21 0 15</inkml:trace>
  <inkml:trace contextRef="#ctx0" brushRef="#br1" timeOffset="125044.5">31983 9335 0,'-21'0'16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6:49:59.9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6413 15790 0</inkml:trace>
  <inkml:trace contextRef="#ctx0" brushRef="#br1" timeOffset="7442.5">466 9017 0,'-22'0'94,"1"0"-79,0 0 1,0 0-16,0 0 16,0 0-16,-1 0 0,1 0 15,0 0 1,0 0-16,0 0 31,0 0-31,-1 0 16,1 0-1,0 0 1,0 0-16,0 0 16,0 0-1,42 0 32,0 0-31,0 0-16,0 0 0,22 0 15,-1 0-15,21 0 0,-20 0 16,20 0-16,1 0 0,-1 0 0,22 0 16,-22 0-16,1 0 0,-1 0 15,1 0-15,-1 0 0,1 0 16,-1 0-16,-20 0 0,-1 0 15,0 0-15,1 0 0,-22 0 0,0 0 16,-42 0 47,21-21-63,-21 21 15,0 0 1,-1-21-16</inkml:trace>
  <inkml:trace contextRef="#ctx0" brushRef="#br1" timeOffset="7973.98">974 8721 0,'0'-21'15,"0"42"17,0 0-32,21 0 15,0-21-15,-21 21 16,21-21-16,0 21 0,0-21 15,1 22-15,-1-22 0,0 21 0,21-21 16,-21 0-16,1 21 0,-1-21 16,0 0-16,21 21 15,-21-21-15,1 0 0,-1 0 16,0 0-16,-21 21 0,0 0 31,0 1-15,-21-1-16,21 0 15,-21-21-15,-1 21 0,1 0 16,-21 0-16,21 1 0,0 20 0,-22-21 16,22 0-16,0 0 0,-21 1 15,20-1-15,1 0 0,-21 0 0,21 0 16,0 0-16,21 1 0,-22-1 16,1-21-16,21 21 0,-21-21 15,21 21-15,0 0 31,21-21-15,0 0 0,1-21-16</inkml:trace>
  <inkml:trace contextRef="#ctx0" brushRef="#br1" timeOffset="8491.68">2032 8784 0,'0'0'0,"0"-21"31,21 21-15,21 0-1,-20 0-15,20 0 0,-21 0 0,21 0 16,1 0-16,-1 0 0,0 0 16,1 0-16,-22 0 0,21 0 0,-21 0 15,1 0-15,-44 0 31,1 0-15,0 0-16,0 0 0,0 0 0,0 0 16,-1 0-16,1 0 0,0 0 15,0 0-15</inkml:trace>
  <inkml:trace contextRef="#ctx0" brushRef="#br1" timeOffset="9074.49">2011 8805 0,'0'22'16,"0"-44"-16,-21 65 0,21-22 0,0 0 15,-22 0-15,22 0 0,-21 1 16,21-1-16,-21 0 0,21 0 16,0 0-16,0 0 0,-21 1 0,21-1 15,-21-21-15,21 21 0,0 0 16,0-42 46,21 21-62,0-21 16,0 21-16,-21-21 0,21 21 0,-21-22 16,22 22-16,-1-21 15,0 21-15,0 0 0,0 0 16,0 0-16,1 0 0,-1 0 15,0 0-15,0 0 0,0 0 0,0 0 16,1 21-16,-1 1 0,0-22 16,0 21-16,0 0 0,0 0 0,-21 0 15,0 0-15,22 1 0,-22-1 16,0 0-16,0 0 0,0 0 0,-22 0 16,1 1-16,0-1 0,-21 0 15,-85 42 1,84-41-16,22-22 15,-21 21-15,0-21 0,20 0 0,-20 0 16,0 21-16,21-21 0,-1 0 16,-20 0-16,21 0 0,-21 0 15,20-21 1,22 0 0,0-1-1,22 22 1,-22-21-16,21 21 0,0-21 0,0 21 15,0 0-15</inkml:trace>
  <inkml:trace contextRef="#ctx0" brushRef="#br1" timeOffset="9666.7">2900 8890 0,'0'0'0,"0"-21"15,0 0-15,0 0 16,-21 21 0,-1 0-1,1 21 1,0 0-16,21 0 0,0 0 0,-21 0 15,21 22-15,-21-22 0,0 21 16,21-21-16,0 22 0,-22-22 0,22 21 16,-21-21-16,21 22 0,0-22 15,0 0-15,0 0 0,0 0 0,0 1 16,0-1-16,0 0 0,21 0 16,1-21-16,-1 0 0,0 0 15,0 0-15,0 0 0,0 0 0,1 0 16,20 0-16,-21 0 15,0 0-15,0-21 0,1 0 0,-1 0 16,0 21-16,0-22 0,0 1 0,0 0 16,1-21-16,-22 21 0,21-22 15,-21 22-15,0-21 0,0-1 0,0 1 16,0 21-16,0-21 0,0-1 16,-21 1-16,-1 21 0,22 0 0,-21-1 15,0 1-15,0 0 0,0 21 16,0 0-16,-1 0 15,1 0-15,0 0 16,21 21-16,-21 0 0,0 1 0,21-1 0,-43 21 16,43-21-16,-21 0 15,21 1-15,0-1 0,0 0 16,0 0-16,0 0 0,0 0 0,0 1 16,0-1-16,0 0 15,21-21-15</inkml:trace>
  <inkml:trace contextRef="#ctx0" brushRef="#br1" timeOffset="10152.82">3577 8975 0,'0'0'0,"-21"0"0,0 0 15,0 0-15,21 21 0,0 0 16,-22-21-16,22 21 0,0 0 16,0 1-1,0-1 1,22-21-16,-1 0 15,0 0-15,0 0 16,0 0-16,-21-21 16,21 21-16,-21-22 0,22 1 0,-22 0 15,0 0-15,0 0 16,0 0-16,-22 21 16,1 0-16,0 0 15,0 0-15,0 0 16,0 21-16,-1 0 15,22 0-15,-21-21 16,21 21-16,0 0 0,0 1 16,21-22 15,1 0-31,-1 0 16,0 0-16,0 0 0</inkml:trace>
  <inkml:trace contextRef="#ctx0" brushRef="#br1" timeOffset="10582.87">4339 8509 0,'0'-21'15,"-21"21"17,0 0-32,0 21 15,21 0-15,-22 0 0,1 1 0,21-1 16,-21 21-16,0-21 0,21 22 16,-42 41-16,20-41 15,1-1-15,0 21 0,0-20 16,-21-1-16,20 22 0,1-22 0,0 0 15,-21 1-15,21-1 0,-1-21 0,1 21 16,0-20-16,0 41 16,21-42-16,-21 0 0,21 1 0,0-1 15,-21-21-15,21 21 0,0 0 16,21-42 15,0 0-15,0 0-16,0-1 15,0 1-15,1 0 0</inkml:trace>
  <inkml:trace contextRef="#ctx0" brushRef="#br1" timeOffset="11282.08">4339 9081 0,'-21'0'31,"0"0"-31,0 0 16,21 21-16,0 0 15,-22-21-15,22 21 0,-21 0 16,21 0-16,0 1 16,0-1-16,0 0 15,21-21 1,1 0-16,-1 0 0,0 0 16,0 0-16,0-21 15,-21 0 1,21 21-16,-21-22 15,0 1-15,0 0 0,0 0 16,0 0-16,-21 21 16,21-21-16,-21 21 0,0 0 15,0 0 1,0 21-16,21 0 0,-22-21 16,22 21-16,0 0 0,0 0 15,0 1-15,0-1 0,0 0 16,0 0-1,22-21 1,-1 0 0,0 0-1,0-21-15,-21 0 16,0 0-16,0-1 16,0 1-16,0 0 15,-21 21 1,0 0-1,21 21-15,-21-21 16,21 21-16,0 1 16,-22-1-16,22 0 15</inkml:trace>
  <inkml:trace contextRef="#ctx0" brushRef="#br1" timeOffset="13903.08">6816 8975 0,'0'-21'47,"-22"21"-47,1 0 16,0 0-16,0 0 15,0 0-15,0 0 16,-1 0-16,-20 0 0,21 0 0,0 0 15,0 0-15,-1 0 0,1-22 0,0 22 16,0 0-16,0 0 16,0 0-16,-1 0 0,1 0 15,0 0-15,0 0 0,0 0 16,0 0 0,42 0 30,21 0-46,-21 0 0,22 0 0,-1 0 16,0 0-16,1 0 0,-1 0 16,21 0-16,1 0 0,-22 0 15,22 0-15,-1 0 0,1 0 0,-22 0 16,22 0-16,-22 0 0,0 0 0,1 0 16,-1 0-16,0 0 0,-21 0 15,1 0-15,-1 0 0,21 0 16,-21 0-16,-21-21 31,-21 21 0,0 0-15,21-21-16,-21 21 0,0-21 16</inkml:trace>
  <inkml:trace contextRef="#ctx0" brushRef="#br1" timeOffset="14430.68">7197 8700 0,'0'0'0,"0"21"46,21 0-30,0 0 0,0 0-16,0-21 0,-21 21 15,21 1-15,1-22 0,-1 21 0,0-21 16,21 0-16,-21 21 0,1-21 16,-1 0-16,21 0 0,-21 0 0,0 0 15,22 0-15,-22 0 0,0 0 16,0 0-16,0 0 15,-21-21 1,-21 21 0,0 0-16,0 0 15,0 0-15,0 0 0,-1 21 16,1-21-16,0 21 0,0 0 16,0-21-16,0 21 0,-1 1 15,1-1-15,0 0 0,0 0 0,0 21 16,0-20-16,21-1 0,-22 0 15,1 0-15,21 0 0,0 0 16,-21-21-16,21 22 16,0-44 31,21 22-32,-21-21-15,21 0 0,1 21 16</inkml:trace>
  <inkml:trace contextRef="#ctx0" brushRef="#br1" timeOffset="14807.1">8128 8678 0,'0'-21'0,"0"0"15,0 0-15,-21 21 32,21 21-17,0 0-15,-21 0 0,21 1 16,0-1-16,0 21 0,0-21 15,0 64-15,-22-43 0,22 1 16,-21-22-16,21 21 0,0-21 0,0 22 16,-21-22-16,21 0 15,0 0-15,0 0 0,0 0 0,0 1 16,0-1-16,0 0 16,21-21-1,0-21 1,1 21-16</inkml:trace>
  <inkml:trace contextRef="#ctx0" brushRef="#br1" timeOffset="15311.33">8467 8678 0,'0'22'47,"0"-1"-47,0 0 15,-22 0-15,22 21 0,-21 22 16,0-22-16,21-21 0,0 22 0,0-1 16,-21-21-16,21 22 0,-21-22 15,21 0-15,0 0 0,0 0 16,0 0-16,0 1 0,0-1 0,21-21 15,0 0-15,0 0 16,0 0-16,1 0 0,20 0 16,-21 0-16,0-21 15,0-1-15,1 22 0,-1-21 0,0 0 16,-21 0-16,21 0 0,0 0 16,-21-22-16,0 22 0,0-21 0,0 21 15,0-22-15,0 1 0,0 0 0,0 20 16,0-20-16,0 21 0,0 0 15,-21 0-15,0-1 0,21 1 0,-21 21 16,0 0-16,-22 0 16,22 0-16,0 0 0,0 0 15,21 21-15,-21-21 0,-1 22 0,22-1 16,-21 0-16,21 0 0,0 0 16,0 0-16,0 1 0,0-1 15,0 0-15,0 0 0,0 0 0,0 0 16,0 1-16,0-1 0,21-21 0</inkml:trace>
  <inkml:trace contextRef="#ctx0" brushRef="#br1" timeOffset="15880.98">9229 8657 0,'-22'0'0,"1"0"0,0 0 0,-64 43 31,64-22-31,0 21 16,21-21-16,-21 0 0,21 22 15,-21-22-15,0 0 0,21 21 0,0 1 0,0-22 16,0 0-16,0 21 0,0-20 15,0-1-15,0 0 0,0 0 0,21 0 16,0 0-16,-21 1 0,21-22 16,0 0-16,0 21 15,1-21-15,-1 0 0,0 0 0,0 0 16,21 0-16,-20 0 0,-1 0 0,0-21 16,0-1-16,0 22 0,0-21 15,1 0-15,-22 0 0,21 0 0,0 0 16,-21-22-16,0 22 0,0-21 0,0-1 15,0 1-15,0 0 0,0-1 16,0 1-16,0-21 16,0 20-16,-21 22 0,0 0 0,21 0 15,-22 21-15,1 0 0,0 0 0,0 0 16,0 0-16,0 0 0,-1 0 16,1 0-16,-21 21 0,-22 42 15,43-20-15,21-22 0,-21 0 16,21 21-16,-21 1 0,21-22 15,0 21-15,0-21 0,0 22 0,0-22 16,0 0-16,0 0 0,0 0 0,21 22 16,0-22-16,0 0 15,1-21-15,-1 0 0,0 0 16</inkml:trace>
  <inkml:trace contextRef="#ctx0" brushRef="#br1" timeOffset="16338.72">9842 8700 0,'0'0'0,"-21"0"16,0 0-16,0 0 15,21 21-15,0 0 0,-21 0 16,0 0-16,21 0 16,0 1-16,0-1 0,0 0 15,0 0-15,0 0 0,0 0 16,21-21 0,0 0-1,0 0-15,0 0 0,-21-21 16,21 0-16,1 0 0,-22 0 15,0 0-15,0-1 16,0 1-16,0 0 0,0 0 16,-22 21-1,1 0-15,0 0 16,0 0-16,21 21 16,-21 0-16,21 0 15,0 1-15,-21-22 0,21 21 16,0 0-1,21-21-15,0 0 16,0 0-16</inkml:trace>
  <inkml:trace contextRef="#ctx0" brushRef="#br1" timeOffset="16739.49">10435 8403 0,'0'0'0,"0"-21"15,-21 21 17,0 0-32,21 21 0,-21 0 15,21 1-15,-22-1 0,1 0 16,21 0-16,-21 0 0,0 22 0,0-22 15,21 21-15,-21 0 0,-1 1 16,1-1-16,0 0 0,0 1 0,0-1 16,0 22-16,-1-22 0,1 0 15,0 1-15,0-22 0,0 21 0,0-21 16,-22 43-16,22-43 0,21 0 16,-21 0-16,21 0 15,-21-21-15,42 0 31,0-21-15,0 21-16,0-21 16,-21 0-16,22 0 0,-1 21 15,0-21-15</inkml:trace>
  <inkml:trace contextRef="#ctx0" brushRef="#br1" timeOffset="17535.04">10456 8932 0,'-21'0'0,"0"0"16,0 0 0,21 22-16,0-1 15,0 0-15,0 0 16,0 0 0,0 0-16,21-21 31,0 0-31,0 0 31,-21-21-15,0 0-16,0 0 15,0 0-15,0 0 16,0-1-16,0 1 16,-21 21-1,0 0 1,0 0-16,21 21 0,-21-21 0,21 22 15,0-1-15,-22-21 16,22 21-16,0 0 0,0 0 16,0 0-16,0 1 15,0-1-15,22-21 32,-22 21-32,21-21 15,0 0-15,0 0 16,-21-21-1,0 0-15,21 21 0,-21-22 0,0 1 16,0 0-16,0 0 0,0 0 16,0 0-16,0-1 15,0 1-15,-21 21 16,0 0 15,21 21-31,0 1 0,-21-22 16,21 21-16,0 0 0,0 0 15,0 0 1,0 0 15,21-21 1,-21-21-32</inkml:trace>
  <inkml:trace contextRef="#ctx0" brushRef="#br1" timeOffset="18442.52">9800 8827 0,'0'-22'0,"0"1"32,0 42 30,0 1-46,0-1 31,0-42 31,0-1-63,-21 22 48,0 0-63</inkml:trace>
  <inkml:trace contextRef="#ctx0" brushRef="#br1" timeOffset="175153.23">63 10880 0,'-21'0'0,"42"0"0,-84 0 0,126 0 93,1 0-77,-1 0-16,22 0 0,-21 0 16,-1 0-16,64-21 15,-85 21-15,22 0 0,-22 0 16,1 0-16,-1 0 0,0 0 15,-21-22-15,1 22 0,-1 0 0,0 0 16,-21-21 0,-21 0-1,0 21-15,-1 0 16,1 0-16,-21-21 0,21 21 0,0-21 16,-1 21-16,1 0 0,0-21 15,0 21-15,0 0 0,0 0 16,-1 0-16,22-22 0,22 22 31,-1 0-31,0 0 16,21 0-16,-21 0 0,22 0 0,-22 0 15,0 0-15,21 0 0,-20 0 16,-1 0-16,0 43 16,0-43-16,-21 21 0,0 0 0,0 0 15,0 0-15,0 1 0,-21-1 16,0 0-16,0 0 0,-22 0 15,22 0-15,-21 1 0,21-22 16,-22 21-16,1 0 0,21 0 16,-22 0-16,22 0 0,-21 1 0,21-1 15,21 0-15,0 0 16,21-21 0,0 0-16</inkml:trace>
  <inkml:trace contextRef="#ctx0" brushRef="#br1" timeOffset="175794.86">1312 10520 0,'-21'0'0,"21"63"31,0-41-31,0-1 16,0 0-1,21-21-15,0 0 16,1 0-16,-1 0 15,0 0-15,21-21 0,-21 0 16,1-1-16,-1 1 0,0 0 16,-21 0-16,0 0 0,21 0 0,-21-1 15,0-20-15,0 21 0,0 0 16,0 0-16,0-1 0,-21 22 16,0 22-1,21-1-15,-21 0 16,21 0-16,0 21 0,0-20 15,0 20-15,0 0 0,0 1 16,0-1-16,0 0 0,0-21 0,0 22 16,0-1-16,0 0 0,21 1 15,-21-22-15,0 21 0,0-21 0,0 22 16,0-22-16,0 21 0,0-21 16,0 22-16,0-22 0,-21 0 0,-1 0 15,1 0-15,0-21 0,-64 22 16,64-22-16,-21 0 15,21 0-15,0 0 0,-22 0 16,22 0-16,0 0 0,0-22 0,0 22 16,21-21-16,-22 0 15,22 0-15,0 0 0,0 0 16,0-1-16,22 22 16,-1-21-16,0 0 0,21 21 15,-21-21-15,22 0 0</inkml:trace>
  <inkml:trace contextRef="#ctx0" brushRef="#br1" timeOffset="176095.69">1841 10456 0,'0'0'0,"0"-21"15,0 42 1,0 1-1,-21-1-15,21 21 0,0-21 16,-21 22-16,21 41 0,0-41 16,-21 41-16,0-41 15,21-1-15,-21 0 0,21-21 0,0 22 16,0-22-16,0 21 0,0-21 16,0 1-16,0-1 0,0 0 15,0 0-15,21-21 0,0 0 16,0 0-16,0 0 0,0-21 15,1 21-15,-22-21 0,21 0 16,0-1-16,-21 1 0,0 0 0</inkml:trace>
  <inkml:trace contextRef="#ctx0" brushRef="#br1" timeOffset="176270.59">1651 10880 0,'0'0'0,"-21"0"15,42 0 1,0 0-16,0 0 16,22 0-16,-1 0 15,-21-21-15,0-1 0,22 22 0,-22-21 16,0 21-16,21 0 0,-21-21 16</inkml:trace>
  <inkml:trace contextRef="#ctx0" brushRef="#br1" timeOffset="176781.29">2582 10689 0,'0'0'15,"0"-21"-15,0 42 32,0 0-17,0 1-15,0-1 0,0 21 0,0-21 16,-21 43-16,0-43 0,21 21 15,-21-21-15,21 1 0,0 20 16,-21-21-16,21 0 0,0 0 16,-22 1-16,22-1 0,22-21 31,-1 0-31,0-21 0,-21-1 16,21 22-16,0-21 0</inkml:trace>
  <inkml:trace contextRef="#ctx0" brushRef="#br1" timeOffset="177202.05">3048 10732 0,'0'0'0,"0"-22"16,-21 22-16,0 0 0,-1 0 15,1 0-15,0 22 16,0-22-16,0 21 0,21 0 15,-21-21-15,-1 42 0,1-21 16,21 1-16,0-1 16,0 0-1,0 0-15,21-21 0,1 0 16,-1 21-16,0-21 0,0 0 16,0 0-16,0 21 0,1-21 15,-1 0-15,0 0 0,-21 22 16,21-22-16,0 0 0,-21 21 15,0 0-15,0 0 16,-21 0 0,-21 0-16,21-21 15,-1 0-15,-20 22 0,21-22 0,0 0 16,-22 0-16,22 0 0,0 0 16,-21 0-16,21 0 0,-1 0 0,1 0 15,0-22 1,21 1-16,0 0 0,0 0 15,0 0-15,0 0 0</inkml:trace>
  <inkml:trace contextRef="#ctx0" brushRef="#br1" timeOffset="177605.82">2709 10414 0,'-21'0'15,"42"0"-15,-63 0 0,21 0 0,21 21 0,-21-21 16,-1 21-16,1-21 16,21 22-16,21-22 31,1 0-31,-1 0 15,0 0-15,0-22 0,0 1 0,0 21 16,-21-21-16,22 0 16,-22 0-16,0 0 15,0-1 1,-22 22-16,1 0 0,0 0 16,0 0-16,0 0 15,0 22-15,21-1 0,-22 0 16,22 0-16,0 0 0,0 0 15,0 1-15,0-1 0,0 21 16,22-21-16,-1 0 0,0-21 16,0 22-16,0-1 0</inkml:trace>
  <inkml:trace contextRef="#ctx0" brushRef="#br1" timeOffset="178182.49">3725 10689 0,'-21'0'15,"21"21"1,0 1-16,0-1 15,0 0-15,0 0 0,0 0 16,0 0-16,0 1 0,0-1 16,0 0-16,0 0 0,0 0 15,0 0-15,0 1 0,0-1 16,0 0 0,-21-21-1,0-21 1,21 0-1,0-1-15,0 1 16,0 0-16,0 0 0,0 0 0,0 0 16,21-22-16,0 22 0,0 0 15,0 0-15,22-22 0,-22 22 0,0 0 16,21 0-16,1 0 0,-22 21 0,21-21 16,-21 21-16,22 0 0,-22 0 15,0 0-15,43 42 16,-43 0-16,0-21 0,-21 1 0,0-1 15,0 42-15,0-42 16,0 1-16,0 20 0,0-21 0,0 0 16,-21 0-16,0-21 0,-1 22 15,22-1-15,-21-21 16,0 21-16,21-42 47,21 0-47,0-1 0</inkml:trace>
  <inkml:trace contextRef="#ctx0" brushRef="#br1" timeOffset="178654.22">4614 10605 0,'0'0'0,"0"-22"0,0 1 15,-21 21-15,0 0 0,0 0 16,0 0 0,-1 21-16,22 1 0,-21 20 15,21-21-15,-21 0 0,21 0 16,0 22-16,-21-22 0,21 0 0,-21 43 16,21-43-16,0 0 15,0 0-15,0 0 0,0 0 16,0 1-16,21-22 0,0 0 15,0 21-15,0-21 0,1 0 0,-1 0 16,0 0-16,0 0 16,0-21-16,0 21 0,1-22 0,-1 1 15,0 21-15,0-21 0,0 0 0,0-21 16,-21 20-16,22 1 0,-22 0 16,0-21-16,0 21 0,0-43 15,-22 43-15,1 0 0,0 0 0,0-1 16,0 22-16,0 0 0,-22 0 15,22 0-15,0 0 0,-21 0 0,20 0 16,1 0-16,0 22 0,-21-1 16,21 0-16,21 0 15,0 0-15,0 0 0,0 1 0,0-1 16,0 0-16,21 0 16,0-21-16,0 0 0,0 0 0</inkml:trace>
  <inkml:trace contextRef="#ctx0" brushRef="#br1" timeOffset="179070.98">5270 10245 0,'0'-21'0,"0"42"0,0-64 16,0 22-16,0 0 15,0 42 17,0 0-32,0 1 15,-21-1-15,21 0 0,-21 21 0,21 1 16,0-1-16,0 0 0,-21 1 16,0-1-16,21 0 0,0 1 0,-21-1 15,21 0-15,-22-21 0,22 22 16,0-22-16,0 21 0,0-21 0,0 1 15,0-1-15,0 0 0,0 0 16,0 0-16,0 0 16,22-21-16,-1 0 0,0 0 0,0 0 15,0 0-15,0 0 0,1 0 16,-1 0-16,0-21 0,0 0 0,0 21 16,-21-21-16,21 21 0,1-21 0,-22 0 15,21-1 1,-21 1-16,21 0 0,-21 0 15,0 0-15</inkml:trace>
  <inkml:trace contextRef="#ctx0" brushRef="#br1" timeOffset="179330.83">5101 10456 0,'21'0'31,"0"0"-31,22 0 0,-22 0 0,0 0 16,21 0-16,1 0 0,-22 0 0,21 0 15,1 0-15,-22 0 0,21 0 16,22-21 0,-43 21-16,0 0 0,0 0 0</inkml:trace>
  <inkml:trace contextRef="#ctx0" brushRef="#br1" timeOffset="180382.23">635 11938 0,'21'0'15,"0"0"1,0 0-16,1-21 15,-1 0-15,0 21 16,0-21-16,0 21 0,-21-22 16,0 1-16,0 0 15,-21 21 1,0 0-16,-21 0 0,20 0 16,-20 0-16,0 0 0,-22 0 15,22 0-15,0 0 0,-22 0 16,22 21-16,-1-21 0,22 21 15,-21 1-15,21-22 0,0 21 0,-1-21 16,22 21-16,0 0 16,0 0-16,0 0 15,43 1-15,-22-1 0,21 0 0,-21-21 16,43 21-16,-22 0 0,1 0 16,-1 1-16,0-1 0,22 0 0,-43 0 15,21 0-15,-21 0 0,22 1 16,-43-1-16,0 0 0,0 0 0,0 0 15,-21 0-15,-1 1 0,-20-1 16,-21-21-16,-1 21 0,1 0 0,-22 0 16,21-21-16,-20 0 0,-1 0 15,0 0-15,22 0 0,63-21 16,0 0 0,0 0-16,0-22 0,0 22 15,0 0-15,0-21 0,0-1 16,0 22-16,0-21 0,0 21 0,0-22 15,0 22-15,0 0 0,0 0 16,0 0-16,0 0 0,63 42 31,-20-21-31,-1 21 0,0 0 16,1 0-16</inkml:trace>
  <inkml:trace contextRef="#ctx0" brushRef="#br1" timeOffset="181095.82">995 12150 0,'0'0'16,"0"-21"-16,-21 21 31,21 21-15,-22-21-16,22 21 0,-21 0 15,21 0-15,0 0 0,0 1 16,0-1-16,0 0 0,0 0 0,0 0 16,0 0-16,0 1 15,21-1-15,1-21 0,-1 21 0,0-21 16,0 0-16,0 0 16,22 0-16,-22 0 0,0 0 0,0 0 15,0-21-15,22 0 0,-22 21 16,0-22-16,0 1 0,-21 0 0,21 0 15,0 0-15,-21-22 0,22 22 16,-22 0-16,0 0 0,21 0 0,-21 0 16,0-1-16,0 1 15,0 42 17,0 1-17,0-1-15,0 21 0,0-21 16,-21 22-16,21-22 0,0 21 0,0 0 15,0 1-15,0-1 0,0 0 16,0 1-16,0 20 0,0-20 0,0-1 16,0 0-16,0 22 0,0-22 15,0 0-15,0 22 0,0-22 0,0 43 16,0-43-16,0 1 16,0-22-16,0 21 0,0-21 0,0 0 15,-22 1-15,22-1 0,-21 0 16,0 0-16,-21-21 0,21 0 15,-1 0-15,-20 0 0,0 0 16,-1 0-16,1 0 0,-21-21 0,20 0 16,1 0-16,-22-22 0,22 22 15,-85-106-15,85 85 16,-1-1-16,22 1 0,0 0 16,0-1-16,21 1 0,0 0 15,0 21-15,0-1 0,21-20 0,0 21 16,0 21-16,1-21 0,20 0 15,0-1-15,-21 1 0,22 0 0,-1 0 16,22 0-16,-22 0 0,0 21 0</inkml:trace>
  <inkml:trace contextRef="#ctx0" brushRef="#br1" timeOffset="181636.51">1757 12129 0,'0'0'0,"0"-22"0,0 1 0,0 0 16,-21 21 15,21 21-31,0 0 0,0 1 16,0-1-16,0 0 0,0 0 15,0 0-15,0 0 0,0 22 0,0-22 16,0 0-16,0 0 0,0 0 15,0 1-15,0-1 0,0 0 0,0 0 16,0-42 31,0 0-31,0 0-16,0-1 0,0 1 15,21 0-15,0-21 0,-21 21 0,21-1 16,0-20-16,-21 21 0,21 0 15,1-22-15,20 22 0,-21 0 16,0 0-16,22 21 0,-22-21 0,21 21 16,0 0-16,-20 0 0,-1 21 15,21 0-15,-21 0 0,0 0 0,1 1 16,-22-1-16,0 21 0,0-21 16,0 0-16,0 22 0,0-22 0,0 0 15,-22 0-15,1 0 0,0 1 0,0-1 16,21 0-16,-21-21 0,21 21 15,-21-21-15,21 21 0,0-42 32,21 0-17,0 0 1,0 21-16,-21-21 0</inkml:trace>
  <inkml:trace contextRef="#ctx0" brushRef="#br1" timeOffset="181912.35">2688 11980 0,'0'0'0,"-21"0"15,0 0-15,0 0 16,-1 0-16,1 0 0,0 0 0,0 22 0,-21-1 16,20 0-16,1 0 0,-21 0 15,21 22-15,0-22 0,21 21 16,0-21-16,-22 22 0,22-22 0,0 21 15,0-21-15,0 22 0,0-22 16,0 0-16,22 0 0,-1 0 0,0-21 16,-21 21-16,42-21 0,-21 0 15,1 0-15,-1 0 0,21 0 0,0 0 16,1 0-16,-22-21 0,0 0 16,0 0-16,22 0 0,-22 0 15</inkml:trace>
  <inkml:trace contextRef="#ctx0" brushRef="#br1" timeOffset="182427.06">3027 11705 0,'-64'43'31,"64"-22"-31,0 0 16,0 0-16,-21 0 0,21 22 0,-21-22 15,21 21-15,0 43 0,0-64 16,0 21-16,0 1 16,0-1-16,0-21 0,0 21 0,0 1 15,0-1-15,-21-21 0,21 0 16,0 1-16,-21-22 16,21 21-16,0-42 31,0-1-16,0 1-15,0 0 0,0 0 16,0 0-16,0 0 0,0-22 16,21 22-16,0 0 0,0-21 0,-21 20 15,21 1-15,0 0 0,1 0 16,-1 0-16,0 21 0,0 0 16,0 0-16,0 0 0,1 0 15,-1 21-15,-21 0 0,0 0 16,21 0-16,0 1 0,0 41 15,-21-42-15,0 22 0,0-22 16,0 0-16,0 0 0,0 0 0,0 0 16,0 1-16,0-1 0,-21-21 15,21 21-15,-21-21 16,21-21 15,21 0-31,-21-1 16</inkml:trace>
  <inkml:trace contextRef="#ctx0" brushRef="#br1" timeOffset="182834.83">3408 12129 0,'0'0'0,"0"-43"31,0 22-31,0 0 0,21 0 16,-21 0-16,21 21 0,0 0 16,0-22-16,1 22 0,-1 0 15,21 0-15,-21 0 0,0 22 0,1-1 16,-1 0-16,-21 21 16,21-21-16,-21 1 0,0-1 0,0 21 15,0-21-15,0 0 0,0 1 16,0 20-16,0-21 0,-21 0 0,21 0 15,-21-21-15,21 22 0,0-1 0,-22 0 16,22-42 15,0 0-31,0-1 16,22 22-16,-22-21 0,21-21 16,0 21-16,-21 0 0,21-1 15,0-20-15,-21 21 0,21 0 0,1 0 16,-1-1-16,-21 1 0,21 0 15,0 0-15,-21 0 0,21 0 16,0 21-16</inkml:trace>
  <inkml:trace contextRef="#ctx0" brushRef="#br1" timeOffset="183552.41">4085 11896 0,'0'0'0,"0"-21"16,0 42-1,0 0 1,0 0-16,-21 0 0,0 0 16,0 1-16,-1 20 0,22-21 0,-21 21 0,21-20 15,-21 20-15,21-21 16,0 21-16,0-20 0,0-1 0,0 0 15,0 0-15,0 0 0,0 0 16,21-21-16,0 0 0,1 0 16,-1 0-16,0 0 0,0 0 15,0 0-15,0 0 0,1-21 0,41-21 16,-42 21-16,0 0 0,1-1 16,-1 1-16,-21 0 0,0 0 0,0 0 15,0-22-15,0 22 0,0 0 16,0-21-16,-21 21 0,-1-1 0,-20-20 15,21 42-15,0-21 16,0 21-16,-1 0 0,1 0 16,0 0-16,0 0 0,0 0 0,21 21 15,-21 0-15,-1-21 0,22 21 0,-21 1 16,21-1-16,0 0 16,0 0-16,0 0 0,21-21 15,1 0-15,-1 0 16</inkml:trace>
  <inkml:trace contextRef="#ctx0" brushRef="#br1" timeOffset="184054.12">4508 11896 0,'0'-21'31,"0"42"-15,0 0-1,0 0-15,0 0 0,0 0 16,0 1-16,-21-1 0,21 21 0,0-21 16,0 0-16,0 1 0,0-1 15,-21 0-15,21 0 0,0 0 16,0 0-16,0 1 16,0-44 15,-21 1-31,21 0 15,0 0-15,0 0 16,0-22-16,0 22 0,0 0 0,21 0 16,-21-21-16,21 20 0,0 1 15,1 0-15,-1 0 0,42-21 16,-42 20-16,1 22 0,20 0 0,0 0 16,1 0-16,-22 0 15,0 0-15,0 22 0,0-1 0,0 0 16,-21 0-16,0 21 0,22-20 15,-22-1-15,0 21 0,0-21 16,0 0-16,0 22 0,0-22 0,0 0 16,-22 0-16,22 0 0,-21 1 15,21-1-15,-21-21 0,21 21 16,0-42 15,0 0-31,0-1 0,0 1 16,21 0-16</inkml:trace>
  <inkml:trace contextRef="#ctx0" brushRef="#br1" timeOffset="184268">5101 11853 0,'21'43'31,"-21"-22"-31,0 0 0,0 0 0,0 0 16,0 1-16,0-1 0,0 0 15,0 0-15,0 21 0,0-20 0,-21-22 16,21 21-16,0 0 0,-21 0 0,21 0 16,0-42 15,0 0-31</inkml:trace>
  <inkml:trace contextRef="#ctx0" brushRef="#br1" timeOffset="184462.89">5143 11748 0,'-21'0'0,"0"0"32,21 21-17,21-21 32</inkml:trace>
  <inkml:trace contextRef="#ctx0" brushRef="#br1" timeOffset="185114.52">5313 11896 0,'0'21'15,"0"-42"17,21 21-17,0 0-15,0 0 0,0 0 16,1 0-16,20 0 0,-21 0 0,0 0 16,0 0-16,1 0 0,-1 21 15,0 0-15,-21 0 0,0 0 16,0 1-16,0-1 0,0 0 0,0 21 15,-21-21-15,0 1 0,-1-1 16,1 0-16,-21 0 0,21 0 0,-22 0 16,22 1-16,0-1 0,-21 0 0,21 0 15,-1-21-15,22 21 16,-21-21-16,42 0 47,1 0-47,-1 0 15,0 0-15,0 0 0,0 0 0,0 0 16,1 0-16,-1 21 0,0-21 16,0 22-16,0-1 0,22-21 0,-22 21 15,0 0-15,21 0 0,-21 0 16,22 1-16,-22-1 0,0 21 0,0-21 16,0 0-16,1 22 0,-22-1 0,0-21 15,0 22-15,0-1 0,-22-21 0,1 21 16,-21 1-16,21-22 15,-22 21-15,22-21 0,-21 1 0,-43 20 16,43-42-16,21 21 0,-22-21 16,1 0-16,0 0 0,-1 0 15,1 0-15,0 0 0,-1 0 0,22-21 16,-21 21-16,0-21 0,-1 21 0,1-21 16,21-1-16,0 1 0,-22 21 15,22-21-15,0 0 0,21 0 16,0 0-16,-21-1 0,21 1 0,0 0 0,0 0 15,0 0-15,0 0 0,21-1 16,0-20-16,0 21 0,0 0 16,1-22-16,20 22 0,-21-21 0,21 0 0,-20 20 15</inkml:trace>
  <inkml:trace contextRef="#ctx0" brushRef="#br1" timeOffset="185515.29">5715 12107 0,'21'0'16,"0"0"-16,-21-21 0,21 21 16,-21-21-16,22 21 0,-1-21 0,0 21 15,-21-21-15,21 0 16,0 21-16,-21-22 0,0 1 0,21 21 15,-21-21-15,0 0 0,0 0 16,-21 0 0,0 21-16,0 0 15,0 0-15,0 21 0,-22 0 16,22 0-16,0 0 16,0 0-16,21 22 0,0-22 0,0 0 15,0 21-15,0-20 0,0-1 16,0 0-16,0 0 0,0 0 15,0 0-15,0 1 0,0-1 0,21-21 16,0 21-16,0-21 0,0 21 16,1-21-16,-1 0 0,0 0 15,0 0-15,21 0 0,-20 0 0,-1 0 16,0-21-16</inkml:trace>
  <inkml:trace contextRef="#ctx0" brushRef="#br1" timeOffset="186143.93">6456 11938 0,'0'0'0,"21"-21"0,-21 0 15,0 0-15,0-1 16,0 1-16,-21 21 16,0 0-16,-1 0 15,1 0-15,0 0 0,0 0 0,0 0 16,0 21-16,-1 1 0,1-1 0,0 0 15,0 0-15,0 21 0,0-20 16,-1 20-16,1-21 0,0 0 0,21 22 16,0-22-16,0 21 0,0-21 0,0 0 15,0 1-15,0-1 16,0 0-16,0 0 0,21 0 0,0-21 16,1 0-16,-1 21 0,0-21 0,0 0 15,21 0-15,1-21 16,-22 0-16,0 0 15,0 0-15,0 0 0,1-22 0,-1 22 16,-21-21-16,21-1 0,0 1 16,-21-21-16,21 20 0,0 1 0,-21 0 15,22-22-15,-1 22 0,-21-22 16,21 22-16,-21 21 0,21-22 16,-21 22-16,0 0 0,0 0 0,0 0 15,-21 42 1,0 0-1,21 0-15,-21 0 0,21 1 16,0-1-16,-22 21 0,22-21 0,-21 22 16,21-1-16,0 0 0,0-21 0,0 22 15,0-1-15,0 0 0,0 1 16,0-22-16,0 21 0,21-21 0,1 22 16,-1-1-16,0-21 0,0 0 15,0-21-15,22 22 0,-22-22 16,0 0-16,85 0 15,-85 0-15,0 0 0,21 0 16,-20 0-16,-1-22 0,0 22 16,0-21-16,0 21 0,-21-21 0,21-21 15,1 42-15,-22-21 0,21 21 16,-21-22-16,0 1 0</inkml:trace>
  <inkml:trace contextRef="#ctx0" brushRef="#br1" timeOffset="188942.32">7641 10329 0,'0'0'0,"-21"0"0,0 0 0,0 0 0,-1 0 15,1 0-15,0 0 0,0 0 0,0 0 16,0 0-16,-1 0 0,1 0 16,42 0 15,22 0-31,-22 22 15,21-22-15,1 0 0,-1 0 16,21 0-16,-20 0 0,20 0 0,1 21 0,-1-21 16,1 0-16,-1 0 15,1 0-15,-1 0 0,-20 0 0,-1 0 16,0 0-16,1 0 0,-22 0 0,21 0 16,-21 0-16,0 0 15,-42-21 16,0-1-31,0 22 16,0-21-16,0 21 0,-1 0 0,22-21 16,-21 21-16,0 0 0,0 0 0,21-21 15,0 0 17,21 21-17,0 0-15,0 0 0,1 0 16,-1 0-16,0 0 0,0 0 15,0 0-15,0 0 0,1 21 0,-1-21 16,-21 21-16,0 0 0,0 0 0,0 1 16,0 20-16,-21-21 0,-1 0 15,-20 0-15,21 22 0,0-22 0,-22 0 16,1 0-16,21 0 0,-43 22 16,43-22-16,0 0 0,0 0 15,21 0 1,21-21-16,0 0 15,0 0-15</inkml:trace>
  <inkml:trace contextRef="#ctx0" brushRef="#br1" timeOffset="189699.89">9377 10266 0,'0'0'0,"0"21"15,21-21 17,0-21-32,0 0 15,0 21-15,1-21 0,-1-1 0,0 22 16,21-21-16,-21 0 0,1 0 0,-1 21 15,-21-21-15,0 0 0,21-1 16,-21 1-16,-21 21 16,0-21-16,-1 21 0,1 0 0,0 0 15,-21 0-15,21 0 0,-22 21 16,22-21-16,0 21 0,0-21 0,-22 22 16,43-1-16,-21-21 0,21 21 0,-21 0 15,21 0-15,0 0 16,0 1-16,0-1 0,0 0 15,21 0-15,-21 0 0,21 0 0,1 1 16,-1-1-16,0 0 0,0 0 0,0 0 16,0 0-16,1 1 0,-1-1 15,0 0-15,0 0 0,0-21 0,0 21 16,1 0-16,-22 1 0,0-1 0,0 0 16,0 0-16,0 0 15,-22-21-15,1 21 0,0-21 16,-21 22-16,21-22 0,-22 0 0,1 21 15,21-21-15,-22 0 0,1 0 0,0 0 16,21 0-16,-22 0 0,22 0 0,0-21 16,0 21-16,0-22 0,-1 1 15,1 0-15,21 0 0,0 0 16,0 0-16,0-1 0,0 1 16,0 0-16,21 21 0,1-21 0,-22 0 15,21 21-15,0 0 0,0-21 0,0 21 16,0 0-16,1-22 0,-1 22 15,0 0-15,0 0 0</inkml:trace>
  <inkml:trace contextRef="#ctx0" brushRef="#br1" timeOffset="190384.5">9821 10414 0,'0'0'0,"0"21"31,0 0-15,0 1-16,0-1 0,-21 0 16,21 0-16,0 0 0,-21 0 15,21 1-15,0-1 0,0 0 0,0 0 16,0 0-16,0 0 0,0 1 16,0-1-16,21-21 15,0 0-15,0 0 0,1 0 16,20 0-16,-21 0 0,21-21 0,-20 21 15,20-22-15,-21 1 0,21 0 16,-20 0-16,-1 0 0,21 0 16,-21-1-16,-21 1 0,21 0 0,1-21 15,-22 21-15,0-1 0,0 1 0,0 0 16,0 0-16,0 0 16,0 0-16,0 42 31,0 0-31,0 0 0,0 0 0,0 0 15,0 22-15,0-22 0,0 21 16,-22 1-16,22-1 0,-21 64 16,21-64-16,0 22 0,-21-22 15,21 21-15,-21-20 0,0 20 0,21 1 16,0 20-16,0-20 0,-21-1 16,21 1-16,-22-1 0,22 22 0,0-21 15,0-1-15,-21 1 0,0-1 0,0 1 16,0-22-16,0 21 0,-1-20 0,1 20 15,0-20-15,0-1 0,-21 0 16,-1-21-16,22 22 0,-21-22 0,-1 0 16,22 0-16,-21-21 0,0 0 0,-1 0 15,22 0-15,-21 0 0,-1-21 0,1 0 16,0 0-16,-1-22 0,1 1 16,0 0-16,-1-1 0,22-20 0,0 21 15,0-22-15,21 22 0,0-22 16,0 22-16,0-22 0,0 22 0,21-21 15,0 20-15,22-20 0,-22 20 16,21 1-16,-21 0 0,43-64 16,-22 64-16,-21-1 0,22 22 0,-1-21 15,0-1-15,1 22 0,-1-21 0,0 21 16</inkml:trace>
  <inkml:trace contextRef="#ctx0" brushRef="#br1" timeOffset="190923.7">10372 10456 0,'0'0'16,"0"-21"-16,0 0 15,0 42 16,0 0-31,0 1 0,0-1 0,0 0 16,0 0-16,0 0 0,0 0 16,0 1-16,0-1 0,0 0 0,0 0 15,0 0-15,0 0 0,-22-21 0,22 22 16,0-1 0,0-42 15,0-1-16,0 1-15,0 0 0,0 0 16,0-21-16,0 20 0,22 1 16,-1 0-16,-21 0 0,21 0 0,0 0 15,-21-1-15,21 1 0,0 0 16,-21 0-16,22 0 0,-1 21 0,0 0 16,0 0-16,0 0 0,0 0 15,1 21-15,-1-21 0,0 42 0,0-21 16,-21 1-16,21-1 0,-21 21 15,0-21-15,0 0 0,0 22 16,0-22-16,0 0 0,0 0 0,0 0 16,0 1-16,-21-22 0,21 21 0,-21-21 15,0 0 1,21-21 15,21-1-15</inkml:trace>
  <inkml:trace contextRef="#ctx0" brushRef="#br1" timeOffset="191207.54">11091 10351 0,'0'0'0,"0"-22"0,0 1 0,-21 21 15,0 0 1,0 0-16,0 0 0,-1 0 0,1 0 15,0 0-15,0 21 0,0 1 0,0-1 16,-1 0-16,22 21 0,-21-21 16,21 22-16,-21-22 0,21 21 15,0-21-15,0 22 0,0-22 0,0 42 16,0-41-16,0-1 16,21 0-16,0-21 0,1 21 15,-1-21-15,0 0 0,21 0 16,1 0-16,-1-21 0,-21 21 15,0-21-15,22 0 0,-22-1 16</inkml:trace>
  <inkml:trace contextRef="#ctx0" brushRef="#br1" timeOffset="191670.32">11366 10118 0,'0'0'0,"0"-21"0,0-1 15,-21 22 16,21 22-31,-21-1 0,21 0 0,0 0 16,0 0-16,0 22 0,0-1 0,0 0 16,0 1-16,-21-1 0,21 0 15,0 1-15,-21-22 0,21 21 0,0 0 16,0 1-16,0-22 0,0 21 0,-21-21 16,21 1-16,-22-1 0,22 0 0,-21-21 15,21 21-15,0-42 31,0 0-15,0 0-16,0-1 0,0-20 16,21 21-16,1 0 0,-1-22 15,0 22-15,0-42 0,0 42 16,0-1-16,1 1 0,-1 21 0,0-21 16,0 21-16,0 0 0,0 0 15,1 0-15,-22 21 0,21-21 16,-21 21-16,21 1 0,-21-1 0,0 21 15,0-21-15,0 0 0,0 1 16,0 20-16,0-21 0,0 0 16,0 0-16,0 1 0,-21-1 15,21 0-15,-21-21 0,21 21 16,0-42 15,0 0-31,21 21 0</inkml:trace>
  <inkml:trace contextRef="#ctx0" brushRef="#br1" timeOffset="192062.07">11684 10456 0,'0'-42'31,"21"42"-31,0 0 0,-21-21 16,21 21-16,1 0 15,-1 0-15,0 0 0,0 0 16,0 0-16,0 21 0,1 0 16,-22 0-16,21 1 0,0-1 15,-21 0-15,0 0 0,0 21 0,21-20 16,-21-1-16,0 0 0,0 0 0,0 0 16,-21 0-16,21 1 15,-21-22-15,0 0 16,21-22-1,0 1 1,0 0-16,0 0 16,0 0-16,0 0 0,0-22 15,21 22-15,-21 0 0,21 0 0,-21-22 16,0 22-16,0 0 0,21 0 16,0 0-16,0 0 0,1 21 15,-1 0-15,0 0 16,0 0-16</inkml:trace>
  <inkml:trace contextRef="#ctx0" brushRef="#br1" timeOffset="192523.8">12404 10287 0,'0'-21'0,"0"42"0,-22-42 15,1 21 1,0 0-16,0 0 0,0 0 16,0 0-16,21 21 0,-22 0 0,1 0 15,0 1-15,0-1 0,21 0 16,-21 21-16,21-21 0,-21 22 0,21-22 16,0 0-16,0 21 0,0-20 15,0-1-15,0 0 0,0 0 0,0 0 16,21 0-16,0-21 0,0 22 15,0-22-15,0 0 0,1 0 0,-1 0 16,0 0-16,0 0 0,0 0 0,0-22 16,1 22-16,-1-21 0,0 0 15,0 0-15,-21 0 0,21 0 0,0-22 16,-21 22-16,22-21 0,-22-1 16,0 22-16,0-21 0,0 21 0,0-43 15,-22 43-15,1 0 0,0 0 16,0 0-16,0 21 0,0 0 0,-1 0 15,1 0-15,0 0 0,0 0 16,0 0-16,0 21 0,-1 0 0,22 0 16,-21 0-16,21 0 15,0 1-15,0-1 0,0 0 0,0 0 16,0 0-16,21 0 0,1-21 0,-22 22 16,21-22-16</inkml:trace>
  <inkml:trace contextRef="#ctx0" brushRef="#br1" timeOffset="193034.03">12785 10329 0,'0'0'0,"0"-21"16,0 0-16,0 42 31,0 0-31,-22 1 15,22-1-15,0 0 0,0 0 0,0 0 16,-21 43-16,21-43 16,0 0-16,0 0 0,0 0 0,0 1 15,0-1-15,0 0 0,-21 0 0,21 0 16,0-42 31,0 0-47,0 0 15,0 0-15,0-22 0,0 22 16,21 0-16,-21 0 0,21-22 0,1 22 16,-22 0-16,21-21 0,0 21 15,0-1-15,0 1 0,0 0 0,1 21 16,20-21-16,-21 21 0,43 0 16,-43 0-16,0 21 15,0 0-15,-21 0 0,0 1 0,0-1 16,0 0-16,0 21 0,0-21 15,0 22-15,0-22 0,0 0 0,0 0 16,-21 0-16,21 1 0,-21-1 16,0 21-16,21-21 15,-22-21-15,1 0 16,42-21 15</inkml:trace>
  <inkml:trace contextRef="#ctx0" brushRef="#br1" timeOffset="193270.13">13377 10308 0,'0'43'16,"0"-22"-1,0 0-15,0 0 0,0 0 0,0 22 16,-21-22-16,21 0 0,0 0 0,-21 0 15,21 0-15,0 1 0,0-1 16,0 0 0,0-42 15,0 0-31,0-1 16</inkml:trace>
  <inkml:trace contextRef="#ctx0" brushRef="#br1" timeOffset="193501.76">13377 10097 0,'0'0'0,"-21"0"0,21 21 62,0 0-46</inkml:trace>
  <inkml:trace contextRef="#ctx0" brushRef="#br1" timeOffset="194187.92">13610 10372 0,'0'0'0,"-21"0"0,42 0 47,0 0-47,0 0 0,1 0 0,-1 0 15,0 0-15,0 21 0,0-21 16,0 21-16,-21 0 16,0 0-16,0 1 0,0-1 15,0 0-15,0 0 0,0 0 0,0 0 16,0 1-16,0-1 0,-21 0 0,0 0 0,0 0 16,0 0-16,-22 1 15,22-1-15,-21 0 0,21-21 0,-22 21 16,1 0-16,0 0 0,21-21 0,-1 22 15,1-22-15,0 0 0,0 0 16,21 21-16,21-21 31,0 0-31,0 0 0,1 0 16,-1 0-16,0 0 0,0 0 0,0 0 16,0 0-16,1 0 15,-1 0-15,0 0 0,0 21 16,0-21-16,-21 21 0,21 0 15,1 0-15,-1 1 0,0-1 0,0 0 16,21 21-16,-42 1 16,22-22-16,-22 21 0,21 0 0,-21-20 15,0 20-15,0 0 0,0-21 0,0 22 16,0-1-16,0-21 0,0 22 0,-21-22 16,-1 0-16,-20 42 0,21-41 15,-21-22-15,-1 21 0,22 0 16,-21-21-16,-1 21 0,1-21 0,-21 0 15,20 0-15,1 0 0,0 0 0,-1 0 16,1 0-16,-22 0 16,43 0-16,0 0 0,0-21 15,0 0-15,0 0 16,21-1-16,0 1 0,0 0 16,0 0-16,0 0 0,21 0 0,0-1 15,0 1-15,0-21 0,22 21 16,-22-22-16,21 22 0,0-21 0</inkml:trace>
  <inkml:trace contextRef="#ctx0" brushRef="#br1" timeOffset="194578.69">13991 10689 0,'0'0'16,"21"-21"-16,0 21 0,1-21 16,-1 21-16,0-21 0,-21 0 0,21 21 15,0-22-15,0 1 0,-21 0 16,22 0-16,-22 0 0,0 0 16,0-1-1,-22 22-15,1 0 0,0 0 16,0 0-16,0 22 15,0-1-15,-1 0 0,1 0 16,21 0-16,-21 0 0,21 1 0,-21-1 16,21 21-16,0-21 0,-21 0 0,21 1 15,0-1-15,0 0 0,0 0 16,0 0-16,21-21 16,-21 21-16,21-21 0,0 0 0,0 0 15,1 0-15,-1 0 16,0 0-16,0 0 0,0-21 15,0 21-15,1 0 0,-1-21 0</inkml:trace>
  <inkml:trace contextRef="#ctx0" brushRef="#br1" timeOffset="195201.99">14668 10478 0,'0'0'16,"22"-22"-16,-22 1 0,0 0 0,0 0 15,0-21-15,-22 20 16,1 22-16,0 0 0,0 0 16,0 0-16,0 0 0,-1 0 15,1 0-15,0 22 0,-21-1 0,21 0 16,-1 0-16,-20 0 16,21 0-16,-21 22 0,20-22 15,22 21-15,0-21 0,-21 1 0,21-1 16,0 0-16,0 21 15,0-21-15,0 1 0,21-22 16,-21 21-16,22-21 0,-1 0 16,0 0-16,0 0 0,0 0 15,0 0-15,1-21 0,-1 21 16,0-22-16,0 1 0,21-21 16,-20 0-16,-1 20 0,0-20 15,0 0-15,0-1 0,-21 1 0,0 0 16,21-1-16,-21 22 0,22-21 15,-22-43-15,0 43 0,0 21 16,0 0-16,0-22 0,0 22 16,0 0-16,0 0 0,0 42 31,0 0-15,-22 0-16,22 0 0,0 1 0,-21 20 15,21-21-15,0 21 0,0-20 0,0 20 16,0 0-16,-21 1 15,21-1-15,0 0 0,-21 1 0,21-1 16,0-21-16,0 21 0,0 22 0,0-43 16,21 0-16,0 0 0,0 1 15,1-22-15,-1 0 16,0 0-16,0 0 0,0 0 0,22 0 16,-22 0-16,0 0 0,0 0 15,-21-22-15,21 1 0,0 21 16,1-21-16,-22 0 0,0 0 15,21 0-15,-21-1 0</inkml:trace>
  <inkml:trace contextRef="#ctx0" brushRef="#br1" timeOffset="195362.61">14965 10647 0,'0'21'0,"-21"0"16</inkml:trace>
  <inkml:trace contextRef="#ctx0" brushRef="#br1" timeOffset="-85357.47">614 14034 0,'-21'0'0,"-1"0"16,1 0-16,0 0 15,0 0 1,0 0-16,0 0 0,-1 0 16,1 0-16,0 0 0,0 0 15,0 0-15,-22 0 0,22 0 0,0 0 16,0 0-16,0 0 0,0 0 16,-1 0-16,1 0 0,0 0 15,0 0-15,42 0 47,0 0-47,22 0 0,-1 0 16,0 0-16,22 0 0,-1 0 0,1 0 15,20 0-15,-20 0 16,21 0-16,-22 0 0,22 0 0,-1 0 16,-20 0-16,-1 0 0,22 0 15,-21 0-15,-22 0 0,21 0 0,-20 0 16,-1 0-16,-21 0 0,0 0 15,1 0-15,-1 0 0,-21-22 32,-21 22-32,-1 0 15,-20-21-15,21 21 0,-21-21 0,20 21 16,-20 0-16,21-21 0,-21 0 16,20 21-16,-20 0 0,21 0 0,0-21 15,0 21-15,-1 0 16,1 0-16,0 0 0,0 0 0,0 0 15,42 0 32,0 0-47,0 21 16,22-21-16,-22 21 0,21-21 16,-21 0-16,22 21 0,-1-21 0,-21 0 15,21 0-15,1 21 16,-22-21-16,0 0 0,21 0 0,-20 0 15,-1 0-15,0 0 0,0 0 16,-21 21 0,0 1-1,-21-22-15,0 21 0,0-21 16,-22 21-16,22 0 0,-21-21 16,21 21-16,-22 0 0,22 1 0,-21-22 15,-1 21-15,22 0 0,0 0 16,0-21-16,-21 21 15,42 0-15,-22-21 0,1 0 0,21 22 0,-21-22 16,42-22 31,22 1-47,-22 0 0</inkml:trace>
  <inkml:trace contextRef="#ctx0" brushRef="#br1" timeOffset="-68760.77">2201 13610 0,'0'0'0,"-21"0"0,0 0 15,21 21-15,-21-21 16,21 22-16,0-1 16,21-21-1,21 0-15,-21 0 16,22 0-16,-22-21 0,21 21 15,22-22-15,-22 1 0,0 0 0,1 0 16,-1 0-16,0 0 0,1-1 16,-1-20-16,0 21 0,-20 0 0,-1 0 15,0-22-15,-21 22 0,0 0 16,0 0-16,0-22 0,0 22 0,0 0 16,-21 0-16,0 21 0,-1-21 15,1 21-15,0 0 0,0 0 16,0 0-16,0 0 0,-1 0 0,1 0 15,0 21-15,0 0 0,-21 0 16,20 22-16,-20 41 0,21-41 16,0-1-16,0 21 0,21 1 15,-22 21-15,1-22 0,0 22 16,21-22-16,-21 22 0,21-22 0,-21 22 16,0 0-16,21-1 0,-22 1 15,1 0-15,0-1 0,0 1 0,0-21 16,0 20-16,21-20 0,-22 20 15,1-20-15,0-1 0,21 1 0,0-22 16,0 22-16,0-22 0,0-21 16,0 22-16,0-22 0,0 0 15,0 0-15,21-21 0,0 0 16,1-21-16,20 0 0,-21 0 16,21-1-16,1-20 0,-1 21 0,-21-21 15,22-1-15,-1-20 0,0 20 16,1-20-16,-22 21 0,21-22 15,-42 1-15,21-1 0,-21 1 0,0-1 16,-21 1-16,0-1 0,0 1 16,-22 20-16,-20-20 0,21 20 0,-1 22 15,-20-21-15,20 21 0,1 0 16,0-1-16,-1 22 0,22 0 16,0 0-16,0 0 0,0 0 15,42 0 1,0 0-16,0 0 15,22 0-15,-22 0 0,21 0 0,0 0 16,1 0-16,-1-21 0,0 21 16,1 0-16,-1-21 0,0 21 0</inkml:trace>
  <inkml:trace contextRef="#ctx0" brushRef="#br1" timeOffset="-68274">3133 13716 0,'0'-21'0,"0"42"0,0-63 16,-22 42-16,1 0 0,0 0 15,-21 0-15,21 0 0,-43 0 16,43 0-16,0 21 0,-22 21 16,22-21-16,-21 1 0,21 20 15,0 0-15,-1 1 0,1-22 0,0 21 16,21 0-16,0-20 0,0 20 0,0-21 15,0 0-15,0 0 0,0 1 16,21-1-16,0-21 0,1 0 16,-1 21-16,0-21 0,21 0 0,-21 0 15,1 0-15,20-21 0,-21 21 16,21-21-16,-20 21 0,-1-22 0,0 1 16,21 0-16,-21 0 0,-21 0 15,22-22-15,-1 22 0,0 0 0,-21-21 16,0 21-16,0-1 0,0 1 15,0 0-15,0 0 0,0 0 16,0 42 0,0 0-16,-21 0 15,21 0-15,-21 43 16,-1-43-16,22 0 0,0 0 16,0 22-16,0-22 0,0 0 0,0 0 15,0 0-15,0 1 16,22-22-16,-1 0 0,0 0 15,0 0-15,0 0 0,0 0 0,22 0 16,-22 0-16,0 0 0,21-22 16</inkml:trace>
  <inkml:trace contextRef="#ctx0" brushRef="#br1" timeOffset="-67877.38">3873 13737 0,'0'0'0,"-42"0"31,0 0-31,21 0 0,-1 0 0,1 21 16,-21-21-16,21 22 15,0-1-15,-1-21 0,1 21 0,0 0 16,21 0-16,0 0 0,0 1 0,0-1 16,0 0-16,21 0 15,0 0-15,1-21 0,41 43 16,-42-43-16,22 21 0,-22 0 15,0-21-15,42 21 16,-41 0-16,-22 0 0,0 1 16,0-1-16,0 0 15,-22-21-15,1 0 0,0 21 16,-21-21-16,21 21 0,-22-21 16,1 0-16,0 0 0,-1 0 0,1 0 15,0 0-15,-1 0 0,22 0 0,-21-21 16,21 0-16,-1 21 0,22-21 15,0 0-15,0-1 16,0 1 0,22 21-16,41-21 15,-42 0-15,22 21 0</inkml:trace>
  <inkml:trace contextRef="#ctx0" brushRef="#br1" timeOffset="-67577.85">4297 13547 0,'0'0'15,"-21"-21"1,-1 21-16,22 21 0,-21-21 16,21 21-16,-21 21 15,21-21-15,0 22 0,0-1 0,-21 0 16,0 1-16,21-1 0,-21 0 15,21 1-15,0-1 0,-22 0 0,1 1 16,21-22-16,-21 21 0,21-21 0,0 1 16,0-1-16,0 0 0,0 0 15,0 0-15,21-21 0,0 0 0,1 0 16,-1 0-16,0 0 16,0 0-16,21-21 0,1 0 15,-22 0-15,0 0 0</inkml:trace>
  <inkml:trace contextRef="#ctx0" brushRef="#br1" timeOffset="-67382.58">4043 13907 0,'0'0'0,"0"21"31,21-21-31,0 0 0,0 0 15,22 0-15,-22 0 0,0 0 16,0 0-16,21 0 0,-20 0 16,20 0-16,-21 0 0,21 0 0,1-21 15,-22 21-15</inkml:trace>
  <inkml:trace contextRef="#ctx0" brushRef="#br1" timeOffset="-66965.28">4741 13949 0,'0'0'0,"21"0"32,1 0-32,-1 0 15,0 0-15,0-21 16,0 21-16,0-21 0,1-1 0,-1 22 15,0-21-15,0 0 0,0 21 0,-21-21 16,0 0-16,21 0 0,-21-1 16,0 1-16,-21 21 15,0 0-15,0 0 0,0 0 16,0 21-16,-1 1 0,1-1 16,0 0-16,0 0 0,-21 21 15,20 1-15,1-22 0,21 0 16,-21 0-16,21 0 0,0 22 15,0-22-15,0 0 0,0 0 0,0 0 16,21 1 0,0-22-16,1 0 0,-1 0 15,21 0-15,-21 0 0,0 0 0,1 0 16,20 0-16,-21 0 0,21 0 16,-20-22-16,-1 1 0,21 21 0</inkml:trace>
  <inkml:trace contextRef="#ctx0" brushRef="#br1" timeOffset="-66611.29">5249 13885 0,'0'0'0,"0"-42"16,0 21-16,0 0 15,0 0-15,21 21 16,1 0 0,-1 0-16,0 0 0,21 0 15,-21 0-15,1 0 0,20 21 0,-21 0 16,21 0-16,-20 0 0,-1 0 15,21 1-15,-21 20 0,0-21 0,1 0 16,-22 22-16,0-22 0,0 0 16,0 21-16,0-21 0,0 1 0,-22-1 15,1 0-15,0 0 0,0 0 0,0-21 16,0 21-16,-1-21 0,1 0 0,0 0 16,21-21-1,0 0 1,0 0-16,0 0 0,21 0 15,0-1-15,1 1 0,-1 0 16,0-21-16,21 21 0,-21-22 0,1 1 16,20 21-16,-21-22 0,21 22 0,1 0 15,-1-21-15,0 21 16,22-1-16,-22 1 0</inkml:trace>
  <inkml:trace contextRef="#ctx0" brushRef="#br1" timeOffset="-65750.78">7747 13780 0,'0'0'15,"-21"0"1,42 0 15,0 0-31,0 21 16,22-21-16,-22 0 0,21 0 0,0 0 15,1 21-15,20-21 0,-20 0 16,-1 0-16,21 0 0,-20 0 0,-1 0 16,22 0-16,-22 0 0,21 0 0,-20 0 15,-1 0-15,22 0 0,-22 0 16,-21-21-16,21 21 0,-20 0 15,-1 0-15,-21-21 0,0-1 16,0 1-16,-21 21 16,-1-21-16,1 21 0,0-21 0,-21 21 15,21 0-15,-1-21 0,-20 21 0,21 0 16,0 0-16,0-21 0,-1 21 16,1 0-16,21-22 15,0 1 16,21 21-15,22 0-16,-22 0 16,0 0-16,43 0 15,-22 0-15,-21 0 0,21 0 0,-20 0 16,-1 0-16,0 21 0,-21 1 16,0-1-16,-21 0 0,0 0 15,-1 0-15,-20 22 0,21-22 16,-21 0-16,-1 0 0,1 21 15,0-20-15,-1-1 0,22 0 0,0 0 16,0 0-16,0-21 0,21 21 0,21-21 31,0 0-31</inkml:trace>
  <inkml:trace contextRef="#ctx0" brushRef="#br1" timeOffset="-64974.23">9842 13504 0,'22'-21'0,"-1"0"16,-21 0-16,21 21 0,0-21 0,0 0 16,0-1-16,1 1 15,-1 21-15,0-21 0,0 0 16,-21 0-16,0 0 0,0-1 16,-42 22-1,21 0-15,-1 0 0,-20 0 0,0 0 16,-1 0-16,22 0 0,-21 22 0,0-22 15,20 21-15,-20 0 0,21-21 16,0 21-16,0 0 0,21 0 16,0 1-16,0-1 0,0 0 0,0 0 15,0 0-15,21 0 0,0 1 16,21-1-16,-21-21 0,1 21 0,20 0 16,0 0-16,-21 0 0,22 1 15,-22-1-15,0 0 0,0 0 16,43 43-16,-64-43 15,0 0-15,0 0 16,0 0-16,-21 0 0,-1 1 0,-20-22 16,0 21-16,-1-21 0,1 21 0,-21-21 15,20 21-15,1-21 0,-22 0 16,22 0-16,0 0 0,-1 0 0,22 0 16,-21 0-16,21-21 0,0 0 0,-1 0 15,1 21-15,0-22 0,0 1 16,21-21-16,-21 21 0,21 0 15,0-1-15,0-20 0,0 21 0,0 0 16,0 0-16,0-1 0,0 1 16,21 0-16,0 0 0,0 0 0,0 0 15,22 21-15,-22-22 0,0 22 16,64-21-16,-43 21 0,0-21 16</inkml:trace>
  <inkml:trace contextRef="#ctx0" brushRef="#br1" timeOffset="-64636.42">10562 12848 0,'0'-21'0,"0"42"0,0-63 16,0 21-16,0 42 31,0 0-31,0 0 0,0 22 0,-21-1 15,21 0-15,0 1 0,0-1 0,-21 0 16,0 1-16,21-1 0,-22 21 16,22-20-16,-21-1 0,0 22 0,-21 41 15,42-41-15,-21-22 0,-1 1 16,1-1-16,0 0 16,21-21-16,0 22 0,0-22 0,0 0 0,0 0 15,0 0-15,0 1 16,21-22-1,0-22 1,1 1-16,-1 0 0,0 0 0,0 0 16,0 0-16,0-22 0</inkml:trace>
  <inkml:trace contextRef="#ctx0" brushRef="#br1" timeOffset="-64236.65">10858 13356 0,'0'0'0,"-21"0"16,0 21-16,0 1 0,21-1 16,-21 0-16,0 0 0,-1 0 0,1 0 15,21 1-15,0 20 0,-21-21 16,21 21-16,-21-20 0,21-1 0,0 0 16,0 21-16,0-21 0,0 1 0,0-1 15,21 0-15,0-21 16,0 0-16,1 0 0,20 0 0,-21 0 15,21 0-15,-20 0 0,20 0 0,0-21 16,1 0-16,-22-1 16,21 1-16,-21 0 0,22-21 0,-22-1 15,-21 22-15,21-21 0,-21 0 0,0-1 16,0 22-16,0-21 0,0-1 16,0 22-16,-21 0 0,-22-21 15,22 21-15,-21 21 0,21 0 16,0 0-16,-22 0 0,22 0 0,-21 0 15,21 21-15,-1 0 0,1-21 16,0 21-16,0 21 0,0-20 0,0-1 16,21 0-16,0 21 0,0-21 0,0 1 15,0-1-15,0 0 0,21 0 0,0 0 16,0-21-16</inkml:trace>
  <inkml:trace contextRef="#ctx0" brushRef="#br1" timeOffset="-63622">11705 13293 0,'0'0'0,"-21"0"16,0 0-16,0 21 15,-1-21-15,22 21 16,-21 21-16,0-20 0,0 41 15,0-42-15,21 22 16,0-1-16,-21-21 0,21 21 0,0-20 16,0-1-16,0 0 0,0 0 0,0 0 15,0 0-15,0 1 0,21-22 16,0 0 0,0 0-16,0 0 0,0-22 15,1 1-15,-1 21 0,0-21 16,0-21-16,21 21 0,-20-22 15,-1 22-15,0-21 0,0 21 0,0-1 0,0-20 16,1 21-16,-1 0 0,0 21 16,0-21-16,-21 42 15,0 0 1,0 0-16,-21 0 0,21 0 16,-21 1-16,21 20 0,-21-21 0,21 0 15,0 0-15,0 22 0,0-22 0,0 0 16,0 0-16,21 0 15,0-21-15,0 22 0,21-22 16,-20 0-16,-1 0 0,21 0 0,-21 0 16,0-22-16,22 22 0,-22-21 15,0 0-15,21-21 0,-20 21 0,-1-22 16,0 22-16,0-21 0,-21-1 0,0 1 16,21 0-16,-21 21 15,0-22-15,0 1 0,0 21 0,0 0 16,-21-1-16,0 1 0,0 0 0,0 21 15,-1 0-15,1 0 16,0 0-16,0 0 0,21 21 0,-21 0 16,0-21-16,-1 22 0,1-22 0,0 21 15,0 0-15,0 0 0</inkml:trace>
  <inkml:trace contextRef="#ctx0" brushRef="#br1" timeOffset="-62746.51">0 15219 0,'0'42'15,"0"-21"16,21-21 1,64 0-32,-1 0 15,1-21-15,-21 21 0,20-21 0,-20 21 16,-1-21-16,-20 21 0,-1 0 16,0-21-16,-21 21 0,1-21 0,-22-1 15,-22 22 1,1-21-16,0 21 15,0 0-15,-21 0 0,20 0 0,1-21 16,0 21-16,0 0 0,21-21 31,21 21-31,0 0 16,0 0-16,1 0 0,20 0 16,-21 21-16,0-21 0,0 21 15,1 0-15,-1 1 0,-21 20 16,0-21-16,0 0 0,0 22 0,-21-22 15,-1 21-15,1-21 0,-21 0 16,21 22-16,-22-22 0,22 0 0,0-21 16,0 21-16,42-21 15</inkml:trace>
  <inkml:trace contextRef="#ctx0" brushRef="#br1" timeOffset="-62198.82">1651 15177 0,'-21'0'0,"42"0"0,-63-22 0,42 1 0,-22 21 15,1 0-15,0 0 16,0 21-1,21 22 1,0-22-16,0 0 0,-21 21 0,21-20 16,0 20-16,0 0 0,0-21 15,0 22-15,0-22 0,0 21 16,-21-21-16,21 1 0,0-1 0,-22 0 16,22 0-16,0 0 0,-21-21 31,21-21-16,0 0-15,0 0 0,0 0 16,0-1-16,0 1 0,0 0 16,0-21-16,0-1 0,21 22 15,1-21-15,-1 0 0,21 20 16,0-20-16,43 0 0,-43 21 16,1-1-16,-1 22 0,0 0 15,-20 0-15,20 22 0,0 20 16,-21 0-16,1-21 0,-22 22 15,0-22-15,0 21 0,0 1 16,0-22-16,-22 21 0,1-21 0,0 0 16,0 22-16,0-22 0,0 0 0,-22 0 15,43 0-15,21-42 32,1 0-17,-1 21-15,0-21 0,0 0 16</inkml:trace>
  <inkml:trace contextRef="#ctx0" brushRef="#br1" timeOffset="-61795.05">2455 15134 0,'-21'-21'31,"0"42"-31,0-21 0,0 21 0,-1 1 0,1 20 16,0-21-16,-21 43 15,-1-22-15,22 0 0,0-21 16,0 22-16,21-1 0,-21-21 16,21 22-16,0-22 0,0 21 0,0-21 15,0 0-15,0 1 16,21-22-16,0 0 0,21 0 0,-20 0 16,20 0-16,0 0 0,-21-22 15,22 22-15,-1-21 0,-21 0 0,22 0 16,-22 0-16,0 0 0,0-22 15,0 22-15,-21-21 0,0-1 0,0 22 16,0-21-16,-21 0 0,0-1 0,0 22 16,0 0-16,-1 0 0,1 0 15,-21 21-15,21 0 0,0 0 16,-22 0-16,1 0 16,21 21-16,0 0 0,21 0 0,0 0 15,0 0-15,0 1 0,0-1 16,21-21-16,21 0 0,-21 0 15,22 0-15,-22 0 0</inkml:trace>
  <inkml:trace contextRef="#ctx0" brushRef="#br1" timeOffset="-61537.2">3154 14944 0,'0'0'0,"0"-21"0,-21 42 31,-1-21-31,1 42 16,21-21-16,-42 22 0,21-1 0,0 0 16,-1 1-16,1-1 0,0 21 15,-21-20-15,42-1 0,-21 0 0,21 1 16,-22-1-16,22 0 0,0-20 16,0-1-16,0 0 0,22 0 0,-1 0 15,0-21-15,0 0 0,0 0 16,0 0-16,22 0 0,-22 0 0,0-21 15,21 0-15,-20 0 0,-1 0 16,0-1-16</inkml:trace>
  <inkml:trace contextRef="#ctx0" brushRef="#br1" timeOffset="-61382.29">2984 15282 0,'-21'0'0,"42"0"0,-84 0 0,21 0 15,20 0-15,1 0 0,0 0 0,21 22 16,21-22-1,0 0-15,1 0 16,20 0-16,0 0 0,1 0 16,-22-22-16,21 22 0,0-21 0,22 21 15</inkml:trace>
  <inkml:trace contextRef="#ctx0" brushRef="#br1" timeOffset="-60658.7">4064 15515 0,'0'0'0,"-42"21"0,-64 22 31,85-43-31,-1 0 0,1 0 16,0 0-16,21-21 16,0-1-16,21 1 15,0 0-15,1 0 0,-1 0 16,0-22-16,21 1 0,-21 21 0,22-21 16,-22-22-16,21 22 0,-21-1 15,22 1-15,-1-21 0,-21 20 0,0 1 16,1 0-16,-22 20 15,0 1-15,0 0 0,0 0 0,0 0 16,-22 21-16,1 0 16,0 21-16,0 0 0,0 0 15,0 0-15,-22 1 0,22 20 0,0 0 16,0 1-16,0-1 0,-1 0 16,1 1-16,0-1 0,21 21 0,0-20 15,0-1-15,0 0 0,0 1 0,0-22 16,0 21-16,21-21 0,0 1 15,1-1-15,-1 0 0,21-21 0,-21 0 16,22 21-16,-22-21 16,21 0-16,0 0 0,1 0 0,20-21 15,-20 0-15,-1 0 0,21-1 0,-20 1 16,-1 0-16,-21 0 0,22 0 16,-22-22-16,0 22 0,0-21 0,-21 21 15,0-22-15,0 22 0,0 0 16,0 0-16,-21 21 15,0 0-15,0 21 0,-1-21 16,1 21-16,0 0 0,21 1 16,0 20-16,-21-21 0,21 0 0,-21 0 15,21 22-15,0-22 0,0 0 16,0 0-16,0 0 0,0 1 16,0-1-16,21-21 0,0 21 0,0 0 15,0-21-15,1 0 0,20 0 16,0 0-16,-21 0 0,22 0 0,-1 0 15,0-21-15,1 0 0,-1 0 0,0 21 16,22-22-16</inkml:trace>
  <inkml:trace contextRef="#ctx0" brushRef="#br1" timeOffset="-60054.05">5376 15304 0,'0'-22'0,"0"44"0,0-65 0,0 22 16,0 0-16,0 0 0,-21 21 0,-21 0 15,21 0-15,-1 0 0,1 0 16,0 0-16,-21 0 0,21 0 15,-1 21-15,1 0 0,0 0 0,0 0 16,0 1-16,21-1 0,0 0 16,0 0-16,0 0 0,0 0 15,0 1-15,21-22 16,0 0-16,0 0 0,0 0 16,1 0-16,105-22 15,-106 1-15,0 0 16,0 21-16,0-21 0,-21 0 15,21 21-15,-21-21 0,0-1 16,0 44 15,-21-22-15,21 21-16,0 0 0,0 0 16,0 21-16,0-20 0,0 20 0,0-21 15,0 21-15,-21 1 0,21-1 16,0 0-16,0 1 0,0-1 0,0 22 15,0-22-15,0 21 0,21-20 0,-21 20 16,21-20-16,-21 20 0,22 1 16,-22-22-16,0 0 0,0 22 0,0-22 15,0 0-15,0 1 0,0-1 0,-22-21 16,-20 22-16,21-22 0,0 0 16,-22 21-16,22-42 0,0 21 15,-21-21-15,21 0 0,-1 0 0,1-21 16,0 0-16,0 0 0,21 0 15,-21-22-15,21 1 0,-21-21 0,21-1 16,0 1-16,0-1 0,0-21 0,0 1 16,0 20-16,0 1 0,21-22 15,0 43-15,0-22 0,0 22 0,0 0 16,1-1-16,-1 22 0,21 0 16,0 0-16,1 0 0,-1-1 0,0 1 15,1 0-15,-1 0 0,22 21 16,-22-21-16,21 0 0,-20-1 0,20 22 15</inkml:trace>
  <inkml:trace contextRef="#ctx0" brushRef="#br1" timeOffset="-59606.31">6244 15219 0,'0'0'16,"21"-21"-16,-21 0 0,0-1 0,0 1 16,0 0-16,0 0 0,0 0 15,0 0-15,-21 21 0,0 0 16,0-22-16,0 22 0,-1 0 15,1 0-15,0 0 0,0 22 0,0-1 16,-22 0-16,22 0 0,0 21 0,0-20 16,0 20-16,0 0 0,-1-21 15,22 22-15,0-22 0,0 21 16,0-21-16,0 1 0,0-1 0,22 0 16,-1 0-16,0-21 0,0 0 15,0 21-15,0-21 0,22 0 0,-22 0 16,0 0-16,0-21 0,0 0 0,1 21 15,-1-21-15,0 0 0,0-1 16,0-20-16,-21 21 0,21 0 0,-21-22 16,0 22-16,0 0 0,0 0 15,0 0-15,-21 21 32,21 21-32,0 0 0,-21 0 15,0 22-15,21-22 0,-21 0 16,21 21-16,0-21 0,0 1 0,0-1 15,0 0-15,0 0 0,0 0 16,21 0-16,0 1 0,0-22 16,0 0-16,1 0 0,-1 0 15,0 0-15,21 0 0,-21-22 16,22 1-16,-1 0 0,-21 21 0</inkml:trace>
  <inkml:trace contextRef="#ctx0" brushRef="#br1" timeOffset="-58794.26">6837 15177 0,'0'0'0,"0"-22"0,0 1 0,0 0 0,0 0 16,-21 21 0,-1 0-16,1 0 0,0 0 0,0 0 15,0 21-15,0 0 0,-1 22 0,1-22 16,0 0-16,0 21 0,0-21 16,0 22-16,21-22 0,0 21 0,0-21 15,0 1-15,0-1 0,0 0 16,21 0-16,-21 0 0,21-21 0,21 0 15,-21 21-15,1-21 0,-1 0 0,21 0 16,-21 0-16,22 0 0,-22-21 16,21 0-16,-21 0 0,0 21 15,22-21-15,-22 0 0,0-43 16,0 43-16,-21 0 0,21 0 16,-21-1-16,0 1 0,0 0 0,-21 42 46,21 0-46,-21 1 0,21-1 0,-21 0 16,21 0-16,0 0 0,0 0 0,0 1 16,0-1-16,0 0 15,0 0-15,21-21 0,0 0 0,0 0 16,1 0-16,-1 0 0,21 0 0,-21 0 16,0-21-16,1 21 0,-1-21 15,21 0-15,-21-1 0,0 1 0,-21 0 16,22 0-16,-1 0 0,-21 0 15,0-1-15,0 1 0,21 0 16,-21 0-16,0 0 0,0 42 47,0 0-47,0 0 0,0 22 0,-21-22 16,21 21-16,0-21 0,-21 22 0,-1-1 15,1 0-15,0 1 0,21-1 16,-21 21-16,21-20 0,-21 20 15,0 1-15,21 20 0,0-20 0,-22-1 16,1 22-16,21-21 0,-21-1 16,21 22-16,0-22 0,0 1 0,0-1 15,0 1-15,0-22 0,0 22 0,0-1 16,-21-21-16,21 1 0,-21-22 16,0 21-16,21-21 0,-22 1 0,1-1 15,-21-21-15,21 0 16,0 0-16,-1-21 0,-20-1 15,21 1-15,0-21 0,0 0 0,-1-1 16,1 1-16,-21 0 0,42-22 0,-21 1 16,21-1-16,0 1 15,0-22-15,0 0 0,21 1 0,0-1 16,0 0-16,0 22 0,22-1 0,-1 1 16,0-1-16,22 1 0,-22 20 15,1 1-15,20 0 0,43-22 16,-64 43-16,1 0 0,-1 0 15,0 0-15,-21 21 0,1 0 0</inkml:trace>
  <inkml:trace contextRef="#ctx0" brushRef="#br1" timeOffset="-58146.08">1524 16150 0,'-64'-21'16,"43"21"-16,0 0 16,0 0-16,-21 0 0,20 0 15,-20 0-15,-21 21 0,41 0 16,-20 1-16,21-1 0,0 21 15,0-21-15,-1 22 0,22-1 16,0 0-16,0 22 0,0-22 0,0 0 16,0 1-16,0 20 0,0-20 15,0-1-15,22-21 0,-22 21 0,21-20 16,0-1-16,21 0 0,-21 0 16,22-21-16,-1 0 0,0 0 0,1 0 15,-1 0-15,22-21 16,-22 0-16,21 0 0,-20-22 0,20 22 15,-20-21-15,-1-1 0,0 1 16,1 21-16,-22-21 0,21-1 0,-21 1 16</inkml:trace>
  <inkml:trace contextRef="#ctx0" brushRef="#br1" timeOffset="-57934.2">1968 16256 0,'0'-21'16,"0"84"-16,0-105 0,0-64 16,-21 127-1,21 1 1,-21-1-16,21 21 0,-21 0 15,21 1-15,-21-1 0,21 43 16,0-43-16,-21 0 16,21 1-16,0-1 0,-22-21 0,22 22 15,0-1-15,0-21 0,0 0 16,0 0-16,22 1 0,-1-1 0,0-21 16,0 0-16,21 0 0,-20 0 15,-1-21-15,21-1 0,-21 1 0,22 0 16,-1 0-16,0 0 0</inkml:trace>
  <inkml:trace contextRef="#ctx0" brushRef="#br1" timeOffset="-56830.32">2476 16447 0,'0'0'0,"-21"-64"32,0 43-32,0 21 0,0 0 15,0 0-15,-22 0 0,22 21 0,0-21 16,0 21-16,0 0 0,21 1 15,-22 20-15,1-21 0,0 0 0,21 22 16,0-22-16,-21 21 16,21-21-16,0 22 0,-21-22 0,21 21 0,0-21 15,0 0-15,0 1 16,21-22-16,0 0 0,21 0 16,-20-22-16,-1 1 0,21 21 15,-21-21-15,0 0 0,22-21 16,-22 20-16,0 1 0,21 0 15,-20-21-15,-1 21 0,-21-1 0,21-20 16,-21 21-16,21 0 0,-21 0 16,0-1-16,0 44 31,0-1-31,0 21 16,0-21-16,-21 0 0,21 1 15,-21-1-15,21 0 0,0 21 0,0-21 16,0 1-16,0-1 0,0 21 15,0-21-15,21 0 16,0 1-16,0-22 0,0 0 16,1 0-16,-1 0 0,21 0 0,-21 0 15,22-22-15,-1 1 0,0 0 16,1 0-16,-22 0 0,21 0 0,0-1 16,-20-20-16,-1 21 0,0 0 15,0-22-15,0 22 0,-21 0 0,0 0 16,0 0-16,0 0 0,0-1 15,-21 22-15,0 0 16,0 0-16,0 22 16,-1-22-16,22 21 0,0 0 0,0 0 15,0 0-15,0 0 16,0 1-16,0-1 0,0 0 16,22 0-16,-22 0 0,21 0 0,-21 1 15,21-1-15,-21 0 0,21 0 16,-21 0-1,0-42 17,-21 21-32,21-21 15,-21 21-15,21-21 0,0 0 0,-21 21 16,-1 0 0,22 21 15,0 0-31,0 0 15,0 0-15,22 0 16,-1-21-16,0 0 0,0 0 16,0 0-16,0 0 15,1 0-15,-1 0 0,21 0 16,0 0-16,1 0 0,-1-21 0,22 0 16,-22 0-16,0 21 0,22-21 15,-22 0-15,0-22 0,1 22 0,-1 0 16,-21 0-16,22-22 0,-1-20 15,-21 42-15,-21-22 0,0 22 16,0 0-16,0 0 0,0 0 16,0 0-16,-21 21 15,0 0-15,0 0 0,-1 21 16,22 0-16,0 0 0,0 0 0,0 0 16,0 1-16,0-1 0,0 0 0,0 0 15,0 0-15,0 0 0,22 43 16,-22-43-16,21 0 15,-21 0-15,0 1 0,0-1 16,0 0-16,-21-21 16,-1 0-16,1 21 0,0-21 15,0 21-15,-43-21 16,43 0-16,0 0 0,0 0 16,0 0-16,0 0 0,-1 0 0,22-21 15</inkml:trace>
  <inkml:trace contextRef="#ctx0" brushRef="#br1" timeOffset="-56358.89">3852 17124 0,'0'0'0,"21"0"0,-21-21 16,0 42 15,0 0-31,0 0 16,0 0-16,0 1 0,0 20 0,0-21 16,0 21-16,-21 1 0,21-1 15,-21 22-15,0-22 0,21 0 16,0 1-16,-21-22 0,0 42 15,21-42-15,0 1 16,21-44 15,0 1-15,0 0-16,0 0 0,0 0 0</inkml:trace>
  <inkml:trace contextRef="#ctx0" brushRef="#br1" timeOffset="-56030.07">4297 17420 0,'0'21'0,"0"64"31,0-64-31,-21 0 16,21-42 15,0 0-16,21 0-15,0 0 16,-21 0-16,0-1 0,0 1 16,0 0-16,0 0 15,-21 21-15,0 0 16,-1 0 0,22 21-1,0 0-15,0 0 0,0 1 16,0-1-16,22-21 15,-1 0-15,21 0 16,-21 0-16</inkml:trace>
  <inkml:trace contextRef="#ctx0" brushRef="#br1" timeOffset="-55546.2">4911 17420 0,'-22'0'0,"1"0"0,0-21 15,0 0-15,0 21 0,0-21 16,-1 0-16,1 21 0,21-22 16,0-20-16,0 21 15,0-21-15,0 20 0,21 1 16,1 0-16,-1 0 0,21 0 0,0 0 16,-20-1-16,20 1 0,0 21 15,-21 0-15,64 21 16,-64 1-16,-21-1 0,0 21 15,0-21-15,0 22 0,0-1 0,-21-21 16,-21 21-16,-1 1 0,22-1 16,-21 0-16,0 1 0,-1-1 0,1-21 15,21 22-15,-22-1 0,22-21 16,0 0-16,21 0 0,0 1 0,0-1 16,0 0-16,21-21 15,22 0-15,-22 0 0,21 0 16,-21 0-16,22-21 0,-22 21 15,21-21-15,-21-1 0,0 1 0,22-21 16,-22 21-16,-21 0 0,0-22 16,0 22-16,0-21 0,0 21 0,0-1 15,0-20-15,0 21 0,-21 21 16,0-21-16,-1 0 0,1 21 16,0 0-16,0 0 0,0 0 15,0 0-15,-1 0 0,22 21 0,0 0 16,22-21-1,20 21-15</inkml:trace>
  <inkml:trace contextRef="#ctx0" brushRef="#br1" timeOffset="-54049.08">6202 17336 0,'21'-43'31,"-21"22"-31,0 0 0,0 0 16,0 0-16,-21 21 0,0-22 0,-1 22 16,1 0-16,0 0 0,-21 0 15,21 0-15,-22 0 0,22 22 16,-21-22-16,-1 21 0,22 0 15,-21 21-15,21-21 0,0 1 0,-1 20 16,1 0-16,21 1 0,0-22 16,0 21-16,0-21 0,0 22 0,0-22 15,0 0-15,21-21 0,22 21 16,-22-21-16,0 0 0,0 0 0,22 0 16,-22 0-16,21 0 15,-21 0-15,22-21 0,-1 0 0,-21 0 16,0-1-16,22 1 0,-22 0 15,0 0-15,0 0 0,-21-22 0,0 22 16,21 0-16,-21 0 0,0 0 16,0 0-16,0-1 0,0 1 0,0 42 31,0 1-31,0-1 0,0 0 16,0 0-16,0 21 0,0-20 15,0 20-15,0-21 0,0 0 0,21 43 16,-21-43-16,22 0 15,-1-21-15,0 0 0,0 0 16,0 0-16,22-21 0,-22 0 16,21 21-16,-21-21 0,22-1 0,-22-20 15,0 21-15,21 0 0,-21 0 16,1-1-16,-22 1 0,0-21 16,21 21-16,-21 0 0,0-22 15,0 64 1,0 1-1,0-1-15,0 0 0,-21 0 16,21 0-16,0 22 0,0-22 0,-22 0 16,22 21-16,-21-21 0,21 1 15,0-1-15,0 0 0,0 0 16,21-21 15,1 0-31,-1-21 0,-21 0 16,21 21-16,0-21 0,0-22 0,0 22 15,1 0-15,-1 0 0,0 0 16,0-1-16,0 1 0,0 0 0,1 0 16,-1 21-16,0 0 0,-21 21 15,21 0 1,-21 0-16,0 1 0,21-1 16,-21 0-16,0 0 0,0 0 0,21 0 15,1 1-15,-22-1 0,21-21 0,0 21 16,0-21-16,0 0 0,0 21 15,1-21-15,-1 0 0,0 0 16,0 0-16,21 0 0,-20 0 16,-1 0-16,0-21 0,21 0 0,-21 21 15,1-21-15,-1-1 0,0 1 16,0-21-16,-21 21 0,0 0 0,0-22 16,0 22-16,0 0 0,0 0 15,0 0-15,0-1 0,-21 22 0,0 0 16,0 0-16,-1 0 0,1 0 15,0 0-15,-21 22 0,21-22 16,-1 21-16,1 0 0,0 21 0,0-21 16,0 43-16,21-43 15,0 0-15,0 22 0,0-22 0,0 0 16,0 0-16,21-21 16,0 0-16,0 0 0,0 0 15,1 0-15,41 0 0,-42-21 16,22 0-16,-22 0 0,21-1 0,-21-20 15,22 21-15,-22-21 0,0 20 16,21-20-16,-21 0 0,1-1 0,-1 1 16,-21 0-16,0-1 0,0 1 15,21-21-15,-21 20 0,0 1 0,0-22 16,0 22-16,0 0 0,-21 21 16,21-1-16,0 1 0,-21 21 0,-1 0 15,1 21-15,0 1 16,21-1-16,-21 21 0,0 22 0,21-22 15,-21 21-15,21-20 0,0 20 0,0-20 16,0 20-16,0-21 0,0 1 16,0-1-16,21-21 0,0 22 0,0-22 15,43 21-15,-22-42 16,0 0-16,1 0 0,-1 0 16,21 0-16,-20 0 0,20-21 15,-20 0-15,-1 0 0,21-1 0,-20 1 0,-22-21 16,21 21-16,-21 0 15,1-1-15,-22 1 0</inkml:trace>
  <inkml:trace contextRef="#ctx0" brushRef="#br1" timeOffset="-53368.83">5143 18140 0,'0'0'16,"22"0"-16,-22-21 16,0 0-16,0-1 0,-22 1 15,1 21 1,0 0-16,0-21 0,0 21 0,-22 0 15,1 0-15,21 0 0,-21 21 16,-1 0-16,-20 22 0,20-22 16,1 21-16,21-21 0,0 22 15,-22 20-15,22-20 0,21-22 16,-21 0-16,21 0 0,0 0 16,0 0-16,21-21 15,0 0-15,22 0 0,-22-21 16,21 0-16,1 0 0,-1 0 0,0 0 15,1-22-15,-1 22 0,0 0 16,1-21-16,-22 20 0,42-41 16,-42 42-16,-21 0 0,22-1 15,-22 1-15,21 0 0,-21 42 32,0 0-32,0 1 0,0-1 15,0 42-15,0-20 16,0-22-16,0 21 0,0-21 0,0 22 15,0-22-15,0 0 0,0 0 16,0 0-16,21-21 0,0 0 0,0 0 16,0 0-16,1 0 15,-1 0-15,0 0 0,0 0 0,21-21 16</inkml:trace>
  <inkml:trace contextRef="#ctx0" brushRef="#br1" timeOffset="-52904.59">5757 17886 0,'0'0'0,"0"-21"0,0 42 31,0 0-31,0 0 0,0 0 0,-21 22 16,21-22-16,0 21 0,-21-21 16,21 22-16,0-22 0,0 21 15,-21-21-15,21 1 0,0 20 16,0-21-16,0 0 0,0 0 0,0 1 15,0-1-15,0 0 0,0-42 47,0 0-47,0-1 0,0 1 16,0 0-16,0 0 0,21 0 16,0 0-16,0-1 0,0 1 15,1 0-15,20 21 0,21-21 16,-41 21-16,20 0 0,0 0 15,-21 0-15,1 21 0,20 0 16,-21 0-16,0 1 0,-21-1 16,0 0-16,0 0 0,0 0 0,0 0 15,-21 1-15,0 20 0,0-21 16,-22 0-16,22-21 0,-21 21 0,0 1 16,20-1-16,-20-21 0,21 0 15,0 0-15,0 0 0,-1 0 0,44 0 31,-1-21-31,0 21 0,0-22 16,0 1-16</inkml:trace>
  <inkml:trace contextRef="#ctx0" brushRef="#br1" timeOffset="-51898.65">6562 18076 0,'0'0'0,"-22"0"15,22 22 1,-21-22-16,0 21 0,0 0 16,0 0-16,21 0 0,-21 0 0,-1 22 15,1-22-15,21 21 0,0-21 16,0 1-16,0 20 0,0-21 16,0 0-16,0 0 0,0 1 15,21-22-15,1 0 0,-1 21 0,0-21 16,0 0-16,21 0 0,-20 0 15,62-64-15,-63 43 16,1 0-16,-1 0 0,0 0 16,-21-22-16,0 22 0,0-21 0,0 21 15,0-22-15,0 22 0,-21 0 16,0-21-16,-22 20 16,22 1-16,0 21 0,0 0 15,0 0-15,-1 21 0,1-21 0,0 22 16,0-1-16,21 21 0,-21-21 15,21 0-15,0 1 0,0 20 16,0-21-16,0 0 0,21 0 0,0-21 16,0 22-16,0-22 0,1 0 15,20 0-15,-21 0 0,0 0 0,22 0 16,-22-22-16,0 1 0,0 0 16,21 0-16,-20 21 0,-1-21 0,0 0 15,0-1-15,-21 1 0,21 0 16,0 0-16,-21 0 15,0 42 1,0 0-16,0 0 0,0 22 16,0-22-1,0 0-15,0 0 0,0 0 16,0 22-16,0-22 0,0 0 0,0 0 16,22 0-16,-22 0 0,21-21 0,0 0 15,0 22-15,0-22 0,0 0 16,1 0-16,20 0 0,21-43 15,-20 22-15,-1 0 0,-21 0 16,22 0-16,-1-1 0,0 1 0,-21-21 16,22 21-16,-22 0 15,0-1-15,0 1 0,0 0 0,1 0 16,-22 42 15,0 0-31,0 0 16,-22 1-16,22-1 0,-21 0 0,21 0 15,0 0-15,0 22 0,0-22 16,0 0-16,0 0 0,0 0 0,0 0 16,21 1-16,1-22 15,-1 0-15,0 0 0,0 0 0,21 0 16,1 0-16,-22-22 0,21 1 16,1 21-16,-1-21 0,0 0 0,-21 0 15,22-22-15,-22 22 16,21 0-16,-21 0 0,1-21 0,-22 20 15,0 1-15,0 0 0,0 0 16,0 0-16,0 0 0,-22 21 16,1 0-16,0 0 0,0 0 15,0 21-15,0 0 0,21 0 0,0 0 16,-22 22-16,22-22 0,0 0 16,0 21-16,0-21 0,0 1 0,0 20 15,22-21-15,-1-21 0,0 21 16,21 0-16,1-21 0,-22 0 15,21 0-15,0 0 0,-20-21 16,20 0-16,-21 0 0,21 0 0,-20 0 16</inkml:trace>
  <inkml:trace contextRef="#ctx0" brushRef="#br1" timeOffset="-49338.77">4889 17124 0,'0'0'0,"22"0"47,-1 0-32,0 0-15,0 0 0,0 0 0,0 0 16,22-21-16,-22 21 0,21 0 15,1 0-15,-22 0 0,21 0 0,0 0 16,-20 0-16,20 0 16,-21 0-16,0 0 0,0 0 0,-42 0 47,-21 0-47,21 0 0,0 0 15,-1 0-15,1 0 0,0 0 16,0 0-16,0 0 0,-22 0 15,1 0-15,21 21 0,0-21 16,0 0-16,-22 0 0,22 0 16,0 21-16,0-21 0,0 0 0,-1 0 15,-20 42 1,21-42-16,0 22 0,0-1 0,21 0 16,-22 0-16,22 0 0,-21-21 15,21 21-15,-21 1 16,21-1-16,0 0 0,0 0 0,0 0 0,0 0 15,0 1-15,0-1 16,0 0-16,0 0 0,0 0 16,0-42 46,0 0-62,21 21 16,-21-21-16,21 21 0,1 0 0,-1-21 15,0 21-15,0 0 16,0 0-16,0 0 0,1 0 0,-1 0 16,21 0-16,-21 0 0,0 0 15,1 0-15,20 21 0,-21 0 16,0-21-16,0 21 0,1 0 16,-22 0-16,21 1 0,-21-1 15,0 0-15,0 0 0,0 0 16,0 0-16,-21 1 0,-1-1 15,1-21-15,0 21 0,-21-21 16,21 21-16,-22-21 0,22 0 16,-21 0-16,-1 0 0,1 21 0,0-21 15,-22 0-15,22 0 0,0 0 0,-1 0 16,22 0-16,-21 0 0,-1 0 16,22 0-16,0 0 0,0 0 15,0 0 1,42 0 15,0 0-31,0 0 0,0 0 16,1 0-16,20 0 0,-21 0 15,21 0-15,22 0 0,-22 0 16,22 0-16,-22-21 0,-21 21 16,22-21-16,-1 21 0,0 0 15,-21-21-15,1 0 0,-1 21 0,-21-22 16,0 1-1,0 0-15,0 0 16,0 0-16,-21 21 0,-1-21 16,22-1-16,-21 22 0,0-21 15,0 21-15,0-21 0,0 21 16,-1 0-16,1-21 16,0 21-16,0 0 0,0 0 15,0-21-15,-1 21 16,1 0-16,0 0 0,21-21 15,-21 21-15,0 0 16,21-22-16,0 1 0,0 0 16,0 0-16,0 0 15,0 0 1,0-1-16,0 1 0,0 0 16,0 0-16,0 0 0,21 0 15,-21-1-15,21 22 16,0-21-16,0 21 15,1-21-15,-1 21 16,0 0-16,0 0 0,0 0 0,0-21 16,1 21-16,20 0 0,-21 0 15,21 0-15,-20 0 0,41 0 16,-21 0-16,-20 0 0,-1 0 16,21 0-16,-21 0 0,0 0 15,1 0-15,-1 0 16,-42 0 15,-1 0-15,1 0-16,0 0 0,0 0 0,0 0 15,0 0-15,-1 0 0,1 0 16,0 0-16,-42 21 0,41 0 16,-20-21-16,21 21 15,0 1-15,-22-22 0,22 21 0,0 0 16,0 0-16,0 0 0,0 0 15,-1 22-15,1-22 0,-21 64 16,21-64-16,0 0 16,21 0-16,0 0 0,0 0 15,-22-21-15,22 22 0,0-44 47,22 22-47,-22-21 16,21 0-1,0 21 1,0 0-16,0 0 16,0 0-16,1 0 0,-1 0 15,21 0-15,-21 0 16,0 21-16,1-21 0,20 43 16,-21-43-16,0 21 0,0-21 15,-21 21-15,22 0 0,-1 0 16,-21 0-16,0 1 15,0-1-15,-21 0 16,-1-21-16,1 21 0,0-21 16,0 21-16,-21-21 0,-1 21 0,1-21 15,0 0-15,-1 0 16,1 0-16,0 0 0,-1 0 0,-20 0 16,20 0-16,22 0 15,-21 0-15,21 0 0,0 0 0,-1 0 16,44 0 46,-1 0-62,0 0 0,0 0 16,21 0-16,-20 0 16,20 0-16,0 0 0,1 0 0,-1 0 0,0 0 15,1-21-15,-1 21 0,0 0 16,1 0-16,-1 0 0,-21-21 15,0 21-15,0 0 0,1-21 16,-1 21-16,-21-21 16,-21 0-1,-1 21-15,22-22 0,-21 22 16,0-21-16,0 21 0,0-21 16,0 21-16,-1 0 0,1 0 0,0-21 15,0 21-15,0 0 0,0 0 16,-1 0-16,1 0 0,0 0 0,-42 0 15,41 0 1,1 0-16,42 0 63,1 0-63,-1 0 15</inkml:trace>
  <inkml:trace contextRef="#ctx0" brushRef="#br1" timeOffset="-47103.05">8530 15558 0,'0'0'0,"-21"0"15,0 21 1,0-21 0,21 21-1,21-21 1,0 0-16,0 0 0,21 0 15,-20 0-15,83 0 16,-41 0-16,-1 0 0,1 0 0,-1 0 16,1 0-16,-1 0 0,1 0 0,-1 0 15,1 0-15,-22 0 0,22 0 16,-22 0-16,0-21 0,1 21 0,-1-21 16,-21 21-16,22 0 0,-22 0 15,-21-22-15,0 1 16,-21 21-16,-1 0 15,1-21-15,0 21 0,0 0 16,0 0-16,0-21 0,-22 21 0,22 0 16,0 0-16,-21 0 0,20 0 15,1 0-15,0 0 0,0 0 16,0 0-16,0 0 0,21-21 62,21 21-46,0 0-16,0 0 0,0 0 16,0 0-16,1-21 0,-1 21 15,0 0-15,0 0 0,0 0 0,0 0 16,1-22-16,-1 22 0,0 0 16,0 0-16,0 0 15,-21 22-15,0-1 0,0 0 16,0 0-16,-21 0 0,0 0 0,0 22 15,-22-22-15,22 21 0,-21-21 16,0 22-16,-1-22 0,1 0 0,21 21 16,-22-20-16,22 20 0,-21-21 0,21 21 15,21 1-15,-21-43 16,21 21-16,0 0 0</inkml:trace>
  <inkml:trace contextRef="#ctx0" brushRef="#br1" timeOffset="-46134.25">10562 15198 0,'-21'0'0,"42"-21"32,0 21-32,0 0 15,22 0-15,-1-22 0,0 22 0,64-21 16,-42 21-16,-1-21 16,1 21-16,-1-21 0,1 21 15,-22 0-15,22-21 0,-22 21 0,-21 0 16,21 0-16,-20 0 0,-44 0 31,1 0-31,-21 0 0,0 21 16,-1-21-16,1 21 0,0-21 15</inkml:trace>
  <inkml:trace contextRef="#ctx0" brushRef="#br1" timeOffset="-45829.91">10943 15261 0,'0'43'0,"0"-86"0,0 107 0,21-43 16,0 0-16,-21 21 15,22-20-15,-1 20 0,-21 0 0,21-21 16,-21 22-16,21-22 0,-21 21 0,0-21 16,0 22-16,0-22 0,0 0 15,-21 21-15,0-20 0,-64 41 16,64-42-16,-21 0 16,20-21-16,1 0 0,-21 0 0,21 0 15,0 0-15,-1 0 0,1 0 0,-21 0 16,21-21-16,21 0 0,-43-21 15,22 21-15,21-1 16,0 1-16,0 0 0,0 0 16,0 0-16,0 0 0,0-1 15,0 1-15,21 21 0,1 0 16,-1 0-16,21 0 16,-21 0-16,22 0 0,-1 0 0,0 0 15,1 0-15,-1 0 0</inkml:trace>
  <inkml:trace contextRef="#ctx0" brushRef="#br1" timeOffset="-44590.1">11705 15515 0,'21'0'0,"-42"0"0,42-21 16,-21 0-16,0 0 0,-21 0 16,0 21-16,0 0 0,0-22 15,-22 22-15,22 0 0,-21 0 0,21 0 16,-1 22-16,-20-1 0,21 0 15,0 0-15,0 0 0,-1 22 0,22-22 16,0 21-16,-21-21 0,21 22 16,0-22-16,0 0 0,0 21 0,0-21 15,0 1-15,0-1 0,21 0 0,1 0 16,20-21-16,-21 0 16,0 0-16,0 0 0,1 0 0,-1 0 15,0 0-15,0-21 0,21 0 0,-20 0 16,-1 21-16,0-22 0,0 1 15,0 0-15,22-21 16,-43-1-16,21 22 0,-21 0 16,21-21-16,-21 21 0,0-1 0,0 1 15,21 0-15,-21 42 32,0 0-32,0 1 0,0-1 0,0 0 15,0 0-15,0 21 0,0-20 0,0 20 16,0 0-16,21-21 0,-21 22 15,0-1-15,21-21 0,1 0 0,-22 22 16,21-22-16,0 0 0,0-21 16,43 21-16,-43-21 15,0 0-15,21 0 0,1 0 0,-22-21 16,21 21-16,0-21 0,-20 0 16,20 0-16,-21-1 0,21 1 0,-20-21 15,-1 21-15,42-43 16,-42 43-16,-21-21 0,22 21 0,-1-1 15,-21 1-15,0 0 0,0 42 32,0 0-32,0 1 15,0-1-15,-21 0 0,21 0 0,-22 0 16,22 0-16,0 1 0,0-1 16,0 0-16,0 0 0,0 0 15,22 0-15,-1-21 16,0 0-16,0 0 0,0 0 15,22 0-15,-22 0 0,0 0 16,0-21-16,0 0 0,0 21 0,1-21 16,-1 0-16,0 0 0,-21-1 15,0 1-15,0-21 0,0 0 16,0 20-16,0 1 0,0 0 0,0 0 16,0 0-16,21 0 15,0 21-15,0 0 0,1 0 16,20 0-16,-21 0 0,0 0 15,22 0-15,-1 0 0,0-22 16,22 22-16,-22 0 0,22 0 0,-22 0 16,21 0-16,1 0 0,-22 0 0,1 0 15,-1 0-15,0 0 0,-21 0 16,1 0-16,-44 0 31,1 0-31,0 0 0,-21 0 0,21 22 16,-22-1-16,1-21 0,0 21 0,-1 0 15,1 0-15,0 0 0,20 22 16,-20-22-16,0 0 0,21 0 0,-1 22 16,1-22-16,0 0 0,21 0 15,0 21-15,0-20 0,0-1 16,0 0-16,21-21 0,0 0 16,1 0-16,20 0 15,-21 0-15,21 0 0,-20 0 0,20-21 16,-21 0-16,21-1 0,1-20 15,-1 21-15,-21-21 0,0 20 16,22 1-16,-22-21 0,0 21 16,-21-22-16,21 1 0,-21 21 0,21 0 0,-21 0 15,0-1-15,-21 44 16,0-1 0,0 0-16,21 21 0,-21-21 15,0 22-15,21-22 0,-22 21 16,22-21-16,0 22 0,0-1 0,0-21 15,0 0-15,0 22 0,22-22 0,-1 0 16,0 0-16,0 0 0,21-21 16,-20 22-16,20-22 0,0 0 0,1 0 15,-1 0-15,0 0 0,1 0 0,-1 0 16,-21-22-16,21 1 0,-20 21 16,-1-21-16,0 0 0</inkml:trace>
  <inkml:trace contextRef="#ctx0" brushRef="#br1" timeOffset="-44134.36">11091 16552 0,'0'0'0,"0"-84"15,21 84-15,-21-21 0,0 42 32,0 0-32,-21 0 15,21 0-15,0 0 0,0 22 0,-21-22 16,21 21-16,-21 1 16,0-1-16,21 0 0,0 1 0,-21-22 0,21 21 15,-22-21-15,22 22 16,0-22-16,0 0 0,0 0 0,0 0 15,0 0-15,22-21 16,-1 0 0,0 0-16,0 0 0,0-21 0,0 0 15</inkml:trace>
  <inkml:trace contextRef="#ctx0" brushRef="#br1" timeOffset="-43778.57">11493 16806 0,'-21'43'32,"0"-22"-32,0 0 0,21 0 15,0 0-15,0 1 32,21-22-32,0 0 0,0 0 15,1 0-15,-1-22 0,0 22 16,-21-21-16,21 0 15,-21 0-15,0 0 0,0 0 16,-21-1 0,0 22-16,0 0 15,-1 0-15,1 0 0,0 22 0,21-1 16,-21 0-16,0-21 0,21 21 16,-21 0-16,21 0 0,-22-21 0,22 22 15,-21-22-15,21 21 16,21-21-1,1 0-15,-1 0 0,0 0 16,21-21-16,-21 21 0,22-22 0</inkml:trace>
  <inkml:trace contextRef="#ctx0" brushRef="#br1" timeOffset="-43485.73">12150 16595 0,'21'-21'0,"-42"42"0,42-64 16,0 22-16,-21 0 15,-21 42 17,0 0-32,21 1 0,0-1 0,-22 0 15,22 21-15,-21 1 0,21-1 0,-21 0 16,21-21-16,0 22 0,0-1 16,0 0-16,-21 1 0,21-1 0,0-21 15,-21 22-15,21-22 0,0 0 16,0 0-16,0 0 0,0 0 15,0 1-15,0-1 16,0-42 15,0-1-31,0 1 16,-21 0-16,-1 0 0</inkml:trace>
  <inkml:trace contextRef="#ctx0" brushRef="#br1" timeOffset="214351.83">22415 11197 0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6:12:25.0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4635 6773 0,'22'0'63</inkml:trace>
  <inkml:trace contextRef="#ctx0" brushRef="#br0" timeOffset="1753.85">6710 4699 0,'-21'0'0,"-1"0"15,1 0 32,0 0-31,0 0 0,0 0-1,0 0-15,-1 0 0,1 0 0,0 0 16,0 0-16,0 21 0,0-21 15,-1 0-15,1 0 0,0 0 16,0 0-16,0 0 16,0 0-16,-1 0 15,1 0 1,42 0 78,1 0-79,-1 0-15,0 0 16,0 0-16,0 0 16,0 0-16,1 0 0,-1 0 15,0 0-15,21 0 0,1 0 16,-1 0-16,-21 0 0,21 21 15,-20-21-15,20 0 0,0 0 0,1 0 16,20 0-16,-21 0 0,1 0 0,-1 0 16,0 0-16,1 0 0,41 0 15,-41 0-15,-1 0 0,0 0 16,1 0-16,-1 0 0,0 0 16,-20 0-16,20 0 0,-21 0 0,21 0 15,1 0-15,-22 0 0,0 0 0,21 0 16,-20 0-16,-1 0 15,0 0-15,0 0 0,0 0 0,0 0 16,1 0-16,-1 0 0,0 0 0,0 0 31,0 0-31,-42 0 94,0 0-78,0 0-16,0 0 15</inkml:trace>
  <inkml:trace contextRef="#ctx0" brushRef="#br0" timeOffset="2532.65">6308 4805 0,'-22'0'0,"-20"0"16,21 0-1,0 0 1,42 0 78,0 0-94,0 0 0,0 0 0,1 0 15,-1 0-15,0 0 0,0 0 16,21 0-16,-20 0 0,20 0 16,0 0-16,1 0 0,-22 0 15,42 0-15,-20 0 0,-1 0 0,0 0 16,1 0-16,-1 0 0,21 0 0,-20 0 16,-1 0-16,0 0 0,1 0 15,-22 0-15,21 0 0,1 0 0,-1 0 16,-21 0-16,21 0 0,-20 0 15,20 0-15,0 0 0,-21 0 0,1 0 16,20 0-16,-21 0 0,0 0 16,0-21-16,1 21 0,-1 0 0,0 0 15,0 0-15,0 0 0,0 0 16,1 0 0,-22-21 77,0-1-77</inkml:trace>
  <inkml:trace contextRef="#ctx0" brushRef="#br0" timeOffset="3561.47">7493 4445 0,'-21'0'31,"21"21"-16,0 0 17,0 1-32,21-22 15,-21 21-15,21 0 16,0-21-16,-21 21 0,21-21 0,1 0 16,-1 21-16,0-21 0,0 21 15,0-21-15,0 0 0,1 22 16,20-22-16,-21 21 0,0-21 0,0 0 15,1 0-15,20 21 0,-21-21 16,0 0-16,0 21 0,1-21 16,-1 0-16,0 0 0,0 0 0,0 0 15,0 0-15,1 0 16,-1 0 0,-42 0 30,21 21-46,-22-21 16,1 0-16,0 0 16,0 21-16,0-21 15,0 0-15,-1 22 0,1-22 16,0 21-16,0-21 0,0 21 16,0 0-16,-1-21 0,1 21 0,-21 0 0,21-21 15,0 22-15,-22-1 0,22 0 16,0 0-16,-21-21 0,20 21 0,1 0 15,0 1-15,-21-1 16,21 0-16,-1 0 0,1-21 16,0 21-16,0-21 0,21 21 0,-21-21 15,21 22-15,-21-22 16,-1 0-16,22 21 16,22-42 30,-1-1-46,0 1 16,0 0-16,0 21 16,0-21-16,-21 0 0,22 0 0,-1-1 15,21-20-15,-21 21 16,0 0-16,22-43 0,-1 43 16,-21 0-16,22 0 0,-22 0 15,0-1-15,0 22 0,0-21 16,0 21-16,-21-21 31,22 21-31,-44 0 78</inkml:trace>
  <inkml:trace contextRef="#ctx0" brushRef="#br0" timeOffset="5017.51">6413 4741 0,'0'0'0,"-21"0"0,0 0 16,0 0-16,0 0 15,0 0 1,-1 0 31,22 22 31,-21-22-78,21 21 31,-21-21-31,42 0 78,0 0-78,1 0 0,-1 0 16,0 0-16,21 0 0,1 0 0,-22 0 16,21 0-16,22 0 0,-22 0 15,21 0-15,-20 0 0,20 0 0,1 0 16,-22 0-16,22 0 0,-1 0 15,-21 0-15,1 0 0,20 0 0,-20 0 16,41 0-16,-41 0 16,-1 0-16,-21 0 0,21 0 0,1 0 15,-1 0-15,-21 0 0,22 0 0,-22 0 16,21 0-16,-21 0 16,0 0-16,43 0 15,-43 0-15,0 0 0,0 0 16,1 0-16,-1 0 15,0 0 1,0 0 15,0 0 1,-42 0 61,0 0-93,0 0 16,0 21-16,21 0 16,-22-21-16,1 21 0,0-21 15,21 21-15,-21-21 0,0 22 16,0-1-16,-1 0 0,1 0 15,0-21-15,0 21 0,0 0 16,0-21-16,-1 22 0,1-1 0,0 0 16,0-21-16,0 21 15,0 0-15,-1-21 16,22 21 0,-21-21-16,0 0 15,0 0 1,21-21 62,0 0-78,21 0 16,0 21-1,-21-21-15,21 21 0,-21-21 16,22-1-16,-1 22 15,-21-21-15,0 0 32,-21 21-17</inkml:trace>
  <inkml:trace contextRef="#ctx0" brushRef="#br0" timeOffset="11790.71">20595 3937 0,'0'-21'31,"0"0"-15,0 0-16,0-1 15,0 1 1,0 0 0,0 0-16,0 0 31,0 42 16,0 0-32,0 0 1,0 0-16,0 1 0,0-1 16,0 0-16,0 0 0,0 21 15,0-20-15,0-1 0,0 0 16,0 21-16,0-21 0,0 1 15,0 20-15,0-21 0,0 21 0,0-20 16,0-1-16,0 21 0,0-21 0,21 22 16,-21-22-16,0 0 0,0 21 15,0-21-15,0 1 0,0-1 0,0 0 16,0 0-16,0 0 0,0 22 0,0-22 16,0 21-16,0 0 15,0-20-15,0-1 16,0 0-16,0 0 0,0 0 15,0 0-15,0 1 0,0-1 16,0 0-16,0 0 16,21-21 15,1-21-31,-22 0 0,0 0 16,0-1-16</inkml:trace>
  <inkml:trace contextRef="#ctx0" brushRef="#br0" timeOffset="15232.84">20743 3683 0,'0'0'0,"-21"0"16,21 21 46,0 0-46,0 1-1,21-1 1,0-21-16,1 0 16,-1 21-16,0-21 15,0 0-15,0 21 16,0-21-16,1 0 0,-1 0 0,0 0 15,0 0-15,0 0 0,0 0 16,1 0-16,20 0 0,-21 0 0,43 0 16,-43 0-16,21 0 15,-21 0-15,22 0 0,-22 0 0,21 0 16,43 0-16,-43 0 16,22 0-16,-22 0 0,21 0 15,1 0-15,-1 0 0,1 0 0,-22 0 16,22 0-16,-1 0 0,1 0 15,-22 0-15,22 0 0,84 0 16,-85 0-16,1 0 0,-1 0 0,1 0 16,-1 0-16,1 0 0,-1 0 15,1 0-15,-1 0 0,1 0 0,-22 0 16,22 0-16,-22 0 0,21 0 16,-20 0-16,20 0 0,64 0 15,-84 0-15,20 0 0,1 0 0,-1 0 16,22 0-16,-22 0 15,1 0-15,-1 0 0,1 0 0,-22 0 16,22 0-16,-1 0 0,-21 0 0,22 0 16,-1 0-16,1 0 0,-1 0 15,1 0-15,-1 0 0,1 0 0,-1 0 16,1 0-16,21 0 0,-22 0 16,1 0-16,63 0 0,-64 0 15,1 0-15,-1 0 0,1 0 0,-1 0 16,1 0-16,20 0 0,-20 0 15,-1 0-15,1 0 0,20 0 0,-20 0 16,-1 0-16,22 0 16,-21 0-16,-1 0 0,64 0 15,-63 0-15,-1 0 0,22 0 0,-22 0 16,1 0-16,-1 0 0,22 0 16,-22 0-16,22 0 0,-21 0 0,20 0 15,-20 0-15,-1 0 0,22 0 0,-22 0 16,1 0-16,-1 0 0,1 0 15,-1 0-15,1 0 0,-1 0 0,1 0 16,21 0-16,-22 0 0,22 0 16,-22 0-16,22 0 0,-22 0 0,1 0 15,-1 0-15,22 0 0,-21 0 16,-1 0-16,1 0 0,-1 0 16,1 0-16,-1 0 0,1 0 0,-1 0 15,1 0-15,-1 0 0,22 0 16,-22 0-16,1 0 0,63 0 15,-64 0-15,-20 0 0,20 0 16,1 0-16,-1 0 0,1 0 0,-1 0 16,1 0-16,-1 21 0,1-21 15,-1 0-15,22 0 0,-22 0 0,-20 0 16,20 21-16,1-21 0,-1 0 16,-21 0-16,22 0 0,-22 0 0,1 0 15,20 0-15,-21 22 0,1-22 0,-1 0 16,0 0-16,1 0 15,20 0-15,-20 0 0,-1 0 16,0 0-16,-21 0 0,22 0 16,-1 0-16,0 0 0,-20 0 0,20 0 15,-21 0-15,21 0 0,1 0 16,-22 0-16,21 0 0,1 0 0,-22 0 16,21 0-16,0 0 0,-20 0 15,20 0-15,0 0 0,1 0 0,-1 0 16,0 0-16,1 0 0,-1 0 15,0 0-15,22 0 0,-22 0 16,0 0-16,1 0 0,-1 0 16,0-22-16,1 22 0,-1 0 0,0 0 15,1 0-15,-22 0 0,21 0 16,1 0-16,-1 0 0,0-21 16,1 21-16,-1 0 0,0 0 0,1 0 15,-1 0-15,-21 0 0,21 0 16,1-21-16,-22 21 0,21 0 0,-21 0 15,1 0-15,20 0 0,-21 0 16,0 0-16,0 0 0,1 0 0,-1 0 16,0 0-16,21 0 0,-21 0 15,1 0-15,-1 0 0,0 0 16,0 0-16,0 0 0,-21 21 78,0 0-78,0 1 16,-21-1-1,21 0-15,0 0 0,0 0 16,-21 22-16,21-22 0,0 0 16,-21 0-16,21 21 0,0-20 15,0 20-15,0-21 0,-21 21 16,21-20-16,0 20 0,-22 0 15,22-21-15,0 22 0,0-1 0,0-21 16,-21 22-16,21-22 0,-21 21 16,21-21-16,-21 22 0,21-22 0,0 21 15,0-21-15,0 0 0,-21 22 16,21-22-16,0 0 0,0 21 16,-21-20-16,21-1 0,0 0 0,0 0 15,0 0-15,0 0 0,-22 1 16,22-1-16,0 0 15,-21-21-15,21 21 16,-21-21 0,0 0 15,0 0-31,0 0 16,-1 0-16,1 0 0,0 0 15,0 0-15,0 0 0,0 0 16,-1 0-16,1 0 0,0 0 0,-21 0 15,21 0-15,-22 0 0,22 0 16,-21 0-16,21 0 0,-22 0 0,1 0 16,21 0-16,-22 0 0,1 0 15,0 0-15,-1 0 0,1 0 0,0 0 16,-1 0-16,1 0 16,0 0-16,-1 0 0,1 0 0,0 0 15,-1 0-15,1 0 0,0 0 16,-1 0-16,1 0 0,-21 0 0,20 0 15,1 0-15,-22 0 0,22 21 16,-21-21-16,-1 21 0,1-21 0,-1 0 16,1 0-16,-64 22 0,42-22 15,21 0-15,1 21 0,-1-21 16,1 0-16,21 0 0,-22 21 0,1-21 16,-1 0-16,1 0 0,-1 0 15,1 0-15,-1 21 0,1-21 0,-1 0 16,1 0-16,-1 0 0,1 0 15,20 0-15,-20 21 0,20-21 16,-20 0-16,21 0 0,-1 0 0,-20 0 16,20 0-16,1 0 0,0 0 15,-22 0-15,22 0 0,0 0 0,-22 0 16,22 0-16,-64 0 0,42 0 16,22 21-16,0-21 0,-22 0 15,22 0-15,-22 0 0,22 0 0,0 0 16,-1 0-16,-20 0 0,21 0 15,-22 0-15,22 0 0,-22 0 16,22 0-16,-22 0 0,1 0 0,21 0 16,-22 0-16,1 0 0,-1 0 15,1 0-15,-1 0 0,1 0 0,-1 0 16,1 0-16,20 0 0,-20 0 0,-1 0 16,22 0-16,-22 0 0,1 0 15,-1 0-15,1 0 0,-1 0 0,1 0 16,-22 0-16,22 0 0,-1 0 15,-20 0-15,20 0 0,1 0 0,-128 0 16,106 0-16,22-21 16,-1 21-16,1 0 0,-22-21 15,22 21-15,-1 0 0,-20 0 0,20-21 16,1 21-16,-22 0 0,21 0 0,1 0 16,-1-21-16,1 21 15,-1 0-15,1 0 0,-1 0 0,1-21 16,-1 21-16,1 0 0,-1 0 0,-20 0 15,20 0-15,-20-22 0,20 22 16,1 0-16,-1 0 0,-84-21 16,106 21-16,-22 0 0,1 0 0,-1 0 15,1-21-15,-1 21 16,1 0-16,-1 0 0,1 0 0,-1-21 0,1 21 16,-1 0-16,1 0 0,-64 0 15,63-21-15,22 21 16,-22 0-16,22 0 0,-22 0 0,22 0 15,-21-21-15,-1 21 0,22 0 0,-22 0 16,1 0-16,20 0 0,-20 0 16,-1 0-16,22 0 0,-21 0 0,-1 0 15,22-22-15,-22 22 0,22 0 16,0 0-16,-1 0 0,1 0 0,0 0 16,-1 0-16,1 0 0,0 0 0,-1 0 15,22 0-15,-21 0 0,21 0 16,-22 0-16,1 0 0,21 0 0,-22 0 15,22-21-15,-21 21 0,21 0 16,0 0-16,-22 0 0,22 0 16,0 0-16,0 0 0,-43 0 15,43 0 1,0 0-16,0 0 0,-22 0 0,22 0 16,0 0-16,0 0 0,0 0 0,0 0 15,-22 0-15,22 0 0,0 0 16,0 0-16,0 0 0,-1 0 15,1 0-15,0 0 0,0 0 0,-21 0 16,20 0-16,1 0 0,0 0 16,0 0-16,0 0 0,0 0 0,-1 0 15,-20 0-15,21 0 16,0 0-16,0 0 0,-1 0 0,1 0 16,0 0-16,0 0 15,21-21 95,-21 21-64,0 0-30,-1 0 15,22-21-15,-21 21-16,0 0 0,0 0 16,0 0-16,0 0 15,-1 0-15,1 0 16,21-21-1,0 0 1,0-1-16</inkml:trace>
  <inkml:trace contextRef="#ctx0" brushRef="#br0" timeOffset="15877.47">20553 3789 0,'21'0'47,"0"0"-31,0 0-16,-21 21 15,21-21-15,1 0 0,-1 0 16</inkml:trace>
  <inkml:trace contextRef="#ctx0" brushRef="#br0" timeOffset="25549.71">21971 3874 0,'21'-22'16,"0"22"0,-21-21-1,21 21 17,-21-21-32,0 42 109,0 0-93,0 1-16,0-1 15,0 0-15,0 0 0,0 0 0,0 0 16,0 1-16,0 20 0,0-21 0,0 21 15,0-20-15,0 20 0,-21 0 16,21-21-16,-21 22 0,21-1 16,0 0-16,-21-20 0,21 20 0,-21 0 15,21-21-15,-21 22 0,21-22 0,0 21 16,0-21-16,0 22 0,-22-22 16,22 0-16,0 0 0,0 0 15,-21 1-15,21-1 0,0 0 0,0 0 16,0 0-16,0 0 15,0-42 48,0 0-47,0 0-16,21 0 0</inkml:trace>
  <inkml:trace contextRef="#ctx0" brushRef="#br0" timeOffset="26357.25">23537 3895 0,'0'0'0,"0"-21"16,0-1 0,0 1 15,-21 21 0,21 21 0,0 1-15,0-1-16,-21 0 0,21 0 0,0 0 16,-21 0-16,21 22 0,0-22 15,0 21-15,-21 1 0,21-22 0,-22 21 16,22 0-16,-21-20 0,21 20 16,0 0-16,0-21 0,-21 22 0,21-22 15,0 21-15,-21-21 0,21 1 0,0 20 16,0-21-16,0 0 0,0 0 15,0 22-15,-21-1 16,21-21-16,0 0 0,0 1 0,0-1 16,0 0-16,0 0 0,0 0 15,-21 0-15,21 1 16,0-1 15,0-42 0,0-1-15</inkml:trace>
  <inkml:trace contextRef="#ctx0" brushRef="#br0" timeOffset="27128.81">21251 5249 0,'-21'0'31,"0"0"-31,0 0 16,0 22-16,-1-22 0,1 42 15,0-21-15,0 21 16,21-20-16,-21-1 0,21 0 0,0 21 15,-21-21-15,21 1 0,0 20 0,0-21 16,0 0-16,0 0 0,0 1 16,0-1-16,0 0 0,21 0 0,0 0 15,0-21-15,0 0 0,22 0 16,-22 0-16,0 0 16,21 0-16,-21-21 0,22 21 0,-1-21 15,-21 0-15,22 0 0,-22-1 0,21 1 16,-21-21-16,0 21 0,1-22 15,-22 22-15,0-21 0,0 21 0,0-22 16,0 1-16,0 21 0,-22-21 0,1 20 16,0 1-16,-21-21 15,21 21-15,-1 21 0,1 0 16,0 0-16,0 0 0,0 0 0,0 0 16,21 21-16,-22 0 0,1 0 0,0 0 15,21 1-15,-21-1 16,0 0-16,21 0 0,0 0 15,0 0-15,0 1 16,21-22-16,0 21 16,21-21-16,1 0 0,-1 0 15</inkml:trace>
  <inkml:trace contextRef="#ctx0" brushRef="#br0" timeOffset="27505.59">22521 5165 0,'0'0'0,"0"-21"16,-21 42 15,21 0-15,-21 0-16,21 21 0,0-20 0,0-1 15,-21 0-15,21 21 0,-21-21 16,21 1-16,0 20 0,0-21 16,0 0-16,-22 0 0,22 1 0,0-1 15,-21 0-15,21 0 0,0 0 16,0 0-16,0 1 15,0-44 17,0 1-32,0 0 0,21 21 15</inkml:trace>
  <inkml:trace contextRef="#ctx0" brushRef="#br0" timeOffset="28265.57">24892 3979 0,'0'-21'16,"0"42"-16,-21-42 0,21 0 0,-21 0 16,21 0-1,0 42 32,0 0-47,-22 21 0,22 1 0,-21-1 16,21 0-16,-21 22 0,21-1 15,0 1-15,-21-1 0,0-20 0,0 20 16,21 1-16,-22-22 0,1 22 16,0 41-16,0-62 15,21-1-15,-21 0 0,21 1 0,0-22 0,0 0 16,0 0-16,0 0 15,-21 1-15,21-1 0,-22-21 32,22-21-17,-21-1-15</inkml:trace>
  <inkml:trace contextRef="#ctx0" brushRef="#br0" timeOffset="28852.23">23876 5292 0,'-21'0'0,"42"0"0,-63 0 15,42-21 1,0-1-16,0 1 15,0 0-15,0 0 16,0 0-16,21 21 0,-21-21 0,21 21 16,0 0-16,0-22 0,0 22 15,1 0-15,-1 0 0,0 0 16,0 22-16,0-1 0,-21 0 0,21 0 16,-21 0-16,22 0 0,-22 1 15,0 20-15,0-21 0,0 21 0,0-20 16,-22 20-16,1-21 0,0 21 15,0-20-15,0 20 0,-22-21 16,22 0-16,-21 0 0,21 1 0,-22-1 16,22 0-16,-21 0 0,21-21 0,-22 0 15,22 0 1,0-21-16,21 0 0,0 0 16,0-22-16,0 22 0,0 0 0,0-21 15,0 20-15,21-20 0,0 21 16,-21 0-16,43 0 0,-22-1 15,0 22-15,0 0 0,0 0 16,1 22-16,-22-1 16,21-21-16,0 21 0,0 0 0,0 21 0,0-20 15,-21-1-15,22 0 16,-1 0-16,0 21 0,0-20 0,0-1 16,0 0-16,1-21 0,-1 21 0,0-21 15,0 0-15,0 0 0,0 0 16,1 0-16,-1 0 0,0 0 0,42-42 15,-20 21-15,-22-22 0,21 22 16</inkml:trace>
  <inkml:trace contextRef="#ctx0" brushRef="#br0" timeOffset="29462.4">26014 3874 0,'0'21'32,"0"21"-32,0-21 15,-21 22-15,21-1 0,-22 0 0,22 22 16,0-1-16,-21 1 0,0-1 15,21-20-15,-21 20 0,21 1 0,-21-22 16,21 21-16,0-20 0,0-1 16,-21 22-16,21-22 0,-22 0 0,1 22 15,21-43-15,0 21 16,0-21-16,0 1 0,-21-1 0,21 0 16,-21 0-16,21 0 15,-21 0-15,0-21 16,-1 0-16</inkml:trace>
  <inkml:trace contextRef="#ctx0" brushRef="#br0" timeOffset="30053.58">25082 5334 0,'0'0'0,"-84"0"31,84-21-15,21 21 0,0 0-16,0 0 15,0 0-15,1 0 0,-1 0 0,0 0 16,0 0-16,0 0 0,-21 21 15,21-21-15,-21 21 16,0 0-16,0 1 0,0-1 16,-21-21-16,0 21 0,0-21 15,0 21-15,0 0 0,-43-21 16,43 21-16,0-21 0,0 0 16,21-21 30,21 21-46,0 0 0,0 0 16,0 0-16,0 0 0,1 0 0,-1 0 16,0 0-16,0 0 0,0 0 15,22 21-15,-22 1 0,0-22 16,0 21-16,0 0 0,0-21 16,-21 21-16,0 0 0,0 0 0,0 1 15,-21-1-15,-21 0 0,21-21 16,0 21-16,-22-21 15,1 21-15,21-21 0,-22 0 0,22 0 0,-21 21 16,21-21-16,0 0 0,-1 0 0,1 0 16,0 0-1,0 0-15,21-21 0,0 0 16,0 0-16,21 0 16,0 0-16,0-1 0,22 1 0,-22-21 15</inkml:trace>
  <inkml:trace contextRef="#ctx0" brushRef="#br0" timeOffset="30545.29">27241 3916 0,'0'0'0,"0"-21"16,22 0-1,-1 21-15,-21 21 47,0 0-47,0 0 0,0 21 16,0 1-16,0-1 0,0 22 15,0-1-15,-21 1 0,21-1 0,-22 1 16,1 20-16,0-20 0,0-1 16,0 1-16,21-1 0,-21 1 15,-1-1-15,-20 43 0,42-42 16,0-22-16,-21 0 0,21-21 15,-21 22-15,21-22 0,-21 21 0,21-21 16,0 1-16,0-1 0,0 0 16,-22-21-16,1 0 15,0-21 17</inkml:trace>
  <inkml:trace contextRef="#ctx0" brushRef="#br0" timeOffset="31226.41">26479 5376 0,'0'0'16,"0"-21"-16,-21 21 15,21 21 1,0 1 0,-21-22-16,21 21 0,-21 0 15,21 21-15,-21-21 0,0 1 16,21 20-16,-22 0 0,1-21 0,0 22 16,0-1-16,0-21 0,0 22 0,-1-22 15,22 0-15,-21 21 0,0-21 16,21 1-16,-21-22 0,21 21 0,0-42 47,21-1-47,0 1 0,0 0 15,-21 0-15,22-21 0,-1-1 0,0 1 16,21 0-16,-21-1 16,1 1-16,-22 0 0,21-1 0,0 22 15,-21 0-15,0 0 0,-21 21 31,0 0-31,-1 21 16,1-21-16,0 21 0,0 0 0,-21 0 16,20 1-16,-20-22 0,0 21 15,-1 0-15,1 0 0,0-21 0,21 21 16,-22-21-16,22 0 0,-21 0 16,21 0-16,42 0 31,0 0-31,0 0 0,0-21 15,0 21-15,1 0 0,-1 0 16,21 0-16,-21 0 0,22 0 0,-22 21 16,21-21-16,-21 0 0,0 21 0,22-21 15,-22 0-15,0 0 0,21 0 16,-20 0-16,-1 0 0,0 0 0,0 0 16,21 0-16,-20 0 0,-1 0 15,0 0 1,0-21-1,0 0 1</inkml:trace>
  <inkml:trace contextRef="#ctx0" brushRef="#br0" timeOffset="31856.48">28427 4043 0,'0'0'0,"0"-21"0,21 0 0,-21-1 16,0 1-16,0 0 15,0 63 32,0-20-47,-21 20 0,21 21 0,-21 1 16,-1-22-16,22 22 0,0-1 15,-21 1-15,0-1 0,21 1 0,0-1 16,0 1-16,-21-1 0,21-20 0,0 20 16,-21 1-16,21-22 15,0 0-15,0 1 0,0-1 0,0-21 16,-21 0-16,21 0 0,0 1 0,-22-1 16,22 0-1,-21-21-15,21-21 31,-21 0-31,0 21 16</inkml:trace>
  <inkml:trace contextRef="#ctx0" brushRef="#br0" timeOffset="32141.32">27453 5482 0,'0'0'0,"21"0"31,0 0-15,1 0-16,-1 0 0,0 0 15,21 0-15,-21 0 0,1 0 0,20-21 16,-21 21-16,0 0 0,0 0 0,1 0 15,-1 0-15,0-21 16,-21 0 0,-42 21-1,20 0-15,-20 0 0,21 0 0</inkml:trace>
  <inkml:trace contextRef="#ctx0" brushRef="#br0" timeOffset="32504.62">27495 5440 0,'0'0'0,"-21"0"0,21 21 0,-21-21 16,21 21-16,-21-21 0,0 21 15,21 1 1,21-22 15,0 0-31,0 21 0,0-21 16,1 0-16,-1 0 0,0 0 16,0 21-16,0-21 0,0 0 0,1 0 15,-22 21-15,21-21 0,21 21 16,-21 0-16,0-21 0,-21 22 15,22-1-15,-1-21 0,-21 21 0,0 0 16,0 0-16,0 0 0,0 1 16,0-1-16,-21 0 15,-1-21-15,1 0 0,-21 21 16,21-21-16,0 21 0,-22-21 16,22 0-16,-21 0 0,21 0 15,-22 0-15,22 0 0,0 0 0,0 0 16,0 0-16,-1 0 0,22-21 0,0 0 15,0 0 1,0 0-16,22-1 0,-1 1 16,0 0-16,0 0 0,21-21 0</inkml:trace>
  <inkml:trace contextRef="#ctx0" brushRef="#br0" timeOffset="32961.06">29443 4001 0,'0'0'0,"0"-22"0,0 1 15,21 0-15,0 21 16,-21-21-16,0 42 63,0 0-63,0 0 0,0 22 15,0-1-15,0 22 0,0-1 16,0 1-16,0-1 0,0 1 0,0 63 15,0-43-15,-21-20 16,21-1-16,-21 22 0,21-22 0,0 1 16,-21-1-16,21-20 0,-22 20 15,22-20-15,-21-22 0,21 21 0,0-21 16,0 0-16,-21 1 0,21-1 16,-21 0-16,0-21 31,0 0-16,-1-21-15</inkml:trace>
  <inkml:trace contextRef="#ctx0" brushRef="#br0" timeOffset="33397.28">28660 5398 0,'-43'21'15,"22"-21"-15,21 21 0,0 0 16,-21 0-16,0 0 16,21 1-16,-21-1 0,-1 0 0,22 0 15,0 0-15,-21 0 0,0 22 0,21-22 16,-21 0-16,21 0 0,0 0 15,0 1-15,0-1 0,0 0 0,0 0 16,21-21-16,0 21 0,0-21 16,1 0-16,20 0 0,-21 0 0,0 0 15,22 0-15,-22-21 0,0 21 16,21-21-16,-21 0 0,1 0 0,-1 21 16,-21-22-16,0 1 0,0 0 15,0 0-15,0 0 0,0 0 16,-21 21-16,-1 0 0,1 0 0,0 0 15,0 0-15,-21 0 0,20 0 16,1 0-16,0 0 0,0 0 0,21-22 31,0 1-31,0 0 16</inkml:trace>
  <inkml:trace contextRef="#ctx0" brushRef="#br0" timeOffset="33912.89">30670 3958 0,'0'-21'0,"0"42"0,0-63 0,0 21 0,0 0 15,0 42 17,0 0-32,0 0 0,0 21 15,0 1-15,0 20 0,0 1 0,-21-1 16,21 1-16,-21-1 0,21 1 16,-21-1-16,21 1 0,0-1 0,0-20 15,0 20-15,0 1 0,-21 41 16,21-62-16,0-1 0,0 0 15,0-20-15,-21-1 0,21 0 0,0 0 16,0 0-16,0 0 0,0 1 16,-22-22-1,1 0 1,0 0 0</inkml:trace>
  <inkml:trace contextRef="#ctx0" brushRef="#br0" timeOffset="34350.05">29803 5503 0,'0'0'16,"-22"0"-16,1 22 0,0-1 15,21 0 1,21-21-16,0 0 15,1 0-15,-1 0 0,21 0 0,-21 0 16,22 0-16,-1 0 0,-21-21 16,64 0-16,-64-1 0,0 22 15,21-21-15,-42 0 0,22 21 16,-22-21-16,21 0 0,-21 0 16,-21 21-1,-1 0 1,1 21-16,21 0 0,-21 0 0,21 0 15,-21 0-15,0 22 0,21-22 0,-21 21 16,-1-21-16,22 22 16,-21-22-16,21 21 0,-21-21 0,21 1 15,-21 20-15,21 0 0,0-21 16,0 1-16,0-1 0,0 0 16,0 0-16,0 0 15,0-42 16,0 0-15</inkml:trace>
  <inkml:trace contextRef="#ctx0" brushRef="#br0" timeOffset="34551.93">29718 5821 0,'-21'0'0,"42"0"0,-42 21 15,42-21 16,0 0-31,0 0 0,22 0 0,-22 0 16,21 0-16,-21 0 0,22 0 16,-1 0-16,21 0 0,-41-21 15,20 21-15,-21 0 0,0-21 0,0 21 16,1-21-16,-1-1 16,0 1-16,0 0 0,0 21 0</inkml:trace>
  <inkml:trace contextRef="#ctx0" brushRef="#br0" timeOffset="35240.93">32025 3831 0,'0'0'0,"0"-21"0,0 0 0,0 0 16,0 0-16,0 42 31,0 0-15,0 21-16,-21 1 0,21-1 15,0 21-15,-21-20 0,21 41 16,0-20-16,0-1 0,0 1 0,0-1 16,0 1-16,0-1 0,-21 1 0,-1-1 15,22 1-15,-21-1 0,21-20 16,0 20-16,-21-20 0,21-1 0,0 0 16,-21 1-16,21-1 0,0-21 15,0 0-15,0 0 0,0 1 0,0-1 16,-21-21-16,21 21 0,0 0 31</inkml:trace>
  <inkml:trace contextRef="#ctx0" brushRef="#br0" timeOffset="35860.97">31644 5588 0,'0'0'0,"-148"0"31,127 0-31,0 0 0,-1-21 16,-20 21-16,21-21 0,0 21 15,0-21-15,21-1 0,-22 1 16,22 0-16,0 0 0,0 0 15,0 0-15,0-1 0,22 1 16,-1 0-16,0 0 0,0 21 0,0-21 16,22 21-16,-22 0 0,21 0 15,0 0-15,-20 0 0,-1 0 0,21 0 16,-21 0-16,0 21 16,1 0-16,-22 0 0,0 0 0,0 1 15,0-1-15,-22 0 0,1 0 16,-21 0-16,21 0 0,-22 1 15,1-1-15,0 0 0,21 0 0,-22 0 16,1 0-16,21 1 0,0-1 16,-1 0-16,1 0 0,21 0 0,-21 22 15,21-22-15,21 0 16,0-21-16,22 0 0,-22 0 16,21 0-16,-21 0 0,22 0 0,-1 0 15,0 0-15,1 0 0,-22 0 16,21-21-16,-21 0 0,1 21 15,-1-22-15,0 1 0,0 0 0,-21 0 16,0-21-16,0 20 0,0 1 0,0 0 16,0 0-16,-21 0 0,0 0 15,0 21-15,-1 0 16,-20 0-16,21 0 0,0 0 0,0 0 16,-1 0-16,1 0 15,0 0-15,21 21 0,-21-21 0,21 21 0,-21 0 16,21 0-1,21-21-15,0 0 0,0 0 16,0 21-16,22-21 0,-22 0 0</inkml:trace>
  <inkml:trace contextRef="#ctx0" brushRef="#br0" timeOffset="36452.94">32829 5503 0,'0'0'16,"22"-21"-16,-1 0 0,0 21 0,-21-21 16,0 0-16,0 0 0,0-1 15,0 1-15,0 0 0,-21 21 16,0-21-16,-1 21 0,1 0 16,-21 0-16,21 0 0,-22 0 15,22 0-15,-21 21 0,0 0 0,20-21 16,-20 21-16,21 1 15,0-22-15,0 21 0,21 0 0,0 0 16,0 0-16,0 0 16,0 1-16,21-22 0,0 0 15,0 0-15,21 0 0,-20 0 16,-1 0-16,21 0 0,-21 0 0,22 0 16,-22 0-16,0 0 0,0-22 15,0 22-15,0-21 0,1 0 0,-1 21 16,-21-21-16,-21 21 31,21 21-15,0 0-16,-22 0 15,1 1-15,21-1 0,0 21 0,0-21 16,0 0-16,-21 22 0,21-22 16,0 0-16,0 21 0,0-20 0,-21-1 15,21 0-15,0 0 0,0 0 16,0 0-16,-21-21 0,0 0 15,-1 0-15,-20 0 16,21 0-16,0 0 0,-22 0 0,22 0 16,-21 0-16,21 0 0,0 0 15,-1 0-15,1 0 0,0 0 16,0 0-16,0 0 0,0 0 31,-1 0-15,1 0-16</inkml:trace>
  <inkml:trace contextRef="#ctx0" brushRef="#br1" timeOffset="60166.44">21103 4339 0,'0'-21'16,"0"-21"-1,0 21-15,0-1 16,0 1-16,0 0 16,0 0-1,0 0 1,-21 21 15,21 21-15,0 0-16,-21 0 15,21 0-15,-21 1 0,21 20 0,0-21 16,0 0-16,-22 0 0,22 22 0,-21-22 16,21 0-16,0 0 0,0 0 15,-21 1-15,21-1 0,-21 0 16,21 0-16,-21 0 0,21 0 15,0 1 1,21-22 31,0-22-47,0 22 16</inkml:trace>
  <inkml:trace contextRef="#ctx0" brushRef="#br1" timeOffset="60625.03">21399 4297 0,'0'0'0,"-21"21"15,0 0 1,0 0-16,21 1 0,-21-1 15,21 0-15,-21 0 0,-1-21 16,22 21-16,0 0 0,-21 1 0,21-1 16,-21 0-16,21 0 0,0 0 15,0 0-15,0 1 16,21-1 0,0-21-16,1 0 15,20 0-15,-21 0 16,0 0-16,0 0 0,1 0 0,-1 0 15,0-21-15,0 21 0,0-22 0,0 1 16,1 0-16,-22 0 0,21 21 16,0-85-16,0 64 15,-21 0-15,0-21 0,0 20 16,0 1-16,0 0 0,0 0 0,0 0 16,-21 21-16,0 0 0,0 0 15,-1 0-15,1 0 16,0 0-16,0 0 0,0 21 15,0 0-15,-1-21 0,1 21 16,0-21-16,21 21 0,-21-21 16</inkml:trace>
  <inkml:trace contextRef="#ctx0" brushRef="#br1" timeOffset="61721.3">22500 4509 0,'21'0'0,"0"0"16,1-22-16,-1 1 15,0 21-15,0-21 16,-21 0-16,21 21 15,0-21-15,-21 0 0,0-1 0,22 22 16,-22-21-16,0 0 0,0 0 16,0 0-16,0 0 0,-22-1 15,1 1-15,0 0 0,0 21 16,0 0-16,0 0 0,-22 0 16,22 0-16,-21 0 0,21 0 0,-1 21 15,1 0-15,0 1 0,0-1 16,0 0-16,21 0 0,-21 21 15,21-20-15,0-1 0,0 0 16,0 0-16,21-21 16,0 0-16,0 0 0,0 21 0,0-21 15,1 0-15,-1 0 0,0 0 16,21 0-16,-21-21 0,22 21 0,-22-21 16,0 21-16,21-21 0,-20 0 15,-1 21-15,-21-22 0,21 1 16,-21 0-1,-21 42 17,21 0-32,-21 1 0,-1 20 15,22-21-15,-21 0 0,21 0 16,0 1-16,-21 20 0,21-21 0,0 0 16,0 0-16,0 22 0,0-22 0,0 0 15,0 0-15,0 0 0,0 1 16,-21-1-16,21 0 15,-21-21-15,21 21 16,-21-21-16,-1 0 0,1 0 0,-21 0 16,21 0-16,0 0 0,-1-21 15,1 21-15,0-21 0,0 21 16,21-21-16,-21 21 0,21-22 16,21 22 15,0 0-31,0 0 15,-21-21-15,21 21 0,1 0 16</inkml:trace>
  <inkml:trace contextRef="#ctx0" brushRef="#br1" timeOffset="61962.16">22923 4572 0,'0'0'0,"22"0"140,-1 0-140</inkml:trace>
  <inkml:trace contextRef="#ctx0" brushRef="#br1" timeOffset="62673.28">23177 4424 0,'22'-21'0,"-44"42"0,44-63 16,-22 20-1,0 44 16,-22-22-31,22 21 16,-21 0-16,0 0 0,0 0 16,21 0-16,-21 1 0,0-1 0,-1 0 15,22 0-15,-21 0 0,21 0 16,-21-21-16,21 22 0,0-1 16,21-21-1,0 0-15,1 0 16,-1 0-16,0 0 0,0 0 0,0 0 15,0-21-15,1-1 16,-22 1-16,0 0 16,0 0-16,0 0 0,0 0 15,0-1-15,0 1 0,-22 0 16,1 21-16,21-21 16,-21 21-16,42-21 31,0 21-31,1 0 15,-1 0-15,0 0 0,0 0 0,0 0 16,0 0-16,1 0 16,-1 0-16,-21 21 15,0 0-15,0 0 16,0 0-16,-21 1 16,-1-1-16,1 0 0,0-21 0,0 21 15,21 0-15,-21 0 0,21 1 16,-21-22-16,21 21 0,0 0 15,0 0-15,21-21 16,0 0-16,0 0 16,0 0-16,0 0 0,1 0 15,-1-21-15,0 21 0,0-21 16,0 21-16,-21-21 16,0-1-16,0 1 0,21 0 0,-21 0 0,0 0 15,0-22-15,0 22 0,0 0 16,0 0-16,-21 0 0,21 0 15,-21 21-15,0 0 0,0 0 16,0 0-16,-1 0 16,1 0-16,21 21 0,-21-21 15,21 21-15,0 0 0,0 0 32,21-21-32,0 0 0,1 0 0</inkml:trace>
  <inkml:trace contextRef="#ctx0" brushRef="#br1" timeOffset="63328.9">24024 4170 0,'0'0'0,"21"0"16,-21 21 15,-21 0-31,0 0 16,21 1-16,-21 20 0,0-21 0,-1 21 15,1-20-15,0 20 0,0-21 16,0 21-16,21-20 0,-21-1 0,-1 0 16,22 0-16,0 0 0,-21 0 0,0 1 15,21-1-15,-21-21 16,21 21-16,0-42 47,0 0-47,21 21 0,0-22 0,-21 1 15,21 0-15,-21 0 0,22 0 0,-1 0 16,0-22-16,-21 22 0,21-21 16,0 21-16,0-22 0,1 1 0,-1 21 15,0 0-15,-21-1 0,21 1 16,0 0-16,-21 0 0,21 21 0,1 0 16,-1 0-1,-21 21-15,0 21 16,0-20-16,0-1 0,0 21 0,0 0 15,0-20-15,0 20 0,0-21 16,0 0-16,0 22 0,-21-22 16,21 0-16,0 0 0,-22 0 0,22 0 15,0 1-15,0-1 16,0 0-16,0-42 47,0 0-47</inkml:trace>
  <inkml:trace contextRef="#ctx0" brushRef="#br1" timeOffset="63564.77">23749 4509 0,'0'0'0,"-21"0"16,42 0 15,0 0-31,0 0 0,0 0 16,1 0-16,-1 0 0,21 0 15,-21 0-15,0 0 0,22 0 0,-22 0 16,0 0-16,0 0 0,0 0 16,-21-22-1,22 22-15</inkml:trace>
  <inkml:trace contextRef="#ctx0" brushRef="#br1" timeOffset="64704.11">24998 4255 0,'0'21'31,"0"0"-31,0 0 0,0 21 16,-21-20-16,21-1 0,-22 21 15,22-21-15,0 0 0,0 22 16,-21-22-16,21 0 0,-21 0 16,21 0-16,0 1 0,-21-1 0,0 0 15,21 0-15,-21-21 0,21 21 0,-22-21 16,22-21 31,0 0-47,0 0 15,0 0-15,22-1 0,-1 1 0,0 21 16,0-21-16,-21 0 0,42 0 0,-20 21 16,-1-21-16,0 21 0,0 0 15,0 0-15,0 0 0,1 0 16,-1 0-16,0 0 0,0 0 0,0 0 15,-21 21-15,0 0 16,0 0-16,0 0 0,0 0 0,0 1 16,0-1-16,0 0 15,0 0-15,-21 0 0,0-21 16,21 21-16,-21-21 16,42-21 15,0 21-31</inkml:trace>
  <inkml:trace contextRef="#ctx0" brushRef="#br1" timeOffset="65056.91">25294 4593 0,'-21'0'0,"42"0"46,0-21-46,0 21 16,1-21-16,-1 21 16,0 0-16,0-21 0,0 21 0,0 0 15,-21-21-15,0-1 16,0 1 0,-21 21-16,0 0 0,0 0 15,0 0-15,0 0 0,-1 21 16,1-21-16,0 22 0,0-1 0,0 0 15,21 0-15,-21 0 0,21 0 16,0 1-16,0-1 16,0 0-16,21-21 15,0 0-15,0 21 0,0-21 16,0 0-16,1 0 16,-1 0-16,0-21 0,0 0 0,0 21 15,0-21-15</inkml:trace>
  <inkml:trace contextRef="#ctx0" brushRef="#br1" timeOffset="65317.76">25675 4212 0,'-21'85'31,"0"-64"-31,0 21 16,-1 22-16,1-43 0,21 21 15,0-20-15,-21-1 0,0 0 0,21 21 16,-21-21-16,21 1 0,0-1 16,-21 0-16,21 0 0,-22-21 15,22 21-15,0-42 47,22 0-47,-22 0 0,21 0 16</inkml:trace>
  <inkml:trace contextRef="#ctx0" brushRef="#br1" timeOffset="65589.6">25823 4128 0,'-21'42'31,"0"-21"-31,0 0 0,0 0 0,21 22 15,-43-1-15,43 0 16,-21-20-16,0 20 0,21-21 0,-21 0 16,21 22-16,0-22 0,-21 0 0,-1 0 15,22 0-15,-21 0 0,21 1 16,0-1-16,0 0 16,21-21 30</inkml:trace>
  <inkml:trace contextRef="#ctx0" brushRef="#br1" timeOffset="65926.41">25717 4551 0,'-21'0'0,"0"21"15,21 0-15,-21-21 0,21 21 16,0 1-16,-21-22 0,21 21 15,-21 0-15,21 0 0,0 0 16,0 0-16,0 1 31,21-22-31,0 0 0,0 0 16,0 0-16,0-22 0,1 22 16,-1-21-16,-21 0 0,21 0 15,-21 0-15,0 0 16,0-1-16,0 1 0,0 0 15,-21 21-15,0-21 0,-1 21 16,1 0-16,0 0 0,0 0 16,0 0-16,0 21 15,21 0-15,0 0 16,21-21 15</inkml:trace>
  <inkml:trace contextRef="#ctx0" brushRef="#br1" timeOffset="67112.73">27601 4466 0,'0'0'0,"0"-21"16,0 0-16,0 0 16,21 21-16,-21-21 15,0 42 16,0 0-15,0 0-16,0 0 0,-21 0 16,21 22-16,-21-22 0,21 0 0,0 0 15,-21 22-15,21-22 0,-21 0 16,21 0-16,0 21 0,0-20 16,-21-1-16,21 0 0,0 0 0,-22-21 0,22 21 15,0 0 1,22-42 15,-1 21-31,0-21 16</inkml:trace>
  <inkml:trace contextRef="#ctx0" brushRef="#br1" timeOffset="67533.49">27940 4551 0,'-21'0'16,"0"21"0,-1 0-1,1 0-15,21 1 0,-21-22 0,21 21 16,0 0-16,-21 0 0,21 0 16,-21 0-16,21 1 0,0-1 15,0 0-15,0 0 0,0 0 16,21-21-16,0 0 0,0 21 15,0-21-15,1 0 0,20 0 16,0 0-16,-21 0 0,1 0 16,-1-21-16,21 21 0,-21-21 15,0 0-15,1 0 0,-22 0 0,21-1 16,-21 1-16,0 0 0,21-21 0,-21-1 16,0 22-16,0 0 15,0 0-15,-21 0 0,0 21 0,-1 0 16,1 0-16,0 0 0,0 0 15,0 0-15,0 21 0,-1-21 0,-20 21 16,21 0-16,0-21 0,21 21 16,-21 1-16,-1-22 0,22 21 0,-21-21 15,21 21-15,-21 0 16</inkml:trace>
  <inkml:trace contextRef="#ctx0" brushRef="#br1" timeOffset="100433.3">23114 7493 0,'0'21'16,"21"-21"47,-21-21-63,21 21 15,0 0-15,-21-21 0,22 0 16,-1 0-16,-21-1 15,0 1-15,0 0 16,0 0-16,-21 21 31,-1 0-31,1 0 0,0 0 0,0 0 16,-21 0-16,20 21 0,1 0 16,0-21-16,0 21 0,0 1 0,0-1 15,-1-21-15,1 21 0,21 0 0,-21 0 16,21 0-1,0 1-15,21-1 16,0-21 0,1 0-16,-1 0 0,0 21 15,0-21-15,0 0 0,0 21 0,1-21 16,-1 0-16,0 0 0,0 0 16,0 21-16,0-21 0,1 0 0,20 0 15,-21 21-15,0-21 0,0 0 16,1 22-16,-1-22 0,0 0 0,-21 21 15,21-21-15,-21 21 0,21-21 16,-21 21-16,0 0 0,0 0 16,-21 1-16,0-22 0,0 21 15,-22 0-15,22 0 0,-21-21 0,21 21 16,-22 0-16,1-21 0,21 22 16,-21-22-16,20 21 0,-20-21 0,21 0 15,0 0-15,-22 0 0,22 0 16,0 0-16,0 0 0,0-21 0,-22-1 15,1 1-15,21 21 0,0 0 16,21-21-16,-21 21 16,-1-21-1,44 21 17,-1 0-32,0 0 0,0 0 0,0-21 15,0 21-15,1-21 0</inkml:trace>
  <inkml:trace contextRef="#ctx0" brushRef="#br1" timeOffset="100784.33">23643 7451 0,'0'0'0,"0"-21"0,0 42 47,0 0-32,0 0-15,0 21 0,0-20 0,-21-1 16,21 0-16,0 21 0,0-21 0,0 22 16,0-22-16,-21 0 0,21 0 15,0 0-15,-21 1 0,21-1 16,0 0-16,0 0 0,0 0 0,0-42 62,0 0-62,0 0 16,0 0-16,0-1 0,21 1 0</inkml:trace>
  <inkml:trace contextRef="#ctx0" brushRef="#br1" timeOffset="101213.84">23558 7091 0,'-21'21'0,"42"-42"0,-63 63 16,21-21-16,0 1 15,21-1-15,0 0 16,21-21 0,0 0-16,0 0 15,0 0-15,1 0 0,20 0 0,-21 0 16,21-21-16,-20 0 0,-1 21 16,-21-22-16,0 1 0,21 21 15,-21-21-15,0 0 0,0 0 16,-21 21-16,0 0 15,-1 0-15,1 0 16,0 0-16,0 0 0,0 21 0,0 0 16,-1-21-16,22 21 0,0 0 15,-21 1-15,21-1 0,0 0 16,0 0-16,0 0 16,0 0-16,21-21 15,1 0-15,-1 0 16,0 0-16,21 0 15,-21 0-15</inkml:trace>
  <inkml:trace contextRef="#ctx0" brushRef="#br1" timeOffset="101993.78">24130 7493 0,'-21'0'0,"42"0"0,-63 0 0,42 21 15,-22-21-15,1 21 16,21 1 0,21-22-1,1 0 1,-1 0-16,0 0 0,0 0 15,0 0-15,0 0 0,1 0 0,-1 0 16,21 0-16,-21 0 0,0-22 16,1 22-16,20 0 0,-21-21 0,21 21 15,-20 0-15,-22-21 0,21 21 16,-21-21-16,21 21 0,-42 0 47,0 0-32,-1 21-15,1 0 0,0 0 16,0-21-16,0 22 0,0-1 16,-1 0-16,1 21 0,0-21 0,0 1 15,-21-1-15,20 0 0,1 21 0,0-21 16,0 1-16,-21-1 0,20 0 16,1 0-16,0 0 0,0 0 15,0 1-15,21-1 0,-21-21 0,21 21 16,-22 0-16,22-42 47,0 0-47,0 0 0,22 21 0,-1-22 15,0 1-15,0 0 0,-21 0 0,21 0 16,0 0-16,1 21 0,-1-22 16,0 22-16,0 0 15,0 0-15,0 0 16,-21 22-1,0-1-15,0 0 0,0 0 16,0 0-16,0 0 0,22 1 0,-22-1 16,21-21-16,-21 21 0,0 0 15,21-21-15,0 21 0,0-21 16,0 0 0,1 0-16,-1 0 0,0-21 15,0 21-15,0-21 0,-21 0 16,21 21-16,-21-21 0,22 21 15,-22-22-15,21 22 0,0-21 16,-21 0-16,21 0 0,0 21 16,-21-21-16</inkml:trace>
  <inkml:trace contextRef="#ctx0" brushRef="#br1" timeOffset="102479.39">24765 7747 0,'0'0'0,"-21"0"0,21 21 16,-21-21-16,42 0 47,0 0-47,0 0 15,0 0-15,0 0 0,1-21 16,-1 21-16,21 0 0,-21-21 0,0 0 15,1 21-15,-1-21 0,0-1 16,0 22-16,-21-21 0,21 0 16,-21 0-16,0 0 0,0 0 15,0-1-15,-21 22 16,21-21-16,-21 21 0,0 0 16,-22 0-16,22 0 0,0 0 0,0 0 15,-21 21-15,20-21 0,1 22 16,0-1-16,-21 0 0,21 0 0,21 0 15,-22 0-15,1 1 0,21-1 16,-21 0-16,21 21 0,-21-21 0,21 1 16,0-1-16,0 0 0,0 0 15,0 21-15,0-20 0,0-1 0,0 0 16,0 0-16,21-21 0,0 21 0,0 0 16,1-21-16,-1 0 0,0 0 15,0 0-15,0 0 0,22 0 16,-22 0-16,0 0 0,21 0 0,-21-21 15,22 21-15,-22-21 0,21 0 0,-21 0 16,22 0-16</inkml:trace>
  <inkml:trace contextRef="#ctx0" brushRef="#br1" timeOffset="102881.16">25823 7218 0,'0'0'0,"0"-21"0,-21 21 0,21-21 15,-21 21 1,0 0-16,0 0 0,-1 21 15,22 0-15,-21 0 16,0 0-16,21 0 0,-21 1 0,0 20 16,0-21-16,21 21 0,0 1 0,-22 41 15,1-41-15,21-22 16,0 21-16,0 1 0,0-22 0,0 21 16,0-21-16,0 22 0,0-22 0,0 0 15,21 0-15,-21 0 0,22 0 16,-1 1-16,21 20 0,-21-42 15,0 0-15,1 0 0,-1 21 16,21-21-16,0 0 0,-20 0 16,20-21-16,-21 0 0,21 0 0,-20-1 15</inkml:trace>
  <inkml:trace contextRef="#ctx0" brushRef="#br1" timeOffset="103268.97">26458 7154 0,'0'-21'16,"0"42"-16,-21-63 0,42 42 31,0 0-31,1 0 15,-1 0-15,0 0 16,0 21-16,21 0 0,-20 1 0,20-1 16,-21 0-16,0 21 0,0-21 15,1 22-15,-1-1 0,-21-21 0,21 22 16,-21-1-16,0 0 0,0 1 0,0-22 16,-42 21-16,20 0 0,1-20 15,0 20-15,0-21 0,-21 21 0,20-20 16,1-1-16,-21 0 0,21 21 0,0-21 15,-1 1-15,1-22 0,0 42 16,0-42 0,21-21 15</inkml:trace>
  <inkml:trace contextRef="#ctx0" brushRef="#br1" timeOffset="106716.66">14690 11388 0,'21'0'0,"-42"0"109,-1 0-93,1 0-16,0 0 0,0 0 16,0 0-16,0 0 0,-1 0 15,1 0-15,0 0 0,0 0 16,0 0-16,0 0 15,21 21-15,-22-21 16,44 0 47,-1 0-63,0 0 15,0 0-15,0 0 0,0 0 16,1 0-16,20 0 0,-21 0 0,21 0 15,-20 0-15,20 0 0,0-21 16,1 21-16,-1 0 0,0-21 0,1 21 16,20 0-16,-21 0 0,22-22 0,-22 22 15,1 0-15,20 0 0,-21 0 16,1-21-16,-1 21 0,0 0 0,43 0 16,-43 0-16,-20 0 15,-1 0-15,0 0 0,0-21 16,0 21-16,0 0 15,1 0 1,-1 0 0,-42 0 31,-1 0-32,1 0-15,0 0 0,0 0 16,0 0-16,0 0 15,-1 0-15,1 0 0</inkml:trace>
  <inkml:trace contextRef="#ctx0" brushRef="#br1" timeOffset="107289.88">14563 11324 0,'0'0'0,"-43"0"15,22 0-15,0 0 16,0 0-1,42 0 48,0 0-63,0 0 0,0 0 16,1 0-16,-1 0 0,21 0 0,-21 0 15,22 0-15,-1 0 16,0-21-16,1 21 0,-1 0 0,21 0 15,-20 0-15,20-21 0,1 21 0,-1-21 16,1 21-16,-1 0 0,-20 0 16,20-21-16,-21 21 0,1 0 15,-1 0-15,0 0 0,-20-22 0,-1 22 0,0 0 16,0 0-16,0 0 16,-42 0 62,0 0-63,0 0-15,0 0 0,-1 0 16,1 0-16,0 0 0,0 22 16,0-22-16</inkml:trace>
  <inkml:trace contextRef="#ctx0" brushRef="#br1" timeOffset="107817.58">14605 11367 0,'0'0'0,"-21"0"0,21 21 16,-43-21-1,22 0-15,0 0 16,21 21 0,0 0 15,21-21-15,0 0-16,1 0 0,-1 0 0,0 0 15,0 0-15,21 0 0,-20 0 16,20 0-16,0 0 0,1 0 15,-1 0-15,21 0 0,-20 0 0,20-21 16,1 21-16,-1-21 0,-20 21 16,20 0-16,1 0 0,-22-21 0,21 21 15,-20 0-15,-1 0 0,0 0 0,-20-22 16,-1 22-16,21 0 16,-21 0-16,0 0 0,1 0 46,-22-21-30,-22 21 62</inkml:trace>
  <inkml:trace contextRef="#ctx0" brushRef="#br1" timeOffset="117224.75">27834 7514 0,'0'0'0,"-21"0"0,0 0 0,0 0 16,-1 0-16,1 0 0,0 0 15,0 0-15,-21 0 0,20 0 16,1 0-16,0 0 0,0 0 16,21 21-16,-21-21 0,0 0 15,-1 0-15,44 0 32,-1 0-32,21 0 0,-21 0 15,22 0-15,20 0 0,-21 0 16,22 0-16,-22 0 0,22 0 15,-1 0-15,-20 0 0,20 0 0,1 0 16,-22 0-16,0 0 0,22 0 16,-43 0-16,21 0 0,-21 0 0,1 0 15,-1 0-15,-42 0 47,-1 0-31,1 0-16,0 0 15,0 0-15,0 0 0,0 0 16</inkml:trace>
  <inkml:trace contextRef="#ctx0" brushRef="#br1" timeOffset="117530.61">27601 7641 0,'0'0'15,"-21"21"-15,0-21 16,0 0-16,42 0 31,0 0-31,21 0 16,-20 0-16,20 0 0,0 0 16,1 0-16,20 0 0,-21 0 15,22 0-15,-1-21 0,1 21 0,-22 0 16,22 0-16,-22 0 0,0 0 15,1-21-15,-22 21 0,0 0 0,21 0 16,-42-21 15,-21 21-31,0-21 0,0 0 16</inkml:trace>
  <inkml:trace contextRef="#ctx0" brushRef="#br1" timeOffset="117977.12">28236 7154 0,'0'0'0,"0"22"16,0-1-16,0 0 15,0 0-15,0 0 16,0 0-16,21 1 0,1-1 0,-1 0 15,0 0-15,0 0 16,0 0-16,0 1 0,1-22 0,20 21 16,-21-21-16,0 0 0,22 0 15,-22 0-15,21 0 0,-21 0 0,0 0 16,1 0-16,-1 0 0,0 0 0,0 0 16,-21-21-16,-21 21 31,0 0-31,0 0 0,-22 21 15,22-21-15,0 21 0,-21 0 0,-1 0 16,22 0-16,-21 1 0,-1-1 16,-84 63-16,85-41 15,0-22-15,-1 0 0,1 0 0,21 0 16,-21 1-16,20-1 16,1 0-16,0 0 0,21 0 0,-21-21 15,21 21-15,21-42 31,0 21-15,0-21-16</inkml:trace>
  <inkml:trace contextRef="#ctx0" brushRef="#br1" timeOffset="118522.81">29506 7218 0,'0'0'0,"0"-21"16,-21 21-16,0 0 15,0 0-15,0 21 0,-1 0 0,1-21 16,0 21-16,0 22 0,-21-22 16,20 21-16,1-21 0,0 22 0,0-1 15,0-21-15,0 21 0,-1 1 16,22-22-16,-21 21 0,21-21 16,0 22-16,0-22 0,0 21 15,21-21-15,22 1 16,-22-1-16,0 0 0,21-21 0,-20 0 15,20 21-15,-21-21 0,21 0 16,-20 0-16,20 0 0,-21 0 0,21-21 16,1 0-16,-22 21 0,0-21 15,0-1-15,22 1 0,-22 0 16</inkml:trace>
  <inkml:trace contextRef="#ctx0" brushRef="#br1" timeOffset="118960.55">29930 7451 0,'0'0'15,"0"-21"-15,-22 21 16,1 21 0,0-21-16,21 21 0,-21 0 15,0 0-15,21 0 0,-21 1 0,21-1 16,-22 0-16,1 0 0,21 0 0,0 0 16,0 22-16,0-22 0,0 0 15,0 0-15,0 0 0,0 1 0,0-1 16,21 0-16,1-21 15,-1 0-15,0 0 0,0 0 0,0 0 16,22 0-16,-1 0 0,-21 0 0,21-21 16,1 21-16,-22-21 15,21-1-15,-21 1 0,22 0 0,-22 0 16,0-21-16,0 20 0,-21-20 0,21 21 16,-21-21-16,0-1 0,0 22 15,0-21-15,-21 21 0,0-1 0,0 1 16,0 21-16,-22 0 0,22 0 15,0 0-15,-21 0 0,21 0 0,-22 0 16,22 21-16,0 1 0,-21-1 16,20 0-16,1 0 0,0 0 0,0 0 15,21 1-15,0 41 16,0-42-16,0 0 0,0 1 16,0-1-16,21-21 0,0 0 15,0 0-15,22 0 0,-22 0 16,21 0-16,1 0 0,-1 0 0,-21 0 15</inkml:trace>
  <inkml:trace contextRef="#ctx0" brushRef="#br1" timeOffset="119423.35">30501 7408 0,'0'-21'0,"21"0"0,-42 63 0,42-105 16,-21 42-16,0 42 31,0 0-16,-21 0-15,21 0 0,0 1 16,0-1-16,-21 21 0,21-21 0,-21 0 16,21 22-16,0-22 0,0 0 0,0 0 15,0 22 1,0-22-16,0 0 0,0 0 0,21-21 16,0 0-16,0 0 0,0 0 15,1 0-15,20 0 0,-21 0 16,0-21-16,0 0 0,1 0 15,-1 21-15,21-43 0,-21 22 16,0 0-16,-21 0 0,22-22 0,-1 22 16,0-21-16,-21 21 0,0 0 15,0-1-15,0 1 0,0 42 32,-21-21-32,21 22 0,-21-1 15,21 0-15,-22 21 0,22-21 16,0 1-16,0-1 0,0 0 0,0 0 15,0 21-15,0-20 16,0-1-16,0 0 0,0 0 16,22-21-16,20 0 0,-21 0 15,0 0-15,22 0 0,-22 0 16,21-21-16,-21 0 0,22 0 16,-22-1-16,21 1 0,-21 0 0</inkml:trace>
  <inkml:trace contextRef="#ctx0" brushRef="#br1" timeOffset="119863.48">31242 7430 0,'0'-22'15,"0"44"-15,0-65 0,0 64 32,0 1-17,0-1-15,0 0 0,-21 0 0,21 0 16,0 0-16,0 1 0,-21-1 16,21 0-16,0 0 0,0 0 15,0 0-15,0 1 0,-22-22 16,22 21-16,-21-21 15,21-21 17,0-1-17,0 1-15,0 0 0,0 0 16,0 0-16,0 0 0,0-1 0,21-20 16,1 21-16,-1-21 0,21 20 15,-21 1-15,0-21 0,64 0 16,-64 42-16,22-22 0,-1 22 15,-21 0-15,21 0 0,-20 22 16,-1-22-16,0 42 0,0-21 0,-21 0 16,21 22-16,-21-22 0,21 21 15,-21 0-15,0-20 0,0 20 0,0-21 16,0 0-16,0 0 0,-21 1 16,21-1-16,-21-21 0,0 21 0,21-42 62,21 0-62,0-1 0,0 1 0</inkml:trace>
  <inkml:trace contextRef="#ctx0" brushRef="#br1" timeOffset="120138.47">32216 7049 0,'0'-22'0,"-22"22"31,1 22-15,0-1-16,21 0 0,-21 21 0,0-21 15,0 22-15,21-1 0,-22 22 16,1-22-16,21 0 0,0 1 0,-21-1 16,0-21-16,21 21 0,0 1 15,0-1-15,0-21 0,0 0 16,0 1-16,21-1 15,0-21 1,0 0-16,1 0 0,-1-21 0,0 21 16,21-22-16,-21 1 0,1 0 15,-1 0-15</inkml:trace>
  <inkml:trace contextRef="#ctx0" brushRef="#br1" timeOffset="120334.78">32025 7345 0,'-42'0'15,"84"0"-15,-105 0 0,41 0 0,1 0 16,21 21 0,21-21-16,1 0 15,-1 0-15,21 0 0,0 0 16,-20 0-16,20 0 0,0 0 0,1-21 16,-1 21-16,0 0 0,1-21 15,-1 0-15,-21 21 0,0 0 16</inkml:trace>
  <inkml:trace contextRef="#ctx0" brushRef="#br1" timeOffset="121365.08">26733 8827 0,'-21'-22'31,"0"22"-31,0 22 16,21-1-16,-21 0 0,0 0 15,-1 0-15,1 0 0,0 1 0,0-1 16,21 21-16,0-21 0,-21 22 16,0-22-16,21 0 0,0 0 15,0 0-15,0 0 16,21-21-16,0 0 0,21 0 16,-21 0-16,1 0 0,20 0 0,0 0 15,-21-21-15,22 0 0,-1 21 16,-21-21-16,22 0 0,-22 0 0,-21-43 15,0 43-15,0 0 16,0-22-16,-21 22 0,-1 0 0,-20-21 16,0-1-16,-1 43 15,22-21-15,-21 21 0,21 0 0,0 0 16,-22 0-16,43 21 16,0 1-1,21-22-15,1 0 16,-1 0-16,21 0 0,-21 0 0,22 0 15,-1 0-15,0 0 0,1 0 16,20-22-16,-21 1 0,1 21 0,-1-21 16,0 0-16,1 21 0,-1-21 15,-21 0-15,0 21 0,1 0 0,-22-22 16,0 44 31,-22-1-47,22 0 0,0 0 15,0 21-15,-21-20 0,21 20 16,-21 0-16,21 64 0,0-64 16,0 1-16,-21 20 0,21 1 15,-21-22-15,21 85 0,0-63 16,0 20-16,-21-20 0,21-1 0,0 1 16,0 20-16,0-20 0,0-22 15,0 22-15,0-22 0,0 22 0,0-22 16,0-21-16,0 21 0,0-20 15,-22-1-15,1 0 0,0-21 0,0 0 16,0 0-16,0 0 0,-1-21 16,-20 0-16,21-22 0,0 22 15,0-21-15,-22-1 0,22 1 0,0-21 16,0-1-16,0 22 0,21-22 0,0 1 16,0-1-16,0 1 0,42-64 15,-21 84-15,0 1 16,0 0-16,22 21 0,-1-22 15,0 22-15,1-21 0,-1-1 0,0 1 16,22 0-16,-1-1 0,-20 1 0,20 0 16</inkml:trace>
  <inkml:trace contextRef="#ctx0" brushRef="#br1" timeOffset="121633.06">28173 8424 0,'-43'22'31,"22"-22"-31,0 21 0,0 0 0,-21 21 16,42-21-16,-22 22 16,1-22-16,21 0 0,0 21 0,-21 1 0,21-1 15,-21-21-15,21 22 0,-21-22 16,21 21-16,0-21 0,0 0 15,0 22-15,0-22 16,0 0-16,21-21 16,0 0-16,0 0 0,0-21 15,1 0-15</inkml:trace>
  <inkml:trace contextRef="#ctx0" brushRef="#br1" timeOffset="122100.94">28257 8488 0,'22'-21'15,"-44"42"-15,44-63 0,-22 20 0,0 44 47,0-1-47,0 21 0,0-21 16,0 22-16,0-22 0,0 21 16,0 0-16,0 1 0,0-1 0,0 0 15,0 22-15,0-22 16,0 1-16,0-22 0,-22 0 0,22 0 15,-21 0-15,21 0 0,0 1 0,-21-22 32,21-22-17,0 1-15,0 0 0,0-21 16,0 21-16,0-22 16,21 1-16,-21 21 0,21-22 0,1 1 0,-1 21 15,0-21-15,0 20 0,0 1 16,0 0-16,1 21 0,20-21 15,-21 21-15,0 0 0,0 0 0,43 21 16,-64 0-16,21 0 16,0 1-16,-21-1 0,21 0 0,-21 21 15,0 1-15,0-22 0,0 21 0,0-21 16,0 22-16,-21-22 0,0 0 16,21 0-16,-21 0 0,21 0 0,0 1 15,-21-22-15,21 21 16,0-42-1,0-1-15,21 1 16,0 0-16</inkml:trace>
  <inkml:trace contextRef="#ctx0" brushRef="#br1" timeOffset="122477.84">28829 8763 0,'0'0'0,"-21"0"0,21 21 15,0 0-15,21-21 32,0 0-17,0 0-15,0 0 0,1 0 0,-1-21 16,0 0-16,0 21 0,0-21 16,0 0-16,1 21 0,-22-21 0,0-1 15,21 1-15,-21 0 0,-21 21 31,-1 0-31,1 0 0,0 0 0,0 0 16,0 21-16,-22 0 0,22 1 0,0 20 16,0-21-16,0 21 15,0-20-15,21 20 0,0-21 0,0 21 0,0-20 16,0-1-16,0 21 16,0-21-16,0 0 0,21-21 0,0 22 15,0-22-15,0 0 0,0 0 0,1 0 16,-1 0-16,21 0 0,-21 0 15,0 0-15,22-22 0,-22 1 0,21 0 16,-21 0-16</inkml:trace>
  <inkml:trace contextRef="#ctx0" brushRef="#br1" timeOffset="122709.2">27855 8594 0,'-21'0'15,"42"0"-15,-63 21 0,42 0 16,21-21-16,0 0 16,0 0-16,22 0 0,-22 0 15,21 0-15,1 0 0,-1 0 16,0 0-16,1-21 0,-1 21 0,0 0 0,-21-21 15</inkml:trace>
  <inkml:trace contextRef="#ctx0" brushRef="#br1" timeOffset="123414.31">29358 8361 0,'0'0'0,"0"21"16,21 0-16,-21 0 15,21-21-15,-21 22 16,22-22-16,-1 0 0,0 0 0,0 0 16,0 0-16,22 0 15,-22 0-15,0 0 0,0-22 0,0 22 16,-21-21-16,21 0 0,1 21 16,-22-21-16,0 0 0,0 0 15,0-1-15,0 1 0,-22 21 16,1-21-16,-21 21 15,21 0-15,0 0 0,-22 0 0,22 0 16,0 21-16,-21 0 0,20 1 16,1-1-16,0 0 0,0 0 0,0 0 15,0 0-15,21 1 0,0-1 0,0 0 16,0 0-16,0 0 0,21-21 16,0 21-16,0 1 0,0-22 0,0 0 15,22 21-15,-22-21 0,21 0 16,1 0-16,-22 0 0,63 0 15,-62 0-15,-1 0 0,0 0 16,0 0-16,-21-21 16,-21 21-16,0 0 15,-22 0-15,22 0 0,-21 0 0,0 0 16,20 21-16,-20 0 0,0 0 16,-1-21-16,1 42 0,21-20 0,-21-1 15,20 21-15,1-21 0,0 22 0,0-22 16,21 0-16,0 21 0,0-21 15,0 22-15,0-22 0,21 0 16,0 0-16,22-21 0,-22 0 16,21 0-16,-21 0 0,22 0 0,-1 0 15,0 0-15,1 0 0,-1-21 0,0 0 16,1 0-16,-1 0 16,0-22-16</inkml:trace>
  <inkml:trace contextRef="#ctx0" brushRef="#br1" timeOffset="123665.17">30226 8213 0,'0'0'15,"-21"0"-15,0 0 0,-1 21 16,22 0-16,-21 0 0,0 0 0,0 22 16,0-1-16,0 0 15,21 1-15,-22-1 0,1 0 0,0 1 16,0-1-16,21 0 0,-21 1 0,21-1 15,-21 22-15,-1-22 16,22-21-16,0 0 0,0 0 0,0 1 16,0-1-16,22-21 15,-1 0-15,0 0 0,0-21 16,21-1-16,-20 1 16</inkml:trace>
  <inkml:trace contextRef="#ctx0" brushRef="#br1" timeOffset="124021.97">30205 8763 0,'-21'0'0,"21"21"16,-22-21-16,22 21 15,0 1 1,22-22 0,-1 0-16,0 0 0,0 0 15,0 0-15,0 0 0,1-22 0,20 22 16,-21-21-16,0 0 0,0 21 15,1-21-15,-22 0 0,21 21 0,-21-21 16,0-1-16,-21 22 31,-1 0-31,1 0 0,0 22 16,0-1-16,-21 0 0,20-21 16,1 42-16,0-21 0,0 1 0,0-1 15,21 0-15,0 21 0,0-21 16,0 1-16,0-1 0,0 0 0,0 0 15,0 0-15,21 0 0,0-21 16,21 0-16,-20 0 0,20 0 16,0 0-16,1 0 0,105-42 15,-106 21-15,0 0 16</inkml:trace>
  <inkml:trace contextRef="#ctx0" brushRef="#br1" timeOffset="124654.09">30840 8678 0,'-21'0'0,"42"0"0,-64 0 16,43 22-16,-21-22 0,21 21 16,0 0-16,0 0 0,0 0 0,0 0 15,0 1-15,0-1 0,0 0 16,0 21-16,0-21 0,-21 1 0,21-1 16,0 0-16,0 0 0,-21-21 15,21 21-15,0-42 31,0 0-15,0 0-16,0 0 0,0-22 16,0 22-16,0 0 0,0-21 0,0 20 15,42-20-15,-21 21 16,1 0-16,-1 0 0,0-1 0,21 1 16,-21 21-16,22-21 0,-22 21 15,0 0-15,0 0 0,0 0 0,1 0 16,-1 21-16,0-21 0,-21 21 0,0 1 15,0 20-15,21-21 0,-21 0 16,21 22-16,-21-22 0,0 21 0,0-21 16,0 0-16,0 1 0,0-1 15,0 0-15,-21 0 0,0-21 16,21 21-16,-21-21 16,0 0-1,21-21-15,0 0 0,0 0 16,0 0-16,0-1 0,0-20 15,21 21-15,0 0 0,0-22 0,0 22 16,22-21-16,-22 21 0,21 0 16,0-1-16,-20 1 0,20 0 0,0 21 15,-21 0-15,22 0 0,-22 0 16,0 0-16,0 21 0,-21 0 16,0 1-16,0 20 0,0-21 15,0 0-15,0 22 0,0-22 16,0 0-16,0 21 0,-21-21 0,0 1 0,0-1 15,21 0 1,-21-21-16,21-21 31,21 0-15,0 21-16,0-22 0</inkml:trace>
  <inkml:trace contextRef="#ctx0" brushRef="#br1" timeOffset="125017.26">31771 8721 0,'0'0'0,"0"21"0,-21-21 0,0 21 15,42-21 17,0 0-32,0 0 15,0 0-15,1 0 0,-1 0 0,-21-21 16,21 0-16,0 21 0,0-21 15,-21-1-15,0 1 0,0 0 16,0 0-16,-21 21 16,0 0-1,0 0-15,0 0 0,-1 21 0,1-21 16,0 21-16,0 22 16,0-22-16,21 0 0,0 42 15,-21-41-15,21-1 0,0 21 16,0-21-16,0 0 0,0 1 0,21-1 15,0-21-15,0 0 16,0 0-16,22 0 0,-1 0 16,0 0-16,-21 0 15,22-21-15,-22-1 0,21 1 0</inkml:trace>
  <inkml:trace contextRef="#ctx0" brushRef="#br1" timeOffset="125464">32258 8636 0,'0'-21'0,"0"42"0,-21-42 31,21 42-31,0 0 16,-21 0-16,-1 1 0,22 20 15,0-21-15,0 0 0,-21 0 16,21 1-16,-21-1 0,21 0 0,0 0 16,-21 0-16,21 0 0,0 1 15,0-1-15,0 0 16,-21-21-1,21-21 1,0 0-16,0-1 16,0 1-16,0 0 0,0 0 15,21-21-15,0 20 0,0 1 16,0-21-16,1 21 0,20 0 0,21-22 16,-20 22-16,-1 0 15,0 21-15,1 0 0,-22 0 0,21 0 16,-21 0-16,1 0 0,-1 0 15,-21 21-15,0 0 0,0 0 0,0 1 16,0-1-16,0 0 0,0 21 16,-21-21-16,-1 1 0,22 20 0,-21-21 15,0 0-15,0 0 0,21 1 16,0-1-16,-21-21 0,21-21 47,21-1-47,0 1 15,0 0-15</inkml:trace>
  <inkml:trace contextRef="#ctx0" brushRef="#br1" timeOffset="125725.85">32999 8234 0,'0'0'0,"0"-21"0,0 0 0,0-1 0,-21 22 31,-1 0-31,1 22 15,0 20-15,21-21 0,-21 0 16,0 22-16,0-1 0,21 0 0,-22 1 16,1-22-16,0 21 0,0 0 15,0 1-15,0-1 0,21 0 0,0 1 16,-22-1-16,22-21 0,0 0 16,0 22-16,0-22 0,0 0 15,0 0-15,22-21 16,-1 0-16,0 0 0,0 0 15,0 0-15,0-21 0,1 21 0,20-21 16</inkml:trace>
  <inkml:trace contextRef="#ctx0" brushRef="#br1" timeOffset="125929.84">32872 8530 0,'0'0'16,"-43"0"-16,22 0 0,-21 0 0,21 0 15,21 21 1,21-21 0,0 0-16,0 0 15,22 0-15,-22 0 0,21 0 0,-21 0 16,22 0-16,-1 0 16,-21 0-16,21-21 0,-20 21 0,20 0 15,-21 0-15</inkml:trace>
  <inkml:trace contextRef="#ctx0" brushRef="#br1" timeOffset="126657.17">29930 9864 0,'0'-21'0,"0"-1"16,0 1-1,0 0 1,21 0-16,0 0 16,0 21-16,-21-21 0,0-1 0,0 1 15,0 0-15,0 0 16,-21 21-16,0 0 15,0 0-15,-1 0 0,1 0 0,-21 0 16,21 0-16,0 21 0,-1 0 16,1-21-16,0 21 0,0 1 0,0-1 15,21 0-15,0 0 16,0 0-16,0 0 0,0 1 16,0-1-16,21 0 0,0-21 15,21 21-15,-20 0 0,-1 0 16,21 1-16,0-1 0,-20 0 0,-1 0 15,21-21-15,-21 21 0,-21 0 16,0 1-16,0-1 0,0 0 0,0 0 16,-42 0-16,21-21 0,-22 0 15,22 21-15,-21-21 0,0 0 16,-1 0-16,1 0 0,0 0 0,20 0 16,-20 0-16,21 0 0,0 0 0,0-21 15,-1 0-15,1 21 0,0-21 16,21 0-16,-21 0 0,21-1 0,0 1 15,0-21-15,0 21 16,0 0-16,0-1 0,0 1 16,21 0-16,0 21 0,0-21 15,1 21-15,-1-21 0,0 21 16,0 0-16,21-21 0</inkml:trace>
  <inkml:trace contextRef="#ctx0" brushRef="#br1" timeOffset="126913.02">30332 9631 0,'21'-21'31,"-21"42"-15,0 0 0,-21 0-16,21 0 0,0 22 0,0-22 15,-21 0-15,21 21 0,-22-20 16,22 20-16,0-21 0,0 0 0,0 0 15,0 22-15,0-22 0,0 0 0,0 0 16,0 0-16,0 1 16,0-1-16,22-21 15,-1 0-15,0 0 16,-21-21 0,0-1-16</inkml:trace>
  <inkml:trace contextRef="#ctx0" brushRef="#br1" timeOffset="127416.98">30226 9927 0,'0'0'0,"-21"-21"0,0 21 16,-1 0-16,22-21 16,22 21 15,-1 0-31,0 0 0,0 0 0,21 0 16,1 0-16,-22-21 0,21 0 0,1 21 15,-1-22-15,0 22 0,1-21 16,-1 21-16,0-21 0,-21 21 0,22 0 15,-22 0-15,-21-21 16,21 21-16,-21 21 16,-21 0-1,0 0-15,21 1 16,-21-1-16,21 0 0,-22 0 16,22 0-16,-21 0 0,21 1 0,0-1 15,0 0-15,0 0 0,0 0 0,0 0 16,0 1-16,21-22 0,1 0 15,-1 21-15,21-21 16,-21 0-16,0 0 0,22 0 16,-22 0-16,21-21 0,-21 21 15,22-22-15,-22 1 0,0 0 0,0 21 16,0-21-16,-21-21 0,0 20 0,0-41 16,0 42-16,-21-22 15,-21 22-15,21 0 0,0 0 0,-22 0 16,22 0-16,0-1 0,0 22 15,0 0-15,-1 0 0,1 0 0,0 22 16,21-1-16,0 0 0,0 0 16,0 0-16,0 0 0,0 1 15,21-1-15,-21 0 16,21-21-16,1 0 0,-1 0 16,21 0-16,-21 0 0</inkml:trace>
  <inkml:trace contextRef="#ctx0" brushRef="#br1" timeOffset="127816.75">31157 9864 0,'0'0'0,"0"-21"16,0-1-16,0 1 15,21 0-15,1 21 16,-1-21-16,21 21 16,-21 0-16,0 0 0,1 0 15,-1 0-15,0 0 16,21 0-16,-21 21 0,1-21 0,-1 21 15,0 0-15,-21 1 0,21-1 16,-21 0-16,21 0 0,-21 0 0,0 0 16,0 1-16,0-1 0,0 0 15,-21-21-15,0 21 0,0-21 16,0 0 0,-1 0-16,22-21 31,0 0-31,0 0 0,22-1 15,-1 1-15,0 0 0,-21 0 0,21 0 16,0-22-16,0 22 16,1 0-16,-1 0 0,0 0 0,0 0 15,0 21-15,0-22 0,1 22 0,-1 0 16,0 0-16,0 0 16,0 0-16,0 0 0,1 0 15,-22 22 1</inkml:trace>
  <inkml:trace contextRef="#ctx0" brushRef="#br1" timeOffset="128165.55">31835 9864 0,'0'0'0,"0"21"0,21-21 16,0 0 0,0 0-16,0 0 15,0 0-15,1-21 0,20 21 16,-21-21-16,0-1 0,0 22 15,22-21-15,-22 0 0,0 21 16,-21-21-16,0 0 0,0 0 16,-21 21-1,0 0-15,0 0 16,-1 0-16,1 0 0,0 21 0,0 0 16,0 0-16,0 0 0,-1 0 15,22 1-15,-21 20 0,21-21 0,0 0 16,0 0-16,0 1 0,0-1 15,0 0-15,0 0 16,0 0-16,21-21 0,1 0 0,-1 21 16,0-21-16,0 0 0,21 0 15,-20 0-15,20 0 0,21 0 0,-20 0 16,-1 0-16,22 0 0,-22-21 16,0 21-16</inkml:trace>
  <inkml:trace contextRef="#ctx0" brushRef="#br1" timeOffset="128659.27">32872 9800 0,'0'0'0,"0"-21"0,21 0 0,-21 0 16,0 0-16,0-1 0,0-20 15,-21 21-15,0 21 16,-1-21-16,1 21 0,0 0 16,0 0-16,0 0 0,0 21 15,-1 0-15,1 0 0,0 0 0,-21 1 16,21-1-16,-1 21 15,1-21-15,0 22 0,0-22 0,21 0 0,0 21 16,-21-21-16,21 1 0,0 20 16,0-21-16,0 0 0,0 0 15,21 1-15,0-22 0,0 0 16,0 0-16,1 0 0,-1 0 0,0 0 16,0 0-16,21 0 15,-20-22-15,-1 22 0,0-21 0,0 0 16,0-21-16,22-22 15,-22 43-15,21-42 0,-21 20 16,0 1-16,1-22 0,-1 1 0,0 21 16,0-22-16,0 22 0,0-22 15,-21 43-15,22-21 0,-22 21 0,0-22 16,-22 64 0,1 1-16,0 20 0,-21 0 15,21 1-15,-1-1 0,1 21 16,0-20-16,21 20 0,0-20 0,0 105 15,0-106 1,21-21-16,-21 0 0,21 1 16,22-1-16,-22 0 0,21-21 0,-21 0 15,43 0-15,-22 0 0,1 0 16,20-21-16,43-22 0</inkml:trace>
  <inkml:trace contextRef="#ctx0" brushRef="#br1" timeOffset="135094.75">23410 10795 0,'21'0'15,"1"-21"1,-1 0 0,0 0-16,0 21 0,-21-22 0,21 1 15,0 0-15,1-21 16,-22 21-16,21-1 0,-21 1 0,0-21 16,0 21-16,0 0 0,0-1 0,-21 1 15,-1 0-15,1 0 16,0 21-16,-21 0 0,21 0 0,-22 0 15,22 0-15,-21 0 0,21 21 16,-22 0-16,22 0 0,-21 1 0,21 20 16,-1-21-16,1 21 0,0 1 0,0-22 15,21 21-15,0-21 0,0 22 16,0-22-16,0 0 0,0 0 0,21 0 16,0 1-16,0-22 0,22 0 15,-22 0-15,0 0 16,21 0-16,1 0 0,-22-22 0,21 1 15,1 0-15,-22 21 0,42-42 0,-42 21 16,1-1-16,-1 1 16,-21 0-16,0 0 0,0 0 0,0 0 15,0-1-15,0 1 0,0 42 32,0 1-32,0-1 15,-21 0-15,21 21 0,0-21 0,0 22 16,-22-1-16,22-21 0,0 22 15,0 20-15,0-21 0,0 1 0,0 20 16,0-20-16,0 20 0,0 1 0,0-1 16,0 1-16,22-22 0,-22 21 15,21 1-15,-21-22 0,0 1 0,0-1 16,0-21-16,0 21 0,0-20 16,-21-1-16,-22 21 15,22-42-15,0 0 0,0 0 16,0 0-16,-1 0 0,1-21 15,0 0-15,0 0 0,21-22 0,0 22 16,-21-21-16,21-1 0,0-20 16,0 21-16,0-22 0,0 1 15,21-1-15,0 1 0,-21-1 0,21 22 0,0-22 16,1 22-16,-1 0 0,0-1 0,0 1 16,0 21-16,22-22 0,-1-20 15,0 42-15,-21 0 16,1-1-16,20 1 0,-21 0 0,0 0 15,0 21-15,1 0 0</inkml:trace>
  <inkml:trace contextRef="#ctx0" brushRef="#br1" timeOffset="135686.42">23939 10753 0,'0'0'16,"22"0"-16,-22 21 0,21-21 15,0 0 1,0 0-16,0-21 0,-21 0 15,21 21-15,1-22 0,-1-20 16,0 21-16,-21 0 16,21 0-16,0-1 0,-21 1 0,0 0 15,0 0-15,0 0 0,0 0 16,-21 21 0,0 21-16,0 0 15,21 0-15,-21 0 0,-1 0 0,1 22 16,21-22-16,0 21 0,-21-21 15,21 64-15,0-64 0,0 0 16,0 22-16,0-22 0,0 0 0,21 0 16,0 0-16,1 1 15,-1-22-15,0 0 0,0 0 0,0 0 16,43-22 0,-43 22-16,0-21 0,0 0 15,22 0-15,-22 0 0,0-22 0,0 22 16,0-21-16,0 0 0,1-1 0,-1 1 15,0-22-15,0 22 0,0-21 16,0 20-16,1 1 0,-22 0 0,0-1 16,21 22-16,-21 0 0,0 0 15,0 42 1,-21 0-16,-1 0 16,22 22-16,0-22 0,-21 21 15,0 0-15,21 1 0,-21-1 0,21 0 16,0 1-16,0-1 0,0 0 15,0 22-15,0-22 0,0-21 16,0 1-16,0-1 0,0 0 0,21 0 16,0-21-1,0 0-15,1 0 0,-1 0 0,0 0 16,0-21-16,21 0 16,-20 0-16,-1-1 0,0 1 0,-21 0 15,21 0-15,-21 0 0</inkml:trace>
  <inkml:trace contextRef="#ctx0" brushRef="#br1" timeOffset="135877.31">24574 10541 0,'-21'0'0,"42"0"0,-63 0 15,21 0-15,21 21 16,21-21 0,0 0-16,-21 21 0,43-21 0,-22 0 15,0 0-15,0 0 0,21 0 0,-20 0 16,20 0-16,-21 0 0,21 0 15,-20 0-15,20-21 0,-21 21 0,21 0 16,-20-21-16,20 21 0,-21 0 0,0 0 16</inkml:trace>
  <inkml:trace contextRef="#ctx0" brushRef="#br1" timeOffset="136753.79">16362 12213 0,'-21'21'16,"42"-42"-16,-85 42 0,43 1 0,-21-22 16,21 0-16,-22 21 0,1-21 0,21 0 15,-22 0-15,22 21 0,-21-21 16,21 0-16,0 0 16,42 0 15,0 0-31,0 0 0,0 0 15,22 0-15,-1 0 0,21 0 0,-20 0 16,20 0-16,-20 0 0,20 0 0,1 0 16,-1 0-16,-21-21 0,22 21 15,-22 0-15,43 0 0,-64 0 16,0-21-16,0 21 0,1 0 16,-44 0 15,1 0-31,0 0 0,0 0 15,0 0-15,0 21 0,-1-21 16,1 0-16,0 0 0,0 0 16,-21 0-16,20 0 0,1 0 15</inkml:trace>
  <inkml:trace contextRef="#ctx0" brushRef="#br1" timeOffset="137037.64">16087 12383 0,'-43'0'16,"86"0"-16,-107 0 0,22 21 0,21-21 0,-1 0 15,1 0 1,42 0 0,1 0-16,-1 0 15,0 0-15,21 0 0,1 0 0,-1 0 16,21 0-16,1 0 0,-22-21 16,22 21-16,-1-22 0,1 22 0,-1 0 15,1-21-15,-22 21 0,0 0 16,1-21-16,63 21 15,-85 0-15,-21-21 0,21 21 16,0 0 15,0 0-15,0 0 0</inkml:trace>
  <inkml:trace contextRef="#ctx0" brushRef="#br1" timeOffset="137937.13">25188 10266 0,'0'0'0,"0"-21"0,0 42 63,-21 0-47,21 0-16,-21 22 0,0-22 15,0 21-15,-1 0 0,22-20 0,-21 20 16,0 0-16,21 1 0,0-1 15,-21 21-15,21-20 16,0-22-16,0 0 0,0 21 0,0-20 0,0-1 16,21 0-16,0 0 15,0 0-15,1-21 0,-1 0 0,0 0 16,0 0-16,43 0 0,-43 0 16,0 0-16,21-21 0,-21 21 15,1-21-15,-1 0 0</inkml:trace>
  <inkml:trace contextRef="#ctx0" brushRef="#br1" timeOffset="138236.95">25569 10245 0,'21'-21'0,"43"-1"15,-43 22 1,0 0-16,0 0 0,1 0 15,-1 0-15,0 22 0,21-1 0,-21 0 16,1 0-16,20 0 16,-21 22-16,21-1 0,-20 0 0,-1-21 15,21 22-15,-21 41 0,-21-41 16,0-22-16,0 21 0,0-21 16,0 22-16,-21-22 0,21 0 0,-42 0 15,21 0-15,-1 1 0,1-1 0,-21 0 16,21-21-16,0 21 15,-22-21-15,22 21 0,0-21 16</inkml:trace>
  <inkml:trace contextRef="#ctx0" brushRef="#br1" timeOffset="138904.57">26628 10795 0,'-22'0'16,"44"0"-16,-65 0 16,22 0-16,42 0 31,0 0-16,1 0-15,20 0 0,0 0 0,1 0 16,20 0-16,-21 0 0,22 0 0,-1 0 16,1 0-16,-1 0 0,22 0 15,-43 0-15,22-21 0,-22 21 0,1 0 16,-1 0-16,-21-21 0,0 21 0,0 0 16,-21-21-16,0-1 15,-21 1-15,0 21 0,0-21 16,0 21-16,0 0 0,-22-21 15,22 21-15,0-21 0,0 21 0,0 0 16,21-21-16,21 21 31,0 0-31,0 0 16,21 0-16,-20 0 0,-1 21 0,0-21 16,0 21-16,21-21 0,-20 21 15,-22 0-15,0 0 0,0 1 16,0-1-16,0 0 0,-22 0 15,1 0-15,-21 0 0,21-21 16,-22 22-16,22-1 0,0-21 0,-21 21 16,-1-21-16,43 21 15,22-21 1</inkml:trace>
  <inkml:trace contextRef="#ctx0" brushRef="#br1" timeOffset="139757.07">28088 10732 0,'0'0'0,"0"21"0,-21-21 15,21 21-15,21-21 47,0 0-47,0 0 0,22 0 16,-22-21-16,21 0 0,1 21 16,-1-22-16,0 1 0,1 0 0,-22 21 15,21-21-15,-21 0 0,0 0 16,1-22-16,-1 22 0,-21 0 0,21 0 15,-21-22-15,0 22 0,0 0 0,0 0 16,0 0-16,0 0 0,-21-1 16,0 22-16,-1 0 15,22 22 1,-21-1-16,21 21 0,-21-21 16,21 22-16,0-22 0,0 21 15,-21 0-15,21 22 0,-21-22 16,21 1-16,-21-1 0,21 21 0,-22-20 15,22-1-15,-21 22 0,0 41 16,21-41-16,-21-1 0,21 1 16,-21-1-16,21 1 0,0-22 15,0 22-15,0-22 0,0 0 0,0-20 16,0 20-16,21-21 0,-21 0 0,21 0 0,-21 1 16,21-22-16,0 0 15,1 0-15,-1 0 0,21 0 0,-21 0 0,0-22 16,22 1-16,-22 0 0,21 0 0,-21 0 15,22-22-15,-22 22 16,0-21-16,0 0 0,0-1 0,-21 1 16,0 0-16,0-22 0,0 22 0,-21-1 15,-21 1-15,21-21 0,-22 41 16,22-20-16,-21 0 0,0 21 0,-1-1 16,22 1-16,-42 21 15,41-21-15,44 21 31,-1 0-15,21 0-16,-21 0 0,22 0 16,-1 0-16,-21-21 0,21 0 0,1 0 15,-1 21-15</inkml:trace>
  <inkml:trace contextRef="#ctx0" brushRef="#br1" timeOffset="140358.74">28892 10710 0,'-21'0'0,"42"0"0,-63 0 16,63 0 31,0 0-47,1 0 0,-1 0 16,0-21-16,0 21 0,0-21 0,0 0 15,1 21-15,-1-21 0,0 0 16,-21-1-16,0 1 0,-21 21 15,0 0 1,-22 0-16,22 0 0,0 0 16,0 21-16,-22 1 0,1 20 15,21-21-15,0 21 0,0-20 16,21-1-16,0 0 0,0 21 0,0-21 16,0 1-16,0-1 0,0 0 0,21-21 15,0 21-15,0 0 0,43-21 16,-22 0-16,-21 0 15,21 0-15,1 0 0,-1 0 0,-21 0 16,22-21-16,-1 0 0,0 0 0,-21 0 16,22-1-16,-1 1 0,-21-21 15,0 21-15,43-64 0,-43 43 16,-21-1-16,21 1 0,-21 0 16,21-1-16,-21 22 0,0 0 0,0 0 15,0 0-15,0 42 16,-21 0-1,21 0-15,-21 0 0,0 64 16,21-64-16,0 22 0,0-1 16,-21-21-16,21 21 0,0 1 15,-21-22-15,21 21 0,0-21 0,0 1 16,0-1-16,0 0 0,0 0 0,0 0 16,0 0-16,21-21 15,0 0-15,-21 22 0,21-22 16,0 0-16,0 0 0,1-22 15,-22 1-15,0 0 0,21 21 16,-21-42-16</inkml:trace>
  <inkml:trace contextRef="#ctx0" brushRef="#br1" timeOffset="140534.65">29422 10732 0,'0'0'0,"-22"0"15,44 21 32,-1-21-47,0 0 16,21 0-16,-21 0 0,1 0 0,-1 0 15,0 0-15,0-21 0,21 21 0,-20-22 16,20 1-16,-21 21 16</inkml:trace>
  <inkml:trace contextRef="#ctx0" brushRef="#br1" timeOffset="140778.5">30078 10583 0,'-43'0'16,"22"0"-16,0 22 0,0-22 15,0 21-15,0 0 0,-1-21 16,22 21-16,-21 0 0,0 0 0,0 22 16,21-22-16,0 0 0,-21 0 0,21 0 15,-21 22 1,21-22-16,0 0 0,0 0 0,21-21 15,21 0-15,-21 0 16,0 0-16,22 0 0,-22 0 16,21 0-16,-21 0 0,64-21 15,-43 0-15,-20 0 0,20 0 16,-21-1-16</inkml:trace>
  <inkml:trace contextRef="#ctx0" brushRef="#br1" timeOffset="141197.26">30416 10520 0,'22'-21'0,"-44"42"0,44-85 0,-22 43 0,0 0 15,-22 21 1,22 21 0,-21 0-16,21 1 0,-21 20 0,21-21 15,-21 21-15,21-20 0,0 20 16,0 0-16,-21-21 0,21 22 0,0-22 16,-21 21-16,21-21 0,0 1 15,0-1-15,0 0 0,0 0 16,0 0-16,0 0 0,0 1 15,0-44 17,0 1-32,0 0 15,0 0-15,0 0 0,21 0 0,0-1 16,0 1-16,-21-21 0,21 21 16,0 0-16,1-22 0,20 22 0,-21 0 15,0 0-15,22 0 0,-22 21 16,0 0-16,21 0 0,-21 0 0,1 0 15,-1 0-15,0 21 0,0 0 16,-21 0-16,0 0 0,0 0 16,0 1-16,0-1 0,0 0 0,0 21 15,0-21-15,0 1 0,0-1 16,0 0-16,0 0 0,-21-21 16,0 21-16</inkml:trace>
  <inkml:trace contextRef="#ctx0" brushRef="#br1" timeOffset="141873.87">31454 10520 0,'0'0'0,"0"-21"0,0 0 16,0-1-16,0 1 15,0 0-15,21 21 16,-21 21 0,0 0-16,0 1 15,0-1-15,0 21 0,0 0 0,0-20 16,0 20-16,0 0 0,0-21 16,0 22-16,0-22 0,0 0 0,0 21 15,0-20-15,0-1 0,0 0 16,0 0-16,-21-21 47,21-21-47</inkml:trace>
  <inkml:trace contextRef="#ctx0" brushRef="#br1" timeOffset="142437.54">31242 10795 0,'0'0'0,"-21"0"0,0 0 0,-1 0 15,44 0 16,-1 0-31,21 0 0,0 0 16,-20 0-16,41-21 0,-21 0 0,1 21 16,20 0-16,-20-21 0,20-1 0,1 1 15,-22 21-15,21-42 0,-20 21 16,-1 0-16,0-1 0,-20 1 0,20 0 16,-21-21-16,-21 21 0,0-1 15,0 1-15,-21 21 31,0 0-31,0 0 0,21 21 16,-22 1-16,22-1 0,0 0 16,0 0-16,0 21 0,0-20 0,0 20 15,0 0-15,0-21 0,0 22 16,0-22-16,0 0 0,0 21 0,0-20 16,0-1-16,0 21 0,0-21 15,0 0-15,0 1 16,0-44 15,0 1-31,0 0 0,0 0 16,22-21-16,-22 20 15,21 1-15,21-21 0,-21 21 16,22-22-16,-22 22 0,21 0 0,0 0 16,1 0-16,-22 0 0,21 21 15,-21 0-15,22 0 0,-22 21 0,0 0 16,-21 0-16,0 0 0,0 0 15,0 22-15,0-22 0,0 0 0,0 0 16,0 22-16,0-22 0,0 0 16,-21 0-16,0 0 0,21 0 15,21-21 17,0 0-17,0-21-15,22 21 0,-22-21 0</inkml:trace>
  <inkml:trace contextRef="#ctx0" brushRef="#br1" timeOffset="142781.35">32724 10753 0,'0'21'16,"0"0"0,21-21-1,0 0-15,0 0 0,0 0 16,0 0-16,1 0 0,-1 0 15,0-21-15,0 21 0,0-21 16,0 21-16,1-21 0,-1-1 0,-21 1 16,0 0-16,-21 21 15,-1 0 1,1 0-16,-21 0 0,21 21 16,0 0-16,-22 1 0,22-1 0,0 0 15,0 0-15,0 21 0,21-20 16,0-1-16,0 0 0,0 0 15,0 0-15,0 0 0,21 1 0,0-22 16,21 0-16,-21 0 0,1 0 16,-1 0-16,21 0 0,0 0 15,1 0-15,-1 0 0,0-22 0,22 1 16,-43 0-16</inkml:trace>
  <inkml:trace contextRef="#ctx0" brushRef="#br1" timeOffset="144593.31">27432 12319 0,'0'-21'16,"0"0"-16,0 0 15,21-1-15,-21 1 16,0 0-16,21 0 0,-21 0 0,21 0 16,-21-1-16,0 1 0,0 0 15,0-21-15,0 21 0,-21 21 16,0-22-16,0 1 0,-21 21 0,20 0 0,1 0 15,-21 0-15,21 0 16,-22 21-16,22-21 0,-42 64 16,42-43-16,-1 21 0,1-20 0,0 20 15,21-21-15,0 21 0,0 22 16,0-43-16,0 0 0,0 0 16,21 1-16,0-22 0,1 21 15,-1-21-15,0 0 0,0 0 16,0 0-16,0-21 0,1-1 0,20 22 15,-21-21-15,0 0 0,0-21 0,22 21 16,-22-22-16,0 22 0,0-21 16,22-43-16,-43 22 0,21 20 15,-21 1-15,21 0 0,-21-1 16,0 1-16,0 21 0,0-22 16,0 22-16,0 0 0,0 42 31,0 0-31,0 1 0,0 20 15,0 0-15,-21-21 0,21 22 0,0-1 16,0 0-16,0 1 0,0-1 16,0 0-16,0 1 0,0 20 15,0-20-15,21-22 0,21 21 16,-21-21-16,1 0 0,20-21 16,-21 0-16,21 0 0,1 0 0,-1 0 15,0 0-15,1 0 0,20-21 16,22-21-16,-43 21 15,1 0-15,-1-1 0,0 1 0,-21-21 16,1 21-16,-1 0 0,0-22 0,-21 22 16,0 0-16,0-21 0,0 20 15,0 1-15,0 0 0,-21 21 16,0 0-16,-1 0 0,1 0 0,0 21 16,0 0-16,0-21 0,-22 22 15,22-1-15,0 0 0,0 21 0,-21-21 16,20 1-16,1-1 0,21 21 15,-21-21-15,21 0 0,0 1 0,-21-1 16,21 0-16,0 0 16,21-21-16,0 0 15,0 0-15,1 0 0,-1 0 0,21 0 16,0-21-16,-20 21 0,-1-21 16,21 0-16,-21-1 0,0 1 15,1 0-15,-1-21 0,-21 21 0,0-1 16,21-20-16,-21 21 0,21 0 0,-21-22 15,0 22-15,0 42 32,0 1-32,0-1 0,0 0 15,0 0-15,0 0 0,0 0 16,0 22-16,0-22 0,0 0 16,0 0-16,0 0 0,0 1 0,0-1 15,21 0-15,0 0 0,1 0 16,-1-21-16,0 0 0,0 0 0,21 0 15,-20 0-15,-1 0 0,0 0 16,21 0-16,-21-21 0,22 21 0,-22-21 16,0 0-16,0-22 0,0 22 15,1-21-15,-1 21 0,0-22 0,0-20 16,0 21-16,0-1 0,1 1 0,-22 0 16,21-1-16,-21 22 0,21-21 0,-21 21 15,0-1-15,-21 44 31,0 20-31,-1-21 16,22 0-16,-21 22 0,21-1 16,-21 0-16,21 1 0,0-1 0,0 0 15,0 1-15,0-1 0,0-21 0,0 21 16,21-20-16,0 20 0,1-21 16,-1 0-16,21 22 0,0-43 15,-20 0-15,20 21 0,0-21 16,22 0-16,-22 0 0,0 0 15,1-21-15,-1-1 0,0 22 0,1-21 0,-1 0 16,-21-21-16,22-22 16,-22 43-16,-21-21 0,21-1 15,-21 22-15,0-21 0,0 21 16,0 0-16,0-1 0,-21 22 0,0 0 16,-1 0-16,1 0 0,-21 0 0,0 22 15,20-1-15,1 21 16,0-21-16,0 0 0,0 22 0,21-22 15,0 0-15,-21 21 0,21-20 0,0-1 16,0 0-16,0 0 0,0 0 16,42 0-16,-21-21 15,0 0-15,0 0 0,1 0 0,-1 0 0,0 0 16,0-21-16,0 0 0,0 21 16,1-21-16,-1 0 0,0 0 15,0-22-15,-21 22 0,21 0 0,-21 0 16,0 0-16,0-1 0,0 1 15,0 0-15,0 42 32,0 0-32,0 1 0,0-1 15,0 0-15,0 0 0,0 0 0,0 0 16,0 1-16,0 20 16,21-42-16,1 0 0,-1 0 15,0 0-15,0 0 16,0 0-16,0-21 0,22 0 15,-22-1-15,0 1 0</inkml:trace>
  <inkml:trace contextRef="#ctx0" brushRef="#br1" timeOffset="144788.2">28998 11917 0,'0'0'0,"-63"21"0,20-21 0,1 0 15,0 0-15,-1 0 0,22 21 16,0-21-16,63 0 31,-20 0-31,20-21 0,0 21 16,1-21-16,-1 21 0,21-21 0,-20 0 16</inkml:trace>
  <inkml:trace contextRef="#ctx0" brushRef="#br1" timeOffset="145373.85">30480 11578 0,'0'0'16,"21"0"-16,-21-21 0,0 42 31,-21-21-15,0 21-16,21 22 0,-21-22 0,-1 21 15,1 22-15,21-22 16,-21 22-16,21-1 0,-21 1 0,21-1 0,-21 85 15,21-84 1,0-1-16,0 1 0,0-1 0,-21 1 16,21-1-16,0 1 0,0-22 0,0 22 15,0-22-15,0 0 0,0-21 16,21 22-16,21-1 0,-21-21 16,0-21-16,1 0 0,20 0 0,-21 0 15,21-21-15,-20 0 0,-1 0 16,0 0-16,21-1 0,-21-20 0,-21 0 15,22 21-15,-22-64 16,0 43-16,0-1 0,0 1 16,-22-22-16,1 22 0,0 0 0,0-1 15,-21 22-15,20-21 0,-20 21 0,21 0 16,-21-1-16,20 22 0,1 0 16,0 0-16,21-21 0,21 21 31,0 0-16,22 0-15,-22-21 0,0 0 0,0 21 16,22-21-16,-22 0 0,0 21 16,21-22-16,-21 1 0</inkml:trace>
  <inkml:trace contextRef="#ctx0" brushRef="#br1" timeOffset="145710.67">30755 11896 0,'0'0'0,"0"-21"0,0-1 0,0 1 16,0 0-16,0 0 15,0 0-15,0 0 16,21 21 0,0 0-16,1 0 0,-1 0 0,-21 21 15,21-21-15,0 21 16,0 0-16,0 0 0,-21 0 0,0 22 0,22-22 16,-22 21-16,0-21 0,0 1 15,0 20-15,0-21 0,0 0 16,0 0-16,-22 1 0,22-1 0,-21-21 15,0 0-15,21-21 32,0-1-17,0 1-15,0 0 0,0 0 0,0 0 16,21 0-16,0-1 0,-21 1 0,22 0 16,-1 0-16,0 0 0,0 0 15,0 21-15,0-22 0,1 1 0,-1 21 16,21-21-16,-21 21 15,22-21-15</inkml:trace>
  <inkml:trace contextRef="#ctx0" brushRef="#br1" timeOffset="146543.19">31432 11726 0,'0'43'16,"-21"-22"-16,0 0 16,0 0-16,21 0 0,-21 22 0,0-22 15,21 21-15,0-21 0,-22 1 16,22 20-16,-21-21 0,21 0 0,0 22 15,0-22-15,0 0 16,0 0-16,21-21 0,1 0 0,-1 0 16,0 0-16,0 0 0,0 0 15,0 0-15,-21-21 0,22 0 16,-22 0-16,0-1 0,0 1 16,0 0-16,0 0 15,0-21-15,0 20 0,0-20 0,-22 21 16,22 0-16,0-22 0,0 22 0,0 0 15,0 0-15,0 0 16,0 0-16,22 21 0,-1 0 0,0 0 16,0 0-16,0 0 15,0 0-15,1 0 0,-1 21 0,21 0 16,-21 0-16,-21 21 0,0-20 16,0-1-16,0 0 0,21 21 15,-21-21-15,0 1 0,0-1 0,0 0 16,0 0-16,0 0 0,0 0 15,0 1-15,0-1 16,-21-42 15,21-1-31,0 1 16,0 0-16,0 0 0,0 0 0,0 0 16,0-1-16,0 1 0,0-21 15,0 21-15,21 0 0,1-1 0,-1 1 16,0 21-1,0 0-15,0 0 0,0 0 0,1 0 16,-1 0-16,0 0 0,-21 21 16,21 1-16,-21-1 15,0 0-15,0 0 0,0 21 0,0-20 16,0-1-16,0 0 16,0 0-16,0 0 0,-21 0 15,21-42 16,0 0-31,0 0 16,0 0-16,0 0 0,0-1 16,21 1-16,-21 0 0,21 0 0,22 0 15,-22-22-15,21 22 0,-21 0 16,22 0-16,-1 21 0,0 0 0,1 0 16,-22 0-16,21 0 15,-21 0-15,0 21 0,1 0 0,-1 0 16,-21 1-16,0 41 15,0-42-15,0 22 0,0-22 0,0 0 16,0 0-16,-21 0 0,-1 0 16,22 1-16,-21-1 0,0-21 15,0 21-15,0-21 16,0 0-16,-1 0 16,1 0-16</inkml:trace>
  <inkml:trace contextRef="#ctx0" brushRef="#br1" timeOffset="148002.39">30988 12954 0,'0'-21'31,"0"0"-31,21 0 16,0 21-16,0-22 0,1 22 15,-1-21-15,21 0 0,-21 0 0,0 0 16,1 0-16,-1-1 0,-21 1 16,21-21-16,-21 21 15,0 0-15,0 42 32,0 0-32,0 0 15,-21 0-15,21 22 0,0-1 0,0 0 16,0 1-16,-21 41 0,-1-41 15,22-1-15,0-21 0,0 21 16,0 1-16,0-22 0,-21 21 16,21-21-16,0 1 0,-21-1 15,21 0-15,0 0 0,-21-21 16,0 0-16,0 0 0,-1 0 16,1 0-16,0 0 0,-64-21 15,64 0-15,0 21 0,-21-21 16,21 21-16,21-22 0,-22 22 15,1 0-15,42 0 47,1 0-47,-1 22 16,0-22-16,0 0 0,0 0 16,22 0-16,20 0 0,-21 0 15,1 0-15,-1 0 0,0-22 16,1 1-16,-22 21 0,21-21 0,1 0 15,-22 21-15,0-21 0,0 0 16,0-1-16,0 1 0,1 0 16,-22 0-16,0 42 31,0 0-31,0 0 16,-22 1-16,22-1 15,-21 0-15,21 0 0,-21-21 0,21 21 16,0 0-16,-21-21 15,42 0 17,0-21-32,-21 0 15,21 21-15,1-21 0,-1 0 0,0 0 16,0-1-16,0 1 0,0 0 16,1 0-16,-1 0 15,0 21-15,0 0 0,0 0 0,0 21 31,-21 0-31,0 0 0,0 0 16,0 1-16,22-1 0,-22 0 16,0 0-16,21-21 0,0 21 15,-21 0-15,21-21 0,0 0 16,0 22-16,1-22 0,20 0 0,-21 0 16,0 0-16,22 0 0,41-22 15,-41 1-15,-22 0 16,0 0-16,0 0 0,21-22 15,-42 1-15,0 21 0,0 0 16,0 0-16,0-1 0,0 1 16,-21 0-16,0 21 0,0 0 0,0 0 15,-22 0-15,22 0 0,0 21 16,0 0-16,-21 1 0,20-1 16,1 0-16,0 0 0,21 0 0,0 0 15,-21 1-15,21 20 16,0-21-16,0 0 0,21 0 15,0-21-15,0 0 0,1 0 16,-1 0-16,21 0 0,-21 0 16,0 0-16,1-21 0,41 0 15,-42 0-15,0 0 0,1-22 16,-1 22-16,0-21 0,0 0 16,0-1-16,-21 1 0,21 0 0,-21-1 15,0 1-15,0 0 0,0-1 16,0 1-16,0 21 0,0-22 0,0 22 15,-21 21 1,0 0-16,21 21 0,-21 1 0,0-1 16,21 0-16,-21 21 15,21 1-15,0-1 0,-22 0 0,22 22 16,0-22-16,0-21 0,0 22 0,0-1 16,0 43-1,22-64-15,-1 0 0,-21 0 16,21 0-16,21-21 0,-21 0 15,22 0-15,-22 0 0,0 0 16,21 0-16,1-21 16,-1 0-16,-21 0 0,-21 0 0</inkml:trace>
  <inkml:trace contextRef="#ctx0" brushRef="#br1" timeOffset="148744.89">32575 12975 0,'-21'0'16,"42"0"15,1 0-15,-1 0-16,0 0 0,0 0 15,0 0-15,-21-21 16,21 21-16,-21-21 0,0 0 16,0 0-16,-21 21 31,0 0-31,0 0 0,0 21 15,21 0-15,-21 0 0,-1 0 16,22 0-16,-21 1 0,21-1 16,0 21-16,0-21 0,0 0 0,0 1 15,0-1-15,0 0 16,21 0-16,1-21 0,-1 0 0,21 0 16,-21 0-1,0 0-15,1 0 0,-1 0 0,0-21 16,0 0-16,0 0 0,0-1 15,1 1-15,-22 0 0,21 0 0,0-21 16,0 20-16,0 1 0,0-21 16,1 21-16,-1 21 0,-21-21 0,21 21 15,0 0-15,-21 21 16,0 0 0,0 0-16,0 21 15,0-20-15,0-1 0,0 0 0,-21 21 16,0-21-16,21 1 0,-21-1 15,-1 0-15,1 0 0,21 0 16,0-42 15,21 0-15,1 0-16,-1 21 0,-21-21 16,21-1-16,0-20 0,21 21 15,-20-21-15,-1 20 0,21-20 0,0 0 16,-20-1-16,20 22 15,-21-21-15,0 21 0,-21 0 0,0 42 32,-21 0-32,0 0 0,0 0 0,0 22 15,-1-1-15,1-21 0,0 21 16,0 1-16,21 20 0,0-42 16,0 22-16,0-22 0,0 0 15,21 0-15,0 0 0,22-21 16,20 0-1,-21 0-15,1 0 0,-1-21 0,0 0 16,22 0-16,21-21 16,-22-1-16</inkml:trace>
  <inkml:trace contextRef="#ctx0" brushRef="#br1" timeOffset="155593.49">16256 12319 0,'-21'0'47,"0"0"-32,-1 0-15,1 0 16,0 0-16,0 0 0,0 0 16,0 0-16,-1 0 15,1 0-15,0 0 16,21 21-16,-21-21 15,42 0 17,0 0-17,0 0-15,22 0 0,-1 0 16,0 0-16,1 0 0,-1 0 16,22-21-16,-1 0 0,-21 21 0,22 0 15,-1 0-15,1-21 0,-1 21 16,-20 0-16,20-21 0,-20 21 0,-1 0 15,0 0-15,-21 0 0,22-22 0,-22 22 16,0 0 0,-42 0 15,0 0-15,0 0-1,-1 22 1,1-22-16,0 0 15,0 0-15,0 0 0</inkml:trace>
  <inkml:trace contextRef="#ctx0" brushRef="#br1" timeOffset="156045.23">16129 12361 0,'0'0'0,"-21"0"0,21 22 16,-21-22-16,-1 0 15,22 21-15,0 0 32,22-21-17,-1 0-15,0 0 0,0 0 16,21 0-16,1 0 0,-22 0 0,21 0 15,22 0-15,-22 0 0,0 0 0,1 0 16,20-21-16,-20 21 0,-1 0 16,64-21-16,-64 21 15,0-22-15,1 22 0,-1 0 0,0-21 0,1 21 16,-22-21-16,0 21 0,0 0 16,0 0-16,1 0 15,-44 0 16,1 0-31,0 0 16,0 0 0,0 0-1,0 0-15,-1 0 16,1 0-16,0 0 16,0 0-16,0 0 0</inkml:trace>
  <inkml:trace contextRef="#ctx0" brushRef="#br1" timeOffset="156433.01">16700 12298 0,'22'0'0,"-44"0"0,65 0 16,-22 0-16,0 0 0,0 0 16,0 0-16,1 0 0,-1 0 0,0 0 15,0 0-15,0 0 0,0 0 16,1 0-16,-44 0 62,1 0-46,0 0-16,0 0 16,21-21-1,-21 21 1,0 0 0</inkml:trace>
  <inkml:trace contextRef="#ctx0" brushRef="#br2" timeOffset="172193.78">23812 14203 0,'0'0'0,"-21"0"16,21-21 46,21 21-62,1 0 0,-22-21 16,21-1-16,-21 1 0,0 0 16,0 0-1,-21 21-15,-1 0 0,-20 0 16,21-21-16,0 21 0,-22 0 16,22 0-16,-21 0 0,21 0 15,-43 42-15,22-21 0,0 0 16,20 1-16,1-1 0,0 0 15,0 21-15,0 1 0,21-22 0,-21 21 16,21 0-16,0-20 0,0 20 0,0-21 16,0 0-16,0 0 0,0 1 15,21-1-15,21 0 16,-21-21-16,22 0 0,-22 0 16,0 0-16,21 0 0,-21-21 15,22 21-15,-1-21 0,-21-22 0,22 22 0,-22 0 16,21-21-16,22-22 15,-43 43-15,0-21 0,0 20 16,0-20-16,0 21 0,-21 0 0,22 0 16,-22-1-16,0 1 0,0 0 15,0 42 1,0 0 0,0 1-16,0-1 0,0 0 0,0 0 15,0 0-15,0 22 0,0-22 0,0 21 16,0-21-16,0 22 0,0-22 15,0 0-15,0 0 0,21 0 0,0-21 16,0 21-16,0-21 0,0 0 16,22 0-16,-22 0 0,21 0 15,1 0-15,-22 0 0,63-21 16,-41 0-16,-22 0 0,21 0 16,-21-22-16,22 22 0,-22 0 15,0-21-15,0 21 0,0-1 0,-21-20 0,0 21 16,0 0-16,0 0 0,0-1 15,-21 1-15,0 21 0,0 0 16,0 0-16,-22 0 0,22 0 16,0 0-16,0 21 0,-21-21 0,20 22 15,1-1-15,0 0 0,0 0 0,0 43 16,21-43 0,-21 21-16,21-21 0,0 22 0,0-22 15,0 21-15,0-21 0,21 0 16,0-21-16,-21 22 15,21-22-15,0 0 0,0 0 0,22 0 16,-22-22-16,0 1 0,21 0 0,-20 0 16,-1 0-16,21 0 0,-21-1 15,0-20-15,1 0 0,-1 21 0,0-22 16,-21 22-16,21-64 16,-21 43-16,0 21 0,0-21 15,21-1-15,-21 22 0,0-21 0,0 21 16,0-1-16,0 1 15,-21 42 1,21 1-16,0-1 0,0 0 16,-21 21-16,21-21 0,-21 22 0,21-22 15,0 21-15,-21 1 0,21-1 0,0-21 16,0 21-16,0 1 0,0-22 16,21 42-16,0-20 15,0-22-15,0-21 0,0 21 0,22 0 16,-22-21-16,21 0 0,-21 0 0,22 0 15,-1 0-15,-21 0 0,22-21 0,-1 0 16,21-21 0,-20 20-16,-22 1 0,0-21 0,0 21 15,0 0-15,1-1 0,-22-20 0,0 21 16,0 0-16,0 0 0,0-1 16,-22 22-16,1 0 15,0 0-15,0 0 0,0 0 0,-22 0 16,22 22-16,0-1 0,-21-21 15,21 21-15,-1 21 0,1-21 0,0 1 16,0 20-16,0-21 0,21 0 0,0 22 16,0-22-16,0 0 15,0 0-15,0 0 0,0 0 0,21-21 16,0 0-16,0 22 0,0-22 0,1 0 16,-1 0-16,0 0 0,0-22 15,64-20-15,-64 21 16,0-21-16,0 20 0,0-20 15,1 21-15,-22-21 0,21-1 0,-21 22 16,0-21-16,42-43 16,-42 43-16,0-1 0,21 22 0,-21-21 15,0 21-15,0 0 0,0-1 16,0 1-16,-21 42 16,21 1-1,-21-1-15,21 0 0,-21 21 16,21-21-16,0 22 0,0-1 15,0 0-15,-21-20 0,21 20 0,0 0 16,0 1-16,0-1 0,0 0 0,0 22 16,0-43-16,0 0 15,0 0-15,21 0 0,-21 1 0,21-22 16,0 0-16,0 0 0,0 0 16,1 0-16,-1-22 15,0 1-15,0 0 0,0 0 0</inkml:trace>
  <inkml:trace contextRef="#ctx0" brushRef="#br2" timeOffset="172458.63">26056 13885 0,'-85'0'31,"64"22"-31,21-1 0,-21 0 15,0 0-15,0 21 0,21-20 0,-21-1 16,-1 21-16,22-21 0,-21 22 0,21-22 16,0 21-16,0-21 0,-21 22 0,21-22 15,0 21-15,0-21 0,0 0 16,0 1-16,0-1 0,0 0 16,42 0-16,-42 0 0,22-21 15,-1 0-15,0 0 0,0 0 16,0 0-16,22-21 0,-22 0 15</inkml:trace>
  <inkml:trace contextRef="#ctx0" brushRef="#br2" timeOffset="172766.99">26458 13843 0,'0'0'16,"0"21"-1,21-21-15,1 21 16,-1 1-16,-21-1 0,21 0 16,0 0-16,0 0 0,-21 0 0,43 43 15,-43-43-15,21 21 0,-21-20 16,21 20-16,-21-21 0,0 21 16,0 22-16,0-43 15,-21 21-15,0-20 0,-1-1 0,1 0 16,0 0-16,0 0 0,0-21 0,0 21 15,21 1-15,-22-22 0,22 21 16,0-42 15,0-1-31,22 22 0,-1-21 0</inkml:trace>
  <inkml:trace contextRef="#ctx0" brushRef="#br2" timeOffset="173264.7">27157 14288 0,'-21'0'0,"-22"0"32,64 0-17,1 0-15,-1 0 0,0 0 16,0 0-16,21 0 0,-20 0 0,20 0 15,-21 0-15,0 0 0,22 0 16,-22 0-16,21 0 0,-21 0 0,0-22 16,1 22-16,20-21 15,-21 0-15,-21 0 0,0 0 16,0 0 0,0-1-16,-21 22 15,0 0-15,0 0 0,-1 0 0,1 0 16,0 0-16,0 0 0,42 0 47,0 0-47,0 0 15,1 0-15,-1 22 16,0-1-16,0-21 16,-21 21-16,0 0 0,0 0 15,0 0-15,0 1 0,0-1 16,-21 0-16,0 0 0,0 0 0,-1-21 15,1 21-15,0 1 0,0-1 0,0 0 16,0 21 0,-1-42-16,22 21 0</inkml:trace>
  <inkml:trace contextRef="#ctx0" brushRef="#br2" timeOffset="173911.33">28406 13949 0,'21'0'16,"0"0"-16,0 0 16,0 0-16,0 0 15,1 0-15,-1-21 0,0 21 16,0 0-16,0-21 0,-21-1 15,21 22-15,-21-21 16,-21 21 0,0 0-16,0 0 0,0 0 15,0 0-15,-1 0 0,1 0 16,-21 21-16,42 1 0,-21-1 0,0-21 16,21 21-16,0 0 0,0 0 0,0 0 15,0 1-15,0-1 16,21 0-16,0 0 0,0 0 15,0 0-15,0 1 0,22-1 0,-22 21 16,0-21-16,0 0 0,0 1 0,1 20 16,-22-21-16,0 0 0,0 0 15,0 1-15,-22-1 0,1 0 16,0 0-16,-21 0 0,-43-21 16,43 0-16,-1 0 0,1 0 0,0 0 15,21 0-15,-22 0 0,22-21 16,0 0-16,0 0 0,21-43 15,0 43-15,0 0 16,0 0-16,0 0 0,21-1 0,0 22 16,21-21-16,-20 21 0,20-21 0,-21 21 15,21-21-15,1 21 0,-22-21 16,21 21-16,1-21 0,-1 21 0</inkml:trace>
  <inkml:trace contextRef="#ctx0" brushRef="#br2" timeOffset="174171.18">29125 13928 0,'0'0'0,"21"-21"0,-21-1 16,0 44 15,0-1-31,0 0 0,0 0 16,0 0-16,0 0 0,0 43 15,0-22-15,0-21 0,-21 22 16,21-22-16,-21 42 15,0-20-15,21-22 0,0 0 0,0 0 16,0 0-16,0 1 0,0-1 16,21-21-1,0 0-15,0-21 16,1-1-16,-22 1 16,0 0-16,0 0 0</inkml:trace>
  <inkml:trace contextRef="#ctx0" brushRef="#br2" timeOffset="174644.91">29062 14203 0,'-21'0'15,"-1"0"-15,107 42 0,-127-84 0,-22 42 0,43-21 0,63 0 47,-20 21-47,20 0 0,0 0 16,-21-22-16,22 22 0,-1 0 16,0 0-16,1-21 0,-1 21 0,0 0 15,1 0-15,-22-21 0,21 21 0,-21 0 16,1 0-16,-22 21 31,0 0-31,0 1 16,-22-1-16,22 0 0,-21 0 0,0 0 15,21 0-15,0 1 0,0-1 16,0 0-16,0 0 0,0 0 0,0 0 16,0 1-16,0-1 0,21 0 15,0-21-15,1 0 16,20 0-16,-21 0 0,0 0 15,0 0-15,22 0 0,-22 0 0,0-21 16,21 0-16,-20-1 0,-1 1 16,0 0-16,0 0 0,-21-21 15,0 20-15,0 1 0,0-21 0,0 21 0,0-22 16,-21 22-16,0 0 0,0 0 16,-22 0-16,22 21 0,0 0 0,0 0 15,0 0-15,-1 0 0,1 0 16,0 0-16,0 0 0,0 21 0,0 0 15,21 0-15,0 0 16,0 1-16,0-1 0,0 0 16,21 0-16,0-21 15,21 21-15,-21-21 0,1 0 0,20 0 16</inkml:trace>
  <inkml:trace contextRef="#ctx0" brushRef="#br2" timeOffset="175029.69">29972 14182 0,'0'0'0,"0"-21"0,0-1 16,0 1 0,21 21-1,0 0-15,0-21 0,1 21 0,-1 0 16,0 0-16,0 0 0,0 0 0,0 0 16,22 0-16,-22 0 0,0 0 15,0 21-15,-21 0 0,43 22 16,-43-22-16,0 0 15,0 0-15,0 0 0,0 1 0,0-1 16,0 0-16,0 0 0,-22-21 0,1 21 16,0-21-1,0 0-15,0 0 0,21-21 32,0 0-32,0 0 15,0 0-15,0-1 0,21 1 16,-21 0-16,21 0 0,0 0 15,-21 0-15,21 21 0,1-22 0,-1 1 16,0 21 0,0 0-16,0 0 0,0 0 15,1 0-15,-1 0 0,0 0 16</inkml:trace>
  <inkml:trace contextRef="#ctx0" brushRef="#br2" timeOffset="175370.5">30628 14266 0,'-21'22'16,"42"-44"-16,-42 65 16,42-43 15,0 0-31,0-21 0,1-1 16,-1 22-16,0-21 0,-21 0 15,21 0-15,-21 0 16,0 0-16,0-1 15,0 1-15,-21 0 16,0 21-16,0 0 0,-1 0 16,1 21-16,0-21 0,0 21 15,0 1-15,0-1 0,-1 0 16,22 21-16,0-21 0,-21 1 0,21-1 16,0 21-16,0-21 0,0 0 15,0 1-15,0-1 0,21-21 16,1 21-16,-1-21 0,0 0 0,0 0 15,0 0-15,22 0 0,-22 0 16,21 0-16,0-21 0,1 0 0,41-1 16</inkml:trace>
  <inkml:trace contextRef="#ctx0" brushRef="#br2" timeOffset="175758.28">31644 13758 0,'0'0'15,"-21"-21"-15,21 0 0,0 42 32,0 0-32,0 1 0,0-1 15,0 21-15,-21 0 0,21-20 0,0 20 16,0 0-16,0 1 0,0-1 16,0-21-16,0 21 0,-21 1 0,21-1 15,-22-21-15,22 22 0,-21-22 16,21 0-16,0 0 0,-21 0 0,21 0 15,0 1-15,0-44 32,0 1-17,21 0-15</inkml:trace>
  <inkml:trace contextRef="#ctx0" brushRef="#br2" timeOffset="176438.89">31898 13843 0,'0'-21'15,"0"0"1,0 42-16,0 0 16,0 0-16,0 0 0,0 1 15,0 20-15,0-21 0,-21 21 16,21 22-16,0-22 16,-21-21-16,21 22 0,-21-22 0,21 21 15,0-21-15,0 1 0,-22-1 16,22 0-16,0 0 0,0 0 0,-21-21 15,21 21 1,0-42 0,0 0-16,0 0 0,21 0 15,1 0-15,-22-22 0,21 22 16,0 0-16,0 0 0,0 0 16,0-1-16,1 22 0,-22-21 0,21 21 15,0 0-15,0 0 0,0 0 16,-21 21-1,0 1-15,0-1 16,0 0-16,0 0 16,21 0-16,-21 0 0,0 1 0,0-1 15,22 0-15,-1 0 0,0 0 16,0 0-16,0-21 0,0 0 16,22 22-16,-1-22 15,-21 0-15,22 0 0,-1 0 0,-21 0 16,21-22-16,1 1 0,-22 0 15,21 0-15,-21 0 0,1 0 0,-1-22 16,0 22-16,0 0 16,-21-21-16,0 20 0,0 1 0,0 0 15,0 0-15,-21 21 16,0 0-16,0 0 0,-1 0 16,-20 0-16,21 21 0,0 0 15,21 0-15,-21 1 0,21-1 0,0 0 16,0 0-16,0 21 0,0-20 15,21-1-15,-21 0 0,21 0 0,0 0 16,21-21-16,-20 21 0,41 1 16,-42-22-16,22 0 0,-22 0 15,0 0-15,21-22 0,1 1 16,-22 21-16,0-21 0,0 0 16,0 0-16,0 0 0,-21-1 15,0 1-15,0 0 0,0 0 0</inkml:trace>
  <inkml:trace contextRef="#ctx0" brushRef="#br2" timeOffset="176681.27">31200 14161 0,'0'0'0,"42"0"31,-21 0-31,21 0 0,1 0 16,-1 0-16,0 0 0,22 0 0,-22 0 16,22 0-16,-22-22 0,22 22 15,-22 0-15,21 0 0,-20 0 0,-22 0 16,21-21-16,-21 21 0,1 0 16,-1 0-16</inkml:trace>
  <inkml:trace contextRef="#ctx0" brushRef="#br2" timeOffset="177337.41">27495 15240 0,'22'-21'16,"-44"42"-16,44-63 0,-22 21 0,0-1 0,21 22 15,0-21-15,0 21 0,0 0 16,0 0-16,1 21 15,-1 1-15,0 20 16,0-21-16,0 21 0,-21 1 0,21-1 16,-21 0-16,22 1 0,-22-1 0,0-21 15,0 22-15,0-1 0,0-21 16,0 0-16,0 0 0,0 1 0,0-1 16,0 0-16,0 0 0,0-42 46,0 0-46,21 0 0,-21-1 0,21-20 16,-21 21-16,21-21 0,0-1 16,0 1-16,1-64 15,-1 64-15,0-1 0,0 1 16,0 21-16,0-21 0,-21 20 0,0 1 16,22 0-16,-1 21 15,0 21 1,0 0-16,-21 1 0,21-1 0,0 0 15,-21 0-15</inkml:trace>
  <inkml:trace contextRef="#ctx0" brushRef="#br2" timeOffset="178711.16">28427 15579 0,'21'0'15,"21"-21"1,-42-1-16,21 22 15,-21-21-15,22 0 0,-22 0 0,0 0 16,0 0-16,0-22 0,0 22 16,0 0-16,0 0 0,-22 0 0,1-1 15,0 1-15,0 21 0,0 0 16,0 0-16,-1 21 0,1 1 16,0-1-16,0 0 0,-21 21 15,20 1-15,-20-22 16,21 21-16,0-21 0,21 22 0,-21-22 15,21 0-15,0 21 0,0-21 0,0 1 16,0-1-16,21-21 16,0 0-16,0 21 0,0-21 0,0 0 15,1 0-15,20 0 0,-21 0 0,21-21 16,-20 0-16,20 21 0,-21-22 16,21-20-16,-20 21 0,-1 0 0,0-22 15,0 22-15,0-21 0,-21 21 16,0-22-16,0 1 0,0 21 0,21 0 15,-21 0-15,0-1 0,-21 44 32,21-1-32,0 0 15,-21 0-15,21 21 0,-21-20 16,21 20-16,0-21 0,0 21 16,0 1-16,0-22 0,0 0 0,0 0 15,21 0-15,0-21 16,0 0-16,22 0 0,-22 0 15,0 0-15,0 0 0,22 0 0,-22-21 16,0 0-16,21 0 0,-21 0 16,1 0-16,-1-1 0,0-20 0,21-43 15,-42 43 1,0 0-16,21-22 0,-21 22 0,0 0 16,0-1-16,0 1 0,0 0 0,0 20 15,0 1-15,0 0 0,0 0 16,0 42-1,0 0-15,-21 0 0,21 22 16,-21-1-16,0 0 0,21 1 0,0-1 16,0 0-16,0 22 0,0-22 15,0 1-15,0-1 0,0-21 0,0 21 16,0-20-16,0 20 0,0-21 0,21 0 16,-21 0-16,21 1 0,0-22 15,1 21-15,-1-21 0,0 0 16,0 0-16,21 0 0,-20 0 15,-1-21-15,0 21 0,0-22 16,0 1-16,0 0 0,1-21 0,-1 21 16,0-1-16,-21 1 0,21-21 0,0 21 15,-21 0-15,21-1 0,-21 1 16,0 42 15,0 1-31,0-1 0,0 0 16,0 21-16,0-21 0,0 1 0,0-1 15,0 0-15,0 0 0,0 0 16,0 0-16,0 1 0,0-1 16,22-21-1,-1 0-15,0 0 16,0 0-16,0 0 0,0 0 16,22-21-16,-22-1 0,0 1 15,0 0-15,0 0 0,1 0 0,-1 0 16,-21-1-16,21 1 0,-21-21 0,21 21 15,-21 0-15,0-1 0,0 1 16,0 0-16,0 42 31,0 0-31,0 22 16,0-22-16,0 0 0,0 0 0,0 0 16,0 1-16,0-1 15,0 0-15,0 0 0,0 0 0,0 0 16,0 1-16,0-1 15,21-21-15,0 0 16,22 0-16,-22 0 0,21 0 0,1 0 16,-1-21-16,0-1 0,1 22 15,-1-21-15,-21 0 0,21 0 0,-20-21 16,-1 20-16,0-20 0,0 21 0,-21-21 16,21 20-16,-21 1 0,0 0 15,0 0-15,-42 0 16,21 21-16,0 21 15,-1 0-15,1 0 0,0 0 16,0 1-16,21-1 0,0 0 0,0 21 16,-21-21-16,21 1 0,0-1 15,0 0-15,0 0 0,0 0 0,0 0 16,21-21-16,-21 22 0,21-22 16,0 0-16,0 0 0,22 0 0,-22 0 15,21 0-15,1 0 0,-22 0 0,42 0 16,-20-22-16,-1 1 0,0 21 15</inkml:trace>
  <inkml:trace contextRef="#ctx0" brushRef="#br2" timeOffset="178972.54">31305 15261 0,'-21'0'15,"21"21"-15,0 1 16,-21-22-16,21 21 0,0 0 16,-21 0-16,21 0 0,0 0 0,0 22 15,0-22-15,-21 0 16,21 0-16,0 0 0,0 1 16,0-1-16,21-42 46,-21-1-46,21 1 16</inkml:trace>
  <inkml:trace contextRef="#ctx0" brushRef="#br2" timeOffset="179303.35">31305 14965 0,'-21'-21'15,"42"42"-15,-63-42 0,21 21 0,0 0 16,0 0-16,-1 0 0,1 21 15,0-21-15,0 21 0,21 0 16,0 0-16,0 1 0,0-1 0,0 0 16,0 0-16,21 0 15,0 0-15,0-21 0,1 0 0,-1 0 16,21 0-16,-21 0 0,0 0 16,1-21-16,-22 0 0,21 0 0,-21 0 15,0 0-15,0-1 0,0 1 0,0 0 16,0 0-16,0-21 0,-21 42 15,21-22-15,-22 1 0,1 21 16,0 0-16,0 0 0,0 0 16,0 21-16,-1 1 0,22-1 15,0 0-15,-21 0 0,21 0 16,-21 22-16,21-22 0,0 0 0,0 21 16,0-21-16,21 1 0,0-1 0</inkml:trace>
  <inkml:trace contextRef="#ctx0" brushRef="#br2" timeOffset="179753.64">31538 15177 0,'0'0'0,"0"-22"32,0 44-17,0-1 1,0 0-16,0 0 0,0 0 0,0 0 15,0 22-15,0-22 0,0 0 16,0 0-16,0 0 0,-21 1 0,21-1 16,0 0-16,0 0 15,-21-21-15,21-21 47,0 0-47,0 0 0,0-22 16,0 22-16,21 0 15,0-21-15,-21-1 0,21 22 0,1-21 16,-1-1-16,0 22 0,42-21 16,-41 21-16,-1 0 0,21 21 15,-21 0-15,0 0 0,43 0 16,-43 0-16,-21 21 0,21 21 16,-21-21-16,21 0 0,-21 1 15,0 20-15,0-21 0,0 21 0,0-20 16,0-1-16,0 21 0,-21-21 15,21 0-15,-21 1 0,21-1 0,-21 0 16,21 0-16,0 0 0,-21-21 16,21 21-16</inkml:trace>
  <inkml:trace contextRef="#ctx0" brushRef="#br2" timeOffset="180969.44">30797 16002 0,'0'-21'0,"0"42"0,22-63 0,-1-1 0,-21 22 15,0 0-15,0 42 32,0 0-32,0 22 0,0-22 15,0 21-15,0 22 0,-21-22 0,21 0 16,-22 1-16,1-1 0,21 22 0,-21-43 16,21 21-16,-21 0 0,0 1 15,0-22-15,21 21 0,-22-21 0,1 1 16,0-1-16,0 0 0,0 0 15,0-21-15,21 21 0,-22-21 16,1 0-16,21-21 16,0 0-16,0 0 15,0 0-15,0-1 0,0-20 16,0 21-16,0-21 0,0-1 0,21 22 16,-21-21-16,22-1 0,-22 22 15,21 0-15,-21 0 0,21 21 16,0 0-1,-21 21-15,0 0 0,0 0 16,0 1-16,0 20 0,0-21 16,0 0-16,0 22 0,0-22 0,21 0 15,-21 0-15,21 0 0,-21 0 0,0 1 16,22-22-16,-1 21 0,0-21 16,0 21-16,0-21 0,0 0 15,22 0-15,-1 0 0,-21 0 16,22-21-16,-1 0 0,-21 21 0,21-22 15,1 1-15,-22 0 0,21 0 16,-21-21-16,22-22 0,-22 43 16,0 0-16,-21-22 0,0 22 15,21 21-15,-21-21 0,0 42 32,0 0-32,-21 1 0,21-1 15,0 0-15,-21 0 16,21 0-16,-21 22 0,21-22 0,-21 0 15,21 0-15,0 0 0,0 0 16,0 1-16,0-1 0,21-21 16,0 21-16,0-21 0,0 0 15,0 0-15,22 0 0,-22 0 0,21 0 16,-21 0-16,22-21 0,-1 21 16,-21-21-16,22-1 0,-1 1 0,-21 0 15,64-21-15,-64-1 16,0 22-16,0 0 0,0-21 0,-21 21 15,0-1-15,0 1 16,-21 21-16,0 0 0,0 0 16,0 21-16,0 1 0,-1-22 15,1 21-15,0 0 0,21 0 16,0 0-16,0 0 0,0 1 16,0-1-16,0 0 0,0 0 0,42 0 15,-20 0-15,-1 1 0,0-1 16,0 0-16,0-21 0,0 21 15,1 0-15,-22 0 0,0 1 16,-22-22 0,1 0-16,0 0 0,-42 0 15,41 0-15,-20 0 16,21 0-16,0-22 0,0 22 0,-1-21 16,1 21-16,21-21 31,21 0-31,22 21 15,-22-21-15,0 21 0</inkml:trace>
  <inkml:trace contextRef="#ctx0" brushRef="#br2" timeOffset="181289.26">32470 15939 0,'0'-22'16,"0"44"-16,0-65 0,0 22 0,0 0 0,0 0 15,0 42 1,-22 0-16,1 0 16,21 0-16,-21 22 0,0-1 0,0 0 15,0 1-15,-1-1 0,22 0 16,-21 1-16,0-1 0,21 0 0,0 1 16,0-1-16,0-21 0,-21 22 15,21-22-15,0 21 0,0-21 16,0 0-16,0 1 0,21-1 0,-21 0 15,21-21-15,0 21 16,1-21-16,-1 0 0,0 0 0,0 0 16,0 0-16,0 0 0,22-21 15,-22 0-15,21-22 16,-21 22-16,22 0 0,-22-21 16,-21 21-16</inkml:trace>
  <inkml:trace contextRef="#ctx0" brushRef="#br2" timeOffset="181489.26">32300 16193 0,'0'0'0,"-42"0"0,21 0 16,0 0-16,-1 0 0,1 0 15,42 0 1,22 0 0,-22 0-16,21 0 15,1 0-15,-1 0 0,0 0 0,1 0 16,-1 0-16,0 0 0,1 0 15,-22 0-15,0 0 0,21 0 0,-42-22 16,0 1-16</inkml:trace>
  <inkml:trace contextRef="#ctx0" brushRef="#br2" timeOffset="181868.55">31136 16171 0,'0'0'0,"-21"106"31,21-85-31,21-21 15,0 0 1,0 0-16,1 0 16,20 0-16,-21-21 0,0 21 15,22-21-15,-22 0 0,0 0 0,0 0 16,-21-1-16,0 1 0,0 0 16,0 0-16,-21 21 15,0 0 1,0 0-16,-1 21 0,1-21 15,21 21-15,-21 0 0,0 1 16,0-22-16,21 21 0,0 0 16</inkml:trace>
  <inkml:trace contextRef="#ctx0" brushRef="#br2" timeOffset="189880.84">12086 13864 0,'0'0'0,"0"-21"0,0 0 15,0 0 1,0 0-16,0-1 0,0 1 16,0 42 15,0 1-16,-21-22-15,21 21 0,0 21 16,-21-21-16,21 0 0,0 1 16,0 20-16,-21 21 0,21-41 15,-22 20-15,22-21 0,0 0 16,0 0-16,0 1 0,0-1 0,0 0 16,0 0-16,22 0 15,-1-21-15,0 0 16,0 0-16,0 0 0,-21-21 15,21 21-15,1-21 0,-1 0 0,0 0 16,-21-1-16,21 1 0,-21 0 16,21 0-16,-21-21 0,0 20 0</inkml:trace>
  <inkml:trace contextRef="#ctx0" brushRef="#br2" timeOffset="190228.64">12192 13356 0,'0'0'0,"-21"0"0,0 0 0,-1 0 16,-20 43-16,21-22 15,21 0-15,0 0 16,0 0-16,0 0 16,21-21-1,0 0-15,0 0 16,1 0-16,-1-21 0,0 21 15,0-21-15,-21 0 0,0 0 16,0 0-16,0-1 16,-21 1-1,0 21-15,0 0 0,-1 0 16,1 0-16,0 21 16,21 1-16,0-1 0,0 0 15,0 0-15,0 0 0,0 0 16,0 1-16,21-1 0,0 0 15,1-21-15,-1 21 0,0-21 0,0 0 16,0 21-16</inkml:trace>
  <inkml:trace contextRef="#ctx0" brushRef="#br2" timeOffset="190505.48">12658 13864 0,'21'0'31,"0"0"-31,0 0 16,0 0-1,0 0-15,1 0 16,-1 0-16,0 0 15,-42 21 17,0-21-17</inkml:trace>
  <inkml:trace contextRef="#ctx0" brushRef="#br2" timeOffset="190673.38">12615 14076 0,'0'0'0,"0"21"31,21-21-15,1 0-16,-1 0 15,0 0-15,0 0 16,0 0-16,0-21 0,1 21 16,-1 0-16,0-21 0,0 21 0</inkml:trace>
  <inkml:trace contextRef="#ctx0" brushRef="#br2" timeOffset="191148.62">13398 13737 0,'0'-21'0,"0"42"0,-21-63 15,0 42 1,0 0-1,0 0-15,21 21 0,-21 0 16,-1-21-16,22 21 0,0 22 16,0-22-16,-21 0 0,21 0 0,-21 22 15,21-22-15,0 0 0,-21 21 0,21-21 16,0 1-16,0-1 16,0 0-16,0 0 0,0 0 0,21 0 15,0 1-15,0-22 0,1 21 0,-1-21 16,0 0-16,0 0 0,21 0 15,1 0-15,-22 0 0,21 0 16,-21 0-16,1-21 0,-1 21 16,0-22-16,0 1 0,0 0 15,0 0-15,1-21 0,-22 20 0,0-20 0,0 21 16,0-21-16,0-1 16,0 1-16,0 0 0,-22-1 0,1 22 15,0-21-15,21 21 0,-21-1 0,0 22 0,0 0 16,-1 0-16,1 0 15,0 0-15,0 0 0,0 22 0,0-1 16,-1 0-16,1 0 0,0 21 16,0-20-16,21-1 0,-21 21 0,21 0 15,0-20-15,0-1 16</inkml:trace>
  <inkml:trace contextRef="#ctx0" brushRef="#br2" timeOffset="191701.11">14986 13780 0,'0'0'0,"0"-22"0,0 44 47,0-1-47,0 0 0,0 0 16,-21 21-16,21-20 0,0-1 15,0 21-15,0-21 0,-21 22 16,21-22-16,-22 0 0,22 0 16,0 0-16,0 0 0,0 1 15,0-1-15,22-21 16,-1 0 0,0 0-16,-21-21 15,21-1-15,0 22 0,-21-21 0,0 0 16,21-21-16,1 21 0</inkml:trace>
  <inkml:trace contextRef="#ctx0" brushRef="#br2" timeOffset="192069.9">15049 13399 0,'-21'0'0,"42"0"0,-63 0 0,21 0 16,0 0-1,21 21-15,-21 0 0,21 0 0,0 0 16,0 0-16,0 1 16,0-1-16,0 0 0,21-21 31,0 0-31,0 0 0,0-21 16,0 21-16,1-21 0,-22-1 0,21 1 15,0 0-15,-21 0 16,0 0-16,0 0 15,-21-1-15,0 22 0,-1 0 16,1 0-16,0 0 0,0 0 16,0 0-16,0 22 0,21-1 15,0 0-15,0 0 0,0 0 0,0 0 16,0 1-16,0-1 0,0 0 16,21 0-16,0-21 0,0 0 15,21 21-15,-20-21 0</inkml:trace>
  <inkml:trace contextRef="#ctx0" brushRef="#br2" timeOffset="193501.6">15854 13653 0,'21'-22'31,"0"22"-31,-21-21 0,-21 42 78,21 1-78,-21-1 16,0 0-16,-1 0 0,22 0 16,-21 0-16,0 22 0,0-22 0,0 0 15,0 0-15,-1 0 0,-20 1 16,21-1-16,0 0 0,-22 0 0,22 0 16,-21 0-16,21 1 0,0-1 0,-43 0 15,43-21-15,0 0 16,0 21-16,-1-21 15,1 0 1,21-21 15,21 21-31,1 0 0,-1 0 16,-21-21-16,21 21 0,0 0 16,0 0-16,0 0 0,22 0 15,-22 0-15,0 0 0,0 0 16,0 0-16,22 0 0,-22 0 0,0 21 15,0-21-15,0 0 0,1 21 0,-1 0 16,0-21-16,0 0 0,0 21 16,0-21-16,-21 22 0,22-22 15,-22 21-15,21-21 0,0 0 32,0 0 30,-21-21-46,21 21-16,0-22 0</inkml:trace>
  <inkml:trace contextRef="#ctx0" brushRef="#br2" timeOffset="194174.73">16637 13864 0,'21'-63'31,"-21"42"-31,0-1 16,0 1-16,0 0 15,-21 21-15,0-21 0,21 0 0,-21 0 16,-1 21-16,1 0 0,0-22 16,0 22-16,0 0 0,0 0 0,-1 0 15,-20 0-15,21 22 0,-21-1 16,20 0-16,1 0 0,-21 0 0,21 22 15,0-22-15,-1 0 0,1 21 16,0-21-16,0 22 0,0-22 0,21 21 16,0-21-16,0 1 0,0 41 15,0-42-15,21 0 16,0-21 0,0 0-16,22 0 0,-22 0 0,0 0 15,21 0-15,-21 0 0,22 0 0,-22-21 16,21 0-16,-21 0 0,22 0 15,-22 0-15,0-1 0,21 1 0,-20 0 16,-1-21-16,-21 21 0,21-22 16,0-41-16,-21 62 15,0 1-15,0 42 32,0 1-32,0-1 0,0 0 15,0 0-15,0 21 0,-21-20 16,21-1-16,0 21 0,0-21 15,0 0-15,0 1 0,0-1 0,0 0 16,0 0-16,21-21 0,0 21 16,0-21-16,1 0 15,-1 0-15,0 0 16,0-21-16,0 0 0,-21 0 16,21 21-16,-21-21 0</inkml:trace>
  <inkml:trace contextRef="#ctx0" brushRef="#br2" timeOffset="194373.13">17060 13822 0,'-21'0'16,"21"21"15,21-21 16,0 0-47</inkml:trace>
  <inkml:trace contextRef="#ctx0" brushRef="#br2" timeOffset="194846.86">17780 13589 0,'-42'-63'31,"42"41"-31,-22 22 0,1 0 16,-21 0-16,21 0 0,0 0 0,-1 22 15,-20-1-15,21 0 0,0 0 16,0 0-16,-1 0 0,1 1 15,21-1-15,-21 0 0,21 0 0,0 0 16,0 0-16,0 1 16,21-1-16,0-21 0,1 21 15,20-21-15,-21 21 0,0-21 0,22 0 16,-22 21-16,0-21 0,0 21 16,0-21-16,0 22 0,1-22 0,-1 42 15,-21-21-15,0 0 16,0 0-16,-21-21 15,-1 22-15,1-22 0,0 21 0,-21-21 16,-1 0-16,22 21 0,-21-21 0,21 0 16,-22 0-16,22 0 15,-21 0-15,21 0 0,0 0 0,-1 0 16,1 0-16,0 0 16,21-21-1,0 0-15,21 21 16,-21-22-16,21 22 0,22 0 0,-22-21 15,0 21-15,21-21 0</inkml:trace>
  <inkml:trace contextRef="#ctx0" brushRef="#br2" timeOffset="195104.71">17992 13716 0,'0'0'0,"0"21"47,0 0-47,0 1 16,0-1-16,0 0 0,-22 0 15,22 0-15,0 0 0,0 1 0,0-1 16,0 0-16,0 0 0,-21 0 16,21 0-16,0-42 62,0 0-62,21 21 0</inkml:trace>
  <inkml:trace contextRef="#ctx0" brushRef="#br2" timeOffset="195284.61">18013 13462 0,'-21'0'16,"-22"0"-1,22 0 1,21 21-16,0 0 16,21-21 15,0 0-31,1 0 0,-1 0 0</inkml:trace>
  <inkml:trace contextRef="#ctx0" brushRef="#br2" timeOffset="196030.18">18246 13674 0,'0'0'15,"0"21"-15,21-21 16,0 0 0,0 0-16,0 0 0,0 0 15,1-21-15,20 21 0,-21-21 16,0 21-16,0-22 0,1 1 15,-1 21-15,-42 0 32,-1 21-32,1-21 15,0 22-15,21-1 0,-21 0 16,-21 42-16,42-41 0,-22-1 16,1 21-16,0-21 0,0 0 0,0 22 15,0-22-15,21 0 0,-22 0 16,1 0-16,0 1 0,21-1 0,-21-21 15,21 21-15,0 0 16,-21-21-16,21-21 31,0 0-31,21 0 16,0-1-16,0 1 16,0 21-16,-21-21 0,22 21 15,-1 0-15,0 0 0,0 0 31,0 0-31,-21 21 16,21-21-16,-21 21 0,22-21 16,-1 22-1,0-22-15,0 0 0,0 0 0,0 21 16,1-21-16,-1 0 0,0 0 0,21 0 16,-21 0-16,1 0 0,-1 0 15,21-21-15,-21 21 0,0-22 0,1 22 16,-1-21-16,-21 0 0,42-21 15,-21 21-15,-21-1 0,0-20 16,0 21-16,0-21 0,0 20 16,0-20-16,0 21 0,0 0 0,0 0 15,-21 21 1,0 0-16,21 21 0,-21 0 16,21 0-16,0 0 15,-21 0-15,21 22 0,0-22 0,-22 0 16,22 0-16,0 22 0,0-22 0,0 0 15,0 0-15,0 0 16,22 0-16,-1-21 0,0 22 16,0-22-16,0 0 0,0 0 15,1 0-15,-1-22 16,0 1-16,0 21 0</inkml:trace>
  <inkml:trace contextRef="#ctx0" brushRef="#br2" timeOffset="196319.02">19410 13589 0,'-21'-21'0,"42"42"0,-64-42 0,22 0 16,0 21-16,0 0 16,0 0-1,21 21-15,0 0 16,0 0-16,0 0 0,-21 1 0,21 20 15,0-21-15,0 21 0,-22-20 0,22-1 16,0 21-16,0-21 0,0 0 16,0 1-16,0-1 0,0 0 15,0 0-15,0 0 0,22-21 16,-1 21-16,0-21 16,0 0-16,0 0 15,0 0-15,1 0 0,20-21 16</inkml:trace>
  <inkml:trace contextRef="#ctx0" brushRef="#br2" timeOffset="196604.86">19812 13441 0,'0'-21'0,"0"42"0,21-42 0,0 21 16,0 0-16,1 0 0,-1 0 15,0 21-15,0 0 16,-21 0-16,0 0 0,0 22 0,21-22 16,-21 42-16,0-20 0,0-1 15,0-21-15,0 22 0,0-22 16,0 21-16,0 22 16,-21-43-16,21 0 0,-21 0 0,21 0 15,0 0-15,0 1 0,-21-1 16,21 0-16,-21-21 0</inkml:trace>
  <inkml:trace contextRef="#ctx0" brushRef="#br2" timeOffset="197124.56">20595 13631 0,'0'-21'16,"0"42"62,0 1-62,0-1-16</inkml:trace>
  <inkml:trace contextRef="#ctx0" brushRef="#br2" timeOffset="197325.44">20595 13907 0,'0'21'0,"0"0"0,0 21 15,0-21 1,0 1-16,-21-22 16,21 21-16,0 0 15,-21 0-15,0-21 0,-1 21 16,1-21-16,0 21 0,0-21 0,0 0 16,0 22-16,-43-22 15,43 0-15,0 0 0,21-22 16,0 1-16</inkml:trace>
  <inkml:trace contextRef="#ctx0" brushRef="#br2" timeOffset="197651.25">21251 13504 0,'0'-21'32,"0"42"-17,0 1-15,0-1 16,0 21-16,0-21 0,0 0 16,-21 1-16,21 20 0,0-21 15,0 0-15,0 22 0,0-22 16,0 0-16,0 0 0,0 0 15,0 0 1,21-21-16,0 0 0,1 0 16,-1 0-16,-21-21 15,21 0-15,0 0 0,0-21 16,-21 20-16</inkml:trace>
  <inkml:trace contextRef="#ctx0" brushRef="#br2" timeOffset="197963.08">21378 13187 0,'0'0'16,"-21"0"-16,0 0 0,0 0 0,0 21 15,21 0-15,-22-21 0,22 21 16,-21-21-16,21 22 0,0-1 0,0 0 16,21-21-1,1 0-15,-1 0 0,0 0 16,0 0-16,0 0 0,0 0 15,1 0-15,-1-21 0,0 21 0,-21-21 16,0-1-16,0 1 16,-21 0-1,0 21-15,-1 0 0,1 0 16,0 0-16,0 0 0,0 0 16,21 21-16,0 0 0,0 1 15,0-1-15,0 0 16,21-21-16,21 21 0,-21 0 0,1-21 15,20 21-15</inkml:trace>
  <inkml:trace contextRef="#ctx0" brushRef="#br2" timeOffset="198244.92">22204 13441 0,'0'21'16,"-21"0"-1,21 0-15,0 22 0,-22-22 16,22 0-16,0 21 0,0-20 0,0-1 16,0 21-16,-21-21 0,21 0 15,0 1-15,-21-1 0,21 0 0,0 0 16,0 0-16,0 0 0,0 1 15,21-44 17,-21 1-32</inkml:trace>
  <inkml:trace contextRef="#ctx0" brushRef="#br2" timeOffset="198450.8">21865 13716 0,'-21'0'16,"42"0"0,0 0-16,0 0 0,1 0 15,20 0-15,-21 0 0,21 0 0,-20 0 16,20 0-16,-21 0 0,21 0 16,-20 0-16,20 0 0,0 0 15,-21-21-15,22 21 0,-1 0 0,-21-21 16,22 21-16</inkml:trace>
  <inkml:trace contextRef="#ctx0" brushRef="#br2" timeOffset="198748.63">23008 13377 0,'0'-21'15,"-21"21"1,0 21 0,21 1-16,0-1 0,0 0 0,0 0 15,0 0-15,0 22 0,-21-22 16,21 21-16,0-21 0,0 22 0,0 20 16,0-42-16,0 0 0,0 1 15,0-1-15,0 0 0,0 0 16,0 0-16,0 0 0,0-42 47</inkml:trace>
  <inkml:trace contextRef="#ctx0" brushRef="#br2" timeOffset="198969.5">22669 13674 0,'22'0'32,"-1"0"-32,0 0 0,21 0 0,-21 0 15,22 0-15,-22 0 0,21 0 0,-21 0 16,22-21-16,-22 21 0,0 0 16,0 0-16,22 0 0,-22 0 15,0 0-15,0-22 0,0 22 16,0 0-16</inkml:trace>
  <inkml:trace contextRef="#ctx0" brushRef="#br2" timeOffset="201101.28">14668 14880 0,'0'0'0,"0"-21"0,22-21 31,-22 21-31,-22 21 31,1 0-31,21 21 16,-21-21-16,21 21 0,-21 0 16,0 21-16,21-20 15,0-1-15,0 21 0,-21 0 0,21-20 16,0 20-16,-22 0 0,22 1 0,0-22 16,0 21-16,0-21 0,0 22 15,0-22-15,0 0 0,0 21 16,22-21-16,-1-21 0,0 22 15,0-22-15,0 0 0,0 0 16,1 0-16,-1 0 0,0-22 0,0 1 16,0 21-16,22-21 0,-22 0 15,0 0-15,0 0 0,0-1 16,22-20-16,-22 21 0,0-21 0,-21 20 16,21-20-16,-21 0 0,21 21 15,-21-64-15,0 43 0,0 20 16,0-20-16,-21 21 0,0 0 0,-21-22 15,20 43-15,1-21 0,0 21 16,0 0-16,-21 0 0,20 0 0,1 0 16,-21 21-16,21 1 15,-22-1-15,43 0 0,-21 0 0,0 0 16,0 0-16,0 1 0,21-1 0,0 0 16,0 0-16,0 0 15,0 0-15,0 1 0,0-1 0,0 0 0,0 0 16,0 0-16,21-21 0,0 0 15,0 0-15,0 21 0,1-21 16,20 0-16</inkml:trace>
  <inkml:trace contextRef="#ctx0" brushRef="#br2" timeOffset="201760.9">15960 14838 0,'0'0'0,"0"-21"15,-22 42 17,1 0-17,0 0-15,0 0 16,0 1-16,0-1 0,-1 0 0,-41 42 16,42-20-16,0-22 15,-22 21-15,1-21 0,0 22 0,-1-1 16,1-21-16,21 0 0,-22 22 15,1-22-15,21 0 0,0-21 0,0 21 16,-1-21-16,22-21 31,22 0-31,-1 21 16,0-21-16,0 0 0,0 21 16,0-22-16,1 22 0,-1 0 0,0 0 15,0 0-15,0 0 0,0 0 16,1 0-16,20 0 0,-21 0 0,0 0 15,0 0-15,22 0 0,-1 0 16,0 0-16,-20 22 0,20-22 16,-21 0-16,0 0 0,22 21 15,-22-21-15,21 0 0,-21 0 0,0 21 16,1-21-16,-1 0 16,-21 21-16,0 0 31,0-42 16,0 0-47,21 0 15</inkml:trace>
  <inkml:trace contextRef="#ctx0" brushRef="#br2" timeOffset="206504.18">17230 14880 0,'21'0'0,"21"-21"31,-21 21-31,0 0 0,-21-21 0,22 21 16,-22-21-16,21 21 15,-21-21-15,0-1 0,0 1 16,-21 21 15,-1 0-31,1 0 16,0 0-16,-21 21 0,21-21 0,-22 22 15,22-1-15,-21 0 0,21 21 0,-22-21 16,22 1-16,0 20 0,-43 21 16,43-20-16,0-1 0,21 0 15,0 1-15,-21-22 0,21 21 16,0 1-16,0-1 0,0-21 0,0 21 15,21-20-15,0-1 0,22 0 0,-22 0 16,21 0-16,0-21 16,1 21-16,-1-21 0,0 0 0,1 0 15,20 0-15,-20 0 0,-1 0 0,0-21 16,-21 21-16,22-21 0,-22 0 16,0 0-16,0-22 15,-21 1-15,0 21 0,0 0 0,-21 0 0,0-22 16,-43 1-16,22 42 15,0-21-15,-1 21 0,1 0 0,0 0 16,-1 0-16,1 0 0,0 21 16,-1 0-16,22 0 0,-21-21 0,21 21 15,0 1-15,-1-1 0,1 0 16,21 0-16,0 0 0,21-21 47,1 0-47,-1 0 15,0-21-15,-21 0 16,21 0-16,0 0 16,0 21-16</inkml:trace>
  <inkml:trace contextRef="#ctx0" brushRef="#br2" timeOffset="-214216.27">18627 14965 0,'0'0'0,"-22"-21"31,1 21-15,21 21 46,0 0-62,0 0 16,0 0-16,-21 1 15,21-1-15,0 21 0,0-21 16,0 0-16,0 22 0,0-22 0,0 0 16,0 21-16,0-20 0,0-1 15,0 0-15,0 0 0,0 0 0,0 43 16,0-43-16,0 0 15,0 0-15,21-21 32,0 0-32,1 0 15,20-21-15,-21 0 0,21 0 16,-20 0-16,20-22 0,21 22 0,1-21 16,-1-1-16,1 1 0,21 0 15,-1-22-15,1 43 0,21-21 0,-22-1 16,-20 22-16,84-42 15,-106 42-15,1 21 0,-1-22 16,0 22-16,-20 0 0,-22-21 16,21 21-16,0 0 15,-42-21 79,0 21-78,-1 0 15</inkml:trace>
  <inkml:trace contextRef="#ctx0" brushRef="#br2" timeOffset="-211222.83">16404 12234 0,'-21'0'0,"0"0"47,21 22-32,-21-22-15,-1 0 16,1 0-16,0 0 15,0 0-15,0 0 0,0 0 0,-1 0 16,1 0-16,0 0 16,0 0-16,0 0 15,0 0-15,42 0 47,0 0-47,0 0 0,0 0 16,22 0-16,20 0 15,-21 0-15,-20 0 0,20 0 16,0 0-16,1 0 0,-22-22 0,21 22 16,0 0-16,1 0 0,-22-21 0,21 21 15,-21 0-15,1 0 0,-1 0 16,0 0-16,0 0 0,0 0 16,-21 21 46,-21-21-31,0 0-15</inkml:trace>
  <inkml:trace contextRef="#ctx0" brushRef="#br2" timeOffset="-210851.92">16129 12404 0,'0'0'0,"-42"21"0,20-21 15,1 0-15,0 21 16,0-21-16,0 0 16,42 21 15,0-21-31,0 0 15,22 0-15,-22 0 0,21 0 0,0 0 16,1 0-16,-1 0 0,22 0 0,-22 0 16,21 0-16,-20 0 0,-1 0 15,0 0-15,1-21 0,-1 21 0,0 0 16,1 0-16,-22 0 0,0-21 0,0 21 16,0 0-16</inkml:trace>
  <inkml:trace contextRef="#ctx0" brushRef="#br2" timeOffset="-208103.68">17335 466 0,'0'0'15,"0"-21"-15,0-1 0,0 1 16,0 0 0,0 0-16,0 0 31,0 42-16,0 0 1,0 0-16,0 0 0,0 1 0,0-1 16,0 21-16,0-21 0,0 22 15,0-1-15,0-21 0,0 21 16,0 1-16,0-1 0,-21-21 0,21 22 16,0 20-16,-21-21 15,21-20-15,0-1 0,0 0 0,0 0 16,21-42 31,-21 0-47,21 0 0,1-1 15,-1 1-15,0-21 0,0 21 16</inkml:trace>
  <inkml:trace contextRef="#ctx0" brushRef="#br2" timeOffset="-207587.98">17886 445 0,'0'0'16,"0"21"15,0 0-15,0 0-16,-21-21 0,21 21 15,-22 0-15,22 1 0,0-1 0,0 0 0,0 21 16,0-21-16,-21 1 0,21-1 16,0 0-16,0 0 0,0 21 15,0-20-15,0-1 0,0 0 0,0 0 16,21 0-16,1 0 16,-1 1-16,0-22 0,0 0 0,21 0 15,-20 0-15,-1 0 16,21 0-16,-21-22 0,0 22 0,1-21 15,20 0-15,-21 0 0,0 0 0,0 0 16,1-1-16,-1-20 16,0 21-16,0-21 0,-21-1 0,0 1 15,0 0-15,0-1 0,0 22 0,0-21 16,-21-1-16,21 22 0,-21 0 16,-43-42-16,22 63 15,21 0-15,0 0 0,-22 0 16,22 0-16,-21 21 0,21-21 0,-1 21 15,1 0-15,0 0 0,0 0 16,0 1-16,0-1 0,-1 0 16,22 0-16,0 0 0,-21 0 0,21 1 0,0 20 15,0-21-15,0 0 0,0 0 16,0 1-16,0 20 16</inkml:trace>
  <inkml:trace contextRef="#ctx0" brushRef="#br2" timeOffset="-205607.6">21272 14690 0,'0'21'47,"-21"0"-47,0 0 16,21 0-16,-21 1 0,21-1 15,0 0-15,-21 0 16,21 0-16,-21 0 0,21 1 0,0-1 16,0 0-16,0 0 0,0 0 0,0 0 15,0 1-15,0-1 16,21-21-16,0 0 0,0 0 15,0 0-15,0 0 16,1 0-16,-1 0 0,0-21 0,0 21 16,0-22-16,0 1 0,1 0 0,-1 21 15,0-21-15,0 0 0</inkml:trace>
  <inkml:trace contextRef="#ctx0" brushRef="#br2" timeOffset="-205038.74">21357 14415 0,'-21'0'32,"0"0"93,21 21-78,0 0-32,0 0 1,21-21-16,0 0 0,0 21 15</inkml:trace>
  <inkml:trace contextRef="#ctx0" brushRef="#br2" timeOffset="-204383.59">21336 14499 0</inkml:trace>
  <inkml:trace contextRef="#ctx0" brushRef="#br2" timeOffset="-204047.73">21865 14732 0,'0'-21'31,"21"21"0,0 0-31,1 0 16,-1 0-16,0 0 0,0 0 16,0 0-16,0 0 15</inkml:trace>
  <inkml:trace contextRef="#ctx0" brushRef="#br2" timeOffset="-203895.82">21865 14838 0,'-21'0'0,"42"0"0,-42 21 16,21 0-16,21-21 16,0 0-16,0 0 15,1 0-15,-1 0 16,0 0-16,0 0 0,0 0 0,0 0 15,1-21-15,-1 0 0,21 21 16,-21-21-16</inkml:trace>
  <inkml:trace contextRef="#ctx0" brushRef="#br2" timeOffset="-203671.91">22585 14478 0,'0'0'0,"-21"42"31,-1-20-31,22-1 16,0 21-16,0-21 0,-21 0 0,21 22 15,-21 20-15,21-20 0,0-22 16,0 0-16,0 21 0,-21-21 16,21 1-16,0 20 0,-21-21 15,21 0-15,0 0 16</inkml:trace>
  <inkml:trace contextRef="#ctx0" brushRef="#br2" timeOffset="-202919.41">11642 15960 0,'0'0'0,"-22"0"15,1 21 1,21 0-16,-21 0 0,21 0 15,0 22-15,0-22 0,-21 21 0,21 1 16,0-22-16,-21 21 0,21-21 0,0 22 16,0-22-16,0 0 0,0 0 15,0 0-15,21 0 0,0-21 16,0 0-16,0 0 16,1 0-16,-1 0 0,0 0 0,0-21 15,0 0-15,0 0 0,-21 0 0,22 0 16,-1-22-16</inkml:trace>
  <inkml:trace contextRef="#ctx0" brushRef="#br2" timeOffset="-202746.5">11769 15748 0,'0'-21'16,"0"42"-16,-22-63 0,1 42 0,0-21 16,21 42 30,21 0-46,0-21 0,1 21 16,-1-21-16,0 0 0,0 21 16,0-21-16,0 0 0,1 21 0</inkml:trace>
  <inkml:trace contextRef="#ctx0" brushRef="#br2" timeOffset="-202543.62">12150 16235 0,'-22'0'16,"44"0"-16,-44 21 0,22 0 0,22-21 31,-1 0-31,0 0 16,0 0-16,0 0 0,0 0 0,1 0 16,-1 0-16,0-21 0,0 21 15</inkml:trace>
  <inkml:trace contextRef="#ctx0" brushRef="#br2" timeOffset="-202406.7">12192 16298 0,'-21'22'16,"63"-65"-16,-63 64 0,0 22 15,21-22-15,0 0 16,21-21-16,0 0 16,0 0-16,0 0 0,1 0 0,-1 0 15,0 0-15,0 0 0,0-21 16,0 0-16,1 0 0,-1 21 15,0-22-15,0 1 0</inkml:trace>
  <inkml:trace contextRef="#ctx0" brushRef="#br2" timeOffset="-202189.82">12848 15748 0,'0'-21'15,"0"42"1,0 0-16,0 0 0,0 1 15,0 20-15,0 0 0,0 1 16,0-1-16,0 21 0,0-20 16,0-1-16,0 0 0,0 1 0,0-1 15,0-21-15,0 22 0,0-22 16,0 0-16,0 0 0,0 0 0,0 0 16,21-21-16,0 0 15,22 22-15</inkml:trace>
  <inkml:trace contextRef="#ctx0" brushRef="#br2" timeOffset="-201702.1">14880 15981 0,'-21'-21'0,"42"42"0,-63-42 16,42 42 0,-21 0-1,21 0-15,0 22 0,0-22 16,-22 21-16,22 0 0,0 1 0,-21 41 15,21-41-15,0-22 16,-21 21-16,21-21 0,-21 22 16,21-22-16,0 0 0,0 0 0,0 0 15,0 1-15,21-22 32,0-22-32,0 1 0</inkml:trace>
  <inkml:trace contextRef="#ctx0" brushRef="#br2" timeOffset="-201292.34">15727 15960 0,'0'63'16,"0"-42"0,-21 1-16,-1 20 0,1 0 15,0-21-15,-21 22 0,21-1 0,-43 22 16,43-22-16,0-21 15,-22 0-15,22 22 0,-21-22 0,21 0 16,-22-21-16,22 21 0,0 0 0,0-21 16,21-21 15,0 0-31,21 0 0,0 0 16,22 21-16,-22-22 0,21 1 0,-21 21 15,22 0-15,-22 0 0,21 0 0,-21 0 16,22 0-16,-22 0 15,21 0-15,-21 21 0,22-21 0,-22 22 16,0-22-16,0 21 0,0 0 16,0-21-16,1 21 0,-1-21 0,0 21 15,0-21-15,0 0 16,0 0-16,1 21 16,-1-21-16,0 0 0,0 0 0,0 0 15,0 0-15,1 0 0,20 0 0,-21-21 16,21 21-16,1-21 0</inkml:trace>
  <inkml:trace contextRef="#ctx0" brushRef="#br2" timeOffset="-201028.37">16976 16193 0,'-22'0'0,"44"0"0,-65 0 15,43 21 1,21-21-16,1 0 16,20 0-16,-21 0 0,0 21 15,22-21-15,-22 0 0,21 0 0,0 0 0,-20 0 16,20 0-16,0 0 0,-21 0 16,1 0-16,-1 0 0,0 0 15,0 0-15,-42 0 16,0 0-1,0 0-15,-1 0 0,-20 21 0</inkml:trace>
  <inkml:trace contextRef="#ctx0" brushRef="#br2" timeOffset="-200640.03">16912 16362 0,'-21'0'0,"42"0"0,-63 0 16,21 0-16,-1 0 15,22 21 17,0 0-17,22-21-15,-1 0 16,0 0-16,0 0 15,0 0-15,0 0 0,1 0 16,20 0-16,-21 0 0</inkml:trace>
  <inkml:trace contextRef="#ctx0" brushRef="#br2" timeOffset="-200091.5">17293 16129 0,'0'-21'16,"0"42"-16,0-63 15,-21 42 1,0 0-16,0 0 16,-1 21-16,1-21 0,0 21 0,0 21 15,-21-20-15,20-1 0,-20 21 0,21-21 16,-21 22-16,20-1 0,-20-21 16,21 21-16,0 1 0,-43 63 15,64-64-15,0-21 16,0 21-16,0-20 0,0 20 0,21-21 15,1 0-15,20 0 0,-21-21 0,21 0 16,1 0-16,-1 0 16,0 0-16,1 0 0,-1 0 0,0-21 15,1 0-15,-1 0 0,-21 0 0,0 0 16,1-1-16,-22-20 0,0 21 16,0 0-16,0 0 0,-22-22 0,1 22 15,0 21-15,-21-21 0,21 0 16,-22 21-16,-41 0 0,41 0 15,1 0-15,21 21 0,-22 0 0,22 0 16,0 0-16,0 1 0,0-1 16,0 0-16,21 0 0,0 0 15,0 0-15,42-21 16,-21 0-16,21 0 0</inkml:trace>
  <inkml:trace contextRef="#ctx0" brushRef="#br2" timeOffset="-199707.54">18013 16235 0,'0'-21'0,"0"42"0,0-21 47,0 21-47,0 0 0,0 0 16,0 1-16,-21 20 0,21-21 15,0 21-15,0-20 0,0 20 16,0 0-16,0-21 0,-22 1 0,22 20 16,0-21-16,0 0 0,0 22 15,0-22-15,0 0 0,22-21 16,-1 0-16,21 0 0,-21 0 16,22-21-16,-1 21 0,0-21 15,22-22-15,20 22 0,-20 0 0,21-21 16,-22 20-16,22-20 0,-1 0 0,-20 21 15,-1-22-15,-20 22 0,20 0 16,-20 0-16,-22 0 0,0-1 16,0 22-16,0-21 0,-21 0 0,0 0 15,0 0 1,-21 21-16,0 0 16</inkml:trace>
  <inkml:trace contextRef="#ctx0" brushRef="#br2" timeOffset="-196910.31">17399 1651 0,'0'21'16,"42"0"-1,-21-21 1,1 0-16,-1 0 0,0-21 16,0 21-16,0-21 15,0 0-15,1 0 0,-22 0 16,21-1-16,-21 1 0,0 0 15,0 0-15,0 0 16,0 0-16,-21-1 0,-1 22 0,1-21 16,0 21-16,-21 0 0,-1 0 15,22 0-15,-42 0 0,20 21 0,1-21 16,0 22-16,-22-1 0,22 0 0,21 0 16,-22 21-16,22-20 0,-21 20 15,21-21-15,21 0 0,0 0 16,0 1-16,0-1 0,0 0 0,0 0 15,0 0-15,21-21 0,0 0 16,0 0-16,0 0 0,22 0 0,-22 0 0,21-21 16,1 21-16,-1-21 15,21-21-15,-20 20 0,-22 1 16,21 0-16,-21 0 0,1 21 0,-1-21 16,0 0-16,-21-1 15,0 44 16,0-1-31,0 0 16,0 0-16,0 0 0,0 0 16,0 22-16,0-22 0,21 0 15,-21 0-15,0 22 0,21-22 16,-21 0-16,0 21 0,0-21 0,0 1 0,0-1 16,0 21-16,0-21 15,0 0-15,0 1 0,-21-1 16,0-21-16,21 21 0,-21-21 0,0 0 15,-1 0-15,1 0 0,0 0 16,0 0-16,-21 0 0,20 0 0,1 0 16,0 0-16,0 0 0,0 0 0,0 0 15,21-21-15,-22 21 16,1-21-16,21-1 16,21 22-1,1 0-15,-1 0 16,0 0-16,0-21 0,0 21 0,0 0 15</inkml:trace>
  <inkml:trace contextRef="#ctx0" brushRef="#br2" timeOffset="-196719.42">17801 1863 0,'0'-21'0,"0"42"0,0-64 0,21 43 15,-21-21 1,0 42 31,21-21-32,1 0-15,-1 0 16,0 0-16</inkml:trace>
  <inkml:trace contextRef="#ctx0" brushRef="#br2" timeOffset="-196069.48">18309 1672 0,'0'0'0,"-21"0"16,0 0-1,0 21-15,-1-21 0,1 22 16,0-1-16,0 0 16,0 0-16,21 0 0,0 0 0,-21 1 15,21 20-15,0-21 0,0 0 16,0 0-16,0 1 0,0-1 15,21 0-15,0-21 0,0 0 0,21 0 16,-20 0-16,20 0 16,-21 0-16,0 0 0,0 0 0,22-21 15,-22 21-15,0-21 0,0-1 16,-21 1-16,0 0 16,0 0-16,-21 0 0,0 0 15,0-1-15,0 1 0,-1 0 16,1 0-16,0 0 0,0 0 15,21-1-15,0 1 0,0 0 16,21 0-16,0 21 16,0 0-16,22-21 0,-22 21 0,21 0 15,1 0-15,-22 0 0,21 0 0,0 0 16,1 0-16,-22 0 0,0 0 16,0 0-16,0 21 0,1 21 15,-22-21-15,0 1 0,0-1 16,0 21-16,-22-21 0,1 22 15,0-22-15,0 21 0,21-21 0,0 0 16,0 1-16,0-1 16,0 0-16,21-21 15,21 0-15,-20 0 0,-1 0 16,0 0-16,21 0 0,-21-21 16,22 0-16,-22-1 0,0 22 0,0-42 15,0 21-15,-21-21 0,0-1 16,0 22-16,0-21 0,0 21 15,0-22-15,-21 22 0,0-21 0,0 21 16,0-1-16,0 1 0,-22 21 0,22 0 16,0 0-16,-21 0 0,20 21 15,-20 1-15,21-1 0,-21 0 16,20 0-16,1 21 0,-21-20 16,21 20-16,0-21 0,-1 21 0,1-20 15</inkml:trace>
  <inkml:trace contextRef="#ctx0" brushRef="#br2" timeOffset="-194979.77">11620 17230 0,'0'-21'0,"0"42"0,0-21 47,-21 21-47,21 0 16,-21 21-16,21-20 0,-21 20 16,21-21-16,0 21 0,0 1 0,0-22 15,0 21-15,0-21 0,0 1 16,0-1-16,0 0 0,0 0 15,0 0-15,21-21 16,0 0-16,0 0 0,1 0 16,-1-21-16,0 0 0,-21 0 15,21 0-15,0-1 0,0-20 0</inkml:trace>
  <inkml:trace contextRef="#ctx0" brushRef="#br2" timeOffset="-194786.88">11642 16976 0,'0'0'0,"0"21"63,21 0-48,0-21-15,0 0 16,0 0-16,0 0 0,1 0 15</inkml:trace>
  <inkml:trace contextRef="#ctx0" brushRef="#br2" timeOffset="-194568.09">12065 17357 0,'0'0'16,"0"21"-16,0 0 0,-21-21 0,21 21 15,-21-21 1,42 0 0,0 0-16,0 0 0,0 0 15,0-21-15,1 21 16,-1 0-16,0 0 0,0-21 0,0 21 16,0-21-16,1 21 15</inkml:trace>
  <inkml:trace contextRef="#ctx0" brushRef="#br2" timeOffset="-194411.18">12192 17484 0,'0'0'0,"-42"63"31,63-63 0,0-21-31,21 0 16,-21 21-16,22-21 0,-22 0 15,21-1-15</inkml:trace>
  <inkml:trace contextRef="#ctx0" brushRef="#br2" timeOffset="-193919.85">12933 17124 0,'0'-21'31,"0"0"-31,21-1 15,0 22-15,0 0 16,0 0-16,1 0 16,-1 0-16,0 22 0,0-22 0,0 21 15,0 21-15,-21-21 0,22 0 16,-22 22-16,21-1 0,-21 0 16,0 1-16,0-1 0,0 0 0,0 1 15,-21 20-15,-22-20 0,22-1 16,-21 0-16,21 1 0,-22-1 0,1-21 15,0 0-15,20 0 0,-20 1 16,21-1-16,-21-21 0,20 0 0,1 0 16,0 0-16,0 0 0,21-21 15,0-1-15,0 1 0,0 0 16,-21-21-16,21 21 0,0-64 16,0 43-16,0 20 0,0-20 15,21 21-15,-21 0 0,21 21 16,0 0-16,0 0 0,1 0 0,-1 0 15,0 21-15,0 0 0,43 43 16,-43-43-16,0 21 0,21-21 16,-21 0-16,1 22 0,20-22 15,-21 0-15,0 0 0,0 0 16,1 1-16,-1-1 0,0-21 16,0 0-16,0 21 0,0-21 15,1 0 1,-1 0-16,21-21 0</inkml:trace>
  <inkml:trace contextRef="#ctx0" brushRef="#br2" timeOffset="-191044.17">14944 17336 0,'-22'0'63,"1"0"-48,0 0 1,21-22 0,0 1-16,0 0 15,21 0-15,0 21 16,1-21-16,-1 0 15,0 21-15,0-22 0,0 22 0,0 0 16,1 0-16,-1 0 0,0 0 16,0 0-16,0 0 0,0 0 0,1 22 15,-1-1-15,-21 21 0,0-21 16,0 22-16,0-1 0,0 0 0,-21 22 16,-1-22-16,1 0 0,-21 22 15,21-22-15,-22 1 0,1-1 16,21 0-16,-21-21 0,-22 43 15,43-43-15,0-21 0,0 0 16,21-21 0,0 0-16,-22 0 15,22-1-15,0 1 0,0-21 16,0 21-16,0-22 0,0 1 0,0 21 16,0-21-16,0-1 0,0 22 15,22 0-15,-22 0 0,0 0 0,21-1 16,0 22-16,0 0 15,0 22-15,0-1 0,1 0 0,20 0 16,-21 21-16,0-20 0,22-1 16,-22 21-16,0-21 0,21 0 0,-21 1 15,22 20 1,-22-21-16,0 0 0,0-21 0,0 21 16,1-21-16,-1 0 0,0 0 15,0 0-15,0 0 0,0 0 16,22-21-16,-22 21 0</inkml:trace>
  <inkml:trace contextRef="#ctx0" brushRef="#br2" timeOffset="-190659.39">16192 17272 0,'0'0'0,"0"21"31,0 0-31,0 1 15,-21-1-15,21 0 0,-21 21 0,0-21 16,-21 1-16,20 20 0,1-21 0,-21 0 16,0 22-16,-22-1 15,43-21-15,-21-21 0,20 21 16,1 0-16,0-21 0,0 0 0,42 0 31,0 0-15,0 0-16,1 0 0,20 0 15,-21 0-15,21 0 0,1 22 16,-22-22-16,21 0 0,1 21 0,-1-21 16,-21 0-16,21 21 0,-20-21 15,20 0-15,-21 21 0,0 0 0,0-21 16,1 0-16,-1 0 0,0 0 47,0 0-47,0 0 15</inkml:trace>
  <inkml:trace contextRef="#ctx0" brushRef="#br2" timeOffset="-190231.13">17632 17187 0,'-106'0'31,"85"0"-31,-22 22 0,-62 41 16,62-21-1,1 1-15,0-22 0,-1 21 0,1 22 16,0-22-16,20 0 0,-20 1 16,21-1-16,0 0 0,21 1 0,0-1 15,0 22-15,0-43 16,21 0-16,21 0 0,-21 0 0,22-21 15,-1 0-15,0 0 16,1 0-16,-1 0 0,0 0 0,1 0 16,-1 0-16,0-21 0,-20 0 15,-1 0-15,0 0 0,-21-1 0,0 1 16,0-21-16,0 21 0,-21 0 16,0-1-16,-1 1 0,-41 21 15,42 0-15,0 0 0,-22 0 16,22 0-16,-21 0 0,21 21 15,-1 1-15,1-1 0,-21 0 0,42 0 16,-21 0-16,21 0 0,0 1 16,0-1-16,21-21 0,0 0 15,0 0-15,22 0 0</inkml:trace>
  <inkml:trace contextRef="#ctx0" brushRef="#br2" timeOffset="-189819.36">18119 17441 0,'0'0'0,"0"22"47,0-1-31,0 0-16,0 0 0,0 0 0,0 22 15,0-22-15,0 0 0,0 21 16,0-21-16,-22 1 0,22 20 0,-21-21 16,21 0-16,0 0 0,0 1 0,0-1 15,21-21 1,1 0-16,-1 0 0,21 0 16,0-21-16,1-1 0,20 1 15,-20 0-15,41 0 0,-20-21 16,20 20-16,1-20 0,-21 0 0,20 21 15,-20-22-15,-1 22 0,1 0 16,-22 0-16,43 0 16,-64-1-16,0 22 0,-21-21 47,0 0-47,0 0 0,0 0 15</inkml:trace>
  <inkml:trace contextRef="#ctx0" brushRef="#br2" timeOffset="-188480.13">18394 2709 0,'0'0'0,"0"-42"15,0 63 17,0 0-32,0 1 0,0 20 0,0-21 15,0 21-15,-21 1 0,-1-1 16,22 0-16,-21-20 0,21 20 0,-21 0 15,21-21-15,-21 22 0,0-22 16,21 21-16,0-21 0,0 1 16,0-1-16,0 0 0,-21-21 15,21-21 17,0 0-32,0-1 0,0 1 15,21 0-15,-21 0 0,21 0 0,0-22 16,-21 22-16,21 0 0,0-21 0,1-1 15,-1 1-15,0 21 0,0-21 16,0-1-16,-21 1 0,21 0 0,1 20 16,-1-20-16,0 21 15,-21 0-15,21 21 0,0 0 0,0 21 16,1 0 0,-1 21-16,-21 1 0,21-1 15,0 0-15,-21-20 0,0 20 0,21 0 16,-21 1-16,21-1 0,-21-21 15,0 21-15,0-20 0,0-1 0,0 21 16,0-21-16,0 0 0,0 1 16,0-1-16,-21 0 0,0-21 15,0 0-15,0 0 0</inkml:trace>
  <inkml:trace contextRef="#ctx0" brushRef="#br2" timeOffset="-188282.24">18351 3217 0,'0'-21'0,"0"42"0,22-63 16,-1 42-16,0 0 15,0 0-15,21 0 0,-20-21 0,20 21 16,-21 0-16,21 0 0,22-21 16,-22 21-16,-21 0 0,1 0 15,-1 0-15,0 0 0,0 0 16,-21 21-16,0 0 15</inkml:trace>
  <inkml:trace contextRef="#ctx0" brushRef="#br2" timeOffset="-188011.4">18690 3810 0,'-42'-21'31,"21"21"-15,42 21 30,-21 0-30,0 0-16</inkml:trace>
  <inkml:trace contextRef="#ctx0" brushRef="#br2" timeOffset="-187815.51">18648 4064 0,'0'0'0,"-21"21"15,-1-21 1,22 21-16,0 1 16,0-1-1,22-21 17,-22 21-32,21-21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6:27:27.8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 2117 0,'21'0'63,"-21"-21"-63,21-1 15,0 22-15</inkml:trace>
  <inkml:trace contextRef="#ctx0" brushRef="#br0" timeOffset="852.5">1672 1461 0,'21'-22'16,"0"22"-16,1-21 15,-22 0-15,0 0 16,-22 0 0,1 21-1,0 0-15,-21 0 0,-1 0 16,1 0-16,0 0 0,-1 21 15,1-21-15,0 21 0,-1 0 0,1 22 16,-21-22-16,41 21 0,-20 0 16,0 1-16,21-1 0,-1 22 0,1-22 15,0 21-15,21-20 0,0-1 16,0 22-16,0-22 0,0 0 16,0-21-16,21 22 0,0-1 15,1-21-15,-1 0 0,21 1 0,0-1 16,43 0-16,-43-21 0,1 0 15,-1 0-15,0 0 0,1 0 16,-1 0-16,43-42 16,-43 42-16,0-43 0,1 22 15,-1 0-15,-21-21 0,22-1 0,-22-20 16,0 20-16,0-20 0,0-1 16</inkml:trace>
  <inkml:trace contextRef="#ctx0" brushRef="#br0" timeOffset="1132.35">2117 1228 0,'0'-21'0,"0"42"0,0-64 0,0 22 0,21 0 16,-21 42 15,0 0-31,0 22 16,0-22-16,0 21 0,0 1 15,0 20-15,0-21 0,-21 22 0,21-1 16,0 1-16,-22-1 0,22 1 15,0-22-15,0 22 0,0-1 16,0-20-16,0-1 0,0 0 0,0-21 16,0 22-16,0-22 0,0 0 0,0 0 15,0 0-15,0 1 16,22-22-16,-1 0 16,0-22-16,-21 1 15,21 0-15,0 0 0,0 0 16</inkml:trace>
  <inkml:trace contextRef="#ctx0" brushRef="#br0" timeOffset="1544.51">2476 1969 0,'0'0'0,"0"21"0,0 0 16,0 0-16,22-21 15,-1 0-15,0 0 16,0 0-16,0 0 0,0 0 16,1 0-16,-1-21 0,0 0 15,0 21-15,0-21 0,0-1 0,1 1 16,-1-21-16,0 21 0,-21 0 0,0-22 16,0 22-16,0 0 0,0 0 15,0 0-15,-21 21 16,0 0-16,-1 0 0,1 0 15,-21 21-15,21 0 0,0 0 16,-22 0-16,22 22 0,-21-1 0,21-21 16,-1 21-16,22 1 0,0-1 0,-21 22 15,21-43-15,0 21 16,0-21-16,0 0 0,21 1 16,-21-1-16,22 0 0,-1-21 15,21 21-15,-21-21 0,0 0 0,22 0 16,-22 0-16,21 0 15,1 0-15,-22 0 0,21 0 0,0-21 0,-20 21 16,20-21-16</inkml:trace>
  <inkml:trace contextRef="#ctx0" brushRef="#br0" timeOffset="2036.47">3535 1630 0,'0'0'0,"0"-21"0,-21 21 0,-1 0 16,1 0-16,0 0 0,0 0 16,-21 42-16,20 0 0,1-20 15,0 20-15,0 0 0,0 1 16,0-1-16,-1 0 0,22 1 0,-21-1 16,21 0-16,-21-21 0,21 22 15,0-22-15,0 0 0,0 0 0,0 0 16,0 1-16,21-22 15,0 0-15,1 0 0,-1 0 0,0 0 16,0 0-16,0 0 0,22-22 16,-22 1-16,0 0 0,0 0 15,21 0-15,-20-22 0,-1 1 0,0 21 16,0-43-16,0 22 16,-21 0-16,0-1 0,21 1 0,1-21 15,-22 41-15,0 1 16,0 42-1,0 1-15,-22 20 0,22-21 16,-21 21-16,21-20 0,0 20 0,-21 0 16,21 1-16,0-22 0,0 21 15,0-21-15,0 22 0,0-22 0,0 0 16,0 0-16,21 0 0,-21 0 16,21-21-16,1 22 0,20-22 15,-21 0-15,0 0 0,22 0 0,-22 0 16,42 0-16,-20 0 0,-22-22 15,21 22-15,-21-21 0</inkml:trace>
  <inkml:trace contextRef="#ctx0" brushRef="#br0" timeOffset="2426.71">4085 1905 0,'0'0'16,"0"-21"-16,0 0 15,-21 21-15,21-21 0,0-1 0,0 1 16,21 0-16,0 0 15,0 21-15,1-21 0,-1 21 0,21 0 16,22 0-16,-22 0 0,0 0 16,-21 0-16,22 21 0,20 42 15,-20-41-15,-22 20 0,0-21 16,-21 0-16,0 22 0,0-22 16,0 21-16,0-21 0,0 0 15,0 1-15,-21-1 0,0 0 0,-1 0 16,1 0-16,0 0 0,0-21 15,0 0-15,0 0 16,-1 0-16,22-21 16,0 0-16,0 0 15,22 0-15,-1 0 0,0-22 16,0 22-16,-21-21 0,21 21 0,0-22 16,22 22-16,-22 0 0,0-21 15,0 20-15,22 1 0,-22 0 16,0 21-16,21-21 0,-21 21 0,43-21 15,-43 21-15,0-21 0,22 21 16,-22 0-16,0 0 0</inkml:trace>
  <inkml:trace contextRef="#ctx0" brushRef="#br0" timeOffset="2784.69">5884 1524 0,'-21'0'0,"42"0"0,-63 0 0,21-21 16,0 21-16,-1 0 0,1 0 0,-21 0 16,21 0-16,0 21 0,-1 0 15,-20 0-15,21 1 0,-21 20 16,20 0-16,1 1 0,0-1 0,-21 0 15,21 1-15,-1-1 0,1 0 16,21 1-16,-21-1 0,21 0 0,0 1 16,0 20-16,0-21 15,0-20-15,0 20 0,21-21 0,22 21 16,-22-20-16,0-1 0,21 0 16,-21-21-16,22 21 0,-1-21 15,43 0-15,-43 0 16,0 0-16,1 0 0,-1-21 0,0 0 15,1 0-15,-1-1 0</inkml:trace>
  <inkml:trace contextRef="#ctx0" brushRef="#br0" timeOffset="3079.92">6350 1588 0,'0'0'0,"0"-22"0,21 1 0,0 0 16,0 21-16,22-21 0,-22 21 15,21 0-15,1 0 0,-22 21 0,21 0 16,0 0-16,1 1 0,-1 20 16,0-21-16,-20 21 0,20 1 0,-21-1 15,-21 0-15,0 22 0,21-22 0,-21 1 16,0-1-16,0 0 16,-42 64-16,0-85 15,20 22-15,1-22 0,0 0 0,0 0 16,-21 21-16,20-42 0,1 22 15,0-1-15,0 0 0,0-21 0,0 21 16,-1-21-16,1 0 16</inkml:trace>
  <inkml:trace contextRef="#ctx0" brushRef="#br0" timeOffset="3820.58">7514 2117 0,'0'0'0,"-21"0"16,42 0 46,21 0-62,1 0 16,-1 0-16,0 0 0,22 0 16,-1 0-16,22 21 0,0-21 0,-1 0 15,1 0-15,0 0 0,-1 0 16,1 0-16,0 0 0,-1 21 15,1-21-15,-21 0 0,20 0 0,-20 0 16,-1 0-16,1 0 0,-22 0 0,22 0 16,-43 0-16,21 0 0,0 0 15,-20 0-15,-1 0 0,-21-21 47,0 0-31,0 0-1,-21 21-15,-1 0 0,1 0 16,0-22-16,0 1 16,0 21-16,0 0 0,-1-21 15</inkml:trace>
  <inkml:trace contextRef="#ctx0" brushRef="#br0" timeOffset="4257.29">8911 1799 0,'-21'0'0,"42"0"0,-63 0 16,21 0 0,21 21-1,0 1-15,0-1 16,21-21-16,0 21 16,0 0-16,0-21 0,22 21 0,-1 0 15,0-21-15,-21 22 0,22-22 0,-1 0 16,0 0-16,1 21 0,-22-21 15,21 0-15,-21 0 0,22 0 0,-22 0 16,0 0-16,0 0 0,0 0 16,-21 21-1,0 0-15,-21 0 16,0-21-16,0 21 16,-21 1-16,20-1 0,-20 0 15,0 0-15,21 0 0,-22 22 16,1-22-16,21 0 0,-22 0 0,-20 43 15,42-43-15,0 0 0,-22 21 16,22-21-16,0 1 16,21-1-16,-21-21 0,21 21 0,-21-21 31,-1-21-15,22 0-1</inkml:trace>
  <inkml:trace contextRef="#ctx0" brushRef="#br0" timeOffset="17354.23">2117 17632 0</inkml:trace>
  <inkml:trace contextRef="#ctx0" brushRef="#br1" timeOffset="22715.98">13589 1334 0,'0'0'0,"-21"0"15,21-22 1,0 1 0,21 21-1,0 0-15,0 0 0,0-21 16,1 21-16,20-21 0,0 21 16,1 0-16,20 0 0,43-21 15,-43 21-15,1 0 0,-1 0 0,1-21 16,-22 21-16,1 0 0,-1 0 15,0 0-15,-21 0 0,1 0 16,-44 21 0,-20-21-16,21 0 15,-21 0-15,-1 21 0,22-21 0,-21 0 16,-1 0-16</inkml:trace>
  <inkml:trace contextRef="#ctx0" brushRef="#br1" timeOffset="22952.85">13991 1270 0,'0'0'0,"0"64"32,0-43-32,-21 0 0,21 0 0,0 21 15,-21-20-15,0 62 16,21-63-16,0 22 0,0-1 0,0 0 16,-22 1-16,22-1 0,0 0 15,0-20-15,-21 20 0,21-21 0,0 0 16,0 0-16,0 1 0,0-1 0,0 0 15,21-42 17,1 0-32,-1-1 15,-21 1-15</inkml:trace>
  <inkml:trace contextRef="#ctx0" brushRef="#br1" timeOffset="23348.62">14436 1482 0,'0'0'0,"21"0"0,-21-21 16,21 21-16,-21 21 16,0 0-16,0 0 15,0 21-15,-21-20 0,21 20 0,-21 0 16,-1-21-16,1 22 0,21-1 16,-21 0-16,0-20 0,21 20 0,0-21 15,0 21-15,0-20 0,0-1 16,21 0-16,0-21 15,0 0-15,22 0 0,-22 0 0,21 0 16,1 0-16,-1-21 0,0 0 16,1-1-16,-1 1 0,0 0 0,-21 0 15,22-21-15,-22-1 0,0 1 0,-21 21 16,0-22-16,0 1 0,0-21 16,-21 41-16,-21 1 0,20 0 15,1 0-15,-21 21 16,21 0-16,-22 0 0,22 0 0,-21 0 0,21 21 15,-22-21-15,22 21 0,0 0 16,0 1-16,0-1 0,0 0 16,21 0-16,0 0 0,0 0 0,0 1 15,21-1-15,0-21 0,0 0 16,21 21-16,-20-21 0,20 0 0</inkml:trace>
  <inkml:trace contextRef="#ctx0" brushRef="#br1" timeOffset="23791.42">15663 1545 0,'-21'0'0,"42"0"0,-42-21 0,21 0 15,0 0 1,21 0-16,0 21 15,1 0-15,20 0 0,-21 0 16,0 0-16,22 0 0,-1 21 0,-21 0 16,21 0-16,-20 0 0,20 0 15,-21 1-15,0 20 0,0 0 16,1-21-16,-22 22 0,0-1 0,0-21 16,0 22-16,-22-22 0,1 0 0,0 0 15,0 0-15,0 0 0,0-21 0,-1 22 16,1-22-16,21-22 31,0 1-31,0 0 16,0 0-16,0 0 0,21 0 0,1-22 15,-1 22-15,0-21 0,0 21 16,0-22-16,0 22 0,1 0 0,-1 0 16,0 0-16,0-1 0,0 1 0,0 21 15,1 0-15,-22-21 0,21 21 16,0 0-16,0 0 15,0 0-15,0 0 16</inkml:trace>
  <inkml:trace contextRef="#ctx0" brushRef="#br1" timeOffset="24165.2">16468 1757 0,'0'0'0,"21"21"0,0-21 16,0 0-16,0 0 15,0 0-15,1 0 0,-1 0 0,0 0 16,0-21-16,0 21 0,0-21 0,1 0 16,-1 21-16,0-22 0,0 1 15,-21 0-15,0 0 0,0 0 16,0 0 0,-21-1-16,0 22 0,0 0 15,-1 0-15,-20 0 0,21 22 0,0-1 16,-22 0-16,22 0 0,0 0 15,0 22-15,0-22 0,0 21 0,21-21 16,-22 22-16,22-22 0,0 0 16,22 42-1,-1-41-15,0-22 0,21 21 0,-21-21 16,22 0-16,-22 0 0,21 0 0,1 0 16,-22 0-16,21 0 0,0 0 15,-20 0-15,20-21 0,21-22 16,-41 22-16,20 0 0,-21 0 15,0-22-15,0 22 0,1-21 16</inkml:trace>
  <inkml:trace contextRef="#ctx0" brushRef="#br1" timeOffset="24795.84">17145 1651 0,'0'-21'0,"-21"127"0,42-191 0,0 43 0,-21 63 47,0 0-47,0 0 0,0 0 0,0 1 15,0 41-15,-21-42 0,21 0 16,0 1-16,0-1 0,0 0 15,0 0-15,0 0 0,0 0 16,-21 1-16,21-1 0,0-42 47,0-1-31,0 1-16,0 0 0,0 0 0,0-21 15,0 20-15,0-20 16,21 0-16,-21-1 0,21 1 0,21 21 15,-20-21-15,-1 20 0,21-20 0,-21 21 16,22 0-16,-1 21 0,64 0 16,-64 0-16,-21 21 15,22 0-15,-22 0 0,21 0 0,-21 22 16,0-1-16,1-21 0,-22 22 16,0-1-16,21 0 0,-21-21 15,0 22-15,0-22 0,0 0 0,0 21 16,0-20-16,0-1 15,-21-21-15,-1 0 0,22 21 16,-21-21-16,21-21 16,0 0-1,0-1-15,0 1 0,0-21 0,21 21 16,1-22-16,-1 22 0,0-21 16,0 0-16,21-1 0,-20 1 15,20 21-15,-21-22 0,21 22 16,1 0-16,-1 21 0,0 0 0,1 0 15,-1 0-15,-21 0 0,22 0 16,-22 21-16,0 22 0,0-22 0,0 21 16,-21 0-16,0-20 0,0 62 15,0-63-15,0 22 0,-21-22 16,0 0-16,0 0 0,0 0 16,21 1-16,-22-22 0,1 21 0,21 0 15,-21-21-15,42 0 31,0-21-15,1 0-16,20-1 0</inkml:trace>
  <inkml:trace contextRef="#ctx0" brushRef="#br1" timeOffset="25197.61">18838 1566 0,'0'0'0,"0"-21"0,-21 21 31,0 21-31,0 1 0,0-1 0,-1 0 16,1 0-16,0 21 16,-21-20-16,21 20 0,-1-21 0,1 21 0,0-20 15,0 20-15,21-21 16,0 0-16,0 0 0,0 1 0,0-1 16,0 0-16,21 0 0,21-21 15,-20 21-15,20-21 0,0 0 0,-21 0 16,22 0-16,-1 0 0,0 0 0,-20 0 15,41-42-15,-42 21 16,0 0-16,1-1 0,-1-20 0,-21 0 16,0-1-16,0 1 0,0 21 15,0-21-15,0-1 0,0 22 0,-21-21 16,-1 42-16,1-21 16,-21 21-16,21 0 0,0 0 0,-1 0 0,-20 0 15,21 21-15,0-21 0,0 21 16,-1 0-16,1 0 0,0 22 15,21-22-15,0 0 0,0 0 0,0 0 16,21 0-16,0 1 16,1-22-16,20 0 0,-21 0 0,21 0 15</inkml:trace>
  <inkml:trace contextRef="#ctx0" brushRef="#br1" timeOffset="25575.39">19219 1651 0,'0'0'0,"21"0"0,-21-21 0,0 0 15,0 0 1,22 21-16,-1 0 16,0 0-16,0 21 15,0 0-15,-21 0 0,21 0 16,1 0-16,-1 22 0,-21 20 16,21-42-16,-21 22 0,21-22 15,-21 0-15,0 21 0,0-20 16,0-1-16,0 0 0,0 0 15,0-42 17,21 0-17,0 0-15,1-22 0,-22 22 0,21-21 16,0-1-16,0 1 16,0 0-16,0-1 0,22 1 0,-22 0 15,0 21-15,0-22 0,0 22 16,22 0-16,-22 21 0,0 0 0,0 0 15,0 0-15,1 0 16,-1 0-16,-21 21 0,21 0 16,-21 0-16,21 1 0,-21-1 0,0 0 15</inkml:trace>
  <inkml:trace contextRef="#ctx0" brushRef="#br1" timeOffset="25900.43">19960 1863 0,'0'21'0,"0"-42"0,21 42 0,-21 0 0,21 0 16,1-21-16,-1 0 15,0 0-15,0 0 0,0 0 16,0 0-16,1 0 0,-1 0 16,21-21-16,-21 21 0,22-21 0,-22 0 15,0 0-15,21-1 0,-21-20 16,1 21-16,-22-21 0,0 20 0,0 1 16,0 0-16,0 0 0,0 0 15,-22 21-15,1 0 0,0 0 0,-42 42 16,41-21-16,1 0 0,-42 43 15,42-22 1,21-21-16,0 22 0,-22-22 0,22 21 16,0-21-16,0 1 0,0-1 15,0 0-15,22 0 0,-1 0 0,0-21 16,0 21-16,0-21 0,0 0 16,22 0-16,-22 0 0,21 0 0,-21 0 15,22 0-15,20-42 0,-20 21 16,-22 0-16,21-22 0,-21 22 15</inkml:trace>
  <inkml:trace contextRef="#ctx0" brushRef="#br1" timeOffset="26656.31">21971 1820 0,'21'-21'0,"-42"42"0,63-42 0,-21 0 16,22 0-16,-22 0 0,0 0 16,0-1-16,22-20 0,-22 21 0,0-21 15,0 20-15,0-20 0,0 0 0,-21 21 16,0-1-16,0-20 0,0 21 15,-21 21-15,0 0 0,0 0 16,0 0-16,-22 0 16,1 21-16,0 0 0,-1 22 0,1-22 15,0 21-15,-1 0 0,1 1 16,0-1-16,21-21 0,-1 22 0,1-22 16,21 21-16,0-21 0,0 0 15,0 1-15,21-1 0,1-21 16,-1 0-16,21 0 0,-21 0 15,22 0-15,-1 0 0,-21 0 0,21-21 16,1-1-16,-22 1 0,21 0 16,-21-21-16,1 21 0,-1-22 0,21-20 15,-21 42-15,0-22 0,-21 22 16,0 0-16,0 0 16,0 42-1,-21 21-15,21-21 16,-21 22-16,0 20 0,21-20 15,0-1-15,0 0 0,0-21 16,0 22-16,0-22 0,0 0 0,21 21 16,0-20-16,0-1 0,1 0 15,20-21-15,-21 0 0,0 0 16,22 0-16,-22 0 0,21 0 0,-21 0 16,22 0-16,-1-21 0,0 0 15,-21-1-15,22-20 0,-1 0 16,0-1-16,22-62 15,-43 62-15,21-20 0</inkml:trace>
  <inkml:trace contextRef="#ctx0" brushRef="#br1" timeOffset="26868.71">23029 1376 0,'0'-42'16,"-84"253"-16,168-380 0,-84 84 0,21 64 0,-21-21 0,0 21 15,0-1-15,-21 44 16,0-1-16,0 0 16,0 21-16,0 1 0,-1-1 15,1 0-15,0 22 0,21-22 0,-21 22 16,21-1-16,-21-21 0,21 22 15,0-22-15,0 1 0,0-1 16,0-21-16,0 21 0,0-20 16,0-1-16,21 0 0,0 0 0,0-21 15,0 0-15,1 0 0,-1 0 16,21 0-16,-21 0 0,22-21 16,-22 0-16,21 0 0,-21-1 0,0-20 15</inkml:trace>
  <inkml:trace contextRef="#ctx0" brushRef="#br1" timeOffset="27107.56">23664 1164 0,'0'0'0,"21"-42"0,1 0 0,-1 20 15,0 1-15,-21 42 16,0 22-16,0-1 16,0 0-16,0 1 0,-21 20 15,0-20-15,-1 20 0,1 1 0,0 20 16,21-20-16,-21-1 0,21 1 15,-21-1-15,21-20 0,-21-1 0,21 0 16,0 1-16,0-1 0,0-21 16,0 0-16,0 0 0,0 1 0,21-22 31,0 0-31,0 0 0,21-22 16,-20 1-16</inkml:trace>
  <inkml:trace contextRef="#ctx0" brushRef="#br1" timeOffset="27723.39">24786 1122 0,'0'0'0,"21"-21"0,0 21 16,1 0-16,-1 0 16,-21 21-16,0 0 0,0 0 0,0 22 15,-21-1-15,-1 0 0,1 1 16,0-1-16,0 21 0,0-20 0,-22 20 15,22 1-15,0-1 0,0-20 0,0 20 16,0 1-16,-1-22 16,22 0-16,-21 1 0,21-1 0,-21 0 15,21-21-15,0 1 0,0-1 16,0 0-16,0 0 0,0 0 0,0 0 31,21-21 16,0-21-16,-21 0 141,0 0-156,0 0-1,0 0-15,0-1 32,0 1-1</inkml:trace>
  <inkml:trace contextRef="#ctx0" brushRef="#br1" timeOffset="28691.35">24447 1672 0,'-21'21'0,"42"-42"0,-42 64 16,42-22 0,1-21-16,20 0 0,0 0 15,22 0-15,-22 0 0,22 0 16,-1 0-16,1-21 0,-1-1 0,1 1 16,-1-21-16,1 21 0,-1-22 15,1 22-15,-22-21 0,0 0 16,-21-1-16,22 1 0,-22-22 15,0 43-15,0-21 0,-21 0 16,0 20-16,0 1 0,0 0 0,-21 21 16,0 21-1,0 22-15,21-22 0,-21 21 16,-1 0-16,1 22 0,0-22 0,0 22 16,0-1-16,0 1 0,-1-1 15,1 1-15,21-1 0,-21 1 0,21-22 16,-21 0-16,21 1 0,0-22 15,0 21-15,0-21 0,0 1 0,-21-22 16,21 21-16,0-42 31,0-1-15,21 1-16,0-21 0,0 21 16,0-22-16,1 1 0,20 21 0,-21-21 15,21 20-15,-20-20 0,20 21 16,-21 21-16,0 0 0,0 0 0,1 0 15,-1 0-15,-21 21 16,0 0-16,0 22 0,0-22 0,0 21 16,0-21-16,0 22 0,0-22 15,0 0-15,0 0 0,0 0 0,0 0 16,0 1-16,21-1 16,0-21-16,0 21 0,0-21 0,1 0 15,62 0-15,-41 0 0,-1 0 16,0 0-16,1 0 0,20 0 15,-21-21-15,1 0 0,-1-22 0,22 1 16,-22 21-16,-21-22 0,21 1 16,-20 0-16,-1-22 0,-42 64 15,-1 0-15,-20 0 16,0 0-16,-1 0 0,1 21 0,0 1 16,21-1-16,-22 21 0,22-21 15,0 0-15,0 1 0,21-1 16,0 0-16,0 0 0,0 0 15,21 0-15,0 1 0,21-22 0,-20 21 16,20-21-16,0 0 0,1 0 16,-1 21-16,-21-21 0,21 0 0</inkml:trace>
  <inkml:trace contextRef="#ctx0" brushRef="#br1" timeOffset="28993.29">12298 2667 0,'0'0'0,"-21"0"0,-22-21 16,22 0-16,0 0 0,0 21 0,-22-22 15</inkml:trace>
  <inkml:trace contextRef="#ctx0" brushRef="#br1" timeOffset="29488.37">11917 2477 0,'0'-22'15,"0"44"-15,0-65 0,21 22 0,-21 0 0,21 0 16,-21 0-16,-21 21 31,0 21-31,0 0 0,-22 21 16,22 1-16,0-22 0,0 42 0,0-20 16,-1-1-16,1 0 0,0 1 15,0-1-15,0 0 0,21 1 0,-21-1 16,21-21-16,0 21 0,0-20 0,0-1 15,21 0-15,0-21 0,21 0 16,22 0-16,-1 0 16,-20 0-16,-1 0 0,21-21 0,1 21 15,-22-21-15,1-1 0,-1-20 16,0 21-16,-21-21 0,-21-1 0,0 1 16,0 0-16,0-1 0,-21-20 0,0 20 15,-21-20-15,-1 21 0,1 20 16,0-20-16,-1 21 0,1 0 0,0 21 15,21 0-15,-22 0 16,1 0-16,21 21 0,0 0 0,-1 21 16,1-20-16,21 20 0,-21 0 0,21-21 15,0 22-15,0-1 0,0-21 0,64 22 16,-43-22-16,21-21 16,0 0-16,22 0 0</inkml:trace>
  <inkml:trace contextRef="#ctx0" brushRef="#br1" timeOffset="29980.62">12636 2201 0,'0'0'0,"-42"-21"32,21 42-32,0 1 0,21-1 0,-21 21 15,21-21-15,0 43 16,0-22-16,-22 0 0,22 22 0,-21-1 15,21-20-15,0 20 0,0-20 16,0-1-16,0 0 0,0-21 0,0 22 16,0-22-16,0 21 0,21-21 0,1 1 15,-22-1-15,21-21 16,0 0 0,-21-21-16,0-1 0,0 1 15,0 0-15,0 0 16,0 0-16,0-22 0,0 22 0,21 0 15,-21-21-15,21 21 0,0-1 16,-21-20-16,22 21 0,20 0 16,-21 21-16,43-21 0,-43 21 15,21 0-15,-21 21 0,22 0 16,-22 0-16,0 0 0,0 0 0,0 1 16,0 20-16,-21-21 0,0 0 15,0 0-15,0 22 0,-42-1 16,21-21-16,0 0 0,-22 1 0,22-1 15,-21-21-15,21 21 0,-22 0 16,22-21-16,0 21 0,0-21 16,0 0-16,0 0 0,42 0 31,0 0-31,0-21 16,0 21-16</inkml:trace>
  <inkml:trace contextRef="#ctx0" brushRef="#br1" timeOffset="30371.82">13060 3048 0,'21'0'0,"-42"0"0,63 0 16,0 0-16,-20 0 0,-1-21 0,21 21 15,-21-21-15,22 21 0,-22-21 0,21-1 16,-21 22-16,0-21 0,22 0 16,-22 0-16,0 0 0,0 0 15,0-1-15,-21 1 0,0 0 16,22 0-16,-22 0 0,21 21 15,-21 21 1,0 0-16,0 0 16,0 22-16,0-22 0,0 21 0,-21 0 15,-1-20-15,22 41 0,0-21 16,-21 1-16,0 20 0,0 1 0,21-1 16,-21 1-16,0-1 0,-1 1 0,-20 126 15,21-126-15,0-1 16,0-20-16,-1 20 0,22-21 15,0 1-15,0-1 0,0-21 16,0 22-16,-21-43 0,21 21 0,0 0 16,0-42-1,0 0-15,0-1 16,0 1-16,0-21 0,0 0 0,21-1 16,-21 1-16,22-22 0,-1 1 15,0-1-15</inkml:trace>
  <inkml:trace contextRef="#ctx0" brushRef="#br1" timeOffset="30552.71">13547 2625 0,'0'0'16,"-22"0"-16,1 0 16,21 21-1,0 0 1,0 0-16,0 0 0,0 1 15,21-22-15,1 21 0,-1 0 16,0-21-16,0 21 0</inkml:trace>
  <inkml:trace contextRef="#ctx0" brushRef="#br1" timeOffset="30860.54">13970 2963 0,'0'0'0,"21"0"0,0 0 16,0 0-16,1 0 15,-1 0-15,0-21 0,0 21 16,0-21-16,0 0 0,1 0 0,-22 0 16,21-1-16,0 22 0,-21-21 15,0 0-15,-21 21 32,0 0-32,-1 0 0,1 21 0,0 0 15,0 22-15,0-22 0,0 0 0,-1 21 16,22-20-16,0-1 0,-21 0 15,21 21-15,0-21 0,0 1 0,0-1 16,21 0-16,1 0 16,-1-21-16,0 0 0,0 0 15,0 0-15,43 0 0,-22 0 16,-21 0-16,22-21 0,-1 21 0,0-21 16,1 0-16</inkml:trace>
  <inkml:trace contextRef="#ctx0" brushRef="#br1" timeOffset="31324.27">14774 2836 0,'0'0'0,"0"22"16,-21-22-1,0 21-15,0 0 0,0 0 0,-1 21 16,1-20-16,0-1 0,0 21 16,0-21-16,0 0 0,21 22 15,-22-22-15,22 21 0,0-21 0,0 1 16,22 20-16,-1-21 0,0 0 15,0-21-15,0 0 0,22 0 16,-22 0-16,21 0 0,0 0 0,1 0 16,-1-21-16,0 0 0,1 0 15,-1 0-15,64-43 0,-64 43 16,1-21-16,-1-1 0,0 1 16,-21 0-16,22-1 0,-22 1 0,0 0 15,0-1-15,0 1 0,-21 0 0,22 20 16,-22 1-16,-22 42 31,1 1-31,0-1 0,0 0 0,0 21 16,-22 1-16,22-1 0,0 0 15,0-21-15,0 22 0,0-1 0,-22 43 16,43-64-16,0 21 0,0-21 16,0 22-16,0-22 0,0 0 15,21 0-15,1-21 0,-1 21 0,0-21 16,21 0-16,-21 0 0,22 0 15,20 0-15,-20 0 16,-1-21-16,-21 0 0,21 0 0,-20 0 0,-1 0 16,0-1-16,0-20 15,-21 21-15</inkml:trace>
  <inkml:trace contextRef="#ctx0" brushRef="#br1" timeOffset="31472.18">15134 2963 0,'-21'0'0,"42"0"0,-21 0 31,21 22-31,0-22 0,22 0 16,-22 0-16,21 0 0,1 0 0,62 0 15,-62 0-15,-1 0 0,0 0 16,1-22-16</inkml:trace>
  <inkml:trace contextRef="#ctx0" brushRef="#br1" timeOffset="31867.96">17314 3090 0,'0'0'0,"0"22"31,-21-1-31,0 21 0,21-21 16,-21 0-16,21 22 0,0-22 15,0 21-15,-21-21 0,21 1 0,-22 20 16,22-21-16,0 0 16,0 0-1,0-42 1,22 0 0,-22 0-16,21 0 0,0 0 0,-21-22 15</inkml:trace>
  <inkml:trace contextRef="#ctx0" brushRef="#br1" timeOffset="32017.87">17230 2858 0,'0'0'0,"-22"0"0,1 0 15,21 21 1,0 0 0,0 0-16,0 0 15,21-21-15,1 21 16,-1-21-16,0 0 0</inkml:trace>
  <inkml:trace contextRef="#ctx0" brushRef="#br1" timeOffset="32437.63">17843 3006 0,'0'0'0,"0"21"0,0 0 15,0 0-15,0 0 0,0 1 16,0 20-16,0-21 0,0 21 15,0-20-15,0 20 0,0-21 0,-21 43 16,21-22-16,0-21 0,0 0 16,0 0-16,0 1 0,0-1 15,0 0-15,0-42 32,0 0-32,0-1 0,0 1 15,21 0-15,-21-21 0,22 21 0,-1-22 16,-21 1-16,21 0 0,0-1 15,43-41-15,-43 62 16,21-20-16,-21 21 0,22-21 16,-1 20-16,21 22 0,-20-21 0,-1 21 15,0 0-15,1 0 0,-1 21 0,0 1 16,-20 20-16,-1-21 0,0 21 16,0 1-16,-21-1 0,0 0 0,0 1 15,0-1-15,0-21 0,-21 22 16,0-22-16,0 21 0,-43 0 15,43-20-15,0-1 0,0-21 16</inkml:trace>
  <inkml:trace contextRef="#ctx0" brushRef="#br1" timeOffset="32812.42">19727 2773 0,'0'0'0,"0"21"16,0 0-16,0 0 15,0 1-15,0 20 0,0 0 0,0 1 16,0-1-16,-21 0 0,0 1 16,21 20-16,0-42 0,-21 22 0,0-1 15,21 0-15,-22-21 0,1 22 16,21-22-16,0 0 0,-21 0 0,0 0 15,21 1-15,-21-22 16,0 0 0,-1 0-16</inkml:trace>
  <inkml:trace contextRef="#ctx0" brushRef="#br1" timeOffset="33400.08">19092 3133 0,'21'0'16,"1"21"-16,20-21 0,-21 0 0,21 0 16,22 0-16,-1 0 0,1 0 15,-1 0-15,1 0 0,-1 0 16,22-21-16,-21 0 0,-1 21 0,-21-22 16,22 1-16,-22 0 0,1 0 15,-1-21-15,-21 20 0,0 1 0,22 0 16,-43-21-16,0 21 0,21-1 15,-42 44 1,21-1 0,0 0-16,-22 21 0,1-21 0,0 22 15,21-1-15,-21 0 0,0 1 0,21-1 16,-21 0-16,21 22 16,0-43-16,0 21 0,-22 1 0,22-1 0,-21-21 15,21 0-15,0 22 16,-21-43-16,21 21 0,0 0 0,0-42 47,0 0-47,0 0 0,21-1 15,0-20-15,1 21 0,-1-21 16,0 20-16,0-20 0,0 0 0,0 21 16,1-1-16,20 1 0,-21 0 15,0 0-15,0 21 0,1 0 0,-1 0 16,-21 21-16,21 0 0,-21 22 15,0-22-15,0 0 16,0 21-16,0-21 0,0 22 0,0-22 0,0 0 16,-21 0-16,21 0 0,-21 1 15,21-1-15,0 0 0,0 0 16,21-21 15,0 0-31,0-21 0,21 21 16,-20-21-16,-1 0 0,0-1 0,0 1 15</inkml:trace>
  <inkml:trace contextRef="#ctx0" brushRef="#br1" timeOffset="33727.89">20553 3260 0,'0'0'0,"21"21"31,0-21-15,21 0-16,-20 0 15,-1 0-15,21 0 0,-21-21 0,22 21 16,-22 0-16,21-21 0,-21-1 0,0 22 16,1-21-16,-22 0 15,-22 21 1,1 0 0,0 0-16,-42 42 15,41-20-15,1-1 0,0 0 16,0 0-16,0 21 0,0-20 0,21-1 15,-22 0-15,22 0 0,0 0 0,0 0 16,0 1-16,22-22 16,-1 21-16,0-21 0,0 0 15,21 0-15,-20 0 0,20 0 16,0 0-16,1 0 0,20-21 0,-21-1 16</inkml:trace>
  <inkml:trace contextRef="#ctx0" brushRef="#br1" timeOffset="34021.73">22183 2900 0,'0'-21'0,"0"42"0,0-63 0,0 20 16,-22 1-16,1 0 16,0 21-16,0 0 0,0 0 0,-22 0 15,22 0-15,0 21 0,-21 0 16,21 22-16,-22-22 0,22 21 0,0 1 15,0-1-15,0 0 0,-1 1 16,1-1-16,21 0 0,0 22 16,0-22-16,0 0 0,0-20 0,0 20 0,0-21 15,0 21-15,21-20 16,1-1-16,-1 0 0,0-21 0,0 21 16,0-21-16,0 0 0,1 0 15,20 0-15,-21 0 0,21 0 0,-20-21 16,-1 0-16,21 0 0,-21-1 0</inkml:trace>
  <inkml:trace contextRef="#ctx0" brushRef="#br1" timeOffset="34388.51">22437 3154 0,'-43'85'31,"22"-64"-31,21 0 0,-21 0 16,21 0-16,0 0 0,0 22 15,0-22-15,0 0 0,0 0 16,0 0-16,21 1 0,0-22 0,22 0 16,-22 0-16,0 0 0,21 0 15,1 0-15,-22 0 0,21 0 0,0-22 16,1 22-16,-22-21 0,21 0 16,-21-21-16,22 21 0,-22-22 0,0-20 15,-21 20-15,0 22 16,0-21-16,0 21 0,-21 0 0,-21-1 15,20 22-15,-20 0 0,21 0 16,-21 0-16,-1 0 16,1 0-16,21 22 0,-22-22 0,22 21 15,-21 0-15,21 21 0,21-21 16,0 1-16,-21-1 0,21 0 0,0 0 16,0 0-16,21-21 0,0 21 0,0-21 15,0 0-15,22 0 0,-22 0 16,21 0-16</inkml:trace>
  <inkml:trace contextRef="#ctx0" brushRef="#br1" timeOffset="34656.36">23304 2794 0,'0'0'0,"0"-21"0,0 0 15,0 42 1,0 0-16,0 0 15,-21 22-15,0-22 0,0 21 0,21 0 16,-21 1-16,0 20 0,-1-20 16,1 20-16,0-21 0,0 1 0,0 20 15,0-20-15,21-1 0,-22-21 16,22 21-16,0-20 0,0-1 0,0 0 16,0 0-16,22 0 15,-1-21-15,0 0 16,0 0-16,0-21 0,22 0 15,-22 21-15,0-21 0</inkml:trace>
  <inkml:trace contextRef="#ctx0" brushRef="#br1" timeOffset="34908.22">23643 2879 0,'0'-21'16,"0"42"-16,0-64 0,0 22 0,-21 42 31,0 1-31,0-1 0,-1 21 15,1-21-15,0 22 16,0-1-16,21 0 0,-21 1 0,0 20 0,-1-21 16,1 1-16,21-1 15,0 0-15,0 1 0,-21-1 0,21-21 16,0 0-16,0 22 0,0-22 16,0 0-16,21-21 15,0 0-15,1 0 16,-1 0-16,0-21 15,0 0-15,0 0 0</inkml:trace>
  <inkml:trace contextRef="#ctx0" brushRef="#br1" timeOffset="35256.01">23728 3217 0,'21'0'31,"0"0"-31,0 0 0,0 0 16,1 0-16,20-21 0,-21 21 16,0 0-16,22-21 0,-22 21 0,0 0 15,0 0-15,-21-21 0,-21 21 32,-21 0-32,20 0 0,1 21 15,-21 0-15,21-21 0,-22 43 16,22-22-16,0 0 0,0 0 15,0 21-15,0-20 0,-1-1 16,22 21-16,-21-21 0,21 22 16,0-22-16,0 0 0,0 0 15,0 0-15,21-21 0,1 0 16,-1 0-16,0 0 0,0 0 0,21 0 16,-20 0-16,20 0 0,0-21 15,1 21-15,-1-21 0,0 0 0</inkml:trace>
  <inkml:trace contextRef="#ctx0" brushRef="#br1" timeOffset="35480.89">24363 3154 0,'0'0'15,"-21"0"1,-1 0-16,1 21 16,0 21-16,0-20 0,0-1 0,0 21 15,21 0-15,-22-20 0,22 20 16,-21-21-16,21 21 0,0-20 0,0 20 15,0-21-15,0 0 0,0 0 16,21-21-16,1 22 0,-1-1 16,0-21-16,0 0 0,21 0 0,-20 0 0,20 0 15,-21 0-15,0 0 0,22 0 16,-1-21-16,-21-1 0,21 1 16,-20 0-16</inkml:trace>
  <inkml:trace contextRef="#ctx0" brushRef="#br1" timeOffset="35743.74">24934 2836 0,'-63'64'16,"63"-43"0,-21 21-16,-1-20 0,1 20 0,0 0 15,0 22-15,-21 20 16,20-20-16,1-22 0,21 1 15,0-1-15,-21 0 0,21 1 16,0-22-16,0 21 0,0-21 0,0 0 16,0 1-16,0-1 0,0 0 15,21-21 1,0 0-16,1-21 16,-1 0-16,0-1 0,0 22 0,0-21 15</inkml:trace>
  <inkml:trace contextRef="#ctx0" brushRef="#br1" timeOffset="36016.58">25336 3196 0,'-21'21'15,"0"1"-15,0-1 16,0 0-16,0 0 0,-22 21 15,22 1-15,0-22 0,0 21 0,0 1 16,-1-22-16,1 0 0,21 21 16,0-21-16,0 1 0,0-1 15,0 0-15,0 0 0,0 0 16,21-21 0,1 0-16,-1 0 0,0 0 0,0 0 15,21 0-15,-20 0 0,20-21 0,-21 21 16,21-21-16</inkml:trace>
  <inkml:trace contextRef="#ctx0" brushRef="#br1" timeOffset="36664.21">25633 3429 0,'21'0'0,"-42"0"0,21 21 31,-21 0-31,-1 1 0,22-1 16,-21 0-16,0 0 0,21 0 15,-21 0-15,21 1 16,0-1-16,0 0 0,0 0 0,0 0 15,0 0 1,21-21 0,-21-21-1,0 0 1,0 0-16,0 0 0,0-22 0,0 22 16,0-21-16,21 0 0,0 20 15,-21-20-15,22 0 0,-1 21 0,0-22 16,0 22-16,21 0 0,-20 0 15,20 21-15,0-21 0,1 21 0,-1 0 16,0 0-16,1 0 0,-1 21 16,-21 0-16,21 0 0,-20 0 15,-1 22-15,-21 20 0,0-21 16,0-20-16,0 20 0,0 0 16,0-21-16,0 1 0,0 20 0,0-21 15,-21 0-15,21 0 16,-22 1-16,1-22 0,0 0 15,0 0 1,21-22 0,0 1-16,0 0 0,0 0 15,21 0-15,0 0 0,0-1 16,1-20-16,20 0 0,0-1 16,1 1-16,-1 0 0,0-1 15,1 1-15,-1 21 0,0-21 0,1 20 16,41 1-16,-41 21 0,-22 0 15,21 0-15,-21 21 0,0 1 16,1-1-16,-22 21 0,0 0 0,0 1 16,0-1-16,0 0 0,-22 1 15,-20 63-15,21-64 16,0-21-16,21 0 0,-21 0 16,21 1-16,-22-1 0,1 0 15,0-21 1,0-21-1,21 0-15,0-1 16</inkml:trace>
  <inkml:trace contextRef="#ctx0" brushRef="#br1" timeOffset="36865.08">26077 2963 0,'-21'-21'16,"42"42"-16,-63-42 0,21 21 0,0-21 0,-1 21 15,1 0 48,0 0-47,0 0-16,0 0 0</inkml:trace>
  <inkml:trace contextRef="#ctx0" brushRef="#br1" timeOffset="37055.99">24850 3006 0,'-43'21'0,"86"-42"0,-107 42 0,64 0 16,21-21-16,0 0 16,22 21-16,-22-21 0,21 0 15,22 0-15,-22 0 0,0 0 0,1 21 16,20-21-16,-20 0 0,-1 0 15,-21 0-15,21 0 0,-20 0 0,-1 0 16</inkml:trace>
  <inkml:trace contextRef="#ctx0" brushRef="#br0" timeOffset="48772.23">1820 5863 0,'0'-21'0,"0"0"16,0 0-16,0 0 15,0-1-15,0 1 16,0 0-16,-21 0 0,0 0 16,0 21-16,0 0 0,-1 0 0,1 0 15,-21 0-15,0 0 0,-1 21 16,1 0-16,0 21 0,-22 1 0,22-1 16,-1 0-16,1 1 0,0-1 15,21 0-15,-22 22 16,22-22-16,0 1 0,0 20 0,21-21 0,0 22 15,0-22-15,0 1 0,21 20 16,0-21-16,0-20 0,22 20 16,-1-21-16,21 0 0,-20 0 0,20-21 15,1 0-15,-1 0 0,1 0 16,-1-21-16,1 0 0,42-42 16,-43 41-16,-21-20 0,22 21 15,-22-21-15,1-1 0,-1 1 16,-21 21-16,21-22 0,-20 1 0,-1 21 15,0-21-15,-21 20 0,0 1 16,21-21-16,-21 21 0,0 0 16,0 42-1,0 0-15,-21 0 16,21 0-16,-21 0 0,0 22 16,21-22-16,-22 21 0,22 1 15,-21-22-15,21 21 0,0 0 16,0 1-16,0-22 0,0 0 0,0 21 15,21-20-15,1-22 0,20 0 16,-21 0-16,21 0 0,1 0 16,-1 0-16,0-22 0,22 1 0,-22 0 15,1 0-15,-22 0 0,21 0 0,-21-22 16,0 22-16,1 0 0,-22-21 16,0 20-16,0 1 0,0-21 0,-22 21 15,1 0-15,0-1 0,0 1 16,-21 0-16,-1 21 0,22 0 0,-21 0 15,21 0-15,-22 0 0,22 0 16,0 0-16,0 0 0,0 0 16,-1 0-16,44 0 31,20-21-31,-21 0 0,21 21 16,1-21-16,-1 21 0,0-22 0,1 22 15,-1 0-15,0 0 0,22 0 0,-22 0 16,-21 0-16,22 0 0,-1 0 15,-21 0-15,22 22 0,-22-1 0,0 0 16,0 0-16,-21 0 0,0 0 16,21 1-16,-21-1 0,0 0 0,0 21 15,0-21-15,0 1 16,0 20-16,0-21 0,0 0 0,0 22 16,0-22-16,0 0 0,0 0 0,0 0 15,0 0 1,-21-21-16,21-21 15,-21 0-15,21 0 16,0 0-16,-21 0 0,21-22 0,0 22 16,0-21-16,0 21 0,0-22 15,0 1-15,0 21 0,0-22 0,21 1 16,0 21-16,0-21 0,0 20 16,22 1-16,-1 0 0,0 0 0,1 21 15,105 0 1,-106 21-16,1 0 0,-22 0 15,21 1-15,-21-1 0,-21 21 0,0-21 16,0 22-16,0-22 0,0 21 16,0-21-16,0 22 0,0-22 0,-21 21 15,21-21-15,-21 0 0,0 1 16,21-1-16,0 0 0,0 0 16,0-42-1,0 0-15,21 0 16,0-1-16,0 1 0,0-21 0</inkml:trace>
  <inkml:trace contextRef="#ctx0" brushRef="#br0" timeOffset="49016.09">4022 5588 0,'0'0'15,"0"21"-15,0 0 0,0 1 16,0 20-16,0 0 0,0 22 0,0-22 15,0 22-15,0-22 0,-22 21 16,22-20-16,-21 20 0,21 22 16,0-43-16,0 1 0,-21-22 15,21 21-15,0-21 0,0 0 16,0 1-16,0-1 0,0 0 0,21-21 0,0 0 16,1 0-16,-1 0 15,0-21-15,0 0 0,-21-1 16,0 1-16,21 0 0</inkml:trace>
  <inkml:trace contextRef="#ctx0" brushRef="#br0" timeOffset="49185.99">3768 6138 0,'0'0'0,"-64"0"31,85 0-31,0 0 0,1 0 0,-1 0 16,21 0-16,0 0 15,1 0-15,-1 0 0,0-21 0,1 21 16,-1 0-16,0-21 0,-20 21 16,20 0-16</inkml:trace>
  <inkml:trace contextRef="#ctx0" brushRef="#br0" timeOffset="49911.58">4784 6075 0,'0'0'0,"21"0"0,0-21 16,-21 0-16,0-1 15,0 1-15,0 0 16,0 0-16,-21 21 0,0-21 0,-1 0 16,1-1-16,0 22 0,0 0 15,0-21-15,0 21 0,-1 0 0,-20 0 16,21 21-16,-43 22 15,43-22-15,-21 0 0,21 21 0,-22 1 16,22-22-16,0 21 0,0-21 0,0 22 16,21-1-16,0-21 0,0 22 15,0-22-15,0 0 0,0 21 16,0-21-16,21-21 0,0 22 16,0-22-16,0 21 0,1-21 0,20 0 15,-21 0-15,21-21 0,-20-1 0,20 1 16,0 0-16,-21 0 0,22 0 15,-22 0-15,21-1 0,-21-20 0,1 21 16,-1-21-16,0 20 0,0-20 16,-21 21-16,0 0 0,0 0 0,0-1 15,0 1-15,0 42 32,0 1-32,-21-1 0,21 0 0,-21 0 15,21 21-15,0-20 0,-21-1 16,21 21-16,0-21 0,0 0 15,0 1-15,0-1 0,0 0 0,0 0 16,21 0-16,0-21 0,0 0 16,0 0-16,0 0 0,22 0 0,-22 0 15,21 0-15,-21-21 0,64-21 16,-64 21-16,22-1 0,-22 1 16,0 0-16,0 0 0,21-21 0,-20 20 15,-1 1-15,-21 0 0,21-21 0,0 21 16,-21 42 15,0 0-31,0 0 16,-21 0-16,21 0 0,-21 1 15,21-1-15,0 21 0,0-21 16,0 0-16,0 1 16,0-1-1,21-42 16,-21-1-31,21 1 0,-21 0 0</inkml:trace>
  <inkml:trace contextRef="#ctx0" brushRef="#br0" timeOffset="50236.39">5397 5779 0,'-21'-22'0,"42"44"0,-42-65 16,0 22-16,0 21 15,0 0-15,0 0 16,21 21-16,0 0 15,21-21 1,0 0 0,0 0-16,0 0 0,0-21 15,1 21-15,-1-21 0,-21 0 0,0 0 16,0 0-16,0-1 16,0 1-16,0 0 0,-21 21 0,-1 0 15,1 0-15,0 0 16,0 0-16,-21 21 0,20-21 15,22 21-15,-21 1 0,0-1 0,0 0 16,21 0-16,0 0 0,0 0 16,0 1-16,0 20 0,0-21 0,0 0 15,0 0-15,0 1 16,21-22-16,0 21 0,0-21 0,1 0 16,-1 0-16,0 0 0</inkml:trace>
  <inkml:trace contextRef="#ctx0" brushRef="#br0" timeOffset="50716.12">5905 5948 0,'-21'0'31,"21"21"-15,-21 0-16,0-21 0,21 21 15,0 1-15,0-1 0,0 0 16,0 0-16,0 0 0,0 0 0,0 1 0,0-1 15,0 0-15,0 0 0,0 0 16,0 0-16,0 1 0,0-1 16,0 0-16,0 0 0,0-42 47,0 0-32,0 0-15,0-1 0,0 1 16,0-21-16,21 21 0,0-22 0,0 22 15,22-21-15,-22 0 0,21-1 16,-21 1-16,22 21 0,-1-22 0,0 22 16,1 0-16,-1 0 0,-21 21 0,22 0 15,-1 0-15,-21 0 0,21 21 16,-20 0-16,-1 22 0,0-22 0,-21 0 16,0 42-16,0-20 0,0-22 15,0 21-15,-21-21 0,0 22 16,-1-22-16,1 0 0,0 0 15,0 0-15,21 1 0,-21-1 16,0-21-16,42 0 31,0-21-31,0-1 0,0 22 16</inkml:trace>
  <inkml:trace contextRef="#ctx0" brushRef="#br0" timeOffset="51140.87">7133 5990 0,'21'-21'0,"-42"42"0,85-84 16,-43 42-16,-21-1 0,21 1 0,-21 0 15,0 0-15,0 0 16,-21 21-16,0 0 0,-22 0 16,22 0-16,0 0 0,0 0 15,0 21-15,-22 0 0,22-21 16,0 21-16,0 0 0,-22 22 15,43-22-15,-21 0 0,21 0 16,0 0-16,0 1 0,21-22 16,1 21-16,-1-21 0,21 21 0,-21-21 15,22 21-15,-22-21 0,21 21 16,-21-21-16,22 21 0,-1 1 16,-21-22-16,-21 21 0,21 0 15,-21 0-15,0 0 16,-21-21-16,0 0 15,-43 21-15,43 1 0,-21-22 16,21 0-16,-22 0 0,1 0 0,21 0 16,-21 0-16,20 0 0,-20 0 15,21 0-15,0 0 0,0 0 0,-1 0 16,1 0-16,42 0 31,1 0-31,-1 0 0,21-22 16,-21 22-16,22-21 0</inkml:trace>
  <inkml:trace contextRef="#ctx0" brushRef="#br0" timeOffset="51445.7">7916 5630 0,'0'0'0,"0"-21"15,-21 21-15,0 0 16,0 0-16,21 21 0,-21 1 16,-1-1-16,1 21 0,0-21 0,0 22 15,0-22-15,0 21 0,-1 0 0,1 1 16,0-1-16,0-21 0,0 22 16,0-1-16,-1-21 0,22 0 0,0 22 15,0-22-15,0 0 0,0 0 16,0 0-16,22 0 0,-1-21 0,0 22 15,21-22-15,43 0 0,-43 0 16,22 0-16,-22 0 0,0 0 0,22 0 16,-22 0-16,1-22 15</inkml:trace>
  <inkml:trace contextRef="#ctx0" brushRef="#br0" timeOffset="51744.53">8403 5609 0,'0'0'16,"0"-21"-16,21 21 0,0-21 0,1 0 0,-1 21 16,0 0-16,21 0 0,-21 0 0,43 0 15,-22 0-15,22 0 0,-22 21 16,22 0-16,-1 21 0,-21 1 0,1-22 16,20 85-1,-42-64-15,-21 0 0,0 22 0,0-22 16,0 1-16,-21-1 0,0 0 0,-21-21 15,21 22-15,-22-1 0,1-21 0,0 0 16,-1 1-16,1 20 0,21-42 16,-22 21-16,22 0 0,0-21 0,0 0 15,21 21-15,21-42 32,0 21-32,22-21 0,-22 0 0,21 0 15</inkml:trace>
  <inkml:trace contextRef="#ctx0" brushRef="#br0" timeOffset="52124.31">9546 5948 0,'-21'0'0,"42"0"0,-21 0 31,21 0-31,22 0 0,-1 0 16,0 0-16,22 0 0,-1 0 16,1 0-16,-1 0 0,22 0 0,-22 0 15,22 21-15,-21-21 0,20 0 16,-20 0-16,-1 0 0,1 0 0,-1 0 15,43 0-15,-64 0 0,1 0 16,-1 0-16,0 0 0,1 0 16,-22 0-16,0-21 0,0 21 0,-21-21 15,0 0-15,0-1 16,-21 22-16,0-21 16,0 21-16,0-21 0,-22 0 15,22 0-15</inkml:trace>
  <inkml:trace contextRef="#ctx0" brushRef="#br0" timeOffset="52436.13">10541 5736 0,'0'0'0,"-21"0"0,0 0 15,21 21 17,21-21-32,21 0 0,-21 0 0,0 22 15,22-22-15,-22 0 0,21 0 0,43 21 16,-43-21-16,1 0 15,-1 21-15,-21-21 0,21 0 0,-20 0 16,-1 21-16,0-21 0,-21 21 16,0 0-16,0 1 15,-42-1-15,20-21 0,1 21 16,-21 0-16,0 0 0,20 0 0,-20 1 16,21-1-16,-21 0 0,-1 0 15,22 0-15,0 0 0,-21 1 0,20-22 16,1 21-16,-42 0 15,42 0-15,-1-21 0,22 21 0,-21-21 16,0 0-16,0 21 0,0-21 0,0 22 16,-1-22-16</inkml:trace>
  <inkml:trace contextRef="#ctx0" brushRef="#br1" timeOffset="66665.82">12954 5334 0,'0'0'0,"-21"0"0,0 0 0,-1 0 16,-20 0-16,21-21 0,0 21 15,0 0-15,-1 0 0,1 0 16,42 0-1,1 0 1,20 0-16,-21 0 0,43 0 0,-22-21 16,21 21-16,1 0 0,-1-21 15,1 21-15,-22 0 0,22 0 0,-1 0 16,-20 0-16,-1 0 0,0 0 16,1 0-16,-22 0 15,-42 0 1,-1 0-16,1 0 0,-21 0 15,0 0-15,20 0 0,-62 21 16</inkml:trace>
  <inkml:trace contextRef="#ctx0" brushRef="#br1" timeOffset="66940.66">13060 5313 0,'-21'21'31,"21"0"-31,0 0 0,-22-21 15,22 22-15,-21-1 0,21 21 16,0-21-16,0 22 0,0-1 0,0-21 16,-21 21-16,21 1 0,0-1 15,-21 0-15,21-20 0,0 20 0,0 0 16,-21 1-16,0-1 16,21-21-16,0 0 0,-22 0 0,22 1 15,0-1-15,22-21 31,-1 0-31,0 0 0,0-21 16,0-1-16,22 1 0,-22 0 0,21-21 0,-21 21 16,22-22-16</inkml:trace>
  <inkml:trace contextRef="#ctx0" brushRef="#br1" timeOffset="67272.48">13504 5567 0,'0'0'0,"21"0"15,-42 21 16,0 0-31,21 22 0,0-22 0,-21 0 16,0 0-16,21 21 0,0-20 0,0 20 16,0-21-16,0 0 0,0 0 15,0 1-15,0-1 0,0 0 0,42 0 16,-21-21-16,0 0 0,22 0 0,-22 0 16,21 0-16,1 0 0,-22 0 15,21-21-15,0 21 0,1-21 16,-1 0-16,-21-1 0,0-20 0,1 21 15,-22-21-15,0-1 16,0 22-16,-43-21 0,1 21 16,21-1-16,-22 22 0,1 0 15,21 0-15,-21 0 0,20 0 0,-20 0 16,21 0-16,0 0 0,0 22 16,-1-1-16,22 0 0,0 0 15,0 0-15,0 0 16,22-21-16,-1 22 0</inkml:trace>
  <inkml:trace contextRef="#ctx0" brushRef="#br1" timeOffset="68426.03">15134 5588 0,'0'0'0,"21"-21"0,0 21 0,-21-21 0,22 0 15,-22-1-15,0 1 16,0 0-16,0 0 16,0 0-1,-22 21 17,1 21-17,0 0 1,0 0-16,0 0 0,0 22 15,21-1-15,-22-21 0,1 22 16,0-1-16,0 0 0,21-21 0,0 22 16,-21-1-16,21-21 0,0 22 0,0-22 15,0 0-15,0 0 0,21 0 16,0 0-16,0 1 0,22-22 0,-1 0 16,-21 0-16,21 0 0,1 0 15,-1 0-15,0 0 0,1-22 0,-1 1 16,22 0-16,-22 0 0,0-21 0,22-43 15,-22 43-15,-21-1 16,0 1-16,1-22 0,20-41 16,-42 62-16,0 1 0,0 0 15,21 20-15,-21-20 0,0 21 0,0 0 16,0 42 0,0 0-16,0 0 15,-21 0-15,21 22 0,-21-1 16,21 0-16,-21 1 0,21-1 0,-22 0 15,1 22-15,21-22 0,-21 1 16,21-1-16,0-21 0,0 21 0,-21-20 16,21-1-16,0 0 0,0 0 0,0 0 15,21-21 1,0-21 0,-21 0-16,21 0 0,1 0 15,-1-1-15,-21 1 0,21-21 0,0 21 16,0-22-16,0 1 0,1 21 15,-22 0-15,21 0 0,0-1 0,0 1 16,0 21-16,0 0 16,1 21-16,-1 1 15,-21-1-15,0 0 0,0 0 0,21 0 16,-21 22-16,0-22 0,21 21 16,-21 0-16,0-20 15,21-1-15,0 0 0,1 0 0,-1 0 16,0-21-16,0 0 15,21 0-15,-20 0 0,20 0 0,0 0 16,-21 0-16,22-21 0,-1 21 0,0-21 16,1 0-16,-1 0 0,-21-1 15,22-20-15,-22 21 0,0-21 0,0 20 16,0-20-16,-21 21 0,0-21 16,0-1-16,0 22 0,0 0 0,0 0 15,0 0-15,-21 21 16,0 0-16,0 0 0,0 21 15,-1 0-15,1 0 0,0 21 0,-21 22 16,42-43-16,0 21 16,-21-20-16,21 20 0,0-21 15,0 21-15,0-20 0,0-1 0,21 0 16,0 0-16,0-21 0,-21 21 0,21-21 16,0 0-16,22 0 0,-22 0 15,0 0-15,43 0 0,-43 0 16,21 0-16,-21-21 0,22 0 0,-22 0 15,21 0-15,-21-1 16,22-20-16,-1 21 0,-21-21 0</inkml:trace>
  <inkml:trace contextRef="#ctx0" brushRef="#br1" timeOffset="69123.53">17272 5461 0,'0'-21'16,"0"42"-16,-21-42 15,0 21 1,-1 21-16,1 0 0,-21 22 0,21-22 15,0 21-15,-1 0 0,1-20 16,0 20-16,21 0 0,-21-21 0,21 22 16,0 20-16,0-42 0,0 1 15,21-1-15,0 0 0,0 0 16,1-21-16,20 0 0,-21 21 0,21-21 16,1 0-16,-1 0 0,0 0 0,1 0 15,-1-21-15,0 0 16,1 0-16,-1 0 0,0-1 0,1-20 15,-22 21-15,21-21 0,-21-22 0,22 22 16,-22-1-16,0-20 0,0 21 16,0-1-16,-21-84 15,0 85-15,0 21 0,0 0 16,0-1-16,0 1 0,0 42 16,-21 1-1,0 20-15,0-21 0,21 21 16,-21 1-16,0-1 0,21 0 0,-22 22 15,22-22-15,-21 1 0,0 41 16,21-63-16,0 22 0,0-22 16,0 0-16,0 0 0,0 0 15,0 1-15,21-22 32,0 0-32,1-22 15,-1 1-15,0 0 0,0-21 0,0 21 16,0-1-16,22-20 0,-22 21 15,0-21-15,0 20 0,0 1 0,1 0 16,-1 0-16,0 0 0,0 21 0,0-21 16,0 21-1,-42 0 1,0 0 0,0 21-16,0 0 15,0 0-15,21 0 0,-22 0 0,1 22 16,0-22-16,21 0 0,0 21 0,0-20 15,0-1-15,0 21 0,0-21 16,0 0-16,0 1 0,0-1 0,21 21 16,0-42-16,1 0 15,-1 21-15,0-21 0,0 0 16,0 0-16,22 0 16,-22 0-16,0 0 0,0-21 0,0 21 0,22-21 15</inkml:trace>
  <inkml:trace contextRef="#ctx0" brushRef="#br1" timeOffset="69420.36">19685 5207 0,'0'0'0,"-42"21"31,42 0-31,-22 22 0,1-22 0,21 21 16,-21 1-16,21 20 16,-21-21-16,21 22 0,-21-22 0,0 1 15,21 20-15,0-21 0,0 1 0,-22-1 16,22-21-16,-21 22 0,21-22 16,0 0-16,0 0 0,0 0 0,0 0 15,0 1-15,21-22 16,1 0-1,-1-22-15,21 1 0,-21 0 0,0 0 16,22-21-16</inkml:trace>
  <inkml:trace contextRef="#ctx0" brushRef="#br1" timeOffset="70081.61">20045 5292 0,'21'-21'0,"-42"42"0,42-64 0,-21 22 15,0 42 1,-21 1-1,21-1-15,-21 21 0,-1 0 0,22-20 16,0 41-16,-21-21 0,21 1 0,-21 20 16,21-20-16,-21-1 0,21 0 15,-21 1-15,21-1 0,0-21 0,0 21 16,-21-20-16,21-1 0,0 0 0,-22 0 16,22 0-1,22-42 1,-1 21-1,0-21-15,0 0 0,0 0 16,0-22-16,1 22 0,-1-21 0,0-1 16,0 22-16,0-21 0,0 21 15,1 0-15,-1-1 0,-21 1 0,21 21 16,0 0-16,-21 21 16,0 1-16,0-1 0,0 21 15,0-21-15,0 0 0,0 1 16,0 20-16,21-21 0,0 0 0,-21 0 0,22 1 15,-1-1-15,0 0 0,0 0 16,0-21-16,22 0 16,-22 0-16,0 0 0,21 0 0,-21 0 15,22 0-15,-22 0 0,21 0 16,-21-21-16,22 0 0,-1 21 0,-21-43 16,22 22-16,-22 0 0,21-21 0,-21-1 15,0 22-15,1-21 0,-1 0 16,0-22-16,-21 43 0,0 0 15,0 0-15,-21 21 0,0 0 16,-1 0-16,-20 21 0,21 0 16,0 0-16,0 21 0,-1 1 0,1-22 15,0 21-15,21-21 0,0 22 16,0-22-16,0 21 0,0-21 16,0 1-16,0-1 0,21 0 0,0 0 15,1 0-15,-1-21 16,21 0-16,-21 0 0,0 0 0,22 0 15,-22 0-15,21 0 0,-21-21 0,22 21 16,-22-21-16,0 0 0,21 0 16,-20-1-16,-1 1 0,0 0 15,0-42-15,-21 41 0</inkml:trace>
  <inkml:trace contextRef="#ctx0" brushRef="#br1" timeOffset="70308.55">19685 5588 0,'-42'0'0,"84"0"0,-106 0 0,43 0 0,0 21 16,42-21 0,0 0-16,22 0 15,-22 0-15,21 0 0,1 0 16,-1 0-16,-21 0 0,21 0 0,1 0 15,-1-21-15,0 21 0,-20 0 0,20-21 16,-21 21-16,0-21 16,0 21-16</inkml:trace>
  <inkml:trace contextRef="#ctx0" brushRef="#br1" timeOffset="70949.7">22585 5546 0,'0'-21'0,"0"42"0,-21-42 0,-1 21 0,1-22 16,0 22-16,0 0 0,0 0 15,0 0-15,-22 0 0,22 0 0,0 0 16,-21 22-16,20-1 0,1 0 16,0 21-16,-21-21 0,-1 64 15,43-43-15,0 1 0,-21-22 0,21 21 16,0 1-16,0-22 0,0 0 16,0 0-16,21 0 0,-21 0 0,43 1 15,-22-1-15,0-21 0,21 0 16,1 0-16,-1 0 0,0 0 15,-20 0-15,20 0 0,0 0 0,-21-21 16,22-1-16,-22 1 0,0 0 0,0 0 16,0 0-16,1-22 0,-22 1 15,0-21-15,0 20 0,0 1 16,0 0-16,0 20 0,0-20 16,0 21-16,-22 21 0,1-21 0,0 21 15,0 0-15,0 0 0,0 0 16,-1 0-1,22 21-15,-21-21 0,21 21 0,0 0 16,0 0-16,21-21 16,1 0-16,20 0 15</inkml:trace>
  <inkml:trace contextRef="#ctx0" brushRef="#br1" timeOffset="71784.25">23177 5334 0,'0'0'0,"43"-85"32,-43 107-17,0-1-15,0 21 16,-21-21-16,-1 22 0,1-22 0,21 21 16,-21 22-16,21-22 0,-21 0 15,21 1-15,0 20 0,-21-21 16,21 1-16,0-1 0,0-21 0,0 22 15,0-22-15,0 21 0,0-21 16,0 0-16,0 1 0,0-44 31,0 1-15,0 0-16,0 0 0,0 0 16,0-22-16,21 22 0,0-21 0,0 21 15,0-22-15,1 22 16,-1 0-16,0-21 0,21 21 0,-21-1 15,22 22-15,-22-21 0,21 21 0,22 0 16,-43 0-16,21 21 16,-21 1-16,1-1 0,-1 0 0,0 21 15,-21 1-15,0-22 16,0 0-16,0 0 0,-42 21 0,20-20 16,1-1-16,-21 0 0,21-21 0,-22 21 15,-20 0-15,21-21 16,20 21-16,1-21 0,0 0 0,0 0 15,42 0 17,0 0-32,0 0 0,1 0 15,20 0-15,-21-21 0,0 21 0,22 0 16,-22 0-16,21 0 16,-21 0-16,22 0 0,-1 0 0,43-21 15,-43 0-15,0 21 0,1-21 16,-1 21-16,0-21 0,1-1 15,-1 1-15,-21 0 0,21 0 0,-20-21 16,-1 20-16,0 1 0,0 0 16,-21 0-16,0 0 0,0 42 31,-21 0-31,0 0 0,0 22 16,-1-22-16,1 21 0,0 0 0,0 1 15,0 41-15,0-20 16,21-22-16,-22 1 0,22-1 15,-21 21-15,21-20 0,0 20 0,0-20 16,0-1-16,-21 0 0,21 22 0,-21-22 16,21-21-16,-21 22 0,21-1 15,0 0-15,0-21 0,-21 1 0,21-1 16,0 0-16,0 0 0,-22 0 16,22-42 15,0 0-31,0-21 0,0 20 15,0-20-15,22 0 0</inkml:trace>
  <inkml:trace contextRef="#ctx0" brushRef="#br1" timeOffset="71964.16">24024 5440 0,'0'-21'0,"0"42"0,0-85 0,-21 43 16,0 0-16,0 21 15,-1 0-15,1 0 0,21 21 16,0 0 0,0 1-16,0-1 15,21-21-15,1 21 0,-1-21 16</inkml:trace>
  <inkml:trace contextRef="#ctx0" brushRef="#br1" timeOffset="72263.99">24426 5736 0,'0'0'0,"43"-21"31,-43 0-31,0 0 0,21 21 16,-21-21-16,21-1 0,-21 1 16,0 0-16,0 0 0,0 0 15,-21 21 1,0 21-1,-1 0-15,1 21 0,0-20 0,0 20 16,0-21-16,0 21 0,-1 1 16,1-1-16,0-21 0,21 22 0,-21-22 15,21 0-15,0 21 0,0 1 16,21-43-16,0 21 0,0 0 16,1-21-16,20 0 0,-21 0 0,21 0 15,1 0-15,-1-21 0,0 0 0,1-1 16</inkml:trace>
  <inkml:trace contextRef="#ctx0" brushRef="#br1" timeOffset="72728.72">25019 5652 0,'0'-22'0,"0"44"0,0-65 0,-21 43 32,0 21-32,-1 1 0,1-22 0,0 42 15,0-21-15,0 0 0,0 0 0,-1 22 16,1-22-16,21 21 0,-21-21 15,21 1-15,0 20 0,0-21 16,0 0-16,0 0 0,0 1 0,21-22 0,0 21 16,1-21-16,-1 0 0,21 0 15,-21 0-15,0 0 0,22 0 16,-1 0-16,-21 0 0,43-43 16,-22 22-16,-21-21 0,22 0 15,-1-1-15,-21 1 0,21-22 0,-20 22 16,20-21-16,-21-1 0,21 22 15,-20-1-15,-1 1 0,0 0 0,-21-1 16,0 22-16,0 0 0,-21 63 31,0-20-31,-1-1 16,1 21-16,0 0 0,0 1 0,0-1 16,0 22-16,21-22 0,-22 0 15,1 22-15,21-22 0,-21 0 16,21 1-16,0-1 0,0-21 0,0 22 15,0-22-15,21 0 0,0 0 16,1 0-16,20 0 0,-21-21 16,0 0-16,0 0 0,1 0 0,20 0 15,-21 0-15,43 0 16,-22-21-16,-21 0 0,0 0 16,22-21-16</inkml:trace>
  <inkml:trace contextRef="#ctx0" brushRef="#br1" timeOffset="72928.6">25336 5736 0,'0'0'0,"-21"0"0,42 0 31,1 0-31,-1 0 0,21 0 0,0 0 16,-20 0-16,20 0 0,0 0 15,1 0-15,-1 0 0,0 0 0,1-21 16,-1 0-16,0 21 0,1 0 15,-22-21-15,0 21 16,-63 0-16,-1 0 0</inkml:trace>
  <inkml:trace contextRef="#ctx0" brushRef="#br1" timeOffset="73533.25">13208 7366 0,'-21'0'31,"21"21"-31,0 22 16,-21-22-16,21 21 0,-22-21 16,1 22-16,0 20 15,0-21-15,0-20 0,0 20 0,-1-21 16,22 0-16,0 0 0,-21 1 16,21-1-16,-21 0 0,42-21 31,0-21-16,-21 0-15</inkml:trace>
  <inkml:trace contextRef="#ctx0" brushRef="#br1" timeOffset="73726.14">13102 7133 0,'0'0'0,"-21"-21"0,0 0 0,-22 21 0,22 0 0,0-21 16,0 21-1,0 0-15,0 0 16,42 0 0,0 0-1,21 21-15,-21 0 0,1-21 16,20 21-16,-21 0 0,0-21 0,22 22 0</inkml:trace>
  <inkml:trace contextRef="#ctx0" brushRef="#br1" timeOffset="74177.89">13631 7239 0,'21'21'0,"-42"-42"0,42 63 0,-21-20 15,0-1-15,0 0 0,0 21 16,0-21-16,0 1 0,0 20 0,0-21 16,0 21-16,0-20 0,0 20 15,0-21-15,0 0 0,0 0 0,0 22 16,0-22-16,0 0 0,0 0 15,0 0-15,0 1 16,-21-22 0,21-22-16,0 1 15,0 0-15,0 0 16,0 0-16,0 0 0,0-1 16,21-20-16,-21 21 0,43-21 0,-22-1 15,21 1-15,1-22 0,-1 22 0,21 0 16,1 21-16,-1-22 0,1 22 15,-1 21-15,1 0 0,42 21 16,-64 0-16,-21 22 0,0-1 0,1 0 16,-22 1-16,0-1 0,0 0 15,0 1-15,-22-1 0,1-21 0,0 22 16,-42 20-16,41-42 0,-20 0 16,21 1-16,0-1 0,21 0 15,21-21 1,0 0-1,0-21-15,22 0 0,-22-1 16,21 1-16,-21 0 0</inkml:trace>
  <inkml:trace contextRef="#ctx0" brushRef="#br1" timeOffset="74530.69">14944 7408 0,'21'0'0,"-42"0"0,63 0 15,-42-21-15,-21 21 16,0 0-16,-22 0 15,22 0-15,0 21 16,-21-21-16,20 22 0,-20-1 0,21 0 16,0-21-16,0 21 0,-1 0 0,1 0 15,21 1-15,0-1 16,21 0-16,1 0 0,-1-21 16,0 21-16,0-21 0,21 21 0,-20 1 15,20-22-15,0 21 0,-21-21 16,22 21-16,20 0 0,-42 0 15,1-21-15,-22 21 0,0 1 16,-22-22-16,1 21 16,-21-21-16,21 0 0,-22 0 15,1 0-15,21 0 0,-21 0 16,-1 0-16,22 0 0,0 0 0,0 0 16,0 0-16,-1 0 0,22-21 15,0-1-15,0 1 16,22 0-16,-1 0 0,0 21 15,0-21-15</inkml:trace>
  <inkml:trace contextRef="#ctx0" brushRef="#br1" timeOffset="74749.56">15579 7430 0,'0'0'15,"0"21"-15,0 0 16,0 0-16,0 0 0,0 0 0,-22 1 15,1-1-15,21 21 0,-21-21 0,0 0 16,21 1-16,-21-1 0,21 0 0,0 0 16,0 0-16,0 0 15,21-42 17,-21 0-32,21 0 15,-21 0-15</inkml:trace>
  <inkml:trace contextRef="#ctx0" brushRef="#br1" timeOffset="74904.47">15515 7239 0,'0'0'0,"0"-42"0,0 21 15,-21-1-15,0 22 16,0 0-16,-1 0 16,22 22-16,0-1 15,0 0-15,22 0 0,-1-21 16,0 21-16,42 22 0,-41-22 15</inkml:trace>
  <inkml:trace contextRef="#ctx0" brushRef="#br1" timeOffset="75596.08">16446 7387 0,'0'0'0,"0"-21"0,0 0 16,-84 0-1,63 21-15,-22 0 0,1 0 0,21 21 16,-22-21-16,1 42 0,0-21 16,-1 1-16,1 20 0,0 0 0,21-21 15,-43 64-15,22-64 0,21 22 16,-1-22-16,22 21 0,0-21 16,0 0-16,0 1 0,0-1 0,22-21 15,-1 21-15,0-21 0,21 0 0,-21 0 16,22 0-16,-1 0 15,-21 0-15,22 0 0,-1-21 0,0 21 16,1-21-16,-1-1 0,-21-20 0,21 21 16,-20 0-16,-1-22 0,0 1 15,21-21-15,-21 20 0,1-84 16,-1 64-16,0-1 0,0 1 16,0 20-16,0-20 0,-21 21 0,0-1 15,22 22-15,-22-21 0,0 21 16,-22 42-1,1 0-15,0 21 16,0 1-16,0-1 0,0 0 0,-1 22 16,22-1-16,-21-20 0,0 20 15,21 1-15,0-22 0,0 21 16,0-20-16,0-1 0,0-21 0,0 22 16,0-22-16,21 21 0,0-21 0,1 0 15,-1-21-15,0 22 0,0-22 0,21 0 16,1 0-16,-22 0 0,21 0 15,22-22-15,-22 1 0,0 0 16,-20 0-16,20 0 0,0-22 0,-21 22 16,22-63-1,-22 41-15,0 22 0,-21-21 0,21-1 16,-21 22-16,0 0 0,-21 21 16,0 0-16,0 21 15,0 0-15,-1 22 0,1-22 0,0 21 16,0-21-16,21 22 0,0-1 0,0-21 15,0 0-15,0 22 0,0-22 16,0 0-16,21 0 0,0-21 0,64 21 16,-64-21-16,21 0 15,1 0-15,-1 0 0,0 0 0,22-21 16,-22 0-16</inkml:trace>
  <inkml:trace contextRef="#ctx0" brushRef="#br1" timeOffset="76355.64">19156 7535 0,'0'-21'32,"0"0"-32,0 0 15,0 0 1,0 0-16,0-1 0,21 1 16,-21-21-16,0 21 0,0-22 0,0 22 15,0-21-15,0 21 0,-21-22 16,0 1-16,-1 21 0,1 0 0,0 0 15,-21-1-15,-1 1 0,22 21 0,-21 0 16,0 0-16,-1 21 0,1 1 16,0-1-16,20 21 0,-20 0 0,0 1 15,21-1-15,-22 0 0,22 1 16,-21 63-16,42-85 0,0 63 16,0-41-16,0-22 0,21 0 15,0 0-15,0 0 0,22 1 16,-1-22-16,0 0 0,1 0 15,-1 0-15,0-22 0,22 1 0,-22 0 16,0 0-16,1-21 0,-1 20 0,0-20 16,-20 21-16,20-21 0,-21-1 15,0 1-15,-21 0 0,0-1 16,0 22-16,0 0 0,0 42 16,-21 21-1,0-20-15,0 20 0,21-21 0,0 21 16,-21 1-16,21-1 0,0 0 0,0-20 15,0 20-15,0 0 0,0-21 16,0 1-16,0 20 0,21-21 16,0-21-16,0 21 0,21 0 0,-20-21 15,20 0-15,0 0 0,1 0 16,62 0-16,-41-21 0,-22 0 16</inkml:trace>
  <inkml:trace contextRef="#ctx0" brushRef="#br1" timeOffset="76616.49">20468 6964 0,'0'-42'0,"0"84"0,0-106 0,0 43 15,0-21-15,-21 21 16,0 0-16,0 21 0,-1 0 0,-20 0 16,21 21-16,-21-21 0,20 42 15,-20-21-15,21 22 0,-21-1 0,20 0 16,-20 1-16,21 20 0,0 1 0,-22 41 15,22-41-15,21-22 16,0 22-16,0-22 0,0 0 0,0 1 16,21-1-16,1-21 0,-1 0 0,21 1 15,-21-1-15,43 0 0,84-21 16,-106 0-16,22 0 16,-1-21-16,-20 0 0,20-1 0</inkml:trace>
  <inkml:trace contextRef="#ctx0" brushRef="#br1" timeOffset="76992.28">20976 7239 0,'0'0'16,"-21"0"-1,0 21-15,0 0 16,-1 1-16,1 20 0,0-21 0,0 0 16,0 22-16,21-22 0,-21 21 15,21-21-15,-22 22 0,22-22 16,0 0-16,0 0 0,0 0 0,22 43 15,-1-64-15,0 0 16,0 21-16,0-21 0,22 0 16,-22 0-16,21 0 0,-21-21 15,22 21-15,-22-21 0,0-1 0,21 1 16,-21 0-16,1 0 0,-1-21 16,0 20-16,0-20 0,-21 0 0,0-22 15,0 22-15,0 21 0,-21-22 16,0 22-16,-22 0 0,22 21 15,-21 0-15,-22 0 0,22 0 16,0 0-16,21 0 0,-22 21 0,22 0 16,0 1-16,0 20 15,21-21-15,0 0 0,0 0 0,0 1 0,21-1 16,0 0-16,21 0 16,1-21-16,-22 0 0,21 0 15</inkml:trace>
  <inkml:trace contextRef="#ctx0" brushRef="#br1" timeOffset="77256.12">21759 6922 0,'0'-22'0,"0"44"0,-21-44 16,0 44-16,0 20 15,0 0-15,-1 1 0,-20-1 16,21 21-16,0 1 0,0-22 15,21 22-15,-22-1 0,22-20 0,-21-1 16,21 0-16,0 1 0,0-1 16,0-21-16,0 0 0,0 0 0,0 1 15,0-1-15,0 0 0,21-21 16,1 0 0,-1 0-16,0 0 0,0-21 0,0 0 15,0-1-15,22 1 0,-22 0 0</inkml:trace>
  <inkml:trace contextRef="#ctx0" brushRef="#br1" timeOffset="77495.99">22077 6922 0,'21'-43'0,"-42"86"0,63-128 15,-21 64-15,-21 0 0,0-1 16,0 44 0,0-1-16,0 0 0,-21 21 15,21 1-15,-21-1 0,0 21 0,0 1 16,21-22-16,-22 22 0,1-1 0,0 1 15,21-22-15,0 0 0,-21 1 16,21-1-16,-21 0 0,21-20 0,0 20 16,0-21-16,0 0 0,0 0 15,0 1-15,21-22 16,0 0-16,0-22 16,0 22-16,-21-21 0,22 0 15</inkml:trace>
  <inkml:trace contextRef="#ctx0" brushRef="#br1" timeOffset="77845.78">22225 7345 0,'0'21'16,"0"0"-16,0 0 16,21-21-16,0 0 0,0 0 15,1 0-15,-1 0 0,0 0 16,0 0-16,0-21 0,0 0 15,1 21-15,-1-21 0,0 0 0,0 21 16,0-21-16,-21-1 0,0 1 16,-21 21-1,0 0-15,0 0 0,0 21 16,-1-21-16,1 22 0,0 20 16,0-21-16,21 0 0,-21 22 0,21-22 15,-21 0-15,21 21 0,-22-21 16,22 1-16,0-1 0,0 21 0,0-21 15,0 0-15,0 1 16,22-22-16,-1 0 0,0 21 0,0-21 16,0 0-16,22 0 0,-1 0 0,-21 0 15,21 0-15,1-21 0,-1-1 16,0 1-16,22 21 0</inkml:trace>
  <inkml:trace contextRef="#ctx0" brushRef="#br1" timeOffset="78083.64">23135 7239 0,'0'0'0,"0"-21"0,0-21 0,-21 42 32,0 0-32,0 0 0,-1 21 0,1 0 15,0 0-15,0 21 0,0-20 16,0 20-16,-1 0 0,1-21 16,0 22-16,0-1 0,21-21 0,0 22 15,0-22-15,0 0 0,0 21 0,0-21 16,0 1-16,21-1 15,0 0-15,0-21 0,1 0 0,-1 0 16,21 0-16,-21 0 0,0 0 0,43 0 16,-43-21-16,21 21 15,-20-21-15,20-1 0,-21-20 0</inkml:trace>
  <inkml:trace contextRef="#ctx0" brushRef="#br1" timeOffset="78340.5">23664 6773 0,'0'-21'0,"0"42"0,0-63 16,-21 42 0,0 21-16,0 22 0,0-22 15,-22 21-15,22 0 0,0 1 16,0-1-16,0 22 0,-1 41 16,1-41-16,21-22 0,-21 22 0,21-22 15,0 22-15,0-22 0,0 0 16,0-21-16,0 22 0,0-22 15,0 0-15,0 0 0,0 0 0,42 1 16,-20-22 0,-1 0-16,0 0 0,0 0 15,0-22-15,0 1 0,22 0 0,-22 0 16,21 0-16</inkml:trace>
  <inkml:trace contextRef="#ctx0" brushRef="#br1" timeOffset="78567.37">24109 7112 0,'0'0'0,"-21"0"32,-1 21-17,22 0-15,-21 22 0,0-22 0,0 21 0,0 1 16,0-1-16,-1 0 16,22 1-16,0-22 0,-21 21 0,21-21 15,0 22-15,0-22 0,0 0 16,0 0-16,0 0 0,21-21 15,22 0-15,-22 0 0,0 0 16,0 0-16,22 0 0,-22 0 0,21-21 16,0 0-16,-20 0 0</inkml:trace>
  <inkml:trace contextRef="#ctx0" brushRef="#br1" timeOffset="79247.98">24532 7239 0,'0'-21'0,"0"42"0,-21-21 31,21 21-31,-21 22 0,0-22 16,-1 21-16,1 0 0,0-20 0,21 20 16,-21 0-16,21 22 0,0-43 15,0 0-15,0 0 0,0 0 16,0 1-16,0-1 0,21-21 0,-21 21 16,21-21-16,0 0 0,1 0 15,-1 0-15,0 0 16,-21-21-16,21 0 0,-21-1 15,0 1-15,0 0 0,0-21 0,0-22 16,0 1-16,21 20 0,0 1 16,1-21-16,-1 20 15,0 1-15,0 0 0,0-1 0,22 22 16,-22-21-16,21 21 0,-21 21 0,22-22 16,-1 22-16,-21 0 0,21 0 15,1 0-15,-22 0 0,0 22 0,0-1 16,0 0-16,-21 21 0,0-21 15,0 22-15,0-1 0,0 0 0,0 1 16,0 105-16,0-106 16,0-21-16,0 22 0,-21-22 15,21 0-15,-21 0 0,0 0 0,21 1 16,0-1-16,-21-21 0,0 0 16,-1 0-1,22-21 1,0-1-16,0 1 0,0 0 0,22 0 15,-1 0-15,0-22 0,0 1 16,0 0-16,0-1 0,22 1 0,-1-21 16,0 20-16,1-20 0,-1 20 0,0 1 15,1 21-15,-1 0 0,0 0 16,1-1-16,-1 22 0,0 0 0,1 0 16,-1 0-16,-21 22 0,22-1 0,-22 0 15,0 21-15,-21 1 16,0-1-16,0 0 0,0 1 0,0 20 0,0-21 15,-21 1-15,0-1 0,-1 0 16,1 1-16,0-1 0,-21-21 16,21 22-16,-1-22 0,1 0 0,0-21 15,0 21-15,0-21 16,0 0-16,21-21 16,0 0-1</inkml:trace>
  <inkml:trace contextRef="#ctx0" brushRef="#br1" timeOffset="79476.85">25040 6752 0,'-21'-21'0,"42"42"0,-63-42 0,21 21 0,-1 0 16,1-21-16,0 21 15,21 21 32,-21-21-47,0 21 16,0-21-16,-1 21 0,1 1 16</inkml:trace>
  <inkml:trace contextRef="#ctx0" brushRef="#br1" timeOffset="79751.69">23580 7154 0,'-43'22'0,"1"-22"31,63 0-31,0 0 0,0 0 16,22 0-16,-1 0 0,0 0 0,1 0 15,20 0-15,-20 0 0,-1 0 16,0-22-16,22 22 0,-22 0 0,-21 0 16,22 0-16,20 0 15,-42 0-15,-42 0 32,0 0-17,0 0-15</inkml:trace>
  <inkml:trace contextRef="#ctx0" brushRef="#br0" timeOffset="90547.51">1905 9821 0,'0'0'0,"-21"22"0,21-1 0,0 0 0,0 0 16,0 0-1,21-21 1,0 0-16,0 0 15,0-21-15,22 21 0,-22-21 0,21 0 16,1-22-16,-1 22 16,0-21-16,1 21 0,-1-22 0,21 1 15,-20 0-15,-1-1 0,-21-20 0,0 21 16,1-1-16,-1 22 0,-21-21 16,0-1-16,0 22 0,-21-21 0,-1 21 15,1 0-15,0 21 0,-21 0 16,-1 0-16,22 0 0,-21 0 0,0 21 15,-1 0-15,22 21 16,-21-21-16,21 22 0,-1-1 0,1 0 16,0 1-16,21-1 0,0 22 0,0-22 15,0 0-15,0 22 0,0-22 0,0 0 16,0 1-16,21-22 0,0 21 16,1-21-16,20 1 0,-21-1 15,21 0-15,1 0 0,20-21 0,-20 0 16,20 0-16,1 0 0,-1 0 15,-21-21-15,22 0 0,-1 21 0,1-21 16,-22-1-16,1 1 0</inkml:trace>
  <inkml:trace contextRef="#ctx0" brushRef="#br0" timeOffset="92243.76">3387 9462 0,'0'-22'15,"0"44"-15,0-65 0,0 22 0,-22 0 16,1 0-16,0 21 0,0 0 0,-21 0 15,-1 0-15,22 0 0,-21 0 16,-1 0-16,22 21 0,-21 0 0,0 0 16,-1 22-16,22-1 15,-21 0-15,21 1 0,-1-1 0,1 0 0,0 1 16,21 20-16,-21 22 0,21-64 16,0 21-16,0 1 0,0-22 15,21 0-15,0 0 0,43-21 16,-43 0-16,21 0 0,-21 0 15,22 0-15,-22 0 0,21-21 16,1 0-16,-1 0 0,-21-1 0,21-20 16,-20 21-16,-1-21 0,21 20 15,-21-20-15,0 0 0,-21-1 0,0 22 16,22-21-16,-22 21 0,0-22 0,21 22 16,-21 0-16,0 0 15,0 42 1,0 0-16,0 22 0,0-22 15,0 21-15,0 0 0,-21 22 16,21-22-16,0 22 0,-22-1 0,22 1 16,0-1-16,0 1 0,0 20 15,0 1-15,0 0 0,-21-1 16,21 22-16,-21-21 0,21 21 0,-21-22 16,21 22-16,-21-21 0,0 21 0,-1-22 15,22 1-15,-21 0 0,0-1 16,0-20-16,21-1 0,0 86 15,0-128-15,0 0 0,0 0 16,21-42 0,0-21-16,0-1 15,1 1-15,20-22 0,-21 1 0,21-22 16,-20 1-16,20-1 0,0-21 16,1 0-16,-1 22 0,0-43 0,-21 21 15,22 0-15,-22 0 0,21 0 16,-21 0-16,1 1 0,-1 20 15,-21-21-15,0-84 0,0 126 16,0-21-16,0 22 0,0-1 0,0 22 16,0 0-16,0 21 0,0-1 15,0 1-15,0 42 16,0 1-16,-21 20 16,21-21-16,0 21 0,-22 1 15,22-1-15,0 22 0,0-43 0,0 21 16,0 0-16,0 1 0,0-22 15,0 0-15,0 0 0,22 0 0,-1 1 16,-21-1-16,21-21 0,0 0 16,0 0-16,0 0 0,1 0 15,-1 0-15,0 0 0,21-21 0,1-22 16,-22 22-16,0 0 0,0 0 16,0-22-16,0 22 0,1-21 15,-22 0-15,21 20 0,-21-20 0,21 0 16,-21-22-16,0 43 0,0 0 15,0 0-15,0 0 0,0 42 32,0 21-32,0-21 15,0 22-15,0-22 16,0 21-16,0 0 0,0 1 0,0-22 16,0 21-16,0 1 0,21-22 15,0 21-15,0-21 0,1 0 0,-22 1 16,42-22-16,-21 21 0,0-21 0,22 0 15,-22 0-15,21 0 0,43 0 16,-43-21-16,0 21 0,1-22 16,-1 1-16,0-21 0,1 21 0,-1-22 15,-21 22-15,22-21 0,-22 0 0,0-1 16,-21 1-16,0 0 0,0-1 16,0 1-16,0 0 0,0-1 0,-21 1 15,21 21-15,-21 0 16,-1-1-16,1 22 0,-21 0 0,21 0 15,0 0-15,-22 22 0,22-1 16,-21 0-16,21 21 0,-1 1 0,1-22 16,-21 21-16,21 22 0,21-22 15,-21 0-15,21 1 0,-22-1 16,22 0-16,0 1 0,0-22 0,0 21 0,0-21 16,22 0-16,-1 1 0,0-22 15,0 0-15,0 0 0,0 0 0,1 0 16,20 0-16,-21 0 0,0-22 0,22 1 15,-22 0-15,21-42 16,-21 41-16,0-20 0,1 0 16,-22-1-16,0 1 0,21-43 15,0 43-15,-21 0 0,0 21 16,0-1-16,0 1 0,0 42 31,0 1-31,0-1 0,0 21 16,0-21-16,0 22 0,0-22 0,0 21 15,0 0-15,0 1 0,0-22 0,0 21 16,0-21-16,0 22 0,0-22 16,21 0-16,0-21 0,0 21 0,1-21 15,-1 21-15,0-21 0,0 0 16,0 0-16,0-21 0,22 0 0,-22 0 16,21 0-16,1 0 0,-22-22 15,0 22-15,21-21 0,-21-22 0,1 22 16,-1-22-16,0 22 0,0-21 15,0-1-15,0 1 0,1-1 0,-1 1 16,-21-1-16,0 1 0,0-64 16,0 84-16,0 22 15,0 0-15,0 42 16,0 0-16,-21 0 0,21 22 16,-43 41-16,43-20 15,0-22-15,0 22 0,-21-1 16,21 1-16,0-22 0,0 22 0,0-1 15,0 1-15,0-1 0,0-21 0,0 1 16,0 20-16,0-42 0,0 22 16,21-1-16,-21-21 0,21 0 0,1 1 15,-1-1-15,0-21 0,0 0 0,0 0 16,0 0-16,1 0 0,20-21 16,0 21-16,22-64 0</inkml:trace>
  <inkml:trace contextRef="#ctx0" brushRef="#br0" timeOffset="92604.04">6413 9356 0,'0'0'0,"0"-21"0,-21 21 16,0 0-16,0 0 0,-21 0 16,20 0-16,1 0 0,-21 21 15,21-21-15,0 21 0,-22 0 0,22 0 16,0 0-16,21 1 0,0-1 0,0 0 15,0 21-15,0-21 0,0 1 16,0-1-16,21 0 0,0 0 16,0 0-16,1-21 0,-1 21 0,21-21 15,-21 22-15,0-22 0,1 21 16,-1 0-16,0-21 0,0 21 16,0 0-16,-21 0 15,0 1-15,-21-1 0,0-21 16,0 21-16,-22-21 0,1 0 15,21 21-15,-21-21 0,-1 0 0,22 0 16,-21 0-16,21 0 0,-22 0 0,1 0 16,42-21-1,21 0 1,0 0-16,0-1 0,1 22 16</inkml:trace>
  <inkml:trace contextRef="#ctx0" brushRef="#br0" timeOffset="92913.87">7048 9102 0,'0'0'0,"-21"0"0,0 21 0,0 0 16,0 0-16,0 0 0,21 1 15,-22 20-15,22 0 0,-21 1 16,21-1-16,-21 0 0,21 1 0,0-1 16,0 21-16,0-20 0,0-1 0,0 0 15,0 1-15,0-1 0,0 0 16,0-20-16,0 20 0,21-21 0,0 0 16,43 0-16,-43 1 0,21-22 15,1 0-15,-22 0 0,21 0 16,1 0-16,-22-22 0,21 22 0,0-21 15,-20 0-15,20 0 0,-21 0 16</inkml:trace>
  <inkml:trace contextRef="#ctx0" brushRef="#br0" timeOffset="93191.71">7705 9123 0,'21'-21'0,"-42"42"0,63-42 16,-21 21-16,0 0 0,0 0 15,22 0-15,-22 0 0,21 21 0,1 0 16,-22 0-16,21 22 0,0-22 16,1 21-16,-22-21 0,21 22 0,-21-1 15,1 0-15,-22 1 0,0-1 0,0 0 16,0 1-16,0-1 0,0 0 16,0 1-16,0-1 0,-22-21 15,1 21-15,0-20 0,-21-1 0,21 0 16,-1 0-16,1 0 0,0-21 0,0 0 15,42 0 1,0 0 0,0-21-16,1 0 0,-1 0 0</inkml:trace>
  <inkml:trace contextRef="#ctx0" brushRef="#br0" timeOffset="93763.45">8826 9483 0,'0'0'0,"22"0"16,20 0-1,-21 21-15,43-21 0,-22 0 0,0 0 16,22 0-16,-22 0 0,22 0 15,-1 0-15,-21 0 0,22 0 0,-22 0 16,22-21-16,-1 21 0,1 0 0,-22 0 16,22-21-16,-22-1 0,0 22 0,1 0 15,-1-21-15,0 21 16,-21-21-16,1 21 0,-1-21 0,-21 0 16,0 0-16,-21-1 15,-1 22-15,1-21 0,-21 21 0,0-21 16,-1 21-16,1 0 0,0 0 15,20-21-15,-20 21 0,21 0 0,0 0 16,0 0-16,-1 0 0,1 0 16,42 0-1,1 0 1,20 0-16,-21 0 0,21 0 0,1 0 16,-1 0-16,0 0 0,1 0 0,-1 0 15,0 21-15,-20-21 16,-1 21-16,21 22 0,-42-22 15,0 0-15,0 0 0,0 0 0,-21 22 16,0-22-16,-22 21 0,22 0 0,-21-20 16,21 20-16,-22 0 0,22-21 15,-21 22-15,21-22 0,0 0 0,-22 0 16,22 0-16,0 1 0,0-1 0,21 0 16,-21-21-16,-1 0 0,22 21 15,-21-21-15</inkml:trace>
  <inkml:trace contextRef="#ctx0" brushRef="#br0" timeOffset="94414.34">11705 9229 0,'0'0'0,"-42"0"31,63 0-15,0 0-16,0-21 0,22 21 16,-1 0-16,0 0 0,22 0 15,-22 0-15,22-22 0,-1 22 0,64 0 16,-85 0-16,1 0 16,-1 0-16,-21 0 0,0 0 0,1 0 15,-44 0 1,1 22-16,0-22 0,-21 0 15,-1 0-15,22 21 0,-21-21 0</inkml:trace>
  <inkml:trace contextRef="#ctx0" brushRef="#br0" timeOffset="94656.2">11917 9250 0,'0'21'31,"0"0"-31,0 0 0,0 1 0,0 20 15,0-21-15,0 21 0,0 1 16,0-1-16,0 0 0,0 22 16,0-22-16,-21 1 0,21-1 0,-22-21 0,22 43 15,0-22-15,0-21 16,-21 0-16,21 0 0,0 1 0,0-1 16,21-21 15,1-21-31,-1 21 0,0-22 15,0 1-15,0-21 0</inkml:trace>
  <inkml:trace contextRef="#ctx0" brushRef="#br0" timeOffset="95019.36">12404 9504 0,'0'0'16,"21"0"-16,-21-21 0,0 42 15,0 0 1,0 0-16,0 22 0,-21-22 15,21 0-15,0 21 0,0-21 0,0 22 16,0-22-16,0 0 16,0 21-16,0-20 0,0-1 0,21-21 15,0 21-15,0 0 0,0-21 0,0 0 16,1 0-16,20 0 0,-21 0 16,21 0-16,1-21 0,-1 0 0,0 21 15,1-21-15,-22-1 0,21-20 0,-21 21 16,1 0-16,-1-22 0,-21 22 15,0-63-15,0 62 0,0 1 16,-21-21-16,21 21 0,-22 0 0,1 21 16,-21-22-16,21 1 0,0 21 15,-1 0-15,-20 0 0,21 0 0,0 0 16,0 0 0,21 21-16,21 1 15,21-22 1,-21 0-16,22 0 0,-1 0 0</inkml:trace>
  <inkml:trace contextRef="#ctx0" brushRef="#br0" timeOffset="95345.08">14753 9038 0,'-21'-21'0,"42"42"0,-63-42 16,21 21-16,-1 0 0,1 0 0,-21 21 16,21 0-16,-22 1 0,1 20 15,-21 0-15,20-21 0,1 22 0,-22-1 16,22 0-16,-43 43 16,64-43-16,-21 1 0,21-1 0,0 0 15,21 1-15,0 20 0,0-20 16,0-22-16,21 21 0,0-21 15,21 0-15,1 1 0,-1-22 0,0 21 16,1-21-16,-1 0 0,21 0 16,-20 0-16,20 0 0,-20 0 0,20-21 15,-21-1-15,1 1 0,-1 0 0,22 0 16,-22-21-16</inkml:trace>
  <inkml:trace contextRef="#ctx0" brushRef="#br0" timeOffset="96179.61">15134 9440 0,'-85'106'16,"170"-212"-16,-85 85 0,0 0 0,-21 21 31,-21 21-31,20 0 0,1 1 0,0-1 16,0 21-16,0-21 15,0 0-15,21 22 0,0-22 0,0 0 0,0 21 16,0-20-16,0-1 0,0 0 16,0 0-16,42 0 15,-21-21-15,0 0 0,0 0 0,1 0 16,20 0-16,-21 0 0,0 0 0,22-21 15,-22 0-15,0 21 0,-21-21 16,0 0-16,0-22 0,0 22 0,0 0 16,0-21-16,0 20 0,0-20 0,-21-21 15,21 41-15,-21-20 16,21 21-16,0 0 0,0 0 0,0-1 16,21 1-16,0 21 15,21 0-15,-21 0 0,22 0 16,20 0-16,-20 21 15,-1 1-15,-21-1 0,21 0 0,-20 0 16,20 0-16,-21 0 0,0 1 16,0 20-16,-21-21 0,22 21 0,-22-20 15,0-1-15,0 42 16,0-42-16,0 1 0,0-1 16,0 0-16,-22-21 15,1-21 16,21 0-31,0-1 0,0 1 16,0-21-16,0 21 0,0 0 16,21-22-16,-21 22 0,22-21 15,-1 21-15,0-1 0,0 1 0,64-42 16,-43 42-16,-21 21 16,22 0-16,-22 0 0,21 0 15,-21 0-15,22 21 0,-22 0 0,0 0 16,0 0-16,0 0 0,-21 22 0,0-22 15,0 42-15,0-41 16,0 20-16,0-21 0,0 0 0,0 0 16,0 1-16,-21-1 0,0 0 0,0-21 15,0 21-15,-1-21 16,22-21 0,0 0-16,0 0 15,0-1-15,22 1 0,-1 0 0,0-21 16,21-1-16,1 22 0,-22-21 15,42 0-15,-20 20 0,84-83 16,-64 105-16,-21-22 0,-20 22 16,20 0-16,-21 0 0,21 22 15,-20-1-15,-22 0 0,21 0 0,-21 21 16,0-20-16,0 20 0,0-21 0,0 64 16,0-64-16,0 21 15,0-21-15,-21 1 0,21-1 16,0 0-16,0 0 0,-22 0 0,22 0 15</inkml:trace>
  <inkml:trace contextRef="#ctx0" brushRef="#br0" timeOffset="96500.52">17314 9356 0,'-42'42'31,"21"-21"-31,21 0 0,0 22 16,-21 20-16,-1-20 0,1 20 0,21 1 16,-42 63-16,42-64 15,-21 1-15,0-1 0,-1-21 0,1 22 16,0-1-16,0 1 0,0-1 0,0-20 15,-1 20-15,1 1 0,0-22 0,0 22 16,-21 41-16,20-62 0,22-1 16,0-21-16,-21 22 0,21-22 15,0 42-15,0-42 0,0 1 16,0-1 0,0-42-1,0-1-15,21 1 0</inkml:trace>
  <inkml:trace contextRef="#ctx0" brushRef="#br0" timeOffset="96793.32">17208 9504 0,'-21'-42'15,"42"84"-15,-63-106 0,42 43 0,0 0 0,0 0 16,21 0-1,0 21-15,1 0 0,20 0 16,0 0-16,1 0 0,-1 21 0,-21-21 16,21 21-16,1 0 0,-22 0 15,0 22-15,0-22 0,-21 21 0,0-21 16,0 22-16,-21-1 0,0-21 16,0 22-16,-22-22 0,22 0 0,-21 0 15,0 0-15,-1 0 0,1-21 0,0 0 16,-1 0-16,1 0 0,21 0 0,-22 0 15,22 0-15,21-21 0</inkml:trace>
  <inkml:trace contextRef="#ctx0" brushRef="#br0" timeOffset="97808.2">18542 9525 0,'0'-63'16,"0"41"-16,0 1 0,-21-21 15,0 21-15,-1 0 0,1-1 16,0 1-16,-21 21 16,21 0-16,-22 0 0,1 0 0,0 0 15,-1 0-15,1 21 0,0 1 0,-22 41 16,22-21-1,21-20-15,-22 20 0,22 0 0,0 1 16,-21 20-16,42-42 0,-22 22 16,22-22-16,0 0 0,0 0 15,0 0-15,22-21 0,-1 21 0,0-21 16,0 0-16,21 0 0,-20 0 16,20 0-16,-21-21 0,21 0 0,-20 21 15,20-21-15,-21 0 0,21-22 16,-20 22-16,-1 0 0,42-64 15,-42 64-15,1-21 0,-1 21 16,0 0-16,-21-22 0,21 22 16,-21 42-1,0 0-15,0 1 16,0-1-16,0 21 0,0-21 16,-21 43-16,21-22 0,-21-21 15,21 22-15,0-22 0,0 21 0,0-21 16,0 0-16,21 1 0,0-1 15,0 0-15,0-21 0,1 0 0,-1 21 16,0-21-16,0 0 0,0 0 0,22 0 16,-22 0-16,0-21 0,0 0 15,0 21-15,-21-21 0,0-1 16,21-20-16,-21 21 0,0-21 0,0 20 16,0-20-16,0 0 0,0 21 15,0-22-15,0 22 0,0-21 0,0 21 16,22-1-16,-1 1 0,0 0 15,0 21-15,0-21 0,0 21 0,22 0 16,-1 0-16,-21 0 0,43 21 16,-22 0-16,0 0 0,-20 1 15,-1 20-15,0-21 0,0 21 0,0 1 16,-21-1-16,0-21 0,0 22 16,0-1-16,0-21 0,0 21 0,-42 1 15,42-22-15,-42-21 16,-1 21-16,43 0 15,-21-21-15,0 0 0,21-21 16,0 0-16,0 0 16,0 0-16,0-1 0,21-20 15,-21 21-15,21-21 0,0 20 0,22-20 16,-22 0-16,0-1 0,21 1 16,-20 21-16,20-21 0,-21 20 0,21 1 0,-20 0 15,20 21-15,0 0 16,-21 0-16,1 0 0,-1 0 15,0 0-15,0 21 0,-21 0 16,0 1-16,0-1 0,0 0 0,0 0 16</inkml:trace>
  <inkml:trace contextRef="#ctx0" brushRef="#br0" timeOffset="98093.04">19537 9716 0,'0'21'0,"21"-127"0,-42 191 0,21-43 16,0-21-16,21-21 0,0 0 15,0 0-15,0 0 0,1 0 0,-1 0 16,0 0-16,0 0 0,21-21 15,-20 0-15,-1 0 0,21-1 0,-21 1 16,22 0-16,-22 0 0,0-21 0,0 20 16,0-20-16,-21 21 0,0 0 15,0 0-15,-21 21 16,0 0-16,0 0 0,-22 0 0,22 0 16,-21 21-16,0 0 0,-1 21 15,1-21-15,0 1 0,20 20 16,1-21-16,0 21 0,0-20 0,21 20 15,0-21-15,0 0 0,0 0 16,21 1-16,0-1 0,43 21 16,-22-42-16,0 0 0,1 0 0,-22 0 15,21 0-15,1 0 0,-1 0 0,43-21 16</inkml:trace>
  <inkml:trace contextRef="#ctx0" brushRef="#br0" timeOffset="98472.82">21886 9250 0,'0'-21'0,"0"42"0,0-63 0,0 20 15,21 1-15,-21 0 16,0 0-16,22 21 16,-22 21-1,-22-21-15,1 21 0,0 22 16,0-22-16,0 21 0,0-21 0,-22 22 16,1 41-16,0-20 0,20-22 15,1 0-15,0 1 0,0-1 16,0 0-16,21-20 0,-21 20 0,21-21 15,0 0-15,0 0 0,0 1 0,0-1 16,21-21-16,0 0 0,0 21 16,0-21-16,0 0 0,1 0 0,-1-21 15,0 21-15,-21-21 16,0-1-16,0 1 0,0 0 0</inkml:trace>
  <inkml:trace contextRef="#ctx0" brushRef="#br0" timeOffset="99553.2">21463 9504 0,'0'0'0,"-21"0"0,0 0 16,21-21-16,21 21 16,0 0-1,0 0-15,21 0 0,-20-21 16,41 21-16,-21 0 0,1-22 0,20 22 16,1-21-16,-22 21 0,22 0 0,-1-21 15,-21 21-15,1 0 16,-1 0-16,0 0 0,1 0 0,-22 0 15,21 0-15,-42 21 16,0 0-16,0 22 16,0-22-16,-21 0 0,21 0 0,-21 0 15,0 22-15,21-22 0,0 0 0,0 0 16,-21 0-16,21 1 0,0-1 16,0 0-16,21-21 15,0 0 1,0 0-16,0 0 15,22 0-15,-22-21 0,0 0 0,0-1 16,0 1-16,22 0 0,-22 0 16,0-21-16,0 20 0,0 1 0,0 0 15,-21 0-15,0 0 0,22 0 16,-22-1-16,0 44 16,-22-1-1,22 0-15,0 0 16,0 0-16,-21 0 0,21 1 0,0-1 15,0 0-15,0 0 0,0 0 0,0 0 16,21-21-16,1 22 16,-1-22-16,0 0 0,0 0 15,0 0-15,0 0 0,1 0 16,-1-22-16,0 1 0,0 0 16,0 0-16,0 0 0,1 0 0,-22-1 15,21 1-15,0 0 0,0 0 0,-21 0 16,0 0-16,21-1 0,0 22 15,-21 22 1,0 20 0,0-21-16,-21 0 0,0 0 15,21 1-15,-21 20 0,21-21 0,0 0 16,0 0-16,0 1 0,0-1 0,0 0 16,0 0-16,21-21 15,0 0-15,0 0 0,1 0 0,-1 0 16,0 0-16,0 0 0,21 0 15,-20 0-15,-1-21 0,0 0 16,0 21-16,21-43 0,1 22 16,-22-21-16,0 21 0,0 0 0,-21-22 15,21 22-15,1 0 0,-1 0 16,-21 0-16,0 42 16,0 0-1,-21 0-15,21 0 16,0 22-16,-22-22 0,22 0 15,0 0-15,0 0 0,0 0 0,0 1 0,0-1 16,0 0-16,0 0 16,22-21-16,-1 0 0,0 0 15,0 0-15,0 0 0,0 0 0,22 0 16,-22 0-16,0 0 0,21 0 16,-20-21-16,-1 0 0,21 0 0,-21-22 15,22-20-15,-22 42 0,0-22 16,0 1-16,0 0 0,-21-1 15,0 22-15,0-21 0,0 21 0,0-1 16,-21 1-16,0 21 0,0 0 0,-22 0 16,22 0-16,-21 21 0,21 1 15,-22-22-15,-20 42 16,42-21-16,-22 0 0,22 22 0,21-22 16,-21 0-16,21 0 0,-21 0 0,21 0 15,-21 1-15,21-1 16,0 0-16</inkml:trace>
  <inkml:trace contextRef="#ctx0" brushRef="#br0" timeOffset="100217.82">19600 10732 0,'0'0'0,"21"-43"0,-21 22 0,0 0 16,22 0-16,-22 0 16,-22 21-1,1 21-15,0 0 0,-21 0 16,21 21-16,-22 1 0,22-1 16,-21 0-16,-1 22 15,1-22-15,21 1 0,0-1 0,21-21 16,0 21-16,0 1 0,0-22 15,0 0-15,0 0 0,21 0 0,0 1 16,0-22-16,22 0 0,84 0 16,-64-22-16,-21 1 0,22 0 15,-22 0-15,1 0 0,-1 0 16,0-22-16,-21 22 0,1-21 0,-1-1 16,-21 22-16,0-21 0,0 0 0,0-43 15,-21 43 1,-1-1-16,1 22 0,0 0 0,0 0 15,-43 0-15,43 21 0,0 0 16,-21 21-16,21 0 0,-1 0 16,1-21-16,0 42 0,0-42 0,21 22 15,0-1-15,0 21 16,21-42-16,0 0 0</inkml:trace>
  <inkml:trace contextRef="#ctx0" brushRef="#br0" timeOffset="100968.39">20510 10499 0,'0'0'0,"0"-21"0,0-1 0,0 44 31,-21 20-31,0-21 0,0 21 16,0 1-16,21-1 0,-21 22 0,-1-22 15,22 0-15,-21 1 0,21-1 0,0 0 16,-21 1-16,21-1 0,-21 0 15,21 1-15,0-22 0,0 21 0,0-21 16,-21 0-16,21 1 0,0-1 0,0 0 16,0-42 15,0 0-31,0-22 16,0 22-16,0 0 0,0-21 0,21 20 15,-21-20-15,21 21 0,21 0 16,-20-22-16,-1 22 0,0 0 0,21 0 15,-21 21-15,1 0 0,-1 0 0,0 0 16,0 0-16,0 21 0,0-21 16,1 21-16,-22 22 0,0-22 0,0 21 15,0 0-15,0-20 0,-22-1 16,1 21-16,0-21 0,0 0 16,0 1-16,0-1 0,-22 0 0,22-21 15,0 21-15,0-21 0,0 21 16,-1-21-16,1 0 0,42 0 31,1-21-31,-1 21 16,0-21-16,21 21 0,-21-21 0,22 0 15,-1-1-15,0 22 0,-20-21 16,20 0-16,0-21 0,1 21 0,-22-1 16,21 1-16,-21 0 0,22 0 0,-22 0 15,0 0-15,-21-1 16,21 22-16,-21 22 15,0-1-15,0 0 16,-21 0-16,21 0 0,-21 22 16,21-1-16,-21 0 0,21 1 15,-22-1-15,1 0 0,21 1 0,0 20 16,-21-21-16,21 22 0,-21-22 0,0 22 16,21-22-16,-21 22 0,21-22 15,-22 21-15,1-20 0,21 20 0,-21-20 16,-21 41-16,42-41 0,-21-1 15,-1-21-15,1 21 0,21-20 0,0-1 16,-21-21-16,0 0 16,21-21-16,0-22 15,0 22-15,0-21 0,21-1 16,0 1-16</inkml:trace>
  <inkml:trace contextRef="#ctx0" brushRef="#br0" timeOffset="101156.28">21082 10859 0,'0'-22'0,"0"44"0,0-65 16,0 22-16,-21 21 31,21 21-15,0 0-1,0 1-15,0-1 16,21-21-16,0 0 0,-21 21 15,21 0-15</inkml:trace>
  <inkml:trace contextRef="#ctx0" brushRef="#br0" timeOffset="101432.12">21505 10964 0,'21'0'16,"-42"0"-16,64 0 0,-43-21 0,21 21 15,-21-21-15,21 21 0,-21-21 0,0 0 16,0 0-16,-21 21 31,0 0-15,-1 21-16,-20 0 0,21 0 15,0 0-15,0 0 0,21 1 0,-22-1 16,22 21-16,-21-21 0,21 0 16,0 22-16,0-22 0,0 0 15,0 0-15,0 0 0,21-21 0,1 22 16,-1-22-16,0 0 0,0 0 15,0 0-15,0 0 0,1 0 0,-1 0 16,0-22-16,0 22 0,0-21 0,0 0 16</inkml:trace>
  <inkml:trace contextRef="#ctx0" brushRef="#br0" timeOffset="101896.37">21929 10901 0,'0'0'0,"0"-21"0,-22 21 31,22 21-31,-21-21 16,0 21-16,0 0 0,0 0 16,0 1-16,-1 20 0,22-21 0,0 0 15,-21 22-15,21-22 0,0 0 0,0 42 16,0-41-16,0-1 0,21 0 16,1-21-16,-22 21 0,21-21 15,0 0-15,0 0 0,0 0 0,22 0 16,-22 0-16,0 0 0,0 0 0,21-21 15,-20 0-15,-1 0 16,0-1-16,0 1 0,0-21 0,0 21 16,1-22-16,-1 1 0,0 21 0,0-21 15,0-1-15,0-20 0,1 20 16,-1 22-16,-21-21 0,0 0 0,21 20 16,-21 1-16,-21 42 31,21 1-31,-21-1 0,-1 0 15,1 21-15,0 1 0,21-22 0,-21 21 16,0 0-16,21-20 0,-21 20 16,21 0-16,0-21 0,0 22 0,0-22 15,0 21-15,0-21 0,0 1 16,0-1-16,0 0 0,0 0 16,21-21-1,0 0-15,0-21 16,-21 0-16,21 21 0</inkml:trace>
  <inkml:trace contextRef="#ctx0" brushRef="#br0" timeOffset="102084.26">22140 10943 0,'0'-21'31,"21"21"-31,1 0 0,-1 0 16,0 0-16,0 0 0,0 0 15,22 0-15,-22 0 0,21 0 16,0 0-16,1 0 0,-1 0 0,22 0 16,-22 0-16,21 0 0,-20 0 0,-1 0 15,22 0-15,-22 0 0,0 0 0</inkml:trace>
  <inkml:trace contextRef="#ctx0" brushRef="#br0" timeOffset="102571.98">24024 10922 0,'0'0'15,"0"-21"-15,0 0 0,0 0 0,0-1 16,0 1-16,-21 0 0,0 21 0,0-21 16,-1 0-16,1 21 0,0 0 15,-21-21-15,-1 21 0,22 0 0,-21 0 16,0 0-16,20 21 0,-20-21 15,0 21-15,21 0 0,-22 21 0,22-20 0,0-1 16,0 21-16,0-21 0,21 0 16,-22 22-16,22-22 0,0 0 15,0 0-15,0 22 0,22-22 0,-1 0 16,0-21-16,0 21 0,0 0 0,22-21 16,-22 0-16,0 0 0,21 0 15,-21 0-15,22 0 0,-22-21 0,0 0 16,21 0-16,-20 0 0,-1-1 0,0 1 15,0 0-15,0 0 0,0-21 16,1 20-16,-1 1 0,-21 0 0,21 0 16,-21 0-16,21 0 0,-21 42 31,0 0-31,0 0 0,0 0 0,0 0 16,0 1-16,-21-1 0,21 0 15,0 21-15,0-21 0,0 1 0,0-1 16,0 0-16,0 0 0,0 0 15,21 0-15,0 1 0,0-22 16,1 0-16,-1 0 0,0 0 0,0 0 16,0 0-16,0 0 0,1 0 15</inkml:trace>
  <inkml:trace contextRef="#ctx0" brushRef="#br0" timeOffset="102911.31">24342 11028 0,'0'0'0,"0"-42"0,0 20 0,21 1 16,0 0-16,0-21 0,-21 21 0,21 21 15,0-22-15,1 1 0,20 21 0,-21 0 16,0-21-16,22 21 0,-1 0 16,-21 0-16,21 0 0,1 0 0,-22 21 15,21-21-15,-21 21 0,1 1 0,-1 20 16,-21 0 0,0 1-16,0-22 0,0 21 0,-21-21 0,-1 0 15,1 22-15,0-22 0,-21 0 0,21 0 16,-1 0-16,1-21 0,0 22 15,0-22-15,21-22 32,0 1-32,0 0 15,21 0-15,0 0 0,22 0 0,-22-1 16,0 1-16,21-21 0,-21 21 0,22-22 16,-1 22-16,-21-21 0,22 21 0,-22 0 15,21-1-15,-21 1 0,0 0 16,1 0-16,-1 0 0,0 21 0,0 0 15</inkml:trace>
  <inkml:trace contextRef="#ctx0" brushRef="#br0" timeOffset="103251.63">25104 11028 0,'21'0'31,"0"0"-31,0 0 0,21 0 0,-20-21 16,-1 0-16,21 21 0,-21-22 16,22 1-16,-22 0 0,0 0 0,21 0 15,-21 0-15,1-1 0,-1 1 0,-21 0 16,0 0-16,-21 21 16,-1 0-16,1 21 15,-21-21-15,21 21 0,-22 22 16,1-22-16,21 0 0,-21 21 0,20-21 15,1 1-15,0 20 0,21-21 16,-21 21-16,21 1 0,0-22 16,21 0-16,0 0 0,0 0 0,1 1 15,20-1-15,-21-21 0,21 0 16,1 21-16,-1-21 0,-21 0 0,22 0 16,-1 0-16,0 0 0,1-21 0,-22 0 15,21-1-15,-21 22 0</inkml:trace>
  <inkml:trace contextRef="#ctx0" brushRef="#br0" timeOffset="105397.5">16849 12383 0,'0'21'16,"0"-42"-16,21 42 15,0-21-15,0 0 16,0 0-16,0-21 0,22 21 0,-22-22 16,42-20-16,-20 21 0,-1-21 15,-21 20-15,22-20 0,-22 0 16,0-1-16,0 1 0,0 0 16,-21-1-16,0 1 0,0 0 0,0-1 0,0 22 15,-21 0-15,0 0 0,0 0 16,0 21-16,-1 0 0,1 0 15,-21 21-15,21-21 0,-22 42 0,22 1 16,0-1-16,0 0 0,0 1 0,0 20 16,-1-21-16,22 22 0,0-22 15,0 1-15,0-1 0,0 0 0,0-21 16,22 1-16,-1 20 0,0-21 16,21-21-16,1 21 0,-1-21 0,0 0 15,22 0-15,-22 0 0,22 0 0,-1 0 16,1 0-16,-1-21 0,-21 0 15,22 0-15,-1 0 0,1-1 0,-22 1 16,64-42-16,-64 42 0,1-22 16,-1 1-16,0 0 0,-20 20 15,-1-20-15,-21 21 0,0-21 0,0 20 16,0 1-16,0 0 0,-21 0 16,-1 21-16,1 0 0,-21 0 15,21 0-15,-22 0 0,22 21 16,-21 0-16,21 0 0,-22 1 0,22-1 15,0 21-15,0-21 0,0 0 16,0 22-16,-1-22 0,1 0 0,21 0 16,0 0-16,0 1 0,0 20 15,21-42-15,22 0 16,-22 0-16,0 0 16,21 0-16,-20-21 0,20 0 0,-21-1 15,21 1-15,-20 0 0,-1 21 16,0-21-16,0 0 0,0 0 15,0-1-15,-21 1 0,22 21 0,-22 21 32,0 1-32,0-1 0,0 21 15,0-21-15,0 22 0,0 20 0,0-21 16,-22 1-16,22 20 0,-21-20 0,21 20 16,0-21-16,0 22 0,0-1 15,-21 1-15,21-1 0,0 1 0,0-1 16,-21-20-16,21 20 0,0-20 0,-21-1 15,21 21-15,0-41 0,0 20 16,0 0-16,0-21 0,0 22 16,0-22-16,0-42 31,0 0-31,0-22 16,21 22-16,0-21 0,-21-1 0,21 1 15,0 0-15,1-22 0,-1 1 0,0-22 16,21 22-16,-21-22 0,1 0 0,20 22 15,-21-22-15,0 0 0,0 1 16,1 20-16,-1-20 0,0 20 0,0 22 16,-21-1-16,0 1 0,0 21 0,0 0 15,0 42 1,0 0-16,0 0 16,0 0-16,0 1 0,0-1 15,0 21-15,0-21 0,0 0 16,0 22-16,21-22 0,0 0 0,-21 0 15,22 0-15,-1-21 0,-21 22 0,21-22 16,0 0-16,0 21 0,0-21 16,1 0-16,-1 0 0,0 0 15,0-21-15,0 21 0,0-22 0,1 1 16,-1 0-16,0 0 0,21-43 16,-21 43-16,1-21 15,-22 21-15,21 0 0,-21-1 0,21 1 16,-21 0-16,0 0 0,0 42 15,0 0 1,0 0-16,0 22 0,0-1 16,0-21-16,-21 22 0,21-22 0,0 21 15,0-21-15,0 0 0,0 1 16,0-1-16,21 0 0,0 0 0,0 0 16,0-21-16,43 0 15,-22 0-15,1 0 0,20 0 0,-21 0 16,22 0-16,-22-21 0,22 21 0,-22-21 15,22 0-15,-22 0 0,0-1 0,-21 1 16,22-21-16,-22 21 16,0-22-16,0 1 0,-21 21 0,0 0 15,0-22-15,0 22 0,0 0 0,-21 0 16,0 21-16,0 0 0,-22 0 0,22 0 16,-21 0-16,21 0 0,-22 0 15,22 21-15,-21 0 0,21 22 0,0-22 16,-1 0-16,1 21 0,0-21 15,21 1-15,0-1 0,0 0 0,0 0 16,0 21-16,0-20 16,21-22-16,0 21 0,1-21 0,-1 0 15,0 0-15,21 0 16,-21 0-16,1-21 0,-1 21 0,21-22 16,-21 1-16,0 0 0,22-21 15,-43 21-15,21-1 0,-21 1 16,21 0-16,-21-21 0,0 63 31,0 0-31,0 0 16,0 0-16,0 1 0,0-1 0,0 42 15,0-42-15,0 1 0,0-1 16,0 0-16,21 0 0,0-21 16,1 0-16,-1 0 0,0 0 15,21 0-15,-21 0 0,22 0 0,-1 0 16,-21 0-16,22-21 0,-22 0 15,42-22-15,-42 22 16,1 0-16,20-21 0,-21-1 16,0 1-16,0 0 0,1-1 0,-1-20 0,0-1 15,0 1-15,43-43 0,-43 64 16,0-22-16,0 22 16,0 21-16,-21-22 0,0 22 0,0 42 15,0 1-15,-21-1 16,0 21-16,0 0 0,0 1 15,-1 20-15,1 1 0,0-1 16,21 1-16,0-22 0,0 22 0,0-22 16,0 21-16,0-20 0,0-22 15,21 21-15,0-21 0,22 1 0,20 20 16,-20-42-16,20 0 16,-21 0-16,1 0 0,-1 0 0,22 0 0,-22 0 15,0-21-15,1 0 0,-1 21 16,-21-22-16,21 1 0,-20 0 0</inkml:trace>
  <inkml:trace contextRef="#ctx0" brushRef="#br0" timeOffset="107162.91">804 14118 0,'0'-21'0,"0"0"0,21 0 16,-21 0-16,22-1 0,-22 1 16,0 0-16,0 0 15,0 0-15,0 42 31,0 0-31,0 0 16,0 0-16,0 22 0,0-22 16,0 21-16,0-21 0,0 22 0,0-1 15,-22-21-15,22 22 0,-21-1 16,21-21-16,0 0 0,0 22 0,0-22 16,0 0-16,0 0 15,21-21 1,1 0-16,-1-21 0,0 0 0,0 0 15,0-22-15,0 22 0</inkml:trace>
  <inkml:trace contextRef="#ctx0" brushRef="#br0" timeOffset="107516.7">1482 13885 0,'0'0'15,"0"-21"-15,-22 21 16,1 0-1,0 0-15,0 0 0,0 21 16,0 1-16,-1-1 0,1 0 16,0 0-16,0 0 0,0 0 15,21 22-15,0-22 0,0 0 0,0 0 16,0 0-16,63-21 16,-42 22-16,1-22 0,20 21 15,0-21-15,-21 0 0,22 21 16,-22 0-16,21-21 0,-21 21 0,1 0 15,-22 1-15,0-1 0,0 0 16,0 0-16,-22 0 0,1 22 0,-21-22 16,21 0-16,-22 0 0,22 0 15,-21-21-15,0 21 0,20-21 16,-20 0-16,0 0 16,-1 0-16,22-21 0,0 0 0,0 0 15,21 0-15,-21 0 0,0-22 16,-1 22-16,22-21 0</inkml:trace>
  <inkml:trace contextRef="#ctx0" brushRef="#br0" timeOffset="107858.51">1037 13377 0,'-21'0'15,"42"0"-15,-63 0 0,21 0 16,21 22-16,-22-1 0,22 0 0,0 0 15,0 0-15,0 0 0,0 1 16,0 20-16,0-21 16,22-21-16,-1 0 0,0 0 0,0 0 15,21 0-15,1-21 0,-22 0 16,21 0-16,1-22 0,-22 22 0,21 0 16,-21 0-16,-21-22 0,0 22 15,0 0-15,-21 0 0,-21 0 0,-1 0 16,1 21-16,0 0 0,-1 0 15,1 0-15,0 0 0,-1 21 16,22 0-16,-21 0 0,21 0 16,0 0-16,-1 22 0,22-1 15,0-21-15,0 22 0,22-1 0,-1 0 16,0-21-16,21 22 0,1-22 16,20 0-16</inkml:trace>
  <inkml:trace contextRef="#ctx0" brushRef="#br0" timeOffset="108573.1">2455 13653 0,'-21'0'32,"42"0"-32,22 0 0,-22 0 15,21-22-15,22 1 0,-22 0 0,21 0 16,-20 0-16,20 0 15,-20-1-15,20 1 0,-21 0 0,1 0 16,-22 0-16,21 0 0,-42-22 0,0 22 16,0 0-16,0 0 0,0 0 15,-21-1-15,-21 22 0,-1-21 0,1 21 16,0 0-16,-22 0 0,1 0 16,-1 21-16,-20 1 0,20-1 0,-21 0 15,22 21-15,-1 1 0,22-1 16,-21 21-16,41 1 0,-20-22 0,21 22 15,21-1-15,0 22 16,21-43-16,21 1 0,1-22 0,-1 21 16,0-21-16,22 0 15,-22-21-15,22 0 0,-1 0 0,1 0 16,-1 0-16,-20 0 0,20 0 16,-21 0-16,-20-21 0,-1 21 0,0-21 15,-21 0-15,-21 0 16,-22 21-16,1 0 0,-21 0 15,-1 0-15,1 0 0,-22 0 0,21 21 16,1-21-16,-22 42 0,43-21 16,-22 1-16,22 20 0,0-21 0,21 21 15,-1 1-15,1-1 0,21 0 16,0 85 0,0-84-16,0-22 0,0 21 15,21-21-15,22 1 0,-22-1 0,21 0 16,1-21-16,-1 0 0,0 0 15,22 0-15,-22 0 0,22-21 0,-1 0 16,1-22-16,-1 22 0,-21-21 16,22 21-16,-22-22 0,1 1 0,-1 0 15</inkml:trace>
  <inkml:trace contextRef="#ctx0" brushRef="#br0" timeOffset="109168.76">3111 13991 0,'0'21'0,"0"1"0,0 41 15,0-42-15,0 22 16,0-22-16,0 21 0,0 0 16,-21-20-16,21 20 0,0-21 0,-21 21 15,21-20-15,0-1 0,0 0 16,0 0-16,0-42 31,0 0-31,0 0 0,0-22 16,0 22-16,0 0 0,21-21 15,0 20-15,1-41 16,-1 42-16,-21-22 0,21 22 0,0 21 16,0-21-16,0 21 0,1-21 0,-1 21 15,0 0-15,0 0 0,0 21 16,0 0-16,1 0 0,-1-21 16,-21 22-16,21-1 0,-21 0 0,21 0 15,-21 0-15,0 0 0,0 1 0,0-1 16,0 0-16,0 0 0,0 0 15,21-21 17,-21-21-32,0 0 0,21 0 0,1 0 15,-22-22-15,0 22 0,21 0 16,0 0-16,-21 0 0,21-22 16,0 22-16,-21 0 0,21 0 15,1 0-15,-1 21 0,0 0 16,0 0-16,0 21 15,-21 0-15,0 0 16,0 0-16,0 0 0,0 1 16,0-1-16,0 0 0,0 0 0,21 21 15,-21-20-15,0-1 16,22 0-16,-1-21 0,0 0 16,0 0-16,0 0 0,0 0 15,1-21-15,20 21 16,-21-21-16,0-1 0,0 1 0,1 0 15,-1 0-15,-21 0 0,21 0 0,0-22 16</inkml:trace>
  <inkml:trace contextRef="#ctx0" brushRef="#br0" timeOffset="109440.65">4170 13864 0,'0'43'31,"0"-22"-31,0 21 16,0-21-16,0 22 0,-21 62 15,21-62-15,0 20 0,-22 1 16,22 20-16,0 1 0,0 0 0,0-1 16,0 1-16,0 0 0,0 211 15,-21-190-15,21 0 16,-21-22-16,0 1 0,21 0 0,0-1 16,-21 1-16,21-21 0,-21-1 0,21-21 15,0 1-15,0-1 0,0-21 16,0 0-16,0-42 15,0 0-15,0 0 0,21-21 16,0-22-16,-21 22 0,0-22 16,21 1-16,0-22 0</inkml:trace>
  <inkml:trace contextRef="#ctx0" brushRef="#br0" timeOffset="109728.3">4212 14139 0,'21'-84'0,"-42"168"0,42-211 0,0 64 15,-21 21-15,22-1 0,-1 1 0,0 21 16,0 0-16,0-1 0,22 22 0,-22 0 16,21 0-16,-21 0 15,22 0-15,-22 22 0,21-1 0,-21 0 0,0 21 16,-21-21-16,0 22 0,0-1 16,0-21-16,-21 22 0,0-1 0,0 0 15,-21-21-15,-1 22 0,22-1 16,-21-21-16,-1 0 0,1 22 15,21-22-15,-21-21 0,20 21 0,1-21 16,21-21 0,0 0-1,0 0-15,21-1 0,-21 1 0,43-21 16,-22 21-16,0-22 0,21 22 16</inkml:trace>
  <inkml:trace contextRef="#ctx0" brushRef="#br0" timeOffset="110573.81">5016 13420 0,'22'-21'0,"-44"42"0,44-64 0,-1 43 16,-21 22 15,-21-1-31,-1 21 0,22 0 0,-21 1 16,21-1-16,-21 22 0,21-22 0,-21 21 15,0 1-15,21-22 0,0 106 16,0-105-16,0-22 15,0 21-15,0-21 0,0 1 16,0-1-16,21 0 0,0-21 0,0 0 16,0 0-16,22 0 0,-22 0 0,0 0 15,21-21-15,-20 0 0,20-1 16,0 1-16,-21-21 0,22 21 16,-22-22-16,21 22 0,-21 0 0,1-21 15,-22 21-15,0-1 0,21 1 16,-21 0-16,-21 42 15,21 0-15,-22 1 16,1-1-16,21 0 0,0 0 16,-21 0-16,21 0 0,0 1 0,0-1 15,0 0-15,0 0 0,0 0 0,21 0 16,0-21-16,1 0 16,-1 0-16,0 0 0,21 0 0,1 0 15,-22-21-15,21 0 0,43-21 16,-64 21-16,21-1 0,-21 1 15,1 0-15,-1 0 0,0 0 16,0 0-16,0-22 0,0 22 0,-21 0 16,0 0-16,0 42 31,0 0-15,0 0-16,0 0 0,0 22 15,0-1-15,0-21 0,0 22 0,-21 20 16,21-21-16,0 1 0,0 20 0,-21 1 15,21-1-15,-21 22 16,21-22-16,0 22 0,0-21 0,-21 20 0,21 1 16,-21 0-16,-1-1 0,1 1 15,21 0-15,-21-1 0,21 1 0,-21 0 16,21-1-16,-21 1 0,21 0 16,-21-22-16,21 22 0,0-22 0,-22 22 15,22-22-15,-21 1 0,21-22 0,-21 22 16,21-22-16,0 0 0,0-20 15,0 20-15,0-21 0,0 0 16,0-42-16,0 0 16,0 0-16,0-22 0,21 1 0,-21 0 15,21-22-15,1 1 16,-1-1-16,0-20 0,-21-1 0,21 0 16,0 1-16,0-22 0,1 0 0,-1 0 15,0 0-15,0 22 0,21-22 16,-20 21-16,-1 0 0,0 22 0,0-1 15,0-20-15,0 20 0,22-42 16,-22 43-16,-21 21 0,0-22 16,0 22-16,0-1 0,0 1 15,0 0-15</inkml:trace>
  <inkml:trace contextRef="#ctx0" brushRef="#br0" timeOffset="110807.68">4911 13843 0,'0'0'0,"0"-42"32,21 42-32,0-21 0,0 21 15,21-22-15,-20 1 0,20 21 0,-21-21 16,21 0-16,22 21 0,-22-21 0,22 0 15,-22 21-15,22-22 0,-1 1 16,1 21-16,-1 0 0</inkml:trace>
  <inkml:trace contextRef="#ctx0" brushRef="#br0" timeOffset="111232.43">7408 13653 0,'0'-22'0,"0"44"0,0-86 0,0 43 0,0 0 16,0-22-16,-21 22 16,21 0-16,0 0 0,-21 21 15,0 0-15,21 21 16,-21 0-16,-1 22 0,1-22 16,0 21-16,21 0 0,-21 1 0,0-1 15,21 22-15,-21-22 0,-1 0 16,1 1-16,21-1 0,0 0 15,0-21-15,0 22 0,0-22 0,0 21 16,0 1-16,0-22 0,21 0 16,1 0-16,-1 0 15,21-21-15,-21 0 0,0 0 0,1 0 16,-1 0-16,21 0 0,-21-21 0,0 21 16,22-21-16</inkml:trace>
  <inkml:trace contextRef="#ctx0" brushRef="#br0" timeOffset="111516.27">8022 13568 0,'0'-42'0,"0"84"0,21-106 0,0 64 16,-21-21-16,0 0 0,22 21 0,-1 0 16,0 0-16,0 0 0,0 21 15,0 0-15,1 1 16,-22 20-16,21 0 0,-21 1 0,21-1 15,-21 0-15,0 1 0,0 20 0,0 22 16,0-43-16,-21 0 16,0 1-16,-1-1 0,1-21 15,-21 22-15,21-22 0,0 21 0,-22-21 16,22 0-16,0 1 0,0-1 16,21 0-16,21-42 31,0 0-31</inkml:trace>
  <inkml:trace contextRef="#ctx0" brushRef="#br0" timeOffset="111984">8615 13949 0,'21'0'31,"0"0"-31,0 0 15,0 0-15,1 0 0,-1 0 0,0 0 16,21 21-16,1-21 0,-1 0 16,0 0-16,1 0 0,-1 0 0,21 0 15,-20 0-15,63 0 0,-64 0 16,0 0-16,22 0 0,-22 0 16,-21 0-16,22-21 0,-22 21 0,0-21 15,0 21-15,-21-21 0,0-1 16,-21 22-16,0-21 15,0 21-15,-1 0 0,-20-21 0,21 21 0,-21 0 16,20 0-16,-20-21 0,21 21 16,0-21-16,21 0 15,21-1 1,0 22-16,0 0 0,0 0 16,1 0-16,-1 0 0,0 22 15,0-1-15,0 0 0,-21 0 0,0 0 16,21 22-16,-21-22 0,0 0 0,0 21 15,0-21-15,-21 22 0,0-22 16,0 0-16,0 0 0,0 22 0,-1-22 16,-20 0-16,21 0 0,0-21 15,21 21-15,-21 0 0,-1 1 16,1-22-16</inkml:trace>
  <inkml:trace contextRef="#ctx0" brushRef="#br0" timeOffset="112355.79">10202 13504 0,'0'-21'0,"0"42"0,0-63 16,21 21-16,1 21 15,-22-21-15,21 21 0,-21-21 16,21 21-16,0 0 0,0 0 0,0 0 16,22-22-16,-22 22 0,21 0 15,1 0-15,-1-21 0,21 21 0,-20 0 16,20 0-16,43-21 15,-64 21-15,22 0 0,-22 0 16,1 0-16,-1 0 0,0 0 0,-21 0 16,-42 21-1,0-21-15,0 0 16,-21 0-16,-1 21 0,1-21 0,0 0 16,-1 0-16</inkml:trace>
  <inkml:trace contextRef="#ctx0" brushRef="#br0" timeOffset="112579.66">10668 13377 0,'-21'0'15,"0"0"-15,-1 0 32,22 22-32,0-1 0,0 21 15,0-21-15,0 22 0,-21 20 16,21-21-16,-21 1 0,21 20 16,0-20-16,-21-1 0,0 21 0,21-20 15,0-1-15,-21 0 0,-1 22 16,1-43-16,21 21 0,0-20 15,0-1-15,0 0 0,0 0 0,0 0 16,21-21-16,1 0 16,-1 0-16,0-21 0,0 21 15,21-21-15,-20 0 0</inkml:trace>
  <inkml:trace contextRef="#ctx0" brushRef="#br0" timeOffset="112912.47">11134 13737 0,'0'0'0,"0"21"16,-22-21-16,1 22 0,0-1 16,21 0-16,-21 21 0,0-21 0,21 1 15,0-1-15,-21 21 0,21-21 0,0 0 16,0 1-16,0-1 0,0 0 16,0 0-16,21 0 0,0-21 15,0 0-15,0 0 0,0 0 0,22 0 16,-22 0-16,0 0 15,21-21-15,-20 0 0,41 0 0,-42-22 16,0 22-16,22-21 16,-22 0-16,-21 20 0,0-20 0,0 21 15,0 0-15,0 0 0,0-1 16,0 1-16,-21 21 0,-22 0 0,1 0 16,0 0-16,-1 0 15,22 0-15,-21 21 0,21 1 0,-22-22 16,22 21-16,0 0 0,21 0 15,0 0-15</inkml:trace>
  <inkml:trace contextRef="#ctx0" brushRef="#br0" timeOffset="114031.83">12298 13483 0,'-21'-21'0,"42"42"0,-64-42 0,1 21 0,21 0 15,-21 0-15,-1 0 0,1 21 16,21 0-16,-22 1 0,1 20 15,21 0-15,-21 1 0,20 20 0,1-21 0,0 22 16,0-22-16,0 22 0,0-22 16,21 0-16,0 1 0,0-1 15,0-21-15,0 22 0,21-22 0,0 0 16,0 0-16,21 0 0,1-21 16,-1 0-16,0 0 0,1 0 0,20 0 15,-20 0-15,20-21 0,1 0 0,63-21 16,-64-1-16,-21 22 15,22-21-15,-1-1 0,-20 1 0,84-106 16,-85 84-16,-21 1 16,0-1-16,1 22 0,-1-21 15,-21 20-15,0 1 0,0 0 0,0 20 16,0 1-16,0 0 0,-21 42 31,-1 0-31,1 1 0,21 20 16,-21 0-16,0 1 0,-21 62 15,20-41-15,22-22 0,-21 1 16,0 20-16,0-21 0,0 1 0,0-22 16,21 21-16,0-21 0,-22 1 0,22-1 15,-21 0-15,21 0 0,0-42 47,0 0-47,21 0 0,1-1 16,-1 1-16,0-21 0,0 0 0,21 20 15,1-20-15,-22 21 0,21-21 16,1 20-16,-1 1 0,-21 0 16,21 21-16,-20 0 0,20 0 0,-21 0 15,0 0-15,0 42 0,-21-20 16,0-1-16,0 21 0,0-21 16,0 0-16,0 22 0,0-22 0,0 0 15,0 0-15,0 0 0,22 1 0,-22-1 16,21 0-16,0 0 15,0-21-15,0 0 0,0 0 16,1 0-16,20 0 0,-21 0 0,21 0 16,-20 0-16,20-21 0,0 0 0,-21 0 15,22 21-15,-1-22 0,22-41 16,-43 42-16,0 0 0,0-22 16,0 22-16,-21 0 0,21-21 15,-21 20-15,0 1 0,0 0 0,-21 21 31,0 21-31,0-21 0,0 43 16,21-22-16,-21 0 0,-1 0 0,1 21 16,0 22-16,21-43 15,0 0-15,0 0 0,0 1 16,0-1-16,0 0 0,0 0 16,21-21-16,0 0 0,1 0 15,-1 0-15,42 0 16,-42 0-16,1 0 0,20 0 0,-21 0 15,21-21-15,1 0 0</inkml:trace>
  <inkml:trace contextRef="#ctx0" brushRef="#br0" timeOffset="114707.97">14330 13737 0,'0'0'0,"0"-21"0,0 0 16,0 0-16,-21 21 15,21 21 1,-22 0-16,1 0 0,0 0 15,21 22-15,-21-22 0,0 21 0,0-21 16,21 22-16,0-22 0,0 0 0,0 21 16,0-20-16,0-1 0,0 0 15,0 21-15,0-21 0,21-21 16,0 0-16,0 22 0,0-22 16,22 0-16,-22 0 0,21 0 0,-21 0 15,22 0-15,-1-22 0,0 1 0,-21 0 16,22 21-16,20-63 15,-42 41-15,1-20 0,-1 0 16,21-1-16,-42 1 0,21-21 0,0 20 0,1-20 16,-22-1-16,0 22 0,0 0 15,0-1-15,0 1 0,0 0 16,0 20-16,0 1 0,0 42 31,0 1-31,0-1 0,0 21 16,0-21-16,0 22 0,0-1 0,-22 0 15,1 43-15,21-43 0,0-21 16,-21 22-16,21-1 0,0-21 16,0 0-16,-21 1 0,21-1 0,0 0 15,-21-21-15,21 21 0,0-42 32,21 0-32,0 21 15,0-21-15,0-1 0,1-20 0,-1 21 16,21 0-16,-21-22 0,0 22 15,22 0-15,-22 0 0,0 0 0,0 0 16,22-1-16,-22 22 16,-21 22-16,0-1 15,-21 0-15,21 0 0,-22 0 0,1 0 16,-21 1-16,21-1 0,0 0 0,-1 0 16,1 0-16,0 0 15,21 1-15,0-1 0,0 0 0,0 0 16,0 0-16,0 0 0,0 1 15,0-1-15,21-21 16,0 0-16,1 21 0,-1-21 0,0 0 16,21 0-16,-21 0 0,1 0 0,20 0 15,0 0-15,1 0 0,-1-21 0</inkml:trace>
  <inkml:trace contextRef="#ctx0" brushRef="#br0" timeOffset="116160.35">16446 13610 0,'0'-21'16,"0"42"-16,0-63 15,0 63 1,-21 21-16,21-20 0,-21 62 15,0-41-15,21-1 0,0 0 16,-21 1-16,0-1 0,-1-21 0,22 21 16,-21-20-16,21-1 0,-21 21 15,21-21-15,0 0 16,21-21 0,0 0-1,1-21-15,-1 0 0,21 0 0,-21 0 16,22 0-16,-22-1 0,21-20 15,0 21-15,-20-21 0,20-1 0,-21 22 16,0-21-16,22 21 0,-22-1 16,-21 1-16,21 21 0,-21 21 15,0 1-15,0-1 16,0 0-16,0 21 0,0-21 16,0 22-16,-21-22 0,21 0 0,0 21 15,0-20-15,0-1 0,0 0 0,0 0 16,0 0-16,21-21 15,0 0-15,0 0 0,22 0 0,-22 0 16,21 0-16,-21 0 0,22 0 16,-1 0-16,-21-21 0,21 0 15,-20 0-15,20 0 0,21-22 16,-41 22-16,20-21 0,-21-1 0,0 22 16,-21-21-16,21 0 0,-21 20 15,22-20-15,-22 21 0,0 0 0,-22 21 31,1 21-31,21 0 0,-21 0 16,0 43-16,21-22 0,-21-21 16,21 22-16,0-22 0,0 21 15,0-21-15,0 22 0,0-22 0,0 0 16,21 0-16,0 0 0,21-21 16,-20 21-16,41 1 15,-21-22-15,1 0 0,-1 0 0,0 0 16,1 0-16,-1-22 0,0 1 0,1 21 15,-22-21-15,21 0 0,-21-21 0,1 20 16,20-20-16,-21 21 0,0-21 16,0-22-16,-21 22 0,22-22 0,-1 22 15,-21-22-15,0 22 0,0 0 16,21-1-16,-21 22 0,0-21 0,-21 63 31,0 21-31,21-20 16,-22 20-16,1 0 0,0 1 15,0 62-15,0-62 0,0-1 16,21 0-16,0 1 0,-22-22 16,22 21-16,-21-21 0,21 1 0,0-1 15,0 0-15,0 0 0,21-21 32,1 0-32,-1-21 15,0 0-15,0 0 0,-21-1 16,21 1-16,0 0 0,1-21 15,-1 21-15,0-22 0,0 22 16,0 0-16,0 0 0,1 0 0,-1-1 16,0 22-16,0 0 15,-21 22-15,0-1 0,0 0 16,0 0-16,0 0 0,0 0 0,0 22 16,0-22-16,0 0 0,21 43 15,-21-43-15,21 0 16,1 0-16,-1-21 0,21 0 15,-21 0-15,22 0 0,-22 0 16,21 0-16,0 0 0,1 0 0,-1 0 16,0 0-16,1 0 0,-1-21 0,0 21 15,-20-21-15,20 0 0,-21-1 16,0-20-16,22 21 0,-43-21 16,21 20-16,0-62 15,-21 63-15,0-1 0,0-20 0,0 21 16,-21 21-16,0 0 0,-1 0 15,1 21-15,0-21 0,0 21 16,0 0-16,0 22 0,-1-22 16,22 0-16,-21 21 0,21-20 15,0-1-15,0 0 0,0 21 0,0-21 16,0 1-16,21-1 0,1 0 16,-1-21-16,0 21 0,42-21 15,-41 0-15,20 0 0,0 0 0,-21 0 16,22 0-16,-1 0 0,0 0 15,22-21-15,-22 21 0</inkml:trace>
  <inkml:trace contextRef="#ctx0" brushRef="#br0" timeOffset="117416.02">19685 13758 0,'0'0'16,"0"-21"-16,-21 21 0,0 0 0,-1 0 15,1 0-15,-21 0 0,21 0 16,-22 0-16,22 21 0,-21 1 15,21-1-15,-22 0 0,22 0 0,0 0 16,0 0-16,0 1 0,0-1 16,-1 0-16,22 0 0,0 0 0,0 0 15,0 1-15,0-1 0,0 0 16,22 0-16,-1-21 0,21 21 16,-21-21-16,22 0 0,-22 0 15,0 0-15,21 0 0,-21 0 0,22-21 16,-22 0-16,0 21 0,0-21 15,22-22-15,-22 22 0,0 0 16,-21 0-16,0 0 0,21-22 0,-21 22 16,0 0-16,0 0 15,0 42 1,-21-21 0,21 21-16,0 0 0,-21 1 15,21-1-15,-21 0 0,21 0 0,0 0 16,0 0-16,0 1 0,0-1 0,21 0 15,0 0-15,0 0 16,0-21-16,22 0 0,-22 0 16,0 0-16,21 0 0,-21 0 0,22 0 15,-22 0-15,0 0 0,21-21 16,-20 0-16,-1 0 0,0 0 16,0-1-16,21 1 0,-20-21 0,-1 0 15,0-1-15,0 1 0,0-22 16,22-41-16,-43 62 0,21-20 15,-21 20-15,0 22 0,0-21 0,0 21 16,-21 42 0,-1 0-1,1 21-15,0-20 0,0 20 0,0 21 16,0-20-16,21-1 0,-22 0 16,1 64-16,21-63 0,0-22 15,0 21-15,0-21 0,0 22 0,0-22 16,0 0-16,21 0 15,1 0-15,-22 0 0,21-21 0,0 0 0,0 0 16,21 0-16,-20 0 0,-1 0 16,21 0-16,-21 0 0,22-21 15,-1 21-15,0-42 0,-21 21 0,22 0 16,-1-22-16,-21 1 0,22 0 0,-1-22 16,-21 22-16,21-22 0,1-63 15,-22 85-15,0 0 0,-21-1 16,0 1-16,0 21 0,0 0 0,0-1 15,-21 44 1,0-1-16,0 0 0,-1 0 16,-20 64-16,21-43 15,21 22-15,-21-22 0,0 0 0,-1 1 16,22 20-16,-21-21 0,0 1 16,21-22-16,-21 42 0,21-20 15,-21-22-15,21 0 0,0 0 16,0 0-16,0 1 0,21-22 31,0 0-31,0-22 16,0 22-16,1-21 0,-1 0 0,21 0 15,-21 0-15,0-22 0,1 22 0,-1 0 16,21 0-16,0-21 16,-42 63 15,0 0-31,0 0 15,0 0-15,0 0 0,0 1 0,0-1 16,0 0-16,22 0 16,-1-21-16,0 0 0,0 0 15,0 21-15,0-21 0,1 0 0,-1 0 16,0 0-16,42 0 0,-41-21 16,20 21-16,-21-21 0,0 0 15,0 0-15,1-1 0,20 1 0,-21 0 16,-21 0-16,21 0 0,-21 0 15,21-1-15,-21 1 0,0 42 32,0 1-32,0-1 15,0 0-15,0 0 16,0 0-16,0 0 0,0 1 16,22-22-16,-1 0 0,0 21 15,0-21-15,0 0 0,0 0 16,1 0-16,-1 0 0,0 0 0,0 0 15,21-43-15,-20 22 16</inkml:trace>
  <inkml:trace contextRef="#ctx0" brushRef="#br0" timeOffset="117630.66">19875 13737 0,'0'0'0,"-42"0"0,0 0 16,-1 0-16,22 21 0,0-21 16,42 0-1,22 0-15,-22 0 16,21 0-16,0 0 0,22 0 0,-1-21 16,-20 0-16,41 21 0,-20-21 15,-1 21-15,22-21 0,-21 21 0</inkml:trace>
  <inkml:trace contextRef="#ctx0" brushRef="#br0" timeOffset="117984.46">22839 13399 0,'0'0'0,"0"21"16,0 21-16,-21-21 15,-1 22-15,22 20 0,-21-21 0,21 22 16,-21-22-16,0 22 0,21-22 0,-21 0 15,21 1-15,0-1 0,-21 0 16,21 1-16,-22-22 0,22 21 0,0-21 16,0 22-16,-21-43 15,21 21-15,-21-21 16,21-21 0,-21 0-16,21-1 0</inkml:trace>
  <inkml:trace contextRef="#ctx0" brushRef="#br0" timeOffset="118711.58">22352 13864 0,'0'0'0,"-21"-21"0,0 0 0,21 0 16,0 0-16,0-1 0,21 22 16,0 0-16,21 0 15,-21 0-15,22 0 0,20 0 0,-20 0 16,20 22-16,22-22 0,-22 0 16,22 0-16,0 0 0,-1 0 0,-20 0 15,20 0-15,1 0 0,0 0 0,-22-22 16,22 1-16,-22-21 15,-20 21-15,20 0 0,-20-22 0,-22 1 16,21 0-16,-42-1 0,0 1 0,0 21 16,0 0-16,0-1 0,0 1 15,-21 0-15,-43 21 0,43 0 16,-21 21-16,21 0 0,-22 22 16,22-22-16,-21 21 0,21 1 0,0 20 15,-22-21-15,43 1 0,-21-1 0,0 0 16,21 1-16,0-1 15,0 0-15,0-20 0,0 20 0,0-21 16,0 0-16,0 0 0,0 1 0,21-22 16,0 0-1,0 0-15,1 0 0,-1-22 16,-21 1-16,21 21 0,21-42 16,-21 21-16,1 0 0,20-43 15,-21 43-15,0-21 16,0 20-16,1 1 0,-22 0 0,0 42 31,0 0-31,0 1 0,0 20 16,0-21-16,0 0 0,21 0 0,0 1 15,-21-1-15,21 0 16,0 0-16,22-21 0,-22 21 0,21 0 16,0-21-16,1 0 0,-1 22 0,0-22 15,1 0-15,-1 0 0,0 0 16,1 0-16,20 0 0,-20-22 15,-22 1-15,21 0 0,-21 0 0,0-21 16,1 20-16,-1-20 0,-21 0 16,0 21-16,0-22 0,0 22 15,0 0-15,-21 21 0,-1 0 16,1 0-16,0 0 0,0 21 0,21 21 16,0-20-16,0-1 0,0 21 15,0-21-15,0 0 0,0 1 16,0-1-16,21 0 0,0 0 15,0-21-15,1 21 0,-1-21 0,21 0 16,22 21-16,-22-21 16,0 0-16,-21 0 0,22 0 0,-22 0 15</inkml:trace>
  <inkml:trace contextRef="#ctx0" brushRef="#br0" timeOffset="119677.54">13631 14880 0,'21'-21'0,"-42"42"0,42-63 0,-21 21 16,0 0-16,0-1 0,0 1 0,-21-21 15,0 21 1,0 21-16,-21 0 0,20 0 0,-20 0 16,0 21-16,-1 0 0,-20 0 0,21 22 15,-1-1-15,-41 64 16,41-43-16,1 1 0,21-1 0,0 1 16,-22 63-16,43-85 0,0 22 15,0 20 1,21-41-16,1-1 0,-1-21 0,21 0 0,-21 0 15,22 1-15,-1-1 0,0-21 16,1 0-16,-1 0 0,0 0 16,1 0-16,20-21 0,64-43 15,-63 43-15,-22-21 0,0 20 16,1-20-16,41-43 16,-63 43-16,22 0 0,-22-1 0,-21 22 15,0 0-15,0 0 0,0 42 16,-21-21-1,0 21-15,-1 22 0,1-22 0,0 21 16,0 0-16,0-20 0,21 20 16,0-21-16,0 21 0,0-20 0,0-1 15,0 21-15,21-21 16,21 0-16,-21-21 0,1 0 16,62 0-16,-41 0 0,-1 0 15,0 0-15,1-21 0,-1 0 0,0 21 16,1-21-16,20-43 15,-42 43-15,-21 0 0,0-21 0,0-1 16,0 22-16,0-21 0,-21 0 0,-21-1 16,21 1-16,-22 21 0,-20 0 15,20-1-15,1 22 0,0 0 0,-22 0 16,22 0-16,0 0 0,20 22 16,-20-1-16,21 0 0,21 0 0,0 0 15,0 0-15,0 1 0,0-1 16,21 0-16,0-21 15,22 21-15,-22-21 0,42 0 0,-20 0 16,-1-21-16,21 0 0,1 0 0</inkml:trace>
  <inkml:trace contextRef="#ctx0" brushRef="#br0" timeOffset="119900.41">14711 14880 0,'0'0'0,"0"21"16,-21 1-1,-1-1-15,22 21 0,-21 0 0,21 1 16,-21 20-16,21-20 0,0 20 16,-21 1-16,21-22 0,-21 0 0,21 22 15,0-22-15,0 0 0,0-20 16,0 20-16,0-21 0,0 21 0,0-20 16,0-1-16,21-21 15,0 0-15,0-21 16,0 21-16,1-22 0,-1 1 0,0-21 15</inkml:trace>
  <inkml:trace contextRef="#ctx0" brushRef="#br0" timeOffset="120120.3">15049 14859 0,'0'0'0,"0"-21"16,22 0-16,-22 42 15,0 0-15,0 21 16,0 1-16,0-22 0,-22 21 15,22 22-15,-21-22 0,21 0 0,0 22 16,-21-22-16,0 43 0,21-43 16,0-21-16,0 22 0,0-22 15,0 21-15,0-21 0,0 1 16,0-1-16,21-21 0,0 0 16,0 0-16,1-21 15</inkml:trace>
  <inkml:trace contextRef="#ctx0" brushRef="#br0" timeOffset="120440.11">15176 15409 0,'43'0'15,"-22"0"-15,0 0 16,0 0-16,0 0 16,1 0-16,-1-21 0,0 21 15,0-21-15,0 0 0,0 21 0,1-21 16,-1 0-16,-21-1 15,0 1-15,0 0 0,0 0 16,0 0-16,-21 21 31,-1 21-31,1 0 0,0 0 0,0 0 16,0 22-16,0-22 0,21 21 16,-22-21-16,1 22 0,21-1 0,0 0 15,0 1-15,0-22 0,0 0 16,0 0-16,21-21 0,1 21 0,-1-21 15,0 0-15,0 0 0,0 0 16,22 0-16,-22 0 0,21-21 0,0 0 16,1 0-16</inkml:trace>
  <inkml:trace contextRef="#ctx0" brushRef="#br0" timeOffset="121708.38">16192 15198 0,'22'0'0,"-22"-21"0,0 42 31,-22-21-31,1 21 0,0 0 16,0 21-16,0-20 0,0-1 0,-1 21 15,1-21-15,21 22 0,0-22 16,0 21-16,-21-21 0,21 0 0,0 43 16,0-43-16,21 0 15,0 0-15,1-21 0,20 22 16,-21-22-16,21 0 0,1 0 0,-1 0 0,0-22 15,1 1-15,-1 21 16,0-21-16,1 0 0,-1 0 0,-21-22 16,22 22-16,-22-21 0,21 0 0,-21-1 15,0 1-15,1 0 0,-22-22 16,21 1-16,-21 20 0,21 1 0,-21 0 16,0 20-16,0-41 0,-21 63 31,0 21-31,21 21 15,-22-20-15,1 20 0,0 0 16,21 22-16,-21-22 0,0 0 16,21 1-16,0-1 0,0 0 0,0 1 15,0-1-15,0-21 0,0 0 0,0 22 16,0-22-16,21-21 0,21 42 16,-21-42-16,1 0 0,20 0 15,-21 0-15,0 0 0,85-42 16,-85 21-16,22 0 15,-22-1-15,0-20 0,21 21 0,-21 0 16,22-43-16,-22 43 0,-21 0 16,0 0-16,21 21 0,-21 21 31,0 0-31,0 0 16,0 0-16,-21 22 0,21-22 15,0 0-15,-21 0 0,21 0 0,0 1 16,0-1-16,0 0 0,21-21 15,0 0-15,0 0 16,0 0-16,22 0 0,-22 0 16,21 0-16,-21-21 0,22 21 0,-1-21 15,-21-1-15,22 1 0,-1 0 16,-21 0-16,0-21 0,22 20 0,-22 1 16,0 0-16,-21 0 0,0 0 0,21 0 15,-21 42 1,0 0-16,0 0 15,-21 0-15,21 0 0,-21 1 0,21-1 16,0 0-16,0 0 0,0 0 0,0 0 16,0 1-16,0-1 15,21-21 1,0 0-16,0 0 0,0 0 16,1 0-16,-1 0 0,-21-21 15,21-1-15,-21 1 16,0 0-16,0 0 0,0 0 0,-21 0 15,0-1-15,-1 1 0,1 0 16,0 0-16,21 0 0,-21 0 16,21-1-16,0 1 0,0 0 15,0 0-15,21 21 0,0-21 16,0 0-16,1 21 0,20-22 0,-21 22 16,21 0-16,1 0 0,-22 0 0,0 0 15,21 0-15,-20 0 0,-1 22 16,21 20-16,-21-21 0,0 0 0,1 22 15,-22-22-15,0 21 0,21 0 0,-21-20 16,0 20-16,0-21 0,0 0 16,0 0-16,0 22 0,0-22 0,-21 0 15,21 0-15,0 0 16,-22-21 0,22-21-1,0 0 1,0 0-16,0 0 0,22 0 15,83-128 1,-83 107-16,20 0 16,0-1-16,1 1 0,-1 21 0,0-21 15,1 20-15,-1 22 0,-21 0 0,21 0 16,-20 0-16,-1 43 0,0-1 16,-21 0-16,0 1 0,0-1 15,0-21-15,0 22 0,-21 20 16,21-42-16,-21 22 0,-1-22 15,22 0-15,0 0 0,-21 0 0,0 0 16,0-21 0,0 0-16,0 0 0,-1 0 15,1-21-15,0 21 0</inkml:trace>
  <inkml:trace contextRef="#ctx0" brushRef="#br0" timeOffset="121888.28">18076 15028 0,'-21'-21'0,"42"42"0,-42-63 0,21 21 16,-21 21-16,0-21 15,0 21 17,-1 0-32,1 21 15,0-21-15,0 0 0,0 0 0,-22 21 16,22-21-16</inkml:trace>
  <inkml:trace contextRef="#ctx0" brushRef="#br0" timeOffset="122060.18">16446 15198 0,'-42'21'0,"84"-42"0,-105 42 0,42-21 0,42 0 31,0 0-31,21 0 0,1 0 15,20 0-15,1 0 0,-1 0 0,1 0 16,20-21-16,86 0 0,-64-1 16,-22 22-16</inkml:trace>
  <inkml:trace contextRef="#ctx0" brushRef="#br0" timeOffset="123263.67">19981 14986 0,'0'-42'0,"0"84"0,0-127 0,0 43 16,0 0-16,0 21 0,0-1 15,0 1-15,0 42 16,0 1-16,-21 20 16,21 0-16,-21 1 0,21 20 0,0-21 15,-21 22-15,21-1 0,0 1 0,-21-1 16,21 1-16,-22-22 0,1 1 15,21-1-15,0 0 0,-21 1 0,21-1 16,-21-21-16,21 0 0,-21 0 0,21 1 16,0-1-16,0-42 31,0-1-31,0 1 16,0 0-16,0 0 0,0-21 15,0-1-15,21 1 0,0 0 0,0-1 16,22-20-16,-22 20 0,0 1 15,0 0-15,21-1 0,1 1 16,-1 42-16,-21 0 0,0 0 0,1 0 16,-1 21-16,0 0 0,-21 22 15,0-1-15,21 0 0,-21 1 0,21-1 16,-21-21-16,0 22 0,0-1 16,21-21-16,1 21 0,20 22 15,0-43-15,-21 0 16,1-21-16,20 0 0,0 0 0,1 0 15,-1 0-15,0 0 0,1 0 16,-1 0-16,21-21 0,-20 21 0,-22-21 16,21 0-16,1 0 0,-22-22 0,0 22 15,0-21-15,-21-1 0,0 1 16,0-64-16,0 64 0,0 21 16,0-22-16,0 22 0,-21 0 15,0 0-15,-43 21 16,43 0-16,-21 21 0,21 0 0,-22 0 0,22 1 15,-21 20-15,21 0 16,-22-21-16,22 22 0,0-1 0,0-21 0,0 22 16,21-22-16,0 42 15,0-42-15,0 1 16,21-22-16,0 0 0,42 0 16,-41 0-16,20 0 0,-21 0 0,21 0 15,-20 0-15,20-22 0,-21 1 16,21 0-16,-20 0 0,-1-21 0,0 20 15,0-20-15,0 21 0,-21-21 16,0 20-16,21 1 0,-21 0 0,0 0 16,0 42-1,-21 0-15,21 22 0,-21-22 16,0 0-16,21 21 0,-21-21 16,21 22-16,-21-22 0,21 21 0,0-21 15,0 1-15,0-1 0,0 0 0,21 0 16,0 0-16,21-21 15,-21 21-15,1-21 0,20 0 0,-21 0 16,21 0-16,22-21 0,-22 21 16,1-21-16,-1 0 0,0 0 15,1-22-15,-1 22 0,43-63 16,-64 41-16,0 1 0,0 0 16,-21-1-16,0 1 0,0 0 15,0-1-15,0 22 0,-21 0 0,0 0 16,0 0-16,-1 21 0,1 0 0,0 0 15,0 21-15,0 0 0,21 0 16,0 0-16,0 0 0,0 22 0,0-1 16,0-21-16,0 22 0,0-1 0,21-21 15,-21 21-15,0-20 0,21 20 16,-21-21-16,0 21 0,0-20 16,0-1-16,-21 0 0,0 0 15,0-21-15,-1 0 0</inkml:trace>
  <inkml:trace contextRef="#ctx0" brushRef="#br0" timeOffset="123840.91">23304 14944 0,'0'0'0,"-21"-21"0,21-22 0,-21 22 16,21 0-16,0 0 15,-21 21-15,0 0 0,0 0 16,-1 0-16,1 21 0,-21 0 15,21 0-15,-22 0 0,1 22 0,0-1 16,-1 0-16,1 1 0,21-1 0,-21 0 16,-1 1-16,22-1 0,0 0 15,0 1-15,21-1 0,0 22 16,0-43-16,21 0 0,0 0 16,0 0-16,22 0 0,-1-21 15,0 0-15,1 0 0,-1 0 0,0 0 16,1-21-16,-1 0 0,0 0 0,1 0 15,-1 0-15,0-22 0,-21 1 16,22 0-16,-22-22 0,0 22 0,0-22 16,0 1-16,-21 20 0,0-20 0,0-1 15,0 22-15,0 0 0,-21-1 16,-21 22-16,21-21 0,-22 21 0,22 21 16,-21 0-16,0 0 0,-1 0 15,1 0-15,0 21 0,-1 0 0,22 0 16,-21 0-16,21 1 0,-1-1 0,22 0 15,0 0-15,0 0 16,0 0-16,22-21 0,-1 22 0,21-22 0,0 21 16,-20-21-16,126 0 15,-85-21-15,1-1 16,20 22-16</inkml:trace>
  <inkml:trace contextRef="#ctx0" brushRef="#br0" timeOffset="124548.51">24003 14542 0,'21'-22'0,"-42"44"0,42-86 0,-21 43 15,-21 21 1,0 21-16,0 21 0,-1 1 16,-41 41-16,21-20 0,20-22 15,-20 22-15,21-22 16,-21 22-16,20-22 0,-20 21 0,21-20 16,0-1-16,0 22 0,-1-22 0,22-21 15,0 21-15,0-20 0,0-1 16,0 0-16,0 0 0,0 0 0,0-42 31,0 0-15,0 0-16,22 0 0,-1-1 0,0-20 15,0 21-15,0-21 0,22-1 16,-1 22-16,-21-21 0,21 21 16,1-1-16,-1 1 0,22 21 0,41 0 15,-62 0-15,-22 21 16,21 1-16,-21-1 0,-21 21 15,0-21-15,0 22 0,0-22 0,0 21 16,0-21-16,-21 0 0,-21 22 0,21-22 16,-22 0-16,1 0 0,0 0 15,-1-21-15,1 22 0,0-1 0,-1-21 16,22 0-16,0 21 0,0-21 0,0 0 16,42 0-1,0 0-15,0 0 16,22 0-16,-22 0 0,42 0 0,-20-21 15,-1 0-15,21 21 0,-20-22 0,-1 1 16,22 0-16,-1 0 0,1 0 16,-22-22-16,21 22 0,-20-21 15,20 21-15,-20-22 0,-22 22 0,42-42 16,-42 42-16,1-1 0,-22 44 31,-22-1-31,1 21 0,0-21 16,0 43-16,0-22 0,0 0 0,-1 22 15,-20 63-15,21-64 16,0 1-16,21-1 0,-21 1 0,-1-1 16,1 22-16,21 0 0,-21-1 0,0-20 15,21 21-15,0-1 0,-21-20 16,-22 84-16,43-106 16,0 22-16,0-22 0,-21 0 0,21 1 15,0-22-15,0 0 0,-21 0 0,21-42 31,0 0-31,0 0 0,42-64 16,-42 43-16,22-1 0</inkml:trace>
  <inkml:trace contextRef="#ctx0" brushRef="#br0" timeOffset="125407.01">24850 15219 0,'21'-64'0,"-42"128"0,63-191 0,-42 85 16,0-1-16,0 1 0,0 21 15,0 0-15,0-1 16,-21 22-16,0 0 16,21 22-16,0-1 15,0 0-15,0 0 16,0 0-16,21 0 16,0-21-16,0 22 0,-21-1 0,21-21 15,0 21-15,1-21 0,-1 21 0,21-21 16,-21 0-16,0 0 0,1 0 15,-1 0-15,21 0 0,-21 0 0,0-21 16,1 0-16,-1 21 0,0-21 16,-21-1-16,21 22 0,-21-21 15,21 21-15,-21-21 0,0 0 0,-42 21 32,21 21-17,0 0-15,-1 0 0,-20 1 0,21 20 16,0 0-16,0 1 0,-1-22 15,1 63-15,21-62 0,0 20 16,0-21-16,0 0 0,21 0 0,1 1 16,-1-22-16,0 0 0,0 21 15,21-21-15,-20 0 0,20 0 0,-21 0 16,21-21-16,-20-1 0,20 22 16,-21-21-16,21-21 0,-20 21 15,20 0-15,-21-22 0,0 1 0,0 0 16,1-1-16,-1 22 0,-21-21 0,0 21 15,21-1-15,-42 22 32,0 22-32,21-1 0,-22 0 15,22 21-15,-21-21 0,21 1 16,0-1-16,0 0 0,0 0 16,0 0-16,21-21 15,1 0-15,-1 0 0,21 0 16,-21 0-16,22 0 0,-22 0 0,21-21 15,43-21-15,-64-1 16,21 22-16,1-21 0,-22 0 0,0-1 16,21 1-16,-21-22 0,1 1 0,-1 21 15,0-43-15,0 21 0,0 1 16,0 21-16,1-22 0,-1 22 0,0 21 16,-21-22-16,21 22 0,-21 42 15,0 0-15,0 22 16,0-1-16,-21 0 0,0 1 0,0 20 15,-1-20-15,1 20 16,0-21-16,-21 22 0,21-1 0,-1 1 16,1-22-16,0 22 0,0-1 15,21-20-15,0-1 0,0 0 0,0 1 16,0-1-16,21 0 0,0-21 0,22 1 16,-22-1-16,0-21 0,0 0 15,0 0-15,0 0 0,22 0 0,-22 0 16,0-21-16,-21-1 0,21 1 0,-21 0 15,0-21-15</inkml:trace>
  <inkml:trace contextRef="#ctx0" brushRef="#br0" timeOffset="125568.92">26204 14986 0,'0'0'0,"-21"-21"0,0 0 0,0 21 16,0 0-16,-1 0 0,22-21 16,22 21-1,-1 0-15,0 0 0,0 0 16,21 0-16,1 0 0,-1 0 0,0 0 15,1 0-15,-1 0 0,22 0 0,-22-22 16,0 22-16,22 0 0,-22 0 16,-21 0-16,22 0 0,-43 22 0</inkml:trace>
  <inkml:trace contextRef="#ctx0" brushRef="#br0" timeOffset="126071.63">19325 16743 0,'-21'42'0,"42"-84"0,-63 105 0,21-41 0,-1 20 16,1-21-16,21 0 0,-21 43 16,21-43-16,0 0 0,0 0 15,21 0-15,0 1 0,22-22 0,-22 0 16,21 0-16,22 0 0,-22 0 15,22 0-15,-22-22 0,21 1 0,-20 0 16,-1 0-16,0 0 0,-20 0 16,-1-22-16,0 1 0,-21 21 0,0-22 15,0 1-15,0 0 0,0-1 16,0 22-16,-21 0 0,0 0 16,-1 0-16,-20 21 0,21 0 0,0 0 15,-22 0-15,22 21 0,-21 0 0,21 0 16,0 0-16,-1 1 0,1 20 15,21-21-15,0 21 0,0-20 0,0-1 16,0 21-16,43 0 16,-22-42-16,21 22 0,-21-1 0,22-21 15</inkml:trace>
  <inkml:trace contextRef="#ctx0" brushRef="#br0" timeOffset="126379.45">20024 16912 0,'21'0'15,"-148"64"-15,233-128 0,-43 43 0,-42 0 0,-21-21 0,21 20 16,1 1-16,-1-21 0,0 21 15,0 0-15,0-22 0,22 22 0,-22 0 16,21 0-16,0 0 0,1 21 16,20 0-16,-20 0 0,-1 21 15,0 0-15,-21 0 0,22 21 0,-22-20 16,21 20-16,-21 0 0,-21-21 16,0 22-16,0-22 0,0 21 0,0-21 15,0 22-15,0-22 0,-21 0 16,0 0-16,0-21 0,0 21 0,-22-21 15,1 22-15,21-22 16,0 0-16,0 0 0,-1-22 16,1 1-16,0 0 0,21 0 15,0 0-15,0-22 0,0 22 0,21-21 16,0 21-16,1-22 0,20 22 16,-21 0-16,21 0 0,1 0 0,-1 0 15,0-1-15,1 22 0,-1 0 0</inkml:trace>
  <inkml:trace contextRef="#ctx0" brushRef="#br0" timeOffset="127537.19">21780 16531 0,'0'0'0,"22"0"0,-1-21 16,0 21-16,-21 21 31,0 0-16,0-42 110,-21 21-62,0 21-47,21 1-16,21-22 78,-21-22-78,0 44 47,0 20-47,0-21 15,-21 0-15,21 22 0,0-1 0,-22 0 16,1 1-16,0-1 0,21 0 15,-21 1-15,0-22 0,21 21 0,-21 0 16,21-20-16,0-1 0,0 0 16,-22 0-16,22 0 0,-21-21 15,21-21 17,0 0-32,0 0 0,0 0 0,0-22 15,21 22-15,1-21 0,-1-1 0,0 1 16,0 0-16,21-1 0,-20 1 15,20 0-15,-21 21 0,21-1 0,-20 1 16,20 21-16,-21 0 0,0 0 16,0 0-16,-21 21 0,0 1 0,22-1 15,-22 21-15,0-21 0,21 22 0,-21-22 16,0 21-16,0 0 0,0-20 16,0 20-16,21-21 0,0 21 0,-21-20 15,21-1-15,0 0 0,1-21 16,20 21-16,-21-21 0,21 0 0,-20 0 15,20 0-15,0 0 0,1 0 16,-22-21-16,21 21 0,0-21 16,-20 0-16,20-1 0,0 1 0,-21-21 15,22 21-15,-22-22 0,0 1 0,0 0 16,0 21-16,1-22 0,-1 22 16,-21 0-16,21 21 0,-21 21 15,0 0 1,-21 22-16,0-22 0,-1 0 0,1 21 15,21-21-15,0 22 0,-21-22 0,21 21 16,0-21-16,0 1 16,0-1-16,0 0 0,21 0 15,0-21-15,1 0 0,-1 0 0,21 0 16,-21 0-16,22 0 0,-22 0 16,0-21-16,21 21 0,-21-21 0,1 0 15,-1-1-15,0-20 0,-21 0 16,0 21-16,0-22 0,0-20 0,0 20 15,0 1-15,-21 0 0,21-1 0,-43 22 16,22-21-16,0 42 0,0-21 16,-43 21-16,43 0 0,0 0 15,-21 21-15,21-21 0,-1 21 16,22 0-16,0 22 0,0-22 16,0 0-16,0 0 0,0 0 0,0 0 15,22 1-15,-1-1 0,0 0 16,21-21-16,-21 0 0,22 0 0,-22 0 15,21 0-15,1 0 0,-1-21 0</inkml:trace>
  <inkml:trace contextRef="#ctx0" brushRef="#br0" timeOffset="127772.48">23537 16616 0,'-42'21'0,"84"-42"0,-21-21 16,22-1-16,-22 1 0,0 21 0,0-22 16,-21 22-16,0-21 0,0 21 15,0 42 1,0 0-16,0 21 15,-21-20-15,0 20 0,21 0 0,0 1 16,-21-1-16,21 0 0,-21 1 16,21-1-16,0 0 0,0 1 0,0-1 15,0 0-15,0 1 0,0-22 0,0 0 16,21 21-16,-21-21 0,21-21 16,42 43-16,-41-43 15,-1 0-15,0 0 0,0 0 16,21 0-16,-20-21 0,-1 21 0</inkml:trace>
  <inkml:trace contextRef="#ctx0" brushRef="#br0" timeOffset="127948.94">23601 16743 0,'21'0'31,"21"0"-31,-21 0 15,1 0-15,20 0 0,-21 0 0,21 0 16,-20 0-16,20 0 0,0 0 16,-21 0-16,22 0 0,-1 0 0,-21 0 15</inkml:trace>
  <inkml:trace contextRef="#ctx0" brushRef="#br0" timeOffset="128155.82">24955 17209 0,'-42'0'31,"21"0"-31,0 0 16,0 0-16,-1 0 0,1-22 15,0 1-15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6:36: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1376 0,'21'0'47,"0"0"-32</inkml:trace>
  <inkml:trace contextRef="#ctx0" brushRef="#br0" timeOffset="4531.6">1143 1312 0,'0'22'78,"-21"-22"-31,21 21-47,-21-21 16</inkml:trace>
  <inkml:trace contextRef="#ctx0" brushRef="#br0" timeOffset="4996.53">889 1355 0,'0'0'15,"-21"0"-15,0 0 0,-1 0 16,1 0-16,0 0 0,0 0 16,0 0-16,0 0 0,-1 0 15,44 0 32,-1 0-47,0 0 16,0 0-16,21 0 0,1 21 15,-22-21-15,21 0 0,22 0 0,-22 0 16,0 0-16,22 0 0,-1 0 16,1 0-16,-1 0 0,22 0 15,-21 0-15,-1 0 0,1 0 16,-1 0-16,-21 0 0,1 0 0,-1 0 15,0 0-15,-20 0 0,20 0 16,-21 0-16,0 0 0,0 0 16,-21-21 31,0 0-1,-21 21-46,21-22 16</inkml:trace>
  <inkml:trace contextRef="#ctx0" brushRef="#br0" timeOffset="7207.93">1630 1080 0,'0'0'0,"-21"0"0,-1-22 0,1 22 31,0 0-15,42 22 15,0-22-15,-21 21-16,22-21 0,-1 21 0,0 0 15,21-21-15,-21 21 0,22 0 16,-22-21-16,21 22 0,1-22 0,-22 0 16,21 21-16,0-21 0,-20 0 15,20 0-15,0 21 0,-21-21 0,1 0 16,20 0-16,-21 0 0,0 0 16,0 0-16,1 0 0,-1 0 15,0 0-15,0 0 16,-21 21 31,-21-21-47,0 21 0,0-21 15,-1 21-15,1 1 0,0-22 16,0 21-16,0 0 0,-22 0 0,22 0 16,0 0-16,-21 1 0,21-1 15,-22 0-15,22 0 0,0 0 0,0 0 16,-22 1-16,22 20 15,0-21-15,0 0 0,0-21 0,21 21 16,0 1-16,-21-1 0,-1 0 16,1 0-1,21 0 1,0-42 453,-21 21 203,21-21-204,0 0-421</inkml:trace>
  <inkml:trace contextRef="#ctx0" brushRef="#br0" timeOffset="14556.65">1609 550 0,'21'-21'0,"-21"0"47,0 42 16,0 0-63,0 22 0,0-22 15,0 21-15,0 1 0,0 20 16,21-21-16,-21 22 0,0-1 0,0 1 16,0-1-16,0 1 0,0-22 15,0 22-15,0-22 0,0 0 0,0 1 16,0-22-16,0 21 15,0-21-15,0 1 0,0-1 0,0 0 16,0-42 15,0 0-15,0-1-16,0-20 0,0 21 0,0 0 16,-21-22-16</inkml:trace>
  <inkml:trace contextRef="#ctx0" brushRef="#br0" timeOffset="15219.92">1397 741 0,'-21'-21'0,"42"42"0,-42-63 16,0 20-16,21 1 0,0 0 16,0 0-16,0 0 0,0 0 0,21-1 15,0 1-15,0 0 16,0 0-16,0 21 0,1-21 15,20 0-15,-21 21 0,21 0 0,-20 0 16,20 0-16,0 0 0,-21 0 16,22 21-16,-22 0 0,21 0 0,-21 0 15,1 22-15,-1-1 0,0 0 16,0 1-16,0-1 0,0 21 16,1-20-16,-22-1 0,0 22 15,0-22-15,0 0 0,0 1 0,0-1 16,0-21-16,0 21 0,0-20 15,0-1-15,0 0 0,0 0 16,-22-21 0,22-21-1,0 0-15,0 0 16,0-1-16,0 1 0,-21 0 0,21-21 16,0 21-16,0-22 0,0-41 15,0 41-15,21 1 16,1-22-16,-1 22 0,-21 0 15,21-1-15,0 1 0,0 0 0,22 21 16,-22-22-16,0 22 0,0-21 16,43 21-16,-43-1 15,0 22-15,0 0 0,0 0 0,0 22 16,22 20-16,-22-21 16,0 21-16,-21 1 0,21-1 0,-21 0 15,0 22-15,0-1 0,0-20 16,0 20-16,0 1 0,0-22 0,0 22 15,-21-22-15,0 0 0,21 1 16,-21-1-16,0-21 0,21 21 16,0-20-16,-22-1 0,22 0 0,0 0 15,0-42 32,0 0-47,0 0 0,22-1 0,-22 1 16,21 0-16,0-21 0</inkml:trace>
  <inkml:trace contextRef="#ctx0" brushRef="#br0" timeOffset="15635.96">2688 1164 0,'0'0'0,"0"21"0,21-21 47,0 0-47,1-21 0,-1 0 15,0 0-15,0 0 0,0 0 0,0-1 16,1 1-16,-1 0 0,0 0 16,-21-21-16,0 20 0,0 1 0,0 0 15,0 0-15,0 0 16,0 0-16,0-1 0,-21 22 15,0 0-15,-1 0 16,1 22-16,0-1 16,0 0-16,21 21 0,0-21 15,-21 22-15,21-1 0,0 0 0,0 1 16,0-22-16,0 21 0,0-21 16,0 22-16,0-22 0,0 0 0,0 0 15,0 0-15,0 1 0,21-1 16,0-21-16,0 21 0,0-21 15,1 0-15,-1 0 0,0 0 16,0 0-16,21-21 0,-20 0 16,-1-1-16</inkml:trace>
  <inkml:trace contextRef="#ctx0" brushRef="#br0" timeOffset="15928.2">3492 550 0,'0'-21'15,"0"42"-15,0-84 0,0 42 0,0 0 16,-21-1-16,0 22 16,0 0-1,21 22-15,0-1 0,-21 0 0,21 21 16,0 1-16,0-1 0,0 21 16,0-20-16,0 20 0,0-20 0,-21 20 15,21-21-15,-22 22 16,22-22-16,0 1 0,0-1 0,-21 0 15,21-21-15,-21 43 0,21-43 16,0 0-16,0 0 0,0 1 16,21-44 15,0 1-31,1 0 0,-1 0 0,0-21 16</inkml:trace>
  <inkml:trace contextRef="#ctx0" brushRef="#br0" timeOffset="16402.93">3704 550 0,'0'-42'0,"0"84"0,0-105 0,0 42 0,0 0 16,0-1-16,0 44 15,0-1 1,0 0-16,21 0 0,-21 21 16,0 1-16,0-1 0,0 0 0,0 22 15,0-22-15,0 22 0,0-22 16,0 22-16,0-22 0,-21 0 0,21 1 15,0-1-15,-21 0 16,0-21-16,21 1 0,-21 20 0,21-21 16,0 0-16,0 0 0,-22-21 15,22-21 17,0 0-32,0 0 0,0 0 15,0-22-15,0 22 0,22-21 0,-1 0 16,0-1-16,0 1 0,0 0 15,0-1-15,22 1 0,-22 21 0,42-22 16,-41 22-16,20 21 16,-21 0-16,0 0 0,0 0 0,22 43 15,-22-22-15,0 0 16,-21 21-16,0-21 0,0 22 16,0-22-16,0 21 0,0-21 0,0 1 15,0 20-15,0-21 0,0 0 16,-21 0-16,21 1 0,-21-22 0,0 21 15,21 0-15,-22-21 16,1 0 0,0 0-16,0-21 15</inkml:trace>
  <inkml:trace contextRef="#ctx0" brushRef="#br0" timeOffset="16583.82">3133 931 0,'0'0'16,"-22"0"-16,1 0 0,42 0 31,1 0-15,-1 0-16,0 0 0,21 0 0,1 0 16,-1 0-16,0 0 0,1 0 15,-1-21-15,0 21 0,1-21 0,-1 21 16</inkml:trace>
  <inkml:trace contextRef="#ctx0" brushRef="#br0" timeOffset="17084.53">4487 868 0,'0'0'0,"-21"-21"0,0 21 0,-21-21 16,20 21 0,1 0-16,0 0 0,0 0 15,0 21-15,0 0 0,21 0 16,-22 0-16,1 0 0,21 22 0,-21-22 16,21 21-16,0-21 0,0 22 15,0-22-15,0 21 0,0-21 16,0 1-16,0-1 0,0 0 0,21 0 15,0 0-15,1 0 0,-1-21 16,0 0-16,64 0 16,-64 0-16,21 0 0,-21 0 0,22 0 15,-22-21-15,0 0 0,0 0 16,0 0-16,0 0 0,-21-1 0,0-20 16,0 0-16,0-43 15,0 43-15,0-1 0,-21 1 16,0 21-16,0-21 0,0 20 0,-22 1 15,22 21-15,0-21 0,0 21 16,-43 0-16,43 0 0,0 0 16,0 21-16,-21 0 0,42 1 15,-22-1-15,1 0 0,21 0 0,0 21 16,0-20-16,0-1 0,0 0 16,43 42-16,-22-41 15,0-1-15,21-21 0,1 0 16</inkml:trace>
  <inkml:trace contextRef="#ctx0" brushRef="#br0" timeOffset="17648.21">5186 889 0,'0'0'16,"0"-21"-16,0 0 0,0 0 15,0-1-15,0 1 0,-21 0 0,-1 21 16,1-21-16,0 21 15,0 0-15,0 0 0,0 0 0,-1 21 16,1 0-16,0 0 0,0 22 16,0-22-16,0 21 0,-1-21 0,1 22 15,21-1-15,0 0 0,-21-20 16,21 20-16,-21 0 0,21-21 0,0 22 16,0-22-16,0 0 0,0 0 15,0 0-15,21-21 0,0 22 16,0-22-16,1 0 0,-1 0 15,0 0-15,0 0 0,21 0 0,-20 0 16,-1 0-16,21-43 16,-21 22-16,0 0 0,-21-21 0,22-1 15,-1 1-15,0 0 0,-21-1 16,21-20-16,-21-1 0,0 1 16,0 20-16,0-20 0,21 21 0,-21-22 15,0 22-15,0-1 0,0 1 16,0 21-16,0-21 0,0 20 0,0 1 15,0 42 1,0 1-16,0-1 16,0 0-16,0 21 0,-21 1 15,21-1-15,0 0 0,0 22 0,0-22 16,0 22-16,0-22 0,0 21 16,0-20-16,0 20 0,0-20 0,0-1 15,0 0-15,0 22 16,0-43-16,0 21 0,0-21 0,0 1 15,0-1-15,21-21 16,0 0-16,1 0 16,-1 0-16,0 0 15,21-21-15</inkml:trace>
  <inkml:trace contextRef="#ctx0" brushRef="#br0" timeOffset="18033.99">5863 910 0,'0'0'0,"21"-21"0,-21 0 0,0 0 16,0 0-16,0-1 16,-21 22-16,0 0 0,0 0 0,0 0 15,-1 0-15,1 0 16,0 22-16,0-1 0,0 0 0,0-21 16,-1 21-16,22 0 0,0 0 15,0 1-15,0-1 0,0 0 16,0 0-16,22 0 15,-1 0-15,0-21 0,21 22 16,-21-22-16,1 21 0,-1-21 16,0 21-16,0-21 0,0 21 0,0 0 15,-21 0-15,22-21 16,-22 22-16,0-1 0,0 0 16,-22-21-16,1 21 0,0-21 15,-21 0-15,21 21 16,-1-21-16,-20 0 0,21 0 0,-21 0 15,20 0-15,1 0 0,0 0 0,0 0 16,0 0-16,0 0 0,-1 0 16,1-21-1,21 0-15,0 0 0</inkml:trace>
  <inkml:trace contextRef="#ctx0" brushRef="#br0" timeOffset="19205.02">7345 804 0,'0'0'0,"0"-21"0,0 0 16,0 0-16,0 0 0,0 0 16,0-1-16,-21 22 31,-1 0-31,22 22 16,-21-1-16,21 0 0,0 0 15,-21 21-15,21 1 0,-21-1 0,21 0 16,0 1-16,-21-1 0,21 0 15,0 1-15,0-1 0,0 22 16,0-43-16,0 21 0,0-21 16,21 0-16,0 1 0,0-1 15,0-21-15,1 0 0,-1 0 16,0 0-16,21 0 0,-21 0 0,22-21 16,-22-1-16,21 1 0,-21 0 15,22 0-15,20-43 0,-42 22 16,1 0-16,-1-1 0,-21-20 15,0 21-15,0-1 0,0-20 0,-21 20 16,-1 1-16,1 21 0,0-21 16,0 20-16,0 1 0,0 0 15,-1 21-15,-20 0 0,21 0 0,0 0 16,0 0-16,-1 21 0,1-21 16,21 21-16,0 1 0,-21-1 0,21 0 15,0 0-15,0 0 16,0 0-16,21-21 0,0 22 0,22-22 15,-1 0-15,0 0 0,1 0 16,20 0-16,1 0 0,-1 0 0,22-22 16,-22 1-16,1 0 0,-1 0 0,-20 21 15,-1-21-15,0 0 0,1-1 16,-22 1-16,0 0 0,0 21 0,-21-21 16,0 0-16,0 0 15,0-1 1,-21 22-16,0 0 15,0 22 1,0-1-16,21 0 0,0 0 16,0 21-16,-22 1 0,22-1 15,-21 22-15,21-1 0,0 1 0,0-1 16,-21 1-16,21-1 0,0 1 16,0-1-16,0 22 0,0-22 0,0 22 15,0-22-15,0 22 0,21-21 0,-21 20 16,21-20-16,-21 20 0,0-20 0,0-1 15,0 1-15,0-1 16,0 1-16,0-22 0,0 22 0,0-22 16,0 0-16,-21 1 0,21-1 0,0-21 15,-21 0-15,0 1 0,21-1 16,-21-21-16,0 0 0,-1 0 0,1 0 16,0-21-16,0-1 0,0 1 15,0 0-15,-22-64 0,22 22 0,21 21 16,-21-22-16,21-21 0,0 22 15,0-22-15,0 1 0,0-1 16,0 0-16,21 22 0,0-22 0,0 22 16,1-1-16,20 1 0,-21-1 15,0 22-15,22-1 0,-22 1 0,0 0 16,21-1-16,-21 22 0,1-21 16,-1 21-16,0 0 0,21-1 0,1-20 15,-1 21-15,0 0 0</inkml:trace>
  <inkml:trace contextRef="#ctx0" brushRef="#br0" timeOffset="20151.87">9991 783 0,'0'-21'0,"0"42"0,0-63 0,0 21 0,0 0 15,0-1-15,0 1 0,0 0 16,0 0-16,0 0 16,0 0-16,0-1 0,0 44 47,0-1-47,0 0 0,0 21 0,-22 1 15,1-1-15,0 0 0,21 22 16,-21-1-16,0 1 0,0-22 0,-1 22 15,1-22-15,0 0 0,0 1 16,0-1-16,0 0 0,-1-21 16,1 22-16,0-22 0,21 0 0,-21-21 15,21 21-15,-21-21 0,21 21 0,-21-21 32,21-21-32,0 0 0,-22 21 0,22-21 15,0-21-15,0 20 0,0 1 16,0-21-16,0 0 0,0-1 0,0 1 15,0 0-15,0-1 0,22-20 0,-1 20 16,-21 1-16,21 21 0,0-21 16,-21 20-16,21 1 0,0 0 0,1 21 15,-1 0-15,0 0 16,0 0-16,-21 21 0,21 22 0,0-22 16,1 21-16,-1 0 0,-21-20 15,21 20-15,0 0 0,-21 1 16,0-1-16,21-21 0,0 21 0,-21-20 15,22-1-15,-1 0 0,-21 0 16,21-21-16,0 21 0,0-21 16,0 0-16,1 0 0,-1 0 0,0 0 15,0 0-15,0-21 16,0 0-16,1 21 0,20-21 0,-21-22 0,0 22 16,0 0-16,1-21 0,-1-1 15,0 22-15,0-21 0,0 0 16,-21 20-16,0-20 0,21 21 0,-21 0 15,0 42 1,0 0 0,0 0-16,0 22 0,0-22 15,0 21-15,0-21 0,0 22 0,0-22 16,0 21-16,-21-21 0,21 0 0,0 1 16,0-1-16,0 0 0,0 0 15,0 0 1,0-42 15,0 0-15,0 0-16,0-22 15,0 22-15,0-21 0</inkml:trace>
  <inkml:trace contextRef="#ctx0" brushRef="#br0" timeOffset="20480.11">10626 699 0,'21'0'63,"0"0"-63,0 0 0,0 0 16,0 0-1,-21-22-15,0 1 16,-21 21 15,0 0-31,0 0 0,0 0 0,0 0 16,-1 0-16,1 0 15,21 21-15,-21-21 0,21 22 16,0-1-16,0 0 16,21-21 15,0 0-31,1 0 15,-1 21-15</inkml:trace>
  <inkml:trace contextRef="#ctx0" brushRef="#br0" timeOffset="20977.82">11070 783 0,'0'0'0,"21"0"16,-21-21-1,0 0 1,-21 21-16,0 0 16,0 0-16,0 0 15,-1 0-15,1 0 0,0 0 0,21 21 16,-21-21-16,0 21 0,0 0 16,21 1-16,-22-1 0,22 0 15,0 0-15,0 0 0,0 0 16,0 1-16,0-1 0,0 0 15,22-21-15,-1 21 0,0-21 16,0 0-16,21 21 0,-20-21 16,-1 0-16,21 21 0,-21 1 15,22-22-15,-22 21 0,0-21 16,0 0-16,0 21 0,-21 0 16,0 0-1,0 0-15,-21-21 16,0 0-16,0 22 0,-22-22 0,22 0 15,-21 0-15,21 0 0,0 21 0,-22-21 16,22 0-16,0 0 0,0 0 16,0 0-16,-1 0 0,1 0 0,0 0 15,0 0 1,21-21 15,21-1-15,0 1-16,0 0 0,1 0 15,20 0-15</inkml:trace>
  <inkml:trace contextRef="#ctx0" brushRef="#br0" timeOffset="21374.59">11663 381 0,'0'-21'0,"0"42"0,0-63 15,0 21-15,0 42 47,0 0-47,0 0 16,-21 0-16,21 22 0,-22-22 16,1 21-16,21-21 0,-21 22 0,21-1 15,-21 0-15,0 1 0,21 20 16,0-21-16,-21 1 0,21-1 0,-22 0 15,1 43-15,21-43 0,0-20 16,0 20-16,0-21 0,0 0 16,0 0-16,0 1 0,0-1 15,21-21-15,1 0 0,-1 0 16,0 0-16,0 0 16,0 0-1,0-21-15,-21-1 0,22 22 0,-1-21 16,0 0-16,-21 0 0,21 0 15,0 0-15,0-1 0,1 1 16,-22 0-16,0 0 0,0 0 0</inkml:trace>
  <inkml:trace contextRef="#ctx0" brushRef="#br0" timeOffset="21676.42">11578 699 0,'0'-22'0,"-21"22"15,42 0 17,-21-21-17,21 21-15,0 0 0,22 0 16,-22-21-16,0 21 0,21 0 0,-20-21 16,20 21-16,-21-21 0,0 21 0,0 0 15,1 0-15,-1-21 0,0 21 16,0 0-16,0 0 0,-21-22 47,-21 22-16,0 0-31,0 0 16</inkml:trace>
  <inkml:trace contextRef="#ctx0" brushRef="#br0" timeOffset="22827.76">2180 2011 0,'-63'0'0,"126"0"0,-169 0 0,43 0 0,-1 0 16,22 0-16,-22-21 0,22 21 16,-21 0-16,20-21 0,-20-1 0,20 22 15,1 0-15,0-21 0,-22 21 16,22 0-16,0 0 0,20-21 16,-20 21-16,0 0 0,21 0 0,-1 0 15,1-21-15,21 0 31,21 21-15,22 0-16,-22 0 0,21-21 16,22 21-16,-22 0 0,22 0 15,-1 0-15,22 0 0,-22 0 16,22 0-16,-22 0 0,22 0 16,21 0-16,-21 0 0,20 0 0,1 0 0,0 0 15,21 0-15,-21 0 0,21 0 16,0-22-16,-21 22 0,42 0 15,-21 0-15,21 0 0,-21 0 0,21 0 16,22 0-16,-22 0 0,21 0 16,0 0-16,1-21 0,-1 21 0,0 0 15,22 0-15,-22 0 0,22 0 16,-22-21-16,22 21 0,-22 0 0,21 0 16,1 0-16,-1-21 0,1 21 0,-1 0 15,1 0-15,-1 0 0,1-21 16,21 21-16,169-21 15,-191 21-15,22 0 0,-22 0 0,1 0 16,-1 0-16,-20 0 0,20 0 0,1-22 16,-22 22-16,0 0 0,1 0 15,-22 0-15,21 0 0,106 0 16,-127-21-16,-21 21 0,0 0 16,-21 0-16,0 0 0,-21 0 15,-1 0-15,1 0 0,-21 0 0,-1 0 16,1 0-16,-22 0 0,0 0 0,1-21 15,-22 21-15,21 0 0,-21 0 16,0 0-16,1 0 31</inkml:trace>
  <inkml:trace contextRef="#ctx0" brushRef="#br0" timeOffset="22924.7">11980 1693 0,'-21'22'16,"0"-22"0,0 0-16,0 21 15,-1-21-15,1 0 16,-21 0-16,21 0 0</inkml:trace>
  <inkml:trace contextRef="#ctx0" brushRef="#br0" timeOffset="26004.68">381 3112 0,'0'-22'0,"0"1"15,0 0-15,0 0 0,0 0 16,0 0-16,0-1 16,0 1-16,0 0 15,0 42 16,0 0-31,0 1 0,0 20 16,0-21-16,0 21 0,0 1 16,0-1-16,0 0 0,0 22 15,0-22-15,0 1 0,-21 41 16,21-41-16,0-22 0,0 21 16,-21-21-16,21 0 0,0 1 15,21-44 32,-21 1-47,21 0 0,0 0 16</inkml:trace>
  <inkml:trace contextRef="#ctx0" brushRef="#br0" timeOffset="26352.49">868 3175 0,'0'0'16,"0"21"-16,0 0 0,0 1 16,0 41-1,21-63 1,0 0 0,0 0-1,0-21-15,1 0 0,-22 0 16,0-1-16,0 1 0,21 21 15,-21-21-15,0 0 0,0 0 16,-21 21 0,-1 0-16,1 0 15,0 21 1,0 0-16,21 0 16,0 0-1,0 1-15,21-22 16,0 0-16,0 0 15,22 0-15</inkml:trace>
  <inkml:trace contextRef="#ctx0" brushRef="#br0" timeOffset="26940.15">2265 3112 0,'0'-22'0,"0"44"0,0-65 0,0 22 16,-21 21-16,-1-21 0,22 0 15,-21 0-15,0 21 0,21-22 0,-21 1 16,0 21-16,0-21 0,-1 21 16,1 0-16,0 0 0,0 0 15,0 0-15,0 21 0,-1-21 16,1 21-16,0 1 0,0 20 0,0-21 15,0 21-15,-1 1 16,1-1-16,0 22 0,0-22 0,0 0 16,0 1-16,21-1 0,-22 0 15,22-21-15,0 1 0,0-1 0,0 0 16,0 0-16,22-21 0,-1 0 16,0 0-16,0 0 0,0 0 15,22 0-15,-22-21 0,21 0 0,-21 0 16,0-1-16,22 1 0,-1-42 15,0 20-15,-20 1 0,20-43 16,-21 43-16,-21 0 16,21-1-16,-21 22 0,21 0 15,-21 0-15,0 42 32,0 0-32,0 22 15,0-22-15,0 21 0,0 0 16,0-20-16,0 20 0,0 0 0,0-21 15,0 22-15,0-22 0,0 21 0,0-21 16,22 1-16,-1-1 0,-21 0 16,21-21-16,0 21 0,0-21 0,0 0 15,1 0-15,-1 0 0,0 0 16,21 0-16,-21 0 0,22-21 0,-1 0 16,0 0-16,1 21 0</inkml:trace>
  <inkml:trace contextRef="#ctx0" brushRef="#br0" timeOffset="27472.83">3217 3133 0,'21'-21'0,"-42"42"0,42-64 0,-21 1 15,0 21-15,0 0 0,0 0 0,0-1 16,-21 22-16,0-21 0,0 21 0,0 0 16,0 0-16,-1 0 15,-20 0-15,21 0 0,0 21 0,0 1 16,-1-1-16,1 0 0,0 0 15,0 21-15,0-20 0,0 20 0,21 0 16,0 1-16,-22-1 16,22-21-16,0 21 0,0-20 0,0-1 15,0 0-15,0 0 0,0 0 0,0 0 16,22-21-16,-1 0 0,0 0 16,0 0-16,0 0 0,0 0 0,22-21 15,-22 0-15,0 0 16,0-21-16,0 20 0,1-20 0,-1 0 15,0-1-15,-21 1 0,21 0 16,-21-1-16,21 1 0,0 0 0,-21-22 16,0 22-16,0 0 0,0-1 0,0 22 15,0-21-15,22 21 0,-22-1 16,0 1-16,0 42 31,0 1-31,0 41 0,0-42 16,0 22-16,0-1 0,-22 0 15,22 1-15,0 20 0,0-21 0,0 1 16,0-1-16,0 0 0,0 1 16,0-1-16,0 0 0,0 1 15,0-22-15,0 0 0,0 0 0,22-21 16,-1 0-16,0 0 16,0 0-16,0 0 0,0 0 15,1 0-15,-1-21 0,0 0 16,21 0-16,-21 0 0,22 21 15</inkml:trace>
  <inkml:trace contextRef="#ctx0" brushRef="#br0" timeOffset="28024.51">4170 3027 0,'0'-21'0,"0"42"0,0-63 0,0 20 15,0-20-15,0 21 0,-21 0 16,-1 21-16,1 0 15,0 0-15,0 0 0,0 0 0,0 0 16,-1 0-16,1 0 0,0 0 16,-21 21-16,21 0 0,-1 0 15,1 22-15,-21-22 0,21 0 0,0 21 16,21-21-16,-22 22 0,22-1 16,-21-21-16,21 22 0,0-22 15,0 21-15,0-21 0,0 0 0,0 1 16,0-1-16,21 0 0,1 0 0,-1 0 15,0-21-15,21 0 16,-21 0-16,1 0 0,-1 0 16,21-21-16,-21 0 0,0 21 0,1-42 15,-1 20-15,0 1 0,0-21 0,0 0 16,-21-1-16,21 1 0,1 0 16,-1-22-16,-21 22 0,0-1 15,0-62-15,21 62 16,-21 1-16,0 0 0,0-1 0,0 22 15,0 0-15,0 0 0,0 0 0,0-1 16,0 44 0,0-1-16,-21 21 0,21-21 15,0 22-15,0-1 0,-21 0 16,21 1-16,-22 20 0,22-21 0,0 1 16,0 20-16,0-20 0,0-1 15,0 0-15,0 22 0,0-43 0,0 21 16,0 1-16,0-22 0,0 0 0,22 0 15,-1-21-15,-21 21 0,21-21 16,0 0-16,0 0 0,0 0 16,1-21-16,-1 21 0,21-21 0,0-21 15</inkml:trace>
  <inkml:trace contextRef="#ctx0" brushRef="#br0" timeOffset="28392.3">5228 2688 0,'-21'-21'0,"42"42"0,-63-42 16,21 21-1,-1 0-15,1 21 16,0 0-16,0 1 0,0 20 16,0-21-16,-1 21 0,1 1 15,0-1-15,21-21 0,-21 22 0,0-1 16,0 43-16,21-64 16,0 21-16,0 0 0,0-20 0,0 20 15,0-21-15,0 0 0,0 0 16,0 1-16,0-1 0,21-21 0,0 21 15,0-21-15,21 0 0,-20 0 16,-1 0-16,21 0 0,-21 0 0,22-21 16,-1 0-16,-21 21 0,21-22 0</inkml:trace>
  <inkml:trace contextRef="#ctx0" brushRef="#br0" timeOffset="28768.09">5842 2498 0,'0'-21'0,"0"42"0,0-64 16,21 43 0,0 0-16,0 0 0,1 0 0,-1 0 15,0 0-15,0 22 0,0-1 16,22 0-16,-22 0 0,0 0 0,0 0 15,0 22-15,0-22 0,1 21 16,-1 1-16,-21-22 0,0 21 16,0 0-16,0-20 0,0 62 15,0-63-15,0 22 0,-21-22 16,-1 21-16,1-21 0,-21 1 0,21-1 16,0 21-16,-22-21 0,22 0 0,0-21 15,0 22-15,0-1 0,-1-21 16,1 21-16,0-21 0,42 0 47,0 0-47</inkml:trace>
  <inkml:trace contextRef="#ctx0" brushRef="#br0" timeOffset="31716.4">741 4805 0,'-21'0'15,"21"21"-15,-22-21 16,1 0-1,0 0-15,0 0 16,21-21 0,0 0-16,0 0 0,0-1 15,0 1-15,21 21 16,0-21-16,0 0 0,1 21 16,-1-21-16,0 0 0,0 21 15,21-22-15,-20 22 0,-1 0 16,0 0-16,0 0 0,0 0 15,0 0-15,1 22 16,-1-1-16,-21 21 0,0 0 0,21 1 0,-21-1 16,0 22-16,0-22 0,0 21 15,0 1-15,0-22 0,-21 22 0,0-22 16,-1 0-16,1 1 0,-21-1 16,21-21-16,0 22 0,-22-22 15,22 0-15,-21 0 0,21-21 0,-1 21 16,-20-21-16,21 0 0,-21 0 15,20 0-15,1 0 0,0 0 16,0-21-16,0 21 0,21-21 0,0 0 16,-21 0-16,21-22 0,0 22 15,0 0-15,0-21 0,0 20 0,0 1 16,0-21-16,21 21 0,0 0 16,0 21-16,0-22 0,0 22 15,1 0-15,20 0 0,-21 22 16,0-22-16,0 21 0,1 21 0,-1-21 15,0 0-15,0 1 0,0-1 16,0 0-16,1 0 0,-22 0 16,0 0-16,21 1 0,0-1 15,-21 0-15,0 0 0,21-21 16,0 0 0,-21-21-1,21 21 1,-21-21-16,22 0 0</inkml:trace>
  <inkml:trace contextRef="#ctx0" brushRef="#br0" timeOffset="31932.28">1376 5101 0,'0'0'0,"21"0"16,0 0-16,0-21 15,0 21 63,1 0-62,-1 0-16,0 0 0,0 0 16</inkml:trace>
  <inkml:trace contextRef="#ctx0" brushRef="#br0" timeOffset="32904.61">2498 5101 0,'0'0'0,"21"0"16,-21-21 15,21 21-31,-21-21 16,0 0-16,21 21 15,-21-21-15,0-1 16,0 1-16,0 0 16,0 0-16,0 0 0,0 0 15,-21-1-15,0 1 0,0 0 16,-1 0-16,1 0 16,0 0-16,0 21 0,0 0 0,0-22 15,-1 22-15,1 0 16,0 0-16,0 0 0,0 0 0,0 22 15,-1-1-15,1 0 0,0 0 16,0 0-16,21 22 0,-21-22 0,0 21 16,-1 43-16,22-43 15,0 0-15,0 1 0,-21-1 0,21-21 16,0 22-16,0-22 0,0 21 16,0 0-16,0-20 0,0-1 15,21-21-15,-21 21 0,22-21 16,-1 0-16,0 0 0,0 0 15,0-21-15,0 0 0,1 21 16,-1-22-16,0 1 0,0 0 16,0 0-16,0 0 0,1-22 15,20 22-15,-21-21 0,0 0 0,0-1 16,-21 1-16,22 0 0,-22-1 16,21 1-16,-21 21 0,0-22 0,0 22 15,0 0-15,0 0 0,0 0 16,0 42-1,0 0 1,0 0-16,0 22 0,0-22 0,0 21 16,0 0-16,21 1 0,-21-1 15,0-21-15,0 22 0,0-1 0,21-21 16,-21 21-16,0-20 0,0-1 16,21 0-16,0 0 0,1 0 15,-1 0-15,21 1 0,-21-22 16,0 0-16,1 0 0,20 0 15,-21 0-15,43 0 16,-22 0-16,-21-22 0,64 1 0,-64 0 16,21 0-16,-21 0 0,22 0 15,-22-1-15,21 1 0</inkml:trace>
  <inkml:trace contextRef="#ctx0" brushRef="#br0" timeOffset="33408.83">3387 4953 0,'21'-85'16,"-42"170"-16,42-191 0,-64 85 15,43 0-15,-21 0 16,0 21-16,0 0 0,0-21 0,0 21 16,-1 0-16,-20 21 15,21 0-15,0-21 0,0 42 16,21-21-16,-22 22 0,1-22 16,0 21-16,21 1 0,-21-1 0,21 0 15,-21-21-15,21 22 0,-21-1 0,21-21 16,0 22-16,0-22 0,0 0 15,0 21 1,21-42-16,0 0 0,0 0 16,0 0-16,0 0 0,1-21 0,-1 0 15,0 0-15,0 0 0,0-1 16,0-20-16,1 21 0,20-21 16,-21-1-16,0 1 0,0-22 15,-21 22-15,22-21 0,-1-1 0,-21 22 0,21-1 16,-21 1-16,21 0 0,-21-1 15,0 22-15,0-21 0,0 21 16,21 0-16,-21 42 16,0 0-1,0 0-15,0 0 0,-21 22 0,21-1 16,0 0-16,0 22 0,-21-22 16,21 0-16,0 22 0,0-22 15,0 43-15,0-43 0,0 1 16,0-22-16,21 21 0,-21-21 15,21 0-15,22 1 16,-22-1-16,0-21 0,0 21 0,0-21 16,22 0-16,20-21 0,-42 0 15,22-1-15,-22 22 0,21-21 0</inkml:trace>
  <inkml:trace contextRef="#ctx0" brushRef="#br0" timeOffset="33969.03">4381 4741 0,'0'0'0,"0"-21"16,-21-21-1,0 21-15,0 21 0,0 0 0,0 0 16,-1 0-16,1 0 0,0 0 16,-21 0-16,21 21 0,-1 0 15,1 0-15,0 0 0,-21 22 0,21-1 16,-1-21-16,1 22 0,0-1 15,0 0-15,0 1 0,0-1 0,-1-21 16,22 21-16,0 1 0,0-22 0,0 0 16,0 0-16,0 0 15,0 1-15,22-22 0,-1 0 0,0 21 16,0-21-16,0 0 0,22 0 0,-22 0 16,21-21-16,-21-1 0,22 22 15,-22-21-15,21 0 0,-21-21 0,43-22 16,-43 22-16,21 0 0,-21-1 15,1 1-15,-1-22 0,-21 22 16,0-21-16,21 20 0,-21-20 0,0 20 16,0-20-16,0 21 0,0 20 0,0-20 15,0 21-15,0 0 0,0 0 16,0-1-16,-21 44 16,21-1-16,0 0 15,-21 21-15,-1 1 0,22-1 16,-21 0-16,21 1 0,0 20 0,0-21 15,-21 22-15,21-22 0,0 22 16,0-22-16,0 0 0,0 1 16,0-1-16,0 0 0,0-20 0,0-1 0,0 0 15,0 0-15,21 0 0,-21 0 16,21-21-16,1 0 0,-1 0 0,21 0 16,-21 0-16,0 0 0,43 0 15,-22-21-15,-21 0 16,22 0-16,-1 0 0,0 0 0</inkml:trace>
  <inkml:trace contextRef="#ctx0" brushRef="#br0" timeOffset="34504.24">5355 4530 0,'0'-21'0,"0"42"0,0-64 0,0 22 16,0 0-16,0 0 0,-21 21 31,0 0-31,21 21 0,-21 0 15,-1 22-15,22-22 0,-21 21 16,0 0-16,21 22 16,0-22-16,-21 22 0,0-22 0,21 0 15,-21 1-15,21-1 0,0-21 16,0 22-16,-22-22 0,22 21 0,-21-21 16,21 0-16,0 1 0,-21-1 15,21-42 16,21-1-31,0 1 0,1 0 16,-22-21-16,21-1 0,0 1 16,-21 0-16,21-1 0,0-20 0,0-1 15,-21 22-15,22 0 0,-1-22 16,0 22-16,-21 0 0,21-1 0,0 22 16,-21-21-16,21 21 15,1 21-15,-1 0 16,0 21-16,0 0 0,-21 21 15,0-21-15,0 22 0,21-1 0,-21 0 16,0 22-16,21-22 0,-21 1 16,0 20-16,0-21 0,0 1 0,22-1 15,-22 0-15,0 1 0,21-1 0,-21-21 16,0 0-16,0 1 0,0-1 0,0 0 16,0 0-1,0-42 1,0 0-16,0 0 15,0-1-15,-21 22 16,-1-21-16,22 0 0,-21 0 16</inkml:trace>
  <inkml:trace contextRef="#ctx0" brushRef="#br0" timeOffset="35181.83">5122 4995 0,'0'0'0,"21"0"16,1 0-1,-1 0-15,21 0 0,0 0 16,1-21-16,-22 21 0,21-21 0,1 21 16,-1 0-16,0-21 15,1 21-15,-22-21 0,21 0 0,0 21 16,1-22-16,-1 1 0,64-63 16,-64 62-16,-21 1 15,1 0-15,-1-21 0,0 21 0,0-1 16,0 1-16,-21 0 0,21 0 0,-21 0 15,0 0-15,0-1 16,-21 44 15,21-1-31,-21-21 0,21 21 16,0 21-16,-21-21 0,21 1 16,-21 20-16,21-21 0,-21 21 0,21 1 15,0-22-15,0 21 0,0 1 16,0-22-16,0 21 0,0-21 0,0 22 15,0-22-15,0 21 0,0-21 16,21 0-16,0-21 16,0 0-16,0 0 0,0 0 0,22 0 15,-22 0-15,0 0 0,0-21 0,0 0 16,1 0-16,41-21 16,-42 20-16,0-20 0,1 21 0,-1-21 15,0-1-15,-21 1 0,21 0 0,0-1 16,-21 1-16,21 0 15,-21-1-15,0 1 0,0 21 0,22-43 16,-22 43-16,0 0 16,0 42-1,0 0-15,0 0 16,-22 1-16,22-1 0,0 21 0,0 0 16,-21 1-16,21-1 0,-21 0 15,21 1-15,-21-1 0,21 0 16,0 1-16,0-1 0,0 0 0,0-20 0,0 20 15,0-21-15,0 0 0,0 0 0,0 1 16,21-1 0,0-21-16,0 0 0,1 0 15,-1 0-15,0 0 0,21-21 0,-21-1 16,22 1-16,-22 0 0,21 0 16,1 0-16</inkml:trace>
  <inkml:trace contextRef="#ctx0" brushRef="#br0" timeOffset="35483.67">7345 4424 0,'0'0'0,"0"-64"32,-21 64-17,-1 0-15,1 22 16,0-1-16,21 0 0,-21 0 0,0 0 15,21 22-15,-21-1 0,-1-21 0,22 21 16,0 1-16,-21-1 0,0 0 16,21 1-16,0-1 0,0 0 0,0 1 15,0-22-15,0 64 16,0-64-16,0 0 0,0 0 16,0 0-16,21-21 0,0 0 15,1 0-15,-1 0 0,0 0 0,0 0 0,0 0 16,0 0-16,1-21 0,-1 21 15,0-21-15</inkml:trace>
  <inkml:trace contextRef="#ctx0" brushRef="#br0" timeOffset="35804.49">7916 4382 0,'0'0'0,"21"-85"31,1 85-31,-1 0 0,-21-21 0,21 21 16,0 0-16,0 0 16,22 0-16,-22 0 0,0 21 0,0 0 15,21-21-15,1 64 0,-43-43 16,21 21-16,-21-21 0,0 22 16,0-1-16,0 0 0,0 43 15,0-43-15,-21 1 0,21-1 16,-21 0-16,-1 1 0,1-1 0,0 0 15,0-21-15,0 22 0,21-22 0,-21 0 16,-1 0-16,1 0 0,0-21 0,21 22 16,-21-22-16,0 0 15</inkml:trace>
  <inkml:trace contextRef="#ctx0" brushRef="#br0" timeOffset="36883.87">8975 4614 0,'0'0'0,"-22"0"0,1 0 0,0 0 0,0 0 15,0 0-15,0 0 0,-1 0 16,1 0-16,0 0 16,21 22-1,42-22-15,-20 0 16,20 0-16,21 0 0,1 0 15,-1 0-15,22 0 0,-21 0 0,20 0 16,1 0-16,21 0 0,-22 0 0,22 0 16,-21 0-16,21 0 0,-43 0 15,22 0-15,42 0 16,-85 0-16,1 0 0,-22 0 0,0-22 0,0 22 16,0 0-16,-21-21 15,0 0 1,-21 0-16,0 21 15,21-21-15,-21 21 0,0-21 16,-1 21-16,1-22 0,-21 22 16,21-21-16,-22 0 0,22 21 0,-21-21 15,0 21-15,-1 0 0,1-21 0,0 21 16,20 0-16,-20 0 0,21 0 16,0 0-16,0 0 0,-1 0 0,1 0 15,21 21 16,21-21-31,1 0 16,-1 21-16,0-21 0,21 0 16,1 21-16,-1 0 0,21-21 0,-20 0 15,20 0-15,1 22 0,-22-22 16,22 0-16,-22 0 0,43 0 16,-64 0-16,21 21 0,-21-21 15,0 0-15,-21 21 16,-21 0-1,-21-21-15,21 21 16,-22 0-16,22-21 0,-21 43 0,-22-22 16,22 0-16,0 21 0,-1 1 0,-20-22 15,21 21-15,-1 1 0,1-1 0,0 0 16,-1-21-16,1 22 16,21-22-16,-22 0 0,22 0 0,21 0 15,-21 1-15,42-22 31,0-22-15,1 22-16,-1-21 0,21 0 0,0 0 16,-20 0-16</inkml:trace>
  <inkml:trace contextRef="#ctx0" brushRef="#br0" timeOffset="37936.26">11832 4191 0,'0'-21'78,"21"21"-31,0 0-47,1 0 0,-1 0 16,21 0-16,0 0 0,22 0 16,-22 0-16,22 0 0,-1 0 0,-20 0 15,20 0-15,1 0 0,-1-21 16,1 21-16,-22 0 0,0 0 15,22 0-15,-43 0 0,21 0 0,-21 0 16,1-21-16,-44 21 31,1 0-31,0 0 0,0 0 16,0 0-16,0 0 0,-1 0 0,1 0 0,-21 0 16,21 0-16</inkml:trace>
  <inkml:trace contextRef="#ctx0" brushRef="#br0" timeOffset="38230.1">12404 4128 0,'0'0'0,"-22"0"0,1 0 31,0 0-15,21 21-16,0 0 16,0 0-16,0 21 0,0-20 15,-21 20-15,21 0 0,0-21 0,-21 22 16,21-1-16,0 0 0,-21 1 0,-1-1 15,1 0-15,21 1 0,-21-1 16,0 0-16,21-20 0,-21 20 16,21-21-16,-21 0 0,21 22 0,-22-22 0,22 0 15,0 0 1,0-42 15,22 0-31,-22 0 0,21 21 16,0-22-16,0 1 0,0 0 15,0 0-15</inkml:trace>
  <inkml:trace contextRef="#ctx0" brushRef="#br0" timeOffset="38698.83">12869 4445 0,'0'0'0,"-21"0"31,0 0-15,0 21-16,0 0 0,21 1 0,-22-1 16,1 0-16,21 21 0,0-21 15,-21 22-15,21-22 0,-21 21 0,21-21 16,0 22-16,0-22 0,0 42 16,0-41-16,0-1 0,21-21 15,0 21-15,0 0 0,1-21 0,-1 0 16,21 0-16,0 0 0,-20 0 15,20 0-15,0-21 0,-21 0 0,22 0 16,-1-1-16,-21 1 0,22 0 16,-22 0-16,21-21 0,-21 20 0,-21-41 15,0 42-15,0-22 0,0 22 16,0-21-16,-21 21 0,0 0 16,0-1-16,-22 1 0,22 0 0,0 0 15,-21 21-15,21 0 0,-22 0 0,22 0 16,0 0-16,-21 0 0,20 21 15,1 0-15,0 0 0,0 1 0,0-1 16,0 0-16,-1 0 0,22 0 0,0 0 16,0 1-16,-21-1 15,21 0-15,0 0 0,0 0 16,0 0-16,21 1 0,1-22 16,20 0-16,-21 0 15,0 0-15</inkml:trace>
  <inkml:trace contextRef="#ctx0" brushRef="#br0" timeOffset="40432.83">14436 4636 0,'21'0'0,"0"-22"31,0 1-31,0 0 16,-21 0-16,21 0 0,1 0 15,-22-1-15,0 1 0,0 0 16,0 0-16,0 0 0,0 0 15,0-1-15,0 1 0,0 0 0,0 0 16,-22 0-16,1 0 0,0 21 16,0 0-16,0 0 15,0 0-15,-1 0 0,1 21 0,-21 0 16,21 0-16,0 0 0,-22 22 0,22-1 16,0 0-16,-21-21 15,20 22-15,1-1 0,0 0 0,0 1 0,21-1 16,0-21-16,0 22 0,0-22 0,0 0 15,0 0-15,0 0 0,21-21 16,0 0-16,0 0 0,1 0 16,20 0-16,-21 0 0,0-21 0,22 0 15,-22 0-15,21 0 0,-21-1 16,0 1-16,22 0 0,-22-21 16,0 21-16,0-22 0,0 22 0,1-21 15,-22-1-15,0 22 0,21-21 16,-21 0-16,21 20 0,-21 1 0,0 0 15,0 42 1,0 0 0,0 1-16,0-1 0,0 21 0,0-21 15,-21 22-15,21-1 0,0 21 16,0-20-16,0-22 0,0 21 16,0 1-16,21-22 0,0 0 15,0 0-15,0 0 0,1 0 0,-1 1 0,21-22 16,0 0-16,-20 0 0,20 0 15,0 0-15,1 0 0,-1 0 16,21 0-16,-20-22 0,-1 1 0,22 0 16,-22-21-16,0 21 0,22-1 15,-43-20-15,21 21 0,-21-21 0,43-64 16,-64 85-16,0-22 16,0 22-16,0-21 0,0 21 15,-21-1-15,-22 22 0,22 0 0,0 0 16,-21 0-16,-1 0 0,1 22 0,0-1 15,-43 42-15,43-42 16,-1 22-16,1-1 0,21-21 0,0 22 16,0-22-16,-1 21 0,22-21 0,0 22 15,0-22-15,0 0 0,0 0 16,0 0-16,22-21 0,-1 0 16,0 21-16,0-21 0,0 0 0,22 0 15,-22 0-15,21-21 0,-21 21 16,22-21-16,-1 0 0,0 0 0,-21 0 15,22-22-15,-1 22 0,-21-21 0,43-22 16,-43 1-16,0 20 0,0 1 16,0 0-16,1-22 0,-22 22 15,21-22-15,-21 22 0,21 0 0,-21 21 16,0-22-16,0 22 0,0 0 16,0 42-1,-21-21-15,21 42 16,0-20-16,-21 20 0,-1 0 15,22 1-15,0-1 0,0 0 0,0 22 16,-21-22-16,21 0 0,0 1 0,0-1 16,0 0-16,21-20 0,1 20 15,-1-21-15,0 21 0,0-20 0,0-1 16,22 0-16,-22-21 0,63 21 16,-41-21-16,-1 0 0,0 0 15,1 0-15,-1-21 0,0 0 16,1 0-16,-1-1 0,0 1 0,1 0 15,-22 0-15,21 0 0,-21-22 0,1 22 16,-1-21-16,-21 21 0,0-22 16,0 22-16,0-21 0,0 21 0,-21 0 15,-1-1-15,1 22 0,0 0 16,0 0-16,-21 0 0,20 0 0,-20 0 16,21 22-16,-21-1 0,20 0 0,1 0 15,-21 21-15,21-20 0,0-1 16,-1 21-16,22-21 0,0 0 0,0 1 15,0-1-15,0 0 0,0 0 0,22 0 16,-1 0-16,0-21 16,0 0-16,0 0 0,22 0 15,-22 0-15,21 0 0,-21-21 16,22 0-16,-22 21 0,0-21 0,0 0 16,21 0-16,-20-1 0,-1-20 15,0 21-15,0-21 0,0-1 16,0-20-16,1 20 0,-1-20 0,0-1 0,0 1 15,-21-1-15,0 22 0,21-21 16,0 20-16,-21 1 0,0 0 0,0-22 16,0 43-16,22 0 15,-22 42 1,-22 0-16,1 21 0,21-20 0,-21 41 16,0-21-16,0 22 15,0-1-15,-1 1 0,22-1 0,0 1 16,0-22-16,0 22 0,0-22 0,0 0 15,0 1-15,0-1 0,22-21 16,-22 0-16,21 22 0,0-22 0,0-21 16,21 21-16,-20 0 0,-1-21 15,21 0-15,0 0 0,-20 0 0,20 0 0,0 0 16,1 0-16,-1-21 16,0 0-16,1 0 0</inkml:trace>
  <inkml:trace contextRef="#ctx0" brushRef="#br0" timeOffset="40912.57">18478 4212 0,'22'-63'16,"-1"42"-16,-21-22 0,0 22 15,21 0-15,-21 0 0,0-64 16,0 64-16,-21 21 15,0-21-15,-22 21 16,22 0-16,0 21 0,-21 0 0,-1 0 16,22 22-16,-21-1 0,21 0 15,-22 22-15,22-22 0,0 22 16,0-22-16,0 21 0,-1-20 0,22 20 0,-21-20 16,21-1-16,0 0 15,0-21-15,0 22 0,21-22 0,22 21 16,-22-21-16,64 22 0,-43-43 15,0 21-15,22-21 0,-1 0 16,-20 0-16,20 0 0,-21 0 0,22 0 16,-22-21-16,1 0 0,20-1 0,-21 1 15,1 0-15,-1 0 0,0-21 16</inkml:trace>
  <inkml:trace contextRef="#ctx0" brushRef="#br0" timeOffset="41306.33">19240 4360 0,'0'-42'0,"0"84"0,0-126 0,0 63 16,0-22-16,0 22 0,0 0 15,-21 21-15,0 0 16,0 0-16,0 0 0,0 21 16,-1 0-16,1 0 0,0 22 0,0-22 15,0 21-15,0 1 0,-1-22 0,-20 63 16,42-62-16,0 20 16,0-21-16,0 0 0,0 0 0,0 1 15,0-1-15,21 0 0,0-21 0,1 0 16,-1 21-16,21-21 0,-21 0 15,43 0-15,-22 0 16,0-21-16,1 0 0,-22 21 0,21-21 16,-21-1-16,1 1 0,20-21 0,-42 21 15,0 0-15,21-22 0,-21 1 16,0 0-16,0-1 0,-21 1 0,0 0 16,0-1-16,-22 1 0,22 21 15,-21 21-15,-1 0 0,1 0 16,21 0-16,-21 21 0,-1 0 0,1 0 15,0 22-15,20-1 0,-20 0 0,21-21 16,0 22-16,21-22 0,0 21 0,0 1 16,0-22-16,0 0 0,21 0 15,0-21-15,21 0 0,1 0 16,-22 0-16,21 0 0,1 0 0,20-21 16</inkml:trace>
  <inkml:trace contextRef="#ctx0" brushRef="#br0" timeOffset="41581.18">19791 4022 0,'0'-43'16,"0"86"-16,0-128 0,0 43 0,0-1 15,0 22-15,0 0 0,-21 0 0,-1 21 16,1 0-16,0 0 0,21 21 16,-21-21-16,0 42 0,21-20 15,-21 41-15,21 43 16,0-43-16,0 1 0,0 42 15,0-43-15,0-20 0,0 20 16,0-21-16,0 1 0,0-22 0,0 42 16,0-41-16,0-1 0,21 0 15,0-21-15,-21 21 16,21-21-16,0 0 0,0 0 16,-21-21-16,22 0 0,-1 21 0,0-21 15,0-1-15,-21 1 0,21 0 0</inkml:trace>
  <inkml:trace contextRef="#ctx0" brushRef="#br0" timeOffset="41845.03">20108 3958 0,'0'-42'0,"0"84"0,0-126 15,21 41-15,-21 22 0,0-21 0,0 21 16,0 42 15,0 0-31,0 21 0,-21 1 0,21-1 16,0 21-16,-21 1 0,0-22 15,0 22-15,21-1 0,-21 1 0,21-22 16,0 22-16,-22-22 0,22 0 0,-21 1 16,21-22-16,0 21 0,0-21 15,0 0-15,0 1 0,0-1 0,0 0 16,21-21 15,1 0-31,-1 0 16,0 0-16,0-21 0,0 0 0</inkml:trace>
  <inkml:trace contextRef="#ctx0" brushRef="#br0" timeOffset="42231.8">20362 4382 0,'0'0'16,"-21"0"-16,0 21 0,21 0 15,-21-21-15,21 21 16,21-21-1,0 0-15,0 0 16,22 0-16,-1 0 16,-21-21-16,0 21 0,0-21 15,1 0-15,-1 21 0,0-22 0,-21 1 16,21 21-16,-21-21 0,0 0 16,0 0-16,0 0 0,0-1 15,-21 22-15,0 0 16,0 0-16,-1 22 0,1-1 0,-21 0 15,21 21-15,-22-21 0,22 22 0,0-22 16,-21 21-16,21-21 0,-1 1 16,1 20-16,21-21 0,0 0 15,-21 0-15,21 1 0,0-1 0,0 0 16,0 0-16,21-21 0,0 0 16,1 0-16,-1 0 15,21 0-15,-21 0 0,0 0 0,22 0 16,-22 0-16,21-21 0,1 0 0,-1 21 15,0-21-15,1-1 0</inkml:trace>
  <inkml:trace contextRef="#ctx0" brushRef="#br0" timeOffset="44027.77">21082 4233 0,'0'-21'16,"0"42"-16,0-63 0,0 21 0,0 0 0,0 0 15,-21 21-15,0 0 0,-1 0 16,1 21-16,0 0 15,0 0-15,-21 43 0,20-22 16,1-21-16,0 21 0,0 1 0,0-1 16,0-21-16,21 22 0,0-22 15,0 0-15,0 64 16,0-64-16,0 0 0,21 0 16,0-21-16,0 0 0,21 21 15,-20-21-15,20 0 0,-21 0 0,21 0 16,-20 0-16,20 0 0,21-42 15,-41 21-15,-1 21 0,0-21 16,21-22-16,-21 22 0,1 0 16,-1-21-16,0-1 0,0 1 0,21-149 15,-20 128 1,-1-1-16,-21 1 0,21-1 0,-21 22 16,0-21-16,0 41 0,0-20 0,0 21 15,0 0-15,-21 21 31,21 21-31,-21 0 0,-1 0 0,22 22 16,-21-1-16,21 0 0,0 22 16,0-1-16,-21 1 0,21-22 15,-21 22-15,21-1 0,-21-21 0,21 1 16,0-1-16,0 0 0,0 1 16,0-1-16,0-21 0,0 0 0,21 1 15,0-1-15,0 0 0,0 0 0,1-21 16,-1 0-16,0 21 0,0-21 15,0 0-15,0 0 0,43 0 16,-43 0-16,0-21 0,22 21 0,-22-21 16,0 0-16,0 0 0,0-1 15,0 1-15,22-21 0,-22 21 0,0-22 16,-21 22-16,21 0 0,0-21 0,1 21 16,-22-1-1,0 44 1,0-1-16,-22 0 15,1 0-15,21 21 0,-21-20 16,0-1-16,0 0 0,21 0 16,0 0-16,-21 0 0,21 1 0,0-1 0,0 0 15,0 0-15,21-21 16,0 21-16,0-21 0,0 0 16,0 0-16,22 0 15,-22 0-15,0 0 0,0-21 0,0 0 16,1 21-16,-1-21 0,0 0 15,0-1-15,0 1 0,0 0 0,1-21 16,-1 21-16,0-22 0,0 22 16,0 0-16,0 0 0,-21 0 0,0 42 47,0 0-47,0 0 0,0 0 0,-21 0 15,0 1-15,21-1 0,-21 0 16,21 0-16,0 0 0,0 0 0,0 1 15,0-1-15,0 0 0,21-21 16,-21 21-16,21-21 16,0 0-16,1 0 15,-1-21 1,0 21-16,-21-21 0,0 0 16,0-1-16,0 1 0,0 0 0,0 0 15,0 0-15,0-22 0,0 22 16,0 0-16,0 0 0,0 0 0,0 0 15,0-1 17,21 1-1,0 21-31,0-21 0,1 21 16,20 0-16,-21 0 0,0 0 15,0-21-15,1 21 0,-1 0 16,0 0-16,0 0 0,0 21 0,0 0 15,1 0-15,-22 1 0,0-1 16,0 0-16,0 0 0,0 21 16,0-20-16,0-1 0,0 0 0,-22 0 15,22 0-15,-21 0 0,21 1 0,-21-1 16,21 0-16,0 0 16,0 0-16,-21-21 0,21 21 15,-21-21 16,21-21-31,0 0 0,0 0 16,0 0-16,21 0 16,0-1-16,0 1 0,0-21 15,22 21-15,-22-22 0,21 1 0,-21 21 16,22-21-16,-1-1 0,0 22 16,43-42-16,-64 41 0,22 1 15,-22 21-15,0 0 0,0 0 16,0 0-16,0 0 0,-21 21 15,0 22-15,0-22 0,0 21 0,0 1 16,0-22-16,0 21 0,-21-21 16,21 22-16,-21-22 0,21 21 15,0-21-15,0 0 0,0 1 0,0-1 16,0 0-16,0 0 0,21-21 16,0 0-16,1 0 15,-1 0-15,0 0 0,0 0 0,0 0 16,22 0-16,-22-21 0,0 0 15,0 0-15,0-1 0,0 1 16,1 0-16,20-21 0,-21 21 0,21-43 16,-20 22-16,-1-1 15,0 22-15,-21 0 0,0-21 0,0 21 16,-21 21 0,0 0-16,-1 0 0,22 21 15,-21 0-15,0 0 0,0 0 16,21 0-16,0 1 0,0-1 0,0 0 15,0 0-15,0 0 0,0 0 0,0 1 16,0-1-16,0 0 0,0 0 16,0 0-16,0 0 0,0 1 15,0-1-15,0 0 0,0 0 16,0 0-16,0 0 16,-21-21-16,0 0 15,21 22-15,-22-22 0,1 0 31,0 0-31,21-22 16,0 1-16,0 0 16,0 0-16,0 0 0,0 0 15,0-1-15,0 1 0</inkml:trace>
  <inkml:trace contextRef="#ctx0" brushRef="#br0" timeOffset="44240.65">23114 3916 0,'0'0'16,"-21"0"-16,0-21 15,-1 21 1,1 0 0,21 21 15,-21-21-31,0 0 15,0 0-15,-22 0 16</inkml:trace>
  <inkml:trace contextRef="#ctx0" brushRef="#br0" timeOffset="44442.54">21759 4001 0,'0'0'0,"-21"21"0,0-21 0,0 21 15,21 0-15,0 0 16,21-21-16,0 0 0,0 0 16,0 0-16,22 0 0,-1 0 15,-21 0-15,22 0 0,-1 0 16,0 0-16,22-21 0,-43 0 0,21 21 16,1-21-16,-1 0 0,0 21 15</inkml:trace>
  <inkml:trace contextRef="#ctx0" brushRef="#br0" timeOffset="45527.92">24871 4339 0,'0'0'0,"0"-21"16,0-42 0,0 41-16,0 1 0,0 0 15,0 0-15,0 0 0,21 0 16,0 21-16,-21-22 0,-21 44 31,0-22-31,-22 21 0,22 0 16,-21 0-16,21 21 0,-22-20 15,22-1-15,-21 21 0,21-21 0,-22 0 16,22 22-16,0-22 0,0 0 0,21 0 16,0 0-16,0 1 0,0-1 15,0 0-15,0 0 0,21-21 16,0 21-16,0 0 0,22-21 0,-22 0 15,21 0-15,-21 0 0,22 0 0,-1 0 16,0 0-16,1 0 0,-22 0 16,21-21-16,-21 21 0,22-21 0,-43 0 15,21 0-15,-21 0 0,21-22 16,-21 22-16,0-21 0,0-1 0,0 1 16,-21 0-16,-21-85 15,20 106-15,1-22 0,0 43 16,0-21-16,0 0 0,0 21 15,21 21 1,21 0 0,0-21-16,0 0 0,21 21 15,-20-21-15,20 0 0,0 0 0,1 0 16,-1 0-16,0 0 0,1 0 16,-1 0-16,0 0 0,-21 0 0,1 0 15,20-21-15,-21 21 0,0-21 16,0 0-16,-21 0 0,22 21 0,-22-21 15,21 21-15,-21-22 0,0 1 0,0 42 47,0 1-31,0-1-16,-21 21 0,21-21 16,0 22-16,-22-1 0,1 0 0,21 22 15,0-22-15,0 22 0,-21-22 0,0 21 16,0 1-16,21-1 0,-21 1 15,21 21-15,-22-22 0,1 1 0,0 20 16,0-20-16,21 20 0,-64 107 16,64-128-16,-21 1 15,0-1-15,21 1 0,-21-1 0,0 1 16,21-1-16,-21 1 0,21-22 16,0 22-16,-22-22 0,22-21 0,0 22 0,-21-1 15,21-21 1,0 0-16,-21-42 31,0 0-31,21 0 16,-21-22-16,21 22 0,0-21 15,-21 0-15,21-1 0,-22-20 0,22-1 16,0 1-16,0-1 0,0 1 16,22-1-16,-1-20 0,0 20 0,21-21 15,1 1-15,-1-1 0,0 0 0,1 22 16,20-22-16,-21 22 0,22-1 15,-22 22-15,22 0 0,-1-1 0,-20 1 16,20 21-16,-21 0 0,1-1 16,-1 22-16,-21 0 0,0 0 0,1 0 15</inkml:trace>
  <inkml:trace contextRef="#ctx0" brushRef="#br0" timeOffset="46560.32">5948 6244 0,'0'0'0,"-21"21"0,-1 1 16,1-1-16,0 0 15,21 0-15,-21 0 0,0 0 0,21 1 16,-21-1-16,-1 0 0,22 21 0,-21-21 16,21 22-16,-21-1 0,21-21 15,0 22-15,0-22 0,0 21 0,0-21 16,21 0-16,0 1 0,1-1 0,-1 0 16,0 0-16,0-21 15,43 0-15,-43 0 0,21 0 16,-21 0-16,22 0 0,-22-21 0,21 21 15,-21-21-15,0 0 0,22-1 16,-22 1-16,0 0 0,0-21 0,0 21 16,-21-64-16,0 64 0,0-22 15,0 1-15,0 0 0,0-1 16,-42 1-16,21 0 0,0 21 16,-22-22-16,22 22 0,-21 0 0,21 21 15,-22 0-15,22 0 0,-21 0 0,21 0 16,-22 0-16,22 21 0,0 0 0,0 22 15,21-22-15,0 0 0,-21 42 16,21-20-16,0-1 16,0-21-16,0 22 0,0-22 0,0 0 15,0 0-15,21 0 0,0-21 0,21 0 16,-20 0-16,20 0 0,0 0 16,1 0-16</inkml:trace>
  <inkml:trace contextRef="#ctx0" brushRef="#br0" timeOffset="47376.86">6752 6117 0,'0'-42'0,"0"84"0,0-105 0,0 20 0,0 22 15,-21 21-15,0-21 0,0 21 0,-1 0 16,1 0-16,0 0 16,21 21-16,0 0 0,-21 22 0,21-22 15,-21 21-15,21 1 0,0-1 0,0 0 16,0 22-16,-21-22 0,21 0 15,0 22-15,-22-22 0,22 22 0,0 20 16,0-62-16,0 20 0,0-21 16,0 0-16,0 0 0,0 1 15,0-44 17,0 1-32,0-21 0,22 21 15,-22 0-15,21-22 0,0 22 16,-21-21-16,21-1 0,0 1 0,0 21 15,1-21-15,-1 20 0,0 1 0,21 0 16,1 0-16,-22 21 0,21 0 16,0 0-16,1 0 0,-1 0 0,-21 21 15,22 0-15,-1 43 16,-21-43-16,0 0 0,-21 21 0,0-20 16,0 20-16,0-21 0,0 21 0,-21-20 15,0-1-15,-21 0 0,20 0 0,-20 0 16,0 0-16,-1 1 0,1-22 15,0 0-15,-1 21 0,22-21 16,-21 0-16,0 0 0,20 0 0,1 0 16,0 0-16,0 0 0,42-21 31,0 21-15,0 0-16,1 0 0,20 0 0,-21 0 15,21-22-15,-20 22 0,20-21 16,0 0-16,1 21 0,-1-21 0,0 0 15,1 21-15,-1-21 0,0-22 16,1 22-16,-1 0 0,0-21 0,-21 20 16,22-20-16,-22 21 0,0 0 15,0-22-15,0 22 0,1 0 0,-22 0 16,0 0-16,0 0 16,0 42 15,0 0-31,-22 21 0,22 1 15,-21-22-15,21 21 0,0 0 0,0 64 16,-21-63-16,21-1 0,0 21 16,0-20-16,-21-1 0,21 0 15,0 22-15,0-22 0,-21 22 0,21-22 16,0 22-16,0-22 0,0 21 16,-21-20-16,21 20 0,0-20 0,0-1 15,0 43-15,0-64 0,0 0 16,0 0-16,0 0 0,21-21 15,0 0-15,0-21 16,0-21-16,0 21 0,1-22 0</inkml:trace>
  <inkml:trace contextRef="#ctx0" brushRef="#br0" timeOffset="47594.59">7514 6223 0,'0'0'0,"-21"0"0,0-21 16,0 0-16,-1 0 16,44 21 31,-1 0-47,0 21 0,0-21 15,0 0-15,0 0 0,1 21 0,-1-21 16,0 21-16,0-21 0</inkml:trace>
  <inkml:trace contextRef="#ctx0" brushRef="#br0" timeOffset="47915.29">7916 6435 0,'0'0'16,"21"0"-16,1 0 0,-1 0 16,0 0-1,0 0-15,0 0 0,0-21 0,-21-1 16,22 1-16,-1 21 0,0-21 0,0 0 15,-21 0-15,21 0 0,-21-1 16,0 1-16,0 0 0,0 0 16,0 0-16,0 0 15,-21 21-15,0 0 0,0 0 16,21 21-16,-21 0 0,-1 0 16,1 0-16,0 0 0,0 1 15,21 20-15,0-21 0,-21 21 0,21-20 16,0 20-16,0-21 0,0 0 15,0 0-15,0 22 0,0-22 0,0 0 16,21-21-16,0 21 0,0 0 0,0-21 16,1 0-16,-1 0 0,0 0 0,0 0 15,43-21 1,-22 21-16</inkml:trace>
  <inkml:trace contextRef="#ctx0" brushRef="#br0" timeOffset="48369.03">8636 6265 0,'0'-21'0,"0"42"0,0-63 0,0 21 16,0 0-16,0 0 0,-21 21 16,0 0-1,-1 0-15,22 21 0,-21 0 16,21 0-16,-21 21 0,0-20 0,21 20 16,0 0-16,0 1 0,0-1 0,0 0 15,0 1-15,0-22 0,0 21 16,0 22-16,21-43 15,0 0-15,0 0 0,1-21 0,-1 0 0,21 21 16,-21-21-16,22 0 0,-1 0 16,0-21-16,-21 21 0,22-21 0,-1 0 15,0 0-15,22-43 0,-22 22 16,-21-1-16,1 1 0,-1 0 16,0-1-16,0 1 0,0 0 0,-21-1 15,0-20-15,0 21 0,0-1 16,21 1-16,-21 0 0,0 20 15,0 1-15,0 0 0,0 0 0,0 42 16,0 0-16,-21 0 16,21 1-16,0 20 0,-42 43 15,21-43-15,21 0 0,-21 1 0,21-1 16,0 21-16,0-20 0,0-22 16,0 21-16,0 1 0,0-22 15,0 0-15,21 0 0,0 0 0,0 0 16,0-21-16,0 0 0,1 0 15,-1 0-15,0 0 0,0-21 16,0 0-16</inkml:trace>
  <inkml:trace contextRef="#ctx0" brushRef="#br0" timeOffset="48556.41">9186 6265 0,'-21'0'0,"42"0"0,-63 0 0,21 0 16,42 0 31,0 0-47,0 0 0,0 0 0,1 0 15,-1 0-15,42 0 16,-42 0-16,1 0 16</inkml:trace>
  <inkml:trace contextRef="#ctx0" brushRef="#br0" timeOffset="48916.21">10943 6181 0,'-21'0'0,"42"0"0,-63 0 0,21 0 0,21-21 16,-22 21-16,1 0 15,0 21 1,21 0-16,0 0 16,-21 0-16,21 22 0,0-22 0,0 21 15,0 0-15,0-20 0,0 20 16,0-21-16,0 21 0,0-20 15,0-1-15,-21 21 0,21-21 16,21-21 15,-21-21-31,21-21 0,-21 21 16,21-1-16</inkml:trace>
  <inkml:trace contextRef="#ctx0" brushRef="#br0" timeOffset="49064.12">10880 6181 0,'0'0'0,"0"-43"0,0 1 0,0 21 15,-22 0-15,22-22 0,-21 22 0,0-21 32,21 63-17,0 0-15,21-21 16,0 21-16,1 1 0,-1-1 0,21-21 16,-21 21-16,22 0 0,-22-21 0</inkml:trace>
  <inkml:trace contextRef="#ctx0" brushRef="#br0" timeOffset="49499.87">11430 6202 0,'-21'0'0,"0"0"15,-1 0 1,1 0-16,0 21 16,0 0-16,0 0 15,21 1-15,0-1 0,0 0 0,0 0 16,0 0-16,0 22 0,0-22 15,0 0-15,0 0 0,0 0 0,-21 0 16,21 1-16,0-1 0,0 0 0,-22 0 16,1-42 15,21 0-31,0-22 16,0 22-16,0 0 0,0-21 0,0-1 15,0 22-15,0-21 16,21 0-16,1-1 0,-1 1 0,0 0 15,21 20-15,1-20 0,-1 21 0,0 0 16,1 21-16,-1 0 0,0 0 16,1 0-16,41 42 0,-41 0 15,-1 1-15,-21-22 0,0 21 16,0 1-16,1-1 0,-22 0 0,0 1 0,0-1 16,0 0-16,0 1 15,0-22-15,0 0 0,0 0 0,0 0 0,0 0 16,-22-21-16,22-21 31,22 0-31</inkml:trace>
  <inkml:trace contextRef="#ctx0" brushRef="#br0" timeOffset="49935.62">13314 5948 0,'0'-21'15,"0"-127"1,0 126-16,0 1 16,0 42-1,0 22 1,0-22-16,0 21 0,0 1 0,0 20 16,0-21-16,-21 22 0,21-22 15,0 1-15,-22 20 0,22-21 16,-21 22-16,21-22 0,0 1 0,-21 20 15,21-21-15,-21-20 0,21 20 0,-21 0 16,21 1-16,0-22 16,0 0-16,-21-42 31,21 0-31,-22-1 0,22 1 0,-21-21 16,0 21-16</inkml:trace>
  <inkml:trace contextRef="#ctx0" brushRef="#br0" timeOffset="50706.18">12848 6244 0,'-21'-21'0,"42"42"0,-63-42 0,42 0 16,-21 21-16,42 0 31,0 0-31,0 0 0,0 0 0,22 0 16,-1 0-16,0 0 0,1 0 16,20 0-16,-21-21 0,22 0 0,-1 21 15,1-22-15,-1 22 0,1-21 0,-22 0 16,22 0-16,-22 0 0,0 0 15,-20-1-15,20 1 0,-21 0 16,0-21-16,0 21 0,1-22 0,-22 22 16,0 0-16,0-21 0,0 20 15,0 1-15,0 42 16,-22 1-16,1-1 16,0 21-16,21 0 0,0 1 15,-21-1-15,0 0 0,21 1 0,-21-1 16,-1 0-16,22 1 0,-21 41 15,0-62-15,21 20 0,-21 0 16,21-21-16,0 22 0,-21-22 16,21 0-16,-21 0 0,21 0 0,0 1 15,21-44 17,0 1-32,-21 0 0,21 0 15,0 0-15,0 0 0,1-22 0,-1 22 16,0-21-16,21 21 0,-21-22 15,1 22-15,-1 0 0,21-21 0,-21 20 16,0 22-16,1-21 0,-1 21 0,0 0 16,0 0-16,0 0 0,-21 21 15,0 1-15,0-1 0,0 0 16,0 21-16,0-21 0,0 1 0,-21 20 16,21-21-16,-21 21 0,21-20 0,0-1 15,0 0-15,0 0 0,0 0 16,0 0-16,21-21 15,0 0-15,0 0 0,1 0 0,20 0 16,-21 0-16,21-21 0,1 0 0,-1 21 16,0-21-16,1-21 0,-1 20 15,0 1-15,1 0 0,-22 0 0,21-21 16,-21 20-16,1 1 0,-1 0 0,-21-21 16,21 21-16,-21-1 0,0 1 15,0 0-15,-21 0 0,0 21 0,-1 0 16,-41 0-16,42 21 0,-22 0 15,22 0-15,-21 1 0,21-1 0,0 21 16,-1-21-16,1 22 0,21-22 16,0 21-16,0-21 0,0 0 15,0 22-15,21-22 0,1 0 0,-1-21 16,21 21-16,-21-21 0,22 0 16,-22 0-16,21 0 0,0 0 0,1-21 15,-1 21-15,0-21 0,1 0 0</inkml:trace>
  <inkml:trace contextRef="#ctx0" brushRef="#br0" timeOffset="51525.84">16341 6287 0,'0'-22'15,"0"1"-15,21 21 0,21-42 16,-21 0-16,-21 20 0,21 1 15,1-21-15,-22 21 0,0-22 0,0 1 16,0 0-16,0-1 0,-22 22 16,1-21-16,-21 0 0,21 20 0,-22 1 15,1 0-15,0 21 0,-22 0 16,22 0-16,0 21 0,-1 0 0,1 1 16,-22 20-16,43-21 0,-21 43 0,0-22 15,20 0-15,1 1 0,0-1 0,21 0 16,0 1-16,0-22 0,0 21 15,0-21-15,0 22 0,21-22 16,43 0-16,-22 0 0,0-21 16,1 0-16,-1 0 0,0 0 0,1 0 15,105-21 1,-106 0-16,-21 0 0,22 21 0,-22-22 16,0 1-16,0 0 0,0 0 0,1 0 15,-22 0-15,0-1 0,0 1 16,0 0-16,0 0 0,0-21 15,-22 42 1,1 0-16,21 21 0,-21 0 16,0 0-16,0 0 0,21 22 0,-21-22 15,-1 21-15,1 22 0,21-22 0,-21 21 16,21-20-16,0 20 0,0 1 16,0-1-16,0 1 0,0-1 0,0 1 15,0-1-15,0 1 0,0-1 16,0 1-16,0-1 0,0 1 0,0-1 15,0 43-15,0-64 0,0 1 16,0-1-16,0 0 0,0-20 16,-21-1-16,-21 0 0,20 0 0,1-21 15,-21 0-15,21 0 0,-22 0 0,1 0 16,21-21-16,-21 0 0,-1 0 0,1-1 16,0-20-16,-43-43 15,64 43-15,-22 0 0,22-1 0,0 1 16,0 0-16,21-43 15,0 43-15,0-1 0,0 22 0,21-21 16,0 0-16,22-1 0,-22 22 0,21-21 16,0-1-16,1-20 0,63-22 15</inkml:trace>
  <inkml:trace contextRef="#ctx0" brushRef="#br0" timeOffset="51760.78">16785 5948 0,'-21'0'16,"21"21"-16,-21-21 16,21 21-16,0 0 0,-21 22 15,21-22-15,-22 0 0,22 0 16,0 22-16,0-22 0,0 0 0,-21 0 16,21 0-16,0 0 0,0 1 0,0-1 15,-21-21-15,21 21 0,0-42 31,0 0-31,0-1 16,0 1-16,0 0 0,0 0 0,21 0 16</inkml:trace>
  <inkml:trace contextRef="#ctx0" brushRef="#br0" timeOffset="51924.72">16700 5842 0,'0'0'0,"0"-21"0,0 0 15,0 0-15,-21 21 16,0 0-1,21 21 32,21-21-47,0 21 0,1-21 16,-1 0-16,0 21 0</inkml:trace>
  <inkml:trace contextRef="#ctx0" brushRef="#br0" timeOffset="52976.5">17018 5884 0,'0'22'0,"0"-1"16,0 0-1,0 0-15,0 0 0,0 22 16,21-22-16,-21 0 0,21 0 16,-21 0-16,0 0 0,0 1 0,21-1 15,-21 0-15,0 0 0,22-21 16,-22 42-16,21-20 15,0-22 1,0 0 0,0-22-16,-21 1 15,21 0-15,1 0 0,-1 0 0,0 0 16,0-1-16,0-20 0,-21 21 16,43-21-16,-43 20 0,42-20 15,-42 21-15,21-21 0,21 20 16,-42 1-16,0 42 31,0 1-31,0-1 0,-21 21 16,0-21-16,0 0 0,21 22 0,-21-22 15,21 0-15,-21 0 0,21 0 0,0 22 16,0-22-16,0 0 0,21 0 16,0 0-16,0-21 0,0 22 15,0-22-15,22 0 0,-22 0 16,21 0-16,-21 0 0,22 0 15,-1 0-15,-21 0 0,22 0 0,-1-22 16,-21 1-16,21 0 0,-20 21 0,20-21 16,-21 0-16,0-22 0,22 22 0,-43 0 15,21-21-15,-21 21 0,21-22 16,-21 22-16,0 0 0,0 0 0,0 0 16,-21 21-16,0 0 0,-1 0 15,1 21 1,0 0-16,0 0 0,0 0 0,0 0 15,21 1-15,0-1 0,-22 0 0,22 0 16,0 0-16,0 0 0,0 1 16,0-1-16,22 0 0,-1-21 15,0 0-15,0 21 0,21-21 16,-20 0-16,-1 0 0,0 0 0,21 0 16,-21-21-16,22 21 0,-22-21 15,21 0-15,-21 21 0,1-22 0,-1 1 16,21-21-16,-21 21 0,0-22 15,-21 22-15,0 0 0,22 0 16,-22 0-16,0 42 16,0 0-1,-22 0-15,22 0 16,-21 1-16,21-1 0,0 0 0,-21 0 16,21 0-16,-21-21 0,21 21 0,-21 1 15,21-1-15,0 0 16,0-42 15,0 0-15,0-1-16,0 1 0,0 0 15,0-21-15,0 21 0,0-1 16,0-20-16,21 0 0,0 21 16,0-22-16,22 1 0,-22 21 0,21 0 0,0-22 15,1 43-15,-1-21 16,0 21-16,1 0 0,-1 0 0,0 21 15,1 0-15,-22 1 0,0-1 0,0 21 16,0-21-16,1 22 0,-22-22 16,0 21-16,0-21 0,0 22 0,0-22 15,0 0-15,-22 0 0,1 0 0,0 0 16,0 1-16,0-22 16,21 21-16,-21-21 0,-1 0 15,22-21 1,0-1-16,0 1 15</inkml:trace>
  <inkml:trace contextRef="#ctx0" brushRef="#br0" timeOffset="55140.38">19706 5800 0,'0'0'0,"0"21"0,-21 0 16,21 0-16,-21 0 15,21 1-15,0-1 16,-21-21-16,42 0 47,0-21-47,0 21 0,0-22 0,0 1 15,1 0-15,-1 0 0,0 0 16,0 0-16,0-22 0,0 22 0,1-21 16,-1-1-16,0 1 0,21-21 15,-21 41-15,-21-20 0,0 21 16,22 21-16,-22-21 0,0 42 31,0 0-31,0 21 0,0-20 16,0 20-16,-22 0 0,22 1 15,0-1-15,0 0 0,-21 1 0,21-1 16,0 0-16,0 43 0,0-64 16,0 21-16,0-20 0,0-1 15,0 0-15,0 0 0,0 0 0,0 0 16,-21 1-16,0-22 16,0 0-16,0 0 0,-1 0 15,1 0-15,0 0 0,0 0 16,0 0-16,-22 0 0,22-22 0,0 1 0,0 21 15,21-21-15,-21 21 0,0 0 16,21-21-16,21 21 47,0 0-47,0 0 0,0 0 16,22 0-16,-22 0 0,21 21 0,0-21 15,1 0-15,-22 0 0,21 0 0,1 0 16,-1 0-16,0 0 0,1 0 0,-1-21 15,0 21-15,1-21 0,-1 21 16,-21-21-16,0 21 0,22-22 16,-22 1-16,0 0 0,0 0 0,-21 0 15,0 0-15,21-1 0,-21 1 16,21 21-16,-21 21 31,-21 1-31,0-22 0,0 42 16,0-21-16,0 0 0,21 0 15,-22 1-15,1-1 0,0-21 0,21 21 0,0 0 16,-21-21-16,0 21 0,21-42 47,21 21-47,0-21 0,0 0 16,0 0-16,1-1 15,20 1-15,-21 21 0,0-42 16,0 21-16,22 0 0,-22-1 0,21 1 15,-21 0-15,1 0 0,20 0 0,-21 21 16,21 0-16,-20 21 16,-22 0-16,0 0 15,0 0-15,21 1 0,-21-1 0,0 0 16,0 0-16,0 0 0,21 0 16,0 1-16,0-1 0,0-21 15,-21 21-15,43 0 0,-1-21 16,-21 21-16,22-21 0,-22 0 0,0 0 15,21 0-15,-21 0 0,1 0 16,20-21-16,-21 21 0,0-21 0,43 0 16,-43 0-16,0-1 0,0 1 15,-21-21-15,21 21 0,1 0 16,-22-22-16,21 1 0,-21 21 0,0-22 16,0 22-16,0 0 0,0 0 0,0 0 15,-21 21-15,-1 0 16,1 0-16,-21 21 0,21 0 0,0-21 15,-1 21-15,-20 22 0,21-22 0,0 0 16,0 21-16,-1-21 0,1 1 16,21 41-16,0-42 15,0 0-15,0 1 0,0-1 0,0 0 16,0 0-16,21-21 0,1 0 16,-1 21-16,0-21 0,0 0 0,0 0 15,0 0-15,1 0 0,-1 0 0,0-21 16,0 0-16,0 0 0,0 0 15,1-1-15,-1 1 0,0-21 16,-21 0-16,21-1 0,0 1 16,0 0-16,1-22 0,-22 22 0,42-64 15,-21 42-15,-21 22 0,0 0 16,0-1-16,21 22 0,-21 0 0,0 0 16,0 0-16,-21 42 15,0 0-15,0 0 16,0 0-16,21 22 0,-22-22 15,1 21-15,0 64 0,21-64 16,0 1-16,0-1 0,0 0 16,0 1-16,0-1 0,0 0 0,0-20 15,0-1-15,21 21 0,0-21 0,-21 0 16,22 1-16,-1-22 0,0 21 16,21-21-16,43 0 15,-64 0-15,21 0 0,-20-21 0,20-1 16,-21 22-16,0-21 0,22 0 15,-22 0-15,0 0 0,0-22 16,0 22-16,0-21 0,-21 21 0,0-22 16,22 22-16,-22 0 0,0 0 0,0 0 15,-22 21 1,22 21-16,-21 0 0,0 0 16,21 0-16,0 22 0,-21-22 0,0 0 15,21 21-15,0-20 0,-21-1 16,21 21-16,0-21 15,0 0-15,0 1 0,0-1 0,21-21 16,0 0-16,0 21 0,0-21 16,0 0-16,1 0 15,-1 0-15,0-21 16,-21 0-16,21 21 0,-21-22 16,21 1-16,0-21 0,1 21 0,-1-22 15,0 22-15,21-21 0,-21 0 0,22-1 16,-1 1-16,0 21 0,1 0 15,-1-1-15,0 1 0,1 21 0,-1 0 16,0 0-16,-20 0 0,20 21 16,-42 1-16,0-1 0,0 21 15,0-21-15,0 22 0,-21-22 0,0 21 16,-1-21-16,-20 22 0,21-22 16,0 0-16,-22 0 0,22 0 15,-21 22-15,21-1 16,0-42-16,-1 21 0,44-42 47,-1 0-47,0 21 0,0-21 15,0-1-15,22 1 0,-22-21 16,21 21-16,0-22 0,-20 1 0,20 21 16,0-21-16,22-22 15,-43 22-15,0 42 0,0-21 0,-42 42 16,0 0-1,0 0-15,-22 21 0,-20 22 16,42-22-16,0 1 0,-1-22 16,1 21-16,21-21 0,0 22 15,0-22-15,0 0 0,21 0 0,1-21 16,-1 21-16,21 0 0,-21-21 0,106 0 16,-84 0-16,-1 0 15,0 0-15,1 0 0,-22-21 16,21 21-16,0-21 0,-20 0 15,20 0-15,-21 0 0,0 21 16,-21-22-16,0 1 0,-42 21 16</inkml:trace>
  <inkml:trace contextRef="#ctx0" brushRef="#br0" timeOffset="56596.5">487 8657 0,'-21'0'0,"-1"0"16,1 0-16,0 0 0,0 0 15,0 0-15,0 0 16,-1 0-16,22-21 31,0 0-31,22 21 0,-1-21 16,0 21-16,21-21 0,-21 21 15,1 0-15,-1-22 0,0 22 16,0 0-16,21 0 0,-20 0 16,-1 22-16,0-22 0,0 42 15,-21 0-15,0-21 0,0 22 16,0-1-16,0 0 0,-21 1 0,0-1 15,-22 0-15,22-20 0,-21 20 16,0-21-16,20 0 0,1 0 16,0 1-16,0-22 0,0 0 15,0 0-15,-1 0 0,1-22 16,21 1 0,0 0-16,0 0 15,0 0-15,0 0 0,21 21 16,1-22-16,-1 22 0,0 0 15,0-21-15,0 21 0,22 0 0,-22 0 16,21 0-16,0 0 0,-20 0 16,20 21-16,-21 1 0,0-1 0,22-21 15,-43 21-15,21 0 0,-21 21 16,0-20-16,0-1 0,0 0 0,-21 0 16,-1 21-16,-41 1 15,21-22-15,-1 0 0,1 0 0,0 0 16,-1-21-16,1 22 0,0-22 15,20 0-15,-83 0 16,83 0-16,1 0 16,-21 0-16,21 0 0,-22-43 15,43 22-15,-21 0 16,21 0-16,0 0 0,0-1 16,0 1-16,21 0 15,1 0-15,-1 21 16,0-21-16,0 21 0</inkml:trace>
  <inkml:trace contextRef="#ctx0" brushRef="#br0" timeOffset="56960.3">1016 9017 0,'0'0'0,"21"0"0,0 0 16,0 0-16,1 0 15,-1-21-15,-21 0 16,21 0-16,-21-1 16,0 1-1,0 0-15,-21 21 16,0 0-16,-1 0 0,1 0 15,0 0-15,0 21 0,21 0 16,-21 1 0,21-1-16,0 0 15,0 0-15,21-21 32,0 0-17,0-21-15,0 21 16</inkml:trace>
  <inkml:trace contextRef="#ctx0" brushRef="#br0" timeOffset="57637.91">2053 9102 0,'0'-21'31,"0"-1"-31,0 1 16,21 0-16,-21 0 16,21-21-16,-21 20 0,22 1 15,-22-21-15,21 21 0,-21 0 16,21-22-16,-21 22 0,0 0 0,0 0 15,0 0-15,0 42 32,0 21-32,0-21 0,0 0 15,-21 22-15,21-1 0,-21-21 0,21 22 16,0-1-16,0-21 0,0 21 0,0-20 16,0-1-16,0 0 0,0 0 15,0 0-15,0 0 16,21-42-1,0 21-15,-21-21 16,21 0-16,-21 0 0,21 0 16,0-22-16</inkml:trace>
  <inkml:trace contextRef="#ctx0" brushRef="#br0" timeOffset="58016.69">2201 8340 0,'0'0'0,"-21"-21"0,0 21 15,0 0-15,0 0 16,-1 0-16,1 21 0,21 0 16,0 0-16,-21 0 0,21 0 0,0 1 15,0-1-15,0 0 0,0 0 16,21 0 0,0-21-16,1 0 0,-1 0 15,0 0-15,21 0 0,-21-21 16,1 21-16,20-21 0,-21 0 0,0 21 15,0-21-15,1-1 0,-22 1 16,0 0-16,0 0 0,0 0 0,0 0 16,-22 21-16,1-22 0,-21 1 15,21 21-15,-22 0 0,22 0 0,-21 0 16,21 0-16,0 0 0,-1 21 16,1 1-16,0-1 0,0 0 15,21 0-15,0 21 0,0-20 0,0-1 0,0 21 16,0-21-16,0 0 15,0 22-15,21-22 0,21 0 0,-20 0 16,20 0-16,-21 1 0,64-1 16,-43 0-16,22-21 0</inkml:trace>
  <inkml:trace contextRef="#ctx0" brushRef="#br0" timeOffset="58480.42">2815 8700 0,'-42'0'31,"21"21"-31,-1 0 16,22 0-16,0 0 0,0 0 15,0 1-15,0-1 0,0 0 16,0 0-16,0 21 0,0-20 0,0-1 16,0 0-16,0 21 0,0-21 0,0 1 15,-21-1-15,21 0 0,-21 0 16,21 0-16,0-42 31,0 0-15,0 0-16,0 0 0,21-1 0,0-20 15,1 0-15,-1-1 0,21 1 16,-21 0-16,22-1 0,-22 1 0,21 0 16,-21 21-16,22-22 0,-1 22 15,0 0-15,1 21 0,-1 0 16,21 0-16,-20 0 0,-22 21 15,21 21-15,-42-20 0,21 20 16,-21-21-16,0 21 0,0 1 0,0-1 16,0 0-16,0 1 0,-21-1 0,21-21 15,-21 22-15,0-22 16,0 21-16,0-21 0,21 0 0,-22-21 0,22 22 16,-21-1-16,42-42 31,1-1-31,-1 1 15,0 0-15</inkml:trace>
  <inkml:trace contextRef="#ctx0" brushRef="#br0" timeOffset="59048.1">4170 8721 0,'0'0'0,"0"-21"0,0-1 15,0 1-15,-64-21 32,43 42-32,0 0 0,-21 0 0,20 0 0,1 0 15,-21 0-15,21 21 16,0 0-16,-85 43 16,85-22-16,-22 0 0,22 1 0,0-1 15,-21 0-15,42-20 0,-22 20 16,22 0-16,0-21 0,0 22 0,0-22 15,0 0-15,0 0 0,22 0 16,-1-21-16,0 0 0,0 0 16,21 0-16,-20 0 0,20 0 0,-21 0 0,21 0 15,-20-21-15,20 0 0,0 0 16,-21 0-16,22 0 0,-22-22 0,42-41 16,-41 41-16,-1 1 15,0 0-15,0-22 0,0 22 16,-21-22-16,0 22 0,0-22 0,0 1 15,0 21-15,0-22 0,0 22 0,0-1 16,0-20-16,0 42 16,-21 21-1,21 21-15,-21 0 0,21 21 0,-21-20 16,21 41-16,0-21 0,0 1 16,0-1-16,0 22 0,0-1 15,0-21-15,0 22 0,0-22 0,0 22 16,0-22-16,0 0 0,0 1 15,0-1-15,0 0 0,0-20 0,21-1 0,0 0 16,0 0-16,0-21 0,22 0 16,-22 0-16,0 0 15,21 0-15,-20-21 0,20 0 0,-21 0 16,21-1-16,-20 1 0,20 0 0</inkml:trace>
  <inkml:trace contextRef="#ctx0" brushRef="#br0" timeOffset="59419.89">4699 8742 0,'-21'0'32,"42"0"-1,0 0-31,0 0 16,0 0-16,1-21 0,-1 21 0,21-21 15,-21-1-15,0 1 0,-21 0 16,22 21-16,-22-21 0,0 0 15,0 0-15,-22 21 16,1 0-16,-21 0 0,21 0 16,0 0-16,-1 21 0,1 0 15,-21 0-15,21 0 0,0 0 0,-1 43 16,22-43-16,0 21 16,0-20-16,0 20 0,0-21 15,0 21-15,0-20 0,0-1 0,22 0 16,-1 0-16,0 0 0,0-21 0,0 21 15,22-21-15,-22 0 0,21 0 16,-21 0-16,22 0 0,-1 0 0,-21-21 16,21 21-16,-20-21 0,-1 0 0,0 21 15,0-21-15,0 0 0,-21-1 16,0-20-16,21 21 0</inkml:trace>
  <inkml:trace contextRef="#ctx0" brushRef="#br0" timeOffset="59871.63">5165 8700 0,'0'-43'0,"0"128"0,0-127 0,0-22 0,0 43 16,21 0-16,0 0 0,0-1 15,-21 1-15,21 21 0,43-42 16,-43 42-16,21 0 0,-21 0 16,1 0-16,20 21 15,-21-21-15,0 21 0,0 0 0,-21 1 16,22-1-16,-22 21 0,0-21 0,0 43 16,-22-22-16,1 0 15,0-20-15,0 20 0,0-21 0,0 0 16,-22 22-16,22-22 0,0 0 0,0-21 15,0 21-15,-1-21 0,44-21 47,-1 0-47,0 0 0,21-1 0,-21-20 16,1 21-16,20-21 0,-21 20 16,0-20-16,22 0 0,-22-1 0,21 22 15,-21-21-15,0 21 0,22-22 16,-43 22-16,0 0 0,-21 42 31,21 0-31,-22 22 16,1-22-16,0 0 0,0 21 15,21 1-15,-21-1 0,0-21 0,21 22 16,-22-1-16,22 0 0,0-21 0,0 22 16,0-22-16,0 0 0,0 0 15,22 0-15,-1-21 0,0 0 16,0 0-16,0 0 0,22 0 0,-22 0 15,21 0-15,-21-21 0,22 21 0,-1-21 16,-21 0-16,21 0 0</inkml:trace>
  <inkml:trace contextRef="#ctx0" brushRef="#br0" timeOffset="60569.23">6308 8424 0,'0'0'0,"0"-21"0,0 0 15,-22 21 16,1 0-31,21 21 16,-21 0-16,21 1 0,-21-1 0,0 21 16,0-21-16,21 0 0,-22 64 15,1-64-15,21 22 0,0-1 16,0-21-16,0 21 0,0-20 0,0 20 16,0-21-16,0 0 0,21 0 0,1-21 15,-1 22-15,21-22 16,-21 0-16,22 0 0,-1 0 0,0 0 15,1-22-15,-1 1 0,0 0 0,1 0 16,-1 0-16,0 0 0,1-1 16,-1-20-16,0-21 0,-21 41 15,1-20-15,-22 21 0,0-21 0,0-1 16,-22-41-16,1 41 0,-21 1 16,21 0-16,-22-1 0,1 22 15,21-21-15,-85 21 16,64 21-16,-1 0 0,22 21 0,0 0 15,-21 0 1,21 0-16,-1 0 0,1 22 0,21-22 16,0 0-16,-21 21 0,21-20 0,0-1 0,0 0 15,0 0-15,0 0 0,21 0 16,0 1-16,1-1 0,-1-21 0,0 0 16,21 0-16,-21 0 0,22 0 0,-1 0 15</inkml:trace>
  <inkml:trace contextRef="#ctx0" brushRef="#br0" timeOffset="61227.85">6943 8615 0,'21'0'0,"-42"0"0,63 0 16,-21 0-16,0 0 16,0-21-16,1 21 0,-1-21 15,21-1-15,-21 1 0,22-21 16,-1 21-16,-21 0 0,0-1 0,0-20 15,1 21-15,-1-21 0,-21 20 16,0-20-16,21 0 0,-21-1 16,0 22-16,0-21 0,0 0 0,0 20 15,0 1-15,0-21 0,0 21 0,-42 0 16,20 21-16,1 0 16,0 0-16,0 21 0,0 0 0,0 0 15,-1 21-15,1 1 16,0-1-16,21 0 0,0 1 0,-21 20 15,21-20-15,-21 20 0,21-21 0,-21 22 16,21-1-16,0 1 0,-22-1 16,1 22-16,21 0 0,-21-1 0,21 1 15,0 0-15,-21 21 0,0-22 0,0 22 16,-1 0-16,1 106 16,0-107-16,0-20 0,0 21 0,0-21 15,21-1-15,0 1 0,0 0 16,0-22-16,0 1 0,21-22 0,0 0 15,0 1-15,21-22 0,85 0 16,-84-42-16,-1 0 0,22-1 16,-22-20-16,21 0 0,1-1 15,-1 1-15,-20 0 0,20-1 0,-20-20 16,20 21-16,-21-22 0,1 22 0,-1-85 16,-42 84-16,0-20 0,0-22 15,-21 22-15,0-1 0,-64-63 16,22 64-16,-1-1 0,1 1 15,-1 20-15,1 1 0,-1 0 0,1-1 16,-64-20-16,84 42 16,1 21-16,0-21 0,20-1 15,1 22-15,0 0 0,21-21 16,21 21 0,0-21-16,22 21 0,-22 0 15,21-21-15,1 0 0,41 0 16,-41-1-16,-22 1 0,21 0 0,0 0 15</inkml:trace>
  <inkml:trace contextRef="#ctx0" brushRef="#br0" timeOffset="61525.68">8149 8213 0,'0'0'15,"0"-21"-15,0-1 16,-21 22-16,0 0 16,0 0-16,-1 0 15,22 22-15,-21-1 0,0 0 0,0 0 16,0 0-16,0 22 0,-1-22 16,22 21-16,-21-21 0,21 22 0,-21-22 15,21 21-15,0-21 0,0 0 16,0 1-16,0-1 0,0 0 0,0 0 15,21 0-15,0 0 0,22 1 16,-1-22-16,-21 0 0,0 0 16,1 0-16,20 0 0,-21 0 0,0 0 15,22-22-15</inkml:trace>
  <inkml:trace contextRef="#ctx0" brushRef="#br0" timeOffset="61816.51">8572 8170 0,'0'-21'0,"0"42"0,22-63 0,-22 21 0,21 0 16,0 21-1,0 0-15,0-21 0,0 21 16,1 0-16,20 0 0,-21 0 0,21 0 0,-20 0 16,-1 21-16,21 0 0,-21 0 15,0 0-15,1 22 0,-1-22 0,-21 21 16,0 0-16,0 1 0,0 20 15,0-20-15,0-1 0,-21-21 16,-1 21-16,1-20 0,-21-1 16,21 21-16,0-21 0,-1 0 0,1-21 15,0 22-15,0-1 0,0-21 0,21 21 16,0-42 15</inkml:trace>
  <inkml:trace contextRef="#ctx0" brushRef="#br0" timeOffset="62632.05">9779 8530 0,'-21'0'0,"42"0"0,-63 0 16,20 0-16,44 0 47,-1 0-32,21 0-15,-21 0 0,22 0 0,-1 0 16,21 0-16,-20 0 0,20 0 0,-20 0 16,20 0-16,-21 0 0,22 0 15,-1 0-15,-20 0 0,20 0 16,-20-21-16,-1 21 0,0 0 0,1 0 0,20-21 16,-63 0-16,21 21 15,-21-21 1,-21 21-16,0-22 0,0 22 15,-22 0-15,22 0 0,0-21 0,-21 21 16,21-21-16,-22 21 0,22 0 16,0 0-16,0 0 0,0-21 0,-1 21 15,1 0-15,21-21 16,21 21 0,1 0-1,-1 0-15,0 0 0,0 0 0,0 0 16,0 0-16,22 0 0,-22 21 15,0-21-15,0 21 0,0 0 16,1 0-16,-22 1 0,0-1 0,0 0 16,0 0-16,0 0 0,0 0 0,-22 22 15,1-22-15,-21 0 0,21 0 0,0 22 16,-1-22-16,-20 0 0,21 0 16,0 0-16,0 0 0,-22 1 0,22-1 15,0 0-15,0-21 16,42 0 15,0-21-31,0 0 16,0-1-16</inkml:trace>
  <inkml:trace contextRef="#ctx0" brushRef="#br0" timeOffset="63561.51">11938 8319 0,'0'0'16,"-42"0"-1,20 0 1,22 21-16,-21-21 16,21 21-16,21-21 31,1 0-31,-1 0 16,0-21-16,0 21 0,0-21 15,0 21-15,1-22 0,-1 1 0,0 0 16,0 21-16,0-21 0,0 0 15,1 0-15,-1-1 0,-21 1 0,0 0 16,21 0-16,-21 0 0,21 0 0,-21-1 16,21 1-1,-21 0 1,0 42 78,0 0-79,0 1-15,0-1 0,0 0 0,0 42 16,0-20-16,0-1 0,0 0 16,0 1-16,0-1 0,0 0 15,0 22-15,0-22 0,0 1 16,-21-1-16,0 0 0,21 1 0,-21-1 15,0 21-15,21-20 16,0-22-16,0 0 0,-22 0 0,22 0 16,-21 1-16,0-1 15,0-21-15,0 0 0,0 0 16,-1 0-16,1 0 0,-21-21 16,21 21-16,0-22 0,-1 1 0,1 0 15,0 0-15,0 0 0,0 0 16,0-1-16,21 1 0,0 0 0,-22 0 15,22 0-15,0 0 0,0-1 16,22 22 15,-1 0-31,0 0 16,0-21-16,0 21 0,0 0 16,1 0-16,-1-21 0</inkml:trace>
  <inkml:trace contextRef="#ctx0" brushRef="#br0" timeOffset="63868.34">12700 8043 0,'21'-21'0,"-42"42"0,63-42 16,-42 0-16,21 0 0,-21 42 31,0 0-31,0 0 0,-21 22 15,21-22-15,-21 21 0,21 1 0,0-1 16,-21 0-16,0 1 0,21-1 16,-21 0-16,-1 1 0,22-1 15,0 0-15,-21-21 0,21 22 0,-21-22 16,21 21-16,0-21 0,0 1 0,0-1 16,0 0-16,0 0 0,0 0 0,0 0 15,21-21-15,0 0 16,1 0-16,-1 0 15,0-21-15,0 0 0,0 21 0,0-21 16,1 0-16</inkml:trace>
  <inkml:trace contextRef="#ctx0" brushRef="#br0" timeOffset="64036.24">12594 8467 0,'-21'0'15,"42"0"16,0 0-31,0 0 0,1 0 16,20 0-16,-21 0 0,21 0 16,-20 0-16,20 0 0,21 0 0,-20 0 15,-1-21-15,0-1 0,1 22 0,20-21 16</inkml:trace>
  <inkml:trace contextRef="#ctx0" brushRef="#br0" timeOffset="64608.91">14520 8509 0,'0'0'0,"-21"-21"0,0 0 0,21 0 16,-21-1-16,21 1 16,0 0-16,0 0 0,0 0 0,0 0 0,0-1 15,0 1-15,0 0 0,0 0 16,0 0-16,0 0 15,21-1-15,0 22 0,0 0 0,0 0 16,1 0-16,-1 0 0,0 0 0,0 22 16,0-1-16,22 0 0,-22 0 15,0 21-15,0-20 0,0 20 0,-21 0 16,0-21-16,0 22 0,0-22 0,0 21 16,0-21-16,0 1 0,0-1 15,-21 0-15,21 0 0,-21-21 0,0 21 16,0-21-16,-1 0 0,1 0 15,0 0-15,21-21 16,0 0-16,0 0 16,0 0-16,0-1 0,0 1 15,0 0-15,21 0 0,0-21 0,-21 20 16,22 1-16,-1-21 0,0 21 0,0 0 16,0-22-16,22 22 0,-22 0 15,0 0-15,21 21 0,-21-21 0,1 21 16,20 0-16,-21 0 0,0 0 0,0 0 15</inkml:trace>
  <inkml:trace contextRef="#ctx0" brushRef="#br0" timeOffset="65200.57">15219 8424 0,'0'22'0,"0"-44"0,0 65 0,-21-43 16,21-21 15,21-1-16,0 1-15,0 0 0,0 0 16,22 0-16,-22 0 0,0-1 0,0 1 16,0 0-16,0 0 0,-21-21 0,0 20 15,0 1-15,0 0 0,0 0 16,-21 21 0,0 0-16,0 0 0,0 21 0,0 0 15,-22 0-15,22 22 0,0-22 16,0 21-16,0 1 0,-1-22 0,1 21 15,0 0-15,21-20 0,-21 20 0,21-21 16,0 0-16,0 22 0,0-22 16,21 0-16,0 0 0,0-21 15,1 0-15,20 0 0,-21 0 0,21 0 16,1 0-16,-22 0 0,21 0 0,1-21 16,-1 21-16,0-21 0,1 0 15,-1-22-15,0 22 0,1-21 0,-22 21 16,21-22-16,-21-20 0,0 20 15,22-20-15,-22 21 0,-21-22 16,21 1-16,0-1 0,0 22 0,-21-22 16,0 22-16,0 0 0,22 20 0,-22 1 15,0 0-15,0 0 0,0 42 16,0 0 0,0 0-16,-22 22 0,1-1 0,21 0 15,0 1-15,-21 20 0,0-20 16,0 20-16,21-21 0,0 1 0,-21 20 15,21-20-15,-22-1 0,22-21 0,-21 21 16,21-20-16,0 20 0,0-21 16,0 0-16,0 0 0,0 1 15,21-22-15,1 0 16,-1 0-16,0 0 0,0 0 16,0-22-16,-21 1 0,0 0 15,21 21-15,-21-21 0</inkml:trace>
  <inkml:trace contextRef="#ctx0" brushRef="#br0" timeOffset="65389.47">15706 8297 0,'0'0'0,"0"-21"31,21 21-15,0 0-1,21 0-15,-21 0 0,1 0 16,20 0-16,-21 0 0,21 0 0,-20 0 15,20 0-15,0 0 0,1 0 16,-1-21-16,-21 21 0,21-21 0,1 21 16,-22 0-16,21-21 0</inkml:trace>
  <inkml:trace contextRef="#ctx0" brushRef="#br0" timeOffset="66919.59">16468 8170 0,'0'-21'0,"0"42"0,0-21 62,-22 22-62,22-1 0,0 21 16,0-21-16,-21 0 0,21 22 15,-21-22-15,21 0 0,-21 0 0,21 22 16,0-22-16,0 0 0,0 0 16,0 0-16,21 0 15,0-21-15,0 0 0,1 0 16,-1 0-16,0 0 0,0 0 15,0-21-15,0 0 0,1 21 16,-1-21-16,0 0 0,0 0 16,0-1-16,0 1 0,1 0 0,-1 0 0,-21-21 15,21 20-15,0-20 0,-21 0 16,0 21-16,21-22 0,-21 22 16,21 0-16,-21 0 0,0 0 0,0 42 31,0 0-16,0 0-15,-21 0 0,0 0 0,21 1 16,0 20-16,0-21 0,-21 21 0,21-20 16,0-1-16,0 21 0,0-21 15,0 0-15,0 1 0,0-1 16,0 0-16,21-21 0,-21 21 16,21-21-16,0 0 0,1 0 15,-1 0-15,21 0 16,-21-21-16,0 21 0,1-21 0,20 0 15,-21-1-15,0 1 0,22 0 0,-22 0 16,0 0-16,21 0 0,-21-22 16,1 22-16,-22-21 0,21 21 0,-21-22 15,0 22-15,0 0 0,0 0 0,-21 21 32,-1 0-32,1 21 0,0 0 15,0 0-15,21 0 0,0 1 0,-21 20 16,21-21-16,0 0 15,0 0-15,0 22 0,0-22 0,0 0 16,0 0-16,21 0 0,-21 1 16,21-1-16,0-21 0,0 0 0,1 21 15,-1-21-15,0 0 0,21 0 16,-21 0-16,22 0 0,-22 0 0,21 0 16,1-21-16,-22 0 0,21 21 0,-21-22 15,0 1-15,22 0 0,-22 0 16,0 0-16,0 0 0,0-22 0,1 22 15,-22-21-15,0 21 0,21-22 0,-21 22 16,0 0-16,21 0 0,-21 0 16,0 42-1,-21-21-15,21 21 16,-21 0-16,21 0 16,0 0-16,0 22 0,0-22 15,0 0-15,0 0 0,0 0 0,0 1 0,0-1 16,0 0-16,0 0 0,21 0 15,0-21 1,21 0-16,-21 0 0,1 0 0,20 0 16,-21 0-16,0 0 0,0 0 0,1 0 15,-1-21-15,0 0 0,0 21 16,-21-21-16,0 0 0,21-1 16,-21-20-16,0 21 0,0 0 0,0 0 15,0-1-15,0 1 0,-21 21 31,0 21-15,21 1-16,0-1 0,-21-21 0,21 21 16,-21 0-16,21 0 0,0 0 15,0 1-15,-22-1 0,22 0 0,-21 0 16,21 0-16,0 0 31,0-42 0,0 0-31,0 0 16,21 0-16,1 0 0,-1-1 16,0 1-16,0-21 0,0 21 0,0-22 15,1 1-15,20 21 0,-21-21 16,0 20-16,22 1 0,-22 0 0,42 21 16,-20 0-16,-22 0 0,-21 21 15,0 0-15,0 22 16,0-22-16,0 0 0,0 0 0,0 22 15,-21-22-15,-1 0 0,22 0 0,-21 0 16,21 0-16,0 1 0,0-1 0,0 0 16,0 0-16,0 0 15,21-21 1,1 0-16,20 0 0,-21 0 0,0 0 16,0 0-16,22 0 0,-22 0 15,0-21-15,0 21 0,0-21 0,22 0 16,-22 0-16,0 21 0,0-22 0,0-20 15,-21 21-15,22 0 0,-1-22 16,-21 22-16,0-21 0,0 21 0,0 0 16,0-1-16,0 44 31,-21-1-31,-1 0 0,22 0 16,-21 0-16,21 0 0,-21 1 15,21-1-15,0 21 0,0-21 0,0 0 16,-21 1-16,21-1 15,0 0-15,0 0 0,-21-21 16,21 21 0,0-42-1,0 0 1,0 0-16</inkml:trace>
  <inkml:trace contextRef="#ctx0" brushRef="#br0" timeOffset="67367.33">19960 7895 0,'0'0'0,"0"-21"0,0 0 16,0 0-16,0-22 0,0 22 0,0 0 16,0 0-16,0 0 0,0 0 0,0-1 15,0 1-15,0 42 31,-21 1-31,0 20 0,21 0 16,-21 1-16,21-1 0,-22 0 16,22 22-16,-21-1 0,0-20 0,21-1 15,0 21-15,0-20 0,-21-1 0,21-21 16,-21 22-16,21-22 0,0 0 16,0 0-16,0 0 0,0 0 0,0 1 15,-21-22 1,-1 0-1,1-22-15,0 1 16</inkml:trace>
  <inkml:trace contextRef="#ctx0" brushRef="#br0" timeOffset="68140.39">19473 8149 0,'0'0'0,"-21"-21"0,21 0 0,-21 0 16,42 21 15,0 0-31,0 0 0,1 0 0,20 0 0,0 0 15,1 0-15,-1 0 0,21 0 16,-20-21-16,20-1 0,1 22 16,-22-21-16,22 21 0,-22-21 0,0 0 15,1 0-15,-1 0 0,0-1 0,1 1 16,-22 0-16,21 0 0,-21 0 16,-21 0-16,21-1 0,-21-20 0,0 0 15,0 21-15,0-1 16,0 1-16,0 42 15,-21 1 1,0 20-16,21-21 0,-21 21 0,0 1 16,21-1-16,-21 0 0,-1 1 15,22-1-15,0 0 0,-21 1 16,0-1-16,21 0 0,-21-20 0,0-1 16,21 21-16,0-21 0,0 0 15,-21 1-15,21-44 47,0 1-47,0 0 0,0 0 16,21 0-16,-21 0 0,21-22 0,0 22 15,0-21-15,22-1 0,-22 22 16,21-21-16,-21 0 0,22 20 0,-1 1 16,0 0-16,1 21 0,-22 0 15,42 0-15,-42 0 0,1 21 16,-1 0-16,-21 1 0,0-1 15,0 21-15,0 0 0,0 1 0,0-22 16,0 21-16,0-21 0,0 1 0,0 20 16,0-21-16,0 0 15,21-21-15,0 0 0,0 0 16,22 0-16,-22 0 0,0 0 16,21 0-16,-21-21 0,1 0 15,20 21-15,-21-21 0,21 0 0,-20-1 16,-1 1-16,0-21 0,0 21 0,0 0 15,-21-22-15,0 22 16,0-21-16,0 21 0,0-1 0,0 1 16,0 0-16,-21 21 0,0 0 0,0 0 15,0 0-15,-1 21 0,1 0 16,0 1-16,0-1 0,0 21 0,0-21 16,21 22-16,-22-22 0,22 21 0,0-21 15,0 0-15,0 1 0,0-1 16,43 21-16,-22-42 0,0 0 15,21 0-15,-20 0 0,-1 0 0,21 0 16,-21 0-16,22-21 0,-22 0 16,0 21-16,21-21 0</inkml:trace>
  <inkml:trace contextRef="#ctx0" brushRef="#br0" timeOffset="69092.86">23008 7620 0,'0'0'0,"21"-21"0,-21 0 0,0 0 0,0-22 16,0 22-16,0 0 15,0 0-15,0 0 0,0-1 16,0 1-1,-21 21 1,21-21 78,0 0-79,-21 21 17,0 0-32,0 21 15,-1 0-15,1 0 0,0 1 16,0 20-16,-21-21 0,20 21 16,1 1-16,0-1 0,-21-21 0,21 22 0,-1 41 15,1-41-15,21-22 16,0 21-16,0 0 0,0-20 15,0-1-15,0 21 0,21-21 0,1 0 16,-1 1-16,0-22 0,21 21 0,-21-21 16,22 0-16,-1 0 0,0 0 15,1 0-15,-22-21 0,21-1 0,1 1 16,-1 0-16,-21 0 0,21 0 16,-20 0-16,-1-22 0,0 22 0,0-21 15,-21 21-15,0-64 16,0 43-16,0-1 0,0 1 0,0 21 15,0-22-15,-21 1 0,0 21 16,0 0-16,21 0 0,-22-1 0,-20 22 16,21 0-16,0 0 15,0 22-15,-1-1 0,1-21 16,0 21-16,0 0 0,21 0 0,-21 0 16,21 1-16,0-1 15,0 0-15,21 0 16,0-21-16,0 0 0</inkml:trace>
  <inkml:trace contextRef="#ctx0" brushRef="#br0" timeOffset="70041.31">23516 7430 0,'0'0'0,"0"-22"0,0 1 0,21 0 16,-21-21-16,0 21 0,21-1 15,-21-20-15,0 21 0,0 0 0,0 0 16,22-1-16,-1 22 15,-21 22 1,0-1-16,0 21 0,0 0 0,0 1 16,0-1-16,0 0 0,0 1 15,0-1-15,0 0 0,0 1 0,0-1 16,0 0-16,0-20 0,0 20 16,0-21-16,0 21 0,-21-20 0,21-1 15,-22 21-15,1-21 0,21 0 16,-21 1-16,0-22 15,0 0-15,0 0 16,21-22 0,0 1-16,0 0 0,0 0 15,21 0-15,21-43 0,-21 43 16,0 0-16,22 0 0,-22-22 16,21 22-16,-21 0 0,22 21 15,-22-21-15,21 21 0,-21 0 0,1 0 0,20 0 16,0 0-1,-42 21-15,21 0 0,1 0 16,-22 1-16,0-1 0,0 0 0,0 0 16,0 0-16,-22 0 15,1 1-15,0-1 0,-21-21 0,21 21 16,-1 0-16,-20-21 0,0 0 0,21 21 16,-22-21-16,22 0 0,0 0 15,0 0-15,0 0 0,-1 0 0,1 21 16,42-21 31,1 0-47,20 0 0,-21 0 15,0 0-15,22 0 0,-1 0 0,-21 0 16,21 0-16,1 0 0,-1-21 16,0 0-16,1 21 0,-1-21 15,0 0-15,1 21 0,-22-21 0,21-1 0,-21 1 16,1 0-16,-1 0 0,0-21 15,-21 20-15,0 1 0,0 0 0,0 0 16,0 0-16,0 0 0,0-1 16,0 44-1,0-1-15,0 0 16,-21 0-16,21 0 0,-21 22 0,21-22 16,-22 21-16,22-21 15,0 22-15,-21-1 0,21 0 0,-21 1 16,21 20-16,-21-21 0,21 1 0,0 20 15,0-20-15,0-1 0,0 21 0,-21-20 16,21-1-16,-21 22 0,-1-22 16,22 0-16,-21 1 0,0-1 0,21 0 15,-21 22-15,0-22 0,21-21 0,-21 22 16,-1 41-16,22-63 16,-21 1-16,21-44 46,0 1-46,0 0 0,0 0 16,0-21-16,0 20 16,0 1-16,0 0 0,0 0 0,0-21 15,0 20-15,21-20 0,1 0 0,-22-1 16,0 1-16</inkml:trace>
  <inkml:trace contextRef="#ctx0" brushRef="#br0" timeOffset="70268.17">24236 7345 0,'0'0'0,"0"-21"0,0 0 15,0-1 1,-21 22-16,21-21 16,0 42 46,0 1-62,0-1 16,21-21-16,-21 21 0,21-21 0</inkml:trace>
  <inkml:trace contextRef="#ctx0" brushRef="#br0" timeOffset="70621.49">24511 7493 0,'0'0'0,"21"0"0,0 0 32,-21-21-32,21 21 15,-21-21-15,22 0 0,-1-1 16,0 1-16,-21 0 16,0 0-16,0 0 0,0 0 15,-21 21 1,0 0-16,-1 0 0,1 0 15,21 21-15,-21 0 0,0 0 16,0 0-16,0 0 0,21 1 0,0-1 16,-22 0-16,22 0 0,0 21 15,-21-20-15,21-1 0,0 0 0,0 0 16,0 0-16,0 0 0,0 1 16,21-1-16,1-21 0,-1 21 15,0-21-15,0 0 0,0 0 16,0 0-16,1 0 0,-1 0 0,21 0 15,-21-21-15,22 21 0,-22-21 16,21-1-16</inkml:trace>
  <inkml:trace contextRef="#ctx0" brushRef="#br0" timeOffset="71161.17">25188 7324 0,'0'0'0,"0"-21"0,0-1 0,0 1 15,0 0-15,0 0 0,0 0 16,-21 21-1,0 0-15,0 21 0,0 0 16,-1 0-16,22 0 0,-21 1 0,0 20 16,21-21-16,-21 21 0,21 1 15,0-22-15,0 21 0,0-21 16,0 22-16,0-22 0,0 0 0,21 0 16,0 0-16,0 1 0,1-1 15,-1 0-15,0-21 0,0 0 0,0 0 16,0 0-16,1 0 0,-1 0 0,0 0 15,21 0-15,-21-21 0,1 0 16,20-22-16,-42 22 16,21 0-16,21-43 0,-42 22 0,22 0 15,-1-22-15,-21 22 0,21-22 16,0 22-16,-21-21 0,21 20 0,0 1 16,-21 0-16,22-1 0,-22 22 0,21 0 15,-21-21 1,0 63-1,-21 0-15,-1 0 0,1 21 16,21-20-16,-21 20 0,0 0 16,21 22-16,0-22 0,-21 0 0,21 22 15,-21-22-15,21 1 0,0-1 0,0 0 16,0 1-16,0-22 0,0 21 16,0-21-16,21 0 0,-21 1 0,21-1 15,0 0-15,0-21 0,0 0 16,1 0-16,-1 0 0,0 0 15,0 0-15,0 0 0,22 0 0,-22 0 16,0-21-16,21 0 0,-21-1 0,1 1 16,-1 0-16,0 0 0,0-21 15,-21 20-15,0-20 0,0 21 16</inkml:trace>
  <inkml:trace contextRef="#ctx0" brushRef="#br0" timeOffset="71348.07">25527 7239 0,'0'0'0,"-21"0"0,0 0 0,42 0 32,21 0-32,-21 0 0,0 0 15,22 0-15,-1 0 0,0-21 0,1 21 16,-1 0-16,0-21 16,1 21-16,-1 0 0,0 0 0,1-21 15,-1 21-15,-21 0 0,0 0 16,22 0-16</inkml:trace>
  <inkml:trace contextRef="#ctx0" brushRef="#br0" timeOffset="72095.64">2900 10012 0,'0'0'0,"-21"0"0,-1 0 16,1 0-16,0 0 15,21 21 1,-21 0-16,21 22 0,0-22 0,0 0 16,-21 21-16,21-21 0,0 1 15,-21 20-15,21-21 0,0 0 0,0 22 16,0-22-16,0 0 16,0 0-16,0-42 15,0 0 1,0 0-16,0-1 0</inkml:trace>
  <inkml:trace contextRef="#ctx0" brushRef="#br0" timeOffset="72278.53">2794 9843 0,'0'0'16,"0"-22"-16,-21 1 0,0 21 0,21-21 15,-22 21 1,1 0-16,21 21 31,21-21-31,1 21 16,-1 1-16,0-22 0,0 21 0,0 0 15,0-21-15</inkml:trace>
  <inkml:trace contextRef="#ctx0" brushRef="#br0" timeOffset="72941.17">3069 10266 0,'0'0'0,"0"63"16,0-41-16,21-22 31,0 0-15,1-22-16,-1 1 0,21 0 0,0 0 16,1 0-16,-1-22 0,0 22 15,1 0-15,-1-21 0,-21 21 0,22-1 16,-22-20-16,0 0 0,0 21 0,0-22 15,-21 1-15,0-22 16,0 43-16,0 0 0,0 0 16,0 0-16,0 0 0,-42 21 15,21 21-15,0 0 0,21 0 16,0 0-16,-22 0 0,22 22 16,-21-1-16,21 0 0,0 1 0,0 20 15,-21-20-15,21 20 0,0 1 0,0 20 16,-21-20-16,0 20 0,21 1 15,0 0-15,-21-1 0,-1 1 0,22 21 16,-21 84-16,0-105 16,21 21-16,0-21 0,0-1 0,0 1 15,0 0-15,0-22 0,0 22 16,0-43-16,0 22 0,21-22 0,0-21 16,-21 0-16,22 0 0,-1-21 15,0 0-15,0 0 0,21-21 0,-20 0 16,20 0-16,0 0 0,1-22 0,-1 1 15,0 0-15,22-22 0,-22 22 0,0-22 16,1 1-16,-1-1 0,-21-20 16,22 20-16,-43 1 0,0-1 0,0 1 15,0-1-15,-22 1 0,1-1 16,-21 1-16,0 20 0,-1-20 16,1 21-16,-22-1 0,1 1 0,-106-43 15,126 64-15,1 21 16,0 0-16,-1 0 0,22 0 15,0 0-15,0 0 0,42 0 32,0 0-32,0 0 0,22-21 15,-22 21-15,21 0 0,0-21 0,1 0 16,-1 21-16,0-22 0,1 1 0,-1 21 16,0-21-16,22 0 0</inkml:trace>
  <inkml:trace contextRef="#ctx0" brushRef="#br0" timeOffset="73196.5">4826 10054 0,'0'0'0,"-21"0"31,21 21-31,0 1 15,0-1-15,-21 0 0,21 0 16,0 0-16,0 0 0,-22 1 16,22-1-16,0 0 0,0 21 0,0-21 0,0 1 15,-21-1-15,21 0 16,0-42 15,0 0-31</inkml:trace>
  <inkml:trace contextRef="#ctx0" brushRef="#br0" timeOffset="73522.25">4784 9970 0,'-22'0'16,"1"0"-16,21 21 31,21-21-15,1 0-16,-1 0 0,0 0 15,0 0-15,0 0 0,22 0 0,-22 0 16,21-21-16,-42-1 0,21 22 16,-21-21-16,0 0 15,0 0-15,-21 0 0,0 0 16,0 21-16,0-22 0,-1 22 0,-20 0 16,21 0-16,0 0 0,-22 0 15,22 0-15,0 0 0,21 22 16,-21-1-16,21 0 0,0 0 0,0 0 15,0 0-15,0 1 16,21-1-16,0 0 0,22 0 16,-1-21-16,-21 0 0,21 0 0,-20 0 15</inkml:trace>
  <inkml:trace contextRef="#ctx0" brushRef="#br0" timeOffset="73805.35">5588 9779 0,'0'0'16,"0"-21"-16,0 0 0,-21 21 31,21 21-15,-21 0-16,-1 0 0,22 0 0,-21 1 16,21 20-16,0 0 0,-21-21 15,21 22-15,-21-1 0,21 0 0,-21-20 16,21 20-16,0-21 0,0 21 0,0-20 15,0-1-15,0 21 0,0-21 16,0 0-16,0 1 0,21-22 16,0 0-1,0 0-15,0-22 16,1 1-16,-22 0 16</inkml:trace>
  <inkml:trace contextRef="#ctx0" brushRef="#br0" timeOffset="74007.63">5461 10033 0,'0'0'0,"21"0"31,0 0-15,0 0-16,1 0 0,-1 0 0,21 0 15,-21 0-15,0 0 0,22 0 0,-22 0 16,21 0-16,-21 0 15,1 0-15,-1 0 0,21 0 0,-21 0 16,0 0-16,22 0 0,-22 0 0,21 0 16,-21-21-16</inkml:trace>
  <inkml:trace contextRef="#ctx0" brushRef="#br0" timeOffset="74293.47">6985 9906 0,'0'0'0,"-21"0"32,0 0-32,-1 21 15,22 0-15,0 1 0,0-1 16,0 0-16,0 21 0,-21-21 15,21 1-15,0-1 0,0 0 0,0 0 16,0 0-16,0 0 0,0 1 16,0-1-16,0 0 0,21-21 15,1 0 1,-1 0-16</inkml:trace>
  <inkml:trace contextRef="#ctx0" brushRef="#br0" timeOffset="74640.61">7535 9948 0,'0'0'0,"0"-21"0,-63 0 31,42 21-31,-1 0 0,1 0 16,0 21-16,-21 0 0,21-21 16,-43 43-1,43-22-15,21 0 0,0 0 0,0 0 16,21-21-1,0 22-15,0-22 0,1 0 16,20 0-16,-21 0 0,0 21 0,43 0 16,-22-21-16,-21 21 0,0-21 15,1 21-15,-22 0 0,0 1 16,0-1-16,0 0 16,-22 0-16,1-21 0,0 21 15,0-21-15,-21 0 0,20 21 0,1-21 16,0 0-16,-21 0 0,21 0 15,-1 0-15,1 0 0,0 0 16,21-21-16,0 0 16,0 0-16</inkml:trace>
  <inkml:trace contextRef="#ctx0" brushRef="#br0" timeOffset="74816.5">6964 9821 0,'0'0'16,"-21"0"-16,-1 0 0,1 0 16,42 0 46</inkml:trace>
  <inkml:trace contextRef="#ctx0" brushRef="#br0" timeOffset="75324.92">9186 9991 0,'0'-21'0,"0"42"0,0-64 0,0 1 0,0 21 15,0 0-15,0 0 0,0-1 16,0-20-16,0 21 16,0 42-1,0 21-15,0 1 16,0-1-16,0 22 0,-21-22 16,21 43-16,0-22 0,-21 22 0,21 21 15,-21-22-15,21 107 0,-21-107 16,-1 1-16,22 0 0,0-1 15,-21 1-15,0 0 0,0-1 0,21 1 16,0-21-16,-42 126 16,42-148-16,-22 1 0,22-1 15,0-21-15,0 0 0,0 1 0,-21-1 16,21-42 0,0-22-16,0 22 0,21-42 15</inkml:trace>
  <inkml:trace contextRef="#ctx0" brushRef="#br0" timeOffset="75679.73">9017 10224 0,'-21'-22'0,"42"44"0,-42-65 16,21-20-16,0 42 0,0-1 15,0 1-15,0 0 0,0 0 16,21 0-16,0 21 0,0-21 15,0-1-15,22 22 0,-1 0 16,0-21-16,1 21 0,84 21 16,-85 1-16,0-1 0,-20 0 15,20 0-15,-21 21 0,-21-20 16,0 20-16,0-21 0,-21 43 16,0-22-16,0-21 0,-22 0 0,22 22 15,-21-22-15,-1 0 0,22 0 0,-21 0 16,21-21-16,-22 21 15,22-21-15,0 0 0,0 0 0,0 0 0,21-21 47,21 21-47,0-21 0,0 21 0,0-21 16,22 21-16,-22-21 0,0 21 0,0-21 16,22-1-16</inkml:trace>
  <inkml:trace contextRef="#ctx0" brushRef="#br0" timeOffset="76084.66">9737 10202 0,'-22'0'15,"1"0"-15,0-21 0,21 0 0,-21 21 16,21-21-16,0 0 16,0 0-16,0-1 0,21 22 15,0-21-15,0 0 0,22 0 0,-22 21 16,21-21-16,-21 21 0,22 0 0,-1 0 15,-21 0-15,22 0 0,-22 0 16,21 21-16,-21 0 0,22-21 0,-22 42 16,0 1-16,-21-22 0,0 0 15,0 21-15,0-20 0,0-1 16,0 0-16,-21 0 0,0 0 0,-1 0 16,1 1-16,21-1 0,-21-21 0,0 0 15,0 0-15,21-21 16,0-1-1,0 1-15,0 0 0,0 0 16,21 0-16,0 0 0,-21-22 0,21 22 16,0 0-16,-21 0 0,22 0 15,-1-1-15,0-20 0,0 42 0,0-21 16,0 0-16,1 0 0,-1 21 0,0 0 16,0-22-16,21 22 0,-20 0 0,-1 0 15,0 0-15,0 0 16</inkml:trace>
  <inkml:trace contextRef="#ctx0" brushRef="#br0" timeOffset="77764.21">10583 10202 0,'21'22'16,"1"-22"-1,-1 0 1,0 0-16,-21-22 0,21 22 15,0-21-15,0 0 0,1 21 0,-22-21 16,21 0-16,0 0 0,21-22 16,-42 22-16,0 0 0,21 0 15,-21 0-15,0-1 0,0 1 0,0 0 16,-21 21 0,0 0-1,0 21-15,21 0 16,-21 1-16,0-1 0,21 0 0,0 0 15,0 21-15,0-20 0,0-1 0,0 0 16,0 0-16,0 0 0,0 0 0,0 1 16,0-1-16,0 0 0,21 0 15,0-21-15,0 0 0,0 0 16,0 0-16,1 0 0,20 0 0,-21 0 16,21 0-16,-20 0 0,20-21 15,0 0-15,1 0 0,-1-1 16,0 1-16,1 0 0,-1 0 0,0 0 15,-21-22-15,22 22 0,-22 0 0,0 0 16,0 0-16,-21 0 0,0-1 16,0 1-16,-21 21 15,0 0-15,0 0 16,0 21-16,21 1 0,-22-22 0,22 21 16,0 0-16,0 0 0,0 0 15,0 0-15,0 1 0,0-1 0,0 0 16,22 0-16,-1 0 0,-21 0 0,21 1 15,0-1-15,-21 0 0,21 0 16,0 0-16,-21 0 16,-21-21-1,0 0-15,0 0 16,0 0-16,0 0 0,-1 0 0,1-21 16,0 21-16,0 0 0,0-21 15,0 21-15,-1 0 0,1 0 0,0 0 16,0 0-16,0 0 15,21 21 1,21 0 0,0-21-16,21 22 15,-20-22-15,-1 0 0,0 0 0,21 0 16,-21 0-16,22 0 16,-22 0-16,21 0 0,-21 0 0,22 0 15,-1-22-15,-21 1 0,22 21 0,-1-21 16,0 0-16,-21 0 0,22 0 0,-22-1 15,0 1-15,0 0 0,0 0 16,22-43-16,-43 22 16,21 21-16,-21-21 0,0 20 0,0 1 0,0 0 15,0 0-15,-21 21 16,0 0-16,-1 0 16,1 0-16,-21 42 0,42-21 15,-21 1-15,21-1 0,-21 21 16,21-21-16,0 0 0,0 1 15,0-1-15,0 0 0,0 0 0,21 0 0,0 0 16,-21 1-16,63 20 16,-41-42-16,-1 0 0,21 0 15,0 0-15,-20 0 0,20 0 16,0 0-16,1 0 0,-1 0 16,0-21-16,1 21 0,-22-21 0,21-1 0,0-20 15,-20 21-15,-1 0 0,0 0 16,-21-1-16,21 1 0,-21 0 15,0 0-15,0 0 0,0 0 0,-21 42 47,0 0-47,21 0 16,-21 0-16,21 0 0,0 1 0,-22-1 16,1 0-16,21 0 0,-21 0 0,21 0 15,-21 1-15,21-1 16,-21-21-16,21-21 47,0-1-47,0 1 0,21 0 15,0 0-15,0 0 0,0 0 16,1-22-16,-1 22 0,0 0 16,0-21-16,21 20 0,-20 1 0,20 0 15,-21 0-15,21 0 0,-20 0 0,20 21 16,21 0-16,-41 0 15,-1 0-15,0 0 0,0 21 0,-21 0 16,0 0-16,21 0 0,-21 0 0,0 22 16,0-22-16,0 0 0,0 0 0,0 0 15,0 43-15,0-43 16,0 0-16,0 0 0,21 1 16,1-22-16,-22 21 0,21-21 0,0 0 15,0 0-15,0 0 0,22 0 0,-22 0 16,0 0-16,21 0 0,-21 0 15,1-21-15,20 21 0,-21-22 16,0 1-16,22 21 0,-22-21 0,0-21 16,0 21-16,-21-1 0,21-20 0,0 0 15,-21-1-15,22 1 0,-1-43 16,0 22-16,0 21 0,-21-22 16,0 22-16,21 21 0,-21-22 0,21 22 15,-21 0-15,-21 21 31,0 21-31,21 21 0,-21-20 0,0 20 16,0 0-16,-1 1 0,1-1 0,0 0 16,0 1-16,0-1 0,0 0 15,-1 1-15,22-1 0,0-21 16,0 21-16,0 1 0,0-22 16,0 0-16,0 0 0,0 0 0,0 1 15,22-22-15,-1 0 16,0 0-16,0 0 0,0 0 15,0 0-15,1-22 0,-1 22 16,-21-21-16,21 0 0,0 0 0,0 21 16,0-42-16,1 20 0</inkml:trace>
  <inkml:trace contextRef="#ctx0" brushRef="#br0" timeOffset="78004.07">13250 9716 0,'0'0'15,"-21"0"-15,0 0 0,0 0 0,42 0 16,0 0 0,0 0-16,22 0 0,-22 0 15,21 0-15,0 0 0,-20 0 0,20 0 16,0 0-16,1 0 0,-22 0 0,21 0 16,-21 0-16,0 0 0,22 0 15,-22 0-15,0 0 0,0 0 16,0 0-16,-21-22 15,0 1 1,-21 21 0</inkml:trace>
  <inkml:trace contextRef="#ctx0" brushRef="#br0" timeOffset="82967.99">995 12298 0,'21'21'15,"-21"0"1,0 0-16,21-21 15,0-21 1,0 0 0,-21 0-16,22 0 0,-22 0 15,0-1-15,0 1 0,0-21 16,0 21-16,-22-22 0,1 22 16,0-21-16,0 21 0,0-22 15,-22 22-15,22 0 0,-21 0 0,21 0 16,-22 21-16,22 0 0,-21 0 15,0 0-15,20 0 0,-20 21 16,0 0-16,-1 0 0,22 0 0,-21 22 16,21-1-16,-22 0 0,22 1 15,0 20-15,21-20 0,0-1 0,0 0 16,0 1-16,0-1 16,0 0-16,21-21 0,0 1 0,1-1 15,20 0-15,0-21 0,1 0 16,-1 0-16,-21 0 0,21 0 0,1 0 15,-1-21-15,0 0 0,1-1 16,-1 1-16,0 0 0,1-21 0,-22 21 16,21-22-16,-21 22 0,1-21 15,-1-1-15,0 22 0,-21-21 0,0 21 16,0-22-16,0 22 0,0 0 16,0 42-1,-21 0-15,21 1 16,0-1-16,0 0 0,0 21 15,0-21-15,0 22 0,0-22 16,0 0-16,0 0 0,0 0 0,0 1 16,21-1-16,0 0 0,0-21 15,0 0-15,1 0 0,-1 0 16,0 0-16,0 0 0,21 0 0,-20 0 16,20-21-16,-21 0 0,0-1 0,22 1 15,-22 0-15,0 0 0,0 0 16,0-22-16,-21 22 0,0 0 0,21-21 15,-21 21-15,0-1 0,0 1 16,0 0-16,0 42 31,0 0-31,0 22 0,0-22 16,0 0-16,0 21 0,0-20 16,0 20-16,0-21 0,0 21 0,0-20 15,0-1-15,-21 0 0,21 0 16,0 0-16,0-42 31,0 0-15,0 0-16,21 0 15,1-1-15,-22 1 0,0-21 0,21 21 16,0 0-16,0-22 0,0 22 16,0-21-16,1 21 0,20-1 15,-21 1-15,21 0 0,-20 0 0,20 21 16,-21 0-16,21 0 0,-20 21 15,-1 0-15,21 0 0,-21 1 0,0 20 16,-21 0-16,0-21 16,0 22-16,0-22 0,0 0 0,0 21 15,0-20-15,0-1 0,0 0 16,-21 0-16,21 0 0,0 0 0,0 1 16,0-44 15,21 1-31</inkml:trace>
  <inkml:trace contextRef="#ctx0" brushRef="#br0" timeOffset="83560.31">2984 12086 0,'0'-42'15,"-21"21"-15,0 0 0,0-1 0,0 1 16,0 0-16,-1 21 16,1-21-16,0 21 0,0 0 0,0 0 15,0 0-15,-1 0 16,22 21-16,-21-21 0,0 21 0,0 0 16,0 22-16,0-22 0,21 0 0,-22 21 15,1-20-15,0 20 0,21 0 16,0-21-16,-21 22 0,21-22 0,0 21 15,0-21-15,0 22 16,0-22-16,0 0 0,21 0 16,0-21-16,0 0 0,1 0 0,-1 0 15,0 0-15,0 0 0,21 0 16,-20-21-16,-1 0 0,21 0 0,-21 0 16,22-1-16,-22 1 0,0 0 15,21 0-15,-21-21 0,1-1 16,-1 22-16,0-21 0,0-1 0,-21-20 15,0 21-15,0-1 0,0-41 16,0 41-16,0 1 0,0 21 16,0 0-16,0-1 0,0 1 0,0 42 31,0 1-31,0-1 16,0 21-16,0 0 0,0 1 0,0-1 15,0 0-15,0 1 16,0-1-16,0 0 0,0 1 0,0-1 15,0 0-15,0 1 0,0-22 16,0 0-16,0 0 0,0 0 0,0 1 16,21-1-16,0 0 0,1-21 15,-1 0-15,0 0 0,0 0 16,0 0-16,0 0 0,1-21 0,20 21 16,-21-21-16,21-1 0</inkml:trace>
  <inkml:trace contextRef="#ctx0" brushRef="#br0" timeOffset="84168.98">4233 12107 0,'0'0'15,"-42"0"-15,21 0 0,-22 22 16,43-1 0,22-21-1,-1 0-15,0 0 0,21 0 0,1 0 16,20 0-16,-21 0 0,22 0 16,-1 0-16,22 0 0,-21 0 15,-1 0-15,1 0 0,-1 0 0,1-21 16,-22 21-16,21-22 0,-20 22 0,20-21 15,-20 0-15,-22 21 16,0-21-16,-21 0 0,0 0 16,0-1-16,-21 1 15,21 0-15,-43 21 0,22-21 16,-21 21-16,21 0 0,-22 0 16,22-21-16,0 21 0,0 0 0,0 0 0,0 0 15,42 0 16,0 0-31,0 0 0,0 0 0,0 0 16,22 0-16,-22 0 16,0 0-16,21 21 0,1 0 15,-22-21-15,0 21 0,-21 0 0,0 1 16,0-1-16,0 0 0,0 0 16,0 0-16,0 22 0,-21-22 0,0 0 15,0 21-15,-22-21 0,22 1 0,-42 41 16,20-42-16,22 0 15,-21 1-15,21-1 0,-22 0 0,22-21 16,21 21-16,-21-21 0,21 21 0,21-21 31,-21-21-15,21 0-16,0 0 0</inkml:trace>
  <inkml:trace contextRef="#ctx0" brushRef="#br0" timeOffset="85502.07">6308 11811 0,'0'21'31,"21"-42"16,0 0-47,0 21 0,0-21 0,0 0 16,1 21-16,-1-22 15,0 1-15,-21 0 0,21 21 16,-21-21-16,21 0 0,-21 0 0,0-1 16,0 1-16,0 0 0,0 0 0,0 0 15,0 42 16,0 0-31,0 0 0,0 22 16,0-22-16,0 21 0,0 0 16,0 1-16,21-1 0,-21 22 0,0-22 15,22 0-15,-22 1 0,0 20 16,0-21-16,0-20 0,0 20 16,0 0-16,0-21 0,0 22 0,0-1 15,0-21-15,0 0 16,-22-21-16,-20 0 15,21 0-15,0 0 0,0 0 16,-22 0-16,22 0 0,-21-21 0,21 0 16,-22 21-16,22-21 0,-21 0 0,21 0 15,-1-1-15,1 1 0,0 0 16,21 0-16,-21 21 0,42 0 47,-21 21-32,21-21 1,-21 21-16,21-21 31,1 0 47,-22 21-78,21-21 16,0 22-16,0-22 0,0 21 16,0-21-16,1 21 15,-1-21-15,0 0 0,0 0 16,0 0-16,0 0 0,1 0 0,20 0 16,43 0-16,-43 0 0,0 0 15,1 0-15,-1-21 0,0 0 16,22 21-16,-22-22 0,0 1 15,1 0-15,-1 0 0,-21-21 0,22 20 0,-22-20 16,0 21-16,21-21 0,-42-1 16,21 1-16,1 0 0,-1-1 0,-21 1 15,0 21-15,21-22 0,0-41 16,-21 63-16,0-22 0,0 22 16,0 0-16,21 21 0,-21-21 15,-21 42 1,21 0-16,-21 0 0,0 0 15,21 1-15,0 20 0,0 0 16,-21 1-16,21-1 0,0 0 0,0 1 16,0 20-16,-22-21 0,22 1 0,0-1 15,0 0-15,0-20 0,0 20 16,0-21-16,0 0 0,0 0 0,0 1 16,0 20-16,22-42 0,-1 0 15,0 0-15,0 0 16,0 0-16,0-21 0,1 0 15,-1-1-15,0 1 0,0 0 0,0 0 16,-21-21-16,21 20 0,-21-20 0</inkml:trace>
  <inkml:trace contextRef="#ctx0" brushRef="#br0" timeOffset="85671.86">7091 11832 0,'-43'0'15,"86"0"-15,-64 0 31,42 0-31,0 0 0,0 0 0,21 0 16,-20 0-16,20 0 0,0 0 16,22 0-16,-22-21 0,0 21 15,1 0-15,-1-21 0,0 21 16,43-21-16</inkml:trace>
  <inkml:trace contextRef="#ctx0" brushRef="#br0" timeOffset="86215.78">8932 11917 0,'0'0'0,"-21"0"0,0-21 15,0 21-15,0-21 0,-1-1 0,1 1 16,21 0-16,0 0 0,0 0 16,0 0-16,0-1 0,21 1 15,1 21-15,-1-21 0,0 0 0,21 21 16,-21 0-16,22 0 0,-1 0 15,-21 0-15,22 0 0,-1 21 0,-21-21 16,21 21-16,1 22 0,-22-22 16,0 21-16,0-21 0,0 22 0,-21-1 15,0 0-15,0 1 0,0-22 0,0 21 16,-21 0-16,0-20 0,0-1 16,0 21-16,0-42 0,-1 42 15,1-42-15,0 0 16,21-21-16,0 0 15,0 0-15,0 0 0,21 0 16,-21-22-16,21 22 0,1-21 0,-1-1 16,-21 22-16,21-21 0,0 0 15,0-1-15,0 22 0,1-21 16,20-1-16,-21 22 0,0 0 16,43 0-16,-43 21 15,0 0-15,0 0 0,0 0 0,1 0 16</inkml:trace>
  <inkml:trace contextRef="#ctx0" brushRef="#br0" timeOffset="86812.13">9694 11938 0,'0'0'15,"21"0"-15,-21 21 0,0 0 0,22 1 16,-1-22 0,0 0-16,0-22 15,0 22-15,0-21 0,-21 0 16,22 21-16,-1-21 0,0 0 0,0 0 15,0-1-15,22 1 0,-43 0 0,21-21 16,0-1-16,0 22 16,-21 0-16,0 0 0,0 0 0,0 0 15,-21 21-15,0 0 0,0 0 16,-1 0-16,1 21 0,-21 0 0,21 0 16,0 0-16,-1 0 0,1 22 15,0-22-15,0 21 0,21 1 0,0-22 16,0 21-16,0 0 0,0-20 0,0 20 15,0-21-15,0 0 16,21 0-16,0 1 0,0-1 0,1-21 16,20 0-16,-21 0 0,21 0 0,1 0 15,-1 0-15,0 0 0,1-21 0,-1 21 16,0-22-16,22 1 0,-43-21 16,21 21-16,1-22 0,-22 1 0,42-21 15,-41 20-15,-1-20 0,-21 20 16,0 1-16,21-21 0,-21 20 15,21-20-15,-21 20 0,0 1 0,0-21 16,0 20-16,0 22 0,0-21 16,0 21-16,0 42 31,0 21-31,0 0 0,0-20 0,0 41 16,0-21-16,0 1 0,0-1 0,-21 0 15,21 64-15,-21-63 16,21-1-16,0-21 0,0 21 0,0 1 15,0-22-15,0 21 0,0-21 0,0 1 16,0-1-16,0 0 0,21-21 16,0 0-16,0 0 15,0 0-15,1 0 0,-1-21 16,0 0-16,-21-1 0,21 1 16,-21-21-16,21 21 0</inkml:trace>
  <inkml:trace contextRef="#ctx0" brushRef="#br0" timeOffset="86984.04">10414 11642 0,'0'21'15,"0"-42"-15,-21 42 0,21 0 0,21-21 32,0 0-32,0 0 0,0 0 15,1 0-15,-1 0 0,21-21 16,-21 21-16,22-21 0,-22 21 0,21 0 15,0-21-15,-20 21 0</inkml:trace>
  <inkml:trace contextRef="#ctx0" brushRef="#br0" timeOffset="88588.12">11197 11557 0,'0'0'0,"-21"-21"0,0 21 0,21-21 16,0 0 0,-21 21-16,-1 0 15,22 21-15,0 0 0,-21 0 0,21 0 16,-21 0-16,21 22 16,-21-22-16,21 21 0,0-21 0,0 1 15,-21 20-15,21 0 0,0-21 0,0 1 16,0 20-16,0-21 0,0 0 15,0 0-15,0 1 0,0-1 0,21 0 16,-21 0-16,21-21 0,0 0 16,0 0-16,1 0 0,41 0 0,-42-21 15,0 21-15,22-21 0,-22 0 16,0-1-16,21 1 0,1-42 16,-22 42-16,0-22 0,0 22 15,0-21-15,-21-1 0,0 22 16,0 0-16,22-21 0,-22 21 0,0-1 15,0 1-15,0 0 0,0 42 32,-22 0-17,22 1-15,-21-1 0,21 0 0,0 0 16,-21 21-16,21-20 0,-21 20 0,21-21 16,0 43-16,0-43 15,0 21-15,0-21 0,0 0 0,0 1 16,0-1-16,0 0 0,21-21 15,0 0-15,0 0 0,1 0 0,-1 0 16,0 0-16,42 0 16,-41-21-16,-1 21 0,21-21 0,-21-1 15,0 1-15,22-21 0,-22 21 0,0 0 16,0-22-16,0 22 0,1 0 16,-1-21-16,-21 20 0,0-20 0,0 0 15,0-1-15,0 22 16,-21 21-16,-1 0 0,1 0 15,0 0-15,0 0 16,21 21-16,0 1 0,0-1 16,21-21 15,0 0-31,0 0 0,1 0 16,-1 0-16,21 0 0,-21 0 0,0-21 15,1 21-15,-1 0 0,0-22 0,0 22 16,0 0-16,-21 22 47,-21-1-47,0 0 15,21 0-15,-21 0 0,21 0 16,0 1-16,0-1 0,0 0 0,0 0 16,0 0-16,0 0 0,0 1 15,21-1-15,0 0 0,0 0 0,0-21 16,1 21-16,20-21 0,-21 0 15,0 0-15,22 0 0,-1 0 0,-21 0 16,43-21-16,-22 21 0,-21-21 16,0 0-16,0 0 0,1-1 15,-1 1-15,0 0 0,-21 0 0,0-21 16,0 20-16,0 1 0,21 0 0,-21-21 16,0 21-16,0-1 0,0 44 31,-21-1-16,0 0-15,21 0 16,0 0-16,0 0 0,-21 22 0,-1-22 16,22 0-16,-21 0 0,21 0 15,0 1-15,0-1 0,-21-21 0,21 21 16,-21 0-16,21-42 47,0 0-47,0 0 0,0-1 15,0 1-15,21 0 0,-21 0 16,21-21-16,0 20 0,1 1 0,-1-21 16,21 0-16,-21 20 0,0 1 15,22-21-15,-22 21 0,21 21 0,-21-21 16,22 21-16,-22 0 0,0 0 16,0 21-16,22 21 0,-43-21 15,0 0-15,0 22 0,0-22 0,0 0 16,0 43-16,0-22 0,-22-21 15,22 0-15,0 0 0,0 1 16,0-1-16,0 21 16,22-21-16,-1-21 0,0 0 0,0 0 15,0 0-15,22 0 0,-22 0 16,0 0-16,21-21 0,-21 21 0,22-21 16,-22 0-16,21 0 0,22-22 15,-22 22-15,-21-21 0,22 21 16,-22-22-16,0 22 0,0-21 15,0-1-15,0 1 0,-21 0 0,22 21 16,-22-22-16,0 22 0,0 0 0,0 0 16,-22 21-16,-20 0 0,21 21 15,0 0-15,0 0 16,21 0-16,-22 1 0,22 20 0,0-21 16,0 21-16,0-20 0,0-1 0,0 0 15,22 21-15,-22-21 16,21 1-16,0-1 0,-21 0 0,0 0 15,21-21-15,0 42 0,-21-20 16,0-1-16,0 0 0,0 0 16,-21-21-1,0 0-15,-21 0 0,20 0 0,1 0 16,0 0-16,-21 0 0,21 0 0,-1 0 16,22-21 15</inkml:trace>
  <inkml:trace contextRef="#ctx0" brushRef="#br0" timeOffset="89015.87">14520 11557 0,'0'0'0,"21"0"47,1 0-47,-1 0 15,21 0-15,-21 0 0,0 0 16,22 0-16,-22 0 0,0 0 16,21-21-16,-20 21 0,20 0 0,-21 0 15,0 0-15,0 0 0,1 0 0,-1 0 16,0 0-1,-21-21 1,0 0 0,0-1-16</inkml:trace>
  <inkml:trace contextRef="#ctx0" brushRef="#br0" timeOffset="89295.71">15113 11240 0,'0'-22'0,"0"44"0,0-65 15,0 22-15,0 0 0,0 0 16,0 0-16,0 42 31,0 0-15,0 21-16,0-21 0,0 22 0,0-1 16,0 0-16,0 1 0,0 20 0,0-20 15,0-1-15,0 0 0,0-21 16,0 22-16,0-1 0,0-21 15,0 22-15,0-22 0,0 21 0,0-21 16,0 0-16,21-21 31,-21-21-15,21 0-16,0 0 0</inkml:trace>
  <inkml:trace contextRef="#ctx0" brushRef="#br0" timeOffset="89856.39">16468 11621 0,'0'21'16,"0"-42"31,0-1-47,0 1 15,21 21-15,-21-21 0,21 0 16,0 0-16,-21 0 0,0-22 0,21 22 16,0 0-16,-21-21 0,22 20 15,-22 1-15,0 42 31,0 1-31,0 20 0,0-21 16,-22 21-16,22-20 0,-21 20 16,0 0-16,21-21 0,0 22 0,0-22 15,0 21-15,-21-21 0,21 22 16,0-22-16,0 0 0,21-21 31,0 0-31,0 0 16,1-21-16,-1 0 0,0 0 15,-21-1-15</inkml:trace>
  <inkml:trace contextRef="#ctx0" brushRef="#br0" timeOffset="90225.18">16785 10901 0,'-21'0'15,"0"0"-15,-22 0 0,22 0 16,0 21-16,0-21 0,0 21 16,0 0-16,-1-21 0,1 22 0,21-1 15,0 0-15,0 0 0,0 0 16,0 0-16,0 1 16,21-22-16,1 21 0,-1 0 0,0-21 15,21 0-15,-21 21 0,22-21 0,-1 0 16,0 0-16,1 0 0,-1 0 15</inkml:trace>
  <inkml:trace contextRef="#ctx0" brushRef="#br0" timeOffset="90711.92">17420 11049 0,'-233'64'0,"466"-128"0,-191 22 0,1 21 15,-1-1-15,0 1 0,-20 0 16,-1 0-16,-21-21 0,0 20 0,0 1 0,0 0 16,0 0-16,-21-21 0,-1 42 15,-20-22-15,21 1 0,0 21 16,-22 0-16,22 0 0,-21 21 0,-22 22 15,43-22-15,-21 0 0,21 21 16,0 1-16,-1-1 0,1 22 16,0-1-16,0 1 0,0-1 0,0 1 15,-22 84-15,22-85 0,0 22 16,21-22-16,-21 22 0,21 0 16,-21-1-16,21 1 0,0 0 0,0-1 15,0 1-15,0 0 0,0-1 0,0 1 16,0 127-1,0-149-15,0 1 0,21-22 16,0 0-16,0-20 0,-21 20 0,21-42 16,22 0-16,-22 0 0,0 0 0,21 0 15,1-21-15,-1-22 0,21-20 16,-20 42-16,-1-22 0,-21 1 16,22 0-16,-22-1 0,0-20 0,0 21 15,-21-1-15,0-20 0,0-1 16,0 22-16,-21-22 0,-21 1 0,20-1 0,-20 1 15,0 21-15,-22-1 16,22 1-16,0 21 0,-1-22 0,22 22 0,-21 0 16,21 0-16,-1 0 0,1 0 15,21-1-15,21 22 16,1-21-16,-1 0 16,21 21-16,-21-21 0,22 21 0,20-21 15,1 21-15,-22-21 0,21-1 0,1 1 16,-1 0-16</inkml:trace>
  <inkml:trace contextRef="#ctx0" brushRef="#br0" timeOffset="91342.74">19092 11070 0,'0'-21'0,"0"42"0,21-63 0,-21 21 16,0 0-16,0-1 15,-21 22-15,0-21 0,0 21 16,0 0-16,-22 0 0,22 0 0,0 21 16,0 1-16,0-1 0,-22 0 15,22 21-15,0 1 0,21-1 0,-21 21 16,21-20-16,-21-1 0,21 0 0,0 22 15,0-22-15,0-21 0,0 22 0,0-1 16,21-21-16,-21 0 0,21 1 16,0-22-16,0 21 0,1-21 15,-1 0-15,21 0 0,-21 0 0,22 0 16,-22-21-16,21-1 0,0 1 16,1 0-16,-1 0 0,0-21 0,1-1 15,-1 1-15,0 0 0,-20-1 0,-1-20 16,-21 20-16,0 1 0,0-21 15,-21 20-15,-1 1 0,-20 21 0,21-22 16,-21 22-16,-1 0 0,1 21 0,0 0 16,-1 0-16,-20 0 15,42 21-15,-22 0 0,22 1 0,21-1 16,-21 0-16,21 0 0,0 21 16,0-20-16,0-1 0,0 21 15,21-21-15,0 0 0,0-21 16,1 0-16,20 0 0</inkml:trace>
  <inkml:trace contextRef="#ctx0" brushRef="#br0" timeOffset="92208.75">19875 10774 0,'0'0'0,"22"-42"0,-22-1 16,0 1-16,0 0 0,0 20 0,0 1 15,0 0-15,0 0 0,0 42 16,0 0-1,0 0-15,0 22 0,0-1 0,0 0 16,0 1-16,-22 20 0,1 22 16,21-43-16,-21 22 0,0-22 15,21 22-15,-21-22 0,21 0 0,-21 1 16,-1-1-16,1 0 0,21-21 0,0 22 16,-21-22-16,21 0 0,-21 0 15,21 0-15,0-42 31,0 0-31,0 0 0,0 0 0,0-22 16,0 22-16,21-21 0,0 0 16,0 20-16,1-20 0,20 0 15,-21 21-15,21-1 0,-20 1 0,-1 0 16,21 0-16,0 21 0,-20 0 16,20 0-16,-21 0 0,21 0 0,1 0 15,-22 21-15,21 0 0,-21 0 0,1 22 16,20 20-16,-42-20 0,0-22 15,0 21-15,0 0 0,0-20 16,-21 20-16,-64 21 16,43-41-16,-1-1 0,1 0 0,0-21 15,-1 21-15,1-21 0,0 0 16,21 0-16,-1 0 0,-20 21 0,21-21 16,42 0 15,0 0-31,22-21 15,-22 21-15,21-21 0,0 21 0,1-21 16,63 0-16,-43-1 0,-21 1 16,22 0-16,-1-21 0,1 21 15,-22-22-15,22 22 0,-22-21 0,0-1 16,-20 22-16,20-21 0,-21 21 0,0 0 16,0-22-16,-21 22 0,0 0 15,-21 42 16,21 21-31,-21-20 16,21 20-16,-21 0 0,0 1 16,21-1-16,0 0 0,0 1 0,0 20 15,0-21-15,0 22 0,0-22 0,0 22 16,0-1-16,0-20 0,0 20 0,0 1 16,-21-1-16,21 1 0,0 20 15,0-20-15,0-1 0,-22 43 16,22-42-16,-21-22 0,21 0 0,-21 1 15,0-1-15,21-21 0,0 0 0,-21 22 16,21-65 15,0 1-15,0 0-16,0 0 0,0 0 0,0-22 16,0 22-16,0-63 0,0 41 15,0-20-15,0 20 0,0-20 16</inkml:trace>
  <inkml:trace contextRef="#ctx0" brushRef="#br0" timeOffset="92409.64">20637 10922 0,'0'-21'0,"0"42"0,0-63 0,0 21 31,0 42 0,22-21-31,-22 21 16,21 0-16,0-21 15,0 21-15,0-21 0,-21 21 0</inkml:trace>
  <inkml:trace contextRef="#ctx0" brushRef="#br0" timeOffset="92738.69">21040 11197 0,'0'21'0,"21"-21"31,0-21-31,0 0 0,0 0 16,-21 0-16,21 0 0,-21-1 16,22 1-16,-22 0 0,0 0 15,0 0-15,0 0 0,0-1 16,-22 22-1,1 0 1,0 0-16,21 22 0,-21-1 0,0 0 16,21 0-16,-21 0 0,21 22 15,-22-22-15,22 21 0,-21 0 0,21-20 16,0 41-16,0-21 16,0-20-16,0-1 0,0 0 0,0 0 15,21 0-15,1 0 0,-1-21 16,0 0-16,0 0 0,0 0 15,0 0-15,1 0 0,-1-21 0</inkml:trace>
  <inkml:trace contextRef="#ctx0" brushRef="#br0" timeOffset="93217.41">21590 11091 0,'0'-42'0,"0"84"0,0-105 0,0 42 15,0 0-15,0-1 0,-21 22 16,0 0-1,-1 0-15,1 0 0,0 22 16,21-1-16,-21 0 0,21 0 0,-21 0 16,21 22-16,0-1 0,-21 21 15,21-20-15,0-1 0,0 0 16,0-20-16,0 20 0,0-21 0,0 0 16,21 43-16,0-43 15,0 0-15,0-21 0,22 0 16,-22 0-16,0 0 0,21 0 0,-21 0 15,22-21-15,-22 0 0,0 0 16,21-1-16,-20 1 0,-1-21 16,0 21-16,0-22 0,0 1 0,0 0 15,1-22-15,-22 22 0,0 0 16,21-22-16,-21 22 0,21 21 0,-21-22 16,0 22-16,0 0 0,0 0 15,0 42-15,-21 0 16,0 0-16,21 0 0,-22 22 15,1-22-15,21 21 0,0 1 0,-21-1 16,21 0-16,-21 1 0,21-1 0,0 43 16,0-64-16,0 21 15,0-21-15,0 0 0,21 1 16,-21-1-16,21 0 0,0 0 0,1-21 16,-1 0-16,0 0 0,0 0 15,0 0-15,-21-21 16,0 0-16,21 21 0</inkml:trace>
  <inkml:trace contextRef="#ctx0" brushRef="#br0" timeOffset="93408.3">21865 11218 0,'-21'0'16,"0"0"-1,42 22 1,0-22-1,0 0-15,0 0 16,1 21-16,-1-21 0,21 0 0,-21 0 16,43 0-16,-22 0 0,0 0 15,1 0-15,-1 0 0</inkml:trace>
  <inkml:trace contextRef="#ctx0" brushRef="#br0" timeOffset="93672.15">23093 11049 0,'0'-21'0,"0"42"0,0-63 15,0 21 1,-21 21 0,21 21-16,-22 0 0,22 0 15,0 0-15,-21 0 0,0 22 16,21-22-16,-21 21 0,0 22 15,21-43-15,-21 0 0,21 21 0,-22-20 16,22-1-16,0 0 0,0 0 16,0 0-16,0 0 15,22 1-15,-1-22 16,0 0-16,0 0 0,21 0 0</inkml:trace>
  <inkml:trace contextRef="#ctx0" brushRef="#br0" timeOffset="94035.94">23580 11113 0,'0'0'0,"0"-22"0,0 1 16,0 0-16,0 0 0,0 0 15,-22 21-15,1 0 0,0 0 0,0 0 16,0 0-16,0 0 0,-22 0 0,22 0 16,0 21-16,0-21 0,0 21 15,21 0-15,-22 0 16,22 1-16,0-1 0,0 0 15,22 0-15,-1-21 16,0 21-16,21-21 0,-21 21 0,1-21 16,41 22-16,-42-1 0,0 0 15,1 0-15,-1-21 0,0 21 16,-21 0-16,0 1 0,0-1 0,0 0 16,0 0-16,0 0 15,-21 0-15,0-21 0,-22 22 0,22-22 16,0 0-16,0 0 0,0 0 15,-22 21-15,-20-21 16,42 0-16,-1 0 0,1 0 0,21-21 16,0-1-16,-21 1 15,21 0-15,0 0 0,0 0 16</inkml:trace>
  <inkml:trace contextRef="#ctx0" brushRef="#br0" timeOffset="94216.84">22987 10753 0,'-21'0'0,"21"-21"31,0 42 1,0 0-17,21-21-15,0 0 16,0 0-16</inkml:trace>
  <inkml:trace contextRef="#ctx0" brushRef="#br0" timeOffset="94912.44">25167 11070 0,'0'0'0,"21"-63"32,-21 42-32,0-1 15,0 1-15,-21 21 16,21 21 0,0 1-16,0 20 15,0-21-15,0 0 0,0 22 0,0-22 16,0 21-16,0 0 0,0-20 15,0 20-15,0-21 0,0 0 0,-21 0 16,0 1-16,21-1 0,-21 0 0,21 0 16,-22-21-1,22 21-15,-21-21 0,0 0 0,0-21 16,21 0 0,0 0-16,0 0 0,0-1 15,0-20-15,0 21 0,21-21 16,0-1-16,0 1 0,22 21 0,-22-22 15,21 1-15,1 0 0,-1-1 0,0 22 16,-21-21-16,22 21 0,-1 21 16,0-21-16,22 21 0,-22 0 15,1 0-15,-1 42 0,-21-21 16,0 0-16,-21 22 0,21-22 16,-21 21-16,0 0 0,0 22 15,-21-22-15,0-21 0,21 1 16,-21 20-16,0-21 0,0 0 0,-1 0 15,1 1-15,0-22 16,42-22 15,22 22-31,-22-21 16</inkml:trace>
  <inkml:trace contextRef="#ctx0" brushRef="#br0" timeOffset="95292.23">26141 10943 0,'21'-21'0,"-42"42"0,63-63 0,-21 42 16,0 0-16,-21-21 0,-21 21 31,0 21-31,-21 0 0,21 0 16,-1 0-16,1 1 0,0-1 0,-21 0 16,21 21-16,-1-21 0,1 22 15,21-22-15,0 21 0,-21-21 16,21 22-16,0-22 0,0 0 0,0 0 0,0 0 15,21 1-15,22-22 0,-22 0 0,42 0 16,-20 0-16,-22 0 16,21 0-16,0 0 0,-20-22 0,20 1 15,-21 0-15,21 0 0,-20 0 16,-22-22-16,21 22 0,-21-21 0,0 0 16,0 20-16,0-20 0,0 21 15,-21-43-15,-1 43 0,1 0 16,0 0-16,-21 0 0,21 21 0,-1 0 15,1 0-15,0 0 0,-21 0 16,21 0-16,-1 0 0,22 21 16,0 0-1,22-21-15,-1 0 0,0 0 16,0 0-16</inkml:trace>
  <inkml:trace contextRef="#ctx0" brushRef="#br0" timeOffset="95604.05">26945 10520 0,'21'-21'15,"-42"42"-15,42-63 0,-21 20 0,0 1 16,-21 21-16,0 0 16,0 21-16,0 1 0,-1-1 0,1 21 15,0 0-15,0 1 16,21-1-16,-21 0 0,0 1 0,-1-1 0,1 22 15,21-22-15,-21 43 16,21-22-16,-21-21 0,21 1 0,-21-1 16,21 0-16,0-20 0,0 20 15,0-21-15,0 21 0,0-20 0,0-1 16,0 0-16,21-21 16,0 0-16,0 0 15,0 0-15,1-21 0,-1 0 0,0 21 16,0-22-16,21-20 0,-20 21 0,-1 0 15,0-22-15</inkml:trace>
  <inkml:trace contextRef="#ctx0" brushRef="#br0" timeOffset="95819.77">26522 10816 0,'0'0'0,"-43"0"0,22 0 15,0 0-15,21 21 16,21-21-16,22 22 15,-22-22-15,21 0 0,0 0 16,1 0-16,-1 0 0,0 0 0,1 0 16,20 0-16,-20 0 0,-1 0 0,0 0 15,1 0-15,-1 0 0,-21 0 0,0 0 16,-42 0 0,-21 0-1,-1 21-15</inkml:trace>
  <inkml:trace contextRef="#ctx0" brushRef="#br0" timeOffset="96342.47">19092 12319 0,'0'-21'0,"0"42"0,-21-63 16,0 21-16,21-1 0,-21 1 16,0 21-16,-1 0 15,22 21-15,-21 1 16,21 20-16,0-21 0,0 43 15,0 20-15,-21-20 0,21-1 16,0 1-16,-21-1 0,21 1 0,0-1 16,0 1-16,0-22 0,-21 22 15,21-22-15,0 0 0,-21 22 16,21-43-16,0 21 0,0-21 16,0 1-16,0-44 31,0 1-31</inkml:trace>
  <inkml:trace contextRef="#ctx0" brushRef="#br0" timeOffset="96676.28">18881 12573 0,'0'-42'0,"0"84"0,0-127 0,0 64 16,-22-42-16,22 42 15,0-22-15,0 22 0,0 0 0,0 0 16,43-22-16,-22 22 0,0 0 15,0 0-15,22 0 0,-1 0 16,0 21-16,1 0 0,-1 0 16,21 0-16,-20 0 0,20 0 0,-20 21 15,-1 21-15,-21-21 0,0 22 0,-21-1 16,0 0-16,0 1 0,0-1 16,-42 0-16,21 1 0,-22-1 0,1 0 15,0-21-15,21 22 0,-22-22 16,1 0-16,0 0 0,-1 0 0,22 1 15,0-22-15,0 21 0,0-21 16,42 0 15,0 0-15,0 0-16,0 0 0,0 0 16</inkml:trace>
  <inkml:trace contextRef="#ctx0" brushRef="#br0" timeOffset="97147.69">19473 12912 0,'-21'21'16,"42"-42"-16,-63 42 0,21-21 0,0 0 16,-1 0-16,22-21 15,0 0-15,0-1 16,0 1-16,22 21 0,-1-21 15,0 0-15,21 21 0,-21-21 0,22 0 16,-22 21-16,21 0 0,-21 0 0,22 0 16,-22 0-16,21 0 0,-21 21 15,1 0-15,-1 0 0,0 21 0,0-20 16,0-1-16,-21 21 0,0-21 0,0 22 16,0-22-16,0 0 0,0 21 15,0 1-15,-21-22 0,0 0 16,0-21-16,0 21 0,-1-21 15,1 21-15,0-21 16,0 0-16,21-21 16,0 0-1,0 0-15,0 0 16,0-1-16,0-20 0,21 21 0,0 0 16,-21 0-16,21-22 0,1 22 0,-22-21 15,21 21-15,0-1 0,-21 1 16,21-21-16,0 42 0,0-21 0,1 0 15,-1 21-15,0 0 0,21 0 16,-21 0-16,1 0 0,-1 0 16,0 21-16,0 0 15</inkml:trace>
  <inkml:trace contextRef="#ctx0" brushRef="#br0" timeOffset="98853.37">20278 12912 0,'0'21'0,"0"-42"0,21 42 0,0-21 15,0 0-15,0 0 16,0 0-16,1 0 16,-22-21-16,21 21 15,-21-21-15,21 21 0,0-22 0,-21 1 16,21 21-16,0-21 0,-21 0 16,22 0-16,-1 0 0,-21-1 0,0 1 15,21 0-15,-21 0 16,21 0-16,-21 0 15,-21 21 1,0 21-16,0 0 0,-22 42 16,22-20-16,0-22 15,0 21-15,21-21 0,0 22 0,-21-22 16,21 0-16,0 21 0,0-20 16,0-1-16,0 0 0,0 0 15,21-21-15,0 21 0,21-21 16,-21 0-16,1 0 15,-1 0-15,42 0 16,-42 0-16,22 0 0,-22-21 0,0 0 16,21 21-16,-20-21 0,20 0 15,-21-1-15,0 1 0,0 0 0,1-21 16,-1 21-16,0-22 0,0 1 16,-21 21-16,0 0 0,0-1 15,-21 44 1,0-1-16,21 0 15,0 21-15,-21-21 0,21 1 16,-22 20-16,22-21 0,0 0 16,0 22-16,0-22 0,0 0 0,0 0 0,0 0 15,0 0 1,22-21-16,-22 22 0,-22-22 47,1-22-47,0 1 0,0 0 15,0 21-15,0-21 0,-1 0 16,1 0-16,0-1 16,0 22-16,21 22 31,0-1-31,0 0 16,0 0-16,0 0 0,21-21 15,0 21-15,0-21 0,22 22 0,-22-22 16,0 0-16,0 0 0,22 0 15,-22 0-15,21 0 0,-21 0 0,22 0 16,-1 0-16,0 0 0,-21 0 0,22 0 16,-22-22-16,0 1 0,21 21 15,-20-21-15,-1 0 0,0-21 0,0 20 16,0 1-16,-21-21 0,21 0 0,-21 20 16,22-20-16,-22 0 0,0 21 15,0-1-15,0 1 0,0 0 0,-22 21 16,1 0-1,0 0-15,0 0 0,0 21 16,21 0-16,-21 1 0,21 20 16,0-21-16,0 21 0,0-20 0,0 20 15,0-21-15,0 21 0,0-20 16,0-1-16,0 0 0,21 0 0,0 0 16,0 0-16,0-21 0,-21 22 0,43-22 15,-22 0-15,0 0 0,0 0 16,21 0-16,-20 0 0,20 0 0,0-22 15,-21 1-15,1 21 0,-1-21 16,0 0-16,0 0 0,-21-22 0,21 22 16,-21-21-16,21 21 15,-21-22-15,22 22 0,-22-21 0,0 21 16,0 0-16,0 42 31,0 0-31,0 0 0,-22 0 0,1 0 16,21 1-16,-21 20 0,0-21 15,0 0-15,21 0 0,0 1 0,-21-1 16,-1 0-16,1 21 16,21-21-16,0-42 47,0 0-47,21 21 15,1-21-15,-1 0 0,0-22 16,0 22-16,0-21 0,0 21 0,22-22 15,-22 1-15,21 0 0,-21-1 16,22 22-16,-1-21 0,-21 21 0,64-43 16,-64 64-16,0 0 15,0 0-15,-21 21 0,0 1 16,0-1-16,0 0 0,0 0 0,0 21 16,0-20-16,-21 20 0,21-21 15,-21 21-15,21-20 0,0-1 16,0 0-16,0 0 0,0 0 0,0 0 15,21 1-15,0-1 0,1-21 0,-1 21 16,0-21-16,0 0 0,0 0 16,0 0-16,22 0 0,-1 0 15,-21 0-15,0 0 0,1-21 0,-1 0 16,0-1-16,0 1 0,0 0 16,0-21-16,1-1 0,-1 1 0,0 0 15,0-22-15,0 22 0,64-170 16,-64 149-1,0 20-15,0 1 0,1 0 0,-1-22 16,-21 43-16,21 0 0,-21 42 31,-21 0-31,0 0 0,-1 1 16,1 20-16,0 0 0,0 1 0,0-1 16,0 0-16,-1 1 0,22-1 15,0 21-15,-21 22 0,21-21 16,-21-22-16,21-21 0,0 21 0,0 1 15,0-22-15,0 0 0,0 0 16,0 0-16,0 1 0,21-1 0,0-21 16,1 21-1,-1-21-15,0 0 0,0 0 0,0-21 16,0 21-16,22-21 16,-22-1-16,0 1 0,0 0 0,0 0 15,1 0-15,20 0 0,0-43 16,-21 43-16,-21-21 0,0 20 15,0-20-15</inkml:trace>
  <inkml:trace contextRef="#ctx0" brushRef="#br0" timeOffset="99088.23">22542 12510 0,'0'0'0,"-21"0"0,21 21 15,21-21 1,1 0-16,-1 21 0,0-21 15,21 0-15,-21 0 0,22 0 16,-1 0-16,0 0 0,1 0 0,-1 0 16,0 0-16,1-21 0,-1 21 15,0 0-15,1 0 0,-22-21 0,21 21 16,-21 0-16,1 0 0,-1 0 16,-64 0 15,22 0-31</inkml:trace>
  <inkml:trace contextRef="#ctx0" brushRef="#br0" timeOffset="101220.26">635 14224 0,'-21'0'47,"21"-21"-31,0 0 0,0 0-1,0-1 1,0 1-16,0 0 15,0 0 1,-21 21-16,-1 0 47,22 21-31,0 0-16,0 0 0,0 1 15,0-1-15,0 21 0,-21-21 0,21 22 16,0-1-16,0 21 0,-21-20 15,0-1-15,0 0 0,0 1 16,-1-1-16,1 0 0,0-20 0,0-1 16,0 21-16,0-21 0,-1-21 15,1 21-15,0-21 0,21 22 0,-21-22 32,21-22-32,0 1 15,0 0-15,0 0 16,0 0-16,0 0 0,21 21 15,0-22-15,0 22 0,1 0 16,20 0-16,0-21 0,-21 21 16,22 0-16,-1 0 0,0 0 0,-20 0 15,20 0-15,-21-21 0,21 21 16,-20 0-16,-1 0 0,0-21 0,0 0 16,0 21-16,0-21 0,-21-1 15,0 1-15,0 0 0,0 0 16,0 0-16,0 0 0,0-22 15,0 22-15,0 0 0,0 0 16,0 0-16,0-1 16,0 1-16,0 0 15,0 42 17,0 0-32,0 22 0,0-22 0,0 21 15,0 1-15,0-1 0,0 0 16,-21 1-16,21-1 0,0 0 0,-21 1 15,21-1-15,-21 0 0,21-21 16,0 22-16,0-22 0,-21 42 16,0-41-16,21-1 15,0 0 1,0-42 15,0 0-15,0-1-16</inkml:trace>
  <inkml:trace contextRef="#ctx0" brushRef="#br0" timeOffset="101820.91">1249 14647 0,'42'-42'31,"-42"21"-31,0 0 0,21 21 0,-21-21 16,0-1-16,0 1 0,-21 21 46,21 21-30,-21 1-16,0-1 0,21 0 16,0 0-16,0 0 15,21-21 17,-21-21-17,0 0 1,0 0-1,0 0 1,21 21 47,0 0-63,0 0 15</inkml:trace>
  <inkml:trace contextRef="#ctx0" brushRef="#br0" timeOffset="103894.88">2709 14203 0,'0'-21'15,"0"0"1,0-1-1,0 1-15,0 0 16,0 0-16,0 0 16,0 0-16,0-1 15,0 44 17,0-1-32,-21 0 15,21 0-15,0 21 0,0 1 16,0-1-16,-21 0 0,21 1 15,0 20-15,0-20 0,0 20 16,-21-21-16,0 22 0,-1-22 0,1 1 16,0-1-16,0 0 0,0-21 0,0 1 15,-1-1-15,1 0 0,21 0 16,0 0-16,-21-21 0,0 0 16,21-21-1,0 0-15,0 0 0,0 0 16,0-1-16,0 1 0,0-21 15,0 0-15,0 20 0,0-20 0,0 0 16,0-1-16,0 22 0,0-21 16,0 21-16,0-22 0,0 22 0,0 0 15,21 21 1,0 0-16,0 21 16,1 0-16,-1 1 0,0 20 0,0-21 15,0 0-15,0 22 0,1-22 16,20 21-16,-21-21 0,0 0 0,22 22 15,-22-22-15,21 0 0,0-21 16,-20 21-16,20 0 0,0-21 0,1 0 16,-1 0-16,0 0 15,-21 0-15,22 0 0,-1 0 0,0 0 16,1-21-16,-22 21 0,21-21 0,1 0 0,-1 0 16,-21 0-16,21-1 0,-20 1 15,20-21-15,-21 21 0,0-64 16,-21 43-16,0-1 15,0 1-15,0 21 0,0-21 0,-21-1 16,0 22-16,0 0 0,-22 0 0,22 0 16,0 21-16,-21 0 0,21 0 15,-43 0-15,43 0 0,0 21 16,0 21-16,-1-21 0,1 22 16,0-22-16,0 21 0,0 0 0,21 1 15,0 20-15,0-42 0,0 22 16,0-1-16,0-21 0,0 22 15,0-22-15,0 0 0,0 0 0,21 0 16,0-21 0,0 0-16,0 0 0,1 0 0,20 0 15,-21-21-15,0 21 0,0-21 16,22 0-16,-22 0 0,0-1 0,21 1 16,-20-21-16,-1 21 0,0-22 0,0 22 15,-21-21-15,0 0 16,21 20-16,-21-20 0,21 0 0,-21 21 15,0-1-15,0 1 0,0 0 16,0 42 0,0 0-16,0 1 15,0-1-15,0 21 0,0-21 16,0 22-16,0-22 0,0 21 0,0 0 16,0-20-16,0 20 0,0-21 15,22 0-15,-1 0 0,0 1 0,0-1 16,0-21-16,0 0 0,1 0 15,-1 0-15,0 0 0,21 0 16,-21-21-16,43-22 16,-43 22-16,21 0 0,-20-21 0,20 20 15,-21-20-15,0 0 0,0-1 16,1 22-16,-1-21 0,-21 0 0,0 20 0,0-20 16,0 21-16,0 0 15,-21 21 1,-1 21-16,1 0 15,21 0-15,0 0 0,0 22 16,0-22-16,0 0 0,0 21 0,21-20 16,1-1-16,-1 21 0,-21-21 15,21 0-15,-21 22 0,21-22 0,-21 0 16,0 0-16,0 0 0,0 1 0,0-1 16,0 0-16,0 0 15,-21-21-15,0 0 16,0 0-16,-1 0 15,1 0-15,0-21 0,0 0 16,0 0-16,0-1 0,-1 1 16,22 0-16,-21 0 15,21 42 17,21 0-32,-21 0 15,22-21-15,-1 22 0,-21-1 0,21 0 16,0-21-16,0 21 0,0-21 15,1 0-15,-1 0 0,0 0 0,21 0 16,-21 0-16,1 0 0,-1 0 0,21-21 16,-21 21-16,22-21 15,-22 0-15,21-1 0,-21-20 0,0 21 0,43-43 16,-43 22 0,21 0-16,-20-1 0,-1 1 0,0 0 15,-21-22-15,21 22 0,-21 0 0,21-1 16,-21-41-16,0 62 15,0 1-15,0 0 0,0 0 0,0 42 16,0 0 0,0 0-16,0 1 0,-21 20 15,21-21-15,-21 21 0,21 1 16,0 20-16,0-20 0,0-1 0,0 0 16,-21 1-16,21-1 0,0 0 15,0 1-15,0-22 0,0 0 0,0 0 0,0 0 16,0 0-16,21-21 15,0 0-15,0 0 16,0 0-16,1 0 0,-1-21 0,0 0 16,0 0-16,0 0 0,0-22 0</inkml:trace>
  <inkml:trace contextRef="#ctx0" brushRef="#br0" timeOffset="104108.75">4657 14161 0,'0'21'16,"21"-21"-1,0 0-15,0 0 0,0 0 16,0 0-16,1 0 0,20 0 0,-21 0 16,0-21-16,22 21 0,-22-22 15,0 22-15,21 0 0,-21-21 0,1 21 16,-1 0-16,-21-21 15,21 21-15,-21-21 0</inkml:trace>
  <inkml:trace contextRef="#ctx0" brushRef="#br0" timeOffset="106373.5">5800 14097 0,'-22'0'0,"44"0"0,-65 0 15,22 0-15,21-21 47,21 21-47,0-21 0,1 21 16,-1-21-16,0 21 0,0-22 0,0 1 16,22 0-16,-22 0 15,-21 0-15,21 0 0,-21-1 0,21 22 16,-21-21-16,0 0 0,0 0 0,0 0 15,0 0 1,0 42 0,0 0-16,0 0 0,0 21 15,0-20-15,0 20 0,0 0 0,0 22 16,0-22-16,0 0 0,0 22 16,0-22-16,0 22 0,0-22 0,-21 22 15,21-22-15,0 0 0,-21 1 0,21-1 16,0-21-16,0 21 0,-21-20 15,21-1-15,-22 0 0,1 0 0,0-21 16,0 21-16,0-21 16,0 0-16,-1 0 0,-20 0 0,21-21 15,0 0-15,-22 0 0,22 21 16,0-43-16,-21 22 0,21 0 0,-1-21 16,1 21-16,0-22 0,0 22 15,0-21-15,21 21 0,-21-1 0,21 1 16,0 42 15,21 1-31,0-1 0,0 0 0,0 0 16,22 0-16,-22 22 15,0-22-15,21 0 0,-21 0 0,22 0 0,-1 0 16,0 1-16,1-1 0,-1-21 16,0 21-16,1-21 0,-1 0 15,0 0-15,-20 0 0,20 0 0,43-21 16,-64 21-16,21-21 0,-21-1 15,22 1-15,-22-21 0,0 21 16,0 0-16,0-22 0,0 1 0,-21 0 16,22 20-16,-22-20 0,0 21 0,0 0 15,0 0-15,0-1 0,0 44 32,0-1-32,0 0 0,0 0 15,-22 21-15,22 1 0,-21-22 0,21 21 16,0 1-16,-21-22 0,21 21 15,0-21-15,0 0 0,0 1 0,0-1 16,0 0-16,0 0 0,0-42 47,0 0-47,21 0 0,0-1 16,-21 1-16,22-21 0,-1 21 0,0-22 15,0 1-15,0 0 0,22 21 16,-22-22-16,0 22 0,64-42 15,-43 41-15,-21 22 0,0 0 16,0 0-16,1 0 0,-1 22 16,0-22-16,-21 21 0,0 21 15,21-21-15,-21 0 0,0 22 0,21-22 16,-21 21-16,0-21 0,0 1 16,0 20-16,21-21 0,1 0 0,-1 0 15,0-21-15,0 22 0,0-22 0,0 0 16,22 0-16,-22 0 0,21 0 15,1 0-15,-1 0 0,-21 0 0,21-22 16,1 1-16,-1 0 0,0 21 16,-20-21-16,20 0 0,-21-22 0,0 22 15,0 0-15,1-21 0,-1 21 0,-21-22 16,21 1-16,-21 21 0,0-22 0,0 22 16,0 0-16,0 0 0,-21 0 15,0 0-15,-1 21 0,1 0 16,0 0-16,0 0 0,0 0 0,0 21 15,-22 0-15,22 0 0,0 0 0,0 0 16,0 1-16,21 20 0,-22 0 16,22 22-16,0-43 0,0 0 15,0 21-15,0-20 0,0-1 0,22-21 16,-22 21-16,21 0 0,0-21 16,0 0-16,0 0 0,0 0 0,1 0 15,-1 0-15,0-21 0,0 21 16,0-21-16,0 0 0,1-1 0,-1-20 15,0 21-15,0-21 0,0-1 16,-21 22-16,21-21 0,-21-1 0,22-20 16,-22 21-16,0-1 0,0 1 15,21 0-15,-21-1 0,0 1 0,0 0 16,0-1-16,0 22 0,0 0 0,0 0 16,0 0-16,0 42 31,0 0-31,-21 21 0,21-21 0,-22 22 15,22-1-15,0 0 0,-21 1 16,21 20-16,-21-20 0,21-1 16,0 0-16,0 1 0,0-1 0,0 0 0,0 22 15,0-43-15,21 0 16,0 0-16,1 0 0,20-21 16,-21 0-16,0 0 0,22 0 15,-22 0-15,21 0 0,-21 0 0,22-21 16,-22 0-16,21 0 0,-21 0 15,43-43-15,-43 43 0,0-21 16,0 21-16,0-22 0,-21 22 0,0-21 16,22 21-16,-22-1 15,0 1-15,0 0 0,0 0 0,-22 42 32,22 0-17,-21 22-15,21-22 0,0 0 0,0 42 16,-21-20-16,21-22 0,0 21 15,0-21-15,0 1 0,0-1 16,0 0-16,0 0 0,21 0 0,0-21 16,-21 21-16,22-21 0,-1 0 0,0 0 15,0 0 1,0 0-16,-21-21 0,21 0 0,1 0 16,-1 0-16,-21-22 0,21 22 15,0-21-15,0 21 0,0-22 16,43-20-16,-43 42 15,0-22-15,22 22 0,-22 0 0,21 0 16,0 21-16,-20 0 16,-1 0-16,0 0 0,-21 21 15,0 0-15,0 0 0,0 1 16,0-1-16,0 0 0,-21 21 16,0-21-16,-1 1 0,1-1 0,0 0 15,0 0-15,21 0 0,-21 0 0,21 1 16,-21-1-16,21 0 15,0-42 17,21 0-32,0 21 15,0-22-15,0 1 0,0 0 16,1-21-16,20 21 0,-21-22 0,0 22 16,0-21-16,1 21 0,20-22 15,-21 1-15,0 21 0,-21 0 0,0-22 16,21 22-16,-42 42 15,0 0-15,0 1 16,0-1-16,0 0 0,-1 21 16,1-21-16,21 22 0,-21-1 0,21-21 15,-21 22-15,21 20 16,0-42-16,0 0 0,0 1 0,0-1 16,0 0-16,42 21 15,-21-42-15,22 0 0,-22 21 0,0-21 16,21 0-16,-20 0 0,-1 0 15,21 0-15,-21-21 0,0 21 0,22-21 16,-22 0-16,21 0 0</inkml:trace>
  <inkml:trace contextRef="#ctx0" brushRef="#br0" timeOffset="107764.22">9652 14351 0,'0'0'0,"-21"21"0,0-21 0,-1 0 16,1 0 0,21-21 15,0 0-31,0 0 15,21 21-15,1-21 0,-1-1 0,0 1 16,21 0-16,-21 0 0,1 0 16,-1 0-16,0-1 0,0 1 15,0 0-15,-21 0 0,21 0 0,-21 0 16,0-1 0,0 44-1,0-1-15,0 0 16,0 0-16,0 0 0,0 0 0,0 22 15,0-22-15,0 21 0,22-21 16,-22 22-16,0-22 0,0 21 0,0-21 16,0 1-16,21-1 0,-21 0 15,21 0-15,-21 0 0,21-21 0,0 0 16,0 0-16,1 0 0,20 0 16,-21 0-16,0 0 0,0-21 15,1 21-15,-1-21 0,0 0 0,-21 0 16,21-1-16,-21-20 0,0 21 0,0 0 15,0 0-15,0-22 16,0 22-16,-42-42 0,-1 41 16,22 1-16,-21 0 0,21 0 0,-22 0 15,1 21-15,21 0 0,0 0 16,-22 0-16,22 0 0,0 0 16,21 21-1,21-21-15,0 0 16,1 21-16,20-21 0,0 0 0,-21 0 15,22 0-15,-1 0 0,64 0 16,-64 0-16,1 0 0,20 0 16,-21-21-16,1 0 0,-1 21 0,0-21 15,1-1-15,-1 1 0,-21 0 0,43-21 16,-64 21 0,0-1-16,0 1 0,0 0 15,0 0-15,0 0 0,0 0 16,-21 21-16,-1-22 15,1 22-15,21 22 16,0-1-16,-21 0 0,21 0 16,0 0-16,0 0 0,0 22 15,0-1-15,0-21 0,0 22 16,0-1-16,0 0 0,0 1 0,0 20 0,0-21 16,0 22-16,0-22 15,0 22-15,0-1 0,21 1 0,-21-1 16,0 1-16,0-22 0,0 22 0,21 41 15,1-41-15,-22-1 0,0 1 16,0-1-16,21-20 0,-21 20 16,21 1-16,-21-22 0,0 22 0,0-22 15,0 0-15,0 1 0,21-1 0,-21 85 16,21-106 0,-21 21-16,0-20 0,0-1 15,0 21-15,0-21 0,21 0 0,-21 1 16,0-1-16,-21-21 31,0-21-15,0-1-16,0 22 0,-22-21 0,22 0 15,0 0-15,-21-21 0,21 20 0,-22-20 16,22 0-16,-21-1 0,21 1 16,-1-21-16,1-1 0,0 1 0,21-1 15,0-21-15,0 22 0,0-22 16,0 22-16,0-22 0,21 0 0,22 22 15,-22-22-15,0 22 0,21-1 0,22-42 16,-22 43-16,0 21 16,1-1-16,-22 22 0,21 0 0,-21 0 15,22 0-15,-22 21 0,0 0 16,0 0-16,-21 21 31,0 0-31,0 0 16,0 0-16,21-21 31,1 0-31,20 0 16,-21-21-16,0 0 0</inkml:trace>
  <inkml:trace contextRef="#ctx0" brushRef="#br0" timeOffset="108600.74">11726 14309 0,'0'0'0,"-21"0"0,0 0 15,0 0-15,0 0 0,-1 0 16,1 0-16,0 0 0,0 0 15,42 0 17,21 0-32,1 0 0,-1 0 0,0 0 15,64 21-15,-42-21 0,20 0 0,-20 0 16,-1 0-16,22 0 16,-21 0-16,-1 0 0,1 0 0,-1 0 15,-21 0-15,1 0 0,-1 0 0,-21-21 16,0 21-16,1 0 0,-22-21 15,21-1-15,-21 1 16,0 0-16,-21 21 0,-1-21 16,1 0-16,0 0 0,0 21 0,0-22 15,-22 1-15,1 21 0,21-21 16,-21 21-16,20 0 0,1-21 0,0 21 16,0 0-16,0 0 0,42 0 46,0 0-46,21 0 16,-20 0-16,20 0 0,0 0 0,1 0 16,-22 0-16,21 0 0,-21 0 0,22 0 15,-22 0-15,21 0 0,-21 0 16,22 0-16,-43 21 16,0 0-16,0 0 15,0 1-15,-22-1 16,1 0-16,-21 0 0,21 0 15,0 0-15,-22 22 0,1-22 0,21 0 16,-22 21-16,1-20 0,21-1 16,-21 21-16,20-21 0,-20 0 0,21 1 15,0-1-15,-22 21 16,65-42 31,-1-21-47,0 0 0,0 0 15</inkml:trace>
  <inkml:trace contextRef="#ctx0" brushRef="#br0" timeOffset="109324.32">14012 14203 0,'-42'-21'0,"84"42"0,-105-42 0,42 0 16,-22 21-16,43-22 0,-21 22 0,0-21 16,0 21-1,21-21-15,-21 21 16,-1 0-16,1 0 15,0 0 1,21 21 0,-21-21-16,42 0 47,0 0-47,0 0 0,1-21 15,-1 0-15,0 21 16,0-21-16,0 0 0,-21-1 15,21 1-15,1-21 0,-22 21 0,21 0 16,-21-22-16,0 22 0,0 0 16,0 0-16,0 0 0,0-1 15,0 44 17,0-1-32,0 21 0,0-21 0,0 22 15,0-22-15,-21 21 0,21 0 0,-22 1 16,22-1-16,0 0 0,0 1 15,0-1-15,0 0 0,0 1 0,0-1 16,0 0-16,0 1 0,0-1 0,0 0 16,0-20-16,0 20 0,0-21 15,0 0-15,0 0 0,-21 22 16,0-43-16,0 21 0,21 0 0,-21-21 16,0 0-16,-1 21 0,1-21 15,0 0-15,0 0 0,0 0 0,0 0 16,-1 0-16,1-21 0,0 21 0,0-21 15,0 0-15,0 0 0,-1-1 16,22 1-16,0 0 16,0 0-16,0 0 0,0 0 15,0-1-15,22 22 0,-1-21 16,0 21-16,0-21 16,21 0-16,-42 0 15,43 21-15,-22-21 0</inkml:trace>
  <inkml:trace contextRef="#ctx0" brushRef="#br0" timeOffset="109644.14">14541 13928 0,'0'0'0,"22"-64"31,-44 64 0,1 0-31,21 21 0,-21 1 0,0-1 0,21 0 16,-21 21-16,0-21 0,21 22 16,-22-22-16,22 21 0,-21 1 15,0-1-15,0 0 0,21 1 0,-21-1 16,0 0-16,-1 22 0,22-22 16,-21-21-16,21 22 0,0-22 15,0 0-15,0 0 0,0 0 16,21-21-16,1 0 15,-1 0-15,0 0 0,0 0 16,0-21-16,0 0 0,1 0 0,-1 0 16,0-1-16,0 1 0,0 0 0</inkml:trace>
  <inkml:trace contextRef="#ctx0" brushRef="#br0" timeOffset="109849.02">14309 14161 0,'-22'0'0,"44"0"0,-65 0 15,64 0 17,1 0-17,-1 0-15,0 0 0,0 0 0,21 0 16,-20 0-16,20 0 16,-21 0-16,21 0 0,-20 0 0,20 0 0,-21 0 15,21 0-15,-20 0 0,20 0 16,-21 0-16,21-22 15</inkml:trace>
  <inkml:trace contextRef="#ctx0" brushRef="#br0" timeOffset="112792.33">16044 14309 0,'0'21'1047,"-21"-21"-1031,0 0 1203,0 0-1204,0 0-15,-1 0 0,1 0 16,0 0-16</inkml:trace>
  <inkml:trace contextRef="#ctx0" brushRef="#br0" timeOffset="113931.68">14436 14288 0,'21'-22'47,"0"22"-47,0-21 16,0 0-16,0 21 0,1-21 15,20 0-15,-21 21 0,0-21 0,0-1 16,1 1-16,-1 0 16,0 0-16,-21 0 0,21 21 0,-21-21 15,0-1-15,0 1 0,0 0 0,0 0 16,0 0-16,0 0 16,0-1-16,0 1 15,-21 21-15,0 0 16,0 0-16,-1 0 15,1 0-15,0 0 0,0 0 16,0 21-16,0 1 16,-1-1-16,1 21 0,0-21 15,0 22-15,0-1 0,0 0 0,-1 1 0,1 20 16,0 1-16,0 20 0,0-20 16,21-1-16,-21 22 0,21-22 0,-22 1 15,22-1-15,-21 22 0,21-21 0,0-1 16,0 1-16,0-1 0,0 1 15,0-1-15,0 1 0,-21-1 0,21 1 16,0-22-16,-21 0 0,21 43 16,0-43-16,0 1 15,0-22-15,0 0 0,0 21 0,0-21 16,0 1-16,21-22 0,0 0 16,0 0-16,1 0 0,-1 0 15,0-22-15,0 1 0,21 0 16,-20 0-16,-1 0 0,21-22 0,-21 22 15,22-21-15,-22 0 0,21-22 0,-21 22 16,0-22-16,1 22 0,-1-22 16,-21 1-16,0-1 0,0 22 15,0-21-15,-21 20 0,-1-20 0,1 20 0,-21 1 16,21 0-16,-22-1 16,1 22-16,0-21 0,-1 21 0,1-22 15,21 22-15,0 0 0,-22 0 16,22 0-16,21 0 31,21 21-31,1 0 0,-1 0 16,0 0-16,21 0 0,-21 0 0,43 0 15,-22 0-15,1 0 0,-22-22 16,21 1-16,0 21 0,1-21 16,-1 21-16</inkml:trace>
  <inkml:trace contextRef="#ctx0" brushRef="#br0" timeOffset="114524.34">15917 14266 0,'21'-21'0,"1"21"16,-1-21-1,-21 0-15,21 0 16,-21 0-16,0-1 16,0 1-16,0 0 15,-21 0-15,21 0 16,-43-22-16,22 22 0,0 0 16,0 0-16,0 0 0,0 0 15,-1-1-15,1 22 0,0 0 0,0 0 16,0 0-16,0 0 0,-1 22 15,1-22-15,0 42 0,0-21 16,21 0-16,-21 22 0,0-1 0,21-21 16,-22 21-16,22-20 0,0 20 0,0-21 15,0 0-15,0 22 0,0-22 16,0 0-16,43 0 16,-22-21-16,0 0 0,0 0 0,0 0 15,1 0-15,-1 0 0,0-21 16,0 0-16,0 21 0,0-21 0,1-1 15,-1 1-15,-21 0 0,21 0 0,0-21 16,-21 20-16,21 1 0,-21 0 16,0 0-16,0 0 0,0 0 0,0-1 15,0 1-15,0 42 32,0 1-32,0-1 0,0 0 0,0 0 15,0 21-15,0-20 0,0-1 0,0 21 16,0-21-16,21 0 0,1 22 15,-1-22-15,0 0 0,0 0 16,21-21-16,-20 21 0,20 1 0,0-22 16,1 0-16,-1 0 0,0 0 15,-21 0-15</inkml:trace>
  <inkml:trace contextRef="#ctx0" brushRef="#br0" timeOffset="115037.05">17632 14076 0,'0'-21'0,"0"42"0,0-63 0,0 63 47,0 0-47,0 0 0,0 21 0,0 1 15,-21 20-15,21 1 0,-22-1 16,22 1-16,-21 20 0,0-20 0,21 21 16,-21-22-16,0 22 0,0-1 0,-1 1 15,22 0-15,-21-1 0,0 1 16,0 0-16,0-1 0,0 1 0,-43 148 16,43-170-16,21 22 15,-21-21-15,0-1 0,-1 1 0,1-22 16,0 0-16,21 1 0,0-22 15,0 0-15,0 0 0,0-42 16,0 0 0,0-22-16,0 22 0,21-42 15,0 20-15,1-20 0,-1-1 0,0-20 16</inkml:trace>
  <inkml:trace contextRef="#ctx0" brushRef="#br0" timeOffset="115351.87">17505 14711 0,'-21'-85'15,"42"170"-15,-64-233 0,22 84 0,0-42 16,0 64-16,21-43 16,0 43-16,0 21 0,0-21 15,21 20-15,0-20 0,22 21 0,-1-21 16,0 20-16,22 1 0,-22 0 16,85 0-16,-85 21 0,22 0 15,-1 0-15,-20 21 0,-1 0 0,-21 0 16,22 1-16,-43 20 0,0-21 15,0 21-15,0-20 0,-22 20 0,-20-21 16,21 21-16,-64 22 0,43-43 16,0 21-16,-1-20 0,22-1 15,-42 0-15,20 0 0,22-21 16,42 0 15,0 0-15,1 0-16,-1 0 0,21 0 0,-21 0 15,0-21-15</inkml:trace>
  <inkml:trace contextRef="#ctx0" brushRef="#br0" timeOffset="116452.24">18563 14288 0,'21'-22'0,"-42"44"0,63-44 0,-20 1 15,-1 0-15,-21 0 0,0 0 0,0-22 16,0 22-1,0 0-15,0 0 0,-21 0 0,21 0 16,-22-1-16,1 22 0,0 0 16,0 0-16,0 0 0,0 0 15,-1 22-15,1-1 0,0 0 16,0 21-16,0-21 0,0 22 0,-1-22 16,1 21-16,21 1 0,-21-1 15,0 0-15,21-21 0,-21 22 0,21-22 16,0 0-16,0 0 0,0 22 15,21-22-15,0-21 0,0 0 16,0 0-16,1 0 0,-1 0 16,0 0-16,21-21 0,-21 21 0,1-22 15,20 1-15,-21 0 0,0 0 16,0-21-16,1 20 0,-1 1 0,0-21 16,0 21-16,0 0 0,-21-1 0,0 1 15,0 0-15,21 0 0,-21 42 31,0 0-31,0 0 0,0 1 0,0-1 16,0 0-16,0 21 0,0-21 16,0 1-16,0 20 0,0-21 0,0 0 15,0 0-15,22-21 0,-22 22 0,21-1 16,0-21-16,0 0 16,0 0-16,0 0 0,1 0 15,-1 0-15,0 0 0,0-21 16,0 21-16,0-22 0,1 1 15,-1 0-15,0-21 0,0 21 0,0-1 16,0-20-16,1 21 0,-1 0 0,-21-22 16,21 43-16,-21 22 31,0-1-31,0 0 16,0 21-16,0-21 0,0 1 15,0 20-15,0-21 0,0 21 0,0-20 16,0 20-16,0-21 0,0 0 0,0 0 15,0 1-15,0-1 16,21 0-16,0-21 0,0 0 16,1 0-16,-1 0 0,0 0 0,21 0 15,-21 0-15,22-21 0,-22 21 16,21-21-16,1-1 0,20-41 16,-42 21-16,22 20 0,-22-20 0,0-21 15,0 20-15,0 1 0,0 0 16,1-1-16,-22-20 0,0 20 0,21 22 15,-21-21-15,0 0 0,0 20 16,0 1-16,-21 21 16,-1 21-1,1 1-15,21 20 0,-21-21 16,0 21-16,0 1 0,0-1 16,21 43-16,0-43 0,-22 22 15,22-43-15,0 21 0,0 0 0,0-20 16,0 20-16,0-21 0,0 0 15,0 0-15,22-21 0,-1 22 0,0-22 16,0 0-16,0 0 0,0 0 16,1-22-16,-1 22 0,0-21 15,0 0-15,21 0 0,-20 0 16,-1 0-16,-21-22 0,21 22 0,0-21 16,0 21-16,0-1 0,-21-20 15,0 21-15,0 42 31,0 0-31,0 0 0,0 22 16,0-22-16,0 0 0,0 21 0,0-20 16,-21-1-16,21 0 0,0 0 0,0 0 15,0 0-15,21-21 32,-21-21-32,0 0 15,22 21-15,-1-21 0</inkml:trace>
  <inkml:trace contextRef="#ctx0" brushRef="#br0" timeOffset="116632.13">20193 14097 0,'0'0'0,"0"-21"0,0 0 0,0 0 16,-21 21 15,0 0 16,-1 0-31</inkml:trace>
  <inkml:trace contextRef="#ctx0" brushRef="#br0" timeOffset="116807.03">19367 14139 0,'-42'22'0,"84"-44"0,-105 65 16,21-43-16,20 21 0,1-21 15,21 21-15,0 0 16,21-21-16,1 0 0,-1 0 16,21 0-16,0 0 0,22 0 15,-1 0-15,1 0 0,-1 0 0,1 0 16,21 0-16,-22 0 0,1 0 16,-1-21-16</inkml:trace>
  <inkml:trace contextRef="#ctx0" brushRef="#br0" timeOffset="118368.14">20574 14118 0,'-64'0'31,"43"0"-31,0 0 16,0 21-16,0 1 0,0-1 16,-22 0-16,22 0 0,0 21 0,0-20 15,0 20-15,21 0 0,0 1 0,-22-22 16,22 21-16,0-21 0,0 22 15,0-22-15,0 0 0,22 0 16,-22 0-16,21 0 0,0-21 0,21 0 16,-21 22-16,22-22 0,-22 0 15,21 0-15,1 0 0,-1 0 0,-21-22 16,21 22-16,64-63 16,-85 42-16,22 0 0,-22-1 15,0-20-15,0 21 0,0-21 16,1-1-16,-22 22 0,0-21 0,21 21 0,-21-1 15,0 1-15,-21 21 32,-1 21-32,22 1 0,0-1 15,-21 0-15,0 21 0,21 1 16,-21-22-16,21 0 0,0 21 0,0-21 16,0 22-16,0-22 0,0 0 15,0 0-15,0 0 0,21-21 16,0 0-16,22 0 0,-22 0 0,0 0 15,0 0-15,0 0 0,22 0 0,-22 0 16,21-21-16,-21 0 16,0 0-16,1 0 0,-1 0 0,0-1 15,0-20-15,0 21 0,0 0 16,1-22-16,-22 22 0,0-21 0,21 21 16,-21 0-16,0 42 31,-21 0-31,21 0 0,0 0 15,-22 22-15,1-22 0,21 21 16,-21 0-16,21-20 0,0-1 16,0 0-16,0 0 0,21 0 15,0-21-15,1 0 0,-1 0 16,0 0-16,0 0 0,0 0 0,0 0 16,22 0-16,-22 0 0,0-21 15,0 0-15,0 0 0,1 0 0,-1-1 16,0-20-16,21 21 0,-21-21 15,1-1-15,-1 1 0,-21 0 0,21-1 16,0 1-16,0 0 0,0-1 16,-21 1-16,0 0 0,0 20 0,0 1 15,0 0-15,-21 21 16,0 0-16,0 21 16,21 0-16,-21 1 0,-22 41 15,22-42-15,21 22 0,0-1 16,0 0-16,0 1 0,0-1 0,0 0 15,0 1-15,0-22 0,0 21 0,0-21 16,21 0-16,1 22 0,-1-22 16,0-21-16,21 21 0,-21 0 15,22-21-15,-1 0 0,-21 0 0,22 0 16,-1 0-16,-21 0 0,21-21 16,1 21-16,-22-21 0,21 0 0,1 0 15,20-22-15,-42 1 16,22 21-16,-43-22 0,21 1 0,-21 21 15,21-21-15,-21 20 0,0-20 0,0 21 16,-21 0-16,0 21 0,-1 0 16,1 0-16,0 0 0,0 0 15,0 21-15,0 0 0,-1 0 0,1 0 16,0 22-16,0-22 0,21 0 16,0 21-16,0-20 0,-21-1 15,21 0-15,0 0 0,0 43 16,21-64-16,0 0 15,0 0-15,0 0 0,1 0 16,-1 0-16,0-22 0,0 22 16,0-21-16,0 0 0,1 0 15,-22 0-15,21-22 0,0 22 16,-21-21-16,0 21 0,21-22 0,-21 22 0,21 0 16,-21 0-16,0 0 0,0 0 15,0 42 1,0 0-16,0 0 0,0 21 15,0-20-15,0 20 0,0-21 16,0 0-16,0 22 0,0-22 16,0 0-16,0 0 0,0 0 0,0 0 15,21-21-15,1 22 0,-1-22 16,0 0-16,0 0 0,0 0 16,0 0-16,1 0 0,-1 0 15,-21-22-15,21 1 0,-21 0 16,21 0-16,0 0 0,0-22 0,1 22 15,-1-21-15,0 21 0,21-43 16,-21 43-16,22 0 0,-22 0 16,0 21-16,21 0 0,-20 0 0,-1 0 15,0 0-15,0 0 0,0 21 16,0 0-16,1 0 0,-22 0 16,0 22-16,0-1 0,0-21 0,0 22 15,0 20-15,0-42 0,0 0 16,0 22-16,21-22 0,-21 0 15,0 0-15,0 0 0,0-42 32,0 0-32,0 0 15,0-21-15,0 20 16,0 1-16,0-21 0,21 0 0,0 20 0,0-20 16,-21 0-16,21-1 15,1 22-15,-1-21 0,21-22 16,-21 43-16,0 21 0,1-21 15,-22 0-15,21 21 0,0-21 16,0 21-16</inkml:trace>
  <inkml:trace contextRef="#ctx0" brushRef="#br0" timeOffset="118951.8">25040 13928 0,'0'-21'16,"0"42"-16,-21-42 0,21-1 0,-21 22 15,0 0-15,-1 0 0,1-21 0,0 21 0,0 0 16,0 0-16,-22 0 0,22 21 16,-21-21-16,21 22 0,-22-1 15,22 21-15,-21-21 0,21 0 0,0 22 16,-1-1-16,22-21 0,0 22 0,0-1 15,0 0-15,0 1 0,0-22 16,0 21-16,0-21 0,22 0 0,-1 1 16,0-1-16,21 0 0,1-21 15,-22 0-15,21 0 0,-21 0 16,64 0-16,-64-21 16,21 0-16,1-1 0,-1 1 0,-21-21 15,0 21-15,1-22 0,-1 22 16,-21-21-16,0 21 0,0-64 15,0 64-15,0-21 0,-43-1 16,22 22-16,0 0 0,0 0 16,0 21-16,0 0 0,-1 0 0,1 0 15,0 0-15,21 21 16,0 0-16,0 0 16,21 0-16,0-21 15,22 0-15,-22 0 0</inkml:trace>
  <inkml:trace contextRef="#ctx0" brushRef="#br0" timeOffset="119800.32">25696 13695 0,'0'0'16,"0"-42"-16,21 20 0,-21 1 0,0 0 16,0 0-16,22 0 0,-22 42 31,0 21-31,0-21 0,0 22 0,0-1 15,-22 0-15,1 1 0,0 20 0,21-20 16,-21-1-16,0 0 0,0 1 16,-1-1-16,22 0 0,-21 1 15,0-1-15,0-21 0,21 21 0,0-20 16,0-1-16,0 0 0,-21 0 0,21 0 16,21-42 15,-21 0-31,21 21 0,0-21 15,-21-22-15,21 22 0,1 0 16,-1 0-16,21 0 0,-21-22 0,0 22 16,22 21-16,-1-21 0,-21 0 0,22 21 15,-1 0-15,-21 0 0,21 0 16,-20 0-16,-1 21 0,0-21 0,0 21 16,0 0-16,0 22 15,-21-22-15,0 0 0,0 0 16,-21 0-16,0 1 0,-21-22 0,21 21 15,-22 0-15,22-21 0,-21 21 0,-1-21 16,1 0-16,0 21 0,-1-21 16,22 0-16,0 0 0,0 0 0,0 0 15,21 21-15,21-21 16,0 0 0,0 0-16,22 0 0,-22 0 0,21 0 15,0 0-15,1-21 0,20 21 16,-20-21-16,-1 21 0,21-21 0,-20 0 15,-1 0-15,0 21 0,1-22 16,-1 1-16,0 0 0,-20 0 0,-1 0 16,0 0-16,0-1 0,0 1 15,-21 0-15,21 0 0,-21 0 16,-21 42 15,0-21-31,21 42 0,-21-21 16,21 22-16,-21-1 0,21 0 0,-21 1 15,-1-1-15,1 22 0,21-22 16,-21 21-16,0-20 0,0 84 16,21-85-16,0 22 0,-21-22 15,21 21-15,0 1 0,0-1 0,0 64 16,0-63-16,0-1 16,0 1-16,0-22 0,0 22 0,-22 20 15,1-41-15,21-22 0,0 0 16,0 0-16,-21 0 0,21 1 15,-21-22-15,0 0 0,0 0 16,21-22 0,0 1-16,0 0 0,0 0 0,0 0 15,0-22-15,0 22 16,0-21-16,21 0 0,-21-1 0,21-20 0</inkml:trace>
  <inkml:trace contextRef="#ctx0" brushRef="#br0" timeOffset="120008.2">26564 13864 0,'0'0'0,"-21"-21"32,0 21-17,0 0 1,21 21 15,21 0-15</inkml:trace>
  <inkml:trace contextRef="#ctx0" brushRef="#br0" timeOffset="120564.88">26882 14012 0,'0'0'0,"21"0"0,0 0 15,0 0-15,0 0 0,0 0 16,1 0-16,-1 0 0,0 0 16,-21-21-16,0 0 15,0 0 1,-21 21 0,0 0-16,-1 0 0,1 0 15,0 0-15,0 21 0,0 0 0,0 0 16,-1 1-16,22-1 0,-21 0 15,21 0-15,-21 0 0,21 22 0,0-22 16,0 0-16,0 0 0,0 21 0,0-20 16,21-1-16,0 0 0,1 0 15,-1-21-15,21 21 0,-21-21 0,22 0 16,-22 0-16,21 0 0,-21 0 0,22 0 16,-1 0-16,-21 0 15,21-21-15,-20 0 0,62-64 16,-63 64-16,1-21 0,-1-1 15,0 22-15,-21-21 0,21 0 16,0-1-16,-21 1 0,21 0 0,-21-1 16,0 22-16,0-21 0,0 21 15,0 42 1,0 0 0,-21 0-16,0 21 0,21-20 15,-21 20-15,21 0 0,0-21 0,-21 22 16,21-1-16,-21-21 0,21 22 15,0-22-15,0 21 0,0-21 16,0 0-16,0 1 0,0-1 0,0 0 16,0 0-16,0 0 0,21-21 0,0 0 15,0 0-15,0 0 16,0 0-16,1-21 16,-22 0-16,21 0 0</inkml:trace>
  <inkml:trace contextRef="#ctx0" brushRef="#br0" timeOffset="120780.76">27220 13991 0,'0'0'0,"0"21"0,0 1 16,0-1 0,21-21-16,1 0 0,-1 21 15,0-21-15,0 0 0,0 0 0,22 0 16,-22 0-16,21 0 0,-21 0 15,0 0-15,22 0 0,-22 0 0,0 0 16,21 0-16,-20 0 0,-1 0 0,0 0 16,-63 0-1</inkml:trace>
  <inkml:trace contextRef="#ctx0" brushRef="#br0" timeOffset="121728.24">1185 15833 0,'0'0'0,"0"21"46,0 0-46,0 0 16,0 0-16,0 22 0,0-22 0,0 21 16,-21 1-16,21-1 15,0-21-15,-21 21 0,21 1 0,0-22 16,0 21-16,0-21 0,-21 1 16,21-1-16,0 0 0,-21-21 0,21 21 15,21-21 1,0-21-16,0 0 15,0 0-15</inkml:trace>
  <inkml:trace contextRef="#ctx0" brushRef="#br0" timeOffset="122086.03">1841 15833 0,'0'0'0,"22"-21"0,-44 21 31,1 0-31,0 0 15,0 0-15,0 0 0,0 21 16,-1 0-16,1-21 0,0 21 0,-21 21 16,42-20-16,0-1 15,-21 0-15,21 0 0,0 0 16,0 0-16,0 1 0,21-1 16,0-21-16,0 0 0,0 21 15,0-21-15,22 0 0,-22 21 16,0-21-16,0 21 0,0-21 15,1 0-15,-1 21 0,-21 1 16,0-1-16,-21 0 16,-1-21-16,1 21 15,0-21-15,0 21 0,-21-21 16,20 21-16,-20-21 0,0 0 0,21 0 16,-22 0-16,22 0 0,0 0 15,0-21-15,0 0 0,-1-21 16</inkml:trace>
  <inkml:trace contextRef="#ctx0" brushRef="#br0" timeOffset="122300.42">1206 15536 0,'0'0'0,"-42"0"31,21 0-31,21 22 47,21-22-47,21 0 0,-20 0 16,20 0-16,21 0 0,-20 0 0</inkml:trace>
  <inkml:trace contextRef="#ctx0" brushRef="#br0" timeOffset="122777.15">3450 15769 0,'0'0'16,"0"-21"-16,0 0 0,-21 0 0,21-22 15,0 22-15,0 0 0,0 0 16,0 42-1,0 0-15,0 0 16,0 22-16,0-1 0,0 0 0,21 22 16,-21-1-16,21 22 15,-21-21-15,21 20 0,-21 1 0,0 0 16,0-22-16,0 22 0,0-1 16,0 65-16,0-65 0,0-20 15,0-1-15,0 1 0,0-1 0,0 43 16,0-64-16,0-20 15,0 20-15,0-21 0,0 0 0,0 0 16,22-21-16,-22-21 16,0 0-16,0 0 15,0 0-15</inkml:trace>
  <inkml:trace contextRef="#ctx0" brushRef="#br0" timeOffset="123143.94">3514 16023 0,'0'-42'16,"0"84"-16,0-126 0,0 41 0,0 1 0,0 21 15,0-22-15,0 22 0,0 0 16,21-21-16,0 21 0,-21-1 0,42 1 16,-21 0-16,1 0 0,-1 0 15,21 0-15,0-1 0,-20 22 0,105 0 16,-106 0-1,21 0-15,-21 43 0,22-22 0,-22 21 16,0-21-16,0 22 0,-21-1 16,0 22-16,0-22 0,0 0 15,-21 22-15,0-22 0,0 0 16,-1-20-16,1 20 0,-21-21 0,21 0 0,0 0 16,-1 1-16,1-22 15,0 21-15,21-42 31,21-1-15,0 1-16,1 0 16,-1 0-16,0 21 15</inkml:trace>
  <inkml:trace contextRef="#ctx0" brushRef="#br0" timeOffset="123579.9">4254 15917 0,'0'-21'16,"0"0"-16,0 0 16,0 0-16,22 0 15,-22-1-15,21 22 0,0-21 16,-21 0-16,21 21 0,0 0 16,0-21-16,1 21 0,-1 0 15,21 0-15,-21 0 0,0 21 16,1 0-16,-1 0 0,0 1 0,21-1 15,-42 0-15,21 21 0,-21-21 16,22 1-16,-22 20 0,0-21 0,0 21 16,0-20-16,-22-1 0,22 0 15,-21 0-15,0 0 0,0 0 16,0-21 0,0 0-16,21-21 15,0 0-15,0 0 16,0 0-16,0 0 15,0-1-15,21-20 0,0 21 16,-21 0-16,21 0 0,0-22 0,0 22 16,-21 0-16,22 0 0,-1 21 0,0-21 15,0-1-15,0 22 0,0-21 16,1 21-16,-1 0 16,0 0-1,-21 21-15</inkml:trace>
  <inkml:trace contextRef="#ctx0" brushRef="#br0" timeOffset="125624.16">5038 15939 0,'21'0'31,"0"0"-31,-21-22 15,21 1-15,0 21 0,-21-21 0,21 21 16,1-21-16,-22 0 0,21 21 16,-21-21-16,0-1 0,21 22 0,-21-21 15,21 0-15,-21 0 0,-21 21 47,0 0-47,0 0 16,-1 21-16,22 0 0,-21 0 15,21 1-15,-21-1 0,21 0 0,0 0 16,-21 21-16,21-20 0,0-1 16,0 0-16,0 0 0,0 21 0,0-20 15,0-1-15,0 0 0,0 0 16,21-21-16,0 21 0,0-21 16,1 0-1,-1 0-15,0 0 31,0 0-15,-21-21-16,21 21 0,0-21 16,-21 0-16,22 21 0,-1-21 15,0-1-15,0 1 0,0 0 0,0 0 16,1 0-16,-1-22 0,21 22 0,-21 0 16,0-21-16,1 21 15,20-1-15,-21 1 0,0-21 0,0 21 16,1 0-16,-1-1 0,0 1 0,-21 0 15,0 42 17,-21-21-32,-43 64 15,64-43 1,-21 21-16,21-21 16,0 1-16,0-1 0,0 0 15,21-21-15,0 21 0,1 0 16,-1-21-16,0 21 0,0 1 15,0-1-15,0 0 16,1-21-16,-22 21 0,21-21 0,0 21 16,0 0-16,-21 1 0,21-22 15,-21 21-15,-21 0 16,0-21 0,0 0-16,0 0 15,-1 0-15,1 0 0,0 0 16,0 0-16,0-21 0,0 21 15,21-21-15,-22 21 16,22 21 0,0 0-1,0 0-15,22 0 16,-1-21-16,0 21 16,0-21-16,0 0 0,0 0 15,1 0-15,-1 0 0,21 0 16,-21 0-16,22 0 0,-1 0 0,-21-21 15,43 21-15,-22-21 0,0 0 16,1 0-16,-22 0 0,21-1 16,0 1-16,-20 0 0,-1-21 0,0 21 15,0-1-15,0-20 0,-21 21 0,0 0 16,0 0-16,0-22 0,0 22 16,0 0-16,0 0 0,-21 0 15,0 21-15,0 0 0,0 0 16,-1 21-1,22 0-15,0 0 0,-21 0 0,21 0 16,0 1-16,0-1 0,0 0 0,0 0 16,0 21-16,0-20 0,0-1 15,0 0-15,0 0 0,21 0 16,1 0-16,-1 1 0,0-22 0,0 0 16,0 0-16,0 0 15,1 0-15,-1 0 0,21 0 0,-21 0 16,0-22-16,1 22 0,20-21 0,-21 0 15,0 0-15,-21 0 0,21 0 16,1-1-16,-22 1 0,0 0 0,0 0 16,0 0-16,0 0 0,0-1 15,0 1-15,-22 42 32,22 1-32,-21-1 0,21 0 15,0 0-15,0 0 16,0 22-16,0-22 0,0 0 0,0 0 15,0 0-15,0 0 0,0 1 16,0-1-16,0-42 47,21-1-47,-21 1 16,22 21-16,-22-42 0,21 21 0,0 0 15,-21-1-15,21 1 0,0-21 0,0 21 16,1 0-16,-1-1 0,0 22 15,-21-21-15,21 21 0,0-21 16,-21 42 0,0 0-16,0 1 15,0-1-15,0 0 0,0 0 16,0 0-16,0 0 0,0 1 0,0-1 16,0 0-16,21 0 15,1-21-15,-1 21 0,0-21 0,0 21 16,0-21-16,0 0 0,1 0 15,-1 0-15,0 0 0,0 0 16,0 0-16,0 0 0,1 0 16,-1 0-16,0 0 0,-21-21 15,21 21-15,-21-21 0,21 21 16,-21-21-16,21 21 0,-21-21 16,22 21-16,-22-21 0,0-1 31,0 1-16,0 0 1,21 0-16,-21 0 16,21 21-16,-21-21 0,0-1 15,0 1-15,21 0 16,-21 0-16,21 0 16,-21 0-16,0-22 0,0 22 0,0 0 15,0 0-15,0 0 0,21-1 0,-21 1 16,0 0-16,0 0 31,0 42 0,0 0-31,0 0 16,-21-21-16,21 22 0,0 20 16,0-21-16,0 0 0,-21 0 0,21 1 15,0-1-15,-21 0 0,21 0 16,0 0-16,-21 22 0,21-22 15,0 0-15,0 0 0,0 0 0,0 0 16,0 1-16,0-1 0,0 0 0,-21 0 16,21 0-1,21-21 17,0 0-17,0 0-15,0-21 16,-21 0-16,21 0 0,1 0 15,-22-1 1,0 1-16,0 0 0</inkml:trace>
  <inkml:trace contextRef="#ctx0" brushRef="#br0" timeOffset="125891.52">7281 15642 0,'0'0'0,"21"0"31,1 0-15,-1 0-16,0 0 0,0 0 16,0 0-16,0 0 15,1 0-15,-1 0 16,0 0-16</inkml:trace>
  <inkml:trace contextRef="#ctx0" brushRef="#br0" timeOffset="126976.97">8657 15600 0,'-21'0'16,"42"0"-16,-63-21 15,42 0-15,0-1 16,0 1-16,0 0 15,21 0-15,-21 0 0,21 0 0,0-1 16,0 22-16,-21-21 0,22 0 16,20 21-16,-21 0 0,0 0 0,0 0 15,1 0-15,20 0 0,-21 21 0,0 0 16,0 1-16,1-1 0,-1 21 0,-21 0 16,0-20-16,21 20 0,-21-21 15,0 21-15,0 1 0,0-22 0,0 0 16,0 0-16,0 22 0,-21-22 0,0 0 15,-1 0-15,1-21 16,0 0 0,0 0-16,0 0 0,21-21 15,0 0 1,0 0-16,0-1 0,0 1 0,0 0 16,0 0-16,0 0 0,21-22 0,0 22 15,0-21-15,0 0 0,1 20 16,-1-20-16,21 0 0,22-1 15,-43 22-15,21 0 0,-21 21 16,22 0-16,-22 0 0,21 21 16,-21 0-16,0 1 0,1-1 0,-1 21 15,-21-21-15,0 22 0,21-22 0,-21 21 16,0 0-16,0-20 16,0-1-16,0 0 0,-21 0 15,21 0-15,-21-21 16,-1 0-1,22-21-15,0 0 16,0 0-16,0 0 16,22-1-16,-1-20 0,-21 21 15,21 0-15,21-43 0,-21 22 16,1 21-16,-1 0 0,0-22 16,0 22-16,0 0 0,22 21 0,-22 0 15,0 0-15,0 0 0,21 0 16,-20 21-16,-22 0 0,21 0 0,0 43 15,-21-43-15,0 21 16,0-20-16,0-1 0,0 21 0,0-21 16,0 0-16,0 1 0,0-1 0,0 0 15,0 0-15,0 0 0,0 0 16,21-21 15,0-21-31,0 21 0,1-21 16,-22 0-16,21 0 15,0 0-15</inkml:trace>
  <inkml:trace contextRef="#ctx0" brushRef="#br0" timeOffset="127354.75">10202 15325 0,'21'-21'0,"-42"42"0,42-64 16,-21 65-1,0-1 1,-21 0-16,21 0 0,-21 0 0,0 22 15,21-22-15,0 21 0,-21-21 16,21 0-16,-21 22 0,21-22 0,0 21 16,0-21-16,0 1 0,0-1 15,0 0-15,0 0 0,0 0 0,0 0 16,21-21-16,0 0 16,0 0-16,0 0 0,0 0 0,1 0 15,20 0-15,-21-21 0,0 0 0,43-21 16,-64 21-1,0-22-15,21 22 0,-21 0 0,0-21 16,0 20-16,0-20 0,0 21 0,-21-21 16,21 20-16,-21 1 0,-1 0 15,1 0-15,21 0 0,-21 21 0,0 0 16,0 0-16,21 21 16,0 0-16,0 0 15,0 0-15,0 1 16,21-1-16,0 0 0,0-21 0,-21 21 15,21-21-15</inkml:trace>
  <inkml:trace contextRef="#ctx0" brushRef="#br0" timeOffset="127755.3">10562 15600 0,'0'-21'15,"0"0"1,0-1-16,0 1 0,0 0 15,21 0-15,0 0 0,1 0 16,-1 21-16,0-22 0,0 22 16,0 0-16,0 0 0,1 0 0,-1 0 15,0 0-15,0 22 0,0-1 0,-21 0 16,0 0-16,21 0 0,-21 0 16,0 1-16,0-1 0,0 0 15,0 0-15,0 0 0,-21 0 0,0 1 0,21-1 16,-21-21-16,21 21 0,-21-21 15,21 21-15,0-42 32,0 0-32,0 0 15,0-1-15,21 22 16,0-21-16,-21 0 0,21 0 0,-21-21 16,43-1-16,-22 22 0,-21 0 15,21 0-15,0 0 0,0-1 16,0 22-16,1-21 0,-1 21 0,0 0 15,0 0-15,0 0 0,0 0 0,1 0 16,-1 0-16</inkml:trace>
  <inkml:trace contextRef="#ctx0" brushRef="#br0" timeOffset="128100.1">11197 15621 0,'0'21'0,"0"-148"0,0 233 0,21-85 31,0-21-31,1 0 0,-1 0 0,0 0 16,0 0-16,21 0 0,-20 0 16,20-21-16,-21 21 0,21-21 0,-20 0 15,-1 0-15,0 21 0,0-22 0,0 1 16,0 0-16,-21 0 0,0 0 0,0-22 16,0 22-16,0 0 15,-21 21 1,0 0-16,0 21 0,0 0 15,0 1-15,-1-1 0,1 21 16,0-21-16,0 0 0,21 1 16,0-1-16,0 0 0,0 0 0,0 0 15,0 0-15,0 1 0,0-1 0,0 0 16,21-21 0,0 0-16,0 0 0,1 0 15,-1 0-15,0 0 0,0 0 0,0 0 16,0 0-16,22-21 0,-1 21 15</inkml:trace>
  <inkml:trace contextRef="#ctx0" brushRef="#br0" timeOffset="128527.86">13039 15219 0,'0'0'0,"0"-21"0,0 0 0,0-22 16,21 43 0,0 21-1,-21 1-15,0 20 0,0 0 16,0 1-16,0-22 0,0 42 0,0-42 16,0 22-16,0-1 0,0 0 0,-21 1 15,0-22-15,-1 21 0,22-21 16,-21 1-16,0-1 0,21 0 15,-21 0-15,21 0 0,-21-21 32,0 0-17</inkml:trace>
  <inkml:trace contextRef="#ctx0" brushRef="#br0" timeOffset="129144.5">12636 15558 0,'0'0'0,"22"0"47,-1 0-47,0 0 0,0 0 15,0 0-15,22 0 0,-1 0 0,0 0 16,1 0-16,-1 0 0,21-22 16,1 22-16,-1-21 0,-20 21 0,84-42 15,-64 21-15,-20 0 0,-1-1 16,0 1-16,1-21 0,-22 21 15,0 0-15,0-1 0,-21-20 16,0 21-16,0 0 0,0 0 0,0-1 0,0 1 16,-21 21-16,0 0 15,0 0-15,21 21 0,-22 1 16,22-1-16,0 42 16,0-42-16,0 22 0,0-1 15,-21-21-15,21 22 0,0-1 0,0-21 16,0 21-16,0-20 0,-21-1 0,21 21 15,0-21-15,0 0 0,-21 1 16,21-1-16,-21-21 0,21 21 0,0 0 16,0-42 31,0 0-47,0 0 0,21 21 15,0-22-15,21-20 0,-20 21 0,-1 0 16,21-22-16,0 22 0,1-21 0,-1 21 15,-21-22-15,22 22 0,-1 0 16,0 21-16,1 0 0,-1 0 16,-21 0-16,0 0 0,0 21 0,1 0 15,-1 1-15,-21-1 0,0 21 0,0-21 16,0 0-16,0 1 0,0 20 0,-21-21 16,21 0-16,-22 0 0,1 1 15,0-1-15,-21 21 16,21-42-16,21 21 0,21-21 47,0-21-47,0 21 0,0-21 0</inkml:trace>
  <inkml:trace contextRef="#ctx0" brushRef="#br0" timeOffset="130029.04">14605 15473 0,'0'0'16,"0"-21"-16,0 0 0,0-1 0,0 1 16,0 0-16,-21 0 15,0 21-15,-1 0 0,1 0 16,0 0-16,0 0 0,0 21 0,0 0 16,-1 0-16,1 1 15,0-1-15,0 21 0,0-21 0,21 22 16,0-22-16,-21 0 0,21 21 0,-22-21 15,22 1-15,0-1 0,0 0 0,0 0 16,0 0-16,22-21 16,-1 0-16,0 0 0,0 0 15,0 0-15,0 0 0,1 0 0,-1 0 16,0-21-16,21 21 0,-21-21 16,1 0-16,-1 0 0,0 21 0,0-22 15,0 1-15,-21-21 0,21 21 0,1 0 16,-22-1-16,21 1 0,-21 0 15,0 0-15,0 0 0,0 42 32,0 0-32,0 0 15,0 22-15,0-22 0,0 0 16,0 0-16,0 0 0,0 0 0,0 1 16,0-1-16,0 0 0,21 0 15,0 0-15,0-21 0,0 0 16,1 0-16,20 21 0,-21-21 0,21 0 15,-20 0-15,20 0 0,-21 0 16,0-21-16,22 0 0,-22 21 0,0-21 16,0 0-16,0 0 0,0 21 15,-21-43-15,0 22 0,0 0 0,0 0 16,0 0-16,0-1 0,0 1 16,0 42 15,0 1-31,0-1 0,0 0 15,-21 0-15,21 0 0,-21 0 0,21 1 16,-21-1-16,21 0 0,0 0 16,-21 0-16,0 0 15,-1-21-15,22-21 47,0 0-31,0 0-16,0 0 0,0 0 0,22-1 15,-1 1-15,0 0 0,21-21 0,-21 21 16,22-22-16,-1 1 0,22 21 16,-22-22-16,0 22 0,1 0 0,-1 21 15,0 0-15,1 0 0,20 21 16,-42 0-16,0 1 0,-21-1 16,0 21-16,0-21 0,0 0 0,0 22 15,0-22-15,0 0 0,0 0 16,0 0-16,0 1 0,0-1 15,-42 42-15,21-63 16,21 21-16</inkml:trace>
  <inkml:trace contextRef="#ctx0" brushRef="#br0" timeOffset="131789.82">16954 15367 0,'0'0'0,"0"-21"0,22 0 0,-22 0 0,0-1 15,0 1-15,0 0 0,0 0 16,0 0-16,0 0 0,0-1 15,-22 22-15,1 0 16,0 0-16,0 0 0,0 0 0,0 43 16,-1-22-16,1 21 0,0 1 15,0-1-15,-21 0 0,20 1 0,1 20 16,0-21-16,-21 1 0,42-1 16,-21 0-16,21 1 0,-22-1 0,22 0 15,0 1-15,0-22 0,0 0 0,22 21 16,41 1-16,-42-22 0,0-21 15,22 0-15,-1 0 0,0 0 16,1 0-16,-1 0 0,0 0 16,1-21-16,-1 0 0,22-1 0,-22 1 15,0 0-15,22-21 0,-22 21 0,0-22 16,1 22-16,-1-21 0,-21-1 16,0 1-16,-21 0 0,0-1 0,0-20 15,0 21-15,-21-1 0,0 1 16,0-22-16,-21 22 0,20 0 0,-20 21 15,0-22-15,-1 22 0,-41 0 16,41 21-16,-20 0 0,21 0 16,-1 21-16,1 0 0,0 0 15,-1 22-15,22-1 0,-21 22 0,21-22 16,-1 21-16,1-20 0,21 20 0,0-20 16,0-1-16,0 21 0,0-20 15,21 20-15,1-20 0,20-1 16,-21 0-16,21-42 0,1 21 15,-1 1-15,0-22 0,1 0 16,-1 0-16,22 0 0,-1 0 0,-21-22 16,22 1-16,-1 0 0,1 0 15,-22 0-15,22 0 0,-22-1 16,0 1-16,1 0 0,-1 0 0,-21-21 0,0 20 16,1 22-16,-22-21 0,0 0 0,-22 21 46,1 21-46,0 0 0,21 1 0,-21-1 16,0-21-16,21 21 0,0 0 16,-21 0-16,21 0 0,-22 22 15,1-22-15,21 0 0,0 0 16,0 0-16,21-21 31,1 0-31,-1-21 16,-21 0-16,21 21 0,0-21 15,0 0-15,0 0 0,1-1 0,-1 1 16,21-42-16,-21 42 16,0-1-16,1 1 0,-1 0 15,0 21-15,0 0 0,0 0 0,-21 21 16,0 0 0,0 1-16,0-1 15,0 0-15,0 0 0,21 21 16,-21-20-16,0-1 0,22 21 0,-22-21 15,21 0-15,0 1 16,0-22-16,0 0 0,0 0 16,1 0-16,-1 0 0,0 0 15,0 0-15,0 0 0,0-22 16,1 1-16,-22 0 0,21 21 16,0-21-16,0 0 0,0 0 0,-21-22 15,21 22-15,1 0 0,-1 0 0,0 0 16,21-1-16,-21 1 0,1 0 15,-1 21-15,0 0 0,0 0 0,0 0 16,0 0-16,-21 21 31,0 0-31,0 1 16,0-44 46,0 1-46,0 0-16,0 0 16,0 0-16,-21 0 15,0 21-15,0 0 16,0 0-16,0 0 0,21 21 16,-22-21-16,1 21 0,0 0 0,0 0 15,0 0-15,0 22 16,-1-22-16,22 0 0,0 0 15,-21 0-15,21 1 0,0-1 0,0 0 0,0 0 16,0 0-16,0 0 0,0 1 16,21 20-16,1-42 15,-1 21-15,0-21 0,0 0 0,0 0 16,22 0-16,-22 0 0,21 0 0,0 0 16,-20 0-16,20-21 0,0 0 15,-21 21-15,64-64 16,-43 43-16,-20 0 0,-1 0 0,0-22 15,0 22-15,0 0 0,0 0 16,-21-21-16,0 20 0,0 1 0,0 0 16,-21 21 15,0 21-31,0 0 0,0 1 0,0-1 16,-1 0-16,22 0 0,0 21 0,0-20 15,0-1-15,-21 0 0,21 21 16,0 1-16,0-22 0,21 0 15,1 0-15,-1 0 0,0-21 0,21 21 16,-21 1-16,22-22 0,-22 0 16,21 21-16,1-21 0,-22 0 0,21 0 15,22 0-15,-43 0 0,0-21 16</inkml:trace>
  <inkml:trace contextRef="#ctx0" brushRef="#br0" timeOffset="132199.6">20764 15727 0,'0'0'0,"0"-21"16,-21 21-16,0 0 31,0 0-31,21 21 16,0 0-16,-21 21 15,0-20-15,-1-1 0,22 0 0,-21 21 0,0-21 16,0 1-16,21-1 0,0 0 16,-21 0-16,21 0 0,-21-21 15,21 21-15,21-42 32,0 0-32,-21 0 15,21 0-15,0 0 0</inkml:trace>
  <inkml:trace contextRef="#ctx0" brushRef="#br0" timeOffset="132536.92">20743 15536 0,'0'-21'0,"0"42"0,-21-63 0,0 42 0,0 0 16,0 0-16,-1 0 16,22 21-16,0 0 15,0 1-15,0-1 16,22-21-1,-1 0-15,0 0 0,0 0 0,21 0 16,-20 0-16,-1 0 0,0 0 16,21 0-16,-21-21 0,1-1 0,-22 1 15,0 0-15,0 0 0,0 0 16,0 0-16,0-1 16,-22 22-16,1-21 0,0 21 15,0 0-15,0 0 0,0 0 0,-1 0 16,1 21-16,0 1 0,21-1 15,-21 0-15,21 0 0,0 0 0,0 0 16,0 1-16,0-1 16,0 0-16,0 0 0,21-21 15,21 21-15,-20-21 0,-1 0 16</inkml:trace>
  <inkml:trace contextRef="#ctx0" brushRef="#br0" timeOffset="132803.79">21505 15473 0,'43'-21'16,"-86"42"-16,86-63 0,-22 42 0,-21-22 0,-21 22 31,21 22-15,-22-1-16,1 0 0,0 0 0,0 21 16,21-20-16,-21 20 0,0 0 0,-1-21 15,22 22-15,-21-1 0,0-21 16,21 22-16,-21-1 0,21-21 0,0 0 15,0 22-15,0-22 0,0 0 0,0 0 16,0 0-16,21-21 16,0 0-16,0 0 15,1 0-15,-1 0 0,0-21 0,0 0 16,0 0-16,0 0 16,-21-1-16</inkml:trace>
  <inkml:trace contextRef="#ctx0" brushRef="#br0" timeOffset="132968.7">21230 15727 0,'0'0'0,"-21"0"0,0 0 0,21 21 31,21-21-15,0 21-16,0-21 0,0 0 0,1 0 16,20 21-16,0-21 0,1 0 0,-1 0 15,0 0-15,22 0 0,-1 0 0,-20 0 16,20 0-16</inkml:trace>
  <inkml:trace contextRef="#ctx0" brushRef="#br0" timeOffset="134492.43">23008 15685 0,'0'0'0,"0"-22"0,-21 22 16,21-21-16,0 0 16,-21 21-1,21 21 1,0 0-16,-21 1 15,21-1-15,-22 21 0,1 0 0,21 1 16,-21-1-16,21 0 0,-21 1 0,0-22 16,21 21-16,-21 1 0,-1-22 15,22 21-15,0-21 0,-21 0 16,0 1-16,21-44 31,21 1-15,0 0-16,1 0 15,-1 0-15,21-22 0,-21 22 0,0-21 16,22 21-16,-22-22 0,0 22 0,21-21 16,-20 21-16,-1 0 0,0-1 15,0 1-15,0 21 0,0 0 0,1 0 16,-1 21-16,-21 1 16,21-1-16,-21 21 0,0-21 15,0 0-15,0 22 0,0-22 0,0 0 16,0 21-16,0-20 0,21-1 0,-21 0 15,21-21-15,-21 21 16,0 0-16,21-21 0,1 0 0,-1 0 16,0 0-16,0 0 0,0 0 15,22 0-15,-22-21 0,0 21 16,21-21-16,-21 0 0,22 0 0,-22-22 16,0 22-16,21-21 0,-20 21 0,-1-22 15,0 1-15,0 21 0,0-22 16,0 22-16,-21-21 0,0 21 15,0 0-15,0-1 0,0 44 32,0-1-32,0 0 0,-21 0 15,21 0-15,0 0 0,0 22 16,0-22-16,0 0 0,0 0 16,0 0-16,0 22 0,0-22 0,21 0 15,1 0-15,-1 0 0,0-21 16,0 22-16,0-22 15,0 0-15,1 0 0,-1 0 0,21 0 16,-21-22-16,0 1 0,1 0 0,-1 0 16,21 0-16,-21 0 0,0-1 15,-21 1-15,22-21 0,-1 21 0,0 0 16,0-22-16,-21 22 0,0 0 16,0 0-16,21 21 0,-21-21 15,0 42 1,0 0-16,0 0 15,0 0-15,-21 0 0,21 1 16,0-1-16,-21 0 0,21 0 0,0 21 16,0-20-16,0-1 0,0 0 15,0 0-15,21 0 0,0 0 16,0-21-16,1 0 16,-1 0-16,0 0 0,0 0 0,43 0 15,-43-21-15,0 0 0,21 0 16,-21 0-16,1 0 0,-1-1 15,0-20-15,0 21 0,0-21 16,0-1-16,1 22 0,-1-21 0,-21-1 16,21 1-16,0-43 0,-21 43 15,0 21-15,0-21 0,0 20 16,0 1-16,-21 42 16,0 1-1,0 20-15,-1-21 0,22 21 16,-21 1-16,-21 41 0,42-41 15,-21-1-15,21 0 0,0-20 0,0 20 16,0 0-16,0-21 0,0 22 16,21-22-16,0 0 0,0 0 15,0-21-15,22 21 0,-22 1 0,21-22 16,1 0-16,-22 0 0,21 0 16,0 0-16,-20-22 0,20 1 0,0 0 15,-21 0-15,22 0 0,-22 0 0,21-22 16,-21 22-16,22-21 0,-22 21 15,0-22-15,0 1 0,0 0 0,1-1 16,-1-63-16,-21 64 16,21-43-16,-21 43 15,0 21-15,0-21 0,-21 63 16,0 0 0,-1 21-16,-41 43 15,42-43-15,0 1 0,-1-1 0,1 21 16,0-20-16,0-1 0,21 0 15,0 1-15,0-1 0,0 0 0,0 1 16,0-1-16,0-21 0,21 22 0,0-22 16,0 0-16,1 0 0,-1 0 15,21 0-15,0-21 0,-20 0 0,20 0 16,0 0-16,1 0 0,-1 0 0,0-21 16,1 21-16,-1-21 0,-21 0 15,21-21-15,1 20 0,-22-20 16,0 21-16,0-21 0,0 20 0,-21-41 15,0 21-15,0 20 16,0-20-16</inkml:trace>
  <inkml:trace contextRef="#ctx0" brushRef="#br0" timeOffset="134704.18">24320 15494 0,'-84'21'0,"168"-42"16,-189 42-16,105 0 15,0 1 32,-22-22-47</inkml:trace>
  <inkml:trace contextRef="#ctx0" brushRef="#br0" timeOffset="135539.71">5270 17145 0,'0'0'0,"-21"0"0,0 0 15,21-21 1,0 0 0,0 0-1,21 21-15,0-22 0,1 22 16,-1 0-16,21 0 0,-21 0 16,22 0-16,-22 0 0,21 0 15,-21 0-15,22 22 0,-1-1 0,0 0 16,-21 0-16,1 0 0,-1 22 15,0-22-15,-21 21 0,21-21 16,-21 22-16,0-22 0,0 0 0,-21 21 16,0-21-16,0 1 0,-1-1 15,1-21-15,0 0 16,21-21-16,0-1 16,0 1-16,0 0 0,0 0 15,0-21-15,0 20 0,0 1 16,21 0-16,0-21 0,-21 21 15,22-22-15,-1 1 0,0 21 0,0-22 16,0 22-16,0 0 0,1 0 16,-1 0-16,0 21 0,21 0 0,-21 0 15,1 0-15,-1 0 0,21 0 16,-21 21-16</inkml:trace>
  <inkml:trace contextRef="#ctx0" brushRef="#br0" timeOffset="136059.41">6181 17293 0,'21'0'0,"-42"0"0,63 0 16,-21 0-16,0 0 16,-21-21-16,0 0 0,21 21 15,1-21-15,-1 0 0,-21-1 16,0 1-16,21-21 0,-21 21 0,21 0 16,-21-22-16,0 22 0,0 0 15,0 0-15,0 0 0,0-1 0,-21 1 16,0 21-1,0 21-15,21 1 0,-22 20 16,1-21-16,21 0 0,-21 22 0,21-1 16,0-21-16,0 21 0,0-20 15,0 20-15,0-21 0,0 0 0,0 0 16,21 1-16,0-1 0,1-21 16,-1 0-16,21 0 15,-21 0-15,22 0 0,-22 0 16,21 0-16,0 0 0,1-21 0,-22-1 15,21 1-15,1 0 0,-1 0 0,0-21 16,1 20-16,41-62 16,-63 41-16,1 1 0,-1 0 15,-21-1-15,0-20 0,0 21 0,0-1 16,0 1-16,0 21 0,0 0 0,0-1 16,0 1-16,0 42 15,0 1-15,-21 20 16,21-21-16,-22 21 0,22 1 0,0-1 15,0-21-15,0 22 0,0-1 16,0 0-16,0 1 0,0-22 16,0 21-16,0 0 0,0 1 15,0-22-15,0 0 16,22-21-16</inkml:trace>
  <inkml:trace contextRef="#ctx0" brushRef="#br0" timeOffset="136277.32">6752 17082 0,'0'0'0,"21"0"31,0 0-15,22 0-16,-22 0 15,42-22-15,-20 22 0,-22-21 16,21 21-16,1-21 0,-1 21 16,0-21-16,-21 21 0,22-21 0,-22 21 15,21 0-15</inkml:trace>
  <inkml:trace contextRef="#ctx0" brushRef="#br0" timeOffset="137285.57">7408 16955 0,'0'63'31,"0"-42"-31,0 0 0,-21 1 16,21 20-16,0-21 0,0 0 0,-21 22 15,21-22-15,-21 21 0,21-21 16,0 22-16,0-22 0,0 0 0,0 0 16,0 0-16,0 0 0,21-21 15,0 0-15,0 0 0,0 0 16,1 0-16,20 0 0,-21 0 0,21-21 15,-20 0-15,20 0 0,-21 0 16,0 0-16,22-1 0,-22 1 16,0 0-16,-21 0 0,21-21 0,-21 20 15,21 1-15,-21 0 0,0 0 16,0 0-16,0 0 0,0 42 31,0 0-31,0 0 0,0 0 16,0 0-16,0 22 0,0-22 0,0 0 15,0 0-15,0 22 0,0-22 16,0 0-16,0 0 0,0 21 16,0-20-16,21-22 15,1 0-15,-1 0 0,0 0 0,0 0 16,21 0-16,-20 0 0,20 0 16,-21-22-16,21 1 0,1 0 15,-22 21-15,21-21 0,-21-21 0,1 20 16,-1 1-16,0 0 0,-21-21 0,0 21 15,0-1-15,0 1 0,0-21 16,-21 21-16,0 21 0,-1 0 16,-20 0-16,21 0 15,21 21-15,-21 0 0,21 0 16,0 0-16,0 1 0,0 20 0,0-21 16,21 0-16,0 0 15,0 1-15,-21-1 0,43 21 16,-22-21-16,0-21 0,0 21 0,0-21 15,22 0-15,-22 0 0,21 0 16,-21 0-16,22 0 0,-22 0 0,21 0 16,-21-21-16,22 0 0,20 0 15,-21 0-15,-20 0 0,-1-22 16,0 22-16,0 0 0,0 0 0,-21-22 16,0 22-16,0 0 0,0 0 15,0 0-15,0 42 31,-21 0-31,21 0 16,-21 0-16,21 22 0,0-22 0,0 0 16,0 0-16,0 0 0,-21 1 15,21-1-15,0 0 0,-21-21 0,21 21 16,0 0-16,-22-21 16,1 0-1,21-21 1,0 0-16,0 0 15,0 0-15,0-1 0,0-20 16,21 21-16,1 0 0,41-64 16,-42 43-16,22 21 15,-1-22-15,0 22 0,1 0 0,-1 0 16,0 21-16,22 0 0,-22 0 0,0 21 16,1 0-16,-22 21 0,21-20 15,-21 20-15,1 0 0,-22-21 0,0 22 16,0 20-16,0-20 0,0-22 15,0 21-15,-22-21 0,1 0 16,21 1-16,0-1 0,-21-21 0,21 21 16,0-42-1</inkml:trace>
  <inkml:trace contextRef="#ctx0" brushRef="#br0" timeOffset="137619.81">10583 16955 0,'0'0'16,"0"-22"-16,0 1 0,0 0 15,0 42 17,0 0-32,0 22 0,0-22 15,0 21-15,0 1 0,0-1 16,0 0-16,0 1 0,0-1 0,0-21 16,-21 21-16,21-20 0,0 20 15,0-21-15,-21 0 0,21 0 0,-21 1 16,21-1-16,-21-21 15,-1 0-15,1 0 16</inkml:trace>
  <inkml:trace contextRef="#ctx0" brushRef="#br0" timeOffset="138332.91">10160 17293 0,'0'0'0,"21"0"15,21 0 1,-20 0-16,-1 0 0,21 0 0,0 0 15,1 0-15,-1 0 0,22-21 16,-1 21-16,1 0 0,-1-21 0,64 0 16,-63 0-16,-1-1 15,1 1-15,-1 0 0,-21 0 0,1 0 16,41-43-16,-84 43 16,0 0-16,0 0 15,0 0-15,-21 21 16,0 0-16,0 0 0,0 0 0,0 21 15,-1 0-15,1 0 0,0 21 16,21 1-16,0-22 0,0 21 16,0-21-16,0 22 0,0-22 15,0 21-15,0-21 0,0 1 0,0-1 16,0 0-16,0 0 0,0 0 0,0 0 16,21-21-1,0 0 1,1-21-16,-1 0 0,0 21 15,0-21-15,0 0 0,0 0 16,1-1-16,-22 1 0,21 0 0,0 0 16,0 0-16,0 0 0,0-1 15,1 22-15,-22 22 16,0-1 0,0 0-16,0 0 0,0 0 15,0 0-15,0 1 0,0 20 0,21-21 16,-21 0-16,21 0 0,0 1 15,0-1-15,0-21 0,22 21 16,-22-21-16,21 0 0,-21 0 16,22 0-16,20 0 15,-42 0-15,22-21 0,-22 0 0,21-1 16,1-20-16,-22 21 0,0 0 16,21-22-16,-21 22 0,1-21 0,-22 21 15,0 0-15,0-1 0,0 1 0,-22 21 31,1 0-31,0 0 0,0 21 0,0 1 16,0-1-16,-1 21 0,1-21 0,21 0 16,0 1-16,0-1 0,0 0 15,0 0-15,0 0 0,0 0 0,21 1 16,1-1 0,-1-21-16,0 0 0,0 0 0,0 0 15,22 0-15,20 0 0,-21 0 16</inkml:trace>
  <inkml:trace contextRef="#ctx0" brushRef="#br0" timeOffset="140467.68">13695 17357 0,'-21'-21'15,"21"-1"-15,0 1 16,0 0-16,21 21 16,0-21-16,0 0 0,0 0 0,0-1 15,1 1-15,-1 0 0,0-21 16,0 21-16,-21-22 0,21 22 0,0-21 15,-21-22-15,0 22 0,22 0 16,-22 20-16,0-20 0,0 21 16,21 21-16,-21 21 15,0 0-15,0 22 16,0-1-16,21 0 0,-21 22 0,0-22 16,21 64-16,-21-43 15,0-20-15,0-1 0,0 22 16,0-22-16,-21 0 0,0-21 0,21 22 15,-21-1-15,-1-21 0,1 22 16,21-22-16,-21 0 0,0 0 0,0-21 16,0 21-16,-1-21 15,1 0-15,0 0 0,0 0 0,-21-21 16,42 0-16,-22 0 16,1 0-16,0-22 0,0 22 0,21 0 15,-21 0-15,21 0 0,-21-1 0,21 1 16,0 42 15,0 1-31,21 20 16,0-21-16,0 0 0,-21 0 0,21 1 15,0-1-15,1 0 0,-1 0 16,21 0-16,-21 0 0,22-21 0,-22 0 16,21 0-16,-21 0 0,22 0 15,-1 0-15,-21 0 0,21-21 0,1 21 16,-1-21-16,0 0 0,1 0 15,-1-22-15,-21 22 0,0 0 0,22-21 16,-22 21-16,-21-22 0,21 22 0,-21 0 16,21 0-16,-21 0 0,0-1 15,0 44 17,0-1-32,0 0 0,0 0 15,0 0-15,0 0 0,0 1 0,0 20 16,0-21-16,-21 0 0,21 0 15,0 1-15,-21-22 16,42-22 15,0 22-31,0-21 0,1 0 16,-1 0-16,-21 0 0,42 0 0,-42-1 16,21 1-16,0 0 0,1 21 15,-1-21-15,0 0 0,0 21 16,0 0-16,0 0 0,1 0 15,-1 21-15,-21 0 16,0 0-16,0 0 0,21 1 16,-21-1-16,21 0 0,-21 0 0,0 0 15,21 0-15,0 1 0,-21-1 16,22 0-16,-1-21 0,0 0 0,0 0 16,0 0-16,22 0 0,-22 0 15,21 0-15,0 0 0,-20-21 0,20 21 16,0-21-16,1-1 0,-22 1 0,0 0 15,21 0-15,-21 0 16,1-22-16,-22 22 0,0-21 0,0 21 16,0 0-16,0-22 0,0 22 15,0 0-15,-22-21 0,1 20 0,0 1 16,0 21-16,0 0 0,0 0 16,-22 0-16,22 0 0,0 21 0,0-21 15,0 22-15,-1-1 0,1 21 0,21-21 16,0 22-16,-21-22 0,21 21 15,0-21-15,0 0 0,0 22 16,0-22-16,0 0 0,0 0 0,21 0 16,0-21-16,1 22 0,-1-22 15,0 0-15,0 0 0,0 0 0,22 0 16,-22-22-16,0 22 0,21-21 16,-21 0-16,22 0 0,-22-21 0,0 20 15,0 1-15,0-21 0,1 0 0,-1-1 16,0 22-16,-21-21 0,0-22 15,0 22-15,21 0 0,-21-1 0,0 1 16,0 0-16,0-1 0,21 22 16,-21 0-16,0 0 0,0 42 15,0 0-15,0 0 0,0 22 16,-21-1-16,21 0 0,0 1 16,0-1-16,0 0 0,0 1 0,0-1 15,0 0-15,0 1 0,0-1 16,0 0-16,21-21 0,-21 22 15,21-22-15,1 0 0,-1 0 0,0 0 16,21 1-16,-21-22 0,1 0 16,20 0-16,-21 0 0,0 0 0,22 0 15,-22-22-15,0 1 0,21-21 16,-21 21-16,1 0 0,-22-22 16,21 22-16,-21 0 0,0 0 15,0-22-15,0 22 0,0 0 16,0 42-1,0 0-15,-21 1 16,21 20-16,0-21 0,0 0 16,0 0-16,-22 22 0,22-22 0,0 0 15,0 0-15,0 0 0,0 1 16,0-1-16,22-21 31,-1-21-31,-21-1 16,21 1-16,0 0 0,0 0 15,0 0-15,1 0 0,-1-22 0,21 22 16,-21-21-16,22 21 0,-1-1 0,0-20 16,1 21-16,-1 0 0,0 21 15,1 0-15,-1 0 0,0 0 16,-21 0-16,1 21 0,-1 0 0,21 21 16,-42 1-16,0-22 15,0 0-15,0 21 0,0-20 0,-21 20 16,0-21-16,0 0 0,-1 0 0,1 1 15,0-1-15,-21-21 0,42 21 16,-21-21-16,21-21 31,21 0-31,21-1 0,-21 1 16,0-21-16,1 21 0,-1 0 16,0-22-16,21 22 0,-21 0 15,1 0-15,20-43 0,-42 43 16,21 21-16,-21 21 15,-21 0 1,0 1-16,0 20 0,-1-21 16,1 0-16,0 43 15,0-43-15,21 0 0,-21 0 0,21 0 16,0 1-16,0-1 0,0 0 16,0 0-16,0 0 0,21-21 15,0 0-15,0 0 0,0 0 0,22 0 16,-22 0-16</inkml:trace>
  <inkml:trace contextRef="#ctx0" brushRef="#br0" timeOffset="141392.16">18732 17166 0,'0'0'16,"-21"-21"-16,0 0 0,0 21 0,0-21 0,0 0 15,-1-1-15,1 22 0,0 0 16,0 0-16,0 0 0,0 0 15,-1 22-15,1-1 0,0 0 0,0 0 16,0 0-16,0 0 0,-1 1 16,1 20-16,0-21 0,0 0 15,0 22-15,0-22 0,21 0 0,0 21 0,0-21 16,0 1-16,0-1 16,21 0-16,0-21 0,0 0 15,21 0-15,-20 0 0,20 0 16,0 0-16,-21-21 0,22 0 0,-1-1 15,0 1-15,-20 21 0,20-42 0,-21 21 16,0 0-16,-21-1 0,0 1 16,0-21-16,0 21 0,0-22 0,0 22 15,0-21-15,-21 21 0,0 0 0,0-1 16,0 1-16,-1 0 0,1 21 16,0 0-16,0 0 0,21 21 15,0 0 1,0 1-1,21-22-15,0 0 0,0 0 16,1 0-16,20 0 0,-21 0 16,21 0-16,1 0 0,-22 0 0,21-22 15,1 22-15,-22 0 0,21-21 0,-21 21 16,0-21-16,1 21 0,-1 0 16,-21 21-1,0 0-15,0 1 16,0-1-16,0 21 0,-21-21 15,21 22-15,-22-22 0,1 21 0,0 0 16,0 22-16,0-22 0,21 22 16,-21-22-16,-1 22 0,1-1 0,0 22 15,0-22-15,21 1 0,-21-1 16,0 1-16,21 20 0,-22-20 16,22 21-16,0-22 0,0 22 0,-21-22 15,21 1-15,-21-1 0,21 1 16,-21-22-16,21 22 0,-21-22 0,21 21 15,0-41-15,0-1 16,-21-21-16,21-21 16,0-1-16,0-20 0,0 21 15,0-21-15,0-22 0,0 22 16,0-22-16,0 1 0,0-1 0,21 1 16,0-1-16,0 1 0,0-1 15,0 1-15,1-1 0,-1 1 16,0-1-16,0 22 0,21-22 15,-20 22-15,20-21 0,-21 20 0,21 1 16,1 0-16,-1-1 0,0 1 16,22 0-16,-22-1 0,22 22 0</inkml:trace>
  <inkml:trace contextRef="#ctx0" brushRef="#br0" timeOffset="142599.34">20849 16531 0,'-42'106'16,"21"-64"0,21 1-16,0 20 0,-22 1 15,22-22-15,-21 22 0,0-1 0,0 43 16,0-64-16,0 1 0,21-1 16,-22 0-16,1-21 0,0 22 15,0-22-15,0 0 0,0 0 0,-1 0 16,1 1-16,0-22 0,0 0 15,-21 0-15,42-22 16,-22 1-16,22 0 0,0 0 16,0 0-16,0-22 0,0 22 15,0-21-15,22 0 0,-22-1 0,0 1 16,21 0-16,0-1 16,-21 22-16,0-21 0,21 21 0,-21-1 15,21 22-15,0 0 0,-21 22 16,0 20-1,22-21-15,-1 21 0,-21-20 16,0 20-16,21 0 0,0-21 0,0 22 0,0-1 16,-21-21-16,43 22 15,-22-1-15,0-42 0,21 21 16,-20 0-16,-1 0 0,21-21 0,-21 0 16,22 0-16,-22 0 0,21 0 0,0 0 15,-20 0-15,20 0 0,0 0 16,-21-21-16,22 0 0,-22 0 0,0 0 15,0 0-15,0-1 0,1-20 16,-22 21-16,21-21 0,-21 20 16,0-20-16,0 21 0,0-21 0,0 20 15,-21-20-15,-1 21 0,1 21 0,0-21 16,0 21-16,0 0 0,0 0 16,-1 0-16,1 21 0,0-21 0,0 21 15,-21 0-15,20 22 0,1-22 16,0 21-16,0 22 0,0-43 15,0 0-15,21 0 0,-22 21 0,22-20 16,0-1-16,0 0 16,0 0-1,22-21-15,-1 0 0,0 0 16,0 0-16,0 0 0,0-21 16,1 21-16,-1-21 0,0 21 0,0-21 15,0-1-15,0 1 0,1 0 16,20-21-16,-42 21 0,21-1 15,-21 1-15,21 0 0,-21 0 16,0 0-16,0 42 31,0 0-31,0 0 0,0 0 16,0 1-16,0-1 0,0 0 0,0 0 16,21 43-16,-21-43 15,22 0-15,-1 0 16,0 0-16,0-21 0,0 21 15,22-21-15,-1 0 16,0 0-16,-21 0 0,22-21 0,-22 21 16,21-21-16,-21 0 0,1 0 0,-1 0 15,0-1-15,0 1 16,0 0-16,-21 0 0,21 0 0,-21 0 0,0-22 16,0 22-16,0 42 31,-21 0-31,21 1 0,0-1 15,0 0-15,0 0 16,0 21-16,0-20 0,0-1 0,-21 0 16,21 0-16,0 0 0,0 0 15,0 1-15,-21-1 0,21 0 16,-21-21-16,21-21 31,0 0-31,0-1 0,0 1 16,21 0-16,0 0 0</inkml:trace>
  <inkml:trace contextRef="#ctx0" brushRef="#br0" timeOffset="142868.19">22183 16849 0,'21'-21'0,"-42"42"0,42-64 0,0 22 16,0 21-16,-21-21 0,0 42 31,0 0-31,0 1 0,0 20 15,0-21-15,0 21 0,-21 1 16,0-1-16,21-21 0,-21 22 0,-1-1 16,1 0-16,0-21 0,0 22 0,0-22 15,0 0-15,-1 21 0,1-20 16,21-1-16,-21 0 0,42-21 31,0 0-31,1 0 16,-1 0-16,0 0 0,0 0 0,0-21 15,0 0-15,1-1 0,-22 1 16,21 0-16</inkml:trace>
  <inkml:trace contextRef="#ctx0" brushRef="#br0" timeOffset="143036.09">22098 17060 0,'0'0'0,"-21"0"0,42 0 31,0 0-16,0 0-15,0 0 16,1 0-16,-1 0 0,0 0 16,21 0-16,-21-21 0,1 21 0,20 0 15,-21-21-15,0 21 0,22 0 16</inkml:trace>
  <inkml:trace contextRef="#ctx0" brushRef="#br0" timeOffset="146443.65">24130 16743 0,'0'-21'0,"0"42"0,0-63 16,0 20-16,0 1 0,0 0 16,0 0-16,-21 0 0,0 0 15,-1 21-15,-20 0 0,21 0 16,0 0-16,-22 0 0,22 0 16,-21 0-16,0 0 0,-1 21 0,22 0 15,-21 0-15,-1 21 0,22 1 16,-21-1-16,21 22 0,0-22 0,-1 21 15,1 1-15,0-22 0,21 22 16,0-1-16,0-20 0,0-1 0,0 0 16,0 1-16,0-1 0,21 0 15,0-21-15,22 22 0,-22-22 0,21 0 16,-21-21-16,22 0 0,-1 0 0,0 0 16,1 0-16,-1 0 0,0-21 15,1 21-15,-1-21 0,22-22 0,-22 22 16,0 0-16,-21-21 0,22 21 15,-22-22-15,0 1 0,0 0 16,-21-1-16,0 1 0,0-22 0,0 22 16,0-64-16,0 43 15,-21 20-15,0-20 0,0 21 0,0-1 16,-22 22-16,22 0 0,-21 0 16,21 0-16,-22 21 0,22 0 0,-21 0 15,-1 21-15,-20 42 16,21-20-16,20-1 0,1 21 0,0 1 15,0-1-15,0-20 0,21 20 0,0 1 16,0-22-16,0 22 0,0-22 16,0 0-16,21 1 0,21-1 15,1 0-15,-22-42 0,21 21 16,0-21-16,1 0 0,-1 0 16,0 0-16,1 0 0,-22 0 0,21-21 15,1 21-15,-1-21 0,21-42 16,-20 41-16,-1 1 0,22-42 15,-43 20-15,21 1 16,-21 21-16,22 0 0,-22-22 0,0 43 16,21-21-16,-21 21 0,1 0 15,-1 0-15,-21 21 16,0 1-16,0-1 0,0 0 0,0 0 16,0 0-16,0 0 15,0 1 1,0-44 15,0 1-15,0 0-16,0 0 15,0 0-15,0 0 0,0-1 0,-21 1 16,21 0-16,-22 0 0,1 0 0,21 0 16,0-1-16,-21 22 0,0 0 15,0 0-15,0 0 0,-1 22 16,1 20-16,0-21 0,0 21 15,0-20-15,0 20 0,21 0 16,0 1-16,-22-22 0,22 21 0,0-21 16,0 22-16,0-22 0,0 0 15,43 42-15,-22-41 16,0-1-16,21-21 0,-20 0 16,20 0-16,-21 0 0,21 0 0,-20 0 15,20 0-15,0-21 0,-21-1 16,22 1-16,-22 21 0,21-42 15,1 21-15,-22 0 0,21-22 0,-21 22 0,22-21 16,-22 21-16,21-1 0,-21-20 16,0 21-16,1 21 0,-1-21 0,0 21 15,0 0-15,-21 21 16,0 0 0,0 0-16,0 0 15,0 1-15,0-1 0,0 0 16,0 0-16,0-42 47,0 0-32,0 0-15,0-1 0,0 1 16,0 0-16,0 0 0,0 0 16,0 0-16,0-1 0,-21 22 31,0 0-31,0 22 15,-1-22-15,1 21 0,21 0 0,-21 21 16,0-21-16,0 1 0,0 20 16,21-21-16,0 0 0,-22 43 15,22-43-15,0 0 0,0 0 16,0 0-16,0 1 0,43-1 16,-1 0-16,-21-21 0,0 0 15,22 0-15,-22 0 0,21 0 0,1 0 16,-22 0-16,21-21 0,0 21 0,-20-21 15,20-1-15,-21 22 16,0-21-16,22-21 0,-22 21 0,0 0 16,0-22-16,0 22 0,0 0 15,22-64-15,-43 64 16,0 0-16,0 42 31,0 0-31,-21 0 0,-1 1 0,1-1 16,21 0-16,0 21 0,-21-21 15,21 1-15,-21-1 0,21 0 0,0 0 16,0 0-16,0 0 0,0 1 0,0-1 16,21-21-1,0 21-15,0-21 0,22 0 16,-22 0-16,0 0 16,0 0-16,22-21 0,-22 21 0,0-21 15,0-1-15,0 1 0,22 0 16,-22 0-16,0 0 0,0 0 0,43-43 15,-64 43-15,0 0 16,21 21-16,-21 21 31,-21 0-31,21 0 0,-22 0 16,22 1-16,0-1 0,-21 0 0,0-21 16,21 21-16,0 0 0,0 0 15,0 1-15,0-1 16,21-21-1,0 0-15,22 0 16,-22 0-16,0 0 0,21 0 0,-20 0 16,-1 0-16,21-21 0,-21-1 15,0 1-15,1 0 0,20 0 0,-21 0 16,0 0-16,0-22 0,1 22 16,-1 0-16,0 0 0,-21 0 15,21 21-15,-21-22 0,21 22 0,-21 22 31,0-1-15,-21 0-16,21 0 0,-21 0 16,21 22-16,0-22 0,0 0 0,0 0 15,0 0-15,0 0 0,0 1 16,0-1-16,0 0 0,0 0 16,21-21-16,0 0 0,0 21 0,22-21 15,20 0 1,-42 0-16,22 0 0,-1 0 0,-21 0 0,22-21 15,-1 0-15,-21 0 16,21 0-16,-20-1 0,20 1 0,-21 0 0,0 0 16,0-21-16,1 20 15,-22-20-15,0 0 0,0 21 0,0-22 16,0 22-16,0-21 0,-22 21 0,22-1 16,-21 1-16,-21 21 0,21 0 15,0 0-15,-22 0 0,22 21 0,-42 22 16,41-22-16,1 0 15,0 21-15,0-20 0,0 20 16,21-21-16,-21 21 0,21-20 0,0 20 16,0-21-16,0 0 0,0 0 0,21 1 15,21-1-15,-21-21 16,0 0-16,1 0 0,-1 0 0,0 0 16,0 0-16,21 0 0,-20-21 0,-1-1 15,0 1-15,0 21 16,0-21-16,0-21 0,1 21 0,-1-1 15,0 1-15,0-21 0,0 21 16,-21 0-16,0-1 0,21 1 0,-21 0 16,0 42-1,0 0-15,0 1 16,-21-1-16,21 0 0,0 0 0,0 0 16,0 0-16,-21 1 0,21-1 15,0 0-15,0 0 0,0 0 16,21 0-16,0-21 0,1 0 15,20 0-15,-21 0 0,21 0 0,-20 0 16,-1 0-16,21 0 16,-21 0-16,0-21 0,1 0 0,-1 0 15,0 0-15,0 0 0,0-1 0,-21 1 16,21 0-16,1-21 0,-22 21 16,21-22-16,-21 64 31,0 1-31,-21-1 0,21 0 15,0 0-15,-22 0 0,1 0 16,21 1-16,-21-1 0,21 0 0,0 0 16,0 0-16,21-21 47,0 0-32,-21-21-15,22 21 0,-1-21 0,0 0 16,0 21-16,0-21 0,0-1 0,1 1 15,-1 0-15,21 21 16,-21-21-16,0 0 0,1 21 0,-1 0 0,21 0 16,-21 0-16,0 0 0,1 42 15,-1-21-15,-21 0 16,0 1-16,0-1 16,0 0-16,0 0 0,21-21 15,-21 21-15,0 0 0,21-21 16,-21 22-16,21-22 0,0 0 15,1-22 1,-22 1-16,21 21 16,-21-21-16,21 0 0,0 0 15,-21 0-15,21-1 0,0 1 16,1 0-16,-1 0 0,0 0 16,0 0-16,0-1 0,22 1 0,-22 0 15,0 0-15,0 21 0,0 0 0,22-21 16,-22 21-1,-21 21 1,0-42 47,-21 21-48,-1 0 1,1 0-16,0 21 15,0-21-15,0 21 0,21 0 16,-21 0-16,-1 1 0,1-1 0,21 21 16,-21-21-16,21 0 0,0 1 15,0-1-15,0 0 0,0 0 16,0 0-16,0 0 0,21 1 16,0-1-16,1-21 0,41 21 15,-42-21-15,22 0 0,-22 0 16,21 0-16,-21 0 0,22 0 15,-22 0-15,0-21 0,21 0 0,-21-1 16,22 1-16,-22 0 0,0 0 16,43-43-16,-43 43 0,0-21 15,0 21-15,-21 0 0,0-1 16,0 1-16,0 0 0,-42 21 16,21 0-16,-1 0 0,1 21 15,0 0 1,21 1-16,-21-1 0,21 21 0,0-21 15,0 0-15,0 1 0,0-1 16,0 0-16,0 0 0,21 0 16,0-21-16,0 0 15,1 0-15,-1 0 16,0 0-16,0 0 0,0 0 16,0 0-16,-21-21 0,22 21 15</inkml:trace>
  <inkml:trace contextRef="#ctx0" brushRef="#br0" timeOffset="146667.51">29379 17505 0,'0'0'0,"-21"-21"0,21 0 16,0-1-16,0 1 15,0 0-15,0 0 16</inkml:trace>
  <inkml:trace contextRef="#ctx0" brushRef="#br0" timeOffset="-122829.15">26416 2201 0,'21'0'63,"-21"22"-63,21-22 15,-21 21-15,21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6:41:30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889 0,'0'0'0,"-21"0"0,21-21 16,0 0-16,0 0 0,0-1 15,0 1 1,21 21 0,0 0-16,1 0 15,20 0-15,-21 0 0,21 0 16,-20 0-16,20 0 0,0 0 0,1 0 15,-1 0-15,-21 0 0,21 0 16,-20 0-16,20 0 0,-63 0 31,0 0-15,-22 21-16,1-21 0</inkml:trace>
  <inkml:trace contextRef="#ctx0" brushRef="#br0" timeOffset="527.69">1143 868 0,'0'21'0,"0"-42"0,0 63 0,0-21 16,0 1-16,0 20 0,0-21 15,0 0-15,-21 22 0,0-22 0,21 21 16,-22-21-16,1 22 0,21-22 15,-21 0-15,0 0 0,21 0 16,0 0-16,0 1 0,-21-1 0,21 0 31,-21-21-31,21-21 32,0 0-32,21-1 0,0 22 15,-21-21-15,21 21 16,0-21-16,0 21 0,1-21 0,-1 21 15,21 0-15,0 0 0,-20-21 16,20 21-16,0 0 0,1 0 0,-1 0 16,-21 21-16,21-21 0,-20 21 15,-1 0-15,0 22 0,-21-22 16,0 21-16,0-21 0,-21 22 0,-22-1 16,22 0-16,-21-21 0,0 22 15,-1-1-15,1-21 0,0 0 0,-43 22 16,64-43-1,-22 0-15,22 0 0,0 0 0,0 0 0,0 0 16,0 0-16,21-21 0,0-1 16,-22 1-16,22 0 15,0 0-15,0 0 0,0 0 16,0-1-16,0 1 0,22 21 16,-1 0-16,0-21 0,0 21 15,0 0-15,0-21 0</inkml:trace>
  <inkml:trace contextRef="#ctx0" brushRef="#br0" timeOffset="724.86">2117 1418 0,'0'0'0,"-22"0"31,1 0-15,21 21 0</inkml:trace>
  <inkml:trace contextRef="#ctx0" brushRef="#br0" timeOffset="1267.55">3175 1291 0,'0'0'0,"-21"0"0,21-21 0,0 0 0,0 0 16,0 0-16,0-1 0,0-20 16,0 21-16,0 0 0,21 0 15,0 21-15,0-22 0,0 1 16,1 0-16,20 21 0,0 0 0,-21 0 16,43 0-16,-22 0 0,1 0 15,20 21-15,-21 0 0,43 43 16,-43-43-16,1 21 0,-22 1 15,0-1-15,0 0 0,-21 1 0,0-1 16,0 0-16,0-20 0,-21 20 0,0 0 16,0-21-16,-22 1 0,1 20 15,21-21-15,0-21 16,21-21 0,0 0-16,0 0 15,0-1-15,0 1 0,21 0 16,0-42-16,0 20 0,-21 1 15,21 21-15,1-22 0,-1 1 0,-21 21 16,21-21-16,0 20 0,0-20 16,0 42-16,1-42 0,-1 42 15,0 0-15,0 0 0,0 0 16,0 0-16,1 0 0,-22 21 16,21 0-16</inkml:trace>
  <inkml:trace contextRef="#ctx0" brushRef="#br0" timeOffset="1621.81">4191 1482 0,'0'0'16,"21"0"-16,0 0 0,0-21 16,1 21-16,-1-22 0,0 1 15,21 0-15,-21 0 0,1 0 0,20 0 16,-21-22-16,0 22 0,0 0 15,1 0-15,-22 0 0,0-1 0,0 1 16,0 0-16,0 0 0,-22 21 16,-20 0-16,21 0 0,0 0 15,-22 0-15,22 21 0,0 0 0,-21 0 16,21 22-16,-1-22 0,1 21 16,0-21-16,21 22 0,0 20 15,0-20-15,0-22 0,0 0 16,0 21-16,0-21 0,21 1 0,0-1 15,1-21-15,-1 21 0,21-21 16,-21 0-16,22 0 0,-22 0 0,21 0 16,0 0-16,1-21 0,20 21 15,-20-21-15,-1-1 0,21 1 0,-20-21 16,-1 21-16</inkml:trace>
  <inkml:trace contextRef="#ctx0" brushRef="#br0" timeOffset="2257.44">5080 1164 0,'0'0'0,"21"-21"0,-21 0 0,0 0 15,0 42 1,0 0 0,0 21-16,0-20 0,0-1 15,-21 21-15,21-21 0,0 22 0,0-22 16,0 21-16,0-21 0,0 0 16,0 22-16,0-22 0,0 0 0,-21 0 15,21 0-15,0 1 16,0-1-16,0 0 0,-21-21 31,21-21-31,0 0 16,0-1-16,-22 1 0,22 0 0,0 0 15,0-21-15,0-1 0,0 22 16,0-21-16,22-1 0,-1 1 0,21-43 16,-21 43-16,0 0 0,1 21 15,-1-1-15,0 1 0,0 0 16,43 21-16,-43 0 0,21 21 15,-21 0-15,0 1 0,22 20 16,-22-21-16,0 21 0,21 1 0,-20-22 16,-22 21-16,21-21 0,-21 22 15,0-22-15,21 21 0,-21-21 16,0 1-16,0-1 0,0 0 16,-21-21-1,0-21-15,-1 0 16,22-1-16,0 1 0,0 0 15,0-21-15,0 21 0,0-22 16,22 22-16,-1-21 0,21-1 0,-21 22 16,0-21-16,1 21 0,-1 0 15,21-1-15,-21 22 0,0 0 0,43 22 16,-43-1-16,0 0 16,-21 21-16,21-21 0,-21 22 15,0-1-15,22 0 0,-22-20 0,0 20 16,0-21-16,0 21 0,0-20 15,0 20-15,0-21 0,0 0 0,0 0 16,-22 22-16,22-22 0,-21-21 16,21 21-16,0-42 31,21 0-31,1 0 16</inkml:trace>
  <inkml:trace contextRef="#ctx0" brushRef="#br0" timeOffset="2693.2">6329 1249 0,'0'0'0,"21"-21"0,0 0 16,0-1-16,-21 1 0,-21 21 31,21 21-15,-21 22-16,0-22 16,0 0-16,21 21 0,0-20 0,-22 20 15,22 0-15,-21-21 0,21 22 0,0-1 16,0-21-16,0 22 0,0-22 15,0 21-15,0-21 0,0 0 0,21 1 16,22-22-16,-22 0 0,21 21 16,-21-21-16,22 0 0,-1 0 0,0-21 15,64-43 1,-63 43-16,-22 0 0,0 0 16,0-22-16,-21 1 0,0 0 0,0-1 15,0 1-15,0 0 0,-21-1 0,-21 1 16,20 0-16,-20 20 0,0 1 15,-1 0-15,1 21 0,0 0 0,-1 0 16,1 0-16,0 21 0,21 0 16,-22 22-16,22-22 0,0 21 0,0-21 15,0 22-15,21-1 0,0 22 16,0-43-16,0 21 0,21 0 16,-21-20-16,42-1 0,0 42 15,-20-42-15,20 1 16,0-1-16,1-21 0,-1 0 0,0 0 15,43 0-15,-43 0 0,1 0 16</inkml:trace>
  <inkml:trace contextRef="#ctx0" brushRef="#br0" timeOffset="3036">7027 1524 0,'0'0'0,"21"-42"16,43-106 0,-64 105-16,21 22 0,-21 0 0,0 0 15,21 21-15,-21 21 16,0 21-1,0-21-15,21 1 0,-21 20 0,0-21 16,0 21-16,22 1 0,-22-22 16,0 21-16,0 1 0,0-22 0,0 21 15,0-21-15,21 0 0,-21 1 16,21-1-16,0-21 16,0 0-16,0 0 0,1-21 15,-1-22 1,0 22-16,-21 0 0,21-21 0,0-1 15,0 22-15,-21-21 0,22-1 16,-1-20-16,-21 21 0,21 20 0,0-20 16,-21 21-16,21 0 0,-21 0 0,21-1 15,1 22-15,-22 22 16,0-1 0,0 0-16,0 0 15,0 0-15,0 0 0,0 1 16</inkml:trace>
  <inkml:trace contextRef="#ctx0" brushRef="#br0" timeOffset="3380.15">7620 1566 0,'0'0'0,"63"22"32,-41-22-32,-1 0 0,21 0 0,-21 0 0,22-22 15,-1 1-15,0 21 0,1-21 16,41-21-16,-41 21 15,-22-1-15,21 1 0,-21 0 0,0-21 16,1 21-16,-22-1 0,21-20 16,-21 21-16,0 0 0,0 0 0,-21 21 15,-1 0-15,1 0 0,-21 0 16,21 0-16,-22 0 0,1 21 0,0 0 16,21 21-16,-22-21 0,1 22 0,21-22 15,0 21-15,-1 1 0,1-1 16,21-21-16,0 21 0,0 22 15,0-22-15,0-21 0,21 1 16,1-1-16,-1 0 0,0-21 16,21 0-16,-21 21 0,22-21 0,-1 0 15,0 0-15,1 0 0,-1-21 0,22 0 16,-22 0-16,0 21 0,22-22 16</inkml:trace>
  <inkml:trace contextRef="#ctx0" brushRef="#br0" timeOffset="3668.99">9313 974 0,'0'0'0,"0"-21"0,0-1 0,0 1 0,0 0 16,0 0-16,-21 21 15,0 0-15,0 21 0,0 0 16,-1 22-16,1-22 0,0 21 0,0 22 15,0-22-15,0 0 0,21 1 16,-22 20-16,1-21 0,21 1 16,0-1-16,0 0 0,0 1 0,0-1 15,0 0-15,0-20 0,0 20 0,21-21 16,-21 0-16,22 0 0,-1 1 0,21-22 16,-21 0-16,22 0 15,-22 0-15,0 0 0,21 0 16,-21-22-16,22 1 0</inkml:trace>
  <inkml:trace contextRef="#ctx0" brushRef="#br0" timeOffset="3967.82">10012 931 0,'0'0'0,"21"-42"0,-21 21 0,0-21 16,0 20-16,0 1 0,21 21 0,0 0 15,0 21 1,1 1-16,-1 20 0,21 43 15,0-43-15,-20 0 0,20 22 16,-21-22-16,0 22 0,0-22 16,-21 21-16,0-20 0,0-1 0,0 0 15,0 1-15,0-1 0,-21 0 0,0 1 16,-21-1-16,21-21 0,-22 22 16,1-22-16,0 0 0,-1 0 0,22 0 15,-21-21-15,-1 21 0,22-21 0,0 0 16,0 0-16,0 0 0,0 0 15,-1 0-15,44 0 32,20-21-32</inkml:trace>
  <inkml:trace contextRef="#ctx0" brushRef="#br0" timeOffset="4572.47">11832 1736 0,'-127'-64'32,"106"64"-32,0 0 15,-22-21-15,1 21 0,21 0 16,-21-21-16,20 21 0,-20 0 0,21 0 15,0 0-15,0 0 0,-1 0 0,44 0 32,-1 0-32,21 0 15,0 0-15,1 0 0,20 0 16,1 0-16,-1 0 0,22 0 16,0 21-16,-1-21 0,1 0 0,0 0 0,-1 0 15,-20 0-15,20 0 0,-20 0 16,-22 0-16,22 0 0,-22 0 0,0 0 15,-20 0-15,-1 0 0,0-21 16,-21 0-16,0 0 16,0-1-16,0 1 0,-21 21 15,0-21-15,-22 0 0,22 21 0,0-21 16,0 21-16,0 0 0,-1 0 16,1-21-16,42 21 31,1 0-31,-1 0 15,0 0-15,21 0 0,-21 0 0,22 0 16,-22 21-16,0 0 0,0-21 16,0 21-16,-21 0 0,0 22 0,0-22 15,0 21-15,0-21 0,0 22 16,-21-1-16,-21 0 0,21-21 16,-22 22-16,22-22 0,-63 42 15,62-41-15,-20-1 0,21 0 0,-21 0 16,20-21-16,22 21 0</inkml:trace>
  <inkml:trace contextRef="#ctx0" brushRef="#br0" timeOffset="7350.88">14245 974 0,'21'0'16,"0"0"0,1 0-16,-1 0 15,-21-21-15,21-1 0,0 22 0,0-21 16,-21 0-16,0 0 0,21 21 16,-21-21-16,0 0 0,0-1 15,-21 1-15,0 0 0,0 21 16,-21 0-16,20 0 0,-20 0 15,0 0-15,-1 0 0,1 21 0,0 22 16,-1-22-16,1 21 0,0 0 16,-1 1-16,1 20 0,21-20 0,-21 20 15,20-21-15,1 22 0,0-22 16,0 1-16,0 20 0,21-21 16,-21 1-16,21-1 0,0 0 0,0-20 15,0 20-15,21-21 0,0 0 0,0 0 16,0 1-16,0-1 0,22-21 0,-22 0 15,21 21-15,85-21 16,-84 0-16,-22 0 16,21-21-16,0 21 0,1-21 0,-1-1 15</inkml:trace>
  <inkml:trace contextRef="#ctx0" brushRef="#br0" timeOffset="8151.42">14647 1397 0,'0'-21'0,"0"42"0,0-63 0,0 21 0,0-1 16,0 1-16,0 0 0,-21 21 15,-21-21-15,21 21 0,-22 0 16,22 0-16,-21 0 0,21 21 16,-22 0-16,22 0 0,-21 1 15,21 20-15,-22-21 0,22 21 0,0-20 16,0 20-16,0 21 16,21-20-16,0-22 0,0 21 0,0-21 15,0 1-15,0-1 0,21 0 0,0-21 16,0 0-16,0 0 0,0 0 15,22 0-15,-22 0 0,42-21 16,-20 0-16,-22-1 0,21 1 16,-21 0-16,1-21 0,-1 21 15,21-22-15,-42 22 0,21-21 0,0 21 16,-21-22-16,0 22 0,0 0 0,22 0 0,-22 0 16,0 42 15,0 0-31,0 0 0,0 21 15,0-20-15,0-1 0,0 21 16,0-21-16,0 22 0,21-1 16,-21-21-16,21 0 0,0-21 15,-21 21-15,21-21 0,0 0 0,1 0 16,20 0-16,-21 0 0,21 0 0,-20 0 16,20 0-16,-21-21 15,0 0-15,0 0 0,1 0 0,-1 0 0,0-1 16,0 1-16,-21 0 0,0 0 0,0 0 15,0 0-15,0-1 16,0 1-16,0 42 31,0 1-31,0-1 0,0 0 16,0 0-16,-21 21 0,21-20 0,-21-1 16,0 42-16,21-42 0,0 1 15,0-1-15,-22 0 16,22-42 15,0 0-31,0-1 0,0-20 16,0 21-16,0 0 0,0 0 15,22-1-15,-1-20 0,0 21 16,0-21-16,21 20 0,-20 1 16,20-21-16,0 21 0,64-22 15,-64 22-15,1 21 0,-1 0 16,0 0-16,1 0 0,-22 21 0,21 1 15,-21-1-15,1 0 0,-1 0 16,-21 21-16,0-20 0,0 20 0,0 0 16,0-21-16,0 22 0,0 20 15,-21-42-15,21 1 0,-22 20 16,1-42-16,21 21 0,-21 0 16</inkml:trace>
  <inkml:trace contextRef="#ctx0" brushRef="#br0" timeOffset="8740.1">17081 1482 0,'0'0'16,"0"-21"-16,-21 21 0,21-22 0,0 1 0,0 0 15,0 0-15,0 0 0,0 0 16,21-1-16,1 1 0,-1 21 0,0-21 16,0 21-16,0 0 0,0-21 15,22 21-15,20 0 0,-20 21 16,-22 0-16,21 0 0,0 1 16,-20 20-16,-1 0 0,0 1 15,0-22-15,-21 42 0,0-42 0,0 22 16,0-1-16,0 0 0,-21 1 15,0-22-15,0 0 0,-1 0 0,1 0 16,21 1-16,-21-22 0,21-22 31,0 1-31,0 0 0,0 0 16,0 0-16,0 0 0,21-22 0,-21 1 16,21 21-16,1-22 0,-1 1 15,0 0-15,0 21 0,0-22 16,0 22-16,1 0 0,-1 0 15,0 0-15,0-1 0,0 22 0,0 0 16,1 0-16,-1 0 16,-21 22-16,21-22 15,-21 21-15,0 0 0,21 0 16</inkml:trace>
  <inkml:trace contextRef="#ctx0" brushRef="#br0" timeOffset="9049.94">17822 1524 0,'0'0'15,"21"21"-15,-21 0 0,22 1 0,-22-1 0,21 0 31,0-21-31,0 0 0,0 0 16,0 0-16,22 0 0,-22 0 16,0-21-16,21 0 0,-20 21 0,20-22 15,0 1-15,-21 0 0,1 0 0,20 0 16,-21 0-16,-21-1 0,0 1 16,0 0-16,0 0 0,0 0 15,-21 21-15,0 0 0,0 0 16,-22 0-16,22 21 0,-21 0 0,-1 0 15,-20 22-15,42-1 0,0-21 16,-1 21-16,1-20 0,21 20 16,0-21-16,0 21 0,0-20 0,0-1 15,21 0-15,1 0 0,-1 0 16,21-21-16,-21 0 0,22 21 16,20-21-16,-21 0 0,64 0 15,-63-21-15,20 21 0,-21-21 16,1 0-16,20 0 0,-20 0 0</inkml:trace>
  <inkml:trace contextRef="#ctx0" brushRef="#br0" timeOffset="9674.59">18817 1397 0,'0'-21'0,"0"42"0,0-63 0,0 21 15,0 42 1,0 0 0,0 0-16,0 21 0,0-20 0,0-1 15,0 21-15,0-21 16,0 0-16,0 22 0,0-22 0,0 0 15,0 0-15,0 0 0,0 1 0,0-1 16,0 0 0,-21-21-16,0 0 15,0 0-15,21-21 16,0 0-16,-22-1 0,22 1 16,0 0-16,0 0 0,0-21 0,0 20 15,0-20-15,0 21 0,22-21 16,-1-1-16,85-63 15,-85 85 1,21 21-16,-21 0 0,22 0 0,-1 0 16,-21 0-16,0 0 0,22 0 0,-22 21 15,0 22-15,0-22 0,0 0 16,0 0-16,1 22 0,-22-22 0,0 42 16,0-42-16,0 1 0,0-1 15,0 0-15,0 0 0,-43-21 16,22 0-16,0 0 15,0 0 1,21-21-16,0 0 0,0 0 16,0-1-16,0 1 0,42 0 15,-21 0-15,0-21 0,22 20 16,-22-20-16,21 0 0,22 21 0,-22-22 16,0 22-16,1-21 0,-1 42 15,0-21-15,1 21 0,-1 0 0,-21 0 16,0 21-16,-21 0 0,0 21 0,0-21 15,0 22-15,0-1 0,-21 0 16,0-20-16,0 20 0,-21 21 16,20-20-16,22-22 0,-21 21 15,0-21-15,0 1 0,0-1 16,21 0-16,21-21 31,0 0-31,0-21 16,22 0-16,-1-1 0,0 1 0</inkml:trace>
  <inkml:trace contextRef="#ctx0" brushRef="#br0" timeOffset="10107.34">20447 1207 0,'0'0'0,"0"-22"0,-21 22 16,0 0-16,-1 0 0,1 0 15,-21 0-15,21 22 0,-22-1 0,1 0 16,0 0-16,21 0 0,-22 22 0,22-1 15,-21 0-15,21 1 16,-1-1-16,1 0 0,0 1 0,21 20 16,0-21-16,0-20 15,0 20-15,21-21 0,0 0 0,1-21 16,20 21-16,-21-21 0,0 0 0,22 0 16,-1 0-16,-21 0 0,21-21 15,-20 0-15,20 0 0,0 0 0,1-43 16,-1 22-16,-21 0 15,0-1-15,-21-20 0,0 20 0,0-20 16,0 21-16,0-22 0,0 22 0,0-1 16,-21 1-16,0 21 0,-21 0 15,20 21-15,-20 0 0,0 0 16,-1 0-16,1 21 0,0 0 16,-1 21-16,1 1 0,0-22 0,21 21 15,-22 1-15,1 41 0,21-63 16,21 22-16,0 20 15,0-20-15,0-22 0,21 21 0,21-21 16,-21 0-16,22 1 0,-22-1 16,21-21-16,1 0 0,-1 0 0,0 0 15,1 0-15,-1 0 0</inkml:trace>
  <inkml:trace contextRef="#ctx0" brushRef="#br0" timeOffset="10824.93">20934 1376 0,'0'-21'0,"0"42"0,0-63 16,0 20-16,0 1 16,0 42-1,0 1 1,0-1-16,0 0 0,0 21 16,0-21-16,0 22 0,0-22 0,0 21 15,0 1-15,0-22 0,0 21 16,0-21-16,0 22 0,0-22 15,0 0-15,0 0 0,0 0 0,0 0 16,21-21 0,0 0-16,0 0 0,0 0 0,1-21 15,-1 21-15,0-21 0,0 0 16,0-21-16,0 20 0,1-20 16,-1 0-16,0 21 0,0-22 0,21 1 15,-20 21-15,-1 0 0,0-1 16,0 1-16,0 0 0,0 21 0,1 0 15,-1 0-15,-21 21 16,0 0 0,0 1-16,0-1 0,0 0 0,-21 0 15,21 0-15,-22 0 0,22 1 16,0-1-16,0 0 0,0 0 16,0 0-16,0 0 0,0 1 15,22-1 1,-1-21-16,0 0 0,0 0 0,21 0 15,-20 0-15,20 0 0,-21 0 16,21 0-16,1-21 0,-1 21 16,0-22-16,-20 1 0,20 0 0,21-42 15,-20 20-15,-22 22 16,0-21-16,0 21 0,0-1 0,-21-20 16,0 21-16,0 0 0,-21 21 15,0 0-15,0 0 16,0 0-16,0 21 0,-22 0 15,22 0-15,0 0 0,0 1 16,0-1-16,-1 0 0,22 21 0,0-21 16,0 1-16,0-1 0,0 21 0,0-21 15,0 0-15,0 1 0,0-1 16,0 0-16,22-21 0,-1 21 16,0-21-16,0 21 0,0-21 15,0 0-15,1 0 0,-1 0 16,0 0-16,0 0 0,0 0 0,22-21 15,-1 0-15,-21 0 16,21 21-16,1-21 0</inkml:trace>
  <inkml:trace contextRef="#ctx0" brushRef="#br0" timeOffset="11808.36">23326 1376 0,'0'0'0,"0"-21"16,0 0-1,0-1-15,0 1 16,0 0-16,0 0 0,0 0 15,0 0-15,0-1 16,-22 22-16,1 0 0,0 0 16,0 0-16,-21 0 0,20 0 15,-20 22-15,0-1 0,21 0 0,-22 0 16,1 21-16,21-20 0,-43 41 16,43-42-16,21 22 15,0-22-15,0 0 0,0 0 0,0 0 16,21 0-16,0 1 0,1-1 15,-1-21-15,21 0 0,-21 0 0,0 0 16,22 0-16,-1 0 0,-21 0 0,22 0 16,-22-21-16,0-1 0,21 1 15,-21 0-15,1 0 0,-1-21 0,0 20 16,0 1-16,-21-21 16,21 21-16,0-22 0,-21 22 0,22 0 0,-22 42 31,-22 0-31,1 1 15,21-1-15,0 0 0,-21 42 16,21-41-16,0-1 16,0 0-16,0 21 0,0-21 0,21 1 15,0-1-15,1 0 0,-1-21 0,0 21 16,21-21-16,-21 0 0,1 0 16,20 0-16,0 0 0,-21 0 0,22 0 15,-22-21-15,0 0 0,21 0 16,-20-1-16,20 1 0,-21 0 0,0-21 15,22 21-15,-22-22 0,0 22 16,0 0-16,0 0 0,0 0 16,-21-1-16,0 44 15,-21-22 1,0 21-16,0 0 0,0 21 0,0-21 16,-1 1-16,1-1 0,0 21 15,21-21-15,-21 0 0,0 1 0,0-1 16,21 0-16,0 0 0,-22 0 0,1 0 15,0-21 1,21-21 0,0 0-1,0 0-15,0 0 0,21-43 16,0 22-16,1 21 0,20-22 16,0 1-16,22 0 0,-22-1 15,22 1-15,-22 21 0,21-21 16,-20 20-16,20 22 0,1 0 15,20 0-15,-20 0 0,-1 0 0,1 22 16,-1-1-16,-20 21 0,-22-21 16,21 22-16,-42-1 0,0-21 0,0 21 15,0 1-15,-42 20 0,21-42 16,0 1-16,-22 20 0,22-21 16,0 0-16,-21 0 0,20 1 0,-20-22 15,21 21-15,0 0 0,-22-21 0,22 21 16,-106 0-1,64-21-15</inkml:trace>
  <inkml:trace contextRef="#ctx0" brushRef="#br0" timeOffset="12824.78">1418 2900 0,'0'0'0,"0"-21"0,0 0 16,0-1-16,0 1 0,0 0 15,0 0-15,0 0 0,0 0 16,-21 21-16,0 0 16,0 0-16,-1 0 0,1 0 0,0 21 15,0 0-15,-21 0 0,20 21 16,1 1-16,0-1 0,-21 0 15,21 22-15,-1-1 0,1 1 0,21-22 16,0 22-16,0-1 0,0 1 16,0-22-16,0 0 0,0 1 15,21-22-15,22 0 0,-22 0 0,21 0 16,22-21-16,-22 0 0,64 0 16,-43-21-16,-20 0 0,20 0 15,-20 0-15,20-22 0,22-41 16,-43 41-16,-21 1 0,22 0 15,-43-22-15,0 22 0,0 0 16,0-22-16,0 22 0,0-22 0,-22 22 16,-20 0-16,21-1 0,-21 1 15,-1 21-15,1 0 0,0 21 0,-1 0 16,1 0-16,0 0 0,-1 21 16,22 0-16,-21 0 0,-1 0 0,22 0 15,0 22-15,0-22 0,21 21 16,0-21-16,0 1 0,0 20 15,0-21-15,21 0 0,64 0 16,-64-21-16</inkml:trace>
  <inkml:trace contextRef="#ctx0" brushRef="#br0" timeOffset="13727.26">2371 2667 0,'0'-21'15,"0"42"-15,-22-21 16,1 21 0,21 22-16,-21-1 0,21 0 15,0 1-15,-21-1 0,21 21 16,-21-20-16,21 20 0,-21-20 0,21 20 16,0-21-16,0 1 0,0-1 15,0 0-15,0 1 0,0-22 16,0 0-16,0 0 0,0 0 0,0-42 31,0 0-31,0 0 16,0 0-16,0 0 0,0-22 15,21 1-15,0 21 0,0-22 0,0 22 16,0-21-16,1 21 0,20 0 16,-21-1-16,21 1 0,1 0 15,41 21-15,-41 0 0,-22 0 16,21 21-16,-21 0 0,22 22 15,-22-22-15,0 0 0,-21 0 16,0 22-16,0-22 0,0 0 16,-21 0-16,0 21 0,0-20 0,-22-1 15,-41 21-15,41-21 0,1 0 16,-22 1-16,22-1 0,0-21 16,21 0-16,-22 0 0,22 0 0,0 0 15,42 0 16,0 21-31,0-21 0,1 0 16,20 0-16,-21 0 0,64 0 16,-64 0-16,21 0 0,1 0 15,-1 0-15,0 0 0,1-21 16,20 0-16,-21-1 0,1 22 0,20-21 16,-20 0-16,-1 0 0,-21 0 0,21-22 15,-20 22-15,-1 0 0,21-64 16,-21 64-16,-21-21 15,0 21-15,0 0 0,0-1 16,0 1-16,0 42 31,0 1-15,0-1-16,0 21 0,0-21 0,-21 22 16,21-1-16,-21 0 0,21 22 15,0-22-15,0 22 0,0-1 0,0 1 16,-21 20-16,21-20 0,0 20 15,0 1-15,0 21 0,-21-21 0,21 20 16,-22-20-16,22 0 0,0 21 16,0-22-16,-21 1 0,21-22 0,0 22 0,-21-21 15,21-1-15,0 1 0,0-22 16,-21-21-16,0 21 0,21-20 16,-21-1-16,21 0 0,-22-21 0,1 0 15,0 0-15,0-21 16,0 0-16,21-1 0,0 1 15,0 0-15,0-21 0,0-1 0,0 1 16,0 0-16,0-1 0,0-20 16,0-1-16,0 1 0,21-1 0,0-20 15,0-1-15</inkml:trace>
  <inkml:trace contextRef="#ctx0" brushRef="#br0" timeOffset="13940.14">3365 2985 0,'0'0'0,"-42"-22"31,21 22-15,0 0-16,21 22 47,0-1-47,21-21 0,0 0 15,0 21-15,0-21 0,22 21 0</inkml:trace>
  <inkml:trace contextRef="#ctx0" brushRef="#br0" timeOffset="14267.95">3810 3281 0,'21'0'31,"0"0"-31,0-21 15,1 21-15,-1-21 16,0-1-16,-21 1 0,21 21 16,0-21-16,0 0 0,-21 0 0,0 0 15,0-1-15,0 1 16,-21 21 0,0 0-16,0 0 15,0 21-15,0 1 0,21 20 16,-22-21-16,1 21 0,0 1 15,21-22-15,0 21 0,0 1 0,0-22 16,0 21-16,0-21 0,0 0 16,0 1-16,0-1 0,0 0 0,0 0 15,21-21-15,0 0 0,22 0 0,-22 0 16,0 0-16,21 0 16,-20-21-16,20 0 0,0 21 0,-21-21 0</inkml:trace>
  <inkml:trace contextRef="#ctx0" brushRef="#br0" timeOffset="14759.67">4657 3069 0,'0'0'0,"-64"-42"31,22 42-31,21 0 0,-1 0 16,1 0-16,0 0 0,0 21 0,0 0 15,21 0-15,-21 1 0,21-1 16,-22 21-16,22-21 0,0 22 0,0 62 15,0-62-15,0-22 16,0 21-16,22-21 0,-1 1 16,0-1-16,0 0 0,0 0 15,0-21-15,22 0 0,-1 0 0,-21 0 16,22 0-16,41 0 0,-41 0 16,-22-21-16,21 0 0,0 0 15,1-22-15,-22 22 0,0-21 0,21-1 16,-20 1-16,-1-21 0,21 20 0,-21 1 15,0-22-15,22-41 16,-22 62-16,0 1 0,0 0 0,0 20 16,-21 1-16,0 0 0,0 0 15,22 21-15,-22 21 16,0 0-16,-22 0 0,1 1 0,0 20 16,21-21-16,-21 21 15,0 1-15,0-1 0,-1 0 0,1 22 16,21-22-16,-21 1 0,0-1 0,0 43 15,21-43-15,0 0 16,0-21-16,0 1 0,0-1 0,0 0 16,0 0-16,21 0 0,0-21 0,0 0 15,0 0-15,1 0 0,-1 0 16,0 0-16,0-21 0,0 0 0,0 0 16,1 0-16</inkml:trace>
  <inkml:trace contextRef="#ctx0" brushRef="#br0" timeOffset="14947.56">5059 3112 0,'-21'0'0,"42"0"0,-21 0 31,21 0-31,0 0 16,21 0-16,1 0 0,-22 0 0,21 0 15,1 0-15,-1 0 0,0 0 16,1 0-16,-22 0 0,21 0 0,0 0 15,-20-22-15,20 22 0,-21 0 0,0-21 16,0 21-16</inkml:trace>
  <inkml:trace contextRef="#ctx0" brushRef="#br0" timeOffset="15849.05">7451 3048 0,'0'-42'0,"0"84"0,0-105 0,0 41 16,0 1-16,0-21 0,0 21 0,0 0 15,0-1-15,0-41 16,0 84 15,0 0-31,0 22 0,0-22 16,0 21-16,0 0 0,0 1 0,0-1 16,-22 0-16,22 1 0,0-1 15,-21 0-15,21 1 0,-21-1 0,21 0 16,-21-20-16,21 20 0,0-21 15,0 0-15,0 0 0,0-42 32,21 0-17,0 0-15,0 0 0,1-22 16,-1 22-16,0-21 0,0 0 0,21 20 16,-20-20-16,-1 0 0,21 21 0,-21-22 15,0 22-15,1 0 0,-1 0 16,0 0-16,0 21 15,-21 21-15,21 0 16,-21 0-16,0 0 0,0 0 0,0 22 16,0-22-16,0 21 0,0 22 15,0-22-15,0-21 0,0 22 16,0-22-16,21 0 0,1 0 0,-1 0 16,0-21-16,0 0 0,21 0 0,-20 0 15,20 0-15,0 0 0,1 0 16,-22-21-16,21 0 0,0 0 15,1 0-15,-22-1 0,21-20 0,-21 21 16,1-21-16,-1-1 0,0 1 0,-21 0 16,0-1-16,0 1 0,0 0 15,0-1-15,0-41 0,-21 41 16,0 22-16,-1 0 0,1 0 0,0 21 16,-21 0-16,21 0 15,-1 21-15,1 0 0,0 0 16,0 0-16,21 1 15,0 20-15,-21-21 0,21 0 0,0 0 16,0 22-16,0-22 0,0 0 16,0 0-16,21 0 0,0-21 0,0 0 15</inkml:trace>
  <inkml:trace contextRef="#ctx0" brushRef="#br0" timeOffset="16152.87">8848 3175 0,'0'21'0,"0"-42"0,0 63 15,21-42 17,0 0-32,-21-21 15,21 21-15,0-21 0,0 21 0,1-21 16,-22 0-16,0 0 0,0-1 15,-22 22 1,1 0-16,0 0 0,0 0 16,0 0-16,0 0 0,-1 0 15,22 22-15,-21-1 16,21 0-16,0 0 16,21-21-16,1 21 15,-1-21-15</inkml:trace>
  <inkml:trace contextRef="#ctx0" brushRef="#br0" timeOffset="16795.5">9525 2815 0,'0'0'16,"0"-21"-16,0 0 0,0 0 0,0 42 31,0 0-31,-21 0 15,0 0-15,21 22 0,-22-22 0,22 21 16,-21 1-16,0 20 0,0-21 16,0 1-16,0 20 0,-1 1 0,-20 20 15,21-41-15,0-1 0,21-21 16,-21 22-16,21-22 0,0 0 16,-22-21-16,22 21 0,0-42 15,22 21 1,-1-21-16,0 0 0,-21-22 0,21 22 15,0-21-15,0 21 0,1-22 16,-1 1-16,0-22 0,0 22 0,0 0 16,0-22-16,22 1 0,-22 20 15,21-20-15,1 21 0,-1-1 16,0 1-16,1 0 0,-1 20 0,-21 22 16,21 0-16,-20 0 0,20 0 0,-21 0 15,0 22-15,-21 20 0,0-21 16,0 21-16,0 64 15,-42-63-15,21-22 0,-22 21 16,1-21-16,0 22 0,-1-22 0,1 0 16,0 0-16,-1 0 0,-20-21 15,21 21-15,20-21 0,1 0 16,0 0-16,0 0 0,0-21 0,21 0 16,0 0-16,0 0 15,21 21-15,0 0 16,0 0-16,0 0 0,1 21 15,-22 0-15,21 21 0,-21-20 16,21 20-16,-21-21 0,0 21 0,21-20 16,-21 20-16,21-21 0,-21 21 0,21-20 15,1-1-15,-1 0 0,-21 0 16,21 0-16,0-21 0,0 0 0,22 21 16,-1-21-16,-21 0 0,0 0 15,0 0-15,1-21 0,20 0 16,0 0-16,-21 0 0</inkml:trace>
  <inkml:trace contextRef="#ctx0" brushRef="#br0" timeOffset="17040.36">10287 3260 0,'0'0'16,"-21"0"-16,0 0 0,21 21 0,-22-21 16,22 21-16,0 0 15,22-21 1,-1 0-16,0-21 15,0 21-15,-21-21 16,0 0-16,0 0 16,0-1-16,-21 22 0,0 0 15,0-21-15,-1 21 16,1 0-16,0 0 16,42 0-1,0 0 1</inkml:trace>
  <inkml:trace contextRef="#ctx0" brushRef="#br0" timeOffset="17268.24">10753 2879 0,'-22'-21'0,"44"42"0,-86-42 0,43-1 15,21 1 1,21 0-1,0 21-15,22 0 0,20 0 16,-21 0-16,22 0 0,-1 0 16,1 0-16,-1 0 0,-20 0 0,20 0 15,-20 0-15,20 0 0,-21 0 0,-20 0 16,-1 0-16,0 0 0</inkml:trace>
  <inkml:trace contextRef="#ctx0" brushRef="#br0" timeOffset="17492.11">11176 2815 0,'-21'0'0,"42"0"0,-63 21 0,20-21 15,22 22-15,-21-1 0,0 0 16,0 0-16,21 21 0,-21-20 16,0 20-16,-1 0 0,22 1 0,-21-1 15,0 0-15,0 22 0,0-22 16,21 0-16,0 1 0,-21-1 0,21 0 15,0 1-15,0-22 0,0 0 0,0 21 16,0-20-16,0-1 16,0 0-16,21-21 0,0 0 0,0 0 15,0 0-15,0 0 0,1 0 16</inkml:trace>
  <inkml:trace contextRef="#ctx0" brushRef="#br0" timeOffset="17955.84">13187 2836 0,'0'0'0,"21"-42"0,-21 21 0,0-21 16,21 20-16,-21 1 0,0 0 0,0 0 15,0 42 1,-21 0-16,0 22 16,0-1-16,-1 0 0,22 1 0,-21-1 15,0 21-15,0-20 0,-21 84 16,42-85-16,-22 22 0,22-22 16,-21 0-16,21 1 0,0-1 0,0 21 15,0-41-15,0-1 0,0 21 16,21-42-1,1 0-15,20 0 0,-21 0 0,21 0 16,1-21-16,-1 0 0,0 0 0</inkml:trace>
  <inkml:trace contextRef="#ctx0" brushRef="#br0" timeOffset="18285.65">13716 3112 0,'0'0'0,"21"-22"0,0 1 0,-42 21 31,0 21-16,0 22-15,0-22 0,-1 0 0,1 21 16,21 1-16,0-22 0,0 21 16,0-21-16,0 22 0,0-22 15,0 0-15,21 0 0,1 0 0,-1-21 16,21 0-16,-21 0 0,22 0 16,-22 0-16,21-21 0,-21 0 15,43 0-15,-43-21 0,21 20 16,-42-20-16,0 21 0,0-21 15,0-1-15,0 22 0,0-21 0,0-1 16,-21 22-16,0-21 0,0 21 0,0 0 16,-43 21-16,43 0 15,0 0-15,0 0 0,-1 0 0,1 0 16,0 42-16,0-42 0,0 21 16,0 0-16,21 0 0,-22-21 15,1 0-15</inkml:trace>
  <inkml:trace contextRef="#ctx0" brushRef="#br0" timeOffset="18460.55">12912 3027 0,'0'0'0,"-43"0"0,22 0 16,21-21-16,-21 21 0,21-21 15,21 21 1,0 0-16,0 0 0,22-22 0,-1 22 15,64-21-15,-21 0 0,-22 0 16,22 21-16,-22-21 0,22 0 16</inkml:trace>
  <inkml:trace contextRef="#ctx0" brushRef="#br0" timeOffset="20555.34">16171 2921 0,'0'0'0,"0"-21"16,0 0 0,21 0-16,1-1 15,-1 1-15,0 0 0,0-21 0,21-1 16,-20 1-16,20 0 0,-21-1 16,0 1-16,22-21 0,-22 20 0,0 1 15,0 0-15,-21-22 16,0 43-16,21 0 0,-21 42 15,0 0 1,-21 21-16,21 22 0,-21-1 16,21 1-16,-21-1 0,0 1 15,-1-1-15,22 22 0,0-21 0,-21-22 16,21 21-16,-21 1 0,21 21 16,0-22-16,-21-42 0,21 22 15,-21-1-15,0-21 0,-1 0 0,1 0 16,0 1-16,0-22 0,0 0 0,-22 0 15,22 0-15,-21 0 0,0 0 16,20-22-16,-20 1 0,21 0 0,0 0 16,0-21-16,-1 20 0,1 1 0,0 0 15,21 0-15,-21 21 0,42 21 32,0 0-17,0 0-15,1 1 0,-1-1 16,0 0-16,21-21 0,1 21 0,-1 0 15,0-21-15,1 0 0,20 0 16,-21 0-16,22 0 0,-1 0 0,1 0 16,-1 0-16,1-21 0,-1 0 15,-20 0-15,20 21 0,-20-21 0,-1-22 16,-21 22-16,21 0 0,-20 0 16,-1 0-16,-21-22 0,0 22 0,0-42 15,0 84 16,-21 0-31,-1 0 0,22 0 16,0 22-16,-21-22 0,21 21 16,-21-21-16,21 22 0,-21-22 0,21 21 15,0-21-15,0 0 0,0 1 0,21-22 32,0 0-17,0-22-15,-21 1 0,22 0 16,-1 0-16,0 0 0,21 0 15,-21-22-15,1 22 0,-1 0 0,21-21 0,-21 20 16,0 1-16,22 0 0,-22 0 16,0 0-16,43 21 15,-43 0 1,-21 21-16,0 0 0,0 0 16,0 22-16,0-22 0,0 21 15,0-21-15,21 22 0,-21-22 0,21 21 16,0-21-16,0 0 0,1 1 15,-1-1-15,0 0 0,21 0 0,-21 0 16,22-21-16,-1 0 0,-21 0 0,22 0 16,-1 0-16,0 0 0,-21 0 0,22 0 15,-22-21-15,21 0 16,-21 21-16,1-21 0,-1-22 0,0 22 16,0 0-16,-21 0 0,21-21 0,-21-1 15,0 22-15,0-21 16,0 21-16,0-22 0,0 22 0,-21 0 0,0 0 15,0 21-15,0 0 0,-1 0 0,1 0 16,-21 21-16,21 0 0,0 0 16,-1 22-16,1-22 0,0 42 15,0-20-15,21-1 0,-21-21 16,21 21-16,0-20 0,0-1 16,0 0-16,0 0 0,0 0 0,21-21 15,0 0-15,0 0 0,0 0 0,22 0 16,-22 0-16,0 0 15,0-21-15,0 0 0,1 0 0,20-43 16,-21 43-16,0-21 16,-21-1-16,21 1 0,1 0 0,-1-22 15,42-84-15,-42 106 16,-21-22-16,22 43 0,-1-21 16,0 21-16,-21-1 0,0 1 15,0 42-15,0 1 16,-21-1-16,21 21 15,-21 0-15,-1 1 0,1-1 0,0 0 16,21 1-16,-21 20 0,0-20 0,21-1 16,0 0-16,0 22 0,0-22 15,0 0-15,0-20 0,0 20 0,0-21 16,21 21-16,0-20 0,21-1 0,-20 0 16,20-21-16,0 21 0,1-21 15,-1 0-15,0 0 0,-21 0 0,22 0 16,-1-21-16,0 0 0,1 21 0,-22-21 15,0-22-15,0 22 0,0-21 16,22-22-16,-43 22 0,0 0 16,0 20-16,0-20 0,0 21 15,0 0-15,0 0 0,-21 21 16,-1 0-16,1 21 16,0 0-16,21 0 0,0 0 0,-21 22 15,21 20 1,0-42-16,0 22 0,0-22 0,0 0 0,0 0 15,0 0-15,0 0 0,21 1 16,-21-1-16,21-21 0,0 0 0,1 21 16,-1-21-16,0 0 0,0 0 15,0 0-15,0-21 0,1 0 16,-1-1-16,0 22 0,21-42 16,-21 21-16,1 0 0,20-22 0,0 22 15,1-21-15,-1 0 0,0 20 16,1-20-16,-1 21 0,21 0 0,-20 0 15,-1 21-15,22 0 0,-43 0 0,21 0 16,-21 21-16,0 0 0,1 0 16,-22 0-16,0 0 0,0 22 0,0-1 15,-22-21-15,1 22 0,0-22 0,0 21 16,-21-21-16,20 22 0,-20-22 16,21 0-16,-43 0 0,43 0 15,21 0-15,-21-21 0,42-21 47,0 21-47,1-21 0,20 0 16,-21 0-16,21 0 0,-20-1 15,20 1-15,0-21 0,1 21 0,-1-22 16,0 1-16,1 0 0,-1-1 0,21-20 16,-20 21-16,-43 20 15,21 1-15,-42 21 16,0 21-16,-1 1 15,1-1-15,0 21 16,-21-21-16,21 22 0,-1-22 0,1 21 0,0-21 16,0 22-16,0-22 0,21 21 15,0-21-15,0 0 0,0 1 16,0-1-16,21 21 0,0-42 16,21 21-16,-20-21 0,-1 0 0,0 0 15,0 21-15,0-21 0,0 0 16,1 0-16,-1 0 0,0 0 0,0-21 15,0 21-15</inkml:trace>
  <inkml:trace contextRef="#ctx0" brushRef="#br0" timeOffset="20799.21">20447 3662 0,'-21'0'0,"0"0"15,-1 0 1,1 0 0,21-21-1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6:47:46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8001 6138 0,'-21'-21'0,"21"0"16,0 0-16,0 0 16,0 42 15,0 0-16,0 0-15,0 22 0,0-22 16,0 21-16,0 0 0,0 22 0,-21-22 16,21 22-16,-22-1 0,22 22 15,-21-22-15,21 1 0,0-1 0,0-20 16,-21-1-16,21 22 16,-21-43-16,21 21 0,0 0 0,0-20 0,0-1 15,0 0-15,0 0 16,0-42-1,21 0-15,0 0 16,-21-22-16</inkml:trace>
  <inkml:trace contextRef="#ctx0" brushRef="#br0" timeOffset="1160.33">8107 6117 0,'0'0'0,"0"-21"0,-21 21 0,-1 0 0,44 0 63,20 0-63,-21 0 15,21 0-15,-20 0 0,20 0 0,21 0 16,1 0-16,-1 0 0,22 0 15,21 0-15,-21 0 0,20-21 0,1 21 16,21 0-16,-21 0 0,42-21 16,0 21-16,22 0 0,-22-21 0,21 21 15,1-22-15,20 22 0,-21-21 16,22 21-16,-1 0 0,1-21 0,-1 21 16,1 0-16,21-21 0,-22 21 15,-21 0-15,22 0 0,-1-21 0,1 21 16,21-21-16,-43 21 0,21 0 15,1 0-15,-1 0 0,1 0 16,-22 0-16,1 0 0,-1 0 0,0 0 16,-21 0-16,22 0 0,-22 0 15,21 0-15,-21 0 0,-21 0 0,22 0 16,-22 0-16,0 0 0,0 0 16,0 0-16,-22 0 0,1 0 0,0 21 15,-21-21-15,-1 0 0,-20 0 16,-1 0-16,-20 0 0,-22 0 0,0 0 15,0 0-15,0 0 0,-21 21 32,0 0-17,0 0-15,0 0 16,0 1-16,0-1 0,0 0 0,0 0 16,-21 0-16,0 0 0,21 1 15,-21-1-15,0 21 0,21 0 0,-21 1 16,21-1-16,0 0 0,0 22 15,0-1-15,0 1 0,0-1 0,0-20 16,0 20-16,0 1 0,0-22 16,0 0-16,0 22 0,0-22 0,0 22 15,0-22-15,0 64 16,0-43-16,0-20 0,0-1 16,0 0-16,0 1 0,0-1 15,-22 0-15,1-20 0,0-22 16,-21 21-16,21-21 0,-22 0 0,22 21 15,-21-21-15,-1 0 0,1 0 0,0 0 16,-22 0-16,22 0 0,-22 0 16,1 0-16,-1 0 0,1 0 0,-22 0 15,1 0-15,-1-21 0,-21 21 16,0 0-16,-21-21 0,0 21 0,0-22 16,-21 22-16,0 0 0,-21-21 0,-1 0 15,1 21-15,0 0 0,-1-21 16,-41 21-16,20 0 0,-21-21 0,22 21 15,-22 0-15,22-21 16,-22 21-16,0 0 0,1 0 0,-1-22 16,0 22-16,22-21 0,-191 21 15,212 0-15,-1 0 0,1 0 16,21 0-16,-22 0 0,1 0 0,21-21 16,0 21-16,0 0 0,21 0 15,-22 0-15,1 0 0,-275 0 16,296 0-16,0 0 0,21-21 15,0 21-15,22 0 0,-1 0 16,21 0-16,22 0 0,0 0 0,-1-21 16,22 21-16,-21 0 0,21 0 15,0-21-15,-1 21 16,1 0-16,0 0 16,21-22-16,-21 22 0,0 0 15,0 0-15,21-21 16,-22 21-16,1-21 15,0 21 1,0 0-16,0 0 0,21-21 16,-21 21-16,21-21 0,-22 21 15,22-21-15,0-1 16</inkml:trace>
  <inkml:trace contextRef="#ctx0" brushRef="#br0" timeOffset="1461.16">8509 6477 0,'0'42'31,"0"-20"-31,0-1 0,0 21 15,-21 0-15,21 1 0,0-1 16,-21 0-16,21 1 0,-22-1 0,1 0 16,21-20-16,0 20 0,-21 21 15,0-41-15,21-1 0,0 0 16,0 0-16,0 0 0,21-21 31,0-21-31,0 0 16,1 0-16</inkml:trace>
  <inkml:trace contextRef="#ctx0" brushRef="#br0" timeOffset="1855.93">8932 6541 0,'-63'63'31,"42"-42"-31,-1 0 0,1 22 0,21-22 15,-21 21-15,0-21 0,0 22 0,21-1 16,0-21-16,-21 22 0,21-22 0,0 0 16,0 0-16,0 0 0,0 0 15,21 1-15,42-1 16,-42-21-16,22 0 16,-1 0-16,-21 0 0,22-21 0,-1-1 15,0 22-15,-21-42 0,22 21 0,-22 0 16,21-22-16,-21 22 0,1-21 15,-1 0-15,-21-1 0,0-20 0,0 20 16,0 1-16,0 0 0,-21-1 16,-1 22-16,-20 0 0,21 0 0,-21 0 15,20 21-15,-20 0 0,21 0 16,-21 0-16,20 21 0,1-21 16,0 21-16,0 0 0,21 0 0,-21 1 15,21-1-15,0 0 0,0 0 0,0 0 16,21-21-16,0 0 15,0 0-15</inkml:trace>
  <inkml:trace contextRef="#ctx0" brushRef="#br0" timeOffset="2149.76">10075 6160 0,'0'-22'0,"0"44"0,0-22 32,-21 21-32,21 0 15,0 21-15,0 1 0,-21-1 0,0 21 16,21 1-16,-21-1 0,-1 1 0,1-1 16,0 1-16,0-1 0,0-20 15,-22 20-15,22-20 0,0 20 0,0-21 16,-21 43-1,20-43-15,22 1 0,-21-22 0,21 21 0,0-21 16,0 1-16,21-22 16,1-22-1</inkml:trace>
  <inkml:trace contextRef="#ctx0" brushRef="#br0" timeOffset="2524.85">10858 6498 0,'0'0'0,"-21"0"0,21-21 16,-21 21-16,21-21 31,0 0 32</inkml:trace>
  <inkml:trace contextRef="#ctx0" brushRef="#br0" timeOffset="2940.62">10858 6350 0,'22'0'15,"-44"0"-15,44-21 0,-22 0 0,0 42 32,0 21-32,-22-21 15,1 22-15,21-1 0,-21 0 16,0 1-16,21 20 0,-21-20 15,0-1-15,-1 0 0,1 1 0,-21-1 16,21 0-16,21-21 0,-21 22 16,21-22-16,-22 0 0,22 0 0,0 0 15,22-21 1,-1 0-16,0 0 16,0-21-16,21 0 0,-20 0 0</inkml:trace>
  <inkml:trace contextRef="#ctx0" brushRef="#br0" timeOffset="3161.49">11261 6329 0,'0'0'0,"0"21"16,-22 0-16,1 22 16,0-1-16,0 0 0,21 1 0,-21-1 15,0 0-15,21 1 0,-22-1 16,1-21-16,0 64 0,21-64 15,-21 0-15,21 21 0,-21-20 16,21-1-16,0 0 0</inkml:trace>
  <inkml:trace contextRef="#ctx0" brushRef="#br0" timeOffset="3340.39">10583 6773 0,'-21'0'0,"42"0"0,-63 0 16,84 0-1,-21 0 1,1 0-16,20 0 0,-21 0 0,21 0 16,22 0-16,-22 0 0,1 0 15,-1 0-15,21-21 0,-20 21 0,-1-21 16,-21 0-16</inkml:trace>
  <inkml:trace contextRef="#ctx0" brushRef="#br0" timeOffset="3684.19">11345 6710 0,'0'0'16,"-21"0"-16,21 21 15,21-21 1,0 0-1,1 0-15,-1 0 0,0-21 16,21 0-16,-21 21 0,1-21 16,-22-1-16,21 22 0,-21-21 15,21 0-15,-21 0 0,0 0 16,-21 21 0,0 0-16,-1 0 0,1 0 0,0 0 15,0 0-15,0 21 0,0 0 16,-22 0-16,22 0 0,0 1 0,0-1 15,21 0-15,0 0 0,-21 0 0,21 0 16,0 1-16,0-1 0,0 0 16,21 0-16,0 0 0,0-21 15,0 0-15,0 0 16,22 0-16,-1 0 0,0 0 16</inkml:trace>
  <inkml:trace contextRef="#ctx0" brushRef="#br0" timeOffset="3944.04">11896 6202 0,'21'0'0,"0"42"31,-21 1-31,0-22 16,0 21-16,0 43 0,-21-43 15,0 0-15,-1 1 0,22-1 16,-21 0-16,0 1 0,0-22 0,21 0 16,0 21-16,-21-20 0,0-1 15,-1 21 1,44-63 15</inkml:trace>
  <inkml:trace contextRef="#ctx0" brushRef="#br0" timeOffset="4199.92">12255 6202 0,'0'0'0,"22"-21"0,-22 0 16,0 42 15,0 0-31,-22 0 0,22 0 0,0 0 16,-21 22-16,0-1 0,0 0 0,21 1 15,-21 20-15,0-20 0,-1-1 16,22 0-16,-21 1 0,0-22 0,0 21 16,21-21-16,0 22 0,-21-22 15,21 0-15,-21 0 0,21 0 16,21-21 0,0 0-1,21-21-15</inkml:trace>
  <inkml:trace contextRef="#ctx0" brushRef="#br0" timeOffset="4549.72">12425 6562 0,'-21'21'32,"21"0"-32,-22 0 0,22 0 0,0 1 15,0-1-15,0 0 0,0 0 0,0 0 16,0 0-16,0 1 15,0-1-15,22-21 16,-1 0-16,0 0 0,106-21 31,-106 21-31,-21-22 16,21 1-16,-21-21 0,0 21 0,21 0 16,-21-22-16,0 22 0,0-21 15,0 21-15,0-1 0,-21 1 0,-21 0 16,21 21-16,-22 0 0,22 0 15,0 0-15,0 0 0,0 0 16,0 21-16,-1-21 0,1 21 0,21 1 16,0-1-1,0 0-15,21-21 16,1 0-16,-1 0 0</inkml:trace>
  <inkml:trace contextRef="#ctx0" brushRef="#br0" timeOffset="4860.54">13525 6033 0,'0'0'0,"-21"0"0,0 0 0,0 0 15,0 0-15,0 0 16,-1 0-16,1 21 0,0 0 0,0 0 15,0 0-15,0 22 0,-1-1 16,1 0-16,0 1 0,0 20 16,-21 1-16,20 20 0,1-20 0,0-1 15,-21 1-15,21-1 0,-1 1 0,1-22 16,0 22-16,21-22 0,-21 0 0,21 1 16,0-22-16,0 21 15,0-21-15,0 0 0,0 1 0,0-1 0,21-21 16,0 0-16,0 0 0,1 0 15,-1 0-15,0-21 0</inkml:trace>
  <inkml:trace contextRef="#ctx0" brushRef="#br0" timeOffset="5193.35">13547 6456 0,'-22'0'0,"44"0"0,-65 0 0,22 21 16,21 0-16,-21-21 0,21 21 0,-21 1 16,21-1-16,0 0 15,0 0 1,21-21-16,0 0 16,0 0-16,0 0 0,-21-21 15,22 0-15,-22 0 0,21-1 16,-21 1-16,0 0 0,0 0 15,-21 21 1,-1 21 0,22 0-16,-21 0 0,0 1 0,21-1 15,0 0-15,-21 21 0,21-21 16,-21 1-16,21-1 0,0 0 0,0 0 16,0 0-16,0 0 15</inkml:trace>
  <inkml:trace contextRef="#ctx0" brushRef="#br0" timeOffset="5492.18">14012 6329 0,'0'0'0,"0"-21"0,-21 21 15,0 0 1,21 21-16,-21 0 0,21 0 16,-21 0-16,-1 22 0,1-1 15,21 0-15,-21 1 0,0-1 0,0 0 16,0 1-16,-22 41 16,22-41-16,21-22 0,-21 0 0,21 21 15,-21-20-15,21-1 0,0 0 16,0-42 15</inkml:trace>
  <inkml:trace contextRef="#ctx0" brushRef="#br0" timeOffset="5712.05">13801 6752 0,'21'-42'0,"-42"84"0,63-126 0,-21 20 16,0 22-16,0-22 0,1 22 16,-1 0-16,0 20 0,0-20 0,-21 21 15,21 0-15,0 21 0,1 21 31,-22 0-31,0 0 0,0 22 0,21-1 16,-21 0-16,0 1 0,0-1 16,0 21-16,0-20 0,0-1 0,0-21 15,-21 22-15,21-1 0,-22-21 16,22 0-16,0 22 0,0-22 16,-21 0-16,0-21 15</inkml:trace>
  <inkml:trace contextRef="#ctx0" brushRef="#br0" timeOffset="5896.94">13737 6795 0,'0'0'0,"21"0"47,0 0-47,1 0 0,-1 0 15,0 0-15,21 0 0,-21 0 16,22 0-16,-1-22 0,-21 22 0,22 0 16,-22 0-16,21-21 0,-21 21 15</inkml:trace>
  <inkml:trace contextRef="#ctx0" brushRef="#br0" timeOffset="6296.72">14414 6435 0,'0'0'0,"0"-21"16,0-1-16,0 1 15,22 21 17,-22 21-32,0 1 15,0-1-15,0 0 16,0 0-16,-22-21 31,22-21 0,0 0-15,0 0-16,0-1 16,22 22-1,-1 0 1,-21 22-1,0-1-15,0 0 0,0 0 0,0 0 16,0 0-16,0 1 0,-21-1 16,21 0-16,-22 0 0,1 0 15,21 0-15,-21-21 0,0 0 0,21 22 16</inkml:trace>
  <inkml:trace contextRef="#ctx0" brushRef="#br0" timeOffset="6628.53">14711 6096 0,'0'21'31,"0"0"-16,0 1-15,0-1 0,0 0 0,0 85 16,0-64-16,0 43 0,-21-22 16,-1 1-16,-20 84 15,21-63-15,0-22 0,0 1 16,-1 20-16,1-20 0,0-1 0,0 1 16,0-1-16,0 1 0,21-22 15,-22 0-15,22 1 0,-21-1 0,21-21 16,-21 0-16,21 1 0,0-1 0</inkml:trace>
  <inkml:trace contextRef="#ctx0" brushRef="#br0" timeOffset="6929.35">15219 6414 0,'0'0'0,"0"-22"0,-21 22 63,-1 0-63</inkml:trace>
  <inkml:trace contextRef="#ctx0" brushRef="#br0" timeOffset="7679.92">15134 6646 0,'0'-21'0,"0"-85"32,0 85-32,21 0 0,0 0 0,1 0 15,-22 0-15,21-1 16,0 1-16,21 21 0,-21 0 15,1 0-15,-1 21 16,0 1-16,0-1 0,-21 21 0,0 0 16,0 1-16,0-1 0,0 22 15,0-22-15,0 0 0,-42 64 16,21-64-16,-22 1 0,22-1 0,-21 0 16,-1 1-16,22-22 0,-21 21 15,0-21-15,-1 1 0,22-1 16,0 0-16,-21-21 0,20 0 0,1 0 15,0 0-15,0 0 0,21-21 16,-21 0-16,21-1 0,0 1 16,0 0-16,0-21 0,0 21 15,42-43-15,-21 22 0,-21 21 16,21-1-16,1-20 0,-1 21 16,0 21-16,-21-21 0,21 21 0,0 0 15,0 21 1,1-21-16,-1 21 0,-21 0 15,21 0-15,-21 1 0,21-1 0,-21 0 16,21 0-16,-21 0 0,0 0 16,21-21-16,1 22 0,-1-22 15,-21 21-15,21-21 0,0 0 16,0 0-16,0 0 16</inkml:trace>
  <inkml:trace contextRef="#ctx0" brushRef="#br0" timeOffset="8060.71">15706 6731 0,'0'-21'15,"0"42"-15,0-63 0,0 21 16,-22 21-16,1 0 16,21 21-16,-21-21 0,0 21 15,0 0-15,21 0 0,-21 0 0,-1 22 16,22-22-16,-21 0 0,21 0 15,-21 0-15,21 1 0,0-1 16,0 0-16,0 21 0,0-21 16,0 1-16,21-22 15,0 0 1,1 0-16,-1 0 0,0 0 16,0-22-16,0 1 0,-21 0 15,0 0-15,21-21 16,-21 20-16,0 1 0,0 0 0,0 0 15,0 0-15,0 0 16,-21-1-16,0 1 0,0 21 0,0 0 16,0 0-1,-1 0-15</inkml:trace>
  <inkml:trace contextRef="#ctx0" brushRef="#br0" timeOffset="11668.64">6202 8213 0,'0'0'0,"-21"0"16,-1 0-16,1 0 15,0 0-15,0 0 16,0 0-16,0 0 16,-1 0-16,1 0 0,0 0 15,0 0-15,0 0 0,-22 0 16,22 0-16,0-21 0,-21 21 0,21 0 16,-43 0-16,43 0 0,-21 0 15,20 0-15,1 0 16,-21 0-16,21 0 0,-22 0 0,22 0 15,0 0-15,-21 0 0,21 0 16,-1 0-16,-20 0 0,21 0 16,0 0-16,-22 0 0,22 0 0,0 0 15,-21 0-15,21 0 0,-1 0 0,1 0 16,0 0-16,0 0 0,21-22 0,-21 22 16,0 0-16,42 0 109,0 0-109,0 0 16,0 0-16,0 0 0,1 0 15,-1 0-15,21 0 0,-21 0 16,22 0-16,-22 0 0,21 0 0,0 0 15,1 0-15,-1 0 0,0 0 16,1 0-16,-1 0 0,0 0 16,22 0-16,-22 0 0,1 0 0,20 0 15,-21 0-15,1 0 0,-1 0 0,22 22 16,-22-22-16,-21 0 16,21 0-16,1 21 0,-22-21 0,21 0 15,-21 0-15,22 0 0,-22 21 0,21-21 16,-21 0-16,22 0 0,-22 0 15,21 0-15,22 21 0,105-21 16,-105 0-16,-1 0 16,1 0-16,-1 0 0,1 21 0,41-21 15,-41 0-15,-22 0 16,22 0-16,-22 0 0,127 0 16,-126 0-16,-1 0 15,0 0-15,22 0 0,-22 0 16,1 0-16,20 0 0,1 0 15,-22 0-15,21 0 0,1 0 16,-22 0-16,64 21 0,-64-21 16,22 0-16,-22 0 0,1 0 15,20 0-15,-21 0 0,1 0 0,-1 0 16,22 0-16,-22 0 0,0 0 0,1 0 16,20 0-16,-21 0 0,1 22 15,20-22-15,-20 0 0,-1 0 0,0 0 16,1 0-16,-1 21 0,0-21 15,1 0-15,-22 0 0,42 0 16,-42 0-16,1 0 0,-1 21 16,0-21-16,0 0 0,0 0 15,0 0-15,-21-21 94,0 0-63,0-1-31,0 1 16</inkml:trace>
  <inkml:trace contextRef="#ctx0" brushRef="#br0" timeOffset="12348.25">9398 8001 0,'0'0'0,"-21"0"0,21-21 15,-21 21 1,21 21 31,0 0-31,0 0-16,21-21 0,-21 22 15,21-1-15,0-21 0,-21 21 0,21 0 16,0-21-16,1 21 0,-1 0 0,0 1 15,0-22-15,0 21 0,22-21 16,-22 21-16,21-21 0,-21 0 0,43 21 16,-43-21-16,0 0 15,0 0-15,0 0 0,1 0 16,-1 0-16,0 0 0,0 0 0,0 0 16,0 0-1,-42 0 16,0 21-31,0-21 16,0 0-16,-22 21 0,1 1 16,21-22-16,-21 21 0,-1-21 15,-20 42-15,20-21 16,1 0-16,-21 1 0,20-1 0,1 0 16,0 0-16,-1 0 0,1 0 15,0 1-15,20-22 0,-20 21 0,0 0 16,21 0-16,-1 0 0,-20-21 15,21 21-15,0 1 0,0-22 16,-1 0-16,22 21 0,0-42 63,0-1-63,0 1 15,0 0-15,0 0 16,0 0-16,0 0 0,0-1 15</inkml:trace>
  <inkml:trace contextRef="#ctx0" brushRef="#br0" timeOffset="18868.39">17716 5207 0,'22'0'16,"-44"0"-16,65 0 0,-22 0 15,0 0 1,0 0-1,-21-21 1,-21 21 31,0 0-31,0 0-16,0 0 0,-1 0 15,1 0-15,-21 0 0,21-21 16,-22 21-16,1 0 0,0 0 0,-1 0 15,1-21-15,0 21 0,-22 0 16,22 0-16,0 0 0,-1 0 0,1 0 16,21-22-16,-22 22 15,22 0-15,-21 0 0,21 0 0,-22 0 16,22 0-16,-21 0 0,21 0 0,-22 0 16,22 0-16,-21 0 0,21 0 15,-22 0-15,1 0 0,21-21 16,-21 21-16,-1 0 0,1 0 0,-22 0 15,22 0-15,0 0 0,-1-21 16,1 21-16,0 0 0,-1 0 16,1 0-16,0-21 0,-1 21 0,-20 0 15,42-21-15,-22 21 0,22 0 16,-21 0-16,21 0 0,-22 0 16,22 0-16,0 0 0,-21 0 0,21 0 15,-1 0-15,1 0 16,-21 0-16,21 0 0,0 0 0,-22 0 15,22 0-15,0 0 0,-21 0 16,20 0-16,-20 0 0,21 0 0,0 0 16,-22 0-16,22 0 0,0 0 15,-21 0-15,21 0 0,-1 0 16,1 0-16,-21 0 0,21 0 0,0 0 0,-1 0 16,-20 0-1,21 0-15,0 0 0,0 0 0,-1 0 16,1 0-16,0 0 15,0 0 1,0 0 0,0 0-1,-1 0 32,22-21 47,0-1-94,22 22 16,-1-21-16,0 0 0,0 0 0,21 0 15,-20 0-15,-1-1 0,21-20 16,0 21-16,-20 0 0,20 0 0,0-1 15,1 1-15,-1 0 0,0 0 0,1 0 16,-1 21-16,-21-21 0,43 21 16,-43 0-16,-21-22 0,21 22 15,0-21-15,0 21 16,0 0-16,-42 0 62,0 0-46,0 0-16,0 21 0,0 1 16,-1-22-16,1 0 0,0 21 0,0-21 15,-21 21-15,20-21 0,1 21 0,-21-21 16,21 21-16,-22 0 0,22 1 16,0-22-16,-21 21 0,21 0 0,-1 0 15,1 0-15,0 0 0,0 1 16,0-1-16,0 0 0,-22 0 15,43 0-15,0 0 0,-21-21 16,0 22-16,21-1 16,-21-21-1,21 21 32,0 0-16,21 0-15,0-21-16,0 21 16,-21 1-16,43-1 15,-1 0-15,-21-21 0,0 21 0,22 0 0,-1 0 16,0 1-16,1-1 0,-1 0 16,0 0-16,1 0 0,-22 0 15,21 1-15,0-22 0,-20 21 16,-1-21-16,0 0 0,0 21 0,-21 0 15,21-21 1,0 0 78</inkml:trace>
  <inkml:trace contextRef="#ctx0" brushRef="#br0" timeOffset="24131.08">9313 8149 0,'0'0'0,"0"-21"16,0 0-16,0 0 16,0 0-16,-21 21 0,21-22 15,-21 22-15,21-21 16,-21 21 15,21 21-15,0 1-1,21-1-15,0 0 0,0 0 16,0 0-16,1-21 0,-1 21 16,0 1-16,0-1 0,0 0 0,0 0 15,22 0-15,-22-21 0,21 21 16,-21 1-16,22-1 0,-1 0 15,-21-21-15,0 21 0,22-21 0,-22 21 16,0 0-16,0-21 0,-21 22 16,21-22-16,-21 21 15,-21 0 1,0-21 0,0 0-16,0 0 0,0 0 0,-22 21 15,1-21-15,21 0 0,-22 21 16,1-21-16,0 21 0,-22-21 0,22 22 15,0-1-15,-22-21 0,22 21 16,-22 0-16,1-21 0,20 21 16,-20 0-16,-1 1 0,1-1 0,-1-21 15,22 21-15,0 0 0,-1 0 16,1 0-16,21-21 0,-21 22 0,20-1 16,1-21-16,0 21 0,21 0 15,21-21 16,0-21-31,1 0 16,20 0-16,21-1 0,1-20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6:50:40.2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1291 0,'0'-21'16,"-21"21"0,-1 0 15,1 0 47</inkml:trace>
  <inkml:trace contextRef="#ctx0" brushRef="#br0" timeOffset="315.82">931 1249 0,'0'0'0,"-21"0"16,21-21 15,-21 21-31,0 0 32,21 21-32,0 0 15,0 0-15,-21 22 0,21-22 16,0 0-16,-22 0 0,22 21 15,0-20-15,0 20 0,0 0 0,-21 1 16,21-1-16,-21 0 16,21 1-16,-21-1 0,21-21 0,0 21 15,0-20-15,-21 20 0,21-21 16,-21 0-16,21 0 0,0 1 16,0-44 15,0 1-31,0 0 15,0 0-15,0-21 0</inkml:trace>
  <inkml:trace contextRef="#ctx0" brushRef="#br0" timeOffset="650.62">762 1376 0,'0'0'0,"0"-21"15,0 0-15,0-1 16,0 1-16,0 0 0,21 21 15,0-21-15,0 21 0,1 0 16,-1-21-16,0 21 0,0 0 0,0 0 16,22 0-16,-22 0 0,0 0 15,21 0-15,-21 21 0,22 0 16,-22 21-16,0-20 0,0 20 0,0-21 16,1 21-16,-22 1 0,0-1 15,0 0-15,0 1 0,0-1 0,0 0 16,-22-20-16,1 20 0,21 0 15,-21-21-15,21 1 0,0-1 16,0 0-16,-21-21 16,21 21-16,0-42 31,0 0-31,0 0 16,0-1-16,0 1 0,-21 0 0</inkml:trace>
  <inkml:trace contextRef="#ctx0" brushRef="#br0" timeOffset="871.5">783 1651 0,'-21'0'16,"42"0"-16,-21 0 31,21 0-31,0 0 0,1-21 0,-1 21 15,0 0-15,0-21 0,0 21 16,22 0-16,-22-21 0,0 21 16,0 0-16,21-22 0,-20 1 0,-1 21 15,0 0-15,0-21 16</inkml:trace>
  <inkml:trace contextRef="#ctx0" brushRef="#br0" timeOffset="1354.74">1312 1524 0,'0'-42'16,"0"21"-16,21 21 31,1 0-31,-1 0 0,0 0 16,0 0-16,0 0 0,0 0 15,1 0-15,-1 21 0,0 0 16,0 0-16,0 0 0,0 0 0,-21 22 16,22-22-16,-22 0 0,21 21 15,-21-20-15,0-1 0,0 21 0,0-21 16,0 0-16,0 1 0,-21-1 15,21 0-15,-22 0 0,1-21 16,21 21-16,-21-21 31,21-21-31,0 0 0,0 0 16,0 0-16,-21-1 0,21 1 0,0-21 16,0 21-16,0-22 0,0 22 15,0 0-15,21 0 0,0 0 0,-21 0 16,21-1-16,1 1 0,-1 0 15,0 0-15,0 21 16,-21-21-16,21 21 0,0 0 0,1 0 16,-22-21-16</inkml:trace>
  <inkml:trace contextRef="#ctx0" brushRef="#br0" timeOffset="1843.67">1820 1545 0,'0'0'0,"0"-21"0,0 0 0,0 0 16,0 0-1,0-1-15,0 1 16,21 0-1,1 21-15,-1 0 16,0 0-16,0 0 0,0 0 16,0 21-16,1 0 0,-1-21 15,-21 22-15,0-1 0,21 0 16,-21 0-16,21 21 0,-21-20 0,0-1 16,0 21-16,0-21 0,0 0 15,0 22-15,-21-22 0,0 0 0,0 0 16,21 0-16,-22 1 15,1-22-15,0 0 16,21-22 0,0 1-16,0 0 15,0 0-15,0 0 16,0 0-16,0-1 0,0-20 0,0 21 16,0 0-16,0 0 0,21-1 15,-21 1-15,21 21 0,1-21 0,-22 0 16,21 21-16,0-21 15,0 21-15,0 0 16,0 0-16,1 0 0,-1 0 16,0 0-16</inkml:trace>
  <inkml:trace contextRef="#ctx0" brushRef="#br0" timeOffset="3199.94">2561 1693 0,'0'0'0,"0"-21"16,21 0-16,-21 0 0,0 0 16,21 0-16,-21-1 15,22 22-15,-22-21 0,0 0 0,0 0 16,0 0-16,0 0 15,0-1-15,-22 22 16,22-21-16,-21 21 0,0 0 16,0 0-16,0 0 0,0 0 15,-1 0-15,1 0 0,0 21 0,-21-21 16,21 22-16,-1-1 0,1 0 16,0 21-16,0-21 0,0 22 15,21-1-15,-21 0 0,21-20 0,-22 20 16,22 0-16,0-21 0,0 22 15,0-22-15,0 0 0,0 0 16,0 0-16,22-21 0,-1 0 16,0 0-16,0 0 15,0 0-15,22-21 0,-22 21 0,0-21 16,0 0-16,0 0 0,22 0 16,-22-1-16,0-20 0,0 21 0,0-21 15,-21 20-15,21 1 0,-21-21 16,22 21-16,-22 0 0,0-1 0,0 1 15,0 0-15,0 0 0,0 42 47,0 0-47,0 22 16,0-22-16,0 0 16,0 0-16,0 43 15,0-43-15,0 0 0,0 0 16,0 0-16,0 0 0,0 1 0,21-22 31,0 0-31,0 0 0,0 0 0,0 0 16,1 0-16,-1-22 0,0 1 15,0 0-15,0 0 0,0 0 16,-21 0-16,22-1 0,-1 1 0,0-21 0,-21 21 16,0 0-16,21-1 0,0 1 15,-21 0-15,0 0 0,0 0 16,0 0-16,21 21 0,-21-22 0,0 44 62,0-1-62,0 0 16,0 0-16,0 0 0,0 0 0,0 22 16,0-22-16,0 0 0,0 21 15,0-20-15,0-1 0,0 0 0,0 0 16,0 0-16,22 0 15,-1-21-15,0 0 16,0 0-16,0 0 0,0 0 0,22 0 16,-22-21-16,0 0 0,0 0 15,0 0-15,1 0 0,-22-1 0,21 1 16,0 0-16,0 0 0,-21 0 16,0-22-16,21 22 0,-21 0 15,0 0-15,0 0 0,21 21 16,-21-21-16,0 42 31,0 0-15,-21-21-16,21 21 0,-21 21 0,21-20 15,0-1-15,0 21 0,0 0 16,-21 1-16,21 41 0,0-41 16,0 20-16,0-20 15,0 20-15,0-21 0,21 22 0,0-22 16,0 22-16,1-1 0,-22 1 0,21-22 15,0 22-15,0-1 0,0 1 16,0-1-16,1 1 0,20-22 0,-21 21 16,0-20-16,0 20 0,-21-20 15,22-1-15,-1 21 0,-21-20 16,0-1-16,0 0 0,0 1 0,0-22 0,0 64 16,0-64-16,-21 0 15,-1 0-15,1 0 0,0 0 0,0 1 16,0-22-16,0 0 0,-22 0 15,1 0-15,0-22 0,20 1 16,-20 0-16,-21-21 0,20-1 0,1 1 16,0 0-16,-1-22 0,1 22 0,21-22 15,-22 1-15,22-1 0,0 1 16,21-1-16,0 1 0,0-1 0,0 1 16,0 21-16,0-22 15,0 1-15,0 20 0,21 1 0,0-22 0,1 22 16,-1 0-16,0-1 0,0 1 15,21 0-15,1-1 0,-22 1 0,21 0 16</inkml:trace>
  <inkml:trace contextRef="#ctx0" brushRef="#br0" timeOffset="4116.18">3958 1376 0,'0'0'0,"0"-21"15,0-22 1,0 22-16,-21 21 31,0 21-15,21 1-16,0-1 0,0 0 15,-21 0-15,-1 21 0,1-20 16,0 20-16,-21 43 0,21-43 16,-1 0-16,1 1 0,21-1 15,-42 21-15,21-20 0,0-22 16,-1 0-16,1 0 0,0 0 16,0-21-16,21 22 0,-21-22 15,0 0 1,-1 0-16,22-22 0,0 1 15,0 0-15,0 0 0,0 0 16,0-22-16,0 22 0,0-21 16,0 21-16,0-22 0,0 22 15,0-21-15,0 21 0,22 0 16,-22-1-16,0 1 0,21 21 0,0 0 16,0 0-1,0 21-15,0 1 16,-21 20-16,22-21 0,-22 0 15,0 22-15,21-22 0,-21 21 0,21 0 16,-21 1-16,0-22 0,21 0 16,0-21-16,-21 21 0,21-21 15,1 0-15,-1 0 16,0 0-16,0 0 0,0 0 16,0 0-16,1 0 0,-1-21 0,0 21 15,0-21-15,0 0 0,0 0 16,1-1-16,-22-20 0,21 21 0,0 0 15,0-22-15,-21 22 0,0 0 0,0 0 16,21 0-16,-21 0 16,0 42-1,0 0 1,0 0-16,0 0 0,0 0 0,0 1 16,0-1-16,0 0 0,0 0 15,0 0-15,0 0 0,0 1 16,0-1-16,-21-21 15,21 21 1,0-42 15,0 0-31,0-1 0,0 1 0</inkml:trace>
  <inkml:trace contextRef="#ctx0" brushRef="#br0" timeOffset="4292.08">4191 1461 0,'0'0'0,"0"-22"0,21 22 94</inkml:trace>
  <inkml:trace contextRef="#ctx0" brushRef="#br0" timeOffset="4775.81">4551 1482 0,'0'-21'16,"-21"21"-1,-1 0 1,1 0-16,0 0 0,0 0 16,0 0-16,0 21 0,-1-21 15,1 21-15,21 0 0,-21 0 16,21 0-16,0 1 16,0-1-16,0 0 15,21 0 1,0 0-16,1-21 15,-1 0-15,0 21 0,0-21 0,0 22 16,0-22-16,1 21 0,-1-21 16,0 21-16,-21 0 0,21-21 15,-21 21-15,0 0 16,0 1-16,0-1 0,-21-21 16,0 21-16,0-21 15,-22 0-15,22 21 0,0-21 16,0 0-16,-22 0 0,1 0 15,21 0-15,0 0 0,0 0 0,-1 0 16,1 0-16,0-21 16,21 0-1,0 0 1,0-1 0,21 1-16,0 21 0,1-21 0,-1 0 15</inkml:trace>
  <inkml:trace contextRef="#ctx0" brushRef="#br0" timeOffset="5147.59">4911 1270 0,'0'0'0,"0"-21"0,0 0 16,0 0-16,0 42 47,0 0-32,0 0-15,0 0 0,0 0 0,-22 43 16,22-22-16,0-21 16,-21 22-16,0-1 0,0-21 0,21 22 15,0-1-15,-21 0 0,21-21 16,-21 22-16,21-22 0,0 0 0,-22 21 15,22-20-15,0-1 0,0 0 16,0 0-16,0 0 16,22-21-1,-1 0-15,0 0 16,0-21-16,0 0 16,-21 0-16,21 21 0,1-21 0</inkml:trace>
  <inkml:trace contextRef="#ctx0" brushRef="#br0" timeOffset="5355.47">4741 1461 0,'0'0'16,"21"0"-1,1 0 1,-1 0-16,0 0 0,0 0 0,0 0 15,0 0-15,1 0 0,-1 0 16,0 0-16,0 0 0,0 0 0,0 0 16,1 0-16,-1 0 15</inkml:trace>
  <inkml:trace contextRef="#ctx0" brushRef="#br0" timeOffset="6228.76">6054 1693 0,'0'0'0,"21"0"0,-21-21 16,21 0-1,-21 0-15,0 0 0,0 0 16,0-1-16,0 1 15,0 0-15,0 0 0,0 0 16,-21 0-16,21-1 0,-21 1 16,-1 0-16,1 21 0,21-21 15,-21 21-15,0 0 16,0 0-16,0 21 16,-1-21-16,1 21 0,0 0 15,21 22-15,-21-22 0,0 21 0,21-21 16,-21 22-16,21-1 0,0 0 15,0 1-15,-22-1 0,22-21 0,0 22 16,0-22-16,0 0 0,0 0 16,0 0-16,0 0 0,22 1 15,-1-22 1,0 0-16,0 0 0,0-22 16,0 22-16,1-21 0,-1 0 0,0 0 15,0 0-15,0-22 0,0 22 16,1-21-16,-1 21 0,0-22 15,0 22-15,0-21 0,0 21 0,-21-22 16,0 22-16,0 0 0,0 0 16,0 0-16,0 42 31,0 0-31,0 0 0,0 0 16,0 1-16,0-1 0,0 21 15,0-21-15,0 0 0,0 22 0,0-22 16,0 0-16,0 0 0,0 0 15,0 1-15,0-1 0,22-21 0,-1 21 16,0-21-16,0 0 0,0 0 16,22 0-16,-22-21 0,21 21 15</inkml:trace>
  <inkml:trace contextRef="#ctx0" brushRef="#br0" timeOffset="6507.6">6943 1503 0,'0'0'0,"-22"0"0,22 21 15,22-21 32,-1 0-47,0 0 16,0 0-16,0 0 0,0 0 15,1 0-15</inkml:trace>
  <inkml:trace contextRef="#ctx0" brushRef="#br0" timeOffset="6679.5">6921 1630 0,'-21'21'0,"42"-42"0,-63 63 0,42-21 15,0 1-15,0-1 16,21-21 0,0 0-16,1 0 15,-1 0-15,0 0 0,0 0 16,0 0-16,0 0 0,1 0 0</inkml:trace>
  <inkml:trace contextRef="#ctx0" brushRef="#br0" timeOffset="7471.04">7578 1503 0,'0'0'0,"0"-64"31,21 43-31,0 0 0,0 21 16,-21-21-16,21 21 15,0 0-15,1-21 0,-1 21 16,0 0-16,0 0 0,0 0 16,0 21-16,1-21 0,-1 21 15,0 0-15,0 0 0,-21 22 0,21-22 16,-21 0-16,21 21 0,-21-20 16,0 20-16,0 0 0,0-21 0,0 22 15,0-22-15,0 21 0,0-21 16,-21 1-16,0-1 0,21 0 0,-21-21 15,21 21-15,-21-21 0,21 21 16,-21-21 0,21-21-16,0 0 15,0 0-15,0 0 0,0-1 16,0-20-16,0 21 0,0-21 16,0-1-16,21 22 0,-21-21 0,21-1 15,0 1-15,0 21 0,0-21 16,1 20-16,20 1 0,-21 0 0,0 0 15,43 21-15,-43 0 0,21 0 16,-21 0-16,1 0 0,-1 21 16,0 0-16,0 0 0,0 1 0,0 20 15,-21-21-15,0 21 0,0-20 16,0 20-16,0 21 16,0-41-16,0-1 0,0 21 0,0-21 15,0 0-15,0 1 16,-21-1-16,0-21 15,21-21 1,0-1 0,0 1-16,21 21 0</inkml:trace>
  <inkml:trace contextRef="#ctx0" brushRef="#br0" timeOffset="7864.82">8572 1566 0,'22'0'0,"-22"-21"31,21 21-31,0 0 0,-21-21 0,21 21 16,0 0-16,0-21 0,1 0 16,-1 21-16,0-21 0,0-1 15,-21 1-15,21 0 0,-21 0 16,0 0-16,0 0 15,0-1-15,-21 22 16,0 0-16,-21 0 0,20 0 16,1 22-16,0-22 15,0 21-15,0 0 0,0 0 0,-1 0 16,1 0-16,0 22 0,0-22 16,21 0-16,0 21 0,0-20 0,0-1 15,0 21-15,0-21 0,0 0 0,0 1 16,0-1-16,0 0 0,0 21 15,21-21-15,0-21 16,0 0-16,1 0 16,-1 0-16,0 0 0,0 0 15,0 0-15,0-21 0</inkml:trace>
  <inkml:trace contextRef="#ctx0" brushRef="#br0" timeOffset="8456">9207 1355 0,'-21'0'15,"0"0"1,21 21-16,0 0 0,0 0 0,-21 22 16,0-1-16,21-21 0,-21 0 15,21 22-15,-22-22 0,22 0 16,0 0-16,0 21 0,0-20 0,0-1 15,0 0-15,0 0 16,22-21 0,-1 0-1,0-21-15,0 21 16,-21-21-16,21 0 0,0-1 0,1 1 16,-1 0-16,-21-21 0,21 21 0,0-1 15,-21 1-15,0 0 0,21 0 16,0 21-16,-21-21 0,22 21 31,-22 21-31,0 0 16,0 0-16,0 0 0,0 1 15,0-1-15,0 0 16,21 0-16,-21 0 0,0 0 0,21 1 16,0-1-16,0-21 0,-21 21 0,21-21 15,1 0-15,-1 0 0,0 0 16,0 0-16,0 0 0,0 0 0,22-21 15,-22 21-15,0-21 16,0-1-16,0 1 0,1 0 0,-22 0 16,0-21-16,0 20 0,0 1 0,0-21 15,0 21-15,0-22 0,0 22 16,0-21-16,-22 21 16,1 0-16,0 21 0,0-22 15,0 22-15,0 0 16,-1 0-16,1 0 15</inkml:trace>
  <inkml:trace contextRef="#ctx0" brushRef="#br0" timeOffset="9207.57">11155 1037 0,'0'0'0,"0"-21"0,0-21 0,0-1 16,0 1-16,0 21 15,0 0-15,0 0 0,0-1 16,-21 22-1,-1 22-15,22-1 0,0 21 16,-42 22-16,21-22 0,21 21 16,-21-20-16,21-1 0,-21 22 15,-1-22-15,1 0 0,0 1 0,0-1 16,0 0-16,21 1 0,-21-1 16,-1-21-16,1 21 0,21-20 15,0-1-15,0 0 0,0 0 0,-21-21 16,21-21 15,0 0-31,0 0 0,0-1 16,0 1-16,21 0 0,-21-21 15,21 21-15,1-22 0,-1 1 0,0 21 16,0-22-16,0 1 0,0-21 16,1 20-16,20 1 0,-21 0 0,0-22 15,22 43-15,-22-21 0,0-1 16,21 22-16,-21 21 0,1-21 0,-1 21 15,0 0-15,0 0 0,0 21 16,0 0-16,-21 22 0,0-1 16,22 43-16,-22-43 0,0 0 15,0 1-15,0-1 0,0 0 16,0 1-16,0-1 0,0 0 0,0-21 16,0 22-16,0-22 15,0 0-15,0 0 0,0 0 0,0 1 0,0-1 16,-22-21-1,22-21 1,0-1-16</inkml:trace>
  <inkml:trace contextRef="#ctx0" brushRef="#br0" timeOffset="9408.45">10880 1461 0,'0'0'16,"-22"0"-16,1 0 15,42 0 17,1 0-32,-1 0 0,0 0 0,0 0 15,21 0-15,-20 0 0,20 0 0,0 0 16,1 0-16,-22 0 0,21 0 16,0-22-16,22 1 0,-22 21 15,1-21-15</inkml:trace>
  <inkml:trace contextRef="#ctx0" brushRef="#br0" timeOffset="9803.21">11642 1291 0,'0'-21'32,"0"0"-32,21 21 31,0 0-31,0 0 15,-21 21-15,21 0 0,0 0 16,-21 1-16,22-1 0,-22 0 16,21 0-16,-21 0 0,0 22 0,21-22 15,-21 0-15,0 21 0,0-21 16,0 1-16,0-1 0,0 21 0,0-21 16,0 0-16,-21 1 0,0-22 31,21-22-16,0 1-15,0 0 16,0-21 0,0 21-16,0-1 0,21 1 0,-21 0 15,0-21-15,21 21 0,0-1 0,0-20 16,-21 21-16,21 0 0,1 0 16,-1 21-16,0-22 0,0 1 0,0 21 15,0 0-15,1 0 0,-1 0 16,0-21-16,0 21 0,0 0 0</inkml:trace>
  <inkml:trace contextRef="#ctx0" brushRef="#br0" timeOffset="10260.95">12255 1376 0,'-21'-21'0,"21"0"15,-21-64 1,21 64 0,21 0-16,0-1 0,1 22 15,-1 0-15,-21-21 0,21 21 16,0 0-16,0 0 0,0 0 16,1 0-16,-1 21 0,0 1 0,0-1 15,-21 0-15,21 0 0,0 0 0,-21 22 16,0-1-16,0-21 15,0 0-15,0 0 0,0 22 16,0-22-16,0 0 0,0 0 0,0 0 16,0 1-16,-21-1 0,21 0 0,-21 0 15,0 0-15,0-21 32,21-21-17,0 0-15,0 0 0,0 0 16,0-1-16,0 1 0,21 0 0,-21-21 15,21 21-15,-21-1 0,21-20 0,0 21 16,-21 0-16,22-22 0,-1 22 0,-21 0 16,21 21-16,0-21 15,-21 0-15,21 21 0,0-21 0,1 21 16,-1 0-16,0 0 0,0 0 16</inkml:trace>
  <inkml:trace contextRef="#ctx0" brushRef="#br0" timeOffset="11607.19">13314 1376 0,'0'-21'0,"0"42"0,21-63 0,-21 20 16,0 1-16,0 0 0,0 0 15,0 0-15,0 0 0,0-1 0,0 1 16,0 0-16,-21 0 0,0 21 16,21-21-16,-22 21 0,1 0 0,0 0 15,0 0-15,0 0 0,-22 0 16,22 0-16,0 21 0,-21 0 0,21 0 16,-1 0-16,-20 22 0,0 20 15,21-42-15,21 22 0,-22-22 16,22 21-16,-21-21 0,21 1 15,0 20-15,0-21 0,0 0 0,0 0 16,0 1-16,21-1 0,1 0 16,-1 0-16,0-21 0,21 0 15,-21 0-15,1 0 0,-1 0 0,0 0 16,0 0-16,0-21 0,0 0 16,1 0-16,-1-1 0,-21 1 15,21 0-15,0 0 0,0-21 0,-21 20 16,21 1-16,-21-21 0,22 21 0,-22 0 15,0-1-15,21 1 0,-21 0 0,21 21 16,-21-21-16,0 0 16,0 42 15,0 0-31,0 0 16,0 0-16,0 1 0,0-1 0,0 0 15,0 0-15,0 0 16,0 0-16,0 1 0,0-1 0,0 0 15,0 0-15,21 0 0,0 0 16,0 1-16,1-22 16,-1 0-16,0 21 0,0-21 0,21 0 15,1 0 1,-22-21-16,0-1 0,0 22 16,0-21-16,1 0 0,-22 0 15,21 0-15,-21 0 0,0-1 16,21-20-16,0 42 0,-21-21 0,21 0 15,-21 0-15,0-1 0,0 1 0,0 0 16,0 42 31,0 0-47,0 1 16,0-1-16,0 0 0,0 0 15,0 0-15,21 0 16,1 1-16,-1-1 15,0-21-15,0 0 16,0 0 0,0 0-16,1 0 0,-1 0 15,0-21-15,0-1 16,-21 1-16,21 21 16,-21-21-16,0 0 0,0 0 0,21 0 15,-21-1-15,0 1 16,0 0-16,0 0 15,0 0 1,0 0-16,0-1 16,0 44 31,0-1-47,0 0 0,0 0 15,0 0-15,0 0 0,0 22 16,0-22-16,0 0 0,0 21 0,0-20 15,0-1-15,0 21 0,0 0 0,0 1 16,-21-1-16,21 0 0,-21 22 16,21-22-16,0 22 0,0-22 0,0 22 15,0-1-15,0-21 0,0 22 16,0-22-16,0 22 0,0-1 16,0-20-16,0 20 0,0 1 0,0-1 15,0-21-15,0 64 16,0-63-16,0 20 0,-21-42 0,21 22 15,-21-1-15,0-21 0,-1 0 0,1 0 16,0 1-16,0-1 0,0-21 0,0 0 16,-1 0-16,1 0 0,0 0 15,-21 0-15,21-21 0,-1-1 16,-20 1-16,0-21 0,-1 21 0,-20-64 16,42 43-16,0-22 0,21 22 15,-22-22-15,22 1 0,0-1 16,0-63-16,22 64 0,-1-1 15,0 22-15,0-21 0,21-1 0,-20 1 16,20 20-16,0-20 0,1 20 16,-22 1-16,42 0 0,-20-1 0,-1 1 15,0 0-15</inkml:trace>
  <inkml:trace contextRef="#ctx0" brushRef="#br0" timeOffset="12463.7">14478 1101 0,'0'-21'0,"0"42"0,0-64 16,0 22 0,21 21-1,-21 21 1,0 1-16,0-1 15,0 0-15,0 0 0,0 21 0,0-20 16,0 20-16,0-21 0,-21 21 0,0 1 16,21-1-16,-21-21 0,-1 22 15,22-1-15,-21-21 0,0 0 0,0 22 16,0-22-16,21 0 0,0 0 16,-21-21-16,21 21 0,-22-21 0,22-21 31,0 0-16,0 0-15,22 0 0,-1-1 16,-21 1-16,21 0 0,0 0 0,-21-21 16,21 20-16,0 1 0,-21 0 15,43-21-15,-43 21 0,0-1 16,21 22-16,0 0 16,0 22-1,-21-1-15,0 0 0,0 0 16,21 0-16,-21 0 15,0 1-15,0-1 0,22 0 0,-1 0 16,-21 0-16,21 0 0,0 1 0,0-22 16,0 0-16,1 0 15,-1 0-15,0 0 0,0 0 0,21-22 16,-20 22-16,-1-21 16,0 0-16,0 0 0,0 0 0,0 0 15,-21-1-15,0 1 0,22-21 0,-22 21 16,0 0-16,0-1 0,0 1 15,-22 21 17,22 21-32,0 1 0,-21-1 15,21 0-15,-21 0 0,21 0 0,0 0 16,0 1-16,0-1 16,0 0-16,-21 0 15,21 0 1,0-42 15,0 0-31,0 0 16</inkml:trace>
  <inkml:trace contextRef="#ctx0" brushRef="#br0" timeOffset="12639.6">14965 1101 0,'0'0'0,"-21"-21"31,-1 21-15,22 21 15,0 0-15,0 0-16,22-21 16,-1 21-16</inkml:trace>
  <inkml:trace contextRef="#ctx0" brushRef="#br0" timeOffset="13027.38">15536 1228 0,'0'0'0,"-42"-21"32,21 21-32,0 0 0,-1 0 15,-20 0-15,21 0 0,0 0 0,0 0 16,-1 0-16,1 21 0,0-21 15,21 21-15,-21-21 0,21 21 0,0 0 16,21-21 0,0 21-16,22 1 0,-22-22 15,0 21-15,0-21 0,0 21 0,0-21 16,1 21-16,-1 0 16,0-21-16,0 21 0,-21 1 0,0-1 15,0 0-15,0 0 16,0 0-16,-21-21 15,0 21-15,0-21 0,-22 22 16,22-22-16,-21 0 0,21 0 16,-1 0-16,1 0 0,0 0 15,0 0-15,0 0 0,0 0 16,21-22-16,0 1 16,0 0-16,21 0 0</inkml:trace>
  <inkml:trace contextRef="#ctx0" brushRef="#br0" timeOffset="13340.2">16023 889 0,'0'-21'0,"0"42"0,0-63 15,-21 63 1,21 0-1,-21 0-15,21 0 0,-21 22 16,21-1-16,0-21 0,-22 22 16,1-1-16,21 0 0,-21 1 15,21-1-15,-21-21 0,21 21 0,-21 22 16,0-43-16,21 0 0,0 22 16,0-22-16,0 0 15,0 0-15,0 0 16,21-21-16,0 0 0,0 0 15,0 0-15,0 0 0,1 0 16,-1-21-16,0 0 0,0 21 0,0-21 16</inkml:trace>
  <inkml:trace contextRef="#ctx0" brushRef="#br0" timeOffset="13545.08">15854 1207 0,'0'0'0,"-21"0"0,42 0 47,0-22-47,0 22 16,21 0-16,-20 0 0,-1 0 0,0-21 15,21 21-15,-21-21 0,1 21 0,-1 0 16</inkml:trace>
  <inkml:trace contextRef="#ctx0" brushRef="#br0" timeOffset="13870.89">16976 868 0,'-22'0'32,"1"0"-32,0 0 15,0 0-15,0 21 0,21 0 16,-21 0-16,-1 1 0,22-1 16,0 21-16,-21-21 0,21 22 0,-21-1 15,21-21-15,0 21 0,0-20 16,0-1-16,0 21 0,0-21 0,0 0 15,0 22-15,0-22 16,0 0-16,0 0 0,21-21 16,0 0-16,1 0 0,-1 0 15,0 0-15,0 0 16</inkml:trace>
  <inkml:trace contextRef="#ctx0" brushRef="#br0" timeOffset="14231.69">17695 762 0,'-21'-21'0,"42"21"31,0 21-16,1-21-15,-1 21 0,0 0 16,0 1-16,-21-1 0,21 0 0,-21 0 16,21 21-16,-21-20 0,22 20 15,-22 0-15,0-21 0,0 22 0,0-1 16,0 0-16,0-20 0,-22 20 0,1-21 16,0 0-16,0 22 0,0-22 15,21 0-15,-21 0 0,-1-21 0,1 21 16,21 0-16,-21-21 0,21 22 15,-21-22-15,0 0 32</inkml:trace>
  <inkml:trace contextRef="#ctx0" brushRef="#br0" timeOffset="14708.42">18605 910 0,'-21'0'0,"0"0"0,0 0 16,0 0 0,0 0-1,21 21-15,0 1 47</inkml:trace>
  <inkml:trace contextRef="#ctx0" brushRef="#br0" timeOffset="14923.29">18563 1207 0,'0'0'0,"0"21"0,0 0 16,-21 0-16,0 0 16,21 0-16,0 1 0,0-1 15,-21 0-15,21 0 16,-22 0-16,22 0 0,0 1 0,-21-1 16,21 0-16,-21 0 15,0 0-15,0 0 0,0-21 16,-22 22-16,22-1 0</inkml:trace>
  <inkml:trace contextRef="#ctx0" brushRef="#br0" timeOffset="18747.09">1672 4318 0,'0'0'0,"0"-21"15,0 0-15,0 0 16,0-1-16,0 1 15,0 0-15,0 0 0,0 0 16,0 0-16,0-1 16,0 1-16,0 0 15,-21 21 1,21 21 0,0 0-16,-21 1 15,21-1-15,0 0 16,0 0-16,0 21 0,0-20 0,0 20 15,0 0-15,0 1 0,0-22 16,0 21-16,0 0 0,0 1 0,0-1 16,0 0-16,0 1 0,0-1 15,0 0-15,0 1 0,0-1 0,0 0 16,0 1-16,0-1 0,0 0 16,0-20-16,0 41 0,0-42 15,0 0-15,0 1 0,0-1 16,0 0-16,21-42 31,-21 0-15,21-1-16,-21 1 15,0-21-15,0 21 0,21-22 0,-21 22 16,21-21-16</inkml:trace>
  <inkml:trace contextRef="#ctx0" brushRef="#br0" timeOffset="20323.2">1778 4128 0,'0'0'0,"-21"0"0,0 0 16,21 21 46,21-21-46,0 0 0,0 0-16,0 0 15,0 0-15,1 0 0,-1 0 16,0 0-16,0 0 0,0 0 15,0 0-15,1 0 0,20 0 16,0 0-16,1 0 0,-1 0 0,21 0 16,1 0-16,21 0 0,-22 0 15,22-21-15,-1 21 0,1 0 0,0-22 16,-22 22-16,22 0 0,0 0 16,-22-21-16,22 21 0,-22 0 0,22 0 15,0 0-15,-1 0 0,1 0 0,-22 0 16,22 0-16,-21 0 0,20 0 15,-20 0-15,-1 0 0,22-21 16,-22 21-16,22 0 0,-21 0 0,20 0 16,1 0-16,0 0 0,-1 0 15,1 0-15,0 0 0,-1 0 16,1 0-16,-22 0 0,1 0 0,84 0 16,-84 0-16,-1 0 0,1 0 15,20 0-15,-20 0 0,20 0 16,-20 0-16,21 0 0,-22 0 0,1-21 15,-1 21-15,1 0 0,-1 0 16,1 0-16,-1 0 0,-21 0 0,22 0 16,-1 0-16,-20 0 0,-1 0 0,22 0 15,-22 0-15,21 0 0,1 0 16,-22 0-16,22 0 0,-1 0 0,1 0 16,-1 0-16,1 0 15,-1 0-15,1 0 0,-1 0 0,-20 0 16,20 0-16,1-21 0,-22 21 0,0 0 15,1 0-15,-1 0 0,0 0 16,1 0-16,-22 0 0,21 0 0,-21 0 16,0 0-16,1 0 0,-1 0 15,0 0 1,-21 21 15,0 0-31,-21-21 16,21 21-16,-21-21 0,21 21 15,0 1-15,0-1 16,0 0-16,0 0 0,0 0 0,-22 0 16,22 1-16,0-1 0,0 0 15,0 0-15,0 0 0,0 0 0,0 1 16,0-1-16,-21 0 0,21 0 16,0 0-16,0 0 0,0 1 0,0 20 15,-21-21-15,21 0 0,0 0 0,0 1 16,-21-1-16,21 0 0,0 0 15,0 0-15,0 0 0,0 1 16,0-1-16,-21 0 0,21 0 16,0 0-16,-21-21 0,21 21 0,0 1 15,-22-22-15,1 0 16,0 21-16,0 0 0,0-21 16,0 0-16,-1 0 0,1 21 15,0-21-15,0 0 0,0 0 16,0 0-16,-22 0 0,22 21 0,-64-21 15,43 0-15,0 0 16,-22 0-16,1 0 0,-1 0 0,1 0 16,-22 0-16,22 0 0,-22 0 0,0 21 15,22-21-15,-22 0 0,0 0 16,-63 22-16,64-22 16,-1 0-16,0 0 0,1 0 0,-1 21 15,0-21-15,-21 0 0,22 0 16,-1 0-16,-21 21 0,22-21 0,-1 21 15,0-21-15,1 0 0,-86 21 16,86-21-16,-1 21 0,21-21 16,-20 0-16,20 22 0,1-22 0,-1 0 15,1 0-15,20 21 0,-20-21 16,-1 0-16,22 0 0,-21 0 16,20 0-16,-20 21 0,20-21 0,1 0 0,0 0 15,-1 0-15,-20 0 16,21 0-16,-1 0 0,1 0 0,0 0 15,-1 0-15,1 0 0,0 0 0,-22 0 0,22 0 16,21 0-16,-22 0 16,1 0-16,0 0 0,-1 0 0,1 0 15,21 0-15,-22 0 0,1 0 16,0 0-16,-22 0 0,22 0 0,0 0 16,-1 0-16,-20 0 0,20 0 15,-20 0-15,21 0 0,-1 0 0,1 0 16,0 0-16,-1 0 0,22 0 0,-21 0 15,21 0-15,-1 0 0,1 0 16,0 0-16,0 0 16,0 0-1,0 0-15,-1 0 32,22-21-17,0 0 1,0-1-1,0 1 1</inkml:trace>
  <inkml:trace contextRef="#ctx0" brushRef="#br0" timeOffset="20685.99">2540 4297 0,'0'0'0,"0"-21"16,0 63 15,0-21-31,0 0 0,0 22 16,0-22-16,21 21 15,-21 1-15,0-1 0,0 0 0,0 1 16,0 20-16,0-21 0,0 1 16,0 20-16,0-20 0,0-1 0,0 0 15,-21 1-15,0-22 0,21 21 16,-21-21-16,21 22 0,0-22 16,0-42 15,0-1-31,21 1 15</inkml:trace>
  <inkml:trace contextRef="#ctx0" brushRef="#br0" timeOffset="21003.81">3175 4212 0,'21'-21'0,"-42"42"0,42-63 0,0 21 16,0 21 0,-21 21-1,0 0-15,0 0 0,0 0 0,0 22 16,0-1-16,22 0 0,-22 1 16,0-1-16,0 22 0,0-22 15,0 0-15,0 22 0,0-22 0,0 22 16,0-22-16,0 0 0,-22 1 15,22-1-15,0 0 0,-21 22 16,21-43-16,0 0 0,0 0 16,21-42-1,1 21-15,-1-21 16,0 0-16</inkml:trace>
  <inkml:trace contextRef="#ctx0" brushRef="#br0" timeOffset="21295.64">4106 4106 0,'0'0'0,"0"22"16,0-1-1,0 0-15,0 0 0,0 21 16,0 1-16,0-1 0,0 0 0,0 22 15,0-22-15,0 1 0,0 20 16,0-21-16,0 22 0,0-22 0,0 22 16,0-22-16,0 0 0,0 1 15,0-1-15,0-21 0,0 22 16,0-22-16,0 0 0,0 0 16,0-42-1,0 0 1,0 0-16</inkml:trace>
  <inkml:trace contextRef="#ctx0" brushRef="#br0" timeOffset="21571.48">4657 4191 0,'0'0'0,"0"21"16,0 0-1,0 1-15,0-1 0,0 0 0,0 21 16,0 1-16,0-22 0,0 63 16,0-41-16,-22-1 0,22 0 15,0 1-15,-21-1 0,21 0 16,0 1-16,0-1 0,0 0 0,-21 1 0,21-22 16,0 21-16,0-21 0,0 22 15,21-43 16,0 0-31,1-21 0,-22-1 0,21 1 16</inkml:trace>
  <inkml:trace contextRef="#ctx0" brushRef="#br0" timeOffset="21817.34">5165 4233 0,'21'127'31,"-21"-84"-31,0-22 16,0 21-16,0 1 0,0-1 0,0 0 15,0 1-15,0-1 0,0 21 16,0-20-16,0-1 0,0 0 16,0-20-16,0 20 0,0-21 0,0 0 15,0 0-15,21-21 16,0 0-16,0-21 15,0 0-15,1 0 0</inkml:trace>
  <inkml:trace contextRef="#ctx0" brushRef="#br0" timeOffset="22071.19">5715 4170 0,'21'0'0,"-42"0"0,42-21 0,0 0 16,-21 42-1,0 0-15,0 0 0,0 21 16,0 1-16,0-22 0,0 21 0,0 1 16,0-1-16,0 0 0,0 1 15,0-1-15,0 21 0,0-20 0,0-1 16,0 0-16,0 1 0,0-1 16,0 0-16,0-20 0,0 20 15,0-21-15,0 0 0,0 0 0,0 1 16,21-22-16,1 0 0,-1 0 0,21 0 15,-21-22-15,0-20 16</inkml:trace>
  <inkml:trace contextRef="#ctx0" brushRef="#br0" timeOffset="22320.05">6456 4212 0,'0'64'31,"0"-43"-31,0 0 0,0 0 0,0 22 16,0-22-16,0 21 0,0 22 15,0-22-15,0 0 0,0 1 16,-21-22-16,21 21 0,-22 43 16,22-43-16,0-21 0,0 22 0,0-22 15,0 0-15,0 0 0,0 0 16,0 0-16,22-21 15,-1-21-15</inkml:trace>
  <inkml:trace contextRef="#ctx0" brushRef="#br0" timeOffset="22556.92">7091 4001 0,'0'0'0,"21"0"15,-21 190 17,0-126-32,0-22 0,0 21 15,0-20-15,0-1 0,0 64 16,0-64-16,0 1 0,0-1 0,-21 0 16,0 1-16,-1-22 0,22 42 15,-21-42-15,21 1 0,-21-22 16</inkml:trace>
  <inkml:trace contextRef="#ctx0" brushRef="#br0" timeOffset="26301.23">7874 5355 0,'0'0'0,"0"21"0,-21-21 31,21-21 0,0 0-15,0 0-1,21 21 1,-21 21 46,0 0-46,0 0-16,0 1 16,0-1-16,-21 0 0,21 21 15,0-21-15,0 1 0,-21 20 16,21 0-16,0-21 0,0 22 0,0-22 16,-22 42-16,22-20 15,-21-1-15,21 0 0,0-20 16,0-1-16,-21 0 0,21 0 15,-21-21-15,21 21 16,0-42 47,0 0-63,0 0 0,0 0 15,21-1-15,0 1 0,0 0 16</inkml:trace>
  <inkml:trace contextRef="#ctx0" brushRef="#br0" timeOffset="27416.08">8191 5398 0,'0'0'0,"0"-22"16,22 22-16,-22-21 16,0 0-1,0 42 48,0 0-63,0 1 15,0-1-15,0 0 0,0 0 0,0 0 16,0 22-16,0-22 0,0 0 16,0 21-16,0-21 0,0 22 0,-22-22 15,22 21-15,-21-21 0,21 22 0,0-22 16,0 0-16,0 0 0,0 0 16,-21 1-16,21-1 0,0 0 15,-21 0-15,21-42 94,0 0-94,0 0 16,0-1-16,21 1 0,-21 0 15,0 0-15,0-21 0,21 20 16,-21 1-16,0-21 0,0 0 0,0 20 15,21-20-15,-21 0 0,22 21 0,-22-22 16,0 22-16,0 0 0,21 0 16,-21 0-16,21 21 0,-21-22 15,0 44 17,0-1-17,0 0-15,0 0 0,0 0 16,0 0-16,0 1 0,0 20 15,0-21-15,-21 21 0,21-20 0,-21 20 16,21-21-16,0 0 0,0 22 0,-22-22 16,22 0-16,-21 0 0,21 21 15,-21-20-15,21-1 0,0 0 16,0 0-16,-21-21 0,21 21 16,-21 0-16,21 1 15,0-44 48,0 1-63,21 0 15,-21 0-15,21 0 0,0 0 0,-21-1 16,21 1-16,-21-21 0,0 0 16,22-1-16,-1 1 0,-21 0 15,21 20-15,-21-20 0,0 0 0,0 21 16,0-1-16,21 1 0,-21 0 0,0 0 15,0 0-15,0 42 63,0 0-63,0 0 0,0 0 0,0 1 16,-21 20-16,21-21 0,-21 43 15,21-22-15,0-21 0,0 21 16,-21-20-16,21-1 0,-22 0 0,22 0 15,0 0-15,0 0 0,0 1 16,0-1 0,-21-21 31,21-21-47,-21-1 15,0 1-15</inkml:trace>
  <inkml:trace contextRef="#ctx0" brushRef="#br0" timeOffset="28183.64">7832 5461 0,'0'-21'16,"0"42"-16,0-63 0,21 42 0,-21-21 15,0-1 1,21 22-16,-21-21 15,21 21-15,-21-21 0,0 42 63,-21 0-63,21 1 16,0-1-16,0 0 0,-21 0 0,0 21 15,21-20-15,0 20 0,0 0 16,-22 1-16,22-1 0,-21-21 0,21 21 15,-21 1-15,21-22 0,-21 21 0,21-21 16,0 1-16,0-1 0,0 0 16,0 0-16,0 0 0,-21-21 15,21-21 17,0 0-17,21 0-15,-21 0 0,0-1 0,0 1 16,21-21-16,0 0 0,-21-1 0,21 1 15,-21 0-15,0-1 0,22 1 16,-22 0-16,21-1 0,-21 1 0,21 21 16,-21-22-16,0 22 0,0 0 15,0 0-15,0 42 16,0 0 0,0 0-16,0 22 15,0-22-15,0 21 0,0 1 0,0-1 16,0-21-16,0 21 0,0 1 0,0-1 15,-21 0-15,21 1 16,0-22-16,-21 21 0,21-21 0,0 1 16,0-1-16,0 0 0,0 0 31,0-42-15,0 0-1,0 0-15,0-1 16,0 1-16,21 21 0,0-21 0,-21 0 15</inkml:trace>
  <inkml:trace contextRef="#ctx0" brushRef="#br0" timeOffset="29562.85">8170 5376 0,'0'0'0,"43"-42"31,-43 21-31,21 21 32,-21 21-17,0 0 1,0 0-16,0 1 0,0-1 15,0 21-15,0-21 0,0 0 16,-21 22-16,21-22 0,-22 21 0,22-21 16,0 22-16,0-22 0,-21 21 0,21-21 15,-21 1-15,21-1 0,0 0 16,0 0-16,0 0 0,0 0 0,-21-21 16,21 22-16,0-44 31,21 1-16,-21 0-15,21 0 16,-21 0-16,21-22 0,-21 22 16,0-21-16,22 0 0,-22 20 0,21-20 15,-21 0-15,0-1 0,0 1 0,0 0 16,0 21-16,0-1 0,0-20 16,0 21-16,21 21 0,-21-21 0,0 0 15,0 42 1,0 0-1,0 0-15,0 21 0,0-20 16,0-1-16,0 21 0,0 0 0,0 1 16,0-1-16,0 0 15,0 1-15,-21-1 0,21 0 0,0-20 16,0 20-16,-21-21 0,21 21 16,0-20-16,-22-1 0,22 0 15,0 0-15,0-42 47,22 21-47,-22-21 0,21 0 0,-21-1 16,21 1-16,-21-21 0,0 21 0,0-22 15,0 1-15,0 0 0,21-1 16,-21 1-16,0 0 0,0 21 16,0-22-16,21-20 0,-21 42 15,0-1-15,0 1 16,0 42-1,0 1 1,0-1-16,0 0 0,-21 21 16,21-21-16,0 22 0,-21-22 0,21 21 15,0 1-15,0-22 0,0 21 0,-21 0 16,21-20-16,-21 20 0,21-21 16,0 0-16,0 0 0,0 1 0,0-1 15,0 0-15,0-42 47,0 0-47,0-1 16,21 1-16,-21 0 0,21-21 0,0 21 15,-21-22-15,0 1 0,21 0 16,0-1-16,-21 1 0,22 0 0,-22-1 16,0 22-16,0-21 0,0 21 15,21-1-15,-21 44 31,0-1-31,0 0 16,-21 21-16,21-21 0,-22 22 16,22-22-16,0 21 0,-21 1 0,0-22 15,21 21-15,-21 0 0,21-20 0,0-1 16,-21 0-16,21 0 0,0 0 16,0 0-16,0 1 15,0-44 16,21 1-31,-21 0 0,21 0 0,0 0 16,-21-22-16,21 22 0,-21-21 16,22 0-16,-22-1 0,21 1 0,-21 0 15,0 20-15,0 1 0,21 0 0,-21-21 16,0 63 15,0 0-31,0 0 0,0 0 16,-21 1-16,21 20 0,-21-21 15,21 0-15,0 22 0,0-22 0,-22 0 16,22 0-16,-21 0 0,21 0 0,0 1 16,0-1-1,-21-21 1,0 0 15,0 0 0</inkml:trace>
  <inkml:trace contextRef="#ctx0" brushRef="#br0" timeOffset="55063.59">7810 4022 0,'22'0'31,"-1"0"-15,0 0-16,0 0 16,0 0-16,0 0 15,1 0-15,-1 0 0,0 0 0,0 0 16,0 0-16,0 0 0,1 0 16,-1 0-16,21 0 0,-21 0 0,0 0 15,1 0-15,20 0 0,-21 0 16,0 0-16,22 0 0,-22-21 0,0 21 15,21 0-15,-21 0 0,22 0 16,-22 0-16,21 0 0,-21 0 0,22 0 16,-1 0-16,0 0 15,1 0-15,-1 0 0,0 0 0,22 0 16,-22 0-16,1 0 0,-1 0 16,21 0-16,-20 0 0,20 0 0,-20 0 15,-1 0-15,21 0 0,-20 0 16,20 0-16,-20 0 0,20 0 0,1 0 15,-1 0-15,22 0 0,-22 0 16,22 0-16,-22 0 0,22 0 0,0 0 16,-22 0-16,22 0 0,-22 0 15,1 0-15,-1 0 0,1 0 0,-1 0 16,1 0-16,-1 0 0,1 0 16,-1 0-16,1 0 0,-1 0 15,1 0-15,-1 0 0,1 0 0,-1 0 16,1 0-16,-1 0 0,1 0 15,21 0-15,-22 0 0,-21 0 16,1 0-16,20 0 0,-20 0 16,-1 0-16,0 0 0,1 0 0,-1 0 15,0-22-15,1 22 16,-1 0-16,0 0 0,1 0 0,-1 0 0,-21 0 16,21 0-16,-20 0 0,20 0 15,-21 0-15,21-21 0,-20 21 16,-1 0-16,0 0 0,21 0 0,-21 0 15,1 0-15,-1 0 0,21-21 16,-21 21-16,0 0 16,1 0-1,-1 0-15,-21 21 63,0 0-63,0 1 15,0-1-15,0 0 0,0 0 0,0 0 16,0 0-16,0 1 0,0-1 16,0 0-16,0 0 0,0 21 15,0-20-15,21-1 0,-21 0 16,0 21-16,0-21 0,21 1 0,-21-1 16,0 21-16,0-21 0,0 0 0,0 1 15,0-1-15,0 0 0,0 0 16,0 0-16,21 0 0,-21 1 0,0-1 15,0 0-15,0 0 16,0 0-16,0 0 0,0 1 0,0-1 16,0 0-16,-21 0 0,0 0 15,21 0-15,-21 1 16,0-22-16,-1 21 16,1-21-1,0 0-15,0 21 0,0-21 0,0 0 16,-1 0-16,1 0 0,0 0 0,-21 0 15,21 0-15,-22 0 0,22 0 16,-21 0-16,-1 0 0,1 0 0,0 0 16,-1 0-16,1 0 15,0 0-15,-1 0 0,1 0 0,-21 0 0,20 0 16,1 0-16,0 0 0,-22 0 0,22 0 16,-1 0-16,-20 0 0,21 0 15,-22-21-15,22 21 0,-22 0 16,1 0-16,20 0 0,-20 0 15,-1 0-15,22 0 0,-21 0 0,-1 0 16,22 0-16,-22 0 0,22 0 0,-22-21 16,22 21-16,-21 0 0,-1 0 15,1 0-15,-22 0 0,21-22 0,-20 22 16,20 0-16,1 0 0,-1 0 16,1-21-16,-1 21 0,22 0 0,-22 0 15,22 0-15,0 0 0,-1 0 16,1-21-16,-21 21 0,20 0 0,1 0 15,0 0-15,-1 0 0,-20 0 16,20 0-16,1 0 0,-21 0 0,20 0 16,-20 0-16,20 0 0,1 0 15,0 0-15,-1 0 0,-20 0 16,21 0-16,-43 0 0,43 0 16,-1 0-16,22 0 0,-21 0 15,-1 0-15,1 0 0,0 0 0,21-21 16,-22 21-16,1 0 0,21 0 15,-22 0-15,22 0 0,-21 0 16,21 0-16,-22 0 0,22 0 0,0 0 0,0 0 16,0 0-16,0 0 15,-1 0-15,1 0 0,0 0 0,0 0 0,0 0 16,0 0-16,-1 0 16,1 0-16,0 0 15,0 0-15,0 0 0,0 0 16,-1 0-16,1 0 0,0 21 15,0-21-15,0 0 16,0 0-16,-1 0 0,1 0 0,0 0 16,0 0-16,0 0 15,0 0 1,42 0 31,0-21-47,0 0 15,21 21-15</inkml:trace>
  <inkml:trace contextRef="#ctx0" brushRef="#br0" timeOffset="55499.14">8742 4064 0,'21'0'0,"-21"-21"16,0 42 30,0 0-46,0 0 0,0 1 16,0-1-16,0 21 0,0-21 0,0 22 16,0-1-16,0 0 0,-21 1 15,21-22-15,0 21 0,0 43 16,0-64-16,-21 21 0,21-21 16,0 22-16,-22-22 15,22 21-15,0-21 0,0 1 16,0-1-16,0 0 15,0-42 17,0 0-32,22 21 15,-22-22-15,21 1 0,0 0 0,-21 0 16,21 0-16</inkml:trace>
  <inkml:trace contextRef="#ctx0" brushRef="#br0" timeOffset="55895.91">9504 4085 0,'0'0'0,"0"21"46,0 1-30,0 20-16,0-21 16,0 0-16,0 22 0,0-22 0,0 21 15,0-21-15,0 22 0,0-1 16,0-21-16,0 21 0,0-20 0,0-1 16,-21 21-16,21-21 0,0 0 15,0 1-15,0-1 0,0 0 0,0 0 16,-22-21-16,22 21 0,0 0 0,0 1 15,0-1 1,0-42 15,0-1-15,22 1-16,-1 0 16,0 21-16,-21-21 0</inkml:trace>
  <inkml:trace contextRef="#ctx0" brushRef="#br0" timeOffset="56347.65">10583 4149 0,'0'0'0,"0"-21"16,0-1-16,0 1 31,0 42 1,21 1-32,-21-1 0,0 0 15,0 21-15,0-21 0,0 22 0,0-1 16,0-21-16,0 22 0,0-22 15,0 21-15,0 0 0,0-20 0,-21-1 16,21 21-16,0-21 0,0 0 0,0 22 16,0-22-16,0 0 15,0 0-15,0 22 0,0-22 16,0 0-16,0 0 0,0 0 16,0 0-1,0-42 16,0 0-15,21 0-16,-21 0 16,0 0-16</inkml:trace>
  <inkml:trace contextRef="#ctx0" brushRef="#br0" timeOffset="59515.21">7048 3683 0,'0'21'31,"-21"-21"32,0 0-63,0 0 16,0 0-1,0 0-15,-1 0 0,1 0 16,0 0-1,0 0-15,21-21 0,-21 21 0,21-21 16,0 0-16,-21 0 16,21-1-16,0 1 0,0 0 0,-22 0 15,22 0-15,0 0 0,0-22 16,0 22-16,0 0 0,0-21 0,0-1 16,0 22-16,0-21 15,0-1-15,0 22 0,0-21 0,22 21 16,-22-22-16,21 22 0,0 0 15,0-21-15,0 21 0,0-1 0,1-20 16,-1 21-16,21 0 0,-21-22 16,0 22-16,22 0 0,-22 0 0,0-21 15,21 20-15,-20 1 0,-1 0 16,0 0-16,21 0 0,-21 21 16,1-21-16,-1-1 0,21 1 0,-21 21 15,22-21-15,-22 21 0,21-21 16,0 21-16,1 0 0,-1 0 15,0 0-15,-20 0 0,62 0 16,-41 0-16,-22 0 0,0 0 16,21 21-16,-21 0 0,1 0 0,-1 1 15,21-1-15,-21 0 0,0 0 16,1 0-16,-1 22 0,0-22 0,0 0 16,0 0-16,-21 0 15,21 22-15,1-22 0,-1 0 0,0 0 16,0 0-16,0 0 0,-21 1 0,21 20 15,-21-21-15,22 0 0,-22 0 0,0 1 16,21-1-16,-21 0 16,21 0-16,-21 0 0,0 22 0,21-22 15,-21 0-15,0 0 0,0 0 16,0 0-16,0 1 0,0-1 0,0 0 16,0 0-16,0 0 0,0 0 15,0 1-15,0-1 16,0 0-16,0 0 0,0 0 15,0 0-15,-21 1 0,21-1 16,0 0-16,0 0 0,0 0 16,0 0-1,0 1-15,0-1 0,0 0 32,0 0-32,0 0 15,0 0 1,0-42 46,-21 0-46,21 0-16,-21 21 0,21-21 16,-22 21-16</inkml:trace>
  <inkml:trace contextRef="#ctx0" brushRef="#br0" timeOffset="59903.26">8001 3577 0,'0'0'0,"-21"0"16,21-21-1,21 21 32,0 0-47,0 0 0,-21 21 16,21 0-16,1-21 15,-1 22-15,0-1 0,0 0 0,0 0 16,0 0-16,1 0 16,-1 1-16,0-1 0,-21 0 15,21 0-15,0-21 0,-21 21 0,0 0 31,21-21-31,1-21 63,-22 0-47,0 0-16,0 0 0,21 0 15</inkml:trace>
  <inkml:trace contextRef="#ctx0" brushRef="#br0" timeOffset="60287.04">8636 3514 0,'0'0'16,"21"0"-16,-21-21 0,21 21 0,-21-22 31,0 44 0,-21-22-31,0 21 16,0 0-16,21 0 0,-21 0 15,-1 0-15,1 1 0,0-1 0,0 0 16,0 0-16,0 0 0,-1 0 0,1 1 16,0-1-16,21 0 0,-63 21 15,63-21-15,-22 1 16,1-1-1,21 0 1,0-42 47,0 0-63,0-1 15</inkml:trace>
  <inkml:trace contextRef="#ctx0" brushRef="#br0" timeOffset="61431.11">11980 4064 0,'0'-21'0,"0"42"62,0 0-62,0 0 16,0 1-16,0 20 0,0-21 0,0 21 16,0 1-16,0-1 0,0-21 15,0 22-15,0 20 0,0-42 16,-21 22-16,21-22 0,-21 0 15,21 21-15,0-21 0,0 1 0,-21-1 16,21 0-16,0 0 0,0 0 16,0 0-16,0 1 15,0-1-15,0 0 0,0 0 16,0 0 0,-21-21 15</inkml:trace>
  <inkml:trace contextRef="#ctx0" brushRef="#br0" timeOffset="64196.67">13356 5292 0,'0'0'0,"0"-21"0,0-1 15,21 1-15,-21 0 16,0 42 31,0 0-47,0 1 16,0-1-16,0 0 15,0 0-15,0 0 0,0 0 0,-21 1 16,21-1-16,-21 21 0,21-21 0,-21 0 15,21 1-15,0-1 16,0 0-16,-21 21 0,21-21 0,-22 1 16,22-1-16,-21 0 0,21 0 15,0 0 1,0-42 31,21 21-47,1-21 0,-22 0 0,21 21 15,21-43-15,-21 43 0</inkml:trace>
  <inkml:trace contextRef="#ctx0" brushRef="#br0" timeOffset="64755.79">13864 5207 0,'0'0'0,"0"-21"31,0 0-31,0 42 32,-21-21-17,0 21-15,21 0 0,-21 0 16,21 1-16,-22-1 0,1 0 0,21 0 15,-21 0-15,21 22 0,-21-22 0,0 0 16,21 0-16,0 0 0,-21 22 16,-1-22-16,22 0 0,-21 0 0,21 0 15,0 0-15,0 1 0,0-1 0,0 0 16,0 0-16,0 0 0,0 0 16,21-21-16,1 0 15,-1 0-15,0 0 0,0 0 16,0 0-16,0-21 15,1 21-15,-1-21 0,0 0 0,0 0 16,0 0-16,0-1 0,-21 1 0,22 0 16,-22 0-16,0 0 0,0 0 15,0-1-15,0 1 16,-22 21-16,1 0 0,0 0 0,0 0 16,0 0-16,0 0 0,-1 0 15,1 0-15,0 21 0,0-21 16,21 22-16,-21-22 0,0 21 15,-1-21-15,22 21 0,0 0 16,0-42 31,0 0-47</inkml:trace>
  <inkml:trace contextRef="#ctx0" brushRef="#br0" timeOffset="69474.97">12679 3874 0,'0'21'16,"0"0"0,21 0-16,0-21 15,0 21 1,0-21-16,1 0 15,20 0-15,-21 0 0,0 0 0,22 0 16,-1 0-16,21 0 0,-20 0 16,20 0-16,1 0 0,-22 0 0,22 0 15,-1 0-15,1 0 0,-1 0 16,-21 0-16,22 0 0,-1 0 0,1 0 16,-1 0-16,1 0 0,21 0 15,-1 0-15,1 0 0,0 0 0,84 0 16,-84 0-16,-1 0 0,-20 0 15,20 0-15,1 0 16,0 0-16,-1 0 0,1 0 0,0 0 16,-1 0-16,1 0 0,0 0 0,-1 0 15,1 0-15,0 0 0,-1 0 16,-20 21-16,-1-21 0,1 0 16,-1 0-16,1 0 0,-22 0 0,22 0 15,-1 0-15,-20 0 0,20 0 0,1 0 16,-1 0-16,-21 0 0,22 0 15,-22 0-15,1 0 0,-1 0 0,0 0 16,1 0-16,-22 0 0,21 0 16,-21 0-16,0-21 0,1 21 0,-1 0 15,0 0 1,-21 21 46,0 1-46,0-1-16,0 0 0,0 0 16,0 0-16,0 0 0,0 1 15,0 20-15,0-21 0,0 0 0,0 22 16,0-22-16,0 21 0,0-21 16,0 22-16,0-1 0,0-21 0,0 21 15,0 1-15,0-22 16,0 21-16,0-21 0,0 22 0,0-22 15,0 21-15,-21 1 0,21-22 0,0 0 16,0 21-16,-21-21 0,21 1 16,0-1-16,0 0 0,-22 0 0,1 0 15,0 0-15,0-21 16,0 22-16,0-22 0,-1 0 16,1 0-16,0 0 0,-21 0 15,21 0-15,-1 0 0,-20-22 16,21 22-16,-21-21 0,-1 21 15,-63-42-15,64 42 0,-21-21 16,20 0-16,-20-1 0,-1 1 16,1 21-16,-22-21 0,22 21 0,-22-21 15,0 0-15,-21 21 0,22 0 16,-22-21-16,0 21 0,0 0 0,0-22 16,1 22-16,-22 0 0,-22 0 0,22-21 15,0 21-15,0 0 0,0 0 16,22 0-16,-1 0 0,-64 0 15,86 0-15,-1 21 0,22-21 16,-1 0-16,-21 0 0,22 22 0,-1-22 16,1 0-16,-1 0 0,1 0 15,-1 0-15,1 0 0,-1 0 16,22 0-16,-21 0 0,20 0 0,1 0 16,21 0-16,-22 0 0,22 0 15,0 0-15,0 0 16,21-22-16,0 1 0,0 0 15,0 0 1,0 0-16,21 0 16,0 21-16,0-22 0</inkml:trace>
  <inkml:trace contextRef="#ctx0" brushRef="#br0" timeOffset="69815.19">13356 4001 0,'0'84'31,"0"-63"-31,21 22 0,-21-22 0,0 21 15,21 1-15,-21 20 0,22-21 0,-22 1 16,0-1-16,0 0 16,0 1-16,0-22 0,0 21 0,0 1 15,0-22-15,0 21 0,0-21 0,-22 0 16,22 1-16,0 20 0,0-21 16,0 0-16,0 0 0,0 1 15,22-44 1,-1 22-1,-21-21-15,21 0 0</inkml:trace>
  <inkml:trace contextRef="#ctx0" brushRef="#br0" timeOffset="70130">14033 4128 0,'0'-22'0,"0"44"0,0-65 15,0 22-15,0 42 47,0 0-47,0 22 0,0-22 0,0 21 16,0 1-16,0-1 0,0 0 0,0 1 16,0-22-16,0 21 0,0 0 15,0-20-15,0 20 0,0 0 16,0-21-16,0 1 0,0 20 0,0-21 15,0 0-15,0 0 0,0 1 16,0-1-16,0 0 0,0 0 16,22-42 15,-22 0-31,21 0 0</inkml:trace>
  <inkml:trace contextRef="#ctx0" brushRef="#br0" timeOffset="70419.14">14690 4043 0,'0'0'0,"21"0"16,-21 21 0,0 0-16,0 0 15,0 1-15,0 20 0,0 0 0,0 1 16,0-1-16,0 0 0,0 1 15,0-1-15,0-21 0,0 21 0,0 1 16,0-1-16,0 22 0,0-22 16,0-21-16,0 21 0,0-20 15,0-1-15,0 0 0,0 42 16,21-63 15,0-21-31,-21 0 0,21 0 16,0-21-16</inkml:trace>
  <inkml:trace contextRef="#ctx0" brushRef="#br0" timeOffset="70671.64">15346 4339 0,'0'43'16,"0"-86"-16,0 128 0,0-43 0,0 1 15,0-22-15,-21 21 0,21 0 0,-22-20 16,22 20-16,0-21 0,0 0 0,0 0 16,0 1-16,0-1 0,22-21 31</inkml:trace>
  <inkml:trace contextRef="#ctx0" brushRef="#br0" timeOffset="71178.75">16362 4022 0,'0'21'0,"0"-42"0,0 84 16,0-42-16,0 22 0,0 20 16,-21-20-16,21-1 0,-22 21 0,1 22 15,0-43-15,0 1 16,21-1-16,-21-21 0,0 22 0,21-22 16,0 0-16,-22 0 0,22 0 0,-21-21 15,0 0 1</inkml:trace>
  <inkml:trace contextRef="#ctx0" brushRef="#br0" timeOffset="71647.58">15557 4064 0,'0'0'16,"0"21"15,0 0-31,0 22 0,0-22 16,0 21-16,0-21 0,-21 22 0,21-1 15,0 0-15,0-20 0,0 20 16,-21-21-16,21 21 0,-21 1 16,21-1-16,0-21 0,0 0 15,0 1-15,0-1 0,0 0 16,21 0-16,0-21 0,0 0 16,1 0-16</inkml:trace>
  <inkml:trace contextRef="#ctx0" brushRef="#br0" timeOffset="71931.42">16192 4106 0,'0'0'0,"0"106"16,-21-63-16,21-1 0,0 0 16,0 1-16,-21-1 0,21 0 15,0 1-15,-21-22 0,21 21 16,0-21-16,0 22 0,0-22 0,-21 0 16,21 0-16,0 21 0,-21-20 0,21-1 15,0 0-15,0 0 16,0 0-16</inkml:trace>
  <inkml:trace contextRef="#ctx0" brushRef="#br0" timeOffset="78576.64">1503 7578 0,'0'21'15,"0"0"-15,0 0 0,0 0 16,-21 43-16,21-43 0,0 21 15,0 1-15,0-1 0,0 22 16,0-22-16,-22 21 0,22 1 0,-21-22 16,21 1-16,0 20 0,0-21 15,-21 22-15,21-22 16,0 1-16,0-22 0,0 0 16,0 0-16,0-42 46,0 0-46,0-22 16,21 22-16</inkml:trace>
  <inkml:trace contextRef="#ctx0" brushRef="#br0" timeOffset="79463.13">1460 7557 0,'22'21'16,"-1"-21"-16,0 21 16,0-21-16,21 0 0,-20 0 0,-1 21 15,21-21-15,0 0 0,22 0 16,-22 0-16,22 0 0,-1 0 0,1 0 15,20 21-15,1-21 0,21 0 16,21 0-16,-21 0 0,21 0 0,0 0 16,0 0-16,0 0 0,21 21 15,-21-21-15,21 0 0,0 22 16,-21-22-16,0 21 0,21-21 0,-21 21 16,0-21-16,22 21 0,-22-21 0,21 21 15,-21-21-15,0 21 0,-21-21 16,-1 22-16,22-22 0,-21 0 15,0 21-15,-21-21 0,21 0 0,63 21 16,-84-21-16,-22 0 0,1 0 16,-22 0-16,0 0 0,1 0 15,-22 0-15,0 0 0,0 0 0,0 0 16,-42 0 31,21 21-47,-21-21 15,21 21-15,0 0 0,0 1 16,0-1-16,0 0 0,0 0 0,0 21 16,0-20-16,0 20 0,0 0 15,0-21-15,0 22 0,0-1 0,0 0 16,0 1-16,0-22 0,21 21 16,-21 1-16,0-22 0,0 21 0,0-21 15,0 0-15,0 22 0,0-22 0,0 0 16,0 0-16,0 0 0,-21 1 15,0-1-15,0 0 0,-1 0 0,1 0 16,0-21-16,-21 21 0,21-21 16,-22 0-16,1 0 0,-22 22 15,22-22-15,-106 0 0,63 0 16,-21 0-16,1-22 0,-22 22 0,0-21 16,-22 0-16,-20 21 0,0-21 15,-1 21-15,-20 0 0,-1-21 0,1 21 16,-1 0-16,1 0 15,-1 0-15,1 0 0,-191 0 0,212 0 16,-1 0-16,22 0 0,0 0 16,0 0-16,21 0 0,21 0 0,0-21 15,21 21-15,1 0 0,20 0 16,22-22-16,0 22 0,20 0 16,1 0-16,0 0 0,21-21 15,21 21-15,0 0 16,1 0-16,20-21 0,0 21 15,1 0-15,-1-21 0,-21 21 0,21-21 16,1 21-16,-1-21 0,-21 21 16</inkml:trace>
  <inkml:trace contextRef="#ctx0" brushRef="#br0" timeOffset="79743.97">2117 7811 0,'0'0'16,"0"-22"-16,-22 1 0,22 0 0,-21 0 16,0 21-16,21 21 15,0 0-15,0 22 16,0-22-16,0 21 0,0 22 16,0-22-16,0 21 0,0 1 0,0-1 15,0 1-15,0-22 0,0 22 16,0-22-16,0 22 0,0-22 0,0-21 15,0 21-15,0-20 0,0 20 16,0-21-16,0 0 0,21-21 16,0 0-16,1-21 15,-1 0-15,-21 0 0,21 0 16</inkml:trace>
  <inkml:trace contextRef="#ctx0" brushRef="#br0" timeOffset="79978.83">2498 7768 0,'21'-21'16,"-42"42"-16,42-63 0,0 21 0,-21 42 16,0 148 15,0-105-31,0-1 16,0 1-16,-21-22 0,21 22 0,-21-1 15,-1-21-15,1 22 0,21-22 0,0 1 16,-21-22-16,21 21 0,0-21 15,0 0-15,0 1 0,0-1 0,21-21 16,0 0 0,1-21-16,-1-1 0,0 1 0</inkml:trace>
  <inkml:trace contextRef="#ctx0" brushRef="#br0" timeOffset="80204.78">2942 7726 0,'0'0'0,"0"42"16,0 1 0,0-1-16,0 0 0,0 1 0,0 20 15,-21-21-15,0 22 0,0 63 16,-1-85-16,22 22 0,0-22 16,-21 0-16,21 1 0,0-1 0,0-21 15,0 0-15,0 1 0,0-1 16,0 0-16,21-21 0,1 0 15,-1-21-15,0 0 0,0-1 16,0 1-16</inkml:trace>
  <inkml:trace contextRef="#ctx0" brushRef="#br0" timeOffset="80407.28">3238 7832 0,'0'0'0,"0"21"16,0 0-16,0 0 0,0 22 15,0-1-15,0 0 0,0 22 16,0-22-16,0 22 0,-21-22 0,21 0 16,0 22-16,0-22 0,-21 0 0,21 1 15,0-1-15,0-21 0,0 0 16,0 22-16,0-22 16,21-21-16,0 0 0,1-21 15,20 0-15</inkml:trace>
  <inkml:trace contextRef="#ctx0" brushRef="#br0" timeOffset="80624.14">3768 7832 0,'0'148'16,"-22"-106"-1,-20 128 1,21-128-16,21 21 0,-21-20 0,0-1 15,21 22-15,0-22 0,-22-21 16,22 21-16,0-20 0,0-1 0,0 0 16,22 0-16,-1-21 0,21 0 15,0 0-15,-20-21 0,-1 21 16,21-42-16</inkml:trace>
  <inkml:trace contextRef="#ctx0" brushRef="#br0" timeOffset="80843.78">4339 7853 0,'0'21'16,"-85"233"15,64-190-31,21-22 0,-21 0 16,0 22-16,0-22 0,21 0 15,-21 1-15,21-1 0,-22 0 0,22-20 0,0-1 16,0 0-16,0 0 0,0 0 15,22-21-15,20 0 16,-21-21-16,0 0 0,0 0 0,22-22 16</inkml:trace>
  <inkml:trace contextRef="#ctx0" brushRef="#br0" timeOffset="81051.67">4635 7959 0,'0'0'16,"0"21"-16,0 0 0,0 21 15,0 1-15,-21-22 0,21 21 16,-21 1-16,0 20 0,21-21 0,-21 1 16,21-1-16,0 0 0,-21-20 0,21 20 15,0 0-15,0-21 0,0 1 16,0 20-16,0-21 0,0 0 16,21-21-16,0 0 0,0 0 15,0 0-15,22-21 0,-22 21 0,0-21 16,21-21-16,1 20 0</inkml:trace>
  <inkml:trace contextRef="#ctx0" brushRef="#br0" timeOffset="81272.06">5101 8022 0,'0'106'16,"0"-64"-1,0 1-15,-21-22 0,21 21 0,0 1 16,0-1-16,-21-21 0,21 21 15,-21 1-15,21-22 0,0 21 0,0-21 16,0 1-16,0-1 0,0 0 16,21-21-1,0 0 1,0-21-16,0 0 0,0-1 0,1-20 16,-1 21-16,0-21 0</inkml:trace>
  <inkml:trace contextRef="#ctx0" brushRef="#br0" timeOffset="81479.38">5482 7916 0,'0'0'0,"0"22"16,0-1-16,0 0 0,0 21 15,0 1-15,0-1 16,0 0-16,0 1 0,0 20 0,-21-21 16,0 1-16,21-1 0,-21 0 0,21 1 15,0-1-15,0-21 0,0 22 16,0-1-16,0-21 15,21-21-15,0 0 0,21 0 0,-21 0 16,1-21-16,20 0 0,-21 0 16,21-1-16,1-20 0,-1 0 0,0-1 15</inkml:trace>
  <inkml:trace contextRef="#ctx0" brushRef="#br0" timeOffset="81641.28">5948 8022 0,'0'-21'0,"0"42"0,0-84 0,0 42 15,-21 42 1,21 0-16,-22 0 15,22 21-15,-21 1 0,0 20 0,21-20 16,-21 20-16,21-21 0,-21 1 0,0-1 16,21 22-16,0-22 0,0 0 15,0 1-15,-22-22 0,22 21 0,0 0 16,0-20-16,0-1 0,0 21 0,0 0 16</inkml:trace>
  <inkml:trace contextRef="#ctx0" brushRef="#br0" timeOffset="82167.08">5313 9229 0,'0'0'0,"0"-21"15,21-1-15,0 1 16,-21 42 15,0 1-15,0-1-16,0 0 15,0 0-15,-21 0 16,21 0-16,-21-21 0,21 22 16,0-1-16,-21-21 15,21 21-15,-22 0 16,22 0-1,0 0-15,0 1 16,-21-22-16,21 21 16,0-42 46</inkml:trace>
  <inkml:trace contextRef="#ctx0" brushRef="#br0" timeOffset="82571.99">5609 9208 0,'-21'0'46</inkml:trace>
  <inkml:trace contextRef="#ctx0" brushRef="#br0" timeOffset="83463.62">5651 9165 0,'0'-21'31,"0"42"1,0 0-17,0 1-15,0-1 0,0 0 16,0 0-16,0 0 0,0 0 0,0 1 15,-21-1-15,21 0 16,-21 0-16,21 0 0,0 0 0,-21-21 16,21 22-16,-21-22 0,21 21 15,0-42 17,0-1-32,21 1 15,0 0-15,0 0 16,-21 0-16,0 0 0,21-1 15,1-20-15,-22 21 0,0 0 16,0 0-16,21-1 0,-21 1 0,21 0 16,-21 0-16,0 42 31,0 0-15,0 0-16,0 1 0,0-1 0,0 0 15,0 21-15,0-21 0,0 1 16,-21-1-16,21 0 0,-21 0 0,21 0 15,0 0-15,0 1 0,0-44 63,0 1-63,21 0 0,-21 0 16,21 0-16,-21 0 0,0-1 15,0 1-15,21 0 0,-21 0 0,0 0 16,0 0-16,0-1 0,0 1 0,0 42 31,0 1-31,0-1 16,0 0-16,-21 0 0,21 0 15,-21 0-15,21 22 0,0-22 16,-21 0-16,21 0 0,-22 0 16,1 1-16,21-1 0,0 0 15,-21 0-15,21 0 16,-21-21-1,21-21 1,0 0-16,0 0 16</inkml:trace>
  <inkml:trace contextRef="#ctx0" brushRef="#br0" timeOffset="83743.46">5482 9123 0,'0'0'0,"-21"0"16,21 21 0,0 0-16,0 0 15,0 1-15,0-1 0,0 0 16,-21 0-16,21 0 0,-21 22 0,21-22 0,-22 0 16,22 0-16,0 0 0,-42 43 15,42-43-15,0 0 16,-21 0-16,21 0 0,-21-21 15,42-21 17,0 0-17,-21 0-15,21 0 0,0 21 16</inkml:trace>
  <inkml:trace contextRef="#ctx0" brushRef="#br0" timeOffset="84072.27">5715 9102 0,'0'-21'0,"0"42"31,0 0-31,0 0 0,0 0 16,0 0-16,0 22 0,0-22 0,0 0 16,0 0-16,-21 22 0,21-22 15,0 0-15,-21 0 0,-1 0 0,22 0 16,-21 1-16,21-1 0,0 0 15,-21 0-15,21 0 0,-21 0 16,21 1 0,0-44 15,21 1 0,-21 0-15,0 0-16,0 0 15,0 0 1</inkml:trace>
  <inkml:trace contextRef="#ctx0" brushRef="#br0" timeOffset="85347.54">5694 7705 0,'0'0'0,"-21"0"47,-1 0-16,22-21-15,-21-1-1,21 1-15,0 0 16,0 0-16,0 0 16,0 0-16,21-1 0,1 1 0,-1-21 15,0 21-15,21-22 0,-21 1 16,22 0-16,-1-1 0,0 1 16,22-21-16,-22 41 0,22-20 0,-1 0 15,-20 21-15,20-22 0,1 22 0,-1 0 16,22 0-16,-22 21 0,1 0 0,-1 0 15,1 0-15,-22 0 0,0 21 16,1 0-16,-1 21 0,0 1 0,-20-1 16,-1 0-16,0 1 0,0-1 15,-21 22-15,0-22 0,21 0 16,-21 22-16,0-22 0,21-21 16,-21 0-16,0 1 0,0-1 15,0 0-15,0 0 0,0 0 16,0 0-1,-21-21 1,0 0-16,0 0 0,-21 0 16,20 0-16</inkml:trace>
  <inkml:trace contextRef="#ctx0" brushRef="#br0" timeOffset="85648.37">6667 7493 0,'0'0'0,"0"-21"15,22 21 17,-1 21-32,0 0 15,21-21-15,-21 21 0,1 1 0,-1-22 16,0 21-16,0 0 0,0 0 0,-21 0 16,21 0-16,1 1 15,-1-1-15,-21 0 16,21-21-16,0 0 15,0 0 1,0 0-16,1 0 0,-1 0 16,0 0-16,0-21 15,-21 0-15,21-1 0,0 1 0,1-21 16,-1 21-16,0-22 0,0 22 16,0-21-16,0 21 0</inkml:trace>
  <inkml:trace contextRef="#ctx0" brushRef="#br0" timeOffset="85832.26">7429 7303 0,'0'0'15,"0"21"-15,0 0 16,0 0-16,-21 0 16,0 0-16,0 22 0,0-22 0,21 0 0,-43 0 15,43 0-15,-42 1 0,42-1 16,-42 0-16,21 0 16,-1 0-16,1 0 0,0-21 0,21 22 15,-21-22-15,0 21 16,0 0-16,-1-21 15,22 21-15,-21-21 0,0 0 16,0 21-16</inkml:trace>
  <inkml:trace contextRef="#ctx0" brushRef="#br0" timeOffset="89408.73">6308 7811 0,'0'0'0,"0"21"16,21-21 78,0 0-94,21 0 15,-21 0-15,1-21 16,20 21-16,0 0 0,22 0 0,-1 0 15,1 0-15,20 0 0,22 0 0,-21 0 16,21 0-16,0 0 0,-1 0 16,1 0-16,21 0 0,0 0 0,21 0 15,-21 0-15,22 21 16,-1-21-16,21 0 0,22 0 0,-22 21 16,21-21-16,-20 0 0,-1 0 0,22 21 15,-22-21-15,0 0 0,-21 0 16,1 0-16,-22 21 0,0-21 0,0 0 15,-22 0-15,1 0 0,0 0 0,0 0 16,-21 0-16,20 0 0,-20 0 16,-21 0-16,-1 0 0,22 0 0,-43 0 15,22 0-15,-22-21 16,-21 21-16,21 0 0,-20 0 0,-1 0 0,0 0 16,0 0-16,-21-21 0,0 42 62,0 0-62,-21-21 0,21 21 16,-21 1-16,21-1 0,0 21 0,0-21 15,-21 22-15,21-22 0,-22 21 16,22-21-16,-21 22 0,21-1 0,0-21 16,-21 21-16,21 1 0,-21-1 0,21 0 15,-21-20-15,21 20 0,0 0 16,0 1-16,-21-1 0,21-21 0,-22 21 15,1 1-15,21-1 0,0-21 16,-21 22-16,0-22 0,0 21 16,0-21-16,-1 0 0,1 1 0,-21-1 15,21 0-15,0-21 0,-22 21 16,1-21-16,0 0 0,20 0 0,-20 0 16,0 0-16,-1 0 0,-20 0 15,21 0-15,-1 0 0,1 0 0,-22-21 16,1 21-16,-1-21 0,-20 0 0,-1-1 15,-21 1-15,0 0 0,-21 0 0,0 0 16,0 0-16,0-1 0,0 1 16,-21 0-16,21 0 0,-21 21 15,0-21-15,21 0 0,-21 21 0,21-22 16,-21 22-16,-1-21 0,1 21 16,0 0-16,0-21 0,0 21 0,-22 0 15,22 0-15,0 0 0,0 0 0,0 0 16,21-21-16,21 21 0,21 0 15,1 0-15,20 0 0,1 0 16,20 0-16,1 0 0,0 0 0,20 0 0,-20 0 16,21 0-16,0 0 15,42 0 17,0 0-32,0-21 15,0 21-15,1-21 0</inkml:trace>
  <inkml:trace contextRef="#ctx0" brushRef="#br0" timeOffset="89693.56">6879 8065 0,'0'-43'0,"0"86"0,0-107 0,0 43 15,0 0-15,0 42 16,0 0-1,0 0-15,-21 22 16,21-1-16,-21 0 0,21 22 0,0-22 16,0 0-16,0 22 0,0-22 0,-21 1 15,21-1-15,0 0 0,-22 1 16,22-1-16,0-21 0,0 21 16,0-20-16,0-1 0,0 0 0,0 0 15,0 0-15,22-21 16,-1-21-16,0 0 15,0 0-15</inkml:trace>
  <inkml:trace contextRef="#ctx0" brushRef="#br0" timeOffset="89927.43">7302 7980 0,'0'0'0,"0"-21"0,0 0 15,0-1-15,0 44 16,0 20-1,0-21-15,0 21 0,0-20 0,0 20 16,0 0-16,0 1 0,0-1 16,0 0-16,0 1 0,0-1 0,-21 0 15,21 1-15,-21-1 0,21-21 16,-21 21-16,21 1 0,0-22 0,0 0 16,0 0-16,0 0 0,0 1 0,21-22 31,0 0-31,0-22 0,1 1 0</inkml:trace>
  <inkml:trace contextRef="#ctx0" brushRef="#br0" timeOffset="90172.29">7810 7938 0,'22'0'0,"-44"0"0,44 21 15,-22 0 1,0 0-16,0 21 0,0-20 0,-22 20 15,22 0-15,-21 1 0,21-1 16,-21-21-16,21 21 0,0 1 16,-21-1-16,0 0 0,21 1 0,-21-1 15,21-21-15,0 22 0,-22-22 16,22 0-16,0 21 0,0-21 0,0 1 16,22-22-16,-1 0 15,0 0-15,0 0 0,21-43 16</inkml:trace>
  <inkml:trace contextRef="#ctx0" brushRef="#br0" timeOffset="90411.15">8276 7980 0,'0'0'0,"21"-21"0,-21 0 0,0 42 31,0 0-31,0 0 0,0 21 16,0-20-16,0 20 0,0 0 15,0 1-15,-21-1 0,21 0 0,-21 1 16,0-22-16,21 21 0,0 0 0,-21-20 16,21-1-16,-22 21 0,22-21 15,0 0-15,0 1 0,0-1 16,22-21 0,-1 0-16,0 0 15,0-21-15,21-1 0,-20 1 0</inkml:trace>
  <inkml:trace contextRef="#ctx0" brushRef="#br0" timeOffset="90636.03">8657 7959 0,'0'0'0,"21"-21"0,-21 42 16,0 0-16,0 0 16,0 21-16,0 1 0,0-1 15,0 0-15,-21 1 0,0-1 0,0 0 16,21 1-16,-43 41 15,22-41-15,21-1 0,-21-21 16,0 0-16,21 22 0,0-22 0,0 0 16,0 0-16,21-21 15,0 0-15,0-21 16,1 0-16,20 21 0,-21-42 0,21 20 16</inkml:trace>
  <inkml:trace contextRef="#ctx0" brushRef="#br0" timeOffset="90863.9">9334 7938 0,'0'0'0,"22"0"0,-22 21 15,0 0-15,0 21 0,0-21 0,0 22 16,0-1-16,0 0 0,-22 1 0,1-1 16,21 22-16,-21-22 0,0 0 15,0 1-15,21-22 0,-21 21 0,-1 0 16,22-20-16,0-1 0,0 0 15,0 0-15,0 0 0,22-21 16,-1 0-16,0 0 0,0 0 0,0 0 16,22-21-16,-22 0 0,21 0 0,-21-22 15,22 22-15</inkml:trace>
  <inkml:trace contextRef="#ctx0" brushRef="#br0" timeOffset="91079.77">9821 8022 0,'0'0'0,"0"21"0,0 1 16,0 20-16,0 0 0,0 1 16,-21-1-16,0 0 0,0 1 0,0 20 15,21-21-15,-22 1 0,1 20 16,0-20-16,0-1 0,0 21 0,21-20 16,0-1-16,0 0 0,0 1 0,0-22 15,0 21-15,0-21 0,21-21 16,0 0-16,0 0 15,0 0-15,22-21 0,-1 0 0,0-21 16,1 21-16,-1-22 0</inkml:trace>
  <inkml:trace contextRef="#ctx0" brushRef="#br0" timeOffset="91318.63">10499 8128 0,'0'0'0,"0"21"16,0 0-16,0 1 0,-22 20 0,22-21 15,-21 21-15,0 1 0,21-1 16,-21 0-16,0 1 0,21-1 0,-43 43 16,22-43-16,21 0 15,0 22-15,-21-22 0,21 1 16,0 20-16,0-42 0,0 0 16,0 1-16,21-22 0,0 0 15,1 0-15,-1 0 0,0-22 16,21 1-16,-21-21 0,1 21 0,20-22 15,-21 1-15,21 0 0</inkml:trace>
  <inkml:trace contextRef="#ctx0" brushRef="#br0" timeOffset="91535.51">10880 8065 0,'-22'127'15,"1"-85"1,21 0-16,-21 1 0,21-1 0,0 0 15,0 1-15,-21-1 0,21 0 16,-21 22-16,0-22 0,21 0 16,0 1-16,0-22 0,0 21 0,0-21 15,0 1-15,0-1 0,21-21 16,0 0 0,0 0-16,0-21 0,22-22 15,-22 22-15,0-21 0</inkml:trace>
  <inkml:trace contextRef="#ctx0" brushRef="#br0" timeOffset="91709.41">11324 8001 0,'-63'233'32,"63"-191"-32,-22 22 15,1-22-15,0 0 0,0 1 16,0-1-16,0 0 0,-22 1 0,22-1 15,0 0-15,0 1 0,-22-1 0,1 43 16,21-64-16</inkml:trace>
  <inkml:trace contextRef="#ctx0" brushRef="#br0" timeOffset="93431.42">11515 9335 0,'0'21'16,"0"0"31,21-21-16,-21-21 16,0 0-32,21-1-15,0 1 16,0 0 0,0 21-1,1 0 1,-1 0-1,0 0 1,-21 21-16,21-21 0,-21 21 0,21 1 16,-21-1-16,0 0 15,0 0-15,0 0 0,0 0 0,0 1 16,0-1-16,0 0 0,-21 21 0,0-21 16,0 1-16,0 20 0,-1-21 15,-20 0-15,21 22 0,0-22 16,-22 0-16,22 0 0,0 0 0,-21 0 15,21 1-15,-22-1 0,22-21 0,0 21 16,-21-21-16,20 0 0,1 0 16,-21 0-16,21 0 0,0 0 0,-1 0 15,1 0-15,-21-21 0,21 0 0,21-1 16,-21 1-16,-1 0 0,1-42 16,21 41-16,0-20 0,0 21 15,0-21-15,0 20 0,21 1 16,1 0-16,-1 0 0,-21 0 0,21 0 15,0 21-15,0-22 0,0 22 0,1 0 16,-1-21-16,0 21 0,21 0 16,-21 0-16,1 0 0,-1 0 15,0 0-15,0 0 0,0 21 0,0 1 16,1-1-16,-1 0 0,0 21 16,-21-21-16,21 1 0,0-1 15,-21 0-15,21 21 0,-21-21 16,22 1-16,-22-1 0,0 0 0,0 0 15,21 0-15,-21 0 16,21-21-16,-21 22 16,21-22 15,0 0-15,-21-22-16,21 22 0,-21-21 15,22 21-15,-1-21 16,-21 0-16,21 0 0,0 0 0,0-1 15</inkml:trace>
  <inkml:trace contextRef="#ctx0" brushRef="#br0" timeOffset="94619.74">12065 9313 0,'0'-21'31,"0"0"-31,0 0 16,0 42 30,0 0-46,0 0 16,0 1-16,0-1 0,0 21 16,0-21-16,0 0 15,0 1-15,0-1 0,0 0 0,-21 0 16,21 0-16,-21 0 0,21 1 16,0-1-16,0 0 0,0 0 0,-22 0 15,22 0-15,-21-21 16,21 22-16,0-44 62,0 1-62,0 0 0,21-21 16,-21 21-16,22-1 16,-22 1-16,0 0 0,0-21 15,21 21-15,-21-22 0,21 22 0,-21 0 16,21 0-16,-21 0 0,0-1 15,0 44 32,0-1-47,0 0 16,0 0-16,0 0 0,0 0 16,0 1-16,-21-1 0,21 21 0,0-21 15,-21 22-15,0-22 0,21 21 0,-22-21 16,1 22-16,21-22 15,-21 0-15,0 42 16,21-41-16,0-1 0,-21-21 0,21 21 16,0-42 15,21 0-31,0-1 16,-21 1-16,21 0 0,-21 0 15,21-21-15,1 20 0,-22-20 0,21 0 16,0-1-16,-21 22 0,21-21 0,0-22 15,-21 43-15,21 0 16,-21 0-16,0 0 0,22 0 0,-22 42 47,0 0-47,0 0 0,0 0 16,-22 0-16,1 22 0,21-22 0,-21 21 15,0-21-15,21 22 0,-21-1 0,0-21 16,21 22-16,0-22 0,-22 0 15,1 0-15,21 0 0,0 0 16,0 1-16,0-44 31,0 1-31,21 0 16,1 0-16,-22 0 0,21-22 16,0 22-16,0-21 0,0 0 15,0-1-15,1 1 0,-22 0 0,21 20 16,0-20-16,-21 21 0,21 0 0,-21-22 15,0 65 17,0-1-32,0 0 0,0 0 0,-21 0 15,-21 43-15,42-22 16,-22-21-16,1 22 0,21-22 0,-21 21 16,21-21-16,0 22 0,-21-22 0,21 0 15,-21 0-15,21 0 0,0 0 16,0-42 31,0 0-47,0 0 15,0 0-15,0 0 0,0-22 0,0 22 16</inkml:trace>
  <inkml:trace contextRef="#ctx0" brushRef="#br0" timeOffset="95801.07">11684 7895 0,'0'0'0,"-21"0"0,42 0 32,0 0-17,0 0-15,22 0 0,-1 0 0,0 0 16,22 0-16,20 0 16,1 0-16,21 0 0,0 0 0,21 0 15,21 0-15,21 0 0,1 0 0,20 0 16,1 0-16,-1-21 0,445 21 15,-423-21-15,-1 0 16,1 21-16,21-21 0,-21 21 0,-1 0 16,-20-22-16,20 22 0,-20 0 0,21-21 15,-43 21-15,0 0 0,1 0 16,-22 0-16,21 0 0,-21 0 16,-21 0-16,0 0 0,-21 0 0,0 0 15,0 0-15,-22-21 0,-20 21 16,-1 0-16,1 0 0,-22-21 0,1 21 15,-1 0-15,0 0 0,-21 0 0,1-21 16,-1 21-16,-42 21 31,-1 0-15,1 0-16,0 0 0,21 1 16,-21-1-16,0 21 0,0 0 0,-1 1 15,22 20-15,-21-20 0,0 20 16,21-21-16,-21 22 0,21-22 0,0 22 15,0-22-15,0 22 0,-21-22 0,21 0 16,-21 1-16,21-1 0,0 64 16,-22-64-16,22 0 0,-21 1 15,21-1-15,-21-21 0,21 22 0,0-22 16,0 0-16,-21 0 0,21 0 16,-21 0-16,21 1 0,-21-22 0,-1 0 15,22 21-15,-21-21 0,0 0 16,0 0-16,-21 0 0,20 0 15,-20 0-15,0 0 0,-1 0 0,-20 0 16,-1 0-16,-20 0 0,20-21 16,-42-1-16,22 22 0,-43-21 0,0 0 15,-21 0-15,-22 0 0,1 0 0,0-1 16,-22-20-16,-21 21 0,1 0 0,-22 0 16,0-1-16,-21 1 0,21 0 15,-21 0-15,-21 21 0,0 0 0,0 0 16,0 0-16,-1 0 0,22 0 15,0 21-15,0 0 0,22 0 0,-171 1 16,234-1-16,21-21 16,21 0-16,21 0 0,21 0 15,1 0-15,20 0 0,22 0 0,0 0 16,20-21-16,1 21 0,21-22 0,0 1 16,43 0-16,-1 21 15,0-21-15,22 0 0,-1 0 0,22-1 16,0 1-16,-1 0 0</inkml:trace>
  <inkml:trace contextRef="#ctx0" brushRef="#br0" timeOffset="96071.91">12467 7832 0,'0'42'31,"-21"-21"-31,21 22 0,-21-1 16,0 21-16,-1 1 0,22-1 15,0-20-15,-21 20 0,21 1 0,-21-22 16,21 22-16,-21-22 0,21 0 0,0 1 16,0-1-16,0 0 0,0-21 15,0 1-15,0-1 0,21 0 0,0-21 16,0 0-16,1 0 0,20 0 15,-21-21-15,0 0 0</inkml:trace>
  <inkml:trace contextRef="#ctx0" brushRef="#br0" timeOffset="96295.78">13060 7874 0,'0'0'0,"21"-21"0,0 0 15,0 21-15,-21 21 16,0 0-16,0 0 0,0 22 0,0 84 15,-21-85-15,21 21 0,-21 1 16,21-1-16,0 1 0,0-1 16,-21-20-16,21 20 0,0-20 15,-21-1-15,21 0 0,0 1 0,0-1 16,0-21-16,0 0 0,0 0 16,21-21-16,0 0 0,0 0 15,0-21-15,22 0 0,-22-21 16,21 21-16</inkml:trace>
  <inkml:trace contextRef="#ctx0" brushRef="#br0" timeOffset="96498.66">13737 7853 0,'21'-21'0,"-42"42"0,42-63 0,0 42 16,-21 21-16,0 0 0,0 21 16,0 22-16,0-22 15,0 22-15,-21-1 0,0 1 0,21-1 16,-21 1-16,21-1 0,-21 1 0,0-1 15,21-21-15,0 22 0,-22-22 16,22 1-16,0-1 0,0 0 0,0 1 16,0-22-16,22-21 15,-1 0-15,0-21 0,21-1 16,-21 1-16</inkml:trace>
  <inkml:trace contextRef="#ctx0" brushRef="#br0" timeOffset="96720.54">14436 7768 0,'0'0'0,"0"43"31,0-22-31,0 42 0,0-20 0,0 20 16,0 1-16,-22 20 0,1-20 0,0-1 16,21 1-16,-21-1 0,0 1 15,21-1-15,0 1 0,-21-22 0,21 64 16,0-64-16,0-21 0,21 1 15,0-1-15,0 0 0,0-21 16,22 0-16,-1-21 0,0 0 0,22-1 16,-22-20-16</inkml:trace>
  <inkml:trace contextRef="#ctx0" brushRef="#br0" timeOffset="96935.42">15303 7789 0,'0'0'0,"0"43"15,-21-1-15,0 0 16,0 22-16,0 63 16,0-64-16,-1 1 0,1 21 0,0-22 15,21 1-15,-21-1 0,21-21 16,-21 22-16,21-22 0,0 1 0,0-1 0,0 0 16,0 1-16,0-22 0,21-21 15,0 21-15,0-21 0,22 0 16,-22-21-16,21 0 0,0-1 0,22 1 15,-22-21-15</inkml:trace>
  <inkml:trace contextRef="#ctx0" brushRef="#br0" timeOffset="97155.29">15938 7853 0,'0'0'0,"0"-21"0,22 21 0,-22 21 16,0 21-1,0 1-15,0 20 0,-22 1 0,1-1 16,0 1-16,0-1 0,21 22 15,0-22-15,-21 1 0,21-22 0,-21 22 16,21-1-16,0 22 16,0-43-16,0 0 0,0-20 15,0-1-15,21 0 0,0-21 16,0 0-16,0 0 0,0 0 0,22-21 0,-22 0 16,21-1-16,1-20 0,-1 0 0</inkml:trace>
  <inkml:trace contextRef="#ctx0" brushRef="#br0" timeOffset="97365.17">16679 7895 0,'0'0'0,"0"21"15,0 1-15,0 20 0,-21 21 16,0 1-16,0-1 0,0 1 16,-1-1-16,1 1 0,0-1 0,0 1 15,0-22-15,21 22 0,0-22 0,0 22 16,0-22-16,-21 0 0,21-21 15,0 1-15,0 20 16,0-21-16,21-21 0,0 0 0,0 0 0,0-21 16,22 21-16,-22-42 0,21 20 15,0 1-15,-20-21 0</inkml:trace>
  <inkml:trace contextRef="#ctx0" brushRef="#br0" timeOffset="97551.06">17230 8043 0,'0'0'15,"0"22"-15,0-1 0,0 21 16,-22 0-16,1 1 0,0 20 0,0 1 16,-21-1-16,20 1 0,1-22 0,0 22 15,0-1-15,0-21 0,0 22 16,-22 21-16,22-43 16,21 0-16,0-21 0,0 1 0,0-1 0,21-21 15,0-21 1,1-1-16,-1 1 0</inkml:trace>
  <inkml:trace contextRef="#ctx0" brushRef="#br0" timeOffset="97748.95">17928 7874 0,'-85'233'31,"64"-170"-31,-21 1 0,21 21 15,-22-22-15,1 1 0,0-1 0,-1 1 16,22-1-16,-21 1 0,21-22 0,-22 0 16,22 1-16,0-1 0,0-21 15,0 0-15,21 0 0,0 1 16,0-1-16</inkml:trace>
  <inkml:trace contextRef="#ctx0" brushRef="#br0" timeOffset="98568.49">10795 7768 0,'-64'0'31,"43"-21"-31,0 0 0,21 0 15,-21 0-15,21-1 0,0-20 0,0 21 16,0-21-16,0-22 0,21 1 16,0-1-16,43-63 15,-22 64-15,22-22 0,-1 21 0,1 1 16,-1-22-16,22 22 0,-1-1 0,1 1 16,-21 20-16,20 1 0,-20 0 15,-1 21-15,1 21 0,-1 0 16,-20 21-16,20 21 0,-21 0 0,-20 22 15,20-1-15,-21 1 0,0-1 16,0 22-16,-21 21 0,0-21 0,0-1 16,0 1-16,0-22 0,0 22 0,0-21 15,0-22-15,0 0 0,0 1 16,0-1-16,0 0 0,0-21 0,0 1 16,0-1-16,-21 0 0,21 0 0,-21-21 15,0 0-15,0 0 16,0-21-1,21 0-15</inkml:trace>
  <inkml:trace contextRef="#ctx0" brushRef="#br0" timeOffset="98805.34">11747 7451 0,'0'-21'0,"0"42"0,0-21 31,0 21-31,0 0 16,0 0-16,0 0 0,22 22 0,-22-22 15,21 0-15,0 0 16,-21 0-16,21 1 0,-21-1 0,21 0 0,0 0 16,-21 0-16,22 0 0,20 1 15,-21-22 1,0 0-16,0 0 0,1 0 16,-1 0-16,0 0 0,21-22 0,1 22 15,-22-21-15,21 0 0,0 0 0,1-21 16,-1 20-16,0-20 0</inkml:trace>
  <inkml:trace contextRef="#ctx0" brushRef="#br0" timeOffset="98915.28">12467 7514 0,'42'-63'16,"-84"126"0,63-105-16,-42 63 15,0 21-15,-21-20 0,20 20 16,-20-21-16,0 21 0,21 1 16,-22-22-16,1 21 0,0-21 0,-1 22 15,1-22-15,0 21 0,-1-21 0,22 22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6:53:28.7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2498 2371 0,'0'-21'0,"0"-1"15,0 1 17,0 0-32,0 0 15,0 0 1,0 0-16,21 21 0,0-22 15,0 22-15,0-21 16,-21 0-16,21 21 0,22-42 16,-1 42-16,-21-21 0,0-1 15,1 1-15,-1 21 0,0-21 0,21 0 16,-21 0-16,22 0 0,20-1 16,-20 1-16,-1 0 0,0 0 15,22 0-15,-22 0 0,22-1 16,20 1-16,-20-21 0,20 21 0,1 0 15,0-1-15,-1 1 0,1-21 16,0 21-16,-1 0 0,1-1 0,-21 1 16,41 0-16,-20 21 0,0-21 15,21 0-15,-22 21 0,22-21 0,-21 21 16,21 0-16,-22 0 0,1-22 16,0 22-16,20 0 0,-20-21 15,0 21-15,21 0 0,-1 0 16,-20 0-16,21 0 0,0 0 0,-22 0 15,22 0-15,-21 0 0,21 21 16,0-21-16,-1 0 0,1 22 0,21-1 16,-21-21-16,0 21 0,-21-21 0,20 21 15,-20-21-15,21 21 0,-21 0 16,-1 1-16,1-22 0,21 21 0,-22 0 16,-20 0-16,21 0 0,-1 0 15,-20 22-15,-1-22 0,1 0 16,-1 0-16,1 22 0,-22-22 15,22 0-15,-1 21 0,1-21 0,-22 1 0,85 41 16,-85-42 0,22 22-16,-22-22 0,22 0 0,-22 0 15,21 21-15,-20-20 0,-1 20 0,0-21 16,-20 21-16,20 1 0,0-22 16,1 64-16,-1-22 0,-21-21 15,0 1-15,22-1 0,-22 0 16,0 1-16,0-1 0,0 0 0,0 1 15,-21-1-15,22 0 0,-1 1 0,-21-1 16,0 0-16,21 1 16,-21-1-16,21 0 0,-21 1 0,0-1 15,0 0-15,21 1 0,-21-1 0,0 0 16,0 1-16,0-1 0,0 0 16,0 1-16,-21-1 0,-21 64 15,21-64-15,21 1 0,-22-1 16,1 0-16,21 1 0,-21-1 15,0 0-15,0 1 0,0-1 0,-1 0 16,22 1-16,-21-1 0,0 0 16,0 1-16,0-1 0,-22-21 0,22 21 15,0 1-15,-21-1 0,21-21 0,-1 22 16,-41 41-16,21-63 16,-1 22-16,22-1 0,-21 0 15,21 1-15,-22-1 0,22 0 0,-21 1 16,21-22-16,-22 21 0,1 1 0,21-22 15,-22 21-15,22-21 0,-21 22 16,0-22-16,-1 0 0,22 21 16,-21-21-16,-1 1 0,1-1 0,0 21 0,-1-21 15,1 0-15,0 22 0,-22-22 16,22 0-16,0 0 0,-64 43 16,63-43-16,1 0 0,0 0 15,-1 0-15,-20 1 0,21-1 0,-1-21 16,1 21-16,21 0 0,-22 0 15,1-21-15,0 21 0,-1-21 0,-62 43 16,62-43-16,1 21 16,0-21-16,-1 0 0,-20 21 15,20-21-15,1 0 0,0 0 16,21 21-16,-22-21 0,1 0 0,0 0 16,-22 0-16,22 0 15,21 0-15,-22 0 0,22 0 0,-21 0 16,-22 0-16,43 0 0,0 0 15,-21 0-15,-1 0 0,22 0 0,-21 0 16,-43 0 0,43 0-16,-1 0 0,1 0 0,0-21 15,-1 21-15,1 0 0,0 0 16,-1 0-16,1 0 0,-21-21 0,20 21 16,1-21-16,-22 21 0,22 0 0,-64-21 15,64 21-15,0 0 0,-22 0 16,22-22-16,-1 22 0,-20 0 15,-1-21-15,22 21 0,-21-21 0,-1 21 16,1-21-16,-1 21 0,1-21 0,-64 0 16,63 21-16,1-22 0,-1 22 15,1-21-15,-1 0 0,1 21 16,-1-21-16,1 21 0,-1-21 16,1 0-16,-22-1 0,21 22 0,1-21 15,-22 0-15,22 0 0,-1 0 16,-20 21-16,-43-43 15,63 22-15,1 0 0,-1 0 0,1 0 0,-1-22 16,22 22-16,-22 0 0,1 0 16,20 0-16,-20-22 0,-1 22 15,22 0-15,-21-21 0,20 21 0,1-22 16,-22 22-16,22-21 0,0-1 0,-1 22 16,-20-21-16,42 0 0,-22-1 15,1 1-15,0 0 0,-1 20 0,22-20 16,-21 0-16,21-1 0,0 1 15,-22 21-15,22-21 0,0-1 16,0 1-16,0 0 0,-1-22 0,1 22 16,0-1-16,0 1 0,0-21 15,0 20-15,-1 1 0,22 0 0,0-22 16,-21 22-16,0-1 0,21 1 16,0 21-16,0-21 0,0-1 0,0 1 15,-21-22-15,21 22 16,-21 0-16,0-22 0,21 22 15,0 0-15,0-1 0,0 22 16,0-21-16,0-1 0,0 22 16,0-21-16,0 21 0,0-22 0,0 22 15,0 0-15,0-21 0,0 21 16,21-1-16,-21 1 0,0 0 16,21 0-16,0 0 0,-21 0 0,21-1 15,-21 1-15,21 0 0,1 0 16,-22 0-16,21 0 0,0-1 0,-21 1 15,21 21-15,0-21 0,0 0 16,1 0-16,-22 0 0,21-1 0,0 1 16,0 21-16,0-21 0,-21 0 15,43 0-15,-22 0 16,0 21-16,0-22 0,21 1 0,-20 21 16,-1-21-16,21 21 0,-21-21 0,22 21 15,-22 0-15,21-21 16,0 21-16,1 0 0,-1-21 0,0 21 15,1-22-15,-1 22 0,-21 0 16,22 0-16,-22 0 0,21-21 0,-21 21 16,0 0-16,1 0 0,-1 0 15,0 0-15,0 0 16,0 0-16,0 0 0</inkml:trace>
  <inkml:trace contextRef="#ctx0" brushRef="#br0" timeOffset="1124.31">4022 2921 0,'0'0'0,"0"-21"0,0 0 16,0 0-16,0-1 0,0 1 15,0 0-15,-22 21 31,22 21-31,-21 0 0,21 1 16,-21 20-16,21 0 0,0 1 16,-21-1-16,0 21 0,-22 86 15,43-86-15,-21 1 0,0 20 16,0-20-16,-21-1 0,20-20 0,1 20 16,0-21-16,-21 1 0,21-1 15,-1 0-15,1-20 0,-21 20 16,21-21-16,0 0 0,-1-21 31,1-21-31,21 0 0,0 0 16,-21-22-16,21 1 15,0 21-15,0-21 0,0-1 0,0 1 16,0 0-16,21-22 0,0 22 0,-21-1 16,22 1-16,-1 0 0,-21-1 15,21 22-15,-21 0 0,21 0 0,-21 0 16,21 21-16,0 21 15,1 0-15,-22 0 0,21 0 0,0 22 16,-21-22-16,21 21 16,-21 1-16,21-1 0,0 0 0,-21-21 15,22 22-15,-1-1 0,0-21 16,0 22-16,0-22 0,22 21 16,-22-21-16,0 0 0,21-21 0,-21 22 15,1-22-15,20 0 0,-21 0 16,0 0-16,22 0 0,-22 0 0,21-22 15,-21 1-15,22 21 0,-22-21 16,21 0-16,-21-21 0,0 20 0,1-20 16,-1 21-16,0-43 0,-21 22 0,0-21 15,21 20-15,-21-20 0,0-1 16,0 1-16,0-1 0,0 1 0,0-1 16,-21 22-16,0-22 0,0 22 15,-1 0-15,1-1 0,0 1 16,0 0-16,0 21 0,-22-1 15,22 1-15,0 21 0,-21 0 0,21 0 16,-22 0-16,22 0 0,-21 21 0,21 1 16,-22 20-16,22 0 15,-21 1-15,21-1 0,-43 64 0,43-43 16,21 1-16,0-1 0,0 1 16,0-1-16,0-20 0,0 20 0,0-21 15,21 1-15,0-1 0,0-21 16,1 22-16,20-22 0,0 21 15,-21-21-15,22-21 0,-22 21 16,0-21-16,21 0 0,-20 0 16,-1 0-16,21 0 0,0 0 0,-20 0 15,20-21-15,0 21 0,1-21 16,-22 0-16,21 0 0,0 0 0</inkml:trace>
  <inkml:trace contextRef="#ctx0" brushRef="#br0" timeOffset="1592.04">4889 3281 0,'22'0'16,"-44"0"-16,44-21 0,-44 42 31,1 0-31,0 0 0,21 0 16,-21 1-16,0 20 0,21-21 15,-21 0-15,21 22 0,-22-22 0,1 21 16,21-21-16,0 0 0,0 1 0,0 20 15,0-21-15,0 0 0,0 0 16,0 1-16,21-1 0,1-21 16,-1 0-16,0 21 0,0-21 15,0 0-15,0 0 0,22 0 0,-22 0 16,21 0-16,-21-21 0,22 0 16,-22-1-16,0 1 15,0 21-15,0-42 0,1 21 0,-1 0 16,0-1-16,0-20 0,-21 0 0,0-1 15,0-20 1,0 21-16,0-1 0,0 22 0,0-21 0,-21 21 16,0-1-16,0 22 0,-1 0 15,1 0-15,0 0 0,-21 0 0,21 0 16,-1 0-16,-20 22 0,21-1 16,0 0-16,0 0 0,-1 0 15,1 0-15,0 22 0,0-22 0,21 0 16,0 0-16,0 0 0,0 1 15,0-1-15,0 0 0,0 0 0,21-21 16,0 21-16,22-21 16,-22 0-16,0 0 0,21 0 0</inkml:trace>
  <inkml:trace contextRef="#ctx0" brushRef="#br0" timeOffset="2123.73">5863 3281 0,'0'0'0,"0"-21"0,0 0 15,-21 21-15,0 0 16,0 0-16,-1 0 0,1 0 16,0 0-16,0 21 0,0 0 15,0 0-15,-1-21 0,22 21 0,-21 0 16,0 1-16,0-1 0,21 0 0,0 0 15,0 0-15,0 0 16,0 1 0,21-1-16,0-21 15,0 0-15,1 0 0,-1 0 16,0 21-16,0-21 0,0 0 0,0 0 16,1 21-16,-1-21 0,0 0 15,-21 21-15,21-21 0,-21 21 16,21 1-16,-21-1 15,0 0-15,-21 0 16,0-21-16,0 21 0,0-21 0,-1 21 16,1 1-16,-21-22 0,21 0 15,-22 21-15,22-21 0,-21 0 0,21 0 16,-22 0-16,22 0 0,0 0 16,-21 0-16,21 0 0,-1 0 0,1 0 15,0 0-15,0 0 0,0 0 16,21-21-16,-21 21 0,21-22 15,-22 22-15,44-21 32,-1 21-17,0 0-15,0 0 0,21 0 0,-20 0 16,20-21-16,-21 21 0,21 0 0</inkml:trace>
  <inkml:trace contextRef="#ctx0" brushRef="#br0" timeOffset="2847.28">6604 3577 0,'21'-21'0,"-42"42"0,42-63 0,0 42 15,-21-21-15,21 0 0,-21-1 16,0 1-16,0-21 0,22 0 15,-22-1-15,0 1 16,0 0-16,0 20 0,0 1 0,-22 0 16,22 0-16,-21 0 15,0 21-15,0 0 0,0 0 0,0 0 16,-22 0-16,22 0 0,0 0 16,-21 21-16,20 0 0,-20 0 15,21 0-15,-21 43 0,-1-43 16,22 21-16,0-20 0,0 20 15,21-21-15,-21 21 0,21-20 0,-22 20 16,22-21-16,0 0 0,0 22 0,0-22 16,0 0-16,0 0 15,22 0-15,-1 0 0,0-21 0,0 0 16,0 22-16,0-22 0,1 0 0,-1 0 16,0 0-16,0 0 0,0 0 15,0 0-15,1-22 0,20 1 16,-21 0-16,21 0 15,-20 0-15,-1 0 0,0-1 0,21-20 16,-21 0-16,-21 21 0,22-22 16,-1 1-16,-21 21 0,21 0 15,-21-43-15,0 43 0,0 0 16,0 0-16,0 42 31,0 0-31,0 0 16,-21 0-16,21 0 0,0 22 15,-21-22-15,21 21 0,-22-21 0,22 22 0,0-22 16,0 0-16,0 21 0,0-20 16,0-1-16,0 0 0,22-21 15,-1 21-15,0 0 0,21-21 0,-21 0 16,1 0-16,20 21 0,-21-21 16,21 0-16,-20 0 0,20 0 0,-21 0 15,21 0-15,-20 0 0,-1-21 0,0 21 16,0 0-16,0-21 0,-21 0 15,21 21-15,-21-21 0,22 21 16,-22-21-16,0-1 16</inkml:trace>
  <inkml:trace contextRef="#ctx0" brushRef="#br0" timeOffset="3003.89">7197 3620 0,'0'0'0</inkml:trace>
  <inkml:trace contextRef="#ctx0" brushRef="#br0" timeOffset="4895.8">3641 6752 0,'0'0'0,"0"-21"0,21 0 0,0 0 15,-21 0 1,0-1-1,0 1 1,-21 21 0,0 0-16,-1 0 0,1 0 15,0 0-15,0 0 16,0 0-16,0 0 0,-1 21 16,1 1-16,0-22 0,0 21 15,-21 0-15,20 21 0,1-21 16,0 1-16,0-1 0,0 0 15,21 21-15,0-21 0,0 1 0,0-1 0,0 21 16,0-21-16,0 0 0,0 1 16,21-1-16,0 0 0,0 0 15,0 0-15,1 0 0,-1 1 0,21-1 16,-21 0-16,22-21 0,-22 21 16,21-21-16,-21 0 0,22 0 0,-1 0 15,0 0-15,-21 0 0,22 0 0,-1 0 16,0 0-16,1-21 0,-1 0 15,0 0-15,-20-1 0,20-20 0,-21 21 16,43-43 0,-43 43-16,-21-21 0,21 0 0,-21 20 0,0-20 15,0-21-15,0 20 0,0 1 16,0 0-16,0-1 0,0-20 16,-21 20-16,0 1 0,-1 21 0,-41-43 15,21 43-15,-1 0 16,1 0-16,0 21 0,-1 0 0,-20 0 15,20 21-15,-20 0 0,-1 0 16,1 1-16,21-1 0,-22 21 0,22 0 16,-1 1-16,1-1 0,0 0 0,21 1 15,-1-22-15,-20 21 0,42 1 16,-21-1-16,21-21 0,0 21 16,0-20-16,0 20 0,0-21 15,0 0-15</inkml:trace>
  <inkml:trace contextRef="#ctx0" brushRef="#br0" timeOffset="5271.59">3725 7133 0,'0'0'0,"0"-21"0,21 21 16,-21 21 0,0 0-16,0 1 15,0-1-15,0 21 0,0 0 16,0-20-16,0 20 0,0 0 0,0 1 16,0 20-16,0-21 0,0 1 0,-21 20 15,21-20-15,0 20 0,0-21 16,-21 22-16,21-1 0,0 1 0,0-22 15,-21 22-15,0-22 0,0 22 16,21-22-16,-22-21 0,22 21 0,-21 1 16,21-22-16,-21 0 0,21 0 15,0-42 17,0 0-32,0-21 0,0 20 0,21-20 15</inkml:trace>
  <inkml:trace contextRef="#ctx0" brushRef="#br0" timeOffset="5736.32">3768 7620 0,'0'0'0,"-85"21"32,64-21-32,-22 21 0,22 1 0,-21-1 15,21 0-15,-22 21 0,1-21 0,0 1 16,21 20-16,-22-21 0,1 21 15,21 1-15,-43 20 0,43-42 16,0 22-16,0-22 0,0 0 0,21 0 16,0 0-16,0 1 15,0-44 1,0 1 0,21 0-16,0 0 0,0-21 15,0 20-15,0-20 0,22 21 16,-22-21-16,21-1 0,1 22 15,-1-21-15,0 21 0,1-22 0,84-20 16,-85 42-16,-21-1 16,0 22-16,0 0 0,1 0 15,-1 0-15,0 0 0,0 0 0,0 0 16,0 22-16,-21-1 0,22 0 0,-1 0 16,-21 0-16,0 0 15,21 22-15,-21-22 0,21 21 0,-21-21 0,21 22 16,-21-22-16,0 21 0,0-21 15,21 1-15,-21 20 0,0-21 0,22 0 16,-22 22 0,0-22-16,21-21 0,0 0 15,0 0 1</inkml:trace>
  <inkml:trace contextRef="#ctx0" brushRef="#br0" timeOffset="7072.02">4911 8551 0,'0'0'0,"0"-21"0,0 0 0,0 0 16,0 0-16,0 0 15,-22 21 1,1 0 0,0 0-16,21 21 0,-21 0 15,0 0-15,0 0 0,-1 0 16,22 22-16,-21-1 0,0 0 16,21 1-16,-21-1 0,21 22 0,0-22 15,0 0-15,0 22 0,0-1 16,21-20-16,0-1 0,0-21 15,1 0-15,20 0 0,-21 1 0,21-1 16,1-21-16,-1 0 0,0 0 0,1 0 16,-1 0-16,0 0 0,1 0 15,-1-21-15,0-1 0,22 1 0,-22 0 16,1 0-16,20-21 0,-21 20 0,1-20 16,-1 0-16,0-22 0,-20 22 15,41-64-15,-42 43 16,-21 20-16,0-20 0,0 20 0,0-20 15,0 21-15,-21-22 0,-21 22 16,-1-1-16,1 1 0,0 0 0,-22 21 16,22-1-16,-85 22 15,85 0-15,-22 0 0,22 0 0,-1 43 16,-20-22-16,-22 42 0,43-20 16,21-1-16,-22 0 0,1 1 15,21-1-15,0 0 0,-22 1 0,43-1 16,-21 0-16,21 1 0,0-1 15,0 0-15,0 1 0,0-22 16,21 21-16,1 1 0</inkml:trace>
  <inkml:trace contextRef="#ctx0" brushRef="#br0" timeOffset="7379.84">5228 9017 0,'0'0'0,"0"-21"0,21 0 0,-21 42 32,21 0-17,-21 21-15,0-20 0,0 20 16,0-21-16,0 21 0,0 1 16,0-1-16,0 0 0,0 1 0,0-1 15,0 22-15,0-22 0,0 21 0,0-20 16,-21 20-16,21 1 0,-21-22 15,0 0-15,21 1 0,-21-1 0,0 0 16,21 1-16,0-22 0,-22 0 0,22 0 16,0 0-16,0 1 0,0-44 31,0 1-31,0 0 0,22 0 16</inkml:trace>
  <inkml:trace contextRef="#ctx0" brushRef="#br0" timeOffset="7756.63">5186 9462 0,'0'0'0,"-21"0"0,-1 0 0,1 0 15,0 0-15,-21 21 0,21 0 16,-22 0-16,22-21 0,-21 42 16,-1-20-16,1-1 0,-21 21 0,41-21 15,-20 0-15,21 1 16,0-1-16,0 0 0,21 0 15,21-21 17,0-21-32,0 0 0,21 0 0,-20-1 15,62-20-15,-63 21 0,22 0 16,-22-22-16,21 22 0,1 0 16,-22 0-16,0 21 0,21 0 0,-21 0 15,1 0-15,-1 0 0,0 0 0,0 21 16,21 21-16,-20-20 0,-22 20 15,21-21-15,0 21 0,-21-20 16,0 20-16,21-21 0,0 21 16,-21-20-16,0-1 0,21 0 0,1 0 15,-1 0-15,0 0 0,0-21 16,21 0-16,-20 0 0,20 0 0,0 0 16,1 0-16</inkml:trace>
  <inkml:trace contextRef="#ctx0" brushRef="#br0" timeOffset="8359.51">7408 8911 0,'0'0'0,"0"-21"0,21 0 16,-21-21-16,0 20 16,0 1-16,0 0 0,0 0 0,0 0 15,0 0-15,-21 21 16,0 0-16,0 21 15,0-21-15,0 21 0,-22 21 16,22 1-16,0-1 0,-21 0 0,20 22 16,-20-22-16,21 22 0,0-22 15,0 21-15,-1-20 0,22-1 0,-21 0 16,21 1-16,0-1 0,0 0 0,21-20 16,22 20-16,-22-21 0,21 0 15,1 0-15,-1-21 0,21 0 0,1 0 16,63 0-16,-64 0 0,1-21 15,-1 0-15,1 0 0,-1 0 16,1 0-16,-22-1 0,22-20 0,-22 0 16,0 21-16,-20-22 0,-1-20 15,0 20-15,-21-20 0,21-43 16,-21 43-16,0-1 0,-21 22 16,0-22-16,-22 22 0,22 21 0,-21-22 15,0 22-15,-1 0 0,-20 21 0,20 0 16,1 0-16,-21 0 0,20 21 15,1 0-15,21 22 0,-22-22 0,1 21 16,21 22-16,0-22 0,0 0 0,-1 22 16,22-1-16,0-20 0,-21 20 15,21-20-15,0-1 0,0 21 0</inkml:trace>
  <inkml:trace contextRef="#ctx0" brushRef="#br0" timeOffset="8628.04">7620 9716 0,'21'21'15,"-21"0"1,0 21-16,0-21 0,21 1 16,-21 20-16,21 0 0,-21 43 15,0-43-15,0 22 0,0-22 16,0 22-16,0-1 0,0 1 0,0-22 15,0 21-15,-21 1 0,0-22 16,0 22-16,21-22 0,0 0 0,0-20 16,0 20-16,0-21 0,0 0 15,0-42 1,21 0-16,0 0 0,0 0 0,1-22 16</inkml:trace>
  <inkml:trace contextRef="#ctx0" brushRef="#br0" timeOffset="8982.89">7874 9970 0,'-21'0'0,"42"0"0,-63-22 0,20 22 16,-20 0-16,21 0 0,-21 0 15,-1 0-15,1 22 0,0-1 0,-1 0 16,1 0-16,0 0 0,-22 22 16,22-22-16,21 0 0,-1 0 15,1 0-15,0 0 0,0 1 16,42-22-1,0-22-15,0 1 16,22 21-16,-22-21 0,21 0 16,-21 0-16,22 0 0,-1-1 0,0 1 15,-20 0-15,20 0 0,0 0 0,1 21 16,-1 0-16,0 0 0,1 0 0,-22 0 16,21 0-16,0 0 0,-20 21 15,-1 0-15,0 0 0,0 0 16,-21 1-16,0-1 0,0 0 0,0 0 15,0 21-15,21-20 0,-21-1 0,0 0 16,21 0-16,-21 0 0,0 0 16,0 1-16,22-1 0,-1 0 15,-21 0-15,21-21 0,0 0 0</inkml:trace>
  <inkml:trace contextRef="#ctx0" brushRef="#br0" timeOffset="9567.04">9652 9123 0,'0'-21'16,"0"42"-16,0-63 0,0-1 16,0 22-16,0 0 0,0 0 0,0 0 0,-21 42 47,0 0-47,-1 21 0,22 1 0,-21-1 15,0 0-15,21 1 0,0-1 0,-21 0 16,21 22-16,0-22 0,0 0 15,0 1-15,0 20 0,0 22 16,21-43-16,0-21 0,0 22 0,22-22 16,-1 0-16,0 0 0,1 0 0,-1-21 15,0 0-15,1 0 16,41 0-16,-41-21 0,20 0 0,-42-21 16,22 21-16,-1-22 0,-21 1 15,22 0-15,-22-1 0,-21 1 16,21 0-16,-21-85 0,0 84 15,0-20-15,0 20 0,-21-20 0,0 21 16,-1-1-16,-20 1 0,21 21 16,-21 0-16,-1-1 0,-20 1 0,20 21 15,1 0-15,-106 43 16,106-1-16,-1-21 0,22 21 16,0 1-16,0-1 0,0 0 0,-1 22 15,22-22-15,0 1 0,0-1 0,0 21 16,0-20-16,0-1 0,0 0 15,0 1-15,0-1 0</inkml:trace>
  <inkml:trace contextRef="#ctx0" brushRef="#br0" timeOffset="9823.89">9991 9906 0,'21'42'31,"-21"-20"-31,0-1 0,21 0 0,-21 0 15,0 0-15,0 22 0,0-22 0,0 21 16,21 0-16,-21 1 16,21-1-16,-21 0 0,0 22 0,21-22 0,-21 22 15,0-1-15,0-20 0,0 20 16,0-21-16,0 1 0,0 20 0,0-20 16,0-1-16,0-21 0,-21 21 0,21-20 15,-21 20-15,21-21 0,0 0 16,0 0-16,0-42 15,0 0 1,0 0-16,21 0 0</inkml:trace>
  <inkml:trace contextRef="#ctx0" brushRef="#br0" timeOffset="10204.18">10139 10414 0,'0'-21'15,"-21"0"-15,-1 0 0,1 21 0,0 0 16,-21 0-16,21 0 15,-22 21-15,22-21 0,0 21 0,-21 0 16,20 0-16,-20 0 0,21 1 0,0-1 16,0 0-16,-1 0 0,1 0 0,21 0 15,0 1-15,-21-22 0,21 21 16,21-21 0,0-21-1,22 21-15,-22-22 0,21 1 16,-21-21-16,22 21 0,-1 0 15,0-22-15,-20 22 0,20-21 0,0 21 0,1-1 16,-1 1-16,-21 21 0,21 0 16,-20 0-16,-1 0 0,0 0 0,0 0 15,0 21-15,0 1 0,1-1 16,-1 0-16,-21 0 0,21 21 0,-21-20 16,21-1-16,0 21 0,-21-21 0,0 0 15,43 22-15,-43-22 16,21-21-16,0 21 0,0-21 15,0 0-15,22 0 0,-22 0 0,0 0 16,21-21-16,1 21 0,-1-21 0</inkml:trace>
  <inkml:trace contextRef="#ctx0" brushRef="#br0" timeOffset="10704.12">11980 9377 0,'0'-21'0,"0"42"0,0-85 16,0 43-16,0 0 0,0 0 16,-21 21-16,0 0 15,0 0-15,0 0 0,-1 0 16,1 21-16,0 0 0,0 22 0,21-22 0,-21 21 16,0 0-16,-1 1 0,22 105 15,-21-106 1,21 22-16,0-22 0,0 0 0,0 1 15,0-1-15,21-21 0,1 22 16,-1-22-16,21 0 0,0 21 0,1-42 16,-1 21-16,64 1 15,-64-22-15,22 0 0,-22 0 0,22 0 0,-22 0 16,21-22-16,-20 1 0,-1 0 16,0-21-16,1 21 0,-22-22 0,21 1 15,-21 0-15,22-22 0,-1-63 16,-21 64-16,-21-1 15,0 1-15,0-1 0,0 1 0,0 20 16,0-20-16,-21 20 0,0 1 0,0 0 16,-22 21-16,1-22 0,-21 22 15,-1 21-15,22 0 0,-22 0 0,-63 21 16,64 22-16,-1-22 0,-20 63 16,41-41-16,22-1 15,-21 0-15,21 1 0,-1-1 0,1 0 16,21 43-16,0-43 0,0 1 15,0-1-15,0 0 0,0-20 16,0 20-16,0-21 0,21 21 16</inkml:trace>
  <inkml:trace contextRef="#ctx0" brushRef="#br0" timeOffset="10993.43">12086 10012 0,'21'21'0,"-42"-42"0,63 63 16,-20-42-16,-1 21 0,0-21 15,0 22-15,0-22 0,-21 42 16,21-21-16,-21 0 0,22-21 15,-22 21-15,0 22 0,0-22 0,0 0 16,0 0-16,0 22 0,0-22 0,0 21 16,0 0-16,0 1 0,0-1 0,-22 43 15,22-43-15,-21 0 0,21 1 16,-21-1-16,21-21 0,0 22 16,0-1-16,0 0 0,0-21 15,0 22-15,0-22 0,0 21 0,0-21 16,0 1-16,0 20 0,0-21 15,0 0-15,0-42 32,0 0-17,0 0-15,0 0 0,21-1 16,0-20-16,-21 21 0</inkml:trace>
  <inkml:trace contextRef="#ctx0" brushRef="#br0" timeOffset="11434.17">12340 10626 0,'0'0'0,"0"-21"0,0-22 15,-21 22-15,0 21 0,0 0 16,-1 0-16,1 0 0,0 0 0,-42 42 16,20-20-16,22-22 15,-21 21-15,21 0 0,-22 0 0,1 0 16,21 0-16,-22 1 0,22 20 0,-21-21 16,0 0-16,20 0 0,1 1 15,21-1-15,21-21 31,22 0-15,-22-21-16,0-1 0,0 1 16,22 21-16,-1-21 0,-21 0 15,21 0-15,-20 0 0,20-22 0,0 22 16,-21 0-16,22 0 0,-1 0 0,-21-1 16,0 22-16,22-21 0,-22 21 0,0 0 15,0 0-15,0 0 0,22 0 16,-43 21-16,21-21 15,-21 22-15,0-1 0,0 0 0,0 21 16,0-21-16,0 1 0,0-1 0,0 21 16,0-21-16,0 0 0,0 1 0,0-1 15,0 0-15,0 0 0,0 0 16,0 0-16,0 1 16,0-44 15,0 1-31,0 0 15,0 0-15</inkml:trace>
  <inkml:trace contextRef="#ctx0" brushRef="#br0" timeOffset="12723.44">3429 6562 0,'0'0'15,"-21"0"-15,21 21 16,0 0 0,42-42 15,-21 0-15,22 0-16,-1-1 0,0 1 0,22-21 0,-1 0 15,22 20-15,63-62 16,-84 41-16,20-20 0,1 21 15,0-1-15,20-20 0,-20 20 0,0 1 16,-1-21-16,1 41 0,-21-20 16,-1 21-16,1 0 0,-22 0 0,0-1 15,1 22-15,-22 0 16,-42 0 62,-1 0-62,1 0-16</inkml:trace>
  <inkml:trace contextRef="#ctx0" brushRef="#br0" timeOffset="13144.2">4762 5588 0,'-21'0'0,"0"0"32,21 21-1,21-21-16,0 0 1,1 0-16,-1 0 0,0 0 0,0 0 16,0 0-16,22 0 0,-22 0 15,21 0-15,-21 0 0,22 0 0,-22 0 16,0 0-16,0 0 0,-21 21 16,0 1-1,0-1-15,0 0 0,0 0 16,-21 21-16,0-20 0,0 20 0,-1 0 15,1 1-15,-21-22 0,21 21 16,-22 0-16,22-20 0,0 20 0,-42 21 16,41-41-16,22-1 15,22-21 1,-1-21-16,21-1 16,-21 1-16,22 0 0,-1 0 0,0-21 15</inkml:trace>
  <inkml:trace contextRef="#ctx0" brushRef="#br0" timeOffset="16484.3">5228 8276 0,'0'21'16,"0"1"-16,-21-22 0,21 21 15,-21 0 1,21-42 46,21 0-62,0-1 16,-21 1-16,21 0 0,0 0 0,1 0 16,-1-22-16,0 22 0,21-21 15,-21 0-15,22-22 0,-1 22 16,22-22-16,-22 1 0,85-107 16,-42 107-16,-22-43 0,1 21 0,20 1 15,-20-1-15,20 22 0,-20-22 0,-1 0 16,22 1-16,-21 20 0,-1-21 15,1 22-15,-1-1 0,85-105 16,-105 127-16,-1-1 0,-21 1 16,0 21-16,0-21 0,-21 20 15,22 1-15,-22 0 0,21 0 0,-21 0 16,21 0-16,-21-1 0,0 1 0,0 0 16,21 21-16,-42 0 78,0 0-63</inkml:trace>
  <inkml:trace contextRef="#ctx0" brushRef="#br0" timeOffset="17017.64">6794 6096 0,'0'0'0,"-42"21"0,21-21 15,-21 0-15,20 21 0,-20-21 0,21 0 16,0 22-16,0-22 0,-1 0 0,1 0 15,0 0-15,21 21 16,21-21 0,0 0-1,1 0-15,-1 0 16,0 0-16,21 0 0,1 0 0,-22 0 16,21 0-16,0 0 0,-20 0 0,20 0 15,0-21-15,1 21 0,-22-22 0,21 22 16,-21-21-16,0 21 0,1-21 15,-1 21-15,0 0 0,0 0 16,-21-21-16,0 42 31,0 0-31,0 0 16,0 1-16,0-1 0,0 21 0,0-21 16,0 22-16,0-1 0,0 0 15,0 1-15,-21-1 0,21 0 16,-21 1-16,21-1 0,0 0 0,0 1 15,-21-22-15,21 21 0,-22-21 0,22 0 16,-21 1-16,21-1 0,-21 0 16,21 0-16,0 0 15,0-42 1,0 0 0,0 0-16,-21 0 0,21-1 0</inkml:trace>
  <inkml:trace contextRef="#ctx0" brushRef="#br0" timeOffset="20099.75">7408 8954 0,'0'21'15,"0"-42"32,21 21-47,-21-22 16,22 1-16,-1 0 0,-21 0 16,21 0-16,0 0 0,0-1 15,0-20-15,-21 21 0,43-21 16,-22 20-16,0-20 0,0 0 0,0-1 0,22 1 15,-22-21-15,21 20 0,1 1 16,-22-22-16,21 1 0,0 21 0,1-22 0,-22 1 16,21-1-16,1 1 0,-1-1 15,-21 1-15,21-1 0,1 1 16,-22-1-16,21 1 0,-21-22 0,22 21 0,-22 1 16,21-22-16,-21 22 0,1-1 15,20 1-15,-21-1 0,0 1 16,0-1-16,1 1 0,-1-1 0,0 1 15,0-1-15,0 22 0,-21-22 0,0 1 16,21 21-16,-21-1 0,22 1 16,-22 0-16,0-43 0,0 64 15,21-22-15,-21 22 0,0 0 0,0 0 16,0 0-16,0 0 16,21-1-16,-21 1 0,0 0 31,0 0 0,0 0 0,0 0-15,0-1 0,0 1-1,0 0 16,0 0-15,0 0 31,-21 21-31,0 0-16,-1 21 15,22 0-15,-21 0 0,0 0 16,0 1-16,0-1 0,0 0 15,-1 0-15,1 0 0,0 0 0,0 1 16,0 20-16,0-21 0,-1 0 16,22 0-16,-21 1 0,0-22 15,21 21-15,0-42 32,0-1-17,21 1-15,-21 0 16,21 0-16,1 0 0,-22 0 15,21-1-15,0 1 0,-21 0 0,21-21 16,0 42-16,0-21 0,-21-1 0,22 22 16,-1 0-16,0 0 15,0 0-15,0 0 0,0 22 16,1-1-16,-22 0 0,21 0 16,0 0-16,0 0 0,0 1 15,-21-1-15,21 0 0,1 21 0,-1-21 16,0 1-16,0 20 15,0-21 1,-42-21 15</inkml:trace>
  <inkml:trace contextRef="#ctx0" brushRef="#br0" timeOffset="21347.35">9652 8700 0,'0'0'0,"21"0"15,0 0-15,0 0 16,-21-22-16,22 1 0,-1 0 0,0 21 15,0-21-15,0 0 0,22-22 16,-22 22-16,0 0 0,21-21 0,-21-1 16,1 1-16,20 0 0,-21-1 0,21-20 15,-20-1-15,20 1 0,-21-1 16,0 1-16,22-22 0,-22 1 0,21-1 16,-21 0-16,22-21 0,-22 1 15,21-1-15,-21 0 0,0 0 0,1 0 16,20 0-16,-21 1 0,0-107 15,-21 106-15,21 21 0,-21-20 16,0 20-16,0 0 0,0 22 0,0-22 16,0 22-16,0-1 0,0 1 0,-21-1 15,21 22-15,-21 21 0,21-22 0,-21 1 16,21 21-16,-21 0 16,0 21-1,-1 0 1,1 0-1,21 21 17,-21 0-17,0 0-15,21 0 16,-21 0-16,21 1 16,-21-1-16,-1 0 0,22 0 15,-21 21-15,0-20 0,-21 41 16,21-21-16,-1-20 0,-20 20 15,21-21-15,0 0 0,0 0 16,-1 1-16,22-1 0,0 0 0,-21 0 16,0 0-16,42-21 31,0-21-15,1 0-16,20 0 0,-21 21 0,0-21 15,0-1-15,1-20 0,-1 21 0,21 0 16,-21 0-16,0-22 15,1 22-15,-1-21 0,21-1 0,-21 22 16,0-21-16,1 21 0,-1 0 0,0-1 16,0 22-16,0 0 0,0 22 15,-21-1 1,0 0-16,0 21 0,0-21 16,0 22-16,22-1 0,-22-21 0,0 22 15,0-22-15,0 21 0,0-21 0,21 22 16,-21-22-16,21 0 0,-21 21 15,21-21-15,-21 1 0,21-22 16,0 21-16,-21 0 0,22 0 0,-1 0 16,0-21-16,-21 21 0,21 1 0,0-1 15</inkml:trace>
  <inkml:trace contextRef="#ctx0" brushRef="#br0" timeOffset="22972.14">11896 8996 0,'63'0'16,"-42"0"-16,0 0 16,1 0-16,-1-21 15,0 21-15,-21-21 0,21-1 16,0 1-16,0 0 0,1 0 0,-1 0 15,-21 0-15,21-22 0,0 22 0,0-21 16,-21-1-16,21 1 0,1 0 0,-1-1 16,-21-20-16,42-43 0,-21 43 15,0-1-15,-21 1 0,22-22 16,-1 21-16,-21 1 0,0-1 0,21 1 16,-21-1-16,0 1 0,0-1 0,0 1 15,0-1-15,-21-147 16,21 126-16,-21 22 15,-1-1-15,1 1 0,0-1 0,0 1 16,21-1-16,0-21 0,0 22 0,0-1 16,0 1-16,0-1 0,0 1 15,0 21-15,0-22 0,0 22 0,0-22 16,0 22-16,0 0 0,0-1 0,-21 1 16,21 21-16,-21-22 0,-1 1 15,22 0-15,-21-1 0,0 1 0,21 0 16,-42-22-16,21 22 15,21 21-15,-22-22 0,1 22 0,0-21 16,0 21-16,0 0 0,0-1 16,21 1-16,-22 0 0,1 0 0,0 0 15,0 0-15,-21-1 16,42 1-16,-22 0 0,1 21 0,21-21 16,-21 21-16,21-21 15,-21 21-15,21-21 16,-21 21-16,21-22 140,21 22-124,-21-21 0,21 21-16,-21-21 15,0 42 48,0 0-48,-21 1-15,21-1 0,-21 0 0,21 0 16,-21 0-16,-1 22 0,22-22 16,-21 0-16,0 0 0,21 0 0,-21 22 15,0-22-15,21 0 0,0 0 0,-21 0 16,-1 0-16,22 1 16,0-1-16,0 0 15,0-42 16,0 0-31,0-1 16,22 1-16,-1 0 16,0 0-16,-21 0 15,0 0-15,21-1 0,0-20 16,0 21-16,1 0 0,-22-22 16,21 22-16,0-21 0,0 21 15,-21 0-15,21-1 0,0 22 16,-21-21-16,22 21 15,-1 21 1,-21 1-16,0-1 0,21 0 16,-21 0-16,21 0 0,0 22 15,0-43-15,-21 21 0,22 0 16,-1 0-16,0-21 0,-21 21 16,21-21-16,0 21 0,0-21 15,-21 22-15,22-22 16,-1 0-1,-21 21 17</inkml:trace>
  <inkml:trace contextRef="#ctx0" brushRef="#br0" timeOffset="38271.66">3302 11409 0,'0'0'0,"0"-21"0,0 0 15,0-1-15,0 1 0,-21 0 16,21 0-16,0 0 0,-21 0 0,21-1 16,-22 22-1,22 22-15,0-1 16,-21 21-16,21-21 0,0 22 16,0-1-16,0 0 0,0 1 0,0 20 15,-21-21-15,21 1 0,-21 20 16,21-20-16,-21-1 0,21 21 0,0-20 15,0-1-15,0 0 0,-21 1 0,21-1 16,0 0-16,0-20 16,0 62-16,0-63 15,21-42 1,-21 0 0,21 0-16,-21 0 0,0-22 15,0 22-15</inkml:trace>
  <inkml:trace contextRef="#ctx0" brushRef="#br0" timeOffset="38875.32">3048 11494 0,'-21'-22'16,"42"44"-16,-63-65 0,42 22 16,-22 0-16,22 0 0,-21 21 15,21-21-15,0-1 0,0 1 16,0 0-16,0 0 0,21 0 15,1 0-15,-1-1 0,0 1 0,0 21 16,21 0-16,1-21 0,-22 21 16,21 0-16,22 0 0,-22 21 0,0 0 15,64 43-15,-42-22 16,-22 1-16,0-1 0,1 0 0,-22 1 16,0-1-16,0 0 0,0 1 15,-21-1-15,0 0 0,0 1 0,0-22 16,-21 21-16,0-21 15,21 22-15,-21-22 0,0 0 0,0 0 16,21 0-16,-22-21 0,22-21 31,0 0-31,0-21 16,0 20-16,0 1 0,22-21 16,-22 0-16,21-1 0,0 1 15,0 0-15,0-1 0,0 1 0,1-22 0,20 1 16,-21 21-16,21-22 15,1 22-15,-22-1 0,21 22 0,1 0 16,-1 0-16,0 21 0,-21 0 0,22 0 16,-22 21-16,21 0 0,-21 22 15,1-1-15,20 0 0,-42 1 0,21-1 16,-21 21-16,0-20 0,0 20 16,0-20-16,-21-1 0,21 0 0,-21 1 15,0 20-15,-1-21 0,1-20 16,21 20-16,-21 0 0,21-21 0,-21 22 15,21-22-15,-21 0 0,21 0 16,0 0-16,0-42 31,0 0-31,0 0 16,21 0-16,-21 0 0,21-1 0</inkml:trace>
  <inkml:trace contextRef="#ctx0" brushRef="#br0" timeOffset="39327.86">4805 11536 0,'0'0'0,"0"21"31,-21-21-31,-1 21 0,1 0 16,0 1-16,0-1 0,0 0 15,0 21-15,-1-21 0,1 22 16,21-22-16,-21 21 0,0-21 0,0 22 15,21-1-15,0-21 0,0 22 16,0-22-16,0 0 0,21 42 16,0-63-16,0 22 0,0-1 15,22-21-15,-1 0 0,0 0 0,43 0 16,-43-21-16,1-1 0,20 1 16,-42 0-16,22 0 0,-1 0 15,-21-22-15,22 22 0,-22-21 0,-21-22 16,0 22-16,0 21 0,0-21 15,0 20-15,0-20 0,-43-21 16,22 41-16,0 1 16,-21 0-16,21 0 0,-1 21 0,-20 0 15,0 0-15,21 0 0,-22 0 16,1 21-16,21 0 0,-22 0 0,22 1 16,-21-1-16,21 21 0,0-21 15,-1 0-15,1 1 0,21-1 0,0 0 16,0 0-16,0 0 0,0 0 15,21 1-15,1-22 0,-1 0 0,21 0 16,-21 0-16,22 0 0,-1 0 0</inkml:trace>
  <inkml:trace contextRef="#ctx0" brushRef="#br0" timeOffset="39776.6">5355 11748 0,'0'0'0,"-21"-22"0,21 1 16,0 0 0,0 0-16,0 0 0,21 21 15,0-21-15,0 21 0,1 0 16,20 0-16,-21 0 0,21 0 16,-20 0-16,20 0 0,-21 0 0,21 21 15,-20 0-15,20 0 0,-21 0 16,0 0-16,0 1 0,1 20 15,-22-21-15,0 0 0,0 22 0,0-22 16,-22 21-16,1-21 0,0 22 0,0-22 16,0 0-16,0 0 0,-1-21 15,22 21-15,-21 0 0,0-21 16,0 0-16,21-21 16,0 0-16,0 0 15,0 0-15,0 0 0,21-1 0,0-20 16,0 21-16,1-21 0,-1 20 0,0 1 15,-21-21-15,21 21 0,0 0 16,22-43-16,-22 43 16,0 21-16,0-21 0,0 0 0,0 21 15,1 0-15,-1 0 16,0 0-16,0 0 0,0 0 16,0 0-16,1 0 15,-1 0-15,0 0 0</inkml:trace>
  <inkml:trace contextRef="#ctx0" brushRef="#br0" timeOffset="40227.82">6350 11917 0,'0'0'0,"21"0"0,0 0 16,0 0-16,1-21 0,-1 0 15,0 21-15,0-22 0,0 22 16,0-21-16,1 0 0,-1 21 16,-21-21-16,21 21 0,0-21 0,0 0 15,-21-1-15,0 1 0,0 0 16,0 0-16,0 0 16,0 0-1,-21 21-15,0 0 0,0 0 0,0 0 16,-1 0-16,1 0 15,0 21-15,-21 0 0,21 0 0,-1 0 16,-20 0-16,21 1 0,0 20 0,0-21 16,-1 21-16,1 1 0,0-1 15,21 0-15,-21 1 0,21-22 0,0 21 16,0 1-16,0-22 0,21 0 0,0 0 16,0 0-16,22 0 0,-22-21 15,21 22-15,1-22 0,-22 0 0,42 0 16,-20 0-16,-1 0 0,0 0 0,1 0 15,-1 0-15,21 0 0,-20-22 16,20 1-16,-20 0 16,-22 0-16,21 0 0,-21 0 0,0-1 15,1 1-15</inkml:trace>
  <inkml:trace contextRef="#ctx0" brushRef="#br0" timeOffset="42311.89">23453 1185 0,'0'0'0,"21"0"0,0-21 15,-21 0 1,21 21-16,-21-21 0,0 0 15,0 0 1,0-1-16,-21 22 0,0-21 16,0 0-16,-22 21 15,1-21-15,0 21 0,-1-21 0,-20 21 16,-1 0-16,-20 0 0,-1-21 16,0 21-16,-21 0 0,22 0 0,-22 0 15,21 0-15,1 0 0,-22 0 16,21 0-16,-21 21 0,0-21 15,1 21-15,-22 0 0,-85 21 16,106-20-16,0 20 0,22 0 16,-22-21-16,0 22 0,21-1 0,-21 0 15,1 1-15,-1-1 0,0 0 16,0 1-16,21 20 0,1-20 16,-1-1-16,0 21 0,1-20 0,20 20 15,1-20-15,-1 20 0,1-21 16,-43 64-16,64-63 0,-1-1 15,1 0-15,21 22 0,0-1 16,-22 1-16,22-1 0,21 1 0,-21-1 16,0 1-16,21-1 0,-21 1 15,21-1-15,0 85 0,0-84 16,0-1-16,0 1 0,0 21 16,0-22-16,21 1 0,0-1 0,0-21 15,0 22-15,22-22 0,-22 22 0,21-22 16,0 0-16,1 1 0,-1-1 15,0 0-15,1 22 0,-1-22 16,22 1-16,-22-1 0,21 0 0,1 1 16,-1-1-16,1 0 0,63 22 15,-64-22-15,1-21 0,-1 0 16,1 22-16,21-22 0,-22 0 0,1 0 16,-1-21-16,22 21 0,-22 1 15,1-1-15,-1-21 0,1 21 0,20-21 16,-20 21-16,21-21 0,-1 0 0,1 21 15,0-21-15,-1 0 16,-20 21-16,20-21 0,1 0 0,0 0 0,-1 0 16,86 0-16,-86 0 15,1 0-15,0 0 0,-22 0 16,22-21-16,0 0 0,-22 21 0,22-21 16,-22 0-16,1 0 0,20-1 0,-20 1 15,-1 0-15,1 0 0,-1 0 16,1 0-16,126-64 15,-126 64-15,-1-22 0,1 22 16,-1-21-16,1 0 0,-22 20 0,22-20 16,-1 0-16,-20 21 0,20-22 0,1 22 15,-22-21-15,21-1 0,1 22 16,-1-21-16,1 21 0,-22-22 16,22 22-16,-1-21 0,1 21 0,-22-22 15,22 1-15,-22 0 0,0-1 16,22 1-16,-43-21 0,21 20 0,1 1 15,-22-22-15,21 22 0,-21-21 16,0 20-16,1 1 0,-22 0 0,21-22 16,0 22-16,-21-1 0,21-20 15,0 21-15,-21-1 0,0-20 0,21 20 16,1-20-16,-22 21 0,21-1 16,-21 1-16,0 0 0,0-1 0,0 1 15,0 0-15,0 20 0,0-20 0,0 0 16,-21 21-16,21-22 15,-43 1-15,22 0 0,0-1 0,0 1 16,-22 0-16,22-1 0,-21 1 16,0 0-16,-1-1 0,1 1 0,0 0 15,-22 20-15,22-20 0,-22 21 16,22-21-16,-22 20 0,1-20 0,-1 21 16,1 0-16,-22-22 0,22 22 15,-1 0-15,-20-21 0,20 21 0,-21-1 16,22 1-16,-22 0 15,1 0-15,-1 0 0,0 0 0,1-1 16,-1 1-16,21 0 0,-20 0 0,-1 0 16,0 0-16,-20-1 0,20 1 15,-21 21-15,21-21 0,-20 21 16,-1 0-16,21 0 0,0 0 16,1 0-16,20 0 0,1 0 0,-1 0 15,1 21-15,-1 22 0,22-22 16,0 21-16,-22 0 0,22 1 0,-1-1 15,1 0-15,0 22 0</inkml:trace>
  <inkml:trace contextRef="#ctx0" brushRef="#br0" timeOffset="43784.04">20764 2371 0,'0'0'0,"0"-43"0,0 22 0,0 0 16,22 0-16,-22 0 0,0 0 16,0-1-16,-22 44 31,22-1-31,-21 21 16,0 0-16,0 1 0,0 20 15,0 1-15,-1-1 0,1 1 0,-21 63 16,21-85-16,21 22 15,-21-22-15,-1 0 0,1 1 0,0-1 16,0 0-16,0 1 0,0-22 16,21 21-16,-22-21 0,1 0 15,0 1-15,0 20 0,0-42 16,0 21-16,-1-21 16,22-21-1,-21 0-15,21 0 16,0-1-16,0 1 0,0-21 15,0 21-15,0-22 0,0 22 0,21-21 16,-21 21-16,22-22 0,-1 1 0,-21 21 16,0 0-16,21 0 0,-21-1 0,21 1 15,-21 42 17,21 1-32,-21-1 15,21 0-15,-21 21 0,0-21 0,0 1 16,22 20-16,-1-21 0,0 21 15,0-20-15,0 20 0,0-21 0,22 21 16,-22-20-16,21-1 0,-21 0 0,22 0 16,-1-21-16,-21 21 0,22-21 15,-1 0-15,0 0 0,-21 0 0,22 0 16,20-21-16,-20 21 16,-1-21-16,0 0 0,-21 0 15,22-1-15,-22 1 0,0 0 16,0-21-16,22 21 0,-43-22 0,21 22 15,0-21-15,-21-1 0,21-62 16,-21 41-16,0 22 0,0-22 16,0 1-16,0-1 0,-21 1 15,0-1-15,0 22 0,-22 0 0,22 20 16,0-20-16,-21 21 0,-1 0 0,-20 0 16,20 21-16,1 0 15,0 0-15,-1 0 0,-20 21 0,21-21 16,-1 42-16,22-21 0,-21 43 15,21-22-15,-1 22 0,22-22 0,0 21 16,0 64-16,0-84 16,43-1-16,-22 0 0,21 1 15,1-1-15,-1-21 0,0 22 0,1-22 16,-22 0-16,21 0 0,0 0 16,1-21-16,20 21 0,-42-21 15,22 0-15,-22 0 0,0 0 16,0 0-16,22 0 0,-22 0 15,0-21-15,0 21 0,0-21 0,0 0 16,1 0-16,-1 0 0,0-1 16,0 1-16,0 0 0,22-21 15,-22 21-15,0-1 0,-21 1 16,21 21-16,-21-21 0,21 21 16,-21-21-16,0 42 15,0 0 1,0 0-16,0 1 0,-21-1 0,21 0 15,-21 21-15,0-21 0,21 1 16,-21-1-16,21 0 0,-22 21 0,22-21 16,0 1-16,-21-1 0,21 21 15,0-21-15,0 0 0,0 1 0,0-1 16,0 0-16,0 0 0,21-21 0,1 21 16,-1-21-1,21 0-15,-21 0 0,0 0 0,22 0 0,-22 0 16,21 0-16,-21-21 15,1 0-15,20 0 0,-21 0 0,0-1 16,0 1-16,22 0 0,-43 0 0,21-21 16,0 20-16,0-20 0,-21 21 15,21-21-15,-21 20 0,0-62 16,0 63-16,0-43 16,0 43-16,-21 0 0,0 0 0,-21 21 15,21 0-15,-1 0 16,1 0-16,0 0 0,0 0 0,0 21 15,-22 0-15,22-21 0,0 21 16,0 0-16,0 0 0,0-21 0,-1 22 16,22 20-16,-21-21 15,21 0-15,0 0 0,0 1 16,0-1-16,21 0 16,1-21-16,-1 0 0,21 0 15,-21 0-15,22 0 0,-1 0 0</inkml:trace>
  <inkml:trace contextRef="#ctx0" brushRef="#br0" timeOffset="44243.78">22712 2879 0,'21'-21'0,"-42"42"0,63-42 0,-21 21 16,0-22-16,-21 1 0,-21 21 15,0-21-15,0 21 16,0 0-16,-22 0 0,22 0 0,-21 0 15,21 0-15,-22 0 0,22 21 16,-21-21-16,21 21 0,0 1 0,-1-22 16,1 21-16,21 0 0,0 0 15,0 0-15,0 0 0,0 1 16,0-1-16,21 0 16,1 0-16,-1-21 0,0 21 15,21-21-15,-21 21 0,1 1 16,-1-22-16,-21 21 0,21 0 0,0-21 15,-21 21-15,0 0 0,0 0 16,0 1-16,-21-1 16,0-21-1,-22 0-15,22 0 0,-21 0 0,21 0 16,-22 0-16,22 0 0,-63 0 16,62 0-16,-20 0 0,21 0 15,0-21-15,0 21 0,-1-22 16,1 22-16,0 0 0,0 0 15,21-21-15,21 0 32,21 21-17,-20 0-15,-1 0 0,0 0 0,21-21 16,1 21-16</inkml:trace>
  <inkml:trace contextRef="#ctx0" brushRef="#br0" timeOffset="44792.46">23558 2963 0,'22'-21'0,"-44"42"0,65-63 16,-43 21-16,21 0 0,-21 0 16,0-1-16,0 1 0,0 0 15,0 0-15,-21 0 0,0 0 16,-1 21-16,1 0 0,0-22 15,0 22-15,0 0 0,0 0 0,-22 0 16,22 22-16,-21-1 0,21 0 16,-1 0-16,-20 0 0,21 0 15,0 22-15,0-22 0,-22 0 0,22 21 16,0-20-16,0-1 0,21 21 0,0-21 16,-21 0-16,21 1 0,0 20 0,0-21 15,0 21 1,21-20-16,0-1 0,0-21 15,0 0-15,0 0 0,1 0 16,20 0-16,-21 0 0,0 0 0,22-21 16,-22-1-16,0 1 0,21 0 15,-21 0-15,22 0 0,-22 0 0,21-22 16,-21 22-16,1 0 0,-1-21 0,0 20 16,0 1-16,0 0 0,-21 0 15,21 0-15,-42 21 31,0 0-31,0 21 0,0 0 0,0 0 16,-1 0-16,1 22 0,21-22 16,0 0-16,0 0 0,0 22 15,0-22-15,0 0 0,0 0 0,0 21 16,21-20-16,1-1 0,-1 0 16,21-21-16,22 42 0,-22-42 15,0 0-15,22 0 0,-22 0 16,22 0-16,-1 0 0</inkml:trace>
  <inkml:trace contextRef="#ctx0" brushRef="#br0" timeOffset="46677.39">18330 5165 0,'0'0'0,"0"-21"16,-21-1-16,21 1 0,-21 21 15,0 0-15,0 0 0,-1 0 16,1 21-16,0 1 0,0-1 16,0 0-16,0 21 0,-1 1 15,1-1-15,0 0 0,0 1 0,21-22 16,-21 21-16,21 0 0,0 1 15,0-1-15,0 0 0,0 1 0,0-22 16,21 21-16,0-21 0,21 1 0,1-1 16,-1 0-16,0 0 15,1-21-15,20 0 0,1 0 0,-22 0 0,22 0 16,-1 0-16,1-21 0,-1 21 16,-21-42-16,22 20 0,-22-20 0,1 21 15,-1-21-15,21-64 0,-41 63 16,-22 1-16,0-21 15,0 20-15,0-20 0,0-1 0,0 1 16,0 20-16,-22-20 0,-20 21 16,0-1-16,-1 1 0,-41 21 15,20 21-15,22 0 0,-22 0 16,1 21-16,21 0 0,-22 21 0,22 1 16,-22-1-16,43 0 0,-21 1 0,-1 20 15,22-20-15,0-1 0,21 64 16,0-64-16,0 22 15,0-22-15</inkml:trace>
  <inkml:trace contextRef="#ctx0" brushRef="#br0" timeOffset="46971.75">18436 5927 0,'0'21'0,"0"0"16,0 0-16,0 0 0,0 22 15,0-22-15,0 0 0,0 21 16,-21-20-16,0 20 0,21 0 0,-21 1 16,-1-1-16,1 21 0,-21 22 15,21-21-15,0-22 0,-22 0 16,22 1-16,0-1 0,0 0 0,0 1 16,-1-1-16,1-21 0,21 0 15,0 22-15,-21-43 0,21 21 0,0 0 16,21-21-1,-21-21-15,21 0 0,1-1 16,-1 1-16,0-21 0,0 0 0,0 20 16,22-41-16,-22 21 0</inkml:trace>
  <inkml:trace contextRef="#ctx0" brushRef="#br0" timeOffset="47292.56">18330 6350 0,'0'0'0,"0"-21"0,-21 21 16,0 0-16,0 0 15,-22 0-15,-41 0 16,63 21-16,-22 0 0,1 0 0,0 22 15,-1-22-15,-20 21 16,20-21-16,22 1 0,0-1 0,0-21 16,0 21-16,42-21 31,0-21-31,0 0 0,22-1 16,-22 1-16,21 0 0,0-21 15,1 21-15,-1-1 0,0-20 16,1 21-16,-1 0 0,0 0 0,1-1 15,-22 1-15,21 21 0,-21 0 0,22 0 16,-22 21-16,0 1 0,0-1 0,43 85 16,-64-64-1,21 0-15,0 1 0,-21-1 16,21-21-16,-21 0 0,0 22 0,21-22 16,1-21-16,-1 21 0,-21 0 0,21-21 15,21 0-15,-21 0 0,1 0 16,20-21-16,0 21 0</inkml:trace>
  <inkml:trace contextRef="#ctx0" brushRef="#br0" timeOffset="47772.29">20489 5355 0,'-42'0'0,"84"0"0,-105 0 0,20 0 16,22 0-16,-21 0 0,0 21 15,20 1-15,-20-1 0,21 21 0,-21 0 16,-1-20-16,22 20 0,0 21 0,0-20 16,-22 41-1,43-41-15,0-1 0,0 0 0,0 1 0,22-22 16,-1 21-16,0-21 15,0 22-15,21-22 0,1 0 0,-1 0 16,0-21-16,22 21 0,42-21 16,-43 0-16,-20 0 0,20 0 15,1-21-15,-22 0 0,0 0 0,22 0 16,-22-22-16,0 1 0,-20 0 0,20-22 16,-21 1-16,-21-1 0,0 1 15,0 20-15,0-20 0,-21 21 0,0-1 16,-22 1-16,1 21 0,-21 0 15,-1 21-15,1 0 0,20 0 0,-20 0 16,-1 0-16,22 21 0,0 0 16,-43 42-16,64-20 15,-22-1-15,22 0 0,21 1 0,-21-1 16,21-21-16,-21 22 0,21-1 16,0-21-16,0 21 0,0-20 0,0 20 15,0-21-15</inkml:trace>
  <inkml:trace contextRef="#ctx0" brushRef="#br0" timeOffset="48040.14">20447 6308 0,'0'21'0,"-21"42"16,21-41-1,-21-1-15,21 21 0,0-21 0,0 64 16,0-43-16,0 1 0,0-22 15,0 21-15,0 0 0,0 1 16,0-22-16,0 21 0,0-21 0,0 22 16,0-22-16,0 0 0,0 21 0,0-20 15,0-1-15,-22 0 0,22 0 16,0 0-16,-21 0 0,21 1 0,21-44 31,1 1-15,-1 0-16</inkml:trace>
  <inkml:trace contextRef="#ctx0" brushRef="#br0" timeOffset="48421.92">20616 6604 0,'-21'-21'0,"42"42"0,-84-42 16,42 21-16,-1 0 16,-20 0-16,0 21 0,-1 0 0,1 0 15,21 1-15,-21-1 0,-1 0 0,1 0 16,0 21-16,20-20 0,-20-1 15,21 0-15,0 0 0,0-21 16,-1 21-16,1 0 0,42-21 31,1 0-15,-1 0-16,21-21 0,-21 0 0,22 21 16,-1-21-16,0 0 0,1-22 15,-1 22-15,0 0 0,1-21 0,20-1 16,-21 22-16,1-21 0,-1 21 0,0 0 15,-20-1-15,20 22 0,-21 0 16,0 0-16,-21 22 0,21 41 16,-21-42-16,22 22 0,-22-1 15,0-21-15,0 43 16,21-22-16,-21-21 0,21 0 0,-21 0 16,21 1-16,0-22 0,0 21 0,43-21 15,-43 0-15,21 0 16,1 0-16,-1 0 0,22-21 0</inkml:trace>
  <inkml:trace contextRef="#ctx0" brushRef="#br0" timeOffset="48855.67">22415 5461 0,'0'0'0,"-21"-42"0,-21 42 0,0 0 16,20 0-16,-20 0 0,0 0 0,-1 21 16,1 0-16,0 0 0,21 22 15,-22-1-15,22 0 0,0 22 0,21-22 16,0 22-16,0-22 0,0 64 16,21-64-16,0 0 0,22 1 15,-22-1-15,21-21 0,-21 22 0,22-22 16,-1 0-16,0 0 0,1 0 0,-1-21 15,0 0-15,1 0 0,-1 0 16,0-21-16,1 0 0,-1 0 16,0 0-16,1-22 0,-22 1 0,21-22 15,-21 1-15,0-1 0,1 1 16,-22-22-16,0 22 0,0-1 0,0 22 16,0-22-16,0 43 15,-22-21-15,-20 21 0,21 0 0,-21 21 0,-1 0 16,1 0-16,0 21 0,-22 0 0,22 0 15,-1 0-15,1 22 0,0-1 16,-1 0-16,-41 128 16,63-107-16,-1-21 0,22 1 15,0 20-15,0-20 0</inkml:trace>
  <inkml:trace contextRef="#ctx0" brushRef="#br0" timeOffset="49155.5">22415 6414 0,'-21'0'16,"0"21"-1,21 0-15,0 0 0,0 21 0,0-20 16,-21-1-16,21 21 0,0-21 16,0 22-16,0-22 0,-21 21 0,21-21 15,0 22-15,0-22 0,0 21 0,0-21 16,0 22-16,0-22 0,0 21 15,0-21-15,0 0 0,-21 22 16,21-22-16,-22 0 0,22 21 0,-21-20 16,21-1-16,0 21 0,0-21 15,0 0-15,0 1 0,0-44 32,0 1-32,0 0 15,0 0-15,21 0 0</inkml:trace>
  <inkml:trace contextRef="#ctx0" brushRef="#br0" timeOffset="49552.27">22373 6752 0,'0'0'0,"0"-21"15,0 0-15,-21 21 0,0 0 0,0 0 16,-22 0-16,22 0 16,0 21-16,-21 0 0,20 0 0,1 1 15,-21-1-15,21 0 0,-22 0 0,22 0 16,0 0-16,0 1 0,0-22 15,0 21-15,-1 0 0,1-21 16,21 21-16,21-21 31,1 0-31,-1-21 0,21 0 16,-21 21-16,0-21 0,1-1 0,20 22 16,-21-21-16,0 0 15,22 0-15,-22-21 0,21 20 0,-21 1 16,0 0-16,22 0 0,-22 0 0,0 21 15,0 0-15,0 0 0,-21 21 16,0 0-16,0 21 0,0-20 0,0 20 16,0-21-16,0 21 0,0 1 0,0-22 15,22 0-15,-22 21 0,21-20 16,-21-1-16,0 0 0,21-21 0,0 21 16,43 0-16,-43-21 15,0 0-15,21 0 0,-21 0 16,1-21-16,20 0 0,-21 21 15,21-21-15</inkml:trace>
  <inkml:trace contextRef="#ctx0" brushRef="#br0" timeOffset="49988.02">23685 5736 0,'0'0'15,"0"-21"-15,-127 42 32,85 0-32,21 1 0,0 20 15,-43 21-15,43-41 16,0 20-16,21 0 0,0-21 0,0 22 16,0-22-16,0 21 0,0-21 15,0 22-15,0-22 0,21 0 0,0 0 16,22 22-16,-22-43 15,21 21-15,-21 0 0,22-21 0,-1 0 0,0 0 16,22 0-16,-22 0 0,22-21 0,-22 0 16,21-1-16,-20-20 0,-1 0 15,0-1-15,1 1 0,-1 0 0,-21-22 16,0 1-16,1-1 16,-22 1-16,0 20 0,0-20 0,-22 21 15,1 20-15,-21-20 0,0 21 0,-1 0 16,-20 21-16,20 0 0,-20 0 15,-64 0-15,63 21 0,22 0 16,0 21-16,-1-20 0,1 20 16,21 0-16,0 1 0,0-22 0,-1 21 15,22 0-15,0-20 0,0 20 0,0 0 16</inkml:trace>
  <inkml:trace contextRef="#ctx0" brushRef="#br0" timeOffset="50247.87">23685 6477 0,'0'0'0,"-21"42"0,0-20 0,0 20 15,21 0-15,-21-21 0,21 22 16,-21-1-16,21 0 0,-22 43 16,22-43-16,-21 1 0,21-22 0,0 21 15,0 1-15,0-22 0,-21 21 16,21-21-16,-21 0 0,21 22 0,-21-22 15,21 0-15,0 0 0,0 0 16,0 1-16,21-22 16,0 0-1,0 0-15,0 0 0,1-22 16,-1 1-16,0 0 0</inkml:trace>
  <inkml:trace contextRef="#ctx0" brushRef="#br0" timeOffset="50639.65">23707 6922 0,'-22'-43'0,"44"86"15,-65-107-15,1 43 0,21 0 0,-22 21 0,1 0 16,0 0-16,-1 0 0,1 21 0,0 0 16,-1-21-16,1 21 0,0 0 15,-1 1-15,1-1 0,0 0 0,-1-21 16,22 21-16,0 0 0,0 0 16,0-21-16,21 22 0,0-1 15,21-21 1,0 0-16,0 0 0,0 0 0,22 0 15,-22 0-15,21 0 0,1-21 16,-1 21-16,0-22 0,1 1 0,-1 0 16,0 0-16,22 0 0,-22-22 0,22 22 15,-22-21-15,0 21 0,1-22 16,41 1-16,-63 21 0,1 21 16,-1 0-16,-21 21 15,0 0-15,0 22 0,0-22 16,0 0-16,-21 21 0,-1-21 15,22 22-15,0-22 0,0 0 16,0 21-16,0-20 0,0-1 0,0 0 16,0 0-16,0 0 0,0 0 15,0 1-15,22-22 16,-1 0-16,0 0 0,0 0 0,21 0 16,1 0-16,-22 0 0</inkml:trace>
  <inkml:trace contextRef="#ctx0" brushRef="#br0" timeOffset="51108.38">25315 5673 0,'0'0'0,"0"-21"0,0-22 0,0 22 16,-21 21-16,0 0 15,0 0-15,0 0 0,-1 21 0,-20 22 16,21-22-16,0 21 0,0-21 16,-22 22-16,22-1 0,0 0 0,21 1 15,0-1-15,0 0 0,0 1 16,0-1-16,0 0 0,0 1 16,21-22-16,21 21 0,-20 0 0,-1-20 15,21 20-15,0-21 0,1 0 16,-1-21-16,0 0 0,1 0 0,-1 0 15,22 0-15,-22-21 0,-21 0 16,21 0-16,1-22 0,-1 1 0,-21 0 16,22-1-16,-22-20 0,21 21 15,-42-22-15,0 22 0,0-22 0,0 22 16,0 0-16,-21-1 0,-21 22 0,-1 0 16,1 0-16,0 0 0,-1 21 15,1 0-15,-22 0 0,1 0 0,-1 21 16,22 0-16,0 0 15,-1 0-15,1 22 0,21-22 0,0 21 16,21-21-16,0 22 0,0-22 0,0 21 16,0-21-16,0 22 0,21-22 15,0 21-15,0-21 0,22 22 0</inkml:trace>
  <inkml:trace contextRef="#ctx0" brushRef="#br0" timeOffset="51373.23">25379 6456 0,'0'0'0,"0"42"0,-21 1 0,-22 20 15,22-21-15,0 1 16,0-1-16,21 0 0,-21 1 0,21-1 0,0 22 16,0-22-16,0 0 15,-22 1-15,22 20 0,0-21 0,-21 1 16,21-1-16,0 43 0,-21-64 16,0 21-16,21-21 0,-21 1 15,21-1-15,-21 0 0,-1 0 0,1 0 16,21-42 15,21 0-15,-21 0-16,22-22 15,-1 22-15,0-21 0,21-43 16,-21 43-16,1-22 0</inkml:trace>
  <inkml:trace contextRef="#ctx0" brushRef="#br0" timeOffset="51701.04">25252 7070 0,'0'-127'15,"0"84"-15,0 213 0,0-361 0,-21 170 16,-1 0-16,1 21 0,-21 0 0,-43 0 15,43 0-15,0 0 16,-1 21-16,1-21 0,0 21 0,-1-21 16,22 21-16,0 1 0,-21-22 15,20 0-15,22 21 0,-21-21 16,21 21-16,21-21 16,1 0-1,-1 0-15,21 0 0,-21 0 0,43 0 16,-22 0-16,64-21 15,-64 0-15,22-1 0,-1 22 16,-20-21-16,-1 0 0,0 21 0,1 0 16,-1-21-16,-21 21 0,0 0 0,0 21 15,-21 0 1,0 0-16,0 1 0,0 20 16,0-21-16,0 0 0,0 22 15,0-22-15,0 21 0,0-21 16,0 0-16,0 1 0,0-1 0,0 0 15</inkml:trace>
  <inkml:trace contextRef="#ctx0" brushRef="#br0" timeOffset="52424.62">18838 5101 0,'-42'21'0,"84"-42"0,-105 64 0,20-22 15,22-21-15,-21 21 0,21 0 16,0-21-16,-1 0 0,1 0 0,42-21 16,1 0-1,20-22-15,21 1 0,1 0 16,-1-1-16,22-20 0,21 21 16,21-22-16,0 1 0,0-22 0,0 21 15,0-20-15,0-1 0,254-211 16,-254 211-16,-21 22 15</inkml:trace>
  <inkml:trace contextRef="#ctx0" brushRef="#br0" timeOffset="52831.39">21061 5715 0,'0'0'16,"-21"0"-16,21-21 0,0 0 0,-22-22 15,22 1-15,0 0 0,0-1 0,0 1 16,0-21-16,0-1 0,22 1 16,-1-22-16,0 0 0,0-21 0,21 22 15,-20-22-15,20 0 0,0-21 16,1 21-16,-1-21 0,21 21 0,1 1 15,-22-1-15,22 21 0,-1 0 0,1 1 16,-1 20-16,1 22 0</inkml:trace>
  <inkml:trace contextRef="#ctx0" brushRef="#br0" timeOffset="53208.17">22352 5800 0,'0'-21'0,"0"-1"15,0 1-15,0-21 0,0 21 16,0-22-16,0 1 0,0 0 0,0-22 16,0 22-16,0-22 0,0-20 0,0-1 15,0-21-15,0 0 0,0 1 0,0-22 16,0 0-16,-21 0 0,21 0 15,0 0-15,0 21 0,0 0 16,0 21-16,21 1 0,0 20 0,0 22 16</inkml:trace>
  <inkml:trace contextRef="#ctx0" brushRef="#br0" timeOffset="53639.93">23749 5715 0,'0'0'0,"0"-21"0,0 0 15,0 0-15,0-1 0,0-20 0,0 21 16,0-21-16,-21-22 0,0 22 15,-1-22-15,-20 1 0,21-22 16,-21-21-16,20 22 0,-20-22 0,0 0 16,-22 0-16,22 0 0,0 0 15,-1 1-15,-20-1 0,20 21 16,1 0-16,21 1 0,0 20 0,21 22 16,0 0-16,0 20 0,0 1 0</inkml:trace>
  <inkml:trace contextRef="#ctx0" brushRef="#br0" timeOffset="54111.66">25485 5842 0,'0'-21'15,"0"0"-15,0 0 16,0-1-16,0 1 0,0 0 0,0-21 16,0 21-16,-22-22 0,22 1 0,-21 0 15,21-1-15,-21-20 0,0 20 16,0-20-16,-22-1 0,1 1 15,0-22-15,-22 1 0,-84-65 16,63 65-16,1-1 0,-1 0 16,-21 1-16,0-1 0,1 0 0,-1 1 15,-21 20-15,21-20 0,0 20 0,0 1 16</inkml:trace>
  <inkml:trace contextRef="#ctx0" brushRef="#br0" timeOffset="72123.44">20129 8784 0,'0'21'16</inkml:trace>
  <inkml:trace contextRef="#ctx0" brushRef="#br0" timeOffset="73596.1">20299 8636 0,'21'-42'15,"-21"21"1,0 42 15,0 21-15,0-21-16,0 22 0,0-1 15,0 21-15,21 1 0,-21-1 0,0 1 16,0-1-16,0 1 0,0-1 0,0 1 16,-21-22-16,0 22 0,0-1 15,-22 1-15,22-22 0,-21 64 16,-1-64-16,22 1 0,0-1 0,-21 0 16,21-21-16,-1 1 0,1-1 0,0 0 15,0 0-15,0-21 16,0 0-16,21-21 15,0 0-15,0 0 0,0-22 16,0 22-16,0-21 0,0-22 0,0 22 16,0 0-16,0-22 0,0 22 15,0-22-15,21 22 0,-21 0 0,21-1 16,-21 1-16,0 21 0,0 0 0,21-1 16,0 22-1,-21 22-15,21-1 0,1 0 16,-22 21-16,0-21 0,21 22 15,0-22-15,0 21 0,-21 1 16,21-1-16,0 0 0,1-21 0,-1 22 16,0-1-16,0-21 0,43 43 15,-43-43-15,21 0 0,0-21 0,-20 21 16,20-21-16,0 0 0,1 0 16,-1 0-16,0 0 0,1 0 0,-1-21 15,0 21-15,-21-21 0,22-21 0,20-1 16,-20 1-16,-22 21 15,0-22-15,0 1 0,0 0 16,0 21-16,-21-22 0,0 1 0,0 21 16,0 0-16,0-1 0,0 1 0,-21 42 31,0 1-31,21-1 16,-21 0-16,0 21 0,0-21 0,-1 22 15,22-22-15,-21 21 0,21 1 16,-21-22-16,21 21 0,0-21 0,0 0 15,0 22-15,0-22 0,0 0 0,21 0 16,0-21-16,1 21 0,-1-21 0,21 0 16,-21 0-16,22 0 15,-22 0-15,21 0 0,0 0 0,1 0 0,-1-21 16,0 0-16,1-21 0,-1 21 16,0-22-16,1 22 0,-1-21 0,0-1 15,1 1-15,-22 0 0,21-22 16,-21 22-16,-21 21 0,22 0 15,-22-1-15,0 1 0,-22 21 16,1 0 0,0 0-16,0 21 0,0 1 0,21-1 15,-21 21-15,21-21 0,0 0 16,0 1-16,0 20 0,0-21 0,0 0 16,0 0-16,21 1 0,0 20 15,-21-21-15,21 0 0,0 22 16,0-43-16,-21 21 0,22 0 15,-22 0-15,0 0 0,21-21 0,-21 21 16,0 1 0,-21-22-1,-1 0-15,1 0 0,0 0 0,0-22 16,0 22-16,0-21 0,-1 0 0,1 0 16,0 0-16,0 0 0,21-1 15,-21 1-15,21 0 0,-21 0 16,21 42-1,0 0-15,0 0 16,0 1-16,0-1 0,21 21 16,-21-21-16,21 0 15,0 1-15,-21-1 0,21-21 0,0 21 16,1-21-16,-1 0 0,0 0 0,0 21 16,0-21-16,22 0 0,-1 0 15,85-21-15,-85 21 16,1-21-16,-1 0 0,0-1 0,22 1 15,-22-21-15,0 21 0,1-22 16,-1 22-16,0-21 0,-20 0 0,20-1 16,-21 22-16,0-21 0,0-1 15,1 1-15,-22 21 0,0 0 0,0 0 16,-43 21 0,1 0-16,21 0 15,0 21-15,-1-21 0,1 21 16,21 0-16,0 0 0,0 22 0,0-22 15,0 0-15,0 21 0,0-21 16,0 1-16,0 20 0,0-21 0,0 0 16,0 0-16,0 22 0,0-22 0,0 0 15,21 0-15,-21 0 0,0 1 0,0-1 16,22-21-16,-22 21 0,0 0 16,0 0-16,0 0 0,-22 1 15,1-22 1,0 0-16,0 0 0,0 0 15,0 0-15,21-22 16,-22 22-16,1-21 16,21 0-16,-21 21 0</inkml:trace>
  <inkml:trace contextRef="#ctx0" brushRef="#br0" timeOffset="80060.74">254 13187 0,'0'0'0,"-21"0"0,0 0 0,-1 0 0,1 0 16,0 0-16,0 0 0,0 0 15,0 0-15,-1 0 0,1 0 16,0 0 0,21 21-16,21-21 15,0 0-15,22 0 16,-22 0-16,42 0 0,-20 0 15,20 0-15,1 0 0,-1 0 16,22-21-16,-22 21 0,1 0 0,-1 0 16,1-21-16,-1 21 0,-20 0 15,-1 0-15,0 0 0,1-21 16,-1 21-16,-21 0 0,0 0 0,22 0 16,-22-22-16,0 22 15,0 0-15,-21-21 16,0 0-1,-21 21 1,0 0-16,0-21 0,0 21 16,-1-21-16,1 21 15,0 0-15,0-21 0,0-1 16,0 22-16,21-21 0,-22 21 0,1-21 16,0 0-16,0 21 0,0 0 15,0 0-15,-1-21 0,1 21 16,42 0 31,1 21-32,-1-21-15,21 21 0,-21-21 16,0 21-16,22-21 0,-1 0 16,-21 21-16,22-21 0,-1 0 0,-21 22 15,21-22-15,-20 0 0,20 21 16,-21-21-16,-21 21 0,0 0 15,0 0-15,0 0 16,-21 1-16,0-1 0,-22 21 0,1-21 16,21 0-16,-21 1 0,-1 20 15,22-21-15,-21 0 0,21 0 0,-1 1 16,1-1-16,0 0 0,21 0 16,-21 0-16,21 0 15,21-21 1,0 0-16,0 0 0,1-21 15,20 21-15</inkml:trace>
  <inkml:trace contextRef="#ctx0" brushRef="#br0" timeOffset="81792.62">2498 12848 0,'0'0'0,"0"-84"16,0 62 0,0 1-16,0 0 15,0 0-15,-22 21 16,1 0-16,0 0 16,0 0-16,0 0 15,0 21-15,-1 0 0,1 0 16,0 1-16,0 20 0,0 0 15,0 1-15,-1 20 0,1-21 0,0 22 16,21-1-16,-21-20 0,21 20 0,-21-20 16,21-1-16,0 21 0,0-20 15,0-1-15,0 0 0,21 43 16,0-64-16,0 0 16,0 1-16,1-1 0,20 0 0,-21-21 15,21 0-15,1 0 0,-22 0 16,21 0-16,1 0 0,-1-21 0,0 0 15,1-1-15,-1 1 0,-21 0 0,21 0 16,1-21-16,-1 20 0,0-20 16,1 21-16,-1-64 0,-21 64 15,0-21-15,1-1 0,-22-20 16,21 21-16,-21-1 0,0-20 16,0 20-16,0-20 0,0 21 0,0-22 15,-21 22-15,-64-64 16,64 85-16,-43-22 15,22 22-15,21 0 0,-22 21 16,1 0-16,0 0 0,-1 0 0,1 21 16,21 0-16,-21 1 0,-1-1 15,1 21-15,0 0 0,20 1 0,-20-1 16,21 22-16,0-1 0,0-21 16,21 22-16,0-22 0,0 22 0,0-22 15,21 0-15,0 1 0,21-1 16,-21-21-16,22 22 0,-22-1 15,21-21-15,1 0 0,20 0 16,-21 1-16,1-1 0,20-21 0,-20 0 16,20 0-16,-21 0 0,1 0 0,20 0 15,-20-21-15,41-1 16,-41 1-16,-1 0 0,0 0 0,1 0 16,-22 0-16,21-22 0,-21 22 15,0 0-15,1 0 0,-1 0 0,-21-22 16,0 22-16,21 0 0,-21 0 15,0 0-15,0 42 32,0 0-17,0 0-15,0 0 0,-21 0 0,21 1 16,0-1-16,0 21 0,-21-21 16,21 0-16,-22 1 0,22 20 0,-21-21 15,21 0-15,0 0 0,0 1 0,0-1 16,0 0-16,0 0 0,0-42 47,0 0-47,0-22 15,0 22-15,21 0 0,-21 0 16,22 0-16,-1-22 0,0 22 16,0 0-16,0 0 0,0 0 0,1 0 15,-1-1-15,0 1 0,0 21 16,0 0-16,0 0 0,1 0 15,-22 21-15,21-21 16,-21 22-16,0-1 0,0 0 16,0 0-16,0 0 0,0 0 0,0 1 15,0 20-15,21-21 0,-21 0 16,21 22-16,0-22 0,0 0 16,1 0-16,-1 0 0,0-21 15,0 0-15,0 21 0,22-21 0,-22 0 16,21 0-16,-21 0 0,22-21 0,-22 21 15,0-21-15,21 0 16,-21 0-16,22 0 0,-22-1 0,0-20 16,0 21-16,-21 0 0,0 0 0,21-22 15,-21 22-15,0 0 0,0 0 16,0 0-16,0-22 16,-21 43-16,0 0 15,0 0-15,0 0 0,21 21 0,-21 1 16,-1-1-16,22 0 0,-21 0 0,21 0 15,0 22-15,0-22 0,0 21 16,0-21-16,0 22 0,0-22 16,0 0-16,0 21 0,21-21 0,1 1 15,-1-22-15,0 21 0,0-21 16,0 0-16,0 0 0,22 0 0,-22 0 16,64 0-16,-43-21 15,0-1-15,1 1 0,-1 0 0,0 0 16,1 0-16,-1 0 0</inkml:trace>
  <inkml:trace contextRef="#ctx0" brushRef="#br0" timeOffset="82085.59">5334 12996 0,'0'-21'0,"0"42"0,0-63 16,0 21-16,0 0 0,0 0 0,0-1 15,0 1-15,-21 42 31,21 1-31,-21 20 0,21-21 16,-22 21-16,22 1 0,0-1 0,0 0 16,0-20-16,-21 20 0,21 0 15,-21 1-15,21-1 0,-21 0 0,21-21 16,0 22-16,0-22 0,0 21 16,0-21-16,0 1 0,0-1 0,0 21 15,21-42-15,0 0 16,0 0-16,1 0 15,-1 0-15,0 0 0,0-21 0,21 21 16,-20-21-16,-1 0 0,-21-1 0,21 1 16,-21 0-16</inkml:trace>
  <inkml:trace contextRef="#ctx0" brushRef="#br0" timeOffset="82281.47">4995 13229 0,'-21'0'0,"42"0"0,-63 0 15,21 0-15,21 21 16,21 1 0,0-22-16,0 0 15,0 0-15,1 0 0,-1 0 16,0 0-16,0 0 0,0 0 0,0 0 16,22 0-16,-22 0 0,0 0 15,0-22-15,22 22 0,-22 0 0</inkml:trace>
  <inkml:trace contextRef="#ctx0" brushRef="#br0" timeOffset="82964.08">6181 13441 0,'0'-21'16,"0"-22"-1,0 22-15,0 0 16,0-21-16,0 21 15,0-1-15,0 1 0,0-21 16,0 21-16,0 0 0,0-1 0,-22-20 16,1 21-16,0 0 0,0 21 0,0-21 15,0 21-15,-1 0 16,1 0-16,-21 0 0,21 0 0,-22 21 0,1 0 16,0 0-16,21 0 0,-22 22 15,1-22-15,21 21 0,-22-21 0,22 22 16,0-22-16,0 21 0,0 0 0,21-20 15,0 20-15,0 0 0,0-21 16,0 1-16,0-1 0,21 21 16,0-42-16,0 0 0,0 0 0,1 0 15,20 0-15,-21 0 16,21-21-16,1 21 0,-22-21 0,21 0 16,1-1-16,-1-20 0,-21 21 0,21 0 15,1 0-15,-22-22 0,0 22 16,0-21-16,0 21 0,-21-1 0,0-20 15,22 21-15,-22 0 0,0 0 16,0 42 0,0 0-16,0 0 15,0 0-15,0 0 0,-22 22 16,22-22-16,0 0 0,0 0 0,0 22 16,0-22-16,0 0 0,0 21 0,0-21 15,0 1-15,0-1 16,0 0-16,0 0 0,0 0 15,22-21-15,-1 0 0,0 0 0,0 0 16,0 0-16,22-21 0,-22 0 16,21 0-16,-21 0 0</inkml:trace>
  <inkml:trace contextRef="#ctx0" brushRef="#br0" timeOffset="83315.88">6858 13187 0,'0'-21'0,"0"42"0,0-63 16,0 20-16,-21 22 15,0 0-15,-1 0 0,-20 0 16,0 0-16,21 0 0,-22 22 0,1-22 16,0 21-16,20 0 0,1 0 15,-21 0-15,42 0 0,-21-21 0,21 22 16,0-1-16,0 0 0,21 0 16,0-21-16,0 21 0,0 0 15,22-21-15,-1 22 0,22-1 16,-22-21-16,0 21 0,1 0 15,-1-21-15,-21 21 0,21 0 0,-20 1 16,-22-1-16,0 0 16,0 0-16,-22-21 0,1 21 0,0 0 0,0-21 15,-21 0-15,-1 22 16,1-22-16,0 0 0,-1 0 0,-20 0 16,20 0-16,22 0 0,-21 0 15,42-22-15,-21 1 0,21 0 16,0 0-16,0 0 0,0 0 15,21-1-15,0 1 0,21 0 0,1 0 16</inkml:trace>
  <inkml:trace contextRef="#ctx0" brushRef="#br0" timeOffset="83881.56">7345 12891 0,'0'-22'16,"0"44"-16,0-65 0,0 22 0,0 42 31,0 0-31,-21 1 16,21 20-16,-22 0 0,22-21 0,-21 22 15,21-1-15,0 0 0,0 1 16,0-1-16,0 0 0,0 1 16,0-22-16,0 21 0,0 1 0,0-22 0,0 21 15,0-21-15,0 0 0,0 22 16,0-22-16,0 0 15,0 0-15,0-42 32,0 0-32,0 0 0,0 0 15,0-1-15,0 1 0,0 0 16,0-21-16,0 21 0,21-1 0,1-20 16,-22 21-16,21-21 0,0 20 0,0 1 15,0-21-15,22 21 0,-22 0 0,0 21 16,0-22-16,0 22 0,0 0 15,1 0-15,-1 22 16,-21-1-16,0 0 16,-21 0-16,-1 0 15,1-21-15,0 21 0,0-21 16,0 22-16,0-22 0,-1 0 0,1 0 16,0 21-16,0-21 0,0 0 15,21 21-15,0 0 16,0 0-16,0 0 15,0 1-15,21-1 16,0-21-16,0 21 0,0-21 16,1 0-16,-1 21 0,0-21 0,0 0 15,0 21-15,0-21 0,1 0 16,-1 0-16,0 0 0,0 0 16,0 0-16</inkml:trace>
  <inkml:trace contextRef="#ctx0" brushRef="#br0" timeOffset="84590.15">8996 13250 0,'21'0'0,"-42"0"0,63-21 0,-21 0 15,0 21-15,1-21 0,-1 21 0,0-21 16,0 0-16,-21-1 15,21 1-15,-21 0 0,0 0 16,0 0-16,0 0 0,-21-1 0,0 1 16,0 0-16,0 0 15,-1 0-15,1 21 0,-21 0 0,0 0 16,-1 21-16,22 0 0,-42 21 16,41-20-16,-20 20 15,21 0-15,0-21 0,0 22 0,-1-1 16,-20 22-16,21-43 0,21 21 15,0-21-15,0 0 0,0 1 16,0-1-16,0 0 0,21-21 16,0 0-16,0 0 0,1 0 15,20 0-15,-21 0 0,0 0 16,22-21-16,-22 21 0,21-21 0,-21-1 16,22 1-16,-22 0 0,0 0 15,21-21-15,-21 20 0,1-20 16,-1 21-16,-21 0 0,21-22 0,0 1 15,-21 21-15,0 42 32,0 0-32,0 0 0,0 1 0,0-1 15,0 21-15,0-21 0,0 0 16,0 1-16,0-1 0,0 0 0,0 0 16,0 0-16,0 0 0,0 1 15,21-22-15,0 0 0,1 0 16,-1 0-16,21 0 0,-21 0 0,0 0 15,22 0-15,-1 0 0,-21 0 16,22-22-16,-22 1 0,21 0 0,-21 0 16,0 0-16</inkml:trace>
  <inkml:trace contextRef="#ctx0" brushRef="#br0" timeOffset="85323.73">9779 12785 0,'0'-21'0,"0"42"0,0-85 0,0 43 16,0 0-16,0 0 0,0 42 31,-21 0-31,0 0 0,-1 64 16,22-43-16,-21 22 0,0-22 15,21 22-15,-21-1 0,21 43 16,-21-43-16,21 1 0,-21-1 16,21 1-16,0-1 0,0 22 15,0-21-15,-22-1 0,22 1 0,0 20 16,-21-20-16,21-1 0,0 1 0,-21-1 15,21 1-15,0-1 0,0 1 16,0-22-16,0 22 0,-21-1 0,21-21 16,0 1-16,0-1 15,0-21-15,0 0 0,21-21 0,0 0 16,0 0-16,1 0 0,-1 0 16,21-21-16,-21-21 0,22 21 0,-1 0 0,0-22 15,-21 1-15,85-106 16,-85 84-16,1 1 15,-1-1-15,0 22 0,-21-43 0,0 22 16,0-1-16,-21 1 0,0-1 0,-1 1 16,1-1-16,-21 22 0,21 0 15,-22-1-15,1 22 0,21-21 0,-21 21 16,20 21-16,-20-22 0,21 1 16,0 21-16,21-21 15,21 21-15,0 0 16,21 0-16,1 0 15,-1 0-15,0-21 0,1 0 0,-1 21 16,0-21-16,22-1 0,-22 1 16,1 0-16,-1 0 0,0-21 0,1 20 15,-1-20-15,43-43 16,-64 22-16,0 21 0,0-1 0,0-20 16,0 42-16,1-22 0,-22 1 0,0 21 15,0 0-15,0 42 31,0 0-31,-22 0 0,1 21 16,0 1-16,21 20 0,-21-20 16,0-1-16,0 21 0,-1-20 0,22-1 15,0 0-15,-21 1 0,21-1 0,-21 0 16,21-20-16,0 20 0,0-21 16,0 0-16,0 0 0,0 1 0,21-22 15,0 0-15,-21 21 0,22-21 0,-1 0 16,0 0-16,0 0 0,0-21 15,22-1-15,-43 1 16,21 0-16,-21 0 0</inkml:trace>
  <inkml:trace contextRef="#ctx0" brushRef="#br0" timeOffset="85527.61">10202 13081 0,'0'0'0,"-21"0"0,0 0 0,0 0 15,0 0-15,21 21 0,21-21 32,0 0-32,0 0 0,0 0 15,22 0-15,-22 0 0,21 0 0,0 0 16,-20 0-16,20 0 0,-21 0 16,21 0-16,-20 0 0,-1 0 0,21 0 15,-21 0-15,0 0 0</inkml:trace>
  <inkml:trace contextRef="#ctx0" brushRef="#br0" timeOffset="86177.24">10816 13123 0,'-21'22'32,"42"-22"-17,0 0 1,0 0-16,1 0 0,-1 0 15,0 0-15,0-22 0,0 22 0,0-21 16,1 21-16,-1-21 0,0 0 16,-21 0-16,0 0 15,0-1-15,-21 22 16,0 0 0,-1 0-16,1 22 0,0-22 0,0 21 15,0 0-15,0 21 0,-1-21 0,22 1 16,0 20-16,-21-21 0,21 0 15,0 0-15,0 22 0,0-22 0,0 0 16,0 0-16,21 0 0,1 1 16,-1-22-16,0 0 0,0 21 15,0-21-15,0 0 0,1 0 0,-1 0 16,21 0-16,-21 0 0,0-21 0,1 21 16,-22-22-16,21 1 15,0 0-15,0 21 0,-21-21 0,42-43 16,-42 43-16,22 0 0,-1 0 15,0-21-15,0-1 16,0 22-16,0 21 0,1 0 0,-1 0 16,0 0-16,0 0 0,0 0 15,0 21-15,-21 0 0,22 1 16,-1-1-16,0 0 0,0 0 0,0 0 16,0 0-16,-21 22 0,22-22 15,-1 21-15,-21-21 0,0 1 16,0-1-16,0 0 0,0 0 0,-21-21 15,-1 21-15,1-21 0,0 0 16,0 0-16,0 0 16,21-21-16,-21 0 15,21 0-15,0 0 0,0-1 16,0 1-16,0 0 0,0 0 16,0 0-16,0-22 0,21 22 0,0-21 15,0 21-15,-21-22 0,21 22 16,22-21-16,-22 21 0,21-22 0,0 22 15</inkml:trace>
  <inkml:trace contextRef="#ctx0" brushRef="#br0" timeOffset="88483.92">12912 12764 0,'0'0'0,"0"-22"16,0-20-16,0 21 0,0 0 0,21 0 16,-21-22-16,21 22 0,-21 0 0,0 0 15,0 0-15,0-1 0,0 1 16,0 0-16,0 42 31,-21 0-31,0 1 0,-1 20 16,1 0-16,0 22 0,0-22 0,0 22 15,0-1-15,-1 1 0,1-22 16,0 21-16,21-20 0,-21-1 0,21 0 16,0 1-16,0 20 15,0-42-15,0 1 0,21-1 0,0 0 16,0 0-16,-21 0 0,22-21 15,-1 0-15,21 0 0,-21 0 0,0 0 16,1 0-16,-1 0 0,0-21 0,21 21 16,-42-21-16,21 0 0,1 0 15,-22-1-15,0 1 0,0 0 0</inkml:trace>
  <inkml:trace contextRef="#ctx0" brushRef="#br0" timeOffset="88667.81">12552 12869 0,'-21'0'16,"42"0"-16,-42 22 16,42-22-1,0 21-15,0-21 0,0 21 0,22-21 16,-22 0-16,0 0 0,21 0 16,1 21-16,-22-21 0,21 0 0,0 0 15,1 0-15,20 0 0,-20 0 16,-1 0-16,0 0 0</inkml:trace>
  <inkml:trace contextRef="#ctx0" brushRef="#br0" timeOffset="89476.35">13822 13060 0,'0'0'0,"0"-21"0,21 0 15,-21-1-15,0 1 0,0 0 16,0 0-16,0-21 0,0 20 0,0 1 16,0 0-16,0 0 0,-21-21 15,0 20-15,-22 1 16,22 0-16,0 21 0,0 0 16,0 0-16,-22 0 0,22 21 0,-21 0 15,21 1-15,-22 20 0,22 0 0,-21 1 16,21-1-16,-22 0 0,22 1 15,0-1-15,0 0 0,0 1 0,21-22 16,0 0-16,0 21 0,0-21 0,0 1 16,21-1-16,0-21 0,0 21 15,21-21-15,-20 0 0,-1 0 0,21 0 16,0 0-16,-20 0 0,20 0 16,-21 0-16,21-21 0,-20 0 0,62-43 15,-63 43-15,22-21 16,-22 20-16,0-20 15,0 0-15,-21-1 0,21 22 0,-21-21 16,0 21-16,0-22 0,0 22 16,-21 42-1,0 1-15,0 20 16,21-21-16,-21 21 0,0 1 16,-1-22-16,22 21 0,-21 22 15,21-43-15,0 21 0,0-21 0,0 1 16,0-1-16,0 0 15,21-21-15,1 21 0,-1 0 0,0-21 0,21 0 16,-21 0-16,22 0 0,20 0 16,-20 0-16,-22 0 15,21-21-15,0 0 0,1 0 0,20-22 16,-20 22-16,-22 0 0,21-21 16,-21 21-16,0-22 0,1 22 15,-22-21-15,0 21 0,0-22 0,0 22 16,0 0-16,-22 21 15,1 21-15,0-21 16,0 21-16,0 0 0,0 22 0,21-22 16,0 0-16,0 21 0,0-20 15,0-1-15,0 21 0,0-21 0,21 0 16,-21 1-16,21-1 0,-21 0 16,21 0-16,-21 0 0,0 0 15,0 1-15,0-1 0,-21-21 31,0 0-31,0 0 16,-1 0-16,1 0 0,0 0 0,0-21 16,21-1-16,-21 1 0,21 0 15,0 0-15</inkml:trace>
  <inkml:trace contextRef="#ctx0" brushRef="#br0" timeOffset="90181.95">14859 12552 0,'0'21'31,"0"0"-31,-21 0 0,0 22 16,21-22-16,-22 21 0,1 1 0,0 20 15,21-21-15,-21 1 0,0-1 16,21 22-16,-21-22 0,-1 0 0,1 1 15,21-22-15,-21 21 0,0 22 16,21-43-16,-21 0 0,21 0 16,0 0-16,0 0 15,0-42 17,21 0-17,0 0-15,-21-21 0,21 20 16,0 1-16,1-21 0,-1 0 15,0 20-15,0-20 0,0 0 0,0 21 16,1-1-16,20 1 0,-21 0 0,0 0 16,0 21-16,1 0 0,-1 0 0,0 0 15,0 21 1,0 0-16,0 0 0,-21 1 16,0-1-16,0 0 0,0 0 0,0 0 15,-21-21 1,0 21-16,0-21 0,0 0 0,0 0 15,-1 0-15,-20 0 0,21 0 16,0 0-16,0 0 0,-22-21 0,22 21 16,0-21-16,0 21 0,0-21 15,21 42 1,0 0 0,0 0-16,0 1 0,0-1 0,0 21 15,21-21-15,0 22 16,-21-22-16,21 0 0,0 0 0,0 0 15,1 22-15,-1-22 16,0 0-16,0-21 0,21 21 0,-20-21 16,20 21-16,-21-21 0,21 0 15,1 0-15,-22 0 0,21 0 0,-21 0 16,1 0-16,20 0 0,-21 0 16,0-21-16,0 0 0,1 21 0,-22-21 15,21 0-15,0-1 0,0 22 0,0-21 16,-21 0-16,21 0 0,-21 0 15</inkml:trace>
  <inkml:trace contextRef="#ctx0" brushRef="#br0" timeOffset="91813.01">974 11599 0,'0'0'0,"-43"0"0,22 0 16,-21 0-16,-1 0 0,22 0 15,-21 0-15,0 0 0,20 0 16,-20 0-16,21 0 0,-21 0 0,-1 0 16,22 0-16,0 0 0,0 0 15,0 0-15,-1 0 0,1 0 0,0 0 16,63 0 15,-20 0-31,20 0 0,0 0 16,1 0-16,20 0 0,1 0 0,20 0 15,-20 0-15,20 0 0,1 0 16,-21 0-16,20 0 0,1-21 0,0 21 16,-1 0-16,-20 0 15,-1-21-15,-20 21 0,20 0 0,-21 0 16,1-21-16,-1 21 0,-21 0 15,0 0-15,22-21 0,-22 0 16,0 21-16,-21-22 16,0 1-1,-21 21-15,0 0 0,0-21 0,-1 21 16,-20-21-16,21 21 0,-21 0 16,-1-21-16,22 21 0,-21 0 0,-1 0 15,22-21-15,-21 21 0,21 0 16,-22 0-16,22-22 0,0 22 15,42 0 17,0 0-32,1 0 0,-1 0 15,0 0-15,21 0 0,1 0 0,-22 0 16,21 0-16,-21 0 0,22 0 16,-22 0-16,0 0 0,0 0 0,0 22 15,0-22-15,-21 21 16,22 0-16,-22 0 0,0 0 15,-22 0-15,1 1 0,0-1 16,0 0-16,-21 0 0,20 21 16,-20-20-16,0-1 0,-1 0 15,22 0-15,-21 0 0,0 0 16,20 1-16,-20-1 0,21 0 0,0 0 16,0-21-16,-1 21 0,1-21 15,21 21-15,21-21 31,1 0-31</inkml:trace>
  <inkml:trace contextRef="#ctx0" brushRef="#br0" timeOffset="91975.92">1905 11980 0,'21'0'0,"-42"0"0,42 22 15,0-22 1,-21 21 0,0 0-1</inkml:trace>
  <inkml:trace contextRef="#ctx0" brushRef="#br0" timeOffset="92894.22">317 14923 0,'0'0'16,"-21"0"-16,0 0 0,0 0 0,0 0 16,0 0-16,-22 0 0,22 0 15,0 0-15,0 21 0,0-21 16,-1 0-16,22 21 16,43 0-1,-22-21 1,21 21-16,1-21 0,20 0 0,1 0 15,-1 0-15,22 0 16,-1 0-16,1 0 0,0 0 0,-1 0 16,1 0-16,-21 0 0,20-21 15,1 21-15,-22 0 0,1-21 0,-1 21 16,-20 0-16,-1 0 0,-21 0 16,0-21-16,1 21 0,-22-21 15,-22 21 1,1 0-16,0 0 0,0 0 15,-21-22-15,20 22 0,-20 0 0,0 0 16,21-21-16,-22 21 16,1 0-16,21 0 0,0 0 0,-1 0 15,1 0-15,0 0 16,42 0 15,0 0-31,1 0 0,-1 0 0,21 0 16,-21 0-16,0 0 0,22 0 15,-22 21-15,0 1 0,0-1 0,-21 0 16,0 0-16,0 21 16,0-20-16,-21-1 0,0 21 0,-21-21 15,20 22-15,1-22 0,-21 0 16,21 0-16,-22 0 0,22 0 16,0 1-16,0-22 15</inkml:trace>
  <inkml:trace contextRef="#ctx0" brushRef="#br0" timeOffset="94687.55">2730 14732 0,'0'21'0,"0"0"32,22-21-17,-22-21 1,21 21-16,0-21 0,-21 0 15,21 21-15,0-21 0,-21 0 16,21-1-16,-21 1 0,22 0 0,-1 0 16,0 0-16,-21 0 0,0-22 15,21 1-15,-21 21 16,0 0-16,0 42 31,0 0-15,0 0-16,-21 21 0,21-20 0,-21 41 15,21-21-15,0 1 0,-21-1 16,21 22-16,0-22 0,0 0 0,0 1 16,0-1-16,0 0 0,0 1 15,0-1-15,0 0 0,0-21 0,0 22 16,21-22-16,-21 0 0,0 0 16,0 0-16,0 1 0,0-1 0,-21 0 15,-1-21-15,1 0 16,0 0-16,-21 0 15,21 0-15,-22-21 0,1 21 0,0-21 16,20-1-16,-20 1 0,0 0 16,21 0-16,-1 0 0,-20 0 0,21-1 15,0 1-15,21 0 16,-21 0-16,21 0 0,0 0 16,21-1-1,21 22-15,-21 0 0,0-21 16,22 21-16,-22 0 0,21-21 15,1 21-15,-1-21 0,0 21 0</inkml:trace>
  <inkml:trace contextRef="#ctx0" brushRef="#br0" timeOffset="95024.87">3281 14584 0,'0'-21'16,"0"42"-16,0-63 0,0 20 0,0 1 15,0 42 17,0 1-32,0 20 15,0-21-15,0 21 0,0 1 0,0-22 16,-21 64 0,-1-43-16,22 0 0,-21 1 0,0-1 15,21 0-15,0 1 0,0-1 16,-21 0-16,21-21 0,0 22 0,0-22 15,-21 21-15,21-21 0,0 22 16,0-22-16,0 0 16,21-21-1,0 0-15,0-21 16,-21 0-16,21 0 0,1-1 16,-1 1-16,0 0 0,-21 0 0,21 0 15,0-22-15</inkml:trace>
  <inkml:trace contextRef="#ctx0" brushRef="#br0" timeOffset="95221.75">3027 14923 0,'0'0'0,"0"21"31,21-21-15,0 0-16,0 0 0,0 0 15,1 0-15,-1 0 0,21 0 0,-21 0 16,22 0-16,-1 0 0,0 0 16,1 0-16,-1 0 0,0 0 15</inkml:trace>
  <inkml:trace contextRef="#ctx0" brushRef="#br0" timeOffset="96830.84">5207 14690 0,'0'0'0,"0"-21"15,21-1-15,0 22 16,-21-21-16,21 0 0,-21 0 15,0 0-15,22 21 0,-1-21 0,-21-1 16,0 1-16,0 0 0,0 0 16,0 0-16,0 0 15,-21 21 1,-1 0-16,1 0 0,0 0 0,0 21 16,0-21-16,0 21 0,-1 0 15,1 0-15,0 0 0,0 1 0,0-1 16,0 21-16,-1-21 0,22 0 0,0 1 15,0 20-15,0-21 0,0 0 16,0 0-16,0 22 0,22-22 0,-1 0 16,0 0-16,0 0 0,0 22 15,0-22-15,1 0 0,-1 0 16,0 0-16,0 1 0,-21-1 0,21 0 16,-21 0-16,0 21 0,0-20 15,0-1-15,-21 0 0,-21 0 16,21 0-16,-1-21 0,1 21 15,0-21-15,0 0 0,0 0 0,-22 0 16,22 0-16,0 0 0,0 0 0,0-21 16,0 0-16,-1 0 0,-20-21 15,21-1-15,21 22 0,-21-21 16,0 21-16,-1-22 0,22 22 16,0-21-16,0 21 0,0-1 15,-21 1-15,21 0 0,0 42 31,0 0-15,21 1-16,1-1 0,-1 0 16,-21 21-16,21-21 0,0 22 0,0-22 15,0 21-15,1-21 0,-1 22 0,0-22 16,0 0-16,0 0 16,0 0-16,1-21 0,-1 22 0,0-22 0,0 0 15,0 0-15,43 0 16,-43 0-16,21-22 0,-21 22 0,22-21 15,-22 0-15,21 0 0,1 0 16,-1 0-16,0-22 0,-21 22 0,22 0 16,-1-21-16,-21 20 0,0 1 0,1-21 15,-1 21-15,0 0 16,-21-1-16,0 1 0,0 42 31,0 1-15,0-1-16,-21 0 0,21 0 0,0 0 15,-21 0-15,21 1 0,0-1 0,0 0 16,0 0-16,0 0 0,21-21 16,0 0-16,0 0 0,0 0 15,0 0-15,22 0 16,-22 0-16,21 0 0,1-21 0,-22 0 16,21 0-16,0 0 0,-20-1 0,20 1 15,-21 0-15,21 0 0,-20 0 16,-1 0-16,-21-1 0,21 1 15,-42 21 17,0 21-32,21 1 15,-22-1-15,22 21 0,-21-21 16,0 22-16,21 20 0,0-21 0,0 22 16,-21-1-16,21 1 0,0 21 0,-21 63 15,21-64-15,0 1 16,0 0-16,0 21 0,0-1 0,0-20 15,0 21-15,0-21 0,0 20 0,0 1 16,-21-21-16,-1 21 16,22-22-16,-21 1 0,0 0 0,0-22 15,0 1-15,0-1 0,-22 1 0,22-22 16,-21 22-16,21-43 0,-22 21 16,1-21-16,0 0 0,20-21 0,-20 0 15,0 0-15,-43-21 16,22 0-16,20-21 0,-20-1 0,-1 1 15,22 0-15,-22-22 0,1 1 16,-1-22-16,1 22 0,-1-22 0,22 0 16,0 22-16,-1-22 0,22-63 15,21 63-15,0 1 16,21 20-16,1-21 0,-1 1 0,42-43 16,-20 42-16,20 22 0,-21 20 15,1-20-15,20-1 0,1 1 16,20-1-16,-20 1 0,21 20 0,-1-20 15,22-1-15,-21 1 0,-22 21 16,22-1-16,0 1 0,-1 0 16</inkml:trace>
  <inkml:trace contextRef="#ctx0" brushRef="#br0" timeOffset="97255.59">6583 14838 0,'0'21'31,"0"0"-31,0 0 15,0 1-15,0-1 0,-21 0 16,21 0-16,-22 0 0,22 0 16,-21 22-16,21-22 0,0 0 0,-21 0 15,0 0-15,21 1 0,-21 20 16,0-42-16,-1 21 0,22-42 47,0 0-47,0 0 0,0-22 15,0 22-15,0 0 16,22-21-16,-1-1 0,0 22 0,0-21 16,0 21-16,22-1 0,-1-20 0,-21 21 15,21 0-15,1 21 0,-1-21 16,0 21-16,64 0 16,-63 0-16,-22 21 0,21 0 0,-21 0 0,0 0 15,-21 0-15,0 1 0,0 20 16,0-21-16,0 0 0,0 22 0,-21-22 15,0 0-15,0 21 0,0-21 16,0 1-16,21-1 0,-22-21 16,22 21-16,-21-21 0,42 0 31,1 0-31,-1-21 16,0 0-16</inkml:trace>
  <inkml:trace contextRef="#ctx0" brushRef="#br0" timeOffset="97521.44">7408 14817 0,'21'-21'0,"-42"42"0,42-64 0,-21 22 0,-21 21 31,0 0-31,0 0 16,0 0-16,0 21 0,-1 1 0,22-1 15,-21 0-15,0 0 0,0 21 0,21-20 16,0 20-16,-21-21 0,21 21 15,-21-20-15,21 20 0,0 21 16,0-41-16,0 20 0,0-21 16,21 0-16,0-21 0,0 21 0,21-21 15,-20 0-15,20 0 0,0 0 0,1-21 16,20 0-16,1 0 0,-22 0 16,21-22-16,-20 22 0,-1-21 0,0 21 15</inkml:trace>
  <inkml:trace contextRef="#ctx0" brushRef="#br0" timeOffset="98987.89">8001 14584 0,'0'-64'0,"0"128"0,0-170 0,0 85 16,0-21-16,0 20 0,0 1 0,-21 0 15,0 21-15,-1 0 0,1 21 16,21 0-16,-21 22 0,0-1 16,0 0-16,0 1 0,21-1 0,-22 0 15,1 22-15,21-22 0,-21 1 16,21 20-16,0-21 0,-21 1 0,21-1 15,-21 0-15,21 1 0,0 20 16,0-20-16,0-22 0,0 0 16,0 0-16,0 0 15,0-42 1,0 0 0,0 0-16,21-22 0,0 22 0,0-21 15,0 0-15,1 20 0,-1-20 0,21 0 16,-21-1-16,22 22 0,-22-21 15,42 0-15,-42 42 16,22 0-16,-22 0 0,0 21 16,-21 0-16,0 21 0,0-21 15,0 1-15,0 20 0,-21 0 0,21-21 16,0 22-16,-21-1 16,21-21-16,-21 22 0,21-1 0,0-21 15,0 0-15,0 0 0,0 1 0,0-1 16,21 0-16,0-21 0,0 0 15,0 0-15,22 0 0,62 0 16,-62 0-16,-22-21 0,21 0 16,1-1-16,20-41 15,-42 42-15,0-22 0,1 1 0,-1 0 16,0 21-16,-21-22 0,0 22 16,0 0-16,0 0 0,0 0 0,0-22 15,-21 43-15,0 0 16,-1 0-1,1 0-15,21 21 16,0 1-16,0-1 0,0 0 16,21-21-16,-21 21 15,22-21-15,-22 21 0,0 0 0,21 1 16,-21-1-16,0 0 0,21 0 16,-21 0-16,0 0 0,0 1 15,0-1-15,0 0 0,0 0 0,0 0 16,0 0-16,0 1 15,0-1-15,21-21 0,0 21 16,0-21-16,1 0 0,20 0 16,-21 0-16,0 0 0,22 0 0,-22-21 15,0 0-15,21 21 0,22-85 16,-22 64-16,-21 0 16,22-22-16,-22 22 0,21-21 15,-21 21-15,0-22 0,1 22 0,-1 21 16,-21-21-16,0 0 0,0 42 31,0 0-31,0 0 0,-21 0 16,-1 1-16,1-1 0,21 21 0,-21-21 15,21 0-15,-21 1 0,21 20 16,0-21-16,0 21 16,0-20-16,0-1 0,21-21 15,0 0-15,0 0 16,1 0-16,-1 0 0,0 0 0,0 0 15,0-21-15,0-1 0,-21 1 16,22 0-16,-22 0 0,0 0 16,0 0-16,0-22 0,0 22 0,0 0 15,0-21-15,0 20 0,-22 1 0,1 0 16,0 0-16,0 0 0,21 0 16,-21-1-16,0 22 0,21-21 15,0 0 16,21 21-31,0 0 16,0 0-16,0-21 0,0 21 0,1 0 16,-1 0-16,21 0 0,-21 0 15,0 0-15,22 0 0,-1 0 0,-21 0 16,0 0-16,22 21 0,-22-21 0,0 21 16,-21 0-16,21 1 0,-21-1 15,21 0-15,-21 42 16,0-41-16,0 20 0,0-21 0,0 0 15,0 0-15,-21 1 0,0-1 16,21 0-16,0 0 0,-21 0 16,21 0-16,0 1 15,0-44 17,0 1-32,21 0 15,0-21-15,0 21 16,-21-1-16,22 1 0,-1-21 0,0 21 15,0-22-15,21 22 0,-20-21 0,-1 0 16,21 20-16,0 1 0,-20-21 16,20 42-16,-21-21 0,21 21 0,-20 0 15,-1 0-15,0 0 0,0 0 16,0 21-16,-21 0 0,0 0 0,0 0 16,0 22-16,0-22 0,0 21 15,0 1-15,0-22 0,-21 21 16,21-21-16,-21 0 0,21 22 0,0-22 15,0 0-15,-21 0 0,21 0 16,-21-21-16,21-21 31,21 0-15</inkml:trace>
  <inkml:trace contextRef="#ctx0" brushRef="#br0" timeOffset="99195.78">10562 14859 0,'0'21'0,"-42"43"31,21-64-31,21 21 0,-22 0 0,22 0 16,0 0-16,-21 22 0,0-22 16,21 0-16,0 0 0,-21 0 15,21 1-15,0-1 0,0 0 16</inkml:trace>
  <inkml:trace contextRef="#ctx0" brushRef="#br0" timeOffset="99371.67">10583 14796 0,'0'0'16,"0"-22"-16,0-20 0,-21 21 15,42 21 48</inkml:trace>
  <inkml:trace contextRef="#ctx0" brushRef="#br0" timeOffset="100076.27">10795 15219 0,'0'0'16,"-21"-21"-16,21 0 0,0-1 16,0 1-16,0 0 15,21 0-15,0 0 0,0 21 0,22 0 16,-22-21-16,21 21 0,-21 0 0,22 0 16,-1 0-16,-21 21 0,21 0 15,-20 0-15,20 21 0,-21-20 0,0 20 16,-21-21-16,0 64 15,0-64-15,0 21 0,0-21 0,-21 22 16,0-22-16,-21 0 0,-1 21 0,1-20 16,0-1-16,-1 0 0,1 0 15,0-21-15,20 21 0,-20-21 16,21 0-16,0 21 0,0-21 0,42 0 47,0 0-47,21 0 0,-21 0 0,22 0 15,-22 0-15,21 0 0,1 22 0,-1-22 16,-21 21-16,21 0 0,1 0 16,-22 0-16,21 0 0,-21 22 0,22-22 15,-22 21-15,0 1 0,-21-1 0,0 0 16,0 1-16,0-1 0,0 0 16,-21 1-16,0-1 0,0 0 15,-22 1-15,1-1 0,0 0 0,-22 1 16,22-22-16,-22 21 0,22-21 0,-22 0 15,22 1-15,0-1 0,-22 0 16,22 0-16,0-21 0,-1 0 0,1 0 16,0 0-16,-1 0 0,1-21 15,0 0-15,20 21 0,-20-21 0,21-22 16,0 22-16,0-21 0,21 21 0,0-22 16,0 1-16,0 0 0,0-1 15,0 1-15,21 0 0,0-22 0,0 22 16,21-1-16,-20 1 0,20 0 0,21-1 15,-20 1-15,20 0 16,1-1-16,-1 1 0</inkml:trace>
  <inkml:trace contextRef="#ctx0" brushRef="#br0" timeOffset="100436.06">11769 15325 0,'-22'0'0,"1"0"15,21-21 1,0-1 0,0 1-16,21 21 0,1-21 15,-1 0-15,0 0 0,0 0 16,0-1-16,0 1 0,1 0 16,-22 0-16,21 0 0,-21 0 0,21 21 15,-21-22-15,-21 22 16,0 0-1,-1 0-15,1 22 0,0-1 0,0 0 16,0 0-16,0 0 0,21 22 0,-22-22 16,22 0-16,0 21 0,-21-21 15,21 1-15,0-1 0,0 0 0,0 0 16,21 0-16,22 0 16,-22-21-16,0 22 0,21-22 0,-20 0 15,20 0-15,0 0 0,1 0 16,20 0-16,-21-22 0,1 1 0,20 21 15,-20-21-15,-1 0 0</inkml:trace>
  <inkml:trace contextRef="#ctx0" brushRef="#br0" timeOffset="100847.83">12531 15177 0,'21'-43'0,"-127"170"0,233-275 0,-169 212 0,105-170 15,-63 85-15,0-1 0,0-20 16,0 21-16,0 0 0,0 0 16,-21 21-16,0 0 0,0 0 15,-1 0-15,-20 21 0,21 0 16,0 0-16,-22 21 0,22-20 0,0 20 15,-21-21-15,21 21 0,-1 1 16,22-22-16,0 21 0,-21 1 16,21-22-16,0 42 0,0-42 15,21 1-15,-21-1 0,22-21 16,-1 21-16,0-21 0,21 0 0,-21 0 16,1 0-16,-1 0 0,21 0 0,-21-21 15,0 0-15,22-1 0,-22-20 16,0 0-16,0-1 0,0 1 0,1-21 15,-1 20-15,21-20 0,-21-1 0,0 1 16,1-1-16,-1 1 0,-21-1 16,21 22-16,0-22 0,-21 22 0,21 0 15,-21 21-15,0-1 0,-21 22 16,0 22 0,0-1-16,-22 21 0,22 0 0,-21 1 15,0 63-15,-1-64 0,22 21 16,21-20-16,-21-1 0,21 0 15,0 1-15,0-1 0,0 0 0,0-20 16,0 20-16,0-21 0,21 0 0,21-21 16,1 21-16,20-21 0,1 0 15</inkml:trace>
  <inkml:trace contextRef="#ctx0" brushRef="#br0" timeOffset="101495.46">17187 12573 0,'0'21'16,"0"-42"-16,0 63 15,0-20 1,21-1 0,1-21-16,20 0 0,-21 0 15,21 0-15,22 0 0,-22 0 0,22 0 16,-22 0-16,22 0 0,-1 0 0,1 0 15,-22 0-15,21 0 0,-20-21 16,-1 21-16,0-22 0,-20 22 0,20 0 16,-21-21-16,0 21 0,-21-21 0,0 0 15,0 0 1,0 0 0,0 42 30,0 0-46,21 0 0,1 0 0,-22 0 16,0 1-16,21-1 0,-21 0 16,0 0-16,0 0 0,0 0 15,0 1-15,0-1 0</inkml:trace>
  <inkml:trace contextRef="#ctx0" brushRef="#br0" timeOffset="103439.86">19833 12213 0,'0'0'0,"0"-21"0,0 0 0,0 0 16,0 0-16,21 42 31,-21 0-31,0 21 0,0-21 15,0 22-15,0-1 0,0 0 0,0 1 16,0-1-16,0 0 0,-21 1 16,21-1-16,-21 0 0,0 1 0,21-22 15,-21 21-15,-1-21 0,22 1 16,-21 20-16,21-21 0,0-42 47,0 0-47,0 0 0,0-1 0,0 1 15,0-21-15,0 21 0,0-22 0,0 22 16,0-21-16,21 0 0,1-1 16,-22 1-16,21 0 0,0-1 0,0 1 15,21 0-15,-20 20 0,-1-20 0,21 21 16,-21 21-16,0 0 16,1 21-16,-1 0 0,0 0 0,0 1 15,-21 20-15,0 0 0,21 1 0,-21-1 16,21-21-16,-21 21 0,0 1 15,0-22-15,0 21 0,0-21 16,0 1-16,22 20 0,-22-21 16,21 0-16,0-21 15,0 0 1,0-21-16,-21 0 0,21 21 0,1-21 16,-22 0-16,21-22 0,0 22 15,0 0-15,0-21 0,0 20 0,1-20 16,20 0-16,-21-1 0,0 22 0,0-21 15,1 0-15,-1 20 0,-21 1 16,21 0-16,0 21 0,0 0 16,-21 21-16,0 0 15,0 1-15,21 20 0,-21-21 16,0 21-16,22-20 0,-22 20 0,0-21 16,0 0-16,0 22 0,21-22 15,0 0-15,-21 0 0,21 0 0,0 0 16,22 22-16,-22-22 0,0-21 15,0 0-15,0 0 0,22 0 16,-22 0-16,0 0 0,21 0 0,-21 0 16,1-21-16,-1 0 0,0 21 0,0-22 15,0 1-15,0 0 0,1 0 16,-22-21-16,0 20 0,21 1 0,-21-21 16,21 21-16,-21-43 15,0 43-15,0 0 0,0 0 16,0 42-1,0 0-15,0 0 0,0 0 16,0 22-16,0-22 0,0 0 16,0 21-16,0-20 0,0-1 0,0 21 15,0-21-15,0 0 0,0 1 0,21-22 16,-21 21-16,21-21 0,0 0 16,1 0-16,-1 0 0,0 0 0,0 0 15,21 0-15,-20 0 0,-1 0 0,0-21 16,0-1-16,0 1 0,0 0 15,1 0-15,-1 0 0,0 0 16,0-22-16,0 22 0,-21-21 0,0-1 16,0 22-16,21 0 0,-21 0 15,0 0-15,0 0 0,0 42 16,0 0 0,0 0-16,-21 0 0,21 22 15,0-22-15,-21 21 0,21-21 0,-21 22 16,21-22-16,0 21 0,0-21 0,0 0 15,0 22-15,0-22 0,21 0 16,0 0-16,0-21 0,1 21 0,-1-21 16,0 0-16,21 0 0,-21 0 15,22 0-15,-1 0 0,-21 0 0,22-21 16,-1 0-16,-21 0 0,21 0 16,-20 0-16,20-1 0,-21 1 15,0-21-15,0 0 0,1-1 0,-1 1 16,0 0-16,0-1 0,-21-20 0,21 20 15,0-20-15,-21 21 0,0-1 16,22 1-16,-22 0 0,21 20 0,-21 1 16,0 42-1,0 1-15,-21 20 0,-1-21 16,22 21-16,-42 43 0,21-21 16,21-22-16,-21 0 0,21 1 15,-21-1-15,21 0 0,0 1 16,0-1-16,0 0 0,0 1 0,21-1 15,0 0-15,0-21 0,0 22 16,0-22-16,1 0 0,20 0 0,-21-21 16,21 21-16,1-21 0,41 0 15,-41 0-15,-1-21 0,0 21 16,1-21-16,-1 0 0,0-21 0,22-22 16,-22 22-16,-21-1 15,22 1-15,-22 0 0,0-22 0,0 1 16,0 20-16,1-20 0,-1-1 15,-21 22-15,0 0 0,21-1 0,-21 1 16,0 0-16,-21 42 31,0 21-31,-1 21 0,1-21 0,0 22 16,21-1-16,-21 0 0,0 1 16,0-1-16,-1 0 0,1 22 0,21-22 15,-21 1-15,21-1 0,0 0 0,0-21 16,0 22-16,0-1 0,0-21 15,0 22-15,0-1 16,21-21-16,0 0 0,1-21 16,-1 0-16,21 0 15,-21 0-15,0-21 0,1 0 0,20 21 16,-21-21-16,0 0 0,22-22 0,-22 22 16,0 0-16,0-21 0,0 20 15,0-20-15,22 0 0,-43 21 16,0-1-16,0 1 0,21 21 0,-21 21 15,0 1 1,-21-1-16,0 21 0,21-21 16,0 0-16,0 1 0,-22-1 15,22 0-15,0 0 0,0 0 16,0 0-16,0 1 0,0-1 0,22-21 16,-1 0-16,0 0 0,0 0 15,21 0-15,-20 0 0,20 0 16,0 0-16,-21-21 0,1-1 0,20 1 15,-21 0-15,0 0 0,0 0 16</inkml:trace>
  <inkml:trace contextRef="#ctx0" brushRef="#br0" timeOffset="103589.77">23749 12213 0,'-42'-42'16,"20"42"-16,-20 0 15,21 0-15,0 0 16,21 21-1,-21-21-15,-1 21 32</inkml:trace>
  <inkml:trace contextRef="#ctx0" brushRef="#br0" timeOffset="103756.92">22796 12383 0,'-21'0'0,"42"0"0,-63 21 0,42 0 32,21-21-32,0 0 0,1 0 15,20 0-15,0 0 0,1 0 16,-1 0-16,21 0 0,-20 0 0,20 0 16,-20 0-16</inkml:trace>
  <inkml:trace contextRef="#ctx0" brushRef="#br0" timeOffset="104025.01">23918 12404 0,'0'106'31,"-21"-85"-31,21 21 0,0 0 16,-21 1-16,21-1 0,-21 0 0,21 22 15,0-22-15,0 22 0,0-1 16,0-20-16,0 20 0,-21 1 0,-1-22 15,1 21-15,0 1 0,0-22 16,0 22-16,-22-22 0,22 0 0,-21 22 16,21-22-16,0 1 0,-43-1 15,64-21-15,0 21 16,0-63 0,21 0-16,0 0 0,1 0 0,-1 0 15,0-22-15</inkml:trace>
  <inkml:trace contextRef="#ctx0" brushRef="#br0" timeOffset="104268.47">23834 12912 0,'0'0'16,"21"-64"-16,-21 1 0,21-1 0,0 1 15,43-64-15,-43 106 16,0-22-16,0 43 0,21-21 16,-20 0-16,-1 21 0,0 0 0,21 0 15,-21 0-15,1 21 0,-22 0 0,21 0 16,-21 1-16,0-1 0,0 0 15,0 21-15,0-21 0,-21 1 0,-1 20 16,1-21-16,-42 21 16,20-20-16,22-1 0,-21 0 15,0-21-15,-1 21 0,22-21 0,-21 0 16,21 0-16,21-21 16,21 21-1</inkml:trace>
  <inkml:trace contextRef="#ctx0" brushRef="#br0" timeOffset="104511.94">24701 12129 0,'-63'84'16,"42"-41"-16,0-22 15,21 21-15,-22 22 16,1-22-16,21 0 0,0 1 0,-21-1 15,21 0-15,-21 1 0,21-1 0,0-21 16,0 21-16,0-20 0,0-1 0,0 0 16,0 0-16,0 0 0,21-21 31,0-21-31,0 0 16,1 0-16</inkml:trace>
  <inkml:trace contextRef="#ctx0" brushRef="#br0" timeOffset="104851.76">24659 12658 0,'0'0'0,"0"21"32,21-21-32,0 21 15,1-21-15,-1 0 16,0 0-16,0 0 0,0 0 0,0 0 16,22 0-16,-22 0 0,21 0 15,-21 0-15,1-21 0,20 0 16,0 0-16,-42-1 0,21 1 0,-21 0 15,0 0-15,0 0 0,0 0 16,0-1-16,0 1 16,-21 21-16,0 0 0,0 0 0,-21 0 0,20 21 15,-20 1-15,0-1 0,21 0 16,-22 0-16,22 21 0,-21-20 16,21 20-16,-1 0 0,22-21 0,0 22 15,0-22-15,0 0 0,0 0 16,0 22-16,0-22 15,22-21-15,-1 0 0,0 0 0,0 0 16,21 0-16,1 0 0,-22 0 16,21 0-16,22-21 0,-22-1 0,0 22 15,22-21-15</inkml:trace>
  <inkml:trace contextRef="#ctx0" brushRef="#br0" timeOffset="105087.62">25844 12277 0,'0'0'0,"22"-43"0,-1 1 15,0 0-15,-21 21 0,0-22 0,0 22 16,0 42 0,-21 0-16,0 22 15,-22-22-15,22 21 0,0 22 0,0-22 16,0 0-16,-1 22 0,1-22 0,0 22 16,0-22-16,0 0 0,0 22 15,21-22-15,-22 1 0,22-22 0,0 21 16,0 0-16,0-20 0,0-1 15,0 0-15,22-21 0,-1 21 16,0-21-16,0 0 0,0 0 16,0-21-16</inkml:trace>
  <inkml:trace contextRef="#ctx0" brushRef="#br0" timeOffset="105284.51">25506 12510 0,'0'0'15,"-21"0"-15,21-22 0,21 22 32,0 0-32,0 0 15,0 0-15,22 0 0,-22 0 16,21 0-16,-21 0 0,22 0 0,-1 0 16,0 0-16,1 0 0,-22 0 0,21 0 15,-21 0-15,22 0 0,-22 0 16</inkml:trace>
  <inkml:trace contextRef="#ctx0" brushRef="#br0" timeOffset="105743.06">26395 12552 0,'0'-21'0,"0"42"0,0-63 0,0-1 0,0 22 16,0 0-16,0 0 0,-21 0 15,-1 21-15,1 0 16,-21 0-16,21 0 0,-22 21 0,22-21 16,-21 21-16,0 0 0,20 21 15,-20-20-15,0-1 0,21 21 0,-1-21 16,-20 0-16,21 22 0,21-22 0,0 0 16,0 0-16,0 0 0,0 1 15,0-1-15,0 0 0,21-21 16,0 0-16,0 0 15,22 0-15,-22 0 0,0 0 16,21 0-16,22-42 0,-43 20 16,21 1-16,-20 0 0,-1 0 15,42-21-15,-42 20 0,1 1 16,-22 0-16,21 0 16,-42 21-1,-1 21-15,1 0 16,0 0-16,0 1 0,-21 41 15,20-42-15,22 0 0,-21 1 16,21-1-16,0 0 0,0 0 16,0 0-16,21-21 15,1 0-15,-1 0 16,0 0-16</inkml:trace>
  <inkml:trace contextRef="#ctx0" brushRef="#br0" timeOffset="106083.87">26691 12594 0,'21'-42'0,"-42"84"0,63-105 0,-42 42 16,0-1-16,-21 22 16,0 0-1,0 0-15,0 0 0,0 22 0,-22-22 16,43 21-16,-21 0 16,0-21-16,21 21 0,0 0 0,0 0 15,0 1-15,21-1 16,0-21-16,0 21 15,1-21-15,-1 0 0,0 21 16,0-21-16,0 21 0,0 0 16,1-21-16,-1 22 0,-21-1 15,0 0-15,0 0 16,-21 0-16,-1-21 0,1 21 0,-21-21 16,0 22-16,20-22 15,1 0-15,-21 0 0,21 0 0,0 0 16,-1 0-16,22-22 47,22 22-47</inkml:trace>
  <inkml:trace contextRef="#ctx0" brushRef="#br0" timeOffset="106627.6">27284 12256 0,'0'0'15,"0"-22"-15,0 1 0,0 0 0,0 0 16,0 42 0,-21 0-16,-1 0 0,1 22 0,21-22 15,-21 21-15,0 1 16,0-1-16,0 21 0,-1-20 0,1-1 16,21 0-16,-21 1 0,0-1 0,21 0 15,-21 1-15,21-1 0,-21-21 16,-1 22-16,22-22 0,-21 0 0,0 0 15,21-42 32,21 0-47,0 0 0,1-1 16,-1 1-16,0 0 0,21-21 16,-21 21-16,22-22 0,41 1 15,-41 21-15,-22 0 0,0 21 16,21 0-16,-42-22 0,22 22 0,-44 0 31,22 22-15,-21-22-16,0 0 0,0 0 0,-21 21 15,20-21-15,1 0 0,0 0 0,-21 0 16,21 0-16,-1 0 0,1 0 16,0 21-16,0-21 0,0 21 15,21 0-15,0 0 16,0 1-16,0-1 0,0 0 15,0 0-15,0 21 0,21-20 0,0-1 16,0 0-16,0-21 0,1 21 16,-1 0-16,0-21 0,0 21 0,21-21 15,-20 0-15,-1 0 0,21 0 0,-21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5:31:02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6773 1334 0</inkml:trace>
  <inkml:trace contextRef="#ctx0" brushRef="#br0" timeOffset="2922.81">1291 445 0,'0'0'0,"0"-22"0,0 1 16,0 0-1,-21 0-15,21 0 16,-21 0-16,21-1 16,-21 22-16,21-21 15,0 42 32,0 1-47,0-1 0,0 21 16,0-21-16,0 22 0,0-1 15,0 0-15,0 1 0,0-1 0,0 0 16,0 1-16,0 20 0,0-21 16,0 1-16,0 20 0,0-20 15,0-1-15,0-21 0,0 21 0,0-20 16,0-1-16,0 0 0,0 0 15,21-21-15,0 0 0,0 0 0,0 0 16,0 0-16,1-21 0,-1 0 16,0 0-16,0-1 0,21-20 15,-20 0-15,20-1 0,0-41 16,1 20-16,-22 22 16,0 0-16,0-22 0,0 22 0,-21 21 15,21-22-15,1 22 0,-1-21 16,0 42-1,0 21-15,-21 0 16,21 21-16,-21-20 0,0 20 0,0 0 16,21-21-16,-21 43 0,22-22 15,-22 1-15,0-1 0,21-21 16,-21 21-16,21 1 0,0-22 0,-21 0 16,21 0-16,0 0 0,1 1 15,-1-22-15,0 0 0,21 0 16,-21-22-16,22 1 0,-22 0 15,21 0-15,-21-21 0,1 20 0,20-20 16,-21 0-16,0-22 0,-21 22 16,0-22-16,0-105 15,0 106-15,0-1 0,0 1 16,-21 20-16,21 1 0,-21 0 0,21 20 16,-21 22-16,21-21 0,-21 21 15,-1 0-15,22 21 16,-21-21-16,21 22 0,0-1 0,0 0 15,0 0-15,0 0 0,0 22 16,0-22-16,0 0 0,0 0 16,0 0-16,0 0 0,21-21 15,1 22-15,-1-1 0</inkml:trace>
  <inkml:trace contextRef="#ctx0" brushRef="#br0" timeOffset="3356.56">2561 635 0,'0'-21'15,"0"0"-15,0 0 16,0-1 0,21 22-16,0 0 0,-21-21 0,22 21 15,-1 0-15,0 0 0,0 0 16,0 0-16,22 21 0,-22-21 0,0 22 15,0-1-15,0 0 0,0 21 16,22-21-16,-22 1 0,-21 20 0,21 0 16,0-21-16,-21 22 0,0 63 15,0-85 1,0 0-16,0 0 0,-21 0 16,0-21-16,21 21 0,-21-21 15,0 0-15,21-21 0,0 0 16,-22 0-16,22 0 15,0-22-15,0 22 0,0-21 0,0 0 16,0-1-16,0 1 0,0 21 16,22-22-16,-1 22 0,0 0 0,-21 0 15,21 0-15,0 0 0,0 21 16,1 0-16,-1 0 0,0 0 16,0 0-16,0 0 15,0 21-15,1-21 0,-1 21 16,0 0-16</inkml:trace>
  <inkml:trace contextRef="#ctx0" brushRef="#br0" timeOffset="3912.54">3619 868 0,'0'0'0,"22"-21"0,-1 0 0,0 21 15,-21-22-15,0-20 0,0 21 0,0 0 16,0 0-16,0-1 0,0-20 16,0 21-16,-21 0 0,0 21 0,21-21 15,-43 21-15,22 0 0,0 0 16,0 0-16,-22 0 0,22 0 0,-21 21 16,21 0-16,-22 21 0,-20 22 15,21-43-15,20 21 16,1 1-16,0-1 0,0 0 0,0 1 15,21-1-15,0 0 0,0-21 16,0 22-16,0-22 0,0 0 0,42 0 16,-21-21-16,0 0 15,1 0-15,20 0 0,-21 0 0,21-21 16,-20 0-16,20 0 0,-21 0 16,21-1-16,-20-20 0,-1 21 0,0-21 15,0-1-15,0 1 16,-21 21-16,0-22 0,21 22 0,-21 0 0,0 0 15,22 0-15,-22 0 0,0 42 32,-22 0-32,22 21 15,-21-21-15,21 1 0,0 20 16,0-21-16,0 21 0,0-20 0,0 20 16,0-21-16,0 0 0,0 0 15,21 1-15,1-1 0,-1 0 0,0-21 16,0 21-1,0-21-15,0 0 0,1 0 0,-1 0 16,0 0-16,21-21 0,-21 0 16,1 0-16,-1-1 0,0 1 0,21 0 15</inkml:trace>
  <inkml:trace contextRef="#ctx0" brushRef="#br0" timeOffset="4252.35">4127 720 0,'22'-21'0,"-44"42"0,44-85 0,-22 43 0,0 0 16,0 0-16,0 0 15,-22 21 1,22 21 0,-21 0-16,21 0 15,0 0-15,0 22 0,0-22 0,-21 21 16,21 22-16,-21-22 0,21 21 16,-21 1-16,21-1 0,0 1 0,0 21 15,-21-22-15,21 22 0,-22 21 16,22-22-16,0 22 0,0-21 0,-21 21 15,21-22-15,0 1 0,0 0 0,0-1 16,0 1-16,0-22 0,0 1 16,0-22-16,0 1 0,0-1 0,-21 21 15,21-84 17,0 0-32,0 0 0,0-21 15,0 20-15,21-20 0,-21 0 16,21-1-16,-21 1 0,0 0 0,22-22 15,-1 1-15,-21-1 0,21 1 0</inkml:trace>
  <inkml:trace contextRef="#ctx0" brushRef="#br0" timeOffset="4560.17">4106 910 0,'0'0'16,"0"-42"-16,0 0 0,-21-1 0,0 1 15,21 21-15,0 0 16,0-1-16,0 1 0,0 0 0,21 21 31,21-21-31,-20 21 0,-1 0 0,21 0 16,-21 0-16,22 0 0,-1 0 15,-21 21-15,21 0 0,-20 0 0,20 1 16,-21-1-16,-21 0 0,0 21 0,0-21 16,0 22-16,0-22 0,-21 0 15,0 21-15,0-20 0,-1-1 16,-20 0-16,21 0 0,-21 0 0,20 0 15,-20 1-15,21-22 0,0 0 0,0 0 16,21-22 15,21 1-15,-21 0-16</inkml:trace>
  <inkml:trace contextRef="#ctx0" brushRef="#br0" timeOffset="4904.5">4699 656 0,'0'0'0,"-21"0"15,0 0 1,-1 0-16,1 0 16,21 21-16,-21 1 0,21-1 15,-21 0-15,21 21 16,0 1-16,0-1 0,0 0 0,0 22 15,0-22-15,0 22 0,0-1 16,0 1-16,-21-1 0,21 64 16,-21-42-16,-1-22 0,22 22 0,-21 0 15,0-1-15,0-20 0,0-1 16,21 22-16,-21-22 0,-1-20 0,22 20 16,0-20-16,-21-1 0,0-21 15,21 0-15,0 0 0,-21 1 0,21-44 31,0 1-31,0 0 16,0-21-16,0-1 0,0 1 16,21 0-16,0-22 0</inkml:trace>
  <inkml:trace contextRef="#ctx0" brushRef="#br0" timeOffset="5212.32">4466 868 0,'0'0'0,"0"-42"0,0-1 15,0 22-15,0-21 0,0 21 0,0-1 16,42-20 0,-20 21-16,-1 0 0,21 0 0,-21 21 15,22 0-15,-22 0 0,21 0 16,0 0-16,-20 0 0,20 21 0,-21 0 16,0 0-16,0 0 0,-21 0 15,0 22-15,0-22 0,0 21 0,-21 1 16,0-22-16,-21 21 0,21-21 15,-22 0-15,1 22 0,21-22 0,-22 0 16,22-21-16,-21 21 0,21 0 16,0-21-16,21 22 0,21-22 47,0 0-47,-21-22 0,21 1 15,0 21-15</inkml:trace>
  <inkml:trace contextRef="#ctx0" brushRef="#br0" timeOffset="5916.36">5038 889 0,'21'0'47,"0"0"-47,-21-21 0,21 0 0,0 0 15,0-1-15,-21 1 16,22 0-16,-1-21 0,-21 21 0,21-22 16,-21 22-16,0 0 15,-21 21 1,0 0 0,21 21-16,-22 0 0,1 0 0,0 1 15,0 20-15,21-21 0,-21 21 0,21-20 16,0 20-16,0-21 0,0 0 15,0 22-15,0-22 0,0 0 16,21 0-16,0-21 0,0 21 0,0 0 16,22-21-16,-22 0 0,0 0 15,0 0-15,0 0 0,1 0 0,-1 0 16,21-21-16,0-21 16,-42 21-16,22 0 15,-22-22-15,0 22 0,0-42 16,0 41-16,0 1 0,0-21 0,0 21 15,0 0-15,0-1 16,21 1-16,0 21 0,0-21 16,0 21-16,0 0 0,1 0 15,20 0-15,-21 0 0,0 0 0,0 0 16,1 21-16,20 0 0,-21 1 16,0-1-16,0 0 0,1 0 15,-1 21-15,-21 1 0,0-22 0,0 21 16,0 1-16,0-22 0,0 21 15,0-21-15,0 0 0,-21 1 0,21-1 16,-22 0-16,1-21 0,21-21 31,0 0-31,0-1 16,0 1-16,0 0 0,21-21 0,-21-1 16,22 1-16,-1 0 0,0-1 15,0 22-15,0-21 0,0 0 0,1 20 16,-1 1-16,0 0 0,0 0 0,0 0 15,-21 0-15,21 21 16,1 0 0</inkml:trace>
  <inkml:trace contextRef="#ctx0" brushRef="#br0" timeOffset="6660.93">7048 572 0,'0'0'0,"0"-22"0,-21-20 31,0 42-31,0 0 16,0 0-16,0 0 0,-1 21 15,1 0-15,0 1 0,0-1 0,0 21 16,0-21-16,-1 22 0,1-1 0,0 0 16,0 22-16,21-22 0,0 0 15,-21 1-15,21-1 0,0 0 0,0 1 16,0-22-16,0 21 0,21-21 16,0 1-16,0-1 0,22-21 0,-22 21 15,21-21-15,0 0 0,1 0 16,-1 0-16,22 0 0,-22-21 0,0 0 15,1-1-15,-22 1 0,21 0 16,0-21-16,-20 21 0,20-22 16,-21 1-16,0-22 0,0 1 0,1 21 15,-22-22-15,21 1 0,-21-1 16,0 1-16,0-1 0,0 1 0,0 20 16,0 1-16,0 0 0,0-1 15,0 22-15,0 0 0,0 0 0,0 42 31,0 0-31,0 64 0,0-43 16,0 0-16,0 1 0,-21-1 0,21 22 16,0-22-16,-22 21 0,22 1 15,0-1-15,0-20 0,0 20 16,0-20-16,0-1 0,0 0 16,0 1-16,0-22 0,0 21 0,0-21 15,0 0-15,22-21 0,-1 22 16,0-22-16,0 0 0,21 0 0,-20 0 15,-1 0-15,21-22 0,0 1 0,-20 21 16,20-21-16,0 0 0,-21 0 16,22-22-16,-22 22 0,21 0 0</inkml:trace>
  <inkml:trace contextRef="#ctx0" brushRef="#br0" timeOffset="7116.18">8170 677 0,'0'0'0,"0"-21"15,0-21-15,0 21 0,0-22 16,0 22-16,0 0 0,-21 0 15,0 21-15,0 0 0,0 0 16,-1 0-16,1 0 0,-42 42 16,42-21-16,-22 22 0,22-22 15,0 21-15,-21 1 0,20-1 0,1 0 16,0 1-16,21-1 0,0 0 0,-21 1 16,21-1-16,0-21 0,0 0 15,0 0-15,0 1 0,21-1 0,0 0 16,0-21-16,1 0 0,-1 0 15,0 0-15,0 0 0,21-21 16,-20 0-16,-1-1 0,0 1 16,21 0-16,-21-21 0,-21-1 0,22 1 15,-1 21-15,-21-21 0,21-1 0,-21 1 16,0 0-16,0 20 0,0 1 16,21 0-16,-21 0 0,0 0 0,0 42 31,0 0-31,0 0 15,0 22-15,0-22 0,-21 21 16,21 0-16,-21 1 0,21-1 0,0-21 16,0 22-16,0-1 0,0-21 0,0 21 15,0-20-15,0-1 16,0 0-16,0 0 0,0 0 0,21-21 16,0 0-16,0 0 0,0 0 15,22 0-15,-22-21 0,0 0 16,0 0-16,22 0 0,-1-1 0,-21 1 15</inkml:trace>
  <inkml:trace contextRef="#ctx0" brushRef="#br0" timeOffset="7504.47">8805 656 0,'0'0'0,"21"-21"0,1-21 0,-22 21 16,0-1-16,0 1 0,0 0 16,-22 21-16,1 0 0,0 0 15,-21 0-15,21 0 0,-1 0 0,-20 0 16,21 0-16,0 0 15,0 21-15,-22 0 0,22 1 0,21-1 16,-21 0-16,21 0 0,-21 0 0,21 0 16,0 1-16,0-1 0,0 0 15,0 0-15,21 21 0,0-20 0,-21-1 16,21 0-16,22 0 0,-22 0 16,0 0-16,0 1 0,0-1 0,0 0 15,1 0-15,-22 0 0,21 0 16,-21 1-16,0-1 0,0 0 15,-21-21 1,-1 21-16,1-21 0,-21 0 0,21 0 16,-22 0-16,22 0 0,-21 0 15,21 0-15,0 0 0,-22 0 0,22 0 16,0 0-16,0 0 16,21-21-1,21 21 1,0 0-16,0-21 15,0 21-15,22 0 0,-1-21 0</inkml:trace>
  <inkml:trace contextRef="#ctx0" brushRef="#br0" timeOffset="7904.24">9419 720 0,'0'0'0,"21"-21"16,-21-106-1,0 105 1,-21 22-16,0 0 16,0 0-16,0 0 0,-1 0 0,1 0 15,0 22-15,-21-1 0,21 0 0,-1 0 16,1 0-16,21 0 0,0 1 16,-21 41-16,21-42 15,0 0-15,0 22 0,21-22 16,0 0-16,1 21 0,-1-20 0,0-1 15,0 0-15,21 0 0,-20 0 0,-1 0 16,0 1-16,21-1 16,-42 0-16,0 0 0,21-21 15,-21 21-15,0 0 16,-21-21-16,0 0 0,0 0 16,0 0-16,0 0 0,-22 0 15,22 0-15,-21 22 0,21-22 0,-1 0 16,1 0-16,0 0 0,0 0 0,0 0 15,0 0-15,-1 0 16,1 0-16,0 0 0,0 0 0,0 21 16,0-21-16</inkml:trace>
  <inkml:trace contextRef="#ctx0" brushRef="#br0" timeOffset="8928.11">698 1926 0,'0'-21'0,"0"42"0,-21-42 0,0 21 0,21-21 16,0 0 0,21 21 31,0 0-47,1 0 15,-1 0-15,21 0 0,-21 0 16,0 0-16,22 0 0,-22 0 0,21 0 15,1 0-15,-1 0 0,0 0 16,22 0-16,-1 0 0,1 0 0,20 0 16,1-21-16,0 21 15,-1 0-15,22 0 0,0 0 0,0-22 16,0 22-16,21 0 0,0 0 16,0 0-16,21-21 0,-21 21 0,169 0 15,-148 0-15,1-21 0,20 21 16,-21 0-16,21 0 0,1 0 15,-1 0-15,0 0 0,22 0 0,-22-21 16,22 21-16,-22 0 0,22 0 16,-1 0-16,1 0 0,-1 0 0,1 0 15,-22 0-15,21 0 0,1 0 16,-1-21-16,1 21 0,-1 0 0,-20 0 16,20 0-16,1 0 0,-22 0 15,0 0-15,1-21 0,-1 21 16,0 0-16,1 0 0,-1 0 0,0 0 15,-20-22-15,-1 22 0,-21 0 16,21 0-16,-21 0 0,0 0 0,0 0 16,0-21-16,-21 21 0,-22 0 0,22 0 15,-21 0-15,-22 0 0,22 0 16,-21 0-16,-1 0 0,-21 0 0,1 0 16,-1 0-16,0 0 0,-20 0 15,-1 0-15,0 0 0,0 0 16,0 0-16,-21 21 47,-21-21-32,0 0 1</inkml:trace>
  <inkml:trace contextRef="#ctx0" brushRef="#br0" timeOffset="9076.03">10837 1757 0,'0'0'0,"-42"21"32,21 0-32,0-21 15,21 21 1,-22-21-16,1 0 16,0 0-16</inkml:trace>
  <inkml:trace contextRef="#ctx0" brushRef="#br0" timeOffset="79573.03">1291 3027 0,'0'21'15,"-21"-21"1,42 0 31,0 0-31,0 0 15</inkml:trace>
  <inkml:trace contextRef="#ctx0" brushRef="#br0" timeOffset="79968.96">1270 3048 0,'-21'0'0,"42"0"0,-63 0 0,20 0 0,1 21 16,0-21-16,0 0 0,0 0 16,-22 0-16,22 0 0,0 21 15,0-21-15,0 0 0,0 0 16,-1 0-16,44 0 47,20 0-47,0 0 0,1 0 15,41 0-15,-20 0 0,20 0 0,1-21 16,0 21-16,-1 0 0,1-21 16,0 21-16,-22 0 0,22 0 0,-22-21 15,1 21-15,-1 0 16,1 0-16,-1 0 0,-20 0 0,-1 0 0,-21 0 15,0-21-15,1 21 0,-1 0 16,0 0 0,-42 0-1,0 0-15,-1 0 16,1 0-16,0 0 0,0 0 16,0 0-16,0 21 0,-1-21 0,1 0 15,0 0-15</inkml:trace>
  <inkml:trace contextRef="#ctx0" brushRef="#br0" timeOffset="80436.58">1990 3090 0,'-22'22'32,"1"-22"-17,21 21 1,0 0-1,0 0-15,0 0 16,0 0-16,0 1 0,0-1 16,0 0-16,0 21 0,0-21 15,0 22-15,21-22 0,-21 21 0,0 1 16,22-22-16,-22 21 0,0-21 0,0 22 16,0-22-16,0 21 0,0-21 15,0 22-15,0-22 0,0 21 16,0 0-16,0-20 15,0-1-15,0 0 0,0 0 0,-22 21 16,1-20-16,0-1 0,0 0 16,0 0-16,-22-21 0,22 21 0,0-21 15,-21 0-15,21 0 0,-22 0 16,1 0-16,21-21 0,-22 21 0,1-21 16,21 0-16,-21 0 0,20-1 15,-20 1-15,21 0 0,0 0 16,0 0-16,-1 0 0,1 21 15,0-22-15,21 1 16,21 21 0,0 0-1,1 0-15,-1 0 0,0-21 16,0 21-16,0 0 0</inkml:trace>
  <inkml:trace contextRef="#ctx0" brushRef="#br0" timeOffset="81035.96">2625 3514 0,'0'-21'0,"0"42"0,-22-42 16,1-1-16,21 1 0,-21 0 0,0 21 15,0-21-15,0 21 0,-1 0 16,-20 0-16,21 0 0,0 0 0,0 0 16,-1 0-16,1 21 15,0 0-15,0 0 0,0 1 0,0-1 0,-1 21 16,1-21-16,21 22 0,-21-22 16,21 21-16,-21-21 0,21 22 15,0-22-15,0 21 0,0 0 16,0-20-16,0-1 15,0 0-15,21 0 0,0-21 0,0 0 16,1 0-16,20 0 16,-21 0-16,0 0 0,22 0 0,41-63 15,-63 41 1,22 1-16,-22 0 0,0 0 0,0-21 16,-21 20-16,0 1 0,21-21 15,-21 21-15,0 0 0,22-1 0,-22 1 16,0 0-16,0 0 0,0 0 15,0 42 17,0 0-32,0 0 15,0 0-15,0 1 0,0-1 16,0 21-16,0-21 0,0 0 0,21 1 16,-21-1-16,21 0 0,0 0 15,-21 0-15,0 0 0,21-21 0,0 22 16,1-22-16,-1 0 15,0 0-15,0 0 16,0 0-16,-21-22 16,0 1-16,21 0 0</inkml:trace>
  <inkml:trace contextRef="#ctx0" brushRef="#br0" timeOffset="82020.64">3048 3429 0,'0'-21'0,"0"42"0,0-63 15,0 21-15,0-1 0,0 44 47,0-1-31,0 21-16,0-21 0,0 0 16,0 22-16,0-22 0,0 21 15,0-21-15,0 1 0,0 20 0,0-21 16,0 0-16,0 0 0,0 22 15,0-22-15,21 0 0,0 0 16,0-21 0,1 0-16,-1 0 0,0 0 15,0 0-15,0-21 16,0 0-16,1 0 0,-1-22 16,0 22-16,0 0 0,-21-21 15,21 21-15,-21-22 0,21 1 16,-21 0-16,22-1 0,-22 22 15,0-21-15,0 21 0,0-22 0,0 22 16,0 0-16,0 0 16,0 42 15,21-21-15,21 0-16,-21 21 15,0-21-15,22 0 0,-1 0 0,0 0 16,1 0-16,-1-21 0,22 21 0,-22 0 15,0-21-15,1 21 0,41-21 16,-41 21-16,-22-22 0,0 22 16,0 0-16,0 0 0,0-21 15,1 0 1,-22 0 0,-22 21-1,1 0 1,21 21-16,-21 0 0,0-21 0,0 21 15,21 1-15,-43 41 0,22-42 16,0 22-16,21-22 0,-21 21 16,0-21-16,21 22 0,-21-22 0,21 21 15,0-21-15,0 0 0,0 1 16,0 20-16,0 0 16,0-21-16,0 1 0,21-22 15,0 0-15,-21 21 0,21-21 16,0 0-16,0 0 0,1 0 0,-1 0 15,0-21-15,0-1 16,0 22-16,0-21 0,-21 0 0,22-21 16,-1 21-16,0-1 0,0-20 15,-21 0-15,21-1 0,-21 22 0,21-21 16,-21 0-16,0 20 0,0-20 16,0 0-16,0 21 15,0-1-15,0 1 0,-21 42 31,21 1-31,0-1 0,0 0 16,0 21-16,-21-21 0,21 22 16,0-1-16,0-21 0,0 22 0,0-22 15,0 21-15,0-21 0,0 22 16,0-22-16,21 0 0,0 0 0,1 0 16,20 0-16,-21-21 15,0 0-15,0 0 0,1 0 0,20 0 16,-21 0-16,0 0 0,0 0 15,22 0-15,-22 0 0,0-21 16,0 0-16,0 21 0,1-21 0,-22 0 0</inkml:trace>
  <inkml:trace contextRef="#ctx0" brushRef="#br0" timeOffset="82484.53">5524 3133 0,'0'0'0,"0"21"31,0 21-16,0-21-15,0 1 0,0-1 0,0 21 16,0-21-16,0 22 0,0-22 16,0 21-16,0-21 0,0 22 15,0-22-15,0 0 0,0 0 0,0 0 16,0 0-16,0 1 0,0-1 16,22-21-1,-1 0 1,0-21-16</inkml:trace>
  <inkml:trace contextRef="#ctx0" brushRef="#br0" timeOffset="82913.46">6096 3133 0,'0'0'16,"0"-21"-16,21 21 0,-21-22 0,0 1 15,-21 21 16,0 0-31,0 0 0,-1 21 16,1-21 0,0 22-16,0-1 0,21 0 15,-21 0-15,21 0 0,-21 0 0,21 1 16,0-1-16,0 0 0,0 0 16,21-21-16,0 21 0,0 0 0,0 1 15,0-22 1,1 21-16,-1-21 0,0 21 0,0-21 15,0 21-15,-21 0 0,21-21 0,1 21 16,-1 1-16,-21-1 16,0 0-16,0 0 15,0 0-15,-21 0 16,-1-21-16,1 22 16,0-22-16,-21 0 0,21 0 15,-1 21-15,1-21 0,-21 0 0,21 0 16,-22 0-16,22 0 15,0 0-15,0 0 0,0-21 16,0 21-16,21-22 0,-22 22 0,1-21 16,21 0-16,-21 21 0</inkml:trace>
  <inkml:trace contextRef="#ctx0" brushRef="#br0" timeOffset="83105.75">5461 2858 0,'0'0'0,"0"-22"0,0 1 15,21 21 17,0 0-17,0 0 1</inkml:trace>
  <inkml:trace contextRef="#ctx0" brushRef="#br0" timeOffset="83623.46">7726 3006 0,'0'0'0,"0"-21"0,21-1 16,-21 1-16,0 0 15,21 21-15,0-21 0,0 21 16,-21-21-16,0 42 31,0 0-15,0 0-16,0 22 0,0-22 0,0 21 15,0-21-15,0 22 0,0-1 16,0 0-16,0 1 0,0-1 0,0 0 16,0-21-16,0 22 0,0-22 15,0 21-15,0-21 0,0 1 0,0-1 16,22 0-16,-1-21 16,0 0-1,0 0-15,-21-21 16,21 0-16,0-22 15,1 22-15</inkml:trace>
  <inkml:trace contextRef="#ctx0" brushRef="#br0" timeOffset="84487.9">8424 2879 0,'0'-21'0,"0"42"0,0-21 15,-21 21 1,21 0-16,-21 0 16,21 0-16,0 1 0,-21-1 0,21 21 15,-21-21-15,21 0 0,0 22 0,0-22 16,0 21-16,-22-21 0,22 22 16,0-22-16,0 0 0,0 0 0,0 0 15,0 1-15,22-1 16,-1-21-16,0 0 0,0 0 15,0 0-15,0 0 0,1 0 0,-1-21 16,0 21-16,0-22 16,0 1-16,0 0 0,22-21 15,-22-1-15,-21 22 0,0-21 16,0 21-16,0 0 0,0-22 0,0 22 16,-21 0-16,0 0 0,-1 0 15,1-1-15,0 22 0,-21 0 0,21-21 16,-1 21-16,1 0 0,0 0 15,0 0-15,0 0 0,42 0 32,0 0-32,21 0 0,1 0 15,-1 0-15,0 0 0,22 0 0,-22 0 16,22 0-16,-1 0 0,-20 0 16,20-21-16,1 21 0,-22 0 15,0 0-15,1 0 0,-22 0 0,0 0 16,0 0-16,0 0 0,0 0 15,-21 21 17,0 0-32,-21 1 0,21-1 0,-21-21 15,0 21-15,0 0 0,0 21 0,21-20 16,-22-1-16,1 0 0,21 0 16,-21 21-16,21-20 0,0-1 15,0 0-15,0 21 0,0-21 0,0 1 16,0-1-16,21 0 15,0 0-15,1-21 0,-1 0 0,0 21 16,0-21-16,21 0 16,-20 0-16,-1 0 0,0-21 0,0 0 15,0 21-15,0-21 0,1 0 0,-22-22 16,21 22-16,0-21 0,0 21 16,-21-22-16,21 1 0,-21 21 0,0-22 15,0 1-15,0 21 16,0-21-16,0 20 0,0 1 0,0 0 0,-21 0 15,-21 0-15,-1 21 16,22 0-16,0 0 16,0 0-16,0 0 0,0 21 15,-1 0-15,1 0 16,21 0-16,0 1 0,0-1 16,0 0-16,0 0 0,21 0 31,1-21-31,-1 0 0</inkml:trace>
  <inkml:trace contextRef="#ctx0" brushRef="#br0" timeOffset="84924.92">10181 2942 0,'-21'0'16,"0"0"-16,0 0 0,-1 21 15,1 1 1,21-1-16,0 0 16,21 0-1,1-21-15,-1 0 0,0 0 16,0 0-16,0 0 15,0 0-15,-21-21 16,22 21-16,-22-21 0,21 0 0,-21-1 16,0 1-16,0 0 15,0 0-15,0 0 0,0 0 16,-21 21-16,-1-22 0,1 22 0,0 0 16,0 0-16,0 0 15,0 0-15,-1 0 0,1 0 16,0 0-16,21 22 0,-21-1 15,21 0-15,-21-21 0,21 21 16,0 0-16,21-21 31,0 0-31,0 0 0</inkml:trace>
  <inkml:trace contextRef="#ctx0" brushRef="#br0" timeOffset="85300.58">10985 2519 0,'0'-21'0,"0"-43"32,-21 85-1,0 1-31,0 20 15,21-21-15,-42 64 0,20-43 16,-20 0-16,21 1 0,0-1 16,0 0-16,-22 22 0,22-22 0,0 1 15,-21 20-15,20-21 0,1 22 0,0-22 16,0 1-16,0-1 16,0 21-16,-1-41 0,1 20 0,21 0 15,-21-21-15,21 1 0,-21-1 16,21 0-16,-21 0 0,21 0 0,0 0 15,21-42 17,0 21-32,-21-21 15,21 0-15,0 0 0,1 0 0</inkml:trace>
  <inkml:trace contextRef="#ctx0" brushRef="#br0" timeOffset="85604.5">11007 3217 0,'0'22'15,"0"-1"-15,0 0 16,21-21 15,0 0-31,0 0 0,0 0 16,0-21-1,1 0-15,-22-1 0,0 1 16,0 0 0,-22 21-16,1 0 0,0 0 15,0 0-15,21 21 16,-21-21-16,0 21 0,21 1 16,0-1-16,-22-21 15,1 0-15,0 0 16</inkml:trace>
  <inkml:trace contextRef="#ctx0" brushRef="#br0" timeOffset="86296.66">12636 2752 0,'0'0'0,"0"-21"0,0-1 15,0 1-15,0 0 16,0 0 0,-21 21-16,0 0 15,0 21-15,21 0 0,-21 22 0,0-22 16,21 21-16,-22-21 15,1 22-15,0-1 0,0 0 0,-21 1 16,20-1-16,1 0 0,0 1 0,0-1 16,21 0-16,0 1 0,0-22 0,0 42 15,0-42-15,21 1 0,0-1 16,0 0-16,22-21 16,-22 0-16,0 0 0,21 0 0,-20 0 15,20 0-15,-21-21 0,21 0 0,1-1 16,20-41-16,-20 42 15,-1-22-15,0 1 0,-21 0 0,1-1 16,20-20-16,-42 21 0,21-22 16,-21 1-16,0 20 0,0-20 0,0 20 15,-21 1-15,0 0 16,0-1-16,-1 22 0,-20 21 0,0 0 16,-1 0-16,22 0 0,-21 0 0,0 21 15,-1 1-15,22-1 0,-21 0 0,21 21 16,-1-21-16,1 22 0,-21-1 15,42 0-15,0-20 16,0-1-16,0 0 0,0 0 16,21-21-16,0 0 0,0 0 0,1 0 15,-1 0-15</inkml:trace>
  <inkml:trace contextRef="#ctx0" brushRef="#br0" timeOffset="86876.33">13568 2223 0,'-21'-22'31,"-1"44"-31,22-1 0,-21 0 16,0 21-16,21 1 0,-21 20 0,0-21 15,0 22-15,-1 21 0,1-22 16,0 1-16,0-1 0,0 1 15,21-1-15,-21-21 0,-1 22 0,22-22 0,-21 1 16,21 20-16,0-21 0,0 22 16,0-43-16,0 0 0,0 0 15,0 1-15,0-1 0,21-21 16,1 0-16,-22-21 16,21-1-1,-21 1-15,0-21 0,0 21 16,0-22-16,21 22 0,-21-21 0,0 0 15,0 20-15,21-20 0,0 21 16,0-21-16,-21 20 0,22 1 0,-1-21 16,0 21-16,0 0 0,0 21 15,0-22-15,1 1 0,-1 21 0,21 0 16,-21 0-16,22 0 0,-22 21 0,21 1 16,0-1-16,1 0 15,-22 0-15,21 0 0,22 64 16,-64-43-16,0-21 0,0 22 15,-21-22-15,-22 0 0,1 0 16,0 0-16,-1 1 0,1-1 0,-43 0 16,64-21-16,-21 21 15,-1-21-15,1 0 0,21 0 0,0 0 16,0 0-16,-1 0 0,1 0 16,42 0 15,1 0-31,-1 0 0,0 0 15,0 0-15,21 0 0</inkml:trace>
  <inkml:trace contextRef="#ctx0" brushRef="#br0" timeOffset="87358.57">14139 3239 0,'0'0'0,"21"-22"0,43-62 31,-43 63-31,0-1 0,0 1 0,22-21 16,-22 21-16,0 0 0,0 21 16,0-22-16,-21 1 0,0 0 15,0 42 32,0 0-47,-21 1 16,21-1-16,-21 0 0,0 21 0,21 1 15,0-1-15,0 21 0,-21-20 16,21 20-16,-21 1 0,21-1 0,0 1 16,0-1-16,0 1 0,0-1 15,0 1-15,0-1 0,0 22 0,21-22 16,-21 22-16,21 0 0,0-22 16,-21 1-16,21-1 0,-21 22 0,0-43 15,0 22-15,0-1 0,0-20 16,0-1-16,0 0 0,-21 1 0,21-1 15,-42-21-15,21 0 0,-1 0 16,-20 1-16,21-22 0,-21 0 0,-1 0 16,1 0-16,0 0 0,-1 0 0,22 0 15,-21 0-15,-1-22 0,22 1 16,-21 0-16,21 0 0,0-21 0,-1 20 16,1-62-16,21 41 0,0 1 15,0-21-15,0-1 0,43-63 16</inkml:trace>
  <inkml:trace contextRef="#ctx0" brushRef="#br0" timeOffset="87572.44">14309 2498 0,'0'0'0,"-22"0"0,1 0 16,0 0-16,0 0 16,0 0-16,0 0 0,21 21 0,0 0 15,0 0 1,0 0 0</inkml:trace>
  <inkml:trace contextRef="#ctx0" brushRef="#br0" timeOffset="87936.23">14668 2921 0,'0'0'0,"22"0"16,-1 0-16,0 0 15,0-21-15,0 0 16,-21 0-16,21 21 15,-21-22-15,22 1 0,-22 0 0,0 0 16,0 0-16,0 0 16,-22 21-1,1 0-15,0 0 16,0 21-16,0 0 0,21 0 0,-21 0 16,-1 0-16,1 22 0,0-22 0,0 21 15,0-21-15,21 22 0,0-22 16,0 0-16,0 0 0,0 22 0,0-22 15,0 0-15,0 0 16,0 0-16,21 0 0,0-21 16,0 0-16,22 0 0,-22 0 15,0 0-15,21 0 0,-21-21 16,22 0-16,-1 0 0</inkml:trace>
  <inkml:trace contextRef="#ctx0" brushRef="#br0" timeOffset="88442.22">15367 2858 0,'0'0'15,"21"-22"-15,-21 1 0,0 0 0,0 0 16,0 0-16,-21 21 16,0 0-1,0 21-15,21 0 0,-43-21 16,43 42-16,-21-20 0,0-1 0,0 0 16,0 21-16,-1-21 0,22 1 15,0 20-15,0-21 0,0 21 0,0-20 16,0-1-16,0 0 0,0 21 15,22-21-15,-1-21 0,21 22 0,-21-1 16,22-21-16,-22 0 0,21 0 16,0 0-16,1 0 0,-22 0 0,21 0 15,1-21-15,-22-1 0,21 1 16,-21 0-16,22-21 0,-22 21 16,0-22-16,0 1 0,0 0 0,0-1 15,22-20-15,-22 20 0,0-20 16,0 21-16,0-22 0,1 22 0,-1-1 15,-21 1-15,0 21 0,0 0 16,21 0-16,-21-1 0,0 1 0,0 42 31,-21 1-31,0 20 0,-1-21 0,1 21 16,0 22-16,21-22 0,-21 1 16,0-1-16,21 21 0,0-20 0,-43 84 15,43-85 1,0 0-16,0-20 0,0 20 0,0-21 15,0 21-15,0-20 0,22-1 16,-1 0-16,0-21 0,-21 21 16,21-21-16,0 0 0,0 0 15,1 0-15,-1-21 0,0 21 16,-21-21-16,0 0 0,21-1 0</inkml:trace>
  <inkml:trace contextRef="#ctx0" brushRef="#br0" timeOffset="88599.22">15854 2985 0,'0'0'16,"-85"-22"0,106 22 15,0 0-31,22-21 16,-22 21-16,21 0 0,-21-21 15,22 21-15,-22-21 0,21 0 0</inkml:trace>
  <inkml:trace contextRef="#ctx0" brushRef="#br0" timeOffset="89305.35">17992 2265 0,'0'0'0,"0"-21"15,-22 21-15,1 0 16,0 0-16,0 0 16,0 0-16,0 21 15,-22 0-15,22 0 0,0 22 0,-21-22 16,20 21-16,-20 22 0,0-22 16,21 21-16,-1 1 0,-20-22 0,21 22 15,0-1-15,0-20 0,21 20 16,0-21-16,0 22 0,0-22 15,0 1-15,0-1 0,0 0 0,42 22 16,-21-43-16,0 0 16,22 0-16,-22 0 0,21 1 0,0-22 15,1 0-15,-22 0 0,21 0 0,1-22 16,20 1-16,-21 0 0,1 0 0,-1-21 16,22-1-16,-22 1 0,0 0 15,1-22-15,-1 22 0,0-22 16,-21 1-16,1-22 0,-1 22 0,-21-22 15,0 21-15,0 1 0,-21 21 16,-64-85-16,43 105 16,-1 1-16,22 0 0,-21 21 15,-1 0-15,1 0 0,21 0 0,-21 0 16,20 21-16,1 0 0,0 1 16,0-1-16,0 21 0,0 0 15,-1 1-15,22-1 0,-21 0 16,21 1-16,0-1 0,0-21 0,0 22 15,0-1-15,0-21 0,0 21 0,0-20 16,0-1-16,0 0 0,0 0 16,21 0-16,1 0 0,-22 1 0,21-22 15,0 21-15,0 0 0,0-21 16</inkml:trace>
  <inkml:trace contextRef="#ctx0" brushRef="#br0" timeOffset="89999.69">18246 3154 0,'0'21'0,"21"-21"31,0 0-15,0 0-16,0-21 16,0 21-16,1-21 0,20 0 0,-21 21 15,0-22-15,22 1 0,-1 0 16,-21 0-16,21-21 0,1 20 15,-22 1-15,21-21 0,-21 21 0,1 0 16,-1-22-16,0 22 0,0 0 0,-21 0 16,0 0-16,-21 21 15,0 0-15,0 0 16,-22 21-16,22 0 0,-21-21 16,21 21-16,-1 0 0,1 0 15,21 1-15,-21-1 0,21 0 16,0 0-16,21 0 15,0 0-15,1-21 0,-1 22 0,-21-1 16,21-21-16,21 42 0,-42-21 16,0 0-16,0 1 15,0-1-15,0 0 16,0 0-16,0 0 16,0 0-1,21-21 1,1 0-16,-1 0 15,0 0-15,0 0 16,0 0-16,0 0 0,-21-21 0,22 21 16,-1-21-16,0 0 0,0 21 15,0-21-15,0 0 0,22-1 0,-1-41 16,-21 42-16,0 0 0,1-1 16,-1 1-16,-21 0 0,21 0 15,-21 42 16,0 0-31,-21-21 0,21 21 16,-21 1-16,21-1 16,-22 0-16,22 0 0,-21 0 0,21 0 15,0 1-15,0-1 0,0 0 16,-21 0-16,21 0 16,0-42 15,0 0-16,0 0-15,0 0 0</inkml:trace>
  <inkml:trace contextRef="#ctx0" brushRef="#br0" timeOffset="90176.59">19240 2731 0,'0'0'0,"-21"0"15,0 0 1,0 0-16,21 21 15,0 0 1,0 0 0,0 0-1,21 0-15</inkml:trace>
  <inkml:trace contextRef="#ctx0" brushRef="#br0" timeOffset="91408.88">19262 3006 0,'0'21'0,"0"-42"0,21 42 16,0-21-16,-21 21 0,21-21 0,0 0 16,0 0-16,1 0 0,-1 0 0,0 0 15,42 0-15,-41-21 16,20 21-16,-21-21 0,0 0 0,0 21 16,1-22-16,-1 1 0,0 0 15,-21 0-15,0 0 0,0 0 0,0-22 16,0 22-1,-21 21-15,0 0 0,-1 0 16,1 0-16,0 0 0,0 0 0,0 21 16,-22 0-16,22-21 0,0 43 15,0-22-15,0 0 0,21 0 16,0 22-16,0-22 0,0 42 16,0-42-16,0 1 0,0-1 0,0 0 15,21 0-15,0 0 0,0 0 16,22-21-16,-22 0 0,21 22 15,-21-22-15,22 0 0,-1 0 0,-21 0 16,21 0-16,1-22 0,-1 22 16,0-21-16,-20 0 0,41-21 15,-21 21-15,-20-1 0,-1-20 0,0 21 16,0 0-16,0-22 0,-21 1 16,21 0-16,-21 21 15,-21 42 16,21 0-31,0 0 0,0 0 16,-21 0-16,21 1 0,-21 20 16,21-21-16,-21 0 0,21 0 0,0 1 15,0-1-15,0 0 0,0 0 16,0 0-16,0 0 0,0 1 16,0-44 15,21 1-31,0 21 15,0-21-15,-21 0 0,21 0 16,1 0-16,-22-1 0,21 1 0,0 0 16,0 0-16,0 0 0,-21 0 15,21 21-15,1 0 0,-1 0 16,-21 21 0,21-21-16,-21 21 15,0 21-15,0-21 0,21 1 16,-21-1-16,21-21 0,0 21 15,1 0-15,-22 0 0,21 0 16,0-21-16,0 22 0,0-22 16,0 0-16,1 0 0,-1 0 0,0 0 15,21 0-15,-21 0 0,1 0 0,-1 0 16,0-22-16,0 1 0,0 0 16,0 0-16,1 0 0,-1-22 0,0 22 15,0-21-15,-21 21 0,21-22 16,0 1-16,1-21 0,-1 20 15,0 1-15,0-22 0,0 22 0,0-21 16,-21 20-16,0 1 0,22 21 0,-22 0 16,0-1-16,0 1 0,0 0 15,-22 42 1,1 0-16,0 1 16,0-1-16,0 21 0,0 0 0,-1 1 15,1-1-15,0 0 0,0 1 0,0-1 16,21 0-16,-21 1 0,21-1 15,0-21-15,0 22 0,0-1 0,0-21 16,0 21-16,0-20 0,0-1 16,21 0-16,0 21 0,0-21 15,0-21-15,0 0 0,1 0 16,-1 0-16,0 0 0,0 0 0,0 0 16,0 0-16,22-21 0,-22 0 0,0 0 15,0 0-15,22 0 16,-22-1-16,-21 1 0,21 0 0,0 0 15,-21-21-15,21 20 0,-21 1 16,0 0-16,-21 21 16,0 0-16,0 0 0,0 0 15,-1 21-15,22 0 16,-21 1-16,21-1 0,0 0 16,0 0-16,0 0 0,0 0 15,0 1-15,0-1 0,0 0 0,21 0 16,1 0-16,-1 0 15,0-21-15,0 0 0,0 22 16,22-22-16,-22 0 0,21 0 0,0 0 16,1 0-16,-1 0 0</inkml:trace>
  <inkml:trace contextRef="#ctx0" brushRef="#br0" timeOffset="92011.54">22034 2900 0,'0'0'0,"0"-127"15,0 106 1,0 0-16,-21 21 16,0 0-16,0 0 0,0 0 0,-22 0 15,22 21-15,0-21 0,-21 21 16,21 21-16,-22-21 16,22 1-16,-21-1 0,21 21 0,-1-21 15,-20 22-15,42-22 0,-21 0 16,21 21-16,0-21 0,0 1 0,0-1 15,0 21-15,21-21 0,0 0 0,0-21 16,1 22-16,-1-1 0,0-21 16,0 0-16,0 0 0,0 0 0,1 0 15,-1 0-15,0 0 16,0-21-16,0-1 0,0 1 0,1 0 16,-1 0-16,-21-21 0,21 20 0,0-20 0,0 0 15,0-1-15,1 1 16,-1-21-16,0-1 0,0 1 0,0-1 15,0 1-15,1-1 0,-1 1 16,0 20-16,0 1 0,-21 0 0,0-1 16,0 22-16,0-21 0,0 21 15,-21-1-15,0 22 0,0 0 16,-1 0-16,1 22 0,0-22 16,0 21-16,0 21 0,0-21 0,21 22 15,0-1-15,-22 0 0,22 22 0,0-22 16,-21 22-16,21-22 0,0 21 15,0 43-15,0-63 16,0-1-16,0 0 0,0-21 0,21 22 16,1-22-16,-22 0 0,21 21 15,0-42-15,-21 22 0,21-1 0,0-21 16,0 0-16,1 21 16,20-21-16,-21 0 0,0 0 0,0 0 15,22-21-15,-22 21 0,0-21 16,21 21-16,-20-22 0,-1 1 0,0 0 15,-21 0-15,0 0 0,0-22 0</inkml:trace>
  <inkml:trace contextRef="#ctx0" brushRef="#br0" timeOffset="92252.4">20743 2709 0,'-21'22'0,"42"-44"0,-42 65 16,21-22-16,21-21 15,0 21 1,1-21-16,-1 0 0,21 0 0,-21 0 16,22 0-16,-1 0 0,-21 0 15,21 0-15,-20 0 0,20 0 16,0 0-16,1 0 0,41-21 15,-41 0-15,20 0 0</inkml:trace>
  <inkml:trace contextRef="#ctx0" brushRef="#br0" timeOffset="92700.14">23897 2815 0,'0'0'0,"-21"0"15,0-21-15,0 0 0,-1 0 16,22 0-16,-21-22 0,0 1 16,21 21-16,0-22 0,0 1 15,0 21-15,0-21 0,0-1 0,21 22 16,0-21-16,22 21 0,-22-1 0,21 1 15,1 0-15,-1 21 0,0 0 16,1 0-16,-22 0 0,21 0 0,-21 0 16,22 0-16,-22 0 0,0 21 15,0 0-15,0 1 0,-21 41 16,0-21-16,0 1 16,0-1-16,-21 0 0,0 22 0,0-22 15,0 1-15,-22-22 0,1 21 16,0 0-16,-1 1 0,1-22 0,0 21 15,-1-21-15,22 1 0,-21 20 0,-1-21 16,22 0-16,-21 0 0,21 1 16,21 20-16,-21 0 0,21 1 15,-22-22-15,22 21 0,0-21 16,0 22-16,0-22 0,0 0 0,0 21 16,0-21-16</inkml:trace>
  <inkml:trace contextRef="#ctx0" brushRef="#br0" timeOffset="93152.74">23601 3916 0,'0'21'0,"0"-42"0,0 63 16,0-21 0,21 1-16,0-22 15,0 0-15,0 0 0,22 0 0,-22 0 16,0 0-16,0 0 0,0 0 15,1-22-15,-1 1 0,-21 0 16,0 0-16,0 0 16,0 0-16,-21 21 15,-1-22-15,1 22 0,0 0 0,0 0 16,0 0-16,0 0 0,-1 0 16,1 22-16,0-1 0,0-21 0,0 21 15,21 0-15,0 0 0,0 0 0,0 1 16,0-1-16,21 0 15,0-21-15,0 21 0,22-21 0,-22 0 16,0 0-16,0 0 0,0 0 16,0 0-16,1 0 0,-1 0 0,0-21 15,-21 0-15,0 0 0,0-1 16,0 1-16,0 0 0,0 0 16,-21 0-1,0 21-15,-1 0 0,1 0 16,0 0-16,0 0 0,0 0 31,0 0-31,-1 21 0,1-21 16</inkml:trace>
  <inkml:trace contextRef="#ctx0" brushRef="#br0" timeOffset="141897.53">6456 2265 0,'0'0'0,"-21"0"31</inkml:trace>
  <inkml:trace contextRef="#ctx0" brushRef="#br0" timeOffset="142605.13">6435 2265 0,'-22'0'0,"1"0"16,0 0-16,21-21 16,0 0-1,0-1 1,0 1-16,21 0 31,0 21-31,1-21 0,-1 21 16,0 0-16,0 0 0,0 0 15,0 0-15,1 0 0,-1 0 16,0 21-16,0-21 0,-21 21 16,21 0-16,0 1 0,-21-1 15,22 21-15,-22 0 16,21-20-16,-21-1 0,0 21 0,0-21 16,0 22-16,0-22 0,0 21 0,0-21 15,0 0-15,0 22 0,0-22 0,0 0 16,-21 0-16,-1 0 0,22 1 15,-21-1-15,0-21 16,21 21-16,0-42 47,0 0-47,0-1 16,0 1-16,0-21 0,0 21 0,0-22 15,0 22-15,21-21 0,0 0 16,-21 20-16,22-20 0,-1 0 0,-21 21 15,21-22-15,0 22 16,0 0-16,0 0 0,1 0 0,20-22 16,-21 43-16,0 0 0,0-21 0,22 21 15,-22 0-15,0 0 16,0 21-16,0-21 0,1 21 0,-22 1 16,21 20-16,-21-21 0,21 0 15,-21 22-15,0-22 0,0 21 0,0 0 16,0-20-16,0 41 0,0-42 15,0 0-15,0 1 0,-21-1 16,21 0-16,-21 0 0,-1 0 16,22-42 31,22 0-32,-1 0-15,-21 0 0,21-1 16</inkml:trace>
  <inkml:trace contextRef="#ctx0" brushRef="#br0" timeOffset="143072.74">7472 2159 0,'0'0'0,"0"-21"16,0 0-16,-21 21 31,21 21-31,0 0 16,-22 0-16,1 0 0,21 22 15,0-22-15,0 0 0,-21 21 0,21-20 16,-21 20-16,21-21 0,0 21 0,-21-20 16,21 20-16,0 0 15,0-21-15,0 1 0,0-1 16,21-21-16,0 0 0,0 0 15,0 0-15,1 0 0,-1 0 16,0 0-16,0 0 0,0-21 16,0 21-16,1-22 0,-1 1 15,0 0-15,0-21 0,-21 21 0,21-22 16,-21 22-16,0-21 0,0-1 16,0 22-16,0-21 0,0 21 0,0 0 15,0-1-15,0 1 0,0 0 0,-21 0 16,0 21-16,0 0 0,21-21 15,-43 21-15,22 0 0,0 0 16,0 0-16,0 0 16,21 21-16,0 0 15</inkml:trace>
  <inkml:trace contextRef="#ctx0" brushRef="#br0" timeOffset="143440.53">8149 1947 0,'0'0'0,"21"0"0,-21 22 62,0 20-62,-21-21 16,21 0-16,0 0 0,-21 43 15,0-43-15,21 21 0,0-20 0,0 20 16,0-21-16,-21 21 0,21-20 16,0 20-16,0 0 0,0-21 15,0 1-15,0-1 0,0 0 16,21-21-16,0 21 0,0-21 15,0 0-15,0 0 16,1 0-16,-1 0 0,0 0 16,0 0-16,0-21 0,0 0 15,1 0-15,-1-1 0,0 1 16,0 0-16,0 0 0,-21 0 0</inkml:trace>
  <inkml:trace contextRef="#ctx0" brushRef="#br0" timeOffset="143728.37">8128 2159 0,'0'0'0,"-21"0"16,0 0-16,42 0 31,0 0-31,0-21 16,0 21-16,22 0 0,-22 0 0,0-21 15,21 21-15,-21 0 0,22-21 16,-22-1-16,21 22 0,1 0 0,-22 0 16,21-21-16,0 21 0,-20 0 15,-1 0-15,0 0 0,0 0 0,-21-21 16,-21 21 15,0 21-31,0-21 16</inkml:trace>
  <inkml:trace contextRef="#ctx0" brushRef="#br0" timeOffset="144418.49">6921 3450 0,'0'0'0,"0"-21"0,22 21 15,-1 0 1,-21-21-16,0 42 47,0 0-47,21-21 0,-21 43 16,0-22-16,0 0 0,0 21 0,0-21 15,0 22-15,0-1 16,0 0-16,0 1 0,0-1 0,0 0 15,0 1-15,0 20 0,0-20 16,0-1-16,0 21 0,0-20 0,0-1 16,0 22-16,-21-22 0,21 0 15,-21 22-15,21-43 0,0 21 16,-22-21-16,22 1 0,0-1 0,-21 0 16,21 0-16,0 0 0,0 0 15,0-42 16,0 0-15,0 0-16,0 0 0,21 0 16,-21-1-16,22-20 0,-22 0 15,0 21-15</inkml:trace>
  <inkml:trace contextRef="#ctx0" brushRef="#br0" timeOffset="145004.62">6964 3556 0,'0'0'0,"0"-21"31,0 42-15,0 0-1,-21 0-15,21 1 0,-22-1 0,22 21 16,0-21-16,-21 0 0,0 22 15,0-22-15,21 21 0,-21-21 0,-22 43 16,22-22-16,21-21 0,-21 1 16,21-1-16,-21 0 0,21 0 15,0 0-15,0 0 16,0-42 15,0 0-31,0 0 0,21 0 0,0 0 16,-21-1-16,21 1 15,1-21-15,-22 21 0,21-22 0,-21 22 16,21-21-16,0-22 0,0 22 16,0 21-16,-21-21 0,0 20 15,0 1-15,22 21 0,-22-21 0,0 0 16,21 21-16,-21 21 16,0 0-1,0 0-15,0 1 0,0-1 16,21 0-16,-21 0 0,21 0 0,-21 0 15,21 1-15,-21-1 0,21 0 0,22 0 16,-43 0-16,21 0 16,0 1-16,0-1 0,0 0 15,-21 0-15,22-21 0,-22 21 16,21-21 0,-21-21 30,-21 0-46,-1 0 0</inkml:trace>
  <inkml:trace contextRef="#ctx0" brushRef="#br0" timeOffset="145488.62">7006 3598 0,'0'0'16,"-21"-21"-1,21 0-15,0 0 32,0 42-1,0 0-31,0 0 0,0 1 15,0-1-15,0 0 0,0 21 0,-21-21 16,21 22-16,0-1 0,0 0 16,0 1-16,0 20 0,0-20 0,0-1 15,0 21-15,0-20 0,0-1 0,0 22 16,0-22-16,0 0 0,0 1 16,0-1-16,0-21 0,0 21 0,0-20 15,-21 20-15,21-21 0,-22 0 16,22 0-16,0 1 0,0-1 15,0 0-15,-21 0 0,21 0 0,-21 0 16,21 1-16,0-1 31,0-42 16,0-1-47,0 1 16,0 0-16</inkml:trace>
  <inkml:trace contextRef="#ctx0" brushRef="#br0" timeOffset="149697.47">16341 4149 0,'0'0'0,"0"-21"16,0-1-16,0 1 16,0 0-16,21 0 0,-21 0 0,21 0 15,-21-1-15,0 1 0,21 0 16,-21 0-16,21 21 0,-21-21 15,0 42 1,0 0 0,0 21-16,0-20 0,0 20 0,-21 43 15,0-22-15,0-21 0,21 1 16,-21-1-16,21 0 0,-22 1 16,1-1-16,21-21 0,0 0 0,0 22 15,0-22-15,0 0 0,0 0 16,21-21-1,1 0-15,-1 0 16,21-21-16,-21 0 0,0 0 16,1 0-16,20-1 0,-21-20 0,21 21 15,-20-21-15,20-1 0,0-41 16,1 41-16,-22 22 0,0-21 16,0 21-16,0-22 0,-21 22 0,21 0 15,-21 42 1,0 0-16,0 0 15,0 1-15,0-1 0,0 21 0,0-21 16,0 22-16,-21-1 16,21-21-16,0 21 0,0-20 0,0 20 15,0-21-15,0 0 0,0 0 0,21 22 16,1-43-16,-1 21 16,0-21-16,0 0 0,0 0 0,0 0 15,22 0-15,-22 0 0,21 0 0,1-21 16,-1 0-16,0-1 0,-21 1 15,22 0-15,-1-21 0,-21 21 0,0-22 16,1 1-16,-1 0 0,0-1 0,-21 1 16,0-43-1,0 43-15,0 21 0,-21-22 0,21 22 16,-21 21-16,-1-21 0,-20 21 0,21 0 16,0 0-16,0 0 0,-1 0 15,1 0-15,0 21 0,0 0 16,21 1-16,0-1 0,21 0 15,0-21-15,0 21 0,22-21 16,-22 0-16,21 0 0,1 0 0,-1 0 16,21 0-16,1 0 0,-22 0 15,22-21-15,-22 0 0,0 21 0,22-21 16,-43-1-16,21-20 0,1 21 16,-22 0-16,0 0 0,-21-1 0,0-20 15,0 21-15,0 0 0,0 0 16,0-1-16,0 1 0,0 0 15,0 0-15,-21 21 0,0 0 16,0 0-16,-1 0 16,1 21-16,0 0 0,21 0 0,-21 1 15,0 20-15,0-21 0,21 21 16,0 1-16,0 20 0,-22-20 0,22-1 16,0 21-16,0-20 0,-21-1 0,21 22 15,0-22-15,0 0 0,0-21 0,0 22 16,0-1-16,0-21 0,0 22 15,0-22-15,0 0 16,0-42 15,21 0-31,-21-1 0,22 1 16,-1 0-16,-21 0 0,21-21 0,0-1 16,0 22-16,0-21 0,1-1 15,-1 1-15,0 0 0,0 21 0,0-1 16,0 1-16,1 0 0,-1 0 15,0 21-15,0 0 0,-21 21 16,21-21-16,0 21 0,-21 22 0,0-22 16,0 0-16,0 21 0,0 1 15,0-22-15,0 21 0,0-21 16,0 0-16,0 22 0,22-22 0,-22 0 16,21 0-16,-21 0 0,21-21 15,-21 22-15,21-1 0,0-21 0,0 0 16,1 0-16,-1 0 0,21 0 15,-21 0-15,0 0 0,22-21 0,20-1 16,-42 1-16,22 0 16,-22-21-16,21 21 0,-21-22 0,1 1 15,-1 21-15,21-22 0,-42 1 0,21 21 16,0-21-16,-21 20 0,0 1 0,0 42 31,0 1-31,0-1 0,-21 0 16,0 21-16,21-21 0,-21 22 15,21-1-15,0-21 0,0 22 16,0-22-16,0 21 0,0-21 0,0 0 16,21 1-16,0-1 0,0 0 15,1-21-15,-1 0 0,21 21 16,0-21-16,-20 0 0,-1 0 0,21-21 16,-21 0-16,0 21 0,1-21 15,-1-1-15,0-20 0,21 21 0,-21-21 16,1-1-16,-22 22 0,21-21 15,0-1-15,0 1 0,-21 0 0,21 21 16,-21-1-16,0 1 0,0 0 16,0 0-16,-21 42 15,0 0 1,21 22-16,-21-22 0,21 21 0,-21 0 16,-1 1-16,1 20 0,21-20 15,-21 20-15,0-21 0,21 22 0,-21-1 16,0 1-16,21-1 0,0 22 0,-22-21 15,1-1-15,0 1 0,0 20 16,21-20-16,-21 63 16,0-85-16,21 22 0,0-1 0,-22 1 0,22-22 15,0 21-15,-21-20 0,21-1 16,0 0-16,0 1 0,0-22 0,0 0 16,-21 0-16,0-21 15,0 0-15,0 0 16,-1-21-16,1 0 0,-21-21 15,21 20-15,-22-20 0,1 0 0,0 21 16,-1-22-16,22 1 0,-21 0 0,21 20 16,0-20-16,21 21 0,0-21 15,0-1-15,0 22 0,0 0 16,0 0-16,21 0 0,0-1 0,0-20 16</inkml:trace>
  <inkml:trace contextRef="#ctx0" brushRef="#br0" timeOffset="150084.82">20532 4149 0,'-22'-21'0,"44"42"0,-65-85 15,43 22-15,-21 21 0,21-64 16,0 64-16,0 0 0,0 0 16,21-1-16,22 1 15,-22 0-15,21 21 0,0 0 0,1 0 16,20 0-16,-20 0 0,-1 0 0,0 21 16,1 0-16,-22 1 0,21 20 15,-21-21-15,-21 21 0,0 1 0,0-1 16,0 0-16,0 1 0,-21-1 15,0-21-15,0 22 0,-22-1 0,22-21 16,-21 0-16,21 0 0,-22 22 0,22-22 16,-21 0-16,21 0 15,0-21-15,-22 21 0,22 1 0,0-1 0,21 0 16,0 0-16,-21 0 0,21 0 16,0 1-16,0-1 15</inkml:trace>
  <inkml:trace contextRef="#ctx0" brushRef="#br0" timeOffset="150508.1">20489 5228 0,'0'0'0,"-21"21"16,42-21-1,0 0-15,1 0 16,-1 0-16,21 0 0,0 0 15,-20-21-15,-1 0 0,0 21 16,0-21-16,0 0 0,-21 0 0,0-1 16,0 1-16,-21 21 15,0 0-15,0 0 16,0 0-16,-1 0 0,-20 21 0,21-21 16,0 22-16,0-1 0,-1 0 0,1 0 15,21 0-15,0 0 16,0 1-1,21-22-15,1 0 16,-1 0-16,0 0 16,0 0-16,0-22 0,0 22 0,1-21 15,-22 0-15,0 0 0,0 0 16,0 0-16,0-1 16,0 1-16,-22 21 15,1 0-15,0 0 0,0 0 16,0 0-16,0 21 0,-1 1 15,22-1-15,-21-21 0,21 21 16</inkml:trace>
  <inkml:trace contextRef="#ctx0" brushRef="#br0" timeOffset="175544.47">1439 6456 0,'0'0'0,"-21"-21"0,-21 21 0,21-21 16,-1-1-16,22 1 15,-21 0-15,21 0 16,0 0-16,21 21 16,1-21-16,-1 21 0,21-22 15,0 22-15,1 0 0,20 0 0,-20 0 16,20 0-16,-21 0 0,22 22 15,-22-22-15,22 42 0,-22-21 0,-21 0 16,22 22-16,-22-1 0,0 0 16,-21 1-16,0-22 0,0 21 0,-21 0 15,0 1-15,-1-1 0,-20-21 16,0 22-16,-1-22 0,-20 21 16,21-21-16,-1 0 0,1 1 0,-22-22 15,22 21-15,21-21 0,-21 0 0,-22 0 16,43 0-16,21-21 15,0-1 1,0 1-16,21 0 0,0 0 16,0 0-16,22 21 0,-1-21 15,0 21-15,1 0 0,-1 0 0,22 0 16,-22 0-16,21 0 0,-20 0 16,-1 0-16,22 21 0,-22-21 0,0 21 15,-21 0-15,43 43 16,-43-43-16,-21 21 0,0-21 0,0 22 15,-21-1-15,-21 0 0,-1 1 16,22-1-16,-42-21 0,20 21 0,1-20 16,-22 20-16,22-21 0,0 0 15,-22 0-15,22-21 0,0 0 16,-1 0-16,1 0 0,21 0 0,-22-21 16,1 21-16,21-42 0,-43 0 15,43-1-15,0 22 0,0-21 16,21 21-16,0-1 0,0-20 15,0 21-15,21 0 0,0 0 0,0 21 16,22-22-16,-22 1 0,21 21 16,1-21-16,-1 21 0,0 0 15,22 0-15</inkml:trace>
  <inkml:trace contextRef="#ctx0" brushRef="#br0" timeOffset="176249.07">2476 6816 0,'0'0'0,"0"21"31,0 0-15,-21 0-16,0 0 0,21 1 0,-21-1 16,21 0-16,0 21 0,-21-21 15,21 1-15,-21-1 0,21 0 0,0 21 16,0-21-16,0 1 0,0-1 15,21 0-15,0 0 16,0-21-16,0 0 0,0 0 0,1 0 16,20 0-16,-21 0 0,21-21 15,1 0-15,-22 0 0,21-1 16,-21 1-16,22 0 0,-22 0 0,0 0 16,0 0-16,22-22 15,-22 22-15,-21 0 0,21 0 0,-21 0 0,0-1 16,0 1-16,0 0 15,-21 21 17,21 21-32,-21 0 15,21 1-15,-22-1 0,22 21 16,0 0-16,0 1 0,0-1 16,0 22-16,0-1 0,0 22 0,0-22 15,0 1-15,0 20 0,0 1 0,0-21 16,22 20-16,-22 1 0,42 63 15,-42-63-15,0-22 0,0 22 16,0-22-16,0 1 0,0-1 0,0 1 16,-21-1-16,21 1 0,-21-22 15,-22 22-15,22-22 0,0 0 16,0 1-16,-22-22 0,22 0 0,-21 0 16,0 0-16,-1 1 0,1-22 15,0 0-15,-22 0 0,-42-43 16,43 22-16,20 0 0,-20 0 0,21-22 15,-1 1-15,1 0 16,21-1-16,-22 1 0,22 0 0,0-22 0,0 1 16,0-1-16,21 1 0,0-1 15,0-20-15,0 20 0,0 1 16,21-1-16,0 1 0,21-1 0,1 22 0,-22-22 16,42 1-16,-20 20 0,84-84 15,-64 64-15,1 21 16,-1-22-16,1 1 0,-1-1 0,1 1 15,-1-1-15</inkml:trace>
  <inkml:trace contextRef="#ctx0" brushRef="#br0" timeOffset="176556.77">3408 6181 0,'0'0'0,"-21"0"0,-1 0 0,1 0 16,0 0-16,0 0 16,0 0-16,0 0 0,-1 21 0,1 0 15,21 21-15,-21-20 0,21 20 16,-21 21-16,0-20 0,21 20 0,-21 1 16,21-22-16,0 22 0,0-1 15,-22-21-15,22 1 0,0 20 0,-21-20 16,21-1-16,0-21 0,0 21 0,0-20 15,0 20-15,0-21 0,0 0 16,0 0-16,21-21 16,1 0-16,-1-21 15,0 21-15,0-21 0,0 0 16</inkml:trace>
  <inkml:trace contextRef="#ctx0" brushRef="#br0" timeOffset="176976.92">3514 6837 0,'0'0'0,"0"21"0,0 0 16,21-21 0,0 0-1,0 0-15,21 0 0,-20 0 16,-1-21-16,0 21 15,0-21-15,0 0 0,0 21 0,1-21 16,-1-1-16,-21 1 0,0 0 16,0 0-16,0 0 15,0 0-15,-21 21 0,-1 0 16,1 0-16,0 0 0,-21 21 16,21 0-16,-22 0 0,22 0 0,-21 0 15,21 22-15,-1-22 0,1 0 16,21 21-16,0-20 0,0-1 0,0 21 15,0-21-15,0 0 0,0 22 16,21-43-16,1 21 0,-1-21 16,0 0-16,0 0 0,0 0 15,22 0-15,-22 0 0,0 0 0,21 0 16,-21 0-16,22-21 0,-22 21 0,21-21 16,-21-1-16,1 1 0,20 0 15,-21-21-15,0-1 0,0 22 16</inkml:trace>
  <inkml:trace contextRef="#ctx0" brushRef="#br0" timeOffset="177212.8">3133 6604 0,'0'0'16,"-22"0"-16,44 0 15,-1 0-15,21-21 0,-21 21 16,22-21-16,-1 21 0,21-21 0,-20-1 16,20 1-16,1 21 0,-1-21 15,-20 0-15,20 0 0,-21 0 0,1 21 16,-22-22-16,0 22 0,-21-21 16,-42 21-1</inkml:trace>
  <inkml:trace contextRef="#ctx0" brushRef="#br0" timeOffset="177792.47">1630 6223 0,'0'0'0,"-21"0"15,21-21-15,-22 21 0,1 0 16,0 0-16,0 0 15,0 0-15,0 21 0,21 0 0,0 0 16,-43 191 0,43-148-16,0 20 0,0-20 15,0 20-15,0-20 0,0 21 16,0-1-16,0-20 0,-21 20 0,21-20 16,-21 21-16,21-43 0,-21 21 15,21-20-15,0-1 0,0 0 0,0-20 16,-21-1-16,21 0 15,0 0-15,21-42 32,-21 0-32,21 0 0,0-22 15,21 1-15</inkml:trace>
  <inkml:trace contextRef="#ctx0" brushRef="#br0" timeOffset="178930">4953 7112 0,'0'-21'47,"0"0"-31,0 42 62,0 0-78,0 0 16,0 0-1,0 1-15,0-1 16,-21-21-1,0 0-15,-1 0 16,1 0 0,21-21-16,0-1 0,-21 22 15,21-21-15,0 0 16,0 0-16,0 0 0,0 0 16,0-1-16,21 1 0,0 21 15,1 0 1,-1 0-16,0 0 0,0 0 15,0 21-15,-21 1 16,0-1-16,0 0 16,0 0-16,0 0 0,0 0 15,0 1-15,-21-1 16,0 0-16,0-21 16,21 21-16,-21-21 15,-1 0 1,22-21-1,0 0-15,0 0 0,0-1 16,0 1-16,0 0 16,0 0-16,0 0 0,0 0 15,22-1-15,-1 1 0,0 21 16,0 0-16,0 0 16,0 0-16,1 0 0,-1 21 15,-21 1-15,0-1 0,21 0 0,-21 0 16,0 0-16,0 22 0,0-1 15,-21-21-15,-22 21 0,22 1 0,-21-22 16,21 21-16,-22-21 0,-20 43 16,21-43-16,20 0 0,-20-21 15,21 21-15</inkml:trace>
  <inkml:trace contextRef="#ctx0" brushRef="#br0" timeOffset="179840.26">6562 6625 0,'21'-21'0,"-42"42"0,63-42 0,-42 0 0,0 0 15,21 21-15,-21-21 0,0-1 16,0 1-16,0 0 0,0 0 16,-21 21-16,0 0 0,-22 0 15,1 0-15,0 0 0,-22 0 0,22 21 16,-22 0-16,22-21 0,0 21 16,-1 1-16,1-1 0,0 0 15,21 0-15,-1 0 0,1 0 0,21 1 16,0-1-16,0 0 0,21 0 15,-21 0-15,43 0 0,-22 1 16,21-1-16,-21 0 0,22 0 0,-1 0 16,0 0-16,1 1 0,-1-1 0,0 0 15,1 0-15,-1 0 0,0 22 16,-42-1-16,0-21 0,0 0 16,0 0-16,-21 1 0,-42 20 15,20-21-15,1 0 0,0 0 16,-22-21-16,1 22 0,20-22 15,-20 0-15,-1 0 0,22 0 0,0 0 16,-1 0-16,1 0 0,21 0 0,-21-22 16,20 1-16,1 0 0,21 0 15,0 0-15,0-22 0,0 22 16,21 0-16,1 0 0,-1 0 0,21-22 16,0 22-16,-20 0 0,41 0 15,-21 0-15</inkml:trace>
  <inkml:trace contextRef="#ctx0" brushRef="#br0" timeOffset="180363.96">6900 6287 0,'0'0'15,"-21"0"-15,0 0 0,0 0 0,0 0 16,21 21-16,-22 0 15,22 0-15,-21 21 0,21 1 0,0-1 16,0 64-16,0-64 0,-21 1 16,21 20-16,0-21 0,0 22 15,-21-22-15,21 1 0,0-1 16,0 0-16,0 1 0,0-22 0,0 21 16,0-21-16,0 22 0,-21-22 15,21 0-15,-21 0 0,-1 0 16,22 0-16,-21-21 15,0 0 1,21-21-16,0 0 0,0-21 16,0 21-16,0-22 0,42-20 15,-20 42-15,-1-22 0,0 1 16,21 0-16,-21-1 0,22 22 0,-1-21 16,0 21-16,1-1 0,-1 1 0,43 0 15,-43 21 1,-21 0-16,22 21 0,-22 0 0,0 1 15,0-1-15,-21 0 0,0 0 0,0 21 16,0-20-16,0-1 0,0 21 0,-21-21 16,0 43-16,0-43 15,-1 0-15,1 0 0,0 0 0,0 1 16,0-1-16,21 0 0,-21-21 16,42 0 15,0-21-31,0 0 0,0-1 0</inkml:trace>
  <inkml:trace contextRef="#ctx0" brushRef="#br0" timeOffset="180784.77">7599 6731 0,'0'-21'15,"0"0"-15,-21 21 16,-1 0-16,1 21 15,0-21-15,0 21 16,0 43-16,21-43 16,0 0-16,-21 0 0,-1 21 0,22-20 0,-21-1 15,21 21-15,0-21 0,0 0 16,0 1-16,0-1 0,0 0 16,0 0-16,43 0 15,-22 0-15,0-21 0,0 0 16,0 0-16,43-21 0,-43 21 15,0-21-15,21 0 0,-20 0 0,-1 0 16,0-1-16,0 1 0,-21 0 16,0 0-16,0 0 0,0-22 15,0 22-15,0-21 0,0 0 0,-21 20 16,0 1-16,0-21 0,-22 21 0,1 21 16,21-21-16,-22 21 0,22 0 0,-21 0 15,21 0-15,0 0 0,-1 21 0,1-21 16,21 21-16,0 0 15,0 0-15,0 0 0,0 1 0,0-1 16,0 0-16,0 0 0,0 0 16,43-21-16,-22 0 0</inkml:trace>
  <inkml:trace contextRef="#ctx0" brushRef="#br0" timeOffset="181192.67">8022 6731 0,'-42'-85'31,"42"64"-31,21 21 32,0 21-17,0 1-15,0-1 0,1 21 0,-1-21 16,0 0-16,0 22 0,-21-22 15,0 21-15,21-21 0,-21 1 0,0 20 16,21-21-16,-21 0 0,0 0 0,0 1 16,0-1-16,0 0 0,0 0 15,0 0-15,-21-21 0,0 0 16,21-21 0,0 0-1,0 0-15,0 0 16,0-1-16,0 1 0,0 0 0,0-21 15,0 21-15,21-1 0,0-20 0,1 21 16,-22-21-16,42-1 16,-21 1-16,0 21 0,-21 0 0,21-1 15,1 1-15,-1 0 0,0 0 0,0 21 16,0-21-16,0 0 0</inkml:trace>
  <inkml:trace contextRef="#ctx0" brushRef="#br0" timeOffset="181512.48">8848 6138 0,'0'-21'0,"-22"21"47,22 21-47,-21 1 0,21-1 16,-21 0-16,21 21 0,0 1 0,0-1 15,-21 0-15,21 1 0,-21 20 0,21-21 16,0 1-16,0 20 0,-21-20 16,21-1-16,-22 0 0,22 43 15,0-64-15,0 21 0,0-20 16,0-1-16,0 0 0,0 0 16,0 0-16,0 0 0,22-21 0,-1 0 15,0 0-15,0 0 0,0 0 16,0 0-16,1 0 0,-1-21 15,0 21-15,0-21 0,0 0 0,22 0 16,-22 0-16</inkml:trace>
  <inkml:trace contextRef="#ctx0" brushRef="#br0" timeOffset="181713.88">8657 6498 0,'0'0'0,"-21"0"0,0 0 15,42 0 17,0 0-32,0 0 0,0 0 15,22 0-15,-22 0 0,21 0 0,-21 0 16,22 0-16,-22 21 0,21-21 16,1 0-16,-22 0 0,42 0 15</inkml:trace>
  <inkml:trace contextRef="#ctx0" brushRef="#br0" timeOffset="181976.73">9715 6816 0,'0'63'31,"0"-42"-15,0 1-16,0-1 16,0 0-16,0 0 0,-21 0 0,0 0 15,0 1-15,0-1 0,0 0 0,-1 0 16,1 0-16,21 0 0,-21 1 0,0-1 16,0-21-16,0 21 0,-1-21 15</inkml:trace>
  <inkml:trace contextRef="#ctx0" brushRef="#br0" timeOffset="182436.47">10499 6668 0,'0'0'16,"0"-22"-16,0 1 0,0 0 16,0 42 15,0 0-31,0 1 0,0-1 16,0 21-16,0-21 0,0 0 0,-22 22 15,22-22-15,-21 0 16,21 0-16,-21 0 0,21 1 0,0-1 15,0 0-15,0 0 0,0 0 0,0 0 16,0-42 15,21 0-15,-21 0-16,21 21 0</inkml:trace>
  <inkml:trace contextRef="#ctx0" brushRef="#br0" timeOffset="182797.53">10541 6265 0,'0'0'0,"-21"-42"0,0 21 0,-1 21 16,1-21-16,0 21 0,0 0 0,0 0 15,0 0-15,-22 0 0,22 21 0,0-21 16,0 21-16,21 0 16,0 0-16,-21 1 0,21-1 0,0 0 15,0 0-15,0 0 0,21-21 0,0 21 16,0-21-16,0 0 0,0 22 15,22-22-15,-22 0 0,21 0 0,-21 0 16,22-22-16,-22 22 0,0-21 0,0 0 16,0 21-16,1-21 0,-22 0 15,0 0-15,0-1 0,0 1 0,0 0 16,0 0-16,-22 0 0,-20-22 16,21 43-16,-21 0 0,20 0 15,1 0-15,-21 0 0,21 0 16,0 0-16,-1 22 0,1-1 0,0 0 15,21 0-15,0 0 0,0 22 16,0-1-16,0-21 0,0 21 0,0 1 16,0-1-16,0-21 0,21 22 0,0-22 15,1 21-15,-1-21 0</inkml:trace>
  <inkml:trace contextRef="#ctx0" brushRef="#br0" timeOffset="183272.45">10922 6604 0,'0'0'0,"-21"0"15,0 21-15,-1 0 0,22 1 16,0-1-16,-21 0 0,21 0 16,-21 0-16,21 0 0,0 1 0,0-1 15,0 0-15,0 0 0,0 0 0,0 0 16,-21 1-16,21-1 15,0 0-15,-21-21 16,0 0 15,21-21-31,0 0 0,0-1 16,0 1-16,0 0 0,0 0 0,21-21 16,-21 20-16,21-20 0,21 0 15,-21-1-15,1 1 0,20 0 16,0-1-16,1 1 0,-1 21 0,21 0 15,-20 21-15,-1 0 0,22 0 0,-22 0 16,0 21-16,1 0 0,-1 0 16,-21 22-16,0-1 0,22 21 15,-22-20-15,-21-1 0,0 0 16,0-20-16,0 20 0,0-21 0,0 21 16,-21-20-16,-1-1 0,1 0 15,0-21-15,21 21 0,-21-21 0,0 0 0,0 0 16,21-21 15,0 0-31,21 0 0,0-1 16</inkml:trace>
  <inkml:trace contextRef="#ctx0" brushRef="#br0" timeOffset="183520.46">11980 6117 0,'0'0'0,"0"21"31,-21-21-31,0 22 0,21 20 0,-21-21 16,21 21-16,-21-20 15,-1 41-15,22-21 0,-21 43 16,21-21-16,-21-22 0,21 0 0,-21 1 16,21-1-16,0-21 0,0 21 0,0 1 15,0-22-15,0 0 16,0 0-16,0 0 0,21 1 15,0-22-15,0 0 0,1 0 16,-1 0-16,0-22 0</inkml:trace>
  <inkml:trace contextRef="#ctx0" brushRef="#br0" timeOffset="183736.86">11620 6541 0,'0'0'0,"-21"0"0,0 0 16,42 0 15,0 0-31,1 0 0,-1 21 0,0-21 16,21 0-16,1 0 0,20 0 16,-21 0-16,1 0 15,-1 0-15,0 0 0,1 0 0,20 0 0,-20 21 16,-1-21-16</inkml:trace>
  <inkml:trace contextRef="#ctx0" brushRef="#br0" timeOffset="184011.12">12742 6900 0,'-42'0'16,"42"-21"-1,0 0 1,0 0-16,0 0 16,0 42 15,0 0-31,0 0 0,0 0 16,0 22-16,0-22 0,0 0 0,-21 21 15,-22-20-15,22 20 0,0-21 0,-21 21 16,-1-20-16,1-1 0,0 21 15,-1-42-15,1 21 0,21 0 16,-21-21-16</inkml:trace>
  <inkml:trace contextRef="#ctx0" brushRef="#br0" timeOffset="185328.22">13652 6943 0,'0'-21'32,"0"-1"-17,0 1-15,0 0 0,22 0 0,-1 0 16,-21-22-16,0 22 0,21-21 15,0-22-15,-21 22 0,21-21 16,0 20-16,-21-20 0,0 20 0,22 1 16,-1 0-16,0-1 0,-21 1 15,0 21-15,0 0 0,21 0 0,-21-1 16,0 44 0,0-1-16,-21 0 15,21 21-15,-21-21 0,21 43 0,-21-22 16,21 1-16,-22 20 0,22 1 15,-21 41-15,21-62 0,0 20 16,0-20-16,0-1 0,0-21 0,0 21 16,0-20-16,0 20 0,0-21 15,0 0-15,0 0 0,0 1 16,21-22-16,1 0 0,-1 0 16,21 0-16,-21 0 15,0-22-15,1 1 0,20 21 16,0-21-16,-21 0 0,22 0 0,-1-22 15,0 22-15,-20-21 0,20 21 16,0-22-16,-21 22 0,1-21 16,-1 21-16,0 0 0,0-1 0,-21 1 0,0 42 47,0 1-47,0-1 0,-21 0 15,0 0-15,21 21 0,0-20 0,0-1 16,0 0-16,0 0 0,0 21 15,0-20-15,0-1 0,0 0 16,0 0-16,21 0 0,0-21 16,0 0-16,0 0 15,1 0-15,-1 0 0,0 0 0,0 0 16,0 0-16,-21-21 0,21 0 16,-21 0-16,0 0 15,0-1-15,-21 1 0,0-21 0,0 21 16,0 0-16,0-1 0,-1 1 0,22 0 15,0 0-15,-21 0 16,21 0-16,0-1 0,21 1 16,1 0-16,-1 21 0,21-21 15,-21 21-15,22 0 0,-1 0 16,0 0-16,1 0 0,-1 0 0,0 0 16,1 0-16,-1 0 0,0 21 0,1 0 15,-1 0-15,0 1 0,1 41 16,-22-42-16,0 22 0,0-22 15,-21 0-15,0 0 0,0 21 0,0-20 16,0-1-16,0 0 0,0 0 16,0 0-16,-21-21 0,21 21 0,-21 1 15,0-22-15,-1 0 0,22 21 16,-21-21-16,0 0 16,21-21-1,0-1 1,0 1-16,0 0 0,0 0 15,21 0-15,-21 0 0,43-22 0,-22 22 16,0-21-16,21-1 0,1 1 0,-22 0 16,21-1-16,0 1 0,22 21 15,-22-21-15,1 42 0,-1-22 0,0 22 16,1 0-16,-1 0 0,0 22 16,1-1-16,-22 21 0,21-21 0,-21 22 15,0-1-15,-21 0 0,0-21 16,0 22-16,0-1 0,0-21 0,0 22 0,-21-1 15,0-21-15,0 0 16,0 0-16,0 1 0,-1-22 16,1 21-16,0-21 0,21 21 0,-21-21 15,42 0 17,0 0-32,22 0 0</inkml:trace>
  <inkml:trace contextRef="#ctx0" brushRef="#br0" timeOffset="186012.83">16573 6752 0,'0'0'0,"0"-21"0,0 0 0,-21 0 16,0 21-16,-21 0 16,21 0-16,-22 0 0,1 0 0,-43 0 15,43 21-15,0-21 0,-1 42 16,1-21-16,0 1 0,20-1 15,-20 0-15,21 0 0,0 21 0,0-20 16,-1-1-16,22 0 0,0 0 0,0 21 16,22-42-16,20 0 15,-21 22-15,21-22 16,1 0-16,-1 0 0,0 0 0,1 0 16,20-22-16,-20 1 0,-1 21 0,0-21 15,-21 0-15,22 0 0,-1 0 16,-21-22-16,0 22 0,1 0 0,-22 0 15,0-22-15,21 22 0,-21 0 0,21 21 16,-21-21-16,0 42 31,0 0-31,0 0 0,-21 1 16,21 20-16,-21-21 0,21 21 16,-22-20-16,1 20 0,0 0 0,21 1 15,-21-1-15,0 0 0,0 1 16,21 20-16,0 1 0,0-22 0,-22 21 15,22 1-15,0-1 0,-21 1 16,21-22-16,0 22 0,0-1 0,0 1 16,0-1-16,0 1 0,-21-1 0,21 22 15,0-22-15,-21 1 0,21-22 0,0 22 16,-42 42-16,20-64 16,22 0-16,-21 1 0,0-1 0,0-21 15,21 21-15,-21-42 0,0 22 0,-1-22 16,1 0-16,0 0 0,0 0 15,21-22-15,-21 1 0,0 0 16,-1-21-16,1 21 0,0-22 16,0-20-16,0 20 0,0-20 0,-1-1 15,22-20-15,-21-1 0,0 22 0,21-22 16,0 21-16,0-20 0,0 20 16,0 22-16,21-22 0,0 22 0,22 0 15,-22-1-15,21 1 0,1 0 0,-22 21 16,21-22-16,0 22 0,1 0 15,-1 0-15,0-22 0,1 22 16,-1 0-16,0 0 0</inkml:trace>
  <inkml:trace contextRef="#ctx0" brushRef="#br0" timeOffset="186223.71">17378 6922 0,'0'0'0,"21"0"16,-21 21 0,0 0-16,0 0 0,0 0 15,0 0-15,-21 1 0,21-1 0,-21 0 16,-1 0-16,22 21 0,-21-20 16,0-1-16,0 0 0,0 0 15,0-21-15,-1 0 0</inkml:trace>
  <inkml:trace contextRef="#ctx0" brushRef="#br0" timeOffset="187704.46">18859 6943 0,'0'21'0,"0"0"31,22-21-31,-1 0 0,21-21 16,-21 0-16,0 21 0,1-21 15,20-1-15,-21 1 0,21 0 16,1 0-16,-22-21 0,21-1 16,-21 22-16,1-21 0,20-1 0,-21 1 15,0 0-15,0-1 0,-21 22 0,0-21 16,0 21-16,0 0 0,0-1 15,-21 22 1,0 0 0,0 43-16,21-22 0,-21 21 0,0-21 15,-1 43-15,1-22 0,0 1 0,0 20 16,0 1-16,21-1 0,-21 1 16,-1 20-16,1-20 0,21 20 0,-21 1 15,21 0-15,-21 21 0,0-22 16,0 1-16,21 0 0,-22 20 0,1-20 15,0 0-15,0-1 0,0 1 16,0 0-16,-1-22 0,22 22 0,-21-22 16,21-20-16,0 20 0,0-20 0,0-1 15,0 0-15,0-21 0,21 1 0,1-1 16,-1-21-16,0 0 0,21 0 16,1 0-16,-22-21 0,21-1 0,22 22 15,-22-42-15,0 21 0,1 0 0,20-22 16,-21 1-16,22 0 0,-22-1 15,1 1-15,-1-21 0,-21-1 0,21 22 0,-42-22 16,0-20-16,0 20 16,0 1-16,0-1 0,0 1 0,-21-22 15,-21 21-15,21 1 0,-22-1 0,1 1 16,0-1-16,-1 22 0,1 0 16,21-1-16,-21 1 0,20 21 0,-20 0 15,21 0-15,0-1 0,21 1 16,0 0-1,21 21 1,0-21-16,0 21 0,0-21 0,22 0 16,-1 21-16,0-22 0,22 1 15,-22 0-15,22 0 0,-1 0 16,-20-22-16,20 22 0,-21 0 0,22-21 16,-22-1-16,1 1 0,-1 21 15,0-21-15,-21-1 0,1 1 0,20 0 16,-21 20-16,-21-20 0,21 21 0,-21-21 15,0 20-15,21 1 0,-21 0 16,0 0-16,-21 21 16,0 21-1,0 0-15,21 0 0,-21 1 16,0 20-16,21 0 0,-22 1 0,1 20 16,21-21-16,0 1 0,-21-1 15,21 0-15,-21 1 0,21-1 16,0-21-16,0 22 0,0-22 0,0 21 0,0-21 15,0 0-15,21 1 16,0-1-16,0-21 0,1 0 16,-1 0-16,0 0 0,0 0 0,0 0 15,22 0-15,-22-21 0,0 21 0,21-22 16,-21 1-16,22 0 0,-22 0 16,21-21-16,1 20 0,-22 1 0,0 0 15,0-21-15,0 21 0,0-1 0,-21 1 16,0 0-16,0 0 15,0 0-15,-21 21 0,0 0 16,0 0-16,0 0 0,0 0 0,-1 0 16,1 21-16,0 0 15,21 0-15,-21 0 0,21 1 0,-21-1 16,21 21-16,0-21 0,0 0 0,0 1 16,0-1-16,0 0 0,21-21 15,0 21-15,0 0 0,0-21 0,1 21 16,-1-21-16,0 0 0,21 0 0,-21 0 15,1 0-15,20 0 0,21 0 16,-20 0-16,-22-21 0,21 0 16,-21 0-16,22 0 0,-22 0 15,0-1-15,21-20 0,-42 21 16,22-21-16,-22-1 0,0 22 0,0-21 16,0-1-16,0 22 0,-22-21 0,1 21 15,0 21-15,0-21 0,0 21 16,-22 0-16,22 0 0,-21 0 0,21 0 15,-22 21-15,22-21 0,-21 21 0,21 0 16,0 21-16,-1-20 0,1-1 16,21 0-16,0 21 0,0 1 15,0-22-15,0 0 0,0 0 0,21 0 16,1 0-16,20-21 0,-21 22 16,21-22-16,-20 0 0</inkml:trace>
  <inkml:trace contextRef="#ctx0" brushRef="#br0" timeOffset="188444.54">21526 6541 0,'0'0'16,"-21"0"-16,0-22 0,0 22 0,-21-21 15,20 21-15,1 0 0,0 0 0,-21 0 16,21 21-16,-1 1 0,-20-1 15,21 0-15,0 21 0,0-21 0,-1 22 16,1-22-16,0 21 0,21-21 0,0 1 16,0 20-16,0-21 0,0 0 15,0 0-15,0 1 0,0-1 16,0 0-16,21-21 0,0 0 16,1 0-16,-1 0 0,0 0 15,0 0-15,0 0 0,0 0 0,1 0 16,-1-21-16,0 0 0,0-1 15,0 1-15,0 0 0,1 0 0,-1-21 16,0 20-16,-21-20 0,21 21 0,0-21 16,0 20-16,-21 1 0,0 0 15,0 42 17,-21 0-32,21 1 0,-21 20 15,21-21-15,-21 0 0,21 22 0,-21-22 16,21 21-16,0-21 0,0 0 0,0 22 15,0-22-15,0 0 0,0 0 16,21 0-16,0-21 0,0 0 16,0 22-16,1-22 0,-1 0 0,0 0 15,21 0-15,-21 0 0,1 0 16,20-22-16,-21 22 0,21-21 0,-20 0 16,-1 0-16,21 0 0,-21 0 0,0-22 15,22 1-15,-22 0 16,0-1-16,0-20 0,0 20 0,1-20 15,-1-1-15,0 22 0,0-21 0,-21 20 16,21 1-16,-21 0 0,21 20 16,-21 1-16,0 0 0,0 0 0,0 42 31,-21 0-31,0 0 0,0 22 16,0-1-16,0 0 0,-1 22 0,1-22 15,0 22-15,0-22 0,21 22 16,0-22-16,-21 0 0,21 1 0,0-1 15,0 0-15,0 1 0,0-22 0,0 0 16,0 0-16,0 0 0,0 0 16,21 1-16,0-22 0,0 0 15,0 0-15,1 0 16,-1 0-16,0-22 0,0 1 0</inkml:trace>
  <inkml:trace contextRef="#ctx0" brushRef="#br0" timeOffset="188664.42">21950 6562 0,'0'0'0,"-21"0"0,-1 0 0,1 0 0,42 0 31,1 0-31,-1 0 16,0 0-16,0 0 0,0 0 0,0 0 15,22 0-15,-22 0 0,21 0 16,1 0-16,-22 0 0,21 0 16,-21 0-16,22 0 0,-22 0 0,21 0 15</inkml:trace>
  <inkml:trace contextRef="#ctx0" brushRef="#br0" timeOffset="188856.31">23029 6773 0,'-21'106'16,"0"-63"-1,0-22-15,0 0 0,-22 0 0,22 21 16,-21-20-16,21-1 0,-22 21 16,1-21-16,0 0 0,20 22 0,-20-22 15,0 0-15,-22 0 0,22 0 0,0 1 16,-22 20-16</inkml:trace>
  <inkml:trace contextRef="#ctx0" brushRef="#br0" timeOffset="190981.09">9419 9123 0,'0'0'0,"21"0"0,0 0 16,1-21-16,-1 0 0,0 21 16,0-22-16,0 1 0,22 0 0,-22-21 15,-21 21-15,0-1 0,0 1 0,0-21 16,0 21-16,-21-22 0,-1 22 16,1-21-16,-21 21 0,0 0 0,-1-1 15,1-20-15,-22 42 0,1-21 0,21 21 16,-22 0-16,1 0 0,20 0 15,-20 21-15,20-21 0,1 21 0,0 22 16,21-22-16,-22 21 0,22 22 16,21-22-16,0 0 0,0 22 15,0-22-15,0 0 0,0 1 0,21-22 16,0 21-16,1-21 0,-1 1 0,0-1 16,21 0-16,-21-21 0,22 0 15,-1 0-15,0 0 0,-20 0 0,20 0 16,0-21-16,1 0 0,-1-1 0,0 1 15,1-21-15,-1 21 0,0-22 16,-21 1-16,22 0 0,-1-1 0,-21-20 16,0 21-16,1-22 0,-1 22 0,-21-22 15,0 1-15,0 20 0,0-20 16,0 21-16,0-1 0,0 1 16,0 0-16,-21 20 0,21 1 0,-22 21 15,22 21-15,-21 1 16,0-1-16,21 21 0,-21 0 0,21 1 15,0 20-15,0-20 0,0 20 0,0 1 16,0-1-16,0-21 0,0 22 16,0-22-16,0 22 0,0-22 0,0-21 15,21 22-15,0-22 0,0 0 16,1 0-16,-1 0 0,0-21 16,21 0-16,-21 0 0,22 0 0,-22 0 15,21 0-15,-21-21 0,22 0 0,41-43 16,-62 43-16,-1-21 15,0 0-15,0 20 0,0-20 16,-21 0-16,0 21 0,0-22 0,0 22 16,0-21-16,0 63 31,0 0-31,-21 0 0,21 22 0,0-22 16,-21 21-16,21 0 0,-21-20 0,21 20 15,0 0-15,0-21 0,0 22 16,0-22-16,0 0 0,21 0 0,0 0 15,0 1-15,0-22 0,22 0 16,-22 0-16,0 0 0,21 0 0,-20 0 16,-1 0-16,0 0 0,42-22 15,-41 1-15,-1 0 0,0 0 16,0 0-16,0-22 0,-21 22 0,0-21 16,21 0-16,-21-1 0,0 1 15,0 0-15,0-1 0,-21 1 0,0 0 16,0 20-16,0-20 0,-22 21 0,22 0 15,0 21-15,-21 0 0,-1 0 0,22 0 16,-21 21-16,21 0 0,0 0 16,-22 43-16,22-22 0,21-21 15,0 22-15,0-1 0,0 0 0,0-21 16,21 22-16,0-22 16,1 0-16,-1 0 0,21 0 0,-21 1 15,22-22-15,-22 0 0,21 0 0,-21 0 16,22 0-16,20 0 15,-21 0-15,-20-22 0,-1 1 0,21 0 16,-21 0-16,0 0 0,22 0 0,-22-22 16,0 22-16,0-21 0,0-1 0,1 22 15,-1-21-15,0-43 16,0 64-16,-21 0 0,0 0 0,0 0 16,0 42-1,0 0-15,0 21 16,0-21-16,0 22 0,0-1 15,0 43-15,0-43 0,0 0 16,0-20-16,0 20 0,0-21 0,21 0 16,0 0-16,-21 1 0,22-1 15,-1-21-15,0 0 0,21 0 0,-21 0 16,22 0-16,-22 0 0,21 0 0,1 0 16,-22 0-16,21-21 0,-21-1 15,22 1-15,-22 0 0,0 0 0,0 0 16,0-22-16,0 22 0,1-21 0,-22 0 15,0-1-15,0 1 16,0 21-16,0 0 0,0 42 31,0 21-31,-22-21 0,22 22 0,0-1 16,0-21-16,0 21 0,0 1 0,0-1 16,0-21-16,0 0 0,0 22 15,0-22-15,22 0 0,-1-21 0,-21 21 16,42-21-16,-21 0 0,0 0 0,22 0 15,-22 0-15,21 0 0,-21 0 16,22 0-16,-1-21 0,-21 0 0,22 21 16,-22-21-16,0-22 0,21 22 15,-21-21-15,-21 21 0,22-22 0,-22 1 0,0-21 16,21 20-16,-21 1 16,0-22-16,0 22 0,0-21 0,0 20 15,0 1-15,0-43 0,0 64 16,0 0-16,0 0 0,0 42 15,0 0-15,0 21 16,0-20-16,0 20 0,0 21 0,0-20 16,0-1-16,0 22 0,0-1 0,-21-21 15,21 1-15,-22 20 16,22-20-16,0-1 0,0-21 0,0 21 16,0-20-16,-21-1 0,21 0 0,0 0 15,-21 0-15,21-42 31,0 0-31,0 0 16,0 0-16,0-22 0,21 22 16,-21-21-16,43 21 0,-22-22 0,0 1 15,21 21-15,-21-22 0,22 22 16,-1 0-16,-21 21 0,64 0 16,-64 0-16,0 0 0,0 21 0,1 22 15,-1 20 1,-21-42-16,0 22 0,0-1 0,0-21 15,-21 21-15,-1-20 0,1 20 0,-21-21 16,0 0-16,-1 0 0,-41 22 16,41-22-16,22 0 0,-21-21 15,21 21-15,-1-21 0,1 0 0,0 0 16,0 0-16,21-21 16,0 0-16,0 0 15,21 0-15,0-1 0,0 1 16,1 0-16</inkml:trace>
  <inkml:trace contextRef="#ctx0" brushRef="#br0" timeOffset="191224.95">12700 8340 0,'0'0'0,"0"42"31,0-21-31,0 22 0,-21-1 16,0-21-16,-1 21 0,22 1 15,0 20-15,-21-20 0,0 20 0,21-21 16,0 1-16,-21 41 16,21-41-16,0-1 0,0 0 15,0-20-15,0-1 0,0 0 0,0 0 16,0 0-16,0 0 0,21-21 16,0-21-1,0 0-15,1 21 0,20-21 16</inkml:trace>
  <inkml:trace contextRef="#ctx0" brushRef="#br0" timeOffset="191556.76">12975 8805 0,'0'22'0,"0"-44"0,0 65 0,0-22 16,21-21-1,0 0-15,1 0 16,-1 0-16,0 0 0,0 0 15,0 0-15,0-21 0,1 21 0,-1-21 16,0 21-16,-21-22 16,21 1-16,-21 0 0,21 0 0,-21 0 15,0 0-15,0-1 0,-21 22 16,0 0-16,-21 0 16,20 0-16,1 22 0,-21-1 15,21 0-15,-22 0 0,22 21 0,0 1 16,0-1-16,0-21 0,21 22 0,-21-22 15,21 21-15,0-21 0,0 0 16,21 22-16,0-43 0,0 21 16,0-21-16,0 0 0,1 0 0,41 0 15,-21 0-15,1 0 0,-1 0 16</inkml:trace>
  <inkml:trace contextRef="#ctx0" brushRef="#br0" timeOffset="191839.6">14457 9059 0,'0'22'0,"-21"-22"16,-1 0-16,1 0 0,21 21 15,-21-21-15,0 21 0,0 0 16,0-21-16,-1 21 0,1 0 0,0 1 16,0-1-16,0 0 0,0-21 0,-1 21 15,-20 21-15,21-42 0,0 22 16,0-22-16,-1 21 0,1-21 16,0 0-16,0 0 0</inkml:trace>
  <inkml:trace contextRef="#ctx0" brushRef="#br0" timeOffset="192262.36">15748 8573 0,'0'0'0,"0"-22"16,-21 1 0,0 21-1,-1 0-15,1 0 0,0 0 0,-21 0 16,21 0-16,-1 0 0,1 21 15,0 22-15,-21-22 0,21 0 0,-1 21 16,1 1-16,0-1 0,0 0 16,0 22-16,21-22 0,0 1 0,0-1 15,0-21-15,0 21 0,0-20 16,21-1-16,0 0 0,21 0 0,-20 0 16,20 0-16,-21-21 0,21 0 0,1 0 15,-1 0-15,0 0 0,1 0 16,-1-21-16,0 21 0,1-21 0,-1 0 15,0 0-15,1-22 0,20-20 16</inkml:trace>
  <inkml:trace contextRef="#ctx0" brushRef="#br0" timeOffset="192702.1">16298 8488 0,'0'-64'0,"0"128"0,0-170 0,0 64 0,0-1 16,0 1-16,0 21 0,0 0 0,-21 42 31,0 21-31,21-21 0,-21 22 15,0-1-15,21 22 0,-22-22 16,22 0-16,-21 1 0,21 20 0,-21-21 16,21 22-16,-21-22 0,0 43 15,21-64-15,-21 21 0,21-20 16,-22 20-16,22-21 0,-21 0 16,21-42 15,0 0-31,0 0 0,21 0 15,1-1-15,-1-20 0,21 0 16,-21 21-16,0-22 0,22 1 0,-1 0 16,0-1-16,1 22 0,-1-21 0,0 21 15,43-1-15,-43 22 16,-20 0-16,20 0 0,-21 22 16,0-1-16,0 0 0,1 21 0,-22-21 15,0 22-15,0-1 0,0 0 0,0-20 16,0 20-16,0 0 15,-22-21-15,1 22 0,0-22 0,21 0 0,-21 0 16,0 0-16,21 1 0,21-22 47,0-22-47,0 1 0,0 21 16,22-21-16</inkml:trace>
  <inkml:trace contextRef="#ctx0" brushRef="#br0" timeOffset="193132.37">17293 8636 0,'0'-42'15,"0"84"-15,-21-105 0,0 63 0,0 0 0,-1 0 16,1 0-16,0 0 0,-21 0 0,21 0 16,-22 21-16,22 0 0,-21 0 0,21 0 15,-43 22 1,43-1-16,0-21 0,0 21 0,-1-20 0,22 20 15,0-21-15,0 0 0,0 22 0,0-22 16,0 0-16,22 0 16,-22 0-16,21-21 0,0 0 15,21 0-15,-21 0 0,22 0 16,-1 0-16,-21-21 0,0 0 16,22 0-16,-22 0 0,0-1 0,0 1 15,-21-21-15,21 21 0,-21-22 0,22 1 16,-22 21-16,0-21 0,0 20 0,0 1 15,0 0-15,0 42 32,0 0-32,0 22 0,0-22 15,0 21-15,0-21 0,0 22 0,0-22 16,0 0-16,0 21 16,0-20-16,0-1 0,21 0 0,0 0 15,0 0-15,0 0 0,0-21 16,1 0-16,-1 0 0,0 0 0,0 0 15,0 0-15,0 0 0,-21-21 16</inkml:trace>
  <inkml:trace contextRef="#ctx0" brushRef="#br0" timeOffset="193476.17">17547 8742 0,'0'-42'16,"0"84"-16,0-106 0,0 43 0,0 0 15,0 0-15,21 0 0,0 0 16,1 21-16,-1-22 0,21 22 0,-21 0 15,0 0-15,22 0 0,-22 0 16,21 0-16,-21 0 0,1 0 0,20 0 16,-21 22-16,0-1 0,-21 0 0,21 0 15,-21 21-15,0-20 0,0 20 16,0-21-16,0 21 0,0 1 0,0-22 16,0 21-16,0-21 0,-21 1 0,0 20 15,21-21-15,-42 0 16,21-21-16,-1 0 0,22-21 31,0 0-31,0 0 16,0 0-16,0-1 15,22-20-15,-22 21 0,21 0 0,0-22 16,0 22-16,0-21 0,0 21 0,1-22 16,20 22-16,-21 0 0,0 0 0,0 0 15,1 21-15,20-21 0,-21 21 16</inkml:trace>
  <inkml:trace contextRef="#ctx0" brushRef="#br0" timeOffset="193764.09">18457 8954 0,'0'21'0,"0"0"16,0 0-16,0 0 15,0 0-15,0 1 0,0-1 16,0 0-16,0 0 0,0 0 16,0 22-16,0-22 0,0 0 0,0 0 0,0 0 15,-21 0-15,0 1 0,0-1 16,0 0-16,-1-21 15,-41 21-15,42-21 16</inkml:trace>
  <inkml:trace contextRef="#ctx0" brushRef="#br0" timeOffset="194496.69">19854 8213 0,'0'0'0,"21"-21"16,-21-1-16,0 1 0,0 42 31,0 22-31,0-22 15,0 21-15,0 1 0,0-1 16,0 0-16,-21 1 0,21-1 16,-21 0-16,0-21 0,21 22 0,-21-1 15,0-21-15,21 22 0,-22-22 0,22 21 0,0-21 16,-21 0-16,21 22 16,-21-43-16,21 21 0,0 0 15,0-42 16,0 0-31,0 0 16,0-1-16,0 1 0,21-21 0,-21 21 16,21 0-16,-21-22 0,22 22 0,-1 0 15,0-21-15,0 20 0,0 1 16,0 0-16,22 0 0,-22 21 0,0-21 16,85 21-1,-85 0-15,21 0 0,-20 21 0,20 0 16,-21 0-16,0 0 0,0 1 15,1 20-15,-22-21 0,0 21 0,0-20 0,0-1 16,0 21-16,-43 0 16,1-20-16,21-1 0,-22 0 15,22 0-15,-21-21 0,0 21 0,-1-21 16,22 0-16,-21 0 0,21 0 16,-22 0-16,22 0 0,0 0 0,21-21 15,0 0 1,0 0-16,21 0 0,0-1 0,0 1 15,22 0-15</inkml:trace>
  <inkml:trace contextRef="#ctx0" brushRef="#br0" timeOffset="195520.11">20722 8488 0,'0'0'15,"-21"21"1,0-21-16,0 21 15,-22 0-15,22 1 0,-21-1 0,21 0 16,-1 0-16,-20 0 0,21 0 0,0 1 16,0-1-16,21 0 0,0 0 15,0 0-15,0 0 0,0 1 0,0-1 16,0 0-16,21 0 16,0-21-16,21 0 0,-21 0 15,1 0-15,20 0 0,0 0 0,-21 0 16,22 0-16,-1-21 0,-21 0 0,22 0 15,-1-1-15,-21 1 0,-21-21 16,0 21-16,0 0 0,0-1 16,0 1-16,0 0 0,0 0 0,0 0 15,-21 0-15,0-1 0,0 1 0,-1 21 16,22-21-16,22 21 31,-1 0-31,0 0 16,0 0-16,21 0 0,-20 0 15,20 0-15,-21 0 0,21 0 0,1 0 16,-22 0-16,21 0 0,-21 0 16,22 0-16,-22 0 0,0 0 15,0 0-15,0 0 0,-21 21 0,0 0 16,0 1-16,0-1 16,-21 0-16,0 0 0,0 0 0,0 0 15,0 1-15,-1-1 0,1 0 16,21 0-16,0 0 0,-21 0 0,21 1 15,0-1-15,0 0 0,0 0 0,0 0 16,21 0-16,0-21 16,1 0-16,-1 0 15,0 0-15,0 0 0,0 0 0,0 0 0,1 0 16,-1 0-16,0-21 0,21 21 0,-42-21 16,21 0-16,1 0 15,-22 0-15,21-1 0,-21-20 0,0 21 16,0 0-16,0-22 0,0 22 0,0 0 15,-21-21-15,-1 21 0,1-1 0,0 1 16,0 21-16,-21-21 16,20 21-16,1 0 0,0 0 15,21 21 1,21-21 0,0 21-1,1-21-15,-1 0 0,0 0 0,21 0 16,1 0-16,-22 0 0,21 0 0,0 0 15,22 0-15,-22 0 0,1 0 16,20 0-16,-21-21 0,1 0 0,-1 21 16,-21-21-16,22 0 0,-22-22 0,21 22 15,-42 0-15,21-21 0,0-1 16,-21 22-16,22-21 0,-22 0 0,0 20 16,0-41-16,0 42 15,-22 21-15,1 0 16,0 0-16,21 21 0,-21 0 0,0 0 15,0 22-15,-1-1 0,22 0 16,-21 1-16,0-1 0,21 0 16,-21 1-16,21-1 0,-21 0 0,0 1 15,21-1-15,-22 0 0,22 43 16,-21-64-16,21 21 0,-21-20 0,21-1 16,0 0-16,0 0 0,0 0 15,0 0-15,21-21 16,0 0-16,1 0 15,-1-21-15,0 21 16,0-21-16,0 0 0,22 0 0</inkml:trace>
  <inkml:trace contextRef="#ctx0" brushRef="#br0" timeOffset="195977.06">22183 8551 0,'0'0'0,"-22"22"0,1-22 16,21 21-1,21-21 17,1 0-17,-1 0-15,0 0 0,0 0 0,0 0 16,0 0-16,1 0 0,-22-21 15,21 21-15,0-22 0,-21 1 16,21 21-16,-21-21 0,21 0 16,-21 0-16,0 0 0,0-1 15,0 1 1,-21 21 0,0 0-16,0 0 15,0 0-15,21 21 0,-22 1 0,1-22 16,0 21-16,21 0 15,-21 0-15,0 0 0,21 22 0,-21-22 16,21 0-16,0 0 0,0 0 0,0 0 16,0 1-16,0-1 0,0 0 0,0 0 15,0 0-15,0 0 16,21-21-16,0 22 0,0-22 16,0 0-16,0 0 0,1 0 0,20 0 15,0 0-15,-21 0 0,22 0 16</inkml:trace>
  <inkml:trace contextRef="#ctx0" brushRef="#br0" timeOffset="196860.56">22966 8530 0,'21'-21'0,"-42"42"0,42-63 0,-21 21 0,0 0 16,0-1-16,-21 1 15,0 21-15,-1 0 0,1 0 16,0 0-16,-21 0 0,21 0 0,-1 21 15,1 1-15,0-1 0,-21 0 0,21 0 16,-1 0-16,1 0 0,0 1 16,0-1-16,0 0 0,21 21 15,0-21-15,0 1 0,0-1 0,0 0 16,0 0-16,0 0 16,21 0-16,0-21 0,0 0 15,0 0-15,1 0 0,-1 0 16,21-21-16,-21 0 15,0 0-15,1 0 0,-1 0 16,0-1-16,0 1 0,0-21 0,-21 21 16,43-22-16,-43 22 0,21 0 15,-21 42 17,-21 0-32,-1 1 0,1-1 15,21 0-15,-21 0 16,21 0-16,0 0 0,0 1 0,0-1 0,0 0 15,0 0-15,0 0 0,0 0 0,21-21 16,0 22-16,1-1 16,-1-21-16,0 0 0,85 21 15,-85-21-15,0 0 0,21 0 16,-20-21-16,-1 0 0,0 21 16,0-22-16,0 1 0,-21 0 0,21-21 15,1 21-15,-22-1 0,0 1 0,0-42 16,0 42-16,0-1 15,0 1-15,0 42 16,0 1 0,0-1-16,0 0 0,-22 0 15,1 0-15,21 0 0,0 1 16,0-1-16,-21 0 0,21 0 16,-21 0-16,21 0 0,-21-21 0,21 22 15,0-1-15,-21-21 16,-1 0-1,22-21 1,0-1-16,0 1 16,0 0-16,0 0 0,22 0 15,-1 0-15,-21-22 0,21 22 0,0 0 16,0-21-16,22 20 0,-22 1 0,21-21 16,-21 21-16,64-22 15,-43 43-15,1 0 0,-1 0 16,0 0-16,1 0 0,-1 0 0,-21 22 15,21-1-15,-20 21 0,-1-21 16,0 22-16,0-22 0,-21 21 0,0-21 16,0 64-16,0-64 0,-21 21 15,0-20-15,0 20 0,-1-21 0,1 0 16,0 0-16,0 1 0,0-1 16,0 0-16,-1-21 0,1 21 0,0-21 15,-42 21-15,41-21 16,1 0-16,0 21 0</inkml:trace>
  <inkml:trace contextRef="#ctx0" brushRef="#br0" timeOffset="197736.06">9017 11790 0,'0'0'0,"0"-21"16,0 0-16,21-1 0,0 1 15,0 0-15,1 0 0,-1 0 0,21-22 16,-42 22-16,42-63 15,-42 41-15,0 1 0,0 0 16,0-1-16,-21 22 0,0-21 0,0-1 0,0 22 16,-22 0-16,22 0 0,-21 0 0,0 21 15,-1 0-15,-41 21 16,41 0-16,1 0 0,21 22 16,-22-1-16,22 0 0,0 1 0,0 20 15,0-21-15,21 1 0,-21-1 16,21 0-16,0-20 0,0 20 0,0-21 15,0 0-15,0 0 0,21 1 0,0-22 16,0 0-16,0 0 0,0 0 0,1 0 16,-1 0-16,0 0 0,21 0 15,1-43-15,-1 43 16,-21-21-16,21 0 0,-20 0 0,-1-22 16,21 22-16,-21 0 0,0 0 0,-21-21 15,22 20-15,-22 1 0,0 0 16,21 0-16,-21 42 15,0 0-15,0 0 16,0 1-16,0-1 0,0 0 16,0 21-16,0-21 0,0 1 0,0-1 15,0 0-15,0 0 0,0 0 0,21 0 16,0-21-16,-21 22 0,21-22 16,0 0-16,1 0 0,-1 0 15,0 0-15,0 0 0,0 0 16,-21-22-16,21 1 0</inkml:trace>
  <inkml:trace contextRef="#ctx0" brushRef="#br0" timeOffset="198085.45">9313 11557 0,'0'0'0,"-21"-21"0,21-21 0,0 20 0,0 1 15,0-21-15,0 21 0,0-22 0,0 22 16,0 0-16,21 0 0,0 0 16,1 21-16,20 0 0,-21 0 0,21 0 15,-20 0-15,20 0 0,0 21 0,-21 0 16,22 0-16,-1 22 0,-21-22 15,22 21-15,20 22 16,-42-43-16,-21 0 0,0 21 0,21-21 16,-21 1-16,0-1 0,0 0 0,-21 0 15,0 0-15,0-21 0,21 21 16,-21-21-16,-22 0 0,22 0 0,0 0 16,0 0-16,21-21 15,0 0-15,0 0 0,0-21 16,0 20-16,0 1 0,0 0 15,21-21-15,0-1 0,-21 22 0,43-42 16,-22 42-16,-21-1 0,21 1 16,0 0-16,0 21 0,0 0 15,1 0-15,-1 0 0,0 0 16,0 0-16,-21 21 16,21-21-16,-21 21 15</inkml:trace>
  <inkml:trace contextRef="#ctx0" brushRef="#br0" timeOffset="198414.26">10012 11599 0,'0'22'15,"0"-44"-15,0 65 0,21-43 0,21 0 16,-21 0-16,1 0 16,20 0-16,-21 0 0,0-21 0,22 21 15,-22-22-15,0 1 0,21 21 0,-21-21 16,22 0-16,-22 0 0,21 0 0,1-43 15,-43 43-15,0 0 16,0 0-16,0-1 0,0 1 16,0 0-16,-22 0 0,1 21 0,0 0 15,0 0-15,0 21 0,-22-21 0,22 21 16,-63 85-16,62-85 16,1 22-16,21-22 0,0 21 15,0-21-15,0 22 0,0-22 0,0 0 16,0 0-16,21 0 0,1 0 0,-1-21 15,0 22-15,21-22 0,-21 0 16,1 0-16,20 0 0,-21 0 0,0 0 16,22-22-16,-1 22 0,0-21 15</inkml:trace>
  <inkml:trace contextRef="#ctx0" brushRef="#br0" timeOffset="198970.46">11790 11007 0,'-21'0'0,"42"0"0,-64 0 15,22-21-15,0 21 0,21 21 31,0 0-31,0 0 0,0 0 0,0 22 16,0-22-16,21 21 0,-21 0 0,0 1 16,21-1-16,-21 0 0,0-20 15,0 20-15,0 0 0,0-21 0,0 22 16,0-22-16,-21 0 0,21 0 16,-21 0-16,21 1 0,0-1 15,0-42 1,0-1-1,0 1-15,0 0 0,0-21 16,0 21-16,21-22 0,0 1 0,1 0 16,-1-1-16,0 1 0,0 0 15,0-22-15,22 22 0,-1-1 0,-21 22 16,21-21-16,22 21 0,-22 0 0,1 21 16,-1 0-16,0 0 0,1 0 0,-1 21 15,21 21-15,-20-21 16,-22 22-16,-21-1 0,0 0 0,0 1 15,0-1-15,0-21 0,0 21 0,0 1 16,0-22-16,-21 21 0,0-21 0,-1 1 16,1-1-16,21 0 15,0 0-15,-21-21 0,21 21 16,21-42 0,0 0-16,1 21 15,-1-21-15,0 0 0</inkml:trace>
  <inkml:trace contextRef="#ctx0" brushRef="#br0" timeOffset="199364.23">12890 11028 0,'22'-21'0,"-44"42"0,44-21 32,-44 21-32,1 0 15,21 22-15,-21-22 0,21 21 0,-21 0 16,21 1-16,-21-1 0,21-21 15,-21 22-15,21-1 0,-22-21 0,22 21 16,0-20-16,0-1 0,0 42 16,0-42-16,0 1 0,22-22 15,-1 0-15,0 0 0,0 0 16,0 0-16,22 0 0,-22-22 0,21 1 16,0 0-16,-20 0 0,41-21 15,-21-1-15,-20 22 0,-1-21 16,-21-1-16,0 1 0,0 0 15,0 21-15,0-22 0,-21 1 0,-1 21 16,1 0-16,0-1 0,0 1 0,-21 21 16,-1 0-16,1 0 0,21 0 15,0 0-15,-22 21 0,22 1 16,0-1-16,21 0 0,-21 0 0,21 0 16,-21 0-16,21 1 0,0-1 0,0 0 15,0 0-15,21-21 16,0 0-16,0 0 0</inkml:trace>
  <inkml:trace contextRef="#ctx0" brushRef="#br0" timeOffset="199648.07">13801 10753 0,'0'0'0,"0"-21"0,-22 21 16,1 21-1,0 0-15,0 0 0,21 0 0,-21 22 16,0-22-16,-1 21 0,22 0 16,-21 1-16,0-1 0,21 0 0,-21 1 0,0 63 15,21-64-15,0-21 16,0 21-16,0 1 0,0-22 16,0 0-16,0 21 0,0-20 15,0-1-15,21-21 0,0 0 16,0 0-16,0 0 0,1 0 0,-1 0 15,-21-21-15,21-1 0,0 1 16,0 0-16,0 0 0</inkml:trace>
  <inkml:trace contextRef="#ctx0" brushRef="#br0" timeOffset="199808.98">13568 11113 0,'-43'0'15,"86"0"-15,-107 0 0,43 0 0,0 0 16,0 0-16,84 0 31,-20-22-31,-22 22 0,21 0 16,0 0-16,1 0 0,-1-21 0,0 21 15,1-21-15,20 21 0,-20-21 16</inkml:trace>
  <inkml:trace contextRef="#ctx0" brushRef="#br0" timeOffset="200286.7">15557 10774 0,'0'-21'0,"0"42"0,22-63 0,-1 20 15,0-20-15,-21 21 0,0 0 0,0 0 16,0-1-16,0 1 15,0 0-15,-21 21 0,0 0 0,-1 0 16,1 0-16,-63 42 16,62-20-16,-20 20 0,21 0 15,-21 1-15,20-1 0,-20 0 0,21 1 16,0-1-16,0 0 0,-1 1 0,22-1 16,0 0-16,0 1 0,0-1 15,0 0-15,22-21 0,20 43 16,0-43-16,1 0 0,-1 0 15,0-21-15,22 0 0,-22 0 0,22 0 16,-1 0-16,-21-21 0,22 0 0,-1 0 16,1 0-16,-1-22 0</inkml:trace>
  <inkml:trace contextRef="#ctx0" brushRef="#br0" timeOffset="200540.56">16383 10605 0,'0'-43'16,"0"86"-16,0-128 0,0 43 0,0-1 0,0 22 0,0 0 15,0 0-15,0 42 16,0 0-16,0 0 16,-21 22-16,0-1 0,-1 0 15,1 22-15,0-22 0,0 0 0,21 22 16,-21-22-16,0 1 0,-1-1 16,22 0-16,0 1 0,-21-1 0,21 0 15,-21-21-15,21 22 0,0-22 0,0 21 16,0-21-16,0 1 0,21-22 0,0 21 15,1 0-15,-1-21 0,0 0 16,0 0-16,21 0 0,-20 0 0,20 0 16,0-21-16,1 0 0,-1-1 0,0 22 15</inkml:trace>
  <inkml:trace contextRef="#ctx0" brushRef="#br0" timeOffset="202228.16">17039 10901 0,'21'-42'0,"-42"84"0,42-106 0,-21 22 16,0 21-16,0 0 15,0 0-15,0-1 0,-21 22 16,0 0-16,-21 0 0,20 0 0,1 0 16,-21 22-16,21-1 0,-22 0 0,1 0 15,21 0-15,-43 43 16,43-43-16,0 21 0,0-21 0,21 1 16,0 20-16,0-21 0,0 0 15,0 22-15,0-22 0,0 0 0,21-21 16,-21 21-16,42 0 0,-20-21 0,20 0 15,-21 0-15,21 0 16,-20 0-16,20-21 0,-21 21 0,21-21 16,-20 0-16,20 0 0,-21-1 0,0 1 15,0-21-15,1 21 0,-1 0 16,-21-22-16,0 22 0,21 0 0,-21-21 16,0 20-16,0 1 0,0 0 15,0 42 1,0 0-16,-21 1 15,0-1-15,21 0 0,0 0 16,-22 0-16,22 0 0,-21 22 0,21-22 16,0 0-16,0 21 0,0-20 15,0-1-15,0 0 0,0 0 0,0 0 16,0 0-16,21 1 0,1-22 16,-1 0-16,0 0 0,42 0 15,-20 0-15,-1 0 0,-21 0 16,22-22-16,-1 1 0,0 0 0,22 0 15,-22 0-15,0 0 0,1-22 0,63 1 16,-85 0-16,21 20 0,-21-20 16,0 21-16,1 0 0,-22-22 15,0 22-15,0 0 0,-22 0 16,1 21-16,-21 0 0,21 0 16,0 0-16,-22 0 0,22 21 0,0-21 15,-21 42-15,42-20 16,0-1-16,0 0 0,0 21 0,21-21 15,0 1-15,0 20 0,0-21 0,0 0 16,1 22-16,20-22 0,-21 0 16,0 0-16,0 0 0,1 22 15,-1-22-15,-21 0 16,0-42 0,-21 21-1,-1-21-15,22-1 0,-21 22 0,0-21 16,21 0-16,-21 21 0,21-21 15,-21 21-15,0 0 0,21 21 32,0 0-17,21 0-15,0-21 0,0 22 16,21-22-16,-20 21 16,-1-21-16,0 0 0,0 0 0,0 0 15,0 0-15,43 0 0,-43 0 16,0 0-16,22-21 0,-22-1 0,0 22 15,21-21-15,-21 0 0,22 0 16,-22 0-16,64-43 16,-64 22-16,21 21 0,-21-22 0,22 22 15,-22-21-15,0 0 0,0 20 0,0-20 16,-21 21-16,0 0 0,0 0 16,0-1-16,-21 22 0,-21 0 15,21 0-15,-1 0 0,1 22 16,0-1-16,21 21 0,0-21 15,0 0-15,0 22 0,0-22 0,0 21 16,0-21-16,21 22 0,-21-22 0,21 21 16,1-21-16,-1 1 0,-21 20 0,42 0 15,-21-21 1,-21 1-16,21-1 0,-21 0 0,-21-21 31,0-21-15,0 0-16,0-1 15,0 22-15,-1-21 0,1 21 0,21-21 16,-21 21-16,42 21 47,0-21-47,1 21 0,20-21 16,-21 0-16,0 0 0,22 22 0,-22-22 15,21 0-15,-21 0 0,22 0 16,-22 0-16,0 0 0,21 0 0,-21 0 15,22-22-15,-22 22 0,21-42 16,1 21-16,-22 0 0,0 0 16,0-1-16,0-20 0,-21 21 0,21 0 15,-21-22-15,22 22 0,-22-21 16,0 21-16,0 0 0,0-1 0,0 1 16,0 0-16,-22 21 0,1 0 15,0 0-15,0 21 16,0 0-16,0 1 0,21-1 15,0 0-15,-22 42 16,1-41-16,21-1 0,0 21 0,0-21 16,0 0-16,0 22 0,0-22 15,21 0-15,1 0 0,-1 0 0,-21 1 16,21-1-16,0-21 0,64 21 16,-64-21-16,21 0 0,-21 0 15,22 0-15,-1 0 0,-21-21 0,22 0 16,-1 21-16,0-22 0,64-41 15,-64 42-15,1-22 16,-1 22-16,0-21 0,22 0 0,-22 20 0,-21-20 16,22 0-16,-1 21 15,-21-1-15,-21 1 0,0 0 0,0 0 16,-42 21-16,0 0 16,-1 0-16,1 0 0,21 0 0,-22 21 15,1-21-15,21 21 0,0 0 16,21 1-16,0-1 0,0 0 0,0 0 15,0 0-15,42 64 16,-21-64-16,0 0 0,-21 0 16,22-21-16,-22 22 0,21-1 0,-21 0 15,0 0-15,0 0 0,0 0 16,-21-21-16,-1 22 16,1-1-16,0-21 15</inkml:trace>
  <inkml:trace contextRef="#ctx0" brushRef="#br0" timeOffset="202429.05">20764 11324 0,'-21'0'0,"0"0"0,-21 0 47,63 0-16,0-21-31,0 0 16</inkml:trace>
  <inkml:trace contextRef="#ctx0" brushRef="#br0" timeOffset="-184140.37">1439 14309 0,'-21'0'0,"0"0"16,0 0-16,21 21 31,0 0-15,0 0-16,0 0 15,0 1-15,0-1 16,21 0 0,0-21-16,0 0 15,0 0 1,-21-21-16,22 0 0,-22-1 16,0 1-16,0 0 15,-22 0-15,1 21 0,21-21 16,-21 21-16,0 0 15,0 0-15,0 0 32,21 21-32,-22 0 0,22 0 15,0 0-15,0 1 16,0-1 0,22-21-1,-1 0 1,0-21-16</inkml:trace>
  <inkml:trace contextRef="#ctx0" brushRef="#br0" timeOffset="-183748.7">1884 13843 0,'0'0'0,"0"21"47,21-21 0,0 0-47,0-21 15,0 21 1,-21-21-16,0 0 15,-21 21 1,0 0 0,0 0-1,0 21-15,0 0 0,21 0 16,0 0 0,0 1-16,0-1 15,0 0 1,0 0-16</inkml:trace>
  <inkml:trace contextRef="#ctx0" brushRef="#br0" timeOffset="-183311.95">2074 14393 0,'0'0'0,"0"22"16,-21-1-16,21 0 0,0 0 16,0 0-1,21-21 1,0 0-16,1-21 0,-1 21 15,0-21-15,0 0 0,0 21 16,-21-21-16,0-1 0,21 1 0,-21 0 16,0 0-16,-21 21 15,0 0-15,0 0 16,0 0-16,0 0 16,-1 0-16,22 21 0,-21 0 15,21 0-15,0 1 0,0-1 16,0 0-16,0 0 0,0 0 15,0 0-15,0 1 16,21-22 0,1 0-16,-1 0 15,0-22 1,0 1-16</inkml:trace>
  <inkml:trace contextRef="#ctx0" brushRef="#br0" timeOffset="-182404.18">4170 13483 0,'0'0'0,"-21"0"0,-1 0 0,1 0 0,0 0 16,0-21-16,0 21 15,0 0-15,-1 0 0,1 0 16,21-21 0,21 21-1,1 0-15,-1 0 0,21-21 16,0 21-16,1 0 0,20 0 0,1-21 15,-1 21-15,22 0 0,-22-22 0,1 1 16,-1 21-16,1 0 0,-1-21 16,-20 21-16,-1 0 0,0 0 0,-20 0 15,-1 0-15,-42 0 16,-1 0 0,-20 0-16,21 0 0,-21 0 15,-1 0-15,1 0 0</inkml:trace>
  <inkml:trace contextRef="#ctx0" brushRef="#br0" timeOffset="-182120.15">4360 13377 0,'0'0'0,"0"22"32,0-1-17,0 0-15,0 0 16,0 0-16,0 0 15,0 1-15,0 20 0,0 0 0,0 1 16,0-1-16,0 0 0,0 1 16,0 20-16,0-21 0,0 1 0,-21-1 15,21-21-15,0 22 0,0-1 0,0-21 16,0 0-16,0 0 0,0 1 16,0-1-16,0 0 0,0 0 0,21 0 15,0-21 1,1 0-16,-1-21 15,0 0-15,0 21 0</inkml:trace>
  <inkml:trace contextRef="#ctx0" brushRef="#br0" timeOffset="-181691.78">4974 13716 0,'0'0'15,"21"-21"-15,-21 0 0,0 42 31,0 0-31,0 0 0,-21 0 16,21 22-16,-21-22 0,0 21 0,0-21 16,21 22-16,0-22 0,0 21 15,-22-21-15,22 22 0,0-22 0,0 21 16,0-21-16,0 1 0,0-1 16,22 0-16,-22 0 0,21-21 15,0 21-15,0-21 0,0 0 0,22 0 16,-22 0-16,0 0 0,0 0 0,21 0 15,-20-21-15,-1 0 0,0 0 16,0 0-16,21-1 0,-20-20 0,-22 0 16,21-1-16,-21 1 0,0 0 0,0-1 15,0 1-15,0-21 0,0 20 16,0 22-16,-21-21 0,21 21 0,-22-1 16,1 1-16,0 21 15,0 0-15,0 0 16,0 0-16,-1 21 0,22 1 0,-21-1 15,0 0-15,0 0 0,21 0 16,-21 0-16,21 1 0,0-1 16,0 0-16,0 0 0,21 0 15,0-21-15,0 0 0,22 0 16</inkml:trace>
  <inkml:trace contextRef="#ctx0" brushRef="#br0" timeOffset="-181050.3">6985 13483 0,'0'0'0,"21"0"0,-21-21 16,21 0-16,0 0 15,1 21-15,-22-21 0,21-1 0,-21 1 16,21 21 0,0-21-16,-42 21 31,-21 0-31,-1 0 0,1 21 15,0 0-15,-1-21 0,-20 22 0,20-1 16,1 0-16,0 0 0,-1 0 0,1 0 16,21 22-16,0-22 0,0 0 15,21 0-15,0 0 0,0 1 0,21-1 16,0 0-16,0 0 0,21 0 16,1 0-16,-1 1 0,22-1 15,-22 0-15,21-21 0,-20 21 0,20 0 16,-20 0-16,-1 1 0,21 20 15,-41-21-15,-1 0 0,-21 0 16,0 1-16,-21-1 0,-1 0 16,-20 0-16,0 0 0,-1-21 0,-20 21 15,21 1-15,-22-22 0,-42 21 16,64-21-16,0 21 0,-1-21 16,1 0-16,0 0 0,20 0 0,-20 0 15,21 0-15,0-21 0,0 0 16,-1 21-16,22-22 0,0 1 0,-21-42 15,21 42 1,0-1-16,0 1 0,21 21 16,-21-21-16,22 21 0,-1 0 15,0-21-15,0 21 0,0-21 0,22 21 16,-22-21-16,21 21 0,0-22 16</inkml:trace>
  <inkml:trace contextRef="#ctx0" brushRef="#br0" timeOffset="-180767.47">7514 13356 0,'0'0'0,"21"-21"0,-21 0 16,0 42 15,0 0-31,0 0 0,0 1 16,0 20-16,0 0 0,0 1 0,0-1 15,-21 0-15,21 22 0,-21-22 16,0 0-16,21 1 0,0-1 0,0 0 16,-21 22-16,21-43 0,0 21 15,0-20-15,0-1 0,0 0 16,0 0-16,21 0 0,0-21 16,0 0-1,0 0-15,0-21 16</inkml:trace>
  <inkml:trace contextRef="#ctx0" brushRef="#br0" timeOffset="-180233.77">7345 13864 0,'0'0'0,"-21"0"0,42 0 31,0-21-15,0 21-16,21 0 0,1 0 0,-1-21 15,0 21-15,1-21 0,-1 21 16,22-21-16,-22-1 0,0 22 16,1-21-16,20 0 0,-21 21 0,1-21 15,-22 0-15,21 21 0,-21 0 0,1 0 16,-22 21 15,-22-21-31,1 21 0,21 0 0,-21 0 16,0 22-16,0-22 0,0 0 15,21 21-15,0-20 0,-22-1 0,22 0 16,0 21-16,0-21 0,0 1 16,0-1-16,0 0 0,22 0 15,-1 0-15,0-21 0,0 0 16,0 21-16,0-21 0,22 0 0,-22 0 16,0 0-16,21 0 0,-20 0 0,-1-21 15,21 0-15,-21 21 0,0-21 16,1 0-16,-1 0 0,-21-22 0,0 22 15,21-42-15,-21 20 0,0 1 16,0 0-16,0-1 0,-21 1 16,0 21-16,21 0 0,-22-1 0,1 1 15,0 21-15,0 0 0,0 0 0,0 0 16,-1 0-16,1 21 16,0 1-16,0-1 0,21 0 0,-21 0 15,21 0-15,0 0 16,0 1-16,0-1 0,0 0 15,0 0-15,21-21 0,0 21 16,0-21-16</inkml:trace>
  <inkml:trace contextRef="#ctx0" brushRef="#br0" timeOffset="-179824.28">8488 13907 0,'0'-22'0,"0"1"0,0 0 15,21 0-15,-21 0 0,21 0 0,0-1 16,0 1-16,1 0 0,-1 21 16,0-21-16,0 0 0,0 21 15,22 0-15,-22 0 0,0 0 0,0 0 16,21 0-16,-20 21 0,-1 0 0,0 0 16,0 0-16,0 1 0,-21-1 15,0 21-15,21-21 0,-21 0 0,0 22 16,0-22-16,0 0 0,0 0 0,0 22 15,-21-22-15,-21 0 16,42 0-16,-21 0 0,0-21 0,21 21 16,-22-21-16,22-21 31,0 0-15,22 0-16,-22 0 0,21 0 15,0-22-15,0 22 0,0-21 16,0 21-16,1-22 0,-1 1 0,0 21 15,21-22-15,-21 22 0,1 0 16,-1 0-16,0 21 0,0 0 16,0 0-16,0 0 0,1 0 15,-1 0-15,-21 21 0</inkml:trace>
  <inkml:trace contextRef="#ctx0" brushRef="#br0" timeOffset="-179424.51">9483 14034 0,'0'0'0,"21"0"0,0 0 16,0 0-16,0 0 15,0 0-15,1 0 0,-1-22 16,0 22-16,0-21 0,0 0 0,22 21 16,-22-21-16,0 0 0,0 0 0,0-1 15,0 1-15,-21 0 0,0 0 16,22 0-16,-22 0 0,0-1 0,0 1 15,0 0 1,-22 21-16,1 0 0,0 0 0,0 0 16,-43 21-16,43 0 15,0-21-15,-21 22 0,21-1 0,-1 0 16,22 0-16,-21 0 0,21 22 16,-21-22-16,21 0 0,0 0 0,0 0 15,0 0-15,0 1 16,21-1-16,0-21 0,-21 21 0,22-21 15,-1 0-15,0 0 0,0 0 0,0 0 16,0 0-16,1 0 0,-1 0 0,0 0 16,0 0-16,0 0 0,0-21 15,1 21-15,-22-21 16,21-1-16,0 1 0,-21 0 16</inkml:trace>
  <inkml:trace contextRef="#ctx0" brushRef="#br0" timeOffset="-146211.66">16341 14118 0,'0'0'15,"-22"0"-15,44 0 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7:06:59.7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5567 2625 0,'21'0'31,"0"0"-31,0 0 16</inkml:trace>
  <inkml:trace contextRef="#ctx0" brushRef="#br0" timeOffset="927.48">5080 1164 0,'0'0'16,"0"-21"-16,0 0 0,0 0 15,0 0-15,0-1 16,0 1-16,0 0 0,0 0 16,0 0-16,0 0 15,-21 21 17,21 21-17,-21 0-15,21 0 16,0 21-16,0-20 0,0 20 0,0-21 15,0 21-15,0 1 0,0-1 16,0 22-16,0-22 0,0 21 0,0 1 16,0-1-16,0 22 0,0 0 0,0-1 15,-22 1-15,22 0 0,-21-1 16,0 1-16,21 0 0,-42 105 16,42-105-16,0-22 15,0 22-15,-21-21 0,21-1 0,0 1 16,0-1-16,0-21 0,0 1 0,0-1 15,0 0-15,0-20 0,0 20 16,0-21-16,0 0 0,0-42 31,0 0-31,0 0 16,0-22-16,21 1 0,-21 21 0,0-21 16,0-22-16</inkml:trace>
  <inkml:trace contextRef="#ctx0" brushRef="#br0" timeOffset="2248.17">5122 1058 0,'21'0'47,"1"0"-47,-1 0 15,0 0-15,0 0 0,0 0 16,0 0-16,22 0 0,-1 0 0,22 0 16,-22 0-16,43 0 0,-22 0 15,22 0-15,-1 0 0,1 0 0,0 0 16,21 0-16,-1-21 16,22 21-16,0-21 0,0 21 0,22 0 15,-1-21-15,-21 21 0,42 0 16,-21 0-16,22-21 0,-1 21 0,0 0 15,1 0-15,-1-21 0,21 21 16,1 0-16,-1 0 0,1-22 0,-22 22 16,22 0-16,-1 0 0,-20-21 15,-1 21-15,0 0 0,1 0 0,-22 0 16,-21 0-16,21 0 0,-21 0 16,0 0-16,0 0 0,-21 0 15,0 0-15,-22 0 0,1 0 0,0 0 16,-22 0-16,1 0 0,-22 0 15,21 0-15,-20 0 0,-22 0 16,0 0-16,0 0 0,0 0 16,1 0-16,-22 21 31,0 1-15,0-1-16,0 0 0,0 0 15,0 21-15,0-20 0,0-1 16,0 21-16,0-21 0,0 22 0,0 20 15,0-42-15,0 22 0,0-1 16,0 0-16,0 1 0,0-1 16,0 21-16,0-20 0,0 20 15,0-20-15,0 20 0,0 1 16,0-1-16,0 1 0,0-22 0,0 21 16,0 43-16,0-63 0,0 20 15,0 1-15,0-22 0,0 0 16,0 22-16,0-22 0,0 0 0,0 1 15,0-1-15,0 0 0,0 1 16,0-22-16,0 21 0,0-21 0,0 22 16,-22-22-16,1 0 0,21 0 15,-21-21-15,0 21 0,21 1 0,-21-22 16,0 21-16,-1 0 0,-20-21 16,0 0-16,21 21 0,-1-21 15,-20 0-15,21 0 0,-64 0 16,43 0-16,0 0 0,-1 0 0,1 0 15,-22 0-15,1 0 0,-1 0 16,1 0-16,-1 0 0,1 0 0,-85 0 16,63 0-16,0 0 0,1 0 15,-22 0-15,21 0 0,-21 0 16,1 0-16,-22 0 0,21 0 0,-212 0 16,212-21-1,1 21-15,-1 0 0,-21 0 0,21 0 16,0 0-16,0 0 0,0 0 0,1 0 15,-1 0-15,0 0 0,-21 0 16,21 0-16,-106 0 16,107 0-16,-1 0 0,21 0 0,-21 0 15,0 0-15,-105 0 16,105 0-16,0 0 0,0 0 0,-21 0 16,43 0-16,-22 0 0,0 0 15,0 0-15,0 0 0,22 0 0,-128 0 16,127 0-16,1 0 15,-1 0-15,21 0 0,-20 0 0,20 0 0,1 0 16,-1 0-16,1 0 16,-1 0-16,22 0 0,-22 0 0,1 0 15,21 0-15,-22 0 0,22 0 0,-1 0 16,22 0-16,-21 0 0,21 0 16,0 0-16,-1 0 15,22-21 16,0 0-31,22-1 0,-1 1 16,0 0-16,0-21 0</inkml:trace>
  <inkml:trace contextRef="#ctx0" brushRef="#br0" timeOffset="3036.23">5948 1524 0,'0'0'0,"0"-21"0,0 0 16,0 0-16,0-1 16,-21 22-1,-1 0-15,1 0 16,0 0-16,0 0 0,0 0 15,-22 22-15,22-1 0,-21 42 16,21-20-16,0-1 0,-22 0 16,22 22-16,0-1 0,0 1 0,0-1 15,-1-20-15,1 20 0,0 1 16,21-1-16,0 1 0,0-1 0,0-21 16,0 22-16,0-22 0,21 1 15,0-1-15,1 0 0,-1-21 16,0 22-16,21-22 0,-21 0 0,22-21 15,-1 21-15,0-21 0,1 0 0,20 0 16,-20 0-16,-1-21 0,0 0 16,1 0-16,-1 0 15,0-22-15,1 1 0,-1 21 0,0-43 16,22-20-16,-22 20 0,-21 22 16,0-22-16,1 1 0,-22-1 15,0-20-15,0 20 0,0 1 0,0-1 16,-22 1-16,1-1 0,-21 22 15,0-1-15,20 1 0,-20 0 0,0 21 16,-22-1-16,22 1 0,-22 21 16,22 0-16,-21 0 0,-1 0 0,22 0 15,-22 21-15,22 1 0,0 20 16,20 0-16,1 1 0,0 20 16,21-21-16,0 22 0,0-1 0,0 1 15,21-22-15,0 22 0,1-1 16,-1-20-16,21 20 0,-21-21 0,22 22 15,-1-1-15,0-20 0,-21 20 16,22 1-16,-1-1 0,0-20 0,1 20 16,-22-21-16,21 22 0,-21-22 0,1 64 15,-22-64-15,0 1 16,-22 20-16,-20-20 0,21-1 0,-21 0 16,-1 1-16,1-1 0,0-21 15,-22 21-15,22-20 0,-22-1 16,22 0-16,-43 0 0,43-21 15,21 0-15,-22 0 0,22 0 16,0 0-16,0 0 0,0-21 0,21 0 16,0-22-16,0 22 0,0 0 0,0-21 15,0-1-15,21 22 0,0-21 16,21 0-16</inkml:trace>
  <inkml:trace contextRef="#ctx0" brushRef="#br0" timeOffset="4532.37">6519 1969 0,'0'-22'0,"0"44"31,0-1-31,0 0 16,0 21-16,0 22 0,0-22 15,0-21-15,0 22 0,0-1 16,0 0-16,0-21 0,0 22 0,0-1 16,0-21-16,21 22 0,-21-22 0,0 0 15,22 0-15,-22 0 16,21-21-16,0 0 0,0 0 16,0 0-16,0-21 15,1 0-15,-1 0 0,21 0 0,-21-1 16,0-20-16,1 21 0,-1-21 0,0 20 15,21-20-15,-21 0 0,1 21 16,-1-1-16,0-20 0,0 21 0,-21 0 16,21 0-16,-21-1 15,0 44 1,0-1 0,0 21-16,-21-21 15,21 0-15,0 1 0,0 20 0,-21-21 0,21 0 16,-21 22-16,21-22 15,0 21-15,0-21 0,0 22 0,0-22 16,0 0-16,21 0 0,0 0 16,0 0-16,0-21 0,1 0 15,20 0-15,0 0 0,1 0 16,-22 0-16,21-21 0,-21 0 16,22 0-16,-22 0 0,21 0 0,-21-1 15,22-20-15,-22 21 0,42-43 16,-63 22-16,21 21 0,-21-21 15,0 20-15,0-20 0,0 0 16,0 21-16,0-1 16,-21 22-16,21-21 0,-21 21 15,0 0-15,0 0 0,0 0 0,-1 21 16,1 1-16,21-1 0,-21 0 16,0 0-16,21 0 0,-21 22 0,21-22 15,0 21-15,0-21 0,0 0 16,0 22-16,0 20 0,0-42 15,0 22-15,0-22 0,21 0 0,-21 0 16,21-21-16,0 21 0,0 1 16,22-22-16,-22 0 0,0 0 0,21 0 15,1 0-15,-1 0 16,-21 0-16,22-22 0,41-20 16,-41 21-16,-22 0 0,21 0 15,-21-22-15,0 22 0,1-21 0,-1 21 16,0-22-16,0 22 0,-21-21 0,0-1 15,0 22-15,21 0 0,-21 0 16,0 0 0,0 42-1,0 0-15,0 0 16,0 0-16,0 1 0,0-1 0,0 0 16,0 0-16,-21 0 0,21 0 0,0 22 15,0-22-15,0 0 0,0 0 16,0 0-16,0 1 0,0-1 0,0 0 15,21 0-15,0-21 16,1 0-16,-1 0 0,0 0 16,0 0-16,0 0 0,0 0 0,1 0 15,-1-21-15,0 0 0,21 0 16,-21-1-16,1 1 0,20-42 16,0 20-16,-21 22 0,1-21 15,-1 21-15,0-22 0,0 22 16,0 0-16,-21 0 0,0 0 0,21 0 15,-21-1-15,0 44 32,0-1-32,0 0 15,-21 0-15,21 0 16,0 0-16,0 22 0,0-22 0,-21 0 16,21 0-16,0 0 0,0 1 0,0-1 15,0 21-15,0-21 0,21 0 16,0 1-16,1-1 0,-1-21 15,21 0-15,22 21 0,-22-21 16,0 0-16,1 0 0,-1 0 16,21 0-16,-20-21 0,-1 0 0,0 21 15,1-22-15,-1 1 0,0 0 16,-20 0-16,-1 0 0,21 0 16,-21-22-16,0 22 0,-21 0 0,0-21 15,22 20-15,-22 1 0,0-42 16,0 20-16,0 22 0,0 0 15,0 0-15,-22 21 0,1 0 0,0 0 16,0 0-16,0 0 0,0 0 16,-1 21-16,1 0 0,0 0 0,-21 85 15,42-85 1,-21 22-16,21-22 0,0 21 0,0-21 16,0 1-16,0 20 0,0-21 0,21 0 15,0 0-15,0 1 0,0-22 16,0 21-16,22-21 0,-22 0 15,0 0-15,21 0 0,1 0 0,-1 0 16,0 0-16,-20-21 0,20-1 16,0 22-16,1-21 0,-22 0 0,21 0 15,0-21-15,1 20 0,-1 1 0</inkml:trace>
  <inkml:trace contextRef="#ctx0" brushRef="#br0" timeOffset="4887.17">10647 1207 0,'0'0'0,"0"-22"0,-21 22 15,-1 0 1,22 22 0,0-1-16,0 21 0,0-21 15,0 0-15,0 22 0,0-22 16,0 21-16,0-21 0,0 22 16,0-22-16,0 21 0,0-21 0,0 22 15,0-22-15,0 42 16,0-41-16,0-44 47</inkml:trace>
  <inkml:trace contextRef="#ctx0" brushRef="#br0" timeOffset="5140.02">10308 1651 0,'-21'0'0,"42"0"0,-63 21 0,21 0 16,21 1-16,0-1 16,42 0-1,-21-21-15,0 0 0,22 0 0,-22 0 16,21 0-16,-21 0 0,22 0 16,-1 0-16,-21 0 0,21 0 0,1 0 15,-22 0-15,0 0 0,21 0 16,-20-21-16,-1 21 0,0-21 15,-21-1-15,21 22 0,-21-21 16,0 0-16,0 0 0,0 0 16,0 0-16,0-1 0,-21 1 15</inkml:trace>
  <inkml:trace contextRef="#ctx0" brushRef="#br0" timeOffset="5347.9">10393 1270 0,'0'0'16,"0"-21"-16,-21 21 0,21-21 31,21 21-31,0 0 0,0 0 16,0 0-16,0 0 16,1-21-16,-1 21 0,0 0 0,21 0 15,-21 0-15,1 0 0,20 0 0,-21-22 16,0 22-16,22 0 0,-22 0 15,0-21-15</inkml:trace>
  <inkml:trace contextRef="#ctx0" brushRef="#br0" timeOffset="5941.57">11007 910 0,'0'0'0,"-22"0"0,1 0 16,0 0-16,-42-21 16,20 21-16,22 0 0,-21 0 0,21 0 15,-22 0-15,-20 21 0,20 0 16,1 1-16,0-22 0,-1 21 16,1 21-16,-21-21 0,20 0 0,1 22 15,-22-1-15,22 0 0,0 1 16,-1-22-16,22 21 0,-21 1 15,0-1-15,20 0 0,1 1 0,0 20 16,0-21-16,21 1 0,-21-1 0,21 0 16,0 1-16,0-1 0,0 0 15,21 1-15,0-22 0,0 21 16,22-21-16,-1 22 0,-21-22 0,85 21 16,-64-21-16,22 1 0,-1-1 15,1-21-15,-1 0 0,1 0 16,-1 0-16,64 0 0,-63 0 15,-1 0-15,1-21 0,-1-1 0,1 1 16,-1 0-16,1 0 0,-22 0 16,22 0-16,-22-22 0,0 1 0,-21 0 15,22-1-15,-22-20 16,0 20-16,0-20 0,0-1 0,-21 1 16,0-1-16,0 1 0,0 21 15,0-22-15,0 1 0,-21-1 0,0 22 16,0-1-16,-21 1 0,-43-43 15,43 64-15,-22 0 0,22 0 16,-22 21-16,1 0 0,20 0 0,-20 0 16,-1 0-16,22 21 0,0 0 15,-22-21-15,22 21 0,0 1 0,-22 20 16,22-21-16,21 0 16,-1 0-16,1 1 0,-21-1 15,21 0-15</inkml:trace>
  <inkml:trace contextRef="#ctx0" brushRef="#br0" timeOffset="6771.09">5313 3260 0,'0'0'0,"63"-21"31,-63 42 0,-21 0-15,0 0-16,0 0 0,0 0 0,-22 22 16,22-1-16,-42-21 0,20 22 0,-20-1 15,-1 21-15,-20-20 0,-1 20 16,0 1-16,1-1 0,-22 1 0,21 20 15,0-20-15,-20 21 0,20-1 16,-21 1-16,0-22 0,22 22 16,-43 0-16,21-1 0,0 1 0,0 0 15,0-1-15,0 1 0,1 0 16,-1-22-16,0 22 0,0-22 0,0 22 16,-21-21-16,43-1 0,-22 1 0,21-1 15,22-21-15,-22 1 0,43-1 16,-22 0-16,22-20 0,-1 20 0,22-21 15,0-21-15,63 0 16,-20-21 0,-1 0-16,21 0 0,0-22 15,22 22-15</inkml:trace>
  <inkml:trace contextRef="#ctx0" brushRef="#br0" timeOffset="7675.57">9207 3112 0,'-42'-43'31,"42"64"16,0 1-31,21-1-16,0 0 0,-21 0 0,22 0 16,20 22-16,-21-1 0,0 0 15,0 1-15,1-1 16,-1 0-16,0 1 0,21-1 0,-21 21 0,22-20 15,-1 20-15,22-20 0,-22 20 16,21 1-16,64 84 16,-42-85-16,-21 22 0,20 0 0,1-22 15,0 22-15,105 63 0,-105-63 16,-1-1-16,1 1 0,21 0 16,-21-1-16,-1 1 0,22-22 0,-21 22 15,-1-21-15,1-1 0,0 1 16,-1-1-16,-20 1 0,-1-22 0,1 0 15,-22 1-15,1-1 0,-1 0 0,-21-21 16,0 1-16,-21-1 0,0 0 16,0 0-16,-21-21 31,0 0-31,0 0 0,-22 0 0,1-21 16,21 21-16</inkml:trace>
  <inkml:trace contextRef="#ctx0" brushRef="#br0" timeOffset="8487.32">106 6160 0,'0'0'0,"0"-22"31,0 44 1,0-1-32,0 0 0,0 21 0,0 1 15,0-1-15,0 21 16,0 1-16,0-1 0,0 22 0,0-21 15,0 20-15,0 1 0,0 0 16,0-1-16,-21 1 0,-1 21 0,1-22 16,21 1-16,-21 0 0,0-22 15,21 22-15,0-22 0,0 1 0,0-22 16,0 22-16,0-22 0,0 0 16,0 22-16,0-43 0,0 0 15,0-42 16,0 0-31,0-21 0,21 20 16,-21-20-16</inkml:trace>
  <inkml:trace contextRef="#ctx0" brushRef="#br0" timeOffset="9711.65">381 6138 0,'0'0'0,"-21"-21"0,0 21 32,-1 0-32,44 0 31,-1 0-31,21 0 0,0 0 15,1 0-15,20 0 0,1 0 16,-1 0-16,22 0 0,0 0 16,-1 0-16,22 0 0,0 0 0,0 0 15,21 0-15,-21 0 0,21 0 0,0 0 16,0 0-16,0 0 16,0 0-16,21 0 0,0 0 0,0 0 15,-21 0-15,21 0 0,-21 0 16,21 0-16,-21 0 0,22 0 0,-22 0 15,0 0-15,0 0 0,0 0 0,-22 0 16,1 0-16,0 0 0,0 0 16,0 0-16,0 0 0,-22 0 0,22 0 15,-21 0-15,-1 0 0,-20 0 16,21 0-16,-22 0 0,1 0 0,-1 0 16,-21 0-16,1 0 0,-1 0 0,0 0 15,-20 0-15,-1 0 0,0 0 16,-21 21-1,0 1-15,0-1 16,0 0-16,0 0 16,-21 0-16,21 0 15,-21 1-15,21-1 0,0 21 0,0 0 16,-22-20-16,22 20 0,-21 0 0,21 1 16,0 20-16,0-21 0,-21 1 15,21-1-15,-21 22 0,21-22 0,-21 21 16,21 1-16,0-22 0,0 22 0,0-1 15,0 22-15,0-22 0,0 1 16,0-1-16,0 22 0,0-21 16,0-1-16,0 1 0,0-1 0,0 1 15,0-22-15,0 21 0,0 1 0,0-1 16,-21 1-16,21-22 0,0 1 16,0 20-16,-22-21 0,22 1 0,-21-22 15,21 21-15,0-21 0,0 22 0,-21-22 16,0 0-16,21 0 0,-21 0 15,0 1-15,-1-22 0,1 0 16,21 21-16,-21-21 0,0 0 0,-21 0 16,20 0-16,1 0 0,-21 0 0,0 0 15,-1 0-15,1 0 16,-22 0-16,1 0 0,-1-21 0,1 21 16,-1 0-16,-20 0 0,-1-22 0,0 22 15,1 0-15,-22 0 0,0-21 0,0 0 16,0 21-16,-21 0 0,-21-21 15,21 21-15,-21 0 0,0-21 0,-21 21 16,20 0-16,-20 0 0,21-21 16,0 21-16,0 0 0,21 0 0,-22 0 15,44 0-15,-22-22 0,21 22 0,0 0 16,0-21-16,0 21 0,0 0 16,1 0-16,-1 0 0,0 0 0,0-21 15,21 21-15,1 0 16,-1 0-16,22 0 0,-1-21 0,1 21 15,20 0-15,22 0 0,-21-21 16,21 21-16,-22 0 0,22 0 0,0 0 16,21-21-16,0-1 125,0 1-94,0 0-15,0 0-16,0 0 15,0 0-15,0-1 16,0 1-16,21-21 0</inkml:trace>
  <inkml:trace contextRef="#ctx0" brushRef="#br0" timeOffset="11091.85">762 6287 0,'0'-22'15,"0"1"-15,21 21 16,-21 21-16,0 22 16,0-22-16,0 42 0,0-20 15,-21 20-15,0 1 0,0-1 0,-1 1 16,1-1-16,-21 1 0,21-1 15,-22-20-15,1 20 0,0 1 0,-1-22 16,1 0-16,21 1 16,-21-22-16,20 0 0,22 0 0,-21-21 15,0 0 1,21-21-16,0 0 0,0 0 0,0-1 16,0 1-16,0-21 0,21 21 15,-21-22-15,21 22 0,-21-21 16,22 0-16,-22-1 0,21 22 0,-21-21 15,0-1-15,21 22 0,-21 0 16,21 0-16,-21 0 0,21 21 0,-21 21 16,21 0-1,1 0-15,-22 0 0,21 1 16,-21 20-16,0-21 0,0 21 16,21-20-16,-21 20 0,21-21 0,0 21 15,-21-20-15,21-1 0,1 0 16,-1 0-16,0 0 0,0-21 0,21 0 15,64 0 1,-85-21-16,22 0 16,-22 21-16,0-21 0,0 0 0,22-1 15,-22-20-15,-21 21 0,21 0 16,-21-22-16,21 22 0,-21 0 0,0 0 16,0 0-16,0 0 0,0-1 15,0 44 1,0-1-1,0 0-15,0 0 0,0 0 0,0 0 16,0 1-16,-21-1 0,21 0 16,0 0-16,-21 0 0,21 0 0,0 1 15,0-1-15,0-42 47,0-1-31,0 1-16,0 0 0</inkml:trace>
  <inkml:trace contextRef="#ctx0" brushRef="#br0" timeOffset="11255.76">1058 6541 0,'0'0'0,"0"-22"0,0 44 47,0-1-32,0 0-15,0 0 16,21-21 0,1 21-16</inkml:trace>
  <inkml:trace contextRef="#ctx0" brushRef="#br0" timeOffset="12516.04">1418 6689 0,'0'127'16,"0"-106"0,-21 21-16,21-21 0,-21 1 0,21-1 15,0 21-15,0-21 0,-21 0 16,21 1-16,-22-1 0,22 0 0,0 0 16,0 0-16,-21 0 15,21-42 16,0 0-31,0 0 16,0-21-16,21 20 0,-21 1 16,22-21-16,-1 21 0,0-22 0,0 1 15,0 0-15,22-1 0,-22 1 16,21 0-16,-21 21 0,22-1 0,-22 1 16,21 21-16,-21 0 0,0 0 15,22 21-15,-22 1 0,0 20 16,-21 0-16,0 1 0,21-22 15,-21 21-15,0 0 0,0 1 16,0-22-16,0 21 0,0-21 0,0 1 16,0-1-16,0 0 0,0 0 0,0 0 15,21-21 1,1 0-16,-1 0 16,0-21-16,0 0 0,21 0 15,-20 0-15,-1-1 0,0 1 16,0-21-16,0 21 0,22-22 0,-22 1 15,21-43-15,-21 22 16,0 21-16,-21-1 0,0 1 0,22 0 16,-22 20-16,0-20 0,0 21 15,0 42 1,0 0 0,0 0-16,0 22 0,-22-1 0,22-21 15,-21 22-15,0 20 0,21-21 16,0 1-16,0-1 0,-21-21 0,21 22 15,-21-1-15,21-21 0,0 0 16,0 22-16,0-22 0,0 0 0,0 0 16,0 0-16,0-42 31,0 0-31,0 0 16,0 0-16,0-1 0,21 1 15,0 0-15,-21-21 0,21 21 16,0-1-16,1-20 0,-1 21 15,0 0-15,0 0 0,21-1 0,-20 1 16,-1 21-16,0 0 0,0 0 16,0 0-16,-21 21 15,0 1-15,0-1 0,0 0 16,-21 0-16,0 0 16,0-21-16,0 21 0,-1-21 0,1 0 15,0 22-15,0-22 0,0 0 16,0 0-16,-1 0 15,1 0-15,0 0 16,0 0 0,21 21-1,0 0 1,0 0-16,0 0 0,0 0 16,21 1-16,0-22 15,-21 21-15,21 0 0,1-21 0,-1 21 16,0-21-16,0 0 0,0 0 15,0 0-15,43 0 0,-22 0 16,1 0-16,-1 0 0,0 0 0,1 0 16,-1-21-16,0 21 0,-21-21 15,22 0-15,-1-1 0,-21 1 0,0 0 16,22 0-16,-22-21 16,0 20-16,-21 1 0,0 0 0,0 0 15,21 0-15,-21 0 0,-21 21 16,0 0-1,0 0-15,0 21 0,-1 0 16,1-21-16,0 21 0,0 0 16,21 0-16,0 1 0,-21-1 0,21 21 15,-21-21-15,21 0 0,0 1 16,0-1-16,0 0 0,0 0 16,21 0-16,0 0 0,0-21 0,0 22 15,0-22-15,1 0 0,41 0 16,-21 0-16,1 0 15,-1 0-15,22 0 0,-22 0 0,0-22 16,22 1-16,-22 21 0,0-21 16,1 0-16,-1 0 0,0 0 0,1-1 15</inkml:trace>
  <inkml:trace contextRef="#ctx0" brushRef="#br0" timeOffset="13004.76">3662 6837 0,'0'-21'0,"0"42"0,0-63 0,0-1 0,0 22 15,0 0-15,0 0 0,-21 0 16,-1 21-16,1 0 0,0 0 15,0 0-15,0 0 0,0 0 16,-22 21-16,22 0 0,0 0 16,-21 21-16,20-20 0,1 20 0,0-21 15,0 21-15,0-20 0,21 20 16,0-21-16,-21 0 0,21 22 0,0-22 16,0 0-16,0 0 0,0 0 0,21 0 15,0 1-15,0-22 0,0 0 16,22 0-16,-1 0 0,-21 0 15,21 0-15,-20-22 0,20 1 16,-21 0-16,21 0 0,-20 0 0,20 0 16,-21-22-16,0 22 0,22-21 0,-22-1 15,0-20-15,0 21 16,0-22-16,0 22 0,1-22 0,-22 1 16,21 20-16,-21 1 0,21 0 0,-21-1 15,0 22-15,0 0 0,0 0 16,-21 21-1,0 21-15,-1 21 0,1-20 16,0 20-16,0 21 0,0-20 0,0 20 16,21-20-16,0-1 0,0 21 0,0-20 15,0-1-15,0 0 0,0-20 16,42 20-16,-21-21 0,0 0 0,0 0 16,22 1-16,-22-22 0,21 0 15,-21 0-15,22 0 0,-22 0 0,21-22 16,1 22-16,-22-21 0,21 0 15,-21 0-15,22 0 0,-22 0 16,0-1-16,0-20 0,0 21 0,-21 0 16,0 0-16</inkml:trace>
  <inkml:trace contextRef="#ctx0" brushRef="#br0" timeOffset="13835.28">1587 7599 0,'0'0'0,"0"-21"0,0 0 0,0-1 0,0 1 16,0 42 15,0 1-31,-21 20 0,21-21 16,-21 21-16,21 1 0,-21 20 0,21-20 15,-21-1-15,0 21 0,-1-20 16,1 20-16,0-20 0,0 20 0,-21-21 16,20 1-16,1-22 0,0 21 15,0-21-15,0 1 0,0-1 0,-1-21 16,1 0 0,0-21-16,21-1 0,0 1 15,0 0-15,0-21 0,0-1 16,0 1-16,0 0 0,0-1 0,0 1 15,0 0-15,0-1 16,0 22-16,0-21 0,0 21 0,0 0 16,21 21-1,0 0-15,1 21 0,-22 0 16,0 0-16,21 21 0,0-20 16,-21 20-16,21 0 0,-21-21 0,21 22 15,0-22-15,1 21 0,-22-21 16,21 1-16,0-1 0,0-21 0,0 0 15,0 0-15,1 0 0,20 0 16,-21 0-16,0 0 0,22-21 16,-22-1-16,21 1 0,-21 0 0,0-21 15,22 21-15,-22-22 0,0 22 16,0-21-16,-21-1 0,21 22 0,-21 0 16,22 0-16,-22 0 0,0 42 31,0 0-31,0 0 15,0 0-15,-22 22 0,22-22 0,0 21 16,0-21-16,-21 1 0,21 20 16,-21-21-16,21 0 0,0 0 15,-21-21-15,21 22 0,0-1 16,21-42 0,0-1-16,0 1 15,-21 0-15,22 0 0,-1 0 16,-21-22-16,0 22 0</inkml:trace>
  <inkml:trace contextRef="#ctx0" brushRef="#br0" timeOffset="13998.19">1990 7662 0,'0'-21'15,"0"42"-15,-22-42 16,1 21 0,0 0-1,21 21-15,0 1 16,0-1-16,21 0 15,0-21 1,1 0-16,-1 0 0,0 21 0</inkml:trace>
  <inkml:trace contextRef="#ctx0" brushRef="#br0" timeOffset="14387.97">2519 7768 0,'0'0'0,"-21"0"31,-1 0-31,-20 0 16,21 0-16,-21 0 0,20 0 16,-20 0-16,21 21 0,0-21 15,0 22-15,-1-22 0,1 21 0,21 0 16,0 0-16,0 0 16,21 0-16,1-21 0,-1 22 15,0-1-15,21-21 0,-21 21 16,22 0-16,-1 0 0,-21-21 0,22 21 15,-22 1-15,21-1 0,-21 0 0,0 0 16,-21 0-16,0 0 16,0 1-16,0-1 0,-21 0 15,0-21-15,-21 21 0,21-21 16,-22 0-16,1 0 0,0 0 16,20 21-16,-20-21 0,21 0 0,0 0 15,0 0-15,-1 0 0,1-21 16,0 0-16,21 0 15,0 0-15,0-1 0,21 22 0,0-42 16,1 21-16,-1 0 0,0 0 16,21-22-16,1 22 0,-1-21 0</inkml:trace>
  <inkml:trace contextRef="#ctx0" brushRef="#br0" timeOffset="14647.82">3006 7599 0,'0'0'0,"0"21"31,0 0-31,0 0 0,-22 1 16,1 20-16,21-21 0,0 21 15,-21-20-15,0 20 0,0 0 0,21 1 16,0-1-16,-21 0 0,21 1 0,0-1 16,0-21-16,0 21 0,0-20 0,0-1 15,0 0-15,21 21 16,0-42-16,0 0 0,0 0 15,0 0-15,1 0 0,-1 0 0,0 0 16,0-21-16,0 0 0,0 0 0,-21 0 16,0-1-16,0 1 0,0 0 15,0 0-15</inkml:trace>
  <inkml:trace contextRef="#ctx0" brushRef="#br0" timeOffset="14784.74">2879 7916 0,'0'0'0,"-22"0"0,1 0 16,42 0 15,1 0-31,20 0 16,-21 0-16,21 0 0,1-21 15,-22 21-15,21-21 0,1 0 0,20 0 0,-21 0 16</inkml:trace>
  <inkml:trace contextRef="#ctx0" brushRef="#br0" timeOffset="15303.44">5016 6265 0,'0'-21'0,"-21"21"16,0 0-16,0-21 0,0 21 0,0 0 15,-1 0-15,1 0 16,0 21-16,0 0 0,0 1 16,0 20-16,-1-21 0,-20 21 0,21 1 15,0-1-15,0 0 0,21 1 16,-22-22-16,1 21 0,21 1 0,-21-22 15,21 21-15,0-21 0,0 0 0,0 1 16,21-22-16,0 21 0,1-21 16,-1 21-16,21-21 0,0 0 0,-20 0 15,20 0-15,0-21 0,1 0 16,-1-1-16,0 1 0,1 0 16,-1 0-16,0 0 0</inkml:trace>
  <inkml:trace contextRef="#ctx0" brushRef="#br0" timeOffset="15780.17">5334 6096 0,'0'0'0,"-42"-21"0,20 0 0,1 0 15,-21 21-15,21 0 0,-22 0 0,1 0 16,0 0-16,-1 0 0,1 0 0,-43 21 16,43 0-16,0 0 15,-1 21-15,1-20 0,0 20 16,-43 64-16,64-64 0,-21 22 15,20-1-15,1-21 0,0 22 16,0-22-16,21 22 0,0-22 0,0 0 16,0-20-16,0 20 0,21 0 0,0-21 15,22 1-15,-22-1 0,21 0 16,0 0-16,22-21 0,-22 21 0,22-21 16,-22 0-16,22 0 0,-1 0 0,-21 0 15,22 0-15,21-21 16,-22 0-16,-21 0 0,22 0 15,-22-22-15,1 22 0,20-21 0,-21 21 16,1-22-16,-22-20 0,21 20 16,-21-20-16,1-1 0,-1 1 0,-21 21 15,0-22-15,0 1 0,0-1 0,-64-42 16,43 64-16,-21 0 16,-1-1-16,1 1 0,0 21 0,-22 0 15,1 21-15,20 0 0,-20 0 0,-1 0 16,1 0-16,-22 21 0,22 21 15,-1-21-15,1 22 0,20-1 0,-20 0 16,21 1-16,-1 20 0,1-21 16,21 1-16,0 20 0,21-20 0,0-1 15,21 21-15,0-20 0</inkml:trace>
  <inkml:trace contextRef="#ctx0" brushRef="#br0" timeOffset="16371.83">9800 6265 0,'0'-21'15,"0"42"-15,0-63 0,0 21 0,0 0 16,0 0-16,0 42 31,-21 0-31,21 21 0,0 1 16,-21 20-16,21 1 0,-21 20 0,21-20 15,0 20-15,0-20 0,0 21 0,0-1 16,0 1-16,0-22 0,0 22 16,-22 0-16,22-1 0,0-20 0,-21 21 15,21-22-15,0 1 0,0-1 0,0-21 16,0 22-16,-21-22 0,21-21 16,0 22-16,0-22 0,-21 0 15,21 0-15,0-42 16,0-21-1,0 21-15,0-22 0,0 22 16,0-42-16,21 20 0,0-20 0</inkml:trace>
  <inkml:trace contextRef="#ctx0" brushRef="#br0" timeOffset="17243.75">9842 6117 0,'0'0'0,"0"-21"16,0 0 0,22 21-16,-1 0 0,0 0 15,21 0-15,1 0 0,62-21 16,-41 21-16,-1 0 0,22 0 16,0 0-16,-1-21 0,22 21 0,21-22 15,0 22-15,21 0 0,22-21 16,-1 21-16,22-21 0,-1 21 0,1-21 15,20 21-15,-20-21 0,42 21 16,-22-21-16,1 21 0,21 0 16,-22-22-16,1 1 0,0 21 0,-1 0 15,-20-21-15,-22 21 0,1-21 0,-1 21 16,-21-21-16,0 21 0,-21 0 16,0-21-16,-21 21 0,0 0 0,-21-22 15,-1 22-15,-20 0 0,-1 0 16,-20-21-16,-1 21 0,0-21 0,-21 21 15,1 0-15,-1 0 0,0 0 16,-21 21 0,0 0-16,0 1 0,0-1 15,0 21-15,0-21 0,0 22 16,0-1-16,-21 0 0,21 1 16,-21 20-16,21-21 0,-22 22 0,22-1 15,-21 22-15,21-21 16,0 20-16,0 1 0,0-22 0,-21 22 0,21 0 15,-21-22-15,21 22 0,0 84 16,0-84-16,0 0 0,0-1 16,0-20-16,0 20 0,0 1 0,0-21 15,0 20-15,0-20 0,0-1 0,0 1 16,0-1-16,0 1 0,0-1 16,0 1-16,0-22 0,-21 22 15,-22 20-15,22-63 0,0 22 16,0-1-16,0-21 0,-22 0 0,22 1 15,-21-1-15,0 0 0,-1 0 16,1-21-16,-64 21 0,43-21 16,-1 0-16,1 0 0,-1 0 0,-21 0 15,22 0-15,-22 0 0,1 0 16,-22-21-16,0 0 0,0 21 0,0-21 16,-21 21-16,0-21 0,-21 21 0,0-22 15,-21 1-15,-22 21 0,22-21 0,-22 0 16,-20 21-16,-192-42 15,213 42-15,-22-22 0,1 22 16,20 0-16,-21-21 0,22 21 0,-1 0 16,22-21-16,0 21 0,21-21 0,-1 21 15,1 0-15,21-21 0,0 0 16,-84-1-16,126 22 0,21 0 16,1-21-16,21 21 0,-1 0 0,22-21 15,0 0-15,21 0 16,0 0-16,0-1 0,21 1 0,21 0 15,-20-21-15,20 21 0,0-22 0,1 1 16,-1 0-16,0-1 0</inkml:trace>
  <inkml:trace contextRef="#ctx0" brushRef="#br0" timeOffset="17563.56">10689 6414 0,'-21'0'15,"42"0"-15,-42-22 0,0 22 16,0 127 0,21-63-1,-22 105-15,22-105 0,-21-1 16,21 1-16,-21-1 0,21-20 15,-21 20-15,0 1 0,21-1 16,-21-21-16,21 1 0,0-1 0,0-21 16,-22 22-16,22-22 0,0 0 0,22-42 47,-22 0-47,21-22 0,-21 22 0,0-21 15</inkml:trace>
  <inkml:trace contextRef="#ctx0" brushRef="#br0" timeOffset="17843.4">10499 6731 0,'0'-42'0,"0"84"0,0-105 0,0 20 15,0 1-15,0 21 0,21-22 0,0 22 16,0 0-16,21 0 0,-20 0 16,20 0-16,0 21 0,1 0 0,-1 0 15,0 0-15,1 0 0,-1 21 0,0 0 16,1 21-16,-1-21 0,-21 22 15,0-1-15,-21 0 0,0 1 16,0-1-16,-21 0 0,-21-20 0,21 20 0,-22 0 16,-63 22-16,64-43 15,-21 0-15,20 0 0,1 0 16,21-21-16,-22 22 0,22-22 0,0 0 16,21 21-16,21-21 31,0 0-31,1 0 0,-1 0 15</inkml:trace>
  <inkml:trace contextRef="#ctx0" brushRef="#br0" timeOffset="19098.08">10922 7366 0,'0'0'0,"0"21"31,21-21-31,0 0 0,0 0 15,1-21-15,20 0 0,-21 0 16,0 0-16,22-22 0,-22 22 16,0 0-16,42-43 15,-41 22-15,-22 21 0,21-21 0,-21 20 16,0 1-16,-21 21 16,-1 0-1,1 0-15,0 21 0,0 1 0,0-1 16,0 0-16,-1 0 0,22 0 15,-21 22-15,21-22 0,-21 42 16,0-42-16,21 22 0,0-1 16,0 0-16,0-20 15,0-1-15,0 0 0,21 0 16,0-21-16,0 0 0,1 0 0,-1 0 16,21 0-16,-21 0 0,22 0 0,20 0 15,-42-21-15,22 0 16,-1 0-16,-21-1 0,21 1 0,-20 0 15,20 0-15,-21 0 0,0-22 0,0 22 16,1-21-16,-1 0 0,0 20 16,0-20-16,-21-21 15,21 41-15,-21 1 0,21 0 0,-21 0 16,0 42 0,0 0-1,0 0-15,-21 1 0,0-1 0,21 0 16,-21 21-16,21-21 0,0 22 15,-21-22-15,21 21 0,0-21 0,0 22 16,0-22-16,0 0 0,0 0 0,0 0 16,0 1-16,21-1 0,0-21 15,0 0-15,0 0 0,1 0 16,-1 0-16,0 0 0,21 0 0,-21-21 16,1-1-16,20 1 0,-21 0 0,0 0 15,0 0-15,1-22 16,-22 22-16,0-21 0,0 21 0,0-22 15,0-20-15,0 21 0,-22 20 16,1 1-16,0 21 0,-21-21 16,21 21-16,-1 0 0,-20 0 15,21 0-15,0 21 0,0-21 0,-22 21 0,22 1 16,0-1-16,21 0 0,-21 0 16,21 21-16,0-20 0,0-1 0,0 21 15,0-21-15,21 64 16,-21-64-16,21 0 0,0 0 15,0-21-15,22 22 0,-22-1 16,0 0-16,0-21 0,0 21 0,22-21 16,-22 0-16,0 0 0,0 0 15,0 0-15,1 0 0,-1 0 16,0-21-16,-21 0 0,21 21 16,0-21-16,0-1 0,1 1 0,-1 0 15,0-21-15,0 21 0,21-1 16,-20-20-16,-1 21 0,21 0 15,-21 0-15,0-1 0,-21 1 0,22 0 0,-44 21 47,1 21-47,0 0 16,0 1-16,21-1 0,0 0 0,0 0 16,-21 0-16,21 0 0,0 1 15,0-1-15,0 0 0,0 0 0,0 0 16,0 0-16,0 1 0,0-1 15,0 0-15,21-21 16,0 0-16,0 0 16,0 0-16,1 0 0,-1 0 0,-21-21 15,42 0-15,0-1 16,-42 1-16,22 0 0,-1-21 0,0 21 16,0-1-16,-21 1 0,0 0 15,21-21-15,0 42 16,-21 21-1,0 0 1,0 0-16,0 0 0,0 1 16,0-1-16,0 0 0,-21 0 0,21 0 15,0 0-15,0 1 0,0-1 16,0 0-16,21-21 31,-21-21-31,22 21 0,-22-21 16,21-1-16,-21 1 0,0 0 0,0 0 15</inkml:trace>
  <inkml:trace contextRef="#ctx0" brushRef="#br0" timeOffset="19423.89">12679 6837 0,'0'0'16,"-21"0"-16,-1 0 15,1 21-15,21 0 0,-21-21 16,21 21-16,0 1 0,0-1 15,21-21 1,0 0-16,1 0 16,-1 0-16,0 0 0,0 0 15,-21-21-15,21-1 0,-21 1 16,0 0-16,0 0 16,0 0-16,0 0 0,0-1 15,0 1-15,0 0 0,-21 21 0,0-21 16,0 21-16,0 0 0,-1 0 15,1 0-15,0 0 0,0 0 16,0 21-16,21 0 0,-21-21 16,21 21-16,0 1 0,0-1 15,0 0-15,21-21 16,0 0-16,0 0 0,0 0 0,0 0 16</inkml:trace>
  <inkml:trace contextRef="#ctx0" brushRef="#br0" timeOffset="20136.48">13039 6583 0,'0'0'0,"0"-21"0,0 0 16,0-1-16,0 1 0,0 0 15,0 42 1,0 22 0,0-22-16,-22 21 0,1 43 15,0-43-15,0 0 0,21 1 0,-21 20 16,21-20-16,-21-1 0,21 21 15,-22-20-15,1-1 0,21 22 0,0-22 16,0-21-16,0 21 0,0 1 0,0-22 16,0 0-16,0 0 0,21 0 15,1-21-15,-1 0 0,21 0 16,-21 0-16,0 0 0,43-21 16,-43 0-16,0 0 0,22-21 15,-22 20-15,0-20 0,0 21 16,0 0-16,0 0 0,-21-1 0,0 1 15,22 21-15,-22 21 32,0 1-32,0-1 15,0 0-15,-22-21 0,22 21 16,0 0-16,0 0 0,0 1 16,22-22-16,-1 21 15,0-21-15,0 0 0,0 0 0,0 0 16,22 0-16,-22 0 0,0 0 15,0 0-15,0-21 0,1-1 0,20-20 16,-21 21-16,-21 0 0,0 0 16,21-1-16,-21 1 0,0 0 15,0 0-15,0 42 32,0 0-17,-21 0-15,21 1 0,-21 20 0,0 0 0,0 1 16,-1 41-16,1-41 15,0 20-15,0-21 0,21 22 16,0-22-16,-21 22 0,21-1 0,-21 1 16,21-1-16,0 1 0,0-1 0,0 1 15,-22-1-15,22-20 0,0 20 16,-21-21-16,21 43 0,0-43 16,0-20-16,0 20 0,0-21 0,0 0 15,-21-21 1,0-21-1,0 0-15,21 0 16,0 0-16,-21-1 0,-1-20 0,1 21 16,0-21-16,0-22 0,21 22 0</inkml:trace>
  <inkml:trace contextRef="#ctx0" brushRef="#br0" timeOffset="20312.38">12700 7176 0,'-21'-43'0,"42"86"0,-42-107 0,0 22 0,21 21 15,0-1-15,0 1 0,21 0 16,0 21-16,21 0 0,-21-21 16,22 21-16,-22 0 0,21 0 0,22-21 15,-22 21-15,64 0 16,-43-21-16,-20 21 0,-1-22 16,22 22-16,-22-21 0,-21 21 0,21-21 15</inkml:trace>
  <inkml:trace contextRef="#ctx0" brushRef="#br0" timeOffset="21058.95">13906 6773 0,'-21'0'16,"42"-21"15,1 21-31,-1-21 16,-21 0-16,21 21 0,0-21 15,0 0-15,0 21 0,-21-22 0,22 1 16,-22 0-16,21 0 0,-21 0 16,0 42-1,-21 0-15,-1 0 16,1 0-16,0 22 0,-21-1 15,21 0-15,-1 1 0,-20-1 16,21 0-16,0 22 0,0-22 0,-1 1 16,1 20-16,0-21 0,0 1 15,21-1-15,0 0 0,0 1 0,21 63 16,0-85-16,0 0 16,1-21-16,20 21 0,0-21 15,-21 0-15,43 0 0,-22 0 0,1 0 16,20-21-16,-21 0 0,22 0 0,-1-1 15,1-20-15,-22 0 0,22-1 16,-22 1-16,0 0 0,1-22 0,-22 22 16,0-22-16,0 1 0,-21-1 0,0 1 15,0-1-15,0 1 0,-21-1 16,0 1-16,0 21 0,-22-22 16,22 43-16,-21-21 0,0 20 0,-1 22 15,-20 0-15,20 0 0,1 22 16,-21-1-16,20 21 0,1 0 0,21 1 15,-22 20-15,22 1 0,0 105 16,21-105-16,0-1 16,21 1-16,0-1 0,22 1 0,-22-1 15,21-21-15,1 22 0,-1-22 0,0 1 16,1 20-16,-1-21 0,-21-20 16,21 20-16,-20 0 0,-22-21 15,0 1-15,0-1 0,0 0 0,0 0 0,-22 0 16,1 0-16,-21-21 0,21 0 15,-22 22-15,1-22 0,21 0 16,-21 0-16,-1 0 0,22 0 16,0-22-16,21 1 0,-21 0 0,21 0 15,0-21-15,0 20 16,21 1-16,21-21 0,-21 21 16,22-22-16,-1 1 0,0 0 0</inkml:trace>
  <inkml:trace contextRef="#ctx0" brushRef="#br0" timeOffset="22287.25">14880 7006 0,'0'0'0,"0"21"31,-21-21-31,0 22 16,0-1-16,21 0 0,-22 0 0,1 43 16,21-43-16,0 0 15,-21 21-15,21-21 0,0 1 0,-21-1 16,21 21-16,0-21 0,0 0 15,21 1-15,0-22 16,0 0-16,1 0 16,-1-22-16,21 22 0,-21-21 0,0 0 15,1 0-15,20-21 16,-21 20-16,21-20 0,-20 21 16,-1 0-16,-21-22 0,21 22 15,0 21-15,-21-21 0,21 0 0,-21 42 31,0 0-15,0 0-16,-21 1 0,21-1 16,0 0-16,0 0 0,0 0 15,0 0-15,0 1 0,0-1 0,0 0 16,0 0-16,21 0 16,0-21-16,1 0 0,-1 0 15,0 0-15,0 0 0,0 0 0,22 0 16,-1 0-16,0-21 0,-21 0 15,22 0-15,-22 0 0,0-1 16,0 1-16,0 0 0,1-21 16,-1 21-16,-21-22 0,0 22 0,0 0 15,0 0-15,0-22 16,-21 43 0,-1 0-16,1 0 0,0 0 0,0 22 15,0-1-15,0 0 0,-1 0 0,1 0 16,0 22-16,21-22 0,0 21 15,0-21-15,0 0 0,0 22 0,0-22 16,0 0-16,0 0 0,0 0 16,0 1-16,21-22 0,-21 21 15,21-21-15,1 0 0,20 0 0,-21 0 16,0 0-16,22 0 0,-22 0 0,21 0 16,22-43-16,-43 22 15,0 0-15,0 0 0,0-21 0,0 20 16,1 1-16,-1 0 0,-21 0 0,21 0 15,-21 0-15,0-1 0,0 44 32,0-1-17,-21 0-15,21 0 0,-21 0 0,21 0 16,0 1-16,0-1 16,0 0-16,0 0 0,0 0 0,0 0 15,0 1-15,21-1 0,0-21 16,0 0-16,0 0 15,0 0-15,1 0 0,-1 0 0,21-21 16,0-1-16,-20 22 0,-1-21 16,21 0-16,-21-21 0,0 21 15,22-1-15,-22-20 0,0 21 0,0 0 16,0 0-16,1-1 0,-1 1 0,-21 0 16,-21 42 15,21 0-31,-22 1 15,22-1-15,-21 0 0,21 21 16,-21-21-16,21 1 0,0-1 16,0 21-16,0-21 0,0 0 0,0 1 15,21-1-15,-21 0 0,21-21 16,22 0-16,-22 0 0,0 21 16,0-21-16,22 0 0,-22 0 0,21 0 15,-21-21-15,22 0 0,-22 0 0,21-1 16,-21 1-16,22 0 0,-22 0 15,0-21-15,0 20 0,0-20 16,0 0-16,1 21 0,-22-1 0,0 1 16,0 0-16,0 0 0,0 0 0,-22 21 15,1 0-15,0 0 16,-21 21-16,21 0 0,-1 0 16,22 0-16,0 1 0,-21 20 0,21-21 15,0 21-15,0-20 0,0-1 16,0 0-16,0 21 0,0-21 0,21 1 15,22-1-15,-22 0 0,0-21 16,0 0-16,22 0 0,-22 0 16,21 0-16,-21 0 0,0-21 0,22 0 15,-22 21-15,0-43 0,21 22 16,-20 0-16,-1 0 0</inkml:trace>
  <inkml:trace contextRef="#ctx0" brushRef="#br0" timeOffset="22767.98">15875 6011 0,'0'-21'0,"0"42"0,0-63 0,0 21 16,-21 0-16,0 21 15,-1 0-15,1 0 16,0 0-16,0 21 0,0-21 16,0 21-16,-1 0 0,1 0 0,0 1 15,0-1-15,0 0 0,21 21 16,0-21-16,0 1 0,0-1 16,0 0-16,0 0 0,0 0 0,21-21 15,0 21-15,0-21 0,43 0 16,-43 0-16,21 0 0,-21 0 15,22 0-15,-1 0 0,0 0 0,1 0 16,-1 0-16,0-21 0,1 0 16,-1 0-16,-21 0 0,22 0 0,-1-1 15</inkml:trace>
  <inkml:trace contextRef="#ctx0" brushRef="#br0" timeOffset="23268.69">16319 5673 0,'-21'-21'0,"42"42"0,-63-85 0,21 43 15,0 0-15,0 0 0,-22 0 16,22 21-16,-21-22 0,-1 22 0,1 0 16,0 0-16,-1 0 0,1 0 0,-21 22 15,20-1-15,-20 0 0,20 21 16,1-21-16,-21 22 0,20-1 16,1 0-16,0 22 0,-1-22 0,1 1 0,0 20 15,20-21-15,-20 1 0,21-1 16,21 0-16,0 22 0,0-22 15,0 85-15,21-84 16,0-1-16,22 0 0,-22 1 16,21-22-16,0 21 0,1-21 0,-1 0 15,0 1-15,1-22 0,20 21 0,-20-21 16,20 0-16,1 0 16,-1 0-16,1 0 0,-1 0 0,1-21 0,-1-1 15,22 1-15,42-42 0,-64 20 16,1 1-16,-1-21 0,-20 20 15,-1 1-15,0-22 0,-21 1 0,22-1 16,-22 22-16,-21-43 0,0 22 16,0-1-16,0 1 0,0-1 15,-42 1-15,20-1 0,-20 22 0,0 0 16,-1-1-16,-20 22 0,-1-21 16,1 42-16,-1-21 0,-20 21 0,20 0 15,-20 0-15,20 0 0,-21 21 0,22 0 16,-22 21-16,22 1 0,-1-1 15,1 0-15,-1 22 0,1-22 0,20 22 16,-62 20-16,62-41 16,1-1-16,21 0 0,0-20 0,-1 20 15</inkml:trace>
  <inkml:trace contextRef="#ctx0" brushRef="#br1" timeOffset="29992.71">15769 1376 0,'0'0'0,"-21"0"15,0 0-15,0 0 0,-1 0 0,1 0 16,0 0-16,0 0 0,42 0 47,0 0-32,0 0-15,22 0 0,-1 0 0,22 0 16,-1 0-16,1 0 16,20 0-16,1 0 0,21 0 0,0 0 15,-1 0-15,1 0 0,0 0 16,0 0-16,0 0 0,0 0 0,-22 0 16,22 0-16,-42 0 0,20 0 15,-41 0-15,20 0 0,-42 0 0,0 0 16,1 0-16,-22-21 0,0 0 15,-22 21-15,1-22 16,0 22-16,-21-21 0,21 21 0,-22-21 16,1 21-16,0-21 0,20 21 15,-20-21-15,21 21 0,-21-21 0,20 21 16,1 0-16,0-22 16,0 22-16,42 0 31,0 0-31,22 0 0,-22 0 0,21 0 15,-21 0-15,22 0 0,-1 0 16,0 22-16,-21-22 0,22 21 0,-22 0 16,0 0-16,0 0 0,-21 0 15,0 1-15,0-1 0,0 0 0,-42 21 16,21-21-16,-22 22 0,-20-22 16,21 21-16,-22 1 0,22-22 0,-22 21 15,22 0-15,0-20 0,-1-1 16,1 0-16,21 0 0,0 0 15,-1-21-15,44 0 16</inkml:trace>
  <inkml:trace contextRef="#ctx0" brushRef="#br1" timeOffset="30828.39">19008 635 0,'0'0'16,"0"-21"-16,0 0 0,0 0 16,0-1-16,-22 22 31,22 22-31,0 20 15,0-21-15,-21 43 16,21-22-16,0 21 0,0 1 0,0-1 16,-21 22-16,21-21 0,0-22 15,0 21-15,0 1 0,0-22 0,-21 22 16,21-22-16,-21-21 0,21 22 16,-21-1-16,21-21 0,0 0 15,0 0-15,-22-21 0,1 0 16,0 0-16,0-21 15,21 0-15,0 0 0,0 0 16,0 0-16,0-22 0,0 22 16,0-21-16,0-1 0,21 1 15,0 0-15,0-1 0,22 1 16,-22 0-16,0-1 0,21 1 0,1 21 16,-1 0-16,0 0 0,1 21 15,41 21-15,-62 0 0,20 0 16,-21 0-16,21 22 0,-42-1 15,0-21-15,0 21 0,0 1 0,0-22 16,0 21-16,0 1 0,-21-22 16,0 0-16,-21 42 0,21-41 15,-1-22-15,22 21 0,-21-21 16,42 0 15,1-21-31,-1 21 0,0-22 16</inkml:trace>
  <inkml:trace contextRef="#ctx0" brushRef="#br1" timeOffset="31187.7">19537 1334 0,'0'42'16,"21"-42"0,0 0-1,0 0-15,22 0 16,-22-21-16,21 21 0,-21-21 0,22-1 15,-1 1-15,0 21 0,1-21 16,-22-21-16,42-1 0,-42 22 16,-21 0-16,0 0 0,0 0 15,0 0-15,-42-1 0,21 22 0,0 0 16,-22 0-16,1 0 0,-21 22 16,20-1-16,-41 42 15,41-20-15,1-22 0,21 21 0,0 0 16,-1-20-16,22 62 0,0-63 15,0 1-15,0 20 0,22-21 16,20 0-16,-21-21 0,21 21 0,1-21 16,-1 0-16,22 0 0,-22 0 15,0 0-15,22-21 0,-22 21 16,22-21-16,-22-21 0,21 21 0,1-1 16,-1-20-16,-20 0 0,20 21 15</inkml:trace>
  <inkml:trace contextRef="#ctx0" brushRef="#br1" timeOffset="31424.56">20553 720 0,'0'0'0,"21"-43"0,-21 1 0,0 21 16,0-21-16,0 20 0,0 44 31,0-1-31,-21 21 0,0-21 0,-1 22 16,1 20-16,21-21 15,-21 22-15,0-1 0,0-20 0,0 20 16,-1 1-16,1-22 0,0 22 15,21-22-15,-21 0 0,21-21 0,0 22 16,0-22-16,0 0 0,21 0 0,0-21 16,0 0-16,1 0 0,20 0 15,-21 0-15,0 0 0,43-21 16,-43 0-16,0 0 0,0 0 16</inkml:trace>
  <inkml:trace contextRef="#ctx0" brushRef="#br1" timeOffset="31583.47">20256 1080 0,'0'0'0,"-63"0"31,84 0-15,21 0-16,-20 0 0,20 0 16,0 0-16,22 0 0,-22 0 15,22 0-15,-22 0 0,0-22 0,22 22 16,-22 0-16</inkml:trace>
  <inkml:trace contextRef="#ctx0" brushRef="#br1" timeOffset="31960.26">20849 1016 0,'-21'0'0,"21"-21"31,21 21-15,0-21-16,0 21 15,1 0-15,-1 0 0,0 0 0,0 0 16,0 0-16,0 21 0,1 0 16,-1 0-16,0 0 0,0 1 15,0 20-15,0-21 0,-21 0 16,0 22-16,0-22 0,22 42 16,-22-42-16,0 1 0,0-1 15,-22 0-15,1 0 0,0 0 16,0-21-16,0 0 0,21-21 31,0 0-31,0 0 0,0 0 0,0-1 16,0 1-16,0-21 0,0 21 15,21-22-15,-21 22 0,21-21 16,0 21-16,-21 0 0,21-1 0,1 1 16,-1 0-16,0 0 0,21 21 0,-21-21 15,22 21-15,-22 0 16,21 0-16,-21 0 0</inkml:trace>
  <inkml:trace contextRef="#ctx0" brushRef="#br1" timeOffset="32341.55">21738 974 0,'-21'0'16,"0"21"-16,0 0 16,-1-21-16,1 21 0,-21 22 0,21-22 15,0 0-15,-1 0 0,1 21 16,21-20-16,0-1 0,-21 21 0,21-21 15,0 0-15,0 1 0,0-1 16,21 0-16,-21 0 0,21-21 16,22 0-16,-22 21 0,21-21 0,-21 0 15,22 0-15,-1 0 0,0 0 16,1 0-16,-1-21 0,0 0 0,1 0 16,-1 0-16,0 21 0,-20-43 15,-1 22-15,0 0 0,0-21 0,-21-22 16,0 22-16,0-1 15,0 1-15,-21 21 0,0-21 0,0 20 16,-22 1-16,22 0 0,-21 21 16,-1 0-16,22 0 0,-21 21 0,0 0 15,20 1-15,-20-1 0,21 0 16,0 0-16,0 21 0,21-20 0,0 20 16,0-21-16,0 0 0,0 0 15,21 1-15,0-1 0,0-21 16,21 21-16,-20-21 0,20 0 0</inkml:trace>
  <inkml:trace contextRef="#ctx0" brushRef="#br1" timeOffset="32962.19">22860 1058 0,'0'0'0,"0"-42"0,0 21 0,0 0 15,-21 0-15,-22-1 0,22 22 16,0 0-16,-21 0 0,21 0 15,-22 0-15,1 0 0,0 43 16,-1-22-16,-20 21 0,20 1 16,1-1-16,21-21 0,0 21 15,0-20-15,-1-1 0,22 21 0,0-21 16,0 0-16,22 1 16,20-22-16,-21 0 0,21 0 15,-20 0-15,20 0 0,0 0 16,1 0-16,-1-22 0,0 22 0,1-21 15,-1 0-15,-21 0 0,21-21 16,-20 20-16,-1 22 0,-21-21 16,0 0-16,0 0 0,0 0 15,0 0-15,0 42 32,0 0-32,0 0 15,0 0-15,-21 0 0,-1 22 0,22-1 16,-21 0-16,0 1 0,0-1 15,0 0-15,0 22 0,-1-1 0,1 1 16,0-1-16,0 1 0,0 21 16,0-1-16,21-20 0,-22 20 0,22 22 15,-21-21-15,21 21 0,0-22 16,0 1-16,0 0 0,-21-1 16,0-20-16,21-1 0,-42 43 15,-1-63-15,22-22 0,-21 0 0,-1 0 16,1-21-16,0 0 0,-1 0 15,1 0-15,0-21 0,-1 0 0,1-22 16,0 1-16,-1 0 0,1-22 16,0 1-16,-1-1 0,22-84 15,21 63-15,0 22 0,21-1 0,1-20 16,20 20-16,0 1 0,1-1 16,20 1-16,-21-1 0,22 1 0,84-64 15,-84 84 1,20-20-16,-20 21 0</inkml:trace>
  <inkml:trace contextRef="#ctx0" brushRef="#br1" timeOffset="33692.31">23008 1228 0,'0'0'0,"-21"0"0,0 0 16,42 0 15,0-21-31,0-1 0,0 22 15,1-21-15,-1 21 0,21-21 16,-21 0-16,22 21 0,-22-21 16,0 0-16,0-1 0,0 1 15,-21 0-15,0 0 0,0 0 16,-21 21 0,-21 0-16,21 0 0,-1 21 0,1 0 15,-21 0-15,21 22 0,0-22 16,-1 21-16,1-21 0,0 22 0,21-22 15,-21 0-15,21 0 0,0 0 16,0 0-16,0 1 0,21-22 0,0 0 16,22 21-16,-22-21 0,21 0 15,-21 0-15,22 0 0,-1 0 16,0-21-16,1-1 0,20 22 0,-21-21 16,1 0-16,-1 0 0,0 0 15,1-22-15,-1 22 0,-21-21 0,0 21 16,1 0-16,-1-1 0,-21 1 15,0 0-15,0 0 0,-21 21 32,-1 21-32,22 0 0,-21 0 0,0 1 15,0 20-15,21-21 0,-21 21 16,0-20-16,-1 20 0,22-21 0,0 0 16,-21 22-16,0-22 0,21 0 15,0 0-15,-21-21 0,21 21 16,0-42 15,0 0-15,0 0-16,21 0 0,0-22 15,0 22-15,1-21 0,20-1 0,0 1 16,-21 0-16,22 21 0,20-22 16,-20 1-16,-1 21 0,0 0 15,1 21-15,-1 0 0,0 0 0,1 0 16,-22 21-16,0 0 0,0 0 0,-21 21 15,0-20-15,0 20 16,0-21-16,0 21 0,-21-20 0,0 41 16,-22-42-16,43 0 15,-21 1-15,0-1 0,0-21 0,21 21 16,-21-21-16,42 0 31</inkml:trace>
  <inkml:trace contextRef="#ctx0" brushRef="#br1" timeOffset="34766.97">24532 931 0,'0'0'0,"-42"0"32,21 22-32,-22-22 15,22 21-15,0 21 0,0-21 16,0 22-16,-1-22 0,1 21 0,21-21 15,0 22-15,0-22 0,0 0 16,0 21-16,0-21 0,0 1 0,0-1 16,0 0-16,21-21 0,1 21 15,-1-21-15,0 0 0,21 0 0,-21 0 16,22 0-16,-22 0 0,21-21 0,1 21 16,-22-21-16,0 0 0,21-1 15,-21 1-15,-21-21 0,22 0 16,-22-1-16,0 1 0,0 0 15,0-1-15,-22 22 0,1-21 0,0 21 16,0-1-16,-21 1 0,-1 21 16,1 0-16,-22 21 0,43 1 15,-21-1-15,21 21 0,0-21 16,-1 22-16,22-22 0,0 21 0,0 0 16,0-20-16,22 20 0,-1-21 15,0 0-15,0 0 0,21 1 16,-20-1-16,20 0 0,0-21 0,1 0 15,-1 0-15,0 0 0,22 0 16,-22 0-16,0 0 0,1-21 0,-1 21 16,0-21-16,1-1 0,20-20 15,-42 0-15,22-1 0,-22 22 16,0-21-16,0 0 0,-21 20 16,0-20-16,21 21 0,-21 0 0,0 0 15,0 42 1,-21 21-1,0-21-15,21 0 0,-21 22 16,21-22-16,0 21 0,-21-21 0,21 22 16,0-22-16,0 0 0,0 0 0,0 0 15,0 1-15,0-1 16,21-21-16,0 0 16,0 0-16,0 0 0,1 0 15,-1 0-15,0-21 0,0 21 0,0-22 16,0 1-16,-21 0 0,22 0 15,-1 0-15,0-22 0,0 1 0,0 21 16,-21-21-16,21 20 0,-21 1 16,22 0-16,-22 0 0,0 42 31,0 0-31,0 0 0,0 1 16,-22-1-16,1 0 0,21 21 0,0-21 15,0 1-15,-21 20 0,21-21 16,0 0-16,0 0 0,0 1 15,0-1-15,0 0 16,21-21-16,0 21 0,1-21 0,-1 0 16,0 0-16,0 0 0,0 0 15,22 0-15,-1-21 0,0 0 0,-21 0 16,22-1-16,-1 1 0,0 0 16,1-21-16,-1-1 0,0 22 15,1-21-15,-22 0 0,21-1 0,-21 1 0,1 0 16,-22 20-16,0 1 0,0 0 15,-22 21-15,1 0 16,-21 0-16,21 21 0,0 0 16,-1 1-16,1 20 0,0-21 0,21 21 15,0-20-15,0 20 0,0-21 16,0 21-16,0-20 0,21-1 0,0 0 16,-21 21-16,0-21 0,22-21 15,-22 22-15,0-1 0,0 0 16,-22-21-16,1 0 0,0 0 15,0 0-15,-21 0 0,-1 0 0,1 0 16,-22 0-16,22 0 16,21-21-16,0 0 0,21-1 15</inkml:trace>
  <inkml:trace contextRef="#ctx0" brushRef="#br1" timeOffset="37447.39">15981 2688 0,'0'0'0,"-21"21"0,-1-21 0,1 0 15,0 22-15,42-22 32,22 0-32,-1 0 0,0 0 15,22 0-15,20 0 0,-20 0 16,42 0-16,-22-22 0,1 22 16,0-21-16,21 21 0,-22-21 0,1 21 15,0-21-15,-1 21 0,-20 0 0,63-21 16,-85 21-16,0-21 15,-20 21-15,-22-22 16,-22 1-16,1 21 0,0 0 16,-21 0-16,-1-21 0,1 21 0,0 0 15,-1-21-15,22 21 0,0 0 0,0-21 16,21 0 0,0-1-16,21 22 0,0 0 15,22 0-15,-1 0 16,0 0-16,1 0 0,-1 22 0,0-1 15,1 0-15,-1 0 0,-21 0 0,21 0 16,-42 1-16,0-1 0,0 0 16,0 21-16,-21-21 0,-21 1 0,0 20 15,-1-21-15,1 21 0,-22-20 0,22-1 16,0 0-16,-1 0 0,1 0 16,21 0-16,-21-21 0,20 0 0</inkml:trace>
  <inkml:trace contextRef="#ctx0" brushRef="#br1" timeOffset="38069.03">19029 2307 0,'21'-21'15,"0"0"-15,0 21 0,22-21 16,-22 0-16,21-1 0,0 1 0,1 0 15,-1-21-15,0 21 0,-20-1 0,20 1 16,-42 0-16,0 0 0,0 0 16,0 0-16,-42 21 0,20 0 0,-20 0 15,-21 0-15,20 0 0,-20 21 16,-1 0-16,1 0 0,20 0 16,-20 0-16,21 22 0,-1-22 0,22 0 15,0 0-15,21 0 0,0 22 16,0-22-16,0 0 0,42 21 15,1-20-15,-22-1 0,21 0 16,22 0-16,-22 0 0,21 22 16,1-22-16,-22 0 0,22 0 0,-22 21 15,0-20-15,1-1 0,-22 21 0,-21 0 16,0 1-16,-21-22 0,-22 0 16,1 0-16,-21 0 0,-1 1 15,1-1-15,20 0 0,-20-21 16,-1 21-16,1-21 0,20 0 0,1 0 15,0 0-15,-1 0 0,22-21 16,-21 0-16,42 0 0,0-1 16,0-20-16,0 21 0,21 0 15,0 0-15,0-22 0,22 22 0,-1 0 16,0 0-16,43-43 16,-21 43-16,-1-21 0,1 21 15,-1-1-15,1 1 0</inkml:trace>
  <inkml:trace contextRef="#ctx0" brushRef="#br1" timeOffset="38245.17">19706 2350 0,'0'0'0,"0"21"16,0 0-16,0 0 0,0 21 15,0-20-15,0 20 0,0-21 0,0 21 16,0-20-16,0 20 0,0-21 16,0 21-16,0-20 0,0-1 0,0 0 15,0 0-15,0 0 0,0 0 0,21-21 31,0 0-31,-21-21 16,22 0-16,-1 0 0</inkml:trace>
  <inkml:trace contextRef="#ctx0" brushRef="#br1" timeOffset="38407.07">19812 2201 0,'-21'0'0,"42"0"0,-63-21 16,20 21-16,1 0 0,0 0 15,42 21 1,0-21 0,1 0-16,-1 22 0,21-22 0,-21 0 15,22 0-15,-22 0 0,21 21 16</inkml:trace>
  <inkml:trace contextRef="#ctx0" brushRef="#br1" timeOffset="39099.21">20129 2286 0,'0'0'0,"0"21"16,22-21 0,-1 0-16,0 0 15,0 0-15,21 0 0,-20 0 16,20 0-16,0 0 0,1-21 0,-1 21 16,43-21-16,-64 21 0,21-21 15,-21 21-15,0 0 0,1 0 16,-44 0-1,1 21-15,0 0 16,-21 0-16,21 0 0,-64 64 16,64-43-16,-22 1 0,1-1 15,0 22-15,21-22 0,-22 0 16,22 1-16,0-1 0,0 0 0,0-21 16,-1 1-16,22-1 0,-21 0 0,21 0 15,21-21 1,1-21-16,-1 0 15,0 0-15,21-1 0,-21-20 16,1 21-16,20-21 0,0 20 0,-21-20 16,22 0-16,-22 21 0,0-1 15,0 1-15,0 0 0,-21 42 32,0 0-32,0 1 15,0-1-15,0 0 0,0 0 0,0 21 16,0-20-16,0-1 0,0 0 0,0 21 15,0-21-15,43 1 0,-22-22 16,21 21-16,-21 0 0,22-21 0,20 0 16,-20 0-16,-1 0 0,21 0 0,-20 0 15,20 0-15,-20-21 0,84-22 16,-85 22-16,0 0 0,1-21 16,-1 21-16,0-22 0,-21 1 15,-21 0-15,0-1 0,0-20 16,0 42-16,0-22 0,0 22 0,0-21 15,-21 42-15,0 0 0,0 0 16,0 0-16,0 0 0,-1 21 0,1 21 16,0-21-16,0 22 0,0-1 0,21 0 15,-21 1-15,21-22 0,0 21 16,0 1-16,0-1 0,0-21 16,0 21-16,21-20 0,0-1 0,0 0 15,21-21-15,-20 21 0,20-21 0,0 0 16,22 0-16,-22 0 0,22-21 0,-1 0 15,1 21-15</inkml:trace>
  <inkml:trace contextRef="#ctx0" brushRef="#br1" timeOffset="39388.05">23516 2223 0,'0'-22'0,"-21"22"0,0 0 16,0 22-1,-1-1-15,22 0 0,-21 0 0,21 21 16,0 1-16,-21-1 0,21-21 16,-21 22-16,21-1 0,0 0 15,0 1-15,0-22 0,0 0 0,0 21 16,0-21-16,0 1 15,0-1-15,21-21 0,0 0 16,22 0-16,-22 0 0,42-43 16,-20 22-16,-1 0 0</inkml:trace>
  <inkml:trace contextRef="#ctx0" brushRef="#br1" timeOffset="39655.83">23982 2350 0,'0'-22'15,"0"44"-15,0-65 0,0 22 0,0 0 0,-21 21 0,-1 0 16,1 0-16,0 0 0,-21 0 15,-1 0-15,22 0 16,0 21-16,0-21 0,21 21 0,0 0 16,0 1-16,0-1 0,0 0 15,21 0-15,0 0 0,0 0 16,22 1-16,-22-1 0,0 0 16,0 0-16,0 0 0,1 0 0,-1 1 15,-21-1-15,0 0 0,0 0 16,0 0-16,-21-21 15,-1 0-15,-20 21 0,-21-21 16,20 0-16,22 0 0,-21 0 0,-1 0 16,22-21-16,-21 0 15,21 21-15,0-21 0,-1 0 0,22 0 16</inkml:trace>
  <inkml:trace contextRef="#ctx0" brushRef="#br1" timeOffset="39803.65">23537 2053 0,'-42'-21'16,"84"42"-16,-105-42 0,42 21 0,-1 0 16,22-21-16,-21 21 0</inkml:trace>
  <inkml:trace contextRef="#ctx0" brushRef="#br1" timeOffset="40497.53">25421 2455 0,'0'0'0,"106"-42"31,-106 21-31,0 0 0,0 0 0,0-1 16,0 1-16,-21-21 0,0 21 16,-22 0-16,22-22 0,0 22 0,0 0 15,-22 0-15,22 21 0,-21 0 16,21 0-16,-22 0 0,22 0 0,-21 21 16,21 0-16,-22 0 0,22 22 15,-21-22-15,21 21 0,0 0 0,-1 1 16,1 20-16,0-20 0,21-1 0,0 0 15,0-21-15,0 22 0,0-22 16,21 0-16,0 0 0,1-21 0,20 0 16,-21 0-16,21 0 0,1 0 15,-1-21-15,0 0 0,1 0 0,-1 0 16,0-22-16,22 22 0,-22-21 16,1-1-16,-1 1 0,0-21 15,1 20-15,20-63 0,-42 43 16,0-22-16,-21 22 0,0-1 15,22 1-15,-22 20 0,0 1 0,0 0 16,0 21-16,0-1 0,-22 22 16,22 22-16,-21-1 0,0 21 15,0 0-15,0 22 0,21-22 0,-21 22 16,-1-1-16,1 1 0,21 105 16,0-127-16,0 1 15,0-1-15,21 0 0,1 1 16,-1-22-16,0 0 0,0 0 0,21 0 0,-20-21 15,20 0-15,0 0 16,1 0-16,-22 0 0,21-21 0</inkml:trace>
  <inkml:trace contextRef="#ctx0" brushRef="#br1" timeOffset="41000.72">26162 2307 0,'0'0'0,"0"-21"0,21 0 16,-21 0-16,-21 42 31,21 0-31,0 0 0,-21 0 0,21 22 15,0-22-15,0 0 0,0 21 16,0-20-16,0-1 0,0 0 16,0 0-16,21 0 0,0-21 15,21 21-15,-20-21 0,-1 0 16,21 0-16,-21 0 0,22-21 0,-22 0 16,21 0-16,0 21 0,-20-42 15,20 20-15,-21 1 0,0 0 0,22-21 16,-43 21-16,21-1 0,-21-20 15,21 21-15,-21 0 0,0 0 0,0-1 16,0 44 0,0-1-1,-21 21-15,0-21 0,21 22 16,-22-1-16,22 21 0,-21 1 16,0-22-16,21 22 0,-21 20 0,0-20 15,21-1-15,-21 22 0,-1 0 0,1-1 16,21 22-16,-21-21 0,0 0 15,21-1-15,-21 1 0,-22 84 16,22-105-16,0-1 0,0 1 0,-21-22 16,20 0-16,-20 1 0,21-1 15,-21-21-15,-1 0 0,22-21 16,-21 0-16,21 0 0,-22 0 0,22-21 0,-64-42 16,64 42-16,-21-22 15,0 1-15,20-22 0,1 22 16,-21-21-16,42-1 0,0 1 0,0-1 15,0-21-15,0 1 0,0 20 0,42-20 16,-21-1-16,43 21 0,-22 1 16</inkml:trace>
  <inkml:trace contextRef="#ctx0" brushRef="#br1" timeOffset="43028.75">27009 2138 0,'0'0'0,"-22"0"16,1 21 0,0-21-16,0 21 0,21 0 15,0 1-15,0-1 0,-21 21 16,21-21-16,0 0 0,0 1 0,0-1 16,0 0-16,0 0 0,0 0 15,0 0-15,21-21 31,-21-21-31,0 0 16,21 0-16,0 0 16,0-22-16,-21 22 0,22 0 0,-1 0 15,-21-21-15,21 20 0,0 22 0,-21-21 16,21 0-16,0 21 16,1 0-1,-22 21-15,0 0 16,21 1-16,-21-1 0,0 0 0,0 0 15,21 0-15,0 0 0,0 1 16,0-1-16,1 0 0,-1-21 16,0 21-16,21-21 0,-21 0 0,22 0 15,-1 0-15,0 0 0,22 0 16,-22 0-16,1-21 0,-1 0 0,0 0 16,1-1-16,-1 1 0,0-21 15,-21 21-15,22-22 0,-22 1 16,0 21-16,-21-21 0,0-1 0,0 1 15,0 21-15,-21 0 0,0-1 16,-43-20-16,43 42 16,-21 0-16,21 0 0,-22 21 0,1 0 15,21 1-15,0-1 0,-22 0 0,22 0 16,0 21-16,21-20 0,-21 20 16,21-21-16,0 21 0,0-20 15,0-1-15,0 0 0,0 0 0,21 0 16,0 0-16,0 1 0,0-22 0,1 0 15,-1 0-15,0 0 16,21 0-16,-21 0 0,22-22 0,20 1 16,-42 0-16,1 0 15,20 0-15,-21 0 0,0-22 0,-21 22 16,21 0-16,-21-21 0,22 20 0,-22 1 16,0 0-16,0 0 0,0 42 31,-22 0-31,1 0 0,21 1 15,0-1-15,-21 21 0,0-21 0,21 22 16,0-22-16,0 21 0,0 0 16,0-20-16,0-1 0,21 21 15,0-21-15,0 0 0,22 1 0,-22-1 16,21-21-16,-21 0 0,22 0 16,-1 0-16,0 0 0,-20 0 0,20 0 15,-21-21-15,43-22 16,-43 1-16,0 21 0,0-22 0,0 1 15,0 0-15,1 21 0,-1-22 16,0 1-16,0 21 0,0 0 0,-21-1 16,0 1-16,0 42 31,0 1-31,0-1 0,-21 0 0,21 21 16,-21-21-16,0 22 0,21 20 15,-21-42-15,21 22 16,-22-22-16,22 0 0,-21 0 0,21 0 15,0 1-15,0-1 0,0-42 47,0-1-47,0 1 0,21 0 16,1 0-16,-1-21 0,-21 20 0,21-20 16,0 21-16,0-21 0,0 20 15,22-20-15,-22 21 0,0 0 0,0 0 16,22-1-16,-22 22 0,0 0 15,0 0-15,0 22 16,-21-1-16,0 0 0,0 21 16,0 1-16,0-22 0,0 0 15,0 0-15,0 43 16,21-43-16,1 0 0,-1 0 0,-21 0 16,21-21-16,0 0 0,0 21 15,0-21-15,1 0 0,-1 0 0,0 0 16,0-21-16,0 0 0,22-21 15,-22 21-15,0-1 0,0 1 16,0-21-16,-21 21 0,21-22 0,1 22 16,-1-21-16,0 21 15,-21 0-15,0-1 0,21 1 0,-21 42 32,0 1-32,0-1 15,0 0-15,-21 0 0,21 21 16,0-20-16,0-1 0,0 0 0,0 0 15,0 21-15,0-20 0,0-1 0,21 0 16,0 0-16,0-21 0,1 21 16,-1-21-16,0 0 0,0 0 15,0 0-15,0 0 0,22-21 16,-22 0-16,0 0 0,0 0 0,0-1 16,1 1-16,-1-21 0,0 21 15,0-22-15,0 22 0,-21-21 16,21 21-16,1 0 0,-1-1 0,-21 1 15,0 42 17,0 1-32,0-1 0,-21 0 15,21 0-15,0 0 0,0 22 0,0-22 16,0 0-16,0 0 0,0 0 0,0 0 16,21 22-1,0-22-15,0 0 0,0-21 0,0 0 0,22 0 16,-1 0-16,-21 0 0,22 0 15,-22 0-15,21-21 0,-21 21 16,0-21-16,1 0 0,41-43 16,-42 43-16,0-21 0,1 20 15,-1-20-15,0 0 0,21 21 16,-21-22-16,1 1 0,-1 21 0,0 0 16,0-1-16,-21 1 0,21 21 0,0 0 15,1 0 1,-22 21-16,0 1 15,0-1 1,21-21 0,-21-21-1,21-1 1,-21 1-16,0 0 16,0 0-16,0 0 0,0 0 15,0-1-15,-21 22 16,0 0-1,-1 0-15,1 0 0,0 22 16,0-1-16,0 0 0,0 21 0,-1-21 16,1 22-16,0-1 0,21-21 15,0 22-15,-21-22 0,21 21 0,0-21 16,0 22-16,0-22 0,0 0 0,0 0 16,21 0-16,0-21 0,-21 21 15,21-21-15,1 22 0,-1-22 0,0 0 16,21 0-16,-21 0 15,1 0-15,20-22 0,-21 1 0,0 0 16,0 21-16,22-21 0,-22-21 0,0 20 16,21-41-16,-20 42 15,-22-22-15,0 22 0,21-21 0</inkml:trace>
  <inkml:trace contextRef="#ctx0" brushRef="#br1" timeOffset="43360.56">30014 1270 0,'0'0'16,"-21"0"-16,-21 21 0,21 0 0,-1-21 0,1 22 16,21-1-16,0 0 0,0 0 15,21 0-15,1-21 16,-1 0-16,21 0 0,0 0 15,1 0-15,-1 0 0,0 0 0,-20 0 16,20 0-16,-21-21 0,-21 0 16,0 0-16,0 0 0,0-1 15,0 1-15,0 0 0,-21 0 0,0 21 16,0 0-16,-1-21 0,1 21 16,-21 0-16,21 0 0,0 21 15,-22 0-15,22-21 0,-21 42 16,-1-20-16,22-1 0,0 0 15,0-21-15,-21 21 0,20 0 16,-20 0-16</inkml:trace>
  <inkml:trace contextRef="#ctx0" brushRef="#br1" timeOffset="44879.36">17716 4318 0,'0'0'0,"-21"0"0,-21 0 0,0 0 16,-22 0-16,22 21 0,-22-21 15,-20 0-15,20 0 0,1 0 0,-1 0 16,1 0-16,-1 0 0,22 0 0,-22 0 16,22 0-16,21 0 0,-22 0 15,22 0-15,0 0 0,0-21 0,0 21 16,63 0 15,-21 0-31,0 0 16,22 0-16,-1 0 0,22 0 0,-1 0 15,1 0-15,20 0 0,1 0 16,0 0-16,-1 0 0,1 0 16,0 0-16,-1 0 0,-20 0 0,20 0 15,-20 0-15,21 0 0,-22 0 16,-21 0-16,22 0 0,-22-21 0,-21 21 16,22 0-16,-22 0 0,-21-21 15,-42 21 1,20 0-16,1-21 0,0 21 15,-21 0-15,-1 0 0,22 0 16,-21-22-16,21 22 0,-22 0 16,22 0-16,0 0 0,0 0 15,0-21-15,0 21 0,-1 0 16,44 0 15,-1 0-31,0 0 0,21 0 0,-21 0 16,22 0-16,-22 0 0,21 21 15,1-21-15,-1 0 0,0 0 0,-21 22 16,1-22-16,20 21 0,-42 0 16,0 0-16,0 0 15,-42 0-15,20 1 16,-20 20-16,0-21 0,-1 0 16,1 22-16,-21-22 0,20 21 0,1-21 15,0 22-15,-22 20 16,43-42-16,0 0 0,0 1 0,-1-1 15,22 0-15,0 0 0</inkml:trace>
  <inkml:trace contextRef="#ctx0" brushRef="#br1" timeOffset="48391.35">19939 4255 0,'21'0'15,"0"0"1,-21-22-16,21 1 16,-21 0-16,22 0 15,-1 0-15,-21 0 0,0-1 16,0 1-16,0 0 0,0 0 15,0 0-15,0 0 0,0-1 0,-21 1 16,-1 0-16,1 0 0,0 21 0,0 0 16,-21-21-16,20 21 0,-20 0 15,21 0-15,-21 0 0,20 21 0,-20 0 16,0 21-16,21-20 0,-1 41 16,-20-21-16,42 1 0,-21 20 0,21-20 15,0 20-15,0-21 16,0 1-16,0-1 0,21 0 0,-21-20 15,21-1-15,22 0 0,-22 0 0,0-21 16,21 0-16,-21 0 0,22 0 16,-22 0-16,21 0 0,-21 0 0,22-42 15,20-1-15,-42 1 16,1 0-16,20-1 0,-21 1 0,0-21 16,0-1-16,22-63 0,-22 64 15,-21 20-15,21-20 0,-21 20 16,21-20-16,-21 42 0,0-22 0,0 22 15,0 0-15,0 42 16,0 0 0,0 1-16,0 20 0,0 0 15,0 1-15,-21-1 0,0 21 0,0 1 16,0-1-16,21 1 0,-22-1 16,22 1-16,-21-22 0,21 1 0,0-1 15,0 0-15,0 1 0,0-22 0,21 0 16,1 0-16,-1-21 0,21 0 15,-21 0-15,22 0 0,-22 0 0,21 0 16,0 0-16,1-21 0,-1 21 16,-21-21-16,22-22 0,-1 22 0,-21-21 15,21 21-15,-20-22 0,-1 1 16,0-21-16,0 20 0,-21 22 16,21-21-16,-21 21 0,21-1 0,-21 1 15,0 42 1,0 1-16,0 20 0,0-21 0,-21 21 15,21 1-15,-21-1 0,0 0 16,21-20-16,0 20 0,0-21 0,0 0 16,0 0-16,0 1 0,0-1 0,0 0 15,21-21-15,0 0 0,0 0 16,22 0-16,-22 0 0,0 0 0,21-21 16,-20 0-16,20 21 0,-21-22 15,21 1-15,-20 0 0,-1-21 0,42-1 16,-42 1-16,1 21 15,-22-21-15,0 20 0,0 1 16,0 0-16,0 42 16,0 0-1,-22 22-15,22-22 0,-21 21 0,21 1 16,-21-22-16,21 21 0,0 0 16,0-20-16,0-1 0,0 21 0,0-21 15,0 0-15,0 1 0,21-1 16,0-21-16,1 0 0,20 0 15,-21 0-15,21 0 0,1-21 0,-1 21 16,0-22-16,1 1 0,20 0 16,-20 0-16,-1-21 0,0 20 15,-21-20-15,22 21 0,-22-21 0,21-1 16,-21 1-16,-21 0 0,22-1 16,-1 1-16,-21 0 0,0 20 0,0 44 31,0-1-31,0 21 0,0 0 15,0 1-15,-21-1 0,-1 22 0,22-22 16,-21 21-16,0 1 0,0-1 16,21 22-16,-21 0 0,0-1 0,-1 1 15,22 106-15,-21-107 16,21 22-16,-21-21 0,21 21 16,0-1-16,-21-20 0,21 0 0,0-1 15,0-20-15,0-1 0,0 1 0,0-22 16,0-21-16,0 1 0,0-1 15,0-42-15,0-1 16,0 1-16,0-42 0,0 20 0,0-20 16,0-1-16,21-20 0,0-1 15</inkml:trace>
  <inkml:trace contextRef="#ctx0" brushRef="#br1" timeOffset="48660.59">21717 4424 0,'21'-318'15,"-42"636"-15,42-699 0,0 360 16,0-22-16,1 22 0,-1 0 0,21 21 16,22 0-16,-22 21 15,0 22-15,1-22 0,20 21 0,-21 0 16,-20 22-16,20-22 0,-21 1 0,-21-1 16,0 0-16,0 1 0,-21-1 15,0 0-15,-22-21 0,1 22 16,0-22-16,-1 0 0,-20 0 0,-1 0 15,22 1-15,0-22 0,-1 0 0,1 0 16,0 0-16,21 0 0,21-22 16,21 1-1,0 0-15,21 0 0,-21 0 16,22-22-16</inkml:trace>
  <inkml:trace contextRef="#ctx0" brushRef="#br1" timeOffset="49063.83">22691 3768 0,'0'0'0,"21"-21"0,0-1 0,-21 1 16,0 0-16,-21 21 15,0 21-15,-1 0 16,1 22-16,0-1 0,0 0 16,0 1-16,0 20 0,-1 1 15,22-1-15,-21-20 0,-21 62 16,42-62-16,0-1 0,0 0 0,0 1 15,0-22-15,0 0 0,0 0 16,21 0-16,0-21 0,0 0 0,22 0 16,-22 0-16,21 0 0,1 0 15,-1-21-15,0 0 0,-21 0 0,22 0 16,-1 0-16,0-22 0,-20 1 16,-1 21-16,0-22 0,0 1 15,0 21-15,-21 0 0,0 0 0,0 42 31,0 0-31,0 0 0,-21 0 0,0 0 16,21 22-16,-21-22 0,21 0 0,0 0 16,-21 22-16,21-22 0,0 0 15,0 0-15,21-21 32,0-21-17</inkml:trace>
  <inkml:trace contextRef="#ctx0" brushRef="#br1" timeOffset="49231.74">23050 4001 0,'0'0'0,"0"-43"0,0 22 15,0 0-15,-21 21 16,0 0 0,21 21-16,0 0 15,0 0-15,0 1 0,0-1 16,21 0-1,0 0-15,1-21 0,-1 0 0</inkml:trace>
  <inkml:trace contextRef="#ctx0" brushRef="#br1" timeOffset="49493.58">23749 3937 0,'0'-21'0,"0"42"0,0-63 0,-21 42 16,0 0-16,-1 0 15,-20 0-15,21 0 0,0 0 0,0 21 16,-1 0-16,-20 0 0,21 22 16,0-1-16,0 0 0,-1 1 0,1-1 15,21 0-15,0 1 0,0 41 16,0-41-16,0-22 16,21 0-16,1 0 0,-1 0 0,21 0 15,22-21-15,-22 0 0,0 0 0,22 0 16,-1 0-16,-20 0 0,20 0 0,1-21 15,-1 0-15,-21 21 0,1-21 16,-1-21-16</inkml:trace>
  <inkml:trace contextRef="#ctx0" brushRef="#br1" timeOffset="50363.09">24426 4001 0,'0'0'0,"21"-64"0,-21 43 16,0 0-16,-21 21 15,0 0-15,0 0 0,0 0 0,-22 21 16,22 0-16,0 0 0,0 0 0,0 22 15,-22-1-15,22 0 16,0 1-16,0-1 0,0 0 0,0 1 0,21-1 16,0-21-16,0 22 0,0-22 15,0 0-15,0 0 0,0 0 16,21-21-16,0 0 0,0 0 16,0 0-16,0 0 0,22 0 15,-22 0-15,0-21 0,0 0 0,22 0 16,-22 0-16,0-22 0,0 22 0,0-21 15,-21-1-15,21 1 0,-21 0 16,22-22-16,-22 43 0,0 0 16,0 0-16,0 0 0,0 42 15,0 0-15,0 0 16,-22 0-16,22 22 0,-21-1 16,21-21-16,0 21 0,0 1 15,0-1-15,0-21 0,0 22 0,0-22 16,0 21-16,0-21 0,21 0 15,1-21-15,20 22 0,-21-1 0,21-21 16,1 0-16,-1 0 0,22 0 16,-22 0-16,0-21 0,1-1 15,-1 1-15,0 0 0,1 0 0,-22-21 16,21-1-16,-21 1 0,0 0 16,1-22-16,-1 22 0,0-22 0,21-126 15,-42 126-15,0 22 16,0-22-16,21 22 0,-21 0 15,0 21-15,0-1 0,0 44 16,0-1 0,0 0-16,-21 0 0,0 21 0,0 1 15,21-1-15,-21 22 0,0-22 16,21 21-16,0 1 0,0-22 0,0 22 16,0-22-16,0 64 0,0-85 15,21 21-15,0 1 0,0-22 16,21 0-16,-20 0 0,20-21 0,0 0 15,1 0-15,-1 0 0,0 0 16,1 0-16,20 0 0,-21-21 16,22 0-16,-22 0 0,1 0 0,-1-1 15,0-20-15,1 0 0,-22 21 16,0-43-16,0 22 0,0-1 0,-21 1 16,0 21-16,0-21 0,0 20 0,-21 22 15,-42 22 1,41-1-16,22 21 0,-21-21 15,0 22-15,21-1 0,0 0 16,0 1-16,0-22 0,0 21 0,0 0 16,21 1-16,0-22 15,22 0-15,-1 0 0,0 0 16,1-21-16,-1 0 0,0 0 0,1 0 16,20 0-16,-20 0 0,-1 0 15,0 0-15,-21-21 0,22 0 16,-22 0-16,0 0 0,0-22 0,0 22 0,1-21 15,-22 0-15,0-1 0,0-20 16,0 20-16</inkml:trace>
  <inkml:trace contextRef="#ctx0" brushRef="#br1" timeOffset="50604.95">25019 3768 0,'-42'21'0,"84"-42"0,-127 42 0,64-21 15,21 21-15,21-21 16,22 0-16,-1 0 0,0 21 0,22-21 16,-1 0-16,1 0 0,20 0 15,1 0-15,21 0 0,-21 0 0,-1 0 16,1 0-16,0 0 0,-22 0 16,-21 0-16,43 0 0,-64 0 15,-21 21-15,-21-21 0,-21 0 16,-1 0-16,-20 22 0,-22-22 15,1 21-15,-1 0 0</inkml:trace>
  <inkml:trace contextRef="#ctx0" brushRef="#br1" timeOffset="51279.56">18076 5906 0,'0'0'0,"-42"0"0,21 0 16,0 0-16,-1 0 0,22 21 15,0 0 1,22-21-1,-1 0-15,21 21 0,0-21 16,22 0-16,-1 0 0,22 0 0,0 0 16,-1 0-16,22 0 0,-21 0 15,21 0-15,-22 0 0,22 0 0,-21 0 16,0 0-16,-22 0 0,-21 0 0,1-21 16,-1 21-16,-42-21 15,-42 0-15,-1 21 0,1 0 16,-21-22-16,20 22 0,-20-21 15,20 0-15,-20 21 0,21-21 16,20 21-16,1-21 0,0 21 0,21-21 0,21-1 31,0 22-31,1 0 0,20 0 0,0 0 16,1 22-16,20-22 0,-21 21 0,1 0 16,-22 21-16,21-21 0,-21 1 15,1 20-15,-22 0 0,0-21 0,-43 43 16,22-22-16,0-21 15,-21 1-15,20 20 0,-20-21 0,21 0 16,-21 0-16,20 1 0,1-1 0,21 0 16,0 0-16,21-21 15</inkml:trace>
  <inkml:trace contextRef="#ctx0" brushRef="#br1" timeOffset="52548.83">20129 5779 0,'-42'42'31,"21"-21"-31,21 0 0,-21 22 16,0-22-16,21 21 0,0-21 15,0 22-15,0-1 0,0-21 0,-22 64 16,22-64-16,0 0 0,0 21 15,0-20-15,0-1 16,0 0-16,0 0 0,0-42 31,0 0-31,0 0 16,0-1-16,0 1 0,0-21 0,22 21 16,-22-22-16,21 1 0,0 0 0,0-1 15,0 1-15,0 0 0,1-1 16,20 1-16,-21 21 0,0 0 15,22 0-15,-22 21 0,0 0 0,0 0 16,0 0-16,0 21 0,-21 0 16,22 0-16,-22 0 0,21 22 0,-21-22 0,0 21 15,0-21-15,0 22 16,21-22-16,-21 21 0,21-21 0,-21 0 16,21 1-16,0-1 0,1 0 0,-1 0 15,0-21-15,0 0 0,21 0 16,-20 0-16,20 0 0,0 0 0,22 0 15,-43 0-15,21-21 0,-21 0 16,1 0-16,-1-1 0,0-20 16,0 21-16,0-21 0,-21 20 0,21-20 15,-21 0-15,0-1 0,0 1 16,0 21-16,22 0 0,-22 0 16,0-1-16,0 44 15,0-1-15,0 0 0,0 0 16,0 21-16,0-20 0,0 20 15,-22-21-15,22 21 0,0 1 0,0-22 16,0 0-16,0 0 0,0 0 0,22 1 16,-1-1-16,0-21 15,21 21-15,-21-21 0,1 0 0,20 0 16,-21 0-16,21-21 0,1 21 16,-22-21-16,21-1 0,22-20 15,-43 21-15,0 0 0,0-22 16,0 22-16,1-21 0,-22 0 0,0-1 15,21 1-15,-21 21 0,0-22 16,0 22-16,0 0 0,0 42 31,-21 22-31,21-22 0,0 21 16,-22-21-16,22 22 0,-21-1 0,21-21 16,0 21-16,0-20 0,0-1 15,0 21-15,0-21 0,21 0 16,1-21-16,-1 22 0,21-1 0,-21-21 0,22 0 15,-22 0-15,21 0 16,0 0-16,1 0 0,-22-21 0,21-1 16,1 1-16,-22 0 0,0 0 0,0 0 15,0 0-15,0-22 0,1 22 16,-1-21-16,-21-22 0,0 22 0,21-64 16,0 43-16,-21 20 0,0 1 15,0 0-15,0 20 0,0 1 16,0 0-16,0 42 15,0 22 1,-21-22-16,21 21 0,-21 22 0,0-22 16,21 0-16,0 22 0,0-22 0,0 43 15,0-43-15,0 0 16,0 1-16,0-22 0,21 0 16,0 0-16,0 0 0,0 1 0,0-22 15,22 0-15,-22 0 0,21 0 16,-21 0-16,22 0 0,-22 0 0,21-22 15,-21 1-15,22 0 0,-22 0 0,0-21 16,0 20-16,22-20 0,-22 0 16,0-1-16,0-20 0,0-64 15,0 85-15,-21-22 0,0 22 0,22-1 16,-22 1-16,0 21 0,-22 21 31,1 21-31,0 0 0,0 22 0,0-1 16,-22 21-16,22-20 0,0 20 15,0 1-15,0-22 0,21 22 0,-21-22 16,21 0-16,0 1 0,0-1 0,0-21 16,0 0-16,21 0 0,0 1 15,42-1-15,-41-21 0,-1 0 16,0-21-16,21-1 0,-21 22 0,1-42 16</inkml:trace>
  <inkml:trace contextRef="#ctx0" brushRef="#br1" timeOffset="53144.49">24574 5757 0,'-21'-21'0,"42"42"0,-42-63 0,21 0 0,0 21 15,0-1-15,0 1 0,0 0 16,21 0-16,1 21 0,41 0 16,-42 0-16,22 21 0,-1 0 0,21 0 15,-20 22-15,-1-1 0,0 0 16,1 22-16,-1-22 0,-21 1 16,0 20-16,1-21 0,-22 1 0,0-1 15,0-21-15,0 22 0,0-22 16,0 0-16,-22 0 0,1 0 0,0 0 0,0-21 15,0 0-15,0 0 16,21-21-16,0 0 16,0 0-16,0 0 0,0 0 0,0-22 15,0 22-15,21-21 0,0-22 16,0 22-16,0-22 0,0 1 0,1-1 16,20 1-16,-21-1 0,21 22 15,-20 0-15,-1-1 0,21 1 16,-21 21-16,0 21 0,1 0 0,-1 0 0,0 0 15,0 0-15,0 21 0,0 0 16,1 0-16,-22 1 0,21 20 16,0 0-16,0 22 15</inkml:trace>
  <inkml:trace contextRef="#ctx0" brushRef="#br1" timeOffset="54659.62">25844 6011 0,'22'0'0,"-44"0"16,65 0-16,-22 0 0,0 0 0,43-21 15,-43 0-15,0 0 0,0 0 16,0 0-16,0-1 0,1 1 16,-1-42-16,-21 20 0,0 1 15,0 0-15,0 21 0,0-22 16,-21 22-16,-1-21 0,1 42 0,0-21 16,-21 21-16,21 0 0,-22 0 0,22 21 15,-64 21-15,64-21 16,-21 0-16,21 22 0,-22-1 15,22 0-15,0 1 0,0-1 0,21 0 16,0 1-16,0-1 0,0-21 16,42 85-1,-21-85-15,1 0 0,20-21 0,-21 0 16,21 0-16,1 0 0,-1 0 16,0 0-16,-20 0 0,20-21 15,0 0-15,1 0 0,-22 0 0,21 0 16,-21-1-16,0-20 0,1 21 15,-1-21-15,0-1 0,-21 1 0,0 0 16,0-22-16,21 43 0,-21-21 0,0-1 16,0 22-16,0 0 0,0 42 15,0 0 1,0 0-16,0 1 0,0 20 16,0 0-16,-21 1 0,21-1 0,0 0 15,0-21-15,0 22 0,0-1 0,0-21 16,0 0-16,21 1 15,0-1-15,0 0 0,1 0 0,-1-21 0,0 0 16,21 0-16,22 0 16,-22 0-16,0-21 0,-20 0 15,20 0-15,0-1 0,-21-20 0,22-21 16,-22 20-16,0 1 0,0-22 16,0 1-16,-21 21 0,0-22 15,0 1-15,22-1 0,-22 22 0,0-1 16,0-20-16,0 42 0,0-22 15,0 22-15,0 42 16,0 1-16,-22-1 16,1 21-16,21 0 0,0 1 15,-21 63-15,21-43 0,0 1 16,0-22-16,0 0 16,0 22-16,21-22 0,-21 0 0,21-20 15,22 20-15,-22-21 0,0 0 0,21 0 16,1-21-16,-22 0 0,21 0 15,-21 0-15,22 0 0,-22 0 0,21-21 16,-21 21-16,22-42 0,-22 0 16,0 20-16,0-20 0,-21 21 15,0-21-15,21-1 0,1-41 16,-22 41-16,0 1 0,0 21 16,0 0-16,0 42 31,0 0-16,0 21-15,0-21 0,0 22 0,0-1 16,0-21-16,0 22 0,0-22 0,0 0 16,0 21-16,0-21 0,0 1 15,21-1-15,0-21 0,-21 21 0,21-21 16,0 0-16,22 0 0,-22 0 16,21 0-16,22 0 0,-43-21 15,21 0-15,-21-1 0,22 1 0,-22 0 16,0 0-16,0-21 0,0-1 15,0 1-15,-21 0 0,0-1 0,0 22 16,0-21-16,0-1 16,0 22-16,0 0 0,-21 21 15,0 21 1,21 0-16,-21 1 0,21-1 16,0 0-16,0 0 0,0 21 0,0-20 15,0 20-15,0-21 0,0 21 0,0-20 16,21 20-16,0-21 0,0 0 15,1 0-15,-1-21 0,0 22 0,0-22 16,21 0-16,1 0 0,-22 0 0,21 0 16,1 0-16,-22 0 0,21-22 15,-21 22-15,22-21 0,-22 0 0,0-21 16,21-22-16,-42 22 16,0 0-16,21-1 0,-21 1 15,22 0-15,-22-1 0,0 1 0,0 0 16,0 20-16,0-20 0,-22 42 15,1 0 1,0 42-16,21-20 0,0 20 16,-21-21-16,21 21 0,-21 1 15,21-1-15,0 0 0,0 1 16,0-1-16,21 0 0,0 1 0,0-22 16,0 0-16,1 0 0,41 0 15,-21-21-15,-20 0 0,-1 0 16,21 0-16,-21 0 0,0 0 15,22-21-15,-22 0 0,0 0 0,0 0 16,22-43-16,-43 22 16,21 0-16,0-1 0,0 1 0,0 0 15,-21 20-15,21-20 0,1 21 0,-1 21 16,-21 21 0,0 21-16,0-20 15,0 20-15,0 0 0,0 1 0,0-1 16,0 0-16,-21 1 0,21-1 15,-22-21-15,22 43 16,0-43-16,0 0 0,22-21 31,-1 0-31,21 0 0,0 0 0,1-21 16,20 0-16</inkml:trace>
  <inkml:trace contextRef="#ctx0" brushRef="#br1" timeOffset="55415.19">30501 5313 0,'0'0'0,"0"-21"0,0 0 0,0-1 15,0 1-15,-21 0 0,0 0 16,0 0-16,-1 21 0,1 0 16,-21 0-16,21 0 15,-22 21-15,1 0 0,0 21 0,-1-20 16,-20 20-16,21 0 0,20 1 15,-20-1-15,21 0 0,-21 1 0,42-1 16,0 0-16,0 1 0,0-1 0,0 0 16,0-21-16,21 22 0,0-22 15,0 0-15,0-21 0,0 0 0,1 0 16,20 0-16,-21 0 16,21 0-16,-20 0 0,-1-21 0,0-21 15,21 20-15,-21-20 0,1 0 0,20-43 16,-21 43-16,0-1 15,0 1-15,1 0 0,-1 21 0,-21-22 16,0 22-16,0 42 31,0 0-31,0 22 0,-21-22 16,-1 21-16,22-21 0,-21 22 0,21-1 16,0 0-16,0-20 0,0 20 15,0-21-15,0 21 0,43-20 0,-22-1 16,0 0-16,0-21 0,21 0 15,-20 0-15,-1 0 0,0 0 16,0 0-16,-21-21 0,21 21 0,0-21 16,-21-22-16,22 22 0,-1-21 15,-21 21-15,21-22 0,0 1 0,21-22 16,-20 22-16,-1 0 0,0 21 16,21-1-16,-21 1 0,22 0 15,-22 21-15,21 0 0,-21 0 0,22 0 16,-22 0-16,0 21 0,-21 0 15,0 1-15,0 20 0,0-21 0,0 64 16,0-43-16,0-21 16,-21 22-16,0-1 0,0-21 0,21 0 15,0 0-15,-22 1 16,1-1-16,0-21 16,21-21-1,0-1-15,0 1 0,0 0 16,0 0-16,0 0 0,21-22 0,0 1 15,1 21-15,20-21 0,-21-1 16,21 22-16,1-21 0,20-22 16,-20 43-16,-1 0 0,0 0 15,1 0-15,-22-1 0,0 22 0,0 0 16,0 0-16,0 0 0</inkml:trace>
  <inkml:trace contextRef="#ctx0" brushRef="#br1" timeOffset="55767.99">31729 5482 0,'0'21'15,"0"-42"-15,21 42 32,0-21-32,0 0 0,0 0 0,1 0 15,-1 0-15,0-21 0,0 21 16,21-21-16,-20 21 0,-1-21 15,0 0-15,0 21 0,-21-21 0,0-1 16,-21 22 0,0 0-16,0 0 0,-22 22 15,22-22-15,-21 21 0,-22 42 16,43-42-16,0 1 0,0 20 16,21-21-16,0 21 0,0-20 15,0 20-15,21-21 0,0 21 0,0-20 16,22-1-16,-1 0 0,21-21 15,1 21-15,-1-21 0,22 0 0,0 0 16,-22 0-16,1-21 0,-1 0 16,-20 0-16,20-1 0,-42-20 0,22 21 15</inkml:trace>
  <inkml:trace contextRef="#ctx0" brushRef="#br1" timeOffset="56513.56">21632 7472 0,'-21'-21'0,"42"42"0,-63-42 16,42 0-16,-21-1 0,21 1 16,-21 21-16,21 21 15,0 22-15,0-22 16,0 21-16,0-21 0,21 22 15,-21-1-15,21 0 0,-21-20 0,0 20 16,0 0-16,0-21 0,0 22 0,0-22 16,0 0-16,0 0 0,0 0 15,0 1-15,0-44 32,0 1-32,0 0 15,0 0-15,0 0 0,21 0 0,-21-22 16,21 22-16,0-21 0,1-1 0,-1 1 15,0 0-15,21-1 0,-21 1 16,22 0-16,-1-1 0,-21 22 0,22 0 16,-22 21-16,21 0 0,-21 0 15,0 21-15,22 43 16,-22-43-16,-21 21 0,0 1 0,0-22 0,0 21 16,0-21-16,0 22 0,0-22 15,-21 0-15,0 0 0,-1 21 16,22-20-16,-21-1 0,42-21 31,-21-21-15,22 21-16,-1-22 0,0 1 0</inkml:trace>
  <inkml:trace contextRef="#ctx0" brushRef="#br1" timeOffset="56888.35">22542 7324 0,'22'-21'0,"-44"42"0,65-64 16,-64 43-1,-1 0 1,1 22-16,0 20 0,0-21 0,0 21 16,0 1-16,-1-1 0,1 22 15,21-22-15,-21 0 0,21 1 16,0-1-16,0 0 0,0 1 0,21 20 16,0-42-16,1 0 0,20 1 15,0-22-15,1 0 0,-1 0 16,0 0-16,1 0 0,-1 0 0,0-22 15,1 1-15,-1 0 0,0 0 0,22-43 16,-43 43-16,0-21 16,0 21-16,-21-22 0,0 1 0,0-64 15,0 64-15,-21 0 16,0-1-16,-21 22 0,20 0 0,-20 0 16,21 0-16,-21 21 0,-1 0 15,22 0-15,-21 0 0,21 0 0,-1 0 16,1 21-16,0-21 0,21 21 15,0 0-15,21-21 16,0 0-16,1 0 0,20 0 16,-21 0-16,21 0 0,1 0 0</inkml:trace>
  <inkml:trace contextRef="#ctx0" brushRef="#br1" timeOffset="57115.22">23453 7049 0,'0'0'15,"0"-22"-15,0 44 16,0-1-16,-22 0 16,1 21-16,21 1 0,-21-1 15,0 0-15,0 22 0,0-22 0,21 22 16,-22-22-16,22 0 0,0 1 16,0-1-16,0-21 0,0 21 0,0-20 15,0-1-15,22 0 0,-1 0 0,0-21 16,0 0-16,0 0 0,0 0 15,1 0-15,-1 0 0,0 0 0,0-21 16,0 0-16</inkml:trace>
  <inkml:trace contextRef="#ctx0" brushRef="#br1" timeOffset="57275.12">23283 7493 0,'-21'0'15,"0"-21"1,21 0-1,21 21-15,0-21 0,22-1 16,-22 22-16,21-21 0,0 21 0,22-21 16,-22 0-16,22 0 0,-1 0 15,-20 21-15,20-22 0</inkml:trace>
  <inkml:trace contextRef="#ctx0" brushRef="#br1" timeOffset="57911.76">25209 7535 0,'22'0'0,"-44"0"0,65-21 15,-22 0-15,0 0 0,0-21 0,-21 20 16,0-20-16,0 0 0,0-1 0,0 22 16,-21-63-16,0 41 15,0 22-15,-22 0 0,22 0 0,-21 21 16,21 0-16,-22 0 0,1 0 15,0 21-15,-1 21 0,22-21 0,-21 22 16,21-1-16,0 22 0,-1-22 16,1 0-16,21 22 0,0-22 15,0 0-15,0 1 0,0-22 0,0 21 16,21-21-16,1 1 0,-1-1 16,0-21-16,21 0 0,-21 0 0,22 0 15,-1 0-15,0 0 0,-20 0 0,20-21 16,0-1-16,1 1 0,-22-21 0,21 21 15,-21 0-15,22-22 0,-22 1 16,0 0-16,-21-1 0,0-20 0,0 20 16,0 1-16,0 0 0,0-1 0,0 22 15,0 0-15,0 0 0,0 42 16,0 21 0,0-20-16,0 20 0,0 0 15,0 1-15,0-1 0,0 21 16,0-20-16,0-1 0,0-21 0,0 22 15,0-22-15,21 0 0,0 0 16,-21 0-16,85 22 16,-64-43-16,21 0 0,-20 0 0,20-22 15,0 1-15,1 21 0,-1-21 16,-21-21-16</inkml:trace>
  <inkml:trace contextRef="#ctx0" brushRef="#br1" timeOffset="58131.63">26035 7027 0,'21'-42'15,"-42"84"-15,42-126 0,-21 63 0,0-1 0,0 1 16,0 42 0,0 22-16,-21-22 0,0 21 15,21-21-15,0 43 0,-21-22 16,-1 22-16,22-22 0,-21 22 0,21-22 16,0 0-16,0 22 0,0-43 0,0 21 15,0 1-15,0-22 0,0 0 16,0 0-16,0 0 0,21-21 0,1 0 15,-1 0-15,0 0 0,0 0 0,0-21 16,0 0-16,22 0 0,-22 0 16,0-1-16</inkml:trace>
  <inkml:trace contextRef="#ctx0" brushRef="#br1" timeOffset="58355.51">26374 6985 0,'0'0'0,"21"-42"0,-21-22 15,0 22-15,0 0 0,21 20 0,-21 1 16,0 42-1,0 1-15,0 20 0,0-21 0,0 21 16,0 22-16,-21-22 0,21 22 16,-21-1-16,21 1 0,-22-1 0,1 1 15,0 42-15,21-64 16,-21 21-16,21-41 0,0 20 0,0-21 16,0 0-16,0 0 0,0 1 15,21-22-15,0 0 0,0 0 16,22 0-16,-22-22 0,0 1 15,21 0-15,1-21 0,-22 21 0</inkml:trace>
  <inkml:trace contextRef="#ctx0" brushRef="#br1" timeOffset="59555.82">26860 7154 0,'0'0'0,"22"-21"0,-1-21 16,-21 84 15,0-21-31,-21 22 0,-1-1 0,-20 85 16,21-85-16,0 1 15,21-1-15,0-21 0,0 22 16,0-22-16,0 21 0,0-21 0,0 0 16,21-21-16,-21 22 0,42-22 0,-21 0 15,1 0-15,20 0 0,0 0 16,43 0-16,-64-22 0,21 1 16,1 0-16,-22 0 0,21 0 0,-21-22 15,1 1-15,-22 0 0,0-1 16,21-20-16,-21-1 0,0 22 0,0-21 15,0 20-15,-21-20 16,21 42-16,-22-22 0,1 22 0,0 0 16,-21 21-16,21 0 0,-22 21 0,22 0 15,-21 0-15,21 22 0,-22-1 16,22 0-16,0 22 0,-43 105 16,64-105-16,0-22 0,0 0 15,0 1-15,0-1 0,22-21 16,-1 0-16,0 1 0,0-1 0,21-21 15,1 0-15,-1 0 0,106 0 16,-105 0-16,-1-21 16,21-1-16,-20 1 0,-1 0 15,0 0-15,1-21 0,-22-1 0,21 1 16,1 0-16,-22-1 0,0-20 16,21 20-16,1-41 0,-43 63 15,21-1-15,-21 1 0,0 42 16,0 1-1,0-1-15,-21 21 0,21 0 0,-22 1 16,22-1-16,-21-21 0,0 64 16,21-64-16,0 21 0,0-20 15,0-1-15,0 0 0,0 0 0,21-21 16,0 21-16,1-21 0,-1 0 0,21 0 16,-21 0-16,0 0 0,1 0 15,20-21-15,-21 21 0,0-21 16,22 0-16,-22 0 0,0-1 0,0-20 15,0 21-15,0-21 0,1-1 16,-1 1-16,-21 0 0,0 20 0,21 1 16,0-21-16,-21 63 15,0 0 1,0 0-16,0 1 0,0-1 0,-21 21 16,21-21-16,-21 22 0,21-1 15,0-21-15,0 0 0,0 22 0,0-22 16,0 21-16,21-21 0,0-21 15,21 21-15,-20-21 0,-1 0 16,0 0-16,21 0 0,-21 0 16,22 0-16,-22 0 0,21-21 0,-21 0 15,22 0-15,-22 0 0,0 0 16,0-1-16,0-20 0,1 0 0,-22-1 16,0 1-16,21-21 0,0-64 15,-21 105-15,0-20 16,0 21-16,-21 42 15,0 0-15,21 0 16,-22 22-16,22-1 0,-21-21 16,21 22-16,-21-1 0,21 0 0,0-21 15,0 22-15,0-22 0,0 0 16,0 21-16,0-20 0,21-1 16,0-21-16,22 21 0,-22-21 15,21 0-15,-21 0 0,22 0 0,-1 0 16,0 0-16,1 0 0,-1-21 15,0 0-15,1-1 0,-1 1 0,0-21 16,1 21-16,-22-22 0,21 1 16,-21 0-16,1-1 0,-1 1 0,-21 21 15,0 0-15,0-22 0,0 22 16,-21 21-16,-1 0 16,1 21-16,-21 1 0,21-1 0,0 0 15,-22 0-15,22 21 0,0-20 16,0 20-16,21-21 0,0 21 15,0-20-15,0 20 0,0-21 0,0 0 16,0 0-16,0 1 0,0-1 16,0 0-16,21-21 0,0 21 0,21-21 15,-20 0-15,20 0 0,0 0 0,1 0 16,-1 0-16,0 0 0,-21-21 16,22 21-16,-1-21 0</inkml:trace>
  <inkml:trace contextRef="#ctx0" brushRef="#br1" timeOffset="59999.56">29824 7176 0,'0'-22'0,"0"44"0,21-86 0,-21 43 16,0 0-16,-21 21 31,0 21-31,-1 0 0,1 0 16,0 22-16,-21-22 0,21 21 0,-1 0 15,1-20-15,0 20 0,0 0 16,0 1-16,21-22 0,0 21 0,0-21 15,0 0-15,0 1 0,0-1 0,0 0 16,0 0-16,21-21 0,0 0 16,0 0-16,0 0 0,22 0 15,-22 0-15,0-21 0,0 0 0,0 0 16,22-1-16,-22-20 0,0 0 16,0-1-16,0-20 0,22-1 15,-22 1-15,0-1 0,0 1 0,22-1 16,-22 1-16,0-1 0,0 1 15,0-1-15,0 22 0,1 0 0,-22-1 16,0 22-16,-22 21 16,1 21-16,0 1 0,-21 20 15,21 0-15,-1 1 0,-20 20 16,21 1-16,21-1 0,0 1 0,0 20 16,0-20-16,0-1 0,0 64 15,42-63-15,-21-22 0,1 0 16,20-20-16,0-1 0,1 0 15,-1-21-15,21 0 0,-20 0 0,-1-21 16,22-22-16,-1 22 0,1-21 16</inkml:trace>
  <inkml:trace contextRef="#ctx0" brushRef="#br1" timeOffset="60830.09">28596 4445 0,'0'-21'31,"21"0"-15,-21 0-16,21-1 16,-21 1-16,22 0 0,-22 0 15,0 0-15,0 0 0,0-1 16,0-20-16,-22 21 0,1-21 15,0 20-15,0-20 0,0 21 0,0-21 16,-1 20-16,1 22 0,-21 0 16,21 0-16,0 0 0,-22 22 0,22-1 15,-21 0-15,21 21 0,-22 1 16,22 20-16,-21-21 0,21 22 0,-1-22 16,1 1-16,21-1 0,0 0 0,0-21 15,21 43-15,1-43 16,-1-21-16,0 21 0,21-21 15,1 0-15,-22 0 0,21 0 0,0-21 16,1 21-16,-1-21 0,-21 0 16,22 0-16,-1-1 0,-21 1 0,21-21 15,-20 0-15,-1 20 0,0-20 16,0-21-16,-21 20 0,21 1 0,0 0 16,-21-1-16,0 22 0,0-21 15,0 21-15,0 42 16,0 0-16,0 0 15,0 0-15,0 22 0,0-1 0,0-21 16,0 21-16,0 1 0,22-22 0,-22 21 16,21-21-16,0 1 0,0-1 15,0 0-15,0 0 0,22-21 0,-22 0 16,42 0-16,-20 0 16,-1 0-16,22 0 0,-1 0 0,-21-21 15,22 21-15,-22-42 0,1 20 0,-22 1 16</inkml:trace>
  <inkml:trace contextRef="#ctx0" brushRef="#br1" timeOffset="61045.96">29570 3768 0,'0'0'0,"0"-43"0,0 1 0,0 21 15,0 0-15,0 0 0,-21 42 16,-1 0-16,1 21 16,21 1-16,-21-1 0,21 0 15,-21 1-15,0-1 0,21 21 0,0-20 16,-21 20-16,21-20 0,0-1 15,-22 0-15,22 1 0,0-22 16,0 21-16,0-21 0,0 0 0,22-21 16,-1 22-16,0-22 0,0 0 15,0 0-15,0 0 0,1-22 0,-1 1 16,0 0-16,0 0 0,0 0 0</inkml:trace>
  <inkml:trace contextRef="#ctx0" brushRef="#br1" timeOffset="61283.83">29866 3725 0,'0'0'0,"21"-42"0,-21 0 16,0 21-16,0 42 16,0 0-16,0 0 15,-21 0-15,0 22 0,21-22 16,-21 21-16,0 0 0,-1 1 0,1 63 16,0-64-16,21 0 0,0 1 15,0-22-15,0 21 0,0 0 16,0-20-16,0-1 0,0 0 0,21-21 15,0 0 1,1 0-16,-1 0 0,21 0 0,-21-21 16,22 0-16,-1-1 0,0 1 15,1-21-15,-22 21 0,21-22 0,0 1 16</inkml:trace>
  <inkml:trace contextRef="#ctx0" brushRef="#br1" timeOffset="62448.16">30226 3979 0,'21'-42'16,"43"-43"-1,-64 64-15,-85 169 0,148-296 16,-84 169-1,0 1-15,0-1 0,0 21 0,0-21 16,-1 22-16,1-22 0,21 21 16,-21 0-16,21-20 0,0 20 0,0-21 15,0 0-15,0 22 0,0-22 16,21 0-16,0 0 0,22-21 16,-22 0-16,0 0 0,21 0 15,1 0-15,-1 0 0,-21-21 0,22 0 16,-1 0-16,-21-1 0,21 1 15,-20 0-15,-1-21 0,0-1 16,-21-41-16,0 41 0,0 1 16,0 0-16,0 21 0,-42-43 15,20 64-15,1 0 0,-21 0 16,21 0-16,-22 0 0,22 21 16,-21 0-16,21 1 0,-22 20 0,22 0 15,0-21-15,21 22 0,0-1 16,0 22-16,0-43 0,0 0 15,42 21-15,-20-21 16,-1 1-16,21-22 0,-21 0 16,22 0-16,-22 0 0,21 0 0,-21-22 15,22 1-15,-1 21 0,-21-21 16,21 0-16,-20-21 0,20 20 0,-21 1 16,21-21-16,-20 0 0,20-1 15,-21 22-15,0 0 0,-21 0 16,21 0-16,-21 42 15,0 0-15,0 0 16,0 0-16,-21 0 0,0 22 16,21-22-16,0 21 0,0-21 0,-21 1 15,21-1-15,0 0 16,0 0-16,0 0 0,0 0 0,21 1 16,0-22-16,0 0 15,22 0-15,-22 0 0,21 0 16,-21-22-16,22 22 0,-22-21 0,21 0 15,-21 0-15,1-21 0,20 20 16,-21 1-16,0-21 0,0 21 0,1 0 16,-22-1-16,0 1 0,21 21 15,-21 21 1,-21 1-16,21-1 16,-22 0-16,22 0 0,-21 0 0,21 0 15,0 1-15,0-1 0,-21 0 16,21 0-16,0 0 0,21-21 31,0 0-31,1 0 0,-1 0 0,0 0 16,0 0-16,21 0 0,-20-21 15,20 0-15,-21 0 0,0 0 0,22-1 16,-22 1-16,0-21 0,0 21 16,0-22-16,0 22 0,1-21 0,-1 21 15,0 0-15,0-1 16,-42 44-1,0-1 1,21 0-16,-21 0 0,-1 0 0,1 0 16,21 1-16,0 20 0,-21-21 0,21 0 15,0 0-15,0 22 16,0-22-16,0 0 0,0 0 16,21-21-16,0 0 0,1 0 15,-1 0-15,21 0 0,0 0 16,-20 0-16,20 0 0,0 0 0,1-21 15,-1 0-15,-21 21 0,21-42 16,1 20-16,-22 1 0,0 0 0,21-21 16,-20 21-16,-1-22 0,0 22 15,-21 0-15,0 0 0,-21 21 32,0 0-32,-1 0 0,1 21 15,0-21-15,0 21 0,-21 21 0,20-20 16,1-1-16,0 0 0,21 0 15,-21 21-15,21-20 0,0-1 16,0 0-16,0 0 0,0 0 16,0 0-16,21-21 0,0 0 0,0 0 15,1 0-15,-1 0 0,21 0 16,0 0-16,22 0 0,-22 0 0,22 0 16,-22-21-16,0 0 0,22 0 15,-22 0-15</inkml:trace>
  <inkml:trace contextRef="#ctx0" brushRef="#br1" timeOffset="62890.91">32808 4022 0,'85'-64'0,"-170"128"0,191-149 16,-106 64-16,-21 21 16,0 0-1,0 0-15,-1 0 0,1 21 0,0-21 16,-21 21-16,21 22 0,-22-22 16,22 0-16,-21 21 0,21-21 0,-1 1 15,1 20-15,0-21 0,21 0 16,0 0-16,0 1 0,0-1 15,0 0-15,21-21 16,0 0-16,1 0 16,-1 0-16,0 0 0,0 0 15,0-21-15,22 0 0,-22-22 16,0 22-16,0-21 0,21 21 0,-20-22 16,20-20-16,-21 20 0,0 1 15,22-21-15,-22 20 0,21-20 0,-21-1 16,22 1-16,-22-1 0,0 22 15,-21 0-15,21-1 0,-21 22 0,0 0 16,-21 42 0,0 0-16,0 22 0,-1-1 15,-20 0-15,21 22 0,0-22 0,0 22 16,-1-22-16,1 21 16,21 1-16,-21-22 0,21 22 0,0-22 15,21 0-15,0 1 0,1-1 16,20 0-16,21 1 0,1-22 0,21 0 15,-22 0-15,22 0 0,-1 1 16,1-22-16,84 0 0,-105 0 16,-1 0-16</inkml:trace>
  <inkml:trace contextRef="#ctx0" brushRef="#br1" timeOffset="63707.44">17399 9377 0,'0'0'16,"-21"0"-16,0 21 0,-1-21 0,1 21 16,0-21-16,21 21 0,0 1 0,0-1 15,0 0-15,21-21 0,22 21 16,-1-21-16,0 0 0,1 0 16,20 0-16,1 0 0,20 0 15,-20 0-15,20 0 0,1 0 0,0-21 16,-1 0-16,1 21 0,0-21 15,-1-1-15,-20 22 0,-1-21 0,-20 0 16,20 0-16,-63 0 16,-21 21-1,0-21-15,-21-1 0,20 22 0,-20-21 16,21 21-16,0 0 0,0-21 16,-1 21-16,22-21 0,22 21 15,-1-21-15,0 21 16,0 0-16,0 0 0,0 0 15,22 21-15,-22-21 0,0 21 16,21 0-16,-20 0 0,-1 1 0,-21-1 16,0 0-16,0 0 0,0 0 0,-21 0 15,-22 1-15,22-1 0,-21 0 16,21 0-16,-22 21 0,-41 1 16,41-22-16,22-21 0,0 21 0,0 0 15,63-21 1</inkml:trace>
  <inkml:trace contextRef="#ctx0" brushRef="#br1" timeOffset="64546.96">20616 9313 0,'-21'0'16,"42"0"-16,-84-21 0,42 0 0,-1 21 0,1-21 15,0 0-15,21 0 16,-21-1-16,21 1 0,-21 0 15,0 0-15,21 0 0,-22 0 16,1 21-16,0-22 0,0 22 16,0 0-16,0 0 0,-22 0 0,22 0 15,-21 22-15,-1-1 0,22 0 16,-21 0-16,0 0 0,20 0 0,-20 22 16,21-22-16,-21 21 0,20-21 0,1 22 15,0-22-15,21 0 0,0 21 16,0-20-16,0-1 0,0 0 0,21-21 15,64 0 1,-43 0-16,1 0 0,-1 0 16,21-21-16,-20 0 0,20-1 0,1 1 15,-1 0-15,1 0 0,-1 0 0,-20 0 16,-1-1-16,64-41 16,-106 42-16,21 0 0,-21 63 46,0-21-46,0 21 0,0 1 0,0-1 16,0 22-16,0-1 0,-21 22 16,21-22-16,0 22 0,0 0 0,0-1 15,0 22-15,0-21 0,0 21 0,0-1 16,0 1-16,0 0 0,-21 0 16,21 0-16,-22 0 0,22-1 15,-21 1-15,0 0 0,21-21 0,-21 21 16,0-22-16,-22-20 0,22 20 0,-21-20 15,21-1-15,-22-20 0,1-1 0,0 0 16,-1 1-16,-20-22 0,21-21 16,-1 0-16,-20 0 0,-1 0 0,22-21 15,-22 0-15,22-22 0,-21 1 0,20 0 16,1-22-16,0 1 0,20-22 16,1 0-16,21 1 0,0-1 0,0-21 15,0 21-15,21-20 0,22-86 16,-1 85-16,-21 0 0,64-63 15,-43 84-15,22 1 16,-1-1-16,1 0 0,20 1 0,1-1 16,21 0-16,-21 22 0,-1-1 0,1 1 15,-22-1-15,1 22 0,-1 0 16,-20-1-16,-1 1 0,-21 21 0</inkml:trace>
  <inkml:trace contextRef="#ctx0" brushRef="#br1" timeOffset="66271.82">20934 9356 0,'21'0'0,"-42"0"16,42 21-16,0-21 0,-21 21 15,21-21-15,0 0 0,1 0 16,-1 0-16,0-21 16,0 21-16,0-21 0,22 0 15,-22 21-15,0-22 0,0 1 0,-21 0 16,21 0-16,-21 0 0,0-22 16,0 22-16,0 0 0,0 0 0,0 0 15,0 0-15,0-1 0,-21 22 0,0 0 16,0 0-16,0 22 15,21-1-15,0 21 0,-22-21 0,22 22 16,-21-1-16,21 0 0,0-21 0,0 22 16,0-1-16,0-21 0,0 22 15,0-1-15,0-21 0,0 0 16,21 0-16,1-21 0,-1 0 16,0 0-16,21 0 0,-21 0 15,22-21-15,-1 0 0,-21 21 0,22-21 16,-1 0-16,21-43 15,-20 43-15,-22 0 0,0-21 16,0 20-16,0 1 0,1-21 0,-1 21 16,-21 0-16,0 42 31,0 0-31,0 0 0,0 0 16,0 0-16,0 1 0,0-1 15,-21 0-15,-1 0 0,22 0 0,0 0 16,-21 1-16,0-22 15,0 21-15,21-42 32,0-1-32,21 1 0,0 0 15,0 0-15,1 0 0,-1 0 0,0-22 16,0 22-16,21-21 0,-20-1 16,-1 22-16,21 0 0,-21-21 0,22 21 15,-22 21-15,21 0 0,-21 0 16,-21 21-1,21 0-15,-21 21 0,0-21 0,0 1 16,0 20-16,0-21 0,0 21 16,0-20-16,0 20 0,0-21 15,0 0-15,22 22 0,-22-22 0,21 0 16,-21 0-16,21-21 0,0 21 0,0-21 16,0 0-16,22 0 0,-22 0 15,21 0-15,1-21 0,-1 21 0,0-21 16,1 0-16,-1 0 0,21-1 0,-20 1 15,-22 0-15,21-21 0,-21 21 16,1-22-16,-1 22 0,-21-21 0,0-22 16,0 43-16,0 0 0,0 0 15,-21 0-15,-1 21 0,-41 0 16,42 21-16,0 0 0,-22 0 16,22 21-16,0-20 0,0-1 15,21 21-15,0-21 0,0 0 16,0 22-16,0-22 0,0 0 0,0 0 15,0 0-15,42 22 16,-21-43-16,0 0 0,1 0 0,-1 0 16,0 0-16,0 0 0,0 0 0,0-21 15,1 21-15,20-22 0,-21 1 0,0 0 16,0 0-16,22 0 0,-22 0 0,21-22 16,-21 22-16,43-42 15,-43 20-15,21 22 0,-20 0 16,-1 0-16,0 0 0,0 21 0,0 0 15,0 0-15,1 21 16,-22 0-16,0 0 0,0 0 0,0 0 16,0 22-16,0-22 0,0 0 0,0 21 15,0-20-15,0-1 0,0 0 16,0 0-16,0 0 0,21 0 0,21 1 16,22-1-16,-22-21 0,0 0 15,1 0-15,-1 0 0,21 0 16,43 0-16,-42-21 0,-1 21 15,1-22-15,-22 1 0,22 21 16,-22-21-16,-21-21 0,43-1 16,-43 1-16,-21 21 0,0-21 15,0 20-15,0-20 0,0 21 0,0 0 16,0-22-16,-21 22 0,-1 21 16,1 0-16,0 0 0,-21 21 15,-1 1-15,22-22 0,-21 42 0,0-21 16,-1 0-16,22 22 0,-21-22 0,21 0 15,-1 21-15,22-21 0,0 1 16,0-1-16,0 21 0,0-21 0,0 0 16,0 1-16,22-22 15,-1 0-15,0 0 0,0 0 16,0 0-16,0 0 0,1 0 0,-1-22 16,0 1-16,0 0 0,0 0 15,0 0-15,22-22 0,-22 1 16,0 21-16,-21-21 0,21-1 15,0 22-15,1-21 0,-1 21 16,0-1-16,-21 1 0,0 0 0,0 42 16,0 0-1,0 1-15,-21-1 0,21 21 0,-21-21 16,-1 22-16,1-1 0,21-21 0,0 21 16,-21-20-16,21 20 0,0-21 15,0 0-15,0 0 0,0 1 0,0-1 16,21 0-16,0-21 0,1 0 15,-1 0-15,0 0 0,21 0 0,1 0 16,-22 0-16,21-21 0,-21 21 16,22-21-16,-22-1 0,21-20 0,0 21 15,22-43-15,-22 22 16,-21 0-16,22-22 0,-22 22 0,0-22 16,21 1-16,-20-1 0,-1 1 15,0 21-15,0-22 0,-21 22 0,0 21 0,21-1 16,-21 1-16,-21 21 15,0 21-15,0 22 16,0-1-16,-1 0 0,1 1 16,0 20-16,21-20 0,0 20 0,0-21 15,0 1-15,0-1 0,0 0 16,0 1-16,0-1 0,0 22 16,21-43-16,0 0 0,1 0 0,-1 0 15,21-21-15,-21 0 0,22 0 16,-1 0-16,-21 0 0,21 0 0,43 0 15,-64 0-15,22-21 0,-22 21 16,0-21-16,0 0 0,0 21 16,0-21-16,-21-1 0,22 1 0,-22 0 15</inkml:trace>
  <inkml:trace contextRef="#ctx0" brushRef="#br1" timeOffset="67131.32">26649 8742 0,'0'-21'16,"0"42"-16,0-85 0,21 43 0,-21-21 0,0 21 15,21-43-15,-21 43 0,0 0 16,0-43 0,0 43-16,-21 21 15,0 0-15,0 21 0,-1 1 16,1 20-16,0 0 0,21 1 16,-21 20-16,0 1 0,0 20 0,21-20 15,-22 20-15,22 1 0,-21-21 0,21 20 16,0-20-16,0-1 0,0 1 15,0-1-15,0-20 0,0 20 0,43-21 16,-22-20-16,21 20 0,-21-21 0,85 0 16,-64-21-16,22 0 15,-22 0-15,22 0 0,-22-21 0,22-21 16,41-1-16,-41 1 16,-22 0-16,1-1 0,-1 1 0,0 0 15,-21-22-15,1 1 0,-22 20 16,0-41-16,0 20 0,0 1 0,-22-1 15,-20 1-15,0-1 16,-1 1-16,1 20 0,-21 1 0,-1 0 0,1 21 16,-22-1-16,21 22 0,1 0 0,-1 0 15,1 0-15,21 22 0,-1 20 16,22 0-16,0 1 0,21 20 0,0 1 16,0-1-16,21 1 0,21 20 15,-20-20-15,20-1 0,0 1 16,22-1-16,-22 1 0,0-1 0,22 1 15,-22-1-15,1 1 0,-1-22 0,43 149 16,-85-149-16,0 21 16,0-20-16,-22 20 0,-62 22 15,41-22-15,-20-20 0,-1-1 16,22 0-16,-21 1 0,-1-22 0,1 21 16,-22-21-16,64-21 15,-22 0-15,22 0 0,21-21 16,0-21-16,0 21 0,0 0 0,0-22 15,43-41-15,-1 41 0,-21-20 16,21 20-16,1 1 16,-1-21-16,22-1 0</inkml:trace>
  <inkml:trace contextRef="#ctx0" brushRef="#br1" timeOffset="68523.3">27453 9165 0,'21'-42'16,"-42"84"-16,42-105 0,-21 42 0,0-1 0,0 1 15,0 42 1,0 1-16,0-1 16,-21 0-16,21 0 0,0 21 15,0-20-15,0 20 0,-21-21 0,21 21 0,0-20 16,0-1-16,0 21 0,0-21 16,0 0-16,0 1 0,21-1 15,0 0-15,0-21 16,1 0-16,-1 0 0,0 0 15,21 0-15,-21-21 0,22 0 0,-22 21 16,21-22-16,-21 1 0,22 0 0,-22 0 16,0-21-16,43-22 15,-64 22-15,21 21 0,0-22 0,-21 1 16,21 21-16,-21-22 0,0 22 16,0 42-1,0 1-15,0-1 0,0 0 16,0 0-16,0 0 0,-21 22 15,21-22-15,0 0 0,0 21 16,0-21-16,0 1 0,0-1 0,0 0 16,21 0-16,0 0 0,0 0 0,1-21 15,20 22-15,-21-22 0,21 0 16,22 0-16,-22 0 0,1 0 16,-1-22-16,21 22 0,-20-21 0,-1 0 15,0 0-15,1 0 0,-1 0 0,-21-22 16,22 22-16,-22-21 0,-21-1 15,21 1-15,-21 0 0,0-1 16,0 1-16,0 0 0,0-22 16,-21 43-16,0 0 0,-1 21 15,1 0-15,0 21 0,0 0 16,21 22-16,-21-22 0,0 21 0,-1 0 16,22 1-16,0-1 0,-21 43 15,0-43-15,21-21 0,0 22 16,0-22-16,0 21 0,0-21 0,0 0 15,21 1-15,0-1 0,1 0 16,-1 0-16,0-21 0,21 0 0,-21 0 16,22 0-16,-1 0 0,0 0 15,22-21-15,-22 0 0,22 0 0,-22-1 16,22 1-16,-22 0 0,0-21 16,1 21-16,-1-22 0,0 1 0,-21 0 15,1-1-15,-1 1 0,0 0 16,-21 20-16,0-20 0,0 21 0,0 0 15,-21 42 1,0 0-16,-1 0 16,22 22-16,0-22 0,-21 42 15,0-20-15,21-22 0,0 21 0,0-21 16,0 0-16,0 22 0,0-22 16,21-21-16,0 21 0,1 0 15,-1-21-15,0 0 0,21 0 0,43 0 16,-43 0-16,-21 0 0,22 0 15,-1 0-15,0-21 0,-20 0 16,-1 0-16,21 0 0,-21-1 0,0 1 16,1-21-16,-1 21 0,-21-22 15,42-41-15,-42 41 0,0 1 16,0 21-16,21 0 0,-21 0 0,0-1 16,0 44-1,0-1-15,-21 21 16,21-21-16,0 22 0,0-22 0,-21 21 15,21-21-15,0 22 0,0-22 16,0 0-16,0 21 0,0-21 16,0 1-16,21-1 0,0 0 0,0 0 0,1 0 15,20-21-15,0 21 16,-21-21-16,22 0 0,-1 0 0,0 0 16,1 0-16,-1 0 0,43-21 15,-64 0-15,21 0 0,-21 0 16,22 0-16,-22-1 0,21-20 0,1-21 15,-22 20-15,0 1 0,0-22 16,0 22-16,-21 0 0,0-1 16,0 1-16,0 21 0,0 0 0,0 0 15,-21 21 1,0 21-16,0 0 0,0 0 0,-1 0 16,1 22-16,0-1 0,0-21 15,0 21-15,0 1 0,21-1 16,-22-21-16,22 22 0,0-22 0,0 21 15,0-21-15,43 22 16,-22-22-16,0 0 0,21-21 0,-20 21 16,20-21-16,-21 0 0,21 0 0,1 0 15,-1 0-15,0 0 0,-20 0 16,20 0-16,0 0 0,-21-21 0,22 0 16,-22 21-16,0-21 0,0-1 0,0 1 15,1 0-15,-1 0 0,-21 0 16,21 0-16,-42 42 47,21 0-32</inkml:trace>
  <inkml:trace contextRef="#ctx0" brushRef="#br1" timeOffset="68711.2">31094 9271 0,'0'0'15,"0"-21"16,0 0-15,0 0 0,21-1-1,0 1 32</inkml:trace>
  <inkml:trace contextRef="#ctx0" brushRef="#br1" timeOffset="68863.11">31305 9335 0,'-21'21'31,"0"-21"-31,0 0 31,0 0-31</inkml:trace>
  <inkml:trace contextRef="#ctx0" brushRef="#br1" timeOffset="-169125.07">656 10224 0,'-21'0'47,"0"0"-31,0 0-16,-1 0 0,1 0 15,0 0-15,-21 0 16,21 0-16,-1 0 0,-20 0 16,21 0-16,-21 0 0,-1 0 15,22 0-15,-21 0 0,21 0 0,-1 0 16,-20 0-16,21 0 0,0 0 16,0 0-16,-1 0 0,1 0 15,0 0-15,0 0 0,42 0 47,21 0-31,-20 0-16,20 0 15,0 0-15,22 0 0,-1 0 0,1 21 16,-1-21-16,22 0 0,-22 0 16,22 0-16,0 0 0,-22 0 0,1 0 15,-1 0-15,1 0 0,-1 0 16,1 0-16,-1 0 0,-20 0 0,-1 0 15,0 0-15,1 0 16,-22 0-16,0 0 0,0 0 0,0 0 0,0 0 16,-42 0 46,0 0-62,0 0 16,0 0-16,0 0 0,-1 0 15,1-21-15,0 21 0,0 0 16,0 0-16,21-22 0</inkml:trace>
  <inkml:trace contextRef="#ctx0" brushRef="#br1" timeOffset="-168569.18">1079 9970 0,'-42'-22'78,"211"276"-78,-296-486 0,127 274 16,22-42-16,-1 21 0,21 0 15,-21 0-15,22-21 0,-22 22 16,21-1-16,0-21 0,1 21 0,-1-21 16,22 0-16,-22 0 0,0 21 15,1-21-15,-1 0 0,-21 0 16,21 0-16,-20 0 0,20 0 0,-21 0 16,0 0-16,0 0 15,-42 0 16,0 0-31,0 0 0,0 0 16,0 0-16,-1 0 0,1 0 16,0 0-16,-21 0 0,21 21 15,-22 0-15,1-21 0,21 22 0,-22-1 16,1 21-16,0-21 0,-64 64 16,64-43-16,-1-21 0,1 22 15,0-1-15,-1 0 0,1-20 16,21 20-16,-22-21 0,22 0 0,0 0 15,0 1-15,0-22 0,21 21 16,0 0-16,0-42 47,21 0-31</inkml:trace>
  <inkml:trace contextRef="#ctx0" brushRef="#br1" timeOffset="-164034.83">2561 9737 0,'0'0'0,"0"21"15,0 0 1,21-21 31,0 0-32,1-21-15,-1 0 0,0 21 0,21-21 16,-21-1-16,22 1 0,-22 21 16,21-21-16,-21 0 0,22-21 15,-22 42-15,-21-22 0,0 1 16,0 0-16,0 0 0,-21 21 31,-22 0-31,22 0 0,-21 0 16,21 0-16,-22 0 0,22 21 0,-21 0 15,21-21-15,-22 21 0,22 1 16,0-1-16,0-21 0,0 21 0,0 0 16,21 0-16,0 0 15,0 1-15,0-1 0,0 0 16,0 0-16,21 0 16,0-21-16,0 21 0,0 1 0,0-1 15,1 0-15,-1 0 0,0-21 0,21 21 16,-21 0-16,1 1 0,-1-1 15,21 21-15,-21-21 0,0 0 16,1 1-16,-1-1 16,-21 0-16,21 21 15,-21-21-15,0 1 0,-21-1 0,0 0 16,-1 0-16,-20-21 0,21 21 16,-21 0-16,-1-21 0,-20 22 15,20-22-15,1 0 0,-21 0 0,20 0 16,1 0-16,0 0 0,-1 0 15,1-22-15,0 22 0,20-21 0,-20 0 16,21 21-16,0-21 0,0 0 16,21 0-16,0-1 0,0 1 15,21 0 1,0 21-16,0 0 16,0 0-16,0 0 0,22 0 15,-22 0-15,0 0 0,21-21 0,-20 21 16,20 0-16</inkml:trace>
  <inkml:trace contextRef="#ctx0" brushRef="#br1" timeOffset="-162785.53">3302 10075 0,'21'0'16,"-42"0"-16,63-21 0,-42 0 0,21 0 15,-21 0-15,22 0 16,-22-1-16,0 1 0,0 0 16,0 0-16,-22 0 15,1 21-15,0-21 0,0 21 16,0 0-16,0 0 0,-1 21 16,1-21-16,0 21 0,0 0 15,0 0-15,0 22 0,-1-22 0,1 21 16,0-21-16,0 22 0,21-22 15,0 0-15,-21 21 0,21-21 16,0 1-16,0-1 0,0 0 0,0 0 16,21-21-16,0 0 15,0 0-15,0 0 0,1 0 16,-1-21-16,0 21 0,0-21 16,21 0-16,-20 21 0,-1-22 15,0 1-15,21 0 0,-21 0 0,1 0 16,-1-22-16,-21 22 0,21 0 15,0 0-15,-21 0 0,0 0 0,0-1 16,21 1-16,-21 42 31,0 1-31,0-1 16,0 0-16,0 0 0,0 0 0,0 0 16,0 1-16,0-1 0,0 0 15,0 0-15,21 0 0,-21 0 16,22-21-16,-22 22 0,21-22 0,0 0 15,0 0-15,0 0 16,0 0-16,1 0 0,41 0 16,-42 0-16,0 0 0,22-22 0,-22 22 15,0-21-15,0 0 0,0 0 16,1 0-16,-1 0 0,0-1 0,-21 1 16,0 0-16,0 0 0,21-21 15,-21 20-15,0 1 0,0 0 16,0 42 15,0 0-31,0 1 16,0-1-16,0 0 0,0 0 15,0 0-15,0 0 0,0 1 0,-21-1 16,21 0-16,0 0 0,0 0 16,0 0-16,0 1 0,-21-1 15,21-42 32,0-1-47,0 1 16,0 0-16,0-21 15,0 21-15,21-1 0,-21 1 0,21 0 16,0-21-16,0 21 0,-21-1 16,22 1-16,-1 0 0,0 21 15,0-21-15,0 0 0,0 21 16,1 0-16,-1 0 0,0 0 0,-21 21 15,21 0-15,0 0 0,-21 0 16,21 1-16,1-1 0,-1 0 0,21 64 16,-42-64-16,0 0 15,0 0-15,21 0 0,-21 0 16,0 1-16,0-1 0,0 0 16,0-42 15,0 0-16,0-1-15,0 1 16,0 0-16,0 0 0,0 0 0,0-22 16,21 22-16,1 0 0,-1-21 15,0 21-15,0-22 0,0 22 16,22 0-16,-1 0 0,0 0 0,-21-1 16,22 22-16,-1 0 0,0 0 15,1 0-15,-22 0 0,21 22 0,-21-1 0,1 0 16,-1 0-16,-21 0 0,0 43 15,0-43-15,0 0 0,0 21 16,0-20-16,0-1 0,-21 0 0,-1 0 16,1 0-16,0 0 0,21 1 15,-21-22-15,0 21 0,0-21 16,21 21-16,21-42 31,0 0-15,0-1-16</inkml:trace>
  <inkml:trace contextRef="#ctx0" brushRef="#br1" timeOffset="-162409.74">5122 10012 0,'0'21'0,"21"-21"31,1 0-31,-1 0 15,0 0-15,0 0 0,0-21 16,0 21-16,1-21 0,-1 21 0,0-21 16,-21-1-16,21 22 0,-21-21 15,21 0-15,-21 0 0,0 0 16,0 0-16,0-1 0,-21 22 16,0 0-16,0 0 15,0 0-15,-1 0 0,1 22 0,0-1 16,0 0-16,0 0 0,0 0 15,-1 22-15,22-22 0,0 21 16,-21-21-16,21 0 0,0 22 0,0-22 16,0 0-16,0 0 0,0 0 0,0 1 15,0-1-15,21 0 0,1-21 16,-1 0-16,0 0 16,0 0-16,0 0 0,0 0 0,22 0 15,-22 0-15,21-21 0,1 0 0,-1-1 16,0 1-16,22 0 0</inkml:trace>
  <inkml:trace contextRef="#ctx0" brushRef="#br1" timeOffset="-161641.2">6985 9504 0,'0'-42'0,"0"84"0,0-106 0,-21 64 0,0-21 15,-1 0-15,1 0 0,0 21 16,0-21-16,0 21 16,0 0-16,-1 0 0,1 0 0,0 21 0,0-21 15,0 21-15,-22 0 0,22 22 0,0-1 16,0 0-16,0 1 15,-22 20-15,-41 106 16,63-126-16,-1 20 0,1-20 0,0 20 16,0-21-16,21 1 0,0-1 15,0 0-15,0 1 0,0-22 0,0 21 16,0-21-16,21 1 0,21 20 16,1-42-16,-22 0 0,21 0 15,1 0-15,-1 0 0,21 0 16,-20-21-16,20 0 0,22-22 15,-43 22-15,1-21 0,-1 21 0,0-22 16,1 22-16,-22-21 0,21-1 16,0-20-16,-20 21 0,-1-22 15,0-42-15,-21 43 0,0-1 16,0 1-16,0 20 0,-21 1 16,0 0-16,-1-1 0,-20 22 0,0-21 15,-85 21-15,84 21 16,-20 0-16,21 0 0,-1 0 15,-20 21-15,20 0 0,1 0 0,0 22 16,21-1-16,-22 0 0,22 1 0,0 20 16,0-21-16,0 22 0,21-22 15,0 1-15,0-1 0,0 0 0,0 1 16,0-1-16,0-21 0,0 21 16,0-20-16,21-1 0,0 0 0,0 0 15,0-21-15,22 21 0,-1 0 16,-21-21-16,21 0 0,1 0 0,-1 0 15,0 0-15,1 0 0,-22 0 0</inkml:trace>
  <inkml:trace contextRef="#ctx0" brushRef="#br1" timeOffset="-161193.45">7239 9948 0,'0'0'0,"0"-63"31,0 42-31,0 0 15,0-1 1,21 1-16,0 21 0,22 0 16,-22 0-16,21 0 0,-21 0 15,0 0-15,22 21 0,-22-21 0,0 22 16,21-1-16,-20 0 0,-1 21 0,0-21 16,-21 1-16,21-1 0,-21 21 15,0-21-15,0 0 0,0 22 16,0-1-16,0-21 0,-21 0 0,0 1 15,0-1-15,-1 0 0,1-21 32,21-21-17,0 0 1,0-1-16,0 1 0,0 0 0,21 0 16,-21 0-16,22 0 0,-1-1 15,-21-20-15,42 0 0,-21 21 16,0-22-16,1 22 0,-22 0 0,21 0 15,0 0-15,0-1 0,0 22 16,0-21-16,1 21 0,-1 0 0,0 0 16,0 0-16,0 0 15,0 0 1,1 0-16,-22 21 0,21-21 16,0 22-16,0-1 0</inkml:trace>
  <inkml:trace contextRef="#ctx0" brushRef="#br1" timeOffset="-160609.78">8382 10012 0,'0'0'0,"0"-21"0,21 0 16,-21-1-16,0 1 0,0 0 16,0 0-16,0 0 0,0 0 15,0-1-15,0 1 0,0 0 16,0 0-16,-21 21 0,0 0 0,21-21 15,-21 21-15,-1 0 0,1 0 16,0 0-16,21 21 0,-42 0 0,21 0 16,-1 0-16,1 22 0,-42-1 15,42 0-15,-1-20 0,1 20 16,0-21-16,0 0 0,21 0 0,0 22 16,0-22-16,0 0 0,0 0 15,0 0-15,21-21 16,0 0-16,0 0 0,1 0 15,-1 0-15,21 0 0,-21-21 16,0 21-16,1-21 0,-1 0 0,21-21 16,-21 20-16,0-20 15,1 21-15,-1-21 0,0-1 16,-21 1-16,21 0 0,0-1 0,0 1 16,-21-22-16,0 22 0,22 0 0,-22-1 15,21 1-15,-21 21 0,0-21 16,0 20-16,0 1 0,0 0 0,0 42 31,0 0-15,0 22-16,0-1 0,-21 43 15,21-43-15,-22 22 0,1-22 0,21 0 16,-21 1-16,21-1 16,0 0-16,0 1 0,0-22 0,0 21 15,0-21-15,0 0 0,0 1 0,0 20 16,0-21-16,21-21 15,0 0-15,1 0 0,-1 0 16,0 0-16,0 0 0,0 0 0,0 0 16,1 0-16,-1-21 0,0 21 0</inkml:trace>
  <inkml:trace contextRef="#ctx0" brushRef="#br1" timeOffset="-159921.17">8763 10012 0,'0'0'0,"0"-21"31,0 0-15,0-1 0,21 1-16,0 21 15,-21-21-15,21 0 0,1 21 0,-1-21 16,0 0-16,0-1 0,0 1 16,-21 0-1,-21 21 1,0 0-16,0 0 15,0 21-15,-1 0 0,1-21 0,0 22 16,0-1-16,21 0 0,0 21 16,-21-21-16,21 1 0,0-1 15,0 21-15,0-21 0,0 0 16,0 1-16,0-1 16,0 0-16,21-21 0,0 21 15,0-21-15,0 0 16,1 0-16,-1 0 15,0 0 1,0-21-16,-21 0 0,21 21 0,-21-21 16,0-1-16,43-20 15,-22 21-15,0-21 0,-21 20 0,21 1 16,21 0-16,-20 0 0,-1 0 16,0 0-16,0 21 0,21-22 0,-20 22 15,-1 0-15,0 0 0,0 0 0,0 0 16,0 22-16,1-1 0,-1 0 15,-21 0-15,21 0 0,-21 22 0,21-22 16,-21 21-16,0-21 0,0 0 0,0 43 16,0-43-16,0 0 15,0 0-15,-21 1 0,0-1 0,21 0 16,-21-21-16,-1 0 0,1 0 16,0 0-16,21-21 15,0 0 1,0-1-16,0 1 0,0 0 0,0 0 15,0 0-15,21-22 0,0 22 16,1-21-16,-1 21 0,0-22 16,0 1-16,0 0 0,22 21 0,-22-22 15,0 22-15,0 0 0,21 0 0,-20 0 16,-1 21-16,0 0 0,-21 21 16,0 0-1,0 0-15,0 21 0</inkml:trace>
  <inkml:trace contextRef="#ctx0" brushRef="#br1" timeOffset="-156181.33">3048 11557 0,'0'21'0,"0"-42"0,-21 42 16,0 0-16,-1-21 15,44-21 17,-1 21-32,0-21 15,0 0-15,0-21 0,0 20 0,22 1 16,-22-21-16,0 21 0,21-22 0,-20 1 16,-1 0-16,-21 21 15,0-22-15,21 1 0,-21 0 0,0 20 16,0-20-16,0 21 0,0 0 0,0-22 15,0 22-15,-21 21 16,21 21 0,0 1-16,0-1 0,0 21 15,0 0-15,0 22 0,0-1 16,0 1-16,0-1 0,0 1 0,0-1 16,0 1-16,0-1 0,-21 1 15,21-1-15,-22 1 0,1-22 0,21 22 16,0-22-16,-21 0 0,0 1 15,0-22-15,21 21 0,0-21 0,-21 1 16,21-1-16,-22-21 0,1 0 0,0 0 16,0 0-16,0 0 15,0 0-15,-1-21 0,-20-43 16,21 43-16,0 0 0,0-22 16,-1 1-16,1 21 0,0-21 15,0-1-15,0 22 0,0 0 0,-1 0 16,22 0-16,0-1 0,0 44 31,0-1-31,0 0 0,0 21 0,22-21 16,-22 1-16,21 20 0,0-21 15,0 21-15,0-20 0,0-1 0,1 0 16,-1 0-16,0 0 16,0 0-16,0 1 0,22-22 0,-22 0 0,0 0 15,21 0-15,-21 0 0,22 0 0,-22-22 16,21 1-16,-21 0 15,22 0-15,-22-21 0,21 20 0,-21 1 16,1-21-16,-1 21 0,0 0 16,0-22-16,-21 22 0,0-21 0,0 21 15,0-1-15,21 1 0,-21 0 0,21 21 32,-21 21-32,0 0 15,0 1-15,0-1 0,0 0 0,0 21 16,0-21-16,0 1 0,0 20 15,0-21-15,0 0 0,0 0 0,0 1 16,0-1-16,0 0 0,0 0 0,0 0 16,0-42 15,0 0-15,0 0-16,22-22 0,-22 22 15,21 0-15,0-21 0,0 21 0,0-22 16,0 1-16,1 21 0,-1-22 0,21 22 15,22-42 1,-43 42-16,0 21 0,21 0 0,-21 0 0,1 0 16,-1 0-16,0 0 0,-21 21 15,0 0-15,0 0 0,0 0 0,0 22 16,0-22-16,0 21 0,0 22 16,0-43-16,0 21 0,0-21 15,0 0-15,0 1 0,0-1 16,0 0-16,21-21 0,0 0 15,0 0-15,1 0 0,20 0 16,-21 0-16,0-21 0,0 21 0,22-21 16,-22-1-16,21 1 0,-21-21 0,1 21 15,20 0-15,-21-1 0,0-20 16,0 21-16,1-21 0,-1 20 0,-21 1 16,0-42-16,0 42 15,0-1-15,0 1 0,-21 21 16,-1 0-1,1 21-15,21 1 0,0-1 16,0 0-16,0 0 0,0 0 0,0 0 16,0 1-16,0-1 0,0 21 15,0-21-15,0 0 0,0 1 0,21-1 16,-21 0-16,22 0 0,-22 0 0,0 0 16,0 1-16,0-1 15,0-42 16,-22-1-15,1 1-16,21 0 0,-21 0 0,0 21 16,21-21-16,0 0 0,-21 21 15,21-22-15,-21 22 16,21 22 0,0-1-16,0 0 15,0 0-15,0 0 16,21 0-16,0 1 0,0-22 0,-21 21 15,21 0-15,0-21 0,22 0 0,-22 0 16,0 0-16,0 0 0,22 0 16,-22 0-16,21 0 0,0 0 15,1-21-15,-1 0 0,0 21 0,1-22 16,-1 1-16,0 0 0,-20 0 16,-1 0-16,0 0 0,0-1 0,-21 1 15,0 0-15,21-21 0,-21 21 0,0-1 16,0 1-16,0 0 15,0 0-15,-21 21 16,0 0-16,0 21 16,21 0-16,-21 0 0,21 1 15,0-1-15,0 0 0,0 21 0,0-21 16,0 1-16,0-1 0,0 21 0,0-21 16,0 0-16,21 1 0,0-22 15,-21 21-15,21-21 0,0 0 0,0 0 16,22 0-16,-22 0 0,0 0 15,21 0-15,-20-21 16,-1-1-16,0 1 0,0 0 0,21 0 16,-20 0-16,-1 0 0,0-1 0,0 1 15,-21 0-15,0 0 0,21 0 16,-21 0-16,0-1 0,21 1 0,-21 42 31,0 1-31,0-1 16,-21 0-16,21 0 0,0 0 15,-21 0-15,21 1 0,0-1 0,0 0 16,0 0-16,0 0 0,21-21 31,0 0-31,1 0 0,-1 0 16,0-21-16,0 21 0,21-21 0,-20 0 16,-1 0-16,21-1 0,-21 1 0,22 0 15,-22 0-15,42-43 16,-63 43-16,21-21 0,1 0 15,-22-1-15,0 1 0,0 0 0,0-22 0,0 22 16,0-22-16,0 22 16,0-22-16,0 22 0,0-21 0,0 41 15,0-20-15,0 21 0,0 0 0,0 0 16,0 42-16,-22 0 16,1 0-16,21 21 0,-21 43 15,0-43-15,0 22 0,21-22 16,-21 22-16,-1-22 0,22 22 15,0-22-15,0 0 0,-21 1 0,21-1 16,0 0-16,0-21 0,0 22 0,0 20 16,21-42-16,-21 1 15,22-1-15,-1 0 0,0-21 0,0 21 16,0-21-16,0 0 0,1 0 0,-1 0 16,21 0-16,-21 0 0,0 0 0,1-21 15,-1 0-15,0 0 16,0-1-16,0 1 0,22-21 15,-22 21-15,0 0 0,0-22 0,-21 22 16,0 0-16,21 0 0,-21 0 0,21-1 16,-21 1-16,0 42 31,0 1-31,0-1 0,0 0 16,-21 0-16,21 0 0,0 0 15,0 1-15,0-1 0,0 0 16,0 0-16,0 0 0,0 0 0,0 1 15,21-1-15,1 0 0,-1-21 16,0 0-16,0 0 16,0 0-16,0 0 0,1 0 0,-1 0 15,0-21-15,0 21 0,0-21 0,0-1 16,1 22-16,-1-21 0,0 0 16,0-21-16,0 21 0,-21-1 0,21 1 15,1 0-15,-1-42 0,-21 41 16,21 22-16,-21-21 0,21 0 0,-21 42 31,0 0-31,0 1 16,0-1-16,-21 0 0,21 0 0,-21 0 15,21 0-15,0 1 0,0-1 16,0 0-16,0 0 0,0 0 16,0 0-16,0 1 0,21-1 15,0-21-15,0 0 0,0 0 16,1 0-16,20 0 0,-21 0 15,0 0-15,22 0 0,-22-21 0,0 21 16,0-22-16,0 1 0,0 0 0,22-21 16,-22 21-16,-21-1 15,0 1-15,0-21 0,0 21 0,0 0 16,0-1-16,0 1 0,-21 0 0,0 0 16,-1 0-16,1 21 0,0 0 0,0 0 15,0 0-15,-22 0 16,22 0-16,0 0 0,0 0 0,0 0 15,42 0 17,0 0-32,21 0 15,-20 0-15,20 0 0,-21 0 0,21-21 16,-20-1-16,20 22 0,-21 0 16,21-21-16,-20 21 0,-1 0 15,0 0-15,0 0 0,0 0 0,22 0 16,-22 21-16,-21 1 0,0-1 15,21 0-15,-21 0 16,21 0-16,-21 0 0,0 1 16,0-1-16,0 0 0,0 0 0,0 0 15,0 0-15,0 1 0,0-1 16,0 0-16,0 0 16,0 0-16,0-42 62,0 0-62,0 0 0,0 0 16,0-1-16,21 1 0,0-21 15,-21 21-15,22-22 0,-1 22 16,0-21-16,21 21 0,43-85 16,-43 85-16,22-22 15,-43 22-15,21 21 0,-21 0 16,1 0-16,-1 0 0,-21 21 0,0 1 15,0-1-15,0 0 0,0 0 0,0 43 16,0-22-16,0-21 0,0 0 16,0 22-16,-21-22 0,21 0 15,-22 21-15,22-21 0,0 1 0,0-1 16,0 0-16,0 0 0,22 0 16,-1-21-16,0 21 15,21-21-15,-21 0 0,1 0 16,20 0-16,-21 0 0,0 0 0,22-21 15,-22 21-15,21-21 0,-21 21 0,22-21 16,-22 0-16,21-22 16,-21 22-16,22-21 0,-22 0 15,0 20-15,-21-41 0,0 42 16,0 0-16,0-1 0,0 1 0,-21 21 31,0 0-31,-1 21 16,1 1-16,21-1 0,-21 0 0,21 0 15,-21 0-15,21 22 0,0-22 16,0 0-16,0 0 0,21 0 16,0 0-16,0-21 0,-21 22 0,22-1 15,-1-21-15,0 21 0,-21 0 16,21-21-16,0 21 16,-21 0-1,-21-21 32,0 22-47,0-22 16,0 0-16,-1 0 0,1 0 15,0 0-15,0 0 16,0 0-16,0 0 0,-1 0 16,1 0-16,0 0 0,0 0 0,21-22 15</inkml:trace>
  <inkml:trace contextRef="#ctx0" brushRef="#br1" timeOffset="-155917.47">7175 11113 0,'-21'0'16,"42"0"-16,-63 0 16,21 0-1,0 0 17,0 0-17,-1 0 1</inkml:trace>
  <inkml:trace contextRef="#ctx0" brushRef="#br1" timeOffset="-155632.64">5461 11303 0,'0'0'16,"-21"0"-16,42 0 16,0 0-1,0 0-15,0 0 0,22 0 0,-22 0 16,21 0-16,-21 0 0,64 0 16,-64 0-16,22-21 15,-1 21-15,-21 0 0,0 0 16,22 0-16,-22 0 0,-21-21 0</inkml:trace>
  <inkml:trace contextRef="#ctx0" brushRef="#br1" timeOffset="-138569.29">11705 10075 0,'-21'0'157,"0"0"-126,21-21-15</inkml:trace>
  <inkml:trace contextRef="#ctx0" brushRef="#br1" timeOffset="-136781.11">11536 10054 0,'0'0'15,"-21"0"-15,-1 0 16,44 0 46,-1 0-62,0 0 0,21 0 16,-21 0-16,22 0 0,-1 0 16,0 0-16,1 0 0,20 0 15,-20 0-15,20 0 0,1 0 0,-1 0 16,85 0-16,-84 0 16,-1 0-16,1 0 0,-1 0 0,-20 0 15,20 0-15,-21 0 0,1 0 0,-1-21 16,0 21-16,-20 0 0,20 0 15,-21 0-15,0 0 0,0 0 16,-21-21-16,0 0 16,0 0-1,-21 21 1,0-22-16,0 22 0,0-21 0,0 21 16,-1-21-16,-20 21 0,21-21 15,0 21-15,0-21 0,-22 21 16,22-21-16,0 21 0,-21-22 0,-1 22 15,22 0-15,-21 0 16,21 0-16,-1 0 0,1 0 16,42 0 31,1 0-47,-1 0 0,0 0 15,0 22-15,0-22 16,0 0-16,22 0 0,-22 0 15,0 0-15,0 0 0,0 0 0,1 0 16,20 0-16,-21 0 0,0 0 16,0 0-16,1 0 0,-1 0 0,0 0 15,0 0-15,0 0 0,0 0 16,-21 21 0,0 0-16,0 0 15,0 0-15,-21 0 0,0 1 16,0-1-16,0 0 15,0 0-15,-22 21 0,22-20 0,0-1 16,0 0-16,0 0 0,-1 21 16,-20-20-16,21-1 0,0 0 15,0 0-15,-1 0 0,1 0 0,0 1 16,21-1-16,-21-21 0,21 21 0,-21-21 16,21 21-16,0 0 15,-21-21 1,21-21 93,0 0-78,21 0-31,-21 0 16,21 21-16,0-22 0,0 1 16,0 21-16,1-21 0,-22 0 15,21 0-15,0 0 0,0-1 0,0 1 16,0 0-16,1 0 0,-1 0 16,-21 0-16,21-1 0,0 1 15,-21 0-15,0 0 0,21 0 0,0 0 16,-21-1 187,0 1-141,-21 21 126,0 0-172,0 0 234,21-21-235,-21 21-15</inkml:trace>
  <inkml:trace contextRef="#ctx0" brushRef="#br1" timeOffset="-136216.43">13906 9694 0,'0'-21'0,"0"42"0,0-63 0,22 21 15,-22 0 1,0 42 15,0 0-31,0 0 0,0 22 0,-22-1 0,22-21 16,-21 21-16,0 1 0,21-1 0,-21 0 15,0 1-15,0-1 16,-1 0-16,1 1 0,21-1 0,-42 22 16,21-43-16,21 21 0,-21-21 15,21 0-15,0 1 0,-22-1 16,22 0-16,0 0 0,0-42 47,0 0-47,0 0 0,0-1 15,0 1-15,0 0 0,0 0 16</inkml:trace>
  <inkml:trace contextRef="#ctx0" brushRef="#br1" timeOffset="-135972.58">13758 9948 0,'0'0'0,"0"-42"0,21 0 0,1-1 16,-22 1-16,21 0 0,-21-1 15,21 22-15,-21 0 0,21 0 0,-21 0 16,21 21 0,-21 21-16,0 0 15,21 0-15,-21 22 0,22-1 0,-1 43 16,0-43-16,-21 0 0,0 1 16,21-1-16,-21 0 0,21 1 15,-21-1-15,0 0 0,0-21 0,0 22 16,0-1-16,0-21 15,0 22-15,0-22 16,0 0-16,-21-21 31</inkml:trace>
  <inkml:trace contextRef="#ctx0" brushRef="#br1" timeOffset="-135355.92">13589 10181 0,'0'0'0,"-21"0"16,42 0 31,0 0-47,0 0 0,22 0 16,-22 0-16,21-21 0,0 21 0,1-21 15,-1 21-15,22-21 0,-22 0 0,0 21 16,22-22-16,-22 1 0,22 21 15,-1-42-15,-21 21 0,-20 0 16,-1 21-16,0-22 0,0 1 0,-21 0 16,0 42 15,0 0-15,0 1-16,0-1 0,0 21 15,0-21-15,0 0 0,0 1 0,0 20 16,-21-21-16,21 0 0,0 0 0,0 1 15,0-1-15,0 0 0,0 0 16,21-21-16,0 0 16,0 0-16,1 0 0,-1 0 0,0 0 15,0 0-15,0 0 0,0-21 16,22 0-16,-22 21 0,0-21 0,0-1 16,0 1-16,1 0 0,-1-21 0,-21 21 15,21-1-15,-21 1 0,21-21 16,-21 21-16,0 0 0,0-1 15,0 1-15,0 42 32,0 1-32,0-1 0,0 0 0,0 0 15,0 21-15,-21-20 0,21-1 0,0 0 16,-21 0-16,21 0 0,0 22 16,0-22-16,0 0 0,0 0 15,0 0-15,21-21 0,0 0 16,0 0-16,0 0 15,1 0-15,-1 0 0,0 0 0,0-21 16,0 21-16,0-21 0,1 0 0,-1 0 16,0-1-16,0 1 15</inkml:trace>
  <inkml:trace contextRef="#ctx0" brushRef="#br1" timeOffset="-135109.06">15134 9610 0,'0'0'0,"0"-21"0,0-22 0,0 22 0,0 0 15,0 0-15,0 42 32,0 0-32,0 21 0,0-20 15,0 20-15,0 21 0,0-20 0,0-1 16,-21 0-16,21 22 0,-21-22 16,0 1-16,21-22 0,0 21 15,0 0-15,-22-20 0,22-1 16,0 21-16,-21-21 0,21 0 0,0 1 15,0-1-15,0 0 0,21-21 32,1 0-32,-1 0 0,0 0 0</inkml:trace>
  <inkml:trace contextRef="#ctx0" brushRef="#br1" timeOffset="-134713.59">15600 9927 0,'0'0'0,"21"-21"0,-21 0 15,21 21-15,-21 21 32,-21-21-32,0 21 0,0 22 15,-1-22-15,22 0 0,-21 0 16,0 21-16,0-20 0,0-1 0,21 0 0,0 0 16,0 0-16,0 0 0,0 1 15,0-1-15,0 0 0,21-21 16,0 0-16,0 21 15,0-21-15,1 0 0,-1 0 0,21 0 16,-21 0-16,0-21 0,1 21 0,-1-21 16,0 21-16,0-21 0,-21-1 15,0 1-15,21 0 0,-21 0 0,0-43 16,0 43-16,0-21 16,0 21-16,0 0 0,0-22 15,-21 22-15,21 0 0,-21 0 16,0 21-16,0 0 0,-1 0 15,1 0-15,0 0 16,0 0-16,0 0 16,0 0-16,-1 0 15</inkml:trace>
  <inkml:trace contextRef="#ctx0" brushRef="#br1" timeOffset="-134436.83">15092 9673 0,'-21'0'16,"42"0"-16,-64 0 0,65 0 31,20 0-31,-21 0 0,0 0 0,22 0 16,-1 0-16,0 0 0,22-21 15,-22 21-15,22 0 0,-22-21 0,0 21 16,22 0-16,-22-21 0,0 21 15,-20 0-15,20 0 0,-21-21 16,0 21-16,0 0 0,-21-22 16,-21 44 15,0-22-15,0 21-16,0 0 0</inkml:trace>
  <inkml:trace contextRef="#ctx0" brushRef="#br1" timeOffset="-133766.21">13695 11557 0,'0'-21'0,"0"42"0,0-63 0,21 42 0,-21-21 16,0-1-16,21 22 0,-21-21 0,0 0 15,21 0-15,-21 0 0,0-22 16,21 22-16,1 0 0,-22 0 16,21-21-16,0 20 0,-21 1 0,0 0 15,0-21-15,0 21 0,0-1 16,0 1-16,-21 21 16,-22 0-16,22 0 0,-21 0 15,21 0-15,-22 21 0,1-21 16,0 22-16,-1-1 0,22 0 0,0 0 15,0 0-15,0 0 0,21 22 16,0-22-16,0 0 0,0 0 16,0 22-16,21-22 0,21 0 0,-21 21 15,22-21-15,-22 1 0,21 20 0,1-21 16,-22 0-16,21 0 0,0 22 16,-20-22-16,62 42 15,-84-41-15,0-1 0,0 0 0,0 0 16,-42 0-16,21-21 0,-22 21 15,1-21-15,-21 0 16,20 0-16,-20 0 0,-1 0 0,1 0 0,20 0 16,-20 0-16,21 0 0,-43-21 15,64 0-15,0 21 16,-1-21-16,1 21 0,21-21 0,0 0 16,0-1-16,0 1 0,0 0 15,21 21-15,1-21 0,-1 21 16,21-21-16,-21 21 0,0-21 0,22 21 15,-1-22-15,0 22 0</inkml:trace>
  <inkml:trace contextRef="#ctx0" brushRef="#br1" timeOffset="-133336.64">14097 11430 0,'0'21'31,"0"0"-31,-21 1 15,0-1-15,-1 0 0,22 0 0,0 21 16,-21-20-16,0-1 0,21 0 16,-21 0-16,21 0 0,0 22 0,0-22 15,0 0-15,0 0 0,0 0 16,21-21-16,0 0 0,0 21 16,1-21-16,20 0 0,-21 0 0,43 0 15,20-21-15,-41 0 16,-1 21-16,-21-21 0,21 0 15,-20 0-15,-1-1 0,0-20 16,0 21-16,-21-21 0,0 20 0,0-20 16,0 0-16,-21-22 0,0 43 15,0 0-15,-22 21 0,22 0 16,0 0-16,-21 0 0,20 0 0,-20 0 16,0 0-16,21 21 0,-22 0 0,22 0 15,0 22-15,0-22 16,0 0-16,-1 0 0,1 0 0,21 1 15,0-1-15,0 0 0,0 0 0,0 0 16,0 0-16,0 1 0,0-1 16,21-21-16,1 0 0,20 0 0,21 0 15,-20 0-15,-22 0 16,21 0-16</inkml:trace>
  <inkml:trace contextRef="#ctx0" brushRef="#br1" timeOffset="-132929.86">14605 11599 0,'0'-127'32,"0"106"-32,21 21 15,0-21-15,0 21 16,1 0-16,-1 0 0,0 0 16,0 0-16,21 0 0,-20 0 0,20 0 15,-21 21-15,0-21 0,22 21 16,-22 1-16,-21-1 0,21 0 0,-21 0 15,0 0-15,0 22 0,0-1 16,0-21-16,-21 21 16,0-20-16,-1-22 0,1 21 0,21 0 15,-21-21-15,0 0 0,0 0 16,21-21 0,0 0-1,0-1-15,0 1 0,0 0 16,21 0-16,-21-21 15,21 20-15,21-62 0,-20 63 16,-1-22-16,0 22 0,21 0 0,-21 0 16,1 0-16,-1-1 0,0 22 15,0 0-15,0-21 0,0 21 16,1 0-16,-1 0 16,0 0-1</inkml:trace>
  <inkml:trace contextRef="#ctx0" brushRef="#br1" timeOffset="-132604.05">15790 11070 0,'0'-21'0,"0"42"0,0-63 16,0 21-16,0 42 31,0 0-31,-21 0 15,21 22-15,-21-22 0,0 21 0,21 0 16,-21 1-16,-22 41 0,22-20 16,0-22-16,0 1 0,0-1 15,21 0-15,-22-21 0,1 22 0,21-22 16,0 21-16,-21-21 0,21 1 0,0-1 16,0 0-16,21 0 15,0-21-15,1 0 0,-1 0 16,21 0-16,-21 0 0,0 0 15,1 0-15,-1-21 0,0 0 0,21 0 16,-21-1-16,-21 1 16,22 0-16,-22 0 0,0 0 15</inkml:trace>
  <inkml:trace contextRef="#ctx0" brushRef="#br1" timeOffset="-132401.17">15515 11451 0,'0'0'0,"-21"0"0,0 0 16,0 0-16,42 0 47,0 0-47,0 0 0,21 0 0,-20 0 16,20 0-16,-21 0 0,21 0 15,-20 0-15,20 0 0,-21-21 0,21 21 16,-20 0-16,-1-21 0,21 21 0,-21 0 15</inkml:trace>
  <inkml:trace contextRef="#ctx0" brushRef="#br1" timeOffset="-132017.36">16023 11494 0,'0'0'0,"0"21"16,21-21-1,0 0-15,1 0 16,-1 0-16,0 0 0,21-21 16,-21-1-16,1 22 15,-1-21-15,0 0 0,0 21 0,-21-21 16,21 0-16,-21 0 16,0-1-16,0 1 15,-21 21-15,0 0 0,0 0 16,0 0-16,-1 0 0,1 21 15,0-21-15,0 22 0,0-1 0,0 0 16,-1 0-16,1 0 0,21 0 0,0 1 16,-21 20-16,21-21 0,-21 21 15,21-20-15,0-1 16,0 0-16,0 0 0,21-21 0,0 21 16,0-21-16,1 0 0,-1 21 0,0-21 15,0 0-15,21 0 0,-20 0 16,62 0-16,-41 0 0,20 0 15,-21-21-15,22 21 0</inkml:trace>
  <inkml:trace contextRef="#ctx0" brushRef="#br1" timeOffset="-131424.7">17060 11430 0,'0'0'0,"0"-21"0,0 0 15,0 0-15,0-1 0,0-20 16,-21 42-16,21-21 0,-21 0 0,0 21 15,0 0-15,-1 0 16,1 0-16,0 0 0,0 21 16,0-21-16,0 21 0,-22 21 15,22 1-15,-21-22 16,21 0-16,-1 0 0,1 22 0,0-22 16,21 0-16,-21 21 0,21-21 0,0 1 15,0-1-15,0 0 0,0 0 16,0 0-16,21 0 0,-21 1 0,21-22 15,22 21-15,-22-21 0,0 0 0,0 0 16,21 0-16,-20 0 0,-1 0 16,0 0-16,0 0 0,21-21 0,-20-1 15,-1 1-15,0 0 0,0 0 0,0 0 16,22-22-16,-22 1 0,0 0 16,0-1-16,0 1 0,0-21 15,1-1-15,20 1 0,-21-43 16,0 63-16,0 1 0,1 21 0,-22 0 15,0-22-15,0 22 16,-22 42 0,1-21-16,0 22 0,0-1 15,21 21-15,-21 0 0,21 1 16,-21-1-16,21 0 0,0 1 0,0-1 16,0 0-16,0 1 0,0-1 15,0 0-15,21 1 0,-21-22 16,21 21-16,-21-21 0,21 1 0,0-1 15,0 0-15,1-21 0,-1 0 16,0 0-16,0 0 16,0 0-16,0 0 0,1 0 0,-1 0 15,0 0-15,0-21 0,0 21 0,0-21 16,1 21-16,-1-22 0,0 22 16,-21-21-16,21 21 15,-21-21-15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5:37:50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910 487 0,'0'0'0,"0"-21"0,0 0 0,-21-1 16,0 22-1,0 0-15,-1 22 31,1-1-31,21 0 0,-21 64 16,21-22-16,0-21 0,0 22 16,0 21-16,0-22 15,0 22-15,0-22 0,0 22 0,0-22 16,0 1-16,0-1 0,0 1 16,0-22-16,0 22 0,0-22 15,0 0-15,0 1 0,-21-22 0,21 21 16,0-21-16,0 1 0,-21-44 31,21 1-15,0 0-16,0 0 0,0-21 15,0-1-15,-21 1 0,21 0 0,0-1 16</inkml:trace>
  <inkml:trace contextRef="#ctx0" brushRef="#br0" timeOffset="379.78">487 614 0,'0'0'0,"-21"-21"0,-1 0 0,22-1 0,-21-20 15,0 21-15,21 0 16,0-22-16,0 22 0,21 0 0,0 0 16,1-21-16,20 20 0,0 1 15,1 0-15,-1 0 0,0 0 16,1 0-16,20-1 0,-21 22 15,1 0-15,20 0 0,-20 0 16,-1 22-16,21 41 0,-41-42 16,-1 22-16,-21-1 0,0 21 15,0-20-15,0 20 0,-21 1 16,-22-22-16,1 22 0,0-1 0,-1 1 16,1-22-16,0 21 0,-1-20 15,1-1-15,0 0 0,-22 22 16,43-43-16,-21 21 15,42-20-15,-22-22 0,22 21 16,22-21 15,-1 0-31,0 0 0,0 0 0,0-21 16,0 21-16</inkml:trace>
  <inkml:trace contextRef="#ctx0" brushRef="#br0" timeOffset="871.49">1101 1418 0,'0'0'0,"-22"0"16,1 0-16,21-21 15,0 0-15,0 0 16,0 0-16,0-1 16,0 1-16,21 21 15,1-21-15,-1 21 0,0 0 16,0 0-16,0 0 0,22 0 0,-22 21 16,21 0-16,-21 1 0,22-1 15,-22 0-15,0 0 16,0 0-16,0 22 0,0-22 0,-21 21 15,0-21-15,0 22 0,0-22 16,0 0-16,0 21 0,-21-21 0,21 1 16,-21-1-16,0-21 15,0 21-15,0-42 16,21 0-16,-22-1 16,22-20-16,0 21 15,0 0-15,0 0 0,0-1 0,0-20 16,0 21-16,22 0 0,-1 0 15,-21-1-15,21 1 0,0 0 16,0 0-16,0 21 0,-21-21 16,22 21-16,-1 0 0,0 0 15,0-21-15,0 21 0,0 0 16</inkml:trace>
  <inkml:trace contextRef="#ctx0" brushRef="#br0" timeOffset="1108.61">1778 1312 0,'21'106'31,"-21"-85"-31,0 1 0,0-1 16,0 21-16,0-21 0,0 0 0,0 1 15,0-1-15,0 0 16,0 0-16,-21 0 0,21 0 15,0-42 17,0 0-32,0 0 15</inkml:trace>
  <inkml:trace contextRef="#ctx0" brushRef="#br0" timeOffset="1428.53">1820 1080 0,'-21'0'16,"21"21"-1,0 0 1,21-21 0,0 0-16,1 0 15,-22-21-15,21 0 0,-21-1 16,0 1-16,0 0 15,0 0-15,-21 21 16,-1-21-16,1 21 16,0 0-16,0 0 0,21 21 15,0 0 1,0 0-16,0 0 16,0 1-16,0-1 0,0 0 0,21 21 15,0-21-15,0 1 0,1-22 16,-22 21-16,21 0 0</inkml:trace>
  <inkml:trace contextRef="#ctx0" brushRef="#br0" timeOffset="2164.73">2117 1334 0,'-22'0'31,"22"21"-31,0 0 16,0 0-16,0 0 0,0 0 16,0 1-16,0-1 0,0 0 15,0 0-15,0 0 0,0 22 0,0-22 16,0 21-16,0-21 16,0 0-16,0 1 0,0-1 0,0 0 15,0 0 1,0-42 15,0 0-31,0 0 16,-21-22-16,21 22 0,0 0 15,0-21-15,0-1 0,0 22 0,0-21 16,0-1-16,21 22 0,-21-21 16,22 21-16,-1 0 0,21-22 15,-21 22-15,0 21 0,22-21 0,-22 21 16,21 0-16,1 0 0,-22 0 0,0 21 15,21 0-15,-21 0 0,1 1 16,-1-1-16,0 21 0,0-21 16,-21 22-16,0-22 0,0 21 0,0-21 15,0 22-15,0-1 0,0-21 16,0 21-16,0-20 0,0-1 16,-21 21-16,21-21 0,-21-21 15,0 0-15,21-21 31,0 0-31,0 0 0,0-22 16,0 1-16,0 21 0,21-21 16,0-1-16,0 1 0,0 0 0,0-1 15,1 1-15,20 0 0,-21 20 16,21-20-16,-20 21 0,20 0 16,0 21-16,-21 0 0,22 0 0,-22 21 15,0 0-15,21 0 0,-20 22 16,-1-22-16,0 21 0,0-21 0,-21 22 15,0-1-15,0 0 0,0 1 16,0-1-16,0 0 0,0-21 0,0 22 16,0-22-16,0 21 0,0 1 15,0-22-15,0 0 16,0-42 15,0 0-31</inkml:trace>
  <inkml:trace contextRef="#ctx0" brushRef="#br0" timeOffset="2415.59">3365 1270 0,'0'-21'0,"0"42"0,0-21 31,0 21-31,0 0 0,0 1 16,0-1-16,0 0 0,0 21 15,0 1-15,0-22 0,0 21 0,0 0 16,0-20-16,0 20 16,0-21-16,0 21 0,0-20 0,0-1 15,0 0-15,0 0 0,0 0 0,0 0 16,0-42 15,0 0-31,22 0 0</inkml:trace>
  <inkml:trace contextRef="#ctx0" brushRef="#br0" timeOffset="2808.38">3281 847 0,'0'0'0,"-21"21"0,-1 0 0,22 0 16,-21 0-16,21 22 0,0-22 15,0 0-15,0 0 0,0 22 16,21-22-16,1 0 0,-1-21 16,0 0-16,0 0 0,21 0 15,-20 0-15,-1 0 0,21 0 0,-21 0 16,22-21-16,-22 0 0,0-1 16,0-20-16,0 21 0,-21-21 15,0 20-15,0-20 0,0 0 0,0 21 16,-21-22-16,0 22 0,-21 0 15,-1 0-15,22 21 0,-21 0 16,-1 0-16,22 0 0,-42 0 16,20 21-16,22 0 0,0 21 15,0-20-15,21 41 0,0-21 16,0-20-16,0 20 0,0-21 16,0 21-16,21-20 0,0-1 0,0-21 15,22 21-15,-22-21 0,21 0 16,-21 0-16,22 0 0,-1 0 0</inkml:trace>
  <inkml:trace contextRef="#ctx0" brushRef="#br0" timeOffset="3336.21">4085 296 0,'-21'0'15,"0"64"1,21-43-16,0 21 0,-21 1 0,21-1 16,-22 22-16,1-1 0,21 1 15,-21-1-15,21 1 0,-42 105 16,21-106-16,21 1 0,-22 21 16,1-22-16,0 1 0,0-1 15,21 1-15,0-22 0,-21 21 0,21-20 16,0 20-16,0-20 0,0-22 15,0 21-15,0-21 0,0 22 0,21-22 16,0 0-16,0-21 16,0 0-16,1 0 0,-1 0 0,0 0 15,0-21-15,21 0 0,-20-22 16,-1 22-16,21-21 0,-21 21 0,0-22 16,22-20-16,-22 20 0,0 1 15,0 0-15,-21-1 0,21 22 0,-21 0 16,22 0-16,-22 0 0,0 0 15,0 42 1,0 0-16,0 0 0,0 0 16,0 0-16,0 1 0,0 20 15,0-21-15,-22 21 0,22-20 0,0-1 16,0 0-16,0 0 0,0 0 16,0 0-16,0 1 0,0-1 0,22-21 31,-1 0-31,0 0 15,0-21-15,-21-1 0,21 1 16,0 0-16,1-21 0</inkml:trace>
  <inkml:trace contextRef="#ctx0" brushRef="#br0" timeOffset="3500.11">4466 1037 0,'0'0'0,"-21"-21"16,0 21-16,0 0 15</inkml:trace>
  <inkml:trace contextRef="#ctx0" brushRef="#br0" timeOffset="3715.99">3535 1291 0,'-21'0'0,"42"0"0,-64 0 0,43 21 16,22-21 15,-1 0-31,21 0 0,0 0 0,1 0 15,-1 0-15,0 0 16,22-21-16,-22 21 0,22 0 0,-22 0 16</inkml:trace>
  <inkml:trace contextRef="#ctx0" brushRef="#br0" timeOffset="4103.77">4466 1291 0,'21'0'0,"0"0"16,1 0-1,-22 21-15,21 1 0,0-22 16,0 21-16,0 0 0,0-21 16,-21 21-16,22 21 0,-1-20 0,-21-1 15,21 0-15,-21 21 0,0-21 16,0 1-16,0 20 0,0-21 0,0 0 15,0 0-15,0 1 0,0-1 16,0 0-16,0-42 31,0 0-15,0-1-16,0-20 0,21 21 0,0 0 16,-21 0-16,21-22 0,1 22 15,-1-21-15,-21-1 0,21 22 16,0-21-16,0 0 0,0 20 0,1 1 15,-1 0-15,0 0 0,0 0 16,0 21-16,0 0 0</inkml:trace>
  <inkml:trace contextRef="#ctx0" brushRef="#br0" timeOffset="4486.55">5080 1588 0,'0'0'0,"21"0"0,0 21 16,0-21-16,1 0 16,-1 0-16,-21-21 0,21 21 15,0-22-15,0 22 0,0-21 16,1 0-16,-1 21 0,0-21 0,-21 0 16,21 0-16,0-1 0,0 22 15,-21-21-15,0 0 0,0 0 16,0 0-16,-21 21 15,0 0-15,0 0 16,0 0-16,0 21 16,-1 0-16,1-21 0,0 21 15,0 0-15,0 1 0,21-1 0,0 0 16,-21 0-16,21 0 0,-22 0 16,22 1-16,0 20 0,0-21 0,0 0 15,0 0-15,22 1 0,-1-22 16,0 21-16,0-21 0,0 0 15,0 0-15,1 0 0,-1 0 0,0 0 16,0 0-16,0 0 0,22-21 16,-22-1-16,0 1 0,0 0 0,0 21 15</inkml:trace>
  <inkml:trace contextRef="#ctx0" brushRef="#br0" timeOffset="5356.4">6498 1439 0,'0'0'0,"21"0"0,0 0 16,1 0-16,-22-21 16,0 0-1,0 0-15,0 0 0,0 0 16,0-1-16,0 1 0,0 0 0,0-21 16,0 21-16,-22-22 0,1 22 15,0-21-15,0-1 0,0 22 0,0-21 16,-22 21-16,22 0 0,0-1 15,0 22-15,0 0 0,-1 0 0,-20 0 16,21 0-16,0 22 0,-22 20 16,22-21-16,0 21 0,0 1 0,0-1 15,0 22-15,-1-22 0,1 0 16,21 1-16,0-1 0,0 0 16,0 1-16,0-22 0,0 0 0,21 21 15,1-21-15,-1 1 0,0-22 16,0 21-16,21-21 0,1 0 15,-1 0-15,-21 0 0,22-21 16,-1-1-16,-21 1 0,21 0 0,1 0 16,20-43-16,-42 43 15,22-21-15,-22 0 0,0-22 0,43-42 16,-64 43-16,21-22 16,0-63-16,-21 84 15,0 1-15,0-1 0,0 22 0,0-21 16,0 20-16,0 1 0,0 0 15,-21 20-15,21 1 0,-21 0 0,21 42 16,-22 22 0,1-22-16,21 21 0,-21 22 0,21-1 15,0 1-15,0-1 0,0 22 16,0-22-16,0 22 0,-21-22 0,21 1 16,0-1-16,0 43 15,0-63-15,0-1 0,21 0 16,0-21-16,-21 22 0,21-22 0,1 0 15,-1 0-15,0-21 0,21 0 16,-21 21-16,22-21 0,-22 0 0,42-21 16,-20 0-16,-1 21 15</inkml:trace>
  <inkml:trace contextRef="#ctx0" brushRef="#br0" timeOffset="5832.64">7451 974 0,'0'-21'0,"0"42"0,-22-64 0,1 43 16,0 0-16,0-21 0,0 21 16,0 0-16,-1 0 0,1 21 0,-21 1 15,21-1-15,0 0 0,-22 21 16,22 1-16,0-22 0,-21 21 0,20 0 16,1 1-16,0-1 0,0 0 0,21 1 15,0-1-15,0-21 16,0 0-16,0 22 0,0-22 0,0 0 15,21 0-15,0-21 16,0 0-16,1 0 0,-1 0 0,0 0 16,21 0-16,-21 0 0,1-21 0,-1 0 15,21 21-15,-21-42 0,0 20 16,1 1-16,-1-21 0,0 0 0,0 20 16,0-41-16,-21 21 0,0-1 15,0 1-15,0 0 0,0 20 16,0-20-16,0 21 15,0 42 1,0 21-16,0-20 16,0 20-16,0 0 0,0 22 15,0-22-15,0 0 0,0 1 16,0-1-16,0-21 0,0 0 0,0 22 16,0-22-16,0 0 0,0 0 0,0 0 15,21-21 1,1 0-16,-1 0 0,0 0 0,21-21 15,-21 0-15,22 0 0,-22 0 16,21 0-16</inkml:trace>
  <inkml:trace contextRef="#ctx0" brushRef="#br0" timeOffset="6102.49">7937 402 0,'0'-21'0,"0"-42"31,-21 63-31,0 21 0,21 0 16,-21 21-16,0 43 16,21-43-16,0 22 0,-21-1 0,21 22 15,-22-22-15,22 22 0,-21-21 0,21-1 16,0 1-16,0-1 16,0 1-16,0-1 0,0 43 15,0-64-15,0-21 0,0 22 16,0-22-16,0 0 15,21 0-15,1-21 0,-1 0 16,0 0-16,0 0 16,21-21-16,-20 0 0</inkml:trace>
  <inkml:trace contextRef="#ctx0" brushRef="#br0" timeOffset="6602.2">8445 1185 0,'0'-105'31,"0"83"-31,0 1 0,0-21 16,0 21-16,-21 21 0,0-21 0,21-1 15,-21 22-15,0 0 16,0 0-16,-1 22 0,1-1 0,0 21 16,21-21-16,-21 22 15,0-1-15,0 0 0,-1 1 0,1-1 0,21 0 16,0 1-16,0-22 0,0 21 15,0-21-15,0 22 0,0-22 16,0 0-16,0 0 0,0 0 16,21-21-16,1 0 15,-1 0-15,0 0 0,0 0 16,0-21-16,0 0 0,1 0 16,-1 0-16,0-1 0,0 1 0,-21-21 15,21 21-15,0-22 0,-21 1 0,22 0 16,-22-1-16,21 22 0,-21-21 15,0 21-15,0-22 0,0 65 32,0-1-32,0 0 0,0 21 0,0-21 15,0 22-15,0-22 0,0 21 16,0-21-16,0 22 0,0-22 0,0 0 16,0 0-16,0 0 0,0 1 15,0-1-15,0 0 16,21-21-16,0 0 0,0 0 15,0 0 1,1 0-16,-22-21 0,0 0 0,21-1 16,-21 1-16,21 0 0</inkml:trace>
  <inkml:trace contextRef="#ctx0" brushRef="#br0" timeOffset="6852.05">7726 741 0,'-21'21'0,"42"-42"0,-64 63 15,22-42-15,0 21 0,21 1 0,0-1 16,21-21 0,0 0-16,1 0 15,-1 0-15,21 0 0,0 0 16,1 0-16,-1 0 0,0 0 0,1-21 15,20-1-15,-20 22 0,62-21 16,-62 0-16,-1 0 16,0 21-16,1-21 0</inkml:trace>
  <inkml:trace contextRef="#ctx0" brushRef="#br0" timeOffset="7135.81">9377 487 0,'-21'0'0,"42"0"0,-21 0 16,21 0-1,0 0-15,0 0 0,22 0 0,41 0 16,-41 0-16,20 0 15,1 0-15,-22 0 0,21 0 0,1 0 16,-22 0-16,22 0 0,-22 0 16,0 0-16,-20 0 0,20 0 0</inkml:trace>
  <inkml:trace contextRef="#ctx0" brushRef="#br0" timeOffset="7415.65">9800 529 0,'0'0'0,"0"21"0,-21 1 0,0 20 16,21-21-16,0 0 0,-21 22 16,21-1-16,-22 21 0,22-20 15,-21-1-15,21 22 0,0-1 0,0-21 16,-21 22-16,21-22 0,0 1 15,0-1-15,0 0 0,0 1 0,0 20 16,0-42-16,0 0 0,0 1 16,0-1-16,0 0 15,21-21-15,0 0 16,1 0-16,-1 0 16,0-21-16,0 0 0,0 21 0,22-22 15,-22 1-15,0 0 0,21-21 0</inkml:trace>
  <inkml:trace contextRef="#ctx0" brushRef="#br0" timeOffset="8016.3">10181 953 0,'0'0'0,"0"21"31,0 0-31,-21 0 16,21 0-16,-21 22 0,0-22 0,21 21 15,0-21-15,0 22 0,0 20 16,0-42-16,0 0 0,0 1 15,0-1-15,0 0 0,21 0 16,0-21-16,0 0 0,0 0 16,0 0-16,1 0 0,-1 0 15,42-21-15,-42 0 0,1 21 16,-1-21-16,0-1 0,0 1 0,0 0 16,0-21-16,-21 21 0,22-1 15,-22-20-15,21 21 0,-21-21 0,0-1 16,0 22-1,21 21-15,-21 21 32,0 0-32,-21 1 0,0 20 0,21-21 15,-22 21-15,1 1 0,0-22 16,21 21-16,-21 1 0,0-1 16,0 0-16,-1 1 0,22 20 0,0-21 0,0 22 15,-21-22-15,21 22 0,-21-1 16,21 1-16,-21-22 0,21 85 15,0-85-15,-21 22 0,21-22 16,-21 22-16,21-22 0,0 0 0,0 22 16,0-22-16,0 1 0,-22-1 15,22-21-15,-21 21 0,21-20 0,-21-1 16,21 0-16,-21-21 0,0 0 16,0 0-16,-1 0 0,1 0 15,0 0-15,0-21 0,0 0 0,0-1 16,-1 1-16,1 0 0,21 0 0,-21-21 15,-21-1-15,42 1 16,0 21-16,0 0 0,0-1 0,0 1 16,0 0-16,0-21 0,0 21 0,0-1 15,0 1-15,21-21 0,0 21 16,0-22-16,64-62 16</inkml:trace>
  <inkml:trace contextRef="#ctx0" brushRef="#br0" timeOffset="8345.11">10647 974 0,'0'0'0,"0"-21"0,0-1 0,0 44 32,0-1-32,0 21 15,-21 0-15,21 1 0,0 20 0,0 1 16,0-1-16,0 1 15,0-1-15,-22 22 0,22-22 0,-21 22 16,0 0-16,21-1 0,-21-20 0,21 21 16,-21-22-16,0 1 0,21-1 15,-22 1-15,1-22 0,0 43 16,21-43-16,-21 0 0,21 1 0,-21-22 16,21 0-16,-21 0 0,21 0 15,0 0-15,0-42 31,21 0-31,0 0 16,0 0-16,-21-22 0,21 22 0,0-21 16</inkml:trace>
  <inkml:trace contextRef="#ctx0" brushRef="#br0" timeOffset="8664.07">10604 1291 0,'0'-42'0,"0"84"0,-21-105 0,21 20 15,0 1-15,0 21 0,0 0 0,0 0 16,0-1-16,0 1 0,21 0 16,1 0-16,20-21 15,0 42-15,-21 0 0,22 0 0,-22 0 16,21 0-16,-21 0 0,22 0 16,-22 21-16,0 0 0,-21 0 15,0 21-15,21-20 0,-21 20 0,0 21 16,0-41-16,-21-1 0,0 21 15,-21-21-15,20 0 0,1-21 16,-21 22-16,21-1 0,0-21 0,-22 0 16,22 21-16,0-21 0,0 0 15,21-21 17,21 21-17,0-21-15,0 21 0</inkml:trace>
  <inkml:trace contextRef="#ctx0" brushRef="#br0" timeOffset="9019.87">11070 1228 0,'21'0'0,"64"0"31,-64 0-31,0-21 0,22 21 16,-22-22-16,21 1 0,64-42 15,-85 42 1,0-1-16,0-20 0,1 21 0,-22-21 16,0 20-16,0 1 15,0 0-15,-22 21 0,-20 0 16,0 0-16,-1 0 16,1 0-16,0 0 0,21 21 0,-22 22 15,22-22-15,-21 0 0,21 21 0,-1 1 16,1-22-16,21 21 0,-21-21 15,21 22-15,0-22 0,0 21 0,0-21 16,0 0-16,21 1 16,0-1-16,1 0 0,-1 0 0,0-21 0,0 21 15,21-21-15,1 0 16,-22 0-16,21 0 0,-21 0 16,1-21-16,-1 0 0</inkml:trace>
  <inkml:trace contextRef="#ctx0" brushRef="#br0" timeOffset="10802.85">14774 64 0,'0'0'0,"0"-22"16,0 1-16,0 0 0,21 21 15,-21 42 32,0-20-31,0 20-16,0 0 0,0 1 15,0-1-15,0 0 0,0 1 0,0-1 16,0 0-16,0 1 0,0-1 16,0 0-16,0 22 0,0-22 0,0 22 15,0-22-15,0 21 0,0 64 16,0-63-16,0-1 0,0-20 16,-21 20-16,21 1 0,0-1 15,0-20-15,0 20 0,0-21 16,0 22-16,0-1 0,0 1 0,0-1 15,0 1-15,0-22 0,0 22 16,0-1-16,0 1 0,0-1 0,0-20 16,0 20-16,0 64 15,0-63-15,0-1 0,0 1 0,-21-1 16,21 22-16,0-22 0,-21 1 0,21-1 16,0 1-16,0-1 0,0 1 15,0-1-15,0 1 0,0-1 0,-21 1 16,21-1-16,0 22 0,0-22 15,-21 1-15,21-1 0,0-20 16,0 20-16,0 1 0,0-1 0,-22 22 16,22-22-16,-21 1 0,21 21 0,0-22 15,0 85-15,-21-84 16,21 20-16,0-20 0,-21-1 0,21 22 16,0-21-16,0 20 0,-21 1 0,21-22 15,0 22-15,0-21 0,0 20 0,0-20 16,0-1-16,0 22 0,0-22 15,0 1-15,21 21 0,-21-22 0,21 1 16,-21-1-16,0 1 0,0 20 0,21-20 16,-21-22-16,21 22 0,-21 20 15,0-20-15,0-1 0,22 22 0,-22-22 16,21 22-16,-21-21 0,0-1 16,0 22-16,0-22 0,21 1 15,-21 20-15,0-20 0,0 21 0,0-22 16,0 22-16,0-22 0,0 85 15,0-84-15,0 21 0,0-22 0,0 22 16,0-1-16,0-20 0,0 21 16,0-1-16,0 1 0,0-22 0,0 170 15,0-148-15,0 0 16,0-1-16,0-20 0,0 20 0,0 1 16,0 0-16,0-22 0,0 22 15,0 0-15,0-1 0,0 1 0,0 0 16,0 84-16,0-106 15,0 22-15,0 0 0,0-1 0,0 1 16,0 0-16,0-1 0,0 1 16,0 0-16,0-1 0,0 1 0,0 0 15,0-1-15,0 1 0,21 84 16,0-84-16,-21 0 0,0-1 0,21 1 16,-21 0-16,22-1 0,-22 1 15,21 0-15,-21-1 0,0 1 0,0 0 16,0-1-16,0 1 0,0 169 15,0-169-15,0 84 16,0-84-16,0-1 16,21 1-16,-21 0 0,0-1 0,0 86 15,0-107-15,0 22 0,0 0 16,0-1-16,21-20 0,-21 20 0,0 1 16,21-21-16,-21 20 15,0-20-15,0 20 0,0 1 0,0-21 0,0 20 16,0-20-16,21 20 0,-21-20 0,0 21 15,22-22-15,-22 1 0,0 20 0,0-20 16,21 84 0,-21-85-16,21 1 0,-21 21 0,0-22 0,0 1 15,0-1-15,0 1 0,21-1 16,-21 1-16,0 20 0,21-20 16,-21-1-16,0 1 0,0 20 0,0-20 15,0-1-15,0 1 0,21 126 16,-21-126-16,0-22 0,22 22 15,-22-1-15,0 1 0,0-1 16,0-20-16,0 20 0,21 1 0,-21-22 16,0 21-16,0-20 0,0-1 0,0 43 15,0-43-15,0 0 16,0 1-16,21-1 0,-21 0 0,0 1 16,0-22-16,0 21 0,0 1 15,21-22-15,-21 21 0,0-21 0,0 22 16,0-22-16,0 21 0,0-21 15,0 0-15,21 1 0,-21-1 0,0 21 16,0-21-16,0 0 0,0 1 16,0-1-16,0 0 0,0 0 15,21-21 1,-21-21 15,0 0-31,22 0 0,-22-1 16,21-20-16</inkml:trace>
  <inkml:trace contextRef="#ctx0" brushRef="#br0" timeOffset="12576.83">15325 508 0,'0'0'0,"0"-21"0,0 0 16,0 42 15,0 0-15,0 0-16,0 0 0,-22 22 0,1-1 15,21 0-15,-21 1 0,21 20 16,-21-20-16,21 20 0,-21 1 0,0-22 16,21 0-16,0 22 0,0-22 0,-22-21 15,22 22-15,0-22 0,0 0 16,0 0-16,0 0 0,0 0 0,22-21 31,-1 0-31,0 0 0,0-21 0,0 21 16,0-21-16,22 0 0,-22-21 15,21 20-15,-21-20 0,22 0 16,-1 21-16,22-85 16,-22 63-16,-21 1 0,21 0 0,-20-1 15,-1 22-15,0-21 0,0 21 0,-21 0 16,21 21-16,-21 21 16,0 0-16,0 0 15,0 21-15,0 1 0,0-1 16,0 0-16,0 1 0,0-1 15,0 0-15,-21 1 0,21-1 0,0-21 16,0 22-16,0-22 0,0 0 0,0 0 16,21 0-16,0 0 0,1-21 15,-1 0-15,0 0 16,21 0-16,-21 0 0,1 0 0,-1-21 16,21 0-16,-21 0 0,22 0 15,-1 0-15,-21-22 0,0 1 0,22 0 16,-22-1-16,0 1 0,-21-22 0,0 22 15,0-21-15,0 20 0,0 1 16,0 0-16,0-22 0,-21 43 0,0-21 16,-1-1-16,1 22 0,21 0 15,-21 0-15,0 21 0,0 0 16,0 0-16,-1 0 16,1 0-16,21 21 0,0 0 0,0 0 15,-21 0-15,21 1 16,0-1-16,0 0 0,0 0 0,0 0 15,0 0-15,0 1 0,42 20 16</inkml:trace>
  <inkml:trace contextRef="#ctx0" brushRef="#br0" timeOffset="12993.59">16425 847 0,'0'-21'0,"0"-22"32,0 22-32,0 0 15,21 21-15,1 0 0,-1 0 16,0 0-16,0 0 0,0 0 0,0 21 16,1 0-16,-1 22 0,0-22 15,0 21-15,0-21 0,0 22 0,-21-1 16,0 0-16,0 1 0,0-22 15,0 21-15,0-21 0,-21 43 16,0-64-16,0 21 0,0 0 16,0 0-16,-1-21 0,1 0 15,21-21 1,0 0 0,0 0-16,0 0 0,0-1 0,21 1 15,-21 0-15,22-21 0,-1-1 16,0 22-16,0-63 0,0 41 15,0 22-15,1-21 0,-1 21 16,0-1-16,0 1 0,0 21 0,0 0 16,-21-21-16,22 21 0,-1 0 15,0 0-15,0 0 0</inkml:trace>
  <inkml:trace contextRef="#ctx0" brushRef="#br0" timeOffset="13529.28">17399 1080 0,'0'-22'0,"0"44"0,21-65 16,0 22-16,-21 0 16,0 0-16,0-22 0,0 22 0,0-21 15,0 0-15,0 20 0,0 1 16,0 0-16,0 0 0,-21 0 15,-21 21-15,21 0 16,-22 0-16,22 0 0,0 21 0,-21 21 16,-1-21-16,22 22 15,0-1-15,0 0 0,-43 43 0,64-43 16,-21-20-16,21 20 0,0-21 0,0 21 16,0-20-16,0-1 0,0 0 15,0 0-15,21-21 0,0 21 16,1-21-16,-1 0 0,0 0 15,0 0-15,0 0 0,0-21 0,1 0 16,-1 21-16,0-21 0,0 0 16,0-1-16,-21 1 0,21-21 15,1-22-15,-22 43 16,0-21-16,21 21 0,-21 0 0,0-1 16,0 44-1,0-1-15,0 0 16,-21 0-16,21 0 0,0 22 15,0-22-15,-22 21 0,22-21 0,0 0 16,0 1-16,0-1 0,0 0 0,0 0 16,0 0-16,22-21 0,-1 0 15,0 21-15,0-21 0,0 0 16,0 0-16,22 0 0,-22 0 16,21 0-16,-21-21 0,22 0 15,-22 0-15</inkml:trace>
  <inkml:trace contextRef="#ctx0" brushRef="#br0" timeOffset="13802.13">17843 953 0,'0'-43'0,"0"86"0,0-107 0,0 43 0,0 0 16,0 0-16,0-1 0,0 44 15,0-1 1,0 21-16,0-21 0,0 22 16,0-1-16,-21 0 0,21 22 0,-21-22 15,0 0-15,0 22 0,21-22 0,-21 1 16,-1 20-16,1 1 15,0-22-15,21 21 0,0 22 0,-21-21 16,21-1-16,-21 1 0,21-1 0,-21 1 16,21-22-16,0 21 0,0-20 15,0-1-15,0-21 0,0 22 16,0-22-16,0 0 0,21-21 16,0-21-1,-21 0-15,0-1 0,21-20 0,0 21 16,0-21-16</inkml:trace>
  <inkml:trace contextRef="#ctx0" brushRef="#br0" timeOffset="14113.95">17886 1058 0,'0'0'16,"0"-42"-16,0 0 0,21 21 0,-21-1 15,21 1-15,-21 0 0,21 0 0,0 0 16,-21 0-16,22 21 0,-1 0 15,0-22-15,0 22 0,0 0 0,0 0 16,1 22-16,-1-22 0,0 21 16,-21 21-16,0-21 0,0 22 0,0-1 15,-42 21 1,20-20-16,1-22 0,0 0 0,-21 21 16,21-20-16,-22-1 0,22 0 15,-21-21-15,21 21 0,-1-21 16,1 0-16,0 21 0,42-21 31,0 0-31,1 0 16,-1 0-16,0-21 0,21 0 15,-21 0-15</inkml:trace>
  <inkml:trace contextRef="#ctx0" brushRef="#br0" timeOffset="14376.8">18457 910 0,'-42'106'16,"21"-64"0,0 1-16,-1-1 0,1 22 15,21-22-15,-21 21 0,0 1 0,0-1 16,0 1-16,-1-1 0,22 1 0,-21-1 16,0 1-16,21 21 0,-21-22 15,21-21-15,-21 22 0,0-22 16,-1 1-16,22-1 0,-21 0 0,21-21 15,-21 22-15,21-22 0,0 0 16,21-42 0,0 21-1,-21-21-15,22-22 0,-1 22 16,0 0-16</inkml:trace>
  <inkml:trace contextRef="#ctx0" brushRef="#br0" timeOffset="14692.62">18351 1122 0,'0'0'0,"0"-21"0,0 0 16,0-1-16,0-20 0,0 21 15,0 0-15,22 0 16,-22-1-16,21 1 0,21 21 0,-21-21 16,0 21-16,22 0 0,-22 0 0,0 0 15,21 0-15,-20 21 0,-1 0 16,-21 1-16,0-1 0,0 0 15,0 21-15,0 1 0,0-22 0,0 21 16,-21-21-16,-1 0 0,-20 1 16,21-1-16,0 0 0,-22 0 0,22 0 15,-21 0-15,21-21 0,0 0 16,-1 22-16,1-22 16,42 0 15,1-22-31,-1 1 15,0 0-15</inkml:trace>
  <inkml:trace contextRef="#ctx0" brushRef="#br0" timeOffset="15011.44">18796 1207 0,'0'0'0,"85"-64"31,-64 64-31,0-21 16,0 0-16,0 0 0,0-1 0,-21 1 16,0 0-16,22 0 0,-22 0 15,-22 21 1,1 21 0,0 0-16,0 0 0,0 0 0,0 1 15,-1-1-15,1 21 0,0-21 16,21 0-16,0 22 0,0-22 0,0 0 15,0 0-15,0 0 0,0 1 16,21-1-16,0-21 0,1 21 16,-1-21-16,21 21 0,-21-21 0,0 0 15,1 0-15,-1 0 0,21 0 16,-21 0-16,0 0 0,-21-21 16</inkml:trace>
  <inkml:trace contextRef="#ctx0" brushRef="#br0" timeOffset="15356.24">19177 1185 0,'0'0'0,"0"-21"15,21-21-15,-21 21 0,0-22 0,21 1 16,-21 21-16,21 0 16,1 0-16,-1 21 0,-21-22 15,21 22-15,0 0 0,0 0 16,0 0-16,1 0 0,-1 22 0,63 20 16,-62 0-16,-1-21 15,-21 22-15,21-22 0,-21 64 16,0-64-16,0 0 15,0 21-15,-21-21 0,21 1 16,-21-1-16,-22 0 0,22-21 16,0 21-16,21-42 31,0 0-15,0 0-16,0-1 15,0 1-15,0-21 0,21 21 16,0 0-16,-21-1 0,21 1 15,1 0-15,-1 0 0,-21 0 16,0 0-16,21-1 0,0 1 16,-21 0-16,0 0 0,0 0 15</inkml:trace>
  <inkml:trace contextRef="#ctx0" brushRef="#br0" timeOffset="15848.47">20659 953 0,'0'0'0,"0"-22"0,0 1 0,0 0 16,21 21-16,-21-21 0,21 0 16,-21 0-16,0-1 0,0 1 15,-21 21 1,0 0-16,-1 0 15,1 21-15,-21 1 0,21 20 0,-22-21 16,22 21-16,-21 1 0,21-1 16,0 22-16,-1-22 0,1 0 0,0-21 15,21 22-15,-21-1 0,21-21 16,0 22-16,0-22 0,0 0 0,0 0 16,21 0-16,0-21 0,0 21 15,1-21-15,20 22 16,-21-22-16,0 0 0,22 0 0,-1 0 15,-21 0-15,21 0 0,22-22 0,-22 1 16,1 0-16,-1 0 0,0 0 16,1-22-16</inkml:trace>
  <inkml:trace contextRef="#ctx0" brushRef="#br0" timeOffset="16102.32">21294 550 0,'0'-21'0,"-22"21"15,1 21 1,0 1-16,0 20 0,21-21 16,-21 21-16,21 1 0,-21 20 15,-1-20-15,22 20 0,0-21 0,-21 22 16,21-22-16,-21 1 0,21 20 16,-21-21-16,21 1 0,0-22 15,0 21-15,0-21 0,0 1 0,0-1 16,0 0-16,0 0 0,0 0 15,21 0-15,21-21 16,-20 0-16,-1 0 16,0 0-16,21-21 0</inkml:trace>
  <inkml:trace contextRef="#ctx0" brushRef="#br0" timeOffset="17293.64">21759 1122 0,'21'-21'0,"-42"42"0,64-85 0,-43 43 0,0 0 15,0 0-15,0-21 0,0 20 16,0 1-16,0 0 0,0 0 0,-22 0 16,1 21-16,0 0 0,0 0 15,0 0-15,0 0 0,-1 0 0,1 21 16,-21 0-16,21 0 0,-22 22 16,22-1-16,-21 0 0,21-21 0,0 22 15,-1-1-15,1 0 16,21 1-16,0-22 0,0 21 0,0-21 15,0 1-15,0-1 0,0 0 0,0 0 16,21 0-16,1-21 16,20 0-16,-21 0 0,0 0 15,22 0-15,-22 0 0,0-21 16,21 0-16,-21 0 0,22 0 0,-22-1 16,0 1-16,0 0 0,0-21 15,22 21-15,-43-22 0,21 1 0,0 21 16,0-22-16,0 1 0,-21 21 15,0 0-15,0 0 0,0 42 32,0 0-32,0 0 0,-21 21 15,21-20-15,-21 20 0,0-21 16,21 21-16,0-20 0,0 20 0,-21-21 16,21 0-16,0 0 15,0 1-15,0-1 0,0 0 0,0 0 16,21-21-16,0 21 15,0-21-15,0 0 0,22 0 0,-22 0 16,0 0-16,21 0 0,1 0 0,-22 0 16,0-21-16,21 21 0,-20-21 15,20 0-15,-21 0 0,21-1 0,-20-20 16,-1 21-16,0-21 0,0-1 16,0 1-16,0 21 0,-21-22 0,22 22 15,-22 0-15,0 0 16,0 0-16,-22 21 0,1 0 15,0 21-15,0 0 16,0 21-16,21-20 0,-21-1 16,21 21-16,0-21 0,0 22 15,0-22-15,0 21 0,0-21 16,0 0-16,0 1 0,0-1 0,0 0 16,0 0-1,0-42 16,0 0-31,0 0 16,-22-1 0,22 1-16,-21 21 0,21-21 0,0 0 0,-21 21 31,0 0-31,21 21 16,-21 0-16,21 0 15,0 1-15,0-1 0,0 0 16,0 0-16,0 0 0,0 0 15,0 1-15,21-22 16,0 0-16,0 0 0,0 0 16,1 0-16,20 0 15,-21 0-15,0 0 0,22-22 0,-1 22 16,0-21-16,-21 21 0,22-21 0,-1 0 16,0 0-16,22-22 0,-22 22 15,1-21-15,-22 21 0,21-22 0,0 1 16,-20-21-16,-1 20 0,21-41 15,-42 41-15,0 22 16,0 0-16,0 0 0,0 0 0,-21 21 16,0 0-16,-22 0 0,22 21 15,0 0-15,0 0 0,0 21 0,0 1 16,21-22-16,0 21 0,0 1 16,0 41-16,0-63 0,0 22 15,0-1-15,0-21 0,21 22 16,0-22-16,0 0 0,-21 0 15,0 0-15,0 0 0,0 1 0,0-1 16,0 0 0,-21-21-16,0 0 15,0 0-15,-1 0 16,1 0-16,0 0 0,-42 0 16,20 0-16,1 0 0,0 0 15,-1 0-15,1 21 0,-22-21 0</inkml:trace>
  <inkml:trace contextRef="#ctx0" brushRef="#br0" timeOffset="18703.34">0 2138 0,'0'21'79,"0"0"-64,42-21 1,-21 0-16,22 21 0,-1-21 15,0 22-15,1-22 0,20 0 0,-20 0 16,20 21-16,-21-21 0,22 0 16,-1 0-16,1 0 0,-1 0 0,1 0 15,-1 0-15,22 0 0,-21 0 16,20 0-16,1 0 0,21 0 16,-22 0-16,22 0 0,0 0 0,0 0 15,21 0-15,-21 0 0,21 0 16,0 0-16,0 0 0,21 0 0,0 0 15,-21 0-15,21 0 0,-21 0 0,21 0 16,1 0-16,20 0 16,-21 0-16,0 0 0,0 0 0,1 0 15,20 0-15,0 0 0,1 0 16,-1 0-16,-21 0 0,21 0 0,1 0 16,-1 0-16,0 0 0,-20 0 0,20 0 15,-21 0-15,21 0 0,1 0 16,-22 0-16,21 0 0,1 0 0,-22 0 15,21 0-15,-21 0 0,22 0 16,-1-21-16,-21 21 0,21 0 0,-20 0 16,-1 0-16,0 0 0,0-22 0,21 22 15,-20 0-15,-22 0 0,21 0 16,0 0-16,-21-21 0,21 21 16,0 0-16,0 0 0,-21 0 0,22-21 15,-22 21-15,0 0 0,105-21 16,-105 21-16,0-21 0,-21 21 15,21 0-15,-21 0 16,-21-21-16,21 21 0,-22 0 0,-20 0 0,20 0 16,-20-22-16,-1 22 0,-20 0 0,-1 0 15,0 0-15,-20 0 0,20 0 16,-21 0-16,0 0 16,-21-21-1,0 0 16,0 0-15</inkml:trace>
  <inkml:trace contextRef="#ctx0" brushRef="#br0" timeOffset="19667.3">15028 1969 0,'-63'0'32,"63"21"-1,21-21 0,0 0-31,0 0 16,0 0-16,1 0 0,20 0 15,-21 0-15,43 0 0,-22 0 0,0 0 0,22 21 16,-1-21-16,1 0 0,20 0 16,-20 0-16,21 0 0,-1 0 0,1 0 15,0 21-15,20-21 0,1 0 16,0 0-16,0 0 0,0 0 0,0 0 15,-1 0-15,22 21 0,0-21 16,0 0-16,0 0 0,22 0 16,-1 0-16,0 0 0,0 21 0,0-21 15,0 0-15,22 0 0,-22 22 16,0-22-16,0 0 0,0 0 0,-21 21 16,22-21-16,-1 0 0,0 0 15,0 0-15,0 21 0,0-21 0,-21 0 16,22 21-16,-1-21 0,0 0 15,0 21-15,-21-21 0,0 0 0,0 21 16,0-21-16,0 22 0,-21-22 0,21 0 16,-21 21-16,21-21 0,-21 0 15,-1 0-15,-20 21 0,21-21 0,0 0 16,0 0-16,-1 21 16,1-21-16,-21 0 0,21 0 0,0 21 15,-1-21-15,-20 0 0,0 0 16,-22 21-16,22-21 0,-22 0 0,1 0 15,-1 0-15,-20 0 0,20 0 0,-20 0 16,-1 0-16,0 0 0,-21 0 16,22 0-16,-22 0 0,0 0 15,0 0 1,-21-21 0,-21 21-16,0-21 15,0 21-15,0 0 0</inkml:trace>
  <inkml:trace contextRef="#ctx0" brushRef="#br0" timeOffset="21756.12">2582 3133 0,'0'0'0,"-21"0"0,21-21 15,-21 21-15,21-22 0,-21 22 16,0 0-16,21 22 16,0-1-1,0 0-15,0 0 0,0 21 16,0 1-16,0 20 0,0-20 15,0 20-15,0-21 0,0 22 0,0-1 16,0-20-16,0 20 0,0-20 16,-22 20-16,22-21 0,-21 22 15,21-22-15,0 22 0,-21-22 0,0 22 16,0-22-16,21-21 16,0 0-16,0 0 0,0 1 0,-21-22 15,-1 0 1,22-22-16,0-20 15,0 21-15,0 0 0,0-22 0,0 1 16,22 0-16,-1-1 0,-21 1 16,21 0-16,0-1 0,21 1 0,-20 21 15,41-64 1,-21 64-16,1-21 0,-22 21 0,21-1 0,1 22 16,-1 0-16,0 0 15,-21 0-15,22 0 0,-22 0 0,21 22 16,-21-1-16,22 0 0,-22 0 15,0 0-15,0 22 0,-21-22 0,0 21 16,0-21-16,0 22 0,0-22 16,-21 21-16,0 0 0,0-20 0,-22 20 15,1 0-15,0-21 0,-1 1 16,-20 20-16,21-21 0,-1-21 0,-20 21 16,20 0-16,1-21 0,21 0 15,-21 0-15,20 0 0,1 0 0,0 0 16,0-21-16,0 0 0,21 0 15,0 0-15,0 0 16,0-1-16,21 1 16,0 0-16,0 21 0,0-21 15,1 0-15,20 0 0,0-1 0,-21 1 16,22 21-16</inkml:trace>
  <inkml:trace contextRef="#ctx0" brushRef="#br0" timeOffset="22476.55">3450 3662 0,'0'0'0,"21"0"0,-21 21 32,0 0-32,0 0 15,0 1-15,0-1 0,0 0 0,0 0 16,0 0-16,0 22 0,0-22 0,0 0 15,0 21-15,0-21 0,0 1 16,0-1-16,21 0 0,-21 0 0,22 0 16,-1-21-16,0 0 0,0 21 15,0-21-15,43 0 16,-22 0-16,0-21 0,1 0 0,-1 0 16,0 0-16,-20 0 0,20-1 15,-21 1-15,21 0 0,-20-21 0,-22 21 16,21-1-16,-21 1 0,21-42 15,-21 42-15,0-1 16,0 1-16,-21 21 31,0 21-15,21 1-16,0-1 0,0 21 16,0-21-16,0 22 0,0-22 0,0 42 15,0-20-15,0-1 0,0 21 16,0-20-16,0 20 0,0 1 0,0-22 15,0 22-15,0-1 0,0 1 16,0-22-16,0 21 0,0 1 16,0-1-16,21 1 0,0-1 0,-21 1 15,21-22-15,-21 22 0,0-22 0,0 22 16,0-22-16,0 0 16,0-21-16,0 22 0,-21-1 0,0-21 15,21 0-15,-21 1 0,-1-22 0,-20 0 16,21 0-16,0 0 0,-22 0 15,22-22-15,-21 1 0,-22-21 16,43 21-16,-21-22 0,21 22 16,0-21-16,-1 0 0,1-1 15,0 1-15,21-22 0,0 22 0,0 0 16,0-1-16,0-20 0,0 21 16,0-1-16,21 22 0,0-21 0,-21-1 15,22 1-15,-1 21 0,0-21 16,0 20-16,21-20 0,-20 0 15,-1-1-15,21 1 0,0 0 0,-20-1 0,20 1 16,0-21-16,-21 20 0,22 1 16,-22 0-16,21 20 0</inkml:trace>
  <inkml:trace contextRef="#ctx0" brushRef="#br0" timeOffset="22779.69">4805 3302 0,'0'0'0,"0"21"47,-21 0-47,21 22 0,-22-22 0,22 21 15,0 1-15,-21 20 0,0-21 0,21 1 16,-21 20-16,21-20 15,0-1-15,0 0 0,-21 1 0,21-1 16,0 0-16,-21 1 0,21-1 16,0-21-16,0 0 0,0 0 0,0 1 15,0-1-15,21-21 16,0 0-16,0 0 0,0 0 16,22-21-16,-22-1 0,0 1 0,21 0 15</inkml:trace>
  <inkml:trace contextRef="#ctx0" brushRef="#br0" timeOffset="23208.96">5101 3747 0,'0'21'0,"0"0"16,0 0-1,21-21-15,0 0 16,1 0-16,-1 0 15,0 0-15,0 0 0,0 0 0,0 0 16,1-21-16,-1 21 0,0-21 16,-21 0-16,21-1 0,-21 1 15,0 0-15,0 0 16,0 0-16,-21 21 0,0 0 16,0 0-16,-1 0 0,1 0 15,0 0-15,0 0 0,-21 0 16,20 21-16,1 0 0,0 0 0,-21 43 15,21-43-15,21 0 0,0 21 16,0 1-16,0-22 0,0 21 16,0 1-16,0-22 0,21 21 0,0-21 15,0 0-15,0 1 0,22-1 0,-22-21 16,0 21-16,0-21 0,21 0 16,-20 0-16,-1 0 0,21 0 0,-21-21 15,22 21-15,-22-21 0,0-1 16,21 1-16,-21 0 0,1-21 0,-1 21 15,21-64-15,-42 64 16,0-22-16</inkml:trace>
  <inkml:trace contextRef="#ctx0" brushRef="#br0" timeOffset="23477.82">4614 3408 0,'0'21'15,"0"-42"-15,21 42 0,1-21 0,-1 0 16,21 0-16,0 0 0,1 0 16,-1 0-16,0 0 0,22 0 0,-22-21 15,1 21-15,20-21 0,-21 21 16,1-21-16,-1 21 0,-21 0 0,22-22 15,-22 1-15,0 21 0,0 0 16,0 0-16</inkml:trace>
  <inkml:trace contextRef="#ctx0" brushRef="#br0" timeOffset="24281.35">2688 5736 0,'21'-21'16,"64"-64"-1,-64 64-15,0 0 16,0 0-16,22 0 0,-22 0 16,-21-1-16,21 1 0,0 21 0,-21-21 15,0 0-15,0 0 0,0 0 16,-21 21-16,0 0 0,0 0 15,-22 0-15,22 0 0,-21 0 0,0 0 16,-1 0-16,1 21 0,0 0 16,-1-21-16,1 42 15,0-21-15,42 1 0,0-1 0,0 21 16,0-21-16,0 0 0,0 1 16,21-1-16,0 0 0,21 21 15,-21-21-15,22 1 0,-1-1 0,0 0 16,-20 21-16,20-21 0,0 1 15,-21-1-15,22 0 0,-22 0 0,0 0 16,0 0-16,-21 1 0,0-1 16,0 0-16,-21 0 0,0-21 0,-64 42 15,43-42-15,0 0 16,-22 22-16,22-22 0,-22 0 0,1 0 16,20 0-16,1 0 0,-21 0 0,20-22 15,1 1-15,0 21 0,20-21 16,-41-21-16,42 21 15,0-1-15,-1 1 0,22 0 16,0-21-16,0 21 0,0-1 0,0 1 16,0 0-16,0 0 0,0 0 15,0 0-15,43-22 16,-1 22-16,0 21 0,1-21 0,-1 0 16,22 21-16,41-43 0,-41 43 15</inkml:trace>
  <inkml:trace contextRef="#ctx0" brushRef="#br0" timeOffset="24804.29">3260 5313 0,'0'0'0,"0"21"47,0 0-47,0 0 0,0 1 15,0 20-15,0 0 0,0 1 16,0-1-16,0 0 0,0 1 0,0-1 16,0 21-16,0-20 0,0-1 0,0 0 15,0-20-15,0 20 0,-22-21 16,22 21-16,0-20 0,-21-1 16,21 0-16,0 0 15,0-42 16,0 0-31,0 0 0,0-1 16,0 1-16,0 0 0,21-21 0,22-22 16,-22 22-16,21 0 15,-21-1-15,22 1 0,-1 0 0,0-1 16,1 22-16,-1-21 0,0 42 16,1-21-16,-22 21 0,21 0 0,-21 0 15,1 21-15,-1-21 0,0 42 0,-21 22 16,0-43-1,0 21-15,0 0 0,0-20 0,-21 20 16,0 21-16,-1-20 0,1-22 16,0 0-16,0 0 0,0 0 15,0 1-15,-1-1 16,44-42 15,-1-1-31,0 1 16,0 21-16</inkml:trace>
  <inkml:trace contextRef="#ctx0" brushRef="#br0" timeOffset="25297.3">4170 5482 0,'0'21'15,"0"1"-15,-21-1 16,-1 0-16,22 21 0,0-21 0,0 22 16,-21-1-16,21-21 0,-21 22 15,21-22-15,0 21 0,0-21 0,0 0 16,0 1-16,0-1 0,0 0 16,0 0-16,0 0 0,21-21 15,0 0-15,1 0 0,-1 0 0,0 0 16,0 0-16,0 0 0,0-21 15,1 21-15,-1-21 0,63-43 16,-62 43-16,-1 0 0,0-21 16,-21 21-16,21-22 0,-21 1 15,0 21-15,0-22 0,0 1 0,-21 0 16,0 21-16,0-1 0,-1 1 0,1 0 16,-21 0-16,21 21 0,-43 0 15,43 0 1,0 0-16,0 21 0,0 0 15,-1 0-15,22 1 0,0-1 0,-21 21 16,21 0-16,-21-20 0,21 20 0,-21 0 16,21-21-16,0 22 0,0-22 15,0 0-15,0 21 0,0-20 0,0-1 16,0 0-16,21 0 0,0-21 16,0 21-16,1-21 15,-1 0-15,0 0 0,21-21 16</inkml:trace>
  <inkml:trace contextRef="#ctx0" brushRef="#br0" timeOffset="25876.75">4635 5525 0,'0'0'0,"0"-22"16,0 1-16,22 21 16,-1 0-1,0 0-15,0 0 16,0 0-16,0 0 0,1 0 16,-1 0-16,0 21 0,0 1 15,0-1-15,-21 0 0,0 0 16,0 0-16,21 0 0,-21 1 15,0-1-15,0 0 0,0 0 16,0 0-16,-21 0 0,21 1 16,-21-1-16,0-21 15,21-21 32,0-1-47,0 1 16,0 0-16,0 0 0,0 0 0,0 0 15,21-1-15,-21 1 0,21 0 16,-21 0-16,0 0 0,21 0 16,1-1-16,-1 1 0,-21 0 15,21 0-15,0 0 0,0 0 0,0 21 16,22-22-16</inkml:trace>
  <inkml:trace contextRef="#ctx0" brushRef="#br0" timeOffset="26208.5">5482 5017 0,'0'-22'15,"-21"22"17,0 22-17,21-1-15,0 0 0,0 0 16,0 0-16,0 0 0,0 22 0,0-22 15,0 21-15,-21 1 0,21-1 0,0-21 16,-22 21-16,22 1 0,0-1 16,0 0-16,0 1 0,0-1 0,0 0 15,0 1-15,0-22 0,0 21 0,0-21 16,0 1-16,0-1 0,0 0 16,0 0-16,0 0 0,22-21 15,-1 0-15,0 0 16,0 0-1,0 0-15,0-21 0,1 0 16,-22 0-16,21 0 0</inkml:trace>
  <inkml:trace contextRef="#ctx0" brushRef="#br0" timeOffset="26475.34">5292 5334 0,'0'0'0,"21"0"47,0-21-47,21 21 0,-21 0 16,1 0-16,20-21 0,-21 21 0,21 0 16,1-21-16,-1-1 0,-21 22 15,22 0-15,-1-21 0,-21 21 0,21 0 16,-20 0-16,-1-21 0,0 21 0,0 0 15</inkml:trace>
  <inkml:trace contextRef="#ctx0" brushRef="#br0" timeOffset="27096.53">3090 7091 0,'0'0'0,"0"21"47,0 0-31,0 22-16,0-1 0,0-21 0,0 21 15,0 22-15,0-22 0,0 1 16,0-1-16,0 0 0,0-21 16,0 22-16,0-22 0,0 21 0,0-21 15,0 1-15,0-1 0,0 0 16,0-42 15,0 0-31,0-1 16,0 1-16</inkml:trace>
  <inkml:trace contextRef="#ctx0" brushRef="#br0" timeOffset="27501.37">3090 6710 0,'-63'63'15,"63"-41"-15,-21-1 16,21 0-16,0 0 0,0 0 16,0 0-16,21 1 0,0-22 15,0 0-15,0 0 0,0 0 16,1 0-16,-1 0 0,0 0 15,0 0-15,21-22 0,-20 1 0,-1 21 16,0-21-16,0 0 0,0 0 16,0 0-16,-21-1 0,0 1 15,0 0-15,0 0 0,-21 0 16,0 0-16,-21-1 0,21 22 16,-1 0-16,1 0 0,-21 0 0,21 0 15,0 0-15,-22 0 0,22 22 16,0-1-16,0 0 0,21 0 0,0 0 15,-21 0-15,21 1 0,0 20 16,0-21-16,0 0 0,0 22 0,0-22 16,21 63-16,-21-62 0,21-1 15,0 21-15,0-21 0,0 0 16</inkml:trace>
  <inkml:trace contextRef="#ctx0" brushRef="#br0" timeOffset="28009.77">3789 7112 0,'0'0'0,"0"21"16,0 0-16,0 1 16,-21-1-16,21 0 0,0 0 15,0 0-15,0 0 0,0 22 0,0-22 16,0 0-16,0 21 0,0-20 15,0-1-15,0 0 0,0 0 16,0 0-16,0 22 0,0-22 16,0-42 31,0-1-47,0 1 0,0 0 15,0 0-15,0 0 0,21-22 0,0 1 16,-21 21-16,21-21 0,0-1 0,0 1 15,1 0-15,-1-1 16,0 22-16,0 0 0,0 0 0,22 0 16,-1 21-16,-21 0 0,0 0 15,0 21-15,1 0 0,-1 21 16,0 1-16,-21-1 0,21 21 16,-21-20-16,21-1 15,-21 0-15,0 1 0,0-22 0,0 21 16,0-21-16,0 1 0,0-1 0,-21 0 15,21 0-15,-21 0 0,0 0 16,21 1-16,0-44 31,0 1-15,21 0-16,0 0 0</inkml:trace>
  <inkml:trace contextRef="#ctx0" brushRef="#br0" timeOffset="28325.59">4826 6752 0,'0'0'0,"0"21"32,0 1-32,0-1 15,0 0-15,-21 21 0,21-21 16,-21 128-16,-1-107 15,1 0-15,21 22 0,-21-22 16,0 22-16,0-22 0,0 0 0,21 1 16,-22-1-16,22 0 0,0 1 0,-21-22 15,21 0-15,0 0 0,0 0 16,0 0-16,21-21 0,1 0 16,-1 0-16,0 0 0,0 0 15,0 0-15,22 0 0,-22-21 16,0 0-16,0 21 0,0-21 0,0 0 15,1 0-15,-1-22 0,-21 22 0</inkml:trace>
  <inkml:trace contextRef="#ctx0" brushRef="#br0" timeOffset="28524.47">4784 7070 0,'0'0'0,"42"0"31,-21 0-31,0 0 0,0 0 16,1 0-16,20 0 0,-21 0 0,21 0 16,1-21-16,-22 21 0,21 0 0,1 0 15,-22-22-15,21 22 0,-21 0 16,22 0-16,-22 0 0,0 0 16,0 0-16</inkml:trace>
  <inkml:trace contextRef="#ctx0" brushRef="#br0" timeOffset="29244.58">2836 9673 0,'-21'21'0,"42"-42"0,-63 64 0,21-43 16,0 21-16,42-21 31,0-21-15,0-1-16,0 22 0,22-42 0,-1 21 15,-21 0-15,21-22 0,1 22 16,-22-21-16,64-43 16,-64 43-16,0 0 0,0-1 15,0 1-15,-21-43 0,0 22 16,0 20-16,0 1 0,0 0 15,-21 21-15,0-1 0,-43-20 16,43 42-16,0 21 16,0 0-16,0 1 0,0 20 15,-1 0-15,22 1 0,0 20 0,-21-21 16,21 22-16,-21-1 0,21 43 16,0-42-16,0-1 0,0-20 15,0-1-15,0 0 0,21 1 16,-21-1-16,21 0 0,1-21 15,-1 1-15,0-1 0,0 0 0,0-21 16,0 0-16,1 0 0,-1 0 0,21 0 16,-21 0-16,0 0 0,1-21 15,-1 0-15,21-1 0,-21 1 0</inkml:trace>
  <inkml:trace contextRef="#ctx0" brushRef="#br0" timeOffset="30044">3810 9335 0,'0'63'16,"0"-42"-16,-21 0 0,0 1 0,21 20 16,0 21-16,0-41 0,0 20 15,0-21-15,0 21 0,0 1 16,0-22-16,0 0 0,0 0 15,21 0-15,0-21 16,0 0-16,0 0 16,0 0-16,1 0 0,-1-21 0,0 21 0,0-21 15,0 21-15,-21-21 0,21 0 16,1 0-16,-22-1 0,0-20 16,0 21-16,0 0 0,0-22 0,0 22 15,-22 0-15,1-21 0,0 21 16,0-1-16,0 1 0,0 0 0,-1 0 15,1 0-15,0 0 0,21-1 0,0 1 16,0 0 0,21 0-16,0 21 15,1 0-15,-1-21 0,21 21 16,-21 0-16,22 0 0,20 0 16,-42 0-16,22 0 0,-22 0 0,21 21 15,-21-21-15,22 21 0,-22 0 16,21 22-16,-21-22 0,0 0 0,1 0 15,-22 43-15,21-43 16,-21 0-16,0 0 0,0 0 16,0 22-16,0-22 0,0 0 15,-21 0-15,-1-21 16,1 0 0,21-21-1,0 0-15,-21 21 0,21-21 0,0-1 16,0 1-16,0 0 0,0 0 15,0-21-15,0 20 0,21-20 16,0 21-16,1-21 0,20-22 16,0 22-16,1 21 0,-22-22 15,42 22-15,-20 0 0,-1 21 0,0 0 16,1 0-16,-1 0 0,0 0 0,43 42 16,-64-21-16,21 43 15,-42-43-15,22 0 0,-22 22 16,0-22-16,0 0 0,0 21 0,0-21 15,-22 1-15,1-1 16,0 0-16,0 0 0,21 0 0,-21-21 16,0 21-16,21 1 0,0-1 15,-22-21-15,22-21 32,22-1-32,-22 1 15,21 0-15,0 21 0,0-21 16</inkml:trace>
  <inkml:trace contextRef="#ctx0" brushRef="#br0" timeOffset="31036.02">5778 9165 0,'0'-21'16,"0"42"-16,0-63 0,0 21 0,-21 21 15,0-21-15,0 21 0,0-22 16,0 22-16,-1 0 16,1 0-16,0 0 0,0 0 15,0 0-15,0 0 0,-1 22 16,1-1-16,0-21 16,0 21-16,0 0 0,0 0 15,-1 0-15,22 22 0,-21-22 0,21 0 0,-21 21 16,21-20-16,-21-1 0,21 0 15,0 0-15,0 0 0,0 0 16,0 1-16,0-1 0,21 0 0,21-21 16,-20 21-16,-1-21 15,0 0-15,21 0 0,-21 0 0,1 0 16,20-21-16,0 21 0,-21-21 0,22 0 16,-22-1-16,0 1 0,21 21 15,1-42-15,-43 0 0,21 20 16,-21 1-16,21 0 0,-21 0 0,0-21 15,0 20-15,0 1 0,0 0 16,21 0-16,-21 0 0,0 0 0,0-1 16,0 44 15,0-1-31,0 0 0,0 0 16,0 0-16,0 22 0,0-22 0,0 0 15,-21 21-15,21 1 0,-21-22 0,21 21 16,0 0-16,-21 1 0,21-1 15,-21 22-15,21-1 0,0 43 16,0-43-16,0 1 0,-22 21 16,22-22-16,0 1 0,-21-1 0,21 22 15,0-22-15,-21 22 0,21 0 0,0-22 16,0 22-16,0-22 0,0 22 0,0-22 16,0 22-16,0-21 0,0-1 0,0 1 15,0-1-15,0 1 0,0-1 16,21-21-16,-21 22 0,21-22 15,1 64-15,-22-85 16,0 0-16,0 1 0,0-1 0,0 0 16,-22-42 15,1 0-31,0 21 0,0-22 16,0 1-16,0 0 0,-1 0 0,1-21 15,-21 20-15,21-20 0,-22 0 0,1-1 16,0-20-16,-43-43 15,22 64-15,20-22 0,1 1 16,0-1-16,-1 1 0,1-22 0,21 22 16,0-22-16,-1 21 0,22 1 0,0-22 15,0 22-15,0-1 0,22 22 16,-1-22-16,0 1 0,0 21 0,0-22 16,0 22-16,1-1 0,20 1 0,-21 0 15,21-1-15,1 1 0,-1 21 16,0 0-16,1-22 0,-1 22 0,64-21 15,-64 42 1,-21-21-16,22 21 0,-22 0 0,0 0 16,0 0-16,-21-21 0</inkml:trace>
  <inkml:trace contextRef="#ctx0" brushRef="#br0" timeOffset="33637.94">2942 11853 0,'0'0'0,"-21"0"15,0 22 1,42-22 15,0 0-31,21-22 0,-20 1 0,20 0 16,0 0-16,22-21 0,42-22 15,-43 43-15,1-21 0,-22-1 16,21 1-16,-20 0 0,-22-1 0,42-41 16,-41 41-16,-1 1 15,-21 0-15,0-1 0,0 1 16,0 21-16,0-22 0,-21 22 0,-1 0 15,1 0-15,0 21 0,-21-21 16,21 21-16,-43 0 0,43 0 16,-21 0-16,-1 21 0,22 0 15,-42 64-15,20-22 0,22 1 16,0-1-16,-21 22 0,20 0 0,1-1 16,0 1-16,21 21 0,-21-22 15,21 22-15,-21 0 0,21-21 16,0 21-16,0-22 0,0 1 0,0 21 15,0-22-15,0 22 0,0-21 0,0 0 16,0-22-16,21 22 0,-21-22 16,21 1-16,-21-1 0,21-20 15,0-1-15,1 0 0,-22 1 0,42-1 16,0-21-16,-21-21 16,1 0-16,-1 0 0,21-21 0,-21 0 15,22 0-15,-1-1 0,-21 1 0,21-21 16,22-43-16,-22 22 15,-21 20-15,22-20 0,-22-1 0,21-20 16,-21 20-16,-21 1 0,0-22 0,0 22 16,0-1-16,0 1 0,-21-1 15,0 1-15,0-1 0,-21 22 0,-1-22 16,1 22-16,0 0 0,-1-1 16,-20 22-16,20 0 0,1 0 15,0 0-15,-1-1 0,1 1 0,0 21 16,-1 0-16,22-21 0,0 21 15,0 0-15,0 0 0,21-21 16,21 0 0,0 21-16,21-21 0,22-1 15,-1 22-15,-20-21 0,20 0 16,22 0-16,-22 0 0,22 0 16,-21-22-16,20 22 0,-20 0 15,20-21-15,-20-1 0,-1 22 0,86-106 16,-107 85-1,-21-1-15,0 1 0,0 0 0,-21-1 16,0 1-16,0 21 0,0 0 16,0 0-16,0-1 0,0 1 0,-21 21 15,0 0-15,0 0 0,0 0 16,0 0-16,-1 43 16,1-22-16,0 0 0,21 21 0,0 22 15,-21-22-15,0 22 0,21-1 16,-21-21-16,21 22 0,0-22 0,0 22 15,0-22-15,0 0 0,0 22 0,0-22 16,0-21-16,0 64 16,21-64-16,0 22 0,-21-22 15,21 0-15,0 0 0,0 0 0,1-21 16,20 0-16,-21 0 0,0 0 16,22 0-16,-22 0 0,21 0 0,0-21 15,-20 21-15,20-21 0,0 0 0,1-22 16,-1 22-16,-21 0 15,21-21-15,-20 21 0,20-22 0,-21 22 16,21-42-16,-42 41 0,0 1 16,0 0-16,0 0 0,-21 21 15,0 0 1,0 0-16,0 0 0,21 21 16,-21 0-16,21 0 0,-22 1 15,22-1-15,0 0 0,0 0 0,0 21 16,0-20-16,0-1 0,0 0 15,0 21-15,22-21 0,20 1 16,-21-1-16,21 0 0,-20-21 16,-1 0-16,0 0 0,21 0 0,-21 0 15,1 0-15,20 0 0,-21 0 0,43-42 16,-43 20-16,0 1 0,0 0 16,21 0-16,-20-21 0,-1 20 15,-21-20-15,21 21 0,-21-21 16,0-1-16,0 22 0,0-21 0,0-1 0,0-20 15,0 21 1,-21 20-16,21 1 0,-21 0 0,-1 0 16,1 21-16,-21 0 0,21 0 0,0 0 15,-22 0-15,1 21 0,21 0 16,-22 0-16,-20 43 16,42-22-16,0 1 0,-1-22 0,1 21 15,21 0-15,0 1 0,0-22 0,0 21 16,0 1-16,21-1 0,1-21 0,-1 0 15,0 22-15,42-1 16,-20-21-16,-1-21 0,43 21 16,-43-21-16,0 0 0,22 0 15,-22 0-15,22 0 0,-1-21 16,1 21-16,-1-21 0,1 0 0,105-64 16,-127 64-16,1-21 15,-1 20-15,0-20 0,-20 21 16,-1-21-16,0 20 0,-21-20 0,0 21 15,0-21-15,0 20 0,0 1 0,0 0 16,0 0-16,-21 0 16,0 21-16,-1 0 0,1 0 0,0 0 15,0 0-15,0 0 0,0 0 0,-1 0 16,1 21-16,-21 21 0,21-21 0,0 1 16,-1 20-16,1 21 15,21-41-15,-21 20 0,21-21 0,0 0 16,0 22-16,0-22 0,0 0 15,0 0-15,0 0 0,21 0 16,0 1-16,1-22 0,-1 0 0,0 0 16,0 0-16,0 0 0,22-22 15,-22 22-15,0-21 0,0 0 16,0 0-16,0 0 0,1 0 16,-1-22-16,0 22 0,0-21 15,0 21-15,0-22 0,-21 22 0,0 0 16,43-43-16,-43 43 0,0 0 15,0 42 17,0 0-32,0 1 0,0-1 0,0 0 15,-21 0-15,21 0 0,0 22 0,0-22 16,0 21-16,0-21 16,0 22-16,0-22 0,0 0 0,0 0 15,21 0-15,0 0 0,0-21 16,0 0-16,0 0 15,22 0-15,-22 0 0,0 0 16,21 0-16,-20-21 0,20 0 0,-21 21 0,21-42 16,-20 21-16,20-1 15,-21-20-15,43-21 0,-22 20 16,-21-20-16,21 20 0,-20 1 0,-1-21 16,0 20-16,21-20 0,-42-1 15,43-20-15,-43 41 0,0 1 16,0 0-16,0 20 0,0 1 0,0 0 15,0 42 17,-22 22-32,1-22 0,0 21 0,0 0 15,21 22-15,-21-22 0,21 1 16,-21 20-16,21-21 0,0 1 16,-22 20-16,22-20 0,-21 41 15,21-41-15,0-22 0,0 21 16,0 0-16,0-20 0,0-1 15,0 0-15,0 0 0,0 0 0,21 0 0,-21 1 16,22-22-16,-1 0 0,21 0 16,-21 0-16,0 0 0,1 0 15,20-22-15,-21 1 0,0 0 0,22 0 16,-22 0-16,0 0 0,0-22 0</inkml:trace>
  <inkml:trace contextRef="#ctx0" brushRef="#br0" timeOffset="33895.8">6498 11388 0,'0'0'0,"-21"0"0,21 21 0,21-21 16,21 0-1,-20 0-15,20 0 0,0 0 16,22 0-16,-22 0 0,64 0 15,-64 0-15,1-21 0,20 21 16,-21-21-16,1-1 0,20 22 0,-20-21 16,-22 21-16,21 0 0,-21 0 15,0-21-15,1 21 0,-1 0 0,-42 21 32</inkml:trace>
  <inkml:trace contextRef="#ctx0" brushRef="#br0" timeOffset="34690.33">4403 13780 0,'0'0'0,"-22"21"0,1-21 0,0 0 16,0 21-16,0-21 0,0 0 15,-1 0 1,22-21-1,0 0 1,0-1-16,0 1 16,0 0-16,0 0 0,0 0 0,0 0 15,0-1-15,0-20 0,0 21 16,-21 0-16,0-22 0,0 22 0,0 0 16,0 0-16,-22 0 0,22 0 0,-21 21 15,-1 0-15,1 0 0,0 0 16,-1 21-16,1 0 0,0 0 0,-1 0 15,22 22-15,-21-1 0,21-21 16,0 21-16,-1 22 0,22-22 16,0 1-16,0-1 0,0 0 0,0 22 15,0-43-15,0 21 16,0-21-16,22 1 0,-1-22 0,0 21 16,0-21-16,0 0 0,22 0 0,20 0 15,-42-21-15,22-1 16,-1 1-16,0 0 0,-21 0 0,22-21 15,-1-1-15,0 1 0,1 0 0,-1-1 16,0 1-16,1-22 16,-1 1-16,-21 21 0,22-22 0,-22 22 15,-21-22-15,21 1 0,-21 20 0,21 1 16,-21-21-16,0 41 0,0-20 16,0 21-16,0 0 0,0 0 0,0 42 15,0 0 1,0 21-16,0-21 0,0 22 0,0-1 15,0 0-15,0 22 0,0-22 16,-21 22-16,21-1 0,0-20 0,0 20 16,0 1-16,-21-22 0,21 0 0,0 43 15,0-43-15,0-21 0,0 1 16,0-1-16,0 21 16,21-42-16,0 0 0,0 0 0,0 0 15,1 0-15,20-21 0,-21 0 16,21 0-16,1-1 0,-1 1 15,0-21-15</inkml:trace>
  <inkml:trace contextRef="#ctx0" brushRef="#br0" timeOffset="35120.1">5101 13377 0,'0'0'0,"0"22"16,-21-1-1,0 0-15,0 21 0,21-21 16,-22 22-16,1-22 0,21 21 15,-21-21-15,21 22 0,0-1 16,0-21-16,0 0 0,0 22 0,0-22 0,0 0 16,21 0-16,0 0 15,1-21-15,-1 0 0,21 0 16,-21 0-16,0 0 0,22 0 0,-22-21 16,0 0-16,21 0 0,-20 0 0,-1 0 15,0-1-15,0 1 0,0-21 16,0-22-16,-21 22 15,0 0-15,0-1 0,0 1 0,-21 0 0,0-1 16,0 22-16,0 0 0,-22 0 16,22 0-16,0 0 0,0 21 0,0 0 15,-43 21-15,43 0 16,0-21-16,-21 21 0,20 21 0,1-20 16,0-1-16,0 21 0,21 0 15,0-20-15,0 20 0,0 0 0,0 1 16,0-22-16,0 21 0,21-21 15,-21 0-15,21 22 0,0-43 0,22 21 16,-22 0-16,0-21 0,21 0 16,-20 0-16,20 0 0,-21 0 0,21 0 15,1-21-15,-22 0 0,21 0 0</inkml:trace>
  <inkml:trace contextRef="#ctx0" brushRef="#br0" timeOffset="36020.58">5694 13504 0,'0'-21'0,"0"42"0,0-63 0,0 21 0,0 0 0,0 0 15,0 42 17,0 0-32,0 21 0,0-21 15,0 1-15,0 20 0,0 0 16,0-21-16,0 22 0,-21-22 0,21 21 16,0-21-16,0 1 0,0-1 0,0 0 15,0 0-15,0 0 0,21-21 16,0 0-16,0 0 15,0 0-15,0 0 0,1 0 16,-1-21-16,21 0 0,-21 0 16,0 0-16,22-22 0,-22 22 0,21 0 15,-21-21-15,1-1 0,-1 22 16,0-21-16,0-1 0,0 22 16,-21-21-16,0 21 0,21 21 0,-21-21 15,0 42 1,0 0-16,0 0 0,0 21 15,0-20-15,0 20 0,-21-21 16,21 21-16,0-20 0,0 20 0,0-21 16,0 0-16,0 22 0,0-22 0,0 0 15,21-21-15,1 21 0,-1 0 16,0-21-16,0 0 0,21 0 16,-20 0-16,41 0 0,-42-21 15,22 0-15,-22 21 0,21-21 16,-21 0-16,0-22 0,1 22 0,-1 0 15,0-21-15,-21-1 0,0-41 16,0 41-16,0 1 0,0 0 16,0-1-16,0 1 0,0-43 15,0 64-15,0 0 0,0 0 16,-21 42 0,21 0-16,0 0 0,0 22 15,0-22-15,0 21 0,-21 0 16,21-20-16,0 20 0,-22 0 0,22 1 0,0-1 15,0 0-15,0-21 0,0 22 16,-21-1-16,21-21 16,0 0-16,0 1 0,0-1 15,0-42 17,0-1-32,0 1 0,0 0 15,0 0-15,0 0 0,0 0 0,21-1 16,1-20-16,-1 21 0,0-21 15,21 20-15,-21 1 0,43-21 16,-22 21-16,1 0 0,-1 21 16,0 0-16,1 0 0,-1 0 15,0 21-15,-21 0 0,22 0 0,-22 0 16,0 0-16,-21 1 0,0-1 0,0 63 16,-21-41-1,-21-22-15,20 0 0,-20 0 0,21 0 16,-21 1-16,-1-1 0,1 0 0,0 0 15,-1-21-15,1 21 0,21 0 0,-22-21 16,22 0-16,0 0 16,0 0-16,21-21 31,21 21-31,0-21 0,22 0 16,-22-21-16</inkml:trace>
  <inkml:trace contextRef="#ctx0" brushRef="#br0" timeOffset="36296.42">7514 12954 0,'0'64'16,"0"-22"-16,-21-21 15,0 21-15,21 1 0,-21-1 16,21 0-16,-22 1 0,1-1 15,21 22-15,-21-22 0,21 0 16,-21 1-16,21-1 0,-21-21 0,21 21 16,0-20-16,0-1 0,0 0 15,0 0-15,0 0 16,0 0-16,21-21 16,0 0-1,0-21-15,-21 0 0,21 0 0,1 0 16</inkml:trace>
  <inkml:trace contextRef="#ctx0" brushRef="#br0" timeOffset="36677.21">7641 13420 0,'0'21'16,"0"0"0,21 0-1,0-21-15,1 0 16,20 0-16,0 0 15,-21 0-15,1 0 0,-1-21 16,0 21-16,0-21 0,0 21 0,0-21 16,1 21-16,-22-21 0,0-1 0,0 1 15,0 0-15,0 0 16,0 0-16,-22 21 16,1 0-16,0 0 0,0 0 0,0 0 15,0 21-15,-1 0 0,1 0 0,0 0 16,0 22-16,0-22 0,21 0 15,0 21-15,0 1 0,0-1 16,0 0-16,0-20 0,0-1 0,21 0 16,0-21-16,0 21 0,0-21 15,22 0-15,-22 0 0,21 0 0,1 0 16,-22 0-16,21 0 0,-21-21 0,43 0 16,-43 0-16,0 21 15,0-22-15,-21 1 0,21 21 0,-21-21 16</inkml:trace>
  <inkml:trace contextRef="#ctx0" brushRef="#br0" timeOffset="37261.87">4445 15134 0,'0'0'0,"0"-21"15,-64 0 1,43 21-16,0 0 0,-21 0 16,21 0-16,-1 21 0,-20 0 0,21 0 15,-21 22-15,20-1 0,-20 0 16,21 22-16,0-22 0,0 22 0,-1-1 16,1-20-16,21 20 0,0-21 15,0 22-15,0-22 0,0 1 0,0-1 16,21 0-16,1-21 0,-1 22 15,21-22-15,-21 0 0,22 0 16,-1-21-16,21 0 0,-20 0 0,20 0 16,1 0-16,-1-21 0,1 0 15,-1 0-15,1 0 0,-1-22 0,1 22 16,-22-21-16,0 21 0,1-22 0</inkml:trace>
  <inkml:trace contextRef="#ctx0" brushRef="#br0" timeOffset="37720.61">5143 15155 0,'0'-42'16,"0"84"-16,0-126 0,0 63 0,0-1 0,-21 44 31,21-1-31,-21 21 0,21 0 16,-21 1-16,21 20 0,0-20 16,0 20-16,-21-21 0,21 22 0,0-22 15,-21 1-15,21-1 0,0 0 0,0 1 16,0-1-16,0 0 0,0-21 15,0 22-15,0-22 0,0 0 0,-22 0 16,22 0-16,0 1 16,0-44-1,0 1-15,0 0 16,0 0-16,0 0 16,0-22-16,22 22 0,-1-21 0,0 0 15,0-1-15,0 1 0,0 0 0,22-1 16,-1 1-16,-21 0 0,22 20 15,-1 1-15,0 0 0,43 21 16,-43 0-16,1 21 0,-1 0 16,-21 1-16,0-1 0,22 63 15,-22-62-15,-21 20 0,0-21 0,0 21 16,0-20-16,0-1 0,-21 21 16,21-21-16,-22 0 0,1 1 0,-21 20 15,21-21-15,0 0 16,63-21 15,-21 0-31,0-21 0,22 0 16,-22 0-16</inkml:trace>
  <inkml:trace contextRef="#ctx0" brushRef="#br0" timeOffset="38185.33">6456 15388 0,'0'-21'0,"0"42"0,0-63 0,-21 0 16,-1 20 0,1 22-16,0 0 0,0 0 0,0 22 15,0-22-15,-22 42 0,22-21 0,0 0 16,0 22-16,0-1 0,-22 0 16,22 1-16,0-22 0,0 21 0,0 0 15,21-20-15,0 20 0,-22-21 0,22 21 16,0-20-16,0-1 0,0 0 15,0 0-15,22 0 0,-1-21 0,21 0 16,-21 0-16,0 0 16,1 0-16,-1 0 0,0-21 0,0 21 15,21-21-15,-20 0 0,-1-22 0,0 22 16,21-42 0,-21 42-16,1-22 0,-22 1 0,0 21 15,21-22-15,0-20 0,-21 42 16,0 42-1,0 0 1,0 0-16,0 0 0,0 22 0,0-22 16,0 21-16,0-21 0,0 1 15,0 20-15,0-21 0,0 0 0,0 0 16,0 1-16,0-1 0,0 0 0,21 0 16,0-21-16,0 0 15,1 0-15,-1 0 0,21 0 0,-21 0 16,22-21-16,-22 21 0,0-21 15</inkml:trace>
  <inkml:trace contextRef="#ctx0" brushRef="#br0" timeOffset="38535.14">6858 15600 0,'-21'-106'32,"42"212"-32,-42-233 0,21 106 0,21 0 0,0 21 15,0-22-15,0 1 16,1 21-16,20 0 0,0 0 0,1 0 15,-22 0-15,21 0 0,0 21 0,1-21 16,-22 22-16,21-1 0,-21 21 0,22-21 16,-22 0-16,0 22 0,-21-22 15,0 0-15,0 21 0,0-20 0,0-1 16,0 0-16,0 0 0,-21 0 16,21 0-16,-21 1 0,0-22 0,-1 21 15,1-21-15,0 0 0,0 0 0,0 0 16,21-21-1,0-1-15,0 1 16,21 0-16,0 0 0,0-21 16,0 20-16,22-20 0,-22 21 15,0-21-15,21-1 0,-20 1 0,20 0 16,21-43-16,-41 64 16,-1 0-16,0-1 0,0 22 15,0 0-15</inkml:trace>
  <inkml:trace contextRef="#ctx0" brushRef="#br0" timeOffset="39251.73">4360 16933 0,'-21'-21'0,"42"42"0,-42-63 0,0 21 0,21 0 15,0 42 1,0 21 0,0-21-16,0 22 0,21 20 15,-21-20-15,0-1 0,21 21 0,0-20 16,-21 20-16,0-20 0,0-1 15,0 0-15,0 1 0,0-1 0,0-21 16,0 21-16,0-20 0,0-1 16,0 0-16,0 0 0,0-42 31,22 0-31,-22 0 16,21-22-16,0 22 15,-21-21-15,21-1 0,0 22 0,0-21 16,1 0-16,-1 20 0,21-20 0,-21 21 15,22 0-15,-22 0 0,21-1 16,0 22-16,1 0 0,-1 0 16,0 22-16,1-1 0,-1 0 15,0 0-15,-20 0 0,-1 0 0,-21 22 16,0-22-16,0 21 0,0-21 0,-21 22 16,-22-22-16,1 21 0,0-21 0,-1 1 15,-20-1-15,20 0 16,1 0-16,-21-21 0,20 0 0,22 0 0,-21 0 15,21 0-15,-1 0 0,1 0 16,0-21-16,21 0 16,0 0-16,0-1 0,0 1 15,21 0-15,0 0 0,1 0 16,-1 21-16</inkml:trace>
  <inkml:trace contextRef="#ctx0" brushRef="#br0" timeOffset="40455.69">5482 17230 0,'0'0'0,"21"0"0,-21 21 31,-21 0-31,0-21 0,0 21 0,0 0 16,-1 1-16,1-1 0,0 0 15,21 21-15,0-21 0,-21 1 0,21-1 16,0 0-16,0 0 0,0 0 15,21 0-15,0-21 0,22 0 16,-22 0-16,21 0 0,0 0 0,1 0 16,-1 0-16,0-21 0,1 0 15,-1 21-15,-21-21 0,22 0 16,-22 0-16,-21-1 0,0 1 0,0 0 16,0 0-16,-21-21 15,-22 20-15,22 1 0,-21 0 16,21 0-16,-22 0 0,1 0 0,21-1 15,0 22-15,-1 0 0,1-21 0,21 0 16,21 21 0,1 0-16,20 0 15,0 0-15,1 0 0,-1 0 16,21 0-16,1 0 0,-1 0 0,-20 0 16,20 0-16,1 0 0,-22 21 15,22-21-15,-22 21 0,0 1 16,1-22-16,-22 21 0,0 0 0,-21 0 15,0 0-15,0 0 0,0 1 16,0-1-16,-21 0 0,0 0 0,-1 0 16,22 0-16,-21 1 0,21-1 15,0 0-15,-21-21 0,21 21 0,0 0 16,0 0-16,21 1 16,0-22-16,1 0 0,-1 0 15,21 0-15,-21 0 0,0-22 16,1 1-16,-1 0 0,0 21 0,0-21 15,0 0-15,0 0 0,-21-1 0,0 1 16,0 0-16,0 0 16,0-21-16,-21 20 0,0 1 0,0 0 15,0-21-15,-22 21 0,22-1 16,-21 1-16,21 0 0,0 0 0,-22 21 16,22 0-16,0 0 0,42 21 31,0-21-16,0 0-15,1 0 0,20 0 16,0 0-16,-21 0 0,22 0 0,-1 0 16,0 0-16,1 0 0,-1-21 15,22 0-15,-22 0 0,21-1 0,-20 1 16,20-21-16,-20 21 0,-1-22 16,0 22-16,-21-21 0,1 0 15,-22 20-15,0-83 16,0 83-16,0 1 0,-22 0 15,1 21-15,0-21 0,0 21 16,0 0-16,0 0 0,21 21 0,-22 0 16,1 22-16,21-1 0,0 43 15,0-43-15,-21 21 0,21-20 16,0 20-16,-21-20 0,21-1 16,0 21-16,0-20 0,0-1 0,0 0 15,0-20-15,0 20 0,0-21 0,0 0 16,0 0-16,21 1 15,0-1-15,0-21 0,1 0 0,20 0 16,-21 0-16,21 0 0,1 0 16,-1-21-16,0-1 0,1 1 0,-1 0 15,0 0-15,-20 0 0,20 0 16,-21-1-16,0-20 0,0 21 0,-21-21 16,0 20-16,0 1 0,0-21 0,0 21 15,0 0-15,-21 21 16,0 0-16,0 0 0,0 21 15,21 0-15,0 0 0,-21 0 16,21 0-16,-22 43 16,22-43-16,0 21 0,0-20 0,0-1 15,0 21-15,0-21 0,0 0 16,0 1-16,0-1 0,22-21 0,-1 21 16,0-21-16,0 21 0,0-21 15,22 0-15,-1 0 0,-21 0 0,43 0 16,-22 0-16,0-21 0,1 0 0,20 0 15,-21 21-15,1-22 0,20 1 16</inkml:trace>
  <inkml:trace contextRef="#ctx0" brushRef="#br0" timeOffset="41297.22">8255 17187 0,'0'-21'16,"0"42"-16,0-63 0,0 0 0,-21 21 15,0-1-15,-1 22 0,22-21 0,-21 21 16,0 0-16,0 0 0,0 0 0,0 0 15,21 21-15,-22 1 0,1-1 16,0 0-16,21 0 0,-21 0 16,0 22-16,21-22 0,0 0 0,0 21 15,0-21-15,0 1 0,0-1 16,0 0-16,0 0 0,0 0 0,0 0 16,0 1-16,21-22 0,0 0 15,0 0-15,0 0 0,1 0 16,-1 0-16,0-22 0,0 1 15,0 0-15,0 0 0,1 0 16,-22 0-16,0-1 0,21 1 0,-21-21 16,21 21-16,-21-22 0,0 22 15,0 0-15,0 0 0,0 0 0,0 42 32,0 0-32,0 0 15,0 0-15,0 1 0,0-1 0,0 0 16,0 0-16,0 0 0,0 0 15,0 1-15,0-1 0,21 0 0,21 0 16,-20 0 0,-1-21-16,21 21 0,-21-21 0,22 0 15,-1 0-15,0 0 0,1 0 0,-1 0 16,0 0-16,-21-21 0,22 0 16,-22 21-16,0-21 0,0 0 0,-21 0 15,0-1-15,21-20 0,-21 21 0,0-21 16,0 20-16,0-20 0,0 21 15,0-43-15,0 43 16,-21 21-16,21 21 16,0 1-16,0-1 15,0 0-15,0 0 0,0 0 0,0 0 16,0 1-16,0-1 16,-21 0-16,21 0 0,0 0 0,0 0 15,-21 1-15,21-1 0,0 0 16,-21-21 15,21-21-31,-21 0 16,21-1-16,0-20 15,0 21-15,0 0 0,0 0 0,21-22 16,0 1-16,0 0 0,0-1 16,0 1-16,22 0 0,-1-1 0,0 1 15,1 21-15,20-22 0,-20 22 0,20 21 16,-21 0-16,1 0 15,41 21-15,-62 1 0,-1-1 16,0 0-16,0 21 0,-21-21 0,0 22 16,0-22-16,0 21 0,0-21 15,-63 85-15,41-85 16,1 1-16,0-1 0,-21 0 16,21 0-16,-22-21 0,22 21 0,0-21 15,-21 0-15,20 0 0,1 0 0,0 0 16</inkml:trace>
  <inkml:trace contextRef="#ctx0" brushRef="#br0" timeOffset="43264.09">16616 2519 0,'-21'-21'0,"-1"0"16,1 21 15,0 21-15,21 0-16,-21 0 0,21 21 0,0 1 15,-21-1-15,21 0 0,0 22 16,0-22-16,0 1 0,0 20 0,0-21 16,0 22-16,0-22 0,0 22 0,0-1 15,0-20-15,0 20 0,0-21 16,0 1-16,0-1 0,0 0 0,0 1 15,0-22-15,0 0 16,0 0-16,0 0 0,0-42 31,0 0-31,0 0 16,0-21-16,21 20 0,-21-20 16</inkml:trace>
  <inkml:trace contextRef="#ctx0" brushRef="#br0" timeOffset="43904.45">16404 2752 0,'0'0'0,"-21"0"0,21-21 16,-21 21-16,21-22 0,0 1 16,21 0-16,0 0 0,0 0 15,0 0-15,1-1 0,20 1 16,-21 0-16,21 0 0,1 0 0,-1 21 15,0 0-15,1 0 0,-1 0 16,0 0-16,1 0 0,-1 21 0,0 0 16,-20 21-16,20 1 0,-21-1 15,0 0-15,-21 1 0,0-1 0,0 0 16,0 1-16,-21-1 0,-21-21 0,-1 22 16,1-1-16,0-21 15,-22 21-15,1-20 0,20 20 0,-20-21 16,-1 0-16,22 0 0,0-21 15,-1 0-15,22 22 0,0-22 0,0 0 16,21-22-16,21 1 16,0 0-16,0 0 0,22 0 15,-1 21-15,0-21 0,1-1 0,-1 22 16,0-21-16,1 21 0,20 0 16,-20 0-16,-1 0 0,64 0 15,-43 0-15,-20 21 0,-1 1 16,21-1-16,-20 0 0,-1 21 0,0-21 15,22 64-15,-22-64 16,-21 22-16,1-1 0,-22-21 16,0 21-16,0 1 0,-22-22 0,1 21 15,-21-21-15,0 22 0,-1-22 16,1 0-16,-85 21 0,85-42 16,-22 22-16,22-22 0,-22 0 0,1 0 15,20 0-15,-20 0 0,21 0 16,-1-22-16,-20 1 0,20 0 0,1 21 15,21-21-15,-43-43 16,43 43-16,21 0 0,0 0 16,-21 0-16,21 0 0,0-1 0,0 1 15,21 0-15,22 0 16,-22 0-16,21 21 0,0-21 0,1 21 16,20-22-16,-20 1 0,20 21 15</inkml:trace>
  <inkml:trace contextRef="#ctx0" brushRef="#br0" timeOffset="44611.56">17822 3069 0,'21'-21'0,"-42"42"0,42-21 32,-21 21-32,-21 1 15,21-1-15,0 0 0,-21 21 16,21-21-16,0 22 0,0-22 0,0 21 15,0-21-15,0 1 0,0 20 16,0-21-16,0 0 0,21 0 0,0 1 16,1-22-16,-1 0 15,0 0-15,0 0 0,0 0 0,0 0 16,22 0-16,-22-22 0,21 1 16,1 0-16,-22 0 0,21 0 0,-21 0 15,22-22-15,-22 22 0,0-21 0,0 21 16,0-22-16,0 22 15,-21 0-15,0 0 0,0 0 0,22-1 16,-22 1-16,0 42 31,0 1-15,0 20-16,0-21 0,0 21 16,-22 1-16,22-1 0,0 106 15,0-105-15,0 20 16,0-21-16,0 22 0,0-22 0,0 22 15,0-1-15,22 85 16,-1-84-16,-21 21 0,0-22 16,0 22-16,21-22 0,-21 22 0,0-22 15,0 1-15,0-1 0,-21 1 0,0-1 16,21 1-16,-22-22 0,-20 22 16,21-22-16,0 0 0,-22 1 0,22-1 15,-21 0-15,0-20 0,-1-1 0,1 0 16,0 0-16,-1-21 0,22 0 15,-21 0-15,-1 0 0,1-21 0,21 0 16,-43-43-16,22 22 0,21 0 16,0-22-16,21 22 0,0-22 15,0 1-15,0-1 0,0-20 0,0 20 16,0-21-16,21 22 0,0-22 16,0 1-16,22-1 0,-22 21 15,0 1-15,0-1 0,43-63 16,-22 64-16,0 21 0,1-1 15,-1 1-15,43-43 16,-22 43-16,-21 0 0,22-1 0,-22 22 0,1-21 16,20 21-16,-21-22 0,1 22 15</inkml:trace>
  <inkml:trace contextRef="#ctx0" brushRef="#br0" timeOffset="44920.39">19050 2604 0,'-21'-22'16,"0"44"0,-1-1-16,22 21 0,-21 0 15,0 1-15,0-1 0,0 22 0,21-22 16,-21 21-16,-22 64 15,22-63-15,0-1 0,0-20 0,21 20 16,0-20-16,0-1 16,-21 0-16,21-21 0,0 22 0,0-22 15,0 0-15,0 0 0,21-21 32,0-21-32,0 21 15,0-21-15,0 0 0,1 0 16</inkml:trace>
  <inkml:trace contextRef="#ctx0" brushRef="#br0" timeOffset="45349.14">19156 3281 0,'0'0'0,"0"21"0,21-21 15,0 0 1,0 0-16,22 0 15,-22 0-15,0 0 0,21 0 0,1 0 16,-1-21-16,0 0 0,-21 21 16,22-21-16,-1-1 0,-21 1 15,0 21-15,1-21 0,-22 0 16,21 0-16,-21 0 0,0-1 0,-21 22 16,-1-21-16,-20 21 0,21 0 15,-21 0-15,-1 21 0,1-21 0,0 22 16,-22 20-16,22-21 0,-1 21 15,1-20-15,21 20 0,-21-21 16,20 21-16,1-20 0,21 20 0,0-21 16,0 21-16,0-20 0,0-1 15,0 0-15,21 0 0,22-21 0,-22 21 16,21 0-16,1-21 0,-1 0 16,0 0-16,1 0 0,-1 0 0,0 0 15,22 0-15,-22 0 16,0-21-16,22 0 0,21 0 0,-64 0 15,21 0-15,-21-1 0,0-20 16,1 21-16,-22 0 0,0-22 0,0 22 16,0 0-16</inkml:trace>
  <inkml:trace contextRef="#ctx0" brushRef="#br0" timeOffset="45673.96">18902 2921 0,'0'0'0,"-21"0"32,42 0-32,21 0 0,-21 0 15,22 0-15,20 0 0,-21 0 16,22-21-16,84 0 0,-63 21 15,-1-21-15,1 21 0,-21 0 16,-1-22-16,1 22 0,20 0 16,-41 0-16,-22 0 0,-21-21 15,-21 21 1,-1 0-16,1 0 0,0 0 16,-21 0-16,21 21 0,-22-21 0,22 0 15,-21 22-15,-1-22 0,-41 42 16</inkml:trace>
  <inkml:trace contextRef="#ctx0" brushRef="#br0" timeOffset="72121.09">16383 4805 0,'-21'0'15,"42"-21"17,0 0-32,0 21 0,0-22 0,22 1 15,-22 0-15,0 0 0,21 21 16,-20-21-16,-1 0 0,0-1 0,-21 1 16,0 0-16,0 0 15,0 0-15,-21 21 0,-22 0 0,22 0 16,-63 0-16,41 0 0,1 0 15,0 0-15,-1 21 0,-20 0 16,20-21-16,-41 42 0,41-20 16,22-1-16,-21 0 0,42 0 15,-21 21-15,21-20 0,0-1 16,0 21-16,0-21 0,42 64 16,-21-64-16,22 21 0,-22 1 15,21-22-15,0 21 0,1 1 0,-1-22 16,0 21-16,1 0 0,-1-20 0,-21 20 15,0-21-15,1 21 0,-22-20 16,0-1-16,0 0 0,0 0 0,-22 0 16,1 0-16,-42 1 0,20-1 0,-20 0 15,-1-21-15,-20 0 0,20 0 16,1 0-16,-1 0 0,1 0 0,20-21 16,-20 21-16,21-21 15,-1-1-15,1 1 0,21-21 0,0 21 16,-1-22-16,22 22 0,-21-21 0,21 21 15,0-22-15,0 22 0,0 0 16,21-21-16,1 21 0,-1-1 0,21 1 16,-21 21-16,64-42 15,-43 21-15,22 0 0,-22-1 0</inkml:trace>
  <inkml:trace contextRef="#ctx0" brushRef="#br0" timeOffset="72623.81">16933 4530 0,'0'0'16,"0"-21"-16,-21 21 15,21 21 1,0 0-16,0 0 0,0 21 0,-21 1 16,21-1-16,0 0 0,0 22 15,0-1-15,0 1 0,0-1 0,0-20 16,0 20-16,0 1 0,0-22 0,0 0 15,0 1-15,0-1 0,0 0 16,-21-20-16,21 41 16,0-42-16,0 0 0,0 1 0,-21-22 15,-1-22 1,22 1 0,0 0-16,0 0 0,0 0 0,0 0 15,0-1-15,0-20 0,0 0 16,22-1-16,-1 22 0,0-21 0,0 0 15,21-1-15,-20 1 0,20 0 16,0 20-16,1 1 0,-1 0 0,0 21 16,1 0-16,-1 0 0,0 21 0,1 0 15,-22 1-15,0 20 0,21 21 16,-42-20-16,21-1 0,-21-21 16,0 22-16,0-1 0,0-21 0,-21 21 15,0-20-15,0-1 16,0 0-16,-22 21 0,22-21 15,0 1-15,0-1 0,0-21 16,21-21 0,21 21-16,0-22 15,0 1-15,22 0 0,-22 0 16</inkml:trace>
  <inkml:trace contextRef="#ctx0" brushRef="#br0" timeOffset="73061.56">18034 4890 0,'0'0'0,"-21"21"16,0-21-1,-1 21-15,1 21 0,0-21 0,21 1 16,-21 20-16,0 0 0,0 1 0,-1-22 16,1 21-16,0 0 0,0-20 15,21 20-15,0 0 0,0-21 0,0 1 16,0 20-16,0-21 0,0 0 0,21 0 15,0 1-15,0-22 16,22 0-16,20 0 16,-20 0-16,-22 0 0,21 0 15,0-22-15,1 1 0,-1 21 0,-21-21 16,22-21-16,-1 21 0,-21-1 0,0-20 16,0 0-16,-21-1 0,0-41 15,0 41-15,0 1 0,-21 0 16,0-1-16,0 1 0,-21 21 0,-1 0 15,1 0-15,0 21 0,-1 0 16,1 0-16,0 0 0,20 21 0,-41 21 16,42-21-16,-22 0 15,43 22-15,-21-22 0,21 21 0,0 1 16,0-22-16,0 21 0,0-21 16,0 22-16,0-22 0,21 0 15,1 0-15,-1 0 0,0 0 0,0 1 16,0-22-16,43 0 0,-22 21 15</inkml:trace>
  <inkml:trace contextRef="#ctx0" brushRef="#br0" timeOffset="73448.34">18627 5122 0,'0'0'15,"0"-21"-15,0 0 0,0 0 0,0 0 16,0-22-16,0 22 0,0 0 15,0 0-15,21 21 0,0-21 0,0 21 16,0 0-16,0 0 16,22 0-16,-22 21 0,0 0 0,0 0 15,0 22-15,1-22 0,-22 21 16,21 0-16,-21-20 0,0 20 0,0 0 16,0 1-16,0-22 0,0 21 0,0-21 15,0 0-15,-21 1 0,21-1 16,-22 0-16,22 0 0,-21-21 31,0 0-31,21-21 16,0 0-16,0 0 15,0-1-15,0 1 0,0 0 0,21-21 16,0 21-16,-21-22 0,22 1 16,-1 0-16,0 20 0,0-20 0,-21 0 15,21 21-15,0-22 0,1 22 16,-1-21-16,0 21 0,0-22 0,0 22 15,0 0-15,22-21 0,-22 20 0</inkml:trace>
  <inkml:trace contextRef="#ctx0" brushRef="#br0" timeOffset="73744.16">19664 4360 0,'0'0'0,"21"-21"16,0 0-16,0 0 15,-21 0-15,0 42 16,0 0-1,0 0-15,0 0 0,0 22 0,-21-1 16,21-21-16,-21 22 0,0 20 16,0-21-16,-1 22 0,1-1 0,0 1 15,0-1-15,0 1 0,0-1 0,-1-20 16,1 20-16,0 1 0,21-22 16,0 0-16,0 1 0,0-1 0,0 0 15,0-20-15,0-1 0,0 0 16,21 0-16,0 0 0,1 0 0,20-21 15,-21 0-15,21 0 0,1 0 16,-22 0-16,21 0 0,1 0 0,-22-21 16,21 0-16,-21 0 0,22 0 0,-1-22 15,-21 1-15</inkml:trace>
  <inkml:trace contextRef="#ctx0" brushRef="#br0" timeOffset="73960.03">19558 4741 0,'-21'0'0,"42"0"0,-63-21 0,20 21 0,22-21 16,22 21-16,-1 0 15,21-21-15,-21 21 0,22-21 16,-1 21-16,0 0 0,22 0 0,-22 0 16,22-21-16,-22 21 0,0 0 0,22 0 15,-22 0-15,0 0 0,64 0 16,-85 0-16,22 0 0,-22 0 15,-21 21 1,-21-21-16</inkml:trace>
  <inkml:trace contextRef="#ctx0" brushRef="#br0" timeOffset="74500.73">16531 6160 0,'0'0'0,"0"-22"0,21 22 16,-21-21-16,21 0 16,-21 0-16,0 42 15,0 0 1,0 0-16,-21 22 0,21 20 16,-21 1-16,0-1 0,-21 1 0,20 20 15,1-20-15,-21-1 0,21 1 0,-22-1 16,22-20-16,0-1 0,0 0 15,0 1-15,0-22 0,21 21 0,0-21 16,0 1-16,0-1 0,21-21 31,0 0-31,-21-21 0,21-1 16</inkml:trace>
  <inkml:trace contextRef="#ctx0" brushRef="#br0" timeOffset="74812.55">15875 6985 0,'-21'21'0,"42"-42"0,-63 63 0,42 1 16,0-22-16,-22 0 15,22 21-15,0-20 0,0-1 0,0 0 0,22 0 16,-1 0-16,0-21 0,0 21 15,21-21-15,1 0 0,20 0 16,-20 0-16,20 0 0,1 0 0,-1-21 16,1 21-16,-1-21 0,1 0 0,41-21 15,-62 20-15,-1 1 16,0 21-16,-20-21 0,-1 0 0,0 0 16,0 0-16,-21-1 0,0 1 15,0 0-15,0 0 0,0 0 16,-21 0-16,0-1 0,21 1 15</inkml:trace>
  <inkml:trace contextRef="#ctx0" brushRef="#br0" timeOffset="75132.37">16319 6075 0,'0'0'0,"22"-42"32,-1 42-32,0-22 0,21 22 15,1 0-15,-1 0 0,0-21 0,22 21 16,-22-21-16,22 21 0,-22 0 16,21 0-16,-20 0 0,-1 0 15,0 0-15,1 0 0,-22 0 16,-21 21-1,0 0-15,-21 1 16,0-22-16,21 21 16,0 0-16,0 0 15,0 0 1,0 0-16</inkml:trace>
  <inkml:trace contextRef="#ctx0" brushRef="#br0" timeOffset="75684.05">17399 6541 0,'-42'0'31,"20"0"-31,1 0 0,0 0 16,0 21-1,21 0-15,-21 0 0,21 21 16,0-20-16,-21 20 0,21-21 0,0 21 16,0-20-16,0 20 15,0-21-15,-22 21 0,22-20 0,0-1 16,-21 21-16,21-21 0,0 0 0,0 1 16,0-1-16,-21 0 0,0 0 31,21-42-16,-21 0 1,21 0-16,0-1 0,0 1 16,0 0-16,21 0 0,0 0 0,0-22 15,0 22-15,22-21 0,-1 0 0,0-1 16,1 1-16,-1 21 0,0-22 16,1 22-16,-1 0 0,0 21 15,1 0-15,41 0 0,-62 21 16,-1 0-16,0 1 0,-21-1 15,0 21-15,0 0 0,0-20 0,0 20 16,0 0-16,-21-21 0,0 22 0,-1-22 16,1 0-16,0 43 15,0-64-15,0 21 0,0 0 0,-1 0 16,22 0-16,22-42 47,-1 0-47,0 21 0,0-21 15</inkml:trace>
  <inkml:trace contextRef="#ctx0" brushRef="#br0" timeOffset="75972.88">18351 6392 0,'22'-21'0,"-44"42"0,44-63 0,-22 21 15,0 42 1,-22 21-1,1-20-15,0 20 0,0 0 16,-21 1-16,20 20 0,1-21 16,0 1-16,0-1 0,-21 22 0,20-22 0,1 0 15,0 1-15,21-22 16,-21 21-16,21 0 0,-21-20 0,21-1 16,0 21-16,0-21 0,0 0 15,0 1-15,21-1 0,0-21 16,0 0-16,22 0 0,-1 0 15,-21-21-15,0-1 0,22 1 16,-22 0-16,0 0 0,0 0 16,0 0-16</inkml:trace>
  <inkml:trace contextRef="#ctx0" brushRef="#br0" timeOffset="76152.78">18119 6710 0,'0'0'0,"21"0"32,0 0-32,21 0 0,-21 0 15,1 0-15,-1 0 0,21 0 0,-21 0 16,22 0-16,-1 0 0,-21-21 0,21 21 16,-20 0-16,20 0 0</inkml:trace>
  <inkml:trace contextRef="#ctx0" brushRef="#br0" timeOffset="76509.58">18732 6943 0,'0'21'15,"22"-21"1,-1 0-16,0 0 0,0 0 15,0-21-15,0 21 0,1-21 16,-1-1-16,0 22 0,-21-21 16,21 0-16,-21 0 0,21 0 0,-21 0 0,0-1 15,0 1-15,0 0 16,0 0-16,-21 21 16,0 0-16,0 0 0,0 21 0,-1-21 15,1 21-15,0 0 0,0 1 16,0 20-16,0-21 0,-1 0 0,1 43 15,0-43-15,21 0 0,0 0 16,0 0-16,0 1 0,0-1 16,0 0-16,0 0 0,21-21 0,0 21 15,1-21-15,-1 0 0,21 0 0,22 0 16,-22 0-16</inkml:trace>
  <inkml:trace contextRef="#ctx0" brushRef="#br0" timeOffset="77113.23">19833 6689 0,'0'0'0,"0"-21"0,0-1 0,0 1 15,-21 21-15,0 0 0,-22-21 0,22 21 16,0 0-16,-42 21 16,20 0-16,1 1 0,21-1 15,-22 0-15,1 0 0,21 21 0,-21-20 16,20-1-16,1 21 0,0-21 0,21 0 15,0 1-15,0 20 0,0-21 16,0 0-16,21 0 0,22-21 16,-22 0-16,0 22 0,21-22 15,-21 0-15,22 0 0,-22 0 16,42-22-16,-20 1 0,-22 0 16,0 0-16,0 0 0,0 0 0,-21-1 15,22 1-15,-22 0 0,21 0 16,-21 0-16,21-22 0,-21 22 0,0 0 15,0 0-15,0 42 32,0 0-32,-21 0 0,0 1 15,-1-1-15,1 0 0,0 21 0,0 1 16,0-22-16,0 21 0,-1 22 16,1-22-16,0 21 0,0-20 15,0 20-15,0 1 0,21-1 0,0 1 0,0 20 16,0-20-16,0-1 0,0 1 0,0-1 15,0 22-15,0-21 0,0-1 16,0 1-16,0-1 0,0 1 0,-22-22 16,1 21-16,0-20 0,0-1 0,0-21 15,-22 22-15,1-22 0,0 0 0,-43 0 16,43-21-16,-1 0 16,-20 0-16,21 0 0,-1 0 15,1 0-15,0-21 0,-1 0 0,22 0 16,-21-22-16,21 22 0,-1-21 0,22 21 15,0-22-15,0 1 0,0 0 16,0-1-16,22 1 0,20-22 0,-21 22 16,21 0-16,1-22 0,-1 22 0,0-22 15,22 22-15</inkml:trace>
  <inkml:trace contextRef="#ctx0" brushRef="#br0" timeOffset="77464.03">20151 6795 0,'0'-22'0,"0"44"0,0-65 15,0 22-15,0 0 16,21 0 0,0 0-16,21-1 0,-21 22 15,1-21-15,20 0 0,-21 0 16,0 0-16,0 0 0,1 21 0,-22-22 15,0 1-15,-22 21 16,1 0-16,-21 0 16,21 0-16,-22 21 0,22 1 15,-21-1-15,21 0 0,-22 21 0,22-21 16,0 1-16,21 20 0,0-21 16,0 0-16,0 0 0,0 1 15,0-1-15,0 21 0,21-21 0,22 0 16,-22 1-16,0-22 0,64 21 15,-43-21-15,0 0 0,1 0 16,-22 0-16,21 0 0,-21 0 0</inkml:trace>
  <inkml:trace contextRef="#ctx0" brushRef="#br0" timeOffset="77827.82">20616 6731 0,'0'-21'16,"0"42"-16,0-84 0,0 41 0,21-20 15,-21 0-15,22 21 0,-1-1 16,-21-20-16,21 21 0,21 0 0,-21 0 15,1-1-15,20 1 0,0 0 16,-21 21-16,22 0 0,-1 0 0,0 0 16,1 21-16,-1 0 0,-21 1 0,22 20 15,-22-21-15,0 21 0,0 1 16,-21-1-16,0 0 0,0 1 0,0-22 16,0 21-16,0 1 0,-21-22 0,0 0 15,0 0-15,-1 0 16,1-21-16,0 0 0,0 0 0,0 0 15,0 0-15,-1-21 16,22 0-16,0 0 0,0 0 16,0-1-16,0-20 0,22 21 0,-1-21 15,0-1-15,21 1 0,1 0 0,-22-1 16,21 1-16,22 0 0,-22-1 16,0 1-16,22 0 0,-1 20 0,1-20 15,-22 42-15,0-21 0,1 21 0,-1 0 16,-21 0-16,0 21 0,-21 0 15,0 0-15,-21 1 0,0 20 16</inkml:trace>
  <inkml:trace contextRef="#ctx0" brushRef="#br0" timeOffset="78596.38">16531 7959 0,'21'-21'15,"-42"42"-15,63-64 0,-20 22 0,-1 0 0,0-21 16,0 21-16,0 21 0,0-22 0,-21 1 16,22 21-16,-22 21 15,0 22-15,0-1 16,0 0-16,0 1 0,0 20 0,-22 1 16,22-1-16,-21 1 0,0-1 15,0 1-15,0-22 0,0 22 16,-1-22-16,-20 0 0,21 22 0,-21-22 0,-1 0 15,22-20-15,-21 20 0,-1 0 16,1-21-16,0 1 0,21-1 16,-22 0-16,22-21 0,0 0 0,0 0 15,0 0-15,-1 0 0,22-21 16,-21 0-16,21-1 0,0-20 0,0 21 16,0-21-16,0 20 0,21-20 0,1 0 15,-1-1-15,0 1 0,0 0 16,0-1-16,22 22 0,-22-21 0,0 0 15,0 42-15,0 0 16,0 21-16,-21 0 16,0 0-16,0 21 0,22-20 0,-22 20 15,0-21-15,21 21 0,-21-20 0,0 20 16,0 0-16,21-21 0,0 1 16,0 20-16,-21-21 0,21 0 15,1 0-15,-1 1 0,0-1 0,0 0 16,0-21-16,0 0 0,22 0 0,-22 0 15,21 0-15,1 0 0,-22 0 16,21-21-16,0 21 0,1-21 0,-1-1 16,0-20-16</inkml:trace>
  <inkml:trace contextRef="#ctx0" brushRef="#br0" timeOffset="79367.94">17399 8424 0,'0'0'0,"0"-21"0,0 0 15,21 21-15,-21-21 0,-21 21 31,0 21-31,0-21 0,-1 21 16,1 22-16,0-22 0,0 0 0,-21 21 16,20-21-16,1 1 0,21 20 15,-21-21-15,21 0 0,0 22 0,0-22 16,0 0-16,0 0 0,0 0 0,0 0 16,21-21-16,0 22 0,1-22 15,-1 0-15,21 0 0,-21 0 0,22 0 16,-22 0-16,0 0 0,21-22 0,-21 1 15,1 0-15,-1 0 0,0 21 16,-21-42-16,0 20 0,0 1 0,0 0 16,0-42-16,0 41 15,-21 1-15,0-21 0,-1 21 16,22 0-16,-21-1 0,0 1 16,0 21-16,21-21 15,21 21 1,21 0-16,-20 0 15,20 0-15,-21 0 0,21 0 0,1 0 16,-1 0-16,0 0 0,43 0 16,-43 0-16,1 0 0,-1 0 15,-21 21-15,22 0 0,-22 1 0,0-1 16,0 0-16,-21 0 0,21 0 16,-21 22-16,0-22 0,0 0 15,0 21-15,0-21 0,0 1 0,0 20 16,0-21-16,0 0 0,0 0 0,-21-21 15,21 22-15,-21-1 0,0-21 16,21 21-16,-21-21 16,21-21-1,0 0-15,0-1 16,0-20-16,0 21 0,0 0 16,0 0-16,0-22 0,21 22 15,0-21-15,0 21 0,0-22 0,22 1 16,-22 0-16,21 20 0,0-20 0,1 21 15,-1 0-15,0 0 0,22-1 16,-22 22-16,1 0 0,-1 0 16,0 0-16,1 22 0,-22-1 0,21 0 15,-21 0-15,22 21 0,-22 1 0,0-22 16,0 21-16,0 1 0,-21-1 16,0-21-16,0 21 0,0-20 0,0 20 15,-21-21-15,0 21 0,0-20 0,0-1 16,-1-21-16,22 21 0,-21 0 0,0-21 15,-21 0-15,21 0 16,21-21 0,21 0-16,21 0 15,-21 21-15</inkml:trace>
  <inkml:trace contextRef="#ctx0" brushRef="#br0" timeOffset="80093.57">19727 8340 0,'0'0'0,"21"-21"0,-21-1 0,0 1 16,0 0-16,-21 21 0,0 0 15,0-21-15,-21 21 0,20 0 0,-20 0 16,21 0-16,-21 21 0,-1 0 16,22 0-16,-21 1 0,21-1 15,-22 21-15,22-21 0,0 22 0,0-1 16,0-21-16,-1 21 0,22-20 0,-21 20 15,21-21-15,0 0 0,0 0 0,0 22 16,0-22-16,21-21 0,1 21 16,-1-21-16,0 0 0,21 0 0,-21 0 15,22 0-15,-22 0 0,21 0 0,1-21 16,-22 0-16,21 0 0,-21-1 16,0 1-16,22 0 0,-22-21 0,0 21 15,0-1-15,-21-20 0,21 21 0,-21 0 16,22-22-16,-22 22 15,0 0-15,21 0 0,-21 42 32,0 0-17,0 0-15,-21 1 0,21 20 0,-22-21 16,1 21-16,21-20 0,-21 20 0,0 0 16,0 1-16,0 20 0,-1-21 0,1 22 15,21-1-15,-21 1 0,21-22 16,0 22-16,0-1 0,0 1 0,0 20 15,0-20-15,0-1 0,0 22 0,0 0 16,0-22-16,0 22 0,0 0 16,-21-22-16,0 22 0,21-22 15,-21 1-15,-1-1 0,1 22 0,0-22 16,-21-20-16,21 20 0,-1-20 0,1-1 16,0 0-16,-21 1 0,-1-1 15,22-21-15,-21 0 0,21-21 16,0 0-16,-1 0 0,-20 0 0,21-21 15,0 0-15,0-21 0,-1 20 0,1-20 16,0 0-16,21-22 0,-21 22 0,0-106 16,21 84-16,0-20 15,0-22-15,0 21 0,0-21 16,21 0-16,0 22 0,21-22 0,1 21 16,20-21-16,1 22 0,-1-1 0,22 0 15,-22 1-15,22-1 0,-21 22 16,20-1-16,-20 1 0,20 20 0,-20 22 15,-22-21-15,22 21 0,-22-1 0,0 22 16,1 0-16,-22 0 0,0 22 16</inkml:trace>
  <inkml:trace contextRef="#ctx0" brushRef="#br0" timeOffset="80584.28">16087 10329 0,'21'-21'15,"-42"42"-15,42-84 0,-21 42 0,0 0 0,-21 21 31,-1 42-31,22-21 0,-21 21 16,0 22-16,21-22 0,0 22 0,-21-1 16,0-20-16,21 20 0,0 1 15,-21-1-15,-1-21 0,1 1 0,21 20 16,-21-20-16,21-1 0,0 0 16,-21-21-16,21 22 0,-21-22 0,21 0 15,0 0-15,0 0 0,0 1 16,21-22-1,0-22-15,0 22 0,-21-42 0,21 21 16,1 0-16</inkml:trace>
  <inkml:trace contextRef="#ctx0" brushRef="#br0" timeOffset="80795.39">16256 10351 0,'0'0'0,"0"-22"16,0 1-16,0 0 15,21 21 1,21 0-16,-20-21 16,20 21-16,-21 0 0,21 0 15,1 0-15,20 0 0,-20 0 0,-1 0 16,-21 0-16,21 0 0,-20 21 0,20 0 16,-42 0-16,0 1 0,0-1 15,0 0-15,0 0 0,0 0 16</inkml:trace>
  <inkml:trace contextRef="#ctx0" brushRef="#br0" timeOffset="80976.28">16214 10774 0,'0'0'0,"-43"21"0,22-21 0,0 21 16,0-21-16,0 0 0,21 21 16,0 1-1,21-22-15,21 0 0,-21 0 16,22 0-16,-22 0 0,42 0 15,-20 0-15,-1 0 0,21 0 0,-20-22 16,-1 22-16,22-21 0,-22 0 0,0 21 16,1-21-16,-1 0 0</inkml:trace>
  <inkml:trace contextRef="#ctx0" brushRef="#br0" timeOffset="81264.2">17420 10287 0,'21'-21'0,"-42"42"0,42-84 15,-21 41-15,0 1 0,0 0 16,0 0-16,0 0 0,0 0 0,-21 42 31,0 0-31,21 0 0,-21 0 16,0 22-16,21 20 0,-22-21 0,1 22 16,0-22-16,0 22 0,0 42 15,0-43-15,-1-21 0,1 22 16,0-22-16,0 1 0,21-22 15,0 21-15,-21-21 0,21 22 0,0-22 16,0 0-16,0 0 0,21 0 16,0-21-16,21 0 0,-20 0 15,20 0-15,-21 0 0,21 0 0,1-21 16,-1 0-16,0 0 0,22 0 0,-22-1 16</inkml:trace>
  <inkml:trace contextRef="#ctx0" brushRef="#br0" timeOffset="81664.49">17928 10647 0,'21'-42'0,"-42"84"0,42-106 0,-21 43 0,0 0 16,0 42 15,-21 0-31,0 1 0,0-1 0,0 0 16,-1 0-16,22 21 0,-21-20 0,0 20 16,0-21-16,21 21 0,0-20 15,-21-1-15,21 21 0,0-21 0,0 0 16,0 1-16,0-1 0,0 0 15,21 0-15,0 0 0,0-21 0,0 21 16,1-21-16,-1 0 0,21 0 0,22 0 16,-22 0-16,-21-21 0,21 21 15,1-21-15,-1 0 0,-21 0 0,22 0 16,-22-1-16,0-20 16,0 21-16,-21-21 0,0-1 0,0 1 15,0 0-15,0-1 0,0 1 0,0 0 16,-63-64-16,20 85 15,22-1-15,-21 22 0,21 0 16,-22 0-16,22 0 0,-21 22 0,21-1 16,-22 0-16,22 0 0,0 21 0,0-20 15,0 20-15,21 0 0,0-21 16,0 22-16,0 41 16,21-62-16,0-1 0,0 0 0,0 0 15,22-21-15,-1 21 0</inkml:trace>
  <inkml:trace contextRef="#ctx0" brushRef="#br0" timeOffset="82420.21">19198 10647 0,'0'0'16,"0"-21"-16,0 0 0,0-1 0,-42 1 15,21 0-15,-1 21 0,1 0 0,-21 0 16,21 21-16,0 0 0,-22 1 0,1-1 15,21 21-15,-22-21 0,1 22 16,21-1-16,-21-21 0,20 21 0,1 1 16,0-22-16,21 21 0,0-21 15,0 1-15,0 20 0,21 0 16,0-42-16,1 21 0,-1 1 16,21-22-16,-21 0 0,0 0 0,22 0 15,-22 0-15,0 0 0,21-22 0,-20 1 16,-1 0-16,0 21 0,0-21 15,0-21-15,0 20 0,22-41 16,-22 42-16,0-22 0,0 22 0,-21-21 16,0 21-16,0 0 0,21-1 0,-21 1 15,0 0-15,0 42 16,-21 0 0,21 1-16,-21-1 0,0 0 0,21 0 15,0 21-15,0-20 0,-21-1 0,21 21 16,0-21-16,0 0 0,0 1 15,0-1-15,21 21 0,21-21 16,-21-21-16,1 0 0,20 0 16,0 0-16,1 0 0,-1 0 15,0 0-15,1 0 0,-1 0 0,0-21 16,1 0-16,-1 0 0,-21 0 0,21-22 16,-20 22-16,20-21 0,-21-1 0,0 1 15,0 0-15,1-22 0,20-63 16,0 0-1,-42 64-15,21-1 0,1 1 0,-22-43 16,0 64-16,0-1 0,0 1 16,0 21-16,0 0 0,-22 42 15,1 0 1,0 21-16,0 1 0,0-1 0,0 21 16,-1 1-16,1-1 15,21 1-15,-21-1 0,21 1 0,-21-1 0,21 1 16,0-22-16,0 22 0,0-22 0,0 0 15,0 1-15,0-1 0,0 0 16,0-20-16,0-1 0,0 21 0,21-21 16,21 0-16,-20-21 15,20 0-15,-21 0 0,0 0 0,22 0 16,-22 0-16,0-21 0,21 21 16,1-21-16,-22 0 0,42-21 15,-42-1-15,1 22 0,-1-21 16,0 21-16</inkml:trace>
  <inkml:trace contextRef="#ctx0" brushRef="#br0" timeOffset="82648.08">19706 10308 0,'-21'0'0,"42"0"0,-42 21 0,21 1 15,21-1 1,21-21-16,-20 0 0,20 21 15,-21-21-15,21 0 0,1 0 0,-1 21 16,0-21-16,1 0 0,20 0 0,-20 0 16,-1 0-16,0 0 0,22 0 15,-22 0-15,-21 0 0,22 0 16,-1 0-16,-21 0 0</inkml:trace>
  <inkml:trace contextRef="#ctx0" brushRef="#br0" timeOffset="84908.83">17187 11896 0,'0'0'0,"21"-21"0,1-1 0,-22 1 0,0 0 16,21-21-16,-21 21 0,0-1 15,0 1-15,0 0 0,0 42 31,-21 0-31,21 22 0,-22-1 16,1 22-16,0-22 0,0 21 0,-21 1 16,-1 84-16,22-84 0,-21-1 15,21-21-15,-1 22 0,-20-22 16,21 1-16,0-1 0,0 0 16,-1-21-16,-20 22 0,0-1 0,21-21 15,21 0-15,-22-21 16,1 0-16,21-21 15,0 0-15,0 0 16,0 0-16,0 0 0,21-1 0,1-20 16,-1 0-16,-21 21 0,21-22 15,0 1-15,0 0 0,0 20 0,-21 1 16,0 0-16,22 21 0,-1 0 0,-21 21 16,0 0-16,21 22 0,-21-22 15,21 21-15,-21 1 0,21-1 16,-21 0-16,0 1 0,21-1 0,1-21 15,-1 21-15,0-20 0,0 20 0,0-21 16,0 0-16,1 0 16,20-21-16,0 0 0,1 0 0,-1 0 15,0 0-15,22 0 0,-22-21 0,22 0 16,-22 0-16,21-21 0,-20 20 0,20-20 16,-20 21-16,-22-21 0,21-1 15,-21 1-15,0 0 0,-21-22 0,0 22 16,0-22-16,0 1 0,0-1 15,0 1-15,-21-22 0,0 22 0,-21-1 16,21 22-16,-22-22 0,1 22 0,0 0 16,-1-1-16,-20 22 0,-1 0 0,-63 21 15,85 21-15,-22 0 16,22 0-16,-21 22 0,41-1 0,-20 22 16,21-1-16,0 22 0,21-22 15,0 1-15,0-1 0,0 1 16,0-22-16,63 64 0,-20-64 15,-1 1-15,0-22 0,1 0 0,20 0 16,1 0-16,-1 0 0,1 1 16,-1-22-16,1 0 0,-1 0 0,1 0 15,-22 0-15,21-22 0,64 1 16,-84 0-16,20 0 0,-20-21 0,20 20 16,-42 1-16,64-42 0,-64 20 15,0 22-15,0 0 16,-21-21-16,0 21 0,0-1 15,0 44 1,0-1-16,0 0 0,-21 0 16,0 21-16,0-20 0,21-1 0,-21 21 15,21-21-15,-21 22 0,21-22 0,0 21 16,0-21-16,0 0 0,0 22 0,0-22 16,0 0-16,21 0 0,0-21 15,0 21-15,0 1 0,0-22 0,22 0 16,-22 0-16,21 0 0,-21 0 0,22 0 15,-1-22-15,-21 1 0,22 0 16,-1 0-16,-21 0 0,0 0 16,0-1-16,22 1 0,-43-21 0,21 21 15,-21-22-15,21 1 0,-21 0 0,0-1 16,0 1-16,0 0 0,0-1 16,-21 1-16,0 0 0,0 21 0,-1-1 15,1 22-15,0 0 0,-64 0 16,64 0-16,-21 22 0,0 20 15,20-21-15,-20 21 0,0-20 0,21 20 16,-1 0-16,1 1 0,0-1 0,21 0 16,0-21-16,0 22 0,0-22 0,42 42 15,-20-41-15,20-1 16,0 0-16,-21 0 0,22-21 16,-1 0-16,0 0 0,1 0 0,-1 0 15,0 0-15,1 0 0,20-21 0,-42 0 16,22 0-16,-1-1 0,0 1 15,-20 0-15,20-42 0,0 41 16,-21-20-16,1 21 0,-1 0 0,0-22 16,-21 22-16,21 21 0,-21 21 31,0 1-31,-21-1 0,21 0 16,-21 21-16,21-21 0,0 1 15,0-1-15,0 0 0,0 0 16,0 0-16,0 0 15,21-21-15,0 0 16,0 0-16,22 0 0,-22 0 0,21 0 16,0 0-16,1-21 0,-22 21 0,21-21 15,1 0-15,-22 0 0,0 0 16,0-1-16,0 1 0,0-21 0,1 21 16,-1-22-16,-21 22 0,21-21 0,-21 21 15,21 0-15,-21-1 0,0 44 31,0-1-31,0 0 0,0 0 0,-21 21 16,0-20-16,21 20 0,-21-21 0,21 0 16,0 22-16,0-22 15,0 0-15,0 0 0,0 0 0,0 0 16,0 1-16,21-22 0,0 21 0,0-21 16,21 0-16,-20 0 0,20 0 0,0 0 15,1 0-15,-1 0 0,-21 0 16,21-21-16,-20-1 0,-1 1 0,0 0 15,0 0-15,0 0 0,0-22 16,-21 22-16,22-21 0,-22 0 0,42-170 31,-42 170-31,21-22 0,-21 22 0,21-1 16,-21 22-16,0 0 0,0 0 0,0 0 0,0 42 31,0 0-31,-21 21 0,0 1 16,21-1-16,-21 0 0,0 1 0,21 20 15,0-20-15,-43 41 0,43-41 16,0-1-16,0-21 0,0 21 16,0-20-16,0-1 0,0 0 0,0 0 15,0-42 17,0 0-17,0 0-15,0-1 0,0 1 16,21-21-16,1 21 0,41-43 15,-42 43-15,22-21 16,-22 21-16,21-1 0,0 22 0,1 0 16,-1 0-16,0 0 0,1 0 0,-22 0 15,21 22-15,1 20 0,-22-21 0,21 0 16,-21 22-16,0-22 0,1 21 16,-22 22-16,0-43 0,0 0 15,-22 21-15,1-21 0,-21 1 0,21-22 16,-22 21-16,1 0 0,0-21 15,-1 0-15,1 21 0,0-21 0,-1 0 16,1 0-16,0 0 0,21 0 16,-22 0-16,22 0 0,0 0 0,0 0 15,21-21 1,0 0-16,21 0 16,0-1-16,0 22 0,0-21 15,22 0-15</inkml:trace>
  <inkml:trace contextRef="#ctx0" brushRef="#br0" timeOffset="85163.68">21018 11875 0,'22'-43'0,"-44"86"0,65-107 16,-43 43-16,0 63 31,0-21-31,0 22 0,0-1 16,0 0-16,-21 1 0,21 20 0,-22-20 15,1 20-15,21-21 0,0 22 16,0-22-16,0 1 0,0-1 0,0 0 16,0 1-16,0-22 0,0 0 0,0 0 15,0 0-15,0 0 0,0 1 0,21-22 32,1 0-32,-22-22 15,21 22-15,-21-21 0</inkml:trace>
  <inkml:trace contextRef="#ctx0" brushRef="#br0" timeOffset="85527.48">21251 12340 0,'0'21'16,"0"1"-16,21-1 16,1-21-1,-1 0-15,0 0 0,0 0 0,0 0 16,22 0-16,-1 0 0,0 0 0,1 0 15,-1 0-15,0 0 0,-21-21 16,22 21-16,-43-22 0,21 1 16,-21 0-16,0 0 0,0 0 0,0 0 15,0-1-15,0 1 0,-21 0 0,0 0 16,-1 21-16,-20 0 0,21 0 16,-21 0-16,-1 21 0,1 0 0,0 22 15,-1-22-15,1 21 0,21 0 0,-22-20 16,22 20-16,0 0 0,0-21 15,21 22-15,0-22 0,0 21 16,0-21-16,0 1 0,42-1 0,-21 0 0,22 21 16,-1-42-16,0 0 0,1 21 15,-1-21-15,22 0 0,-22 0 16,0 0-16,22 0 0,-22-21 16,0 0-16,1 0 0,-22 21 0,21-21 15</inkml:trace>
  <inkml:trace contextRef="#ctx0" brushRef="#br0" timeOffset="86225.6">17865 13822 0,'0'0'0,"21"-21"15,0 0-15,0-1 0,0 1 0,-21 0 16,0 0-16,0 0 0,0 0 16,-21-1-16,0 22 15,0 0-15,0 0 0,-1 0 16,-20 0-16,0 22 0,-1-1 0,1 0 15,0 21-15,-22 1 0,1-1 16,20 21-16,-20 1 0,21-1 0,-1 1 16,22-1-16,0 1 0,0-1 0,21 1 15,0-1-15,0 1 0,0-22 16,0 22-16,42-22 0,-21 0 0,22-20 16,-1 20-16,0-21 0,22 0 0,-22 0 15,22-21-15,-22 0 0,21 0 16,-20 0-16,20 0 0,1 0 0,-22-21 15,22 0-15,-1 0 0,1 0 16,-22-22-16,21 22 0,-20-21 0,20-22 16,1 22-16</inkml:trace>
  <inkml:trace contextRef="#ctx0" brushRef="#br0" timeOffset="86680.34">18754 13949 0,'0'0'0,"21"-64"16,0 22-16,0-21 0,-21 20 15,0-20-15,0 42 0,0-1 16,0 44-1,0-1-15,-21 0 0,0 21 16,0 1-16,21 20 0,-22-21 16,22 1-16,-21 20 0,0 22 15,0-22-15,0-20 0,0-1 16,21 22-16,-22-22 0,1 0 0,0 1 16,21-22-16,-21 21 0,0-21 0,21 0 15,0 1-15,-43-1 16,43-42 15,0-22-31,0 22 0,0 0 16,22-21-16,-1-1 0,21 1 15,0 0-15,-20-1 0,41 1 0,-21 0 0,1-1 16,20 1-16,-20 21 16,20 0-16,-21-1 0,22 22 0,-22 0 15,64 0-15,-64 22 0,-20-1 16,-1 21-16,0-21 0,-21 22 15,0-22-15,0 21 0,0 0 0,0 1 16,-21-1-16,0-21 0,-1 22 0,1-22 16,-21 21-16,21-21 0,0 0 15,-1 1-15,1-1 0,0 0 16,0 0-16,42-42 31,0 0-31,22 21 0,-22-21 16,21-1-16,0-20 0</inkml:trace>
  <inkml:trace contextRef="#ctx0" brushRef="#br0" timeOffset="87156.86">20489 14118 0,'0'0'0,"0"-21"0,0 0 15,0 0-15,-21 0 0,0 21 0,0-22 16,0 1-16,-1 0 0,1 0 0,-21 21 15,-22 0-15,43 0 16,-42 21-16,20 0 0,1 0 16,0 22-16,-1-1 0,22-21 15,-21 22-15,0 20 0,20-21 0,-20 1 16,21-1-16,21 43 16,0-64-16,0 21 0,0-21 0,0 1 15,21-1-15,0 0 0,0-21 16,22 0-16,-22 0 0,21 0 15,1 0-15,-1 0 0,0 0 0,1-21 0,20-22 16,-21 22-16,1-21 0,-1 21 16,-21-22-16,22 1 0,-22 0 15,0 21-15,0-22 0,0 1 0,-21 0 16,0 20-16,0 1 0,0 0 0,0 0 16,-21 42-1,21 0 1,-21 0-16,0 1 0,21 20 0,-21-21 15,21 21-15,0 1 0,0-22 16,0 21-16,0 1 0,0-22 0,0 0 16,21 21-16,0-21 0,0 1 0,0-22 15,22 21-15,-22 0 0,0-21 0,21 0 16,-21 0-16,22 0 0,-22 0 16,21 0-16,43-42 15</inkml:trace>
  <inkml:trace contextRef="#ctx0" brushRef="#br0" timeOffset="87541.37">20976 14097 0,'0'0'0,"0"-63"31,21 63-31,-21-22 0,21 22 16,1 0-16,-1 0 0,0-21 0,0 21 15,0 0-15,22 0 0,-22 0 0,21 0 16,0 0-16,1 0 15,-1 21-15,0 1 0,1-1 0,-1 21 16,0-21-16,-20 22 0,20-1 0,-21 21 0,0-20 16,-21-1-16,0 0 15,0 22-15,0-22 0,-21 1 0,0-22 16,0 21-16,0-21 0,-43 22 16,43-22-16,-21 0 0,20-21 15,1 0-15,0 0 0,0 0 16,21-21-16,0 0 0,0-1 15,0 1-15,0 0 0,21-21 0,0-1 16,0 1-16,22 0 0,41-64 16,-41 64-16,20-22 0,-20 22 15,-1-1-15,21-20 0,-20 21 16,-1-1-16,0 22 0,1-21 0,-1 21 16,-21 21-16,0 0 0,1 0 15,-22 21-15</inkml:trace>
  <inkml:trace contextRef="#ctx0" brushRef="#br0" timeOffset="87951.49">17103 15261 0,'0'0'0,"-22"0"0,1 0 15,0 0-15,0 21 16,0 1-16,0-1 0,21 21 16,-22 0-16,22 22 0,-21-22 0,21 22 15,0-1-15,0 1 0,0-22 16,-21 22-16,21-1 0,-21 43 16,0-43-16,21-20 0,0-1 0,-21 0 15,-1 1-15,22-22 0,-21 0 0,21 0 16,0 0-16,0 1 0,0-44 15,0 1 1</inkml:trace>
  <inkml:trace contextRef="#ctx0" brushRef="#br0" timeOffset="88511.81">16870 15515 0,'0'0'0,"0"-42"0,21 0 0,-21 20 0,21-20 16,-21 0-16,21 21 0,0-22 15,1 22-15,20 0 0,0 0 0,1 0 16,41-22-16,-20 43 0,-22 0 16,22 0-16,-1 0 0,1 21 15,-22 1-15,21-1 0,-20 21 0,-1 0 16,-21 1-16,0-1 0,-21 0 16,0-20-16,0 20 0,0 0 0,-42-21 0,0 22 15,-1-22-15,1 0 0,-21 0 16,-1 0-16,1 1 0,-1-1 15,1 0-15,20-21 0,-20 21 0,20-21 16,1 0-16,21 0 0,-21 0 16,20 0-16,1 0 0,21-21 0,0 0 15,0 0-15,21-1 0,1 22 16,41-42-16,-21 42 0,-20 0 16,41 0-16,-21 0 0,1 0 15,20 21-15,1 0 0,-22 1 0,22-1 16,-1 0-16,-21 21 0,22-21 15,-22 22-15,1-1 0,-22 0 0,21-20 16,-21 20-16,-21 0 0,0 1 16,0-1-16,0 0 0,-21 1 0,-21-22 15,21 21-15,-85 0 0,63 1 16,-20-22-16,-1 0 0,22-21 16,-21 21-16,-1-21 0,22 0 0,-22 0 15,22 0-15,-22 0 0,22 0 0,0 0 16,-1-21-16,1 0 0,21 0 0,0 0 15,-22-1-15,43-20 0,-21 21 16,21 0-16,-21 0 0,21-1 16,0 1-16,21 0 0,0 21 15,1-21-15,-1 0 0,21 21 16,0-21-16,1-1 0,20 22 0</inkml:trace>
  <inkml:trace contextRef="#ctx0" brushRef="#br0" timeOffset="89743.37">18351 15706 0,'0'0'0,"0"21"15,0 0 1,-21 0-16,0 0 0,0 1 16,-21 20-16,20-21 0,1 21 0,0-20 15,0 20-15,0 0 0,0-21 0,-1 22 16,1-22-16,21 0 0,0 43 15,0-43-15,0 0 16,0 0-16,21-21 0,1 0 16,20 0-16,-21 0 0,0 0 0,22 0 15,-1 0-15,-21 0 0,21-21 0,1 0 16,-22 0-16,21-1 0,1-20 16,-22 0-16,-21 21 0,0-22 15,0 1-15,0 0 0,0 20 0,-21-20 16,-1 0-16,1 21 0,0-1 15,0 1-15,0 0 0,0 0 0,-1 21 16,1 0-16,0 0 0,0-21 0,42 21 47,0 0-47,22 0 0,-1 0 16,0 0-16,22 0 0,-22 0 0,22-21 15,-1 21-15,1-22 0,-1 22 16,1 0-16,-1 0 0,1-21 0,-1 21 15,1 0-15,-1 0 0,-21 0 0,43 43 16,-64-43-16,0 21 0,-21 0 16,0 0-16,0 21 0,-21-20 15,0-1-15,0 21 0,-21 0 16,20-20-16,1 20 0,0-21 0,0 21 0,-21-20 16,20 20-16,22-21 0,-21 0 15,21 0-15,-21 1 0,21-1 16,0 0-16,0 0 0,21-21 15,0 0-15,1 0 0,-1 0 16,0 0-16,21 0 0,-21 0 16,22-21-16,-1 0 0,-21 0 0,22 21 15,-1-22-15,-21-20 0,21 21 0,-20 0 16,-1-22-16,-21 22 0,0-21 0,0 21 16,0-22-16,-43-41 15,22 63-15,-21-22 0,21 22 16,-22-21-16,22 21 0,-21 21 0,0-22 15,20 22-15,1 0 0,0 0 16,0 0-16,0 0 0,21 22 16,21-22-1,0 21-15,21-21 0,1 0 0,-1 0 16,0 0-16,1 0 0,-1 0 16,22 0-16,-1 0 0,-21 0 0,22 0 15,42-43-15,-43 22 16,1 0-16,-22 0 0,22 0 0,-22 0 15,0-22-15,1 22 0,-1-21 0,-21-1 16,0 22-16,0-21 0,-21 0 16,22 20-16,-22 1 0,0 0 15,0 0-15,0 0 0,-22 21 16,1 0-16,0 0 0,-21 42 16,21 0-16,21-20 0,-22 20 15,1 0-15,0 22 0,0-22 0,0 0 16,21 1-16,-21 20 0,-1-20 0,22-1 15,0 21-15,0-20 0,-21 41 16,21-41-16,0 41 16,0-41-16,0-22 0,21 21 0,1-21 15,-1 1-15,21-1 0,0-21 0,-20 21 16,20-21-16,21 0 16,22 0-16,-43 0 0,22 0 15,-22-21-15,1 0 0,-22-1 0,21 1 16,0 0-16,-20-21 0,20-1 15,-21 22-15,0-21 0,0 0 0,-21-1 16,0-41-16,0 62 16,-21 22-16,0 0 15,-21 0-15,21 0 0,-1 22 16,1-1-16,0 0 0,0 21 16,0-21-16,0 1 0,21 20 0,0-21 0,0 0 15,0 0-15,0 1 0,21-1 16,0 0-16,0 0 0,21 0 15,-20-21-15,20 0 0,-21 21 0,21-21 16,22 0-16,-22 0 0,22 0 0,-22 0 16,22 0-16,-1 0 0,1 0 15,-1 0-15,1-21 0,-1 21 0</inkml:trace>
  <inkml:trace contextRef="#ctx0" brushRef="#br0" timeOffset="90575.26">21802 15854 0,'0'0'16,"0"-42"-16,0 20 0,0-20 0,0 0 0,0 21 15,-22-22-15,1 22 16,0 0-16,0 21 0,0 0 0,0 0 16,-1 0-16,1 0 0,-21 21 15,21 0-15,-64 64 16,43-43-16,21-21 0,-1 22 0,1-1 16,0 0-16,0 1 0,21-22 15,0 21-15,0-21 0,0 22 0,0-22 16,0 0-16,21 0 0,21 22 15,1-43-15,-22 0 0,0 0 16,21 0-16,-20 0 0,-1 0 16,21 0-16,-21-22 0,0 1 0,22 0 0,-22 0 15,0-21-15,0 20 0,0-20 16,1 0-16,-22-1 0,21 1 0,0 0 16,0-1-16,-21 22 0,0-21 15,0 21-15,0 0 0,0 42 31,0 0-31,-21 21 0,0-21 0,21 1 16,-21 20-16,21 0 0,0-21 0,0 22 16,0-1-16,0-21 0,0 22 0,21-22 15,0 0-15,0 0 0,21 0 16,-20 0-16,62 1 16,-41-22-16,-1 0 0,-21 0 0,21 0 15,-20 0-15,20 0 0,-21-22 16,21 1-16,-20 0 0,-1-21 0,0 21 0,0-22 15,0 1-15,22-85 16,-43 85-16,0-1 0,0 22 16,21 0-16,-21 0 0,-21 42 31,21 0-31,-22 0 0,22 0 16,-21 1-16,0 20 0,21-21 15,0 21-15,0-20 0,0 20 0,-21 21 16,0-41-16,21-1 0,0 0 15,0 0-15,0 0 0,0 0 16,-21-42 0,21 0-1,-22 0-15,22 0 16,0-22-16,0 22 0,0-21 16,0 0-16,0-1 0,22 1 15,20 0-15,-21-1 0,21 1 0,1 0 0,20-1 16,-20 22-16,20-21 0,1 21 15,-1-1-15,1 1 0,41 21 16,-62 0-16,-1 21 0,0 1 16,1-1-16,-22 21 0,-21 0 0,0 1 15,21-1-15,-21 0 0,0 22 0,0-22 16,0 1-16,-21-1 0,0 0 16,-22 43-16,22-64 0,0 0 15,0 0-15,0 1 0,0-1 16,-1 0-16,1 0 0,0-21 0,0 0 15,0 21-15,0-21 0,-22 0 0,22 0 16</inkml:trace>
  <inkml:trace contextRef="#ctx0" brushRef="#br0" timeOffset="91421.78">18055 17314 0,'21'0'0,"0"0"0,1 0 16,-1-21-16,0 21 0,0-21 0,0 0 15,0 21-15,1-21 0,-1 0 16,0-1-16,-21 1 0,0 0 16,0 0-16,0-21 0,-21 20 0,0 1 15,-1 0-15,-20 0 0,21 0 16,-21 0-16,20-1 0,-20 22 0,0 0 0,21 0 16,-22 0-16,22 0 15,0 22-15,0-1 0,0 0 0,21 0 16,0 0-16,0 22 0,0-1 0,21-21 15,0 21-15,0 1 0,21-1 16,-20-21-16,62 64 0,-41-22 16,-1-20-16,0-1 0,-21 0 15,22 1-15,-22-1 0,0 0 0,-21 1 16,0-22-16,0 21 0,-21-21 0,0 1 16,-22-1-16,-62 21 15,41-21-15,1-21 0,-22 0 16,21 0-16,-20 0 0,-1 0 15,0-21-15,22 0 0,-22-21 0,22 20 16,-1-20-16,1 0 0,20-1 0,-20 1 16,21-21-16,20 20 0,-20-20 15,21-1-15,0 1 0,21 20 0,0-20 16,0 21-16,0-22 0,21 22 16,0 21-16,0-1 0,0 1 0,22 21 15,-1 21-15,0 1 0,-20 20 16,-1 0-16,0 1 0,21-1 15,-21 21-15,1 1 0,-22-1 0,21 1 16,0-22-16,0 22 0,0-1 16,0-20-16,-21-1 0,43 0 15,-22 1-15,21 20 0,1-42 16,-22 0-16,21-21 0,0 0 16,1 0-16,-1 0 0,-21 0 0,22-21 15,-1 0-15,-21 0 0,21 0 16</inkml:trace>
  <inkml:trace contextRef="#ctx0" brushRef="#br0" timeOffset="91669.37">18542 16955 0,'21'-43'16,"-42"86"-16,84-128 0,-63 43 0,22 20 16,-22 1-16,21 21 0,-21 21 15,0 22-15,0-1 16,0 0-16,0 22 0,-21-22 0,21 22 15,-22-1-15,22-20 0,0 20 0,0 1 16,-21-22-16,21 21 0,-21-20 16,0-1-16,21 43 0,0-43 15,0-21-15,-21 22 0,21-22 16,0 0-16,0 0 0,21-21 31,0-21-31,-21 0 16</inkml:trace>
  <inkml:trace contextRef="#ctx0" brushRef="#br0" timeOffset="91857.26">18309 17357 0,'21'0'16,"0"0"-16,1 0 0,-1 0 0,0 0 15,21 0-15,-21 0 0,22 0 16,-22 0-16,21 0 0,1 0 0,-1 0 15,0-21-15,1 21 0,-1 0 16,-21 0-16,21 0 0,1-22 0,-22 22 16,21-21-16,-21 21 0,22 0 15</inkml:trace>
  <inkml:trace contextRef="#ctx0" brushRef="#br0" timeOffset="92284.02">19135 17526 0,'0'0'16,"-22"0"-16,1 0 0,21-21 15,0 0-15,0 0 16,0-1-16,0 1 0,21 0 0,1 0 16,-1 0-16,0 0 0,0-1 15,21 1-15,-20 21 0,20-21 16,0 21-16,-21 0 0,22 0 0,-1 0 15,-21 21-15,43 22 0,-43-1 16,0 0-16,0 1 0,0-1 16,-21 0-16,0 1 0,0-1 0,0 0 15,0 1-15,-21-1 0,0 0 16,0-21-16,0 1 0,21-1 16,-21 0-16,21 0 0,-22-21 0,22-21 31,0 0-31,0 0 0,0-1 15,0 1-15,0 0 0,0-21 16,22-1-16,-22 22 0,21-21 0,0 0 16,21-1-16,-21 1 0,1 21 15,20-22-15,-21 22 0,21 0 0,64-21 16,-85 42-16,1-21 16,20 21-16,-21 0 0,0 0 15,0 0-15</inkml:trace>
  <inkml:trace contextRef="#ctx0" brushRef="#br0" timeOffset="92499.89">20383 17336 0,'0'0'0,"22"0"0,-1 21 0,-21 0 15,0 0 1,0 0-16,0 0 0,0 1 0,0 20 16,0-21-16,0 21 0,0-20 15,-21 20-15,-1-21 0,22 0 0,-21 0 16,21 22-16,0-22 0,0 0 0,-21 0 15,21 0-15,0 1 16,0-44 15,21 1-31,-21 0 16</inkml:trace>
  <inkml:trace contextRef="#ctx0" brushRef="#br0" timeOffset="92831.7">20489 17187 0,'0'0'16,"0"-21"-16,-21 0 0,0 21 0,0 0 16,0 0-16,-1 0 0,1 0 15,0 21-15,21 0 16,-21 1-16,21-1 0,0 0 16,21 0-16,0-21 0,0 0 15,1 0-15,20 0 16,-21 0-16,0 0 0,22 0 0,-22 0 0,0-21 15,21 0-15,-21 21 0,1-21 16,-22-1-16,0 1 0,0 0 16,0-21-16,0 21 0,0-1 0,-22-20 15,1 21-15,-21 0 0,21 21 0,0-21 16,-1 21-16,-20 0 0,21 0 16,0 21-16,0-21 0,-1 21 0,1 21 15,0-21-15,21 22 0,-21-22 16,21 21-16,0-21 0,0 22 0,0-1 15,0-21-15,0 22 0,21-22 0,0 0 16,0 0-16</inkml:trace>
  <inkml:trace contextRef="#ctx0" brushRef="#br0" timeOffset="93311.43">21082 17357 0,'0'21'31,"-21"0"-31,21 0 0,-21 0 16,-1 22-16,22-22 0,0 42 15,-21-20-15,0-1 0,21-21 16,-21 0-16,21 22 0,0-22 16,-21 0-16,21 0 0,0 0 0,-21-21 15,21 22-15,0-44 31,0 1-31,0 0 16,0 0-16,0-21 0,0-1 16,21 22-16,0-21 0,0-1 15,0 1-15,0 0 0,22-1 0,-1 1 16,0 0-16,1-1 0,-1 22 16,0 0-16,1 21 0,-1 0 0,0 0 15,1 0-15,41 42 16,-62 1-16,-1-22 0,0 21 15,0 1-15,-21-1 0,21 0 16,-21 1-16,0-1 0,0 0 0,0-21 16,-21 22-16,0-1 0,-21 0 15,42-20-15,-22-1 0,1 0 16,0 0-16,0 0 16,21-42 15,0 0-31,21 21 0,0-21 15</inkml:trace>
  <inkml:trace contextRef="#ctx0" brushRef="#br0" timeOffset="94147.95">22310 17484 0,'21'-21'0,"-42"42"0,84-64 0,-42 22 15,0 0-15,1 0 0,-1 0 0,0 0 16,-21-1-16,0 1 0,0 0 0,0 0 15,0 0-15,0 0 0,-21 21 16,0 0-16,-1 0 0,1 0 16,0 0-16,-21 21 0,21 0 15,-1 0-15,-20 0 0,21 0 0,-21 22 16,20-22-16,-20 21 0,21 1 16,0-22-16,21 21 0,0-21 15,0 22-15,0-22 0,0 0 0,0 21 16,21-21-16,0 1 15,21-22-15,-20 0 0,-1 0 0,0 0 16,0 0-16,21 0 0,-20-22 0,-1 1 16,21 0-16,-21 0 0,0 0 15,1-22-15,-1 22 0,0-21 16,0 21-16,-21-22 0,21 22 0,-21 0 16,21 0-16,-21 0 0,0 0 15,0 42 16,-21-21-31,0 21 0,21 0 16,-21 21-16,0-20 0,0 20 0,21 0 16,-22 1-16,1-1 0,0 0 15,21 22-15,-21-22 0,0 22 0,21-1 16,-21 1-16,21-1 0,0 22 16,0-22-16,0 22 0,0 0 0,0-1 15,0 1-15,0 0 0,0-1 16,21 86-16,-21-86 0,0 1 15,-21-85 1,-1 0 0,-20 0-16,21 0 0,0 0 15,-22 0-15,1 0 0,21 0 0,-21 0 16,-1 0-16,1 0 0,0 0 0,-1 0 16,1 0-16,0 0 0,-1 0 0,1 0 15,0 0-15,-1 0 0,22 0 0,-21 0 16,21 0-16,-1 0 0,1 0 0,0 0 15,0 0-15,21-85 16,21-21-16,0 1 0,22-1 16,-1 0-16,21 0 0,1 0 15,-1 22-15,22-22 0,-21 42 0,20-20 16,1 20-16,-22 22 0,22-1 16,0 1-16,-1 0 0,-20 21 15,21 21-15,-22-22 0,1 22 0,-22 0 16,64 0-16,-64 0 15,-21 0-15,0 0 0,1 0 0,-1 0 16,-21-21-16</inkml:trace>
  <inkml:trace contextRef="#ctx0" brushRef="#br0" timeOffset="94316.85">23431 17886 0,'0'0'16,"0"21"-16,22-21 0,-22 21 16,0 0-1,-22-21 1,1 0-16,0 0 0,21-21 15,-21 21-15</inkml:trace>
  <inkml:trace contextRef="#ctx0" brushRef="#br0" timeOffset="-51532.53">12255 9589 0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5:38:40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5376 0,'0'0'0,"0"-21"16,-21 0-16,0 0 0,21 0 15,-21 0-15,21-1 16,0 1-16,-21 21 0,21 21 31,0 1-31,0 20 0,0 0 16,0 1-16,0 20 0,21 1 16,-21-1-16,0 1 0,21-1 0,-21 1 15,21-1-15,-21 1 0,0-22 0,0 21 16,0-20-16,0-1 0,0-21 15,0 22-15,0-22 0,0 0 0,0 0 16,0 0-16,0 0 0,-21-42 31,21 0-15,-21 0-16,21-21 16,0 20-16,0 1 0,0-21 0,0 0 15,0 20-15,0-20 0,0 0 16,0 21-16,21-22 0,21 22 0,-21 0 15,22 0-15,-1 21 0,0 0 16,1 0-16,20 0 0,-20 0 0,-1 21 16,21 0-16,-41 0 0,20 0 15,-21 1-15,-21 20 0,0-21 0,-21 0 16,-21 0-16,-1 22 0,1-22 16,0 0-16,-22 0 0,22 0 15,-1-21-15,1 22 0,0-1 0,-22-21 16,43 0-16,0 0 0,21-21 31,42-1-15,-21 1-16,1 0 0,20 0 15,-21 0-15</inkml:trace>
  <inkml:trace contextRef="#ctx0" brushRef="#br0" timeOffset="546.71">4911 5779 0,'21'0'0,"-42"0"0,42 21 0,-21 0 15,0 0-15,0 21 0,0-20 16,-21-1-16,-1 21 0,22-21 16,-21 22-16,21-22 0,-21 0 0,21 21 15,0-21-15,0 1 0,0-1 16,0 0-16,21-21 16,0 0-16,1 0 0,-1 0 15,21 0-15,-21 0 0,22 0 0,-22-21 16,21 0-16,0-1 0,-20 1 0,20-21 15,0 21-15,-21 0 0,1-22 16,20-20-16,-42 42 0,0-22 16,0 22-16,0 0 15,-21 42 1,21 0-16,-21 0 0,21 1 16,0 20-16,0 0 0,0 1 15,0-1-15,0 0 0,0 1 0,0 20 16,0 1-16,0-1 0,0 1 15,0 20-15,21-20 0,0 20 0,0-20 16,-21 21-16,0-22 0,21 22 0,-21-22 16,0 22-16,0-22 0,0 22 15,0-21-15,0-1 0,-21 1 16,0-22-16,0 21 0,-22-20 0,22-1 0,-21-21 16,21 22-16,-22-43 0,-20 21 15,21-21-15,-1-21 0,22 21 16,-21-43-16,-1 22 0,22-21 15,0-22-15,0 22 0,0-43 16,0 22-16,-1-1 0,1-20 0,21 20 16,0-84-16,0 63 0,0 22 15,0-22-15,0 22 0,21-1 16,1 1-16,-1-1 0,21 1 0,0-1 16,1 22-16,-1-22 0,0 22 0,1-22 15</inkml:trace>
  <inkml:trace contextRef="#ctx0" brushRef="#br0" timeOffset="792.96">5651 5419 0,'0'-21'0,"0"42"0,0-21 16,0 21 0,-21 0-16,0 21 0,21 1 15,-21 20-15,0-20 0,0 20 0,21 1 16,-22-1-16,1 1 0,0-22 15,0 0-15,21 22 0,-21-22 0,0-21 16,21 43-16,0-43 0,0 0 16,0 0-16,42-21 15,-21 0 1,0 0-16,0 0 16,22-21-16,-22 0 0,21 0 0,-21 0 15</inkml:trace>
  <inkml:trace contextRef="#ctx0" brushRef="#br0" timeOffset="1126.96">5757 6033 0,'0'21'0,"21"-21"0,1 0 16,-1 0-16,0 0 0,0 0 16,0 0-16,0 0 0,22 0 0,-22 0 15,0-21-15,0 21 0,0-22 0,1 22 16,-1-21-16,0 0 0,0 0 15,-21 0-15,0 0 16,0-1-16,-21 22 16,0 0-16,-22 0 0,22 0 15,-21 22-15,-22 20 0,43-21 16,-21 0-16,21 0 0,0 22 16,21-22-16,0 0 0,0 0 0,0 0 15,0 1-15,21-22 0,0 0 16,0 21-16,0-21 0,0 0 15,1 0-15,20 0 0,-21 0 0,21 0 16,-20 0-16,20-21 0,-21 21 16,0-22-16,0 1 0,1 21 15,-1-21-15,-21 0 0</inkml:trace>
  <inkml:trace contextRef="#ctx0" brushRef="#br0" timeOffset="1298.85">5440 5715 0,'0'0'0,"-43"0"16,22 0-16,-21 0 0,21 0 16,42 0-1,0 0 1,21 0-16,1 0 0,-1 0 16,22 0-16,-1 0 0,1 0 15,-1-21-15,22 21 0</inkml:trace>
  <inkml:trace contextRef="#ctx0" brushRef="#br0" timeOffset="1763.03">7302 5503 0,'0'22'0,"0"-44"0,0 86 0,0-1 16,-21-41-16,21 20 0,-21 43 15,21-43-15,0 0 16,-21 22-16,0-22 0,21 0 16,0-20-16,0-1 0,-21 21 0,21-21 15,-22 0-15,22 1 16,-21-1-16,0-21 0,0 0 16,21-21 15,0-1-31,21 1 0,0 0 0,0 0 15,1 0-15,-1 0 0,21-1 0,-21 1 16,0 0-16,22 0 16,-1 21-16,-21 0 0,22 0 0,-1 0 15,-21 0-15,21 0 0,-20 0 16,-1 21-16,0 0 0,0 22 16,-21-22-16,0 0 0,0 0 0,-21 0 15,0 0-15,-22 1 0,22-1 16,-21-21-16,0 21 0,-1 0 0,1 0 15,0-21-15,20 21 0,-20-21 0,21 0 16,0 22-16,0-22 0,-1 0 16,44-22-1,-1 22-15,21-21 0,-21 0 16</inkml:trace>
  <inkml:trace contextRef="#ctx0" brushRef="#br0" timeOffset="1971.91">8191 5969 0,'0'0'16,"22"21"-16,-1-21 16,0 0-16,0 0 0,0 0 15,0 0-15,1 21 0,41-21 16,-42 0-16,0 0 15,1 0-15,-1 0 0,0 0 0</inkml:trace>
  <inkml:trace contextRef="#ctx0" brushRef="#br0" timeOffset="2135.82">8255 6117 0,'0'0'0,"-21"0"0,0 21 15,21 1-15,21-22 16,0 0-1,-21 21-15,21-21 0,0 0 0,0 0 16,1 0-16,20 0 0,-21 0 16,0 0-16,0 0 0,1-21 15,-1 21-15,0-22 0,42 1 16</inkml:trace>
  <inkml:trace contextRef="#ctx0" brushRef="#br0" timeOffset="3427.08">9419 6054 0,'-21'-21'15,"42"42"-15,-42-64 0,0 22 0,21 0 0,0 0 16,0 0-16,0 0 16,0 42-1,0 0 1,0 21-16,0-21 0,0 1 0,0 20 16,0 0-16,0-21 0,0 22 0,0-1 15,0 0-15,0-20 0,0 20 16,0-21-16,0 21 0,0-20 15,0-1-15,0 0 0,0 0 16,0-42 0,0 0-1,0 0-15,0-1 0,21 1 0,-21 0 16,21 0-16,0-21 0,0 20 16,-21-20-16,22 21 0,-1-21 0,0 20 15,0-20-15,-21 21 0,21 0 16,0 0-16,1-1 0,-1 22 15,-21 22-15,21-22 16,-21 21-16,0 0 0,0 21 16,0-21-16,21 1 0,-21 20 15,0-21-15,21 21 0,-21-20 0,0 20 16,0-21-16,21 0 0,1 22 0,-1-22 16,0 0-16,0 0 0,21 21 15,-20-20-15,20-22 0,-21 0 16,21 0-16,-20 0 0,20 0 0,0 0 15,1-22-15,-1 1 0,-21 0 16,21 0-16,1 0 0,-22-22 0,64-41 16,-64 41-16,-21 1 15,0 21-15,21-21 0,-21-1 16,0 22-16,0-21 0,0 21 0,0-1 16,-21 22-1,0 22 1,21-1-16,-22 0 0,1 0 15,21 21-15,0-20 0,0 20 16,0-21-16,0 0 0,0 22 0,0-22 16,0 21-16,0-21 0,0 0 0,0 1 15,0-1-15,0 0 0,21 0 16,1-21-16,-1 21 16,0-21-16,0 0 0,0 0 0,43-42 15,-22 42-15,-21-21 16,22-22-16,-22 22 0,0 0 0,0-21 15,21 21-15,-20-22 0,-1 22 16,0-21-16,0 21 0,0-22 16,22 1-16,-43 21 0,21 0 15,0 21-15,-21 21 16,0 0-16,0 0 16,0 0-16,0 0 0,0 1 0,-21 20 15,21-21-15,-21 0 0,21 0 0,-22 1 16,22-1-16,0 0 15,0 0-15,0 0 0,0 0 0,0 1 0,22-22 16,-1 21-16,0-21 16,0 0-16,0 0 0,22 0 0,-22 0 15,21 0-15,43-43 16,-64 22-16,21 0 0,-21 0 0,43-21 16,-43 20-16,0 1 15,0 0-15,-21 0 0,0 0 0,0 0 16,-21 42 15,21 0-31,-21 0 16,21 0-16,0 0 15,21-21 1,0 0-16,1 0 16,20 0-16,0 0 15,-21 0-15,1 0 0,-1-21 16,21 21-16,-21-21 0,0 21 0,1-21 15,-1 0-15,0-22 0,-21 22 16,0 0-16,0 0 0,0 0 16,0 0-16,0-1 0,-21 1 0,0 0 15,-1 0-15,1 21 0,0 0 16,0 0 0,0 0-16,21-21 15</inkml:trace>
  <inkml:trace contextRef="#ctx0" brushRef="#br0" timeOffset="4600.39">12869 5525 0,'0'0'0,"0"-22"0,0 1 0,0 0 16,0 0-16,0-21 0,0 20 0,0 1 15,0 0-15,0 0 0,-21 21 16,0 0-16,21 21 15,0 21-15,0 1 0,-21-1 16,21 22-16,0-1 0,-21 1 0,21-1 16,0 1-16,0-1 0,0 1 0,0-22 15,0 21-15,0-20 0,0-1 16,-22 0-16,22-20 0,0 20 16,0-21-16,0 0 0,0 0 0,0 1 15,0-1-15,0 0 16,-21-21-1,21-21 1,0 0-16,-21 21 0,21-22 16,0 1-16,0 0 0,0-21 0,0 21 15,0-1-15,0-20 0,0 0 0,21-1 16,0 22-16,1-21 0,20 0 16,0 20-16,1-20 0,-1 21 0,21 21 15,1 0-15,-22 0 0,22 0 16,-22 0-16,0 21 0,1 21 15,-1-20-15,-21 20 0,0-21 0,-21 0 16,0 22-16,0-22 0,-21 0 0,0 21 16,-21-21-16,-1 1 0,1-22 15,0 21-15,-1 0 0,1 0 0,0-21 16,-1 0-16,22 0 0,0 0 0,0 0 16,21-21-1,21 0-15,21 21 0,-20-21 16,20-1-16,-21-20 0,21 21 0,1 0 15,-1-22-15,0 22 0,1 0 16,-1-21-16,0 21 0,-20-1 16,20 1-16,0 21 0,-21 0 0,1 0 15,-1 0-15,0 0 0,0 21 16,-21 1-16,0 20 0,0-21 0,0 21 16,0-20-16,0-1 0,0 21 0,0-21 15,0 0-15,0 22 0,0-22 16,0 0-16,0 0 0,21 0 15,0-21-15,1 0 0,-1 0 16,0 0-16,21 0 16,-21-21-16,1 0 0,-1 0 0,21 0 15,-21 0-15,0-1 0,1 1 0,20-21 16,-21 21-16,0-22 16,-21 22-16,21-21 0,1 21 0,-1 0 15,-21-1-15,0 1 0,0 42 16,0 1-1,0 20-15,0-21 0,0 0 16,0 22-16,-21-22 0,-1 21 0,22-21 16,-21 22-16,21-1 0,0 0 15,-21 1-15,21-1 0,0 21 0,0 1 16,0-1-16,0 1 0,0-1 16,0 1-16,0-1 0,0 1 0,0 21 15,0-22-15,-21-21 0,21 22 16,0-1-16,-21 1 0,0-1 0,-22 64 15,22-84-15,0-1 16,0-21-16,-22 22 0,22-43 0,0 21 16,0-21-16,0 0 0,0 0 15,-1 0-15,1-21 0,21-22 16,-21 22-16,0-64 0,0 22 16,21 21-16,0-22 0,0 1 15,0-22-15,0 21 0,0 1 0,0-22 16,21 1-16,0 20 0,0-21 0,22 1 15,-22-1-15,21 22 0,-21-1 16,22 1-16,-1-1 0</inkml:trace>
  <inkml:trace contextRef="#ctx0" brushRef="#br0" timeOffset="4859.26">14584 5398 0,'0'0'16,"0"-22"-16,0 44 15,-21 20 1,-1-21-16,1 21 0,0 1 16,21-1-16,-21 0 0,0 22 0,21-1 15,0 1-15,-21-22 0,-1 22 0,1 42 16,21-64-16,-21 0 16,21 1-16,0-22 0,0 21 15,-21-21-15,21 0 0,0 1 0,0-1 16,21-21 15,0 0-31,0-21 0,1-1 0,-1 1 16,0 21-16</inkml:trace>
  <inkml:trace contextRef="#ctx0" brushRef="#br0" timeOffset="5215.05">14690 6033 0,'0'0'0,"21"0"0,-21 21 0,21-21 15,0 0-15,-21 21 16,21-21-16,0 0 0,1 0 16,-1 0-16,0 0 0,0 0 15,0 0-15,0-21 0,1 21 0,-1-21 16,0-1-16,0 22 0,0-21 16,-21 0-16,0 0 15,0 0-15,0 0 0,-21 21 16,0 0-16,0 0 15,-22 21-15,22 0 0,0 0 0,-21 0 16,21 22-16,-1-22 0,1 0 16,21 21-16,0-21 0,0 1 15,0 20-15,0-21 0,0 0 0,0 0 16,21 1-16,1-22 0,-1 21 0,0 0 16,0-21-16,0 0 0,22 0 15,-22 0-15,21 0 0,0 0 0,-20 0 16,20 0-16,0 0 0,-21-21 0,22 0 15,-22-1-15,0 1 0,0 21 16</inkml:trace>
  <inkml:trace contextRef="#ctx0" brushRef="#br0" timeOffset="5423.93">14393 5757 0,'0'0'15,"-42"0"-15,21 0 0,-22 0 16,65 22 0,-1-22-16,0 0 0,0 0 0,21 0 15,1 0-15,-1 0 0,0 0 0,22 0 16,-22 0-16,64 0 16,-64 0-16,22 0 0,63 0 15,-85 0-15</inkml:trace>
  <inkml:trace contextRef="#ctx0" brushRef="#br0" timeOffset="5703.77">16404 5440 0,'0'0'15,"0"-21"-15,-21 21 0,0 0 0,0 0 16,-1 0-16,1 0 0,0 21 0,0 0 15,0 0-15,0 22 0,-1-1 16,1-21-16,0 21 0,0 22 16,0-22-16,0 1 0,-1-1 0,22 0 15,0 1-15,-21-22 0,21 21 0,0 0 16,0-20-16,0-1 0,0 0 16,0 0-16,0 0 0,0 0 0,21 1 15,1-22-15,20 21 0,-21-21 0,21 0 16,-20 0-16,20 0 0,0 0 15,1 0-15</inkml:trace>
  <inkml:trace contextRef="#ctx0" brushRef="#br0" timeOffset="5978.61">16933 5482 0,'0'-21'0,"0"42"0,21-84 0,-21 42 16,22 21-16,-1-22 0,-21 1 15,21 21-15,0 0 0,0 0 16,0 21-16,1 1 0,20 41 16,-42-42-16,21 22 0,0-1 15,-21 0-15,21 1 0,-21-1 16,0 0-16,0 22 0,0-22 0,0 0 16,0 1-16,0-1 0,-21-21 0,0 43 15,0-22-15,0-21 0,0 0 16,-1 1-16,1-1 0,0-21 15,0 21-15,0 0 0,0-21 16</inkml:trace>
  <inkml:trace contextRef="#ctx0" brushRef="#br0" timeOffset="6182.5">18034 5821 0,'-21'0'15,"0"0"1,21 21-16,0 0 16,-22-21-16,22 21 0,-21-21 15,0 22-15</inkml:trace>
  <inkml:trace contextRef="#ctx0" brushRef="#br0" timeOffset="6890.09">5715 8001 0,'0'0'0,"0"21"0,21 22 16,-21-1-16,21 0 0,-21 1 0,21-1 16,-21 0-16,0 1 15,0-22-15,0 21 0,0-21 0,0 22 16,0-22-16,0 0 0,0 0 0,0 0 15,-21-21 1,0 0 0,0-21-16,21 0 15,0 0-15,0 0 0,0-22 0,0 22 16</inkml:trace>
  <inkml:trace contextRef="#ctx0" brushRef="#br0" timeOffset="7459.77">6223 7895 0,'0'21'0,"0"1"16,0-1-16,0 0 0,0 21 16,0-21-16,0 22 0,0-1 0,0 0 15,21 1-15,-21-1 0,0-21 0,0 22 16,0-1-16,0-21 0,0 0 0,0 22 15,0-22-15,-21 0 0,21 0 16,0 0-16,-21-21 16,21-21-1,0 0 1,0 0-16,0-22 0,21 22 16,-21 0-16,21-21 0,0-1 15,0 1-15,43-43 0,-43 22 16,21 21-16,1 20 0,-1-20 15,-21 42-15,22-21 0,-1 21 0,0 0 16,-21 21-16,43 43 16,-22-22-16,-21 0 0,1 1 0,-22-1 15,0 0-15,0 43 16,0-64-16,0 21 0,0-20 0,-22 20 16,22-21-16,-21 0 0,0-21 0,21 21 15,-21-21-15,42-21 16,0 0-1,0 21-15,1-21 0,-1 0 0</inkml:trace>
  <inkml:trace contextRef="#ctx0" brushRef="#br0" timeOffset="7687.63">7260 7726 0,'0'0'0,"0"-21"31,0 42-31,0 0 0,0 0 0,0 22 15,-21-1-15,21 0 0,-21 22 16,21-22-16,0 22 0,0-22 16,0 21-16,0-20 0,0 41 15,0-62-15,0 20 0,0-21 0,21 0 16,0 0-16,0 1 0,0-22 16,1 0-16,-1 0 0,0 0 0,0 0 15,0 0-15,0-22 0,1 1 16</inkml:trace>
  <inkml:trace contextRef="#ctx0" brushRef="#br0" timeOffset="7868.53">7260 7980 0,'0'0'0,"21"0"0,-21-21 0,21 21 15,1 0-15,-1-21 0,21 21 16,-21 0-16,0-22 0,1 22 15,20-21-15,-21 21 0,43-21 16,-22 0-16,-21 0 0,0 21 0,0-21 16,1-1-16,-22 1 0</inkml:trace>
  <inkml:trace contextRef="#ctx0" brushRef="#br0" timeOffset="8043.43">6223 7620 0,'0'0'0,"-21"0"0,-22 0 0,22 0 16,0 21-16,0-21 0,42 0 31,0 0-15,0 0-16,22 0 0,-22 0 0,21-21 15</inkml:trace>
  <inkml:trace contextRef="#ctx0" brushRef="#br0" timeOffset="8679.07">9292 8382 0,'-21'0'0,"42"-21"31,0 0-31,0 0 16,1-1-16,-22 1 0,21 0 0,0 0 15,-21-21-15,21 20 0,-21-20 16,0 0-16,0 21 0,0-22 16,0 1-16,0 0 0,-21-43 0,0 64 15,-22 0-15,22-1 0,0 1 16,-21 21-16,21 0 0,-22 0 0,1 21 16,0 1-16,-1 20 0,1 0 15,0 1-15,-1-1 0,1 0 16,21 22-16,0-22 0,21 22 0,0 63 15,0-85-15,21-21 16,0 0-16,21 0 0,-21 1 16,22-22-16,-22 0 0,21 0 0,1 0 15,-22 0-15,21 0 0,-21 0 0,22-22 16,41-41-16,-63 42 16,1 0-16,-1-1 0,0-20 15,-21 21-15,0-21 0,0 20 0,21 1 16,-21-21-1,0 63 1,0 21-16,0-20 0,0-1 0,0 21 16,0-21-16,0 22 0,0-22 0,0 0 15,0 21-15,0-21 0,0 1 16,21-1-16,0-21 0,1 21 16,-1-21-16,0 0 0,0 0 0,0 0 15,0 0-15,22 0 0,-22 0 0</inkml:trace>
  <inkml:trace contextRef="#ctx0" brushRef="#br0" timeOffset="8875.95">10181 8086 0,'21'0'16,"0"0"-1,1 21 1,-1-21-16,0 0 0,0 0 15,0 0-15,0 0 0,1 0 16,-1 0-16,0 0 0,0 0 0,-21 21 31</inkml:trace>
  <inkml:trace contextRef="#ctx0" brushRef="#br0" timeOffset="9000.87">10160 8297 0,'0'0'0,"0"22"16,0-1-16,0 0 0,21-21 31,0 0-31,0 0 0,1 0 16,-1 0-16,0 0 0,21-21 0,1 0 15,-1 21-15</inkml:trace>
  <inkml:trace contextRef="#ctx0" brushRef="#br0" timeOffset="10263.16">11874 8107 0,'0'0'0,"0"-21"16,0 0-16,0-1 0,0 1 15,0 0-15,0 0 0,0 0 0,-21 21 16,0 0 0,0 0-16,0 0 0,0 21 0,21 21 15,0-21-15,-22 22 0,22-22 16,0 21-16,0 1 0,0-1 16,0 0-16,0 22 0,0-22 15,0-21-15,0 0 0,0 1 16,0-1-16,0 0 0,22-42 47,-1 0-47,0-1 0,0 1 15,0-21-15,0 21 0,1-22 0,-1 1 16,0 0-16,0 21 0,0-22 0,22 1 16,-22 0-16,0-1 0,0 1 15,0 21-15,0 0 0,22 21 16,-22 0-16,-21 21 0,21 0 15,-21 0-15,21 21 0,-21-20 0,21 20 16,-21 0-16,0 1 0,0-1 16,22 21-16,-1-20 0,-21-22 15,21 0-15,-21 21 0,21-42 0,0 22 16,0-1-16,1-21 0,-1 0 16,21 0-16,0 0 0,-20 0 15,-1 0-15,21 0 0,0-21 0,-20-1 16,20 1-16,0 0 15,-21-21-15,1 21 0,20-22 0,-21 1 0,-21 21 16,21-22-16,-21-41 16,0 41-16,0 1 0,0 21 0,0 0 15,0 0-15,-21 21 16,0 21-16,21 0 16,-21 21-16,0-21 0,21 22 0,0-1 15,-22 0-15,22 1 0,-21-22 16,21 21-16,0-21 0,0 22 0,0-22 15,0 0-15,0 0 0,21 0 0,22-21 16,-43 22-16,21-22 16,21 0-16,-21 0 0,1 0 0,-1 0 15,0-22-15,21 1 0,-21 0 0,22 0 16,-22 0-16,21 0 0,-21-1 16,43-41-16,-43 21 15,0-1-15,0 22 0,1-21 0,-1 21 16,0-1-16,0 22 0,-21 22 31,0-1-31,0 0 0,0 21 0,0-21 16,-21 22-16,21-22 0,0 0 0,0 21 15,-21-20-15,21 20 16,0-21-16,0 0 0,0 0 16,0 1-16,21-22 0,0 0 15,0 0-15,0 0 0,22 0 0,-22 0 16,21 0-16,-21 0 0,22 0 0,20-22 15,-42 1-15,22 0 16,-22 0-16,0 0 0,0 0 0,0-1 16,1 1-16,-22 0 15,0 42 1,-22 0-16,1 1 16,21-1-16,0 0 0,0 0 15,0 0-15,0 0 0,0 1 16,21-22-1,1 0-15,-1 0 16,21 0-16,-21 0 0,0-22 16,22 22-16,-22-21 0,0 0 15,0 0-15,0 0 0,1 0 0,-1-1 16,-21-20-16,0 21 0,0-21 16,0-1-16,0 22 0,0-21 0,-21 21 15,-1-22-15,1 22 0,0 21 0,0-21 16,0 21-16,0 0 0,-1 0 15,44 0 1,-1 0-16,0 0 16,0 0-16,21 0 0,1 0 15,-1 0-15,22 0 0,-1-21 16,22 21-16</inkml:trace>
  <inkml:trace contextRef="#ctx0" brushRef="#br0" timeOffset="10567.63">15473 7874 0,'-21'0'0,"-1"42"31,1-20-31,21-1 0,-21 21 16,0-21-16,21 22 0,-21 20 0,0-21 16,-1 43-16,1-43 15,0 1-15,21-22 0,0 21 0,-21-21 16,21 1-16,-21-1 0,21 0 0,-21 0 16,42-42 15,0 21-31</inkml:trace>
  <inkml:trace contextRef="#ctx0" brushRef="#br0" timeOffset="10746.52">15536 7832 0,'0'-43'0,"0"86"0,0-107 0,0 22 0,0 21 15,0 0-15,0-1 0,0 44 31,0-1-15,0 0-16,0 0 0,0 0 16,0 0-16,21 1 0,1-1 15</inkml:trace>
  <inkml:trace contextRef="#ctx0" brushRef="#br0" timeOffset="11211.17">16065 7938 0,'-21'0'0,"42"0"0,-42-22 16,0 22-16,21 22 15,0-1 1,-21 0-16,21 0 0,0 0 0,0 0 16,0 1-16,0 20 0,0-21 0,0 0 15,-21 0-15,21 1 0,-21-1 16,21 0-16,0 0 0,0 0 15,-22-21-15,22 21 0,0-42 47,0 0-47,0 0 0,22 0 16,-22 0-16,21-1 0,0 1 0,0-21 16,0 21-16,0-22 0,1 1 15,20 0-15,0 21 0,-21-22 0,22 1 16,-1 21-16,0 0 0,-20 21 0,20 0 15,0 0-15,-21 0 0,22 21 16,-22 0-16,0 21 0,-21 1 16,0-1-16,0 0 0,0 22 0,0-22 15,0 0-15,0 1 0,0-1 16,0-21-16,0 22 0,0-22 0,0 0 16,0 0-16,0 0 0,21-21 31,0 0-31,1 0 15,-1-21-15,0 21 0,21-21 0</inkml:trace>
  <inkml:trace contextRef="#ctx0" brushRef="#br0" timeOffset="11490.84">17230 7557 0,'21'-43'0,"-42"86"0,42-128 16,0 43-16,0-1 0,0 22 0,-21 0 15,0 63 1,0-21-16,0 22 0,-21-1 16,0 0-16,0 22 0,0-22 0,-1 22 15,1-1-15,0-20 0,21 20 16,-21 1-16,0-22 0,0 64 16,21-64-16,0 0 0,0 1 15,0-22-15,0 0 0,0 21 0,0-20 16,21-1-16,0-21 15,0 0-15,0 0 0,0 0 16,1 0-16,-1-21 0,0-1 16,0 1-16,0 0 0</inkml:trace>
  <inkml:trace contextRef="#ctx0" brushRef="#br0" timeOffset="11679.03">17124 7747 0,'-43'0'0,"86"0"0,-107 0 0,43-21 15,42 21 17,0 0-32,1 0 0,-1 0 0,0 0 0,21 0 15,-21 0-15,1 0 0,20 0 16,-21 0-16,21 0 0,1 0 16,-22-21-16,21 0 0,-21 21 0,22 0 15,-1-22-15,-21 22 0,22 0 0</inkml:trace>
  <inkml:trace contextRef="#ctx0" brushRef="#br0" timeOffset="11930.88">18267 7430 0,'0'0'0,"-21"0"0,-1 0 0,1 0 15,0 21-15,0 0 0,0 21 16,0-21-16,-1 22 0,-20-1 15,21 0-15,0 1 0,0-1 0,-1 22 16,22-22-16,0 21 0,-21-20 0,21-1 16,0 0-16,0 1 0,0-1 15,0 0-15,0-20 0,0-1 0,21 21 16,1-21-16,-1 0 16,0-21-16,21 0 0,-21 0 0,1 0 15,-1 0-15,21 0 0,-21 0 16</inkml:trace>
  <inkml:trace contextRef="#ctx0" brushRef="#br0" timeOffset="12239.8">18669 7578 0,'21'-43'16,"-42"86"-16,42-107 0,0 43 0,-21 0 0,21 21 31,-21 21-31,22-21 0,-22 21 0,0 22 15,0-22-15,21 21 0,0-21 0,-21 22 16,21-1-16,0 0 16,-21 22-16,21-22 0,1 0 0,-22 22 15,0-22-15,0 1 0,0-1 0,0 0 16,0 1-16,-22-22 0,1 21 16,0-21-16,0 0 0,-21 1 0,-1-1 15,1 0-15,21-21 0,0 0 16,-1 0-16,1 0 0,0 0 15,21-21 1,0 0-16,21-1 0,0 1 16,43-21-16</inkml:trace>
  <inkml:trace contextRef="#ctx0" brushRef="#br0" timeOffset="12455.19">19706 7599 0,'-21'0'16,"0"0"-16,0 0 0,-1 0 15,22 21 17,0 0-32,0 0 15,0 1 1,0-1-1,-21-21-15,21 21 0</inkml:trace>
  <inkml:trace contextRef="#ctx0" brushRef="#br0" timeOffset="12679.07">19600 8128 0,'0'0'0,"0"21"0,0 0 16,-21 85-16,21-85 15,0 22-15,0-22 16,-21 21-16,0 1 0,0-1 0,-1-21 16,1 0-16,0 0 0,0 1 0,-21-1 15,20 0-15,-41 21 16,21-21-16,-1-21 0,1 22 16,0-1-16,-22-21 0,-21 21 15,43-21-15,0 0 0,-1 0 0</inkml:trace>
  <inkml:trace contextRef="#ctx0" brushRef="#br0" timeOffset="16447.73">21484 5736 0,'0'0'0,"0"-21"16,0 0-16,0 0 0,-21 21 15,0 0 1,0 0-16,-1 0 0,-41 21 16,42-21-16,-22 21 0,22 0 15,-21-21-15,-43 43 0,43-22 16,21-21-16,-22 21 0,1 0 16,21 0-16,-21-21 0,20 21 0,1 1 15,0-22-15,0 0 31</inkml:trace>
  <inkml:trace contextRef="#ctx0" brushRef="#br0" timeOffset="16770.54">20341 5271 0,'0'0'0,"-21"0"0,42 21 32,0 21-32,22-21 15,-1 22-15,0-22 0,22 42 0,-22-20 16,22-1-16,-1 0 0,1 22 16,-22-1-16,21-20 0,43 62 15,-42-41-15,-22-22 0,0 1 16,1-1-16,-1 0 0,-21 1 0,43 20 15,-43-42-15,0 0 0,-21 1 16,0-1-16,-21-21 31,0 0-15</inkml:trace>
  <inkml:trace contextRef="#ctx0" brushRef="#br0" timeOffset="17180.31">20447 7176 0,'-42'0'0,"84"0"0,-106 0 16,43 0-16,21-22 0,0 1 16,43 42 15,-22 1-31,0 20 0,21 0 16,1-21-16,-1 22 0,0 20 15,22-20-15,-22-1 0,0 0 0,22 1 16,-1-1-16,-20 0 0,20 1 0,-20-1 15,20-21-15,-21 21 0,1-20 16,-1-1-16,0 21 0,-20-21 16,20 0-16,-21-21 0,0 22 0,0-22 15,-21-22 17,0 1-32,0 0 0,0 0 15,0-21-15,22 20 0,-22-20 0</inkml:trace>
  <inkml:trace contextRef="#ctx0" brushRef="#br0" timeOffset="17403.18">21611 7133 0,'0'-42'0,"0"84"0,0-105 0,0 20 0,0 22 15,-21 21-15,0 0 16,0 0-16,-22 21 0,1 1 0,21-1 16,-85 85-16,64-64 15,-22 21-15,1 1 0,-22-1 16,0-20-16,1 20 0,-1 1 0,-21-22 15,0 0-15,22 22 0,-22-22 0,21-21 16,-148 85 0,170-85-16,20 1 0,1-1 0,21 0 15,0-21-15,21-21 16,21 0-16,0-1 16</inkml:trace>
  <inkml:trace contextRef="#ctx0" brushRef="#br0" timeOffset="17811.93">20383 5969 0,'0'-21'16,"0"0"-16,0 0 16,0-1-16,22 1 0,-1 0 15,21-21-15,-21 21 0,22-1 16,20-20-16,-21 21 0,22 0 0,-1 0 16,1-22-16,-1 22 0,22 0 0,-21 0 15,-1 21-15,-21-21 16,22-1-16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5:45:43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614 0,'0'0'15,"0"-21"-15,0 0 0,0 42 32,0 0-17,0 21-15,0 1 0,0-1 0,0 0 16,0 22-16,21-1 0,-21 22 15,0-22-15,0 1 16,0-1-16,0 1 0,0-1 0,0 1 16,0-22-16,0 22 0,0-22 15,0 0-15,0 1 0,0-22 16,0 21-16,0-21 0,0 1 16,0-1-16,0-42 15,0-1-15,-21 1 16,21 0-16,0-21 0,-21-1 15,21 1-15,0 0 0,0-1 0</inkml:trace>
  <inkml:trace contextRef="#ctx0" brushRef="#br0" timeOffset="655.08">720 762 0,'-22'-21'0,"44"42"0,-44-63 0,22 21 16,0-1-16,0 1 0,0 0 0,0 0 15,22-21-15,-1 20 0,0 1 16,0 0-16,21 0 0,1 0 16,-1-22-16,22 22 0,-22 21 0,21-21 15,1 21-15,-1 0 0,86 0 16,-86 21-16,1 0 16,-22 1-16,0 20 0,1 0 15,-22 1-15,0-1 0,-21 21 16,0 1-16,-21-1 0,-22 1 0,1-1 15,-21 1-15,20-1 0,-20 1 16,-1-22-16,1 1 0,-1-1 16,22 0-16,0-21 0,20 1 0,-20-1 15,21-21-15,0 0 0,21-21 16,0-1 0,0 1-16,0 0 0,0 0 15,21 0-15,0-22 0,0 22 16,22 0-16,-22 0 0,21 0 0,22-22 15,-22 43-15,0-21 16,22 0-16,-1 21 0,1 0 0,-22 0 16,22 0-16,-22 21 0,64 22 15,-64-22-15,0 21 0,1-21 16,-22 22-16,0-22 0,21 212 31,-63-191-31,-21 0 16,21 1-16,-43-1 0,22 0 15,-22 1-15,-63 20 16,64-42-16,-1 0 0,1 1 0,-1-1 16,22-21-16,0 0 0,-22 0 15,22 0-15,21 0 0,-22-21 16,1-1-16,21 1 0,0 0 16,0 21-16,-1-21 0,1 0 0,21 0 15,0-1-15,0 1 0,0 0 16,0 0-1,21 21 1,1 0-16,-22-21 0,21 21 16,21-21-16,-21 21 0,22-22 0</inkml:trace>
  <inkml:trace contextRef="#ctx0" brushRef="#br0" timeOffset="1754.16">2222 1143 0,'0'0'0,"0"-21"0,-21 21 15,0 0-15,0 0 16,0 0-16,0 21 0,-1 0 16,1 0-16,0 1 0,0-1 15,21 0-15,0 0 0,-21 21 0,0 1 16,21-22-16,0 21 0,-22 43 15,22-43-15,0 1 16,0-1-16,0 0 0,0 43 16,0-64-16,0 0 15,0 0-15,0 1 0,22-1 0,-1-21 16,21 0-16,-21 0 16,22 0-16,-22-21 0,0-1 15,0 1-15,0 0 0,-21 0 16,0 0-16,21-22 0,-21 22 0,0-21 15,0 0-15,0 20 16,0-20-16,0 0 0,0 21 0,0-22 0,0 22 16,0 0-16,0-21 15,0 20-15,22 1 0,-1-21 0,0 21 0,0 0 16,0-1-16,64-20 16,-43 21-16,1 21 0,-1 0 15,0 0-15,1 0 0,-1 0 16,0 0-16,1 21 0,-1 0 15,-21 0-15,21 1 0,-20-1 0,20 21 16,-42-21-16,0 22 0,0-22 16,0 21-16,0 0 0,-21-20 0,0 20 15,-1 0-15,-20-21 0,21 22 16,-21-22-16,-1 21 0,22-21 0,0 1 16,-21-1-16,20 0 15,1 0-15,21-42 31,21 21-31,-21-21 0,43 0 0,-22-1 16,0-20-16,21 21 0,-20-21 16,20 20-16,0-20 0,1 21 0,-22-21 15,21 20-15,0-20 0,-20 21 16,20-21-16,0 20 0,-21-20 0,1 21 16,-1 0-16,0 0 0,0 21 15,-21-22-15,0 44 31,-21-1-31,0-21 0,0 42 0,-1-21 16,1 0-16,0 1 0,0 20 16,0-21-16,0 21 0,21 1 0,0-22 15,-22 21-15,22 1 0,0-22 16,0 21-16,0-21 0,0 22 0,0-22 16,22 0-16,-1 0 0,0-21 15,0 21-15,0-21 0,22 0 0,-22 0 16,21 0-16,0 0 0,1 0 15,20 0-15,-20-21 0,-1 0 0,0 0 16,22 0-16,-22-1 0,0 1 16,1-21-16,-1 21 0,-21-22 15,22 22-15,-22-21 0,0 0 16,0 20-16,0-20 0,-21 21 16,0 0-16,0 0 0,0-1 0,0 1 15,0 42 1,-21 1-1,0-1-15,21 0 0,-21 0 0,0 0 16,21 0-16,-22 1 0,22 20 16,0-21-16,0 21 0,0-20 0,0-1 15,0 21-15,0-21 16,0 0-16,0 1 0,22-22 16,-1 21-16,0-21 0,0 0 15,0 0-15,0 0 16,1-21-16,-1-1 0,0 1 0,0 0 15,0 0-15,0-21 0,1 20 16</inkml:trace>
  <inkml:trace contextRef="#ctx0" brushRef="#br0" timeOffset="2127.94">4000 783 0,'0'0'0,"-21"0"0,0 21 15,0-21-15,0 22 16,0-1-16,-1 0 0,1 0 0,21 21 16,-21-20-16,21-1 0,0 0 15,0 0-15,0 0 0,21 0 0,0-21 16,22 0-16,-22 0 0,21 0 16,-21 0-16,22 0 0,-1 0 0,-21 0 15,64-42-15,-64 21 16,0 0-16,0 0 0,1-22 15,-22 22-15,0-21 0,0-1 16,0 22-16,0-21 0,-22 21 0,1 0 16,0 21-16,0-22 0,0 22 15,0 0-15,-1 0 0,1 0 0,-21 22 16,21-1-16,-22 0 0,22 0 16,0 0-16,-21 22 0,21-1 0,-1-21 15,1 21-15,21 1 0,0 20 16,0-42-16,0 1 15,0 20-15,21-21 0,1-21 0,-1 21 16</inkml:trace>
  <inkml:trace contextRef="#ctx0" brushRef="#br0" timeOffset="2647.98">4699 1185 0,'0'-21'0,"-42"21"31,20 0-31,1 0 0,0 0 16,0 21-16,0 1 15,21-1-15,-21 21 0,21-21 0,0 0 16,0 22-16,-22-22 0,22 21 16,-21-21-16,21 1 0,-21 20 0,21-21 15,0 21-15,0-20 0,-21-1 16,21 0-16,-21 0 0,21 0 15,0 0-15,-21-21 0,21-21 32,0 0-32,0 0 15,0-21-15,0 20 0,21-20 16,0 0-16,0-1 0,0 1 0,22 0 16,-1-1-16,-21 1 0,21 0 15,22-1-15,-22 22 0,1-21 0,-1 21 16,0 0-16,1 21 0,-1 0 15,0 0-15,22 21 16,-43 0-16,21 0 0,-21 21 0,-21 1 16,0-22-16,0 21 0,0 1 15,0-1-15,0 0 0,0 1 0,0-22 16,-21 21-16,21 0 0,-21-20 16,0-1-16,0 21 0,0-21 0,-1-21 15,1 21-15,21 1 0,-21-22 16,21-22-1,0 1-15,0 0 16,21 0-16,0 0 0,1 0 0,-1-1 16,21 1-16</inkml:trace>
  <inkml:trace contextRef="#ctx0" brushRef="#br0" timeOffset="3576.28">6159 1080 0,'0'-22'0,"0"44"0,0-65 0,0 22 0,0 0 15,-21 0-15,0 0 0,0 21 16,0 0-16,0-22 0,-1 22 0,-20 0 16,0 0-16,-22 43 15,22-22-15,-22 0 0,22 0 16,0 22-16,-1-1 0,1-21 0,21 21 15,-21 1-15,20-1 0,-20 43 16,21-43-16,21-21 16,0 0-16,0 1 0,21-1 15,0 0-15,0-21 0,1 21 0,20-21 16,21 0-16,-20 0 16,-1 0-16,0-21 0,1 0 0,-1 0 15,-21-1-15,22 1 0,-22-21 16,21 21-16,-21-22 0,0 1 0,1 0 15,-1-22 1,-21 22-16,21 21 0,-21-22 0,0 22 16,0 0-16,0 0 0,21 0 15,-21 42 1,0 0 0,0 0-16,0 0 0,0 1 15,0-1-15,-21 21 0,21 0 0,-21-20 16,21 20-16,0 0 0,-21 1 15,-1-1-15,1 0 0,0 1 0,21-1 16,0 21-16,0 1 0,0-1 16,0 1-16,0-1 0,0 22 0,0-21 15,0 20-15,0-20 0,21 20 0,0 1 16,-21 0-16,22-1 0,-1 1 16,0 106-16,0-107 15,0 1-15,0 0 0,1-1 0,-22 1 16,21 0-16,0-1 0,0 1 15,-21 0-15,0-1 0,21-20 0,-21-1 16,0 1-16,0 63 16,0-64-16,0-20 0,-21-1 0,0 0 15,0 1-15,0-1 0,-1-21 0,1 0 16,0-21-16,0 0 0,0 0 0,0 0 16,-1 0-16,-20-42 15,42 0-15,-21-1 0,-21-41 16,20 41-16,1-20 0,0-1 15,0 1-15,0-22 0,0 0 16,-1 1-16,1-1 0,21 0 0,0 1 16,0-86-16,0 86 15,0 20-15,0-20 0,0-1 0,0 0 16,21 22-16,1-22 0,-1 22 0,21-1 16,-21-21-16,0 22 0,22-1 15,63-126-15,-64 126 16,0 1-16,-21 21 0,22-1 15,-22-20-15,0 20 0,21 22 0,-20-21 16,-22 21-16,0 0 0,21-1 16,-42 22-1,-1 0 1,-20 22-16,21-1 16,0-21-16,-22 21 0,1 0 0</inkml:trace>
  <inkml:trace contextRef="#ctx0" brushRef="#br0" timeOffset="4335.8">1143 2223 0,'0'0'16,"-42"0"-16,-1 0 0,22 0 0,-21 0 0,21 0 15,-1 0-15,-20 0 0,21 0 16,0 0-16,0 0 0,-1 0 0,1 0 16,0 0-1,0 0 1,42 0-1,0 21-15,0-21 16,22 21-16,-22-21 0,21 0 0,1 0 16,20 0-16,1 21 0,-1-21 15,22 0-15,-1 0 0,22 0 16,0 0-16,0 0 0,0 0 16,21 0-16,-21 0 0,42 0 0,-21 0 15,21 0-15,0 0 0,0 0 16,0 0-16,22 0 0,-22 0 0,42 0 15,-20 0-15,-1 0 0,22-21 16,-1 21-16,1 0 0,-22 0 0,21-21 16,-20 21-16,-1 0 0,-21-21 15,0 21-15,-21 0 0,0 0 0,0-22 16,64 22-16,-106 0 0,-1 0 16,-20-21-16,-22 21 0,22 0 15,-43 0-15,21 0 0,-21 0 16,0 0-16,-42 0 62,0 0-46,0 0-16,21 21 16,-21-21-16,0 0 15</inkml:trace>
  <inkml:trace contextRef="#ctx0" brushRef="#br0" timeOffset="4506.32">6329 2201 0,'0'0'0</inkml:trace>
  <inkml:trace contextRef="#ctx0" brushRef="#br0" timeOffset="145628.12">952 4297 0,'0'-21'79,"0"0"-33</inkml:trace>
  <inkml:trace contextRef="#ctx0" brushRef="#br0" timeOffset="145936.94">931 4212 0</inkml:trace>
  <inkml:trace contextRef="#ctx0" brushRef="#br0" timeOffset="148263.07">868 4128 0,'0'0'0,"21"0"16,-21-22-16,0 1 16,0 0-16,0 0 15,0 0-15,0 0 16,-21 21 15,0 0-15,21 21-16,0 0 15,0 21-15,0 1 0,0-1 0,0 0 16,0 22-16,0-22 0,0 22 16,0-1-16,0-21 0,0 22 0,0-1 15,0 1-15,0-1 0,21 1 16,-21-1-16,21-20 0,0 20 0,-21-20 15,21-1-15,0 0 0,-21-21 16,22 22-16,-1-22 0,0 0 0,0-21 16,0 0-16,22 0 15,-22 0-15,21 0 0,-21 0 0,22-21 16,-1-21-16,0 20 0,-21-20 16,22 0-16,-1-22 0,0 22 0,1-22 15,-1 1-15,-21-22 0,22 22 16,-22-1-16,0-20 0,0 20 0,0 1 15,-21-22-15,0 21 0,0-20 16,0 41-16,0-20 0,0 21 16,0-1-16,0 22 0,0-21 0,-21 21 15,0 21 1,21 21-16,0 0 0,0 21 16,-21 1-16,21 20 15,0 1-15,-21-1 0,21 22 0,0-22 16,0 22-16,0-22 0,0 1 15,0 21-15,0-22 0,0 1 0,0-1 16,0-21-16,21 22 0,0-22 16,0 1-16,0-22 0,0 21 0,22-21 15,-22 0-15,0 1 0,21-22 16,-20 0-16,20 0 0,-21 0 0,0 0 16,22-22-16,-22 1 0,21 0 15,-21-21-15,22 21 0,-22-43 0,21 22 16,-21-1-16,0-20 0,1 21 15,-1-22-15,0 22 0,-21-85 16,0 106-16,0-22 16,0 22-16,0 0 15,0 42 1,0 0-16,0 0 0,0 22 16,0-1-16,0-21 0,0 22 0,0-1 15,0 21-15,-21-20 0,21-1 16,0 0-16,-21 1 0,21-22 0,0 21 15,0-21-15,0 1 0,0-1 16,0 21-16,0-63 31,0 0-31,0 0 16,0-1-16,0-20 0,0 0 16,0-1-16,0 1 0,21-21 0,0 20 15,21 1-15,-21-22 0,1 22 16,20 0-16,0 21 0,1-1 0,-1 1 15,0 0-15,-21 21 0,22 0 0,-1 21 16,-21 0-16,0 1 0,22-1 16,-22 21-16,0 0 0,-21 1 0,21-1 15,-21 0-15,0 1 0,0-1 16,0 0-16,0 1 0,0-1 0,0-21 16,0 0-16,0 1 15,0-1-15,0 0 0,21-42 31,-21 0-31,22-22 16,-1 1-16,0 0 0,0-1 0</inkml:trace>
  <inkml:trace contextRef="#ctx0" brushRef="#br0" timeOffset="148524.17">3344 3958 0,'0'0'0,"0"21"15,0 1-15,-21-1 16,21 21-16,0 0 0,0 22 0,-21-22 16,21 22-16,-21-1 0,21 1 0,-21-1 15,21-20-15,0 20 0,-22 1 16,22-22-16,-21 21 0,0-20 0,21-1 16,0 0-16,-21 1 0,21-1 15,0-21-15,-21 0 0,21 1 0,0-44 31,0 1-31,0 0 0,21 0 16,-21-21-16,21-1 0,-21-20 0,0 20 16</inkml:trace>
  <inkml:trace contextRef="#ctx0" brushRef="#br0" timeOffset="148998.26">3196 4170 0,'0'-42'0,"0"-1"0,0 128 0,0-212 15,0 85-15,0 20 0,21 1 16,0 0-16,1 0 0,83 21 15,-83 0-15,20 0 16,-21 0-16,21 21 0,-20 0 0,20 22 16,-21-1-16,-21 0 0,0 1 0,0-1 15,0 0-15,0 1 0,-63 84 16,41-85-16,1 0 16,-21-21-16,21 1 0,0-1 15,-22 0-15,22-21 0,0 0 16,21-21-1,0 0 1,21-1-16,0 1 0,22 0 0,-22 0 16,63 0-16,-62 21 15,20 0-15,0 0 0,1 0 0,-1 0 16,0 21-16,22 21 16,-22 1-16,-21-22 0,0 21 15,1-21-15,-1 22 0,-21-1 0,0-21 16,0 21-16,0 1 0,-43 41 15,1-41-15,21-22 0,-21 21 16,-1-21-16,1 1 0,-22-1 16,22 0-16,0 0 0,-1-21 0,1 0 15,21 0-15,-21 0 0,-1 0 0,1-21 16,21 0-16,0 0 16,21-1-16,0 1 0,0-21 15,0 21-15,0 0 0,0-1 16,21 1-16,21 0 0,0 0 0,-20 0 15,41 0-15,-21-1 0</inkml:trace>
  <inkml:trace contextRef="#ctx0" brushRef="#br0" timeOffset="149865.79">4424 4424 0,'-64'21'16,"43"0"-16,0 0 15,0 1-15,-22-1 0,22 21 0,0-21 16,0 22-16,0-1 0,0-21 16,-1 21-16,22 1 0,0-1 0,0 0 15,0 1-15,0-22 0,0 21 16,0-21-16,0 1 0,0-1 0,0 0 16,22-21-16,-1 21 15,0-21-15,0 0 0,0 0 16,0 0-16,-21-21 0,22 0 0,-22 0 15,21-1-15,-21 1 0,0-21 16,0 0-16,0-1 0,0 1 0,0 0 16,0-1-16,0-20 15,0 20-15,0 1 0,21 0 0,0 21 16,0-1-16,43-20 0,-22 42 16,0 0-16,-20 0 0,20 0 15,0 0-15,1 0 0,20 21 16,-42 0-16,22 1 0,-43 20 0,0-21 15,0 21-15,0-20 16,0 20-16,0 0 0,0 1 0,-43-1 16,22-21-16,0 21 0,0-20 0,-22 20 15,22-21-15,0 0 0,21 0 16,-21-21-16,21 22 0,21-44 31,0 1-31,0 0 0,1 0 0,20 0 16,-21-22-16,21 22 0,1-21 0,-22 0 15,21-1-15,-21 22 0,22-21 16,-22-1-16,0 22 0,0 0 0,0 0 16,-21 0-16,0 42 31,0 0-31,-21 0 0,21 0 16,-21 22-16,0-22 0,0 21 15,0 1-15,-1-22 0,1 21 0,21 22 16,0-22-16,0-21 0,0 0 15,0 0-15,0 1 0,21-1 16,1 0-16,20-21 0,0 0 0,-21 0 16,22 0-16,-1 0 0,0-21 15,1 0-15,-1-1 0,0 1 0,1 0 16,-22-21-16,21 21 0,-21-22 16,22 22-16,-22-21 0,0-1 15,0 22-15,0 0 0,1 0 0,-22 42 47,0 0-47,-22 0 0,22 22 0,-21-22 16,21 21-16,0-21 0,0 1 0,0 20 15,0-21-15,0 0 0,0 0 16,0 1-16,21-22 0,22 21 16,-22-21-16,0 0 0,0 0 0,0 0 15,43-43 1,-43 22-16,0 0 0,22 0 0,-22-21 15,0 20-15</inkml:trace>
  <inkml:trace contextRef="#ctx0" brushRef="#br0" timeOffset="150199.6">5673 4191 0,'-43'0'0,"86"0"0,-128 0 15,43 0-15,20 21 0,-20 0 16,21 1-16,0-1 0,0 21 0,21-21 15,0 0-15,0 1 0,0-1 16,21 0-16,0-21 0,0 21 16,0-21-16,64 0 0,-43 0 0,1 0 15,-1 0-15,0 0 0,-21-21 16,22 0-16,-22 0 0,0-1 16,-21 1-16,0 0 0,0 0 0,0-21 15,0 20-15,-42-20 16,-1 21-16,22 0 0,-21 21 0,0 0 15,-1 0-15,1 0 0,21 21 16,-22 0-16,1 0 0,21 0 0,0 1 16,0 20-16,-1 0 0,22-21 0,0 22 15,0-22-15,0 21 0,43 1 16,-1-22-16,0 0 0,1 0 16,-1-21-16,22 21 0</inkml:trace>
  <inkml:trace contextRef="#ctx0" brushRef="#br0" timeOffset="150677.37">6350 4487 0,'0'0'0,"0"22"32,0-1-17,0 0-15,0 0 0,-21 0 0,21 22 16,0-22-16,0 21 15,-21 0-15,21-20 0,-22 20 16,22-21-16,-21 0 0,21 0 0,0 1 16,0-1-16,-21 0 0,21 0 15,0-42 1,0 0 0,0 0-16,0-1 0,0-20 15,21 0-15,0 21 0,1-22 0,-1 1 16,0 0-16,0-1 0,21 1 0,-20 0 15,20-1-15,0 1 0,1 21 16,-1 0-16,0-1 0,22 22 0,-22 0 16,0 0-16,1 0 0,-1 22 15,-21-1-15,0 0 0,1 21 16,-1-21-16,-21 22 0,0-1 0,0-21 16,0 22-16,0-1 0,0 0 15,0-21-15,-21 22 0,-1-22 0,1 21 16,21-21-16,-21 1 0,0 20 15,21-21-15,-21-21 0,21 21 16,21-42 0,0 0-16,0 21 15,22-21-15,-1 0 0,0-22 16</inkml:trace>
  <inkml:trace contextRef="#ctx0" brushRef="#br0" timeOffset="151387.49">7683 4487 0,'0'0'0,"22"-21"0,-22 0 16,0 0-16,0 0 0,0 0 16,0-1-16,-22 22 15,1 0-15,0 0 0,0 0 0,0 0 16,0 22-16,-1-1 0,1 0 0,0 0 16,0 0-16,-43 43 15,43-22-15,0 0 0,0 1 16,0-22-16,0 21 0,-1 1 0,22-1 15,0-21-15,0 0 0,0 22 16,0-22-16,0 0 0,22-21 0,-1 21 16,0-21-16,21 0 0,-21 0 0,43 0 15,-43-21-15,0 21 16,22-21-16,-22 0 0,0-22 0,21-20 16,-21 42-16,1-22 0,-1 22 15,0-21-15,0 21 0,-21-22 16,0 22-16,21 0 0,-21 0 0,21 0 15,-21 42 17,0 0-17,0 0-15,-21 0 0,21 22 0,-21-22 16,0 21-16,21 0 0,-21 1 16,0-1-16,-1 0 0,22 22 15,-21-1-15,21 1 0,-21-22 0,0 22 0,21-1 16,0 1-16,-21 20 0,0 43 15,21-42-15,-22 0 0,22-22 16,-21 22-16,21 0 0,0 42 16,0-64-16,-21 1 0,21-1 0,0 1 15,-21-22-15,21 21 0,0-20 16,0-1-16,0-21 0,0 22 0,-21-1 16,0-42-1,-1-21 1,1 0-16,0-1 0,21 1 15,-21-21-15,0 0 0,0-1 0,-1 1 16,1 0-16,0-22 0,0 22 16,0-22-16,0 1 0,21-1 0,0 1 15,0-1-15,0-20 0,0 20 0,0 1 16,0-22-16,21 21 0,0 22 0,21-21 16,-21 20-16,1 1 0,-1 0 15,21-1-15,-21 22 0,22 0 0,-22 0 16,21 0-16,-21-1 0,0 22 15,1 0-15,-1 0 0,0 0 0</inkml:trace>
  <inkml:trace contextRef="#ctx0" brushRef="#br0" timeOffset="151947.17">1630 5736 0,'-21'0'0,"42"0"0,-85 0 15,22 0-15,21 0 0,-22 0 16,22 21-16,0-21 0,0 0 0,42 0 31,0 0-31,22 0 16,20 0-16,1-21 0,20 21 16,1 0-16,0 0 0,20-21 15,128 21-15,-106 0 0,21 0 16,1 0-16,-1 0 0,21-21 15,0 21-15,1 0 0,20 0 0,-20 0 16,41 0-16,-20 0 0,20-21 16,-20 21-16,21 0 0,-22 0 15,22-21-15,-22-1 0,22 22 0,-22 0 0,-20-21 16,20 21-16,-42 0 0,22 0 16,-22-21-16,0 21 0,0 0 15,-21 0-15,0 0 0,64 0 16,-107 0-16,1 0 0,-21 0 15,-22 0-15,0 0 0,1 0 0,-22 0 16,0 0-16,-42 0 47</inkml:trace>
  <inkml:trace contextRef="#ctx0" brushRef="#br0" timeOffset="152071.1">7662 5588 0,'-21'0'16,"21"-21"-1,0 0 1,0 0-16,21 21 16,-21-22-16</inkml:trace>
  <inkml:trace contextRef="#ctx0" brushRef="#br0" timeOffset="212251.81">9059 1461 0,'0'0'0,"-21"0"16,21 21 15</inkml:trace>
  <inkml:trace contextRef="#ctx0" brushRef="#br0" timeOffset="214103.65">9292 974 0,'0'0'0,"0"-43"0,0 22 0,0 0 0,0 0 16,0-21-16,0 20 0,0 1 15,0 0-15,0 0 0,0 63 47,0-21-47,0 22 0,-21 20 16,21 1-16,-21-22 0,0 22 15,21-1-15,-22 22 0,1-22 0,0-20 16,0 20-16,0 1 0,0-1 16,-1 1-16,1-1 0,0 1 0,0-22 15,21 0-15,0 1 0,-21-1 16,21-21-16,-21 0 0,21 0 0,0-42 31,0 0-31,0 0 16,0 0-16,0-22 0,0 1 15,0 0-15,21-1 0,-21 1 0,21 0 16,0-1-16,0 22 0,0-21 16,1 0-16,20-1 0,-21 22 15,21-21-15,1 21 0,20-1 16,-20 22-16,-1 0 0,0 0 16,1 0-16,-1 0 0,0 0 0,1 22 15,-1-1-15,0 0 0,-21 21 0,1-21 16,-22 1-16,0 20 0,0 0 15,-22-21-15,1 22 0,-21-1 16,0 0-16,-1-20 0,-20 20 0,20-21 16,-20 0-16,21 22 0,-22-22 0,22 0 15,-1-21-15,1 21 0,21-21 16,0 0-16,0 0 0,21-21 16,0 0-1,21 0-15,0-1 0,21 1 16,-21 0-16,22 0 0</inkml:trace>
  <inkml:trace contextRef="#ctx0" brushRef="#br0" timeOffset="214673.54">9991 1376 0,'21'0'0,"-42"0"0,42 21 16,-21 0-1,-21 0-15,-1 1 0,1-1 16,0 21-16,21-21 15,-21 0-15,0 22 0,21-22 0,0 21 16,0-21-16,0 1 0,0 20 0,0-21 16,0 0-16,21 0 15,0 1-15,0-22 0,22 0 0,20 0 16,-21-22-16,1 1 16,-1 21-16,0-21 0,1-21 0,41-22 15,-62 43-15,20-21 16,-21 21-16,0-22 0,0 22 0,-21 0 15,22-43-15,-22 43 0,0 0 16,0 42 15,0 0-31,0 22 16,-22-22-16,22 21 0,-21 1 0,21 20 16,0-21-16,-21 22 0,0-1 0,21 1 15,-21-1-15,21 1 0,-21-1 16,-1 1-16,22-1 0,0 1 15,-21-1-15,0 22 0,0-21 0,21 20 16,-21-20-16,0-1 0,-1 1 0,1-22 16,0 22-16,-21-22 0,21-21 0,-64 43 15,43-22-15,-1-21 16,-20-21-16,20 0 0,1 0 0,0 0 16,-1 0-16,1 0 0,21-21 15,-21-21-15,20 20 0,1-20 0,0-21 16,0-43-16,21 42 15,0 1-15,0-1 0,21-20 0,0 20 16,0 22-16,1-22 0,20 1 16,0 20-16,1-20 0,20-1 0,1 1 15,-1 21-15,1-22 0,-1 1 0</inkml:trace>
  <inkml:trace contextRef="#ctx0" brushRef="#br0" timeOffset="-214573.05">11134 804 0,'0'0'16,"-22"22"-1,1 20-15,0 0 16,0 22-16,0-22 0,0 22 0,-1-1 16,1 22-16,0-22 0,0 1 15,0-1-15,0 1 0,-1-22 0,1 22 16,21-1-16,0-21 0,-21 1 0,21-1 15,0 0-15,0-20 0,0-1 16,21 42 0,0-63-16,1 0 0,-1 0 15,0 0-15,0-21 0,21 0 0,1 0 16</inkml:trace>
  <inkml:trace contextRef="#ctx0" brushRef="#br0" timeOffset="-214185.27">11282 1524 0,'-21'21'0,"42"-42"0,-42 63 15,21-20-15,0-1 0,0 0 16,0 0-16,21-21 0,0 0 16,0 0-16,0 0 0,0 0 15,1 0-15,20 0 0,-21 0 0,0-21 16,22 0-16,-22 0 0,0-1 15,0 1-15,21 0 0,-20 0 0,-22 0 16,21 0-16,-21-1 0,0 1 16,0 0-16,0 0 0,-21 21 15,-1 0-15,1 0 0,0 21 16,0 0-16,-21 0 0,20 1 0,-20-1 16,21 21-16,0-21 0,-22 22 0,22-1 15,21-21-15,0 0 0,0 22 16,0-22-16,0 0 0,0 0 15,0 0-15,21-21 0,1 21 0,-1-21 16,0 0-16,0 0 0,21 0 16,-20 0-16,20 0 0,0 0 0,1-21 15,-1 0-15,0 0 0,-21 0 16,22-22-16,-1 22 0,0-21 0</inkml:trace>
  <inkml:trace contextRef="#ctx0" brushRef="#br0" timeOffset="-213969.39">10880 995 0,'0'0'0,"-43"0"0,1 0 0,21 0 0,63 0 31,-21 0-31,22 0 0,-1-21 15,21 21-15,1-21 0,-1 21 0,22-22 16,-21 22-16,20-21 0,-20 0 16,20 0-16,1 21 0</inkml:trace>
  <inkml:trace contextRef="#ctx0" brushRef="#br0" timeOffset="-213557.31">13039 1164 0,'0'0'0,"0"-21"0,0 0 0,0 0 0,0 0 15,21-22-15,0 1 0,21 0 16,1-22-16,20 22 0,22-22 0,-1 22 15,1-22-15,21 22 0,127-43 16,-85 43-16,0 21 0,0 0 16,-21 0-16,21 21 0,1 0 15,-1 0-15,0 0 0,-21 21 0,0 0 16,0 0-16,-21 21 0,-22 1 16,65 41-16,-86-41 0,-21 20 15,1-20-15,-22 20 0,0 1 0,0-22 16,-21 0-16,21 22 0,-21-43 15,0 21-15,0 1 0,0-22 0,0 0 16,0 21-16,0-21 16,-21-21-16,0 0 15,21-21 1,0 0 0</inkml:trace>
  <inkml:trace contextRef="#ctx0" brushRef="#br0" timeOffset="-213249.49">16087 720 0,'0'0'0,"-22"-21"0,1-1 15,0 1-15,0 21 0,42 21 32,0-21-32,0 22 15,22 20-15,-22-21 0,21 0 16,85 85-16,-84-64 15,-22-20-15,21 20 0,0-21 16,-20 21-16,-1-20 0,0 20 0,-21-21 16,0 21-16,0-20 0,-21-1 15,0 21-15,-22-21 0,1 0 16,-22 1-16,22-1 0,-21 0 0,-22 0 16,21 0-16,-20-21 0,-22 0 15,21 0-15,-21 21 0,1-21 0,20 0 0,0 0 16,22 0-16,-1 0 0,22 0 15,0 0-15,20 0 0</inkml:trace>
  <inkml:trace contextRef="#ctx0" brushRef="#br0" timeOffset="-211681.67">17695 1376 0,'0'21'16,"0"0"-16,0 0 15,-21 22-15,0 20 0,0 1 16,0-1-16,-1 1 0,1 20 0,0-20 15,21 21-15,-21-22 0,0 64 16,0-85-16,21 22 0,0-22 16,0 1-16,0-1 0,0 0 15,0-21-15,0 1 0,0-1 0</inkml:trace>
  <inkml:trace contextRef="#ctx0" brushRef="#br0" timeOffset="-211181">17674 1461 0,'0'0'16,"0"-22"-16,21 22 15,0 0 1,1 0-16,-1 0 15,21 0-15,-21 0 0,0 22 0,22-22 16,-22 21-16,0-21 0,0 21 16,0 0-16,1 0 0,-22 0 0,0 22 15,0-22-15,-22 21 16,1-21-16,-21 1 0,0 20 0,-1-21 16,1 0-16,-22 0 0,1 1 15,21-1-15,-22 0 0,22-21 0,21 21 16,-22-21-16,64 0 15,22 0 1,-1 0-16,0 0 0,1 0 0,20 21 16,-20-21-16,20 0 0,-21 21 15,22-21-15,-22 22 0,1-1 16,20 0-16,-42 0 0,22 0 0,-22 22 16,-21-22-16,0 0 0,-21 21 15,-1-21-15,-20 1 16,21-1-16,-21-21 0,-64 21 15,42 0-15,1-21 0,20 21 0,-20-21 16,21 0-16,20 0 0,-20 0 16,21 0-16,42 0 15,21-21-15,1 0 16,-1 0-16,0 0 0,22-1 0,-1 1 16</inkml:trace>
  <inkml:trace contextRef="#ctx0" brushRef="#br0" timeOffset="-210725.3">18605 1947 0,'0'0'0,"0"22"0,0-1 16,-21 0-16,0 0 0,0 0 15,-21-21-15,20 21 0,1 1 0,0-1 16,21 0-16,0 0 0,-21-21 0,21 21 16,0 0-16,21-21 15,0 0-15,0 0 0,22 0 16,-22 0-16,21 0 0,1-21 15,20 21-15,-21-21 0,1 0 0,41-21 16,-41-1-16,-1 22 16,0-21-16,1 21 0,-22-22 0,21 22 15,-42 0-15,21 21 0,-21 21 32,0 0-32,-21 22 0,0-1 0,0 0 15,0 1-15,0-1 0,-1 0 16,-20 22-16,21-1 0,0 1 0,-22-1 15,22 1-15,0 20 0,0-20 0,21-1 16,0 1-16,0-22 0,0 22 16,0-22-16,0 0 0,0 1 0,0-1 15,0 0-15,-21-20 0,0-1 16,-1 0-16,-20 0 0,0-21 16,-1 0-16,1 0 0,-21 0 0,20-21 15,-20 0-15,-1 0 0,22-1 0,0-20 16,-1 0-16,22-1 0,0-62 15,21 41-15,0 1 16,21-22-16,0 21 0,85-84 16,-42 85-16</inkml:trace>
  <inkml:trace contextRef="#ctx0" brushRef="#br0" timeOffset="-210485.5">19621 1482 0,'0'21'0,"-84"127"16,63-106-16,-1 22 15,1-1-15,-21 1 0,42-22 16,-21 22-16,21-22 0,-21 22 0,21-22 16,0 0-16,-22-21 0,22 22 15,0-22-15,0 0 0,0 0 0,0 0 16,22-21-16,-1 0 0,0 0 15,0 0-15,0-21 16,0 21-16</inkml:trace>
  <inkml:trace contextRef="#ctx0" brushRef="#br0" timeOffset="-210109.81">19664 2117 0,'0'21'16,"0"0"-1,21-21-15,0 0 0,0 21 16,0-21-16,1 0 0,-1 0 16,0 0-16,0 0 0,21 0 15,-20 0-15,-1-21 0,21 0 0,-21 21 16,0-21-16,1 0 0,-1-1 16,0 1-16,-21 0 0,0-21 15,0-1-15,0 22 16,-21 0-16,0 21 0,-1 0 0,-20 0 15,0 0-15,-1 0 0,1 0 16,0 42-16,-1-20 0,-20-1 0,21 21 16,-1-21-16,22 22 0,-21-22 15,21 21-15,-1-21 0,22 22 0,0-1 16,22-21-16,-1 0 0,0-21 16,21 21-16,-21 1 0,22-22 15,-22 0-15,21 0 0,1 0 16,-1 0-16,0 0 0,1 0 0,-1 0 15,0 0-15,22-22 0,-22 22 16,0-21-16,-20 0 0,20-21 0</inkml:trace>
  <inkml:trace contextRef="#ctx0" brushRef="#br0" timeOffset="-209893.36">19092 1566 0,'-42'0'16,"84"0"-16,-126-21 0,62 0 0,22 0 0,0 0 0,0 0 16,22-1-16,20 22 15,-21 0-15,21 0 0,22 0 0,-22 0 16,43 0-16,0 0 0,-1 0 16,1 0-16,21 0 0,-22 22 15,1-1-15,0-21 0,-22 21 0,1 21 16,-43-21-16</inkml:trace>
  <inkml:trace contextRef="#ctx0" brushRef="#br0" timeOffset="-209457.66">11091 3725 0,'0'22'15,"0"-44"-15,0 65 0,-21-43 0,0 42 16,0-21-16,0 22 0,-1-1 0,1 21 16,-21-20-16,21-1 0,0 22 0,-22-22 15,22 21-15,-21-20 0,21-1 16,-22 0-16,22-20 0,0 20 0,0-21 15,0 0-15,-1-21 0,22 21 16,-21-21-16,21-21 16,21 0-16,1 0 0,-1 0 15,0-22-15</inkml:trace>
  <inkml:trace contextRef="#ctx0" brushRef="#br0" timeOffset="-208617.63">10922 3725 0,'0'-21'0,"0"42"0,0-63 15,0 21-15,0 0 0,21 21 16,0 0-16,0 0 16,1 21-16,-1-21 0,0 21 15,0 0-15,0 0 0,-21 1 16,0-1-16,0 21 0,0-21 0,0 0 16,0 1-16,-21 20 0,0-21 15,0 0-15,-22 22 0,1-22 16,0 0-16,-1 0 0,1 0 0,-21 0 15,41-21-15,44-21 32,20 21-32,-21-21 0,21 21 0,22-21 15,-22 21-15,1 0 0,20 0 16,1 0-16,-22 0 0,0 0 0,43 42 16,-64-21-16,0 1 15,-21-1-15,0 21 0,0-21 0,-21 22 16,-21-22-16,-1 0 0,1 21 15,-21-21-15,-1 22 0,1-22 0,-1 0 16,1 0-16,20 0 0,1-21 16,21 0-16,0 22 0,42-22 15,0-22 1,21 1-16,1 0 0,20 0 0,-21 0 16,22-22-16,21 22 0,-22-21 15,1 21-15,-1 0 0,1-22 0,-1 22 16,1 21-16,-22-21 0,0 21 0,1 0 15,-1 0-15,-21 0 0,-21 21 16,0 0-16,0 0 0,0 1 0,0-1 16,0 0-16,0 21 0,0-21 15,-21 1-15,21-1 0,-21-21 16,21 21-16,0 0 0,21-21 31,0-21-31,21 21 16,-20-21-16,-1 0 0,21-22 0,0 22 15,1 0-15,-1-21 0,0-1 16,-20 1-16,20 0 0,0 20 0,-21-20 16,1 21-16,-1 0 15,0 0-15,-21 42 0,0 0 0,0 0 16,0 21-16,0 1 0,-21 20 0,0-20 16,21 20-16,0 1 0,0-1 15,-22 1-15,22-1 0,-21 85 16,21-84-16,0 20 0,0-20 15,0 21-15,0-22 0,0 1 16,0-1-16,0 1 0,-21-1 0,0 1 16,0-1-16,-22-21 0,22 1 0,-63 41 15,20-41-15,22-22 16,-1 0-16,-20 0 0,-1-21 0,22 0 16,-21 0-16,20-21 0,1 0 15,-22 0-15,22-22 0,21 1 0,-21 0 16,20-22-16,1 1 0,21-22 0,0 0 15,21 1-15,1-22 0,20 0 16,-21 0-16</inkml:trace>
  <inkml:trace contextRef="#ctx0" brushRef="#br0" timeOffset="-208389.76">12848 3683 0,'0'64'0,"0"-128"0,-21 191 0,0-63 16,-22-1-16,22 1 0,0 20 0,-42 43 16,41-63-16,1-22 0,21 0 15,-21 1-15,21-1 16,-21-21-16,21 0 0,0 1 0,0-1 16,21-21-1,0 0-15,0 0 0,22 0 16,-22-21-16,21-1 0,-21 1 0</inkml:trace>
  <inkml:trace contextRef="#ctx0" brushRef="#br0" timeOffset="-208069.43">13081 4233 0,'-21'22'0,"0"-1"16,-1 0-16,22 0 0,0 0 15,22-21 1,20 0-1,-21 0-15,21-21 0,1 21 0,-1-21 16,0 0-16,22 0 0,-22-1 0,1-20 16,-22 21-16,21 0 0,-21-22 15,0 22-15,1 0 0,-22 0 0,0 0 16,-22 21-16,-20 0 16,0 21-16,-1 0 0,1 21 0,-21-20 15,-1 20-15,22 0 0,-22 1 0,22-1 16,0-21-16,-1 21 15,22 1-15,0-22 0,21 0 0,0 21 16,21-20-16,0-1 0,22-21 16,-1 0-16,0 0 0,22 0 15,-22 0-15,22 0 0,-1-21 0,-21-1 16,22 1-16</inkml:trace>
  <inkml:trace contextRef="#ctx0" brushRef="#br0" timeOffset="-207849.55">12721 3852 0,'-63'0'0,"126"0"0,-190 0 0,85 0 16,21 0-16,-1 0 0,1 0 15,42 0-15,1 0 16,-1 0-16,21 0 0,0 0 0,22 0 15,21 0-15,-1-21 0,22 21 16,21-21-16,-21 0 0,21 21 0,0-21 16,21 0-16</inkml:trace>
  <inkml:trace contextRef="#ctx0" brushRef="#br0" timeOffset="-207324.86">16023 3852 0,'-21'0'0,"42"0"0,-63 0 0,42-21 15,0 0 1,21 0-16,21 21 0,1-21 16,41 21-16,-20-21 0,-1 21 15,22 0-15,-22 0 0,86 0 16,-86 0-16,1 0 0,63 0 15,-85 0-15,21 0 16,-20 0-16,-1 21 0,-21-21 16,0 0-16,22 0 15,-64-21 17,-1-1-32,1 22 15,21-21-15,-21 0 0,0 21 16,0-21-16,0 0 0,-1 0 0,-20-1 15,21 1-15,0 0 0,0 0 16,-1 21-16,22-21 0,22 21 16,-1 0-16,0 21 15,21-21-15,1 21 0,-1 0 16,0 0-16,1 1 0,-22 20 0,21-21 16,0 0-16,-20 0 0,-1 22 15,0-22-15,-21 21 0,0-21 0,0 22 16,0-1-16,-21 0 0,-22 1 0,22-22 15,-21 21-15,0-21 0,-1 1 16,-20 20-16,20-42 0,-20 21 0,21-21 16,-22 0-16,22 0 0,-22 0 15,22 0-15,0 0 0,-1 0 0</inkml:trace>
  <inkml:trace contextRef="#ctx0" brushRef="#br0" timeOffset="-206336.92">18732 4001 0,'0'0'0,"22"-22"0,-22 1 0,0 0 16,21 0-16,-21 0 0,21 21 15,-21 21 1,0 0 0,0 21-16,0 1 0,0-1 15,0 0-15,-21 22 0,0-22 0,-1 22 16,1-22-16,0 0 0,0 1 0,0-1 15,0 0-15,-1-20 16,22 20-16,-21-21 0,0 0 0,21 0 16,0 1-16,0-44 31,42 1-15,-20 0-16,-1 0 0,21 0 15,-21 0-15,22-22 0,-1 22 0,0-21 16,1 21-16,20-22 0,-21 22 15,1 0-15,20 0 0,-20 0 0,-1 21 16,0 0-16,-21 0 0,22 21 0,-22-21 16,-21 21-16,0 21 0,0-21 15,0 1-15,-21-1 0,0 0 16,-22 0-16,1 0 0,0 0 0,-22 1 16,22-1-16,-22 0 0,22-21 15,0 21-15,-1-21 0,1 0 0,21 0 16,42 0-1,0 0-15,0-21 16,22 0-16,-1 0 0,21-1 0,-20 1 16,20 0-16,-20-21 0,20 21 15</inkml:trace>
  <inkml:trace contextRef="#ctx0" brushRef="#br0" timeOffset="-205933.63">19643 4170 0,'42'0'0,"-84"0"0,105 0 0,-42 0 15,-21 21-15,0 0 16,0 0-16,0 1 0,0 20 15,0-21-15,-21 0 0,21 0 16,-21-21-16,21 22 0,0-1 16,0 0-16,0 0 0,21-21 15,0 0-15,22 0 0,-22 0 16,21 0-16,0 0 0,1 0 16,-1 0-16,-21 0 0,22-21 0,-1 0 15,0 21-15,-21-21 0,22-1 16,-22 1-16,0 0 0,0 21 15,-21-21-15,0 0 0,0 42 32,0 0-32,-21 0 0,0 22 15,21-22-15,-21 21 0,0-21 16,-1 22-16,1-1 0,0 0 0,21 1 16,-21-1-16,0 0 0,21 1 0,-21 20 15,21-21-15,0 22 0,0-1 16,-22-20-16,22 20 0,0-20 0,0-1 15,0 21-15,0-20 0,-21-1 16,21 0-16,0-20 0,-21 20 0,0 0 16,0-21-16,-22 22 0,22-22 15,-21 0-15,-22 0 0,22-21 0,-21 0 16,-43 0-16,63 0 16</inkml:trace>
  <inkml:trace contextRef="#ctx0" brushRef="#br0" timeOffset="-205625.66">21040 3598 0,'0'0'0,"21"-21"16,-21 0-16,-21 21 15,-1 0-15,1 21 0,-21 22 16,0-22-16,20 21 0,-20 22 0,0-1 16,-1 1-16,1-1 0,21 1 15,-21-1-15,20 1 0,1-1 0,0 1 16,21-22-16,-21 21 0,21-20 16,0-22-16,0 21 0,0-21 0,0 1 15,0 20-15,0-21 0,21-21 16,0 0-16,0 0 0,22 0 15,-22 0-15</inkml:trace>
  <inkml:trace contextRef="#ctx0" brushRef="#br0" timeOffset="-205252.46">20976 4318 0,'0'0'0,"0"21"31,21-21-31,0 0 16,1 0-16,-1 0 0,0 0 0,21 0 16,-21 0-16,1 0 0,20 0 15,-21-21-15,21 0 0,-20 21 0,20-21 16,-21 0-16,0-1 0,0 1 16,1 0-16,-1-21 0,-21 21 15,0-22-15,0 22 0,0 0 0,-21 0 16,-1 21-16,-20 0 0,21 0 15,-21 21-15,-1 0 0,1 0 0,0 22 16,-1-1-16,1 0 0,0 1 16,-1-1-16,22 0 0,0 1 0,21-1 15,0 0-15,0 1 0,0-22 0,21 0 16,0 0-16,22 0 0,-1 0 16,-21 1-16,21-1 0,1-21 0,-1 0 15,0 0-15,22 0 0,-22 0 16,1 0-16,-1-21 0,0-1 15,1 1-15,-1 0 0</inkml:trace>
  <inkml:trace contextRef="#ctx0" brushRef="#br0" timeOffset="-204920.58">20320 3831 0,'0'0'0,"-42"0"15,20 0-15,44 0 16,-1 0-16,21 0 0,0 0 0,22 0 16,21 0-16,-22 0 0,22 0 15,-1 0-15,1 0 0,0 0 0,-1 0 16,1 0-16,0 0 0,-1 0 15,-20 0-15,21 0 0,-22 0 0,1 0 16,-22 0-16,0 0 0,-21 0 16,1 0-16,-1 0 0,-21 21 15,-21-21 1,-1 0-16,1 0 0,0 0 16,0 0-16,-21 0 0,20 0 0</inkml:trace>
  <inkml:trace contextRef="#ctx0" brushRef="#br0" timeOffset="-199685.82">21272 10753 0,'-21'-21'0,"42"21"31,1 0-15,-22 21-1,21-21-15,-21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5:50:45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677 0,'0'0'0,"0"-21"15,21 0-15,0 0 0,-21 0 0,0 0 16,0-1-16,0 1 0,0 0 16,0 0-16,0 0 0,0 0 0,-21 21 15,-21 0-15,21 0 0,0 0 16,-1 0-16,-20 0 0,0 0 0,-1 21 15,1 0-15,0 0 0,-1 0 16,-20 22-16,21-1 0,-1 21 0,1 1 16,21-1-16,-22 1 0,1 21 15,21-22-15,0 22 0,0-22 16,-1 1-16,22-1 0,0 1 0,0-1 16,0 1-16,0-22 0,0 22 15,0-22-15,22 0 0,-1 1 0,21-22 16,-21 21-16,0-21 0,22 0 0,-1-21 15,0 22-15,1-22 0,-1 0 16,0 0-16,1 0 0,84-43 16,-85 22-16,22 0 0,-1-21 15,1-1-15,-22 22 0,21-21 16,-20-1-16,-1 1 0,0 0 0,1-1 0,-1-20 16,-21 21-16,0-1 15,1 1-15,-1 0 0,-21-1 0,0 1 16,0 0-16,0 20 0,0-20 15,0 21-15,0 0 0,-21 21 16,-1 21 0,22 0-16,-21 0 0,21 22 0,0-1 15,0 0-15,-21 1 0,21-1 0,0 0 16,-21 1-16,21-1 0,0 0 16,-21 1-16,21-1 0,0-21 15,0 21-15,0-20 0,0 20 16,21-21-16,0 0 0,0-21 15,22 0-15,-22 0 0,0 0 0,21-21 0,1 0 16,-22 0-16,21 0 16,0-1-16,1-20 0,-1 21 0,0-21 15,-20-1-15,20 1 0,-21 0 0,-21-1 16,0-20-16,0 20 0,0-20 16,-21-1-16,0 22 0,0-21 0,-22 20 15,1 1-15,21 0 0,-22 20 16,1 1-16,21 21 0,-21 0 0,20 0 15,-20 21-15,21 22 0,0-22 16,0 21-16,-1 1 0,1 20 0,0-21 16,0 1-16,21 20 0,0-20 15,0-1-15,0 0 0,0-21 16,0 22-16,0-22 0,0 21 0,21-42 16,0 21-16,22-21 0,-22 0 0,21 0 15,0 0-15,1-21 0,-1 21 16</inkml:trace>
  <inkml:trace contextRef="#ctx0" brushRef="#br0" timeOffset="296.83">11388 106 0,'0'-42'0,"0"84"0,0-127 0,0 64 15,0 63 16,0 1-31,0 20 0,-22 1 16,22-1-16,0 22 0,0-22 0,-21 22 16,21 0-16,-21-1 0,0 1 0,0 21 15,0-21-15,21-1 0,-22-20 16,1-1-16,0 1 0,21-1 0,-21 1 16,0-22-16,21 0 0,-21 1 0,21-22 15,0 0-15,0 0 0,0 0 16,21-21-1,0-21-15,0 0 0,0 0 16,22-21-16,-22 20 0,0-20 16</inkml:trace>
  <inkml:trace contextRef="#ctx0" brushRef="#br0" timeOffset="554.67">11705 233 0,'0'0'16,"0"-21"-16,0 0 0,0-1 0,0 44 15,0-1-15,0 21 16,0 0-16,0 22 0,0-22 0,0 22 16,0 20-16,0-20 0,0 21 0,-21-1 15,-21 64 1,42-63-16,-22 0 0,1-22 0,21 1 0,-21-1 16,21 1-16,-21-22 15,21 0-15,-21 1 0,21-1 0,0-21 16,0 0-16,0 1 0,0-1 0,0 0 15,21-21 1,0-21-16,0 0 0,0-1 0,1 1 16,-1-21-16,0 21 0</inkml:trace>
  <inkml:trace contextRef="#ctx0" brushRef="#br0" timeOffset="938.97">12001 1334 0,'0'0'0,"0"21"0,22 0 31,-1-21-31,0-21 16,21 0-16,-21 21 0,1-22 15,20 1-15,-21-21 0,21 21 0,-20-22 0,-1 22 16,0-21-16,0-43 15,-21 64-15,0 0 0,0-21 16,0 20-16,-21 22 16,0 0-16,0 0 0,-1 22 0,-20-1 15,0 0-15,21 21 0,-22-21 0,1 22 16,21-1-16,-22 0 0,22 1 16,0-1-16,0 0 0,0 1 0,21-1 15,0-21-15,0 22 0,0-22 16,0 0-16,0 21 0,0-21 0,21-21 15,0 22-15,21-1 0,-20-21 0,20 0 16,0 0-16,22 0 0,-22-21 16,22-1-16,-1 1 0,-21 0 0,22 0 15</inkml:trace>
  <inkml:trace contextRef="#ctx0" brushRef="#br0" timeOffset="1198.82">12975 953 0,'0'0'0,"0"-43"0,0 22 15,0 0-15,-21 0 0,0 21 16,0 0-16,-1 0 0,1 0 0,0 21 0,0 0 16,0 21-16,0-20 0,-1 20 15,1 0-15,0 1 0,21 20 0,-42 22 16,42-43-16,-21 0 16,21 1-16,0-1 0,0 0 0,0 22 15,0-22-15,0-21 0,21 1 16,0-1-16,0 0 15,0-21-15,64 0 0,-64 0 16,43 0-16,-22 0 0,0-21 0,1 21 16,20-21-16,1-22 0,-22 22 15,0-21-15,22-1 0,-22 1 0</inkml:trace>
  <inkml:trace contextRef="#ctx0" brushRef="#br0" timeOffset="1482.71">13674 169 0,'0'0'0,"0"-42"0,0 21 0,0 42 31,0 21-31,-22 1 0,22-1 0,-21 22 16,0-1-16,21 22 0,0-22 16,-21 22-16,21-22 0,-21 22 0,0 0 15,21-1-15,-22-20 0,22 21 0,0-22 16,-21-21-16,21 22 0,-21-22 15,21 1-15,0-1 0,0 0 0,0-21 16,0 1-16,0-1 0,0 0 0,0 0 16,21-21-16,0 21 15,1-21-15,-1 0 16,0 0-16,21-21 0,-21 0 0,1 0 16,20 0-16,-21-1 0,21-20 15</inkml:trace>
  <inkml:trace contextRef="#ctx0" brushRef="#br0" timeOffset="1716.2">14160 889 0,'0'0'0,"0"-21"0,0 0 16,-21 21-1,0 21-15,21 0 0,-21 0 16,0 22-16,0-1 0,-1 0 0,1 1 16,21-1-16,-21 0 0,0 1 15,0-1-15,21 21 0,0-20 0,0 20 16,0-20-16,0-22 0,0 0 15,0 0-15,21 0 0,0 0 16,0 1-16,22-22 0,-22 0 16,21 0-16,0 0 0,1 0 0,20-22 15,-20 1-15,-1 21 0,0-42 0,1 21 16,-1 0-16,0-1 0</inkml:trace>
  <inkml:trace contextRef="#ctx0" brushRef="#br0" timeOffset="2406.81">14668 1185 0,'0'0'0,"22"-21"0,-22-21 16,21 21-16,-21 0 0,0-1 0,0 44 31,0-1-31,-21 21 16,-1-21-16,22 22 0,-21-22 0,0 63 15,21-41-15,-21-1 0,0-21 16,21 22-16,0-22 0,0 21 16,0-21-16,0 0 0,0 1 0,0-1 15,0 21-15,21-42 0,0 0 16,0 0-16,0 0 0,1 0 15,-1 0-15,0 0 0,-21-21 0,21 21 16,-21-21-16,21 0 0,-21-1 16,0 1-16,0 0 0,0-21 0,0 21 15,0-22-15,0 1 0,-21 0 16,0-1-16,21 1 0,0 0 16,0-1-16,0 1 0,0 21 0,0-22 15,0 22-15,0 0 0,21 0 16,0 0-16,0 21 0,22-21 0,-1 21 15,-21 0-15,43 0 0,-22 0 0,0 0 16,22 0-16,-22 21 0,22 0 16,-22 0-16,0 21 0,1-20 0,-1 41 15,-21-21-15,0 1 0,-21-1 16,0 0-16,0-20 0,0 20 16,0 0-16,0-21 0,-21 22 0,21-22 15,-21 0-15,0 21 0,21-20 0,-21 20 16,0-21-1,21-42 17,0 0-32,0 0 15,0-1-15,0 1 0,0-21 0,21 0 16,0 20-16,21-41 0,-21 21 16,22-22-16,-1 22 0,0-22 0,1 1 15,-1-1-15,0 22 0,64-43 16,-42 43-16,-22 21 0,0 0 15,-20 21-15,20 0 0,0 21 16,-21 0-16,1 21 0,-1 1 0,0-1 16,-21 0-16,0 1 0,0 20 15,0-21-15,0 22 0,0-22 0,-21 1 16,0-1-16,-1 0 0,1 1 0,0-22 16,21 21-16,-21-21 0,0 0 15,21 1-15,0-1 0,-21-21 16,-1 0-16,22-21 15,0-1 1</inkml:trace>
  <inkml:trace contextRef="#ctx0" brushRef="#br0" timeOffset="2622.66">14986 339 0,'-42'0'0,"84"0"0,-106 0 16,43 0-16,0 0 0,0 0 0,0 0 31,21 21 0,-21-21-15</inkml:trace>
  <inkml:trace contextRef="#ctx0" brushRef="#br0" timeOffset="2799.56">13610 699 0,'0'0'0,"-21"21"0,0 21 31,42-42-31,0 0 16,21 0-16,-20 0 0,20 0 15,0 0-15,1 0 0,20-21 16,-21 21-16,22-21 0,-1 21 0,1-21 16,-1-1-16</inkml:trace>
  <inkml:trace contextRef="#ctx0" brushRef="#br0" timeOffset="3250.91">17251 381 0,'0'-21'0,"0"42"0,0-63 16,0 63-1,0 21-15,0 1 0,0-1 16,-21 21-16,-1 1 0,1-1 15,0 22-15,0 0 0,21-1 16,-42 65-16,20-86 0,1 1 16,0-1-16,0-21 0,21 22 0,0-22 15,-21 22-15,0-43 16,21 0-16,0 0 0,0 0 0,21-21 31,0-21-31,-21 0 0,21 0 16</inkml:trace>
  <inkml:trace contextRef="#ctx0" brushRef="#br0" timeOffset="3475.78">17124 550 0,'0'0'0,"-21"-148"31,63 127-15,-21 0-16,0 0 0,0 21 0,1-21 15,20-1-15,0 22 0,1 0 0,-1 0 16,0 0-16,1 0 0,-1 0 16,21 22-16,-20-1 15,-22 0-15,0 0 0,0 0 16,-21 0-16,0 1 0,0 20 0,-21-21 16,-21 21-16,-1-20 0</inkml:trace>
  <inkml:trace contextRef="#ctx0" brushRef="#br0" timeOffset="3658.68">16976 1101 0,'0'21'16,"0"-42"-16,0 63 0,0-21 0,0 0 0,0 1 15,0-1-15,21-21 16,0 0-16,0 21 0,0-21 16,22 0-16,-22 0 0,21 0 15,-21-21-15,22 21 0,-1-21 0,0 21 16,22-22-16,-22 1 0,0 0 0,1 0 15,-1 0-15,0 0 16,1-1-16</inkml:trace>
  <inkml:trace contextRef="#ctx0" brushRef="#br0" timeOffset="4102.42">17716 1164 0,'0'0'15,"0"-21"1,0 0-16,0 0 16,22 0-16,-1-1 0,0 1 0,0-21 0,0 21 15,0 0-15,22-1 16,-22 1-16,0 0 0,21 0 0,-20 21 16,20 0-16,-21 0 0,21 0 15,-20 0-15,20 21 0,-21 0 0,0 22 16,43 20-16,-64 1 15,0-22-15,0 0 0,0 1 0,0-1 16,0 0-16,0 1 0,0-1 0,-21 0 16,-1-21-16,22 1 0,-21-1 15,0 0-15,0-21 16,21 21-16,0-42 16,0 0-1,0 0-15,0-1 0,0 1 0,21-21 16,0 21-16,0-22 0,1 1 15,20 0-15,-21-1 0,0 1 0,0 0 16,1-1-16,20 1 0,-21 0 0,0-1 16,0 22-16,1 0 0,20 21 15,-21 0-15,0 0 0,0 0 0,1 21 16,20-21-16,-21 21 0,0 1 16,0 20-16,1-21 0</inkml:trace>
  <inkml:trace contextRef="#ctx0" brushRef="#br0" timeOffset="4591.14">19219 1249 0,'0'0'0,"21"-21"0,-21 0 15,0-1-15,22 1 0,-22 0 16,0-21-16,0 21 0,0-22 16,-22 22-16,22-21 0,-21 21 0,0-22 15,0 22-15,0 0 0,0 21 16,-1 0-16,1 0 0,-21 21 15,21 0-15,0 22 0,-22-22 16,22 21-16,-21 0 0,21 22 16,-1-22-16,-20 1 0,21-1 0,0 21 15,0-20-15,21-22 0,0 21 16,0 1-16,0-22 0,0 21 0,0-21 16,21 0-16,-21 1 0,21-22 0,42 0 15,-41 0-15,-1 0 16,21 0-16,-21 0 0,0-22 0,22 1 15,-22 0-15,0-21 0,0 21 16,0-22-16,1 1 0,-1 0 0,0-1 16,21-41-16,-21 20 15,-21 22-15,0 21 0,0-22 0,22 22 16,-22 0-16,0 42 16,0 21-1,0-20-15,-22 20 0,22 0 0,0-21 16,0 22-16,0-1 0,-21 0 0,21 1 15,0-22-15,0 21 0,0-21 16,0 22-16,0-22 0,21 0 0,-21 0 16,22 0-16,-1 1 0,21-1 15,-21-21-15,0 0 0,1 0 16,-1 0-16,21 0 0,-21-21 0</inkml:trace>
  <inkml:trace contextRef="#ctx0" brushRef="#br0" timeOffset="5266.75">19791 1249 0,'0'-21'0,"0"42"0,21-63 16,-21 20-16,0 1 0,0 0 0,0 42 31,0 0-31,-21 1 16,21-1-16,-21 21 0,21-21 0,-22 22 16,22-22-16,0 21 0,0-21 15,0 22-15,-21-22 0,21 0 0,0 21 16,0-21-16,-21 1 0,21-1 0,0 0 15,0 0-15,0-42 47,0 0-47,0 0 0,0-1 16,0 1-16,0-21 0,0 21 0,0-22 16,21 1-16,0 21 0,1-21 15,-1-1-15,0 1 0,0 21 0,0-22 16,0 22-16,1 0 0,-1 0 15,0 0-15,0 21 0,0 0 0,0 0 16,22 42-16,-22 0 16,0-20-16,0-1 0,0 21 0,-21 0 15,0-20-15,22 20 0,-22 0 16,0-21-16,0 1 0,0 20 0,0-21 16,0 0-16,0 0 0,0 1 15,0-1-15,-22-21 16,22 21-16,-21-21 0,0 0 15,0 0 1,21-21-16,0 0 0,0-1 16,0 1-16,0 0 0,0 0 15,21 0-15,0-22 0,0 1 0,1 21 16,20-21-16,-21-1 0,21 1 16,-20 0-16,20-1 0,0 22 0,1 0 15,-1 0-15,0 21 0,1 0 16,-1 0-16,0 21 0,-21-21 15,1 42-15,-1-21 0,0 22 0,-21-22 16,0 21-16,0 1 0,0-1 16,0-21-16,-21 21 0,0-20 0,-1 20 15,1-21-15,-21 21 0,42-20 16,-21-1-16,0 0 0,21 0 16,21-42 30</inkml:trace>
  <inkml:trace contextRef="#ctx0" brushRef="#br0" timeOffset="5688.37">20976 1397 0,'-21'0'0,"0"21"31,42-21-15,0 0-16,0 0 0,0 0 0,1 0 15,-1 0-15,0-21 0,21 0 16,-21 21-16,1-21 0,-1 0 16,0 21-16,0-22 0,21-20 15,-20 21-15,-22 0 0,0-22 16,0 22-16,0 0 0,0 0 15,-22 21 1,1 0-16,0 21 0,0-21 0,-21 21 16,20 22-16,1-22 0,-21 21 15,21 0-15,-22-20 0,22 20 16,0 0-16,0 1 0,0-22 0,0 21 0,21 0 16,0-20-16,0 20 0,0-21 15,0 0-15,0 0 0,0 1 16,0-1-16,21-21 0,0 0 15,0 0-15,0 0 0,0 0 16,22 0-16,-22-21 0,0-1 0,0 22 16,22-21-16,20-21 0,-42 0 15</inkml:trace>
  <inkml:trace contextRef="#ctx0" brushRef="#br0" timeOffset="6291.04">21738 995 0,'0'0'0,"0"-21"0,0 0 15,-21 42 1,0-21 0,0 21-16,21 21 0,-22-21 0,1 22 15,21-1-15,0 0 0,-21 1 16,0 20-16,21-20 0,0-1 0,-21-21 16,21 21-16,0 1 0,0-22 15,0 21-15,0-21 0,0 1 0,0-1 16,21-21-1,0 0 1,0-21-16,0-1 0,1 22 0,20-21 16,-21-21-16,0 21 0,0 0 15,22-22-15,-22 22 0,21-21 0,-21 21 16,22-1-16,-22 1 0,0 0 16,0 0-16,0 21 0,-21 21 15,0 0-15,0 0 0,0 1 16,0-1-16,0 21 0,-21-21 15,21 0-15,-21 22 0,21-22 0,0 21 16,0-21-16,0 22 0,0-22 0,0 0 16,0 0-16,0 0 0,21 1 15,0-22-15,-21 21 0,22-21 0,20 21 16,-21-21-16,0 0 0,0 0 16,1 0-16,20-21 0,-21 0 15,0-1-15,0-20 0,1 21 16,20-21-16,-21-1 0,0 1 15,0 0-15,1-1 0,-1-20 0,0-1 16,0 1-16,0-1 0,-21 1 0,0-1 16,21 1-16,-21 20 0,0 1 15,0 0-15,0 21 0,0-1 0,-21 22 32,0 0-32,0 22 0,0 20 15,0-21-15,-1 0 0,22 22 16,0-22-16,0 0 0,-21 21 0,21-21 15,0 1-15,0-1 0,0 21 16,0-21-16</inkml:trace>
  <inkml:trace contextRef="#ctx0" brushRef="#br0" timeOffset="6722.78">22818 1355 0,'-22'0'0,"1"21"16,0 0-16,0 0 0,0-21 15,0 21-15,-1 1 0,1-1 16,21 0-16,-21 0 0,21 0 0,-21 0 16,21 1-16,0-1 0,0 0 0,0 0 15,0 0-15,0 0 16,0 1-16,21-22 0,0 0 15,0 0-15,1 0 0,-1 0 16,0 0-16,0 0 0,0 0 0,0 0 16,22 0-16,-22-22 0,0 1 15,0 0-15,0 0 0,22-21 0,-22 20 16,-21-20-16,21 21 0,0-21 16,-21-1-16,21 22 0,-21 0 0,0-21 15,0 20-15,0 1 16,-21 0-16,0 21 0,0 0 0,0 0 15,0 0-15,-22 0 0,22 21 16,0-21-16,0 21 0,0 1 0,-1-1 16,22 0-16,0 0 15,0 0-15,0 0 0,0 1 16,22-1-16,-1-21 16</inkml:trace>
  <inkml:trace contextRef="#ctx0" brushRef="#br0" timeOffset="7159.53">23199 1461 0,'0'0'0,"0"-22"0,0 1 16,0 0 0,0 0-1,21 21-15,0-21 16,0 21-16,0 0 0,0 0 0,1 0 15,41-21-15,-42 21 0,0 0 16,1 0-16,-1 21 0,0 0 16,0-21-16,-21 21 0,0 0 0,0 0 15,0 22-15,0-22 0,0 0 16,0 21-16,0 22 16,-21-43-16,21 0 0,-21 0 0,0 22 15,21-22-15,0 0 0,-22-21 16,22 21-16,-21 0 0,21-42 47,0 0-47,0 0 0,0 0 15,0 0-15,0-1 0,21 1 16,1 0-16,-1-21 0,-21 21 0,21-22 16,0 22-16,0-21 0,22-1 15,-22 22-15,0-21 0,0 21 16,0 0-16,22-22 0,-22 22 0,0 0 0,42-43 15,-20 43-15,-1 0 16</inkml:trace>
  <inkml:trace contextRef="#ctx0" brushRef="#br0" timeOffset="7814.83">24342 741 0,'-22'21'16,"22"0"0,0 0-16,0 22 0,-21-1 15,0 0-15,21 1 0,-21-1 0,0 0 16,21 22-16,-21-22 0,-1 1 16,22-1-16,-21 0 0,0 1 0,0-1 15,0 0-15,21 1 0,-21-22 16,21 21-16,-22-21 0,22 0 0,-21 1 15,21-1-15,0 0 0,0 0 16,0-42 15,0 0-31,0 0 0,0-1 16,21 1-16,-21 0 0,22 0 16,-1-21-16,0 20 0,0-20 0,0 21 15,22-21-15,-22-1 0,0 22 16,21 0-16,1-21 0,-22 20 0,21 22 15,-21-21-15,22 21 0,-22 0 16,21 0-16,-21 0 0,22 0 16,-43 21-16,0 1 0,0-1 15,0 0 1,-43-21-16,22 0 0,0 0 16,0 0-16,-22 0 15,22 0-15,0 0 0,0 21 0,-21-21 16,20 0-16,1 0 0,0 21 15,21 0-15,-21-21 0,21 22 16,0-1-16,0 0 0,0 0 16,0 0-16,0 0 15,0 1-15,0-1 0,0 0 0,21 0 16,-21 0-16,0 0 0,21 1 16,-21-1-16,21 0 0,-21 0 15,22 0-15,-22 0 0,21-21 16,-21 22-16,0-1 15,0 0-15,21-21 32,0 0-17</inkml:trace>
  <inkml:trace contextRef="#ctx0" brushRef="#br0" timeOffset="8015.71">24744 2053 0,'21'0'15,"0"0"1,-21-21-16,0 0 16,0 0-1,-21 21 1,0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5:52:59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4022 0,'22'0'15,"-22"-21"1,21 21-16,-21-22 0,0 1 0,21 0 15,0 0-15,-21 0 16,21 0-16,0-1 0,-21-20 0,22 21 16,-1 0-16,-21-22 0,21 22 15,0-21-15,-21 21 0,21-22 16,-21 22-16,21 0 0,1 0 0,-22 0 16,0 0-1,0 42 16,0 0-31,0 0 0,0 0 0,0 22 16,0-1-16,0 21 0,0-20 16,0 41-16,0-20 0,0 21 0,21-1 15,0 1-15,-21 0 0,0 20 16,0-20-16,21 0 0,0-1 16,-21 1-16,0 0 0,21 21 0,1-22 15,-22-20-15,21 20 0,0 1 16,0-21-16,-21-1 0,21 22 0,0-22 15,-21 1-15,22-22 0,-1 22 16,-21-22-16,0 0 0,0 43 16,0-64-16,0 0 0,0 0 15,0 1-15,-21-22 0,-1 0 16,1 0-16,-21 0 0,21-22 0,-85-41 16,64 21-1,-1-1-15,1 1 0,21 0 0,-22-1 16,22-20-16,-21-1 0,21 22 15,0-22-15,-1 1 0,1-22 0,0 1 16,0 20-16,21-21 16,0 1-16,0-22 0</inkml:trace>
  <inkml:trace contextRef="#ctx0" brushRef="#br0" timeOffset="407.76">2095 3090 0,'-21'22'0,"42"-44"0,-42 86 0,21-43 16,0 0-16,0 0 15,0 1-15,0-1 0,21 0 0,22-21 16,-22 0-16,0 0 16,21 0-16,-20-21 0,20 0 15,-21-1-15,0 1 0,0 0 0,-21 0 16,0-21-16,0 20 16,0 1-16,-21 0 0,0 0 15,0 21-15,-21 0 0,20 0 0,-20 0 16,21 0-16,0 0 0,-22 21 15,22-21-15,21 21 0,0 0 16,-21 1-16,21 20 0,0-21 0,0 21 16,0-20-16,0 20 0,0 0 15,0-21-15,21 22 0,0-22 16,1 21-16,-1-21 0,0 1 0</inkml:trace>
  <inkml:trace contextRef="#ctx0" brushRef="#br0" timeOffset="948.96">3027 3620 0,'0'0'0,"0"-22"0,0 1 0,0 0 16,0 0-16,0 0 0,0 0 15,-21-1-15,-1 1 0,22 0 0,-21 0 16,0 21-16,0 0 0,0-21 15,0 21-15,-1 0 0,1 0 16,0 21-16,0 0 0,0 0 16,0 22-16,-1-1 0,1 0 0,0 1 15,0-1-15,0 0 0,21 1 0,-43 41 16,43-41-16,0-1 16,0 0-16,0 1 0,0-22 0,0 0 15,0 0-15,22 0 0,-1 0 16,0-21-16,0 0 0,21 0 15,43-42-15,-43 21 16,-20 0-16,-1 0 0,21-22 16,-21 22-16,0-21 0,-21-1 0,22 1 15,-22 0-15,0-1 0,21 1 16,-21 21-16,0-21 0,0 20 0,0 1 16,0 0-16,0 0 0,0 42 31,0 0-31,0 0 0,0 22 15,21-22-15,-21 21 0,21-21 16,-21 22-16,0-22 0,0 0 0,21 21 16,0-20-16,-21-1 0,22 0 15,-22 0-15,21 0 0,0 0 16,-21 1-16,21-22 0,0 0 0,0 0 16,1 0-16,-1 0 15,0-22-15,0 1 0,0 0 0,0 0 16,1-21-16</inkml:trace>
  <inkml:trace contextRef="#ctx0" brushRef="#br0" timeOffset="1799.99">3450 3450 0,'0'-42'0,"0"84"0,0-105 0,0 42 16,0 42 0,0 0-16,0 0 0,0 0 15,0 22-15,0-22 0,0 21 16,21 0-16,-21 1 0,0-22 0,21 21 15,-21-21-15,0 22 0,0-22 16,22 0-16,-22 21 0,21-20 0,0-1 16,0 0-16,0-21 15,0 0-15,1 0 0,-1 0 16,0 0-16,0 0 0,0-21 16,0 0-16,1-1 0,-1 1 0,0 0 15,0-21-15,-21 21 0,0-22 16,21 22-16,-21-21 0,0-1 15,0 1-15,0 0 0,0 21 0,0-22 16,0 22-16,-21 0 0,0 0 16,21 0-16,0-1 0,21 22 47,21 0-47,-20 0 0,-1 0 15,21-21-15,0 21 0,-20 0 0,20 0 16,0-21-16,1 21 0,-1 0 15,0-21-15,1 21 0,-1 0 0,0-21 16,-21 0-16,22 21 0,-22 0 16,0 0-16,-42 0 31,-21 21-31,20-21 16,1 21-16,0 0 0,-21 0 0,21 22 15,-1-22-15,-20 21 0,21-21 16,0 22-16,21-1 0,-21 0 0,-1 1 15,22-1-15,-21 0 0,21-21 16,0 22-16,0-22 0,0 0 16,0 21-16,0-20 0,0-1 15,0 0-15,21-21 0,1 0 16,-1 0-16,0 0 0,0 0 0,0 0 16,0 0-16,22-21 0,-22 0 15,21-1-15,-21 1 0,22 0 0,-22 0 16,0-21-16,21 20 0,-20-20 15,-1 0-15,0-1 0,-21 1 0,0-21 16,21 20-16,-21 1 0,0 0 0,0-1 16,0 22-16,0 0 0,0 0 15,-21 42 1,21 0 0,0 21-16,0-20 0,-21 20 0,21 0 15,0 1-15,-21-1 0,21 0 16,0-21-16,0 22 0,0-1 15,0-21-15,0 22 0,0-22 16,0 0-16,0 0 0,21 0 0,0 0 16,0 1-16,0-22 0,0 0 15,1 0-15,-1 0 0,0 0 16,0 0-16,0 0 0,0 0 0,1-22 16,-1 1-16,0 0 0,21 0 0</inkml:trace>
  <inkml:trace contextRef="#ctx0" brushRef="#br0" timeOffset="2091.82">5165 3471 0,'0'22'0,"0"41"32,0-42-32,21-21 15,0 0 1,0 0-16,0 0 0,0 0 15,-21-21-15,22 0 0,-1 0 16,-21 0-16,0-1 16,0 1-16,0 0 0,0 0 15,-21 21-15,-1 0 0,1 0 16,0 0-16,21 21 16,-21 0-1,21 0-15,-21 1 0,21-1 16</inkml:trace>
  <inkml:trace contextRef="#ctx0" brushRef="#br0" timeOffset="3259.67">5948 3154 0,'21'-127'16,"-21"106"-16,21 0 15,-21-1-15,0 1 16,0 0-16,0 0 0,21 21 0,0 0 31,-21 21-31,0 0 16,0 22-16,0-22 0,0 21 16,0 0-16,0 22 0,0-22 0,0 22 15,0-1-15,0 1 0,0-22 0,0 22 16,0-1-16,0-21 0,0 1 15,0-1-15,0 0 0,0 1 16,0-22-16,0 0 0,0 21 0,22-42 16,-1 22-16,0-1 0,0-21 0,0 0 15,0 0-15,22 0 0,-22 0 16,21-21-16,22-22 16,-22 22-16,-21 0 0,22-21 0,-1-1 15,0 1-15,1 0 0,-1-22 0,-21 1 16,21-1-16,-20 1 0,-1-1 15,0 1-15,0-1 0,0 1 0,-21 20 16,0-20-16,0 20 0,0 22 16,0-21-16,0 21 0,0 0 0,0 42 31,0 0-31,-21 0 16,21 0-16,-21 22 0,21-1 15,-21 21-15,21-20 0,0 20 16,0 1-16,0-1 0,-21 1 0,21-1 15,0 1-15,0-22 0,0 22 16,0 41-16,0-62 16,21-22-16,0 0 0,0 0 15,0-21-15,0 0 0,22 0 0,-1 0 16,-21 0-16,22 0 0,-1 0 0,0-21 16,1-21-16,-1 21 15,0-22-15,1 22 0,-1-42 0,0 20 16,-21-20-16,22 20 0,-22-20 15,0-1-15,0 1 0,0-1 0,1 1 0,-22-1 16,0 22-16,0 0 0,0 21 16,0-22-16,0 22 0,0 0 15,0 42 17,0 0-32,0 22 0,0-22 0,-22 21 15,22 0-15,-21 22 0,21-22 16,-21 22-16,21-1 0,-21 1 0,21-22 15,0 22-15,0-22 0,0 0 0,0 1 16,0-1-16,0 0 16,0-21-16,0 1 0,0-1 0,21 0 15,0-21-15,22 0 0,-22 21 0,0-21 0,21 0 16,-21 0-16,22-21 0,-1 21 16,-21-21-16,64-22 15,-64 22-15,21-21 0,1 0 16,-22 20-16,0-20 0,21 0 0,-20-1 15,-1 1-15,-21 0 0,21 21 0,-21-1 16,21 1-16,-21 42 16,0 1-1,0-1-15,0 21 0,0-21 16,0 0-16,-21 22 0,21-22 0,-21 0 16,21 21-16,0-20 0,0-1 0,0 0 15,0 0-15,0 0 0,0 0 16,21-21-1,0 0-15,0 0 0,0 0 16,1-21-16,-1 0 0,0 0 16,0 0-16,-21 0 0,21-22 0,0 1 15,1 0-15</inkml:trace>
  <inkml:trace contextRef="#ctx0" brushRef="#br0" timeOffset="3520.52">8234 2900 0,'0'0'0,"-21"-21"0,-1 21 0,1 0 15,0 0-15,0 0 16,0 21 0,21 0-16,0 0 15,21-21 1,0 0-16,0 0 16,-21-21-1,0 0-15,0 0 16,-21 21 15,0 0-31,0 0 0,0 0 16,-1 0-16,1 0 15,0 0-15,0 0 16</inkml:trace>
  <inkml:trace contextRef="#ctx0" brushRef="#br0" timeOffset="3732.4">7112 3302 0,'0'0'16,"21"0"0,0 0-1,22 0-15,-22 0 0,0-21 16,21 21-16,-21-21 0,22 21 15,-1-21-15,0 21 0,1-22 0,-1 1 16,0 21-16,1 0 0</inkml:trace>
  <inkml:trace contextRef="#ctx0" brushRef="#br0" timeOffset="4180.14">8699 2985 0,'0'-43'0,"0"86"0,0-107 16,0 22-16,0 21 0,0-1 15,0-20-15,0 21 0,0 42 31,0 0-31,0 0 0,-21 22 16,0-1-16,21 0 0,-21 22 0,0-1 16,21 1-16,-21-1 0,-1 1 15,1-1-15,21 1 0,0-1 16,0 1-16,-21-22 0,21 1 16,0-1-16,0 21 0,0-20 15,0-22-15,21-21 0,0 21 0,1 0 16,-1-21-16,0 0 0,0 0 15,21 0-15,-20 0 0,41-42 16,-21 42-16,-20-21 0,20 0 0,-21 21 16,0-22-16,0 1 0,1 0 15,-1 21-15,0-21 0,-21 0 16,0 0-16,0-1 16,0 1-16,-21 0 15</inkml:trace>
  <inkml:trace contextRef="#ctx0" brushRef="#br0" timeOffset="4928.71">9631 3302 0,'0'21'15,"0"0"1,-21 1-16,21-1 16,0 0-16,21-21 31,0 0-15,0 0-16,0-21 0,22 21 15,-22-21-15,-21-1 0,21 22 0,0-21 16,-21 0-16,0 0 15,0 0-15,-21 21 16,0 0-16,0 0 16,21 21-1,-22-21-15,22 21 0,0 0 0,0 0 16,0 1-16,0-1 16,22-21-16,-1 0 0,0 21 0,0-21 15</inkml:trace>
  <inkml:trace contextRef="#ctx0" brushRef="#br0" timeOffset="5308.5">10647 3048 0,'0'0'0,"0"-21"15,0 0-15,0 42 31,0 0-31,0 0 0,0 22 16,0-1-16,0 0 0,0 22 0,0 20 16,0-20-16,0 21 0,21-1 15,-21 1-15,0 0 0,21 20 0,-21 1 16,0 21-16,0-21 0,-21 275 16,21-233-16,-21-21 15,-22 21-15,22-21 0,0 0 16,0 0-16,0-21 0,0 0 0,21-21 15,-22-1-15,1 1 0,0-43 0,21 22 16,0-1-16,0-41 0,0-1 16,0-42-1,0-1-15,21 1 0,0-21 0,-21 0 16,22-1-16,20-20 0,-21-1 0,0 1 16,22-22-16,-22-21 0,0 22 15,21-22-15</inkml:trace>
  <inkml:trace contextRef="#ctx0" brushRef="#br0" timeOffset="5616.32">10753 3514 0,'0'0'15,"-22"-85"-15,-20 22 0,21-1 0,0 1 0,21-22 16,0 43-16,0-1 16,0 1-16,0 21 0,0 0 0,21-1 15,21 1-15,1 0 0,-1 21 0,0 0 16,1 0-16,20 0 0,106 64 15,-126-43-15,-1 21 16,0-21-16,-20 22 0,-1-1 16,-21 0-16,0 1 0,0-1 0,-21 0 15,-22 1-15,1-1 0,0 0 16,-1-21-16,-41 43 16,41-43-16,1 0 0,0 0 0,-1-21 15,22 22-15,0-22 0,42 0 31,0 0-31,0 0 0,22 0 16,-1-22-16,0 1 0,1 21 16</inkml:trace>
  <inkml:trace contextRef="#ctx0" brushRef="#br0" timeOffset="6064.06">11853 3112 0,'0'0'0,"0"-127"31,0 105-31,-21 1 0,0 21 0,0 0 16,-22 0-16,22 0 0,0 0 16,-21 0-16,-1 64 0,1-43 15,21 21-15,0 1 0,0 20 0,-1 1 16,1-22-16,0 21 0,21-20 16,0 20-16,0-20 0,0-1 0,0-21 15,0 21-15,0 1 16,21-22-16,0 0 0,1-21 15,20 0-15,-21 0 0,43 0 16,-22 0-16,-21-21 0,21 0 16,-20 0-16,20-1 0,-21 1 0,21-63 15,-20 41-15,-1-20 0,-21 20 16,0 1-16,0-21 0,0 20 16,0 22-16,0-21 0,0 21 0,0 42 31,0 21-31,0-21 15,0 22-15,0-22 0,0 21 0,0 0 16,0 1-16,0-22 0,0 21 16,0-21-16,0 22 0,21-22 0,-21 0 15,85 21-15,-64-20 16,0-22-16,0 0 16,21 0-16,1 0 0,-22 0 0,21-22 15,-21 22-15,22-21 0,-1 0 0</inkml:trace>
  <inkml:trace contextRef="#ctx0" brushRef="#br0" timeOffset="8036.44">12700 3027 0,'0'0'0,"0"-42"0,0-1 15,0 22-15,-21 0 0,0 0 16,-1 21-16,1 0 0,0 0 0,0 0 16,0 21-16,0 0 0,-1 43 15,22-22 1,-21 0-16,21 1 0,0 20 0,0-21 15,0 22-15,0-22 0,0 1 0,0 20 16,21-21-16,-21-20 0,22 20 16,41 21-16,-21-41 15,-20-1-15,20-21 0,0 0 0,1 0 16,20 0-16,-21-21 0,22-1 16,-1 1-16,-20-21 0,-1 21 0,0-22 15,1-20-15,-22 21 16,0-22-16,0 1 0,0-1 0,1 1 15,-1-1-15,-21 1 0,21-86 16,0 86-16,0 21 0,-21-1 0,0 1 16,0 21-16,0 0 0,0 42 31,0 21-31,-21-21 0,21 22 0,-21 20 16,0-21-16,0 1 0,21 20 0,-22-20 15,1 20-15,21 1 0,-21-22 16,0 64-16,0-43 0,21-20 15,-21-1-15,21-21 0,-22 21 16,22-20-16,0-1 0,0 0 0,0-42 31,0 0-15,0-1-16,22-20 0,-1 0 0,0-1 16,0 1-16,0 0 0,0-1 15,1 1-15,20 0 0,-21-1 16,0 1-16,0 21 0,22-21 0,-22 20 15,0 1-15,21 21 0,-20 0 16,-1 0-16,0 0 0,-21 21 16,21-21-16,-21 22 0,0-1 15,0 0-15,0 0 0,-21 0 16,0 0-16,0 1 0,-22-1 16,1 0-16,21-21 0,0 0 15,-1 21-15,1-21 0,0 0 16,0 0-16,0 0 0,0 0 0,-1 0 15,1 0 1,21 21-16,0 0 16,0 1-16,0-1 15,0 21-15,0-21 0,21 0 0,1 22 16,-1-22-16,0 21 0,0-21 0,21 1 16,1-1-16,-1 0 0,0 0 15,1 0-15,-1 0 0,22-21 0,-1 0 16,-21 22-16,85-22 15,-63 0-15,-1 0 0,22 0 0,-21-22 16,-22 22-16,21-21 0,-20 0 16,-1 0-16,0-21 0,-20 20 0,-1-20 15,0 0-15,0-1 0,-21-41 16,0 41-16,0 1 0,0 0 16,0-1-16,-21 22 0,0 0 15,0 0-15,-1 0 0,1 21 0,0 0 16,-21 0-16,21 0 0,-22 21 0,-20 21 15,20 1-15,22-22 16,-21 21-16,21 0 0,0 1 0,-1 20 16,22-20-16,0-1 0,0-21 15,0 21-15,0 1 0,0-22 0,0 0 16,22 21-16,20-20 16,-21-1-16,0-21 0,22 0 15,-22 0-15,0 0 0,21 0 0,-21 0 16,22-21-16,-22-1 0,21 1 0,-21 0 15,1-21-15,20-22 16,-21 22-16,-21 0 0,21-22 0,-21 22 16,21-1-16,-21 22 0,0-21 15,0 21-15,0 0 0,0 42 32,-21 21-32,21-21 15,0 22-15,-21-1 0,21 0 0,-21 1 16,21-1-16,0 0 0,0-21 15,0 22-15,0-22 0,21 21 16,0-21-16,0 1 0,1-1 0,-1 0 16,21 0-16,-21-21 0,22 0 0,-1 0 15,0 0-15,1 0 0,-1 0 16,0 0-16,1 0 0,20 0 0,-21-21 16,22 0-16,-22 0 15,1-1-15,-1-20 0,0 21 0,1-21 16,-22-1-16,21 1 0,0-64 0,-42 64 15,0-1-15,0 1 0,0 0 16,0 21-16,-21-1 0,-21-20 16,0 42-16,-1 0 0,1 0 15,0 0-15,-1 21 0,1 0 16,0 1-16,-1-1 0,1 21 0,0 0 16,20 1-16,1-1 0,-21 0 15,42 1-15,0-1 0,0-21 0,0 64 16,0-64-16,0 0 0,21 22 15,0-43-15,0 21 0,22 0 16,-22-21-16,21 0 0,-21 0 0,22 0 16,-1 0-16,-21 0 0,22-21 15,-1 0-15,-21-1 0,0 1 0,22 0 16,-22 0-16,0 0 0,0-22 16,0 22-16,0 0 0,-21 0 0,0 0 15,22 0-15,-22-1 16,0 1-16,0 42 31,-22 1-31,22-1 16,0 0-16,-21 0 0,0 21 0,21-20 15,0 20-15,-21 0 0,21-21 16,-21 22-16,21-1 0,-21 0 0,21 1 16,0-1-16,0 22 0,-22-22 0,22 21 15,-21 1-15,21-1 16,0 1-16,0 21 0,0-22 0,0 1 0,0 20 15,-21-20-15,21 20 0,-21 1 16,0 0-16,21-1 0,-21 1 16,21-21-16,-43 105 0,22-84 15,0-1-15,21-20 0,-21 20 0,0-20 16,-1-1-16,1 1 0,0-1 0,0 1 16,0-22-16,0 1 0,-1-1 15,1 0-15,0-21 0,0 1 0,0-1 16,0-21-16,-22 0 15,22 0-15,21-21 0,-21-1 16,21-20-16,0 0 0,0-1 16,0 1-16,0-21 0,0-22 0,0 21 15,0-20-15,0-1 0,0-21 0,0 0 16,0 1-16,0-1 0,21 0 16,-21 0-16,21 0 0,0 22 0,-21-1 15,22 0-15,-1 22 0,-21-22 16,21 22-16,0-1 0,0 1 0,0-1 15,22-42-15,-22 64 16,0 0-16,0-1 0,22 1 0,-22 21 16,0 0-16,0-22 0,0 43 0,22-21 15,-22 0-15,0 21 0,0 0 16,0-21-16,0 21 16</inkml:trace>
  <inkml:trace contextRef="#ctx0" brushRef="#br0" timeOffset="8459.2">15727 3704 0,'21'0'0,"0"0"15,0 0-15,0 0 16,1 0-16,-1 0 0,-21-21 0,21 21 15,0-21-15,0 0 0,0 0 16,1 21-16,-1-22 0,0 1 0,0 0 16,0 0-16,-21 0 0,0 0 15,21-1-15,-21 1 0,0 0 16,0 0-16,0 0 0,0 0 0,-21 21 16,0 0-16,0 0 15,0 0-15,0 0 0,-1 21 0,1 21 16,0-21-16,0 22 0,0-22 15,0 21-15,-1-21 0,22 22 16,0-1-16,0-21 0,0 21 0,0-20 16,0-1-16,0 0 0,22 0 15,-1 0-15,0 0 0,0 1 0,0-1 16,0-21-16,22 0 0,-22 21 16,0-21-16,21 0 0,-20 0 0,20 0 15,-21 0-15,0 0 0,0 0 0,1-21 16,-1 21-16,0-21 0,0 21 15</inkml:trace>
  <inkml:trace contextRef="#ctx0" brushRef="#br0" timeOffset="8632.1">16319 3937 0,'0'0'0,"0"21"0,-21 0 0,0-21 15,21 22-15,-21-22 0,21 21 16,0 0-1,0 0-15,-21-21 32,21 21-32,-21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5:53:45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 1249 0,'0'-21'16,"0"0"-16,0-1 16,0 1-16,21 0 15,-21 0-15,21 0 0,-21 0 0,0-1 16,0 1-16,0 0 0,0 0 16,0 0-16,0 0 0,0-1 15,0 1-15,0 0 0,-21 21 16,0-21-16,-1 21 47,22 21-47,0 0 15,0 0-15,0 1 0,0 20 16,0-21-16,0 21 0,0-20 16,0 20-16,0 0 0,0 1 15,0-1-15,0 43 0,22-43 16,-22 0-16,0 1 0,0-1 15,0 0-15,0 1 0,21-22 16,-21 21-16,0-21 0,21 22 0,-21-22 16,0 0-16,0 0 15,0 0-15,0 0 0,0 1 0,21-22 63,-21-22-63,0 1 15,0 0-15,21 0 0,0-21 16,-21 20-16,0 1 0,0 0 16</inkml:trace>
  <inkml:trace contextRef="#ctx0" brushRef="#br0" timeOffset="659.03">931 1397 0,'0'21'62,"21"-21"-46,1 0 0,-1 0-1,0 0 1,0 0-16,-21-21 16,0 0-16,0 0 15,0 0 1,0-1-1,-21 22 1,21 22-16,-21-22 16,21 21-16,0 0 0,0 0 15,-21 0-15,21 0 16,0 1 0,21-22-1,0 0 1,0 0-16,-21-22 15,21 22-15,0-21 16,-21 0-16,0 0 16,0 0-16,-21 0 15,0 21-15,0 0 16,0 0 0,0 0-1,21 21-15,-22 0 16,22 0-16,0 0 15,0 0 1,22-42 31</inkml:trace>
  <inkml:trace contextRef="#ctx0" brushRef="#br0" timeOffset="1779.38">2159 910 0,'0'0'0,"0"-21"16,0-42-1,0 41-15,0 1 0,0 0 16,0 0-16,-21 0 0,0 0 16,-1 21-1,1 0-15,0 0 16,0 0-16,0 21 0,0 0 0,21 0 15,-22 0-15,1 22 0,0-1 16,0 0-16,0 22 0,0-22 0,21 0 16,0 22-16,-22-22 0,22 1 15,0 20-15,0 22 16,0-43-16,0-21 0,0 22 16,22-22-16,-22 21 0,21-21 0,0 0 15,-21 22-15,21-22 0,0-21 16,0 21-16,-21 0 0,22-21 0,-1 0 15,0 0-15,0 0 16,0 0-16,0 0 16,1-21-16,-1 21 0,0-21 0,0 0 15,21 0-15,-20-22 0,20 22 16,-21 0-16,21-21 0,1 20 16,-1-20-16,-21 21 0,22-21 0,-22 20 15,0-20-15,0 21 0,-21 0 16,0-22-16,0 22 0,0 0 15,0 0-15,0 0 0,0 0 0,-21-1 16,0 22-16,0-21 0,-1 21 16,1 0-1,21 21-15,-21 1 0,21-1 16,0 0-16,0 0 0,0 43 16,0-22-16,0-21 0,0 21 15,0-20-15,0-1 0,0 0 16,0 21-16,21-21 0,-21 1 15,21-22-15,1 21 0,-1 0 0,0-21 16,0 0-16,0 21 0,0-21 16,1 0-16,20 0 0,-21 0 0,0 0 15,0 0-15,22-21 0,-22 0 16,0 0-16,0 21 0,22-22 0,-22 1 16,0 0-16,-21-21 0,21 21 15,-21-1-15,21-20 0,-21 21 0,0-21 16,0-1-16,0 22 0,0-21 15,0 21-15,0-1 0,0 1 0,-21 0 16,21 0-16,-21 21 16,0 0-16,0 0 0,-1 0 0,1 0 15,0 0-15,0 21 0,0 0 16,0 0-16,-1 1 0,1-1 0,0 21 16,0-21-16,0 0 0,0 22 15,21-22-15,0 21 0,0-21 16,0 1-16,0-1 0,0 0 0,0 0 15,0 0-15,21 0 0,0-21 0,0 0 16,0 22-16,0-22 0,22 0 16,-22 0-16,21 0 0,-21-22 0,22 1 15,-1 0-15,-21 0 0</inkml:trace>
  <inkml:trace contextRef="#ctx0" brushRef="#br0" timeOffset="2089.81">3387 783 0,'0'0'0,"0"-21"0,0-21 16,0 21-16,0-1 16,0 1-16,0 0 0,-22 21 15,1 0 1,21 21-16,0 0 0,0 22 16,0-22-16,0 21 0,-21 1 15,21 20-15,-21-21 0,21 22 16,0-22-16,-21 22 0,21-22 15,0 0-15,0 22 0,0-22 0,0-21 16,0 22-16,0-1 0,0-21 16,0 0-16,0 1 0,0-1 0,0 0 15,21-21 1,0 0-16,0 0 0,0 0 16,1 0-16,-1-21 0,-21 0 15,21-1-15,21-20 0,-21 21 0,1-21 16,-1-1-16,0 1 0</inkml:trace>
  <inkml:trace contextRef="#ctx0" brushRef="#br0" timeOffset="2350.66">3810 487 0,'21'-21'0,"-42"42"0,42 0 31,-21 0-31,0 0 16,-21 22-16,21-1 0,0 0 0,-21 22 15,21-22-15,0 22 0,-21 42 16,21-43-16,-22-21 0,22 1 16,-21 20-16,21-20 0,-21-22 15,21 21-15,0-21 0,0 22 16,0-22-16,0 0 0,0 0 16,21-21 15,0 0-31,1-21 0,-22 0 15,21 0-15,0-22 0</inkml:trace>
  <inkml:trace contextRef="#ctx0" brushRef="#br0" timeOffset="2739.93">3958 1037 0,'0'21'0,"0"1"15,21-1 1,0 0-1,1-21-15,-1 0 16,0 0-16,0 0 0,0 0 16,0-21-16,1 0 0,-1 21 15,21-22-15,-21 1 0,0 0 0,1 0 16,-22 0-16,0 0 0,21-1 16,-21 1-16,0 0 0,0 0 0,0 0 15,-21 21 1,-1 0-16,1 0 0,-21 21 15,21 0-15,0 0 0,-1 0 16,1 22-16,0-22 0,0 21 0,0 1 16,0-22-16,-1 21 15,22-21-15,0 22 0,0-22 0,0 21 16,0-21-16,0 0 0,0 1 16,0-1-16,0 0 0,22-21 0,-1 21 15,0-21-15,0 0 0,21 0 16,-20 0-16,20 0 0,0 0 0,1-21 15,20 0-15,-21 21 0,22-21 0,-22-22 16</inkml:trace>
  <inkml:trace contextRef="#ctx0" brushRef="#br0" timeOffset="3020.77">4847 847 0,'0'-21'0,"0"42"0,0-64 0,0 22 15,-21 0-15,0 21 16,0 0-1,-1 21-15,22 0 0,-21 1 16,0-1-16,21 0 0,-21 21 0,21 1 16,0-22-16,-21 21 0,21 0 15,-21-20-15,21 20 0,0-21 0,0 21 16,0-20-16,0 41 16,0-42-16,21 0 15,0 1-15,0-22 0,0 21 16,0-21-16,1 0 0,-1 0 15,21 0-15,-21 0 0,0-21 0,22 21 16,-22-22-16,21 1 0,-21 0 16,1 0-16,20-21 0,-21 20 0,0-20 15,22 0-15</inkml:trace>
  <inkml:trace contextRef="#ctx0" brushRef="#br0" timeOffset="3302.6">5292 466 0,'0'-43'0,"0"86"0,0-128 16,-22 43-16,1 21 0,21-1 15,0 1-15,-21 0 0,0 21 16,0 0 0,21 21-16,0 0 0,0 1 0,0 20 15,0 0-15,0 1 16,0-1-16,0 0 0,0 1 0,0 20 16,21-21-16,-21 22 0,0-1 0,0-20 15,21 20-15,-21-20 0,0-1 16,0 0-16,0 1 0,0-1 0,0-21 15,0 21-15,21-20 0,-21-1 16,0 0-16,21 0 0,1-21 16,-1 0-1,0 0-15,-21-21 16,21 0-16,0 0 0,0-22 0,22 22 16,-22-21-16</inkml:trace>
  <inkml:trace contextRef="#ctx0" brushRef="#br0" timeOffset="3539.47">5800 720 0,'0'-21'0,"0"42"31,-22 0-31,1 21 16,21-21-16,0 1 16,0-1-16,-21 21 0,21-21 0,-21 22 15,21-22-15,-21 0 16,21 21-16,0-21 0,-21 22 15,21-22-15,0 0 0,0 0 16,21-42 31,-21 0-47,21 0 0</inkml:trace>
  <inkml:trace contextRef="#ctx0" brushRef="#br0" timeOffset="4331.02">6075 762 0,'0'-21'16,"-21"21"0,21 21-1,0 0-15,0 0 16,0 1-16,0-1 0,-22 21 0,22-21 15,0 0-15,0 22 0,0-22 0,0 0 16,0 0-16,0 0 0,0 1 16,0-1-16,0 0 0,0 0 0,22-21 15,-22 21-15,21-21 16,0 0-16,0 0 16,0-21-1,-21 0-15,0 0 0,0 0 16,0-1-16,0-20 0,0 21 0,0-21 15,0-1-15,0 22 0,0-21 16,0-1-16,0 22 0,0-21 0,0 21 16,21 0-16,1-1 0,-22 1 15,21 0-15,0 21 0,0-21 0,21 21 16,-20 0-16,-1 0 0,21 0 16,-21 0-16,22 0 0,-22 0 15,21 21-15,-21 0 0,0 0 0,1 1 16,-22 20-16,0-21 0,21 21 15,-21-20-15,0 20 0,0 0 0,0-21 16,0 22-16,0-1 0,-21-21 16,21 22-16,0-22 0,-22 0 0,22 0 15,-21 0-15,21 0 16,-21-21-16,21-21 31,0 0-31,0 0 16,0 0-16,0-22 0,21 22 0,0-21 15,1 21-15,-1-22 0,0 1 16,0 0-16,0-1 0,22 1 0,-1 0 16,0-1-16,1 22 15,-1 0-15,0 0 0,22 0 0,-22 0 16,0 21-16,1 0 0,-1 0 16,0 0-16,1 21 0,-22 0 0,0 21 15,0-21-15,0 22 0,-21-22 16,0 21-16,0 22 0,0-22 0,0 0 15,0 1-15,0-1 0,-21 0 0,0-20 16,0 20-16,0-21 0,0 21 16,-1-20-16,1-1 0,-21 21 15,21-21-15,0-21 0,-1 0 16,22-21 0,0-21-1,0 21-15,22-1 16,-22-20-16</inkml:trace>
  <inkml:trace contextRef="#ctx0" brushRef="#br0" timeOffset="4626.84">6265 254 0,'0'0'0,"-21"0"0,-21 21 0,21-21 15,-1 21-15,22 1 16,0-44 47,-21 22-32,0 0-16,0 0 1,0 0-16,0 0 16</inkml:trace>
  <inkml:trace contextRef="#ctx0" brushRef="#br0" timeOffset="4854.71">5101 614 0,'0'0'0,"42"21"31,1-21-31,-22 0 0,0 0 0,21 0 16,1 0-16,-22 0 0,21-21 15,1 21-15,-1 0 0,0 0 0,1 0 16,-1-21-16,-21 21 0</inkml:trace>
  <inkml:trace contextRef="#ctx0" brushRef="#br0" timeOffset="5930.1">698 2731 0,'0'-22'16,"-21"22"-16,21-21 0,-21 0 0,0 0 16,21 0-16,0 0 15,0-1-15,0 1 0,0 0 0,0 0 16,21 0-16,0 21 16,0-21-16,1 21 15,-1 0-15,0 0 0,0 21 0,0 0 16,0 21-16,1-21 0,-1 22 15,0-1-15,0 0 0,-21 1 0,0 20 16,0-20-16,0-1 16,0 0-16,-21 1 0,0-1 0,-22 0 15,1 1-15,0-1 0,-1 0 16,1-21-16,0 22 0,-1-22 16,-20 0-16,42 0 0,-22-21 0,1 0 15,21 0-15,0 0 0,0-21 16,21 0-16,0 0 0,0-22 0,0 22 15,0-21-15,0 0 0,0 20 16,0-20-16,0 0 0,21 21 16,0-22-16,0 22 0,21 0 0,-20 0 15,-1 0-15,0 21 0,0 0 16,0 0-16,0 0 0,1 21 16,-1 0-16,0 0 0,0 0 15,-21 22-15,0-22 0,21 0 0,-21 0 16,21 21-16,-21-20 0,0-1 15,0 0-15,0 0 0,0 0 0,22 0 16,-22 1-16,21-22 16,0 0-1,0-22 1,0 22 0,0-21-16,1 0 0</inkml:trace>
  <inkml:trace contextRef="#ctx0" brushRef="#br0" timeOffset="6135.99">1291 2942 0,'0'0'0,"0"21"93,21-21-61,0 0-32</inkml:trace>
  <inkml:trace contextRef="#ctx0" brushRef="#br0" timeOffset="6562.74">2307 2477 0,'0'0'16,"0"-22"-16,0 44 31,0-1-15,0 21-16,0-21 0,0 22 0,0-1 15,0 21-15,0-20 16,0-1-16,0 0 0,0 1 0,0 20 0,-21-42 15,21 22-15,-21-1 16,21 0-16,-21-20 0,21-1 0,0 21 16,0-21-16,0 0 15,0 1-15,0-44 32,0 1-32,0 0 0,0 0 0,0-21 15</inkml:trace>
  <inkml:trace contextRef="#ctx0" brushRef="#br0" timeOffset="7131.74">2095 2731 0,'0'-22'0,"0"44"0,0-86 0,-21 43 0,21 0 15,0 0-15,0-1 0,0 1 16,0 0-16,0 0 0,0-21 0,0 20 16,21 1-16,1 0 0,20 0 15,0 0-15,1 0 0,-1 21 16,0-22-16,22 22 0,-22 0 0,22 0 15,-22 22-15,0-22 0,22 21 16,-22 21-16,-21-21 0,22 22 0,-1-1 16,-21 0-16,0 1 0,-21 20 0,0-21 15,0 1-15,0-1 0,0-21 16,0 22-16,0-1 0,0-21 16,0 0-16,-21 0 0,21 1 15,0-1-15,-21-21 16,21-21-1,0-1 1,0-20-16,0 21 0,0-21 16,0 20-16,0-41 0,21 21 0,0-1 15,-21-20-15,21-1 0,1 22 16,-1-22-16,21 22 0,-21-21 16,0 20-16,22 22 0,-22-21 0,21 21 0,1-1 15,-22 22-15,21 0 16,0 0-16,-20 0 0,20 22 0,-21-1 15,21 0-15,-20 21 0,20 43 16,-42-43-16,0 1 0,0 20 16,0-21-16,0 1 0,0 20 15,0-20-15,-21-1 0,0-21 0,-1 21 16,22 1-16,-21-22 0,0 0 0,21 0 16,0 0-16,0 1 0,-21-1 15,21 0-15,21-42 47,0 21-47,0-21 0,1-1 16,-1 22-16</inkml:trace>
  <inkml:trace contextRef="#ctx0" brushRef="#br0" timeOffset="7662.31">4233 2794 0,'0'0'0,"21"-21"0,-21 0 16,0 0-16,0-1 0,0 1 0,0-21 16,0 21-16,0 0 0,0-22 15,0 22-15,0-21 0,-21 21 16,21-1-16,-21 1 0,0 21 16,0 0-16,0 0 0,-1 0 15,-20 21-15,21-21 0,0 22 0,-22 20 16,22-21-16,-21 21 0,21 1 15,-43 63 1,43-64-16,21 0 0,0-21 0,0 22 16,0-22-16,0 21 0,0-21 0,0 1 15,21-1-15,0 0 0,1-21 0,-1 21 16,0-21-16,0 0 0,21 0 16,-20 0-16,-1 0 0,21 0 0,-21-21 15,0 21-15,1-21 16,-1 0-16,21-1 0,-42 1 0,21 0 15,0-21-15,1 21 0,-22-22 0,21 1 16,-21 0-16,0 20 0,0-20 16,0 21-16,0 0 0,0 0 15,0 42 1,0 0 0,0 0-16,0 21 0,0-20 0,0-1 15,0 21-15,0-21 0,0 0 16,0 1-16,0-1 0,0 0 0,0 0 15,0 0-15,0 0 0,21 1 16,0-22-16,0 21 0,0-21 16,22 0-16,-22 0 0,21 0 0,1 0 15,-1 0-15,0-21 0,1 21 16,-1-22-16,0 1 0</inkml:trace>
  <inkml:trace contextRef="#ctx0" brushRef="#br0" timeOffset="8003.15">5016 2434 0,'0'0'0,"0"-21"0,0 0 16,0 0-16,0 0 0,0-1 16,0 44 15,0-1-31,0 21 16,0-21-16,-21 22 0,21-22 0,0 21 15,0 22-15,0-22 0,0 21 16,-21-20-16,21 20 0,-21 1 0,0-1 15,21 1-15,-21 20 0,-1-20 16,1 21-16,0-1 0,0 1 0,0-22 16,0 22-16,21 0 0,-22-1 0,22-20 15,-21 21-15,21-1 0,0-20 16,0-1-16,0 1 0,0-1 0,0-20 16,0 20-16,0-21 0,0 22 15,0-43-15,0 0 0,0-42 31,0 0-15,0-21-16,0 20 0,0-20 0,21 21 16,-21-21-16</inkml:trace>
  <inkml:trace contextRef="#ctx0" brushRef="#br0" timeOffset="8391.93">4826 2625 0,'0'0'0,"-21"-43"0,0 22 0,21-21 16,0 21-16,0 0 0,0-1 15,0 1-15,0 0 0,0 0 16,0 0-16,21 0 0,0-1 0,0 22 16,21-21-16,1 21 0,-1 0 0,0 0 15,1 0-15,-22 0 0,21 0 16,1 0-16,-1 0 0,21 21 15,-41 1-15,20 20 16,-42-21-16,0 0 0,0 43 16,0-22-16,0-21 0,0 22 15,-21-22-15,-22 21 0,22-21 0,-21 0 16,0 22-16,-1-22 0,1 0 16,0 0-16,-1 0 0,1-21 15,21 22-15,-22-1 0,22-21 0,0 21 16,0-21-1,21 21-15,0 0 16,0 0 15</inkml:trace>
  <inkml:trace contextRef="#ctx0" brushRef="#br0" timeOffset="19043.11">10731 1778 0,'0'0'0,"22"0"0,-1 0 15,0 0 1,0 0-16,0 0 16,-42 0 15,0 0-31,-21 0 0,-1 0 16,1 0-16,0 0 0,-1 0 0,1 21 15,-22-21-15,22 21 0,-21-21 16,20 0-16,1 22 0,-22-22 15,22 0-15,0 21 0,-1-21 0,-20 21 16,21-21-16,-22 21 0,22-21 16,-22 21-16,1 0 0,20 1 0,-20-22 15,21 21-15,-1 0 0,1 0 16,0 0-16,-1 0 0,22 1 0,-21-1 16,21 0-16,-1 0 0,-20 21 15,21 1-15,0-22 0,21 0 16,0 21-16,-21 1 0,21-22 15,-22 21-15,22 1 0,0 20 0,0-21 16,-21 1-16,21 20 16,0-20-16,0 20 0,0-21 0,-21 22 15,21-22-15,0 22 0,0-1 0,0 1 16,0-1-16,-21 22 0,0-22 16,21 22-16,-21-21 0,-1 84 15,1-64-15,0 1 0,21-21 16,-21 41-16,0-20 0,21 0 0,0-1 15,-21 1-15,-1 21 0,22-21 16,-21-1-16,21 22 0,0 190 16,-21-211-16,21 21 0,-21 0 15,21 0-15,-21-1 0,0 22 16,-1-21-16,22 0 0,-42 127 16,42-106-16,-21 0 0,21 0 15,-21 0-15,0 0 0,21 21 16,0-21-16,0 0 0,-22 21 0,22-21 15,0 21-15,-21-21 0,21 22 0,0-22 16,0 0-16,0 21 0,0-21 0,0 0 16,0 21-16,0-21 0,0 0 15,0 0-15,0 0 0,0 0 16,0 0-16,0 0 0,0 0 0,0 0 16,0 0-16,21-21 0,1 21 0,-22 0 15,21-21-15,0-1 0,-21 22 0,21-42 16,0 21-16,22 190 15,-43-211-15,21 0 0,0-1 16,0-20-16,-21-1 0,21 1 0,0-1 16,-21-20-16,22-22 0,-1 0 15,-21 0-15,21-21 0,-21-21 16,42-64-16,-21 22 0</inkml:trace>
  <inkml:trace contextRef="#ctx0" brushRef="#br0" timeOffset="21406.75">9800 2074 0,'0'0'0,"-21"-21"0,21 0 0,-21 21 15,0-21-15,21 0 16,0 0 0,21-1-1,0 22-15,21 0 16,1 0-16,-1-21 0,0 21 0,22-21 16,-22 21-16,22 0 0,-1-21 0,1 21 15,-1 0-15,22-21 16,-22 21-16,22 0 0,0-21 0,20-1 15,1 22-15,-21-21 0,21 21 16,0-21-16,21 0 0,-22 0 0,1 21 16,169-43-16,-126 22 15,-22 0-15,21 21 0,0-21 0,0 0 16,21 0-16,1 21 0,20-22 16,-20 1-16,20 21 0,1-21 0,-1 21 15,1 0-15,20 0 0,-20-21 16,-1 21-16,22 0 0,-22 0 15,1 0-15,-1 0 0,1-21 0,-22 21 16,22 0-16,-22 0 0,0 0 16,1 0-16,-1 0 0,-21-21 0,0 21 15,22 0-15,-22 0 0,0 0 16,0 0-16,-21 0 0,0-22 0,0 22 16,0 0-16,0 0 0,0 0 15,0 0-15,-21 0 0,0 0 0,0-21 16,-22 21-16,1 0 0,-21 0 15,-1 0-15,-21 0 0,22 0 0,-22 0 16,-21 0-16,22 0 16,-22 0-16,0 0 0,0 0 15,-42 21 32,0 1-47,21-1 16,-21 21-16,0-21 15,21 0-15,-22 1 0,1 20 0,21-21 16,-21 21-16,0 1 0,21-1 16,0 0-16,-21 1 0,0-1 0,21 0 15,-22 1-15,22-1 0,0 0 16,0 1-16,0-1 0,-21 0 16,21 22-16,0-1 0,-21 1 0,21-1 15,0 1-15,0-1 0,0 22 16,0-21-16,0-1 0,0 1 0,0 20 15,0-20-15,0 20 0,0-20 16,0 84-16,0-63 16,0-22-16,0 22 0,0-22 0,0 22 15,0 0-15,0-22 0,0 43 0,0-21 16,0-1-16,0 22 0,0-21 16,0 21-16,0-22 0,0 22 0,0 0 15,-21-21-15,21 21 0,-21-1 0,21 1 16,0 0-16,-21-21 15,-1 21-15,1-1 0,21 1 0,-21 0 16,0 0-16,0 0 0,0-22 16,-1 22-16,1 0 0,0 0 0,-21 0 15,21 0-15,-1-1 0,-20 1 0,21 0 16,0-21-16,0 21 16,-1-1-16,1-20 0,0 21 0,0-21 15,-21 105-15,20-105 0,1-1 16,21 1-16,-21 21 0,0-21 0,0-1 15,-22 86-15,43-86 16,-21-20-16,0 20 0,21 1 0,0 0 16,0-1-16,-21 1 0,21-21 15,-21 20-15,21-20 0,0 20 0,0-20 16,0-1-16,0 22 0,-21-21 16,21 20-16,-22-20 0,22 20 0,-21-20 15,21-1-15,0 1 0,0-1 0,-21 1 16,0-1-16,21-20 0,-21 20 15,21 1-15,0-1 0,-21 43 16,-1-42-16,22-22 0,0 21 16,-21-20-16,21 20 0,0-20 0,0-1 15,0 0-15,0 1 0,0-22 16,0 21-16,0-21 0,-21 22 0,21-22 16,0 21-16,0-21 15,0 0-15,-21 1 0,21-1 0,0 0 16,0 0-16,-21-21 31,0 0-15,-1 0-1,1 0 1,0 0-16,0 0 0,0 0 16,0 0-16,-1 0 0,-20 0 15,21 0-15,-21 0 0,-1 0 16,1 21-16,-22-21 0,22 0 0,-21 0 15,20 0-15,-20 21 0,-1-21 0,1 22 16,-1-22-16,-20 0 0,-1 21 16,0-21-16,-21 0 0,1 0 0,-1 21 15,0-21-15,-21 0 0,21 0 0,-21 21 16,0-21-16,0 0 0,0 0 0,-21 0 16,0 21-16,0-21 0,21 0 15,-22 0-15,1 0 0,0 21 0,-21-21 16,-128 0-16,149 0 0,0 0 15,-21 0-15,21 0 0,-22 0 16,1 0-16,21 0 0,-22 0 0,1 22 16,-148-22-16,147 0 15,22 0-15,0 21 0,0-21 16,0 0-16,-1 0 0,1 21 0,0-21 16,0 0-16,21 0 0,0 21 0,0-21 15,0 0-15,0 0 0,21 21 16,-21-21-16,21 0 0,0 0 0,1 0 15,20 0-15,0 0 0,1 0 16,-1 0-16,21 0 0,1 0 0,-1 0 16,22 0-16,-21 0 0,20 0 0,1 0 15,0 0-15,20 0 0,-41 0 16,42 0-16,0 0 16,-1 0-1,22-21 48,0 0-63,0 0 15,0 0-15,22-1 0,-1-20 16</inkml:trace>
  <inkml:trace contextRef="#ctx0" brushRef="#br0" timeOffset="22798.96">11599 2731 0,'0'0'0,"0"-22"0,0 1 15,-21 0-15,21 0 0,-21 0 16,21-22-16,0 22 0,0 0 0,-21 21 16,21-21-16,-21 21 15,21 42 1,0-21 0,0 22-16,-22 20 0,22-20 0,0-1 15,-21 21-15,21-20 0,0 20 16,0-20-16,0 20 0,0-21 0,-21 22 15,21-22-15,0 1 0,-21-1 0,21-21 16,0 21-16,0-20 0,0-1 16,0 0-16,0 0 0,0-42 31,0 0-31,0 0 16</inkml:trace>
  <inkml:trace contextRef="#ctx0" brushRef="#br0" timeOffset="23126.77">11811 2900 0,'0'63'16,"0"-41"-16,0-1 16,0 0-16,21-21 15,0 0-15,0 0 16,1 0-16,20 0 15,-21 0-15,0-21 0,0 21 0,1-21 16,-1 21-16,-21-22 0,0 1 16,0 0-16,0 0 0,-21 0 15,-22 21 1,22 0-16,0 0 0,0 0 0,-22 0 16,22 0-16,0 0 0,0 21 15,0 0-15,21 0 0,-21 0 16,21 1-16,0-1 15,21-21 1,0 0-16,0 0 0,0 0 0,22 0 16</inkml:trace>
  <inkml:trace contextRef="#ctx0" brushRef="#br0" timeOffset="23794.38">12848 2455 0,'-63'106'31,"41"-63"-31,22-1 0,-21 0 16,21 1-16,-21-1 0,21 21 15,-21-20-15,21-1 0,0 0 0,-21 1 16,0 20-16,-1-20 0,1-1 15,0 0-15,0 1 0,0-22 0,21 21 16,-21-21-16,-1 0 0,1 1 16,0-22-16,0 0 15,0 0-15,21-22 0,0 1 16,-21 0-16,21-21 0,-22 21 16,22-22-16,0 1 0,0 21 0,0-22 15,0 1-15,0 21 16,0-21-16,0 20 0,0-20 0,0 21 15,0 0-15,0 42 32,22 0-32,-1 0 0,-21 0 0,0 1 15,21-1-15,0 0 0,-21 21 16,21-21-16,-21 1 0,21-1 0,1 0 16,-22 21-16,21-42 0,0 21 15,0 1-15,0-22 0,0 0 0,1 0 16,-1 0-16,0 0 0,21 0 15,-21-22-15,1 1 0,20 21 0,-21-21 16,0 0-16,0-21 0,1 20 16,-1 1-16,0 0 0,0 0 15,-21-21-15,0 20 0,0 1 16,0 0-16,0 42 16,0 0-1,-21 1-15,0-1 0,0 0 16,21 0-16,0 0 0,0 0 15,-22 1-15,22-1 0,0 0 16,0 0-16,0-42 63</inkml:trace>
  <inkml:trace contextRef="#ctx0" brushRef="#br0" timeOffset="23970.8">13081 2709 0,'0'0'0,"-21"0"15,0 0-15,21 22 32,0-1-17,21-21 1,0 0-16,0 0 0,0 0 0,0 21 15</inkml:trace>
  <inkml:trace contextRef="#ctx0" brushRef="#br0" timeOffset="24340.1">13420 2773 0,'0'0'0,"-22"0"31,1 0-31,0 0 0,0 0 0,0 21 15,0 0-15,-1 0 16,22 1-16,0-1 16,0 0-16,0 0 15,0 0-15,22-21 0,-1 21 16,0 1-16,0-22 0,-21 21 0,21 0 16,0-21-16,1 21 0,-1-21 15,0 21-15,-21 0 0,0 1 16,0-1-16,0 0 15,0 0-15,-21 0 0,-22-21 16,1 21-16,21-21 0,-21 0 0,-22 22 16,22-22-16,-1 0 0,22 0 15,-21 0-15,0 0 0,20 0 0,1 0 16,21-22 0,0 1-1,43 21-15,-22-21 0,0 0 16,0 0-16,21 0 0,-20 21 0</inkml:trace>
  <inkml:trace contextRef="#ctx0" brushRef="#br0" timeOffset="24662.91">13864 2307 0,'0'-21'0,"0"42"0,0-63 15,0 63 17,0 21-17,0-20-15,0 20 0,-21 0 0,0 1 16,-22 168 0,43-168-16,-21 20 0,0 22 15,21-43-15,-21 22 16,21-43-16,0 0 0,0 21 15,0-21-15,0 1 0,0-1 16,21-21 0,0 0-16,0 0 0,1 0 15,-1 0-15,-21-21 16,21-1-16,0 1 0</inkml:trace>
  <inkml:trace contextRef="#ctx0" brushRef="#br0" timeOffset="24850.8">13737 2667 0,'64'-42'31,"-43"42"-31,21-21 0,0 21 16,-20 0-16,20-22 0,43 1 15,-43 21-15,21 0 0,-20-21 16,-1 0-16,-21 21 0,22 0 15,-22 0-15,0 0 0</inkml:trace>
  <inkml:trace contextRef="#ctx0" brushRef="#br0" timeOffset="25686.51">11197 3874 0,'0'-22'32,"0"1"-32,0 0 15,0 0-15,0 0 16,21 21-1,0 0-15,1 0 16,-1 0-16,0 21 0,0-21 0,0 42 16,0-21-16,1 22 0,-22-1 0,0 0 15,0 1-15,0 20 0,0-20 16,0 20-16,0-21 0,-22 1 0,-20 20 16,21-20-16,-43-22 0,22 21 15,0-21-15,-22 22 0,22-22 16,0 0-16,-22-21 0,-21 21 15,64-21-15,-21 0 0,21 0 16,0-21-16,-1 0 0,1 0 0,21-1 16,-21 1-16,21 0 0,0-42 15,0 41-15,0-20 0,21 21 16,0-21-16,-21 20 0,22 1 16,-1 0-16,0 21 0,21 0 0,-21 0 15,1 0-15,20 0 0,-21 21 16,43 43-16,-43-43 15,0 0-15,21 21 0,-21-20 0,-21 20 16,22-21-16,-22 21 0,21-20 0,-21-1 16,0 0-16,0 0 0,0 0 15,0 0-15,0 1 0,0-1 16,21-42 15</inkml:trace>
  <inkml:trace contextRef="#ctx0" brushRef="#br0" timeOffset="25846.82">11472 4339 0,'0'0'15,"0"-21"-15,21 21 47,1 0-31,-1-21-16,0 21 15,0 0-15</inkml:trace>
  <inkml:trace contextRef="#ctx0" brushRef="#br0" timeOffset="26463.48">12404 3810 0,'0'0'0,"0"-21"0,0 0 15,-22 0-15,1 21 0,0 0 16,0 0-16,-21 21 0,20 0 16,1 0-16,-21 0 0,21 22 0,-22-1 15,1 0-15,21 22 0,-21-22 16,-1 22-16,22-1 0,0 1 0,0-22 16,0 0-16,21 22 0,0-22 15,0-21-15,0 22 0,0-22 0,84 42 16,-41-42-16,-1-21 15,0 0-15,22 0 0,-22 0 16,22 0-16,-22-21 0,21 0 0,-20 0 16,-1 0-16,0 0 0,1-1 15,-1-20-15,0 0 0,-20-1 16,-1 1-16,0 0 0,-21-22 0,0 1 16,0-1-16,0 22 0,0-22 15,-21 22-15,0-21 0,-1 20 0,-20 22 16,21-21-16,-64-1 15,22 22-15,20 21 0,1 0 16,-21 0-16,20 0 0,1 21 0,0 1 16,-1-1-16,22 0 0,0 21 15,21-21-15,0 22 0,0-1 0,21 22 16,0-22-16,22 0 0,-1 22 0,0-22 16,1 22-16,-1-22 0,-21 21 15,21-20-15,1-1 0,-22 0 16,0 1-16,0-1 0,0 22 0,-21-22 15,22 43-15,-22-43 16,0 0-16,-22-21 0,1 22 0,0-22 16,-21 0-16,21 0 0,-22 0 15,22-21-15,-21 0 0,21 0 0,-22 0 16,22 0-16,-21-21 16,21 0-16,21 0 0,0 0 0,0-22 15,0 22-15,0-21 0,0 0 16,21-1-16,0 1 0,0 0 0</inkml:trace>
  <inkml:trace contextRef="#ctx0" brushRef="#br0" timeOffset="27752.35">12848 4001 0,'0'21'31,"0"0"-31,0 0 15,0 43-15,0-22 0,0 0 0,0-21 16,-21 22-16,21-1 16,0-21-16,0 0 0,0 22 0,0-22 15,0 0-15,0 0 0,21 0 16,0-21-16,0 0 0,1 0 16,-1 0-16,0 0 0,21-21 0,-21 0 15,1 21-15,20-21 0,-21 0 16,0-22-16,0 22 0,1 0 0,-1-21 15,0 21-15,0-22 0,0 1 16,-21 21-16,0 0 0,21-22 0,-21 22 16,22 0-16,-22 0 15,0 42 1,0 0 0,0 21-16,-22-20 0,1-1 15,21 21-15,0-21 0,0 22 0,0-22 16,0 21-16,0-21 15,0 0-15,0 1 0,21-1 0,1 0 16,-1-21-16,21 0 0,-21 0 0,0 0 16,22 0-16,-22 0 0,0 0 15,21 0-15,1-42 0,-1 20 16,-21 1-16,0 0 0,-21 0 16,22 0-16,-1-22 0,-21 1 15,21 21-15,-21-21 0,0-1 0,0 1 16,0 21-16,0 0 0,0-1 15,0 1-15,0 0 0,-21 21 0,0 0 16,-1 0-16,1 0 16,0 21-16,21 0 0,-21 1 0,21 20 15,-21-21-15,21 21 0,-21 1 16,21-1-16,0-21 0,0 22 0,0-22 16,0 21-16,0-21 0,0 0 0,0 1 15,21-1-15,0 0 0,0-21 16,0 0-16,0 0 0,1 0 15,41 0-15,-42 0 16,0-21-16,22 21 0,-22-21 0,21-1 16,-21-20-16,1 21 0,-1 0 15,21-22-15,-21 1 0,0 21 16,1-21-16,-1-1 0,-21 1 16,21 42-16,-21-21 0,0 0 15,0 42 1,0 0-16,0 0 0,-21 0 15,21 0-15,0 1 0,0 20 0,0-21 16,-21 0-16,21 22 0,0-22 16,0 0-16,0 0 0,21 21 15,0-20-15,0-22 16,0 0-16,22 0 0,-22 0 16,0 0-16,0 0 0,0-22 0,22 1 15,-22 21-15,0-21 0,0 0 0,0 0 16,-21-22-16,21 22 0,1 0 15,-22-21-15,21-22 0,-21 43 16,0 0-16,0 0 0,0 0 16,21-1-16,-21 44 31,0-1-31,0 0 0,0 0 16,0 21-16,0-20 0,0-1 0,0 21 15,0-21-15,0 22 16,0-22-16,0 0 0,0 0 0,0 0 15,21 0-15,0-21 0,0 22 16,22-22-16,-22 0 0,0 0 16,0 0-16,22 0 0,-22-22 0,21 1 15,-21 0-15,22 0 0,-22 0 16,21 0-16,-21-22 0,0 1 0,22-22 16,-22 22-16,0 0 15,-21-1-15,0 22 0,0-21 0,0 0 16,0 20-16,0-20 0,0 21 0,0 0 15,0 0-15,-21 21 0,0 0 16,-22 0-16,22 21 16,0 0-16,0 21 0,21-21 15,0 22-15,-21-1 0,21 0 16,0 1-16,0-22 0,0 21 0,0 1 16,0-22-16,0 21 0,21-21 15,-21 0-15,21 1 0,0-22 0,0 21 16,22-21-16,-22 0 0,21 0 15,1 0-15,-1 0 0,0-21 0,1 21 16,-1-22-16,0 1 0,1 0 16,-22 0-16</inkml:trace>
  <inkml:trace contextRef="#ctx0" brushRef="#br0" timeOffset="28567.05">11112 5271 0,'0'0'16,"-21"0"-16,21-22 31,21 1-15,1 21-16,-1 0 15,0-21-15,21 21 0,-21 0 0,22 0 16,-22 0-16,21 0 0,-21 0 16,1 0-16,-1 21 0,0-21 0,-21 21 15,0 1-15,0 20 0,0-21 16,0 0-16,-21 0 0,0 22 15,-22-22-15,1 0 0,0 21 0,-1-20 0,1-1 16,0 0-16,20 0 0,-20-21 16,21 21-16,0-21 0,0 0 15,42-21 17,0 21-32,0-21 0,0 21 0,22 0 15,-22 0-15,21 0 0,-21 0 16,22 0-16,-1 0 0,-21 0 0,21 0 15,1 0-15,-22 21 0,21-21 0,-21 21 16,1 0-16,-1 22 0,0-22 16,-21 0-16,0 0 0,0 22 0,0-22 15,-42 42-15,20-42 16,-20 22-16,21-22 0,-21 0 16,-1 0-16,22-21 0,-21 21 0,21-21 15,-22 0-15,22 0 0,-21 0 16,21 0-16,-22 0 0,1 0 15,21 0-15,0-21 0,-1 21 16,1-21-16,0 21 0,21-21 0,0 0 16,0 0-1,21-1 1,0 22 0,-21-21-16,22 21 0,-1-21 0,21 0 15,-21 21-15</inkml:trace>
  <inkml:trace contextRef="#ctx0" brushRef="#br0" timeOffset="28758.94">11853 5630 0,'21'0'0,"-42"0"0,64 0 0,-43-21 16,0 0-16,21 0 62,0 21-62,0 0 0,0 0 16,0-21-16,22 21 0</inkml:trace>
  <inkml:trace contextRef="#ctx0" brushRef="#br0" timeOffset="29187.4">12890 5376 0,'0'0'0,"43"0"0,-1-21 0,-21 21 16,22-21-16,-43 0 0,0 0 16,0 0-16,-22 21 15,1-22-15,0 22 0,0 0 16,-21 0-16,20 0 0,-20 0 16,0 0-16,21 22 0,-22-1 15,22 0-15,-21 0 0,21-21 0,-1 21 0,22 0 16,0 1-16,0-1 15,0 0-15,0 0 0,22 21 16,-1-20-16,0-1 0,21 21 16,1-21-16,-22-21 0,21 21 15,-21 1-15,22-1 0,-22 0 0,-21 0 16,0 0-16,0 0 16,0 1-16,-21-1 0,-1-21 15,-20 21-15,0-21 0,-1 0 0,1 0 16,0 0-16,-1 0 0,22 0 15,-21 0-15,0 0 0,20 0 0,-20 0 16,0-21-16,21 0 16,21-1-16,0 1 15,0 0-15,21 21 16,0-21-16,21 21 0,-21-21 0,22 0 16,-22-1-16,21 22 0,1-21 15</inkml:trace>
  <inkml:trace contextRef="#ctx0" brushRef="#br0" timeOffset="29839.11">13123 5546 0,'0'0'0,"21"21"31,1-21-31,-1 0 16,0 0-16,0 0 0,0 0 15,0 0-15,1-21 0,-1 21 0,21-21 16,-21 21-16,0-22 0,22 1 0,-22 21 15,0-21-15,0 0 0,0 0 16,1 0-16,-22-1 0,0 1 16,0 0-16,0 0 0,0 0 0,0 0 15,-22 21-15,1 0 16,0 0-16,0 0 0,0 0 0,0 21 16,-1-21-16,1 21 0,0 0 15,0 0-15,0 0 0,0 22 0,-1-22 16,1 0-16,0 43 15,21-22-15,0-21 0,0 21 16,0-20-16,0 20 0,42-21 0,-20 0 16,-1 0-16,21-21 0,0 22 0,1-1 15,-1-21-15,0 0 0,1 0 16,20 0-16,-20 0 0,-1-21 0,21-1 16,-20 22-16,-1-21 0,0 0 15,1-21-15,-1 21 0,0-1 0,1-20 16,-22 0-16,21-1 0,-21 1 0,1 0 15,-1-1-15,0-20 0,0 21 16,-21-22-16,0 1 0,21 20 0,-21-20 16,21 20-16,-21 1 15,0 21-15,0-21 0,0 20 0,-21 44 32,0 20-32,21-21 15,-21 21-15,0 22 0,21-22 0,-21 1 16,-1 20-16,22-21 0,0 1 15,-21-1-15,0 0 0,21 1 0,-21-1 16,21 0-16,0 1 0,0-22 0,0 21 16,0-21-16,0 1 0,0-1 15,42-21-15,-21 21 0,1-21 0,-1 0 16,0 0-16,21 0 16,-21 0-16,22-21 0,-22 0 0,21 21 15,1-43-15,-22 22 0,0-21 16,0 21-16,-21-1 0</inkml:trace>
  <inkml:trace contextRef="#ctx0" brushRef="#br0" timeOffset="30011.09">14266 5313 0,'0'0'0,"-42"0"0,21 0 0,0 0 0,-1 0 16,1 0-16,42 0 31,1 0-31,20 0 0,0 0 16,1 0-16,-1 0 15,0 0-15,1 0 0,-1 0 0,43-21 16,-43 0-16,0-1 0,1 1 16,-22 0-16,0 0 0</inkml:trace>
  <inkml:trace contextRef="#ctx0" brushRef="#br0" timeOffset="31507.41">14965 2286 0,'0'0'0,"21"0"0,-21-21 16,0 0-16,0 0 15,0-1-15,-21 1 16,0 0-16,-1 0 0,1 21 16,0-21-16,-21 0 0,21-1 0,-22 1 15,1 0-15,0 21 0,-22-21 16,22 0-16,-22 0 0,22-1 0,-22-20 16,1 42-16,-1-21 0,-20 0 0,20 0 15,1-1-15,-22 22 0,22-21 16,-1 0-16,-21 21 0,22 0 0,-22-21 15,1 21-15,-1 0 0,-106 0 16,86 0-16,-1-21 16,0 21-16,21 0 0,1 0 15,-1 0-15,0 0 0,1 0 0,-1 21 16,0-21-16,1 21 0,-1 0 16,0-21-16,1 21 0,20 1 0,-21-1 15,22 0-15,-22 21 0,22-21 16,-1 1-16,-169 83 15,170-62-15,-22-1 0,1 0 16,20 1-16,-21-1 0,1 22 16,20-22-16,1 21 0,-1 1 0,1-1 15,-1 1-15,22-1 0,-22 1 16,22-1-16,-21 1 0,20-1 0,1 22 16,-22-21-16,22 20 0,-21-20 15,20 20-15,-20-20 0,20 21 0,-20-1 16,21-20-16,-1 20 0,22 1 15,-21 0-15,21-1 0,-1 1 16,1 0-16,21 21 0,0-22 0,0 1 0,0 0 16,0 84-16,0-84 15,21-1-15,1 1 0,20 0 0,-21-1 16,0-20-16,22 20 0,-1 1 16,0-21-16,22 20 0,-22-20 0,22-1 15,-1 22-15,-21-22 0,22 1 16,-1-1-16,1 1 0,21-1 0,-1-20 15,1-1-15,0 0 16,20 1-16,1-1 0,0 0 0,0 1 0,21-22 16,-21 21-16,21-21 0,0 1 0,0-1 15,0 0-15,0 0 0,127 21 16,-127-42-16,0 0 0,0 0 16,21 0-16,-21 0 0,21 0 0,-21 0 15,21-21-15,-21 0 0,21 21 16,1-42-16,-22 21 0,21-1 0,-21 1 15,21-21-15,-21 21 0,0 0 16,0-22-16,0 22 0,0-21 16,0-1-16,127-41 0,-148 41 15,0-20-15,-1 21 0,-20-22 0,21 1 16,-21-1-16,-1-21 0,1 22 16,0-22-16,-1 1 0,1 20 0,-22-42 15,1 22-15,-1-1 0,-20-21 16,20 21-16,-20 1 0,-1-1 0,-21 0 15,21 1-15,-20-1 0,-1-21 16,0 22-16,0-1 0,-21 0 0,21 1 16,-21-1-16,0 0 0,0-63 15,0 63-15,-21-20 0,-21 20 16,21 0-16,-1 22 0,-20-22 16,0 22-16,-1-22 0,1 21 0,-21 1 15,-1-22-15,1 22 0,-22-1 16,-63-84-16,63 106 0,0-22 15,-20 1-15,20 20 0,0 1 16,-21 0-16,1-1 0,-1 1 0,-21 0 16,21-1-16,0 22 0,0-21 15,-21 21-15,21 0 0,1-1 0,-22 1 16,21 0-16,-21 21 0,0 0 0,21 0 16,-127 0-1,148 0-15,-20 0 0,-1 21 0,0 0 16,21 1-16,1-22 0,-22 21 15,42 21-15,-20-21 0,-1 0 0,21 22 16,1-22-16,21 21 0,-22 1 0,22-1 16,-22 21-16</inkml:trace>
  <inkml:trace contextRef="#ctx0" brushRef="#br0" timeOffset="32940.43">12933 7747 0,'0'0'16,"21"0"-16,0-21 0,-21 0 16,0 0-16,0-1 15,-21 1-15,0 21 16,0 0-16,-1 0 0,-20-21 0,21 21 15,-21 0-15,-1 0 0,1 0 16,-22 0-16,22 21 0,-21-21 0,-1 21 16,1 1-16,-22-22 15,21 21-15,-20 0 0,-1 0 0,22 0 16,-22 0-16,21 22 0,-20-22 0,20 21 16,1-21-16,-1 22 0,1-1 15,-22 22-15,-148 84 16,170-85-16,-1-20 0,-20 20 0,20-21 15,1 22-15,20-22 16,-20 22-16,20-1 0,1 1 0,0-22 0,-1 22 16,22-1-16,0 1 0,0-22 15,21 21-15,0-20 0,0-1 16,0 22-16,0-22 0,0 0 0,21 1 16,0-1-16,0 0 0,1 1 0,-1-1 15,21 0-15,-21 1 0,22-22 16,41 63-16,-20-62 0,-1 20 15,1-21-15,-1 21 0,1-20 0,20 20 16,-20-21-16,21 0 0,-22 0 16,22 1-16,-1 20 0,22-21 0,-21 0 15,232 43 1,-211-64-16,0 21 0,0 0 0,0-21 0,21 0 16,0 0-16,0 0 0,0 0 15,0 0-15,0 0 0,21 0 16,-21 0-16,0-21 0,148 0 15,-127 0-15,-21-1 0,0 22 0,21-21 16,-21 0-16,22 0 0,-22-21 16,21 20-16,-21 1 0,0 0 0,0-21 15,21 21-15,-21-22 0,0 1 0,0 21 16,0-22-16,0 1 16,0 0-16,-21-1 0,0 1 0,-1-21 0,1 20 15,-21 1-15,0 0 0,-1-1 0,1 1 16,0-22-16,-1 22 0,43-85 15,-63 85-15,-1-22 16,43-63-16,-64 85 0,-20-22 16,20 22-16,-21 0 0,-21-1 15,0-20-15,0 21 0,0-1 0,0-20 16,-21 20-16,0-20 0,-22 21 16,22-22-16,-21 22 0,-22-22 15,22 22-15,-21 0 0,-1-1 0,1 1 0,-22 0 16,21 20-16,-20-20 0,-1 0 15,0 21-15,-211-64 16,169 43-16,21 20 0,-21 1 16,0 0-16,21 0 0,-21 0 15,0 0-15,-21 21 0,21-22 0,-21 22 16,21 0-16,-21 0 0,21 0 16,-169 0-16,147 0 0,1 0 15,0 0-15,21 0 0,-21 22 16,0-1-16,0 0 0,-1 0 0,1-21 15,21 42-15,-21-20 0,21-1 0,0 0 16,0 0-16,0 0 0,0 0 16,0 22-16,21-22 0,0 0 15,1 21-15,-1-20 0,0 20 0,21-21 0,1 21 16,-1 1-16,0-1 0,1 0 16,-86 107-1,128-107-15</inkml:trace>
  <inkml:trace contextRef="#ctx0" brushRef="#br0" timeOffset="33367.18">11324 8700 0,'0'0'0,"0"-22"0,0 1 16,21 21-1,-21 21 1,0 1-16,0-1 0,21 21 0,-21 0 16,0 1-16,0-1 0,0 0 0,0 1 15,0-1-15,0 0 0,0 1 16,0-1-16,0 0 0,0-20 16,0 20-16,0-21 0,0 0 0,0 0 15,0 1-15,0-1 16,0-42-1,0-1 1,-21 1-16,21 0 0</inkml:trace>
  <inkml:trace contextRef="#ctx0" brushRef="#br0" timeOffset="33846.36">11155 8848 0,'0'-21'0,"0"42"15,0-85-15,0 43 0,0 0 0,21 0 0,0 0 16,0-1-16,22 22 15,-22 0-15,21-21 0,-21 21 0,22 0 16,-22 0-16,21 21 0,0 1 0,-20-1 16,20 0-16,0 21 0,-21-21 15,22 22-15,-22-1 0,0 0 0,21 22 16,-42-22-16,0-21 0,0 22 16,0-22-16,0 21 0,0-21 15,0 1-15,0-1 0,-21 0 0,0-21 16,21 21-16,-21-21 15,21-21 1,0 0-16,0-22 0,0 22 16,0 0-16,0-21 0,0-1 15,0 1-15,21-21 0,-21 20 16,21-20-16,0 20 0,1 1 0,20 0 16,-21-1-16,21 1 0,1 21 0,-1 0 15,0 0-15,-20 21 0,20 0 16,0 0-16,64 42 15,-85 0-15,0-21 0,1 43 0,-22-22 16,0 1-16,0 20 16,0-21-16,0 1 0,-22 20 0,1-20 15,0-1-15,0 0 0,21 1 0,-21-22 16,0 21-16,21-21 0,-22 0 16,22 1-16,0-1 15,0-42 1,0-1-16,0 1 15,22 0-15</inkml:trace>
  <inkml:trace contextRef="#ctx0" brushRef="#br0" timeOffset="34302.61">12700 8721 0,'0'0'0,"0"-21"0,-64-1 31,43 22-31,0 22 0,-21-1 16,21 21-16,-1-21 0,1 22 15,-21-1-15,21 0 0,0 1 0,-1-1 16,22 0-16,-21 1 0,21-22 0,0 21 16,0-21-16,0 0 0,0 1 0,0 20 15,21-42-15,1 0 16,-1 0-16,21 0 0,-21 0 15,0 0-15,22-21 0,-22 0 0,0-1 16,0 1-16,22 0 0,-22 0 16,0-21-16,0 20 0,-21-20 15,0 21-15,21 0 0,-21-22 0,0 22 16,21 21-16,-21-21 0,0 42 31,0 0-31,-21 1 0,21-1 16,-21 0-16,21 0 0,0 21 15,0-20-15,0-1 0,0 0 0,0 0 16,0 0-16,0 0 0,21-21 16,0 0-16,1 0 15,20 0-15,-21 0 0,21 0 16,-20 0-16,20-21 0,0 0 0,1 0 0,-1 0 16</inkml:trace>
  <inkml:trace contextRef="#ctx0" brushRef="#br0" timeOffset="34602.44">13420 8678 0,'0'-21'16,"0"42"-16,-22-42 15,1 42-15,0 1 16,21-1-16,-21 21 0,21-21 16,0 22-16,-21 62 0,0-62 15,21 20-15,-22 1 0,22-1 16,0 1-16,0-1 0,-21 1 15,21 20-15,-21 1 0,0 21 0,21-21 16,-21-1-16,0 1 0,-1 0 0,1-1 16,0 1-16,0 0 0,0 42 15,0-85-15,21 0 0,-22-21 0,22 1 16,0-1-16,0-42 16,0-22-16,22 22 0,-1-21 15,0-22-15,0 22 0,0-22 0,0 1 16,1-1-16,20 1 0,-21-22 0,0 1 15,0 20-15</inkml:trace>
  <inkml:trace contextRef="#ctx0" brushRef="#br0" timeOffset="34843.3">13356 8954 0,'0'-43'0,"0"86"0,0-128 0,0 43 16,0-1-16,0 1 0,0 0 0,0 20 15,21-20-15,0 21 0,1 0 16,-1 0-16,0-1 0,42 22 15,-20 0-15,-1 0 0,-21 0 0,22 0 16,-22 22-16,21-1 0,-21 0 16,0 0-16,1 21 0,-1 1 0,-21-1 15,0 0-15,0 1 0,-43 41 16,22-41-16,-21-22 16,21 21-16,-22-21 0,1 1 0,-21 20 15,20-21-15,1-21 0,0 21 0,-22 0 16,22-21-16,-22 0 0,1 0 0,-1 0 15</inkml:trace>
  <inkml:trace contextRef="#ctx0" brushRef="#br0" timeOffset="35669.83">10393 8700 0,'-21'-22'31,"21"44"-31,0 20 16,0-21-16,0 0 16,0 22-16,0-1 0,0 0 0,0 1 15,0-1-15,0 0 0,0 1 0,0-1 16,-22-21-16,22 21 0,0 1 15,0-22-15,-21 0 0,21 21 16,-21-42-16,21 22 0,0-44 31,0 1-31,0 0 0,21 0 16,-21-21-16,21 20 0,-21-20 0,0 0 16,22-1-16,-22-20 15,0 21-15,21-22 0,-21 22 0,0-22 16,0 22-16,0 0 0,0-1 0,0 22 15,0 0-15,-21 0 0,21 0 16,-22 21-16,22 21 0,0 0 16,-21 0-16,0 21 0,0-20 0,21 20 15,-21 21-15,0-20 0,-1-1 16,1 0-16,-42 64 0,20-63 16,1-1-16,21-21 0,-21 21 15,-1-20-15,22-1 0,0 0 16,0-21-16,0 0 0,-1 0 0,22-21 31,0 0-31,0-1 0,0 1 16,22 0-16,-1 0 0,0-21 0,0 20 15,0 1-15,22 0 0,-22 21 0,21 0 16,0-21-16,-20 21 0,20 0 16,0 0-16,-21 21 0,22-21 0,-1 21 15,0 0-15,-20 1 0,20-1 0,0 0 16,1-21-16,-22 21 0,21 0 15,0-21-15,1 0 0,-22 21 0,21-21 16,1 0-16,-22 0 0,0 0 16,21 0-16,-21 0 0,1 0 15,-1 0-15,0 0 0,0-21 0,0 0 16,0 21-16,22-21 0</inkml:trace>
  <inkml:trace contextRef="#ctx0" brushRef="#br0" timeOffset="36890.39">14203 8805 0,'0'-21'16,"21"21"-1,-21-21 1,0 0-16,0 0 31,0 42 32,0-42 171,0 0-218,21 21-16,-21-22 0,21 1 0,0 0 15,1 21-15,-22-21 0,21-21 16,0 20-16,0 1 0,0-21 16,0 0-16,1 20 0,-1-20 0,0 0 15,0-1-15,-21 1 0,21 0 16,-21-1-16,0 1 0,0 0 0,0 21 16,0-22-16,0 22 15,0 0-15,0 42 16,0 0-16,0 22 15,-21-1-15,21 21 0,0-20 0,-21 20 16,21 1-16,-21-1 0,0 22 0,-1-22 16,22 22-16,-21-21 0,0 20 15,0-20-15,0 20 0,-22 43 16,22-84-16,0 20 0,0-20 16,0-1-16,0-21 0,21 21 15,0-20-15,-22-1 0,22 0 16,0-42-1,0 0-15,22 21 16,-1-22-16,0-20 0,21 21 16,-21-21-16,22 20 0,-22-20 0,21 0 15</inkml:trace>
  <inkml:trace contextRef="#ctx0" brushRef="#br0" timeOffset="37599.35">15007 8742 0,'0'0'15,"21"-21"-15,0 0 0,1 21 0,-1-22 16,0 22-16,0-21 0,-21 0 16,0 0-16,0 0 15,0 0-15,0-1 0,-21 1 16,0 21-16,0-21 0,-1 0 0,1 21 16,0 0-16,0 0 0,0 0 15,-22 0-15,22 0 0,0 21 0,0 0 16,0 0-16,0 1 0,-1-1 0,1 21 15,0-21-15,21 22 0,0-1 16,0-21-16,0 21 0,0 1 16,0-22-16,0 0 0,0 0 0,0 0 15,0 1-15,0-1 0,21-21 16,0 0-16,1 0 0,-1 0 0,0 0 16,21 0-16,-21 0 0,1-21 0,20-1 15,-21 1-15,0 0 0,22 0 16,-22-21-16,0 20 0,21-62 15,-21 41-15,1 1 0,-1 0 0,-21-1 16,21 1-16,-21-21 0,0 20 16,0 1-16,0 0 0,0-1 0,21 1 15,-21 21-15,0 0 16,0-1-16,0 44 16,0-1-16,0 21 0,0-21 15,0 22-15,-21-1 0,21 0 16,0 43-16,0-43 0,0 1 15,0-1-15,0-21 0,0 21 0,0 1 16,0-22-16,0 0 0,0 21 16,0-20-16,0-1 0,21-21 15,0 0-15,0 0 0,1 0 16,-1 0-16,0-21 0,0-1 0,21 1 16,-20 0-16,-1 0 0,0 0 0,0 0 15,0-1-15,0 1 16,1 0-16,-22 0 0,0 0 0,0 0 15,0 42 17,0 0-32,0 0 15,-22 0-15,22 0 0,-21 1 0,21-1 16,0 0-16,-21-21 0,21 21 16,0 0-16,0 0 15,0-42 1,21 21-1,-21-21-15</inkml:trace>
  <inkml:trace contextRef="#ctx0" brushRef="#br0" timeOffset="37763.25">15684 8424 0,'0'0'16,"0"-21"-16,-21 21 31,21 21-16,21-21 1,-21 22 0,22-22-16,-1 0 0</inkml:trace>
  <inkml:trace contextRef="#ctx0" brushRef="#br0" timeOffset="38406.91">16044 8424 0,'0'-21'0,"0"42"0,-21-42 31,0 21-31,0 0 0,0 0 0,-1 0 16,1 21-16,0 1 0,0-1 15,0 0-15,0 0 0,-1 0 0,22 0 16,-21 22-16,21-22 0,-21 0 0,21 0 16,0 43-1,0-43-15,0 0 0,0 0 0,0 0 0,0 1 16,21-22-16,0 0 0,1 21 15,-1-21-15,0 0 0,0 0 16,21 0-16,-20-21 0,62-1 16,-63 1-16,22 0 0,-22 0 15,21 0-15,1-22 0,-22 22 0,0-21 16,0 21-16,0-22 0,0 1 0,1 0 16,-1-22-16,-21 22 0,21-22 15,-21 22-15,0 0 0,0-1 0,0 1 16,0 21-16,0 0 0,0 0 0,0 42 31,-21 0-31,0 21 0,-1 1 16,22-1-16,-42 43 0,42-43 15,-21 0-15,21 1 0,-21-22 16,21 21-16,0 0 0,0-20 0,0-1 16,0 21-16,0-21 0,0 0 0,21 1 15,0-1-15,0-21 16,22 0-16,-22 0 0,0 0 0,21 0 15,1 0-15,-22-21 0,21-1 16,-21 22-16,0-21 0,1 0 0,-1 0 16,0 21-16,0-21 0,0 0 15,-21-1-15,0 44 32,0-1-17,-21 0-15,21 0 0,0 0 16,0 0-16,0 1 15,0-1-15,21-21 16,0 0 0,1 0-16,-1 0 0,0-21 15,0-1-15,0 1 16</inkml:trace>
  <inkml:trace contextRef="#ctx0" brushRef="#br0" timeOffset="38570.81">16870 8255 0,'0'0'0,"0"-63"16,-21 63-16,21-22 16,-22 22-16,22 22 31,0-1-31,0 0 16</inkml:trace>
  <inkml:trace contextRef="#ctx0" brushRef="#br0" timeOffset="38743.72">16383 8446 0,'-21'0'0,"42"0"0,-63 0 0,42 21 0,-22-21 16,44 0 15,-1 0-31,0 0 15,21 0-15,-21 0 0,64 0 16,-43 0-16,1-21 0</inkml:trace>
  <inkml:trace contextRef="#ctx0" brushRef="#br0" timeOffset="39418.33">17230 8446 0,'-64'42'15,"43"-42"-15,-21 21 16,20-21-16,1 21 0,0-21 0,0 21 16,0 1-16,0-22 0,21 21 15,0 0-15,0 0 0,0 0 0,0 0 16,0 1 0,0-1-16,0 0 0,21-21 0,0 0 15,0 0-15,0 0 0,0 0 16,1 0-16,-1 0 15,-21-21-15,0 0 16,0-1-16,0 1 0,0 0 16,0 0-16,0 0 0,0-22 15,0 22-15,0 0 0,0 0 16,21 0-16,0 0 0,0-1 0,22 1 16,-1 21-16,-21-21 0,0 21 15,22 0-15,-22 0 0,0 0 16,21 21-16,-21-21 0,1 21 0,-1 1 15,0-1-15,0 0 0,-21 0 16,0 0-16,0 0 0,0 1 16,0 41-16,0-42 15,0 0-15,-21-21 0,0 0 32,0 0-32,21-21 15,0 0 1,0 0-16,0 0 0,0 0 15,21-1-15,0 1 0,21-21 16,-21 0-16,1 20 0,20 1 16,-21-21-16,21 21 0,-20 21 15,20-21-15,-21 21 0,21 0 0,-20 0 16,-1 0-16,21 21 0,0 0 16,-20 0-16,-22 0 0,0 0 15,0 1-15,0 20 0,0-21 0,0 0 16,0 0-16,-22 1 0,22-1 15,-21 0-15,0 0 0,21 0 0,-21 0 16,0 1-16,0-1 16,42-42 15,0-1-31,0 22 0</inkml:trace>
  <inkml:trace contextRef="#ctx0" brushRef="#br0" timeOffset="40682.6">18436 8340 0,'0'-21'0,"0"42"0,0-64 15,0 22-15,-21 21 0,0-21 16,0 21-16,-1 0 0,-20 0 16,21 21-16,0 0 0,0 1 15,-22-1-15,43 0 0,-21 0 16,0 0-16,0 0 0,0 22 0,21-22 15,-22 0-15,22 0 0,0 0 0,0 22 16,0-22 0,0 0-16,0 0 0,22-21 15,-1 0-15,0 0 16,0 0-16,0 0 0,0 0 16,1-21-16,-22 0 0,21 21 0,0-21 15,0 0-15,0-22 0,0 22 0,1 0 16,-22-21-16,21 20 0,0 1 15,-21-21-15,0 21 0,21 0 16,-21-1-16,0 44 16,0-1-1,-21 0-15,0 0 0,21 0 0,0 0 16,-21 1-16,21-1 0,0 21 16,0-21-16,0 0 0,0 1 15,0-1-15,0 0 0,0 0 16,21-21-16,0 0 0,0 21 0,0-21 15,0 0-15,22 0 0,-22 0 16,21 0-16,1 0 0,-22 0 0,21-21 16,0 0-16,-20 21 0,-1-21 0,21 0 15,-21-1-15,-21 1 0,21 0 16,-21-42-16,0 41 0,0 1 16,0 0-16,0 0 0,-21 21 15,0 0-15,0 0 16,0 0-16,0 0 0,-1 0 0,22 21 15,0 0-15,0 0 0,0 1 16,0-1-16,0 0 0,0 0 16,0 0-16,0 0 0,0 1 0,22-22 15,-1 21-15,-21 0 0,21 0 0,-21 0 16,21-21-16,0 0 16,0 0-16,1 0 15,-1 0-15,0 0 0,0 0 16,0-21-16,0 21 0,1-21 15,-1 21-15,0-21 0,0 0 0,-21-1 16,21 1-16,0 0 0,-21 0 0,22 0 16,-22 0-16,0-1 15,21 1-15,-21 42 47,0 1-47,-21-1 0,21 0 0,-22 0 16,22 0-16,0 0 0,0 1 0,0-1 15,0 0-15,0 0 16,22-21-16,-1 0 16,0 0-16,0 0 15,0 0-15,0 0 0,22 0 16,-22 0-16,0 0 0,0 0 0,0-21 16,1 0-16,-1 0 0,0-1 0,0-20 15,0 21-15,0-21 16,-21 20-16,22 1 0,-22 0 0,0 0 15,0 0-15,0 0 0,-22 42 47,1 0-47,0 0 16,21 0-16,-21 22 0,0-22 16,0 0-16,-1 64 15,1-64-15,21 42 0,-21-20 0,21 20 16,0 1-16,0-1 0,0 1 15,0-1-15,-21 1 0,21-1 0,0 1 16,0-1-16,0 1 0,0 84 16,0-64-16,0-20 0,0-1 15,0 22-15,0-21 0,0-1 16,0 1-16,-21-1 0,21 1 0,0-1 16,-21 1-16,-1-22 0,1 0 0,21 1 0,-42 41 15,21-63-15,0 1 16,-1-22-16,1 0 0,0 0 0,0 0 15,0 0-15,0 0 0,-1 0 0,1-22 16,0 1-16,0 0 0,0 0 16,-22-21-16,43 20 0,0 1 15,-21 0-15,21-21 0,-21 21 16,21-1-16,0-20 0,0 21 0,0-21 16,0-1-16,0-20 0,0 20 0</inkml:trace>
  <inkml:trace contextRef="#ctx0" brushRef="#br0" timeOffset="41579.08">16616 4149 0,'0'0'0,"21"0"0,0 0 16,21 0-16,-20-21 0,20 21 15,21 0-15,1 0 0,148-22 16,-107 22-16,22-21 0,22 21 16,-1 0-16,21-21 0,0 21 15,22-21-15,-1 21 0,22-21 0,0 21 16,-1-21-16,1 21 0,0 0 16,-1-22-16,-20 1 0,-22 21 15,1 0-15,-1-21 0,-42 21 0,0 0 16,-42 0-16,-1-21 0,-20 21 15,-22 0-15,0 0 0,-20 0 0,-22-21 16,-22 21-16,1-21 16,-21 21-16,0-22 0,-1 22 0,-20 0 15,-1-21-15,1 21 0,-1 0 16,1-21-16,-1 21 0,22 0 16,-22 0-16,-63 0 0,64 0 0,-22 0 15,22 0-15,-22 0 0,0 0 16,1 0-16,20 0 0,-20 21 15,20-21-15,1 0 0,20 21 16,1-21-16,0 22 0,20-22 0,1 0 16,21 21-1,21-21-15,22 0 0,-22 0 0,21 0 16,1 0-16,-1 0 0,0 0 16,1 0-16,20 0 0,-21 0 0,1 0 15,-1 0-15,0 0 0,1 0 0,-1 0 16</inkml:trace>
  <inkml:trace contextRef="#ctx0" brushRef="#br0" timeOffset="42011.85">20214 3620 0,'0'0'0,"-42"-22"16,63 22 15,0 22-31,0-22 0,22 21 16,-1-21-16,0 0 15,22 21-15,-22-21 0,22 0 0,-1 21 16,1-21-16,-22 0 0,21 0 15,-20 0-15,-1 0 0,-21 0 0,22 21 16,-43 0 0,0 1-16,-22-1 15,-20 0-15,0 0 0,-1 21 0,1 1 16,0-1-16,-1 22 0,-20-22 16,-1 21-16,22 1 0,-21-1 15,20-20-15,1-1 0,0 0 0,-1 1 16,1-1-16,21-21 0,-22 22 0,22-22 15,0-21-15,0 21 16,21 0-16,-21-21 0,0 0 0,-1 0 16,1-21-16</inkml:trace>
  <inkml:trace contextRef="#ctx0" brushRef="#br0" timeOffset="42531.55">21929 3598 0,'0'-42'16,"0"84"-16,0-105 0,0 21 0,0-1 0,0 22 15,-22-21-15,-20 21 0,21-1 16,-21 1-16,20 0 0,-20 21 0,0 0 16,-1 0-16,1 21 0,0 0 15,-22 22-15,22-1 0,21 0 0,-22 22 16,1-22-16,21 22 0,0-22 16,0 22-16,-1-1 0,1 1 0,21-22 15,0 64 1,0-64-16,0 22 0,0-43 0,21 21 15,1-21-15,-1 0 0,0 1 16,0-1-16,43-21 0,-22 0 16,0 0-16,1-21 0,-1 21 0,0-22 15,1-20-15,-1 21 0,21-21 16</inkml:trace>
  <inkml:trace contextRef="#ctx0" brushRef="#br0" timeOffset="42889.34">22034 3768 0,'0'-21'16,"0"42"-16,0-64 0,0 22 0,-21 21 31,0 21-31,0 1 0,0-1 16,0 21-16,-1-21 0,1 22 15,0-1-15,21 0 0,0-21 0,0 22 16,0-1-16,0 0 0,0-20 16,0-1-16,21 21 0,0-21 15,1 0-15,-1-21 0,21 0 16,-21 0-16,22 0 0,-22 0 0,21 0 15,-21-21-15,22 0 0,-22 0 0,21 0 16,-21-22-16,0 22 0,1-21 16,-22 21-16,0-22 0,0 1 0,0 0 15,-22 21-15,1-22 16,0 22-16,0-21 0,0 21 0,-22 21 16,22-22-16,0 22 0,-21 0 15,21 0-15,-22 0 0,22 0 0,0 0 16,0 22-16,0-22 0,-1 21 0,22 0 15,0 0-15,22-21 16,-1 0 0,0 0-16,0 0 0</inkml:trace>
  <inkml:trace contextRef="#ctx0" brushRef="#br0" timeOffset="43158.19">22775 3175 0,'0'0'0,"0"-21"16,0 0-16,0 0 0,-21 21 16,0 21-16,21 0 15,-21 21-15,0 1 0,-1 20 16,1 1-16,0-22 0,0 21 0,0 1 16,0-1-16,-1 1 0,1-22 15,-21 22-15,21-1 0,0-20 0,-1-1 16,1 21-16,21-20 0,0-1 15,0-21-15,0 22 0,0-22 0,0 0 16,0 0-16,21-21 0,1 0 16,-1 0-16,21-21 15,-21 0-15,22-22 0,-1 22 0,0-21 16,1 0-16</inkml:trace>
  <inkml:trace contextRef="#ctx0" brushRef="#br0" timeOffset="43395.05">23072 3281 0,'0'-42'0,"0"84"0,21-127 0,-21 64 0,0 0 16,0 42 0,-21 0-16,-1 22 0,22 20 15,-21-21-15,0 22 0,0-1 16,0 1-16,0-22 0,-1 22 16,-20-1-16,21-20 0,0-1 0,0 21 15,-1-20-15,-20-1 0,42 0 16,-21-20-16,21 20 0,-21-21 0,21 0 15,0 0-15,0 1 0,21-22 16,0 0-16,0 0 0,0-22 16,1 1-16,-1 0 0,21 0 15,-21-21-15</inkml:trace>
  <inkml:trace contextRef="#ctx0" brushRef="#br0" timeOffset="43751.85">23072 3789 0,'0'21'31,"21"-21"-31,0 0 16,0 0-1,0 0-15,0 0 0,1 0 16,-1 0-16,-21-21 0,21 21 16,0-21-16,0 0 0,-21-1 15,0 1-15,0 0 16,0 0-16,-21 21 15,0 0-15,0 0 0,0 21 16,21 0-16,-22 0 0,1 1 16,0-1-16,0 21 0,0-21 15,0 0-15,-1 22 0,1-22 16,21 21-16,-21-21 0,21 22 0,0-22 16,0 0-16,0 0 0,0 0 0,21-21 15,0 0-15,1 22 0,20-22 16,-21 0-16,0 0 0,22 0 0,-1 0 15,0-22-15,-21 1 0,22 0 16,-1 0-16,43-21 0</inkml:trace>
  <inkml:trace contextRef="#ctx0" brushRef="#br0" timeOffset="43964.72">23707 3683 0,'0'-21'0,"0"42"0,0-63 15,-22 42-15,1 0 16,0 21-16,0-21 0,0 21 15,0 0-15,-1 22 0,1-22 0,0 21 16,-21 22-16,21-22 0,-1 0 16,22 1-16,0-22 0,0 21 15,0-21-15,0 22 0,0-22 0,0 0 16,22-21-16,-1 21 0,0-21 16,21 0-16,22 0 15,-22 0-15,0-21 0,1 0 0,-1 0 16,0-1-16,-20 1 0</inkml:trace>
  <inkml:trace contextRef="#ctx0" brushRef="#br0" timeOffset="44226.57">24215 3090 0,'0'0'0,"0"-105"31,-22 105-31,1 0 16,0 21-16,0 21 0,0-21 0,-22 43 15,22-22-15,0 22 0,0-1 16,0 22-16,0-22 0,-1 1 16,1-1-16,0 1 0,0-1 0,0-20 15,21 20-15,-21-21 0,21 1 16,0-1-16,0 43 0,0-64 16,0 0-16,0 0 0,21 0 15,0-21-15,0 0 0,0 0 0,0 0 16,1 0-16,20 0 0,-21-21 0,0 0 15,0 0-15</inkml:trace>
  <inkml:trace contextRef="#ctx0" brushRef="#br0" timeOffset="44459.44">24320 3747 0,'0'-22'0,"0"44"0,0-65 0,0 22 0,0 42 31,0 0-15,0 1-16,-21-1 0,21 0 15,-21 21-15,21-21 0,-21 22 0,21-22 16,0 0-16,0 21 0,0-20 0,0 20 16,0-21-16,0 0 0,0 0 15,0 1-15,21-22 16,0 0-16,0 0 0,22 0 16,-22 0-16,0 0 0,21-22 0,-20 1 15,20 0-15,-21 0 0,21 0 16,-20 0-16</inkml:trace>
  <inkml:trace contextRef="#ctx0" brushRef="#br0" timeOffset="45074.09">24723 3852 0,'-43'0'15,"43"22"1,-21-1-16,21 0 0,-21 0 16,21 0-16,0 0 0,-21 1 0,21-1 15,0 0-15,0 0 0,0 0 16,0 0-16,21 1 0,0-22 15,0 21-15,0-21 16,1 0-16,-1 0 16,0 0-16,0-21 0,-21-1 15,0 1-15,0-21 16,21 21-16,-21 0 0,0-1 0,21-20 16,-21 21-16,0-21 0,0 20 15,22 1-15,-1 0 0,-21-21 0,21 42 16,0-21-16,0-1 0,0 22 15,1 0-15,20 0 0,-21 0 0,0 0 16,22 0-16,-22 0 0,0 22 0,0-1 16,0 0-16,0 42 15,1-41-15,-22 20 0,21-21 16,-21 21-16,0 1 0,0 20 16,0-42-16,0 1 0,-21-1 15,-1 0-15,22 0 0,-21 0 0,0-21 16,0 0-1,0 0 1,21-21-16,0 0 0,0 0 16,0 0-16,0-1 0,21 1 0,0-21 15,0 21-15,0-22 0,1 22 0,-1-21 16,21 0-16,-21 20 0,0-20 16,1 21-16,20 21 0,-21-21 0,0 21 15,0 0-15,1 0 16,-1 0-16,-21 21 0,0 0 15,0 21-15,0-20 0,0 20 0,0-21 16,-21 21-16,21 1 0,-22-22 16,1 21-16,0-21 0,21 22 15,-21-22-15,21 0 0,-21 0 16,21-42 0,0 0-1,0 0-15,0 0 0</inkml:trace>
  <inkml:trace contextRef="#ctx0" brushRef="#br0" timeOffset="45262.98">25040 3323 0,'0'0'16,"-42"0"-16,21 0 0,-1 0 0,-20 0 0,21 0 15,-21 0-15,20 0 16,1 0-16,21 21 15,-21-21 17,0 0-32,0 0 15</inkml:trace>
  <inkml:trace contextRef="#ctx0" brushRef="#br0" timeOffset="45444.87">24024 3514 0,'0'0'0,"21"0"16,0 0-16,22 0 16,-22 0-16,21 0 0,1 0 0,20 0 15,-21 0-15,22 0 0,-22 0 16,22-21-16,-1 21 0,-20 0 0,-1 0 16,0-22-16,-21 22 0,1 0 0</inkml:trace>
  <inkml:trace contextRef="#ctx0" brushRef="#br0" timeOffset="46374.34">18140 7662 0,'0'0'0,"-43"0"0,1 22 15,0-1-15,-1-21 0,22 21 16,0-21-16,0 0 0,21 21 16,21-21-16,21 0 15,1 0-15,20 0 0,22 0 16,21 0-16,0 0 0,-1 0 0,22 0 16,0 0-16,22-21 0,-1 21 15,0-21-15,21 21 0,-21-21 0,149-1 16,-149 22-16,0-21 0,-21 21 15,-21-21-15,0 21 0,-22 0 16,-20-21-16,-22 21 0,1-21 16,-22 21-16,0-21 0,-21-1 15,-21 22-15,0 0 0,-22-21 16,1 0-16,0 21 0,-1-21 0,-20 21 16,20-21-16,-20 21 0,21-21 15,-1 21-15,22 0 0,0-22 0,-21 1 16,20 21-16,44 21 31,-1-21-31,0 22 16,0-1-16,21 0 0,-20 0 15,-1 0-15,21 0 0,-21 1 16,-21-1-16,0 0 0,0 0 0,0 0 16,0 0-16,0 1 0,0-1 15,-42 0-15,21 0 0,0 0 0,-85 43 16,63-43-16,22-21 15,-21 21-15,21 0 0,0-21 16,-1 0-16</inkml:trace>
  <inkml:trace contextRef="#ctx0" brushRef="#br0" timeOffset="46735.14">22098 6964 0,'0'-21'0,"0"42"0,21-85 16,-21 43-16,0 0 0,0 0 0,0 0 15,0 0-15,0-1 0,-21 22 16,0 0-16,21 22 15,-21-1-15,-1 0 0,1 21 16,0-21-16,21 43 0,0-22 0,-21 22 16,21-1-16,-21 1 0,21-1 15,0 1-15,-21-22 0,-1 22 0,1-22 16,-21 43-16,21-43 16,21 0-16,-21-21 0,-1 1 0,22-1 15,-21 0-15,0-21 31,21-21-31,-21 0 0,21-1 0</inkml:trace>
  <inkml:trace contextRef="#ctx0" brushRef="#br0" timeOffset="47266.83">21505 7324 0,'0'0'0,"0"-64"0,-21 22 16,21-22-16,-21 22 16,21-21-16,0 20 0,0 1 0,0-22 15,21 22-15,0 0 0,0-1 0,22 22 16,-1-21-16,0 21 0,1-22 15,20 22-15,1 21 0,-22 0 0,85 0 16,-63 21-16,-1 1 16,22-1-16,-22 21 0,1 0 0,-1 1 15,1 20-15,-1-20 0,-20 20 16,-1-21-16,-21 22 0,0-1 0,-21-20 16,0 20-16,0-20 0,0-1 0,-21 0 15,0-21-15,0 1 0,0 20 16,-1-42-16,1 21 0,0 0 15,0-21-15,0 0 0,-22 0 16,43-21-16,-21 0 16,21 0-16,0-22 0,0 1 0,0 21 15,0-43-15,0 22 0,21 0 16,1-22-16,-1 22 0,21-22 0,43-41 16,-43 41-16,22 1 0,-1 20 15,-21 1-15,22 0 0,-1 20 16,1 1-16,-1 21 0,-20 0 0,20 0 15,-20 21-15,-1 1 0,0 20 16,-21 0-16,22 1 0,-22 20 0,-21 85 16,0-84-1,0-1-15,-21 1 0,0-1 16,-22 43-16,1-64 0,21 1 16,0-1-16,-22 0 0,22-20 15,0 20-15,0-21 0,-22-21 0,43 21 16,-21 0-16,42-21 31,1-21-31,-1 21 0,0-21 16,0 0-16,0 0 0,22 0 15</inkml:trace>
  <inkml:trace contextRef="#ctx0" brushRef="#br0" timeOffset="47715.57">23728 7303 0,'21'-22'0,"-42"44"0,63-65 0,-42 1 0,0 21 15,0 0-15,0-1 0,0 1 16,-21 0-16,-21 21 0,20-21 16,1 21-16,-21 0 0,0 0 0,-1 21 15,1 0-15,21 0 0,-22 22 16,1-22-16,0 21 0,21 1 0,-1-1 16,-20 21-16,21-20 15,21-22-15,0 21 0,0-21 16,0 1-16,0-1 0,21 0 0,0-21 0,0 0 15,43 0 1,-43 0-16,21 0 0,-20 0 0,20 0 16,0-21-16,1 0 0,-22-1 0,21 1 15,-21 0-15,22-21 0,-22-1 16,0 22-16,0-21 0,0 0 0,-21-22 16,21 22-16,-21 21 15,0-1-15,0 44 16,0-1-16,-21 42 15,0-20 1,21-22-16,-21 21 0,21-21 0,0 22 16,0-22-16,0 21 0,0-21 0,0 0 15,0 1-15,0-1 0,21 0 16,21-21-16,1 21 0,-1-21 16,0 0-16,1 0 0,-22 0 0,21 0 15,1-21-15,-22 21 0,21-21 16,-21 0-16,22-1 0,-22-20 0</inkml:trace>
  <inkml:trace contextRef="#ctx0" brushRef="#br0" timeOffset="47987.42">24384 7218 0,'0'-42'16,"0"84"-16,0-127 0,0 64 0,0 0 0,0 0 15,0 0-15,0 42 32,0 0-32,0 0 0,0 21 0,-21-20 15,0 41-15,-1-21 0,1 22 16,21-22-16,-21 22 0,21-1 0,-21 1 15,21-1-15,0 22 0,0-22 0,-21 1 16,21 21-16,-21-1 0,21-20 16,-22-1-16,22 1 0,-21-1 0,21 1 15,0-22-15,0 0 0,-21 1 0,21-22 16,0 21-16,0-21 0,0 1 16,21-44-1,0 22 1,-21-42-16,22 21 0,20-43 15,-21 22-15,0 0 0,-21-22 16,21 1-16</inkml:trace>
  <inkml:trace contextRef="#ctx0" brushRef="#br0" timeOffset="48242.27">24363 7451 0,'0'-64'0,"0"128"0,-21-212 0,21 105 16,0-20-16,0 20 0,0 1 0,0 0 15,21-1-15,0 1 0,0 21 16,21 0-16,1 0 0,-1-1 0,0 22 15,22 0-15,-22 0 0,64 22 16,-85-1-16,22 0 16,-22 21-16,0 1 0,-21-1 0,0 21 15,0-20-15,-21 20 0,0-20 16,-22 20-16,1-21 0,0 1 0,-22-22 16,22 21-16,-85 1 0,84-22 15,-20 0-15,21 0 0,-1-21 16,1 0-16,21 21 0,-22-21 0,22 0 15,-21 0-15,21 0 0,-22 0 16,1-21-16,0 21 0</inkml:trace>
  <inkml:trace contextRef="#ctx0" brushRef="#br0" timeOffset="49342.64">9567 12531 0,'0'0'0,"21"-21"0,1-1 0,-22 1 0,21 0 16,0-21-16,-21 21 0,0-1 15,0 1-15,0-21 0,0 21 16,0 0-16,-21 21 0,0-22 0,-22 22 16,1 0-16,0 0 0,-1 0 15,-20 22-15,20-1 0,-20 21 0,-1 0 16,1 1-16,21 20 0,-22 1 15,22-1-15,-1 1 0,1 20 0,21 1 16,-21 0-16,20-22 0,22 1 0,0 20 16,0-41-16,0 20 0,43-20 15,-22 20-15,21-21 0,-21-20 0,22 20 16,-1-21-16,0 0 0,22 0 16,-22-21-16,22 0 0,-22 0 15,22 0-15,-22-21 0,21 0 0,1 0 16,-1-21-16,-20 20 0,20-20 15</inkml:trace>
  <inkml:trace contextRef="#ctx0" brushRef="#br0" timeOffset="49711.43">10033 12764 0,'0'0'0,"-21"-22"0,0 22 0,-1 0 16,1 22-16,21-1 0,-21 21 0,0-21 15,0 22-15,21-1 0,0 0 16,0 1-16,0-1 0,0 0 15,0 1-15,0-1 0,0 0 0,21-21 16,0 22-16,0-22 0,0 0 16,1-21-16,20 21 0,-21-21 0,21 0 15,-20 0-15,20 0 0,-21 0 16,21-21-16,-20 0 0,41-21 16,-42 20-16,22-20 0,-22 21 15,-21-21-15,0-1 0,0 1 0,0-64 16,0 43-16,-21 20 0,-22 1 15,22 0-15,-21 20 0,-1 1 16,1 0-16,0 21 0,21 0 16,-85 42-16,85-20 15,-1 20-15,1 0 0,21-21 16,0 22-16,0-1 0,0 0 0,0-20 16,21 20-16,1-21 0,-1 0 15,0 0-15,21-21 0,-21 0 16,22 0-16,-1 0 0,0-21 0</inkml:trace>
  <inkml:trace contextRef="#ctx0" brushRef="#br0" timeOffset="49962.29">11007 12213 0,'0'0'0,"0"-42"0,0 0 0,0 20 15,0 1-15,-22 21 0,-20 0 0,21 21 16,0 1-16,0-1 0,-1 21 15,-41 64-15,42-43 0,0 1 16,-1-1-16,1 1 0,0-1 16,0 22-16,0-21 0,0-1 0,-1 1 15,22-1-15,0 1 0,-21-22 0,21 0 16,0 1-16,0-22 0,0 0 16,0 0-16,21-21 0,1 0 0,20 0 15,-21 0-15,21-21 0,1 0 0,-1-22 16,0 22-16</inkml:trace>
  <inkml:trace contextRef="#ctx0" brushRef="#br0" timeOffset="50196.15">11324 12340 0,'0'0'0,"0"-63"0,21-1 16,-21 22-16,0 21 0,0-22 16,-21 43-16,0 22 0,21 20 15,-21 0-15,0 1 0,-1-1 0,1 21 16,21 1-16,-21-1 0,0 1 15,0-1-15,0 1 0,-1 21 0,1-22 16,21 1-16,-21-1 0,0 1 0,0-22 16,21 0-16,0 1 15,0-1-15,0-21 0,0 21 0,0-20 16,21-22-16,21 0 0,-21 0 16,22-22-16,-1-20 15,-21 21-15,0 0 0</inkml:trace>
  <inkml:trace contextRef="#ctx0" brushRef="#br0" timeOffset="50551.95">11409 12764 0,'0'42'16,"0"-21"-16,0 0 16,0 0-16,0 1 0,0-1 0,0 0 15,21-21 1,0 0-16,0 0 0,0 0 15,1 0-15,-1 0 0,21-21 0,-21 21 16,22-21-16,-22-1 0,21 1 16,-21 0-16,0 0 0,1 0 0,-22 0 15,0-1-15,-22 22 16,-20 0-16,21 0 16,0 0-16,0 0 0,-1 22 0,-20-1 15,21 0-15,0 0 0,0 0 16,-1 22-16,22-22 0,-21 21 15,21 0-15,-21-20 0,21 20 16,0-21-16,0 21 0,0-20 0,0-1 16,0 0-16,21 0 0,22-21 15,-22 0-15,21 0 0,-21 0 16,22 0-16,-1 0 0,0-21 16,22 21-16,-1-21 0</inkml:trace>
  <inkml:trace contextRef="#ctx0" brushRef="#br0" timeOffset="50798.81">12425 12658 0,'0'-21'0,"0"42"0,0-64 0,0 22 0,-21 21 15,-1 0-15,-20 0 16,21 0-16,0 21 0,0 1 16,-22 20-16,1 21 15,21-20-15,0-1 0,-1 22 0,1-22 16,21 0-16,-21 1 0,21-22 0,0 21 15,0-21-15,0 0 0,21 1 0,0-1 16,1 0-16,-1-21 16,21 0-16,-21 0 0,22 0 0,-22 0 0,21-21 15,0 0-15,-20 21 0,20-43 16,0 22-16,1 0 0,-1-21 16,0-1-16</inkml:trace>
  <inkml:trace contextRef="#ctx0" brushRef="#br0" timeOffset="51046.66">12912 12319 0,'0'0'0,"0"-42"0,0-1 16,0 1-16,0 21 0,0 0 16,0 0-16,-22 21 15,1 21-15,0 21 0,0-21 0,0 22 16,0-1-16,-1 0 0,1 22 16,0-22-16,0 22 0,0-1 15,0-21-15,-1 22 0,22-1 0,-21 1 16,21-22-16,-21 1 0,21-1 0,0 0 15,0 1-15,0-22 0,0 0 16,0 0-16,0 0 0,21-21 16,0 0-16,22 0 15,-22 0-15,0 0 0,21-21 0,-20 0 16,20 0-16,-21-22 0,21 22 16</inkml:trace>
  <inkml:trace contextRef="#ctx0" brushRef="#br0" timeOffset="51895.18">13271 12615 0,'0'0'0,"0"22"47,0-1-47,-21 0 0,0 21 0,0 1 16,0-22-16,0 21 0,-1 0 16,1 1-16,21-22 0,-21 21 0,21 1 15,-21-22-15,21 0 0,0 21 0,0-21 16,0 1-16,21-22 15,21 0-15,-20 0 0,20 0 16,-21 0-16,21 0 0,1-22 0,-1 1 16,0 0-16,1 0 0,-22-21 15,21 20-15,1-20 0,-1 0 16,-21-1-16,0 22 16,-21 0-16,0 0 0,0 0 0,-21 42 31,21 0-31,0 0 15,-21 0-15,21 1 0,-21 20 0,21-21 16,0 0-16,0 0 0,0 1 0,0-1 16,0 0-16,0 0 0,0 0 15,21 0 1,0-21-16,0 0 16,0 0-16,1 0 0,-1-21 15,-21 0-15,0 0 16,0 0-16,0 0 15,0-1-15,0-20 0,-21 0 16,-1-1-16,22 22 0,0-21 16,-21 21-16,21-22 0,0 22 0,0 0 15,0 0-15,0 0 0,21 0 0,1-1 16,-1 22-16,0 0 0,0 0 16,21 0-16,-20 0 0,-1 0 15,21 22-15,-21-1 0,0 0 0,22 0 0,-22 0 16,0 22-16,0-22 0,0 21 15,1-21-15,-1 22 0,-21-1 0,0-21 16,21 21-16,-21-20 0,0-1 16,0 21-16,0 0 15,-21-42-15,21 22 16,-21-22-16,-1 0 16,1 0-16,21-22 0,0 1 15,0 0-15,0 0 0,0 0 16,0-22-16,21 22 0,1-21 15,20 0-15,-21-1 0,0 1 16,22 0-16,-1 20 0,-21-20 0,21 21 16,1 0-16,-1 0 0,-21 21 0,0 0 15,22 0-15,-22 21 0,0 0 0,-21 0 16,0 0-16,0 22 0,0-22 16,0 21-16,0 0 0,0 43 15,0-43-15,-21-20 0,0 20 16,21-21-16,-21 0 0,-1 0 15,1 1-15,21-1 0,-21-21 32,21-21-32,0-1 15,0 1-15</inkml:trace>
  <inkml:trace contextRef="#ctx0" brushRef="#br0" timeOffset="52071.08">14076 12383 0,'0'0'0,"-21"-22"16,21 1-16,-22 21 0,1 0 0,0-21 16,0 21-16,0 0 15,0 0 1,21 21 0,-22-21-16,1 0 15,0 0-15</inkml:trace>
  <inkml:trace contextRef="#ctx0" brushRef="#br0" timeOffset="52241.98">12763 12637 0,'0'0'0,"-21"21"0,0-21 0,0 0 16,21 21-16,21-21 15,0 0-15,22 0 16,-1 0-16,21 0 0,1 0 0,21 0 15,-1-21-15,1 21 0,0-21 16,-1-1-16,1 22 0</inkml:trace>
  <inkml:trace contextRef="#ctx0" brushRef="#br0" timeOffset="53076.5">15515 12721 0,'-21'0'0,"42"0"0,-63 0 16,21 0-16,21 21 15,21-21 1,21 0-16,-21 0 16,22 0-16,-1-21 0,0 21 15,1-21-15,20 0 0,1-21 0,-1 20 16,22 1-16,-1-21 0,1 21 15,0-22-15,-22 1 0,22 0 0,21-64 16,-64 42-16,0 1 0,-20-1 16,-1 1-16,-21-1 0,0 1 15,-21 21-15,-1-22 0,-20 22 16,21-1-16,-21 22 0,-1 0 0,1 21 16,-64 0-16,43 0 15,20 42-15,-20 1 0,20-1 0,1 22 16,-21 20-16,20 1 0,1 21 15,0-22-15,-1 22 0,22 21 0,-21-21 16,-1 21-16,-20 254 16,42-254-16,0 0 0,-1 21 15,1 0-15,21 1 0,-21-1 16,0 0-16,21 21 0,-21-21 0,0 1 16,21-22-16,-22 21 0,22 106 15,-21-148-15,21-1 0,0-20 16,0 0-16,0-22 0,0 1 0,0-22 15,0 0-15,21-42 0,1 0 0,-1 0 16,21-21-16,0 0 0,-20-21 16,83-85-16,-41 42 0,-22 0 15,22 1-15,-1-1 0,1-21 0,-1 0 16,-20 1-16,-1-1 0,-21 0 16,-21 0-16,0 0 0,0 22 0,-42-22 15,-106-148 1,84 169-16,22 22 0,-22-1 15,1 1-15,-1 20 0,1 1 0,20 21 16,-20-22-16,21 22 0,20 0 0,-20 21 16,21-21-16,21 0 0,0 0 15,0-1-15,21 22 16,0-21-16,22 21 0,20-42 16,-21 21-16,1 0 0,41-22 15,-20 22-15,-22 0 0</inkml:trace>
  <inkml:trace contextRef="#ctx0" brushRef="#br0" timeOffset="53448.29">16129 12975 0,'0'-21'0,"0"42"0,0-63 15,0 21-15,0-22 0,0 1 16,0 21-16,21-21 0,0-1 0,0 22 16,1 0-16,20 0 0,0 0 15,1-1-15,-1 1 0,0 21 16,1 0-16,20 0 0,-21 0 0,1 21 0,-1 1 15,0-1-15,1 0 0,-22 21 16,0 1-16,0-22 0,-21 21 0,0 0 16,0-20-16,0 20 15,0-21-15,-21 21 0,-21 1 0,21-22 16,-1-21-16,1 0 0,0 21 16,0-21-16,0 0 0,21-21 15,0 0-15,0 0 16,0-22-16,0 22 0,21 0 0,0-21 15,0-1-15,0 1 0,22-22 16,-1 43-16,-21 0 0,0 0 16,22 0-16,-22 0 0,0 21 15,43 0-15,-43 0 0,0 0 16,-21 21-16,21 0 0,0 0 16,-21 0-16,21 0 0,-21 1 15,22-1-15</inkml:trace>
  <inkml:trace contextRef="#ctx0" brushRef="#br0" timeOffset="54516.68">17780 12785 0,'0'0'0,"0"-21"0,0-1 15,0 1-15,0-21 0,0 21 0,0-22 16,0 22-16,-21 0 0,0 0 15,-1 0-15,1 0 0,-21-1 0,21 22 0,-22 0 16,22 0-16,-21 0 0,21 22 16,-22-1-16,22 0 0,0 21 15,0-21-15,-21 22 0,42-1 0,-22 0 16,1 1-16,21-1 0,-21 0 16,21-20-16,0 20 0,0-21 0,0 21 15,21-20-15,0-1 0,1-21 16,-1 21-16,0-21 0,21 0 0,-21 0 15,22 0-15,-22 0 0,0-21 0,21 21 16,-20-21-16,20-1 16,-21 1-16,0-21 0,0 21 0,1-22 0,-1 22 15,0-21-15,-21-22 0,0 43 16,0 0-16,0 0 16,0 0-16,0 42 15,0 0 1,0 0-16,0 22 0,0-22 15,0 0-15,0 21 0,0-21 0,0 22 16,0-22-16,0 0 0,21 0 16,0 0-16,0 1 0,1-22 15,-1 0-15,0 0 0,21 0 0,-21 0 16,22 0-16,-22 0 0,21 0 16,1-22-16,-22 1 0,0 0 15,0 0-15,0 0 0,-21-22 0,0 22 16,21 0-16,-21-21 0,0 21 15,0-22-15,0 22 0,0 0 16,0 42 0,-21 0-1,21 0-15,0 1 0,0 20 16,0-21-16,0 0 0,-21 0 0,21 1 16,0 20-16,-21-21 0,21 0 15,0 0-15,-21 1 16,0-22-1,21-22 1,0 1-16,0 0 0,0 0 16,0 0-16,0-22 15,21 22-15,0-21 0,0 0 0,0 20 16,0-20-16,1 21 0,-1 0 0,0 0 16,21-1-16,-21 22 0,1 0 15,-1 0-15,0 0 0,0 0 0,0 0 16,0 22-16,1 41 0,-1-42 15,-21 22-15,0-22 0,0 0 16,0 21-16,0-21 0,0 22 0,0-22 16,0 0-16,0 0 0,0 0 15,0 1-15,-21-22 16,-1 0-16,22-22 16,0 1-16,0 0 15,22 0-15,-1 0 0,0 0 16,0-22-16,0 22 0,22-21 0,-22-1 15,21 22-15,-21-21 0,0 21 16,22-22-16,-22 22 0,0 21 0,21 0 16,-20 0-16,-1 0 0,-21 21 15,0 1-15,0 20 16,0-21-16,0 0 0,0 22 0,0-1 16,0-21-16,-21 21 0,21-20 0,-22-1 15,22 0-15,-21 0 16,21 0-16,0 0 0,0 1 15,21-22 1,1 0-16,-1 0 16,-21-22-16,42 1 0,-21 21 0,0-21 15</inkml:trace>
  <inkml:trace contextRef="#ctx0" brushRef="#br0" timeOffset="54863.97">19177 12721 0,'21'0'31,"0"0"-15,0 0-16,1 0 16,20 0-16,-21 0 15,0 0-15,22-21 0,-1 21 0,-21-21 16,21 21-16,-20-21 0,20 21 16,-21-21-16,0-1 0,-21 1 0,0 0 15,0 0-15,-42 21 16,21 0-16,0 0 15,-22 0-15,1 0 0,21 21 0,-22-21 16,22 21-16,-21 0 0,21 22 0,0-22 16,-1 21-16,1-21 15,21 22-15,0-22 0,0 21 0,0-21 0,0 1 16,0-1-16,0 0 0,0 0 16,0 0-16,21 0 15,1-21-15,-1 0 0,0 0 0,0 0 16,21 0-16,-20 0 0,20-21 0,0 21 15,-21-21-15,22 0 0,41-21 16</inkml:trace>
  <inkml:trace contextRef="#ctx0" brushRef="#br0" timeOffset="55406.15">20024 12467 0,'0'-42'0,"0"84"0,21-105 16,-21 42-16,0-1 0,-21 44 31,-1-1-31,1 0 15,21 0-15,-21 21 0,0-20 0,21 20 16,-21 0-16,0-21 0,21 22 16,0-22-16,0 21 0,-22-21 0,22 1 15,0-1-15,0 0 0,0 0 0,22-21 32,-1 0-32,0 0 15,0-21-15,0 0 0,-21 0 0,21-1 16,1 1-16,-1 0 0,0 0 15,0 0-15,0 0 0,0-1 0,-21 1 16,22 0 0,-22 42-1,0 0-15,-22 1 16,22-1-16,0 21 0,0-21 0,0 0 16,0 1-16,0-1 0,0 0 15,0 0-15,0 0 0,22 0 0,-1 1 16,0-22-16,21 21 0,-21-21 15,1 0-15,-1 0 0,0 0 16,0 0-16,21-43 0,-20 22 16,-1 0-16,-21 0 0,21-21 0,-21 20 15,21-20-15,0-43 16,-21 43-16,0 0 0,0-1 16,0 1-16,0 0 0,0-1 0,0 22 15,0 0-15,0 0 0,-21 21 31,0 0-31,0 21 16,0 0-16,21 0 0,0 1 16,-22-1-16,22 0 0,0 0 0,0 0 15,22 0-15,-1-21 16</inkml:trace>
  <inkml:trace contextRef="#ctx0" brushRef="#br0" timeOffset="55798.89">20997 12446 0,'0'0'0,"0"-21"0,0 0 16,-21 21-16,21-21 0,-21 21 15,-21 0-15,20 0 0,1 0 0,0 0 16,-21 21-16,21 0 0,-1 0 0,-20 0 16,21 0-16,0 1 0,21-1 15,-21 0-15,21 0 0,0 21 0,0 1 16,0-22-16,0 0 0,0 0 15,21-21-15,0 21 0,0 1 16,0-22-16,0 0 0,22 0 0,-22 0 16,0 0-16,0 0 15,0 0-15,1-22 0,-1 1 0,0 0 16,21 0-16,-42 0 0,0 0 16,21-22-16,-21 22 0,0 0 15,0-21-15,0 20 0,0 1 0,0-21 16,-21 21-16,0 0 15,0-1-15,0 22 0,0 0 16,-1 0-16,22 22 16,0-1-16,0 0 0,0 0 15,0 0-15,22-21 16,-1 21-16,0-21 0,0 0 16</inkml:trace>
  <inkml:trace contextRef="#ctx0" brushRef="#br0" timeOffset="56160.68">21251 12488 0,'0'0'0,"0"-63"16,0 42-16,0 0 15,0-1-15,0 1 0,21 0 0,1 0 16,-22 0-16,21 0 0,0-1 16,0 1-16,0 0 0,0 21 15,1 0-15,20 0 0,-21 0 0,0 21 16,0 0-16,22 22 15,-43-1-15,21 0 0,-21-20 0,0 20 16,0-21-16,0 21 0,0-20 16,0-1-16,0 0 0,0 0 0,0 0 15,0 0-15,0 1 0,-21-22 16,21-22 15,0 1-31,0 0 16,0 0-16,21 0 15,0 0-15,0-1 0,-21 1 16,21 0-16,1 0 0,-1 0 0,0 0 16,0-1-16,0 1 0,0 0 0,1 0 15,-1-21-15,21 20 0,0 1 16,-20 0-16</inkml:trace>
  <inkml:trace contextRef="#ctx0" brushRef="#br0" timeOffset="56735.38">22479 11748 0,'0'0'0,"-21"0"15,0 0-15,-1 0 16,1 0-16,21 21 0,-42 21 16,21-21-16,0 0 15,21 22-15,-22-1 0,1 0 0,21 1 16,0 20-16,-21-20 0,21-1 0,-21 0 15,21 1-15,0-1 0,0 0 16,0 1-16,0-22 0,0 0 0,0 21 16,0-21-16,0 1 15,0-44 17,0 1-17,0 0-15,0-21 0,0 21 16,21-22-16,0 22 0,0-21 0,1-1 15,-1 1-15,0 21 0,21-21 16,-21 20-16,22-20 0,-22 21 0,21 0 16,-21 21-16,1 0 0,-1 0 15,0 0-15,-21 21 16,0 0-16,0 0 0,-21 0 16,0 1-16,21-1 15,-22-21-15,1 21 0,0 0 0,21 0 16,-21-21-16,21 21 0,0 1 15,0-1 1,0 0-16,0 0 16,0 0-16,21 0 0,-21 1 15,21-22-15,0 21 0,1-21 16,-1 0-16,0 21 0,0-21 0,0 0 16,0 0-16,22 21 0,-22-21 15,0 0-15,43 21 0,-43-21 16,0 0-16,0 0 15</inkml:trace>
  <inkml:trace contextRef="#ctx0" brushRef="#br0" timeOffset="56870.31">23050 12615 0,'0'0'0,"0"22"31,-21-22-16,0 0 1,0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5:55:58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6287 0,'-21'0'16,"0"0"-16,21-22 62,0 1-15,0 0 125</inkml:trace>
  <inkml:trace contextRef="#ctx0" brushRef="#br0" timeOffset="8958.58">0 2836 0,'0'-21'141,"0"0"-141</inkml:trace>
  <inkml:trace contextRef="#ctx0" brushRef="#br0" timeOffset="10426.74">11811 487 0,'0'-21'16,"21"21"-16,-21-21 15,21-1-15,-21 1 0,21 21 16,1-21-16,-22 0 0,0 0 15,21 0-15,-21-1 0,0 1 16,0 0 0,0 0-16,0 0 0,0 0 15,-21-1-15,-1 1 16,1 0-16,0 21 0,0 0 16,0 0-16,0 0 0,-1 0 15,1 0-15,0 0 0,0 0 0,0 21 16,0 0-16,-1 1 0,1-1 15,0 0-15,0 21 0,0-21 0,0 22 16,-1-1-16,1 0 0,0 1 16,0-1-16,0 0 0,0 1 0,21-1 15,-22 22-15,22-22 0,0 21 16,0-20-16,0-1 0,0 22 16,0-22-16,0 0 0,0 1 0,0-1 15,0-21-15,0 21 0,22-20 16,-1-1-16,0 0 0,0 0 0,0 0 15,0 0-15,1 1 16,-1-22-16,0 0 0,0 0 0,0 0 16,0 0-16,22 0 0,-22 0 15,0 0-15,21 0 0,1-22 0,-22 22 16,21-21-16,1 0 0,20 0 16,-21 0-16,1-22 0</inkml:trace>
  <inkml:trace contextRef="#ctx0" brushRef="#br0" timeOffset="10918.32">12425 762 0,'0'0'0,"21"-21"0,-21 0 16,0 0-16,0-1 0,0 1 15,0 0 1,-21 21-16,0 0 16,-1 0-16,1 21 0,0-21 0,21 21 15,-21 1-15,0 20 0,0-21 16,21 21-16,-22 1 0,1-1 0,0-21 15,21 22-15,0-1 0,-21 0 16,21 1-16,-21-22 0,21 21 16,0-21-16,0 0 0,0 22 15,0-22-15,0 0 0,0 0 0,21-21 16,0 21-16,0-21 0,0 0 0,1 0 16,-1 0-16,21 0 0,-21 0 15,0 0-15,22 0 0,-22 0 0,0-21 16,21 21-16,-20-21 0,-1-21 15,0 21-15,0-1 0,0-20 0,0 21 16,-21-21-16,22-1 0,-22 1 16,0 0-16,0-1 0,0 1 0,0 0 15,-22-1-15,1 22 0,0-21 16,0 21-16,0 21 0,0-22 16,-1 22-16,1 0 0,0 0 0,0 0 15,0 0-15,0 0 0,-1 22 16,1-22-16,21 21 0,-21 0 0,0 0 15,0 0-15,21 0 16,0 1-16,0-1 0,0 0 0,0 0 16,0 0-16,21 0 15,0-21-15,0 0 0,0 0 0,1 0 16,-1 0-16,0 0 0,0 0 16</inkml:trace>
  <inkml:trace contextRef="#ctx0" brushRef="#br0" timeOffset="11265.92">12848 339 0,'0'0'0,"0"-21"0,0-1 0,21 1 16,-21 0-16,0 42 31,0 0-31,0 1 15,0 20-15,0 0 0,0 1 16,0-1-16,0 0 0,0 1 16,0 20-16,0-21 0,-21 22 0,21-22 15,-21 22-15,21-1 0,0-20 16,-21 20-16,21-21 0,-21 1 0,21-1 16,0-21-16,0 22 0,0-22 15,0 0-15,0 0 0,0 0 0,0 0 16,21-21-1,0 0 1,0 0-16,0-21 0,-21-21 16,21 21-16,1-22 0,-1 1 15,0 0-15</inkml:trace>
  <inkml:trace contextRef="#ctx0" brushRef="#br0" timeOffset="11561.94">13314 169 0,'0'0'0,"0"22"15,0-1-15,0 21 16,0 0-16,0 1 0,0-1 0,0 0 16,0 22-16,-21-22 0,21 22 0,-22-22 15,22 22-15,0-1 16,-21 1-16,0-22 0,21 21 0,-21-20 15,21-1-15,0 0 0,0 1 16,-21-22-16,21 0 0,0 21 0,0-20 16,0-1-16,0 0 0,0 0 15,21-21 17,-21-21-32,21 21 0,-21-21 15,0 0-15</inkml:trace>
  <inkml:trace contextRef="#ctx0" brushRef="#br0" timeOffset="12033.93">13568 1016 0,'0'0'16,"21"0"15,0 0-31,-21-21 0,21 0 16,0 0-16,1 21 0,-22-22 16,21 1-16,0 0 0,0 0 0,-21 0 15,0 0-15,0-1 0,0 1 16,0 0-16,0 0 0,-21 21 31,0 0-31,0 0 0,-1 21 16,1 0-16,0 0 0,21 1 0,-21 20 15,0-21-15,0 21 0,-1 1 16,1-1-16,21-21 0,0 22 0,-21-1 16,21 0-16,0-21 0,-21 22 15,21-22-15,0 0 0,0 21 16,21-20-16,0-22 0,-21 21 15,21-21-15,22 0 0,-22 0 16,0 0-16,21 0 0,-20 0 0,20 0 16,-21 0-16,21-21 0,1 21 0,-22-22 15,21 1-15,1 0 0,-22 0 16,21 0-16,-21 0 0</inkml:trace>
  <inkml:trace contextRef="#ctx0" brushRef="#br0" timeOffset="12354.35">14351 720 0,'0'0'0,"0"-21"15,-21 21-15,0 0 0,-1 0 16,1 0-16,0 0 0,0 0 16,0 21-16,0 0 15,-1 0-15,1 0 0,21 0 0,-21 1 16,0 20-16,0 0 0,21-21 15,0 22-15,-21-1 0,21 0 0,-22 22 16,22-43-16,0 0 0,0 22 16,0-22-16,0 0 0,0 0 15,22 0-15,-1-21 0,0 21 0,0 1 16,0-22-16,22 0 0,-22 0 16,21 0-16,0 0 0,1 0 15,-22 0-15,21-22 0,1 22 0,-22-21 16,21 0-16,-21 0 0,22 0 15,-22 0-15,0-1 0,0-20 0,0 0 16</inkml:trace>
  <inkml:trace contextRef="#ctx0" brushRef="#br0" timeOffset="12689.16">14774 402 0,'0'0'0,"0"-42"15,0 21-15,0-85 16,0 85-16,-21 0 15,21 42 17,0 0-32,0 0 0,0 21 0,0-20 15,0 20-15,0 0 0,0 1 16,0-1-16,0 0 0,0 1 0,0-1 16,0 0-16,0 22 0,0-22 15,0 0-15,0 1 0,0-1 0,0 0 16,0 1-16,-21-1 0,21 0 0,0 1 15,0-22-15,0 21 0,0-21 16,0 1-16,0-1 0,0 0 0,0 0 16,0 0-1,21-21 1,0 0-16,0 0 0,-21-21 16,22 21-16,-1-21 0,0 0 15,21 0-15</inkml:trace>
  <inkml:trace contextRef="#ctx0" brushRef="#br0" timeOffset="13030.17">15282 783 0,'-63'-21'15,"42"21"1,-1 0 0,22 21-1,0 0-15,0 1 0,0-1 16,0 0-16,-21 21 0,21-21 16,0 22-16,-21-22 0,0 42 15,21-41-15,0-1 0,0 0 0,-21 0 16,21 0-16,0 0 15,0 1-15,-21-22 0,21 21 0,0 0 32,21-42-17,0 21-15,0-21 16,0 21-16</inkml:trace>
  <inkml:trace contextRef="#ctx0" brushRef="#br0" timeOffset="13979.72">15536 804 0,'0'-21'0,"0"-21"16,0 63 15,-21 0-31,21 0 16,0 1-16,-21-1 0,21 21 15,-21-21-15,21 22 0,-21-22 0,21 21 16,0-21-16,0 43 0,0-43 15,0 0-15,0 0 0,0 0 16,0 1-16,0-1 0,21 0 16,0-21-16,0 0 0,0 0 15,0 0-15,1 0 0,-1 0 16,0-21-16,0 21 0,-21-21 16,0-1-16,0 1 0,0 0 0,0 0 15,0 0-15,0-22 0,0 22 0,0-21 16,0 21-16,-21-22 0,0 22 15,21-21-15,0 21 0,0 0 16,-21-1-16,21 1 0,0 0 0,0 0 16,0 0-16,21 21 15,0-21-15,0-1 0,21 22 0,1-21 16,-22 21-16,21 0 0,1-21 16,-1 21-16,0 0 0,1 0 0,20 0 15,-42 21-15,22 0 0,-22 1 16,0-1-16,-21 0 0,0 21 15,0-21-15,0 1 0,0 20 0,0-21 16,0 21-16,0 1 0,0-22 16,-21 0-16,21 21 0,0-20 15,-21-1-15,21 0 0,-22 21 16,1-21-16,21 1 16,-21-22 15,21-22-31,0 1 15,0 0-15,0 0 0,0 0 0,0-22 16,0 22-16,0-21 0,0 0 16,21 20-16,-21-20 0,21 0 0,1 21 15,-1-22-15,0 22 0,21-21 0,-21 21 16,22-1-16,-1 1 16,0 0-16,1 0 0,-1 0 0,0 21 15,1 0-15,-1 0 0,0 0 16,1 0-16,-1 21 0,-21 0 0,22 0 15,-22 0-15,21 43 0,-42-43 16,0 21-16,0 1 0,0-22 16,0 21-16,0 1 0,0-22 0,-21 21 15,0-21-15,0 0 0,21 22 16,-22-22-16,1 0 0,21 0 16,0 0-16,-21-21 0,21 22 15,-21-22-15,0 0 31,0-22-15</inkml:trace>
  <inkml:trace contextRef="#ctx0" brushRef="#br0" timeOffset="14389.49">15367 423 0,'0'0'0,"-21"0"0,0 0 0,21 22 15,-22-22-15,22 21 16,22-21-1,-1 0 1,0 0-16,0 0 16,-21-21-16,0-1 15,-21 1 1,21 0-16,-21 21 16,0 0-16,-1 0 15,1 0-15,0 0 16,21 21-16,-21 0 0,21 1 15,0-1 1,0 0-16</inkml:trace>
  <inkml:trace contextRef="#ctx0" brushRef="#br0" timeOffset="14642.34">14499 593 0,'0'0'0,"42"0"31,-20 0-31,-1 0 0,0 0 15,21-21-15,1 21 0,-1-22 0,0 22 16,22-21-16,-22 21 0,22-21 16,-22 21-16,21-21 0,-20 21 0,-1 0 15,-21-21-15</inkml:trace>
  <inkml:trace contextRef="#ctx0" brushRef="#br0" timeOffset="15447.89">10583 0 0,'-21'0'16,"0"0"-16,0 0 16,0 0-1,-1 0-15,1 0 31,0 0-31,21 42 16,0 22-16,0-1 0,0 1 16,0-1-16,0 1 0,0-1 0,0 86 15,0-86 1,0 22-16,0-1 0,0-20 0,0 21 16,0-22-16,0 22 0,0-22 0,0 1 15,0-1-15,0-20 0,-21 20 16,-21 106-16,42-126 15,0-1-15,0 0 0,0 1 16,0-1-16,0 0 0,0-20 0,0 20 16,0-21-16,0 0 0,0 0 15,-22-21 17,22-21-17,0 0-15</inkml:trace>
  <inkml:trace contextRef="#ctx0" brushRef="#br0" timeOffset="16086.52">10350 1842 0,'0'21'47,"22"-21"-16,-1 0-15,0 0-16,0 0 0,0 0 15,0 0-15,1 0 0,20 0 16,-21 0-16,21 0 0,-20 0 15,20 0-15,0 0 0,64 0 16,-64 0-16,22 0 0,-1 0 0,1 0 16,-1 0-16,1 0 0,-1 0 15,22 0-15,0 0 0,-1-21 0,22 21 16,0 0-16,0 0 16,21-22-16,21 22 0,-21-21 0,21 21 15,0 0-15,1-21 0,-1 21 0,21 0 16,0 0-16,-20-21 0,20 21 15,170-21-15,-170 21 0,0-21 16,170 21-16,-170 0 16,1-22-16,-1 22 0,0 0 0,1 0 15,-1 0-15,-21-21 0,21 21 0,-20 0 16,20 0-16,-21 0 16,-21 0-16,21 0 0,212 0 15,-254 0-15,0 0 0,-22 0 16,1 0-16,63 0 15,-105-21-15,-1 21 0,0 0 0,-21 0 16,1 0-16,-1 0 0,-21-21 31,0 0-15,0 0 15,0-1-31,-21 22 16,21-21-16,0 0 0</inkml:trace>
  <inkml:trace contextRef="#ctx0" brushRef="#br0" timeOffset="16851.08">17886 0 0,'0'42'78,"0"22"-78,0-1 15,0 1-15,0-1 0,0 1 0,0-1 16,0 1-16,0-1 0,-21 1 16,21 21-16,0-22 0,0 1 0,0 20 15,0-20-15,-22-1 0,22 1 16,0-1-16,0 1 0,0-22 0,0 0 15,0 1-15,0-1 16,0-21-16,0 22 0,0-22 0,0 0 0,0 0 16,0 0-16,0 0 0,-21-21 0,21 22 15,0-1-15,0 0 16,-21-21 125,0 0-141,0 0 0,-22 0 15,22 0-15,-21 0 0,-22 0 16,22 0-16,-21 0 0,-1 0 15,22 0-15,-64 0 0</inkml:trace>
  <inkml:trace contextRef="#ctx0" brushRef="#br0" timeOffset="20055.08">10943 2011 0,'0'0'0,"21"-21"16,0 21-1,-42 21 32,21 0-47,-42-21 16,21 21-16,-22 0 0,22-21 16,-42 22-16,20-1 0,-20 0 0,-1 0 15,1 21-15,-22-20 0,1 20 16,-22-21-16,0 21 0,0 1 15,0 20-15,-21-20 0,21 20 0,-21-21 16,22 22-16,-149 42 0,105-43 16,22-20-16,0 20 0,22-21 15,-1 22-15,0-22 0,0 22 16,0-22-16,22 22 0,-22-22 0,0 21 16,0-20-16,21-1 0,1 0 15,-64 43-15,84-64 0,22 0 16,-1 1-16,1-1 0,21 0 15,-21 0-15,20-21 0,22 21 16,-21-21-16,42 0 31,1 0-31,-1 0 16,21-21-16,-21 21 0,43-21 16,-22 0-16,22-22 0,-1 22 0</inkml:trace>
  <inkml:trace contextRef="#ctx0" brushRef="#br0" timeOffset="20994.39">14626 1990 0,'0'0'16,"0"-21"-16,0-1 31,0 1-31,0 0 15,0 0 1,0 0-16,0 0 16,0-1-16,0 1 15,0 0-15,0 0 16,21 21-16,-21-21 16,0 42 15,0 0-31,0 0 15,0 22-15,0-22 0,0 21 16,0-21-16,0 22 0,0-1 0,0 21 16,0-20-16,0-1 15,-21 0-15,21 1 0,0 20 0,0-20 16,0 20-16,0 1 0,0-22 0,0 21 16,0 22-16,0-21 15,0-1-15,0 1 0,0-1 0,0 1 16,-21 20-16,21-20 0,0 20 0,-21-20 15,21-1-15,0 22 0,0-21 16,-21-1-16,21 1 0,0-1 0,-22-21 16,22 22-16,-21-1 0,21-20 0,0-1 15,0 0-15,0 1 0,0-1 16,0-21-16,0 22 0,0-22 0,0 0 16,0 0-16,0 0 15,0-42 16,0 0-31,0 0 0,21 0 16,-21-1-16,22 1 0,-1-21 16</inkml:trace>
  <inkml:trace contextRef="#ctx0" brushRef="#br0" timeOffset="21827.04">17738 2096 0,'0'0'0,"-22"-22"0,22 1 15,-21 0-15,0 21 16,0-21-16,21 0 0,0 0 16,-21-1-16,0 1 15,21 0-15,-22 21 0,22-21 16,0 0-16,-21 21 16,21-21-1,21 42 32,1 0-47,-1-21 16,0 21-16,0 0 0,0 0 0,0 22 15,22-22-15,-22 0 0,21 21 0,1-20 16,-1 20-16,0-21 0,1 21 16,20 1-16,1-1 0,-1 0 0,106 64 15,-84-42-15,0-1 16,-1 1-16,22-1 0,0 22 0,0-22 15,21 1-15,21 21 0,0-22 16,22 22-16,-22-22 0,21 22 0,0 0 16,191 42-1,-190-43-15,-1-20 0,0-1 0,1 1 16,-22-1-16,21 1 0,-21-1 0,0 1 16,-21-1-16,-21 1 0,21-1 0,-21-20 15,-21-1-15,21 0 0,-43-21 16,22 22-16,-43-22 0,22 0 0,-43 0 15,21-21-15,-21 21 0,-42-42 47,0 21-47,21-21 16,-21 21-16,21-21 0,0 0 0,-21 21 16,-1-21-16,1-1 0,-21 1 15,21 21-15,0 0 16,-22-21-16</inkml:trace>
  <inkml:trace contextRef="#ctx0" brushRef="#br0" timeOffset="22958.39">4254 3747 0,'0'0'0,"0"-22"0,0 1 16,0 0-16,-21 0 15,21 0-15,0 0 0,0-1 0,0 1 16,0 0-1,0 42 1,0 0 0,0 1-16,0 20 0,0 0 15,0 1-15,0 20 0,-21 64 16,0-42-16,21-1 16,-21 22-16,0-21 0,21 0 0,0-1 15,-22 22-15,1-21 0,21-1 0,0 1 16,0 0-16,0-1 0,-21-20 15,21-1-15,0 1 0,-21-1 0,21-20 16,0-1-16,0 0 0,0-20 16,0-1-16,0 0 0,0 0 0,0-42 47,0 0-47,0 0 0,0-1 0,0-20 15,0 21-15,0-43 16,0 22-16,0 0 0,0-22 0</inkml:trace>
  <inkml:trace contextRef="#ctx0" brushRef="#br0" timeOffset="24125.75">4170 3747 0,'-21'-22'16,"21"1"-16,0 0 31,21 21 16,0 0-47,0 0 0,0 0 16,22 0-16,-22 0 0,21 0 15,22 0-15,-22 0 0,21 0 16,1 0-16,-1 0 0,1 0 0,21 0 16,-1 0-16,1 0 0,0 0 0,-1 0 15,22 0-15,21 0 0,0 0 16,21 0-16,-21 0 0,0 0 0,21 0 16,1 0-16,-1 0 0,21 0 15,-21 0-15,0 0 0,-21 0 16,149 0-16,-22 0 15,-149 0-15,1 0 0,0 0 16,0 0-16,-21 0 0,-1 0 0,1 0 16,-22 0-16,1 0 0,-22 0 15,22 0-15,-22-21 0,0 21 16,-20 0-16,-1 0 0,0 0 0,0 0 0,0 0 16,0 0-16,-21 21 93,0 0-93,0 0 16,0 1-16,0-1 0,0 21 16,0-21-16,0 22 0,0-22 15,0 21-15,0 22 0,-21-22 0,21 0 16,0 22-16,-21-22 0,21 0 15,0 22-15,0-22 0,0 22 0,-21-22 16,21 22-16,0-22 0,-21 0 16,21 22-16,0-1 0,0-20 15,0 20-15,-21 1 0,21-1 0,0-21 16,-22 22-16,22-22 0,0 1 0,0-1 16,-21 0-16,0 22 15,21-22-15,0-21 0,0 22 0,-21-22 16,21 0-16,-21 0 0,0 0 0,21 0 15,-22 1-15,1-22 16,0 21-16,0-21 0,0 0 16,0 21-16,-1-21 0,1 0 0,-21 0 15,21 0-15,-22 0 0,22 0 16,-21 0-16,0 0 0,-22 0 16,22 0-16,-22 0 0,1 0 0,-1 0 15,1 0-15,-1 0 0,1 0 16,-1 0-16,1 0 0,-22 21 0,22-21 15,-128 0-15,106 0 16,-20 0-16,-1 21 0,21-21 0,-21 0 16,0 0-16,1 0 0,-1 0 0,0 0 15,21 0-15,-21 0 0,1 0 16,20 0-16,0 0 0,1 0 0,-1 0 16,21 0-16,-20 0 15,-1 0-15,22 0 0,-22 0 0,0-21 16,22 21-16,-22 0 0,0 0 0,1 0 15,20 0-15,1 0 0,-1-21 16,22 21-16,0 0 0,20 0 0,-20 0 16,21 0-16,0 0 15,21-21-15,-21 21 32,-1-21-17,1 21 1,21-22-1,0 1-15,0 0 16,21 21-16,1-21 16,-1 0-16,0-22 0</inkml:trace>
  <inkml:trace contextRef="#ctx0" brushRef="#br0" timeOffset="24882.54">5143 4128 0,'0'0'15,"0"42"17,0-21-32,0 21 15,0 1-15,0-1 0,-21 0 0,21 1 16,0 20-16,0-20 0,-21 20 0,21-21 15,-21 22-15,21-1 0,0-20 16,-21 20-16,-22 43 0,43-64 16,-21 1-16,0-1 0,0-21 15,0 43-15,0-64 0,21 21 16,-22 0-16,1-21 0,0 0 16,0 0-16,0 0 0,21-21 15,-21 0-15,-1 0 0,22-22 16,-21 22-16,0-21 0,21-1 15,-21 1-15,21 0 0,0-1 0,0 1 16,0 0-16,0-1 0,0 22 16,0-21-16,0 21 0,0 0 0,0-1 15,21 22-15,0 0 0,0 0 16,1 0-16,-1 0 0,0 22 16,0-1-16,-21 0 0,21 0 0,0 21 15,1 1-15,-1-22 0,0 21 16,0 1-16,-21-1 0,21 0 0,0-21 15,1 22-15,-22-22 0,21 0 16,0 0-16,0 0 0,0-21 16,22 22-16,-22-22 15,0 0-15,0 0 0,0-22 16,0 1-16,22-21 0,-22 0 16,21 20-16,-21-20 0,1 0 15,-1-1-15,0 1 0,0 0 0,-21-1 16,0 22-16,21-21 0,-21 21 15,0 0-15,0 42 32,0 0-32,0 21 15,0-21-15,0 1 0,0 20 0,0 0 16,0-21-16,0 22 0,0-22 16,0 0-16,0 0 0,0 0 15,0 1-15,0-1 0,0 0 0,0-42 47,0 0-47,0-1 16,0 1-16,0-21 0,0 21 0</inkml:trace>
  <inkml:trace contextRef="#ctx0" brushRef="#br0" timeOffset="25220.36">5609 4233 0,'0'0'0,"0"22"16,0-1-16,-21 0 16,21 0-16,0 0 0,0 0 15,0 1-15,21-22 16,0 0-16,0 0 16,1 0-16,-1 0 0,21-43 15,-21 43-15,-21-21 16,21 0-16,-21 0 0,0 0 0,0-1 15,0 1-15,0 0 0,-21 21 0,-21-21 16,21 21-16,0 0 16,-1 0-16,1 0 0,-21 0 0,21 0 15,0 21-15,-1 0 0,1 0 16,21 1-16,0-1 0,0 0 0,0 0 16,0 0-16,0 22 15,0-22-15,0 0 0,21 0 0,1-21 16,-1 21-16,0-21 0,0 0 0,21 21 15</inkml:trace>
  <inkml:trace contextRef="#ctx0" brushRef="#br0" timeOffset="25638.61">6223 4509 0,'0'0'0,"0"-22"16,-21 22-1,0 0 1,-1 0-16,1 0 0,0 0 16,0 22-16,0-1 0,0 0 15,-1 0-15,22 0 0,-21 0 16,21 1-16,0-1 0,0 0 16,0 0-16,0 0 0,0 0 15,21 1-15,1-22 0,-1 21 16,21 0-16,-21-21 0,0 21 15,22 0-15,-22-21 0,0 21 0,21 1 16,-20-1-16,-22 0 16,0 0-16,0 0 0,0 0 15,-22 1-15,1-1 0,0-21 16,0 21-16,0-21 0,-22 0 16,22 21-16,-21-21 0,21 0 0,-22 0 15,22 0-15,-21 0 0,21 0 16,0 0-16,-1 0 0,1 0 0,0 0 15,21-21-15,0 0 16,0 0-16,0-1 16,0 1-16,21 0 0,0 0 15,22 0-15</inkml:trace>
  <inkml:trace contextRef="#ctx0" brushRef="#br0" timeOffset="25966.53">6689 4339 0,'0'-21'0,"0"42"0,0-63 16,0 21-16,0 42 47,0 0-47,-22 0 0,22 0 15,0 22-15,0-22 0,0 21 0,0 1 16,-21-1-16,21 0 0,0 1 0,0-1 15,0 0-15,0 1 0,-21-1 16,21 0-16,0 1 0,0-1 0,0-21 16,0 0-16,0 22 0,0-22 15,0 0-15,21 0 0,-21 0 16,21-21-16,1 0 0,-1 0 16,0 0-16,0 0 0,-21-21 15,21 0-15,0 0 0,1 0 16,-1-1-16,0-20 0,-21 21 0,0-21 15</inkml:trace>
  <inkml:trace contextRef="#ctx0" brushRef="#br0" timeOffset="26158.6">6456 4593 0,'0'0'0,"-21"0"15,-1 0-15,22 21 16,22-21-1,-1 0 1,0 0-16,21 0 0,-21 0 0,1 0 16,20 0-16,-21-21 15,21 21-15,-20-21 0,-1 21 0,21-21 16,-21 0-16,22 21 0</inkml:trace>
  <inkml:trace contextRef="#ctx0" brushRef="#br0" timeOffset="26462.06">7599 4149 0,'0'0'0,"0"-21"15,-21 21 1,-1 21-16,1 0 15,21 0-15,0 0 16,-21 0-16,21 1 0,-21-1 16,21 0-16,-21 42 0,21-41 15,0-1-15,0 0 16,0 0-16,0 0 0,0 0 16,21-21 15</inkml:trace>
  <inkml:trace contextRef="#ctx0" brushRef="#br0" timeOffset="26705.35">7345 4530 0,'0'0'0,"-21"0"0,21 21 0,0 0 31,21-21-31,0 0 16,0 0-16,0 0 0,0 0 0,1 0 16,-1 0-16,0 0 15,0 0-15,0 0 0,0 0 0,1 0 16,-1 0-16,21-21 0,-42 0 16,21 21-16,-21-21 15,21 21-15,-21-22 0,0 1 16,0 0-16</inkml:trace>
  <inkml:trace contextRef="#ctx0" brushRef="#br0" timeOffset="26922.22">7387 4170 0,'-21'0'0,"42"0"0,-63 0 16,63 0 31,0 0-47,0 0 0,0 0 15,22 0-15,-22 0 16,0-21-16,0 0 0,0 21 16,1-22-16,-1 22 0</inkml:trace>
  <inkml:trace contextRef="#ctx0" brushRef="#br0" timeOffset="27466.17">7620 3874 0,'-42'0'15,"84"0"-15,-106 0 0,43 0 0,0 0 0,0 0 16,0 0-16,-22 0 0,22 0 0,0 21 15,0 0-15,0-21 16,0 21-16,-1 0 0,1 0 0,0 1 16,0-1-16,0 21 0,0-21 15,21 22-15,-22-1 0,22 0 0,-21-21 16,0 22-16,21-1 0,0 0 16,0 1-16,0-22 0,0 21 0,0 1 15,0-22-15,0 0 0,0 21 0,21-21 16,0 1-16,1-1 0,-1 0 0,0 0 15,0 0-15,21 22 16,1-22-16,-1-21 0,-21 21 16,22-21-16,-1 0 0,-21 0 0,21 0 15,1 0-15,-1 0 0,0 0 0,1-21 16,-1 0-16,0 21 0,-20-22 0,20 1 16,0 0-16,-21 0 15,22-21-15,-22 20 0,0-20 0,0 21 16,-21-21-16,0-1 0,0 1 0,0 0 15,0-22-15,0 22 0,0-22 16,-63-84-16,20 106 16,22 21-16,-21-22 0,21 22 15,-22 0-15,1 0 0,0 21 0,21 0 16,-22 0-16,22 0 0,-21 0 0,21 0 16,-1 0-16,1 0 15,0 0-15,0 0 0,21 21 16,-21-21-16,0 0 15</inkml:trace>
  <inkml:trace contextRef="#ctx0" brushRef="#br0" timeOffset="28165.78">7302 3112 0,'0'0'0,"0"-22"16,22 22 15,-22 22-16,0-1-15,0 0 0,21 0 16,-21 0-16,0 0 0,0 22 0,0-1 16,0-21-16,0 22 0,0-22 15,0 21-15,0 0 0,0-20 0,0-1 16,0 21-16,0-21 0,0 0 16,0 1-16,-21-1 15,42-21 32,0-21-47,0 21 16,0 0-16,22-22 0,-22 22 0,42-21 15,-20 21-15,20-21 0,1 21 0,-1-21 16,1 21-16,-1-21 0,22 0 16,-22 21-16,-20-22 0,20 22 0,-21 0 15,1-21-15,-1 21 0,0 0 16,-20 0-16,-1 0 0,0-21 0,0 21 15,-42 0 48</inkml:trace>
  <inkml:trace contextRef="#ctx0" brushRef="#br0" timeOffset="28914.34">12298 4212 0,'0'0'0,"0"-21"0,-21 21 0,21-21 0,-22 0 16,1 21-16,21-21 16,-21 21-16,0 0 15,21 21 1,0 0-16,0 21 15,0-21-15,0 22 0,0-1 16,0 22-16,0-22 0,0 21 16,0 1-16,0-1 0,0 1 0,0 21 15,0-22-15,0 22 0,0-22 0,0 170 16,0-169-16,0-22 16,0 21-16,0 1 0,0-22 15,0 1-15,0-1 0,0 0 0,0-21 16,0 1-16,0-1 0,0 0 15,0 0-15,0-42 32,0 0-32,0 0 0,0-1 15,0 1-15,21-42 0,0 20 16,-21 1-16,0 0 0,21-1 0</inkml:trace>
  <inkml:trace contextRef="#ctx0" brushRef="#br0" timeOffset="29963.25">12234 4403 0,'0'0'0,"-21"-21"0,21-1 15,-21 1 1,42 42 15,0-21-31,0 0 16,1 0-16,-1 22 0,0-22 0,0 0 15,21 0-15,1 0 0,-22 0 16,21 0-16,22 0 0,-22 0 16,22 0-16,-1 0 0,22-22 0,-1 22 15,22-21-15,0 21 0,0-21 16,0 21-16,0-21 0,21 0 0,21 21 16,0-21-16,0-1 0,0 22 15,22-21-15,-22 0 0,21 21 0,0-21 16,22 0-16,-22 21 0,1-21 15,-1 21-15,-21-22 0,21 22 0,-20-21 16,-1 21-16,0-21 0,0 21 16,-42 0-16,21 0 0,85-21 15,-107 21-15,1 0 0,0 0 16,-21-21-16,-1 21 0,-20 0 0,63 0 16,-85-21-16,1 21 0,-22 0 15,21 0-15,-21 0 16,0 0-16,-42 0 62,21 21-62,-21 0 16,21 0-16,0 0 0,0 0 16,0 22-16,-21-22 0,21 21 0,-21-21 15,21 22-15,-21-1 0,21 0 16,0 1-16,-22-1 0,1 22 15,21-22-15,0 0 0,0 128 16,0-107-16,0 1 0,0-1 16,0 1-16,0-22 0,0 21 15,0 1-15,-21-22 0,21 1 0,0-1 16,0 0-16,-21 1 0,21-1 0,0 0 16,-21-21-16,21 22 15,0-22-15,0 0 0,-21 0 0,-1 0 0,1 1 16,21-1-16,-21-21 0,0 21 15,0-21-15,-22 0 0,22 21 0,0-21 16,-42 21-16,20-21 16,1 0-16,0 0 0,-1 21 15,1-21-15,-22 0 0,22 0 0,-21 0 16,-22 0-16,0 0 0,1 0 0,-22 0 16,21 0-16,-42 0 0,21 0 15,-21 0-15,21 22 0,-21-22 0,0 0 16,-21 0-16,21 0 0,0 0 0,0 21 15,0-21-15,0 0 0,0 0 16,0 21-16,-21-21 0,-127 0 16,127 0-16,21 21 0,-21-21 15,21 0-15,0 0 0,0 0 16,21 0-16,0 0 0,0 0 0,0 0 0,22 0 16,-1 0-16,0 0 0,22-21 15,-1 21-15,1 0 0,-1 0 16,1 0-16,20-21 0,1 21 0,0 0 15,-1 0-15,1 0 0,21 0 0,-21 0 16,20-21-16,1 21 0,0 0 16,21-22 15,21 22-31,0-21 16,1 21-16,-1-21 0,21 0 15,0 21-15,-20-21 0,20 0 16,0-1-16,-21-20 0,22 21 15</inkml:trace>
  <inkml:trace contextRef="#ctx0" brushRef="#br0" timeOffset="30643.86">12975 4890 0,'0'-22'0,"0"44"0,0-65 0,0 22 16,0 0-16,-21 21 15,0 0-15,0 0 0,-1 0 16,1 0-16,0 21 0,0 0 16,0 0-16,21 22 0,-21-1 0,21 0 15,-22 1-15,22-1 16,0 0-16,0 1 0,0-1 16,0 0-16,0 22 0,0-22 0,0 1 0,0-1 15,0 0-15,0 1 0,0-1 16,0 0-16,0-21 0,22 43 15,-1-43-15,0 0 0,0 0 0,0-21 16,22 0-16,-22 0 0,21 0 16,0 0-16,-20-21 0,20 0 0,0 0 15,1 0-15,-1-22 0,0 22 16,1-21-16,-1 0 0,0-1 16,1 1-16,-22 0 0,21-1 0,0-63 15,-42 43-15,0-1 16,0 22-16,0-21 0,-21-1 0,0 22 15,-21-22-15,21 22 0,-22 21 0,1-22 16,-22 22-16,22 21 0,-21-21 16,-1 21-16,22 0 0,-22 0 0,22 0 15,0 21-15,-1 0 0,22 1 16,0 20-16,0 0 0,21 1 0,0-1 16,0 0-16,0 22 0,0-22 0,21 0 15,0 22-15,21-22 16,1 22-16,-1-22 0,0 0 0,1 22 15,-1-22-15,22 1 0,-22 20 0,0-21 16,1 22-16,-1-22 0,-21 1 16,21-1-16,-42 21 0,0-41 15,0 20-15,0 0 0,0 1 0,-21-1 0,0-21 16,0 0-16,-21 22 16,-1-22-16,1 0 0,-22 0 0,22 0 15,0-21-15,-1 21 0,1-21 0,0 0 0,-1 0 16,22 0-16,-21 0 0,21 0 15,-22-42-15,43 21 0,-21 0 16,21 0-16,0-1 0,0 1 16,21 0-16,1-21 0,-1-1 15,21 22-15,-21-21 0</inkml:trace>
  <inkml:trace contextRef="#ctx0" brushRef="#br0" timeOffset="32031.06">13716 5122 0,'0'0'0,"0"-21"0,21 21 0,-21-21 16,0 42-1,0 0 1,0 1-16,0-1 0,0 21 16,0-21-16,0 0 0,0 22 15,0-22-15,0 21 0,0-21 0,0 22 16,0-22-16,0 0 0,0 0 15,0 0-15,0 1 0,0-1 0,21-21 16,0 0-16,1 0 16,-1 0-16,0 0 0,0-21 15,0 21-15,22-43 0,-22 22 16,0 0-16,0-21 0,0 20 0,-21 1 16,21-21-16,1 21 0,-22 0 15,21-22-15,0 22 0,-21 0 0,21 0 16,-21 0-16,21 21 31,-21 21-31,0 0 16,0 0-16,0 0 0,0 0 0,0 1 15,0-1-15,0 0 0,0 21 16,0-21-16,0 1 0,0-1 0,0 0 16,0 0-16,21 0 0,1 0 15,-22 1-15,21-22 0,0 21 0,42-21 16,-41 0-16,20 0 15,-21 0-15,21-21 0,-20-1 16,20 1-16,0 21 0,-21-21 0,22-21 16,-22 21-16,0-1 0,21-20 15,-20 21-15,-1-21 0,-21 20 16,0-20-16,0 21 0,0-21 0,0 20 16,0 1-16,0 0 0,0 0 0,-21 0 15,-1 21-15,1 0 0,0 0 16,0 0-16,0 0 0,-22 0 15,22 21-15,0 0 0,0 0 0,21 0 16,0 1-16,-21 20 0,21-21 16,0 0-16,0 22 0,0-22 0,0 0 15,0 21-15,0-21 0,21 1 0,-21-1 16,21 0-16,0 0 0,0-21 16,-21 21-16,22 0 0,-1-21 15,0 0-15,0 0 0,0 0 0,0 0 16,22 0-16,-22 0 0,0 0 15,21-21-15,-20 0 0,20 21 0,-21-21 16,0 0-16,22 0 0,-22-1 16,0 1-16,0-21 0,0 21 0,-21 0 15,21-22-15,-21 22 0,22 0 0,-22 0 16,0 0-16,0-1 0,0 1 16,0 42 15,0 1-31,0-1 0,0 0 15,-22 0-15,22 0 0,0 0 16,0 1-16,0 20 0,0-21 0,0 0 16,0 0-16,0 1 0,0-1 0,0 0 15,22 0-15,-22 0 16,21-21-16,0 0 0,0 0 16,0 0-16,0 0 0,22 0 0,-22-21 15,0 21-15,21-21 0,-20 0 16,20 0-16,-21-1 0,0 1 0,0 0 15,1 0-15,-1 0 0,0-22 0,-21 22 16,21 0-16,-21 0 16,21 0-16,-21 0 0,0-1 0,0 1 0,21 0 15,-21 42 17,0 0-32,0 1 15,0-1-15,0 0 0,0 21 16,0-21-16,0 1 0,0-1 0,0 0 15,0 0-15,0 0 0,0 0 0,0 1 16,22-1-16,-1-21 0,-21 21 16,21-21-16,0 0 0,0 0 0,0 0 15,22 0-15,-22 0 0,0 0 16,21 0-16,-20 0 0,20-21 0,21-22 16,-41 43-16,-1-21 0,21 0 15,-21-21-15,0 21 0,1-1 16,-22-20-16,0 21 0,21-21 15,-21-1-15,0 22 0,0-21 0,0 21 16,0-22-16,-21 22 0,-1 21 16,1 0-16,0 0 15,0 0-15,0 0 0,0 21 0,-1 22 16,22-22-16,0 0 0,-21 21 0,21 1 16,0-22-16,0 21 15,0-21-15,0 22 0,0-22 0,21 0 16,1 0-16,-1 0 0,21 0 0,-21 1 15,0-1-15,22-21 0,-1 0 16,0 0-16,1 0 0,-1 0 0,64-21 16,-64 21-16,1-22 0,-1 1 15,-21 0-15,21-21 0,1 21 16,-22-22-16</inkml:trace>
  <inkml:trace contextRef="#ctx0" brushRef="#br0" timeOffset="32821.61">14118 3683 0,'0'0'0,"0"-21"0,21 21 31,0 0-31,1 0 16,-1 0-16,0 21 0,0-21 0,0 21 16,0 0-16,1 1 0,-1-1 15,0 0-15,0 21 0,0-21 0,0 1 16,1-1-16,-1 0 0,-21 0 0,21 0 15,-21 0-15,21 1 0,0-1 16,-21 0 0,21-21-16,-21-21 47,0 0-47,22 21 0,-22-22 15,21 1-15,0 0 0,0 0 0,-21 0 16</inkml:trace>
  <inkml:trace contextRef="#ctx0" brushRef="#br0" timeOffset="33034.49">14922 3577 0,'0'0'0,"22"0"0,-1-21 15,0 21-15,-42 21 32,0 0-32,-1 1 15,1-1-15,-21 0 0,21 21 0,0-21 16,-1 1-16,-20 20 0,21-21 15,0 21-15,0-20 0,-1-1 16,1 21-16,0-21 0,0 0 0,0 1 16,0 20-16,21-21 0,0 0 0,-22 0 15,22 1-15,0-1 16</inkml:trace>
  <inkml:trace contextRef="#ctx0" brushRef="#br0" timeOffset="33558.19">16764 4382 0,'0'21'31,"-21"0"-31,21 0 16,0 0-16,0 0 0,0 1 0,0-1 15,0 0-15,0 0 0,0 0 16,0 0-16,0 1 0,0-1 16,0 0-16,0 0 0,21-21 31,0 0-31</inkml:trace>
  <inkml:trace contextRef="#ctx0" brushRef="#br0" timeOffset="33770.07">16573 4699 0,'0'0'0,"0"21"31,0 0-31,22-21 16,-1 0-16,0 0 0,0 0 15,0 0-15,0 0 0,1 0 16,20 0-16,-21 0 0,21 0 0,1 0 15,-22-21-15,0 21 0,0 0 16,0-21-16,1 21 0,-1-21 0,-21 0 16,0 0-16,0-1 15,0 1-15</inkml:trace>
  <inkml:trace contextRef="#ctx0" brushRef="#br0" timeOffset="33959.96">16595 4339 0,'0'0'0,"-22"0"0,44 0 31,-1 0-15,0 0-16,0 0 0,0 0 16,0 0-16,22 0 0,-22-21 15,0 21-15,0-21 0,0 21 0,1 0 16,-1-21-16,0 21 0</inkml:trace>
  <inkml:trace contextRef="#ctx0" brushRef="#br0" timeOffset="34447.68">16976 4064 0,'0'0'0,"-22"0"0,1-21 0,0 21 0,0-21 15,0 21-15,0 0 0,-1 0 0,-20 0 16,21 0-16,0 0 0,-22 0 15,22 21-15,0 0 0,-21 0 0,21 0 16,-43 43-16,43-43 16,0 21-16,0 1 0,-1-1 15,1 0-15,0 1 0,0-1 0,0 0 16,21 1-16,0-1 0,-21-21 16,21 22-16,0-1 0,0 0 15,0 1-15,21-22 0,-21 21 0,42-21 0,-21 22 16,0-22-16,22 0 0,-1 0 15,0-21-15,22 0 0,-22 0 0,1 0 16,-1 0-16,21 0 0,-20 0 16,20-21-16,-20 0 0,-1 0 15,21-1-15,-20 1 0,-1 0 0,0-21 0,1 21 16,-1-22-16,-21 1 16,0 0-16,1-1 0,-22 1 0,0-106 15,0 84-15,-22 22 16,-20-22-16,21 1 0,0 21 15,-22-1-15,1 1 0,0 0 0,-1 20 16,1 1-16,0 0 0,-1 0 0,1 21 16,-21 0-16,20 0 15,1 0-15,0 21 0,-1 0 0,1 0 0,21 1 16,-22 20-16,1-21 16,21 21-16,0 1 0,-22-22 0,43 21 0,-21-21 15,21 22-15,0-1 16</inkml:trace>
  <inkml:trace contextRef="#ctx0" brushRef="#br0" timeOffset="35175.26">21018 4509 0,'0'0'0,"-21"0"0,21-22 0,0 1 16,-21 21-16,21-21 0,0 0 0,0 0 15,0 0 1,-21 21-1,21 21 1,0 0-16,0 21 0,0-21 16,0 22-16,0 20 0,0-20 0,0 20 15,0 1-15,0 20 0,0-20 0,0 20 16,0 1-16,0-21 0,0 20 16,0-20-16,0 20 0,-21-20 0,21 21 15,-21-22-15,21 1 0,0-1 16,0 1-16,0-22 0,0 0 0,0 64 15,0-85-15,0 0 16,0-42 0,21 0-1,0 0-15,-21-21 0,0 20 16,21-20-16,0 0 0,-21-22 0,21 22 16,-21-22-16</inkml:trace>
  <inkml:trace contextRef="#ctx0" brushRef="#br0" timeOffset="36205.67">21167 4382 0,'-22'-22'0,"44"44"0,-65-44 0,43 1 16,-21 21-16,42 0 46,0 21-46,22-21 0,-22 0 16,21 0-16,22 0 0,-22 0 0,22 0 16,20 0-16,-20 0 0,20 0 15,1 0-15,106 0 0,-86 0 16,1 0-16,21 0 0,21 0 16,-21 0-16,22 0 0,-1 0 0,21 0 15,-21 0-15,22 0 0,-22 0 16,21 0-16,0 0 0,-20 0 15,-1 0-15,0 0 0,148 0 16,-148 0-16,-21-21 0,0 21 16,-21 0-16,0 0 0,-21 0 0,21 0 15,-22 0-15,1 0 0,21 0 16,-22 0-16,1 0 0,0 0 0,-22 0 16,1 0-16,-1 0 0,1 0 0,-22 0 15,-21-21-15,22 21 0,-22 0 16,0 0-16,0 0 15,-21 21 17,0 0-17,0 1-15,0-1 16,-21 0-16,0 0 0,21 0 16,-21 0-16,21 1 0,-22 20 15,1-21-15,0 0 0,21 22 0,-21-1 16,0 0-16,21 1 0,-21 20 0,-1 1 15,22-22-15,0 21 0,-21 1 16,21-22-16,-21 22 0,21-1 0,-21-20 16,21 20-16,0 1 0,0-22 0,-21 21 15,0 1-15,21-22 0,-22 22 16,22-22-16,-21 22 0,21-22 16,-21 0-16,0 1 0,21-1 0,0 0 15,0 1-15,-21-22 0,0 42 16,21-42-16,0 1 0,-22-1 15,1 0-15,0 0 0,0 0 16,0-21-16,0 0 0,21 21 16,-22-21-16,1 0 0,0 0 0,0 0 15,0 0-15,0 0 0,-1 0 0,1 0 16,0 0-16,-21 0 0,21 0 0,-22 0 16,1 0-16,0 0 0,-22 0 15,22 0-15,-106-21 16,63 21-16,0 0 0,1-21 0,-22 21 15,0-21-15,0 21 0,0 0 16,-21-21-16,0 21 0,-21 0 16,0 0-16,0-21 0,0 21 0,-22 0 0,1 0 15,-22 0-15,22-22 0,0 22 0,21 0 16,-1 0-16,22 0 0,-21 0 16,42 0-16,-21 0 0,43 0 0,-22 0 15,21-21-15,1 21 0,-1 0 0,21 0 16,1 0-16,-1 0 0,22 0 15,-21-21-15,41 21 0,-20 0 0,0 0 16,21 0-16,-1 0 0,1 0 16,0 0-1,21-21-15,0 0 16,0 0 0,0-1-1,0 1-15,21 0 16,0 0-16</inkml:trace>
  <inkml:trace contextRef="#ctx0" brushRef="#br0" timeOffset="36759.35">22246 5249 0,'42'-63'16,"-20"42"0,20-22-16,-42 22 15,21 0-15,0 0 0,0 0 16,-21 0-16,0-1 0,22 1 0,-22 0 16,0 0-16,-22 21 15,1 0-15,-21 0 16,21 0-16,-22 0 0,1 21 0,0 0 15,-1-21-15,1 21 0,0 1 16,-1-1-16,22 0 0,-21 0 0,21 0 16,21 0-16,0 1 0,-21-1 15,21 0-15,0 0 0,0 0 0,0 0 16,21 1-16,0-1 0,21 21 16,1 0-16,-22-20 0,0-1 15,21 0-15,-21 0 0,1 0 0,62 64 16,-84-64-16,0 0 15,0 0-15,0 1 0,0-1 16,0 0-16,-42 0 0,21 0 16,-22 0-16,1-21 0,0 22 0,-22-22 15,1 0-15,20 0 0,-20 0 16,-1 0-16,1 0 0,21 0 0,-22-22 16,22 22-16,21-21 0,-22 0 0,22 0 15,0 0-15,21-22 0,0 22 16,0 0-16,0-42 15,21 41-15,21 1 0,-20 0 16,20 0-16,0 0 0,1 21 16,-1-21-16,0-1 0,22 22 0,-22-21 0</inkml:trace>
  <inkml:trace contextRef="#ctx0" brushRef="#br0" timeOffset="37377">22394 5482 0,'0'0'0,"21"43"31,1-43-31,-1 0 0,0 0 16,0 0-16,0-22 15,0 22-15,1-21 0,20 0 0,-21 21 16,21-42-16,-20 21 16,-1-1-16,0 1 0,-21 0 15,21 0-15,-21 0 0,0 0 0,-21 21 16,-21 0-1,-1 0-15,22 0 0,-21 0 16,21 21-16,-22 0 0,22 0 16,0 0-16,0 0 0,0 22 0,-22 41 15,43-41-15,0-22 16,0 0-16,0 21 0,43 1 16,-22-22-16,0 0 0,21-21 0,-21 0 15,22 21-15,-1-21 0,0 0 16,43 0-16,-43-21 0,1 0 15,-1 0-15,22 0 0,-22-1 0,0 1 16,1-21-16,-22 0 0,21 20 16,0-20-16,-20 0 0,-1-1 15,0 1-15,0-21 0,0 20 0,0 1 16,-21 0-16,22-1 0,-22 1 16,0 0-16,0 20 0,0-20 15,0 63 16,0 0-31,0 22 0,0-22 0,-22 21 16,22 1-16,-21-1 0,0 0 16,21 1-16,-21-1 0,21 0 15,0 1-15,-21-1 0,21 0 0,-21 1 16,21-22-16,0 21 0,0-21 16,0 22-16,0-22 0,0 0 0,42 0 15,-21-21-15,0 0 16,22 0-16,-22 0 0,0 0 15,0 0-15,0-21 0,22 0 0,-22 0 16,0-1-16,0-20 0,0 21 0,0 0 16,1-22-16</inkml:trace>
  <inkml:trace contextRef="#ctx0" brushRef="#br0" timeOffset="37546.9">23220 5228 0,'-21'0'0,"42"0"0,-64 0 15,65 0 17,-1 0-32,0 0 0,0 0 15,21 0-15,1 0 0,-1 0 0,64-42 16,-43 42-16,22-21 16,-21 0-16</inkml:trace>
  <inkml:trace contextRef="#ctx0" brushRef="#br0" timeOffset="37797.76">24638 4551 0,'0'0'0,"-64"0"32,43 0-32,21 21 0,0 0 15,-21 0-15,21 1 0,-21-1 16,21 0-16,0 0 0,0 21 0,0-20 15,-21-1-15,21 0 0,0 21 16,-21-21-16,21 1 0,0-1 0,0 0 16,0 0-16,0 0 15,0 0-15</inkml:trace>
  <inkml:trace contextRef="#ctx0" brushRef="#br0" timeOffset="37986.65">24320 4995 0,'-21'0'0,"21"22"0,0-1 16,21-21 15,1 0-31,-1 0 0,0 0 16,0 0-16,43 0 15,-43 0-15,21 0 0,-21 0 0,0 0 16,1-21-16,20 21 0,-21-22 15,0 1-15,-21 0 0,0 0 16,0 0-16</inkml:trace>
  <inkml:trace contextRef="#ctx0" brushRef="#br0" timeOffset="38159.55">24299 4572 0,'43'0'31,"-22"0"-31,0 0 0,21 0 0,-21 0 16,1 0-16,-1-21 15,21 21-15,-21-21 0,22 21 0,-1 0 16,-21 0-16,21-21 0</inkml:trace>
  <inkml:trace contextRef="#ctx0" brushRef="#br0" timeOffset="38624.28">24807 4360 0,'-21'0'0,"42"0"0,-63 0 0,0-21 16,20 21-16,-20 0 0,21 0 16,-21 0-16,-1 0 0,1 0 15,0 0-15,20 21 0,-20 1 0,0-1 16,21 0-16,-22 0 0,1 21 15,0 22-15,-1-43 0,22 21 16,0 1-16,0-1 0,21 0 16,0 1-16,0-1 0,0 0 0,0 1 15,0-1-15,21 0 0,0 1 0,0-1 16,43 22-16,-43-43 16,21 0-16,1 0 0,-1 0 15,0 0-15,1-21 0,20 0 0,-21 0 0,22 0 16,-22 0-16,22 0 0,-1-21 15,1 0-15,-22 0 0,0-21 16,1 20-16,-1-20 0,0 0 0,-20-22 16,20 22-16,-21-22 0,-21 22 15,0-21-15,0-1 0,0-42 16,0 64-16,-21-22 0,0 22 0,0 0 16,-22 21-16,1-22 0,0 22 15,-22 0-15,22 0 0,-1 21 0,1 0 16,0 0-16,-1 0 0,1 0 15,21 0-15,-21 21 0,20 0 0,1-21 16,-42 21-16,42 0 16,-1-21-16</inkml:trace>
  <inkml:trace contextRef="#ctx0" brushRef="#br0" timeOffset="39183.96">22437 3895 0,'-22'0'16,"22"21"15,0 0-31,0 0 0,0 0 16,0 1-16,0 20 0,22-21 15,-1 21-15,-21-20 0,0 20 0,21-21 16,-21 0-16,0 0 0,21 1 16,-21-1-16,0 0 15,0 0-15,0 0 16,-21-21 0,0 0-16,0 0 0,-1 0 15</inkml:trace>
  <inkml:trace contextRef="#ctx0" brushRef="#br0" timeOffset="39450.81">21759 4339 0,'0'0'0,"-21"0"0,42 0 31,0 0-15,1 0-16,-1 21 0,0-21 0,21 0 16,-21 0-16,22 0 0,-22 22 15,21-22-15,1 0 0,-1 0 0,0 0 16,-21 0-16,64 21 0,-64-21 16,22 0-16,-22 0 0,0 0 15,0 0-15,0 0 0,0 0 0,1 0 16</inkml:trace>
  <inkml:trace contextRef="#ctx0" brushRef="#br0" timeOffset="40450.24">17335 127 0,'0'0'0,"-21"-21"0,0 21 15,21-21-15,0 0 0,-21 21 16,21-22-16,-21 22 16,0 22-1,21-1 1,0 21-16,-22-21 15,22 0-15,0 22 0,0-22 0,0 0 16,0 21-16,0-20 0,0-1 16,0 0-16,0 0 0,0 0 0,0 0 15,0 1-15,0-1 16,0-42 31</inkml:trace>
  <inkml:trace contextRef="#ctx0" brushRef="#br0" timeOffset="40668.11">17060 423 0,'0'0'0,"-21"0"0,21 22 16,0-1-16,0 0 31,21-21-31,0 21 0,1-21 0,-1 0 16,21 0-16,-21 0 0,22 0 15,-22 0-15,21 0 0,-21 0 0,22 0 16,-22 0-16,21 0 0,-21 0 16,0-21-16,1 21 0,-22-21 15,0 0-15,0-1 16,0 1-16,-22 0 16</inkml:trace>
  <inkml:trace contextRef="#ctx0" brushRef="#br0" timeOffset="40854.01">16976 0 0,'0'0'0,"-22"0"15,44 0 17,-1 0-32,0 0 0,0 0 0,0 0 15,0 0-15,22 0 0,-22 0 0,21 0 16,1 0-16,-22 0 0,0 0 15,21 0-15,-21 0 0,1 0 0,-1 0 16</inkml:trace>
  <inkml:trace contextRef="#ctx0" brushRef="#br0" timeOffset="41353.72">17526 0 0,'0'0'0,"-21"0"16,0 0-16,-1 0 0,1 0 0,-21 0 15,21 0-15,-22 0 0,-20 0 16,21 0-16,20 0 0,-20 0 0,0 0 16,21 0-16,-22 0 0,22 0 15,-21 0-15,21 0 0,-22 0 0,22 0 16,0 0-16,0 21 0,0 22 16,21 20-16,0-21 0,-22 22 0,22-22 15,0 1-15,0-1 0,0 0 0,0 1 16,22-1-16,-22 0 0,42-21 15,-21 1-15,0 20 0,22-21 0,-1 0 16,-21 0-16,21 1 16,22-22-16,-22 21 0,1-21 0,-1 0 15,0 0-15,22 0 0,-22 0 0,0 0 16,1-21-16,-1-1 0,22 1 16,-43 0-16,63-21 0,-62 21 15,-1-22-15,21 22 0,-42-21 16,0-1-16,21 1 0,-21-21 15,0 20-15,0-20 0,0-1 0,-21 1 0,0-22 16,0 85-16,0 0 0,-1 0 16,-20 0-16,21 0 0,-21 0 0,-1 0 15,22 0-15,-21 0 0,-1 0 16,1 0-16,0 0 0,-1 0 0,1 0 16,0 0-16,21 0 0,-22 0 15,22 0-15,-21 0 0,21 0 0,-1 0 16,-20 0-16,21 0 0,0 0 15,0 0-15,-1 42 16</inkml:trace>
  <inkml:trace contextRef="#ctx0" brushRef="#br0" timeOffset="42451.09">4826 5969 0,'0'0'0,"21"-21"0,0 0 16,-21 0-16,21 21 0,1-22 16,-22 1-16,21 21 0,0 0 15,-21-21-15,0 42 31,0 0-31,-21 1 16,0-1-16,-1 21 0,-83 43 16,41-43-16,1 0 0,-22 22 15,0-1-15,1 1 0,-1 21 16,0-1-16,-21-20 0,1 20 0,-1 1 16,0 0-16,0-1 0,-21 1 0,21 0 15,0 21-15,1-22 0,-65 86 16,107-107-16,-22 1 15,22-1-15,-1 1 0,22-22 0,-22 0 16,22 1-16,21-1 0,-22-21 16,22 0-16,0-21 0,21 21 0,0-42 31,21 0-31,0 21 16,1-21-16,41-43 0,-21 43 15,-20-21-15,20 0 16,0-1-16</inkml:trace>
  <inkml:trace contextRef="#ctx0" brushRef="#br0" timeOffset="43018.77">6138 5884 0,'0'0'0,"0"-21"0,21 21 15,-21-21-15,0 0 0,0 0 16,22 21 0,-22 21 15,0 0-15,0 0-16,-22 0 0,22 1 0,-21 20 15,21 43-15,0-43 0,-21 21 16,21-20-16,-21 20 0,21 22 15,0 0-15,0-22 0,-21 22 0,0-1 16,21 1-16,-22 0 0,22-1 0,-21 22 16,21-21-16,-21 21 0,21-22 15,0 22-15,0-21 0,0 21 0,0-22 16,0 1-16,0 0 0,0-1 0,0 1 16,0-21-16,0-1 0,0 1 15,0-1-15,0-21 0,0-20 16,0 20-16,0-21 0,0 0 0,0-42 31,0 0-31,0 0 0,0 0 16,0-22-16,0 22 0,21-21 0,0-22 15,1 22-15,-1-22 0</inkml:trace>
  <inkml:trace contextRef="#ctx0" brushRef="#br0" timeOffset="43546.46">7154 5927 0,'0'0'0,"0"-21"0,0-1 16,0 1-16,0 0 15,0 0 1,21 21 0,1 0-16,-1 0 15,0 21-15,0 0 0,0 0 16,0 1-16,1 20 0,-1-21 15,21 21-15,0 1 0,1-1 0,-22 22 16,42-22-16,-20 21 0,-1 22 0,0-21 16,22-1-16,-22 22 15,22-1-15,-1-20 0,22 21 0,-22-22 0,1 22 16,21-22-16,-22 22 0,22-22 16,-1 1-16,-20-1 0,21 1 0,-1-1 15,-20 1-15,84 42 16,-85-64-16,-20 0 0,-1-20 0,0 20 15,1 0-15,-1-21 0,-21 1 0,0 20 16,1-21-16,-1-21 0,-21 21 16,-21-21-1,-1 0-15,1-21 16,0 21-16,0-21 0,0 0 16,0 0-16</inkml:trace>
  <inkml:trace contextRef="#ctx0" brushRef="#br0" timeOffset="44483.93">85 8509 0,'0'-21'0,"0"42"0,-22-63 16,1 21-16,21-1 16,-21 1-16,21 0 0,-21 0 15,21 42 17,0 0-32,0 22 0,0-1 0,0 0 15,0 22-15,0-1 0,0 22 16,0 0-16,0-22 0,0 22 0,0-1 15,0 1-15,0 0 0,0-22 16,0 22-16,0 0 0,0-22 0,0 22 16,0-22-16,0 1 0,0-22 0,0 22 15,0-22-15,0 0 0,0 1 16,0 20-16,0-42 16,0 0-16,0 1 0,0-44 31,0 1-31,0 0 0,0 0 15,0-21-15,0-1 0,0 1 0,0 0 16</inkml:trace>
  <inkml:trace contextRef="#ctx0" brushRef="#br0" timeOffset="45342.44">0 8467 0,'0'-21'0,"0"42"0,0-64 0,0 22 16,0 0 47,85 21-63,-22 0 0,22 0 15,-1-21-15,1 21 0,21-21 16,0 0-16,-22 21 0,43-22 0,0 1 15,0 0-15,22 21 0,-1-21 16,-21 0-16,21 0 0,0-1 0,0 1 16,0 0-16,-21 21 0,22-21 15,-22 21-15,0-21 0,-22 21 0,1 0 16,-21 0-16,0 0 0,-22 0 16,1 0-16,-1 0 0,-21 0 15,-20 0-15,20 0 0,-21 0 0,0 0 16,0 0-1,-21 21 1,22-21 0,-22 21-16,21-21 0,-21 21 15,0 0-15,21 1 0,0-22 16,-21 21-16,21 0 0,-21 0 16,0 0-16,21 22 0,-21-22 0,22 21 15,-22 0-15,21 1 0,0 20 0,0-20 16,-21 20-16,21 1 15,0-1-15,-21 1 0,0-1 0,22 22 16,-1-22-16,-21 22 0,21-22 0,-21 1 16,0-1-16,0 1 0,21 84 15,-21-84-15,0 20 0,21-20 16,-21-1-16,0 1 0,0 42 16,0-43-16,0-21 0,0 22 15,0-22-15,0 22 0,-21-22 0,0 0 16,21 1-16,-21-1 0,0 0 0,-1 22 15,1-43-15,0 21 16,0-42-16,-21 22 0,20-1 0,-20-21 16,21 0-16,-21 0 0,-1 21 15,1-21-15,-22 0 0,1 0 16,-1 0-16,-20 0 0,-1 0 0,-21 0 16,0 0-16,-21 0 0,0 0 0,-21 0 15,21 0-15,-42 0 0,21 0 16,-22 21-16,1-21 0,0 21 0,-1-21 15,22 21-15,-190 1 16,168-22-16,1 21 0,21 0 0,0-21 16,63 0-16,85 21 0,0-42 47,0 0-32,0 0-15,0-1 0,0 1 0,0 0 16,0-21-16,0-1 0,0 1 15,0 0-15</inkml:trace>
  <inkml:trace contextRef="#ctx0" brushRef="#br0" timeOffset="46000.58">360 8763 0,'0'0'0,"-21"-21"16,-1 21-16,1 21 15,21 0 1,-21 0-16,21 22 0,0-1 0,0 0 16,0 1-16,0-1 0,0 0 15,-21 1-15,21-1 0,0 0 0,-21 1 16,21-1-16,-21-21 0,21 22 15,0-22-15,0 0 0,0 0 0,0 0 16,0 0-16,0-42 31,0 0-31,0 0 16,0 0-16,0 0 0,0-1 0,0-20 16,0 0-16,21-1 15,-21-20-15,21 21 0,-21-1 0,0-20 16,0-1-16,21 22 0,0 0 15,0-1-15,-21 1 0,0 21 0,22 0 16,-1 21-16,0 0 16,0 0-16,0 21 0,-21 0 15,21 21-15,1 1 0,-1-1 0,0 0 16,-21 1-16,21 20 0,-21-21 16,21 1-16,-21-1 0,0 0 0,0-20 15,0 20-15,21-21 0,-21 0 16,22 22-16,-22-22 15,0 0-15,-22-21 32,1 0-32</inkml:trace>
  <inkml:trace contextRef="#ctx0" brushRef="#br0" timeOffset="46174.48">127 9292 0,'0'0'0,"0"-21"47,21 21-47,0 0 0,22 0 16,-22 0-16,0-21 0,21 21 15,1-21-15,-1 21 0,0-21 16,1 21-16,-1-22 0,0 1 0,1 21 16,-22-21-16,21 21 0</inkml:trace>
  <inkml:trace contextRef="#ctx0" brushRef="#br0" timeOffset="46554.26">677 9038 0,'-42'-63'31,"42"42"-31,0-1 16,21 22-1,0 0-15,0 0 0,1 0 16,20 0-16,-21 22 0,21-1 15,1 21-15,-1-21 0,-21 0 16,0 1-16,-21 20 0,0-21 16,22 0-16,-22 0 0,0 22 15,0-22-15,0 0 0,-22 0 0,22 0 16,-42 22-16,21-43 16,0 0-1,21-21-15,0-1 16,0 1-16,0 0 15,0 0-15,0 0 0,0-22 16,0 22-16,0 0 0,21-21 16,0 21-16,-21-1 0,21 1 0,0 0 15,1 0-15,20 0 0,-21 0 16,0-1-16,22 1 0,41 0 16,-63 21-16</inkml:trace>
  <inkml:trace contextRef="#ctx0" brushRef="#br0" timeOffset="46930.56">1249 8911 0,'0'0'16,"0"-21"-16,0 0 0,0 0 16,0 0-16,0-1 15,21 22 1,0 0-16,0 0 0,22 0 15,-22 22-15,21-1 0,-21 0 0,22 0 16,-22 0-16,21 22 0,-21-22 0,0 21 16,1-21-16,-22 0 0,0 22 15,0-22-15,0 21 0,0 1 16,0-22-16,0 0 16,0 0-16,-22-21 0,1 21 15,0-21-15,0-21 16,21 0-16,0 0 15,0 0-15,0-22 16,0 22-16,0 0 0,0-21 0,0 20 16,21 1-16,0-21 0,-21 21 15,21 0-15,1-1 0,-1 1 0,0 0 16,42-21-16,-41 42 16,-1-21-16,0 21 0</inkml:trace>
  <inkml:trace contextRef="#ctx0" brushRef="#br0" timeOffset="47506.23">2307 8890 0,'0'-21'0,"0"42"0,0-63 0,0 21 0,-21-1 16,0 1-16,0 0 15,-1 0-15,-20 0 0,21 0 0,0 21 16,0 0-16,-1 0 0,-20 0 0,21 0 16,0 0-16,0 21 15,-22 42-15,43-20 16,-21-22-16,21 21 0,-21-21 16,21 22-16,0-1 0,0-21 0,0 21 15,0-20-15,0-1 0,0 0 16,21 0-16,0 0 0,-21 0 0,21-21 15,1 0-15,20 0 16,-21 0-16,0 0 0,0-21 0,1 0 16,-1 0-16,0 0 0,0 0 0,21-1 15,-20 1-15,-1-21 16,0 21-16,0-22 0,-21 22 0,21-63 16,-21 62-16,0 1 0,0-21 15,21 21-15,-21 0 16,0-1-16,0 44 31,0-1-31,0 0 0,0 0 0,0 21 16,0-20-16,0-1 0,0 21 15,0-21-15,0 22 0,0-22 0,0 21 16,0-21-16,0 0 0,0 1 0,22-1 16,-1-21-16,0 21 0,0-21 15,0 0-15,22 0 16,-22 0-16,0 0 0,0-21 15,21 21-15,-20-21 0,-1-1 0,0 1 16,0 0-16,0 0 0,0-21 0,1 20 16,-1-20-16,0 21 0</inkml:trace>
  <inkml:trace contextRef="#ctx0" brushRef="#br0" timeOffset="48078.9">2794 8742 0,'0'-64'16,"0"149"-16,0-106 0,0-64 16,0 106 15,0 22-31,0-22 15,0 0-15,0 0 0,0 0 0,0 22 16,0-22-16,0 0 0,0 0 16,0 0-16,0 1 0,21-1 15,0 21-15,0-42 0,1 0 16,-1 0-16,0 0 0,0 0 16,0 0-16,0-21 0,1 21 0,-1-21 15,21 0-15,-21-1 0,-21-20 16,21 21-16,1 0 0,-1-22 0,-21 22 15,0 0-15,0-42 0,0 41 16,0 1-16,0 0 0,0 0 16,0 0-16,0 42 31,0 0-31,0 0 16,0 0-16,0 1 0,0 20 0,0 0 0,0 1 15,0-1-15,0 0 0,0 1 16,21 20-16,-21-21 0,21 1 15,0 20-15,-21-20 0,21 20 0,1-21 16,-1 22-16,-21-1 0,0-20 0,0 20 16,21 1-16,-21-1 0,0 1 15,0-22-15,0 22 0,0-22 0,0 0 16,0 22-16,0-22 0,0-21 0,0 22 16,-21-22-16,21 0 15,-21-21-15,-1 0 0,1 0 0,0 0 16,0 0-16,0-21 15,0-22-15,-1 22 0,22-21 16,-21 0-16,0-1 0,0-20 0,21-1 16,-21 1-16,21-22 0,0 22 0,0-22 15,0 21-15,0 1 0,0-22 16,0 22-16,0-1 0,21 1 0,0 20 16,0-20-16,0 21 0,1-1 0,20 22 15,-21-21-15,0 21 0,0-1 16,1 22-16</inkml:trace>
  <inkml:trace contextRef="#ctx0" brushRef="#br0" timeOffset="48917.68">1016 9927 0,'0'0'0,"0"-21"0,0 0 16,0 0-16,0 0 0,-21 21 16,0 0-1,21 21 1,0 0-16,0 0 0,0 0 16,0 106-16,0-84 15,0-1-15,0 0 0,0 1 16,0 20-16,0-21 0,-22 1 15,1-1-15,21 0 0,-21 1 16,0-1-16,0-21 0,21 0 0,-21 1 16,-1-1-16,1-21 0,0 0 15,0 0-15,0 0 0,21-21 16,-21-1-16,-1 1 0,1 0 16,21-21-16,-21-1 0,0 1 0,21-43 15,-21 43-15,0 0 0,21-1 16,-22 1-16,22 21 0,0-21 15,0 20-15,0 1 0,22 21 16,-1 0-16,0 0 16,0 0-16,0 21 0,0 1 0,1 20 15,-1-21-15,21 21 0,-21-20 16,0 20-16,1 0 0,-1-21 0,0 22 16,0-22-16,0 21 0,-21-21 15,21 1-15,1-1 0,-1-21 16,0 0-16,0 0 0,0 0 15,0-21-15,1 21 0,-1-22 0,0-20 16,0 21-16,0 0 0,-21-22 0,21 22 16,-21 0-16,0-21 0,0 21 15,0-1-15,0-20 0,0 21 16,0 0-16,22 42 31,-22 0-31,0 0 16,0 0-16,0 1 0,0 20 15,0-21-15,0 0 0,0 0 16,0 1-16,21-1 0,-21 0 16,21-21-1,-21-21 1,21 0-16,-21-1 0,21 1 16</inkml:trace>
  <inkml:trace contextRef="#ctx0" brushRef="#br0" timeOffset="49070.6">1355 9927 0,'0'0'0,"-22"-21"31,1 21-31,0 0 0,42 21 32,0-21-17,1 0-15,-1 21 0</inkml:trace>
  <inkml:trace contextRef="#ctx0" brushRef="#br0" timeOffset="49457.89">1841 9991 0,'0'0'0,"0"-21"16,-21 21-1,0 0 1,0 0-16,0 0 0,0 0 0,-1 0 15,1 0-15,21 21 0,-21-21 16,0 21-16,21 0 0,-21 0 16,21 0-16,21 1 15,0-22-15,0 0 16,22 0-16,-22 0 0,0 21 0,21-21 0,-21 0 16,22 0-16,-22 21 15,0-21-15,21 0 0,-20 21 0,-22 0 16,21 0-16,-21 1 15,0-1-15,-21-21 0,-1 21 16,1 0-16,0 0 0,0-21 0,0 21 16,-22-21-16,22 0 0,0 22 15,0-22-15,0 0 0,0 0 0,-1 0 16,1 0-16,21-22 16,0 1-16,0 0 0,0 0 15,0 0-15,21 0 16,1-1-16,-1 1 0</inkml:trace>
  <inkml:trace contextRef="#ctx0" brushRef="#br0" timeOffset="49715.75">2201 9716 0,'0'63'31,"0"-42"-31,0 0 16,0 1-16,0 20 0,0 0 15,0-21-15,0 22 0,0-22 0,0 21 16,0 1-16,0-22 0,0 21 16,0 0-16,0-20 15,0-1-15,0 0 0,21 0 0,1-21 16,-1 0-16,0 0 16,0 0-16,0 0 0,0 0 15,1-21-15,-1 21 0,-21-21 0,21 0 0,0-1 16,-21 1-16,21 0 0,-21 0 15</inkml:trace>
  <inkml:trace contextRef="#ctx0" brushRef="#br0" timeOffset="49880.18">2138 9991 0,'0'0'0,"-21"0"16,42 0-1,21 0 1,-21 0-16,0 0 0,22-21 15,-1 21-15,-21-22 0,22 1 16,20-21-16,-21 21 0,-20-22 16,20 22-16,-21 0 0</inkml:trace>
  <inkml:trace contextRef="#ctx0" brushRef="#br0" timeOffset="50401.88">1799 7557 0,'0'0'16,"-63"-22"0,41 22-16,1 22 15,21-1-15,-21 0 0,0 0 16,0 0-16,0 0 0,-1 22 16,22-22-16,0 21 0,0-21 0,0 22 15,0-1-15,0-21 0,0 0 16,0 22-16,0-22 0,0 0 0,22-21 15,-1 21-15,0-21 0,0 0 16,0 0-16,0 0 0,1 0 0,-1 0 16,0 0-16,0-21 0,21 0 15,-20 0-15,-1 0 0,0-1 0,0 1 16</inkml:trace>
  <inkml:trace contextRef="#ctx0" brushRef="#br0" timeOffset="50863.62">1884 7345 0,'-21'-21'0,"42"42"0,-85-63 0,43 20 16,-21 1-16,-1 0 0,22 21 0,-21 0 15,0 0-15,20 0 0,-20 21 16,0 0-16,21 1 0,-22-1 0,22 21 16,-21 22-16,21-22 0,-1 21 15,1-20-15,21 20 0,0 1 0,0-22 16,0 22-16,0-1 0,0-21 15,0 22-15,21-1 0,1-20 16,41 41-16,-42-41 16,0-22-16,22 0 0,-1 0 0,-21 0 15,22-21-15,-1 0 0,0 0 16,1 0-16,-1 0 0,0-21 0,1 0 16,-1 0-16,0-21 0,-21 20 0,22-20 15,-1 0-15,-21-1 0,22 1 16,-22-21-16,21-64 15,-42 63-15,0 22 0,-21-22 16,0 22-16,0-22 0,-1 22 0,-20 0 16,0-22-16,-1 22 0,1 0 15,0 20-15,-1-20 0,1 42 0,0 0 16,-1 0-16,1 0 16,0 0-16,-1 21 0,22 0 0,0 22 15,0-1-15,21 0 0,0 1 16,0-1-16,0 0 0,0 1 0,21-22 15,0 21-15,0 1 0,22-22 0,-1 0 16,-21 0-16</inkml:trace>
  <inkml:trace contextRef="#ctx0" brushRef="#br0" timeOffset="51276.38">2307 7493 0,'0'0'0,"0"-21"16,0 42 0,0 0-1,0 0-15,0 1 0,0-1 0,0 21 16,21-21-16,-21 0 0,21 22 15,-21-22-15,0 21 0,0-21 0,0 1 16,0-1-16,0 21 0,0-21 0,0 0 16,0 1-16,0-1 15,0 0-15,-21-21 0,21 21 16,0-42 15,21 0-31,1 21 0,-1-21 16,21-1-16,-21 22 0,22-21 0,-1 0 15,0 21-15,43-42 0,-43 42 16,1-21-16,-1 21 0,-21-22 16,21 1-16,1 21 0,20-21 15,-42 21-15,1 0 0,-1-21 0</inkml:trace>
  <inkml:trace contextRef="#ctx0" brushRef="#br0" timeOffset="51886.03">4445 8509 0,'0'0'0,"0"-21"0,-21 21 15,0 0 1,21 21-16,0 0 15,0 22-15,0-1 0,0 0 0,0 43 16,21-22-16,0 1 0,-21 21 16,0-22-16,21 22 0,-21-22 0,21 1 15,-21-1-15,0 1 0,0-1 16,0 1-16,0-1 0,0-20 16,0-1-16,0 21 0,0-20 0,21-22 15,-21 21-15,0-21 0,22 1 0,-22-1 16,0 0-16,0-42 31,21 0-31,-21-1 0,0 1 16,0-21-16,0 0 0,0-1 15</inkml:trace>
  <inkml:trace contextRef="#ctx0" brushRef="#br0" timeOffset="52661.59">4466 8784 0,'-21'-42'0,"42"84"0,-63-126 15,21 62-15,-1 1 0,1 0 0,0 0 16,21 0-16,0 0 16,0-1-16,21 22 15,22-21-15,-22 21 16,21 0-16,22 0 0,-22 0 0,43 0 16,-22-21-16,22 21 0,-22 0 0,128-21 15,-107 21-15,22 0 16,21-21-16,0 0 0,0 21 0,0-22 15,0 1-15,21 0 0,1 21 0,-1-21 16,21 0-16,-21 0 16,0-1-16,128 1 0,-128 0 15,-21 0-15,-21 21 0,21-21 0,-22 21 16,-20-21-16,0 21 0,-1-22 16,-20 22-16,-22 0 0,1 0 0,-22 0 15,0 0-15,0 0 16,-21 22-16,0-1 15,0 0-15,0 0 16,0 0-16,0 0 0,0 1 0,0-1 16,0 0-16,0 0 0,0 0 15,0 0-15,0 22 0,0-22 16,21 21-16,-21-21 0,0 22 0,0-1 16,0 0-16,21 22 0,-21-22 0,22 1 15,-22 20-15,21 1 0,-21-22 16,0 21-16,0-20 0,21 20 0,-21-20 15,21 20-15,-21-21 0,0 1 0,0-1 16,0 22-16,0-22 0,0 0 0,0 1 16,0-1-16,0 0 0,0 1 15,-42 20-15,42-42 0,-21 0 16,-1 22-16,1-22 0,0 0 0,0 0 16,-21 0-16,20-21 0,1 22 15,0-1-15,0-21 0,-21 21 0,20-21 16,-20 0-16,-43 21 15,43-21-15,-21 0 0,20 21 0,-20-21 16,-22 0-16,22 0 0,-43 21 0,21-21 16,-42 0-16,0 0 0,0 22 15,-21-1-15,0-21 0,-170 21 16,149-21-16,21 21 0,-22-21 16,22 21-16,0-21 0,21 0 0,0 21 15,0-21-15,21 0 0,-21 22 16,21-22-16,22 0 0,-1 21 0,22-21 0,-43 0 15,63 0-15,22 0 16,0 0-16,42-21 16,0 21-16,22-22 15,-22 1-15,21 0 0,1 21 0,-1-21 16,43-43-16</inkml:trace>
  <inkml:trace contextRef="#ctx0" brushRef="#br0" timeOffset="52946.43">5143 9102 0,'0'0'0,"0"-21"0,0-1 16,0 1-16,-21 21 15,21 21 1,21 22-16,-21-22 0,22 21 15,-1 1-15,0-1 0,0 0 0,0 1 16,0-1-16,22 0 0,-22 22 16,0-22-16,-21 0 0,21 1 0,0-1 15,1 22-15,-22-43 0,21 0 16,-21 0-16,21 0 0,0-21 16,0 0-1,0-21-15,-21 0 0,22 0 0</inkml:trace>
  <inkml:trace contextRef="#ctx0" brushRef="#br0" timeOffset="53174.83">5609 9123 0,'0'0'0,"0"-42"0,0-1 0,0 22 16,0-21-16,-21 42 16,21 21-16,-21 21 15,0 1-15,-1-22 0,1 42 16,21-20-16,-21-1 0,0 0 0,0 1 15,21 20-15,0-21 0,-21 1 0,-1-1 16,22 0-16,0 1 16,0-22-16,0 0 0,0 0 0,0 0 15,0 1-15,22-22 16,-1 0-16,0 0 0,0-22 16,21 1-16,-20 0 0</inkml:trace>
  <inkml:trace contextRef="#ctx0" brushRef="#br0" timeOffset="53518.16">5736 9483 0,'0'21'0,"-21"-21"15,21 21-15,-21 0 16,21 0 0,21-21-16,0 0 15,0 0-15,0-21 16,22 0-16,-22 21 0,0-21 0,0 21 15,0-21-15,-21 0 0,22 21 0,-1-43 16,-21 22-16,-21 0 16,-1 21-1,-20 0-15,21 0 0,0 0 0,-22 0 16,1 21-16,21 0 0,-21 0 0,20 1 16,1-1-16,0 0 0,21 0 15,0 21-15,0-20 0,0-1 0,0 21 16,0-21-16,21 22 15,0-22-15,1-21 0,-1 21 0,21-21 16,-21 0-16,22 0 0,-22 0 16,21 0-16,-21 0 0,22-21 0,-22 0 15,21 21-15,-21-22 0</inkml:trace>
  <inkml:trace contextRef="#ctx0" brushRef="#br0" timeOffset="53747.03">6286 9356 0,'-42'0'16,"21"0"0,0 21-16,0-21 0,21 21 0,-22 0 0,1 0 15,21 1-15,0 20 16,-21-21-16,21 0 0,-21 22 0,21-22 16,0 0-16,0 42 0,0-41 15,0-1-15,0 0 0,21 0 16,0-21-16,0 0 15,1 0-15,-1 0 0,0-21 0,0 0 16,21 0-16,-20-1 0,-1 1 16,0 0-16</inkml:trace>
  <inkml:trace contextRef="#ctx0" brushRef="#br0" timeOffset="54006.88">6710 8890 0,'0'0'15,"-21"-42"-15,21 21 0,-22-1 0,1 22 0,-21 0 16,42 22-16,-21-1 16,0 0-16,21 21 0,-22 1 15,22-1-15,0 0 0,0 22 0,-21-22 16,21 22-16,-21-22 0,0 0 0,21 1 16,0-1-16,0 0 0,-21 1 15,21-1-15,0 0 0,0-21 16,0 22-16,0-22 0,0 0 15,21-21-15,0 0 16,0-21-16,0 0 16,22 0-16,-22-1 0,0 1 0</inkml:trace>
  <inkml:trace contextRef="#ctx0" brushRef="#br0" timeOffset="54359.68">6858 9292 0,'-42'43'15,"20"-22"-15,22 0 0,0 0 16,0 0-16,-21 0 16,21 1-16,0 20 0,0-21 15,0 0-15,0 0 0,0 1 0,0-1 16,21 0-16,1-21 0,-1 0 16,0 0-16,21 0 0,-21 0 0,22 0 15,-22 0-15,21 0 0,1-21 0,-22 21 16,0-21-16,21-1 0,-21 1 0,1 0 15,-22 0-15,0 0 0,0 0 16,0-1-16,0 1 0,0 0 0,-22 21 16,1-21-16,-63-21 15,41 42-15,22-22 0,0 22 16,-21 0-16,-1 0 16,22 0-16,-21 22 0,21-22 0,21 21 15,-22-21-15,22 21 0,0 0 0,0 0 16,0 0-16,22-21 15,-1 0-15,0 0 0,21 0 16,-21 0-16</inkml:trace>
  <inkml:trace contextRef="#ctx0" brushRef="#br0" timeOffset="54717.47">7408 9250 0,'0'0'0,"21"0"32,1 0-32,-1 0 0,-21 21 0,21 0 15,0-21-15,0 21 0,0 1 0,-21-1 16,22 0-16,-22 0 0,21 0 0,-21 0 16,0 1-16,0 20 0,0 0 15,0-21-15,0 1 16,0-1-16,-21-21 15,21-21 17,0-1-32,0 1 0,0 0 15,0 0-15,0-21 0,0 20 16,0 1-16,0 0 0,21 0 16,-21-21-16,0 20 0,0 1 0,21 0 15,-21 0-15,21 0 0,-21 0 0,0-1 16,0 1-16,0 0 0,0 0 15</inkml:trace>
  <inkml:trace contextRef="#ctx0" brushRef="#br0" timeOffset="54942.34">6392 9165 0,'-21'0'0,"42"0"0,-63 0 15,21 21-15,0-21 0,42 0 32,0-21-32,0 21 0,0-21 15,22 21-15,-1-21 0,0 21 16,1-21-16,-1 0 0,0 21 0,1-22 16,20 22-16,-21-21 0,1 0 0,-1 0 15,0 21-15</inkml:trace>
  <inkml:trace contextRef="#ctx0" brushRef="#br0" timeOffset="55206.19">7726 8551 0,'0'0'15,"-21"0"-15,-1-21 0,1 21 0,-42 0 16,42 0-16,-1 0 0,1 0 15,21 21-15,-21 1 16,0-1-16,21 0 0,0 0 0,0 21 16,0-20-16,0-1 0,0 0 0,0 0 15,0 0-15,21 0 16,21 1-16,-20-1 0,-1-21 16,21 0-16,0 0 0,-20 0 15,-1 0-15,21-21 0,-21-1 16,0 1-16,22 0 0</inkml:trace>
  <inkml:trace contextRef="#ctx0" brushRef="#br0" timeOffset="55630.95">7853 8424 0,'-43'-21'0,"86"42"0,-107-63 16,22 42-16,0-21 0,-1 21 0,22 0 15,-21 0-15,-1 0 0,1 0 16,0 0-16,21 21 0,-1 0 15,1 0-15,0 1 0,0-1 16,21 21-16,0-21 0,0 22 0,0-22 16,-21 21-16,21 0 0,0 1 0,0-1 15,0 0-15,0 1 0,0-22 0,21 21 16,-21-21-16,21 1 16,0-1-16,0 0 0,22 0 0,-22 0 15,21-21-15,-21 0 0,22 0 0,-1 0 16,0 0-16,-20 0 0,20 0 15,0 0-15,1-21 0,-1 0 0,-21 0 16,21 0-16,-20-22 0,20 1 16,-21 0-16,0-1 0,-21 22 15,0-21-15,0-1 0,0 1 0,0 21 16,0-21-16,-21-1 0,0 22 0,-21-21 16,20 21-16,-20-1 0,0 1 15,-1 0-15,1 21 0,21 0 0,-21-21 16,-1 21-16,1 0 0,0 0 0,-1 0 15,22 0-15,0 0 0,0 0 0,0 0 16,-1 0-16,1 0 16,0 0-16</inkml:trace>
  <inkml:trace contextRef="#ctx0" brushRef="#br0" timeOffset="56083.59">5503 7916 0,'0'0'0,"-42"-42"32,42 21-32,21 21 15,0 0 1,64 21-1,-43 0-15,1 22 0,-1-22 16,0 0-16,43 42 0,-64-41 16,21 20-16,-20-21 0,-1 21 0,0-20 15,0-1-15,-21 21 16,0-21-16,21-21 0,-21 21 16,0 1-16,21-22 0,1 0 15,-22-22 1,21 22-16,0-21 0</inkml:trace>
  <inkml:trace contextRef="#ctx0" brushRef="#br0" timeOffset="56274.49">6350 7853 0,'0'-21'0,"0"42"0,21-63 16,-21 20-16,0 1 0,-21 21 31,0 0-31,0 21 0,21 1 0,-22-1 16,1 0-16,0 21 0,21-21 15,-21 22-15,21-22 0,-21 21 0,21 1 16,-21-22-16,21 0 0,0 0 0,0 21 16,0-20-16,0-1 0,21-21 15,0 0-15</inkml:trace>
  <inkml:trace contextRef="#ctx0" brushRef="#br0" timeOffset="56885.7">8805 8467 0,'0'-43'15,"0"86"-15,0-107 0,0 43 0,0 0 0,0-21 16,0 20-16,-21 1 0,21 0 16,0-21-16,0 21 0,0-1 15,0 1-15,0 42 16,0 1-1,0 20-15,21 0 0,-21 1 0,0-1 16,21 21-16,1 1 0,-22-1 16,21 1-16,-21-1 0,0 1 15,0 21-15,0-22 0,0 1 0,0-1 0,0 1 16,0-1-16,0-21 0,-21 64 16,21-63-16,0-22 15,-22 21-15,22-21 0,0 22 0,0-22 16,0 0-16,0 0 15,0-42 1,0 0-16,0 0 16,0-1-16,0-20 0,0 21 0,0-21 15</inkml:trace>
  <inkml:trace contextRef="#ctx0" brushRef="#br0" timeOffset="57734.01">8890 8170 0,'-21'-21'0,"42"42"0,-63-84 0,20 42 16,22 0-16,-21-1 0,0 1 15,42 21 17,0 0-32,22 0 0,-22 0 0,21 0 15,22 0-15,-22 0 0,85 0 16,-42 0-16,-22 0 0,22 0 15,21 0-15,0 0 0,-1 0 16,22 0-16,0 0 0,-21 0 0,21 0 16,21 0-16,-21 0 0,22 0 15,168-21-15,-169 21 16,-21-21-16,21 21 0,-21 0 0,22-21 16,83 21-16,-105-21 0,-21 21 15,-21 0-15,0 0 0,-1-22 16,1 22-16,-22-21 0,1 21 15,-22 0-15,22 0 0,-22-21 0,-21 21 0,22 0 16,-22 0-16,0 0 0,0 0 16,0 0-16,0 0 15,-21 21 1,0 0-16,0 22 16,0-22-16,0 0 0,0 21 15,0 1-15,22-1 0,-22-21 0,0 22 16,0-1-16,0 0 0,21 22 0,0-22 15,-21 0-15,21 1 0,0-1 16,-21 0-16,21 22 0,1-22 0,-22 1 16,21 20-16,-21-21 0,21 22 0,-21-22 15,21 64-15,-21-42 0,21-22 16,-21 0-16,0 1 16,0-1-16,0-21 0,0 21 0,0 1 0,0-22 15,0 21-15,0-21 0,0 1 0,-21-1 16,-21 21-1,21-21-15,-1 0 0,-20 1 0,21-1 16,-21-21-16,20 21 0,-20 0 0,0-21 16,-1 21-16,1-21 0,0 21 0,-1-21 15,-20 22-15,21-22 0,-22 0 16,-21 21-16,22-21 0,-22 0 16,1 21-16,-22-21 0,0 0 0,0 0 0,0 0 15,-21 21-15,-21-21 0,0 0 16,0 0-16,21 0 0,-21 0 0,-85 0 15,127 0-15,0 0 0,0 0 16,22 0-16,-22 0 0,21 0 16,0 0-16,1 0 0,-1 0 0,22 0 15,-22 0-15,0 0 0,22 0 16,-149 0-16,149 0 16,20 0-16,1 0 0,0 0 0,20 0 15,1 0-15,21-21 16,0 0-16,0 0 15,0-1-15,0 1 0,21-21 16,1 21-16</inkml:trace>
  <inkml:trace contextRef="#ctx0" brushRef="#br0" timeOffset="58422.13">9652 8467 0,'-21'0'0,"-22"21"31,43 0-31,0 0 0,0 22 16,0 20-16,0-21 15,-21 1-15,21 20 0,-21-20 16,21 20-16,0 1 0,-21-22 0,0 21 15,0-20-15,21-1 0,-22 0 0,1 1 16,21-1-16,-21-21 0,21 0 0,-21 1 16,0-1-16,21 0 0,-21-21 15,-1 0-15,1 0 16,21-21-16,0 0 16,-21-1-16,21 1 0,0-21 15,-21 21-15,21-22 0,0 22 0,0-21 16,0 0-16,0-1 0,0 1 0,0 0 15,0-1-15,0 22 0,0 0 16,0 0-16,0 42 16,21 0-16,-21 0 15,21 22-15,0-22 0,-21 21 0,22-21 16,-1 22-16,-21-1 0,21-21 16,0 21-16,-21-20 0,21 20 0,0-21 15,-21 0-15,43 0 0,-22 1 16,0-22-16,0 0 0,0 0 15,1 0-15,-1 0 0,0 0 0,21 0 16,-21-22-16,1 22 0,-1-21 0,0 0 16,0 0-16,21-43 15,-42 43-15,0 0 0,0 0 0,0-21 16,0 20-16,0 1 16,0 0-16,0 0 0,0 42 31,0 0-31,0 0 0,0 1 0,-21-1 15,21 0-15,0 0 0,-21 0 0,21 0 16,0 1-16,0-1 16,0 0-16,0 0 15,21-42 17,0 0-32</inkml:trace>
  <inkml:trace contextRef="#ctx0" brushRef="#br0" timeOffset="58582.04">9906 8848 0,'0'0'0,"0"-21"0,-21-1 31,0 22-31,-1 0 16,1 0-16,42 22 31,1-22-31,20 0 16,-21 0-16</inkml:trace>
  <inkml:trace contextRef="#ctx0" brushRef="#br0" timeOffset="59018.31">10181 8932 0,'0'0'0,"0"22"16,0-1-16,0 0 15,0 0-15,0 0 0,0 0 0,0 1 16,0-1-16,0 0 0,0 0 15,0 0-15,0 0 0,-21 1 16,21-1-16,0 0 0,-21-21 0,21 21 16,0 0-16,-21-21 15,-1 0 1,22-21 0,0 0-1,0 0-15,0 0 0,0-1 0,0-20 16,0 21-16,0-21 0,0 20 15,0-20-15,22 0 0,-1 21 0,0-22 16,0 22-16,21 0 0,-20 0 0,-1 21 16,21 0-16,-21 0 0,0 0 15,22 21-15,-22 0 0,0 0 0,0 43 16,0-43-16,-21 0 16,0 21-16,0-20 0,0 20 0,0-21 15,0 0-15,0 22 0,0-22 0,-21 0 16,0-21-16,21 21 0,0 0 0,-21-21 15,21-21 17,0 0-32,21 21 15,0-42-15,0 20 0</inkml:trace>
  <inkml:trace contextRef="#ctx0" brushRef="#br0" timeOffset="59533.01">10753 8530 0,'0'-21'0,"0"42"0,0-21 32,0 21-32,0 22 0,0-22 15,0 21-15,0 1 0,0-1 16,0 0-16,0 1 0,0-1 0,0 0 16,0 1-16,0-1 0,0 0 15,0 1-15,-22 20 0,1-42 16,21 0-16,0 1 0,-21 20 15,0-42-15,21-21 32,0 0-32,21-1 0,0 1 15,0-21-15,-21 21 0,22-22 16,-1 22-16,0-21 0,0 21 16,0-22-16,22 22 0,-22 0 0,0 0 15,-21 0-15,21 21 0,0 0 0,0 0 16,-21 21-1,0 0-15,0 0 16,-21-21-16,0 21 0,0 1 0,0-22 16,0 21-16,-1 0 0,1-21 0,-21 21 15,21-21-15,0 0 16,21 21-16,-22-21 0,22 21 16,0 1-16,0-1 15,22-21-15,-22 21 0,21-21 16,0 21-16,0 0 15,0-21-15,0 21 0,1-21 0,-1 0 0,0 0 16,21 0-16,-21 0 16,1 0-16,-1 0 0,0 0 15,0 0-15,0-21 0,0 21 0,1-21 16,-1 21-16</inkml:trace>
  <inkml:trace contextRef="#ctx0" brushRef="#br0" timeOffset="59870.07">11218 9017 0,'21'0'47,"1"0"-47,-1-21 16,0 21-16,-21-21 0,21 0 15,0 21-15,0-22 0,-21 1 16,22 0-16,-1 0 0,-21 0 15,0 0-15,-43 21 16,22 0 0,0 0-16,0 21 0,0 0 0,0 0 15,-1 0-15,1 0 0,0 22 16,0-22-16,21 0 0,-21 0 0,21 22 0,0-22 16,0 0-16,0 0 15,0 0-15,21-21 0,0 0 16,0 21-16,0-21 0,22 0 0,-22 0 15,21 0-15,1 0 0,-1 0 0,0 0 16,1-21-16,-1 21 0,0-21 16</inkml:trace>
  <inkml:trace contextRef="#ctx0" brushRef="#br0" timeOffset="60357.79">11938 8805 0,'-21'-21'16,"42"42"-16,-63-63 0,42 21 0,-22 0 0,1 21 15,0 0-15,0 0 0,0 0 16,0 0-16,-1 21 16,1 0-16,21 0 0,-21 0 0,0 22 15,21-22-15,-21 21 0,21-21 0,-21 22 16,-1-1-16,22-21 0,0 22 16,0-22-16,0 0 0,0 0 0,0 0 15,0 0-15,0 1 0,22-22 16,-1 21-16,0-21 0,0 0 0,0 0 15,0 0-15,1-21 0,-1 21 0,0-22 16,0 1-16,21 21 0,-20-42 16,-1 21-16,0 0 0,0-22 15,0-20-15,0 20 0,-21-20 16,22 21-16,-22-1 0,0-20 0,0 20 16,0 1-16,0-21 0,0 20 15,0 1-15,0 21 0,0-22 0,0 22 16,-22 21-1,22 21-15,0 1 16,-21 20-16,21-21 0,0 21 0,-21 1 16,21-1-16,0 22 0,0-22 0,0 0 15,0 22-15,0-22 0,0 43 16,0-43-16,0-21 16,0 22-16,0-22 0,0 0 0,0 0 15,0 0-15,21-21 16,0 0-16,1 0 0,-1 0 0,0 0 15,21-21-15,-21 0 0,1 0 16</inkml:trace>
  <inkml:trace contextRef="#ctx0" brushRef="#br0" timeOffset="60974.44">12446 8509 0,'0'0'0,"0"-21"0,0 0 0,0 42 47,0 0-47,0 0 16,0 0-16,0 1 0,0 20 0,-21 0 15,21-21-15,0 22 0,0-1 0,-21 0 16,21 1-16,-22-1 0,22 0 0,0-20 16,-21 20-16,0 0 0,21-21 15,0 1-15,0-1 0,-21 0 0,21 0 16,-21 0-16,21-42 31,0 0-15,0 0-16,0 0 0,0-1 15,0-20-15,21 21 0,-21 0 0,21 0 16,-21-1-16,0 1 0,21 0 16,-21 0-16,21 21 0,1 0 15,-1 0 1,-21 21-16,0 0 0,0 0 15,21 1-15,-21-1 0,21 0 16,-21 0-16,0 0 16,21-21-16,0 0 0,1 0 15,-1 0-15,0 0 16,0 0-16,0 0 0,-21-21 16,21 21-16,-21-21 0,22 0 0,-22 0 15,0-1-15,21 1 0,-21 0 0,0 0 16,0 0-16,0 0 0,21-22 15,-21 64 17,0 1-32,0-1 15,0 0-15,0 0 0,-21 0 0,21 0 16,0 1-16,-21-1 0,21 0 16,0 0-1,0-42 16,0 0-31</inkml:trace>
  <inkml:trace contextRef="#ctx0" brushRef="#br0" timeOffset="61131.2">12700 8594 0,'0'0'0,"21"0"78,0 0-78</inkml:trace>
  <inkml:trace contextRef="#ctx0" brushRef="#br0" timeOffset="61469.52">13017 8594 0,'-42'0'31,"21"0"-31,0 21 0,0 0 16,-22-21-16,22 21 0,0-21 0,0 21 15,21 1-15,-21-1 0,21 0 16,0 0 0,0 0-16,21 0 0,0 1 15,0-22-15,0 21 0,0 0 16,1-21-16,-1 21 0,0-21 0,0 21 15,0 0-15,0-21 0,-21 22 16,0-1-16,0 0 0,0 0 16,0 0-16,-21-21 15,0 0-15,0 21 0,0-21 0,-22 0 16,22 0-16,0 0 0,0 0 16,0 0-16,21-21 31,21 0-31,0 0 15,0 0-15</inkml:trace>
  <inkml:trace contextRef="#ctx0" brushRef="#br0" timeOffset="61732.28">13293 8424 0,'0'0'15,"0"-21"-15,0 42 31,0 1-15,0-1-16,0 0 0,0 0 0,0 0 16,-22 22-16,22-22 0,0 21 0,0 0 15,0-20-15,-21 20 0,21-21 16,0 21-16,-21-20 0,21 20 16,0-21-16,0 0 0,0 0 0,0 1 15,0-1-15,21-21 16,0 0-16,1 0 0,-1 0 0,0 0 15,0-21-15,0-1 16</inkml:trace>
  <inkml:trace contextRef="#ctx0" brushRef="#br0" timeOffset="61907.69">13250 8678 0,'0'0'0,"-21"0"0,0 0 0,0 0 0,42 0 31,0 0-15,0 0-16,22 0 0,-22 0 16,0 0-16,0 0 0,0-21 0,0 21 15,43-42-15,-43 42 0,0-21 16,0 0-16</inkml:trace>
  <inkml:trace contextRef="#ctx0" brushRef="#br0" timeOffset="62210.05">13144 7726 0,'-21'0'0,"42"0"0,-84-21 15,42 21-15,0 0 0,-22 0 16,22 0-16,0 0 0,0 0 0,0 0 15,-1 0-15,1 0 0,0 21 0,0 0 16,0 0-16,21 0 0,0 1 16,0-1-16,0 0 0,0 0 15,0 21-15,0-20 0,0-1 0,0 21 16,0-21-16,0 0 0,21 1 0,0-22 16,21 21-16,-20 0 0,20-21 15,-21 0-15,21 0 0,1 0 0,-22 0 16,21 0-16,1-21 0,-1 21 0</inkml:trace>
  <inkml:trace contextRef="#ctx0" brushRef="#br0" timeOffset="62623.81">13335 7557 0,'42'42'0,"-84"-84"0,21 42 0,-22-22 15,1 1-15,21 21 0,-21 0 0,-1 0 16,1 0-16,0 0 0,-1 21 0,1 1 15,0-1-15,-1 0 0,1 21 16,0-21-16,20 22 0,-20-22 0,21 21 16,0 1-16,0-1 0,-1 0 0,22 1 15,0-1-15,0 0 0,0 1 16,0-22-16,22 21 0,-1-21 0,21 22 16,-21-22-16,22 0 0,-1 0 15,0-21-15,1 21 0,20-21 16,-21 0-16,22 0 0,-22 0 0,22 0 15,-22 0-15,64-63 16,-64 42-16,-21-1 0,1 1 0,-1-21 16,-21 0-16,0 20 0,0-20 15,0 0-15,0-22 0,0-20 16,0 41-16,-21-20 0,-1 20 16,-20 1-16,21 0 0,0 21 15,0-1-15,-22 1 0,22 0 0,-42 21 16,41 0-16,1 0 0,-21 21 15,21 0-15,0 1 0,-22-22 0,1 42 16,0-21-16,20-21 16,-20 21-16</inkml:trace>
  <inkml:trace contextRef="#ctx0" brushRef="#br0" timeOffset="63318.42">8742 7789 0,'-21'-21'16,"42"42"-16,-42-63 15,42 63 17,0-21-32,0 21 15,0 1-15,22-22 0,-22 21 16,21 0-16,-21 0 0,22 0 0,-1 0 15,0 1-15,1-1 0,-1-21 16,0 21-16,-21 0 0,22-21 0,-1 21 16,-21-21-16,0 0 0,22 0 15,-22 0-15,0 0 0,0 0 16,-21-21 0,0 0-16,0 0 15,0 0-15,0-1 0,0 1 0</inkml:trace>
  <inkml:trace contextRef="#ctx0" brushRef="#br0" timeOffset="63534.29">9525 7324 0,'0'-21'0,"0"42"0,0-85 15,0 43-15,0 0 0,0 0 0,0 0 16,0 42 0,0 0-16,0 0 0,0 21 15,0 1-15,-21-1 0,21 22 0,0-22 16,0 0-16,-21 22 0,21-22 15,-22 0-15,1 1 0,21-1 16,0-21-16,-21 64 0,0-64 16,21 0-16,-21 0 0,21 1 0,0-1 15,0 0-15,0 0 16</inkml:trace>
  <inkml:trace contextRef="#ctx0" brushRef="#br0" timeOffset="64244.81">12806 5842 0,'0'0'16,"-21"0"-1,-1 42-15,1-20 16,-21 20-16,0 0 0,-43 43 15,21-22-15,1 22 0,-64 106 16,42-86-16,1 1 16,-1 0-16,0 0 0,1 21 0,-1-21 15,0 21-15,-21-21 0,22-1 0,-22 1 16,0 0-16,21-21 0,1 21 16,-1-22-16,22-20 0,-22 20 0,43-20 15,-43 21-15,64-43 0,0 0 16,-1-21-16,22 1 0,22-22 15,-1 0-15,0 0 16,0-22-16,0 1 0,22-21 16</inkml:trace>
  <inkml:trace contextRef="#ctx0" brushRef="#br0" timeOffset="64982.32">15600 5715 0,'0'0'0,"0"-21"0,0 42 47,0 21-47,21-20 0,-21 20 15,21 21-15,0-20 0,-21 20 16,21 1-16,1 20 0,-1-20 0,0 42 15,0-22-15,0 1 0,0 0 0,1-1 16,-1-20-16,0 21 0,0-22 16,0 1-16,0-1 0,1 1 0,-1-22 15,0 21-15,-21-20 0,21-1 0,0 43 16,-21-43-16,21-21 16,-21 0-16,0 1 0,0-1 0,0 0 15,0-42 16,-21 0-15</inkml:trace>
  <inkml:trace contextRef="#ctx0" brushRef="#br0" timeOffset="65382.6">15663 7154 0,'0'-21'15,"0"42"-15,-21-63 0,21 21 0,0 0 16,21 21-1,0 0-15,-21 21 0,22-21 0,-1 21 16,21 21-16,-21-20 0,0 20 16,22-21-16,-22 21 0,0 1 15,21-22-15,-20 21 0,-1-21 0,0 1 16,0-1-16,0 0 0,0 0 0,-21 0 16,22-21-16,-1 21 15,0-21-15,0 0 16,0 0-16,-21-21 0,21 21 0,1-21 15,-22 0-15,21 0 0,0 0 0,0-1 16,0-20-16,0 21 0,1-21 16,20-1-16,-21 1 0,0 0 0,22-1 15,-22 1-15,42-43 16,-42 43-16,1 21 0,-22 0 16,0 42-1,0 0-15,-22 21 16,1-21-16,0 22 0,0-1 0,0 0 15,0-20-15,-1 20 0,1 0 16,21 1-16,-21-22 0,0 21 0,-21 22 16,42-43-16,0 21 0</inkml:trace>
  <inkml:trace contextRef="#ctx0" brushRef="#br0" timeOffset="65832.46">15049 8086 0,'0'0'0,"-84"-191"31,84 170-31,-21 0 0,21 42 32,0 0-32,-22 22 0,22-1 0,0 21 15,0 1-15,-21-1 0,21 1 0,0-1 16,0 1-16,-21-1 0,21 1 0,-21-1 15,0 64-15,21-63 16,0-1-16,-21 1 0,21-22 16,-22 22-16,22-22 0,0 0 0,0-20 15,-21-1-15,21 21 0,0-21 16,21-42 15,-21 0-31,22 0 0,-1-22 0,-21 22 16,21-21-16</inkml:trace>
  <inkml:trace contextRef="#ctx0" brushRef="#br0" timeOffset="66591.08">14965 8107 0,'0'0'16,"0"-42"-16,0-64 0,0 85 0,-21-22 16,21 22-16,0 0 0,0 0 15,0 0-15,21 21 16,0 0-16,21 0 0,1 0 0,20 0 15,1 0-15,20 0 0,1 0 16,21 0-16,-22 0 0,22 0 16,21 0-16,0 0 0,21 0 0,1-22 15,-1 22-15,0-21 0,21 21 0,1-21 16,-1 0-16,0 21 0,1-21 16,20 21-16,-21-21 0,1-1 0,-1 22 15,0-21-15,1 21 0,-22 0 16,21-21-16,-21 21 0,1 0 15,-22-21-15,0 21 0,0 0 0,-22 0 0,-20-21 16,0 21-16,-22 0 0,-20 0 0,-1 0 16,-21 0-16,0 0 0,0 0 15,1 0-15,-44 0 32,1 21-32,0 0 15,21 0-15,-21 0 0,0 22 0,21-22 16,-21 21-16,-1-21 0,1 22 0,0 20 15,21-20-15,-21 20 0,0-21 16,21 22-16,0-1 0,-21 1 16,21-1-16,-22 1 0,22-1 0,0-20 15,0 20-15,0-20 0,0 20 0,0 1 16,0-22-16,0 21 16,0-20-16,0 20 0,0-20 0,0-1 0,0 0 15,0 1-15,0-22 0,0 21 0,0-21 16,0 0-16,-21 22 0,0-22 15,0 0-15,0 0 0,0-21 16,-1 21-16,1-21 0,0 0 0,-21 22 16,-1-22-16,22 21 0,-42-21 0,-43 0 15,42 0-15,1 0 16,-22 0-16,-21 0 0,1 0 0,-1 0 16,-21 0-16,0 0 0,-21-21 0,-22 21 15,1 0-15,0-22 0,-22 22 0,1 0 16,-213 0-1,213 0-15,-1 0 0,22 0 0,21 0 16,0 0-16,-85 0 0,127 0 16,0 0-16,22 0 0,20 0 0,-21 0 15,22 0-15,-1-21 0,22 21 16,0 0-16,-1-21 0,22 21 0,0-21 16,0 21-16,0-21 0,0 0 15,21-1-15,-22 1 16,1 0-16,21 0 0,0 0 15</inkml:trace>
  <inkml:trace contextRef="#ctx0" brushRef="#br0" timeOffset="66865.92">15409 8255 0,'0'-21'15,"0"42"-15,0-63 0,0 21 0,-21 21 16,21 21 0,-21 0-16,21 0 0,0 21 15,0 1-15,0-1 0,0 0 0,0 1 16,0-1-16,0 22 0,0-22 16,0 0-16,0 1 0,-21-1 15,21 0-15,-21 1 0,21-1 0,0-21 16,0 21-16,0-20 0,0-1 15,0-42 1</inkml:trace>
  <inkml:trace contextRef="#ctx0" brushRef="#br0" timeOffset="67158.25">15261 8509 0,'0'0'15,"0"-42"-15,0-1 0,-21 1 0,21 0 16,0-1-16,0 22 0,0-21 15,0 0-15,0 20 0,21 1 0,-21-21 16,21 21-16,22 0 0,-22 21 16,0-22-16,0 22 0,21 0 0,-20 0 15,-1 22-15,0-1 0,0 0 0,0 21 16,0-21-16,-21 22 0,0-1 0,0 0 16,0-20-16,-21 20 0,0 0 15,0-21-15,-21 22 0,20-22 16,-20 0-16,0 0 0,21 0 0,-22 1 0,22-1 15,0 0-15,0 0 0,0-21 16,21 21-16,21-21 16,0 0-1,0 0-15,0 21 0,0-21 16,1 0-16</inkml:trace>
  <inkml:trace contextRef="#ctx0" brushRef="#br0" timeOffset="67710.46">15515 8932 0,'0'0'0,"21"22"31,0-44-15,1 1-16,-1 21 0,21-63 16,-42 42-16,21-1 0,0-20 0,1 21 15,-1-21-15,-21 20 16,0-20-16,21 21 0,-21-21 0,0-1 15,0 22-15,-21 21 16,0 0-16,-1 0 0,1 0 16,0 21-16,0-21 15,21 21-15,-21 1 0,21-1 0,0 0 16,0 0-16,0 0 0,0 0 16,21 1-16,0-1 15,0 0-15,-21 0 0,21-21 16,1 21-16,-22 0 0,0 1 0,21-1 0,0 0 15,-21 0-15,21-21 32,0 0-17,0-21-15,-21 0 0,22 0 16,-1 21-16,-21-43 0,21 22 16,0 0-16,0 0 0,-21-22 0,21 22 15,-21 0-15,0 0 0,22 0 0,-1 0 16,-21-1-16,21 22 15,-21 22 1,0-1-16,0 0 0,0 0 16,0 0-16,0 0 0,0 1 15,0-1-15,0 0 0,0 0 16,0 0-16,0 0 0,0 1 16,0-44 15</inkml:trace>
  <inkml:trace contextRef="#ctx0" brushRef="#br0" timeOffset="67874.37">16065 8361 0,'-21'-21'16,"42"42"-16,-42-63 0,0 20 0,0 1 15,21 42 16,0 1-15,21-1-16,0-21 0,22 21 16</inkml:trace>
  <inkml:trace contextRef="#ctx0" brushRef="#br0" timeOffset="68271.14">16383 8424 0,'-64'22'31,"43"-22"-31,21 21 0,-21 0 16,0 0-16,0 0 0,0 0 0,-1 22 15,22-22-15,-21 0 0,21 21 0,-21-20 16,21 20-16,0-21 0,0 0 16,0 0-16,0 1 0,0-1 15,21 0-15,0 0 0,1-21 0,-1 0 16,0 0-16,0 0 0,21 0 0,-20 0 15,-1 0-15,21-21 0,-21 0 0,22 0 16,-22-1-16,0 1 0,0-21 16,0 21-16,-21 0 0,21-1 0,-21 1 15,0 0-15,0-21 16,0 21-16,-21-1 0,0 1 0,-21 0 16,-1-21-16,1 42 0,21 0 15,-21 0-15,-1 0 0,22 0 16,-21 0-16,21 21 0,-1 0 0,1-21 15,21 21-15,0 0 0,0 1 16,0-1-16,0 0 0,0 0 16,21-21-16,22 0 0,-22 0 15,21 0-15,-21 0 0</inkml:trace>
  <inkml:trace contextRef="#ctx0" brushRef="#br0" timeOffset="68630.94">16700 8594 0,'0'-21'0,"-21"-43"31,21 43-31,21 21 16,1 0-16,-1 0 0,21 0 16,-21 0-16,0 21 0,-21 0 0,22-21 15,-1 21-15,0 1 0,0-1 16,-21 0-16,0 21 0,0-21 15,0 1-15,0 20 0,0-21 16,0 0-16,-21 0 0,0 1 0,0-22 16,21 21-16,-22-21 0,1 0 15,21-21 1,0-1-16,0 1 16,0 0-16,0 0 15,0 0-15,21 0 0,-21-1 0,22 1 16,-1 0-16,-21 0 0,21 0 0,0 0 15,0-1-15,0 1 16,1 0-16,-1 0 16,0 21-16</inkml:trace>
  <inkml:trace contextRef="#ctx0" brushRef="#br0" timeOffset="68817.83">17124 8467 0,'0'21'0,"0"-42"0,0 63 0,0-21 16,0 0-16,0 22 0,0-22 15,-21 0-15,21 0 0,0 0 16,0 1-16,0-1 0,-22 0 16,22 0-16,0 0 0,0-42 62,0 0-62,0 0 0</inkml:trace>
  <inkml:trace contextRef="#ctx0" brushRef="#br0" timeOffset="68973.74">17081 8382 0,'-21'-21'15,"42"42"-15,-63-63 0,42 21 0,0-1 16,-21 22-16,0 0 16,21-21-16,21 21 46,0 0-46,0 0 0</inkml:trace>
  <inkml:trace contextRef="#ctx0" brushRef="#br0" timeOffset="69638.36">17484 8086 0,'0'21'16,"0"0"-16,-22 0 15,22 0-15,0 1 0,-21 20 0,0 0 16,0-21-16,21 22 0,0-1 16,0-21-16,-21 22 0,21-1 15,0-21-15,-21 21 0,21-20 0,0-1 16,0 21-16,0-21 0,0 0 0,0 1 16,0-1-16,21-21 0,0 21 15,0 0-15,0-21 0,0 0 0,1 0 16,20 0-16,-21 0 0,21 0 0,-20-21 15,-1 0-15,21 0 0,-21-1 16,0 1-16,1 0 0,-1 0 0,0 0 16,0 0-16,-21-1 0,0 1 15,21 0-15,-21 0 0,0 42 47,-21 0-47,21 0 16,0 1-16,0-1 0,0 0 15,0 0-15,0 0 0,0 0 16,21 1-16,0-22 16,1 0-16,-1 0 0,0 0 0,0 0 15,43 0-15,-43-22 16,0 22-16,21-21 0,-21 0 0,1 21 16,-1-21-16,-21 0 0,21 0 0,-21-1 15,21 1-15,-21 0 0,-21 42 47,21 0-47,-21 1 16,21-1-16,-21 21 0,21 22 15,-22-22-15,1-21 0,21 43 16,-21-22-16,21 0 0,0 1 16,0 20-16,0-21 0,0 1 0,0-1 0,0 0 15,0 1-15,0-1 0,0 64 16,21-85-16,0 0 15,-21 0-15,0 1 0,22-1 0,-1-21 16,0 0 0,-21-21-1,0-1-15</inkml:trace>
  <inkml:trace contextRef="#ctx0" brushRef="#br0" timeOffset="69874.22">17420 8488 0,'0'0'0,"-21"0"0,21-21 0,0 0 15,21-1 1,0 22-16,0 0 0,22-21 16,-1 21-16,0 0 0,1-21 15,-1 0-15,0 21 0,22-21 16,-22 21-16,1-21 0,20 21 0,-21 0 0,43-22 15,-43 22-15,-20 0 16,20 0-16,-21 0 0,0 0 0,-21 22 16</inkml:trace>
  <inkml:trace contextRef="#ctx0" brushRef="#br0" timeOffset="70604.81">15917 9292 0,'0'0'0,"0"-21"16,-21 21 15,0 0-31,0 0 0,0 21 16,-1 0-16,1 1 0,0 20 0,0-21 16,0 21-16,21 1 0,-21-1 15,-1 0-15,22 22 0,0-22 0,-21 1 16,21-1-16,0 0 0,0 1 0,0-1 15,0-21-15,0 21 0,21-20 0,1-1 16,-1-21-16,0 21 0,21-21 16,-21 0-16,22 0 0,-1 0 0,0 0 15,22 0-15,-22-21 0,1 0 16,-1-1-16,21 1 0,-20 0 16,-1-21-16,0-1 0,1 22 0,-1-21 15,-21 0-15,0-22 0,-21 22 0,0-1 16,0-20-16,0 21 0,-21-1 0,-21 1 15,21-22-15,-22 22 0,1 21 16,-21-21-16,20 20 0,1 1 0,0 0 16,-1 21-16,1 0 0,0 0 0,20 21 15,-20-21-15,21 21 0,0 22 16,21-22-16,0 21 0,0 1 0,0-1 16,0 0-16,0 1 0,21 20 0,0-21 15,21 1-15,1-1 16,-22 22-16,42-22 0,-20 0 0,-1-21 15,0 22-15,1-1 0,-1-21 0,-21 22 16,22-22-16,-22 0 0,0 21 0,-21-21 16,0 1-16,0-1 0,-21 0 15,-22 0-15,22 0 0,-21-21 0,21 21 16,-22 1-16,1-22 0,0 0 0,21 0 16,-22 0-16,1 0 0,0 0 15,-1 0-15,22 0 0,21-22 16,0 1-16,0 0 0,0 0 15,0 0-15,0 0 0,0-1 0,21-20 0</inkml:trace>
  <inkml:trace contextRef="#ctx0" brushRef="#br0" timeOffset="71814.11">16531 9567 0,'21'0'0,"-42"0"0,42 22 31,-21-1-31,0 0 0,0 0 0,0 21 16,0-20-16,-21-1 0,21 21 0,0-21 16,0 0-16,-21 22 0,21-22 0,0 0 15,0 0-15,0 0 0,0 1 16,0-1-16,21-21 16,0 0-1,0 0-15,1 0 0,-1-21 0,0-1 16,0 22-16,0-21 0,0 0 15,1-21-15,-1 21 0,0-1 0,0-20 16,0 21-16,0-21 0,-21 20 0,0 1 16,22-21-16,-22 21 0,21 21 0,-21-21 15,0 42 1,0 0 0,0 0-16,0 0 0,0 0 15,-21 22-15,21-22 0,0 0 16,0 0-16,0 0 0,0 22 15,0-22-15,0 0 0,21 0 16,0 0-16,0 1 0,0-22 16,0 0-16,22 0 0,-22 0 15,0 0-15,0 0 0,22 0 0,-22-22 16,21 22-16,-21-21 0,22 0 0,-22 0 16,0 0-16,21 0 0,-21-1 15,1 1-15,-22-21 0,0 21 0,0 0 16,0-22-16,0 22 0,0 0 15,0 0-15,0 0 0,0-1 0,-22 22 16,1 0-16,0 0 0,0 0 0,0 0 16,0 0-16,-1 0 0,1 22 15,0-1-15,21 0 0,0 0 0,-21 0 16,21 0-16,0 22 0,0-22 0,0 0 16,0 0-16,0 0 0,21 1 0,0-1 15,0 0-15,-21 0 0,22-21 16,-1 21-16,0-21 0,0 0 0,21 0 15,-20 0-15,-1 0 0,21 0 0,0 0 16,-20-21-16,-1 0 0,21 21 0,-21-21 16,0 0-16,1-1 0,-1 1 15,0 0-15,-21 0 0,0 0 0,21 0 16,-21-1-16,0 1 0,0 0 0,0 0 16,0 42 15,0 0-31,0 0 15,0 1-15,0-1 0,0 0 0,0 0 16,0 0-16,0 0 0,0 1 16,21-1-16,0 0 15,1-21-15,-1 0 16,0 0-16,0 0 0,0 0 16,0-21-16,1 0 0,-1-1 15,0 1-15,-21 0 0,21 0 16,0 0-16,0 0 0,1-1 0,-22 1 15,21 0-15,0 0 0,0 0 16,0 0-16,-21-1 0,21 22 16,-21 22-1,0-1 1,0 0-16,0 0 0,0 0 0,0 0 16,0 1-16,0-1 0,0 0 15,0 0-15,0 0 16,0 0-16,22-21 0,-1 0 15,0 0-15,0 0 16,0 0-16,0 0 0,1 0 0,-1 0 0,0-21 16,0 0-16,0 0 15,0 21-15,1-21 0,-1 0 0,0-1 16,0-20-16,0 21 0,-21 0 0,21 0 16,-21-43-16,0 43 0,0 0 15,-21 0-15,0 21 16,0 0-16,0 0 0,0 0 0,21 21 15,-22-21-15,1 21 0,21 0 0,0 0 16,-21 0-16,21 43 16,0-43-16,0 0 0,0 0 0,0 1 15,0-1-15,0 0 0,21-21 16,0 0-16,1 0 0,-1 0 0,0 0 16,0 0-16,21 0 0,1-21 0,-1 0 15,0-1-15</inkml:trace>
  <inkml:trace contextRef="#ctx0" brushRef="#br0" timeOffset="72321.82">19071 8065 0,'0'0'0,"0"-22"16,0 1 0,-21 21-16,0 0 0,0 0 15,-1 0-15,1 21 16,0 1-16,0-1 0,0 0 0,21 0 15,0 21-15,0-20 0,0 20 0,0-21 16,0 0-16,0 22 0,0-22 16,21 0-16,0 0 0,0 0 15,0 0-15,1 1 0,20-22 0,-21 0 0,0 21 16,22-21-16,-1 0 0,-21 0 16,21 0-16,-20 0 0,20-21 15,-21-1-15,21 22 0,-20-21 0,20 0 16</inkml:trace>
  <inkml:trace contextRef="#ctx0" brushRef="#br0" timeOffset="72766.59">19473 7895 0,'-42'-21'0,"84"42"0,-105-63 16,20 21-16,22 21 0,-21-21 16,-22 21-16,22 0 0,21 0 15,-21 0-15,-1 0 0,1 0 0,0 21 16,20 0-16,-20 21 15,0-21-15,-1 22 0,1-1 0,0 0 16,21 1-16,-22-1 0,22 22 0,0-22 16,0 0-16,0 1 0,21-1 15,0 0-15,0 1 0,0 20 16,21-42-16,0 0 0,0 1 0,21 20 16,1-42-16,-1 21 0,0 0 0,22 0 15,-22-21-15,22 0 0,-22 0 16,22 0-16,-22 0 0,21 0 0,1-21 15,-22 0-15,1 0 0,20 0 0,-21 0 16,1-1-16,-1 1 0,-21-21 0,22 0 16,-22-1-16,0 1 15,0-22-15,-21 22 0,0-21 0,0-1 16,0 1-16,0 20 0,-21-20 0,-21 20 16,-1 1-16,1 0 0,0 21 0,-1-22 15,-20 43-15,20-21 0,1 21 16,-21 0-16,20 0 0,1 0 0,0 0 15,-1 21-15,-20 22 0,20-43 16,22 21-16,-21 0 0,21 21 16,-22-21-16,22 1 0,0-1 0,-21 0 15,21 0-15</inkml:trace>
  <inkml:trace contextRef="#ctx0" brushRef="#br0" timeOffset="73603.59">10985 7451 0,'0'-21'0,"0"42"0,0-64 16,0 22-16,0 0 0,0 42 47,0 0-47,0 22 15,22-1-15,-1 0 0,0 1 0,0-1 16,0 0-16,0 22 0,-21-22 16,22 1-16,-1-1 0,0-21 0,0 21 15,-21 1-15,21-1 0,0-21 16,-21 0-16,22 1 0,-22-1 16,21-21-1,0 0-15,-21-21 16,21-1-16,0 1 0,0 0 15,1 0-15</inkml:trace>
  <inkml:trace contextRef="#ctx0" brushRef="#br0" timeOffset="73822.47">11769 7620 0,'-64'64'16,"43"-43"-1,-21 0-15,-43 21 0,43-21 16,-1 1-16,1 20 0,0-21 0,-1 0 16,-20 22-16,20-22 15,22 0-15,0 0 0,0-21 0,0 21 16,42-21 31</inkml:trace>
  <inkml:trace contextRef="#ctx0" brushRef="#br0" timeOffset="79265.92">23855 6287 0,'21'-22'0,"-42"44"0,63-65 0,-42 22 0,21 0 16,0 0-16,-21 0 16,-21 21 15,0 21-31,-21 0 0,-1 0 15,-20 21-15,-1 1 0,1-1 0,-1 0 16,1 22-16,-22-1 16,1 1-16,-1-1 0,0 1 0,-21-1 15,22-20-15,-43 20 0,21 1 0,0-1 16,0 1-16,0-1 0,22 1 16,-64 42-16,63-64 0,21 0 15,-41 22-15,41-22 0,22-21 16,-1 0-16,22-21 0,-21 22 15,21-22-15,0 0 16,21-22 0,0 1-16,0 0 0,21 0 15,21 0-15</inkml:trace>
  <inkml:trace contextRef="#ctx0" brushRef="#br0" timeOffset="79734.64">25146 6350 0,'0'-21'0,"0"42"0,0-63 16,0 21-16,0-1 15,0 1 1,21 21 0,0 21-1,-21 1-15,21 20 0,-21 0 16,0 1-16,0 20 0,0 1 15,0-1-15,0 1 0,0-1 16,0 1-16,-21-1 0,21 1 0,-21 20 16,21-20-16,0-1 0,0 22 15,0 42-15,0-64 0,-21 1 16,21-22-16,0 1 0,0-1 0,0 0 16,-21-21-16,21 1 0,0-1 15,0 0-15,0 0 0,0-42 31,0 0-31,0 0 0,21-22 16,0 22-16</inkml:trace>
  <inkml:trace contextRef="#ctx0" brushRef="#br0" timeOffset="80207.38">25527 6075 0,'0'-21'0,"0"42"0,0-63 32,21 42-17,0 0 1,0 0-16,1 0 0,20 0 15,0 0-15,1 0 0,20 21 0,22-21 16,-1 0-16,22 21 0,-21-21 16,21 0-16,21 21 0,0-21 15,42 0-15,-21 21 0,22-21 0,20 0 16,1 21-16,20-21 0,1 22 0,21-22 16,-22 21-16,22-21 0,0 21 0,-21-21 15,-1 21-15,1 0 0,0-21 16,-1 21-16,-20 1 0,-22-22 15,1 21-15,-22 0 0,-21-21 16,0 21-16,0 0 0,-43 0 0,1-21 16,-21 22-16,-1-22 0,-21 0 15,22 21-15,-43-21 0,-42 0 32,0 21-32,0-21 15,-1 0-15,1 0 0,0 0 16,0 0-16,0 0 0</inkml:trace>
  <inkml:trace contextRef="#ctx0" brushRef="#br0" timeOffset="81062.89">20574 7874 0,'0'-21'0,"0"42"0,0-63 15,0 21-15,0-22 16,0 22-16,0 0 0,0 0 16,-21 42 15,21 0-31,-21 21 0,21 1 0,-22 20 16,22 1-16,0-1 0,-21 22 0,0-22 15,21 22-15,-21-21 16,0-1-16,21 1 0,-21 20 0,-1-20 15,22-1-15,-21 1 0,0-22 0,21 22 16,-21-22-16,21 0 0,0 1 16,0-22-16,0 21 0,0-21 15,0 0-15,0-42 32,0 0-32,0 0 0,21-64 15,-21 64-15</inkml:trace>
  <inkml:trace contextRef="#ctx0" brushRef="#br0" timeOffset="81829.45">20510 7747 0,'0'-21'0,"0"42"0,0-63 0,22 21 15,-1 21 1,0 0-16,0 0 0,0-22 15,22 22-15,-22-21 0,21 21 0,22 0 16,-22 0-16,21-21 0,-20 21 16,41 0-16,-20-21 0,42 21 0,-22 0 15,22 0-15,21-21 16,-21 21-16,21 0 0,0 0 0,0 0 16,21 0-16,0-21 0,22 21 0,-22 0 15,21-22-15,-21 22 0,22 0 16,-22 0-16,0 0 0,0 0 0,106-21 15,-148 21-15,-21 0 16,-22 0-16,1 0 0,-22 0 0,0 0 16,-20 0-16,-1 0 0,-21 21 15,0 1 1,-21-22-16,-1 21 0,1-21 16,21 21-16,-21-21 15,0 21-15,21 0 0,-21 0 0,21 1 16,0-1-16,-21 0 0,21 0 15,0 0-15,-22 22 0,22-22 16,0 21-16,0 0 0,0 1 0,0-1 16,0 0-16,0 128 15,0-128-15,0 22 0,0-22 16,0 0-16,22 22 0,-1-22 0,-21 0 16,21 1-16,-21 20 0,0-20 0,21-1 15,0 0-15,-21 64 16,0-64-16,0-20 0,0 20 15,0 0-15,0-21 0,-21 1 0,0 20 16,0-21-16,0 0 0,-22 0 0,22 1 16,-21-1-16,21 0 0,-106 0 15,84 0-15,1 0 16,-22-21-16,1 0 0,-1 22 0,1-22 16,-22 0-16,1 0 0,-22 0 15,0 0-15,0 0 0,-21 0 0,-21 0 16,-148 0-16,147 0 0,-20 0 15,0 0-15,-1 0 0,22 0 16,-190 0-16,189 0 0,22-22 16,0 22-16,0-21 0,22 21 0,20 0 15,0 0-15,22 0 16,-1-21-16,22 21 0,0 0 0,-1 0 0,43-21 16,0 0-1,21 0-15,1-1 0,20 1 0,21 0 16,-20 0-16</inkml:trace>
  <inkml:trace contextRef="#ctx0" brushRef="#br0" timeOffset="82395.12">21145 7281 0,'0'0'16,"22"-21"-16,-22 0 0,21 0 0,0 0 15,0 0-15,0-1 0,0 22 16,1-21-16,-1 21 0,0 0 16,0 0-16,0 0 0,0 0 0,1 21 15,-1 22-15,21-1 0,-21 0 16,0 1-16,1-1 0,-1 0 0,0 22 15,-21 21-15,21-43 0,-21-21 16,0 21-16,21-20 0,-21-1 16,0 21-16,21-42 15,1 0-15,-1 0 16,0 0-16,0 0 16,0-21-16,0 0 0,1 0 0,-1-1 0,21-20 15,-21 21-15,22-21 16,-1 20-16,-21-20 0,21 0 0,1 21 15,-1-22-15,0 22 0,1-21 0,20 21 16,-20 21-16,-1-22 0,0 22 16,1 0-16,-22 0 0,21 0 0,-21 0 15,-21 22-15</inkml:trace>
  <inkml:trace contextRef="#ctx0" brushRef="#br0" timeOffset="82825.88">20680 8170 0,'0'0'0,"0"-21"16,0 0-1,21 21-15,0-21 16,21 21-16,22-42 0,-22 42 16,1-22-16,-1 22 15,0-21-15,1 21 0,-1-21 0,21 21 0,-20 0 16,-22 0-16,21 0 16,-21 0-16,-42 0 15,0 21 1</inkml:trace>
  <inkml:trace contextRef="#ctx0" brushRef="#br0" timeOffset="83054.74">21040 8043 0,'-22'0'32,"22"22"-32,0-1 0,0 0 15,0 21-15,0-21 0,0 1 0,0 20 16,-21 0-16,21-21 15,0 22-15,-21-1 0,21-21 0,0 22 16,0-22-16,0 21 0,0-21 0,0 0 16,0 22-16,0-22 0,0 0 15,0 0-15,-21 22 0,21-22 16</inkml:trace>
  <inkml:trace contextRef="#ctx0" brushRef="#br0" timeOffset="83446.52">21103 8488 0,'0'-21'16,"0"-22"0,0 22-16,0 0 15,0 0-15,21 0 0,0 21 16,1-21-16,-1 21 15,0 0-15,0 0 0,0 0 16,0 21-16,1 0 0,20 0 0,-21 0 16,0 0-16,-21 1 0,0-1 15,0 0-15,0 0 0,0 21 16,0-20-16,0-1 0,-21 0 0,0 0 16,0-21-16,21 21 0,-21-21 15,-1 0-15,1 0 16,21-21-1,0 0 1,0 0-16,0 0 0,0-1 16,21 1-16,-21 0 0,22 0 0,-1 21 15,-21-21-15,21 0 0,0 21 16,0-22-16,0 1 0,1 21 0,-1 0 16,0 0-16,0-21 15,0 21-15</inkml:trace>
  <inkml:trace contextRef="#ctx0" brushRef="#br0" timeOffset="83807.31">21526 8509 0,'0'42'32,"22"-42"-32,-1 0 15,0 0-15,0 0 16,0 0-16,22-21 0,-22 21 0,0-21 15,21 0-15,-21 21 0,1-21 0,-1 0 16,0 21-16,0-22 16,-21 1-16,0 0 0,0 0 15,0 0-15,-21 21 16,0 0-16,0 0 0,-1 0 16,1 0-16,0 0 0,0 21 0,21 0 15,-21-21-15,0 21 0,21 0 0,-22 1 16,22-1-16,-21 0 0,21 0 15,0 0-15,0 0 0,0 1 16,0-1-16,21-21 16,1 0-16,-1 0 0,0 0 15,0 0-15,0 0 0,0 0 16,1 0-16,-1 0 0,0-21 0,0 21 16,0-22-16,0 22 15</inkml:trace>
  <inkml:trace contextRef="#ctx0" brushRef="#br0" timeOffset="84150.12">22013 8382 0,'21'0'31,"1"0"-31,-1 0 16,0 0-1,0 0 1,0 0-16,0 0 0,-21-21 0,22 0 15,-22 0 1,0-1-16,0 1 16,-22 21-1,1 0-15,0 0 16,0 0-16,0 21 0,0-21 0,21 22 16,-22-1-16,22 0 0,-21 0 0,21 0 15,-21 0-15,21 1 0,0-1 16,0 0-16,0 0 0,0 0 15,0 0-15,21 1 16,0-22-16,1 0 16,-1 0-16,0 0 0,0 0 15,0 0-15,0-22 0,1 1 16</inkml:trace>
  <inkml:trace contextRef="#ctx0" brushRef="#br0" timeOffset="84518.91">22754 8086 0,'0'0'0,"-63"0"31,41 0-31,-20 0 0,21 21 16,-21 0-16,20 0 0,-20 0 0,21 1 16,0-1-16,-22 21 15,22-21-15,21 0 0,0 1 0,0-1 16,0 0-16,0 0 0,21-21 15,1 21-15,-1 0 0,0-21 0,0 22 16,21-22-16,-20 21 0,-1-21 0,42 21 16,-42-21-16,1 21 15,-22 0-15,0 0 16,0 1-16,-22-22 16,-20 21-16,21-21 0,-21 0 0,20 0 15,-20 21-15,21-21 16,-21 0-16,20 0 0,1 0 0,-21 0 15,21 0-15,0 0 16,21-21 0,0 0-16,21 21 15,0-22-15,0 22 0</inkml:trace>
  <inkml:trace contextRef="#ctx0" brushRef="#br0" timeOffset="84885.7">22733 8446 0,'21'0'0,"0"0"15,0 0 1,1 0-16,-22-22 0,21 22 0,0-21 16,0 21-16,0-21 0,0 0 15,1 21-15,-1-21 0,-21 0 0,21 21 16,-21-22-16,0 1 15,-21 21 1,0 0-16,-1 21 0,1 1 16,0-22-16,0 21 0,-21 0 15,20 0-15,1 0 0,0 22 0,21-22 0,-21 0 16,21 0-16,0 0 16,0 0-16,0 1 0,0-1 15,21 0-15,0-21 16,0 0-16,1 0 0,-1 0 15,0 0-15,0 0 0,21-21 0,-20 21 16,20-21-16,-21-1 0,21 1 0,22 0 16,-43 0-16,0 0 15</inkml:trace>
  <inkml:trace contextRef="#ctx0" brushRef="#br0" timeOffset="85171.53">23326 8065 0,'0'-22'0,"0"44"0,0-65 15,0 64 1,0 1 0,0 20-16,0-21 0,0 21 0,-22-20 15,22 20-15,-21 0 0,21-21 16,0 22-16,0-1 0,-21 22 16,0-43-16,21 0 0,-21 21 0,21-21 15,0 22-15,0-22 16,0 0-16,21-21 15,0 0 1,0 0-16,0 0 16,1 0-16,-22-21 0,21 0 15,0 21-15,0-21 0,0-1 16,0 1-16,-21 0 0,22 21 16,-22-21-16</inkml:trace>
  <inkml:trace contextRef="#ctx0" brushRef="#br0" timeOffset="85341.44">23304 8297 0,'-21'0'16,"0"0"-1,21 22-15,21-22 16,0 0 0,1 0-16,-1 0 15,0-22-15,21 1 0,-21 21 16,1-21-16,-1 0 0,0 0 0,21 0 15</inkml:trace>
  <inkml:trace contextRef="#ctx0" brushRef="#br0" timeOffset="85614.28">23791 7662 0,'0'0'0,"-63"-21"31,42 21-31,-1 0 0,1 0 0,0 0 16,0 0-16,0 0 15,0 21-15,21 1 0,-22-1 0,1-21 16,21 21-16,0 0 0,0 0 16,-21 0-16,21 1 0,0-1 0,0 0 15,0 0-15,0 0 0,0 0 16,21-21-16,0 0 15,1 0-15,-1 0 0,0 0 0,0 0 16,0 0-16,0 0 0</inkml:trace>
  <inkml:trace contextRef="#ctx0" brushRef="#br0" timeOffset="86044.04">23834 7493 0,'-22'-21'0,"44"42"0,-44-63 15,-20 21-15,21-1 0,0 22 16,0 0-16,-1 0 0,-20 0 0,21 0 16,0 0-16,0 0 0,-22 22 15,22-1-15,0 0 0,0 21 0,0-21 16,-1 22-16,1-1 0,0-21 16,0 22-16,21-1 0,0 0 15,-21 1-15,21-22 0,0 21 0,0 0 16,0 1-16,0-22 0,21 21 0,0-21 15,0 1-15,0-1 0,1 0 16,20 0-16,-21-21 0,21 0 0,22 0 16,-22 0-16,1 0 0,-1 0 15,-21-21-15,21 0 0,1 0 16,-22-1-16,21 1 0,-21 0 0,22-21 16,-22 21-16,0-22 0,0 22 0,-21-21 15,0 21-15,0-22 16,0 1-16,0 0 0,0-1 0,0 1 15,0 0-15,-21 20 0,21-20 0,-21 0 0,0 21 16,-22-1-16,22 22 16,0 0-16,-21 0 0,-1 0 15,22 0-15,0 22 0,0-1 0,-21 0 16,20 0-16,1 21 0,0-20 16</inkml:trace>
  <inkml:trace contextRef="#ctx0" brushRef="#br0" timeOffset="86538.75">24596 7747 0,'0'-21'0,"0"42"0,0-63 0,0 21 16,21-1-16,21-41 15,-21 63 1,0 21-16,-21 0 0,0 22 16,0-1-16,0 0 0,0 1 15,0 20-15,0 1 0,0-1 0,0 1 16,0 20-16,0-20 0,0-1 0,0 1 16,0-1-16,-21 1 0,21-1 15,-21 64-15,21-63 0,0-1 16,-21 1-16,21-22 0,0 22 15,-21-22-15,21 0 0,0-21 16,0 1-16,0-1 0,0 0 0,0 0 16,21-42-1,0 0-15,-21-22 0,21 22 16,0-21-16,1 0 0</inkml:trace>
  <inkml:trace contextRef="#ctx0" brushRef="#br0" timeOffset="87402.25">24850 7895 0,'0'-42'16,"0"0"-16,0 126 0,0-190 0,-22 64 15,22 21-15,-21 21 0,21-21 0,-21 0 16,21-1 0,21 22-1,0 0-15,22 0 16,-22 0-16,21-21 0,1 21 15,20 0-15,-21 0 0,22 0 0,-1 0 16,1 0-16,21 0 0,-1-21 0,1 21 16,21 0-16,0 0 0,21-21 15,-22 21-15,128-21 16,-106 21-16,0 0 0,0-21 0,0-1 16,21 22-16,-21 0 0,0-21 15,0 21-15,0 0 0,0 0 0,0-21 16,0 21-16,0 0 0,-21 0 15,21 0-15,-42 0 0,0 0 0,-1-21 16,1 21-16,-22 0 0,1 0 16,-22 0-16,22-21 0,-22 21 0,0 0 15,1 0-15,-1 0 0,-21-21 0,0 21 16,1 0-16,-1 0 0,-21 21 31,-21 0-15,-1 0-16,22 0 15,0 0-15,-21 1 0,0-1 0,21 21 16,-21-21-16,21 22 0,0-22 16,0 21-16,-21-21 0,21 22 0,0 20 15,0-21-15,0 64 16,0-42-16,0-1 0,0 1 0,0-1 16,0 1-16,0-1 0,0-20 0,0 20 15,0 1-15,0-22 0,0 21 0,21-20 16,-21 20-16,0-20 0,0 20 15,21-21-15,-21 1 0,21-1 16,-21 0-16,0 1 0,0-1 0,0-21 16,0 0-16,0 22 0,0-22 15,-21 0-15,0 0 0,0-21 16,-43 21-16,43-21 0,0 0 16,0 0-16,-22 0 0,22 0 15,-21 0-15,0 0 0,-1 0 0,1 0 16,0 0-16,-22 0 0,-21 0 0,22 0 15,-128 0-15,86-21 16,-22 21-16,0 0 0,-22 0 0,1-21 16,-21 21-16,0-21 0,20 21 0,-20 0 15,0 0-15,-149-21 16,170 21-16,0 0 0,21 0 0,0 0 16,21-21-16,0 21 0,22-22 15,-1 22-15,0 0 0,22 0 0,20 0 16,1 0-16,0-21 0,21 21 15,-1 0-15,22-21 0,0 0 16,0 0-16,0 0 16,22-1-16,-1-20 15,0 21-15,0 0 0,0-22 0,22 1 16</inkml:trace>
  <inkml:trace contextRef="#ctx0" brushRef="#br0" timeOffset="87909.97">24723 7472 0,'-22'-21'0,"44"42"0,-65-42 0,22 0 16,21-1-16,0 1 16,0 0-16,-21 21 0,21-21 0,0 0 15,0 0 1,21 21 0,0 21-16,0 0 0,1 0 15,-22 0-15,21 0 16,0 1-16,-21-1 0,21 21 0,-21-21 15,21 0-15,-21 1 0,0-1 16,21 0-16,1 0 0,-1 0 16,0-21-1,0 0-15,0 0 16,0 0-16,1 0 0</inkml:trace>
  <inkml:trace contextRef="#ctx0" brushRef="#br0" timeOffset="88093.86">25336 7239 0,'0'0'0,"0"-21"0,22 21 0,-22 21 31,0 0-31,0 22 16,-22-22-16,1 0 0,0 21 0,0-21 16,21 22-16,-21-22 0,0 0 15,-1 0-15,1 22 0,0-22 0,0 0 16,21 0-16,0 0 0,-21 0 15,21 1-15</inkml:trace>
  <inkml:trace contextRef="#ctx0" brushRef="#br0" timeOffset="88627.55">25231 8086 0,'0'-21'0,"0"42"0,0-64 0,-22 22 15,1 21-15,0 0 16,21 21-16,-21 1 16,21 20-16,0-21 0,-21 21 15,21-20-15,0 20 0,0 0 0,0 1 16,0-22-16,0 21 0,0-21 0,0 22 15,-21-22-15,21 21 0,-22-21 16,22 0-16,0 1 0,0-1 0,0 0 16,-21-21-1,21-21 1,0 0 0,0-1-16,0 1 0,0 0 15,0 0-15,0 0 0,0 0 16,21-1-16,1 1 0,-1 0 15,0 0-15,42-21 0,-41 20 16,20 1-16,-21 21 0,21 0 16,-20 0-16,20 0 0,-21 0 0,0 0 15,0 0-15,1 21 0,-1 1 0,-21-1 16,21 0-16,-21 21 0,0-21 16,0 1-16,0-1 0,0 0 0,0 0 15,-21 0-15,0 0 0,-1 1 0,22-1 16,-21-21-16,21 21 0,-21-21 15,0 0-15</inkml:trace>
  <inkml:trace contextRef="#ctx0" brushRef="#br0" timeOffset="89098.28">26014 8255 0,'0'0'16,"0"-21"-16,0 0 0,-21 0 0,-1 21 15,22-22-15,-21 22 0,0 0 16,0 0-16,0 0 0,0 0 0,-22 22 16,22-1-16,-21 21 15,21-21-15,-1 0 0,1 22 16,0-22-16,0 21 0,21 1 15,0-1-15,0-21 0,0 0 16,0 0-16,0 1 0,0-1 16,21-21-16,0 0 15,0 0-15,1 0 0,20 0 0,-21-21 16,0 21-16,0-22 0,1 1 16,20 21-16,-21-21 0,0 0 0,0 0 15,-21 0-15,22-1 0,-1-20 16,-21 21-16,0 0 0,0 0 0,21 21 15,-21-22-15,0 44 16,0-1 0,0 0-16,0 0 15,0 0-15,-21 0 0,21 22 0,0-22 16,0 0-16,0 0 0,0 0 16,0 1-16,0-1 0,21-21 15,0 21-15,0-21 0,0 0 16,1 0-16,-1 0 0,0 0 0,0 0 15,0 0-15,22-21 0</inkml:trace>
  <inkml:trace contextRef="#ctx0" brushRef="#br0" timeOffset="89422.1">26564 8255 0,'0'0'0,"-21"0"15,0 0-15,0 0 0,-1 0 16,1 0-16,0 21 0,0-21 15,0 21-15,0 1 0,-1-22 0,1 21 16,21 0-16,0 0 0,0 0 16,0 0-16,0 1 15,21-1-15,1 0 0,-1-21 16,0 21-16,0-21 0,0 21 16,0-21-16,-21 21 0,0 1 0,22-22 15,-22 21-15,0 0 16,-22 0-1,1-21-15,0 0 0,0 0 0,-21 0 16,20 0-16,1 0 0,-21 0 16,21 0-16,0 0 0,-1 0 0,22-21 31,0 0-31,22 0 16,-22-1-16</inkml:trace>
  <inkml:trace contextRef="#ctx0" brushRef="#br0" timeOffset="89885.83">26755 7938 0,'21'0'32,"-21"21"-32,0 0 0,0 21 0,0-21 15,0 22-15,-21 84 16,-1-106-16,22 21 0,0 1 15,0-1-15,0-21 0,-21 21 16,21-20-16,-21-1 0,21 0 0,-21 0 16,21 0-16,0 0 0,-21 1 15,21-1-15,-21-21 16,21-21 15,21-1-31,0 1 16,0 0-16,0 0 0,0 0 0,1 0 15,-1-1-15,0-20 0,0 21 0,0 0 16,22 21-16,-22-21 0,0-1 16,64 22-16,-64 0 15,-21 22-15,21-1 0,-21 0 16,21 0-16,-21 0 0,0 0 16,0 1-16,0-1 0,0 0 0,0 0 15,0 0-15,-21 0 0,0 1 0,0-1 16,21 0-16,-22-21 0,22 21 15,-21-21-15,0 0 0,42 0 32,0-21-32,1 21 15</inkml:trace>
  <inkml:trace contextRef="#ctx0" brushRef="#br0" timeOffset="90254.62">27474 8192 0,'21'-43'15,"-42"86"-15,42-107 0,1 22 0,-1 21 16,0-1-16,-21 1 0,0 0 16,-42 21-1,20 0-15,1 21 16,0 0-16,-21 22 0,21-22 0,-1 0 16,-20 21-16,21-20 0,0 20 15,21-21-15,0 21 0,0-20 0,0-1 16,0 0-16,0 0 0,21 0 15,0 0-15,0-21 0,0 22 16,1-22-16,-1 21 0,0-21 0,0 21 16,0 0-16,-21 0 15,21-21-15,-21 21 0,0 1 16,-21-22 0,0 21-16,0-21 0,0 0 0,0 0 15,-22 0-15,22 0 0,0 0 16,0 0-16,0 0 15,21-21 1,21 21-16,0-22 16,0 1-16</inkml:trace>
  <inkml:trace contextRef="#ctx0" brushRef="#br0" timeOffset="90601.42">27665 8467 0,'0'0'0,"21"0"15,0 0-15,0 0 0,0 0 16,1 0-16,-1 0 16,0 0-16,0-21 0,0 21 15,0-22-15,1 1 0,-1 0 16,-21 0-16,0 0 16,0 0-16,0-1 0,0 1 15,-21 0-15,-1 21 0,1 0 0,0 0 16,0 0-1,0 0-15,0 21 0,-1 0 0,1 1 16,0-1-16,21 0 0,0 0 0,-21 21 16,21-20-16,-21-1 0,21 0 15,0 0-15,0 0 0,0 0 16,0 1-16,0-1 0,21-21 0,0 0 16,21 21-16,1-21 15,-22 0-15,21 0 0,1 0 0,-1 0 16,0 0-16,1-21 0,-1 0 0,-21 21 15,21-22-15,1 1 0</inkml:trace>
  <inkml:trace contextRef="#ctx0" brushRef="#br0" timeOffset="90846.28">28342 8086 0,'0'-21'0,"0"42"0,0-64 0,0 22 16,0 0-16,0 42 15,-21 22 1,21-22-16,0 21 0,-21-21 15,0 22-15,-1-1 0,1 0 16,21 1-16,-21-22 0,21 21 0,-21 0 16,21-20-16,0 20 0,0-21 0,0 0 15,0 0-15,0 1 0,0-1 16,0 0-16,21-21 16,0 0-16,0 0 0,1 0 0,-1 0 15,0 0-15,0 0 0,0 0 16,0 0-16,1-21 0,-1 21 0,0-21 15,-21-1-15,21 1 0</inkml:trace>
  <inkml:trace contextRef="#ctx0" brushRef="#br0" timeOffset="91030.17">28130 8234 0,'0'0'0,"0"21"0,43-21 31,-22 0-15,0 0-16,0-21 0,0 0 0,22 21 15,-22-21-15,0-1 0,21 1 16,-20 0-16</inkml:trace>
  <inkml:trace contextRef="#ctx0" brushRef="#br0" timeOffset="91298.02">28321 7535 0,'0'0'16,"-21"0"-16,-22 0 0,22 0 0,0 0 15,0 0-15,-21 0 0,20 0 0,1 0 16,0 22-16,0-1 0,0 0 15,21 0-15,0 0 0,-21 0 0,21 1 16,0-1-16,0 0 0,0 0 0,0 0 16,21 0-16,0 1 0,0-22 15,0 21-15,22-21 16,-1 0-16,-21 0 0,21 0 0,-20 0 16,20 0-16</inkml:trace>
  <inkml:trace contextRef="#ctx0" brushRef="#br0" timeOffset="91729.77">28575 7345 0,'-21'-21'0,"42"42"0,-63-63 0,20 42 16,1-22-16,0 22 0,-21 0 0,21 0 16,-22 0-16,1 22 0,0-22 15,-1 21-15,-20 21 0,20-21 16,1 22-16,0-1 0,-22-21 0,43 21 15,-42 43-15,41-43 16,22-20-16,0 20 0,0-21 0,0 21 16,0-20-16,22-1 0,20 0 0,-21 0 15,21 0-15,1 0 0,-1 1 16,0-22-16,22 0 0,-22 0 0,1 0 16,-1 0-16,0 0 0,1 0 15,-22 0-15,21-22 0,22-20 16,-43 21-16,0 0 0,0 0 0,0-22 15,0 22-15,-21-21 0,0-1 16,0 1-16,0 0 0,0-1 16,0-20-16,0-1 0,0 22 0,0-21 15,-21 20-15,0 1 0,0 21 16,0-22-16,0 22 0,-1 21 0,1 0 16,0 0-16,-21 0 0,21 21 15,-43 22-15,43-1 0,-21-21 16,20 0-16,-20 22 0,21-22 0,0 0 15,0 0-15,21 0 0,0 1 16</inkml:trace>
  <inkml:trace contextRef="#ctx0" brushRef="#br0" timeOffset="92325.43">30057 6900 0,'0'0'0,"0"-21"0,0 0 0,0 0 15,0 0-15,0 0 16,0-1-16,0 44 31,0-1-15,0 21-16,-22-21 0,1 22 0,21-1 16,0 0-16,-21 22 0,0-1 15,21 1-15,-21-1 0,21 1 0,0 20 16,-21-20-16,21-1 0,-22 1 15,22-1-15,0 1 0,0-1 0,0 1 16,0-22-16,-21 22 0,21-22 0,0 0 16,0 1-16,0-1 0,0-21 15,0 0-15,21-21 16,-21-21-16,22 0 16,-22 0-16,21-21 0,0-1 15,0 1-15,0 0 0,-21-22 16</inkml:trace>
  <inkml:trace contextRef="#ctx0" brushRef="#br0" timeOffset="93165.95">30120 6943 0,'-21'-43'0,"42"86"0,-42-128 0,0 64 16,21-21-16,-21 20 0,21 1 0,0 0 16,0 0-16,0 0 15,21 21 1,0 0-16,21 0 0,1-21 0,20 21 15,1 0-15,-1 0 16,22 0-16,-1 0 0,22-22 0,21 22 16,-21 0-16,42-21 0,-21 21 15,21 0-15,1-21 0,-1 0 16,21 21-16,0-21 0,1 21 0,-1-21 16,0 21-16,-20-22 0,20 22 0,-21 0 15,0-21-15,0 21 0,-21 0 16,0 0-16,170 0 15,-213-21-15,-84 42 79,0 0-79,0 1 15,0 20-15,0-21 0,0 21 0,0 1 16,0-1-16,0 0 0,0 1 0,0-1 15,0 0-15,0 22 0,0-22 16,0 22-16,0-1 0,0 1 0,0-1 16,0 64-16,0-63 15,0-1-15,0 1 0,0-22 0,0 22 16,0 63-16,0-64 16,0 1-16,0-1 0,0 1 15,0-22-15,0 21 0,0 22 16,0-43-16,0 1 0,0-1 15,0-21-15,0 0 0,0 1 0,0-1 16,0 0-16,0 0 0,0 0 16,-42-21-16,21 21 15,0-21-15,0 0 0,-22 22 0,22-22 16,-21 0-16,-1 0 0,1 21 16,0-21-16,-1 0 0,1 0 0,-21 0 15,-1 0-15,1 0 0,-1 0 16,-21 0-16,-20 0 0,20 0 15,-42-21-15,0 21 0,0-22 0,-21 1 16,0 21-16,-22-21 0,22 21 16,0 0-16,-21-21 0,20 21 0,1 0 15,21 0-15,-21 0 16,21 0-16,0 0 0,0 0 0,-21 0 0,21 0 16,0 21-16,0-21 0,21 0 0,0 0 15,22 0-15,-1 0 0,0 0 16,22 0-16,20 0 0,-20-21 0,42 21 15,-22 0-15,22-21 0,0 0 16,21-1-16,0 1 16,21 0-16,0 21 15,1-21-15,-1 21 0,0-21 0,0 0 16,0-1-16,22 1 0,-22 0 0,21-21 16</inkml:trace>
  <inkml:trace contextRef="#ctx0" brushRef="#br0" timeOffset="93722.63">31136 6011 0,'0'0'0,"0"-21"0,0 0 16,0 42 15,21-21-15,-21 21-16,21 1 0,1-1 0,-1 0 16,0 0-16,0-21 0,0 21 15,0 0-15,1 1 0,20 20 16,-21-21-16,0 0 0,0 0 0,1 1 15,-1-1-15,0 0 0,-21 0 0,0 21 16,0-20-16,0-1 0,0 0 16,-21-21-16,0 21 0,-43 21 15,22-42-15,-1 22 0,1-22 16,0 21-16,-1-21 0,-20 21 16,21 0-16,-1-21 0,1 21 0,-22 22 15,43-43-15,0 21 16,0 0-16,0 0 0,21 0 15,0 0-15</inkml:trace>
  <inkml:trace contextRef="#ctx0" brushRef="#br0" timeOffset="94590.13">30332 7366 0,'0'0'0,"0"-21"0,0-21 0,21 20 0,-21-20 16,21 21-16,-21-21 0,0 20 15,0 1-15,0 0 0,0 0 0,0 0 16,0 0-16,0 42 31,0 0-31,0 0 0,0 21 0,0 1 16,-21-1-16,21 22 15,-21-22-15,21 0 0,-21 22 0,-1-22 16,22 0-16,-21 1 0,0-1 0,0-21 16,0 22-16,0-22 0,21 0 15,-22 0-15,22 0 0,-21-21 0,0 21 16,21-42-1,0 0 1,0 0-16,0 0 0,21-22 16,0 22-16,1 0 0,-1-21 15,0 21-15,21-43 0,-21 43 16,-21 0-16,22 0 0,-22-1 16,21 22-16,-21 22 15,0-1-15,21 0 0,-21 0 16,0 0-16,0 0 0,21 22 15,-21-22-15,0 0 0,0 0 0,0 0 16,0 1-16,21-22 0,-21 21 16,21 0-16,1-21 0,-1 0 0,0 0 15,0 0-15,0 0 0,0 0 16,1 0-16,-1-21 0,0 0 16,0 21-16,-21-22 0,21 1 0,0 0 15,1 0-15,-1 0 0,-21-22 16,0 22-16,0 0 0,21 0 0,-21 0 15,0 42 17,0 0-32,0 0 0,-21 0 0,21 1 15,-21-1-15,21 0 16,0 0-16,0 0 0,0-42 62</inkml:trace>
  <inkml:trace contextRef="#ctx0" brushRef="#br0" timeOffset="94763.04">30755 7324 0,'0'-21'0,"0"42"0,0-64 16,-21 43 15,21 22 0,21-22-15,0 21-1</inkml:trace>
  <inkml:trace contextRef="#ctx0" brushRef="#br0" timeOffset="95166.8">30988 7345 0,'0'0'0,"0"21"31,0 0-31,0 0 16,0 1-16,0-1 0,-21 0 16,21 0-16,0 0 0,-21 22 0,21-22 15,-22 0-15,22 0 0,-21-21 0,21 21 16,0 0-16,0 1 16,-21-22-16,0 0 15,21-22 16,0 1-31,0 0 0,21-21 16,0 21-16,0-1 16,1-20-16,20 21 0,-21-21 0,21-1 15,-20 1-15,20 21 0,-21 0 16,21-1-16,1 1 0,-22 21 0,21 0 16,-21 0-16,1 21 0,-1 1 15,0-1-15,-21 21 0,0 22 16,0-43-16,0 21 0,0-21 0,-21 0 15,0 22-15,-1-22 16,22 0-16,-21 0 0,0-21 16,42-21 15,0 0-15</inkml:trace>
  <inkml:trace contextRef="#ctx0" brushRef="#br0" timeOffset="95671.52">31644 7049 0,'21'-43'16,"-42"86"-16,42-107 0,-21 85 15,0 0 1,0 22-16,0-22 0,0 21 16,-21 1-16,21-1 0,0 0 15,-21 1-15,0-1 0,21 0 0,-21 1 16,21-22-16,0 21 0,-22-21 15,1 22-15,21-22 0,-21 0 0,21 0 16,0 0-16,0-42 31,0 0-31,21 0 16,0 0-16,1-1 0,-22 1 16,21 0-16,0-21 0,0 21 0,0-22 15,0 22-15,1 0 0,-1 0 16,0 0-16,0 21 0,-21 21 31,-21 0-15,0 0-16,0-21 0,-1 21 15,1 0-15,0-21 0,0 22 16,0-1-16,0-21 0,-1 0 0,22 21 16,-21-21-16,21 21 15,0 0-15,0 0 0,0 1 16,0-1-1,21-21-15,1 0 0,-22 21 0,21-21 16,0 0-16,0 0 0,0 0 16,0 0-16,1 0 0,-1 0 15,0 0-15,0 0 0,21-21 0,-20 21 16,-1-21-16,21-1 0,-21 1 16,0 0-16</inkml:trace>
  <inkml:trace contextRef="#ctx0" brushRef="#br0" timeOffset="96011.32">32025 7324 0,'0'0'0,"-21"0"0,21 21 16,0 0 15,21-21-31,0 0 0,0 0 16,1 0-16,-1 0 15,0 0-15,0 0 0,21-21 16,-20 21-16,-22-21 0,21 0 15,-21-1-15,0 1 0,0 0 16,0 0-16,-21 21 16,21-21-16,-22 0 0,1 21 0,-21 0 0,21 0 15,0 0-15,-1 0 0,1 21 16,0 0-16,0 0 0,0 21 0,21-20 16,-21-1-16,21 0 0,0 21 15,0-21-15,0 1 0,0-1 16,21 0-16,0 0 0,0 0 0,0-21 15,0 21-15,22-21 0,-22 0 16,21 0-16,1 0 0,-1 0 16,0 0-16,22 0 0,-22 0 0,22-21 15</inkml:trace>
  <inkml:trace contextRef="#ctx0" brushRef="#br0" timeOffset="96478.05">32914 7239 0,'0'-21'0,"0"42"0,0-63 16,0 21-16,0-1 15,-21 22-15,0 0 0,0 0 16,-1 0-16,-20 22 0,21-1 16,0 0-16,0-21 0,-22 21 0,22 21 15,0-20-15,0-1 16,0 0-16,21 0 0,0 21 0,-22-20 16,22-1-16,0 0 0,0 0 15,0 0-15,0 0 0,22-21 16,-1 0-16,0 0 0,0 0 15,0 0-15,0 0 0,1 0 0,-1 0 16,21 0-16,-21-21 0,0 0 16,1 0-16,-1 0 0,0 0 0,0-22 15,0 1-15,0 0 0,1-1 16,-1 1-16,0 0 0,0-1 16,-21 1-16,21 0 0,0-1 15,1 1-15,-22 0 0,0 20 0,0-20 16,0 21-16,-22 42 31,22 21-31,-21-20 0,0 20 16,21 0-16,0 1 0,-21-1 0,21 21 15,-21-20-15,21-1 0,0 22 16,0-22-16,0 0 0,21 1 0,0-22 16,0 21-16,0-21 0,64 22 15,-43-43-15,22 0 16,-22 0-16,22 0 0,-1 0 0,-20 0 15,20-22-15,1 1 0,-22 0 16</inkml:trace>
  <inkml:trace contextRef="#ctx0" brushRef="#br0" timeOffset="97126.2">30797 7726 0,'-21'0'31,"21"21"-31,0 0 0,0 22 16,-21-22-16,21 0 0,-21 21 15,21-21-15,0 22 0,0-22 0,0 21 16,-21-21-16,21 1 0,0 20 16,0-21-16,0 0 0,0 0 15,0 1-15,0-44 32,0 1-17,0 0-15,0 0 0,0 0 16,0 0-16,21-1 0,-21-20 0,21 21 15,0 0-15,0-22 0,1 22 16,-1 21-16,0-21 0,0 0 16,21 21-16,-20 0 0,20 0 0,-21 0 15,21 0-15,-20 21 0,20 0 16,-21 0-16,0 1 0,-21-1 0,0 0 16,0 21-16,0 1 15,0-22-15,-21 0 0,21 0 0,-21 0 16,0 0-16,21 1 15,21-22 1,0 0-16,0 0 16,22-22-16</inkml:trace>
  <inkml:trace contextRef="#ctx0" brushRef="#br0" timeOffset="97553.19">31644 7853 0,'0'0'16,"21"-21"-16,-21 0 0,0-1 15,-21 22 1,0 0-16,0 0 0,-22 22 16,22-22-16,0 21 0,-21 0 0,21 0 15,-1 0-15,1 22 0,0-22 16,0 21-16,0-21 0,21 0 16,0 1-16,0 20 0,0-21 0,0 0 15,21 0-15,0-21 16,0 0-16,0 0 0,1 0 0,-1 0 15,0 0-15,0 0 0,21-21 16,-20 0-16,-1 21 0,0-21 16,0 0-16,0 0 0,0-22 0,-21 22 15,0 0-15,22 0 0,-22-22 0,0 1 16,21 42-16,-21-21 0,0 42 31,0 0-31,-21 0 16,21 1-16,0-1 0,-22 0 15,22 0-15,0 0 0,0 0 16,0 1-16,0-1 0,0 0 16,0 0-16,0 0 0,22-21 15,-1 0-15,0 0 0,0 0 16,0 0-16,22 0 0,-22 0 0,21 0 16,0 0-16,1-21 0</inkml:trace>
  <inkml:trace contextRef="#ctx0" brushRef="#br0" timeOffset="97849.91">32321 7938 0,'43'-85'31,"-191"254"-31,253-253 0,-62-22 0,-64 106 16,-1 0-16,1 0 0,-21 0 15,21 0-15,-22 21 0,22-21 16,-21 21-16,21 0 0,21 0 16,0 22-16,0-22 0,0 0 15,0 0-15,21 0 0,0 1 16,0-1-16,0 0 0,1 0 0,-1-21 15,0 21-15,0 0 0,0-21 16,22 22-16,-43-1 16,-22 0-1,1-21-15,0 0 0,-21 0 16,-1 0-16,22 0 0,-21 0 16,21 0-16,-22 0 0,22 0 15,0 0-15,0-21 0,21 0 16,0-1-16,21 22 15,0-21-15,0 21 0,1-21 0</inkml:trace>
  <inkml:trace contextRef="#ctx0" brushRef="#br0" timeOffset="98238.83">32639 7768 0,'0'0'0,"21"-21"0,-21 42 46,0 0-46,0 1 0,0-1 16,-21 42-16,21-20 16,-21-22-16,21 21 0,-21 0 0,21-20 15,0 20-15,0-21 0,-22 0 16,1 22-16,21-22 0,0 0 16,-21-21-1,21-21 16,0 0-31,0-1 0,21-20 16,-21 21-16,21-21 16,1 20-16,-1 1 0,21 0 0,-21 0 15,0 0-15,1 0 0,20 21 16,-21 0-16,21 0 0,-20 0 0,20 21 16,-21 0-16,21 0 0,-20 0 15,-1 22-15,0-1 0,0-21 0,-21 21 16,0 1-16,0-1 0,-21-21 15,0 22-15,0-22 0,-22 0 0,22 0 16,-21 21-16,-1-20 0</inkml:trace>
  <inkml:trace contextRef="#ctx0" brushRef="#br0" timeOffset="98707.15">31178 9165 0,'0'0'16,"22"0"0,-1 0-16,21-21 15,-21 0-15,0 0 0,22 0 0,-22 21 16,0-22-16,-21 1 15,0 0-15,0 0 0,0 0 16,-21 21-16,0 0 0,0 0 16,-1 0-16,-20 0 0,21 21 15,0-21-15,0 21 0,-1 0 0,1-21 16,21 21-16,0 1 0,0-1 0,0 0 16,21-21-16,1 21 0,-1 0 15,0-21-15,64 43 16,-64-22-16,0 0 0,0-21 15,0 0-15,-21 21 0,0 0 16,0 0-16,-21-21 0,-21 0 16,21 0-16,-22 0 0,22 0 15,-21 0-15,-1 0 0,22 0 16,-21 0-16,21 0 0,0 0 0,-1-21 16,22 0-16,0 0 15,22 0 1,-1 21-16</inkml:trace>
  <inkml:trace contextRef="#ctx0" brushRef="#br0" timeOffset="99242.85">31559 9208 0,'0'0'0,"43"0"0,-22 0 16,0 0-16,0 0 0,0 0 0,1 0 15,-1 0-15,0-22 0,-21 1 16,21 21-16,0-21 0,0 21 15,-21-21-15,22 0 0,-22 0 0,21 21 16,-21-22-16,0 1 0,0 0 16,-21 21-1,-1 0-15,22 21 16,-21-21-16,0 21 16,0 1-16,21-1 0,0 0 0,0 0 15,-21 0-15,21 0 0,0 1 0,0-1 16,0 0-16,0 0 0,0 0 15,0 0-15,21-21 0,0 0 16,0 0-16,0 0 16,22 0-16,-22 0 0,0 0 15,21 0-15,-20-21 0,-1 21 0,0-21 16,21 0-16,-21 0 16,1 0-16,-1-1 0,0 1 0,0-21 0,0 0 15,0-1-15,1 1 0,-1 0 16,0-1-16,0 1 0,0 21 0,-21 0 15,0-1-15,0 1 16,0 42 0,-21 1-16,21 20 0,-21-21 0,0 0 15,21 22-15,-21-1 0,21-21 16,-22 21-16,22-20 0,0 20 0,0-21 16,0 0-16,0 22 0,0-22 15,0 0-15,0 0 0,0 0 16,22-21-16,-1 21 15,0-21 1,0-21-16</inkml:trace>
  <inkml:trace contextRef="#ctx0" brushRef="#br0" timeOffset="99415.24">32131 9144 0,'21'0'31,"0"0"-31,0 0 0,1 0 16,-1 0-16,21 0 0,-21 0 16,22 0-16,-22-21 0,21 21 0,0-21 15,1 0-15,-1-1 0,0 1 16,22 0-16,-22 0 0,1 0 0</inkml:trace>
  <inkml:trace contextRef="#ctx0" brushRef="#br0" timeOffset="99984.92">32766 6033 0,'0'0'0,"0"-22"0,0 1 16,-21 21-16,0 0 15,-1 0-15,1 21 16,0 1-16,0-1 0,-21 0 0,20 21 16,1-21-16,21 22 0,0-22 15,0 0-15,0 21 0,0-20 16,0-1-16,0 0 0,21 0 0,22 0 16,-22-21-16,21 21 0,-21 1 15,22-22-15,-1 0 0,0 0 16,-20 0-16,20 0 0,0 0 0,-21 0 15,22-22-15,-1 1 0,-21 0 16,22 21-16</inkml:trace>
  <inkml:trace contextRef="#ctx0" brushRef="#br0" timeOffset="100413.67">33210 5757 0,'0'0'0,"-42"-21"0,0 0 16,-1 21-16,-62 0 15,62 0-15,1 21 0,-22-21 16,22 43-16,-21-22 0,-1 21 0,22 0 16,-22 1-16,22-1 0,-22 0 15,22 22-15,0-22 0,-1 1 0,1 20 16,21-21-16,0 22 0,21-22 16,0 22-16,0-22 0,42 0 0,-21 1 15,22-1-15,-1-21 0,0 22 16,22-22-16,-1 0 0,1 0 0,-22 0 15,43-21-15,-22 0 16,1 0-16,-1 0 0,22 0 0,-22 0 0,22-21 16,-21 0-16,20 0 0,-20 0 15,-1-22-15,1 1 0,-1 0 0,-20-1 16,-1 1-16,0-22 16,-21 22-16,1-21 0,-1-1 0,-21 1 15,0-1-15,0-21 0,0 22 16,-21-1-16,-1 1 0,-20-1 0,0 22 15,-22 0-15,1 21 0,-22-1 16,22 22-16,-22 0 0,21 22 0,1-1 16,-1 21-16,1-21 0,21 22 15,-1-1-15,1 0 0,21-21 16,0 22-16,-1-22 0,1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802A-E020-4D67-863F-92AA5E426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20D23-3C1E-4573-9D08-5236B5619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BA1DE-93A1-4BE6-B917-90914D31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ADC4-F6FE-402C-B3DF-B0121D407A83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7769-4D97-4143-A316-AC93BF56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1289-AD57-4431-86EA-DB31BB68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ADD-E080-4906-8206-E292B2286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0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EE43-DA70-40CC-8CD8-81CAF633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511D8-AF12-4B98-A3D8-7274815F5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1B29-CE71-4CD6-8FB3-6A1118BA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ADC4-F6FE-402C-B3DF-B0121D407A83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3D4F-5DF1-4FBA-9E7D-2B827FD7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93E59-3286-4A5F-BD6F-3277886B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ADD-E080-4906-8206-E292B2286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4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1EC98-B50E-43D2-96C9-E119E891C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37F65-8077-4648-BABC-227C071B2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DE34D-394A-480F-9916-0F284AC4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ADC4-F6FE-402C-B3DF-B0121D407A83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E8BEB-7AA6-461E-8AD9-B34ABBB1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68E2-754C-40ED-B4D9-2A1B9D31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ADD-E080-4906-8206-E292B2286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1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2B8A-7BCA-4FF8-928B-FFF97F59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BB4E-F633-483F-AADB-47F7DB3C4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1F201-0F24-4E6F-8566-72F3751F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ADC4-F6FE-402C-B3DF-B0121D407A83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0D70D-7314-4583-8ABD-4324FEE9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715B-4E4C-4C52-828F-F5DB690B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ADD-E080-4906-8206-E292B2286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83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EA62-2185-499C-852B-1D790BAD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4B07-EC14-4CDE-9F6C-3D16CEFFC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F337-B631-4277-A2D4-34AFF931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ADC4-F6FE-402C-B3DF-B0121D407A83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899A-7207-4A8C-A302-27DB795D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5D5A-7B0B-476E-B64E-C1EA3516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ADD-E080-4906-8206-E292B2286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70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1409-1579-429A-BB6D-88796550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B99E9-F66F-449C-BFD6-3BD63C841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86918-89DF-4E33-B64F-8FF349CE2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96162-3762-424A-AEE7-14EEB0FB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ADC4-F6FE-402C-B3DF-B0121D407A83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EE8A1-DEEB-4970-A6A0-9072BC7E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2D930-04F9-482B-AF77-A416C222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ADD-E080-4906-8206-E292B2286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2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F527-7897-4358-921F-A3067218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3AE78-A293-4FA1-8EAC-F4D044631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FC4DD-4768-4494-AB34-9B2804B79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5C05A-2299-4263-81CE-1C86F21B1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5DE15-26C8-4494-946F-D36905D83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A79D1-DA19-4998-AAB1-8546CDC9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ADC4-F6FE-402C-B3DF-B0121D407A83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37970-1FE3-4369-BCDC-C75674DF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614BF-4579-4899-8E8A-07FA3713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ADD-E080-4906-8206-E292B2286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38E9-B362-448A-986C-FE2355FF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4EBAF-B413-4958-80C3-13AA744F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ADC4-F6FE-402C-B3DF-B0121D407A83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B5FFA-E72A-463D-BA6D-DDE1F55E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478EA-AD16-481D-BDB7-328AE4C2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ADD-E080-4906-8206-E292B2286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35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9204D-A9E9-4578-B0E3-EBE47356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ADC4-F6FE-402C-B3DF-B0121D407A83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7AB6D-2503-4536-A725-0AC8BB42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B3C99-79F6-46DE-BCB8-B70926D7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ADD-E080-4906-8206-E292B2286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D1F8-39A8-4147-97FB-AB54E2A2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0D5A-46B0-4179-B710-AB4BB64CA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29755-7520-4C88-8F1E-192E2906A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6AB9B-67CB-485F-A083-0F01DFF9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ADC4-F6FE-402C-B3DF-B0121D407A83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31CE7-D5F6-41B1-9BC7-D839F482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48DFA-019A-4610-98FD-4A1BD45F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ADD-E080-4906-8206-E292B2286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C038-D15F-483A-BA91-FD1D92B1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2546C-6442-4168-B7EF-915AA2D16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AD23C-74D9-4B48-A64D-E584FFFD9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F55B6-40E7-4393-B390-C11F77DD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ADC4-F6FE-402C-B3DF-B0121D407A83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8214-11F8-4D81-A96E-8EB7D04C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DFB5C-99C7-4838-A491-A74034C9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C9ADD-E080-4906-8206-E292B2286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91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22B1F-4CAD-478D-9843-9678641F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24A5D-979E-4510-AD7F-21A49F117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9651E-2FFC-400D-A6E8-12FBB8BAD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ADC4-F6FE-402C-B3DF-B0121D407A83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50D2F-FB1A-4616-80B3-822130E49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AE172-DD9B-42E9-AD0E-C70D61247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9ADD-E080-4906-8206-E292B2286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67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69C-9C35-4F6C-9713-F21065264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C250-4F38-4CEE-AD82-0198831C9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F5C5B4-6271-4843-82C8-983048AB136F}"/>
                  </a:ext>
                </a:extLst>
              </p14:cNvPr>
              <p14:cNvContentPartPr/>
              <p14:nvPr/>
            </p14:nvContentPartPr>
            <p14:xfrm>
              <a:off x="1112400" y="243720"/>
              <a:ext cx="8253000" cy="328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F5C5B4-6271-4843-82C8-983048AB13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040" y="234360"/>
                <a:ext cx="8271720" cy="33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29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69C-9C35-4F6C-9713-F21065264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C250-4F38-4CEE-AD82-0198831C9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A68F1-08AE-4969-BE75-2ED13CE7C472}"/>
              </a:ext>
            </a:extLst>
          </p:cNvPr>
          <p:cNvSpPr txBox="1"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(9.00);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7736F0-279C-4A32-862D-5DE0B10A0338}"/>
                  </a:ext>
                </a:extLst>
              </p14:cNvPr>
              <p14:cNvContentPartPr/>
              <p14:nvPr/>
            </p14:nvContentPartPr>
            <p14:xfrm>
              <a:off x="1668600" y="114480"/>
              <a:ext cx="10455120" cy="6339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7736F0-279C-4A32-862D-5DE0B10A03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240" y="105120"/>
                <a:ext cx="10473840" cy="63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99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69C-9C35-4F6C-9713-F21065264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C250-4F38-4CEE-AD82-0198831C9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60ACD7-B4FF-4094-90CA-D93AE68E0439}"/>
                  </a:ext>
                </a:extLst>
              </p14:cNvPr>
              <p14:cNvContentPartPr/>
              <p14:nvPr/>
            </p14:nvContentPartPr>
            <p14:xfrm>
              <a:off x="289440" y="373320"/>
              <a:ext cx="9342720" cy="597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60ACD7-B4FF-4094-90CA-D93AE68E04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363960"/>
                <a:ext cx="9361440" cy="59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57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69C-9C35-4F6C-9713-F21065264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C250-4F38-4CEE-AD82-0198831C9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239E62-FD4E-45E3-9208-7FF56EE5C81B}"/>
                  </a:ext>
                </a:extLst>
              </p14:cNvPr>
              <p14:cNvContentPartPr/>
              <p14:nvPr/>
            </p14:nvContentPartPr>
            <p14:xfrm>
              <a:off x="15120" y="114480"/>
              <a:ext cx="1056168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239E62-FD4E-45E3-9208-7FF56EE5C8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05120"/>
                <a:ext cx="10580400" cy="67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827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69C-9C35-4F6C-9713-F21065264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C250-4F38-4CEE-AD82-0198831C9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A62C4D-4CEB-4621-ADF4-13A507E113E8}"/>
                  </a:ext>
                </a:extLst>
              </p14:cNvPr>
              <p14:cNvContentPartPr/>
              <p14:nvPr/>
            </p14:nvContentPartPr>
            <p14:xfrm>
              <a:off x="342720" y="274320"/>
              <a:ext cx="8588160" cy="159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A62C4D-4CEB-4621-ADF4-13A507E113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64960"/>
                <a:ext cx="8606880" cy="16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B93034-024F-40FE-93C8-42629A63D3F8}"/>
                  </a:ext>
                </a:extLst>
              </p14:cNvPr>
              <p14:cNvContentPartPr/>
              <p14:nvPr/>
            </p14:nvContentPartPr>
            <p14:xfrm>
              <a:off x="1813680" y="1653480"/>
              <a:ext cx="4602600" cy="154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B93034-024F-40FE-93C8-42629A63D3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4320" y="1644120"/>
                <a:ext cx="4621320" cy="15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194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69C-9C35-4F6C-9713-F21065264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C250-4F38-4CEE-AD82-0198831C9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401C4A-DA52-4E30-ACF5-45D5A7D52229}"/>
                  </a:ext>
                </a:extLst>
              </p14:cNvPr>
              <p14:cNvContentPartPr/>
              <p14:nvPr/>
            </p14:nvContentPartPr>
            <p14:xfrm>
              <a:off x="259200" y="266760"/>
              <a:ext cx="6438960" cy="329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401C4A-DA52-4E30-ACF5-45D5A7D522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57400"/>
                <a:ext cx="6457680" cy="33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8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69C-9C35-4F6C-9713-F21065264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C250-4F38-4CEE-AD82-0198831C9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5FFBF7-D91C-4897-9948-1920668065C4}"/>
                  </a:ext>
                </a:extLst>
              </p14:cNvPr>
              <p14:cNvContentPartPr/>
              <p14:nvPr/>
            </p14:nvContentPartPr>
            <p14:xfrm>
              <a:off x="7560" y="320040"/>
              <a:ext cx="9853200" cy="595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5FFBF7-D91C-4897-9948-1920668065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310680"/>
                <a:ext cx="9871920" cy="59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464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18BECF-827B-4C66-BA7E-E017CDAB364B}"/>
                  </a:ext>
                </a:extLst>
              </p14:cNvPr>
              <p14:cNvContentPartPr/>
              <p14:nvPr/>
            </p14:nvContentPartPr>
            <p14:xfrm>
              <a:off x="0" y="198000"/>
              <a:ext cx="12184560" cy="417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18BECF-827B-4C66-BA7E-E017CDAB3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8640"/>
                <a:ext cx="12203280" cy="41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79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69C-9C35-4F6C-9713-F21065264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C250-4F38-4CEE-AD82-0198831C9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FC3CC7-6384-414A-958E-6FAA805CA73B}"/>
                  </a:ext>
                </a:extLst>
              </p14:cNvPr>
              <p14:cNvContentPartPr/>
              <p14:nvPr/>
            </p14:nvContentPartPr>
            <p14:xfrm>
              <a:off x="236160" y="53280"/>
              <a:ext cx="8511840" cy="518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FC3CC7-6384-414A-958E-6FAA805CA7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43920"/>
                <a:ext cx="8530560" cy="52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19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69C-9C35-4F6C-9713-F21065264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C250-4F38-4CEE-AD82-0198831C9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FA6F21-FE7E-45C1-8B8C-BF8D96E3F0ED}"/>
                  </a:ext>
                </a:extLst>
              </p14:cNvPr>
              <p14:cNvContentPartPr/>
              <p14:nvPr/>
            </p14:nvContentPartPr>
            <p14:xfrm>
              <a:off x="0" y="0"/>
              <a:ext cx="856512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FA6F21-FE7E-45C1-8B8C-BF8D96E3F0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58384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13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69C-9C35-4F6C-9713-F21065264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C250-4F38-4CEE-AD82-0198831C9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F40B88-3EE1-45B1-9334-220D3F026B14}"/>
                  </a:ext>
                </a:extLst>
              </p14:cNvPr>
              <p14:cNvContentPartPr/>
              <p14:nvPr/>
            </p14:nvContentPartPr>
            <p14:xfrm>
              <a:off x="1493640" y="1882080"/>
              <a:ext cx="6286680" cy="126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F40B88-3EE1-45B1-9334-220D3F026B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280" y="1872720"/>
                <a:ext cx="6305400" cy="128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25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69C-9C35-4F6C-9713-F21065264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C250-4F38-4CEE-AD82-0198831C9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E3AE61-A758-482B-AD67-6526CFC5E677}"/>
                  </a:ext>
                </a:extLst>
              </p14:cNvPr>
              <p14:cNvContentPartPr/>
              <p14:nvPr/>
            </p14:nvContentPartPr>
            <p14:xfrm>
              <a:off x="251280" y="137160"/>
              <a:ext cx="7559640" cy="374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E3AE61-A758-482B-AD67-6526CFC5E6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27800"/>
                <a:ext cx="757836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55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69C-9C35-4F6C-9713-F21065264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C250-4F38-4CEE-AD82-0198831C9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780276-604B-4769-B237-3F3536A1C80B}"/>
                  </a:ext>
                </a:extLst>
              </p14:cNvPr>
              <p14:cNvContentPartPr/>
              <p14:nvPr/>
            </p14:nvContentPartPr>
            <p14:xfrm>
              <a:off x="3360240" y="0"/>
              <a:ext cx="5563080" cy="73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780276-604B-4769-B237-3F3536A1C8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0880" y="-9360"/>
                <a:ext cx="558180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104CFA-C57F-424B-A3AF-D9F4545990CE}"/>
                  </a:ext>
                </a:extLst>
              </p14:cNvPr>
              <p14:cNvContentPartPr/>
              <p14:nvPr/>
            </p14:nvContentPartPr>
            <p14:xfrm>
              <a:off x="640080" y="937440"/>
              <a:ext cx="5235120" cy="1242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104CFA-C57F-424B-A3AF-D9F4545990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720" y="928080"/>
                <a:ext cx="5253840" cy="12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565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69C-9C35-4F6C-9713-F21065264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C250-4F38-4CEE-AD82-0198831C9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949B41-087B-4ADF-BC46-5EE1B5D6F91B}"/>
                  </a:ext>
                </a:extLst>
              </p14:cNvPr>
              <p14:cNvContentPartPr/>
              <p14:nvPr/>
            </p14:nvContentPartPr>
            <p14:xfrm>
              <a:off x="114120" y="91440"/>
              <a:ext cx="9068400" cy="554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949B41-087B-4ADF-BC46-5EE1B5D6F9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82080"/>
                <a:ext cx="9087120" cy="55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73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69C-9C35-4F6C-9713-F21065264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C250-4F38-4CEE-AD82-0198831C9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3BD228-BA95-4CB3-B864-C5AD6E044B96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388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3BD228-BA95-4CB3-B864-C5AD6E044B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39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0BE340-8244-461D-A4CD-0729E7876C67}"/>
                  </a:ext>
                </a:extLst>
              </p14:cNvPr>
              <p14:cNvContentPartPr/>
              <p14:nvPr/>
            </p14:nvContentPartPr>
            <p14:xfrm>
              <a:off x="0" y="685800"/>
              <a:ext cx="7529040" cy="540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0BE340-8244-461D-A4CD-0729E7876C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676440"/>
                <a:ext cx="7547760" cy="54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85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C69C-9C35-4F6C-9713-F21065264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1C250-4F38-4CEE-AD82-0198831C9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A1C316-9325-4487-B59B-EBDF5E3C1216}"/>
                  </a:ext>
                </a:extLst>
              </p14:cNvPr>
              <p14:cNvContentPartPr/>
              <p14:nvPr/>
            </p14:nvContentPartPr>
            <p14:xfrm>
              <a:off x="0" y="182880"/>
              <a:ext cx="11666520" cy="383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A1C316-9325-4487-B59B-EBDF5E3C12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3520"/>
                <a:ext cx="11685240" cy="38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3D1030-69CC-4BF0-87F8-8A722E848E73}"/>
                  </a:ext>
                </a:extLst>
              </p14:cNvPr>
              <p14:cNvContentPartPr/>
              <p14:nvPr/>
            </p14:nvContentPartPr>
            <p14:xfrm>
              <a:off x="0" y="3017520"/>
              <a:ext cx="8069760" cy="364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3D1030-69CC-4BF0-87F8-8A722E848E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008160"/>
                <a:ext cx="8088480" cy="36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97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70</Words>
  <Application>Microsoft Office PowerPoint</Application>
  <PresentationFormat>Widescreen</PresentationFormat>
  <Paragraphs>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2021-10-16T05:06:52Z</dcterms:created>
  <dcterms:modified xsi:type="dcterms:W3CDTF">2021-10-16T07:19:43Z</dcterms:modified>
</cp:coreProperties>
</file>