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6T05:38:28.1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1672 4445 0,'0'0'0,"0"-868"16,0 508-16,0 43 0,0 63 16,0 63-16,0 43 0,0 42 15,0 22-15,0 20 0,0 22 16,0 0-16,0-1 0,0 22 0,-21 0 16,0 0-16</inkml:trace>
  <inkml:trace contextRef="#ctx0" brushRef="#br0" timeOffset="1439.83">4762 423 0,'0'-21'0,"22"-21"31,-22 63 16,0 0-47,-22 22 0,1-22 0,0 21 15,0 22-15,0-22 0,-22 21 16,22 1-16,-21-1 0,21 1 0,-22 21 16,1-22-16,21-21 0,0 22 15,-22-22-15,22 1 0,0-1 0,21-21 16,0 0-16,-21 0 0,21 1 16,21-44 15,0 1-16,-21-21-15,21 0 0,1-1 0,-1 1 16,0-22-16,0 1 0,21-1 16,-20 1-16,-1-1 0</inkml:trace>
  <inkml:trace contextRef="#ctx0" brushRef="#br0" timeOffset="1680.27">4720 466 0,'0'0'0,"21"-21"0,22-106 31,-22 127-15,-21 21-16,0 0 0,0 21 15,0 1-15,0-1 0,21 0 16,-21 1-16,0-1 0,0 21 0,0-20 16,0 20-16,0-20 15,0 20-15,0-21 0,0 22 0,0-22 16,0 1-16,0-1 0,21-21 16,-21 21-16,0-20 0,21-1 0,-21 0 15,0 0-15,0 0 0,0-42 47,0 0-47</inkml:trace>
  <inkml:trace contextRef="#ctx0" brushRef="#br0" timeOffset="1863.32">4445 1122 0,'0'0'0,"-21"0"0,-22 0 31,43-21-15,22 21-16,20-21 0,-21 21 0,21-22 16,1 22-16,-1-21 0,0 0 15,1 21-15,20-21 0,-20 21 0,-1-21 16,0 21-16,-21 0 0,22-21 16,-1 21-16,-21 0 0</inkml:trace>
  <inkml:trace contextRef="#ctx0" brushRef="#br0" timeOffset="2632.88">5440 868 0,'21'0'0,"-42"0"0,42-21 0,-21 0 16,0-1-16,0 1 0,0 0 16,0 0-16,-21 21 15,0 0-15,-1 0 0,1 0 0,0 0 16,0 0-16,-21 21 0,20 0 15,-20 0-15,21 22 0,0-22 0,0 21 16,-22-21-16,22 22 0,0-1 16,21-21-16,0 22 0,-21-22 15,21 0-15,0 0 0,0 0 16,0 0-16,0 1 0,21-22 0,0 0 16,0 0-16,0 0 0,1 0 15,-1 0-15,0-22 0,0 22 0,21-21 16,-20 0-16,-1 0 0,0 0 15,0 0-15,0-1 0,0 1 0,1 0 16,-1 0-16,-21 0 0,0 0 16,0-1-16,0 1 0,21 0 15,-21 0-15,0 0 32,0 42-17,-21 0-15,21 0 16,-21 22-16,21-22 0,0 21 0,0 0 15,0 1-15,-22 20 0,22-20 16,0 20-16,0-21 0,0 22 0,0-1 16,0 22-16,0 0 0,22-1 15,-1 1-15,-21 0 0,21-1 0,0 22 16,-21-21-16,21 21 0,0 0 16,-21-22-16,22 22 0,-1-21 0,0-1 15,-21 1-15,21 0 0,0-22 16,0 1-16,-21-1 0,0 1 0,0-22 15,0 0-15,0 1 0,0-22 16,0 21-16,-21-21 0,0 1 16,0-1-16,-21-21 0,-1 0 0,22 0 15,-21 0-15,-1 0 0,-20-21 16,21-22-16,-1 1 0,-20 0 0,20-1 16,-20-20-16,21-1 0,-22 1 15,22-22-15,-1 0 0,1 1 0,21-1 16,0-21-16,21 22 0,0-1 15,0 0-15,0 1 0,21-22 0,0 21 16,0 0-16,22 1 0,-22-22 16,21 42-16,22-20 0,-22 20 0,0 1 15,1 20-15,-1-20 0,0 21 16,1 20-16,-1-20 0,-21 21 16,21-21-16,-20 20 0,-1 1 15,-21 0-15,21 0 0,0 0 0</inkml:trace>
  <inkml:trace contextRef="#ctx0" brushRef="#br0" timeOffset="4612.16">5651 1058 0,'0'22'15,"22"-44"1,-1 1-1,0 0-15,0 21 0,21-21 16,-20 0-16,-1-22 0,0 22 0,0 0 16,0 0-16,-21 0 0,0 0 15,21-1-15,-21 1 0,0 0 16,-21 21 0,0 0-16,0 21 0,0-21 15,0 21-15,-1 22 0,1-22 16,0 0-16,0 21 0,0 1 15,0-22-15,21 21 0,-22-21 16,22 22-16,0-22 0,0 0 0,0 0 16,0 0-16,22 1 0,-1-1 15,0-21-15,21 0 0,-21 0 0,22 0 16,-22 0-16,21 0 0,-21 0 16,22-21-16,-1-1 0,-21 22 15,0-21-15,22-21 0,-22 21 0,0 0 16,0-22-16,0 22 0,-21 0 15,0-21-15,22 20 0,-22 1 0,21 0 16,-21 0-16,0 0 0,0 0 16,0-1-16,0 44 31,0-1-31,0 0 16,0 0-16,0 0 0,0 0 15,-21 22-15,21-22 0,0 0 0,-22 21 16,22-20-16,0-1 0,0 0 15,0 0-15,0 0 0,0 0 0,0 1 16,0-1 0,0-42-1,0-1 1,0 1-16,0-21 0,0 21 16,0-22-16,22 22 0,-1 0 15,-21-21-15,0 21 0,21-1 16,0 1-16,0 0 0,-21 0 0,21 21 15,1 0-15,-1 0 16,0 21-16,0 0 16,-21 0-16,0 1 0,0-1 15,21 21-15,0-21 0,-21 0 0,22 1 16,-1 20-16,0-21 0,0 0 16,0 0-16,0-21 0,22 22 0,-22-1 15,21-21-15,-21 0 16,1 0-16,20 0 0,-21 0 0,0 0 15,0 0-15,1-21 0,-1 21 16,0-22-16,0-20 0,0 21 0,-21 0 16,21-22-16,1 22 0,-1-21 15,0 0-15,0 20 0,0-20 0,0 21 16,1 0-16,-1 0 0,0-1 16,0 1-16,21 21 0,-20 0 0,-1 0 15,0 0-15,-21 21 0,21 1 16,-21-1-16,21 0 0,-21 0 15,0 0-15,0 0 0,0 1 0,0-1 16,0 0-16,0 0 16,0 0-1,21-21-15,-21-21 32,0 0-17,0 0-15,0 0 0,0-1 0,0 1 16,0 0-16,0 0 0,-21 0 15,21 0-15,0-1 0,-21 22 0,21-21 16,-21 21-16,0-21 0,0 21 16,-1 0-16,1 0 0,0 21 15,0 0-15,0 1 0,-22-1 16,22 21-16,0-21 0,0 22 16,0-22-16,0 21 0,-1-21 15,1 22-15,21-1 0,-21-21 0,21 0 16,0 22-16,0-22 0,0 0 15,0 0-15,21-21 0,0 21 0,1-21 16,-1 0-16,0 0 0,21 0 16,-21 0-16,1 0 0,-1 0 0,21 0 15,-21 0-15,0-21 0,1 0 16,-1 0-16,0-22 0,0 22 0,0-21 16,0 0-16,1-22 0,-22 22 15,21-22-15,0 1 0,0 20 0,-21-20 16,0-1-16,21 22 15,-21-21-15,0 20 0,0 1 0,0 0 16,0 20-16,0-20 0,0 21 16,0 0-16,-21 21 0,0 0 15,0 0-15,0 0 0,-1 21 16,22 21-16,0-21 16,0 22-16,0-22 0,0 21 0,0 1 15,0-1-15,0 21 0,0-20 16,0-1-16,0 22 0,0-22 0,0 0 15,0 22-15,0-22 0,22 0 16,-22 1-16,21-22 0,0 21 0,0-21 16,21 1-16,-20-1 15,20 0-15,0-21 0,1 0 0,-1 0 16,0 0-16,1 0 0,-1 0 16,21 0-16,-20 0 0,-1-21 0,0 0 15,1-1-15,-1 1 0,0 0 16,1-21-16,-22 21 0,0-22 0,0 1 15,0 0-15,1 20 0,-22-20 16,0 0-16,0-1 0,0 22 0,0 0 16,0-21-16,-22 42 0,22-21 15,-21-1-15,0 22 0,0 0 0,0 0 16,-22 0-16,22 0 16,0 0-16,-21 22 0,21-1 0,-22 21 15,22-21-15,0 22 0,0-1 16,0 0-16,-1 1 0,1-1 0,21 0 15,0 1-15,0-1 0,0-21 16,0 21-16,0-20 0,0-1 0,0 0 16,21 0-16,1-21 0,-22 21 15,42-21-15,-21 0 0,0 0 0,22 0 16,-22-21-16,21 21 0,-21-21 16,22-21-16,-22 20 0,0-20 0,21 21 15,-21-21-15,1-1 0,-22 1 16,21 0-16,-21-1 0,21 1 15,-21 21-15,0-22 0,0 22 16,0 0-16,0 0 0,0 63 31,0-21-15,0 1-16,0 20 0,0 0 16,0 1-16,0-1 0,0 0 0,0-21 15,0 22-15,0-1 0,21-21 16,0 0-16,-21 1 0,21-1 0,1 0 15,-1 0-15,21-21 0,-21 0 16,22 0-16,-1 0 0,0 0 0,1 0 16,-1-21-16,0 0 0,22 0 15,-22-1-15,0 1 0,-20 0 16,20-21-16,-21 21 0,0-1 0,-21 1 16,0 0-16</inkml:trace>
  <inkml:trace contextRef="#ctx0" brushRef="#br0" timeOffset="5288">4297 1842 0,'-148'0'15,"296"0"-15,-339 0 16,170 0-16,0 0 0,0 0 16,42 0 15,0 0-15,0 0-16,0 0 0,22 0 15,-22 0-15,42 0 0,-20 0 0,20 0 16,1 0-16,20 0 0,1-22 15,0 22-15,21 0 0,-1 0 0,22-21 16,-21 21-16,21 0 0,21-21 16,-21 0-16,22 21 0,-22-21 15,21 21-15,0-21 0,0 21 16,21-22-16,-20 22 0,20-21 0,0 21 16,1-21-16,-1 21 0,0-21 15,1 21-15,-1 0 0,0-21 0,-21 21 16,1 0-16,-1-21 0,0 21 15,-21-22-15,0 22 0,-21 0 0,0 0 16,-1-21-16,-41 21 0,21 0 0,-22 0 16,-21 0-16,1-21 0,-22 21 15,0 0-15,0 0 0,0 0 16,1 0-16,-44 0 62,1 0-62,0 0 0,0 0 0</inkml:trace>
  <inkml:trace contextRef="#ctx0" brushRef="#br0" timeOffset="5441.91">9334 1524 0,'0'21'0,"0"0"31,0 1 0,-21-22-31,0 21 16,0-21-16,0 21 0</inkml:trace>
  <inkml:trace contextRef="#ctx0" brushRef="#br0" timeOffset="6861.07">3895 4064 0,'0'0'0,"0"-21"15,0 0-15,0 0 0,0-1 16,0 1-16,0 0 16,0 0-16,21 0 0,-21 0 0,21-1 15,-21 1-15,0 0 16,0 42 31,0 0-47,0 22 0,0-1 15,0 0-15,0 1 0,0 20 16,-21-20-16,21 20 0,-21 1 16,21-22-16,0 21 0,0-20 15,0-1-15,0 0 0,0 1 0,0-22 16,0 0-16,0 21 0,0-20 15,0-1-15,0 0 0,0-42 63,0 0-47,21-1-16</inkml:trace>
  <inkml:trace contextRef="#ctx0" brushRef="#br0" timeOffset="7372.05">4318 4445 0,'0'21'0,"0"0"16,21-21 31,0 0-47,-21-21 15,21 21 1,1 0-16,-22-21 0,0 0 0,0 0 16,0 0-1,0 42 16,-22-21-31,22 21 16,-21 0-16,21 0 16,0 0-1,21-21 17,1-21-17,-22 0 1,-22 21-1,1 0 1,0 0 0,21 21 15,-21-21-31,21 21 16</inkml:trace>
  <inkml:trace contextRef="#ctx0" brushRef="#br0" timeOffset="8815.18">6286 3556 0,'0'0'0,"-63"0"16,42 0 0,42 0 15,0 0-16,21 0-15,1 0 0,-1 0 16,22 0-16,-1 0 0,22-21 0,-22 21 16,22 0-16,-22 0 0,22-21 15,-21 21-15,-1 0 0,1 0 0,-22 0 16,0 0-16,1 0 0,-1 0 16,-21 0-16,0 0 0,0 0 15,1 0-15,-44 21 31,1-21-31,0 0 16,0 0-16,0 21 0,0-21 16,-22 0-16,22 0 0</inkml:trace>
  <inkml:trace contextRef="#ctx0" brushRef="#br0" timeOffset="9116.06">6816 3577 0,'-22'0'0,"1"21"47,21 1-31,-21-1-16,21 21 0,0-21 0,0 22 16,-21-1-16,21 0 0,0 1 0,-21 20 15,21-21-15,0 22 0,0-22 16,-21 22-16,21-22 0,0 0 0,-22 1 15,22-1-15,0 0 0,0-20 16,0-1-16,0 0 0,0 0 0,0 0 16,0 0-16,22-21 31,-1 0-31,-21-21 0,0 0 16,21 0-16,0 0 0</inkml:trace>
  <inkml:trace contextRef="#ctx0" brushRef="#br0" timeOffset="9675.45">7091 3683 0,'0'0'0,"21"-21"0,-21 0 0,0 0 16,0-1-16,21 1 16,-21 42 15,0 1-31,0-1 0,0 21 0,0-21 15,0 22-15,0-22 0,0 21 0,0 0 16,0 1-16,0-1 0,0 22 16,0-22-16,0 0 0,0 1 0,-21-1 15,21 0-15,0-21 0,0 22 16,0-22-16,0 0 0,0 0 0,0 0 16,0 1-16,0-44 46,0 1-30,0 0-16,0-21 0,0 21 0,0-1 16,0-20-16,0 0 0,0-1 15,21 22-15,0-21 0,0 0 0,1 20 16,-1-20-16,0 21 0,0 0 16,0 0-16,22-1 0,-22 1 0,0 21 15,21 0-15,-21 0 0,1 0 0,-1 0 16,0 0-16,0 21 0,0-21 15,-21 22-15,21-1 0,-21 0 0,0 21 16,0-21-16,0 22 16,0-22-16,0 21 0,0-21 0,0 1 15,0 20-15,-21-21 0,21 0 16,-21 0-16,21 1 0,0-1 16,0 0-16,0-42 46,0 0-30,0-1-16</inkml:trace>
  <inkml:trace contextRef="#ctx0" brushRef="#br0" timeOffset="9932.31">7832 3874 0,'0'0'0,"21"0"0,-21-22 15,21 22-15,-21 22 16,0-1-16,0 0 16,0 0-16,0 0 0,0 0 15,0 22-15,0-22 0,0 21 0,0-21 16,0 1-16,-21 20 0,21-21 16,0 0-16,0 0 0,0 1 0,0-1 15,0 0-15,0-42 47,0 0-47,0-1 0,0 1 16</inkml:trace>
  <inkml:trace contextRef="#ctx0" brushRef="#br0" timeOffset="10271.29">7980 3535 0,'0'0'0,"-21"0"16,-1 21-16,1 0 16,21 0-16,0 1 15,0-1-15,0 0 16,21-21-16,1 0 16,-1 0-16,0 0 15,0 0-15,0 0 0,-21-21 0,21 0 16,1-1-16,-22 1 15,0 0-15,0 0 0,0 0 16,0 0-16,0-1 0,-22 22 16,1 0-16,0 0 15,0 0-15,0 22 0,0-1 16,-1 0-16,22 0 16,-21 0-16,21 0 0,0 1 0,0-1 15,0 0-15,0 0 16,0 0-16</inkml:trace>
  <inkml:trace contextRef="#ctx0" brushRef="#br0" timeOffset="10724.04">8382 3810 0,'0'-21'31,"0"0"-15,-21 21 0,0 0-16,-1 0 15,1 21 1,21 0-16,-21-21 0,21 21 0,-21-21 16,21 21-16,0 1 0,0-1 15,0 0-15,0 0 16,21 0-16,0-21 0,-21 21 15,21-21-15,1 22 0,-1-1 16,0 0-16,0 0 16,0 0-16,-21 0 15,21 1-15,-21-1 16,0 0-16,0 0 0,-21 0 16,0 0-16,0-21 15,0 22-15,-22-22 0,22 0 0,0 0 16,0 0-16,-21 0 0,20 0 15,1 0-15,0 0 0,21-22 16,-21 1 0,21 0-1,0 0-15</inkml:trace>
  <inkml:trace contextRef="#ctx0" brushRef="#br0" timeOffset="11767.28">9440 3408 0,'0'0'15,"0"-21"-15,0 0 0,0-1 0,0 1 16,0 0 0,0 0-1,0 42 17,0 0-32,0 22 15,0-22-15,0 21 0,0 0 0,0 22 16,0-22-16,0 1 0,0 20 15,0-21-15,0 1 0,0 20 0,0-20 16,0-1-16,0 21 0,0-20 16,-21-1-16,21 0 0,0-20 0,0 20 15,0-21-15,0 0 0,0 0 0,0 1 16,0-1-16,0-42 47,0-1-47,0 1 0,-21 0 0,21 0 15,0-21-15,0-1 0,0 22 16,0-21-16,0-1 0,0 22 16,21 0-16,0-21 0,-21 21 0,21-1 15,1 1-15,-22 0 0,21 0 16,0 0-16,21 21 0,-21-21 0,1 21 16,20 0-16,-21 0 0,0 0 15,22 0-15,-22 0 0,0 21 0,0-21 16,-21 21-16,0 0 0,0 0 0,0 0 15,0 1-15,-21-1 0,-21 0 16,20 0-16,1 0 0,-21 0 0,0-21 16,20 22-16,1-22 15,0 0-15,0 0 0,0 0 0,0 0 16,-1 0-16,22-22 16,0 1-1,0 42 1,22 1-1,-1-1-15,-21 0 0,21 0 0,0 0 16,0 0-16,0 1 0,1-1 16,-1 0-16,0-21 0,0 21 0,0 0 15,0-21-15,1 0 0,-1 21 16,0-21-16,0 0 0,0 0 16,0 0-16,1 0 0,-1 0 15,0 0-15,0 0 0,-21-21 16,21 0-16,0 21 0</inkml:trace>
  <inkml:trace contextRef="#ctx0" brushRef="#br0" timeOffset="12132.07">10245 3979 0,'21'-21'62,"0"21"-62,0 0 0,21-21 0,-20 0 16,-1 21-16,0-21 0,21 21 16,-21-21-16,1-1 0,-22 1 15,21 0-15,-21 0 16,-21 21-16,-1 0 16,1 0-16,-21 0 0,21 0 15,0 21-15,-22 0 0,22 0 16,-21 1-16,21-1 0,-1 21 0,1 0 15,0-20-15,0 20 0,21-21 16,0 21-16,0-20 0,0-1 0,0 0 16,0 0-16,0 0 0,21 0 15,0-21-15,0 0 0,1 22 16,-1-22-16,21 0 0,-21 0 0,0 0 16,22 0-16,-22-22 0,0 22 15,21-21-15,-20 0 0,20 0 0</inkml:trace>
  <inkml:trace contextRef="#ctx0" brushRef="#br0" timeOffset="12799.72">10858 3831 0,'0'0'0,"0"-21"15,0 0-15,0 0 0,-21 42 32,21 0-17,-21-21-15,21 21 0,-21 0 0,21 1 16,0 20-16,-21-21 0,21 0 15,0 0-15,0 22 0,0-22 0,0 0 16,0 0-16,0 0 0,0 1 16,21-1-16,21 0 0,-21-21 15,1 0-15,20 0 0,0 0 0,1 0 16,-22 0-16,21-21 0,0 0 16,-20-1-16,-1 1 0,21 0 0,-21 0 15,0 0-15,-21-22 0,22 22 16,-22 0-16,21 0 0,-21 0 0,21 0 15,-21-1-15,0 1 16,0 0 0,0 42-1,0 0 1,0 1-16,0-1 0,0 0 16,0 0-16,0 21 0,0 1 0,0-1 15,0 0-15,-21 1 0,21 20 16,0 1-16,0-22 0,0 22 0,0-1 15,0 1-15,0-1 0,0 22 16,0-1-16,0 1 0,0 0 0,0-1 16,0 1-16,0 0 0,0-1 0,21 1 15,0-21-15,-21 20 16,21-20-16,0 20 0,1-20 0,-22-22 16,0 22-16,21-22 0,-21 0 0,0-20 15,0 20-15,0-21 0,-21-21 16,-1 21-16,1-21 0,0 0 0,-21 0 15,-1 0-15,1 0 0,-21-21 0,-1 0 16,22 0-16,-22-22 0,1 1 16,-1 0-16,22-1 0,-22-20 0,22 21 15,21-22-15,-21 1 0,20 20 16,1-20-16,0-1 0,21 1 0,0-1 16,0 1-16,0-1 0,0 22 15,0-22-15,42 1 0,-20-1 16,20 1-16,0 21 0,1-22 0,20 1 15,1-1-15,-1 1 0,1-1 0,-1 1 16,1-1-16</inkml:trace>
  <inkml:trace contextRef="#ctx0" brushRef="#br0" timeOffset="13411.47">11620 3704 0,'0'0'0,"-21"0"32,0 0-17,0 21 1,21 22-16,0-22 0,0 0 0,0 0 16,0 22-16,0-1 0,0-21 0,0 21 15,0-20-15,0 20 0,0 0 16,0-21-16,0 1 0,0-1 0,0 0 15,0 0-15,21-21 0,0 0 32,0 0-32,1-21 15,-1 0-15,0 0 0,0-22 16,0 22-16,0 0 0,1-21 0,-1 20 16,0 1-16,-21 0 0,21 0 15,0 21-15,-21-21 0,21 21 16,1 0-16,-22 21 15,0 0 1,0 0-16,21-21 0,-21 21 0,0 1 16,21-1-16,-21 0 0,0 0 15,0 0-15,21 0 0,0-21 0,0 22 16,1-1-16,-1-21 16,0 0-16,0 0 0,0 0 15,22 0-15,-22 0 0,0 0 0,0-21 16,21-1-16,-20 1 0,-1 0 15,-21 0-15,21-21 0,-21 20 0,21-20 16,-21 21-16,0 0 0,0-22 16,0 22-16,0-21 0,-21 21 0,0 0 15,0-1-15,-1 1 16,1 21-16,0 0 0,0 0 16,0 0-1,21 21-15,0 1 0,0-1 16,0 0-16,21-21 15,0 0-15,-21 21 0</inkml:trace>
  <inkml:trace contextRef="#ctx0" brushRef="#br0" timeOffset="13867.76">12700 3747 0,'0'0'0,"-21"-22"15,0 22 1,-1 0 0,1 0-16,0 22 15,0-1-15,0 0 0,21 0 16,-21 0-16,-1 22 0,22-22 0,0 21 16,-21-21-16,21 22 0,0-22 15,0 21-15,0-21 0,0 22 0,0-22 16,0 0-16,0 0 0,21 0 0,1-21 15,-1 0-15,0 21 0,0-21 16,0 0-16,0 0 0,22 0 0,-22-21 16,0 0-16,0 21 0,0-21 15,1 0-15,-1-22 0,0 22 0,0-21 16,-21 21-16,0-22 16,0 1-16,0 21 0,0-21 0,0 20 15,0-20-15,-21 21 0,0 0 0,0 0 16,-22 21-16,22-22 0,0 22 15,0 0-15,0 0 0,-1 0 0,-20 0 16,21 0-16,0 22 16,0-22-16,21 21 0,-22 0 0,22 0 15,0 0-15,0 0 16,0 1-16,22-22 16,-1 21-16,21-21 0,-21 0 0</inkml:trace>
  <inkml:trace contextRef="#ctx0" brushRef="#br0" timeOffset="14303.11">13187 3725 0,'0'0'16,"21"-21"-16,-21 0 16,21 21-1,0 0 1,0 0-16,1 0 0,-1 0 15,0 0-15,0 21 0,0 0 0,0 1 16,-21-1-16,22 0 16,-1 0-16,0 21 0,-21-20 0,21-1 15,-21 21-15,0 0 0,0-20 0,0 20 16,0-21-16,-21 0 0,0 0 16,0 1-16,21-1 0,-22 0 0,22 0 15,-21-21-15,0 0 16,21-21-1,0 0-15,0 0 0,0-1 16,21 1-16,0-21 0,1 21 0,-1-22 16,0 22-16,0-21 0,-21 0 0,21 20 15,0-20-15,1 21 16,-1 0-16,0-22 0,0 22 0,0 0 0,0 0 16,1 21-16,-22-21 15,21 21-15,-21 21 31,0 0-31,0 0 16,0 0-16</inkml:trace>
  <inkml:trace contextRef="#ctx0" brushRef="#br0" timeOffset="14931.99">14563 3874 0,'0'0'0,"21"-22"0,-21-41 31,0 42-31,0 0 0,0-1 16,-21 22-16,-1-21 0,1 0 16,0 21-16,-21 0 0,21 0 0,-1 0 15,1 0-15,-21 0 0,21 0 16,-22 21-16,1-21 0,21 21 0,-21 1 15,-1-1-15,22 0 0,-21 21 0,21-21 16,-22 1-16,22 20 16,0 0-16,21-21 0,0 22 0,0-22 0,0 21 15,0-21-15,0 22 16,0-22-16,42 0 0,-21 0 0,1-21 16,20 21-16,-21-21 0,21 0 15,-20 0-15,20 0 0,0 0 0,-21 0 16,1-21-16,20 0 0,-21 0 0,0-21 15,22 20-15,-22-20 0,0-21 16,0 20-16,0 1 0,0-22 0,1 22 16,-1-21-16,-21-1 0,21 1 15,0-1-15,-21 1 0,0-1 0,0 1 16,21-1-16,-21 22 0,0-1 16,21 1-16,-21 21 0,0 0 15,0 0-15,0-1 0,0 1 0,0 42 31,0 1-31,0-1 0,-21 21 0,0 0 16,21 22-16,-21-1 0,21-20 16,0 20-16,0 1 0,0-1 0,0 1 15,0-1-15,0-20 0,0-1 0,0 21 16,0-20-16,0-1 0,0-21 16,0 22-16,0-22 0,0 0 0,0 0 15,21 0-15,0 0 0,-21 1 16,21-22-16,1 0 0,-1 0 15,0 0-15,0 0 16,0-22-16,0 1 0,1 21 16</inkml:trace>
  <inkml:trace contextRef="#ctx0" brushRef="#br0" timeOffset="15091.9">14944 4106 0,'21'0'16,"-21"22"15,0-1 0,-21-21-31,-1 0 16,1 0-16</inkml:trace>
  <inkml:trace contextRef="#ctx0" brushRef="#br0" timeOffset="21628.27">4085 6075 0,'-21'0'0,"0"0"31,21-21-15,-21 21-16,21-21 15,0-1-15,-22 22 16,22-21-16,0 0 0,0 0 15,0 0-15,0 0 16,0-1-16,0 1 16,22 21-16,-22-21 0,21 21 0,0-21 15,0 21 1,0 0 0,0 21-16,1-21 0,-22 21 15,0 22-15,21-22 0,0 0 16,-21 21-16,21 1 0,-21-1 0,0 0 15,0 1-15,0-1 0,0 21 16,0-20-16,-21 20 0,0-20 0,0-1 16,-1 21-16,1-20 0,-21-1 15,21 0-15,0-20 0,-22 20 0,22-21 16,0 0-16,-21 0 0,-1 1 16,22-22-16,-21 0 0,-1 0 0,22 0 15,-21 0-15,21 0 0,0 0 16,-22-22-16,22 1 0,0-21 15,0 21-15,0-22 0,-1 1 16,1 0-16,21-1 0,0 1 0,-21 0 16,21 21-16,0-22 0,0 22 15,0 0-15,0 0 0,0 0 0,0-1 16,21 22-16,0 0 0,1 0 16,-1 0-16,21 0 0,-21 0 15,0 22-15,22-1 0,-22 21 16,21-21-16,1 22 0,-22-22 0,0 21 15,21 0-15,-21-20 0,1 20 16,-1-21-16,0 0 0,0 0 0,0 1 16,0-1-16,1 0 0,-22 0 15,0 0-15,21-21 0,0 21 16,0-21 0,0 0-1</inkml:trace>
  <inkml:trace contextRef="#ctx0" brushRef="#br0" timeOffset="21956.08">4530 6477 0,'0'0'0,"21"0"0,0 0 31,-21 21-31,21 0 16,0 1-1,0-22-15,1 0 16,-1 0-16,0 0 16,-21-22-16,21 1 0,-21 0 15,0 0-15,0 0 16,0 0-16,-21 21 0,21-22 16,-21 22-16,0 0 0,-1 0 15,1 0-15,0 0 0,0 0 16,21 22-16,0-1 0,-21 0 15,21 0-15,0 0 16,0 0 0,21-21-1,0 0-15</inkml:trace>
  <inkml:trace contextRef="#ctx0" brushRef="#br0" timeOffset="26724.61">6625 5609 0,'0'-63'32,"0"42"-32,0-1 15,0 1-15,0 0 16,-21 21 15,21 21-15,0 22-16,-21-1 0,21 0 15,-21 1-15,-1-1 0,22 21 0,-21-20 16,21 20-16,-21-20 0,0 20 16,0-21-16,0 1 0,-1 20 0,22-20 15,-21-1-15,0 0 0,0-21 16,0 22-16,0-1 0,-1 0 0,22-20 16,-21-1-16,21 0 0,-21 0 0,21 0 15,-21-21-15,0 0 16,21-21-1,0 0-15,0-21 0,0 20 16,-21 1-16,21-21 0,0 0 0,0-1 16,0 22-16,0-21 0,0-1 15,0 1-15,0 0 0,21 21 0,-21-22 16,21 22-16,-21 0 0,0 0 0,21 21 16,0 0-1,-21 21-15,21-21 0,-21 42 0,22-21 16,-1 1-16,-21 20 0,0-21 15,21 21-15,0-20 0,0 20 0,-21-21 16,21 21-16,1-20 16,-1-1-16,0 0 0,0 0 0,0 0 15,22-21-15,-22 0 0,21 0 16,0 0-16,-20 0 0,20 0 0,0-21 16,1 0-16,-1 0 0,-21 21 15,21-43-15,1 22 0,-22 0 0,21 0 16,-21-21-16,1 20 0,-1-20 0,0 21 15,0 0-15,-21-22 0,0 22 16,0 0-16,0 42 31,0 0-31,0 1 16,0-1-16,0 0 0,0 21 16,0-21-16,-21 22 0,21-22 15,0 21-15,0-21 0,0 22 0,0-22 16,0 0-16,0 0 0,0 0 15,21 1-15,0-1 0,0-21 0,22 0 16,-22 0-16,0 0 16,0 0-16,0 0 0,22-21 0,-22-1 15,0 1-15,0 0 0,0 0 16,1 0-16,-1-22 0,-21 22 0,0 0 16,0-21-16,0 21 15,-21-1-15,-1 1 0,1 0 0,0 0 0,0 0 16,-21 0-16,20 21 0,-20 0 15,21 0-15,-21 0 0,20 0 16,1 0-16,0 0 0,0 0 0,42 0 31,0 0-31,0 0 16,22 0-16,-22 0 0,21 0 16,1 0-16,-22 0 0,42-22 0,-20 22 15,-1-21-15,0 0 0,22 21 16,-22-21-16,0 0 0,1 21 0,-1-21 15,-21 21-15,0 0 0,1-22 16,-1 1-16,0 21 0,0 0 16,-21 21-1,0 1 1,0-1-16,0 0 0,-21 0 0,0 0 16,0 22-16,21-22 0,-22 0 15,22 21-15,-21-21 0,21 22 0,-21-22 16,21 0-16,0 0 0,0 0 15,0 1-15,0-1 0,0 0 0,21 0 16,0-21-16,1 0 0,-1 0 16,21 0-16,-21 0 0,0 0 0,22-21 15,-22 21-15,0-21 0,21 0 16,-20-1-16,-1 1 0,0 0 0,0 0 16,-21 0-16,0 0 0,0-22 15,0 22-15,0 0 0,-21-21 16,0 20-16,-22 1 0,22 0 0,-21 0 15,0 0-15,-1 0 0,22 21 0,-21 0 16,-1 0-16,22 0 0,0 0 16,0 0-16,21 21 15,21-21 1,0 0-16,0 0 0,22 0 0,-22 21 16,21-21-16,1 0 0,-1 0 15,0 0-15,1 0 0,-1-21 0,0 21 16,-21-21-16,22 21 0,-22-22 15,0 22-15,21-21 0,-20 0 16,-1 0-16,-21 0 0,0 0 16,0-1-1,0 44 17,0-1-32,0 0 0,-21 0 15,21 0-15,0 22 0,0-1 16,-22 0-16,22 1 0,-21-1 0,21 21 15,0-20-15,0 20 0,0 1 16,0 20-16,0-20 0,0 21 0,0-1 16,0-20-16,0 20 0,0-20 15,0 21-15,0-22 0,0 22 0,0-1 16,0-20-16,0 21 0,-21-1 16,21-20-16,-21-1 0,21 1 0,-21-22 15,21 0-15,0 1 0,0-1 0,0-21 16,0 0-16,0 1 0,0-44 31,0 1-31,0 0 0,0 0 0,0-21 16,0-1-16,21 1 0,0 0 15,-21-22-15,21 1 0,-21-1 0,0-21 16,0 22-16,21-22 0</inkml:trace>
  <inkml:trace contextRef="#ctx0" brushRef="#br0" timeOffset="27035.74">8318 6435 0,'0'0'0,"0"-64"0,-21-147 31,0 168-31,21 22 0,0-21 16,0 21-16,0-1 0,21-20 15,0 21-15,-21 0 0,43 0 0,-22-1 16,0 1-16,21 0 0,-20 21 0,20 0 16,0 0-16,-21 0 0,22 0 15,-22 0-15,21 21 0,-21 0 16,-21 1-16,0-1 0,0 0 15,0 21-15,0-21 0,0 1 0,-21-1 16,-21 21-16,21-21 0,0 0 16,-22 1-16,22-1 0,-21 0 0,21-21 15,-1 21-15,1-21 0,0 0 0,0 21 16,0-21-16,42 0 62,0-21-62,0 21 0</inkml:trace>
  <inkml:trace contextRef="#ctx0" brushRef="#br0" timeOffset="27509.32">9356 5927 0,'0'0'15,"21"0"-15,-21-21 0,21-1 0,-21 1 0,0 0 16,0 0-16,0 0 16,0 0-16,-21 21 15,0 0-15,-1 0 16,1 0-16,-21 0 0,21 21 16,-22 0-16,1 0 0,21 0 0,-21 0 15,20 1-15,1-1 0,0 0 16,0 0-16,21 0 0,0 0 15,0 1-15,21-22 16,0 0-16,0 21 0,1-21 16,-1 0-16,0 0 0,21 21 0,-21-21 15,1 0-15,20 21 0,-21-21 16,0 21-16,0-21 0,1 21 0,-1-21 16,-21 22-16,21-1 0,-21 0 15,0 0 1,-21 0-16,0-21 15,-1 0-15,1 0 0,-21 21 0,0-21 16,-1 0-16,1 0 0,0 0 16,-1 0-16,1 0 0,0 0 0,20 0 15,-20 0-15,21 0 0,0 0 16,0-21-16,-1 21 0</inkml:trace>
  <inkml:trace contextRef="#ctx0" brushRef="#br0" timeOffset="28712.35">3492 8001 0,'-21'0'15,"21"-21"1,0 0-16,21 0 0,1-1 15,-1 22-15,0-21 0,0 0 16,0 21-16,0-21 0,22 21 0,-22 0 16,0-21-16,0 21 0,22 0 0,-22 0 15,0 0-15,0 0 0,0 21 16,-21 0-16,0 0 0,0 0 0,0 22 16,0-1-16,0 0 0,-21 1 15,0-1-15,0 0 0,-22 1 0,1-1 16,0 0-16,21-20 15,-22-1-15,22 0 0,0 0 0,0 0 16,0-21-16,-1 0 16,22-21-1,0 0-15,0 0 16,0 0-16,0-1 0,22 22 16,-1-21-16,0 21 0,0 0 15,21-21-15,-20 21 0,20 0 0,-21 0 16,21 0-16,-20 21 0,20-21 15,-21 21-15,21 1 0,-20-1 0,-1 0 16,0 0-16,0 21 0,-21-20 0,21 20 16,-21-21-16,0 0 15,0 22-15,-21-22 0,0 0 0,-21 21 16,-1-21-16,1 1 0,0-1 16,-1 0-16,-20 0 0,-1 0 0,22-21 15,-22 0-15,1 0 0,21 0 16,-1 0-16,-20-21 0,20 0 0,1 21 15,21-21-15,-21 0 0,20 21 16,1-22-16,0 22 0,21-21 16,0 0-16,21 21 15,0 0-15</inkml:trace>
  <inkml:trace contextRef="#ctx0" brushRef="#br0" timeOffset="28919.85">4276 8530 0,'0'0'0,"21"0"0,0-21 32,0 21-1,0 0-16,0 0-15,1 0 16</inkml:trace>
  <inkml:trace contextRef="#ctx0" brushRef="#br0" timeOffset="32451.84">6032 7705 0,'0'0'0,"22"-85"31,-22 64-31,0 0 16,0 0-16,-22 21 0,22-22 0,-21 22 16,0 0-16,0 0 15,0 0-15,0 0 0,-1 0 16,-20 22-16,21-1 0,0 0 16,-22 21-16,1-21 0,21 22 0,-21-1 15,20 22-15,1-22 0,0 21 16,-21 1-16,42-1 0,-21 1 15,21 21-15,0-43 0,0 21 0,0 1 16,0-22-16,0 1 0,0-1 16,21 0-16,0 1 0,21-22 0,1 0 15,-22 21-15,21-42 0,22 21 16,-22-21-16,0 0 0,1 0 0,20 0 16,-21 0-16,1 0 0,-1-21 0,0 0 15,1 0-15,-1 0 0,-21 0 16,22-22-16,-1 22 0,-21-21 0,0-1 15,22 1-15,-22 0 0,0-1 16,-21 1-16,0 21 0,0-21 16,0 20-16,0-20 0,0 21 0,0 0 15,-21 42 1,21 0-16,-21 0 16,-1 0-16,22 1 0,-21 20 15,21-21-15,-21 21 0,21 1 0,-21-1 16,21-21-16,0 22 0,0-22 0,0 21 15,0-21-15,0 0 0,0 1 16,21-1-16,0 0 0,0 0 0,1-21 16,20 0-16,-21 0 0,21 0 15,1 0-15,-22 0 0,21 0 0,1 0 16,-1-21-16,-21 0 0,21 0 16,-20-1-16,20 1 0,-21-21 15,0 21-15,0-22 0,-21 1 0,0 21 16,0-21-16,0-1 0,0 1 15,-21 0-15,0-1 0,0 22 0,0 0 16,-22-21-16,22 20 0,0 22 0,-21-21 16,21 21-16,-22 0 0,1 0 15,21 21-15,-22-21 0,22 22 0,0 20 16,-21-21-16,21 21 0,-1 1 16,22-22-16,0 21 0,0 1 0,0-1 15,0 0-15,0-21 0,0 22 16,0-22-16,43 0 0,-22 0 15,21 0-15,1 1 0,-1-22 0,0 0 16,1 0-16,-1 0 0,21 0 16,-20 0-16,20 0 0,-20-22 0,-1 1 15,0 0-15,1 0 0,-1 0 16,0-22-16,-21 22 0,1-21 0,-1 21 16,0-22-16,0 22 0,-21-21 0,0 21 15,21 0-15,-21-1 0,0 1 16,0 42-1,0 1 1,-21-1-16,21 21 0,-21-21 16,21 0-16,-21 1 0,21 20 15,0-21-15,-21 0 0,21 22 16,-22-22-16,22 0 0,0 0 16,0 0-16,22-42 31,-1 0-16,-21 0-15,0 0 0,21-1 16,-21 1-16,21 0 0,-21 0 0,0-21 16,21 20-16,-21 1 0,21 21 0,-21-21 15,0 0-15,22 21 16,-1 0 0,-21 21-16,0 0 15,21-21-15,-21 21 0,0 1 16,0-1-16,21 0 0,0 0 0,-21 0 15,21 0-15,1 1 0,-1-1 16,21 0-16,-21 0 0,22-21 0,-1 21 16,0-21-16,1 0 0,-1 21 0,21-21 15,-20 0-15,-1 0 0,22 0 16,-22 0-16,0-21 0,1 0 0,-1 21 16,0-21-16,1 0 0,-22 0 15,0-22-15,0 22 0,0-21 0,-21 21 16,21-22-16,-21 1 0,0 21 0,0-22 15,0 22-15,-21-21 16,0 21-16,0 0 0,0 21 0,0-22 16,-1 22-16,-20 0 0,0 0 15,21 0-15,-22 22 0,1-22 0,21 21 16,-22 0-16,22 21 0,-21-21 0,21 1 16,0 20-16,21 0 0,0-21 15,0 22-15,0-22 0,0 21 0,0-21 16,21 1-16,0-1 0,0 0 15,0 0-15,0-21 0,22 0 0,-22 21 16,21-21-16,1 0 0,-22 0 16,21 0-16,0-21 0,-20 21 15,-1-21-15,21 0 0,-21 0 0,0-1 16,1-20-16,-1 21 0,-21-21 0,21-22 16,-21 22-16,21-22 0,-21 1 15,0 20-15,0-20 0,0-1 0,0 22 16,0 0-16,0-1 0,0 22 15,0-21-15,0 21 0,0 0 0,0-1 16,0 44 0,0-1-1,0 0-15,0 21 0,0-21 0,0 43 16,0-22-16,0 1 0,0 20 16,0-21-16,0 22 0,0-1 15,0-20-15,0-1 0,0 0 0,0 1 16,0-22-16,21 21 0,0-21 15,-21 1-15,22-1 0,-1 0 0,0-21 16,0 0-16,0 0 0,0 0 0,1 0 16,20 0-16,-21-21 0,0 0 15,22 21-15,-22-22 0,0-20 0,21 21 16,-21 0-16,1 0 0,-1-22 16,-21 22-16,21 0 0,-21-21 0,0 20 15,0 1-15,0 0 0,0 0 16,0 42 15,0 0-31,0 0 16,0 1-16,-21-1 0,21 21 0,0-21 15,-21 22-15,21-22 0,0 0 0,0 0 16,0 21-16,0-20 0,0-1 16,21-21-16,0 21 0,0 0 0,0-21 15,0 0-15,22 0 16,-22 0-16,0 0 0,0 0 0,0 0 15,1 0-15,20-21 0,-21 0 16,0 0-16,0-22 0,1 22 0,-1-21 16,21-22-16,-21 22 0,0-22 15,-21 1-15,22-1 0,-1 22 0,0-21 16,0 20-16,-21-20 0,0 20 16,0 22-16,0-21 0,0 21 0,0 0 15,0-1-15,0 1 0,-21 42 31,0 22-31,21-22 16,-21 21-16,21 1 0,0-1 16,0 0-16,0 22 0,0-1 0,0-20 15,0 20-15,0-21 0,0 22 0,0-22 16,0 1-16,21-1 0,-21 0 16,21-21-16,0 1 0,0 20 15,0-42-15,1 21 0,-1 0 0,0-21 16,0 0-16,21 0 0,-20 0 15,-1 0-15,21 0 0,-21-21 0,22 0 16,-22 0-16,21 0 0,-21-22 16,22 22-16,-22-21 0,0-1 0,21 1 15,-21 21-15,1-21 0,-1-1 16,-21 22-16,21 0 0,-21 0 0,21 0 16,-21 42 15,0 0-31,0 21 0,0-21 15,-21 1-15,21 20 0,0-21 16,0 0-16,0 22 0,0-22 16,0 0-16,0 0 0,0 0 0,0 0 15,0 1-15,21-1 0,0-21 16,0 21-16,1-21 0,-1 0 16,0 0-16,0 0 0,0 0 0,22-21 15,-22 0-15,0 21 0,0-22 0,0 1 16,0 0-16,1-21 0,-1 21 15,0-22-15,0 22 0,-21 0 16,21-21-16,0 20 0,-21 1 0,0 0 16,22 21-16,-1 0 15,-21 21 1,0 0 0,0 1-16,0-1 0,0 0 0,0 0 15,0 21-15,0-20 0,0-1 0,0 0 16,0 0-16,0 0 0,0 0 15,0 1-15,0-1 0,0 0 0,21 0 16,0-21-16,0 0 16,22 0-16,-22 0 0,0 0 15,21 0-15,1 0 0,-1 0 0,-21-21 16,21 0-16,1 0 0,-22-1 0,21 1 16,-21 0-16,1 0 15,-1-21-15,-21-1 0,0 1 0,0 0 16,0-1-16,0 1 0,0 0 0,0 20 15,-21-20-15,-1 21 0,1 0 16,-21 0-16,21-1 0,-22 22 0,1 0 16,21 0-16,-21 0 0,20 22 15,-20-1-15,21 0 0,-21 0 0,20 0 16,1 22-16,0-1 0,21-21 0,0 21 16,0 1-16,0-22 0,0 21 15,0 1-15,0-22 0,21 0 0,0 0 16,1 0-16,20 0 0,-21 1 15,21-22-15,1 0 0,-1 0 16,0 0-16,1 0 0,20 0 0,-20 0 16,20 0-16,-21 0 0,22-22 0,-22 1 15,1 0-15,-1 0 0,-21 0 16,21-22-16,-20 22 0,20-21 0,-21 0 16,0 20-16,0 1 0,-21-21 0,22 21 15,-22 0-15,0 42 31,0 0-15,-22 0-16,22 0 0,-21 0 0,21 22 16,-21-22-16,21 0 0,0 0 15,0 22-15,0-22 0,0 0 16,0 0-16,-21 0 0,21 0 0,0 1 16,0-1-16,0 0 15,21-42 16,-21 0-31,21-1 0,-21 1 0,21 0 16,1 0-16,-22-21 0,21-1 16,0 1-16,0 0 0,0-1 0,0 1 15,1 0-15,41-43 16,-42 64-16,22 0 0,-22-1 16,0 1-16,0 0 0,0 21 0,0 0 15,-21 21-15,22 0 0,-22 1 16,0 20-16,0-21 0,0 21 15,0 1-15,0-1 0,0-21 0,0 22 16,0-1-16,0-21 0,21 21 0,0-20 16,0 20-16,0-21 0,-21 0 15,43-21-15,-22 21 0,0-21 0,0 0 16,21 0-16,-20 0 0,20 0 0,0 0 16,-21 0-16,22-21 15,-1 0-15,-21 0 0,22 0 0,-1-22 16,0-20-16,-21 21 0,1-1 15,-1-20-15,0 20 0,0 1 16,-21 0-16,0 21 0,0-22 0,0 22 16,0 0-16,-21-21 0,-21 20 15,-1 1-15</inkml:trace>
  <inkml:trace contextRef="#ctx0" brushRef="#br0" timeOffset="32671.33">10985 7599 0,'0'0'16,"-42"0"-16,0 0 0,21 0 0,-1 0 0,1 0 16,0 0-16,21 21 31,-21-21-16,0 0-15,0 0 0,-1 0 16</inkml:trace>
  <inkml:trace contextRef="#ctx0" brushRef="#br0" timeOffset="32903.19">9377 7938 0,'0'0'0,"-21"0"0,42 0 31,0 0-31,0-22 0,0 22 16,0 0-16,22-21 0,-1 21 0,-21 0 16,22-21-16,-1 21 0,0 0 15,1 0-15,-22 0 0,0-21 0,21 21 16,-42-21-16</inkml:trace>
  <inkml:trace contextRef="#ctx0" brushRef="#br0" timeOffset="33084.08">8848 7811 0,'-22'21'31,"44"-21"1,-1 0-17,0 0-15,0 0 0</inkml:trace>
  <inkml:trace contextRef="#ctx0" brushRef="#br0" timeOffset="34276.19">13674 7811 0,'21'0'32,"-21"-22"-17,21 22-15,0-21 0,0 21 0,0-21 16,1 0-16,-1 0 0,0 0 15,0-1-15,-21 1 0,21 0 0,-21 0 16,0 0-16,0-22 0,0 22 16,0 0-16,-21 21 0,0-21 15,-21 21-15,20 0 0,-20 0 0,0 0 16,-1 21-16,1-21 0,0 21 16,-1 0-16,1 1 0,0-1 0,21 21 15,-1-21-15,1 0 0,21 1 16,0-1-16,0 0 0,21 0 0,1 0 15,-1-21-15,21 21 0,-21 1 0,22-1 16,-1 0-16,0 0 0,-21 0 16,22 0-16,-1 1 0,0-1 0,1 21 15,-1-21-15,-21 0 0,22 22 16,-22-22-16,-21 0 0,0 21 0,0-20 16,0-1-16,-21 21 0,-1-21 15,1 0-15,-21 1 0,0-1 16,-1 0-16,1 0 0,-22-21 0,22 0 15,0 21-15,-22-21 0,22 0 0,0 0 16,-1-21-16,22 21 0,-21-21 16,-1 0-16,22 0 0,0-1 0,0-20 15,0 0-15,0 21 0,21-22 16,0 1-16,0 0 0,0-1 0,0 1 16,0 0-16,0 20 0,0 1 0,0 0 15,21 21-15,0 0 16,0 0-16,0 21 15,0 0-15,-21 1 0,22 20 16,-22-21-16,21 21 0,0-20 16,0 20-16,-21 0 0,21-21 0,0 22 15,1-22-15,-1 21 0,0-21 16,0 1-16,0-1 0,22-21 0,-22 21 16,21-21-16,-21 0 0,22 0 0,-22 0 15,21 0-15,0 0 0,1 0 16,-1-21-16,0 0 0,1-1 0,-1-20 15,0 21-15,1-21 0,-1-1 16,0 1-16,-20 0 0,-1-22 0,21 22 16,-21-22-16,0 22 0,-21-22 15,22 22-15,-22-21 0,21 20 16,-21 1-16,21 0 0,-21 20 0,0 1 16,0 0-16,0 0 0,0 42 15,-21 21 1,0-20-16,-1 20 0,22 0 0,-21 1 15,0-1-15,21 0 0,-21 22 16,21-22-16,0 22 0,-21-22 0,21 0 16,0 22-16,0-22 0,0 0 0,0-20 15,0 20-15,0-21 0,0 0 16,0 0-16,21 1 0,0-1 0,0-21 16,0 0-16,1 0 15,-1 0-15,0 0 0,0 0 0,0-21 16,0-1-16,1 1 0,-22 0 0,21 0 15</inkml:trace>
  <inkml:trace contextRef="#ctx0" brushRef="#br0" timeOffset="34460.08">14160 7959 0,'0'0'16,"-21"0"-16,0 0 0,0 0 0,0 0 15,21-21-15,21 21 16,0 0-1,0 0-15,0 0 0,1 0 16,20 0-16,0 0 0,1-22 0,-1 22 16,-21 0-16,21 0 0,1 0 15,-22-21-15,0 21 0,21 0 0</inkml:trace>
  <inkml:trace contextRef="#ctx0" brushRef="#br0" timeOffset="36790.94">14859 8192 0,'0'0'0,"63"0"31,-41 0-31,-1 0 16,0 0-16,0 0 0,0-22 0,0 1 16,1 21-16,-1-21 0,0 0 15,0 0-15,-21-22 0,0 22 0,0-21 16,0 21-16,0 0 0,0-22 15,0 22-15,0 0 0,-21 0 0,0 0 16,0 21-16,-1 0 0,1 0 0,-21 0 16,21 0-16,-22 0 0,22 0 15,-21 21-15,21 0 0,0 0 0,-1 0 16,-20 22-16,42-22 0,-21 21 16,21 0-16,-21-20 0,21 20 15,0 0-15,0-21 0,0 22 0,0-22 16,0 0-16,0 0 0,21 0 15,0 1-15,0-22 0,0 0 0,1 0 16,-1 0-16,0 0 0,21 0 0,-21 0 16,1-22-16,20 1 0,-21 0 15,21 0-15,-20 0 0,-1-22 0,0 22 16,21-21-16,-21 0 0,-21-1 16,22 1-16,-1 0 0,-21 20 0,21 1 15,-21 0-15,0 0 0,0 0 0,-21 21 31,0 21-31,-1 0 16,22 0-16,-21 22 0,21-22 0,-21 21 16,21-21-16,0 22 0,0-1 15,0 0-15,0-21 0,0 22 0,0-22 16,21 0-16,0 21 0,1-20 16,-1-1-16,0-21 0,0 21 0,21-21 15,-20 0-15,20 0 0,0 0 0,-21 0 16,22 0-16,-22-21 0,21 0 15,-21-1-15,22 1 0,-22-21 0,0 0 16,0-22-16,0 1 0,1 20 0,-1-41 16,-21 20-16,0 1 15,21-1-15,-21 1 0,0-1 0,0 1 16,0 20-16,0-20 0,0 42 16,0-22-16,0 22 0,0 0 0,0 0 15,0 42 1,-21 0-16,21 0 0,0 22 15,-21-1-15,21 0 0,-22 22 0,22-22 16,-21 22-16,21-22 0,0 21 16,0 1-16,0-22 0,0 22 0,0-22 15,0 22-15,0-22 0,0 0 16,0 1-16,21-1 0,1-21 0,-1 0 16,0 0-16,0 1 0,0-1 15,22-21-15,-22 0 0,21 0 16,-21 0-16,22 0 0,-22-21 0,21 21 15,0-22-15,-20 1 0,20-21 0,0 21 16,-21-22-16,22 1 0,-22 21 16,0-21-16,0-1 0,0 1 0,-21 21 15,0 0-15,22-1 0,-22 1 16,0 0-16,0 0 0,-22 21 16,1 0-16,0 21 15,21 0-15,-21 0 0,0 1 16,0-1-16,21 21 0,0-21 0,-22 22 15,22-1-15,0-21 16,0 0-16,0 22 0,0-22 0,0 0 16,0 0-16,0 0 0,22 0 0,-1 1 15,0-22-15,0 0 0,21 0 16,-20 0-16,20 0 0,0 0 0,1-22 16,-1 1-16,0 0 0,1 0 0,-1 0 15,0 0-15,-21-22 0,1 1 16,20 0-16,-21 20 0,-21-20 0,21 21 15,-21 0-15,21 0 16,-21-1-16,0 1 0,0 42 31,-21 22-15,0-22-16,21 0 0,0 0 0,0 22 16,-21-22-16,21 0 0,0 21 0,-21-21 15,21 1-15,0 20 0,0-21 16,0 0-16,0 0 0,0 1 15,21-22 1,0 0 0,-21-22-16,21 1 0,-21 0 15,21 0-15,-21-21 16,22 20-16,-1-20 0,-21 0 0,21 21 0,0-22 16,0 1-16,0 21 0,1 0 15,-22-1-15,21 1 0,0 0 16,0 0-16,0 21 15,0 0-15,-21 21 16,22 0-16,-22 0 0,0 1 16,21-1-16,-21 21 0,0-21 0,0 22 15,0-22-15,0 21 0,21-21 16,-21 0-16,21 22 0,-21-22 0,21-21 16,-21 21-16,0 0 0,21-21 15,1 0 1,-1 0-1,0 0-15,-21-21 0,21-21 16,0 21-16,-21-1 0,21-20 0,1 0 16,20-1-16,-21 1 0,21 0 0,-20 21 15,-1-22-15,21 22 0,-21 0 16,0 0-16,1 0 0,-1-1 0,0 22 16,0 0-16,0 22 15,-21-1 1,0 0-16,0 0 0,0 0 0,21 0 15,-21 22-15,0-22 0,0 21 16,0-21-16,22 22 0,-1-22 0,-21 21 16,21-21-16,0 1 0,-21-1 15,21-21-15,0 21 0,1 0 16,-1-21-16,0 0 0,0 0 0,0 0 16,22 0-16,-22 0 0,0-21 0,21 21 15,-21-21-15,1 0 0,20-1 16,-21 1-16,0-21 0,22 21 0,-22-22 15,0 22-15,-21-21 0,0 21 16,0 0-16,0-1 0,0 1 0,0 0 16,-21 0-16,0 21 15,-1 0-15,1 0 0,0 0 16,0 21-16,0 0 0,21 0 0,-21 1 16,-1 20-16,22-21 0,-21 0 15,21 22-15,0-22 0,0 21 16,0-21-16,0 0 0,0 1 0,21-1 15,1 0-15,-1 0 0,0 0 16,0 0-16,0-21 0,22 0 0,-1 0 16,0 0-16,1 0 0,-1 0 0,0 0 15,22 0-15,-43-21 0,21 0 16,1 0-16,-22 0 0,21 0 0,-21-22 16,0 22-16,1-21 0,-1-1 0,0 22 15,-21 0-15,0 0 0,0 0 16,0 0-16,0-1 0,0 44 31,0-1-31,0 21 16,0-21-16,-21 0 0,21 1 15,-21-1-15,21 21 0,0-21 16,0 0-16,0 1 0,0-1 0,-22 0 16,22 0-16,0 0 0,0 0 0,-21 1 15,21-44 32,0 1-47,21 0 0,-21-21 16,22 21-16,-1-22 0,-21 22 15,21-21-15,0-1 0,0 1 16,0 0-16,1 21 0,-1-22 0,0 22 16,0 0-16,0 0 0,0 0 0,1-1 15,-1 22-15,0 0 0,21 0 16,-21 0-16,1 0 0,-1 22 15,0-1-15,-21 0 0,0 0 0,0 21 16,0 1-16,0-22 0,0 21 16,0 1-16,0-22 0,0 21 0,0-21 15,0 22-15,0-22 0,21 0 16,-21 0-16,21 0 0,-21 0 16,21-21-1,-21-21 1,22 21-16,-22-21 0,0 0 15,21 0-15,0 0 0,-21-22 0</inkml:trace>
  <inkml:trace contextRef="#ctx0" brushRef="#br0" timeOffset="37083.76">19727 7281 0,'0'0'0,"0"-21"0,0 0 0,0 0 15,-21 21 1,21 21 0,-21 0-16,21 0 0,0 22 0,0-1 15,-21 0-15,21 1 0,-21-1 16,-1 22-16,22-22 0,0 21 0,0-20 16,-21 20-16,21-20 0,0 20 15,0-21-15,0 1 0,0-1 0,0 0 16,0 1-16,0-22 0,0 21 0,0-21 15,0 1-15,21-22 16,-21 21-16,22-21 16,-1-21-16,0 21 15,0-22-15,0 1 0</inkml:trace>
  <inkml:trace contextRef="#ctx0" brushRef="#br0" timeOffset="37487.54">20193 7895 0,'0'0'16,"21"-21"-16,0 21 0,-21-21 0,0 0 0,21 0 16,-21-1-16,-21 22 31,0 0-31,0 0 0,0 0 0,0 22 16,-22-22-16,22 21 0,-21 0 0,21 0 15,-1 0-15,1 0 0,0 1 16,21-1-16,0 0 0,0 0 0,0 0 15,0 0-15,21 1 0,0-22 16,1 21-16,-1 0 0,21-21 0,-21 21 16,0-21-16,22 21 0,-22-21 0,21 21 15,-21-21-15,1 0 0,-1 22 16,0-22-16,-21 21 16,0 0-1,-21-21 1,0 0-16,-1 21 0,1-21 0,-21 0 15,21 0-15,-22 21 0,22-21 0,0 0 16,0 0-16,-21 0 0,20 21 16,1-21-16,0 0 15,21-21 1,0 0-16,0 0 16,0 0-16</inkml:trace>
  <inkml:trace contextRef="#ctx0" brushRef="#br0" timeOffset="37799.36">19346 7493 0,'-21'0'0,"42"0"0,-84 0 0,42-21 16,42 21-1,0 0-15,21 0 0,1 0 0,-1 0 16,43 0-16,-22 0 0,1 0 16,20 0-16,-20 0 0,20 0 0,-20 0 15,-1 0-15,-20 0 0,20 0 16,-20 0-16,-1 0 0,-21 0 16,21 0-16,-20 0 0,-1 0 0,-21-21 15,-21 21 1,-1 0-1,1 0-15,-21-21 0,-22 21 16,1 0-16,-22 0 0</inkml:trace>
  <inkml:trace contextRef="#ctx0" brushRef="#br0" timeOffset="38188.19">15325 7684 0,'0'0'0,"-22"0"0,1 0 0,42 0 31,22-22-31,-1 22 0,0-21 0,22 21 16,-22-21-16,22 21 0,20-21 16,-20 21-16,-1 0 0,22-21 15,-21 21-15,-1-21 0,22 21 0,-22 0 16,-20-22-16,20 22 0,-21 0 16,-20 0-16,-1 0 0,0 0 0,0 0 15,-42 0 48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6T06:43:25.0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2244 762 0,'0'-21'16,"0"0"-16,21 21 15,-21-21-15,21-1 0,-21 1 16,0 0-16,21 0 15,-21 0-15,21 21 0,-21-21 16,0 42 15,0 0-31,0 0 16,0 21-16,0-20 0,0 20 16,0 21-16,-21-20 0,21-1 0,-21 22 15,21-22-15,0 21 0,0-20 16,0-1-16,0 0 0,-21 1 15,21-1-15,0 0 0,0-20 16,0 20-16,0-21 0,0 0 0,0 0 16,0 1-16,21-22 15,-21 21-15,21-21 0,0 0 16,0 0-16,1-21 16,-1-1-16,0 1 0,0 0 15,-21 0-15,21 0 0,0-22 0,1 22 16,-1-21-16,-21 0 0,21 20 15,0-20-15,0 0 0,-21 21 0,0-1 16,21 1-16,-21 0 16,22 0-16,-22 0 0,21 21 15,0 21 1,-21 0-16,0 21 16,21-20-16,-21-1 0,21 0 15,-21 21-15,0-21 0,0 1 0,21-1 16,-21 0-16,22 0 0,-1 0 15,-21 0-15,21-21 0,0 22 16,0-22-16,0 0 0,1 0 16,-1 0-16,0 0 15,0-22-15,0 22 0,0-21 16,1 0-16,-22-21 0,21 21 16,0-22-16,-21 1 0,0 0 15,21-1-15,0-20 0,-21 20 16,0 1-16,21 0 0,-21-1 0,0 1 15,0 21-15,0 0 0,0 0 16,0-1-16,0 1 0,0 42 47,0 1-47,0 20 0,0-21 0,0 21 16,0 1-16,0-1 0,0 0 15,0 1-15,0-1 0,0 0 0,0 1 16,0-1-16,0-21 0,22 22 15,-22-22-15,21 0 0,-21 0 16,21 0-16,0-21 0,0 21 16,0-21-16,22 0 0,-22 0 15,0 0-15,21 0 0,-20-21 16,20 0-16,-21 0 0,0 0 0,22-22 16,-22 1-16,21 21 0,-21-43 15,0 22-15,1 0 0,-1-22 0,0 22 16,0-22-16,0 22 0,-21 0 15,0-1-15,0 1 0,0 0 16,0 21-16,0-1 0,0 1 16,0 0-16,-21 21 15,0 0-15,0 21 0,0 0 16,-1 22-16,22-22 16,-21 21-16,21 1 0,0-1 0,-21 21 15,21-20-15,0 20 0,-21-20 16,21-1-16,0 21 0,0-20 0,0-1 15,0-21-15,0 22 0,0-22 16,0 21-16,0-21 0,0 0 0,0 1 16,0-1-16,0 0 15,0-42 17,0 0-32,21-1 0,-21 1 15,21-21-15,0 21 16,1 0-16,-22-1 0,21-20 0,0 21 15,0 0-15,-21 0 0,21-1 16,0 22-16,-21-21 0,22 21 16,-1 21-1,-21 1-15,0-1 0,0 0 16,21 0-16,-21 21 0,0-20 16,21-1-16,-21 0 0,21 0 0,-21 0 15,21 0-15,1 1 0,-22-1 16,21-21-16,0 21 0,0 0 0,0-21 15,0 0-15,1 0 0,20 0 16,-21 0-16,0 0 0,0 0 16,22-21-16,-22 21 0,21-21 15,-21 0-15,1-1 0,20 1 0,-21 0 16,0-21-16,0 21 0,1-1 16,-22-20-16,21 21 0,0 0 0,-21 0 15,0-1-15,21 1 0,0 0 16,-21 0-16,0 42 31,0 0-31,0 0 16,0 1-16,0-1 0,0 0 15,0 21-15,0-21 0,0 1 0,0-1 16,0 0-16,0 0 0,0 0 16,0 0-16,0 1 0,0-1 15,21-21 1,1 0-16,-22 21 0,21-42 31,-21 0-31,21-1 16,-21 1-16,0 0 0</inkml:trace>
  <inkml:trace contextRef="#ctx0" brushRef="#br0" timeOffset="363.65">4614 635 0,'0'0'16,"-21"0"-16,0 0 0,0 0 0,0 0 15,21 21-15,-22-21 0,22 21 16,0 1-16,22-22 31,-1 0-31,0 0 0,0 0 16,0 0-16,0 0 15,1 0-15,-1-22 0,0 1 16,0 0-16,-21 0 16,0 0-1,-21 21-15,0-21 0,0 21 16,-1 0-16,1 0 0,0 0 16,0 0-16,0 0 0,0 0 15,21 21-15,0 0 16,0 0-1,21 0 1,0-21-16,0 0 0,0 0 16</inkml:trace>
  <inkml:trace contextRef="#ctx0" brushRef="#br0" timeOffset="708.45">5122 466 0,'0'0'0,"-21"0"47,21 21-47,0 0 16,0 0-16,-21 22 0,21-22 15,-21 21-15,21 0 0,0 22 16,0-22-16,-21 22 0,-1-1 0,22 1 15,-21-22-15,0 22 0,21-22 16,0 0-16,0 22 0,-21-43 0,21 21 16,-21 1-16,21-22 0,0 0 15,0 0-15,0 0 0,0 0 0,0 1 16,0-44 15,0 1-15,21 0-16,0 0 0,0 0 0,0 0 15</inkml:trace>
  <inkml:trace contextRef="#ctx0" brushRef="#br0" timeOffset="1088.5">5186 1143 0,'0'21'0,"21"-21"0,0 0 16,0 0-1,0 0-15,1 0 16,-1 0-16,0 0 16,21 0-16,-21-21 0,1 21 15,-1-21-15,0 0 0,-21 0 0,21-1 16,-21 1-16,0 0 16,0 0-16,0 0 0,-21 21 15,0 0-15,0 0 16,-1 0-16,1 0 0,0 0 0,0 21 15,0 0-15,0 0 0,21 0 16,0 22-16,-22-22 0,22 21 0,-21-21 16,21 1-16,0 20 0,0-21 15,0 0-15,0 0 0,0 1 0,0-1 16,0 0-16,21-21 0,1 21 16,-1-21-16,0 0 15,0 0-15,0 0 0,0 0 16,1 0-16,-1 0 0,21-21 0,-21 0 15,22 0-15,-22 21 0</inkml:trace>
  <inkml:trace contextRef="#ctx0" brushRef="#br0" timeOffset="2848.4">7048 1291 0,'0'0'0,"0"-21"47,0 0-31,22 0-16,-1 0 0,0-1 16,0-20-16,21 21 0,-20-21 15,-1-1-15,21 1 0,-21-22 0,0 22 16,22-21-16,-22-1 0,0 1 15,21 20-15,-42-20 0,22-1 0,-22 1 16,21 20-16,-21-20 0,0 21 16,0-1-16,0 1 0,-21 21 0,-1 0 15,1-1-15,0 1 0,0 21 16,0 0-16,0 0 0,-1 21 0,1 22 16,0-22-16,0 21 0,0 1 15,0 20-15,-1 1 0,1-22 16,0 43-16,21-22 0,-21 1 15,0 20-15,21-20 0,-21 20 0,21-20 16,0-1-16,0 1 0,0-22 0,0 22 16,0-22-16,0-21 0,21 22 15,0-22-15,0 0 0,0 0 0,0 0 16,1 0-16,-1-21 0,0 0 16,0 0-16,21 0 0,-20 0 0,-1 0 15,21-21-15,-21 0 0,22 0 16,-22 0-16,21 0 0,-21-22 15,22 22-15,-22-21 0,0-1 0,0 22 16,21-21-16,-20 0 0,-1 20 16,-21-20-16,21 21 0,-21 0 15,0 0-15,0-1 0,0 44 32,-21-1-32,21 0 15,-21 0-15,21 21 0,0-20 16,-22 20-16,22-21 0,-21 21 0,21-20 15,0-1-15,0 21 0,0-21 0,0 0 16,0 1-16,0-1 16,0 0-16,21-21 0,1 21 0,-1-21 15,0 0-15,0 0 0,0 0 16,0 0-16,22 0 0,-22 0 0,0-21 16,0 0-16,0 0 0,1-1 15,-1 1-15,0 0 0,0 0 0,-21-21 16,0 20-16,0-20 0,0 21 15,0-21-15,0 20 0,0-20 0,-21 21 16,0 0-16,-22 21 0,22 0 0,-21-21 16,21 21-16,0 0 0,-22 0 15,22 0-15,0 21 0,21 0 16,0 0-16,0 0 16,21-21-16,0 21 15,0-21-15,22 0 0,-1 0 16,0 0-16,1 0 0,-1 0 0,0 0 15,1 0-15,-1 0 0,0-21 16,1 21-16,20-21 0,-42 0 0,22 0 16,-1 21-16,0-21 0,-20-1 15,20 22-15,-21-21 0,0 21 16,-42 21 15,0 1-31,21-1 0,-21 0 16,0 0-16,-1 21 0,1-20 15,21 20-15,-21-21 0,21 21 16,-21-20-16,21-1 0,0 21 0,0-21 16,0 0-16,0 1 0,0-1 0,0 0 15,0 0-15,0 0 0,21-21 16,0 0-16,0 21 0,22-21 0,-22 0 16,21 0-16,-21 0 0,22 0 15,-22 0-15,21-21 0,-21 0 0,22 0 16,-22 0-16,21 0 0,-21-1 15,1-20-15,-1 0 0,0 21 0,-21-22 16,0 1-16,0 0 0,0-1 16,0 1-16,-21 21 0,0-22 15,-22 22-15,22 0 0,-21 21 0,-1 0 16,22 0-16,-21 0 0,0 0 16,-1 21-16,22 0 0,0 1 0,0-1 15,0 0-15,21 0 0,-22 0 16,22 0-16,0 22 0,0-22 0,0 0 15,22 0-15,20-21 0,-21 21 16,0 1-16,22-22 0,-1 0 0,0 21 16,1-21-16,-1 0 0,0 0 15,22 0-15,-22 0 0,22-21 0,-22 21 16,21-22-16,-20 1 0,20 0 16,-20 0-16,-1-21 0,0 20 15,-21 1-15,22-21 0,-22 21 16,0 0-16,-21-1 0,0 1 0,0 0 15,0 0-15,0 42 32,0 0-17,-21 22-15,21-22 0,-21 21 0,21 0 16,-21 1-16,21-1 0,0 0 0,0 22 16,0-22-16,0 1 0,-22 20 15,22 1-15,0-1 0,0 1 0,-21-1 16,21 1-16,0-1 0,0 1 15,0-1-15,-21-21 0,21 22 16,0-22-16,-21 22 0,21-22 0,0 0 16,0-20-16,0 20 0,0-21 15,0 21-15,0-20 0,0-1 16,0-42 0,0-1-1,0-20-15,0 21 0,0 0 16,21-22-16,0 1 0,-21 0 0,21-22 15,-21 1-15,22 20 0,-1-20 16</inkml:trace>
  <inkml:trace contextRef="#ctx0" brushRef="#br0" timeOffset="3108.25">9419 1058 0,'0'0'0,"0"-21"0,0-21 0,0 0 15,0 20-15,0-20 0,0 21 0,0 0 16,21 0-16,0-1 0,1 1 15,20 0-15,-21 21 0,0 0 16,0 0-16,22 0 0,-22 0 16,21 21-16,-21 0 0,1 1 0,-1-1 15,0 21-15,0-21 0,-21 22 0,0-1 16,0 0-16,0 1 0,0-22 16,-21 21-16,0 0 0,0-20 0,-1-1 15,1 21-15,0-21 16,0-21-16,-21 21 0,20 1 0,1-22 15,0 0-15,0 0 0,0 0 0,-22 0 16,22 0-16,0 0 0</inkml:trace>
  <inkml:trace contextRef="#ctx0" brushRef="#br0" timeOffset="3843.83">2095 2117 0,'22'0'62,"-1"0"-46,0 0-16,0 0 0,0 0 15,0 0-15,22 0 0,-1 0 16,0 0-16,22 0 0,-1 0 16,1 0-16,21 0 0,-1 0 15,22 0-15,0 0 0,0 0 0,21 0 16,0 0-16,21 0 0,0 0 15,21 0-15,1-21 0,-1 21 0,22 0 16,20 0-16,-20-22 0,20 22 0,1 0 16,21 0-16,-21-21 0,20 21 15,-20 0-15,42 0 0,-21 0 0,0-21 16,0 21-16,21 0 0,-22-21 16,1 21-16,21 0 0,-21 0 0,0 0 15,-21 0-15,20 0 0,-20-21 16,0 21-16,-22 0 0,1 0 15,-1 0-15,-20 0 0,-1-21 0,-42 21 16,21 0-16,-21 0 0,-21-22 16,0 22-16,-22 0 0,1 0 0,-21-21 15,-22 21-15,0 0 0,1 0 0,-22 0 16,0-21-16,-42 21 47,0 0-47,-1 0 0,1 0 0,0 0 15,0 0-15,0 0 0,0-21 0</inkml:trace>
  <inkml:trace contextRef="#ctx0" brushRef="#br0" timeOffset="3967.88">11049 1990 0,'0'0'0,"21"0"0,43 42 15,-64-21 1,21 0-16,-21 1 15,0-1-15,-21 0 0,-22 0 0</inkml:trace>
  <inkml:trace contextRef="#ctx0" brushRef="#br0" timeOffset="15467.8">444 6604 0,'-21'0'16,"21"21"46,21-21-46,-21 21-16,22-21 15</inkml:trace>
  <inkml:trace contextRef="#ctx0" brushRef="#br0" timeOffset="16625.27">1630 4149 0,'0'-21'0,"0"-1"16,21 1-16,-21 0 16,0 0-16,0 0 15,21 21-15,0-21 0,-21-1 0,21 1 16,-21 0-16,22 0 0,-1 0 16,0 0-16,0 21 0,0-22 0,-21 1 15,21 0-15,-21 0 0,0 0 16,0 0-16,0-1 15,0 1-15,-21 0 16,0 21-16,0 0 16,0 0-16,0 0 0,-22 0 0,22 21 15,-21 0-15,-1-21 0,22 22 16,-21-1-16,0 0 0,-1 0 0,22 21 16,0-20-16,-21-1 0,20 0 15,22 0-15,0 0 0,-21 0 16,21 1-16,0-1 0,0 0 0,0 0 15,21 0-15,1 0 0,-1 1 16,0-1-16,21 0 0,-21 0 0,22 0 16,-1 0-16,-21 1 15,22-1-15,-1 0 0,0 0 0,-21 0 16,22 0-16,-22 1 0,0-1 16,0 0-16,0 0 0,-21 21 15,0-20-15,0-1 0,0 0 0,-42 0 16,21 0-16,-21 0 0,-1 1 15,1-1-15,-22-21 0,22 0 0,-21 21 16,-1-21-16,1 0 0,20 0 16,-20 0-16,20-21 0,1 0 15,0 21-15,-1-22 0,22 1 0,0 0 16,0 0-16,0 0 0,0 0 16,21-22-16,-22 22 0,22 0 0,0 0 15,0 0-15,0-1 16,22 1-16,-1 0 0,0 0 15,0 21-15,21-21 0,-20 21 16,20 0-16,0-21 0,1 21 16,20 0-16,-21 0 0,1 0 0</inkml:trace>
  <inkml:trace contextRef="#ctx0" brushRef="#br0" timeOffset="17348.86">2074 4212 0,'0'21'31,"0"1"-31,0-1 0,0 0 0,0 0 16,0 0-16,-21 22 0,21-22 16,0 0-16,0 0 0,0 0 0,0 0 15,0 1-15,0-1 0,21 0 16,0 0-16,1-21 15,-1 0-15,0 0 0,0 0 0,21 0 16,-20 0-16,20 0 16,0 0-16,-21-21 0,22 0 0,-1 21 0,-21-21 15,0-1-15,1 1 16,-1 0-16,0 0 0,0-21 0,-21 20 16,0 1-16,0-21 0,21 21 15,-21 0-15,0-22 0,0 22 0,0 0 16,0 0-16,0 0 15,0 42 1,0 0 0,0 0-16,0 0 0,0 22 0,0-22 15,0 21-15,0 0 0,0 1 16,0-1-16,0 22 0,0-22 16,0 21-16,0 1 0,21 21 15,1-22-15,-1 22 0,0-1 0,0-20 16,-21 21-16,0-1 0,21-20 15,-21 20-15,21 1 0,-21 0 0,0-1 16,0 1-16,0-21 0,0 20 16,0-20-16,0 20 0,0-20 0,0-1 15,0 1-15,0-1 0,-21-20 16,0-1-16,0 22 0,-21-22 0,-1-21 16,22 0-16,-21 0 0,-1 1 0,1-22 15,0 0-15,-22 0 0,22 0 16,0-22-16,-1-20 0,1 0 15,0-1-15,-1 1 0,1 0 16,0-22-16,20-20 0,1 20 0,0-21 16,21 1-16,0-1 0,0-21 15,0 22-15,0-1 0,0 0 0,0-21 16,21 43-16,0-22 0,1 1 16,-1 20-16,0 1 0,21 20 0,1-20 15,-1 20-15,0 1 0,22 0 16,-1 21-16,-20-22 0,20 1 15,1 21-15,-1 0 0,-21-22 0,22 22 16</inkml:trace>
  <inkml:trace contextRef="#ctx0" brushRef="#br0" timeOffset="18056.59">2984 4297 0,'0'0'0,"0"-21"16,0 42 30,0 0-46,0 0 0,0 22 16,0-22-16,0 0 0,0 21 0,0-21 16,0 22-16,0-22 0,0 0 15,0 0-15,0 0 0,0 1 0,0-1 16,0 0-16,0 0 16,0-42 15,0 0-31,0 0 0,0-1 15,22 1-15,-1 0 0,-21 0 16,0-21-16,21-1 0,0 22 0,-21-21 16,21-1-16,0 22 0,-21-21 15,22 21-15,-1-22 0,0 22 16,0 0-16,0 21 16,0 0-16,-21 21 0,22 0 15,-22 1-15,0 20 0,0-21 16,0 0-16,21 22 0,-21-22 15,0 21-15,0-21 0,0 0 16,21 1-16,0-1 0,0 0 0,-21 0 16,21 0-16,1-21 0,-1 0 15,0 21-15,0-21 0,0 0 0,0 0 16,1 0-16,-1 0 0,0-21 16,0 21-16,0-21 0,0 0 0,1 0 15,-1 0-15,0-22 0,0 1 16,0 0-16,-21-1 0,21 1 0,1-22 15,-1 22-15,-21-21 0,0 20 16,21-20-16,0 20 0,-21 1 0,0 0 16,21 21-16,-21-22 15,0 22-15,0 0 0,0 42 32,0 0-32,0 0 0,0 22 15,0-1-15,-21 0 0,21 1 16,0 20-16,0-20 0,0 20 0,-21-21 15,21 22-15,0-22 0,0 1 16,0-1-16,0-21 0,0 21 0,0-20 16,0-1-16,0 0 0,0 0 0,21-21 15,0 0 1,0 0-16,1-21 16,-22 0-1,0 0-15,0-1 0</inkml:trace>
  <inkml:trace contextRef="#ctx0" brushRef="#br0" timeOffset="18264.45">3768 4128 0,'0'-22'32,"21"22"-17,0 0-15,0 0 16,0-21-16,0 21 0,1 0 15,-1 0-15,0 0 0,0 0 16,0 0-16,0 0 0,-21-21 16,22 21-16,-1 0 0,0 0 0,0-21 15,0 21-15,0 0 0</inkml:trace>
  <inkml:trace contextRef="#ctx0" brushRef="#br0" timeOffset="18807.89">4508 4128 0,'22'-43'31,"-22"22"-31,0 0 0,0 0 16,0 0-16,0-1 15,-22 22-15,1-21 0,0 21 16,0-21-16,0 21 0,0 0 15,-1 0-15,1 0 0,0 21 0,-21 0 16,21 1-16,-1-1 0,1 21 16,0-21-16,0 22 0,21-1 0,-21 0 15,21 1-15,-21-1 0,21-21 16,0 21-16,0-20 0,0 20 0,0-21 16,0 0-16,21 0 15,0-21-15,0 0 0,0 0 16,0 0-16,22 0 0,-22-21 0,21 0 15,-21 0-15,22 0 0,-22 0 16,0-1-16,0 1 0,0-21 0,1 21 16,-1-22-16,0 22 0,0-21 15,-21 21-15,0 0 0,21-22 0,0 22 16,-21 0-16,0 42 31,0 0-31,0 0 16,0 1-16,0 20 0,0-21 15,-21 21-15,21-20 0,-21 20 16,21-21-16,0 21 0,0-20 0,0-1 16,0 0-16,0 0 0,0 0 15,0 0-15,21-21 0,0 22 16,1-22-16,-1 0 0,0 0 0,0 0 16,0 0-16,0 0 0,1-22 15,-22 1-15,21 21 0</inkml:trace>
  <inkml:trace contextRef="#ctx0" brushRef="#br0" timeOffset="19312.46">4932 4128 0,'0'0'15,"0"-22"-15,0 1 0,0 0 0,21 21 0,-21-21 16,21 0-16,0 0 16,0 21-16,1-22 0,-1 22 0,0 0 15,0 0-15,0 0 0,0 0 16,1 0-16,-1 22 0,0-1 0,0 0 15,0 0-15,-21 0 0,0 22 16,0-1-16,0-21 0,0 21 0,0 1 16,-21-22-16,0 21 0,0-21 15,0 1-15,-1-1 0,1 0 0,21 0 16,-21 0-16,0 0 0,0-21 16,21-21 15,21 0-31,0 0 0,0 0 15,0 0-15,-21-1 0,22-20 16,-1 21-16,0-21 0,0-1 0,0-20 16,0 20-16,22 1 0,-22 0 15,0 21-15,-21-22 0,21 22 0,0 0 16,-21 42 15,-21 21-31,0-20 0,0 20 16,0 0-16,0 1 0,-1-1 15,22 0-15,-21 1 0,21-1 0,-21-21 16,21 21-16,0 1 0,0-22 16,0 0-16,0 0 0,0 0 0,0 1 15,0-1-15,0 0 0,21-21 16,0 0-16,1 21 0,20-21 16,-21 0-16,0 0 0,22 0 15,-22-21-15,0 21 0,0 0 0</inkml:trace>
  <inkml:trace contextRef="#ctx0" brushRef="#br0" timeOffset="19919.64">1312 5313 0,'0'0'0,"-63"0"0,42 0 16,-22 0-16,1 0 0,21 0 15,0 0-15,-1 0 0,1 0 0,64 0 47,-22 0-47,21 0 0,0-21 16,22 21-16,-1 0 0,1 0 16,-1-21-16,22 21 0,0 0 0,-1 0 15,22-22-15,0 22 16,0 0-16,21 0 0,0-21 0,0 21 0,21 0 15,-21 0-15,0 0 0,0-21 16,21 21-16,0 0 0,1-21 16,-1 21-16,0 0 0,0 0 0,0-21 15,0 21-15,1 0 0,-1-21 16,0 21-16,-21 0 0,0 0 0,-21-22 16,0 22-16,-1-21 0,1 21 15,-21 0-15,-22 0 0,22 0 0,-43-21 16,22 21-16,-22 0 0,-21 0 0,1 0 15,-1 0-15,0 0 0,0 0 16,-21-21 31,-21 0-31,21 0-16</inkml:trace>
  <inkml:trace contextRef="#ctx0" brushRef="#br0" timeOffset="20316.47">6583 4233 0,'0'0'0,"-21"0"15,-1 0-15,1 0 16,21 22-16,-21-22 0,21 21 16,21-21 15,0 0-31,1 0 0,-1 0 16,0-21-1,0 21-15,-21-22 0,0 1 16,0 0-1,-21 21 1,0 0-16,21-21 0,-21 21 16,-1 0-1,1 21-15,21 0 16,0 0-16,0 1 16,0-1-16,0 0 15,0 0 1</inkml:trace>
  <inkml:trace contextRef="#ctx0" brushRef="#br0" timeOffset="20676.68">6562 4741 0,'0'0'0,"0"22"16,21-22 15,0-22-31,0 1 16,-21 0-16,0 0 16,0 0-1,-21 21 16,0 0-31,0 0 0,21 21 16,-22 0 0,22 0-1,22-21 17</inkml:trace>
  <inkml:trace contextRef="#ctx0" brushRef="#br0" timeOffset="22791.51">9102 4741 0,'-22'0'0,"1"0"16,0 0-16,21-21 62,0 0 48,0 0-95,0 0 1,0 0 0,0-1-16,0 1 0,0 0 0,0 0 15,0 0-15,0 0 0,0-22 16,0 22-16,21 0 0,-21-21 0,0 20 15,0 1-15,0 0 0,0 0 0,0 0 16,0 42 0,0 0-1,0 21-15,-21-20 0,21 20 16,0 0-16,0 22 0,-21-22 0,0 0 16,21 22-16,-21-22 0,21 22 15,-22-22-15,22 0 0,0 1 16,0-1-16,0 0 0,0 1 0,0-22 15,0 0-15,0 0 0,0 0 16,22-21 0,-1 0-16,0-21 15,0 0-15,0 0 0,0-21 0,1 20 16,-1-20-16,0 21 0,0-21 0,0-1 16,0 1-16,1 0 0,-1 20 15,-21-20-15,21 21 0,0-21 16,0 20-16,-21 1 0,0 0 15,21 0-15,1 21 0,-1 0 16,-21 21 0,21 0-16,-21 0 0,21 1 15,-21-1-15,0 21 0,0-21 0,0 22 16,0-22-16,0 0 0,0 21 16,0-21-16,21 22 0,-21-22 0,0 0 15,21 0-15,1-21 0,-1 0 16,0 0-16,0 0 0,0 0 15,0 0-15,22-21 0,-22 0 0,21 0 16,-21 0-16,22-1 16,-22 1-16,21-21 0,-21 0 0,22 20 15,-22-20-15,0 21 0,0-21 0,0-1 16,-21 22-16,0-21 0,22-1 16,-22 22-16,0-21 0,21 21 0,-21 0 15,0-1-15,0 1 0,0 42 31,0 22-31,0-22 0,0 0 16,0 21-16,0 1 0,0-1 16,-21 0-16,21 1 0,-22-1 0,22 0 15,-21-20-15,21 20 0,0 0 16,0 1-16,0-22 0,0 0 16,0 21-16,43-42 0,-22 21 0,0 1 15,0-22-15,0 0 0,22 0 16,-22 0-16,21 0 0,0-22 0,-20 1 15,20 0-15,0-21 0,-21 21 16,1-22-16,20 22 0,-21-21 0,0-1 16,0 1-16,1 0 0,-1-1 0,0-20 15,0 21-15,0-22 0,-21 22 16,0-22-16,0 22 0,0 0 0,0-1 16,0 1-16,0 0 0,0 20 15,0 1-15,0 42 16,0 1-1,0-1-15,-21 21 0,0 0 0,21 22 16,-21-22-16,21 1 0,0 20 16,-21-21-16,-1 22 0,22-22 0,0 1 15,0-1-15,0 21 0,0-20 0,0-22 16,0 21-16,0-21 0,0 22 16,0-22-16,0 0 0,0 0 15,0-42 16,22 0-31,-1 0 0,-21 0 0,0-1 16,21-20-16,0 21 0,0-21 16,-21 20-16,21 1 0,1 0 15,-1 0-15,-21 0 0,21 0 0,0-1 16,0 22 0,0 0-16,1 0 0,-22 22 15,0-1-15,0 0 16,0 0-16,21 0 0,-21 0 0,0 1 15,0-1-15,21 21 0,-21-21 0,0 0 16,0 1-16,21-1 0,0 0 16,0-21-16,1 21 0,-1-21 0,0 21 15,0-21-15,21 0 0,-20 0 16,-1 0-16,21 0 0,-21-21 0,22 0 16,-22 21-16,0-21 0,21 0 15,-21-1-15,1 1 0,-1-21 16,0 21-16,0 0 0,0-22 0,-21 22 15,0 0-15,21-21 0,-21 20 0,22 1 16,-22 0-16,0 0 16,0 42 15,0 0-31,-22 0 0,22 1 16,0 20-16,-21-21 0,21 0 0,0 0 15,0 1-15,0-1 0,0 21 16,0-21-16,0 0 0,0 1 15,21-1 1,1-21-16,-1 0 16,0 0-16,0-21 0,-21-1 15,0 1-15,21 0 0,-21 0 16,21 0-16,1 0 0,-22-22 0,0 22 16,0-21-16,0-1 0</inkml:trace>
  <inkml:trace contextRef="#ctx0" brushRef="#br0" timeOffset="23160.3">11430 4064 0,'0'0'0,"-21"0"0,-43-21 31,43 21-31,0 0 0,21 21 16,0 0-16,0 0 0,0 1 0,0-1 16,0 0-16,0 0 0,0 0 15,0 0-15,0 1 0,21-1 0,0-21 16,-21 21-16,21-21 0,1 0 15,-1 0-15,0 0 0,0 0 0,0 0 16,0 0-16,-21-21 0,22 0 0,-1-1 16,0 1-16,-21 0 0,21 0 15,-21 0-15,0-22 0,0 22 0,0-21 16,0 21-16,0 0 0,0-1 16,0 1-16,0 0 0,-21 0 15,0 21-15,0 0 0,-1 0 0,1 0 16,0 0-16,0 21 15,21 0-15,-21 0 0,21 1 0,-21-1 16,21 21-16,0-21 0,0 0 16,0 1-16,0-1 0,0 0 0,0 0 15,0 0-15,0 0 0,21-21 0,0 0 16,0 0-16,0 0 0,0 0 16</inkml:trace>
  <inkml:trace contextRef="#ctx0" brushRef="#br0" timeOffset="23475.76">12065 3768 0,'0'0'0,"0"-21"0,0-1 0,0 1 16,-21 21 0,0 21-16,21 1 0,-22 20 15,1-21-15,21 21 16,-21 1-16,21-1 0,0 22 0,-21-22 15,0 21-15,21 1 0,-21-1 0,-1 1 16,22-1-16,-21 1 0,21-22 16,0 1-16,0 20 0,-21-21 0,21 1 15,0-22-15,0 21 16,0 1-16,0-22 0,0 0 0,0 0 16,0 0-16,0 0 0,0 1 0,21-22 15,0 0 1,1 0-16,-1 0 0,-21-22 0,21 1 15,0 0-15,0 0 0,-21 0 16,21 0-16</inkml:trace>
  <inkml:trace contextRef="#ctx0" brushRef="#br0" timeOffset="23851.66">12086 4593 0,'21'0'31,"0"0"-31,1 0 15,-1 0-15,0 0 16,0 0-16,0 0 0,0 0 0,1 0 16,-1-21-16,21 0 0,-21 21 0,0-21 15,1 0-15,-1 21 0,-21-22 16,0 1-16,21 21 0,-21-21 0,0 0 16,0 0-16,0 0 0,0-1 15,-21 22-15,0 0 0,-1 0 16,1 0-16,0 0 0,0 0 15,0 22-15,-22-1 0,22 0 16,0 21-16,0-21 0,0 1 0,0 20 16,-1 0-16,1-21 0,21 22 15,-21-22-15,21 21 0,0 1 0,0-22 16,0 0-16,0 21 0,0-21 0,21 1 16,0-1-16,1-21 0,-1 21 15,0-21-15,21 0 0,-21 0 0,1 0 16,-1 0-16,21 0 0,-21-21 15,0 0-15,1-1 0,-1 1 0,0 0 16,0-21-16</inkml:trace>
  <inkml:trace contextRef="#ctx0" brushRef="#br0" timeOffset="24452.32">14012 3471 0,'0'0'0,"21"-42"0,1 21 15,-1-21-15,0 20 0,-21-20 0,0 21 16,0 0-16,0-22 0,0 22 0,0 0 15,0 0-15,-21 0 0,0 21 16,-1-21-16,1 21 0,0 0 16,0 0-16,-21 0 0,20 0 0,-20 0 15,21 21-15,-21 0 0,-1 0 16,22 21-16,-21 1 0,-1 20 0,1 1 16,0-1-16,-1 1 0,1 20 15,0 1-15,-1 0 0,1-1 0,0 22 16,-1 0-16,1 0 0,0-21 15,21 20-15,-22-20 0,22 0 0,0-22 16,0 22-16,21-22 0,0 1 0,0-1 16,21 1-16,0-22 0,0 1 15,22-1-15,-1-21 0,0 21 16,1-20-16,-1-22 0,0 21 0,22-21 16,-22 0-16,22 0 0,-22-21 15,21-1-15,1 1 0,-1 0 0,1-21 16,63-43-16</inkml:trace>
  <inkml:trace contextRef="#ctx0" brushRef="#br0" timeOffset="27691.67">14563 4064 0,'0'0'0,"0"-42"0,0-1 0,-22 22 0,1-21 15,0 21-15,0 0 0,0-1 16,0 1-16,-1 21 0,1 0 0,0 0 15,0 0-15,0 0 0,-22 0 16,22 21-16,0 1 0,0 20 0,0 0 16,0 1-16,-1-1 0,1 21 15,21-20-15,-21 20 0,0 1 0,0-22 16,21 22-16,0-22 0,-21 0 0,21 1 16,0-1-16,0 0 0,0-21 15,0 1-15,21-1 0,-21 0 0,21 0 16,21 0-16,-21-21 15,22 0-15,-22 0 0,21 0 0,1 0 0,-1 0 16,-21-21-16,21 0 0,1 21 16,-1-21-16,-21 0 0,22-1 15,-1-20-15,-21 21 0,21 0 0,-20-22 16,-1 22-16,0-21 0,0 21 16,0 0-16,-21-1 0,0 1 0,0 0 15,21 21-15,-42 0 31,0 21-31,21 0 0,0 22 0,-21-22 16,0 0-16,21 0 16,-21 22-16,21-22 0,0 0 0,0 0 15,0 21-15,0-20 0,0-1 0,0 0 16,0 0-16,21 0 16,0-21-16,0 0 0,0 0 0,0 0 15,1 0-15,20 0 0,0 0 16,-21 0-16,22-21 0,-1 0 0,0 21 15,-20-21-15,20 0 0,-21-1 0,21-20 16,-20 21-16,-1 0 0,0-22 16,-21 1-16,0 21 0,0-21 0,0-1 15,0 22-15,-21-21 0,0 21 16,-1-1-16,1 1 0,-21 0 16,0 21-16,20 0 0,-20 0 0,0 0 15,-1 0-15,1 21 0,21 0 16,-21 1-16,20-1 0,1 21 0,0-21 15,0 22-15,21-22 0,-21 21 16,21 0-16,0-20 0,0 20 0,0-21 16,21 0-16,0 0 0,0 1 0,0-1 15,1 0-15,20-21 0,-21 21 16,21-21-16,-20 0 0,20 0 16,0 0-16,-21 0 0,22 0 0,-1 0 15,0-21-15,1 0 0,-1 0 0,0-1 16,-20 1-16,20 0 0,0 0 15,-21-21-15,1 20 0,-1-20 16,0 21-16,0 0 0,0 0 0,-21-1 16,21 1-16,-21 0 0,0 42 31,0 0-31,0 1 0,-21-22 16,21 42-16,-21-21 0,21 0 15,-21 0-15,21 1 0,-21-1 0,0 0 16,21 0-16,-22 0 0,22 0 15,0 1-15,0-1 0,22-42 63,-1-1-63,-21 1 0,21 0 0,0 0 16,0 0-16,0 0 0,-21-1 15,22-20-15,-1 21 0,0 0 0,-21 0 16,0-1-16,21 22 0,-21-21 15,21 21-15,0 21 32,-21 1-32,0-1 0,0 0 0,0 0 15,22-21-15,-22 21 0,0 0 0,0 1 16,0-1-16,0 0 0,21 0 16,-21 0-16,21 0 0,0-21 15,-21 22-15,21-1 0,0-21 0,1 0 16,20 0-16,-21 0 0,21 0 15,1 0-15,-1 0 0,0 0 0,1-21 16,-1-1-16,0 1 0,1 21 16,-1-21-16,-21 0 0,22 0 0,-22-22 15,0 22-15,0 0 0,-21-21 0,0 21 16,0-22-16,0 22 0,0 0 16,0 0-16,0 0 0,-21-1 0,21 1 15,-21 0-15,0 21 0,-22 0 16,22 0-16,0 0 0,0 0 15,-22 21-15,22 0 0,0 1 16,-21-1-16,21 21 0,-1-21 0,1 22 16,0-22-16,0 21 0,21-21 0,0 0 15,0 1-15,0 20 0,0-21 16,0 0-16,0 0 0,21-21 16,0 0-1,0 0-15,1 0 0,-1 0 0,0 0 16,21 0-16,-21-21 0,1 0 0,-1 0 15,0 0-15,21-22 0,-21 22 16,1-21-16,-1 0 0,0-1 0,0-20 16,0 20-16,0-20 15,1-1-15,-1 1 0,0 21 0,0-22 16,0 22-16,0-1 0,-21 1 0,0 21 16,0-21-16,0 20 0,0 1 15,0 0-15,-21 21 16,0 21-1,0 0-15,0 1 0,21-1 0,-21 21 16,-1 0-16,22 22 0,0-22 16,-21 22-16,21-1 0,0-20 0,0 20 15,0-21-15,0 22 0,0-22 0,21 1 16,-21-1-16,22-21 0,-1 21 16,0-20-16,0-1 0,0 0 15,0 0-15,1-21 0,-1 0 16,0 0-16,0 0 0,0 0 0,0 0 15,1 0-15,-1-21 0,0 0 0,0 0 16,0-1-16,0 1 0,1 0 16,-22 0-16,21 0 0,0-22 0,0 22 15,-21 0-15,0 0 0,21 0 16,-21 0-16,0 42 31,0 0-31,0 0 16,0 0-16,0 0 0,0 1 0,-21-1 0,21 0 15,0 0-15,0 0 16,0 0-16,0 1 0,0-1 0,0 0 16,21 0-16,0-21 15,1 0-15,-1 0 0,0 0 16,0 0-16,0 0 0,22 0 0,-22 0 16,0-21-16,0 0 0,0 0 15,22-22-15,-22 22 0,0-21 0,21-1 16,-21-20-16,1 21 0,20-22 15,-21 1-15,0-1 0,0 1 0,22-1 16,-22 22-16,-21-22 0,21 22 16,-21 0-16,0-1 0,0 1 0,0 0 15,0 20-15,0 1 0,0 0 16,-21 21 0,0 0-16,0 21 0,-1 22 15,1-22-15,21 21 0,-21 0 16,0 1-16,21-1 0,-21 22 0,0-1 15,21 1-15,0-22 0,-22 21 16,22 1-16,0-1 0,0-20 0,0-1 16,0 0-16,0 1 0,0-1 15,0 0-15,22-20 0,-1-1 16,0 0-16,0 0 0,0-21 0,0 0 16,1 0-16,-1 0 0,21 0 0,-21 0 15,22 0-15,-22 0 0,0-21 16,21 0-16,-21 0 0,1-1 0,20 1 15,-21-21-15,0 21 0,0-22 16,-21 22-16,22 0 0,-1 0 0,-21-21 16,0 20-16,0 1 15,0 42 17,0 1-32,0-1 0,0 21 0,0-21 0,0 0 15,0 22-15,0-22 0,0 0 16,0 21-16,0-20 0,-21-1 15,21 0-15,0 0 0,0 0 0,0 0 16,21-21-16,0 0 16,0 0-16,0 0 0,0 0 15,1 0-15,-1 0 0,0 0 0,0-21 16,0 0-16,0 0 0,22 0 16,-22 0-16,0-22 0,21 22 0,-20 0 15,-1-21-15,0 20 0,21-20 16,-42 21-16,21 0 0,1 0 0,-22-1 15,21 1-15,-21 42 32,-21 1-32,-1-1 0,22 0 15,-21 21-15,0-21 0,21 1 16,-21 20-16,21-21 0,0 0 0,0 22 16,0-22-16,0 0 0,0 0 15,0 0-15,21 0 16,0-21-16,0 0 15,1 0-15,-1 0 0,0 0 16,21-21-16,-21 0 0,1 21 0,-1-21 16,0 0-16,0 0 0,0-22 15,0 22-15,-21 0 0,0-21 0,0 20 16,0 1-16,0-21 0,0 21 16,0 0-16,-21-1 0,0 22 15,-21-21-15,21 21 0,-1 0 0,1 0 16,-21 0-16,21 0 0,0 0 15,-1 0-15,1 0 0,21 21 16,21-21 15,1 0-31,-1 0 0,0 0 16,0 0-16,21 0 0,-20 0 0,-1-21 16,21 21-16,-21-21 0,0 21 15,1 0-15,20-21 0,-21 0 0,0 21 16,0 0-16,1 0 0,20 0 15,-21 0-15,0 0 0,0 0 16,1 0-16,-1 21 0,0-21 0,-21 21 16,21 0-16,-21 0 0,21 1 15,-21-1-15,0 0 0,0 21 0,0-21 16,0 1-16,0-1 0,0 0 16,0 21-16,-21-21 0,21 1 0,-21-1 15,21 0-15,0 0 0,0 0 0,0 0 16,0 1-16,0-1 15,21-21 17,0 0-17,-21-21-15,0-1 0,21 22 16,-21-21-16,0-21 0,22 21 16,-1 0-16,0-22 0,-21 1 0,42 0 15,-21-1-15,1 1 0,20 0 16,0-1-16,-21 1 0,22 0 0,-1-1 15,0 22-15,1-21 0,-1 21 16,-21 21-16,22-22 0,-22 22 0,0 0 16,0 0-16,0 22 0,-21-1 0,0 21 15,0 0-15,0 1 0,0-1 16,0 0-16,0 22 0,-21-22 16,0 1-16,21-1 0,0 0 15,-21 1-15,21-22 0,0 0 0,0 21 16,0-21-16,0 1 0,21-22 0,0 21 15,0 0-15,0-21 0,22 0 16,-22 0-16,21 0 0,-21 0 0,22 0 16,-22 0-16,21-21 0,-21 21 15,1-21-15,20-1 0,-21 1 0,0 0 16,22 0-16,-22-21 0,0 20 16,0-20-16,0 0 0,0-1 15,1 1-15,-1-21 0,-21 20 0,0 1 0,0-22 16</inkml:trace>
  <inkml:trace contextRef="#ctx0" brushRef="#br0" timeOffset="27967.51">18711 3514 0,'0'0'0,"-21"0"15,0 0 32,0 0-31,0 0-16,21 21 0,-22-21 15,1 0-15,0 0 0,-21 21 0</inkml:trace>
  <inkml:trace contextRef="#ctx0" brushRef="#br0" timeOffset="28224.63">17166 3937 0,'106'0'31,"-64"0"-31,1 0 16,-1 0-16,0 0 0,1 0 16,-1 0-16,21 0 0,-20 0 0,-1 0 15,-21-21-15,22 21 0,-22 0 16,0 0-16,0-21 0,-21 0 15,-21-1 1</inkml:trace>
  <inkml:trace contextRef="#ctx0" brushRef="#br0" timeOffset="28560.44">17039 3768 0,'0'-21'47,"-21"42"0,0-21-31,21 21-1,0 0-15,21-21 32,0 0-17,0-21-15,0 21 0</inkml:trace>
  <inkml:trace contextRef="#ctx0" brushRef="#br0" timeOffset="29096.43">19833 2794 0,'0'0'15,"-21"-42"1,42 42-1,0 0 1,22 0-16,-22 21 0,21-21 16,-21 21-16,22 0 0,-1 0 15,0 1-15,1-1 0,-1 0 0,21 21 16,-20-21-16,20 22 0,1-1 16,-1 0-16,1 1 0,-1 20 0,1-20 15,20 20-15,-20 1 0,-22-1 16,22 1-16,-22-1 0,0 1 0,1-1 15,-22 22-15,-21-22 0,0 22 16,0 0-16,0-1 0,0 1 0,-21-22 16,0 22-16,-1-21 0,-20-1 15,0 1-15,-1-1 0,-20 1 0,-1-22 16,1 21-16,-1-20 0,1 20 0,-1-20 16,-20-1-16,20-21 15,1 21-15,-1-20 0,22-1 0,-22 0 16,22-21-16,-21 21 0,20 0 0,1-21 15,0 0-15,-1 0 0,1 0 16</inkml:trace>
  <inkml:trace contextRef="#ctx0" brushRef="#br0" timeOffset="30196.8">9694 5969 0,'0'-63'31,"0"41"-15,0 1 0,-21 21-16,21-21 15,0 0 1,-21 21-16,0 0 15,0 0-15,-1 0 0,1 0 16,0 0-16,0 0 0,0 21 16,-22 0-16,22-21 0,0 21 0,0-21 15,0 0-15,0 22 0,-1-22 16,1 0-16,0 21 0,0-21 0,0 21 16,42-21 15,0 0-31,0 0 0,0 0 15,1 0-15,-1 0 0,0 0 16,0 21-16,21-21 0,-20 0 16,-1 21-16,0 0 0,0-21 0,21 22 15,-20-1-15,-22 0 0,0 0 16,21 0-16,-21 0 0,0 1 0,0-1 16,-21 0-16,-1-21 0,22 21 15,-21 0-15,0 0 0,0-21 0,0 22 16,0-22-16,-1 0 0,22 21 15,0-42 17,22 21-32,-1 0 0,0-22 15,0 22-15,0 0 0,0 0 16,1 0-16,20 0 0,-21 0 16,0 0-16,0 0 0,1 0 15,-22 22-15,21-1 0,-21 0 16,0 0-16,0 0 0,0 22 0,0-22 15,-21 21-15,-1-21 0,1 22 16,21-22-16,-21 0 0,0 0 0,0 0 16,21 0-16,0 1 0,0-1 0,0 0 15,0 0-15,0 0 16,21-21 0,0 0-16,0 0 0,0 0 15,1 0-15,20 0 0,-21 0 16,0 0-16</inkml:trace>
  <inkml:trace contextRef="#ctx0" brushRef="#br0" timeOffset="30808.54">10054 8086 0,'0'0'15,"0"-64"1,0 43-16,0 0 0,0 0 0,0 0 0,0-1 15,0 1-15,0 0 16,0 0-16,0 0 16,21 21-16,-21 21 15,0 0 1,0 0-16,0 0 0,0 1 16,-21 20-16,21-21 0,-21 0 15,0 22-15,0-22 0,21 0 16,0 21-16,-22-21 0,22 1 0,-21-1 15,21 0-15,0 0 0,0 0 0,0 0 16,0 1-16,0-1 16,21-21-16,1 21 0,-1-21 0,0 21 15,21-21-15,-21 21 0,1 0 0,20 1 16,-21-22-16,21 21 0,-20 0 16,-1 0-16,0 0 0,0 0 0,-21 22 15,0-22-15,0 0 0,0 21 0,0 1 16,0-22-16,-21 21 15,0 1-15,-22-22 0,1 21 0,-21-21 16,20 22-16,-20-22 0,-1 0 0,1 0 16,-1-21-16,1 21 0,-1-21 15,22 0-15,0 0 0,-1 0 0,22 0 16,-21 0-16,21-21 0,-1 0 0,22-21 16,0 20-16,0-20 0,0 0 0,22-1 15,20-20-15</inkml:trace>
  <inkml:trace contextRef="#ctx0" brushRef="#br0" timeOffset="31336.26">11366 6816 0,'0'0'0,"-21"0"0,0 0 0,0 0 0,0 0 16,0 0-16,-1 0 16,44 0-1,-1 0 1,21 0-16,-21 0 0,22 0 0,20 0 16,-21 0-16,22 0 0,-1 0 0,22 0 15,-21 0-15,20 0 16,1 0-16,0 0 0,-1 0 0,-20 0 15,20 0-15,-20 0 0,-1 0 0,-20 0 16,20 0-16,-20 0 0,-22 0 16,21 0-16,-21 0 0,0 0 0,-42 0 31,0 0-15,0 0-16,0 0 0,0 0 0,-1 0 15,1 0-15,0 0 0,0 0 16,0 0-16,0 0 0,-1 0 0,-20 0 15,21 21-15</inkml:trace>
  <inkml:trace contextRef="#ctx0" brushRef="#br0" timeOffset="31721.25">11007 7133 0,'0'0'15,"-22"0"1,44 0 0,20 0-16,0 0 0,1 0 15,20 0-15,1 0 0,-1-21 16,22 21-16,-1 0 0,1 0 0,21 0 15,0 0-15,-22 0 0,22 0 16,0-21-16,-21 21 0,-1 0 0,1 0 16,0 0-16,-22 0 0,1 0 0,-1 0 15,-20 0-15,-1 0 0,-21 0 16,21 0-16,-20 0 0,-44 0 31,-20 0-31,21 0 16,0 0-16,-22 0 0,1 0 0,0 0 15,-1 0-15,1 0 0,-21 0 0,-1 0 16</inkml:trace>
  <inkml:trace contextRef="#ctx0" brushRef="#br0" timeOffset="31989.09">11134 7430 0,'0'0'0,"84"21"31,-41-21-31,-1 0 0,21 0 16,-20 0-16,20 0 0,1 0 15,20 0-15,1 0 0,-21-21 0,20 21 16,1 0-16,0 0 0,-1 0 0,1-22 16,-22 22-16,22 0 0,-21 0 15,-22 0-15,21 0 0,-20 0 0,-1 0 16,-21 0-16,0 0 0,1 0 0,-44 0 31,-20 0-31,0 0 0,-1 0 16</inkml:trace>
  <inkml:trace contextRef="#ctx0" brushRef="#br0" timeOffset="32271.93">11324 7620 0,'0'0'0,"-148"42"31,127-42-31,42 22 16,0-22-16,0 0 0,22 0 0,20 0 16,1 0-16,-1 0 0,1 0 15,20 0-15,1 0 0,21-22 0,0 22 16,-22 0-16,22 0 0,0 0 0,-21-21 16,-1 21-16,1 0 0,0 0 15,-22 0-15,1 0 0,-1 0 0,1 0 16,-22 0-16,0-21 0,-21 21 15,1 0-15,-1 0 0,0 0 16,-21-21 0,-21 21-16,0 0 15,-1-21-15,-20 21 0,21 0 16,0 0-16</inkml:trace>
  <inkml:trace contextRef="#ctx0" brushRef="#br0" timeOffset="34100.53">13695 6668 0,'0'-22'0,"0"44"47,0-1-32,-21 21-15,-1-21 0,1 22 16,0-22-16,0 21 0,-21-21 0,20 22 16,1-1-16,-21-21 0,21 21 15,-22-20-15,22 20 0,0-21 0,0 21 16,0-20-16,0-1 0,21 0 16,-22-21-16,22 21 0,22-21 31,-1-21-31,0 0 0,0 0 15,0-1-15,0 1 0,22-21 0,-22 21 16,21-22-16</inkml:trace>
  <inkml:trace contextRef="#ctx0" brushRef="#br0" timeOffset="34308.67">13928 6583 0,'0'42'15,"0"-21"1,-22 22-16,1-22 0,0 21 0,-21 1 15,21-22-15,-1 21 0,1 0 0,0 1 16,0-22-16,0 21 0,0 1 16,-1-22-16,1 0 0,0 21 0,0-21 15,21 1-15,-21-1 0,21 0 16,21-21 0,0-21-16,0 0 15,0-1-15</inkml:trace>
  <inkml:trace contextRef="#ctx0" brushRef="#br0" timeOffset="34744.42">14838 6625 0,'0'0'0,"21"-21"15,0 0-15,-21 0 0,0 0 16,-21 21-1,0 0-15,-22 0 0,22 21 16,-21 0-16,21 0 0,-22 0 0,1 0 16,0 1-16,-1-1 0,1 0 15,21 0-15,0 21 0,0-20 0,21-1 16,0 0-16,0 0 0,0 0 16,21 0-16,0 1 15,0-22-15,0 21 0,22 0 0,-22-21 16,0 21-16,0 0 0,0 0 15,0-21-15,1 22 0,-1-1 0,-21 0 16,21 0-16,-21 0 0,0 0 16,0 1-16,-21-22 0,0 21 15,-1-21-15,1 0 0,0 21 0,-21-21 16,21 0-16,-22 0 0,22 0 16,-21 0-16,21 0 0,-1 0 15,1-21-15,0 21 0,0-21 0,21-1 0,0 1 16,0 0-16,0 0 15,21 21-15,0-21 16,0 0-16,1-1 0,20 1 0,-21 0 16,21 21-16</inkml:trace>
  <inkml:trace contextRef="#ctx0" brushRef="#br0" timeOffset="34964.39">15198 6604 0,'-22'85'31,"22"-43"-31,-21-21 0,0 22 16,0-22-16,21 21 0,-21-21 0,0 22 15,21-22-15,-22 21 0,22-21 16,-21 0-16,21 22 0,-21-22 16,21 0-16,0 0 0,0 0 0,0 1 15,21-22 1,0 0-16,1 0 0,-1-22 15,-21 1-15</inkml:trace>
  <inkml:trace contextRef="#ctx0" brushRef="#br0" timeOffset="35120.32">14901 6900 0,'0'0'15,"21"0"1,1 0-1,-1 0-15,0 0 0,0 0 0,21-21 16,1 21-16,-22 0 0,21 0 16,1-21-16,20 21 0</inkml:trace>
  <inkml:trace contextRef="#ctx0" brushRef="#br0" timeOffset="35883.87">15960 6922 0,'0'-22'16,"0"1"-1,0 0-15,0 0 16,0 0-16,0 0 0,0-1 16,0 1-16,-22 0 15,1 21-15,0 0 0,0 0 0,0 0 16,0 0-16,-1 0 0,1 0 0,-21 21 15,21-21-15,-22 43 0,22-22 16,-21 0-16,21 21 0,-22-21 0,22 22 16,0-22-16,0 21 15,0-21-15,21 1 0,0 20 0,0-21 16,0 0-16,0 0 0,21 1 0,0-22 16,0 0-16,0 21 0,22-21 15,-22 0-15,0 0 0,21 0 0,-20-21 16,-1-1-16,21 1 0,-21 21 15,0-21-15,22 0 0,-22 0 0,0-22 16,0 22-16,0 0 0,1-21 0,-22 21 16,0-22-16,21 22 0,-21 0 15,0 0-15,21 0 0,-21-1 0,-21 44 32,0-1-32,21 0 0,0 0 15,-22 0-15,1 0 0,21 1 16,0-1-16,0 21 0,0-21 15,0 0-15,0 1 0,0-1 0,0 0 16,21 0-16,1 0 0,-1 0 0,0 1 16,0-22-16,0 0 0,22 0 15,-22 0-15,21 0 0,0 0 0,1 0 16,-1-22-16,0 1 0,-20 0 16,20 0-16,0 0 0,1 0 0,-22-22 15,21 22-15,-21-21 0,22-1 16,-22 1-16,0-21 0,0 20 15,0-20-15,0-1 0,-21 22 0,0 0 16,22-1-16,-22 1 0,0 21 0,0 0 16,-22 42-1,22 0-15,0 21 0,-21 1 16,0-1-16,0 0 0,0 1 16,21-1-16,0 0 0,-21 1 0,-1-1 15,22 0-15,0 1 0,0-1 0,0-21 16,0 0-16,0 22 0,0-22 15,0 0-15,0 0 0,22-21 16,-1 0-16,0 0 16,0 0-16,0 0 0,0 0 0,1 0 15,-1-21-15</inkml:trace>
  <inkml:trace contextRef="#ctx0" brushRef="#br0" timeOffset="36056.78">16531 6795 0,'0'0'0,"21"0"31,0 0-31,1 0 0,-1 0 16,0 0-16,0 0 0,21 0 16,-20 0-16,-1 0 0,21 0 15,-21 0-15,22 0 0</inkml:trace>
  <inkml:trace contextRef="#ctx0" brushRef="#br0" timeOffset="36411.58">17124 6900 0,'0'22'16,"21"-22"-1,0 0 1,0 0-16,0 0 15,1-22-15,20 22 0,-21-21 0,0 21 16,0-21-16,1 0 0,-22 0 16,21 0-16,-21-1 0,0 1 15,-21 21-15,-1 0 16,-20 0-16,21 0 0,-21 0 16,20 0-16,1 0 0,-21 21 0,21 1 15,0-1-15,-1 0 0,22 21 0,0-21 16,-21 1-16,21-1 0,0 0 15,0 0-15,0 0 0,0 0 16,21 1-16,1-22 0,-1 21 16,0-21-16,0 21 0,21-21 15,-20 0-15,20 0 0,0 0 0,1 0 16,-1 0-16,0 0 0,1-21 16,-1 0-16</inkml:trace>
  <inkml:trace contextRef="#ctx0" brushRef="#br0" timeOffset="36992.23">17716 6731 0,'0'0'0,"-21"0"16,21 21-16,-21 0 15,21 1-15,-21-1 0,21 0 0,-21 0 16,21 0-16,0 0 0,0 1 16,0 20-16,-21-21 0,21 0 15,0 0-15,0 1 0,-22-22 0,22 21 16,0 0-1,22-42 17,-1 0-32,0-1 0,-21 1 15,21 0-15,0 0 0,0-21 0,-21 20 16,22 1-16,-1 0 0,0 0 16,-21 0-16,21 0 0,0-1 0,0 22 15,1 22 1,-22-1-1,0 0-15,0 0 0,21 0 0,-21 0 16,0 1-16,21-1 0,-21 0 16,21-21-16,-21 21 0,0 0 0,0 0 15,21-21-15,0-21 32,-21 0-17,22 21-15,-22-21 0,0 0 16,21 0-16,0-22 0,0 22 0,0 0 15,0 0-15,1-22 0,-1 22 0,0 0 16,21 0-16,-21 0 0,1 0 16,-1 21-16,0 0 0,-21 21 15,21 0 1,-21 0-16,0 21 0,0-20 0,0-1 16,0 21-16,0-21 0,0 0 0,0 1 15,0-1-15,0 0 0,0 0 16,0 0-16,0 0 15,21-21-15,0 0 0,1 0 16,-1 0-16,0 0 0,0-21 16,0 21-16</inkml:trace>
  <inkml:trace contextRef="#ctx0" brushRef="#br0" timeOffset="37336.03">18605 6837 0,'22'0'31,"-1"0"-15,0 0-16,0 0 0,-21-21 16,21 21-16,0 0 0,1 0 0,-1-21 15,0 21-15,-21-22 0,21 22 16,0-21-16,0 0 0,-21 0 16,0 0-16,0 0 15,-21 21 1,0 0-16,0 0 0,0 21 0,0 0 15,-1-21-15,-20 21 0,42 21 16,-21-20-16,0-1 0,0 0 0,21 0 16,-22 21-16,22-20 0,0-1 15,0 0-15,0 0 0,0 0 16,0 0-16,22-21 0,-1 22 0,0-22 16,0 0-16,0 0 0,0 0 15,22 0-15,-22 0 0,21 0 0,-21 0 16,22-22-16,-1 1 0,-21 21 0,22-21 15</inkml:trace>
  <inkml:trace contextRef="#ctx0" brushRef="#br0" timeOffset="37963.67">19156 6731 0,'0'-21'0,"0"42"0,0-21 32,-21 21-17,21 0-15,0 1 0,0-1 0,0 0 16,0 0-16,0 0 0,-22 0 15,22 1-15,0-1 0,-21 0 0,21 0 16,0 0-16,0 0 16,0-42 15,0 0-31,0 0 16,21 0-16,1-22 15,-22 22-15,21 0 0,0-21 0,21 21 16,-21-1-16,1-20 0,20 21 15,0 0-15,-21 21 0,1-21 0,20 21 16,-21 0-16,-21 21 0,21-21 16,-21 21-16,0 0 0,0 21 15,0-20-15,0-1 0,0 0 0,0 0 16,0 21-16,0-20 0,21-22 16,-21 21-16,0 0 0,22 0 0,-1-21 15,0 21-15,0-21 0,0 0 16,0 0-16,1 0 15,-1 0-15,21 0 0,-21-21 0,0 0 16,1 0-16,-1 0 0,0-1 0,0 1 16,-21 0-16,21 0 0,0-21 15,-21-1-15,22 1 0,-1 0 0,0-22 16,0 22-16,0-22 0,0 22 16,-21-22-16,22 22 0,-22 0 0,21 21 15,-21-1-15,0 1 0,-21 42 31,21 22-31,-22-1 0,1 0 16,0 1-16,0 20 0,0-20 16,0 20-16,21-21 0,-22 22 15,22-22-15,-21 1 0,21-1 0,0-21 16,0 21-16,0-20 0,0 20 16,0-21-16,0 0 0,21 0 15,1-21-15,-1 0 16,0 0-16,0 0 0,0 0 0,0-21 15,1 0-15,-1 21 0</inkml:trace>
  <inkml:trace contextRef="#ctx0" brushRef="#br0" timeOffset="38164.55">19981 6583 0,'0'0'0,"21"0"31,1 0-15,-1 0-16,0 0 0,21 0 0,1 0 16,-1-21-16,0 21 0,1 0 15,20-21-15,1 21 0,-1-22 0,22 1 16,-22 21-16,-20-21 0,20 21 0,-21-21 16</inkml:trace>
  <inkml:trace contextRef="#ctx0" brushRef="#br0" timeOffset="51509.34">13335 677 0,'21'-21'0,"-21"0"16,0 0-16,0 0 0,0 0 16,0 63 15,-21-21-31,0 21 0,0 22 15,-1-22-15,1 43 0,-21-22 16,21 22-16,-22-21 0,22 20 16,-21-20-16,0-1 0,-1 22 0,1-22 15,21 1-15,-22-1 0,22 1 16,0-22-16,-21 22 0,21-1 0,-1-20 16,1-1-16,0 0 0,0 1 15,0-1-15,-22-21 0,22 21 0,0-20 16,21-1-16,-21 0 0,0 0 15,21 0-15,-21 0 0,42-42 32,21 21-32,-21-21 0,22-21 15,-1 21-15</inkml:trace>
  <inkml:trace contextRef="#ctx0" brushRef="#br0" timeOffset="52221.52">14436 1291 0,'0'0'0,"21"0"0,85-84 31,-106 62-31,0 1 0,21 0 0,-21 0 0,0 0 16,0 0-16,0-22 15,0 22-15,0 0 0,0 0 16,-21 21-16,-1 0 0,-20 0 16,0 21-16,21 0 0,-22 0 0,1 22 15,0-1-15,20 0 0,-20 1 16,0-1-16,21 0 0,-1 1 0,1-1 16,0 0-16,21-21 0,0 22 15,0-22-15,0 21 0,0-21 0,0 1 16,21-1-16,0 0 0,1-21 0,-1 21 15,0-21-15,21 0 0,-21 0 16,1 0-16,20 0 0,-21-21 0,0 0 16,22 0-16,-22 21 15,0-22-15,21-20 0,-21 21 0,22 0 16,-22-22-16,21 22 0,1-21 16,-1 0-16,0-1 0,1 1 0,-1 0 15,21-1-15,1 1 0,-22 0 16,22 20-16,-1-20 0,1 21 0,-1 0 15,1 21-15,-1 0 0,-20 0 16,-1 0-16,21 21 0,-41 0 0,20 0 16,-21 22-16,0-22 0,0 21 15,-21 0-15,0 1 0,0-1 0,0-21 16,0 22-16,0-22 0,0 21 16,0-21-16,-84 64 15,63-64-15,-22-21 16,22 0-16,-21 0 0,21 0 15,-1 0-15,-20 0 0,0 0 0,21 0 16,-22-21-16,1 0 0,0 0 16,-1-1-16,1-20 0,0 21 0,-1-21 15,1-1-15,0 1 0,-1-22 16,22 22-16,-21 0 0,-1-1 0,22 22 16,0 0-16,0 0 15,0 0-15,0 21 0,-1 0 0,1 0 16,21 21-16,-21-21 0,0 21 15,0 0-15,21 0 0,-21-21 16</inkml:trace>
  <inkml:trace contextRef="#ctx0" brushRef="#br0" timeOffset="54008.77">16700 1439 0,'22'0'31,"-1"0"-15,-21-21-16,21 21 0,0-21 16,0-21-16,0 21 0,1-22 15,20 22-15,-21-42 0,21 20 0,-20-20 16,20-1-16,-21 1 0,0-1 15,22 1-15,-22 20 0,-21-20 0,0 21 16,0-1-16,0 1 0,0 21 16,0 0-16,0-1 0,-21 1 15,-1 21-15,1 0 0,0 21 0,0 1 16,-21-1-16,20 21 0,-20 0 16,21 22-16,0-1 0,-22 1 0,43 21 15,-21-22-15,0 1 0,21-1 16,0 1-16,0-22 0,0 0 15,0 1-15,0-1 0,21-21 16,0 21-16,1-20 0,-1-1 0,0 0 16,21-21-16,-21 0 0,22 21 0,-22-21 15,21 0-15,1 0 0,-1 0 16,0-21-16,22 0 0,-22 21 0,0-21 16,22-1-16,-22-20 0,1 21 15,-1-21-15,0-1 0,-21 1 0,22 0 16,-22-1-16,0 1 0,0 0 15,-21 20-15,0-20 0,0 21 0,21 0 16,-21 42 15,0 0-31,-21 21 0,21-20 16,-21 20-16,21-21 0,0 21 0,-21-20 16,21 20-16,-21-21 0,21 0 15,0 0-15,0 1 0,0-1 0,0 0 16,0 0-16,21 0 15,0-21-15,0 0 0,0 0 0,1 0 16,-1 0-16,0 0 0,0 0 16,0 0-16,0-21 0,1 0 0,-1 0 15,0 0-15,-21-1 0,0 1 16,0 0-16,0-21 0,0 21 0,0-22 16,0 22-16,-21-21 15,0 21-15,-1-22 0,1 22 0,0 21 16,0-21-16,0 21 0,0 0 15,-1 0-15,44 0 32,-1 0-32,0 0 0,0 0 15,0 0-15,22-21 0,-22 21 16,0 0-16,21-21 0,-21 21 0,22 0 16,-22-22-16,21 22 0,-21 0 15,1-21-15,20 21 0,-21 0 16,0 0-16,0 0 0,1 0 0,-1 0 15,-21 21-15,21-21 16,-21 22-16,0-1 0,0 0 0,0 21 16,0-21-16,0 1 0,0 20 15,-21-21-15,0 21 0,-1-20 0,22-1 16,-21 0-16,0 21 0,21-21 16,0 1-16,0-1 0,0 0 15,0 0 1,21-21-16,0 0 0,1 0 0,20 0 15,-21 0-15,21 0 0,1 0 16,-22-21-16,21 0 0,1 21 0,-1-21 16,-21-1-16,21-20 0,-20 21 15,-22 0-15,21-22 0,-21 1 16,0 0-16,0-1 0,0 1 16,-21 21-16,-1-21 0,1-1 0,0 22 15,0 0-15,-21 0 0,20 21 16,1 0-16,0 0 0,-21 0 0,21 0 15,-1 0-15,22 21 0,0 0 16,0 0-16,0 0 0,0 1 16,22-1-16,-1-21 15,0 0-15</inkml:trace>
  <inkml:trace contextRef="#ctx0" brushRef="#br0" timeOffset="54300.61">19071 847 0,'0'0'0,"21"0"31,-21 21-31,0 0 0,0 21 0,0-20 16,0 20-16,-21 0 0,21 1 16,-21-1-16,21 21 0,-21-20 0,21-1 15,0 22-15,0-22 0,0 0 16,0 22-16,0-22 0,0 22 15,0-22-15,0 0 0,0 22 16,0-22-16,0 0 0,0 1 0,0-22 16,0 21-16,0-21 0,0 1 0,0 20 15,0-21-15,0 0 16,0-42 0,0 0-1</inkml:trace>
  <inkml:trace contextRef="#ctx0" brushRef="#br0" timeOffset="54584.28">19219 1164 0,'0'0'0,"-21"-42"0,21 21 0,0 0 0,0-22 16,0 22-16,0 0 0,0 0 15,0-22-15,21 22 0,0 0 0,22 0 16,-22 21-16,21-21 0,-21 21 15,22 0-15,-22 0 0,0 0 16,0 21-16,0 0 0,-21 0 0,0 0 16,0 22-16,0-22 0,0 21 15,-21-21-15,0 22 0,0-22 0,-21 0 16,20 0-16,-20 22 0,21-22 16,-21 0-16,20 0 0,1-21 0,-21 21 15,21 0-15,0 1 16,-1-1-16,1-21 0,-21 21 0,21 0 15,0-21-15</inkml:trace>
  <inkml:trace contextRef="#ctx0" brushRef="#br0" timeOffset="93124.53">1101 10753 0</inkml:trace>
  <inkml:trace contextRef="#ctx0" brushRef="#br0" timeOffset="96269.36">1397 10605 0,'0'0'0,"0"-22"0,0 1 16,0 0-16,0 0 15,0 0-15,-21 0 0,0 21 0,21-22 16,-22 22-16,1 0 16,0 0-16,0 0 0,0 0 0,0 22 15,-1-1-15,1 0 0,0 21 16,-21 1-16,21-1 0,-1 0 15,1 1-15,-21 20 0,21-21 0,0 22 16,-1-22-16,22 22 0,-21-1 16,21-20-16,-21 20 0,21-21 15,0 22-15,0-22 0,0 1 16,0-1-16,21-21 0,0 21 0,1-20 16,-1-1-16,21 0 0,0-21 15,22 0-15,-22 0 0,22 0 0,-1 0 16,-20-21-16,20 0 0,1-1 15,-22 1-15,21 0 0,-20-21 0,-1-1 16,0 22-16,1-42 0,-1 20 16,-21 1-16,22 0 0,-22-1 0,-21 1 15,21 21-15,-21-21 16,21 20-16,-21 1 0,0 0 0,-21 42 31,0 0-15,21 1-16,0-1 0,-21 0 0,-1 21 15,22 1-15,-21-1 0,21 0 16,0-21-16,0 22 0,0-1 0,0-21 16,0 22-16,0-22 0,0 0 15,21 0-15,1 0 0,-1-21 0,0 0 16,0 0-16,0 0 0,0 0 16,1 0-16,20 0 0,-21-21 0,0 0 15,22 0-15,-22 0 0,21-22 16,-21 1-16,0 0 0,1-1 0,-22 1 15,0 0-15,0-22 0,0 22 16,0 21-16,0-22 0,-22 22 16,1-21-16,0 21 0,0 21 15,0-22-15,0 22 0,-22 0 0,22 0 16,-21 22-16,-1-22 0,22 21 0,-21 21 16,21-21-16,0 0 0,-1 22 15,1-1-15,0 0 0,21 1 0,0-1 16,0 0-16,0 1 0,0-22 15,21 21-15,0-21 0,1 22 0,-1-22 16,21-21-16,0 21 16,-20-21-16,20 0 0,0 0 0,1 0 15,20 0-15,-21-21 0,22 0 16,-1 0-16,-20-1 0,20-20 0,-20 21 16,-1-21-16,0-1 0,-21 22 15,22-21-15,-22 21 0,0-22 0,-21 22 16,21 0-16,-21 42 31,0 0-31,0 0 0,0 1 16,-21-1-16,21 0 0,-21 21 15,21-21-15,0 1 0,0-1 0,0 21 16,-21-42-16,21 21 16,0 0-16,0 1 0,21-22 31,0-22-31,-21 1 15,21 0-15,0 0 0,1 0 0,-22-22 16,21 22-16,0-21 0,0 21 16,0-22-16,0 22 0,1 0 0,-1 0 15,21 0-15,-21 0 0,0 21 16,22 0-16,-22 0 0,0 0 0,0 21 16,0 0-16,-21 0 15,22 0-15,-22 0 0,0 22 0,0-22 16,0 21-16,21-21 0,-21 1 15,0 20-15,21-21 0,-21 0 16,21-21-16,-21 21 0,21-21 0,0 0 16,1 0-16,-1 0 15,0-21-15,0 21 0,0-21 0,22 0 16,-1-21-16,-21 20 0,21-20 0,1 0 16,-1 21-16,0-22 0,1 22 15,-1-21-15,0 21 0,-20-1 0,20 1 16,-21 21-16,0 0 0,0 0 15,1 0-15,-1 0 0,-21 21 16,0 1-16,0-1 16,0 0-16,0 0 15,0 0-15,0-42 47,0 0-31,-21 0-16,-1 0 15,22-1-15,-21 1 16,0 21-16,0 0 0,0-21 0,0 21 16,-1 0-16,1 0 15,0 0-15,0 0 0,0 0 0,0 21 16,-22 0-16,22 1 0,0-1 0,0 0 16,0 21-16,21-21 15,-22 22-15,22-22 0,-21 21 0,21 1 16,0-22-16,0 21 0,0-21 15,0 0-15,21 1 0,1-1 0,20 0 16,-21 0-16,21-21 0,-20 0 0,20 0 16,-21 0-16,21 0 0,1-21 15,-1 0-15,0 0 0,-20-1 0,20-20 16,-21 21-16,0-21 0,0-22 16,1 22-16,-1-1 0,-21-20 0,0 21 15,0-22-15,0 1 0,21-1 0,-21 22 16,0-1-16,0 1 0,0 0 15,0-1-15,0 22 0,0 0 16,-21 21-16,21 21 16,-21 0-16,21 1 0,-22 20 15,22-21-15,-21 21 0,21 1 0,0-1 16,0 0-16,0 1 0,0-1 16,0 22-16,0-22 0,0 0 0,0 1 15,0-22-15,21 21 0,-21 0 0,22-20 16,-1-1-16,0 0 0,0 0 15,0-21-15,22 0 0,-22 0 0,0 0 16,0 0-16,0 0 0,0-21 16,1-21-16,20 20 0,-21 1 0,0-21 15,-21 0-15,21 20 0,1-20 16,-1 21-16,-21 0 0,0 0 16,0-1-16,21 1 0,-21 0 0,0 42 31,0 0-31,0 1 15,0-1-15,0 0 0,-21 0 0,21 21 16,0-20-16,0-1 0,0 21 0,0-21 16,0 0-16,0 22 0,0-22 15,0 0-15,21-21 0,0 21 0,0-21 16,0 0-16,1 0 0,20 0 16,-21 0-16,0 0 0,22-21 0,62-85 31,-62 64-31,-22 0 0,0-1 15,0-20-15,0 20 0,1-20 0,-1-1 16,-21 1-16,21-1 0,-21 1 0,21 21 16,-21-22-16,0 22 0,0 21 15,0-22-15,0 22 0,0 0 0,-21 21 16,0 0-16,21 21 16,-21 0-16,-1 0 0,22 22 0,0-1 15,-21 0-15,21 1 0,-21 20 0,21-20 16,0-1-16,0 21 15,0-20-15,0-1 0,0 0 0,0 1 16,0-1-16,0 0 0,0 1 16,21-1-16,0-21 0,1 22 0,-1-22 15,0 0-15,0-21 0,0 21 0,22-21 16,-22 0-16,21 0 0,0-21 16,-20 0-16,20 0 0,0-1 0,1-20 15,-22 0-15,21 21 0,-21-22 0,0 1 16,1 0-16,-1 20 0,-21 1 15,0 0-15,21 0 0,-21 0 0,0 42 32,0 0-17,0 0-15,0 0 0,0 1 0,-21-1 16,21 21-16,0-21 0,0 0 0,0 22 16,0-22-16,0 21 0,0-21 15,0 1-15,0-1 0,21 0 0,0-21 16,0 21-16,0-21 0,1 0 15,20 0-15,-21 0 0,21 0 0,1-21 16,-1 0-16,0 0 0,1-1 16,-1-20-16,0 21 0,-20-21 0,-1 20 15,21-20-15,-42 21 0,21 0 0,0 0 16,-21-1-16,22 1 0,-22 0 16,0 42-1,0 0 1,-22 1-16,1-1 0,21 21 15,-21-21-15,21 0 0,0 1 16,0-1-16,0 21 0,0-21 0,0 0 16,0 1-16,21-1 0,0-21 15,1 0-15,-1 0 16,0 0-16,0 0 0,21 0 0,-20-21 16,-1-1-16,0 1 0,0 0 0,-21-21 15,0 21-15,21-22 0,-21 22 16,0-21-16,0-1 0,0 22 15,0-21-15,0 21 0,-21 0 0,0-1 16,0 22-16,0 0 0,-1 0 16,1 0-16,0 0 0,0 0 0,0 22 15,0-22-15,21 21 16,21-21 0,0 0-1,0 0-15,0 0 0,22 0 16,-22 0-16,0-21 0,21-1 0,-21 22 15,22 0-15,-22-21 0,21 21 0,1 0 16,-1 0-16,0 0 0,-21 0 16,22 0-16,-22 0 0,0 0 15,0 0-15,0 21 0,-21 1 0,0-1 16,0 0-16,22 0 0,-22 0 16,0 0-16,0 22 0,0-22 0,0 0 15,0 0-15,0 22 0,-22-22 0,22 0 16,-21 0-16,21 0 0,0 0 15,0 1-15,0-44 32,0 1-32,0 0 15,0 0-15,21 0 0,-21-22 16,22 22-16,-1-21 0,0 0 0,21-1 16,-21 1-16,22 0 0,-22-1 15,21 1-15,-21 0 0,22 20 0,-22 1 16,0 0-16,0 21 0,0 0 0,1 0 15,-22 21-15,0 0 0,0 1 16,0-1-16,0 21 0,0 0 0,0 1 16,0-1-16,0 0 0,0 1 0,0-1 15,0-21-15,0 22 0,21-1 16,0-21-16,0 0 0,0 0 0,0 1 16,1-22-16,-1 0 0,21 0 0,-21 0 15,22 0-15,-1-22 0,-21 1 16,21 0-16,1 0 0,-22 0 0,21-22 15,-21 22-15,1-21 0,-1 0 16,0 20-16,0-20 0,0 0 16,-21-1-16,0 1 0,0 0 0,0 21 15,0-22-15,0 1 0,-21 21 0,0-22 16</inkml:trace>
  <inkml:trace contextRef="#ctx0" brushRef="#br0" timeOffset="96472.24">6519 10139 0,'0'0'0,"-21"21"0,-106 0 32,127 0-17,0 1 1,-21-22-1,0 0 1</inkml:trace>
  <inkml:trace contextRef="#ctx0" brushRef="#br0" timeOffset="96700.11">4678 10732 0,'0'0'0,"84"0"32,-41 0-32,-1 0 0,22 0 0,-22-22 15,21 1-15,1 21 0,-22-21 0,22 0 16,-1 21-16,-20-21 0,20 0 16,-21 21-16,-20-22 0,-1 1 0,0 21 15,-21-21-15,-21 0 16,0 0-16,-22 21 0</inkml:trace>
  <inkml:trace contextRef="#ctx0" brushRef="#br0" timeOffset="97003.96">4339 10351 0,'0'0'0,"0"21"31,0 0-31,21 0 16,0-21-16,1 0 16,-1 0-16,0 21 15,0-21-15,0 0 0,0 0 16,-21-21-16,0 0 16,0 0-16,-21 21 15,0-21-15,0 21 0,0 0 16,0 0-16,-1 0 0,1 0 15,21 21 1,0 0 0,21-21-16,1 0 15</inkml:trace>
  <inkml:trace contextRef="#ctx0" brushRef="#br0" timeOffset="98904">9927 10308 0,'0'0'0,"-21"0"0,-21 0 0,20 0 16,1 0-16,-21 21 0,21-21 0,0 22 15,-1-1-15,22 0 0,0 0 16,-21 0-16,21 0 0,0 1 0,0-1 15,0 0-15,0 0 0,21-21 16,1 0-16,-1 21 0,0-21 0,21 0 16,-21 0-16,22 0 0,-1 0 0,22-21 15,-22 0-15,0 0 0,1 0 16,-1-1-16,0 1 0,-21 0 0,1 0 16,-1 0-16,0-22 15,-21 22-15,0 0 0,0 0 0,0 0 16,0 0-16,-21-1 15,0 22-15,-1 0 0,1 22 16,0-22-16,0 42 0,21-21 16,0 21-16,-21 1 0,0-1 15,21 22-15,-22-1 0,22 1 0,0-22 16,0 21-16,0 1 0,-21-1 0,21-20 16,0 20-16,0-20 0,0 20 15,0-21-15,0 22 0,0-22 0,0 1 16,0-22-16,-21 21 0,21-21 0,-21 22 15,0-22-15,0 0 16,-1-21-16,-20 0 0,21 0 16,-21 0-16,-1 0 0,1-21 0,21 0 15,-22-1-15,1 1 0,0-21 16,-1 0-16,1-1 0,21 1 0,-21 0 16,20-1-16,-20 1 0,21 0 15,0 20-15,0-20 0,21 21 0,0 0 16,-22 0-16,22 42 31,22 0-31,-1 0 0,0 0 0,0 0 16,-21 1-16,21 20 0,0 0 0,1-21 15,-1 22-15,21-1 16,-21-21-16,0 22 0,1-22 0,-1 0 16,0 0-16,0 21 0,21-42 0,-20 22 15,-1-1-15,0-21 0,21 0 16,-21 0-16,22 0 0,-1 0 0,-21 0 15,22-21-15,20-1 0,-21 1 16,1-21-16,-1 21 0,22-22 0,-22 1 16,0 0-16,-21-1 0,22 1 0,-22 0 15,0-1-15,-21 1 0,0 21 16,0-21-16,0 20 0,0 1 16,-21 21-16,0 0 15,0 0-15,-1 0 0,1 0 16,0 21-16,0-21 0,21 22 0,0-1 15,0 0-15,0 0 0,0 0 0,0 0 16,21 1-16,0-1 0,0 0 16,1 0-16,-1 0 0,0 0 0,0 1 15,0-1-15,0 0 0,-21 0 0,0 0 16,22 0-16,-22 1 0,21-1 16,-21 0-16,0 0 0,21 0 15,0-21 1,0 0-16,0 0 15,1 0-15,-1-21 0,-21 0 0,21 0 0,0 0 16,0-1-16,22 1 16,-22 0-16,0-21 0,0 21 0,-21-22 15,21 1-15,0 21 0,1-22 0,-22 22 16,21-21-16,0 21 0,-21 0 16,21-1-16,-21 44 31,0-1-31,0 0 15,0 0-15,0 0 0,0 0 0,0 22 16,0-22-16,0 0 0,0 21 16,0-20-16,0-1 0,0 21 15,0-21-15,0 0 0,21 1 0,0-22 16,1 21-16,-1-21 0,0 0 16,0 0-16,0 0 0,0 0 15,1 0-15,-1-21 0,0-1 0,21 1 16,-21-21-16,-21 21 0,22-22 15,-1 22-15,0 0 0,0-21 0,0 21 16,0-22-16,1 22 0,-1 0 0,0 0 16,-21 0-16,21 21 15,-21-22-15,21 22 16,-21 22 0,0-1-16,0 0 0,0 0 15,0 0-15,0 0 0,0 1 16,0-1-16,0 0 0,0 21 0,0-21 15,0 1-15,0 20 0,0-21 0,0 0 16,0 0-16,21 1 0,1-1 16,-1-21-16,21 21 0,-21-21 0,0 0 15,22 0-15,-1 0 0,0 0 16,1 0-16,-1 0 0,0-21 0,1 0 16,-1-1-16,-21 1 0,22-21 0,-1 21 15,-21-22-15,21 22 0,-20-21 16,-1 0-16,-21-1 0,0 1 15,0 21-15,0-22 0,0 1 0,0 21 16,0 0-16,-21 21 16,-1 0-16,1 0 0,-21 0 0,21 21 15,0 0-15,-22 0 0,22 0 0,0 22 16,0-22-16,0 21 0,21-21 16,0 22-16,0-1 0,0-21 0,0 22 15,0-1-15,21-21 0,0 0 0,0 0 16,0 1-16,22-1 0,-22 0 15,21-21-15,-21 0 0,22 0 0,-1 0 16,0 0-16,1 0 0,-1-21 16,0 21-16,1-21 0,-1-1 0,-21 1 15,21 0-15,-20 21 0,-22-21 16,0 0-16,0 0 0</inkml:trace>
  <inkml:trace contextRef="#ctx0" brushRef="#br0" timeOffset="99123.79">12552 11218 0,'0'0'0,"-21"22"0,-1-22 16,22 21-16,-21-21 16,21 21-1,0-42 48,-21 21-63</inkml:trace>
  <inkml:trace contextRef="#ctx0" brushRef="#br0" timeOffset="102455.74">14753 10732 0,'0'0'0,"21"0"16,64-43-1,-64 22-15,0 21 16,0-21-16,22 0 0,-22 0 0,0-1 16,0 1-16,0 0 0,1-21 0,-22 21 15,0-1-15,0 1 0,0 0 16,-43 0-16,22 0 0,0 0 0,-21 21 15,-1 0-15,1 0 0,21 0 16,-43 0-16,22 0 0,0 21 0,20 0 16,-20 0-16,0 21 15,21-20-15,-1-1 0,22 21 0,0 0 16,0-20-16,0 20 0,22-21 0,-1 21 16,0-20-16,21-1 0,-21 21 15,22-21-15,-1 22 0,-21-22 0,22 21 16,-1-21-16,-21 0 0,21 22 0,-20-22 15,-1 21-15,-21-21 0,0 22 16,0-22-16,0 21 0,-21-21 0,-22 1 16,1-1-16,0 0 0,-1-21 15,1 0-15,0 0 0,-22 0 0,22 0 16,-1-21-16,1 0 0,0-1 0,21 1 16,-22-21-16,22 21 15,-21-22-15,21 22 0,-1-21 0,1 0 16,21-1-16,0 22 0,-21-21 0,21 21 15,0-1-15,0 1 0,21 21 32,-21 21-32,21 1 0,1-1 15,-1 21-15,0-21 0,0 0 0,21 1 16,-20 20-16,-1-21 0,21 0 0,-21 22 16,22-22-16,-22 0 0,21 0 15,-21 0-15,22-21 0,-22 0 0,21 0 16,0 0-16,1 0 0,-1 0 15,0 0-15,1-21 0,-1 0 16,22 0-16,-22 0 0,21-22 0,-20 22 16,-1-21-16,0 21 0,1-22 15,-22 1-15,21-22 0,-21 22 0,-21-21 16,22 20-16,-22-20 0,0-1 0,21 22 16,-21 0-16,0-1 0,0 1 15,0 21-15,-21 42 16,21 21-1,-22 1-15,22-1 0,0 0 0,0 22 16,-21-22-16,21 22 0,0-22 16,0 0-16,0 1 0,0-1 15,0 0-15,0 1 0,0-22 0,0 21 16,0-21-16,21 0 0,-21 1 16,22-1-16,-1-21 0,0 0 15,0-21 1,-21-1-16,0 1 15</inkml:trace>
  <inkml:trace contextRef="#ctx0" brushRef="#br0" timeOffset="102615.65">15176 10837 0,'0'0'16,"-21"0"-16,42-21 16,1 21-16,-1 0 15,0 0-15,0 0 0,21 0 16,1 0-16,-22 0 0,21 0 0,1 0 15,-1 0-15,0-21 0,1 21 0,-1 0 16,0 0-16,1 0 0,-1 0 16,0 0-16</inkml:trace>
  <inkml:trace contextRef="#ctx0" brushRef="#br0" timeOffset="104948.21">16129 10922 0,'42'0'31,"-21"0"-31,-21-21 16,22 0-16,-22 0 16,21-1-16,-21 1 0,0 0 15,0 0-15,0 0 0,-21 0 0,-1-1 16,1 1-16,0 0 0,0 0 16,0 0-16,0 21 0,-22 0 0,22 0 15,-21 0-15,21 21 0,-22 0 0,22 0 16,0 0-16,0 22 0,0-1 15,-1-21-15,22 22 0,0-1 0,0 0 16,0-21-16,0 22 0,0-22 0,0 21 16,0-21-16,0 1 15,43-1-15,-22 0 0,0-21 0,0 0 16,22 0-16,-22 0 0,21 0 0,-21 0 16,22-21-16,-22 21 0,21-21 15,-21-1-15,0 1 0,1 0 0,20-21 16,-42 21-16,21-1 0,0-20 15,0 0-15,-21-1 0,0 22 0,0-21 16,0 21-16,0 0 0,22-1 0,-22 1 16,0 42-1,-22 1-15,22-1 16,0 0-16,-21 21 0,21-21 16,-21 22-16,21-22 0,0 0 15,0 0-15,0 22 0,0-22 0,0 0 16,0 0-16,21 0 0,0-21 15,1 21-15,-1-21 0,0 0 0,0 0 16,0 0-16,22 0 0,-22 0 0,21 0 16,-21-21-16,22 0 0,-22 0 15,21 0-15,-21-22 0,22 22 0,-22-21 16,0 0-16,0-22 0,0 22 0,0-22 16,1 1-16,-22-1 0,21 1 15,-21-1-15,0 22 0,0 0 0,0-1 16,0 1-16,0 21 0,0 0 15,-21 42 1,21 0-16,-22 21 16,1 1-16,0-1 0,21 21 15,0-20-15,-21 20 0,21-20 0,0 20 16,0-21-16,0 1 0,0-1 0,0 0 16,0 1-16,0-22 0,21 0 15,-21 21-15,21-42 0,0 22 0,1-1 16,-1-21-16,0 0 0,21 0 0,-21 0 15,22 0-15,-1 0 0,0-21 16,1 21-16,-1-22 0,0 1 0,-20 0 16,20 0-16,0 0 0,-21-22 0,1 22 15,-1-21-15,-21 21 16,21 0-16,-21-1 0,0 1 0,-21 21 16,0 0-16,-1 0 15,1 0-15,0 21 0,0 1 16,0-1-16,0 0 0,-1 0 0,1 0 15,21 0-15,0 1 0,0-1 16,0 21-16,0-21 0,0 0 0,0 1 16,21-1-16,1-21 0,-1 21 0,0 0 15,0-21-15,0 0 0,0 0 16,1 0-16,20 0 0,0 0 0,1 0 16,-1 0-16,0 0 0,1-21 0,-1 0 15,-21 0-15,21-1 0,-20 1 16,20 0-16,-21 0 0,0-21 15,0 20-15,-21 1 0,0 0 0,0 0 16,22 0-16,-22 0 0,-22 42 31,22 0-31,0 0 0,0 0 16,-21 0-16,21 1 0,-21-1 16,21 0-16,0 0 0,0 0 0,0 0 15,0 1-15,0-1 0,0 0 16,0-42 31,21 0-47,0-1 15,1 1-15,-22 0 0,21 0 0,0-21 16,-21 20-16,21 1 0,-21-21 0,21 21 16,0 0-16,-21-1 0,0 1 15,22 0-15,-1 21 0,0 21 16,-21 0-16,0 1 15,0-1-15,0 0 0,0 21 16,0-21-16,0 1 0,21 20 16,-21-21-16,21 0 0,-21 0 0,21 1 0,1-1 15,-1 0-15,-21 0 16,21-21-16,0 21 0,0-21 0,0 0 16,22 0-16,-22 0 0,0 0 0,21 0 15,-20 0-15,-1-21 0,21 0 16,-21 0-16,0 0 0,1-1 0,-1 1 15,0 0-15,0-21 0,0-1 0,0 22 16,-21-21-16,0 0 0,22 20 16,-22-20-16,21 21 0,-21 0 0,0 0 15,0-1-15,0 44 32,0-1-32,0 21 0,0-21 15,-21 0-15,21 22 0,-22-22 16,22 0-16,0 21 0,0-20 0,0-1 15,0 0-15,0 0 0,22 0 0,-1 0 16,0 1-16,0-22 0,0 21 16,0-21-16,22 0 0,-22 0 0,21 0 15,-21 0-15,22 0 0,-1 0 0,-21 0 16,22-21-16,-1 21 0,-21-22 16,0 1-16,22-21 0,-22 21 0,0 0 15,0-22-15,-21 1 0,0 0 0,0 20 16,0-20-16,0 21 15,0 0-15,0 0 0,0-1 0,-21 22 16,0 0-16,0 22 0,-1-1 16,22 0-16,-21 21 0,0-21 15,21 22-15,0-22 0,-21 21 0,21-21 16,0 22-16,0-22 0,0 0 0,0 21 16,0-20-16,21-1 0,0-21 15,0 21-15,22-21 0,-22 0 0,21 0 16,1 0-16,-22 0 0,21 0 0,0 0 15,1 0-15,-22-21 0,21 0 16,-21-1-16,1 1 0,-1-21 0,0 21 16,0 0-16,-21-22 0,0 22 15,0 0-15,0 0 0,0 0 16,-21 42 0,21 0-16,-21 0 15,0-21-15,21 21 0,0 22 16,-22-22-16,22 0 0,0 0 15,0 0-15,0 0 0,0 1 16,22-22 0,-1 0-1,0 0-15,0-22 16,0 1-16,0 0 0,1 0 16,-1 0-16,0 0 0,0-1 0,0 1 15,0-21-15,1 21 0,-1 0 16,0-1-16,0 1 0,-21 0 0,21 21 15,-21 21 1,0 0-16,0 1 0,0-1 16,0 0-16,0 0 0,0 0 0,0 0 15,0 22-15,0-22 0,0 0 0,0 0 16,0 0-16,0 1 16,21-1-16,1-21 0,-1 0 0,0 0 15,21 0-15,-21 0 0,1 0 0,20 0 16,-21 0-16,0-21 0,22-1 15,-22 1-15,0 0 0,21 0 16,-21-21-16,1-1 0,-22 1 0,21 0 16,0-22-16,0 1 0,0-1 15,0 1-15,1-1 0,-22 1 0,21-1 16,-21 22-16,21-1 0,-21 1 0,0 21 16,0 0-16,0 42 15,-21 0-15,0 21 16,21-20-16,-22 20 0,1 21 15,21-20-15,0 20 0,-21-20 16,21 20-16,0-21 0,0 22 0,0-22 0,0 1 16,0-22-16,0 21 0,21 0 15,-21-20-15,21-1 0,1 0 16,-22 0-16,21-21 0,0 0 0,0 0 16,0 0-16,0 0 15,1 0-15,20 0 0,-21-21 0,0-21 16,0 20-16,1 1 0</inkml:trace>
  <inkml:trace contextRef="#ctx0" brushRef="#br0" timeOffset="105120.11">20468 10478 0,'0'0'0,"-21"0"0,0 0 16,42 0-1,0 0 1,21 21-16,-20-21 0,-1 0 0,0 0 15,21 0-15,-21 0 0,22 0 16,-1-21-16,-21 21 0,0-22 0,1 22 16,-1-21-16,-21 0 0</inkml:trace>
  <inkml:trace contextRef="#ctx0" brushRef="#br0" timeOffset="105335.99">17484 10499 0,'0'0'0,"-85"21"0,43 0 0,-1 0 0,1 0 16,21-21-16,21 22 16,21-22-16,21 0 0,1 0 15,-1 0-15,0 0 0,1-22 0,20 1 16,1 21-16,-22-21 0,21 0 0,1 0 15,-22 0-15</inkml:trace>
  <inkml:trace contextRef="#ctx0" brushRef="#br0" timeOffset="107740.24">21675 10901 0,'0'0'0,"-22"0"0,-20 0 31,21 0-31,21-21 0,0 0 16,0-1-16,21 1 16,-21 0-16,42 0 0,-20 0 0,-1-22 15,0 1-15,21 21 0,-21-21 16,1-1-16,-1 1 0,0 0 15,-21-1-15,0 1 0,0 21 0,0 0 16,0-1-16,-21 22 16,0 22-16,-1-1 0,1 0 15,0 0-15,-21 21 0,21 1 0,-1-1 16,22 0-16,0 1 0,-21-1 16,21 0-16,0-20 0,0 20 0,0-21 15,21 0-15,1 0 0,-1 1 0,0-1 16,21-21-16,-21 0 0,22 21 15,-22-21-15,21 0 0,-21 0 0,1 0 16,20 0-16,-21-21 0,0 0 0,0-1 16,1 1-16,-1 0 15,0 0-15,0-21 0,0 20 0,22-20 16,-22 0-16,0-1 0,21 1 16,1 21-16,-22-21 0,21 20 0,-21 1 15,22 0-15,-22 21 0,0 0 0,21 0 16,-42 21-16,0 0 0,21 1 15,-21-1-15,0 0 0,0 21 0,0 1 16,-21-22-16,21 21 0,-21-21 0,0 22 16,0-22-16,0 0 0,21 21 15,-22-21-15,1-21 0,21 22 16,-21-1-16,21-42 31,21-1-15,0 1-16,1 0 0,-1 0 0,0-21 15,0 20-15,21-20 0,-20 0 16,20-1-16,-21 1 0,21 0 0,-20 21 16,-1-22-16,0 22 0,0 0 15,0 0-15,-21 0 0,0 42 16,0 0-16,0 0 16,-21 0-16,0 22 0,0-22 15,0 21-15,21-21 0,-22 22 0,22-22 16,-21 21-16,21-21 0,0 22 15,0-22-15,0 0 0,0 0 16,21 0-16,1-21 0,-1 21 0,0 1 16,0-22-16,0 0 0,22 0 15,-22 0-15,21 0 0,0 0 0,1 0 16,-22-22-16,21 1 0,1 21 0,-22-21 16,21 0-16,-21 0 0,0-22 15,1 22-15,-1-21 0,-21 0 0,0-1 16,0 22-16,0-21 0,0-1 0,0 22 15,0 0-15,0 0 0,-21 21 16,-1 0-16,1 0 0,0 21 16,0 0-16,0 0 15,0 22-15,21-22 0,0 0 0,0 21 16,0 1-16,0-22 0,0 0 0,0 21 16,0-20-16,0-1 0,0 0 15,21 0-15,0 0 0,0 0 0,0-21 16,0 0-16,1 0 0,20 0 0,-21 0 15,0 0-15,22 0 0,-22 0 16,0-21-16,21 21 0,-21-21 0,1 0 16,20 0-16,-21-22 0,21 22 0,-20-21 15,-1 0-15,21-1 0,-21 1 16,0 0-16,1-1 0,-1 22 16,0 0-16,0-21 0,-21 20 15,21 22-15,-21 22 16,0-1-16,0 0 15,0 0-15,0 0 0,0 0 16,0 1-16,0-1 0,0 0 16,0-42 15,0 0-31,21 21 0,-21-22 16,0 1-16,0 0 0,0 0 15,0 0-15,0 0 0,0-22 16,0 22-16,0 0 0,0 0 15,-21 21 1,0 0-16,0 0 0,0 21 16,0 0-16,-1 21 0,1-20 0,0 20 15,21 0-15,0-21 0,-21 22 16,21-1-16,0-21 0,0 22 0,0-1 16,0-21-16,0 0 0,0 0 0,21 1 15,-21-1-15,21 0 0,0 0 16,1-21-16,-1 0 0,0 0 0,0 0 15,0 0-15,22 0 0,-1 0 0,-21 0 16,21 0-16,1-21 0,-1 0 16,-21 0-16,22-1 0,-22 1 15,21-21-15,-21 0 0,0 20 0,1-20 16,-1 21-16,-21-21 0,0 20 16,21 1-16,-21 0 0,0 42 31,0 0-31,-21 1 0,21-1 15,0 0-15,-21 0 0,21 0 0,-22 0 16,22 1-16,0 20 0,0-21 16,0 0-16,0 0 0,0 1 15,22-1 1,-1-21-16,0 0 0,0 0 16,0 0-16,22 0 0,-22 0 15,0-21-15,0-1 0,0 1 0,0 0 16,1 0-16,-1 0 0,0-22 15,0 22-15,0-21 0,0 21 0,-21-22 16,0 22-16,0 0 0,0 0 16,22 21-16,-22 21 15,0 0 1,-22 0-16,22 22 0,-21-22 16,21 0-16,0 21 0,0-20 0,0-1 15,0 0-15,0 0 0,0 0 0,0 0 16,0 1-16,21-1 15,1 0-15,-1-21 0,0 0 16,21 0-16,1 0 0,-1 0 0,-21 0 16,21 0-16,1-21 0,-22 21 15,21-21-15,-21-22 0,1 22 0,-1-21 16,21 21-16,-21-22 0,-21-20 16,21 20-16,1 1 0,-1-21 0,-21 20 15,0 1-15,0-22 0,21 43 0,-21-21 16,0 0-16,21 20 0,-21 1 15,0 0-15,-21 21 16,0 21-16,21 0 16,-21 1-16,-1-1 15,22 0-15,-21 0 0,21 21 0,0 1 16,-21-22-16,21 21 0,0 1 16,0-1-16,0 0 0,0 1 0,0-1 15,21 0-15,0-21 0,-21 22 0,43-22 16,-22 0-16,0 21 0,21-42 15,-20 22-15,20-22 0,-21 0 0,21 0 16,-20 0-16,20 0 0,-21 0 0,0 0 16,0 0-16,22-22 0,-22 1 15,0 0-15,0 0 0,0-21 0,-21 20 16,0-20-16,22 0 0,-22 21 16,0-1-16,0 1 0,0 0 15,0 0-15,-22 21 0,1 0 16,0 21-16,0 0 15,21 0-15,0 1 0,-21 20 0,21-21 16,0 0-16,0 0 0,0 1 0,0-1 16,0 0-16,0 0 0,0 0 15,0 0-15,21-21 0,-21 22 16,21-22-16,0 0 0,0 0 0,1 0 16,-1 0-16,0 0 0,0 0 15,0-22-15,0 1 0,1 21 0,-1 0 16,0-21-16,0 21 0,-21-21 15,0 0 1,21 21-16,-21-21 0,0-1 0,0 1 16</inkml:trace>
  <inkml:trace contextRef="#ctx0" brushRef="#br0" timeOffset="108023.72">24913 10160 0,'0'0'0,"21"0"0,0 0 15,1 0-15,-1 0 0,21 0 16,-21 0-16,22 0 0,-22 0 0,21 0 16,-21 0-16,0 0 0,22 0 0,-22 0 15,0 0-15,0 0 0,0 0 16,1 0-16</inkml:trace>
  <inkml:trace contextRef="#ctx0" brushRef="#br0" timeOffset="108604.39">26839 10139 0,'0'0'0,"-63"-42"31,42 42-31,-1 0 0,-20 0 16,21 21-16,0 0 0,0 0 0,-22 21 16,22-20-16,0 20 0,21-21 15,0 21-15,-21 1 0,21-1 0,0 0 16,0-20-16,0 20 0,21-21 0,-21 0 16,21 22-16,0-43 0,0 21 15,1 0-15,-1-21 0,0 0 0,0 0 16,0 0-16,0 0 0,1-21 15,-1 0-15,0-1 0,0 1 0,0-21 16,0 21-16,22-22 0,-22 1 0,21 0 16,1-1-16,-1 1 15,0 0-15,1-1 0,20 1 0,-21 21 16,1 0-16,-1 0 0,0 21 16,-20 0-16,20 0 0,-21 0 0,0 21 15,0 0-15,-21 0 0,0 0 0,0 0 16,0 22-16,0-22 0,0 21 15,0 1-15,0-1 0,-21 0 0,0-21 16,0 22-16,0-22 0,0 0 16,-1 0-16,22 0 0,-21-21 0,0 0 15,0 0-15,0 0 0,0 0 0,-22-21 16,22 0-16,0-21 0,-21 21 16,-1-22-16,1 1 0,0 0 15,-1-1-15,1 1 0,21 0 16,0 20-16,-1-20 0,1 42 0,0-21 15,-21 21-15,21 0 0,-1 21 16,-20-21-16,0 21 0</inkml:trace>
  <inkml:trace contextRef="#ctx0" brushRef="#br0" timeOffset="115524.64">1460 12700 0,'0'0'0,"-21"-63"32,21 41-32,-21 1 15,21 0-15,-21 0 0,0 0 0,21 0 16,-21-1-16,-1 1 0,1 0 16,0 0-16,0 0 0,0 21 0,0 0 15,-1 0-15,-20 0 16,21 0-16,0 0 0,-22 21 0,22 21 15,-21-21-15,21 22 0,0 20 16,-1 1-16,-20-22 0,21 43 0,21-22 16,-21 1-16,21-1 0,0 1 15,0-22-15,0 22 0,0-22 16,21 0-16,0 1 0,0-1 0,0 0 16,22-21-16,-1 1 0,0-1 15,1 0-15,20 0 0,-20-21 0,20 0 16,1 0-16,-22 0 0,21 0 15,1-21-15,-22 0 0,22 0 0,-22-1 16,0 1-16,1 0 16,-1-21-16,-21 21 0,0-22 0,1 22 15,-1-21-15,-21 21 0,21-22 16,-21 22-16,0 0 0,-21 42 31,0 0-31,21 22 16,0-22-16,-22 0 0,22 21 15,-21-21-15,21 22 0,0-22 0,0 0 16,0 0-16,0 0 0,0 1 16,0-1-16,0 0 0,21-21 0,1 0 15,-1 0-15,0 0 0,21 0 16,-21 0-16,1 0 0,-1 0 16,21-21-16,-21 0 0,22-1 15,-22 1-15,0 0 0,21 0 0,-21-21 16,1 20-16,-22-20 0,0 21 15,0-21-15,0-1 0,0 22 0,-22-21 16,1-1-16,-21 22 0,21-21 16,0 21-16,-22 21 0,22 0 0,-21 0 15,-1 21-15,22 0 0,-21 0 16,21 22-16,0-22 0,-1 42 0,1-20 16,0-1-16,21 0 0,0 1 15,0-1-15,0 0 0,0-21 0,21 22 16,0-22-16,1 0 0,20 0 15,-21 0-15,21-21 0,1 0 16,-1 0-16,0 0 0,22-21 0,-22 0 16,22 0-16,-22 0 0,22 0 15,-22-1-15,21 1 0,-20-21 0,-1 21 16,0-22-16,-20 22 0,20-21 16,-21 21-16,0 0 0,-21-22 0,0 22 15,21 21-15,-21-21 0,22 21 16,-22 21-16,0 0 15,0 22-15,0-22 16,0 0-16,0 0 0,0 0 0,0 0 16,0 1-16,0-1 0,0 0 15,0 0-15,0 0 0,21-21 16,0 0 0,0 0-1,0-21-15,-21 0 0,21 21 0,1-21 16,-1-22-16,0 22 0,-21 0 15,21 0-15,0 0 0,0-22 0,1 22 16,-22 0-16,21 21 0,-21-21 16,21 21-16,0 21 15,-21 0-15,21 0 0,-21 1 0,0-1 16,0 0-16,0 0 0,21 0 16,1 0-16,-22 1 0,21-1 15,0 0-15,0 0 0,21 0 16,-20-21-16,20 0 0,0 0 0,1 0 15,-1 0-15,0 0 0,1 0 0,-1 0 16,0-21-16,1 0 0,20 0 16,-21 0-16,1-1 0,-1 1 0,-21 0 15,22 0-15,-22-21 0,0-1 16,-21 22-16,0-21 0,0-1 0,0 1 16,0 0-16,0-1 0,0 22 0,-21 0 15,0-21-15,-1 42 0,1-21 16,0 21-16,-21 0 0,21 0 0,-1 21 15,-20 0-15,21 0 16,-21 21-16,20 1 0,1-22 0,0 21 16,0 1-16,0-1 0,0 0 0,21-21 15,0 22-15,0-22 0,0 0 16,0 21-16,21-20 0,0-1 16,0-21-16,0 0 0,22 0 15,-22 0-15,21 0 0,-21 0 0,22 0 16,-22-21-16,21-1 0,-21 1 0,22 0 15,-22 0-15,0-21 0,0-1 16,0 22-16,0-21 0,-21-1 0,22-20 16,-22 21-16,0-22 15,0 1-15,0 20 0,0-20 0,0 20 16,0-20-16,-22 21 0,1-1 0,21 1 16,0 0-16,0 20 0,-21 1 15,0 21-15,21 21 16,0 22-16,-21-22 15,21 21-15,0 1 0,0-1 0,0 21 16,0 1-16,0-1 0,0 1 0,0-1 16,21-20-16,-21 20 0,21-20 15,0 20-15,-21-21 0,21 1 0,1-22 16,20 21-16,-21-21 0,0 1 16,0-1-16,22 0 0,-22-21 15,0 0-15,21 0 0,-20 0 0,20 0 16,-21-21-16,21 0 0,-20 21 15,-1-22-15,21-20 0,-21 21 0,0 0 16,1-22-16,-22 22 0,0-21 0,21 21 16,-21-22-16,0 22 0,0-21 15,0 21-15,0 0 0,0-1 0,0 44 32,0-1-32,0 0 15,0 0-15,21 0 0,-21 22 0,0-22 16,0 21-16,0-21 0,0 0 15,21 22-15,-21-22 0,21 0 16,-21 0-16,21-21 0,1 21 0,-22 1 16,21-22-16,0 0 0,0 0 15,21 0-15,-20 0 0,-1 0 0,21-22 16,-21 1-16,0 0 0,22 0 16,-22-21-16,0 20 0,21-20 0,-20 0 15,-1-1-15,-21-20 0,21 21 0,-21-22 16,21 1-16,-21-1 0,0 1 15,0 20-15,0-20 0,0-1 0,0 1 16,0 20-16,0 1 0,0 0 0,0 21 16,0-1-16,-21 1 0,0 21 15,21 21 1,0 1-16,0 20 0,0 0 0,0-21 16,0 22-16,0-1 0,0 22 15,0-22-15,0 0 0,0 22 0,0-22 16,0 22-16,0-22 0,21 21 15,-21-20-15,21-1 0,-21 0 0,0 1 16,0-22-16,0 0 0,21 21 0,0-20 16,1-1-16,-1-21 15,0 0-15,0 0 0,0 0 16,22-21-16,-22 21 0,0-22 16,21 1-16,-21 0 0,22-21 15,-22 21-15,0-22 0,21 22 0,-20-21 16,-1 21-16,-21-22 0,21 22 0,0 0 15,0 0-15,-21 0 0,21 21 16,1 21 0,-22 0-16,0 0 0,0 0 0,0 0 15,0 22-15,0-22 0,0 21 16,-22-21-16,22 1 0,0 20 0,0-21 16,0 0-16,0 0 0,0 1 15,0-1-15,22-21 16,-1 0-16,0 0 0,21 0 15,-21 0-15,1 0 16,20-21-16,0-1 0,-21 22 0,22-21 16,-22-21-16,0 21 0,21 0 0,-20-22 15,-1 1-15,-21 21 0,21-22 16,0 22-16,-21-21 0,21 21 0,-21 0 16,0-1-16,21 22 0,1 0 15,-22 22 1,0-1-16,0 0 15,0 0-15,0 0 0,0 22 0,0-22 0,0 0 16,0 0-16,0 0 16,0 0-16,0 1 0,21-1 0,-21 0 15,21-21-15,0 0 16,0 0-16,0 0 0,1 0 16,-1 0-16,0-21 0,0 21 0,0-21 15,0-1-15,1-20 0,-1 21 0,0 0 16,0-22-16,-21 1 0,0 21 15,0-21-15,0-1 0,0 1 0,0 21 16,0-22-16,-21 22 0,0 0 16,0 21-16,-1 0 0,1 0 15,0 0-15,0 21 0,0 0 16,0 1-16,-1 20 0,22-21 16,0 0-16,-21 22 0,21-22 15,0 0-15,0 0 0,0 0 0,0 0 16,21 1-16,1-22 15,-1 0-15,0 0 0,0 0 16,0-22-16,0 1 0,22 0 0,-22 0 16,0 0-16,21 0 0,-20-1 15,20 1-15,0 0 0,-21 0 0,22 0 16,-22 0-16,21-1 0,-21 22 0,22 0 16,-22 0-16,0 0 0,0 0 15,0 0-15,1 22 16,-22-1-16,0 0 0,0 0 15,0 0-15,0 0 0,0 1 0,0-1 16,0 0-16,0 0 0,0 0 16,-22 0-16,22 1 0,-21-1 0,21 0 15,0 0 1,-21-21-16,21-21 16,0 0-1,0 0-15,21-1 0,0 1 16,1-21-16,-22 21 0,21-22 0,0 1 15,0 21-15,0-21 0,0 20 0,1-20 16,-1 21-16,21 0 0,-21 21 16,0 0-16,1 0 15,-22 21-15,21 0 0,-21 0 0,0 22 16,0-22-16,0 21 0,0 0 0,0 1 16,0-1-16,0 0 0,0-20 15,21 20-15,-21-21 0,21 0 0,0 0 16,0 1-16,-21-1 0,22-21 0,-1 0 15,21 0-15,-21 0 0,0 0 16,1 0-16,-1 0 0,21-21 0,-21-1 16,0 1-16,1 0 0,-22 0 15,21-21-15,-21-1 0,21 22 0,-21-21 16,0-1-16</inkml:trace>
  <inkml:trace contextRef="#ctx0" brushRef="#br0" timeOffset="115736.6">6413 12086 0,'0'0'0,"-42"21"0,21-21 0,-21 22 0,20-22 16,1 0-16,21 21 0,0 0 15,0 0 1,21-21-1,1 0 1</inkml:trace>
  <inkml:trace contextRef="#ctx0" brushRef="#br0" timeOffset="115928.52">5122 12658 0,'0'0'0,"-21"21"0,21 0 0,21-21 32,0 0-32,1-21 15,20 0-15,-21 21 0,21-21 0,1-1 16,-1 22-16,0-21 0,1 0 16,-1 0-16,-21 21 0,0-21 0,1 0 15</inkml:trace>
  <inkml:trace contextRef="#ctx0" brushRef="#br0" timeOffset="116096.77">4720 12404 0,'0'0'0,"-42"0"0,21 21 16,-1-21-16,1 0 16,21 21-1,21-21 1,22 0-16,-22 0 0,21 0 15,1 0-15,-1 0 0,0 0 0,22-21 16</inkml:trace>
  <inkml:trace contextRef="#ctx0" brushRef="#br0" timeOffset="116884.57">9821 12891 0,'0'0'0,"-21"0"0,0 21 15,21-42 1,0-1 0,42 1-16,-21 0 0,1 0 15,20-21-15,0 20 0,1-20 16,20 21-16,-21-21 0,1-1 0,-1 22 16,-21-21-16,22-1 0,-22-20 0,0 21 15,-21-1-15,0 1 0,0-22 16,0 22-16,-21 0 0,0-22 0,-1 22 15,1 21-15,-21-22 0,21 22 16,-22 0-16,22 21 0,-21 0 0,21 0 16,-22 0-16,22 42 0,-21 1 0,0-1 15,20 22-15,1-1 0,-21 22 16,21-1-16,21 1 0,-21 0 0,21 21 16,-22-1-16,22 1 0,0 0 15,0 0-15,0-21 0,0 20 16,0 1-16,0 0 0,22-21 0,-22 21 15,21-1-15,-21-20 0,0 21 0,0-21 16,0 20-16,0-20 0,0 0 16,0 21-16,0-43 0,0 22 0,0-22 15,0 1-15,0-1 0,21-20 0,0-1 16,0-21-16,0-21 0,22 0 0,-22 0 16,21 0-16,1-21 0,20 0 15,-21-22-15,1 1 0,-1 0 0,0-1 16,1-20-16,-22-1 0,21 1 0,-21-1 15,1 1-15,-22-1 16,0-20-16,0 20 0,0 1 0,-22-22 16,1 22-16,-21-22 0,0 21 0,-22-20 15,22 20-15,-22 1 0,1-1 16,-1 22-16,-20 0 0,41-1 0,-20 1 16,20 21-16,1 0 0,0-1 0,21 1 15,-1 21-15,22-21 16,43 0-1,-22 21-15,21 0 0,1-21 0,20 0 16,1-1-16,-1 22 0,1-21 16,-1 0-16,1 0 0,-1-21 15,22 20-15,-22 1 0</inkml:trace>
  <inkml:trace contextRef="#ctx0" brushRef="#br0" timeOffset="117303.91">10858 12510 0,'0'0'0,"-21"-22"0,-127-20 31,106 42-31,-1 21 0,1 0 0,21 1 16,-21 20-16,20 0 0,1 1 15,-21 20-15,21-21 0,0 22 0,-1-22 16,1 22-16,0-22 0,21 0 16,0 1-16,0-22 0,0 21 15,0-21-15,0 1 0,0-1 0,21-21 16,0 0-16,22 0 0,-22 0 15,0 0-15,0-21 0,22 21 0,-22-22 16,21 1-16,-21 0 0,22-21 0,-22 21 16,21-22-16,-21 1 0,0 0 15,1-22-15,-1 22 0,0-1 0,0-20 16,-21 21-16,0-1 0,21 22 0,-21 0 16,0 0-16,21 0 0,-21 42 15,0 0-15,0 0 16,0 21-16,0 1 0,0-1 15,0 0-15,0 1 0,0-1 16,0-21-16,0 22 0,0-1 0,0-21 16,0 21-16,0-20 0,22-1 0,-1 0 15,0-21-15,0 21 0,0-21 16,22 0-16,-22 0 0,0-21 16,0 0-16,0 0 0,22-1 0,-22 1 15</inkml:trace>
  <inkml:trace contextRef="#ctx0" brushRef="#br0" timeOffset="117532.77">11472 12044 0,'0'-106'16,"0"212"-16,0-191 0,0 106 16,0 1-16,0 20 0,0 0 15,0 22-15,0-22 0,0 22 0,0-22 16,0 21-16,0 1 0,0-22 0,0 22 15,0-1-15,0-20 0,0 20 16,0-21-16,0 22 0,0-22 0,0 1 16,0-1-16,0-21 0,0 0 0,0 22 15,21-22-15,1-21 16,-1 0-16,0 0 16</inkml:trace>
  <inkml:trace contextRef="#ctx0" brushRef="#br0" timeOffset="117896.57">12107 12552 0,'-21'0'31,"0"0"-31,0 0 0,-22 21 0,22-21 16,-21 21-16,21-21 0,-22 21 15,22 1-15,0-1 0,0-21 0,0 21 16,21 0-16,0 0 15,0 0-15,0 1 16,21-22-16,0 21 0,0-21 0,0 0 16,22 21-16,-1 0 0,-21-21 0,22 21 15,-1 0-15,-21-21 0,0 22 16,0-1-16,1 0 0,-22 0 0,0 0 16,0 0-16,0 1 15,-22-22-15,1 21 0,-21-21 0,21 0 16,-22 0-16,1 0 0,0 0 0,-1 0 15,1 0-15,0 0 0,-1 0 16,22 0-16,0-21 0,0 21 0,21-22 16,0 1-16,21 0 15,0 0-15,22 0 0,-1 0 16</inkml:trace>
  <inkml:trace contextRef="#ctx0" brushRef="#br0" timeOffset="118232.14">12467 12785 0,'0'0'0,"21"0"0,0 0 15,1 0-15,-1 0 16,0 0-16,0-21 0,0 21 16,0-22-16,1 1 0,-1 0 0,21 0 15,0 0-15,-20 0 0,20-22 16,0 22-16,-21-21 0,22 21 0,-22-1 15,-21-20-15,0 21 0,0 0 16,-21 21-16,0 0 0,-22 0 16,22 21-16,-21 0 0,-1 0 15,22 22-15,-21-22 0,21 21 0,0 0 16,-1 1-16,1-1 0,0-21 0,21 22 16,0-22-16,0 21 0,0-21 15,0 0-15,0 1 0,21-1 0,0-21 16,1 0-16,20 0 0,-21 0 0,21 0 15,1-21-15,-1-1 0,22 1 16,-1-21-16,22 21 0</inkml:trace>
  <inkml:trace contextRef="#ctx0" brushRef="#br0" timeOffset="118432.07">15007 12467 0,'0'0'0,"-42"21"0,21-21 0,-22 0 16,22 0-16,0 0 15,21-21-15</inkml:trace>
  <inkml:trace contextRef="#ctx0" brushRef="#br0" timeOffset="118615.97">14859 12467 0,'0'-42'15,"0"21"-15,0 0 0,0-1 0,0 1 16,21 21-16,0 0 0,0 0 16,1 21-1,-22 22-15,0-22 0,0 21 0,21-21 16,-21 22-16,0-1 16,0-21-16,0 22 0,0-1 0,0 0 15,0-21-15,0 22 0,-21-22 0,21 0 16,0 0-16,0 0 15,-22-21-15,22-21 16,0 0 0,0-21-16</inkml:trace>
  <inkml:trace contextRef="#ctx0" brushRef="#br0" timeOffset="118959.75">14817 11959 0,'0'0'0,"-22"-21"0,-83 42 31,83 0-31,1 1 0,0 20 16,0 0-16,21-21 0,-21 22 0,21-1 15,0-21-15,0 22 0,0-22 16,0 0-16,21-21 0,0 21 0,0-21 16,0 0-16,1 0 0,20 0 0,-21 0 15,21 0-15,-20-21 0,20 0 16,-21 21-16,0-21 0,0-22 0,-21 22 15,0 0-15,0-21 16,0-1-16,0 1 0,-21 0 0,0-1 0,0 22 16,0 0-16,0 0 0,-1 0 15,1 21-15,0 0 16,0 0-16,21 21 0,-21 0 0,21 21 16,0 1-16,0-22 0,0 21 0,0 0 15,0 1-15,0-22 0,0 21 16,0-21-16,21 1 0,0-22 0,0 21 15,0-21-15</inkml:trace>
  <inkml:trace contextRef="#ctx0" brushRef="#br0" timeOffset="119207.61">15494 11875 0,'0'0'0,"21"-22"0,-21 44 16,0-1-1,0 21-15,0 0 0,-21 1 0,0 20 16,21-20-16,-43 20 0,22 1 16,0-22-16,0 21 0,0 1 0,0-22 15,-1 1-15,1-1 0,21 0 0,0 1 16,0-1-16,0-21 0,21 0 16,1 0-16,-1 1 0,21-1 0,-21-21 15,22 0-15,-1 0 0,-21 0 0,21-21 16,-20-1-16,-1 1 15,0 0-15</inkml:trace>
  <inkml:trace contextRef="#ctx0" brushRef="#br0" timeOffset="119364.54">15346 12446 0,'0'0'16,"-21"0"-16,-22 0 15,64 0 1,1 0-16,20 0 0,-21 0 0,21 0 15,1 0-15,20 0 0,-20-21 16,20 21-16,1-21 0,-1 21 16,1-21-16</inkml:trace>
  <inkml:trace contextRef="#ctx0" brushRef="#br0" timeOffset="120676.45">17357 12213 0,'0'0'15,"0"21"-15,0 1 0,-22-1 0,1 0 0,21 0 16,-21 21-16,0-20 0,0-1 16,0 21-16,-1-21 0,1 22 0,21-22 15,-21 21-15,21-21 0,-21 0 0,21 22 16,0-22-16,0 0 0,0 0 16,0 0-16,0 1 0,21-22 31,0-22-16,0 22-15,1-21 0,-1 0 0,0 0 16,0-21-16,0 20 0,0 1 16,22-21-16,-22 21 0,0-22 0,0 22 15,0 0-15,1 0 0,-1 0 0,0 21 16,-21 21 0,0 0-16,0 0 15,0 0-15,0 1 0,0-1 0,0 0 16,0 0-16,0 21 0,0-20 15,0-1-15,0 0 0,21-21 16,0 21-16,0 0 0,1-21 0,-1 0 16,0 0-16,0 0 0,21 0 15,-20 0-15,-1 0 0,21 0 0,-21-21 16,22 0-16,-22 21 0,0-21 16,21 0-16,-21-22 0,1 22 0,-22-21 15,21 21-15,-21-22 0,21 1 0,-21 0 16,0 20-16,0-20 0,21 21 15,-21 0-15,0 0 0,0 42 32,0 0-32,0 0 0,0 0 15,0 0-15,-21 22 0,21-22 0,0 0 16,0 21-16,0-20 0,0-1 0,0 0 16,0 0-16,0 0 0,0 0 15,0 1-15,0-1 0,21 0 16,0-21-16,22 0 0,-22 0 15,21 0-15,0 0 0,1 0 0,-1-21 16,0 21-16,-20-21 0,20-1 0,-21 1 16,21 0-16,-20 0 0,-1 0 15,0-22-15,0 22 0,0-21 16,0 21-16,-21-22 0,0 22 0,22 0 16,-22 0-16,0 42 31,-22 0-31,1 0 0,21 1 15,0 20-15,-21-21 0,0 0 16,21 0-16,0 1 0,0 20 0,0-21 16,0 0-16,0 0 0,0 1 15,21-1-15,0 0 0,0-21 16,22 0-16,-22 0 0,21 0 0,1 0 16,-22 0-16,21 0 0,-21 0 15,0-21-15,22 0 0,-22-1 0,0 1 16,0-21-16,0 0 0,-21 20 15,22-20-15,-1-21 0,-21 20 16,0-20-16,21-1 0,0 1 0,0 20 16,-21-20-16,0-1 0,0 22 0,21 0 15,-21 21-15,0-1 0,0 1 16,0 0-16,-21 42 16,21 0-16,-21 1 15,21 20-15,-21 0 0,21 1 0,0-1 16,-21 0-16,21 22 0,0-22 0,0 0 15,0 22-15,0-22 0,0 1 16,0-1-16,0-21 0,21 21 16,-21 1-16,21-22 0,0 0 0,22 0 15,-22 0-15,21-21 0,-21 0 16,22 0-16,-22 0 0,0 0 0,0 0 16,21 0-16,-20 0 0,-1-21 0,0 0 15,0 0-15,0-21 0,0-1 16,-21 22-16,22-42 0,-1 20 0,0-20 15,-21 20-15,21-20 0,0-1 16,0 1-16,-21-1 0,22 1 0,-1 21 16,0-1-16,-21 22 0,0 0 0,0 0 15,0 42 1,0 0-16,0 21 16,-21 1-16,0-1 0,-1 0 15,1 1-15,21 20 0,-21 1 16,0-22-16,21 22 0,0-22 0,0 21 15,0-20-15,0-1 0,0 0 0,0-20 16,0 20-16,21-21 0,0 0 16,0 0-16,22 1 0,-22-22 0,0 0 15,0 0-15,22 0 0,-22 0 0,0 0 16,0 0-16,0 0 0,0-22 16,1 1-16,-1 0 0,0 0 0,-21 0 15</inkml:trace>
  <inkml:trace contextRef="#ctx0" brushRef="#br0" timeOffset="120908.71">18521 12107 0,'0'0'0,"-64"43"31,85-43 16,1 0-47,-22-21 0,21 21 16</inkml:trace>
  <inkml:trace contextRef="#ctx0" brushRef="#br0" timeOffset="121367.51">20976 12002 0,'0'0'0,"0"-22"0,0-83 15,0 83 1,0 1-16,0-21 0,21 21 0,0 0 15,-21-1-15,0 1 0,0 42 32,0 22-32,0-1 15,0 0-15,0 22 0,0 21 0,0-22 16,-21 1-16,21 20 0,-21-20 16,0-1-16,21-20 0,0 20 0,-21-21 15,21 1-15,-21-1 0,21 0 0,0 1 16,0-22-16,0 0 0,0 0 15,0 0-15,0 1 0</inkml:trace>
  <inkml:trace contextRef="#ctx0" brushRef="#br0" timeOffset="121556.48">20637 12488 0,'-21'0'0,"42"0"0,-42-21 16,21 0-1,21 21-15,1 0 16,-1 0-16,21 0 0,-21 0 16,0-21-16,22 21 0,-1 0 0,-21 0 15,22 0-15,-1-21 0,0 21 16,1-21-16,-1 21 0,0 0 0,1 0 16,-1 0-16,-21 0 0,0 0 15,0 0-15</inkml:trace>
  <inkml:trace contextRef="#ctx0" brushRef="#br0" timeOffset="122136.15">21294 12446 0,'0'0'0,"-22"21"16,44-21 15,-1 0-31,0 0 16,0-21-16,0 0 0,0 21 0,1-21 16,20 21-16,-21-21 0,0-1 0,22 1 15,-22 0-15,0 21 0,-21-21 16,0 0-16,0 0 0,0-1 0,0 1 15,-21 21 1,0 0-16,-1 0 0,1 21 16,-21 1-16,21-1 0,0 21 0,-1-21 15,-20 22-15,42-1 0,-21-21 16,21 21-16,0-20 0,0 20 0,0-21 16,0 0-16,0 0 0,21 1 0,0-1 15,22 0-15,-22-21 0,21 0 16,-21 0-16,22 0 0,-1 0 0,-21 0 15,21 0-15,1 0 0,-22-21 16,21 0-16,-21-1 0,1 22 16,-1-21-16,0-21 0,0 21 0,0 0 15,0-22-15,1 22 0,-1-21 16,0-1-16,0 22 0,21 0 0,-20 0 16,-1 0-16,0 21 0,0 0 15,0 0-15,0 0 0,1 21 0,-1 0 16,0 0-16,-21 0 0,0 22 0,21-22 15,-21 21-15,0-21 0,0 22 16,0-22-16,0 21 0,0-21 0,0 1 16,0-1-16,0 0 0,-21 0 0,21 0 15,-21-21 1,0 0-16,21-21 16,0 0-16,0 0 15,0 0-15,0-1 0,21-20 16,0 21-16,-21 0 0,21-22 0,0 22 15,0-21-15,1 0 0,20 20 16,-21-20-16,0 21 0,22-21 0,-22 20 16,0 1-16,21 0 0,-21 0 0,22 0 15,-22 21-15</inkml:trace>
  <inkml:trace contextRef="#ctx0" brushRef="#br0" timeOffset="124152.48">22796 12213 0,'0'0'0,"0"43"0,0-22 0,0 21 0,0-21 0,0 22 15,0-22-15,0 21 16,0-21-16,0 22 0,0-22 0,0 0 16,0 21-16,0-21 0,22 1 0,-1-1 15,0 0-15,-21 0 16,21-21-16,0 0 16,0-21-1,-21 0-15,0 0 0,0-1 16,0 1-16,22 0 0,-22-21 0,0 21 15,21-22-15,-21 22 0,0-21 16,21-1-16,-21 22 0,21-21 16,-21 21-16,21 0 0,-21-1 15,21 22-15,1 0 0,-22 22 16,0-1-16,0 0 16,0 0-16,0 0 0,0 22 15,0-22-15,0 0 0,0 21 0,0-21 16,0 1-16,0-1 0,21 0 0,-21 0 15,0 0-15,21-21 0,-21 21 16,21-21-16,0 0 16,0 0-16,1 0 15,-22-21-15,21 21 0,0-21 0,-21 0 16,21 0-16,0 0 0,0-1 16,1-20-16,-22 21 0,21-21 15,0-1-15,0 22 0,0-21 0,0-1 16,1 22-16,-1 0 0,0 0 0,0 21 15,-21 21 1,0 21-16,0-20 16,0-1-16,0 21 0,0-21 15,0 0-15,0 22 0,0-22 0,0 0 16,0 0-16,21 0 0,-21 1 0,21-1 16,22 0-16,-22 0 0,21-21 15,-21 0-15,22 21 0,-1-21 0,0 0 16,-20 0-16,20 0 0,-21 0 15,21-21-15,-20 0 0,-1 21 16,0-21-16,0 0 0,-21-1 0,0-20 16,21 21-16,-21-21 0,21 20 15,-21-20-15,0 0 0,0 21 0,0-22 16,22 22-16,-22 0 0,0 42 31,0 21-31,0-20 0,0-1 16,-22 0-16,22 21 0,0-21 15,0 1-15,0-1 0,0 21 0,0-21 16,0 0-16,0 1 16,22-1-16,-1-21 15,0 0-15,0 0 0,0 0 0,0 0 16,22 0-16,-22 0 0,21 0 0,-21 0 16,1-21-16,-1-1 0,0 1 15,0 0-15,0 0 0,0 0 0,1-22 16,-22 1-16,21 21 0,-21-21 0,21 20 15,-21-20-15,0 21 0,0 0 16,0 42 0,0 0-16,0 0 15,0 0-15,-21 22 0,0-22 0,21 0 16,0 21-16,-22-20 0,1-1 0,21 0 16,-21 0-16,21 0 15,0 0-15,0 1 0,21-44 47,-21 1-47,21 0 16,1 21-16,-22-42 0,21 21 0,0-1 15,0 1-15,0-21 0,0 21 16,1 0-16,-22-1 0,21 1 0,0 0 16,0 21-16,-21 21 15,0 0-15,0 1 16,0-1-16,0 0 0,0 0 15,0 0-15,0 0 0,0 1 0,0-1 16,42 0-16,-20 0 0,20 0 16,0 0-16,1-21 0,20 22 0,-21-22 15,1 21-15,-1-21 0,0 0 16,-20 0-16,20 0 0,-21 0 0,21 0 16,-20 0-16,-1 0 0,0-21 15,-21-1-15,21 1 0,-21-21 0,21 21 16,0-22-16,-21 22 0,0-21 0,0 0 15,22-1-15,-22 22 0,0 0 16,0 0-16,0 0 0,-22 21 16,1 0-1,0 21-15,0 0 0,0 0 0,0 0 16,-1 0-16,-20 22 0,21-22 0,0 21 16,0-21-16,-1 1 0,1-1 15,21 0-15,0 0 0,0 0 0,0 0 16,0 1-16,21-22 15,1 0-15,-1 0 0,0 0 16,0 0-16,0 0 0,0-22 16,-21 1-16,22 21 0,-1-21 15,0 0-15,0 0 0,0 0 0,0-1 16,1-20-16,-1 21 0,-21 0 16,21 0-16,-21-1 0,21 1 15,-21 42 1,0 1-16,0-1 15,0 0-15,0 0 0,0 21 16,0-20-16,0-1 0,0 0 16,0 0-16,0 0 0,21 0 15,-21 1-15,21-22 0,1 21 0,20-21 16,-21 0-16,0 0 0,22 0 16,-22 0-16,0 0 0,0 0 0,0 0 15,0-21-15,1 21 0,-22-22 16,21 1-16,-21-21 0,21 21 15,-21-22-15,0 1 0,21 0 0,-21-1 16,0-20-16,0 21 0,0-22 16,21 1-16,-21 20 0,0-20 0,0 20 15,21 1-15,-21 0 0,22 21 16,-22-22-16,0 22 0,0 42 16,-22 0-1,1 22-15,21-22 0,-21 21 16,21 1-16,-21 20 0,21-21 0,-21 1 15,21 20-15,0-20 0,0 20 16,0-21-16,0 1 0,0-1 16,0 0-16,0 1 0,0-22 0,21 21 15,0-21-15,0 1 0,0-1 16,1-21-16,-1 21 0,0-21 0,0 0 16,21 0-16,-20 0 0,20 0 0,-21 0 15,21 0-15,1 0 0,-1-21 16,-21 0-16,22-1 0,-22 22 0,0-42 15,0 21-15,0 0 0,0 0 16,1-22-16,-1 22 0,-21 0 16,-21 42-1,-1 0 1,1 0-16,0 1 0,21-1 0,0 21 16,-21-21-16,21 0 15,0 1-15,0-1 0,0 0 0,0 0 16,21 0-16,-21 0 0,42-21 15,-20 22-15,-1-22 0,0 0 16,0 0-16,21 0 0,-20 0 0,-1 0 16,0 0-16,0 0 0,0-22 15,0 1-15,1 0 0,-1 0 0,0 0 16,0 0-16,0-1 0</inkml:trace>
  <inkml:trace contextRef="#ctx0" brushRef="#br0" timeOffset="124384.21">25971 12065 0,'0'0'0,"-105"21"32,105 0-32,21-21 0,0 0 15,0 0-15,0 0 0,22 0 0,-1 0 16,0 0-16,1 0 0,-1 0 0,0 0 15,1 0-15,-1 0 0,0-21 16,-21 21-16,22-21 0,-1 21 0,-21-21 16,0 0-16,1 21 15,-1-21-15,0-1 0</inkml:trace>
  <inkml:trace contextRef="#ctx0" brushRef="#br0" timeOffset="124608.08">24596 12002 0,'0'0'0,"-43"0"16,-20 0 0,42 0-16,-1 0 46,22-22-30,-21 22-16,21-21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6T06:45:45.9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1545 0,'0'0'0,"-21"0"0,0 0 0,0 0 15,-1 0-15,1 0 16,0 0 0,21 21 15,21 1-15,0-22-16,1 0 0,-1 0 15,21 0-15,-21 0 0,22 0 16,-22 0-16,21-22 0,0 22 0,1-21 15,-1 0-15,0 0 0,-20-21 16,20 20-16,0 1 0,1-21 0,-1 21 16,-21-22-16,21 1 0,-20 0 15,-1-1-15,-21 1 0,0-21 0,0 20 16,0 1-16,0-22 0,0 22 16,-21 21-16,-1-21 0,1 20 0,0 1 15,21 0-15,-21 0 16,0 21-16,0 0 0,-1 21 15,1 0-15,0 0 0,21 22 16,-21-1-16,21 0 0,-21 22 16,0-1-16,21 1 0,0-1 0,0 22 15,0-21-15,-22 20 0,22 22 16,0-21-16,0 21 0,0-1 0,0 1 16,0 0-16,0 0 0,0 0 15,0 21-15,0-21 0,0-1 0,0 1 16,0-21-16,0 21 0,0-22 15,0 1-15,0 0 0,22-1 0,-22 1 16,21-21-16,0-22 16,0 21-16,0-20 0,22-22 0,-22 21 15,0-42-15,21 0 0,-21 0 16,22 0-16,-22 0 0,21-21 0,-21 0 16,22 0-16,-1-22 0,-21 1 0,22-21 15,-22 20-15,21-20 0,-21-1 16,22 1-16,-22-1 0,-21 1 0,0-22 15,0 22-15,0-1 0,0-21 16,-21 22-16,-22-1 0,1 1 0,0-1 16,-22 1-16,1 21 0,-1-1 15,1 1-15,20 21 0,-20-22 0,-1 22 16,22 0-16,0 0 16,-1 0-16,22 21 0,-21-21 0,21 21 15,-1-22-15,22 1 16,0 0-16,0 0 0,22 21 15,-1-21-15,0 0 0,21-1 16,1 1-16,-1 0 0,0 0 0,22-21 16,-22 20-16,22-20 0,20 0 15,-20-1-15,-1-20 0,1 21 0,-1-1 16,1-20-16,-1 20 0,-20 1 16,-1-21-16,0 20 0,-21 1 15,1-22-15,-1 22 0,-21 0 16,21 21-16,-21-22 0,0 22 0,0 0 15,-21 21-15,0 0 16,-1 0-16,1 0 0,21 21 16,-21 21-16,0 1 0,0-1 0,21 22 15,0-22-15,-21 21 0,21 1 16,-22-1-16,22 1 0,0-22 0,0 22 16,0-1-16,0 1 0,0-22 15,0 0-15,0 1 0,0-1 0,0-21 16,0 22-16,0-22 0,0 0 15,0 0-15,0 0 16,22-21-16,-1 0 16,-21-21-16,21 0 0,0 0 15</inkml:trace>
  <inkml:trace contextRef="#ctx0" brushRef="#br0" timeOffset="400.8">3387 1545 0,'-64'64'16,"43"-43"-16,0 21 15,0-21-15,21 22 0,-22-22 16,1 21-16,0 1 0,21-22 16,0 0-16,0 21 0,0-21 0,0 1 15,0-1-15,0 0 16,21 0-16,0-21 0,1 0 15,20 0-15,-21 0 0,21-21 16,-20 0-16,20 0 0,-21 21 0,21-43 16,-20 22-16,-1 0 0,0-21 15,0 20-15,-21-20 0,0 0 0,0-1 16,0 22-16,0-21 0,-21 21 16,0 0-16,0-1 0,-22 22 0,22 0 15,0 0-15,-21 0 0,20 0 16,-20 22-16,21-22 0,0 21 15,0 0-15,-1 21 0,1-21 16,21 1-16,-21-1 0,21 21 0,0-21 16,0 0-16,0 1 0,21-1 15,0-21-15,1 0 0,20 0 16,0 0-16,-21 0 0</inkml:trace>
  <inkml:trace contextRef="#ctx0" brushRef="#br0" timeOffset="917.74">4064 1503 0,'21'42'31,"-21"-21"-31,0 1 0,-21 20 0,0-21 16,0 21-16,-1 1 0,1-1 0,21 0 15,-21-20-15,0 20 0,21-21 16,-21 0-16,21 0 0,0 1 0,0-1 15,0 0-15,21-21 16,0 0-16,0 0 16,0-21-16,1 0 0,-1-1 15,0 1-15,0 0 0,0 0 0,0-21 16,1 20-16,-1 1 0,0-21 16,-21 21-16,0 0 0,21 21 0,0 0 15,-21 21 1,0 0-16,0 0 15,0 0-15,0 0 0,0 1 0,0-1 16,0 0-16,0 0 0,0 0 16,21 0-16,1 1 0,-1-22 0,0 0 15,0 0-15,0 0 0,0 0 16,22 0-16,-22 0 0,21-22 0,1 1 16,-22 0-16,21 0 0,-21 0 15,0 0-15,1-1 0,-22-20 0,0 21 16,0-21-16,0-1 0,0 1 15,0 21-15,0-22 0,0 22 16,-22 0-16,1 0 0,-21 0 0,21 21 16,0 0-16,-1 0 0,1 0 15,0 0-15,0 0 0,0 0 0,21 21 32,0 0-32</inkml:trace>
  <inkml:trace contextRef="#ctx0" brushRef="#br0" timeOffset="1763.95">6075 1651 0,'0'0'0,"21"-21"15,-21 0-15,21 0 16,-21-1-16,0 1 16,0 0-16,0 0 15,0 0-15,0 0 0,0-1 0,-21 1 16,0 0-16,0 0 0,-1 21 15,1-21-15,0 21 0,0 0 0,0 0 16,0 0-16,-22 21 0,22 0 16,-21 0-16,21 0 0,-22 22 0,22-1 15,-21 0-15,21 1 0,-1-1 16,1 0-16,0 1 0,21-1 0,0-21 16,0 22-16,0-22 0,0 0 0,0 0 15,21 0-15,0 0 0,22-21 16,-22 0-16,21 0 0,-21 0 15,22 0-15,-1-21 0,0 0 16,1 0-16,-1 0 0,0 0 0,1-22 16,-1 1-16,-21 0 0,22-1 15,-22 1-15,0 0 0,0-1 0,0-20 16,-21 20-16,0-20 0,21-1 0,-21 22 16,0-21-16,0-1 0,0 22 15,0-1-15,0 1 0,0 0 0,0 21 16,0-1-16,-21 22 0,0 0 15,0 22-15,21 20 0,-21 0 0,21 1 16,0-1-16,-21 21 0,-1-20 16,22 20-16,0 1 0,0-22 15,0 22-15,0-1 0,0-21 16,0 1-16,0 20 0,0-42 0,0 22 16,22-1-16,62 22 15,-41-64-15,-22 0 16,21 0-16,0 0 0,1-22 0,-22 22 15,21-21-15,1 0 0,-22-21 16,21 21-16,-21-22 0,0 22 0,1-21 16,-1-1-16,0 22 0,-21 0 15,0 0-15,0 0 0,0 0 0,0 42 32,0 0-32,0 0 15,-21 21-15,0-20 0,21-1 0,0 21 16,-22-21-16,22 0 0,-21 1 15,21-1-15,0 0 0,0 0 0,0 0 16,21-21 0,1 0-16,-1-21 15,0 21-15</inkml:trace>
  <inkml:trace contextRef="#ctx0" brushRef="#br0" timeOffset="1924.86">6879 1312 0,'0'0'0,"-21"-21"32,0 21-32,21 21 15,0 1 1,0-1-16,0 0 16,21-21-16,0 21 0,0 0 15</inkml:trace>
  <inkml:trace contextRef="#ctx0" brushRef="#br0" timeOffset="2460.58">7556 1693 0,'0'0'0,"0"-21"0,43-63 31,-43 62-31,0 1 0,0-21 0,0 21 16,0 0-16,-21-1 0,-1 1 15,22 0-15,-21 0 0,0 21 0,0 0 16,0 0-16,0 0 0,-1 0 16,1 0-16,0 21 0,-21 0 0,21 0 15,-1 22-15,-20-1 0,21 0 16,0 1-16,-22-1 0,22 0 0,0 1 16,21-22-16,0 21 0,0-21 15,0 22-15,0-22 0,0 0 16,0 0-16,21-21 0,0 0 0,1 0 15,20 0-15,-21 0 0,0 0 16,0 0-16,22-21 0,-22 21 0,0-21 16,21 0-16,-20-22 0,-1 22 0,0 0 15,21-21-15,-42-1 0,21 1 16,1 0-16,-1 21 0,-21-22 0,0 22 16,0-21-16,0 21 0,0-1 15,0 44 1,0-1-16,-21-21 15,-1 42-15,22-21 0,-21 0 16,21 22-16,-21-1 0,21-21 0,-21 22 16,21-22-16,0 21 0,0-21 15,0 0-15,0 1 0,21-1 0,0 0 16,0 0-16,1-21 0,20 0 16,-21 0-16,21 0 0,1 0 0,-1 0 15,0 0-15,22 0 0,-22-21 0,22 0 16,-1 0-16,-20-1 0,20-20 15,-21 21-15</inkml:trace>
  <inkml:trace contextRef="#ctx0" brushRef="#br0" timeOffset="3076.23">8382 1503 0,'0'0'0,"0"-21"0,0 0 15,0-1-15,0 1 0,0 0 0,-21 21 16,0 0-16,-1 0 0,1 0 16,-21 0-16,21 21 0,0 0 0,-22 1 15,22-1-15,-21 0 0,21 0 16,-1 0-16,1 0 0,21 1 0,0 20 15,0-21-15,0 0 0,0 0 16,0 1-16,21-1 0,1-21 16,-1 0-16,0 0 0,0 0 0,0 0 15,22 0-15,-22 0 0,0-21 16,0-1-16,0 1 0,0 0 0,1 0 16,-22 0-16,0 0 15,21-1-15,-21 1 0,21 0 0,-21 0 16,0 0-16,0 0 0,0-1 0,0 44 47,0-1-47,0 0 0,0 21 15,0-21-15,0 22 0,-21 20 0,21-20 16,0 20-16,-21 1 0,-1-22 0,22 21 16,0 1-16,0-1 0,0 22 15,0-21-15,0 20 0,0 1 0,0-22 16,0 22-16,0 0 0,0-1 0,0-20 15,22 21-15,-1-1 16,-21-20-16,21 20 0,0 1 0,0-21 16,0-1-16,-21 1 0,0-1 0,0 1 15,0-22-15,0 21 0,0-41 16,0 20-16,-21-21 0,0 0 0,21 0 16,-21-21-16,0 0 0,0 0 0,-1 0 15,1-21-15,-21 0 0,21-21 16,0-1-16,-1 1 0,-20 0 0,21-22 15,21 22-15,0-22 0,0 1 0,0-1 16,0 1-16,0-1 0,0 1 16,21-1-16,0 1 0,0-1 15,1 1-15,-1-1 0,0 1 0,0-1 16,0 1-16,0 21 0,1-22 16,-1 1-16,21 20 0,-21-20 0,0-1 15,22 22-15,-22-22 0,0 22 0,0-21 16,0 20-16,1 1 0</inkml:trace>
  <inkml:trace contextRef="#ctx0" brushRef="#br0" timeOffset="3472.48">8678 1482 0,'0'0'0,"0"-64"31,0 43-31,0 0 16,21 0-16,1 0 0,-1 21 15,21-22-15,-21 1 0,0 21 0,22 0 16,-1 0-16,-21 0 0,22 0 16,-22 0-16,21 21 0,-21 1 0,0 20 15,1-21-15,-1 21 0,-21-20 16,0 20-16,0 0 0,0 1 0,0-1 16,0 0-16,0-21 0,-21 22 0,21-22 15,-22 0-15,1-21 0,21 21 16,-21-21-16,21-21 31,0 0-31,0-21 0,0 20 16,0 1-16,21-21 0,0 21 15,1-22-15,-22 22 0,21-21 0,0 0 16,0 20-16,0-20 0,0 21 0,1 0 16,-1 0-16,0-1 15,0 22-15,0 0 0,0 0 0,1 0 16,-22 22-16,21-22 15,-21 21-15,21 0 0,-21 0 0,0 0 16</inkml:trace>
  <inkml:trace contextRef="#ctx0" brushRef="#br0" timeOffset="3956.26">9800 1609 0,'0'0'0,"42"0"0,1-21 0,-22 21 16,21-22-16,-21 1 0,22 0 0,-22 0 15,0 0-15,-21 0 0,0-22 0,0 22 16,0 0-16,0 0 0,0 0 16,0-1-16,-21 1 0,0 0 0,0 21 15,-22 0-15,22 0 0,-21 0 16,21 0-16,-22 0 0,1 21 0,0 0 16,-1 22-16,1-22 0,21 0 15,-22 21-15,22-20 0,0 20 16,21 0-16,0-21 0,0 22 0,0-22 15,0 0-15,0 0 0,21 0 16,22 1-16,-22-1 0,0-21 0,21 0 16,1 0-16,-1 0 0,0 0 0,1 0 15,-1 0-15,0-21 0,-21-1 16,22 1-16,-1 0 0,-21 0 0,0-21 16,1 20-16,-22 1 0,0-21 15,0 21-15,0 0 0,0-1 0,0 1 16,0 0-16,0 0 0,-22 21 15,1 0 1,0 21-16,0 0 0,21 0 0,-21 1 16,21-1-16,-21 21 0,21-21 15,0 0-15,0 22 0,0-22 0,0 0 16,0 0-16,0 22 0,21-22 16,21-21-16,-21 21 0,0 0 0,22-21 15,-1 0-15,0 0 0,1 0 0,-1 0 16,0 0-16,-20-21 0,20 21 15</inkml:trace>
  <inkml:trace contextRef="#ctx0" brushRef="#br0" timeOffset="4584.53">10562 1397 0,'0'0'16,"0"-21"-16,0 0 16,0 42-1,-21 0-15,21 0 0,0 0 16,-21 1-16,21-1 0,0 21 0,0-21 15,-21 22-15,21-1 0,0-21 0,0 21 16,0-20-16,0-1 0,0 0 16,0 21-16,0-21 0,0 1 15,-22-22 1,22-22 0,0 1-16,0 0 15,0-21-15,0 21 0,0-22 16,0 22-16,0-21 0,0-1 0,0 22 15,22-21-15,-1 0 0,0 20 16,0-20-16,0 21 0,0 0 0,1 21 16,-1 0-16,21 0 0,-21 0 0,0 0 15,22 0-15,-22 21 0,21 0 16,-21 0-16,1 0 0,20 1 0,-21-1 16,0 0-16,0 21 0,-21-21 15,0 1-15,22-1 0,-22 0 0,0 0 16,0 0-16,0 0 0,0 1 15,-22-22 1,1 0 0,21-22-16,-21 1 0,21 0 15,0 0-15,0 0 0,0 0 0,21-22 16,0 22-16,1-21 0,-1 21 0,21-22 16,-21 22-16,22-21 0,-1 21 15,0-22-15,1 43 0,-1-21 0,0 21 16,1 0-16,-1 0 0,0 0 15,-21 21-15,22 0 0,-22 1 0,0 20 16,0-21-16,0 21 0,-21 1 0,0 20 16,0-20-16,0-1 15,0 21-15,0-20 0,0-1 0,-21 0 16,0 1-16,0-22 0,21 0 16,0 21-16,-21-20 0,0-22 0,21 21 15,-22 0-15,1-21 0,0 0 16,0 0-16,0 0 15,-22-21-15</inkml:trace>
  <inkml:trace contextRef="#ctx0" brushRef="#br0" timeOffset="5244.16">2709 2582 0,'0'0'0,"-63"0"15,-107 22 1,149-22 0,64 0-1,-22 0 1,21 0-16,0 0 0,22 0 15,-1 0-15,1 0 0,21 0 0,-1 0 16,22-22-16,0 22 0,21 0 0,21 0 16,0-21-16,22 21 15,-1 0-15,21 0 0,22 0 0,21-21 16,-21 21-16,20 0 0,22 0 16,-21 0-16,21 0 0,-21 0 0,42 0 15,-21-21-15,0 21 0,0 0 0,21 0 16,1 0-16,-22 0 0,21 0 15,-21 0-15,21-21 0,-21 21 0,0 0 16,0 0-16,0 0 0,0 0 16,-21 0-16,0 0 0,-1 0 0,-20 0 15,0 0-15,-22 0 0,1 0 16,-22 0-16,-21 0 0,0 0 0,-21 0 16,0 0-16,-42 0 0,0 0 15,-22 0-15,1 0 0,-43 0 16,21 0-16,-21 0 0,1 0 0,-44 0 31,1 0-15,0 0-16,0 0 0</inkml:trace>
  <inkml:trace contextRef="#ctx0" brushRef="#br0" timeOffset="5399.91">12171 2498 0,'21'0'47,"-21"21"-47,0 0 15,0 0 1</inkml:trace>
  <inkml:trace contextRef="#ctx0" brushRef="#br0" timeOffset="7876.08">12721 7218 0,'0'0'0,"0"-21"15,-21 0 1,0 21-16,0 0 0,-1-22 16,1 22-16,0 0 0,0 0 15,-21 0-15,20 0 0,-20 0 0,21 0 16,-21 0-16,-1 22 0,1-22 0,-22 21 15,22 0-15,-21 0 0,-1 0 16,1 22-16,-1-22 0,1 21 0,-1 0 16,1 1-16,-22 20 0,21-20 0,1 20 15,-22-21-15,22 22 0,-22-1 16,0 1-16,22-1 0,-22 1 16,1-1-16,20 22 0,-21-21 0,22-1 15,-1 1-15,1 20 0,-1-20 0,22-1 16,0 1-16,-1 20 0,1-20 15,0-1-15,21 22 0,-1-21 0,22-1 16,0 1-16,0 20 0,0-20 0,22-1 16,-1 1-16,0-1 0,21 22 15,1-22-15,-1 1 0,21-1 0,1 1 16,-1-1-16,1 1 0,21-1 0,-1 1 16,1-22-16,0 22 0,-1-1 0,1-20 15,0 20-15,-1-21 0,1 1 16,21-1-16,0 22 0,-1-22 15,1-21-15,21 21 0,-21 1 0,0-22 16,21 21-16,0-21 0,0 1 0,21-1 16,-21 0-16,21-21 0,-21 21 0,21-21 15,-21 0-15,22 0 0,-22 0 16,0 0-16,21 0 0,-21 0 0,0-21 16,21 0-16,-21 0 0,0 21 0,0-43 15,0 22-15,0 0 0,-21-21 0,0-1 16,-1-20-16,1 20 0,0-20 15,-21-1-15,-1 1 0,-20-1 0,21-20 16,-22 20-16,-21-20 0,22-1 0,-22 0 16,1 1-16,-1-1 0,0 0 15,-21 1-15,22 20 0,-22-21 16,0 1-16,0 20 0,0-20 0,1-1 16,-22 0-16,0 1 0,21 20 0,-21-21 15,0 1-15,0-1 0,0 22 16,-21-22-16,-1 0 0,1 1 0,0 20 15,-21-21-15,21 22 0,-22-1 16,-20 22-16,20-21 0,1-1 0,-21 22 16,-1-1-16,22-20 0,-22 21 0,22-1 15,-22 1-15,1 0 16,-1 20-16,1-20 0,-22 0 0,22-1 16,-22 22-16,0-21 0,22 21 0,-22 0 0,1-22 15,-1 22-15,21 0 16,-20 0-16,-1 0 0,0-1 0,1 1 15,-1 21-15,-21-21 0,22 0 0,-22 21 16,21-21-16,-21 21 0,22 0 16,-1 0-16,0-21 0,-21 21 0,22 0 15,-22 0-15,0 0 0,0 0 16,0 0-16,1 21 0,-1-21 0,21 21 16,-21 0-16,0 21 0,22-20 0,-1 41 15,0-21-15,1 22 16,20 21-16,1-22 0,-1 22 0,1-1 15,-1-20-15,1 21 0,-1-1 0,22-20 16,-22 20-16,22-20 0,-21 21 16,20-43-16,1 21 0,0-20 0,-1-1 15</inkml:trace>
  <inkml:trace contextRef="#ctx0" brushRef="#br0" timeOffset="8409.34">11642 8636 0,'0'0'0,"21"-21"15,-21-85 1,0 85-16,0 0 0,-21 21 16,-1-21-16,1 21 0,0 0 15,0 0-15,0 21 0,21 0 16,-21 0-16,-1 0 0,1 22 0,21-1 16,-21 21-16,0-20 0,0 20 15,21 1-15,-21-22 0,-1 22 0,1-1 16,0-21-16,21 22 0,0-22 0,0 1 15,0-1-15,0-21 0,0 0 16,21 0-16,0 1 0,1-1 0,-1-21 16,0 0-16,21 0 0,-21 0 15,22 0-15,-1 0 0,0-21 0,22-1 16,126-83 0</inkml:trace>
  <inkml:trace contextRef="#ctx0" brushRef="#br0" timeOffset="9227.79">12213 8784 0,'0'0'0,"0"-21"16,0 0-16,0 42 16,-21 0-1,0 22-15,0-22 0,-1 21 16,22 0-16,-21-20 0,0 20 0,0 0 16,21 1-16,-21-1 0,21 0 0,-21-21 15,21 22-15,-22-22 0,22 0 16,0 0-16,0 0 0,22-21 15,-1 0-15,0 0 0,0 0 0,0 0 16,22 0-16,-22 0 0,21-21 16,-21 0-16,22 0 0,-22 0 0,0 0 15,0-22-15,0 22 0,0-21 16,-21-1-16,0 22 0,0-21 0,0 0 16,0-1-16,-21 1 0,0 0 15,0 20-15,0 1 0,0 0 0,-1 21 16,-20 0-16,21 0 0,-21 0 0,-1 21 15,22 0-15,-21 1 0,21 20 16,-22-21-16,22 21 0,0 1 0,21-22 16,0 21-16,0 1 0,0-22 0,0 0 15,0 0-15,0 0 0,21 0 16,0 1-16,0-22 0,22 0 0,-22 0 16,21 0-16,1 0 0,-1 0 0,0 0 15,1-22-15,-1 22 16,0-21-16,1 0 0,-22 0 0,21 0 15,-21-22-15,22 22 0,-22 0 0,0-21 16,0 21-16,0-22 0,0 22 16,-21 0-16,0 0 0,22 21 0,-22 42 31,0-21-31,0 0 16,0 22-16,0-22 0,0 21 0,0-21 15,-22 22-15,22-22 0,0 0 16,0 0-16,0 22 0,-21-22 0,21 0 15,0 0-15,0-42 47,0 0-47,0 0 0,21-1 16,-21 1-16,22 0 0,-1-21 0,-21 21 16,21-22-16,0 1 0,0 21 15,-21-22-15,21 22 0,1 0 0,-1 0 16,0 0-16,0 21 0,0 0 0,0 21 15,1 0-15,-22 0 16,0 0-16,0 1 0,21-1 0,-21 21 16,21-21-16,-21 22 0,0-22 0,21 0 15,0 0-15,-21 21 0,21-20 16,1-22-16,-1 21 0,21 0 16,-21 0-16,0-21 0,22 0 0,-22 0 15,0 0-15,21 0 0,1 0 16,-22 0-16,21 0 0,1 0 0,-22-21 15,21 0-15,0 21 0,-20-21 0,20-22 16,-21 22-16,0 0 0</inkml:trace>
  <inkml:trace contextRef="#ctx0" brushRef="#br0" timeOffset="9884.42">13737 8721 0,'0'0'0,"-21"-21"0,0 21 15,0 0-15,-1 0 0,1 0 0,0 0 16,0 21-16,0 0 0,0 0 15,-1 0-15,1 0 0,0 22 16,0-22-16,0 21 0,0 1 0,-1-22 16,22 21-16,0 0 0,0-20 0,0-1 15,0 21-15,0-21 0,0 0 16,0 1-16,0-1 0,22-21 0,-1 0 16,0 21-16,0-21 0,0 0 0,0 0 15,1 0-15,-1 0 0,0-21 16,0 0-16,0-1 0,0 1 0,1 0 15,-1 0-15,-21 0 0,0-22 0,21 1 16,0 0-16,-21-1 0,0-20 16,0 21-16,0-22 0,0 22 15,21-22-15,-21 22 0,0 0 0,0-1 16,0 22-16,21 0 0,-21 0 16,0 0-16,0-1 0,0 44 15,0-1-15,0 0 16,0 0-16,0 21 0,0-20 15,0 20-15,-21 0 0,21 1 0,0-1 16,0 0-16,0 22 0,0-22 0,0 0 16,0 1-16,0-1 0,0-21 15,0 22-15,0-22 0,21 0 0,-21 0 16,22 0-16,-1 0 0,0-21 16,0 0-16,0 0 0,0 0 15,1 0-15,-1 0 16,0-21-16,0 0 0,0 0 0,0 0 15,1 0-15,-1-1 0,0-20 0,0 21 16,0 0-16,-21 0 0,0-1 16,0 1-16,21 21 0,-21 21 15,0 1 1,0-1-16,0 0 0,0 0 16,0 0-16,0 0 0,0 1 0,0-1 15,0 0-15,0 0 0,0 0 16,0 0-1,22-21 1,-1 0-16,0-21 16,-21 0-16,21 21 0,-21-21 15,0-21-15,21 20 0</inkml:trace>
  <inkml:trace contextRef="#ctx0" brushRef="#br0" timeOffset="10200.79">14309 8551 0,'0'0'0,"-22"0"0,-83 22 31,83-22-31,22 21 0,0 0 16,0 0-16,0 0 0,0 0 15,22-21 1,-1 0 0,0 0-16,0 0 0,0 0 15,0 0-15,1-21 0,-22 0 16,0 0-16,0 0 0,0 0 15,0-1-15,0 1 0,0 0 16,-22 21-16,1-21 0,0 21 16,0 0-16,0 0 0,0 0 15,-1 0-15,22 21 16,0 0-16,0 0 0,-21 1 16,21-1-16,0 0 0,0 0 0,0 0 15,21-21-15,-21 21 0,22-21 16,-1 0-16,0 0 0,0 0 0</inkml:trace>
  <inkml:trace contextRef="#ctx0" brushRef="#br0" timeOffset="10492.63">14690 8297 0,'0'0'0,"0"-21"0,0 0 15,0 0-15,-22 42 16,1 0-1,21 0-15,-21 1 0,21 20 16,-21-21-16,0 21 0,21 1 0,-21-1 16,-1 0-16,22 1 0,0 20 0,-21-20 15,21-1-15,-21 0 0,21 1 16,0-1-16,0 0 0,0 1 0,0-22 16,0 21-16,0-21 0,0 0 0,0 1 15,21-22-15,-21 21 0,21-21 16,1 0-16,-1 0 0,0 0 15,0-21-15,0-1 0,-21 1 16,21 0-16,1 0 0,-1 0 0,-21-22 16</inkml:trace>
  <inkml:trace contextRef="#ctx0" brushRef="#br0" timeOffset="11404.42">14965 8615 0,'0'0'16,"0"21"-1,-21 0 1,21 0-16,0 1 0,-22 20 16,22-21-16,-21 0 0,0 22 0,21-22 15,0 21-15,0-21 0,0 0 16,-21 22-16,21-22 0,0 0 16,0 0-16,0 0 0,21-21 15,0 0 1,0 0-16,1 0 0,20 0 15,-21 0-15,0-21 0,22 0 0,-22 0 16,21 0-16,-21-22 0,0 22 0,1-21 16,20 21-16,-42 0 0,21-1 15,0 1-15,-21 0 0,21 0 0,-21 0 16,0 42 15,-21-21-31,21 21 0,-21 0 16,21 0-16,0 1 0,-21-1 15,21 0-15,-21 0 0,21 0 16,0 0-16,0 1 0,0-1 16,0 0-1,21-21-15,0 0 0,0 0 16,0 0-16,1 0 0,-1 0 16,0-21-16,0 21 0,-21-21 0,0-1 15,0 1-15,0 0 16,0-21-16,0 21 0,0-1 0,0 1 15,0 0-15,0 0 0,0-21 0,0 20 16,0 1-16,0 0 16,0 0-1,21 0-15,0 21 16,1 0-16,-1 0 0,0-21 16,0 21-16,0 0 0,0 0 15,1 0-15,-1 0 0,-21 21 16,21 0-16,-21 0 0,0 21 15,0-20-15,0-1 0,0 0 16,0 0-16,0 21 0,0-20 0,0-1 16,0 0-16,0 0 0,0 0 0,0 0 15,0 1-15,0-1 0,-21 0 16,0-21 0,21-21 15,0 0-31,0-1 0,0 1 0,0 0 15,0-21-15,0 21 0,21-22 0,0 1 16,0 21-16,0-22 0,0 1 16,22 21-16,-22-21 0,0 20 0,0 1 15,0 0-15,22 0 0,-22 21 0,0 0 16,0 0-16,0 0 0,1 0 16,-22 21-16,0 0 0,21 0 15,-21 1-15,0 20 0,0-21 0,0 21 0,0 1 16,0-22-16,0 21 0,-21 1 15,21-1-15,-22-21 0,22 0 16,-21 22-16,0-22 0,21 0 0,0 0 16,-21-21-16,21 21 0,-21-21 15,21-21 1,0 0-16,0 0 0</inkml:trace>
  <inkml:trace contextRef="#ctx0" brushRef="#br0" timeOffset="11768.21">15494 8213 0,'0'0'0,"-85"63"15,85-42-15,0 1 0,0-1 0,21 0 16,1-21 0,-1 0-16,0 0 0,0 0 0,0 0 15,0 0-15,1-21 0,-1 0 0,0-1 16,-21 1-16,0 0 16,0 0-16,0 0 0,0 0 0,0-1 15,0 1-15,-21 0 16,0 21-16,-1 0 15,1 0-15,0 0 16,21 21-16,-21-21 16,21 21-16,-21 1 0,0-22 15,21 21-15,-22-21 16</inkml:trace>
  <inkml:trace contextRef="#ctx0" brushRef="#br0" timeOffset="12020.06">14626 8467 0,'0'0'16,"-21"0"-16,42 0 16,21 0-16,-20 0 15,-1-21-15,0 21 0,21 0 16,1-22-16,-22 22 0,21 0 0,0 0 15,1-21-15,-1 21 0,0 0 16,-20 0-16,20 0 0,-21 0 16,0 0-16,-21-21 15</inkml:trace>
  <inkml:trace contextRef="#ctx0" brushRef="#br0" timeOffset="12824.14">12636 10943 0,'22'0'15,"-44"0"-15,44-21 0,-22 0 16,0 0-16,0 0 15,0-1-15,0 1 16,0 0 0,0 42-1,0 0-15,0 1 16,0 20-16,0-21 16,-22 43-16,22-22 0,0 43 0,0-22 0,0 22 15,0-22-15,-21 22 0,21-22 16,0 22-16,0-21 0,0-1 15,0 1-15,0-1 0,0 1 0,0-1 16,0-21-16,0 22 0,0-22 0,0 1 16,0-1-16,0-21 0,-21 21 15,21-20-15,0-1 0,0 0 0,0 0 16,0 0-16,-21-42 31,0 0-15,21 0-16,-21 0 0</inkml:trace>
  <inkml:trace contextRef="#ctx0" brushRef="#br0" timeOffset="13116.81">12213 11790 0,'0'0'16,"0"-21"-16,0 0 0,0-1 15,21 22 1,0 0-16,1 22 0,-1-1 15,21 0-15,-21 0 0,0 0 0,1 22 16,20-22-16,-21 21 0,21 0 16,-20 1-16,-1-1 0,0-21 15,0 22-15,0-1 0,0-21 0,-21 0 16,0 22-16,22-22 0,-22 0 16,0 0-16,21-21 0,-21 21 15,0-42 16,21 0-31,0 0 0,0 0 16,-21-22-16,21 22 0,1-21 0,20-1 16,-21 1-16</inkml:trace>
  <inkml:trace contextRef="#ctx0" brushRef="#br0" timeOffset="13311.69">13250 11769 0,'0'0'0,"-21"63"31,0-42-31,-21 1 0,20-1 0,-20 21 16,21-21-16,-21 22 0,-1-1 16,22 0-16,-21-21 0,-1 22 0,22-22 15,-21 0-15,21 21 0,0-20 0,-1-22 16,22 21-16,0 0 0,-21-21 16</inkml:trace>
  <inkml:trace contextRef="#ctx0" brushRef="#br0" timeOffset="13920.73">10880 13187 0,'0'0'0,"-22"0"0,1 0 0,0 0 0,42 0 32,22 0-32,-22 0 0,42 0 15,-20-21-15,20 21 0,1 0 0,-1 0 16,1 0-16,-1-21 15,1 21-15,-1 0 0,22 0 0,-22 0 16,1 0-16,-1 0 0,1 0 0,-22 0 16,0 0-16,1 0 0,-22 0 15,0 0-15,-42 0 16,0 0-16,-22 0 0,22 0 16,-21 21-16,0-21 0</inkml:trace>
  <inkml:trace contextRef="#ctx0" brushRef="#br0" timeOffset="14200.57">11345 13187 0,'-21'-21'31,"21"42"-15,0 0-16,0 0 15,0 22-15,0-22 0,0 21 0,0-21 16,0 43-16,0-22 0,0 0 15,-21 22-15,0-22 0,21 22 0,0-22 16,0 0-16,-21 1 0,21-1 0,-22-21 16,22 22-16,0-22 0,0 0 15,-21 0-15,21 0 0,0 0 16,21-42 15,1 0-31,-1 0 16,0 0-16,0 0 0,0-1 0</inkml:trace>
  <inkml:trace contextRef="#ctx0" brushRef="#br0" timeOffset="14604.33">11599 13589 0,'0'-21'0,"0"42"0,0-63 16,0 21-16,0-1 0,0 1 15,21 21-15,-21-21 16,22 0-16,-1 21 0,0 0 0,0-21 15,0 21-15,0 0 0,1 0 16,20 0-16,-21 0 0,21 21 16,1 0-16,-22 0 0,21 0 0,-21 22 15,22-1-15,-22-21 0,0 22 0,0-1 16,0 0-16,-21-21 0,0 22 16,0-1-16,0-21 0,0 22 0,-21-22 15,0 0-15,0 0 0,0 0 0,0 0 16,-1 1-16,1-22 0,0 0 15,0-22 1,21 1-16,0 0 16,0-21-16,0 21 0,21-1 15,0-20-15,0 0 0,1-1 16,-1 22-16,0-21 0,0 0 0,0-1 16,0 22-16,1 0 0,-1 0 15,21 0-15,-21-1 0,0 1 0,1 21 16,-1 0-16,21-21 0,-21 21 15,0 0-15,1 0 0,-1 0 16,0 0-16</inkml:trace>
  <inkml:trace contextRef="#ctx0" brushRef="#br0" timeOffset="15124.04">12700 13462 0,'0'0'0,"0"-42"15,0 21 1,0 42 15,0 0-31,0 0 0,0 0 16,0 0-16,0 22 0,0-22 0,-21 21 16,21-21-16,0 22 0,-21-22 0,21 21 15,0-21-15,0 1 16,0-1-16,0 21 0,0-21 0,0 0 15,0 1-15,21-22 16,0 0-16,21 0 0,-21 0 16,1 0-16,20 0 0,-21 0 0,21-22 15,-20 1-15,20 21 0,-21-21 0,21 0 16,-20-21-16,-1 20 0,21-20 16,-21 21-16,-21-21 0,21 20 0,1-20 15,-22 21-15,21 0 0,-21 0 16,0-1-16,0 1 0,0 42 47,0 1-47,-21-1 0,21 21 0,0-21 15,-22 0-15,22 22 0,-21-22 0,21 0 16,0 21-16,0-20 0,0-1 16,0 0-16,0 0 0,0 0 0,0 0 15,0 1 1,21-22-16,1 0 0,-1 0 15,0 0-15,0 0 0,0 0 0,0 0 16,1-22-16,-1 22 0,21-21 0,-42 0 16,42 0-16,-42 0 0</inkml:trace>
  <inkml:trace contextRef="#ctx0" brushRef="#br0" timeOffset="16303.84">13568 13547 0,'-21'42'16,"21"-21"0,0 0-1,21-21-15,0 0 16,0 0-16,0 0 0,0 0 16,1-21-16,-1 0 0,0 21 15,0-21-15,0 0 0,22 21 16,-22-21-16,0-1 0,0 1 0,-21 0 0,21 0 15,-21 0 1,0 0-16,0-1 0,-21 22 16,0 0-16,0 0 0,0 0 0,-22 0 15,22 0-15,-21 0 0,21 0 16,-1 22-16,-20-1 0,21 0 0,0 21 16,0 1-16,-1-22 0,22 21 0,0 0 15,0 1-15,-21-1 0,21-21 16,0 22-16,0-22 0,0 0 0,0 0 15,21 0-15,1 0 0,-1 1 0,0-22 16,0 0-16,0 0 0,0 0 16,1 0-16,20 0 0,-21 0 15,21 0-15,-20 0 0,20-22 0,-21 22 16,0-21-16,22 21 0,-22-21 16,0 21-16,-21-21 0,21 21 15,-21-21-15,0 0 31,0 42 16,-21 0-31,21 0 15,-21 0 563,0-21-578,-1 21-16,1-21 0,21 22 15</inkml:trace>
  <inkml:trace contextRef="#ctx0" brushRef="#br0" timeOffset="17197.33">12615 14584 0,'0'0'0,"-21"-21"0,21 0 0,0-1 16,0 1-16,0 0 0,0 0 16,0 0-16,0 42 31,0 0-15,0 0-16,0 22 0,0-1 0,0 0 15,0 1-15,0-1 0,0 0 0,0 22 16,0-22-16,0 22 0,0-22 15,0 21-15,0-20 0,0 20 16,0-20-16,0 20 0,0-21 0,0 1 16,0-1-16,0-21 0,0 22 15,0-22-15,0 0 0,0 0 0,0 0 16,-21-21 15,21-21-31,-21 0 0,21 0 16,-21-22-16,21 22 0,-22 0 15,1-21-15,21 21 0,0-22 0,-21 1 16,0 21-16,21 0 0,-21-1 0,21 1 16,0 42 15,0 1-31,0-1 0,0 0 16,0 21-16,0-21 0,0 22 15,0-22-15,0 21 0,0-21 0,21 1 16,-21-1-16,0 0 0,21 0 15,0-21-15,0 0 0,1 0 16,-1 0-16,0 0 0,0 0 0,0-21 16,0 0-16,22 0 0,-1-1 15,-21 1-15,22 0 0,-1 0 0,0-21 16,1 20-16,-1 1 0,-21-21 16,21 42-16,-20-21 0,-1 0 0,0 21 15,0 0-15,-21 21 16</inkml:trace>
  <inkml:trace contextRef="#ctx0" brushRef="#br0" timeOffset="19012.83">12636 16023 0,'43'-42'31,"-43"21"-15,0 0-16,0-1 15,-21 1 1,-1 21-16,1 0 0,0 0 15,0-21-15,0 21 0,0 0 16,-1 0-16,1 0 0,0 0 16,0 0-16,0 0 0,0 21 0,-22-21 15,22 21-15,0-21 0,-21 22 0,20-1 16,-20-21-16,21 21 0,-21 0 16,20 0-16,1 0 0,-21 1 15,21 20-15,0-21 0,-1 0 0,1 22 16,-21-22-16,21 21 0,0-21 15,-1 22-15,1-1 0,21-21 0,-21 21 16,0 1-16,0-22 0,0 21 16,21 1-16,-22-1 0,22 0 0,-21 1 15,21-1-15,0 0 0,-21 1 16,21-22-16,0 21 0,-21 0 0,21 1 16,0-1-16,0-21 0,0 22 15,0-22-15,0 21 0,21-21 0,0 0 16,0 1-16,1-1 0,-1 21 0,0-21 15,0 0-15,0 1 0,22-22 16,-22 21-16,21 0 0,0 0 0,-20 0 16,20 0-16,0 1 15,1-1-15,20 0 0,-21-21 0,1 21 16,-1 0-16,22 0 0,-22-21 16,21 22-16,-20-22 0,20 0 0,1 0 15,-1 0-15,1 0 0,20 0 0,-20 0 16,-1 0-16,22 0 0,-21-22 15,-1 1-15,1 0 0,-1 21 0,1-42 16,-22 21-16,21-1 0,-20 1 16,-1 0-16,0-21 0,1 21 0,-1-22 15,0 1-15,1 21 0,-1-22 16,-21 1-16,22-21 0,-22 20 16,0 1-16,0-22 0,0 22 0,-21-21 15,0 20-15,0 1 0,0-22 16,0 22-16,0 0 0,0-1 0,0 22 15,-21-21-15,0 21 0,0-22 16,0 1-16,-1 21 0,1-21 0,-21 20 16,21 1-16,-22-21 0,22 21 0,-21-22 15,21 22-15,-22 0 0,22-21 16,-21 21-16,0-1 0,-1-20 0,1 21 16,0 0-16,-1 0 0,1-1 15,-22 22-15,22-21 0,-21 21 0,20 0 16,-20-21-16,-1 21 0,1 0 15,-1 0-15,22 0 0,-22 0 16,1 0-16,-1 0 0,22 21 0,-21-21 16,-1 21-16,22 1 0,-1-1 15,-20 21-15,21 0 0,-1-20 0,1 20 16,0 0-16,-1 1 0,1-1 0,21 0 16,-22 1-16,22-1 0,0 0 15,0-21-15,0 22 0,0-1 0,21 0 16,0 22-16,0-22 0,0 1 15,0-1-15,0 21 0,0-20 0,21 20 16,0-20-16,-21-1 0,21 21 0,0-20 16,-21-1-16,21 0 15,1 1-15,-1-1 0,0-21 0,-21 22 16,21-22-16,0 21 0,22-21 16,-22 0-16,0 22 0,0-22 0,21 0 15,-20 0-15,20 0 0,0-21 16,-21 22-16,22-22 0,-1 0 0,0 21 15,1-21-15,20 0 0,-20 0 16,20 0-16,-21 0 0,22 0 0,-1 0 16,1 0-16,21 0 0,-22-21 0,1 21 15,-1-22-15,1 1 0,-1 21 16,1-21-16,-22 0 0,0 21 0,1-21 16,-1 0-16,0-1 15,-21 1-15,22 0 0,-22-21 0,0 21 16,0-1-16,0-20 0,1 0 0,-1-1 15,0 1-15,-21-21 0,0-1 16,21 22-16,-21-22 0,21 1 0,-21-1 16,0 1-16,0 20 0,0-20 15,0 21-15,0-1 0,-21 1 0,0 0 16,0-1-16,0 22 0,-22-21 0,22-1 16,-21 22-16,21 0 15,-22-21-15,1 21 0,0-22 0,-1 22 0,1 0 16,0 0-16,-1 0 0,1-1 15,-22 1-15,22 0 0,0 21 16,-22 0-16,1 0 0,20 0 0,-20 0 16,-1 0-16,22 0 0,-21 0 15,-1 21-15,1 0 0,20 1 0,-20-1 16,20 21-16,1-21 0,0 22 16,-1-1-16,1 0 0,21 1 0,-21-1 15,20 0-15,1 1 0,0 20 0,21-21 16,0 22-16,0-1 0,0-20 15,0 20-15,0-20 0,0 20 0,0-21 16,21 1-16,0-1 0,1 0 16,-22-20-16,21 20 0,0-21 15,0 0-15,0-21 0,0 21 0</inkml:trace>
  <inkml:trace contextRef="#ctx0" brushRef="#br0" timeOffset="21728.75">14224 16447 0,'0'21'16,"-21"-21"-16,21 21 15,0-42 17,21 21-17,0-21-15,-21-1 0,21 22 0,0-21 16,1 0-16,-1 0 0,21-21 16,-21 20-16,0-20 0,-21 21 0,22-21 15,-1-1-15,-21-20 0,0 20 0,0 1 16,0 0-16,21-22 0,-21 22 15,0 21-15,0-22 0,0 22 0,0 0 16,0 0-16,-21 21 16,21 21-16,0 0 15,-21 22-15,-1-22 0,1 21 0,21 0 16,0 22-16,-21-22 16,21 22-16,-21-22 0,21 22 0,-21-22 15,21 0-15,0 1 0,0-1 0,0-21 16,0 21-16,0-20 0,21-1 15,0 0-15,0-21 0,22 21 0,-22-21 16,0 0-16,0 0 0,21 0 0,-20 0 16,20 0-16,-21-21 0,21 21 15,-20-21-15,-1 0 0,21-1 0,-21 1 16,0-21-16,1 21 16,-1 0-16,0-22 0,0 22 0,0 0 0,-21 0 15,0 0-15,0-1 0,0 1 16,21 21-16,-21 21 15,0 1 1,-21-22-16,21 42 0,0-21 16,-21 0-16,21 0 0,-21 22 0,21-22 15,0 21-15,0-21 0,0 1 0,0-1 16,0 0-16,21 0 0,0-21 16,-21 21-16,21-21 0,1 0 0,20 0 15,-21 0-15,0 0 0,0 0 16,22 0-16,-22 0 0,0-21 0,0 0 15,22 21-15,-22-21 0,-21 0 0,0-1 16,21 1-16,-21-21 0,0 21 16,0 0-16,0-22 0,-21 22 15,0 0-15,-1 0 0,-20 0 0,21-1 16,-21 22-16,20 0 0,-20 0 16,21 0-16,-21 0 0,20 0 0,1 0 15,21 22-15,-21-22 16,21 21-16,21-21 15,0 0-15,1 0 0,-1 0 16,21 0-16,0 0 0,-20 0 16,20 0-16,0 0 0,1-21 0,-1 21 15,0-22-15,1 22 0,-1-21 16,0 21-16,1-21 0,-22 21 16,0-21-16,0 21 0,0 0 0,0 0 15,-21 21 1,0 0-16,0 0 0,0 1 15,0-1-15,-21 21 0,0-21 0,21 0 16,0 1-16,0-1 0,0 0 16,0 0-16,0 0 0,0 0 0,0 1 15,0-1-15,0 0 16,21-21-16,0 0 0,1 0 16,-1 0-16,0 0 0,0 0 15,0 0-15,0-21 0,1 0 16,-1-1-16,-21 1 0,21 0 15,-21 0-15,0 0 0,21 0 0,-21-22 16,0 22-16,0 0 0,0-21 16,0 20-16,-21 1 0,0 0 0,-22 21 15,22-21-15,0 21 0,0 0 16,0 0-16,0 0 0,-1 0 0,1 0 16,0 0-16,21 21 0,21-21 15,0 0 1,1 0-16,-1 0 0,21 0 0,0 0 15,-20 0-15,20 0 0,-21-21 16,21 21-16,1-21 0,-22 21 0,21-21 16,1-1-16,-1 22 0,-21-21 15,21 0-15,-20 0 0,20 21 16,-21 0-16,-21-21 0,21 21 16,-21 21-16,0 0 0,0 0 15,0 0-15,0 1 0,0 20 16,0 0-16,0-21 0,-21 22 0,21-1 15,-21 0-15,0 1 0,0-1 16,21 22-16,-22-22 0,1 0 0,0 1 16,21 20-16,-21-21 0,21 22 0,-21-22 15,21 22-15,0-22 0,0 0 16,0 1-16,0-1 0,0-21 16,0 0-16,0 22 0,21-43 0,0 21 15,0 0-15,0-21 16,1 0-16,-1 0 0,0-21 0,0 0 15,-21 0-15,21-1 0,-21-20 16,21 0-16,-21 21 0</inkml:trace>
  <inkml:trace contextRef="#ctx0" brushRef="#br0" timeOffset="21983.94">16129 16235 0,'0'0'0,"0"-42"0,-21-1 15,21-63 1,0 85-16,21 0 0,0 0 15,0 21-15,22-21 0,-1 21 0,-21 0 16,21 0-16,1 0 0,-1 0 16,0 0-16,-20 21 0,20 0 0,-21 0 15,0 0-15,-21 22 0,0-22 0,0 21 16,0-21-16,-21 1 0,0 20 16,0-21-16,-22 0 0,1 0 0,0 1 15,-1-22-15,1 21 0,0 0 16,-1-21-16,1 21 0,0-21 0,-1 21 15,22-21-15,-21 21 0,21-21 0,0 22 16,-1-22-16,1 21 16</inkml:trace>
  <inkml:trace contextRef="#ctx0" brushRef="#br0" timeOffset="24308.42">14584 17632 0,'0'0'0,"-85"0"32,85-21-32,0 0 15,0-1-15,0 1 0,0 0 16,0-21-16,0 21 0,21-22 0,0 22 15,1-21-15,-1-1 0,0 1 16,0 0-16,0-1 0,-21 1 0,0-21 16,21 20-16,-21 1 0,22 0 0,-22-1 15,0 1-15,0 21 0,0 0 16,0 42 0,0 0-16,0 21 15,0 1-15,0-1 0,0 0 0,0 1 16,0 20-16,-22-21 0,22 1 15,-21 20-15,0-20 0,21-1 16,0 0-16,0 1 0,0-1 0,0 0 16,0 1-16,0-22 0,21 0 15,-21 0-15,21 0 0,1-21 0,-1 0 16,21 0-16,-21 0 0,0 0 16,1-21-16,20 0 0,-21 0 0,0 0 15,22-1-15,-22 1 0,0 0 16,-21-21-16,0 21 0,21-1 0,-21 1 15,0 0-15,0 0 0,0 0 16,0 0-16,-21 21 0,0 0 16,0 0-1,-1 0-15,44 0 32,-1 0-17,0 0-15,0-22 0,21 22 0,-20 0 16,20-21-16,0 21 0,1-21 0,-22 21 15,21-21-15,0 21 0,1-21 16,-22 21-16,0 0 0,21 0 0,-20 0 16,-22 21-1,0 0-15,0 0 16,0 0-16,-22-21 0,22 22 0,-21-1 16,21 0-16,-21 21 15,21-21-15,0 1 0,0-1 0,0 0 16,0 0-16,0 0 15,21-21-15,0 0 0,1 0 0,-1 0 16,0 0-16,0 0 0,0 0 16,0 0-16,1 0 0,-1-21 0,0 0 15,0 0-15,-21 0 0,0-1 16,0 1-16,0 0 0,0 0 16,0 0-16,-21 0 0,0-22 0,0 22 15,-1 21-15,-20-21 0,21 0 16,0 21-16,-22 0 0,22 0 0,0-21 15,0 21-15,42 0 32,0 0-32,22 0 0,-22 0 15,21 0-15,0 0 0,1 0 16,-1 0-16,0 0 0,1 0 0,-1 0 16,0 0-16,1 0 0,20 0 15,-20-22-15,-1 22 0,0 0 0,1 0 16,-1-21-16,-21 21 0,0 0 0,0 0 15,-42 0 1,0 0 0,0 21-16,0-21 0,-22 22 0,22-1 15,0 0-15,-21 0 0,21 0 16,-1 0-16,1 1 0,-21-1 0,42 0 16,-21 0-16,0 0 0,21 22 15,0-22-15,0 0 0,0 0 0,0 0 16,0 0-16,21-21 15,0 0-15,0 0 0,0 0 16,0 0-16,22 0 0,-22-21 16,21 0-16,-21 0 0,1 0 0,20 0 15,-21-22-15,21 22 0,-20 0 16,-1-21-16,0-1 0,0 1 16,0 21-16,-21-43 0,0 22 0,21 0 0,-21-1 15,22 22-15,-22-21 16,0 21-16,0-22 0,0 22 15,0 42 1,-22-21-16,1 43 16,0-22-16,21 0 0,-21 21 0,0-21 15,21 22-15,-21-22 0,21 21 16,0-21-16,0 22 0,0-22 0,0 21 16,0-21-16,0 22 0,0-22 0,0 0 15,21 0-15,0 22 16,21-22-16,-21-21 0,1 21 0,20 0 15,0-21-15,-21 0 0,22 0 16,-1 0-16,-21 0 0,22 0 0,-22 0 16,21 0-16,-21-21 0,0 0 15,22 0-15,-43-1 0,21 1 0,0 0 16,0 0-16,-21 0 0,21 0 0,-21-1 16,0 1-16,0 0 0,0 42 46,0 0-46,0 1 0,0-1 16,0 0-16,0 0 0,0 0 0,0 0 16,0 1-16,0-1 15,0 0-15,0 0 16,22-21-16,-1 0 16,0 0-16,21 0 0,-21-21 0,1 0 15,20 21-15,-21-21 0,0-1 16,0 1-16,22 0 0,-22 0 0,0 0 15,0 0-15,-21-1 0,21 1 0,1 0 16,-22 0-16,0 0 16,21 21-16,-21-21 0,0 42 47,-21 0-47,21 0 0,-22 0 15,1 0-15,21 1 0,-21 20 16,0-21-16,0 21 0,0 1 0,-1-1 15,22 0-15,0 1 0,-21 20 0,21-20 16,0 20-16,0 1 0,0-1 16,0-21-16,0 22 0,0 21 0,0-22 15,0 1-15,21 20 0,1-20 16,-1 20-16,0-20 0,-21 21 0,0-22 16,21 1-16,-21-1 0,0 22 15,0-22-15,0 1 0,0-43 0,-21-21 16,0 0-16,-22 0 15,22 0-15,0 0 0,-21 0 0,21 0 16,-1 0-16,-20 0 0,21 0 16,-21 0-16,20 0 0,1 0 0,-21 0 15,21-42-15,0-22 0,-1-21 16,22 22-16,0-22 0,0-21 0,0 22 16,0-22-16,0 21 0,0 1 15,22-22-15,-1 21 0,0 22 0,0-22 16,0 21-16,22 1 0,-22 21 15,21-1-15,0 1 0,-20 21 0,20-22 16,0 22-16,-21 0 0,22 21 0,-1-21 16,-21 0-16,22 21 15,-22 0-15,21-21 0,-21 21 0,0 0 16,1 0-16,-1 0 0,-21-22 16,21 22-16,-42 0 78,21 22 0,0-44 31</inkml:trace>
  <inkml:trace contextRef="#ctx0" brushRef="#br0" timeOffset="26775.95">17907 17209 0,'0'0'0,"0"21"0,-21 0 0,0 42 32,21-41-17,21-22 1,0 0-16,0 0 16,-21-22-16,21 22 0,22-21 0,-22 0 15,0 0-15,0 0 0,0 0 16,0-1-16,1-20 0,-1 21 0,0-21 15,0-1-15,-21 22 0,0-21 16,0-1-16,0 1 0,0 21 0,0 0 16,0 0-16,0-1 0,-21 22 0,0 0 15,0 0-15,-1 22 0,22-1 16,-21 0-16,21 0 0,-21 21 0,21 1 16,-21-1-16,21 0 0,0 1 15,0-22-15,0 21 0,0 1 0,0-22 16,0 0-16,21 0 0,0 0 15,-21 0-15,21 1 0,1-22 16,-1 0-16,0 0 0,21 0 0,-21 0 16,1 0-16,20 0 0,-21-22 15,21 22-15,-20-21 0,20 0 0,-21 0 16,21 0-16,-20 0 0,20-22 0,-21 22 16,21-21-16,-20 21 0,20-22 15,-21 22-15,21 0 0,-20 0 0,-1 0 16,21-1-16,-21 22 0,0 0 15,1 22-15,-22-1 0,21 0 16,-21 0-16,0 0 0,0 0 0,0 22 16,0-22-16,0 21 15,0-21-15,-21 1 0,-1 20 0,1-21 16,0 0-16,21 0 0,0 1 16,-21-1-16,0 0 0,21-42 31,21 0-16,0-1-15,0 1 0,-21-21 16,21 21-16,1 0 0,-1-22 16,-21 1-16,21 21 0,0-22 0,-21 22 15,21-21-15,-21 21 0,21 0 0,-21-1 16,0 1 0,0 42-1,0 1 1,0-1-16,0 0 0,0 0 0,-21 0 15,21 22-15,0-22 0,-21 0 0,21 0 16,0 0-16,0 0 0,0 1 16,0-1-16,21 0 0,0-21 0,1 21 15,-22 0-15,21-21 0,0 0 16,0 0-16,21 0 0,-20 0 0,-1 0 16,0 0-16,21-21 0,-21 21 15,22-21-15,-22 21 0,0-21 0,0 0 16,0-1-16,1 1 0,-1-21 15,-21 21-15,0 0 0,0-22 16,0 22-16,0 0 0,0 0 0,0 0 16,-21 21-16,-1 0 0,1 0 15,0 0-15,0 21 16,0 0-16,21 0 0,0 0 0,0 0 16,0 22-16,0-22 0,0 0 15,0 0-15,0 0 0,0 1 0,21-1 16,0-21-16,0 21 0,0 0 0,1-21 15,-1 0-15,0 0 0,0 0 16,21 0-16,-20 0 0,-1 0 0,21 0 16,-21-21-16,0 0 0,1 21 15,-1-21-15,0-1 0,0-20 16,0 21-16,0 0 0,1-22 0,-22 1 16,21 21-16,0-21 0,-21 20 15,21 1-15,-21 0 0,21 0 0,-21 0 16,21 21-16,1 21 15,-22 0-15,0 0 16,0 0-16,0 1 0,0-1 16,0 0-16,0 0 15,21-21 17,-21-21-17,0 0-15,0 0 16,0-1-16,0 1 0,0 0 15,0 0-15,0 0 0,-21 0 16,-1 21 0,22 21-16,-21-21 15,0 21-15,21 0 0,0 0 0,-21 22 16,21-22-16,-21 21 0,21-21 16,0 22-16,0-22 0,0 0 0,0 21 15,0-21-15,0 1 0,0-1 16,0 0-16,21 0 0,0 0 0,0 0 15,0-21-15,1 0 0,-1 0 16,0 0-16,0 0 0,21 0 16,1 0-16,-1 0 0,-21 0 0,22 0 15,-1-21-15,0 0 0,-21 0 16,1 0-16,20 0 0,-21-22 0,0 22 16,0-21-16,-21 21 0,22-22 0,-22 22 15,21 0-15,-21 0 0,0 0 16,-21 42-1,21 0 1,-22 0-16,1 0 0,21 0 0,0 1 16,0-1-16,0 0 0,0 0 0,0 0 15,0 0-15,0 1 16,0-1-16,0 0 0,0 0 16,21-21-16,1 0 0,-1 0 15,0 0-15,0 0 0,0 0 16,22 0-16,-22-21 0,0 21 0,21-21 15,-21 0-15,1-1 0,-1 1 16,0-21-16,0 21 0,0-22 0,0 22 16,1-21-16,-22 21 0,0 0 15,21-1-15,-21 1 0,0 42 32,0 1-17,-21-1-15,21 0 0,-22 0 0,22 0 16,0 22-16,0-22 0,0 0 0,0 0 15,0 0-15,0 0 16,0 1-16,22-1 0,-1-21 0,0 0 16,21 21-16,-21-21 0,1 0 15,20 0-15,-21 0 0,0 0 0,0-21 16,22 0-16,-22 21 0,0-22 16,0-20-16,-21 21 0,21-21 0,1 20 15,-1-20-15,-21-21 0,0 20 16,21-20-16,0-1 0,-21 22 15,0-22-15,0 22 0,0 0 0,21-1 16,-21 22-16,0 0 0,0 0 16,0 0-16,-21 42 15,0 0-15,21 21 16,-21-20-16,0 20 0,21 0 16,0 22-16,0-22 0,0 0 0,-22 22 15,22-22-15,0 1 0,0-1 16,0 0-16,0 1 0,0-1 0,22 0 15,-1-21-15,0 1 0,-21-1 16,42 21-16,-21-42 0,1 21 16,20 0-16,-21-21 0,21 0 0,1 0 15,-22 0-15,21 0 0,1 0 16,-1-21-16,-21 0 0,21 0 0,-20 0 16,20 0-16,-21-1 0,0-20 0,0 0 15,1 21-15,-1-22 0,-21 1 16,21 0-16,-21-1 0,0 1 0,0 21 15,0-22-15,0 22 16,-21 21-16,0 0 0,-1 0 0,22 21 16,-21 1-16,0-1 0,0 0 15,0 21-15,21-21 0,0 22 0,0-1 16,0-21-16,0 22 0,0-22 16,0 21-16,0-21 0,0 0 15,21 1-15,0-1 0,0 0 0,0-21 16,1 0-16,-1 21 0,0-21 15,0 0-15,21 0 0,-20 0 0,20 0 16,-21 0-16,0-21 0,0 0 0,1 21 16,-1-21-16,0-1 0,0 1 15,-21-21-15,0 21 0,0 0 0,0-22 16,0 22-16,0 0 0</inkml:trace>
  <inkml:trace contextRef="#ctx0" brushRef="#br0" timeOffset="27046.79">20722 16595 0,'0'0'16,"-21"0"-16,0 21 16,21 0-16,21-21 15,21 0-15,-21 0 0,22 0 16,-1 0-16,22 0 0,-22 0 0,0 0 15,22 0-15,-1 0 0,-20 0 0,20 0 16,1 0-16,-1 0 0,-21 0 16,1 0-16,-1 0 0,0 0 15,-20 0-15,-1 0 0,-21-21 16,-21 0 0,-1 21-16,1 0 0</inkml:trace>
  <inkml:trace contextRef="#ctx0" brushRef="#br0" timeOffset="56148.26">16891 8657 0,'0'0'0,"-21"0"0,0 0 0,-1 0 16,1 0-16,0 0 0,0 0 16,0 0-16,0 0 0,-1 0 15,1 0-15,0 0 0,21 21 16,-21-21-16,0 0 16,21 22 15,21-22-16,21 0-15,-21 0 0,22 21 16,-1-21-16,22 0 0,-1 0 16,1 0-16,20 0 0,1 0 0,21 0 15,0 0-15,-22 0 0,22 0 16,-21 0-16,21 0 0,-22 0 16,22 0-16,-21 0 0,21 0 0,-22 0 15,22 0-15,-21 0 0,-22 0 16,22 0-16,-22 0 0,-20 0 0,-1 0 15,0 0-15,-20 0 0,-1 0 0,0 0 16,-21-21 15,-21-1-15,0 22-16,-1-21 0</inkml:trace>
  <inkml:trace contextRef="#ctx0" brushRef="#br0" timeOffset="56456.1">18436 8551 0,'0'0'16,"-21"-21"-16,42 21 31,21 0-15,-20 0-16,-1 0 0,21 0 0,0 0 15,1 0-15,-1 0 0,-21 0 16,22 0-16,-1 0 0,-21 0 15,0 21-15,22-21 0,-22 22 0,-21-1 16,0 0-16,0 0 16,0 0-16,0 0 0,-21 1 0,-22 20 15,22-21-15,-21 21 0,-22-20 0,22 20 16,-22-21-16,22 21 0,-21 1 16,-1-22-16,22 0 0,-1 21 0,1-20 15,0-1-15,21 0 0,-1-21 0,1 21 16,0-21-16</inkml:trace>
  <inkml:trace contextRef="#ctx0" brushRef="#br0" timeOffset="57236.42">19918 8424 0,'0'0'0,"106"-63"16,-85 42 0,0 0-16,21-1 0,-21 1 0,1-21 15,20 21-15,-21-22 0,0 1 16,-21 0-16,21-1 0,-21 22 0,22-21 16,-22 0-16,0-1 0,0 22 15,0 0-15,0 0 0,0 0 0,-22-1 16,1 22-16,0 0 0,0 0 15,0 0-15,21 22 16,-21-1-16,-1 21 0,22 0 0,0 1 16,-21 20-16,0 1 0,21-1 0,-21 1 15,21-1-15,0 1 0,-21-1 16,0 22-16,21-22 0,-22 22 0,22 0 16,0-1-16,-21 1 0,21 0 0,-21-1 15,21 1-15,0 0 0,0-1 16,-21 1-16,21 0 0,0-1 0,0 1 15,0-21-15,-21 20 0,21-20 0,0-1 16,-21 1-16,21-22 0,0 0 0,0-20 16,0 20-16,21-21 15,0-21-15,0 0 0,0 0 16,22-21-16,-22 21 0,0-21 0,21 0 16,1-22-16,-1 22 0,-21-21 15,21-1-15,1 1 0,-1-21 0,-21 20 16,0-20-16,1 20 0,-1-20 0,-21-1 15,0 22-15,0-21 0,-21 20 0,-22 1 16,22 0-16,-21-1 16,-1 1-16,-20 0 0,21 20 0,-1-20 0,1 21 15,0 0-15,-1 0 0,22-1 0,-21 1 16,21 0-16,21 0 16,0 0-16,0 0 15,0-1-15,21 22 0,0 0 16,0-21-16,0 21 0,0 0 15,22-21-15,-22 0 0,21 21 0,1-21 16,-1 0-16,0-1 0,1 22 16</inkml:trace>
  <inkml:trace contextRef="#ctx0" brushRef="#br0" timeOffset="57700.15">20913 8361 0,'0'0'0,"0"-21"15,-64-43 1,43 64-16,0 0 0,0 0 16,-1 0-16,-20 0 0,21 0 0,0 21 15,-22 1-15,1-1 0,21 21 16,-21-21-16,-1 22 0,22-1 0,-21-21 16,21 21-16,-22 1 0,22-22 0,0 21 15,0 1-15,21-22 0,0 21 16,0-21-16,0 0 0,0 1 0,21-1 15,0 0-15,0-21 0,22 0 16,-22 0-16,0 0 0,21 0 16,1-21-16,-22 0 0,21-1 0,0 1 15,1 0-15,-22 0 0,21-21 16,-21 20-16,22-20 0,-22 21 16,0-21-16,0 20 0,0-20 0,-21 21 15,0 0-15,22 0 0,-22-1 16,0 44-1,0-1-15,0 0 16,0 0-16,-22 21 0,22-20 16,0 20-16,0-21 0,0 21 0,0-20 15,0 20-15,0-21 0,0 0 16,0 22-16,0-22 0,0 0 0,0 0 16,0 0-16,22-21 15,-1 0-15,0 0 16,0-21-16,0 0 0</inkml:trace>
  <inkml:trace contextRef="#ctx0" brushRef="#br0" timeOffset="57976.61">21442 7874 0,'0'0'0,"0"-21"16,0 42-1,0 0-15,-21 22 16,21-1-16,-22 0 0,1 1 0,0 20 16,21 1-16,-21-1 0,0 1 15,0-22-15,21 21 0,-22 1 0,22-22 16,-21 1-16,21-1 0,-21 0 16,21 1-16,0-1 0,0-21 0,0 0 15,0 0-15,0 1 0,21-22 31,0 0-31,1 0 0,-1-22 0,0 1 16,0 0-16</inkml:trace>
  <inkml:trace contextRef="#ctx0" brushRef="#br0" timeOffset="58344.4">21653 8446 0,'0'0'0,"22"0"0,-22-22 0,21 22 16,-21-21-1,-21 21 1,-1 0 0,1 0-16,-21 21 0,21 1 0,0-22 15,-22 21-15,22 0 16,0 0-16,0-21 0,21 21 0,0 0 0,0 1 16,0-1-16,21 0 15,21-21-15,-21 21 16,1-21-16,-1 0 0,0 21 0,21-21 15,-21 21-15,1-21 0,-1 0 0,0 22 16,-21-1-16,0 0 16,0 0-16,0 0 0,-21-21 15,0 21-15,-1 1 0,1-22 0,0 0 16,-21 0-16,21 21 0,-22-21 16,22 21-16,-21-21 0,21 0 0,-1 0 15,1 0-15,21-21 16,0 0-1,21-1-15,1 1 16</inkml:trace>
  <inkml:trace contextRef="#ctx0" brushRef="#br0" timeOffset="58696.2">21907 8551 0,'0'0'0,"43"22"31,-22-22-31,0 0 0,0 0 0,0 0 16,1-22-16,-1 22 0,0-21 0,21 0 0,1 21 15,-22-21-15,21 0 16,-21 0-16,0-1 0,1 1 0,-1 0 16,-21 0-16,0-21 0,0 20 15,0 1-15,-21 21 0,-1 0 16,1 0-16,0 0 0,0 21 0,0-21 15,0 22-15,-1 20 0,1-21 0,0 21 16,0-20-16,0 20 0,0-21 16,-1 0-16,22 22 0,0-22 0,0 21 15,0-21-15,0 0 0,0 1 16,0-1-16,0 0 0,0 0 16,22 0-16,-1-21 0,0 21 15,21-21-15,1 0 0,-1 0 0,21 0 16,1 0-16</inkml:trace>
  <inkml:trace contextRef="#ctx0" brushRef="#br0" timeOffset="59231.89">23008 8551 0,'0'0'0,"-42"0"0,21 0 0,-1 0 15,1 0 1,42 0 0,1 0-16,-1 0 0,21 0 0,0 0 15,22 0-15,-22-21 0,22 21 16,-1 0-16,1 0 0,-1 0 0,1 0 16,-1 0-16,1-21 0,20 21 0,-20 0 15,-1-21-15,-20 21 0,20-21 16,-20 21-16,-1-21 0,0 21 0,-21 0 15,1-22-15,-22 1 16,0 0-16,-43 21 16,22-21-16,-21 21 0,21 0 15,-22 0-15,22-21 0,-21 21 0,21 0 16,-22 0-16,22 0 0,42 0 47,0 0-47,1 0 0,20 0 0,-21 0 15,21 0-15,-20 0 0,-1 0 0,0 0 16,0 0-16,0 21 0,0-21 16,1 21-16,-22 0 15,0 0-15,0 1 0,-22-1 0,1 0 16,0 0-16,0 0 0,0 0 16,0 1-16,-1-1 0,1 0 15,0 0-15,21 0 0,-21 0 16,21 1-16,0-1 15,21-21 1,0 0-16,22 0 0</inkml:trace>
  <inkml:trace contextRef="#ctx0" brushRef="#br0" timeOffset="59787.7">25400 7853 0,'0'0'16,"0"-21"-16,0 0 0,0-1 0,-21 22 16,0 0-1,-1 0-15,1 0 0,0 0 0,0 0 16,-21 43-16,-1-22 0,1 0 0,0 21 15,-1 1-15,1 20 0,0-20 16,-1-1-16,1 21 0,21-20 0,-22-1 16,22 0-16,0 1 0,21 20 15,0-20-15,0-1 0,0-21 16,21 21-16,22 1 0,-22-1 0,21-21 16,-21 22-16,22-22 0,-1 21 0,0-21 15,1 0-15,-1-21 0,0 22 16,1-22-16,20 0 0,-21 0 0,1 0 15,20 0-15,1-22 0,-22 1 0,22 0 16,-1 0-16,-21-21 0,22-1 16,-1 1-16,-20 0 0,20-1 15,-20 1-15,-1-22 0,0 1 0,1-1 16,-22 1-16,0-1 0,-21 1 16,0 21-16,0-1 0,0 1 0,-42 0 15,20-1-15,-20 22 0,-21 0 16,20 0-16,-20 0 0,20-1 0,-20 22 15,21 0-15,-22 0 0,1 0 0,20 0 16,1 22-16,-22-1 0,22 0 16,0 0-16,-1 0 0,1 0 0,0 1 15,21 20-15,-22 0 0,22-21 16,0 22-16,21-22 0,0 21 0,0-21 16,0 1-16</inkml:trace>
  <inkml:trace contextRef="#ctx0" brushRef="#br0" timeOffset="61331.61">25379 8340 0,'0'0'0,"-21"0"0,-1-21 0,22-1 16,0 1 0,43 21-16,-22-21 0,21 0 15,-21 21-15,22-21 0,20 0 0,-20 21 16,-1-22-16,21 1 0,-20 21 15,20-21-15,-20 21 0,-1 0 0,-21 0 16,0 0-16,0 0 0,-63 0 16,21 0-16,-21 0 15,-22 0-15,22 0 0,-22 0 0,1 0 16,20 21-16,-20-21 0,21 0 16,20 21-16,-20-21 0,21 0 0,0 0 15,0 22-15,42-22 16,0 0-1,21 0-15,-21 0 0,43 0 0,-22 0 16,22-22-16,-22 22 0,22-21 16,-1 21-16,1 0 0,-22-21 0,0 0 15,1 21-15,-22 0 0,0 0 0,-63 0 32,-1 0-32,1 21 0,-22-21 0,1 21 15,-22 0-15,22-21 0,-1 22 16,1-1-16,-1 0 0,22 0 0,0 0 15,20-21-15,-20 21 0,42 1 0,0-1 16,21 0 0,22-21-16,-1 0 15,0 0-15,1 0 0,20 0 0,-21 0 16,22 0-16,-1 0 0,-20 0 16,20 0-16,-20 0 0,-1 0 0,-21 0 15,0 0-15,-42 0 16,-21 0-16,-1 21 15,-20-21-15,-1 21 0,1-21 0,-22 21 16,22-21-16,-1 22 0,22-22 0,-22 21 16,22-21-16,21 21 15,0-21-15,0 21 0,42 0 16,0-21-16,0 0 0,0 0 16,22 0-16,-1 0 15,0 0-15,22 0 0,-1 0 0,-20-21 16,20 21-16,1-21 0,-1 0 0,1 0 15,-1-1-15,1 1 0,-22-21 16,21 0-16,-20-1 0,-22 1 0,0 0 16,-21-1-16,0 1 0,0 0 0,-42-1 15,-1 1-15,-20 21 0,-1 0 16,-20-1-16,-22 1 0,21 21 0,1 0 16,-1 0-16,0 0 0,22 0 15,-1 21-15,22 1 0,0-22 0,-1 21 16,22 0-16,21 0 0,0 0 15,21-21-15,22 21 16,-22-21-16,21 0 0,0 22 0,1-22 16,20 0-16,1 0 0,-1 0 0,-20 0 15,20 0-15,1-22 0,-22 1 16,0 21-16,1-21 0,-22 0 0,0 0 16,-21 0-16,-21-1 15,-22 22-15,-20 0 0,-1 0 0,1 0 16,-1 0-16,1 0 0,-1 0 0,1 22 15,-1-1-15,1 0 0,21 0 16,-1 0-16,22 0 0,0 1 0,21-1 16,0 0-16,0 0 15,21 0-15,0 0 0,22 1 16,-1-22-16,0 21 0,1-21 0,-1 21 16,21-21-16,-20 0 0,20 21 15,-20-21-15,-1 21 0,0-21 0,-21 0 16,1 21-16,-22 1 0,0-1 15,-22-21-15,1 21 0,-21 0 16,0 0-16,-22 0 0,22-21 0,-22 22 16,22-1-16,-22-21 0,22 21 0,0 0 15,-1-21-15,1 0 0,21 21 16,21 0 0,42-21-16,-21 0 15,22 0-15,-22 0 0,42 0 16,-20 0-16,20 0 0,-20-21 0,20 0 15,1 21-15,-1-21 0,1 0 0,-22 0 16,21 21-16,-41-22 0,-1 22 16,-42 0-16,-1 0 15,-20 0-15,-21 0 0,-1 0 0,1 22 16,-1-1-16,1-21 0,-1 21 16,1 0-16,-1 0 0,1 0 0,20-21 15,1 22-15,21-22 0,-22 0 0</inkml:trace>
  <inkml:trace contextRef="#ctx0" brushRef="#br0" timeOffset="61888.3">25125 7091 0,'0'0'0,"21"0"0,0-21 0,0 21 16,0-21-16,22-1 0,-22 1 0,0 21 16,0-21-16,0 0 0,1 0 15,-22 0-15,0-1 0,0 1 0,0 0 16,-22 0-16,1 21 0,0 0 16,-21 0-16,-1 0 0,22 0 15,-21 0-15,0 0 0,-1 21 0,22-21 16,0 21-16,0 0 0,21 1 0,0-1 15,0 21-15,0-21 0,21 0 16,0 22-16,21-1 0,-20 0 0,20 1 16,-21-1-16,21 0 0,-20 1 15,-1-1-15,0 0 0,0 1 0,0-22 16,-21 21-16,0-21 0,0 1 0,0-1 16,0 0-16,-21-21 0,0 0 15,-21 21-15,20-21 0,-20 0 0,21 0 16,-21 0-16,-1-21 0,22 21 15,-21-21-15,21 0 0,-1-1 16,1-20-16,21 21 0,0 0 0,0-22 16,0 1-16,21 0 0,1-1 0,-1 1 15,21 0-15,-21-1 0</inkml:trace>
  <inkml:trace contextRef="#ctx0" brushRef="#br0" timeOffset="62120.16">25823 6773 0,'0'0'0,"21"0"0,1 0 0,-1 0 16,-21 22 0,0-1-16,0 21 0,-21-21 15,-1 0-15,22 22 0,-21-22 16,0 21-16,0 1 0,21-1 0,-21 0 16,0 1-16,21-1 0,-22 0 0,22-21 15,-21 22-15,21-22 0,0 0 16,0 0-16,0 0 0,0 1 0,0-1 15,21-21 1,1-21 0,-1-1-16,0 22 0</inkml:trace>
  <inkml:trace contextRef="#ctx0" brushRef="#br0" timeOffset="62451.97">26141 7070 0,'0'0'0,"0"21"31,-21 0-31,-1 0 0,1 0 0,0 1 16,0 20-16,0-21 0,21 0 16,0 22-16,0-22 0,0 0 0,0 0 15,0 0-15,0 0 0,21 1 16,0-22-16,0 0 0,0 0 16,1 0-16,20 0 0,-21 0 0,0 0 15,0-22-15,1 1 16,-1 21-16,0-21 0,0 0 0,-21-21 15,0 20-15,0 1 0,0 0 0,0-21 16,0 21-16,0-1 0,-42 1 16,21 0-16,-1 21 0,1 0 0,-21 0 15,21 0-15,0 0 0,-22 0 0,22 0 16,0 0-16,21 21 16,0 0-16,21 1 15,21-22-15,-20 0 16,20 0-16,-21 0 0,21 0 0</inkml:trace>
  <inkml:trace contextRef="#ctx0" brushRef="#br0" timeOffset="62696.43">26628 7070 0,'21'21'32,"-21"21"-17,-21-21-15,-1 22 0,22-22 0,-21 21 16,21 1-16,-21-1 0,21 0 15,0 22-15,-21-22 0,21 0 0,-21 1 16,21-1-16,0 0 0,0 1 0,0-1 16,0-21-16,0 22 0,0-22 15,0 21-15,0-21 0,0 0 16,0 1-16,21-1 0,-21 0 0,21-21 0,0 0 16,0 0-1,1 0-15,-22-21 0,0 0 16,21-1-16,-21 1 0</inkml:trace>
  <inkml:trace contextRef="#ctx0" brushRef="#br0" timeOffset="62936.29">26712 7303 0,'0'0'0,"21"-43"0,-21 1 16,0 21-16,22 0 0,-22-1 0,0 1 16,21 0-16,0 21 0,0 0 0,21 0 15,-20 0-15,-1 0 16,0 0-16,0 0 0,0 0 0,0 0 15,-21 21-15,0 0 16,0 1-16,0-1 0,0 0 0,-21 0 16,0 0-16,-21 0 0,21-21 0,-22 22 15,22-1-15,-21-21 0,21 21 16,-22-21-16,22 0 0,0 0 0,0 0 16,0 0-16,-1 0 15,22-21-15</inkml:trace>
  <inkml:trace contextRef="#ctx0" brushRef="#br0" timeOffset="63192.15">25739 7006 0,'0'0'0,"-22"0"0,22-21 15,22 21 1,-1-21-16,0 21 0,0 0 0,21 0 15,1-21-15,-22 21 0,21 0 16,1-21-16,20 21 0,-21 0 0,1-22 16,-1 22-16,-21-21 0,22 21 0,-22 0 15,0 0-15,0-21 16,-42 21 15,0 0-31,0 0 0,-1 0 16,1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6T06:56:10.3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2900 2794 0</inkml:trace>
  <inkml:trace contextRef="#ctx0" brushRef="#br0" timeOffset="1347.75">2921 2900 0,'21'0'0,"0"0"16,0-21 15,1 0-15,-22-1-16,0 1 16,0 0-1,0 0-15,0 0 16,0 0-16,-22-1 15,22 1-15,-21 21 0,0-21 0,0 0 16,0 21-16,0-21 0,-22 21 16,22 0-16,0 0 0,-21 0 0,-1 0 15,1 0-15,21 0 0,-22 0 16,1 21-16,0 0 0,21 0 0,-22 0 16,22 1-16,0-1 0,0 21 15,0-21-15,-1 22 0,22-22 16,0 21-16,-21-21 0,21 22 15,0-22-15,0 21 0,0-21 16,21 22-16,1-22 0,-22 0 0,42 21 16,-21-21-16,0 1 0,22-1 15,-22-21-15,21 21 0,0-21 0,1 0 16,-1 0-16,-21 0 0,22 0 16,-1 0-16,0-21 0,1 0 0,-1 21 15,-21-43-15,21 22 0,1 0 16,-22 0-16,21-22 0,-21 22 0,1-21 15,-1 0-15,0-1 0,0-20 16,0 20-16,0-20 0,1-1 0,-1 1 16,0-1-16,-21 1 15,21-1-15,0 1 0,0-1 0,-21 22 16,0-21-16,22 20 0,-22 1 16,0 0-16,0-1 0,0 1 0,0 0 15,0-1-15,0 22 0,0 0 16,-22 0-16,22 0 0,-21 21 0,0 0 15,0 21-15,0 0 16,21 0-16,0 21 0,-21 1 0,21-1 16,-22 0-16,22 22 0,-21-22 15,21 22-15,0-1 0,0 1 16,0-1-16,0 22 0,0-43 16,0 22-16,0-1 0,0 1 0,0-22 15,21 0-15,1 1 0,-1-1 16,-21 0-16,21 1 0,0-22 0,0 21 15,0-21-15,1 1 0,-1-1 16,0 0-16,0 0 0,0-21 0,0 0 16,22 21-16,-22-21 0,0 0 15,0 0-15,0-21 0,22 0 0,-22 21 16,0-21-16,0 0 0,0-1 16,22-20-16,-22 21 0,0-21 0,0 20 15,0-20-15,1 0 0,-1-1 0,-21 22 16,21-21-16,0 21 0,0-22 15,-21 22-15,0 0 0,0 0 16,0 0-16,0 0 16,0 42-1,0 0 1,-21 0-16,21 0 0,-21 0 0,21 1 16,-21 20-16,21-21 0,0 21 15,0-20-15,0-1 0,0 21 0,-21-21 16,21 0-16,0 1 0,0 20 0,0-21 15,0 0-15,0 0 16,21 1-16,0-1 0,0-21 0,0 0 16,22 0-1,-22 0-15,0 0 0,0 0 0,0 0 16,0-21-16,22-1 0,-22 1 0,0 0 16,0 0-16,0 0 0,1-22 15,-1 22-15,-21-21 0,0 0 0,0-1 16,0 1-16,0-22 0,0 22 15,0 0-15,-21 21 0,-1-22 0,1 22 16,-21 21-16,21-21 0,0 21 16,-1 0-16,-20 0 0,21 0 0,0 21 15,0 0-15,-22 0 16,43 1-16,-21-1 0,0 21 0,21-21 16,-21 22-16,21-22 0,0 21 0,0-21 15,0 0-15,0 22 0,0-22 16,0 0-16,0 0 0,21 0 0,0-21 15,-21 22-15,21-22 0,0 0 16</inkml:trace>
  <inkml:trace contextRef="#ctx0" brushRef="#br0" timeOffset="3439.69">5567 2434 0,'0'0'0,"0"-21"0,-21 0 0,21 0 15,-22 21 1,22 21-16,0 0 0,0 0 15,0 0-15,-21 22 0,21-1 16,-21 0-16,21 1 0,0-1 0,-21 0 16,21 1-16,-21-1 0,0 0 15,21-20-15,0 20 0,-22-21 16,22 21-16,0-20 0,-21-1 0,21 0 16,0 0-16,21-21 15,1 0-15,-1 0 16,0-21-16,0 0 15,0 0-15,0-1 0,1 1 0,-1-21 16,0 21-16,21-22 0,-21 1 0,1 0 16,-1-1-16,0 22 0,21-21 15,-21 21-15,1 0 0,-22-1 16,21 1-16,-21 0 0,21 21 16,-21 21-1,0 0-15,0 1 0,0-1 0,0 21 16,0-21-16,0 0 0,0 22 15,0-22-15,0 21 0,0-21 0,0 1 16,0-1-16,0 21 0,0-21 16,0 0-16,0 1 0,21-22 0,0 21 15,0-21-15,1 0 0,-1 21 16,0-21-16,0 0 0,0 0 0,0 0 16,22 0-16,-22-21 0,0 21 0,0-21 15,22-1-15,-22 1 0,0-21 16,0 21-16,0-22 0,0 1 15,1 0-15,-1-1 0,0-20 16,0 21-16,0-1 0,-21 1 0,0 21 16,0-22-16,0 22 0,0 0 0,0 0 15,-21 21 1,0 0-16,0 21 16,21 0-16,-21 0 0,21 22 15,0-1-15,-22-21 0,22 22 0,-21-1 16,21 0-16,0-21 0,0 22 15,0-1-15,0-21 0,0 0 16,0 1-16,21-1 0,1 0 0,-1 0 16,0 0-16,0-21 0,0 0 0,0 0 15,22 0-15,-22 0 0,21 0 16,1 0-16,-22 0 0,21 0 16,0-21-16,1-21 0,-22 21 0,21-1 15,-21-20-15,22 0 0,-22-22 16,21 22-16,-21-22 0,1 1 0,-1-1 15,0 1-15,0-1 0,0 1 0,0 21 16,-21-22-16,22 22 0,-22-1 16,0 22-16,0 0 0,0 0 0,0 0 15,-22 21 1,1 0-16,0 0 0,0 21 0,21 0 16,-21 0-16,0 22 0,-1-1 15,22 0-15,-21 1 0,0-1 0,21 21 16,0-20-16,-21 20 0,21-20 0,-21 20 15,21-21-15,0 22 0,-21-22 16,21 1-16,0-1 0,0-21 0,0 21 16,0-20-16,0-1 0,0 0 15,0 0-15,21-21 16,0 0-16,0 0 0,0 0 16,0-21-16,1 21 0,-1-21 15,-21-22-15,21 22 0,0 0 16,0-21-16,0-1 0,1 22 15,-1-21-15,0 21 0,0-22 0,0 22 16,-21 0-16,21 0 0,1 21 0,-22-21 16,21 21-1,0 21-15,-21 0 0,0 0 16,0 0-16,0 1 0,21 83 16,-21-83-1,21-1-15,-21 21 0,21-21 16,-21 0-16,22-21 0,-1 22 0,-21-1 15,21-21-15,0 0 0,0 21 0,0-21 16,1 0-16,20 0 16,-21 0-16,21 0 0,-20 0 0,20-21 15,0 0-15,-21-1 0,22 1 0,-22 0 16,0 0-16,21-21 0,-20-1 16,-1 1-16,0 21 0,0-22 0,0 1 15,0 0-15,-21 21 0,0-22 16,0 22-16,22 21 0,-22-21 0,0 0 15,0 42 1,0 0 0,0 21-16,0-20 0,0-1 0,0 21 15,0-21-15,0 22 16,0-22-16,0 21 0,0-21 0,0 0 16,0 22-16,0-22 0,21 0 15,0 0-15,0 0 0,0-21 16,0 22-16,1-22 0,-1 0 15,0 0-15,0 0 0,0-22 16,22 22-16,-22-21 0,0 0 0,0 0 16,0-21-16,0 20 0,1-20 0,-1-21 15,0-1-15,0 1 0,0-1 16,0 1-16,1-1 0,-1-21 0,0 22 16,0-22-16,0 22 0,-21-22 15,21 22-15,-21-1 0,0 22 16,0-1-16,0 1 0,0 0 15,0 21-15,0-1 0,0 1 0,-21 21 16,21 21 0,-21 1-16,0 20 0,21 0 15,0 1-15,-21-1 0,0 21 0,21 1 16,-22-1-16,22 1 0,0-22 16,0 22-16,0-1 0,0-20 0,0 20 15,0-21-15,0 22 0,0-22 16,0 1-16,0-1 0,22 0 0,-22 1 15,21-1-15,0-21 0,0 0 0,0 22 16,-21-22-16,21-21 16,1 21-16,-1 0 0,21-21 0,-21 0 15,0 0-15,22 0 0,-22 0 16,21 0-16,1-21 0,-22 0 0,21 21 16,0-43-16,1 22 0,-1 0 0,-21-21 15,22-1-15,-22 1 0,21 0 16,-21-1-16,0 1 0,-21 21 0,0-21 15,0-1-15,0 22 0,0 0 0,0 0 16,0 0-16,0-1 0,-21 22 16,0 0-16,0 0 15,0 22-15,0-22 16,-1 21-16,1 21 0,21-21 0,-21 22 16,21-22-16,-21 21 0,21 0 0,0 1 15,0-1-15,0 0 0,0 1 16,0-1-16,0-21 0,21 0 0,0 1 15,-21 20-15,21-42 0,1 21 16,-1 0-16,21-21 0,-21 0 0,0 0 16,22 0-16,-22 0 0,21 0 0,-21-21 15,22 0-15,-22 21 0,21-21 16,-21 0-16,22-22 0,-22 22 0,21-21 16,-21 21-16,1-22 0,-1 1 0,21 0 15,-42-1-15,21 22 16</inkml:trace>
  <inkml:trace contextRef="#ctx0" brushRef="#br0" timeOffset="3857.45">7789 1863 0,'0'0'0,"-21"21"0,-21 21 16,42-21 0,0 1-16,0-1 0,0 0 15,21-21-15,21 0 16,-21 0-16,1 0 0,20 0 15,-21 0-15,0 0 0,0 0 0,1-21 16,-1 0-16,-21-1 0,0 1 16,0 0-16,0 0 0,-21 0 0,-1 21 15,1-21-15,0-1 16,0 22-16,0 0 0,0 0 0,-1 0 16,1 0-16,0 0 0,0 22 0,0-1 15,21 0-15,-21 0 0,21 0 16,-22 0-16,22 1 0,0-1 0,-21 0 15,21 0-15,0 0 16,0 0-16</inkml:trace>
  <inkml:trace contextRef="#ctx0" brushRef="#br0" timeOffset="4680.01">2879 3175 0,'0'0'0,"-43"0"0,1 21 0,21-21 0,-22 0 16,1 0-16,21 0 0,-21 0 15,20 21-15,1-21 0,0 0 0,0 0 16,0 0-16,0 0 16,21 22-16,0-1 31,21 0-31,21-21 0,-21 0 15,0 21-15,22-21 0,-1 0 16,0 21-16,1-21 0,20 21 0,-20-21 16,20 0-16,1 22 0,-1-22 0,22 0 15,21 0-15,-1 21 0,1-21 16,21 0-16,0 0 0,0 0 0,0 21 16,21-21-16,1 0 0,20 0 15,0 21-15,22-21 0,-22 0 0,22 0 16,-1 0-16,22 21 0,-43-21 15,22 0-15,-1 0 0,22 0 16,169 43-16,-170-43 0,-20 0 16,21 0-16,-1 0 0,1 0 0,-22 0 15,1 0-15,-22-22 0,22 22 16,-22 0-16,-21 0 0,0 0 0,1 0 16,-44 0-16,22 0 0,-42 0 0,0 0 15,-1 0-15,-20 0 0,-1 0 16,-20 0-16,-1 0 0,-21 22 0,0-22 15,1 0-15,-44 0 63,1 0-47,0-22-16,21 1 0,-21 21 0</inkml:trace>
  <inkml:trace contextRef="#ctx0" brushRef="#br0" timeOffset="4799.95">9779 3598 0,'0'0'0,"0"22"16,-21-22-16,0 0 0,-1 0 15</inkml:trace>
  <inkml:trace contextRef="#ctx0" brushRef="#br0" timeOffset="9780.75">2963 4868 0,'0'0'0,"-21"0"0,-21-21 0,-43 21 31,43-21-31,21 21 0,-22 0 0,1 0 16,0 0-16,-1 0 0,1 0 15,0 0-15,20 0 0,-20 0 0,21 0 16,0 0-16,0 0 0,-1 0 15,22 21 1,0 0-16,22 1 16,-1-22-1,0 0-15,0 0 16,21 0-16,-20-22 0,-1 1 0,21 0 16,0-21-16,1 21 0,-22-1 15,21 1-15,1-21 0,-22 21 0,21 0 16,-21-22-16,0 22 15,-21 0-15,0 0 0,0 0 0,0-1 16,-21 1-16,0 0 0,-21 21 16,-22 0-16,1 0 0,-1 0 0,-20 0 15,-1 0-15,21 21 0,-20 0 16,-1 22-16,22-22 0,-1 21 0,1 1 16,20-1-16,-20 0 0,20 1 15,22 20-15,0-21 0,21 1 16,0 20-16,0-20 0,0-1 0,21 21 15,22-20-15,-22-1 0,21 0 16,0 1-16,1-1 0,-1 0 0,0 1 16,22-1-16,-1 0 0,-20 1 15,-1-1-15,22-21 0,-22 22 16,-21-1-16,0 0 0,0 1 0,-21-1 16,0-21-16,-21 21 0,0-20 15,-21 20-15,-1-21 0,-20 0 0,21 0 16,-22-21-16,1 0 0,20 0 15,-20 0-15,20 0 0,-20 0 0,-1-21 16,22 0-16,-21 0 0,20-21 16,1-1-16,0 1 0,-1 0 15,22-22-15,0 22 0,0-22 16,0 22-16,21-22 0,0 22 16,0 0-16,0-1 0,0 22 0,0 0 15,21 0-15,-21 0 0,21 21 16,0 0-16,0 21 0,0 0 15,1 21-15,-1-20 0,0 20 16,0 0-16,0 1 0,0 20 0,22-21 16,-22 1-16,0 20 0,0-20 15,0-1-15,1 0 0,20 1 0,-21-22 16,0 0-16,0 21 0,22-42 16,-22 21-16,0 1 0,21-22 15,1 0-15,-1 0 0,0 0 0,1 0 16,-1-22-16,0 1 0,1 0 0,20 0 15,-20 0-15,-1-22 16,0 22-16,1-21 0,-1 0 0,0-1 16,1 22-16,-22-21 0,0-1 15,0 22-15,0 0 0,-21 0 0,0 0 16,0 0-16,0 42 31,-21 0-31,0 0 0,0 21 16,21-20-16,0-1 0,0 0 15,0 0-15,0 0 0,0 0 16,0 1-16,0-1 0,0 0 16,21-21-16,0 21 0,0-21 15,0 0-15,1 0 0,20 0 16,-21-21-16,21 21 0,-20-21 0,20 0 16,0-22-16,1 22 0,-22 0 15,21 0-15,-21-22 0,22 22 0,-22 0 16,0 0-16,0 0 0,0 0 15,-21-1-15,0 1 0,21 0 0,1 21 16,-22-21-16,0 42 47,0 0-47,0 0 0,0 1 16,0 20-16,0-21 0,0 21 0,0 22 15,0-22-15,0 22 0,0-1 16,0 1-16,0-1 0,0 1 0,0 20 15,21 1-15,-21 0 0,0-1 0,0 1 16,0 0-16,0-1 0,0 1 16,0 0-16,0-1 0,0 22 0,0-21 15,0 0-15,-21-1 0,21 1 0,-22 0 16,1-22-16,21 22 0,-21-22 16,0-20-16,0 20 0,0-21 0,-1 1 15,1-1-15,0-21 0,0 22 16,0-43-16,0 21 0,-1-21 15,1 0-15,0-21 0,0 21 0,0-43 16,0 22-16,-1-21 0,-20-1 0,21-20 16,0-1-16,0-20 0,21-1 15,-22 0-15,22 1 0,-21-22 16,21 21-16,0-21 0,0 22 0,0-1 16,0-21-16,21 22 0,-21-22 0,22 21 15,-1 0-15,0 1 0,0 20 16,0-20-16,22-1 0,-22 0 0,21 22 15,0-1-15,1-20 0,-1 41 16,22-20-16,-22 20 0,21 1 0,-20 0 16,20 21-16,-20-22 0,-1 43 15,0-21-15,-21 21 0,22 0 16,-22 0-16,0 0 0,0 21 0,-21 0 16,0 1-16,21 20 0,-21-21 15,0 21-15,0-20 0,0 20 0,0 0 16,0-21-16,0 22 0,0-22 0,0 0 15,0 0-15,0 0 0,0 1 16,0-44 31,0 1-47,0 0 0,0 0 16,0 0-16,22-22 0,-22 22 15,0-21-15,21 21 0,0-22 0,-21 22 16,21 0-16,0 0 0,-21 0 15,21 0-15,1-1 0,-1 22 16,0 0-16,0 0 16,-21 22-16,21-1 15,-21 0-15,21 0 0,-21 21 0,0-20 16,0 20-16,0-21 0,0 21 16,0-20-16,0-1 0,22 0 0,-22 0 15,21 0-15,-21 0 16,21-21-16,0 0 0,0 0 15,0 0-15,1 0 0,-1-21 16,0 0-16,0 0 0,0 0 16,0 0-16,22-22 0,-22 1 0,21 0 15,-21-1-15,22 1 0,-22-22 16,0 22-16,21-21 0,-20 20 0,-1-20 16,0 20-16,0-20 0,0-1 0,-21 22 15,0 0-15,21-1 0,-21 22 16,0-21-16,0 21 0,0 0 15,0 42 1,0 0-16,0 21 16,0-21-16,0 22 0,0-1 0,-21 0 15,21 1-15,0-1 0,0 0 16,0 22-16,0-22 0,0 1 0,0-1 16,-21 0-16,21 1 0,0-1 15,0 0-15,0-21 0,0 22 0,0-22 16,0 0-16,21 0 0,-21 0 15,21 1-15,1-22 0,-22 21 0,21-21 16,0 0-16,0 0 0,0 0 16,0 0-16,1 0 0,-1 0 15,0 0-15,0-21 0,0-1 16,22 1-16,-22 21 0,0-21 0</inkml:trace>
  <inkml:trace contextRef="#ctx0" brushRef="#br0" timeOffset="10784.15">5376 5292 0,'0'21'0,"0"-42"16,0 0-16,0-1 0,0 1 0,0 0 15,-21 0-15,0 21 0,21-21 0,-21 21 16,0 0-16,-1 0 0,1 0 16,0 0-16,0 0 0,0 21 0,21 0 15,-21 0-15,-1 0 0,1 22 16,0-22-16,0 21 0,0-21 15,21 22-15,0-22 0,-21 21 0,21-21 16,0 22-16,0-22 0,0 0 0,0 21 16,0-20-16,0-1 15,21 0-15,0-21 0,0 0 0,0 0 16,0 0-16,22 0 16,-22-21-16,0 21 0,0-21 0,0-1 15,22-20-15,-22 21 0,0 0 0,0 0 16,0-22-16,-21 22 0,22-21 15,-22 21-15,21-22 0,-21 22 0,0 0 16,0-21-16,0 20 16,0 1-16,0 42 15,0 1 1,0-1-16,0 0 0,0 0 16,-21 0-16,21 22 0,0-22 0,0 21 15,0-21-15,0 0 0,0 22 16,0-22-16,0 0 0,0 0 0,0 0 15,0 1-15,0-1 0,21 0 0,0 0 16,0-21-16,0 0 16,0 0-16,1 0 0,-1 0 15,0 0-15,0 0 0,0-21 16,0 0-16,1 0 0,-1 21 16,0-22-16,0-20 0,-21 21 0,21 0 15,0-22-15,-21 22 0,22 0 16,-1-21-16,-21 21 0,21-1 0,0 1 15,0 0-15,0 0 0,-21 0 0,22 0 16,-1-1-16,0 22 0,0 0 16,0-21-16,0 21 0,1 0 15,-1 0-15,0 0 0,0 21 0,-21 1 16,21-1-16,-21 0 0,21 0 16,-21 21-16,0-20 0,0-1 0,0 21 15,0-21-15,-21 0 0,0 22 16,0-22-16,0 0 0,21 21 15,-21-20-15,-1-22 0,22 21 0,-21 0 16,42-42 15,1 0-31,-1-1 16,0 1-16,0 0 0,-21-21 16,21 21-16,0-22 0,1 1 0,-1 21 15,0-22-15,0 1 0,0 0 0,0 21 16,-21-1-16,22-20 0,-22 21 15,21 21-15,-21-21 0,-21 42 32,21 0-17,-22 0-15,22 0 0,0 1 0,-21 20 16,21-21-16,-21 0 0,21 0 0,0 22 16,0-22-16,0 0 0,0 0 15,0 22-15,0-22 0,0 0 0,0 0 16,0 0-16,21-21 0,-21 21 15,21 1-15,1-22 0,-1 0 0,0 0 16,0 0-16,0 0 0,22 0 0,-22 0 16,0 0-16,21-22 0,-21 22 15,1-21-15,-1 0 0,0 0 0,0 0 16,0 0-16,0-1 0,-21 1 16</inkml:trace>
  <inkml:trace contextRef="#ctx0" brushRef="#br0" timeOffset="11123.96">4868 5059 0,'0'0'0,"-42"0"0,21 0 0,-22 21 15,22-21-15,64 0 32,-22 0-32,21-21 0,0 21 15,1 0-15,-1 0 0,22-21 0,-1 21 16,1 0-16,-1-21 0,1 21 16,20 0-16,-20 0 0,-1-22 0,1 22 15,-1 0-15,1 0 0,-22 0 0,22 0 16,-43 0-16,21 0 0,-21 0 15,0 0-15,1 0 0,-1 0 32,0 0-32</inkml:trace>
  <inkml:trace contextRef="#ctx0" brushRef="#br0" timeOffset="11533">7302 5059 0,'0'0'0,"0"-21"47,0 0-47,22-1 15,-22 1-15,0 0 16,0 0 0,-22 21-1,1 0 1,21 21-1,0 0-15,0 0 16,0 1-16,-21-22 16,21 21-16,0 0 15</inkml:trace>
  <inkml:trace contextRef="#ctx0" brushRef="#br0" timeOffset="11865.47">7302 5398 0,'0'-22'0,"0"44"0,0-1 15,22-21 1,-1 0-16,0 0 15,0 0-15,-21-21 16,21 21-16,-21-22 0,0 1 16,0 0-1,-21 21 1,0 0-16,0 0 0,0 0 16,-1 21-16,22 0 15,-21-21-15,21 22 0,-21-22 0,21 21 16,0 0-16,21-21 31,0 0-15</inkml:trace>
  <inkml:trace contextRef="#ctx0" brushRef="#br0" timeOffset="13203.38">10287 5101 0,'21'0'31,"0"-21"-15,0 21-16,-21-21 0,22 21 16,-22-21-16,21 0 15,-21-1-15,0 1 0,0 0 0,21 0 0,-21 0 16,0 0-16,0-22 0,0 22 16,0 0-16,0-21 0,-21 20 15,0 1-15,-1 0 0,1 0 0,0 0 16,0 0-16,-21-1 0,20 22 0,1 0 15,-21 0-15,0 0 0,20 0 16,-20 0-16,0 22 0,-1-22 0,1 21 16,-21 0-16,20 21 0,1-21 0,21 22 15,-22-1-15,1 0 0,21 1 16,0-1-16,0 0 0,-1 1 0,22-1 16,0 0-16,0-20 0,0 20 15,0-21-15,0 0 0,22 0 16,-1 1-16,21-1 0,-21-21 0,22 0 15,-22 21-15,21-21 0,0 0 16,1 0-16,-1 0 0,0-21 0,1 0 16,-1 21-16,0-22 0,1 1 0,-1 0 15,0-21-15,1 21 0,-22-22 16,21 1-16,-21-22 0,1 1 0,-1 21 16,21-22-16,-21 1 0,0-1 0,-21 1 15,22-1-15,-1 1 0,-21-1 16,0 1-16,0-1 0,21 22 0,-21-22 15,0 22-15,0 0 0,0 20 16,0 1-16,0 0 0,0 0 16,0 42-1,0 0-15,-21 0 16,21 22-16,0-1 0,0 0 0,-21 22 16,21-22-16,-22 22 0,22-22 0,0 22 15,-21-22-15,21 21 0,-21-20 16,21 20-16,0-20 0,0-1 0,0 21 15,0-20-15,0-1 0,0-21 16,0 22-16,0-22 0,0 21 0,21-21 16,0-21-16,-21 21 0,22 1 0,-1-22 15,0 0-15,0 0 16,0 0-16,0 0 0,1 0 0,-1-22 16,21 1-16,-21 0 0,0 0 0,22 0 15,-22-22-15,21 22 0,-21-21 16,1 21-16,20-22 0,-21 22 0,0-21 15,0 21-15,-21 0 0,22 21 0,-22-22 16,21 1-16,-21 42 31,0 1-15,0-1-16,-21 0 0,21 0 16,0 0-16,0 0 0,0 1 0,0-1 15,0 0-15,0 0 0,0 0 16,0 0-16,0 1 0,0-1 15,21-21-15,-21 21 0,21-21 0,0 0 16,0 0-16,0 0 0,1 0 16,-1 0-16,0 0 0,0 0 0,0 0 15,0-21-15,1 0 0,-1-1 0,0 1 16,0 0-16,-21 0 0,0-21 16,21 20-16,-21-20 0,21 0 0,-21 21 15,0-22-15,0 1 0,0 21 0,0 0 16,0-22-16,0 22 0,-21 21 15,0-21-15,0 21 0,0 0 16,0 0-16,-1 0 0,1 21 16,0-21-16,0 21 0,0 0 15,0-21-15,21 22 0,-22-1 0,22 0 16,-21 0-16,21 0 0,-21 0 16,21 1-16,0-1 15,21-21 1,0 0-16</inkml:trace>
  <inkml:trace contextRef="#ctx0" brushRef="#br0" timeOffset="14103.87">12975 3789 0,'0'0'0,"21"-21"0,-21 0 0,21-1 16,1 1-1,-22 0-15,0 0 16,0 0-1,-22 21 1,1 0-16,0 0 0,-21 0 16,-1 0-16,1 0 0,0 0 15,-1 21-15,-20-21 0,21 21 0,-1-21 16,-20 21-16,20 0 0,1-21 0,0 22 16,-1-1-16,22-21 0,0 21 15,-21-21-15,42 21 0,21 0 31,0-21-31,0 0 0,22 0 16,-22 0-16,21 0 0,0 0 0,1 0 16,-1 21-16,22-21 15,-22 0-15,0 22 0,22-1 0,-22-21 16,0 21-16,-20 0 0,20-21 0,-21 21 16,-21 0-16,0 22 0,0-22 15,0 0-15,-42 0 0,21 0 0,-22 22 16,1-22-16,0 0 0,-1 0 15,1 0-15,0 1 0,-1-1 0,1 0 16,0-21-16,20 21 0,-20-21 0,21 0 16,0 21-16,0-21 15,-1 0-15,44 0 32,-1-21-17,0 21-15,0 0 0,21-21 0,-20 21 16,-1 0-16,21 0 0,-21 0 15,0 0-15,1 0 0,-1 0 0,0 0 16,0 0-16,0 0 0,0 21 16,-21 0-16,0 0 0,0 1 15,0-1-15,0 0 0,-21 21 0,0-21 16,21 1-16,-21 20 0,-21-21 16,20 21-16,1 1 0,0-22 0,-21 21 15,21 1-15,-1-22 0,1 21 0,21 0 16,0-20-16,0-1 0,0 0 15,0 21-15,0-21 0,0 1 16,0-1-16,21-21 0,1 0 16,-1 21-16,0-21 15,0 0-15,21 0 0,-20 0 0,-1 0 16,0 0-16,0-21 0,0 0 0,0 21 16,-21-22-16,22 22 15,-22-21-15,-22 21 31,1 0-15</inkml:trace>
  <inkml:trace contextRef="#ctx0" brushRef="#br0" timeOffset="14995.83">12975 7176 0,'-63'-22'31,"63"1"-31,0 0 0,21 0 16,21 21-16,-21 0 16,0-21-16,22 21 0,-1 0 15,-21-21-15,22 21 0,-1 0 0,0-22 16,-21 22-16,1 0 0,20 0 16,-21 0-16,-21 22 0,0-1 0,0 0 15,0 0-15,0 21 0,-21-20 0,0 20 16,-22-21-16,1 21 0,0 1 15,-22-22-15,22 21 0,-22-21 0,1 22 16,21-22-16,-1 21 0,1-21 0,0 1 16,-1-22-16,22 21 0,0 0 15,0-21-15,21 21 16,0 0 0,21 0-1,0-21-15,21 22 0,-20-1 0,20-21 16,-21 21-16,21 0 0,1 21 0,-1-20 15,0 20-15,1-21 0,-1 21 16,0 1-16,-20 20 0,20-20 0,-21 20 16,0 1-16,-21-1 0,0-21 0,0 22 15,-21-1-15,0 1 0,-21-22 0,-1 22 16,1-22-16,0 0 0,-22 1 16,1-1-16,20 0 0,-20-20 0,-1 20 15,22-21-15,-22 0 0,22-21 16,-21 0-16,20 0 0,1 0 0,0 0 15,20-21-15,-20 0 0,21 0 16,21-22-16,0 1 0,0 0 0,0-1 16,0-20-16,0-1 0</inkml:trace>
  <inkml:trace contextRef="#ctx0" brushRef="#br0" timeOffset="15548.66">14076 5503 0,'0'0'0,"21"-21"0,0-42 32,-21 42-32,0 42 31,-21 0-31,0 0 0,0 0 0,-1 22 16,1-1-16,-21 21 0,21-20 0,0 20 15,-22-20-15,22 20 0,-21-21 16,21 1-16,-22 20 0,22-20 15,0-22-15,0 21 0,0-21 0,-1 0 16,22 1-16,-21-1 0,21 0 16,21-21-1,1-21-15,-1 0 16,0-1-16,21 1 0,-21-21 16,1 21-16,20-22 0,0 1 0</inkml:trace>
  <inkml:trace contextRef="#ctx0" brushRef="#br0" timeOffset="15755.54">14351 5482 0,'0'0'0,"0"-21"0,0 0 0,0 42 31,-21 0-31,0 0 0,-22 22 16,22-1-16,0-21 0,-21 43 16,20-22-16,-20 0 0,21 1 0,-21-1 15,-1 22-15,22-22 0,0-21 0,-21 21 16,42-20-16,-22 20 0,1-21 15,21 0-15,0 0 0,0 1 16,21-22 0,1 0-16,20-22 15</inkml:trace>
  <inkml:trace contextRef="#ctx0" brushRef="#br0" timeOffset="16132.6">15155 5503 0,'0'0'0,"43"-21"0,-22 21 0,0-21 16,-21 0-16,-21 21 15,-22 0-15,1 0 0,0 0 0,-22 0 16,22 0-16,0 21 0,-22-21 16,22 21-16,-1 0 0,1 1 0,21-1 15,0 0-15,0 0 0,21 0 16,0 0-16,0 1 0,0-1 15,21 0-15,0 0 0,0 0 0,21 22 16,-20-22-16,20 0 0,0 0 16,1 0-16,-22 0 0,21 1 0,-21-1 15,-21 0-15,0 0 0,0 0 0,0 0 16,-21 1-16,0-1 16,0-21-16,-22 0 0,1 0 0,0 0 15,-1 0-15,1 0 0,21 0 0,-21 0 16,20 0-16,-20 0 0,21-21 15,0 21-15,21-22 0,0 1 16,0 0-16,0 0 0,0-21 16,21 20-16,0-20 0,21 21 15,-20-21-15</inkml:trace>
  <inkml:trace contextRef="#ctx0" brushRef="#br0" timeOffset="16360.02">15557 5334 0,'0'0'0,"22"0"0,-22 21 16,0 0-16,0 22 16,-22-22-16,1 21 0,0-21 0,0 22 15,0-1-15,0 22 0,-1-22 16,1 0-16,0 1 0,0-22 16,0 21-16,0 0 0,-1-20 0,1 20 15,21-21-15,0 0 0,0 0 0,0 1 16,0-1-16,21-21 15,1 0 1,-1 0-16,0-21 0</inkml:trace>
  <inkml:trace contextRef="#ctx0" brushRef="#br0" timeOffset="16527.93">15219 5757 0,'0'0'0,"-21"-21"31,42 21-31,0 0 16,0 0-16,0-21 0,22 21 16,-1 0-16,0 0 0,1-21 0,-1 21 15,0-21-15,1 21 0,-1 0 0,0 0 16,1-21-16</inkml:trace>
  <inkml:trace contextRef="#ctx0" brushRef="#br0" timeOffset="17303.97">16129 5800 0,'21'0'31,"0"-21"-31,0-1 16,1 1-16,-1 0 15,0 0-15,-21 0 0,0 0 0,0-1 16,21 1-16,-21 0 0,0 0 0,0 0 15,0 0-15,0-1 0,-21 22 16,0 0-16,0 0 0,-22 0 16,22 0-16,-21 22 0,21-1 0,-22 0 15,22 0-15,-21 21 16,21-20-16,-22 20 0,22-21 0,21 21 0,-21-20 16,21 20-16,0-21 0,0 0 15,0 0-15,0 1 16,21-22-16,0 0 15,0 0-15,22 0 0,-22 0 16,0 0-16,0-22 0,22 22 0,-22-21 16,0 0-16,0 0 0,0 0 0,0-22 15,1 22-15,-1-21 0,0 21 16,0-22-16,-21 22 0,0 0 0,21 0 16,-21 0-16,0 0 0,0 42 15,-21 0 1,21 0-16,-21 0 0,0 0 15,0 22-15,21-22 0,0 21 0,-22-21 16,22 22-16,0-22 0,0 0 16,0 0-16,0 22 0,0-22 15,22 0-15,-22 0 0,42-21 16,-21 0-16,0 0 0,22 0 0,-22 0 16,21 0-16,-21-21 0,22 21 0,-1-21 15,-21 0-15,21-1 0,1 1 16,-22-21-16,0 0 0,21-1 0,-20 1 15,-1 0-15,0-1 0,0-20 0,0-1 16,0 22-16,1-22 0,-1 22 16,0 0-16,-21-1 0,0 1 15,0 21-15,0 0 0,0 42 32,0 0-32,-21 0 0,21 22 0,-21-1 15,-1 0-15,1 1 0,0-1 16,21 0-16,-21 1 0,0 20 0,0-21 15,-1 1-15,22-1 0,-21 0 0,21 1 16,-21-1-16,21-21 0,0 0 16,0 1-16,0-1 0,0 0 0,21-21 15,0 0-15,1 0 16,-1 0-16,0 0 0,0 0 16,0-21-16,0 0 0,1 21 15,-22-22-15</inkml:trace>
  <inkml:trace contextRef="#ctx0" brushRef="#br0" timeOffset="17491.87">16679 5630 0,'-21'0'15,"42"0"-15,-63 0 0,21 0 0,21-21 32,21 21-32,0 0 0,0 0 15,0 0-15,1 0 0,-1 0 0,21 0 0,-21 0 16,22-21-16,-22 21 0,21 0 15,-21 0-15,22-21 0,-1 21 16,-21-21-16,21 21 0,-20-21 0,-1 21 16</inkml:trace>
  <inkml:trace contextRef="#ctx0" brushRef="#br0" timeOffset="17860.16">17166 5630 0,'0'0'0,"-21"0"16,21 22-16,0 20 15,0-21 1,21-21 0,0 0-16,0 0 0,1 0 15,-1 0-15,0-21 0,21 21 0,-21-21 16,22 0-16,-22 21 0,21-22 0,-21 1 16,22 0-16,-22 0 0,0 0 15,0 0-15,-21-1 0,21 1 0,-21 0 16,-21 21-16,0 0 15,0 0-15,-21 0 0,20 0 16,-20 0-16,21 21 0,-21 0 0,-1 1 16,22-1-16,-21 0 0,21 21 15,-1-21-15,1 22 0,0-22 0,21 0 16,0 21-16,0-20 0,0-1 16,0 0-16,0 0 0,0 0 15,0 0-15,21 1 0,22-22 0,-22 0 16,21 21-16,-21-21 0,43 0 0,-22 0 15,0 0-15,1 0 0,20-21 16,-20-1-16,-1 22 0,0-21 0</inkml:trace>
  <inkml:trace contextRef="#ctx0" brushRef="#br0" timeOffset="19332.98">17949 5567 0,'0'0'0,"0"-21"16,0-43-1,-21 64 1,0 21-1,21 1-15,-21-22 0,21 42 16,0-21-16,-21 0 0,-1 0 0,22 22 16,-21-22-16,21 0 0,0 0 0,0 22 15,0-22-15,0 0 0,-21 0 16,21 0-16,0 0 0,21-42 47,-21 0-47,21 0 15,-21 0-15,0 0 0,22-22 16,-1 22-16,0-21 0,-21 21 0,21-1 16,0-20-16,-21 21 0,21 0 15,1 21-15,-22-21 0,21 21 16,0-22-16,0 44 16,-21-1-16,0 0 15,0 0-15,0 0 0,0 0 16,0 1-16,0-1 0,0 0 0,0 0 15,0 21-15,0-20 0,0-1 0,21 0 16,-21 0-16,21-21 16,-21 21-16,22-21 15,-1 0-15,0 0 16,0-21-16,0 0 16,-21 0-16,21 0 0,1-1 0,-1 1 15,0 0-15,-21-21 0,42 21 16,-42-22-16,43 22 0,-22 0 0,0 0 15,0 0-15,0-1 0,-21 44 32,0-1-17,0 0-15,-21 0 0,21 0 0,0 0 16,0 1-16,0-1 0,-21 0 16,21 0-16,0 0 0,0 0 15,0 1-15,0-1 0,21 0 0,-21 0 16,21-21-16,22 21 0,-22-21 15,0 0-15,21 0 0,1 0 0,-22 0 16,21 0-16,0 0 0,1 0 16,-1 0-16,0 0 0,-20-21 0,20 0 15,-21 0-15,0 0 0,0-1 0,1-20 16,-1 21-16,-21-21 0,0 20 16,0-20-16,0 21 0,0-21 0,0 20 15,0 1-15,-21 21 16,-1 0-16,1 0 15,0 21-15,0 1 0,0-1 0,0 0 16,21 0-16,0 21 16,-22-20-16,22-1 0,0 21 0,0-21 15,0 0-15,0 1 0,0-1 0,22 0 16,-1 0-16,0-21 0,0 21 16,0-21-16,0 0 0,1 0 0,20 0 15,-21 0-15,21 0 0,-20 0 0,20 0 16,-21-21-16,0 0 0,22 21 15,-22-42-15,0 20 0,0 1 0,0 0 16,0 0-16,1 0 0,-22 0 16,21-1-16,-21 1 0,0 0 15,0 42 17,-21 0-32,21 1 0,-22-22 0,1 21 15,21 0-15,0 0 0,0 0 0,-21 0 16,21 1-16,0-1 0,-21 0 15,21 0-15,21-21 47,0-21-47,0 0 0,1 0 16,20-1-16,-21 1 0,21 0 16,-20 0-16,20 0 0,-21 0 0,21-1 15,-20 1-15,-1 21 0,-21 21 31,0 1-31,0-1 16,0 0-16,0 0 0,0 0 16,0 0-16,0 1 0,0-1 15,0 0-15,0 0 0,0 0 16,21-21-16,0 0 0,0 0 16,0 0-16,1 0 0,-1 0 0,0 0 15,0 0-15,0-21 0,0 21 0,1-21 16,-1 0-16,0 0 0,0-1 15,0-20-15,0 21 0,-21-21 16,22-1-16,-1 1 0,0 0 0,0-1 16,0 1-16,22-22 0,-22 22 15,0 0-15,0-1 0,0 1 0,-21 0 16,0-1-16,21 22 0,-21 0 16,-21 42-1,0 0-15,-21 1 0,21 20 16,-1 0-16,1 1 0,0-1 15,0 0-15,0 1 0,0 20 0,21-21 16,0 1-16,0 20 0,0-20 16,0-1-16,0-21 0,0 21 15,0-20-15,21 20 0,0-42 0,-21 21 0,21 0 16,0-21-16,0 0 16,1 0-16,-1 0 0,0 0 0,0-21 15,0 21-15,22-21 0,-22 0 0,0 0 16,21-22-16,-21 22 0,22-21 15</inkml:trace>
  <inkml:trace contextRef="#ctx0" brushRef="#br0" timeOffset="19580.84">19939 5271 0,'-42'0'0,"84"0"0,-106 0 0,43 0 15,21 21-15,21-21 16,22 0-16,-1 0 0,0 0 0,1 0 15,20 0-15,-20 0 16,41 0-16,-20 0 0,20 0 0,1 0 16,0 0-16,-1 0 0,1 0 0,-21 0 15,20 0-15,-20 0 0,-22-21 16,22 21-16,-22 0 0,-21 0 0,21 0 16,-20 0-16,-1-22 0,-42 22 31,-1 0-31,-20 0 0,0 0 0</inkml:trace>
  <inkml:trace contextRef="#ctx0" brushRef="#br0" timeOffset="21792.1">8297 10583 0,'0'0'0,"0"-21"0,0-21 0,0 0 15,0-22-15,0 22 0,0-1 16,0 1-16,0 21 0,0-21 0,0 20 16,0 1-16,0 0 0,0 42 15,0 0 1,0 1-16,0 20 0,0 21 0,0 1 16,0-1-16,-21 22 0,21-21 15,-21-1-15,0 22 0,21-43 0,0 22 16,-21-1-16,21-21 0,0 1 0,0-22 15,0 0-15,0 0 0,0 0 16,0 1-16,21-22 0,0 0 16,0-22-16,0 1 0,0 0 0,1 0 15,-1 0-15,0 0 0,0-22 16,21 1-16,-20 0 0,-1-1 16,0 1-16,0 0 0,0-22 0,0 22 15,1-1-15,-1 22 0,0-21 16,0 21-16,-21 0 0,21 21 15,-21 21-15,0 0 16,0 21-16,21-21 0,-21 22 16,0-1-16,0 0 0,0 1 0,0-22 15,22 21-15,-1 1 0,-21-22 0,21 21 16,0-21-16,0 0 0,0 1 16,1-1-16,-1-21 0,0 21 0,0-21 15,0 0-15,22 0 0,-22 0 16,0 0-16,21-21 0,1 0 0,-22-1 15,21 1-15,-21 0 0,22 0 16,-22-21-16,0-1 0,21 1 0,-21 0 16,1-1-16,-1 1 0,0 0 0,0-22 15,-21 22-15,0-1 0,21 22 16,-21-21-16,0 21 0,0 0 0,0-1 16,0 44-1,0 20-15,0-21 16,-21 21-16,21-20 0,-21 20 0,21 0 15,0 1-15,0-1 0,0 0 0,0-21 16,0 22-16,0-22 0,0 21 16,0-21-16,0 1 0,0 20 15,21-21-15,0 0 0,0 0 16,1-21-16,-1 0 16,21 0-16,-21 0 0,22 0 0,-1-21 15,0 21-15,1-21 0,-1 0 0,0-21 16,1 20-16,-1-20 0,0 0 15,-21-1-15,22 1 0,-22 0 0,0-22 16,0 22-16,-21-22 0,0 22 0,0 0 16,0-1-16,0 22 0,0 0 15,0 0-15,0 0 0,-21 21 16,0 0-16,0 0 0,21 21 0,-21 0 16,-1 21-16,1-20 0,0 20 15,0 0-15,21 1 0,-21-1 16,0 21-16,-1-20 0,22-1 0,0 0 15,0 1-15,-21-1 0,21-21 0,0 22 16,0-22-16,0 0 0,0 0 16,0 0-16,0 0 15,21-21-15,1 0 16,-1-21-16,0 0 0,0 21 16,0-21-16,0-21 0,1 20 0,-1 1 15,0 0-15,0-21 0,0 21 0,0-1 16,-21 1-16,22 0 0,-1 21 15,-21 21 17,0 0-32,21 1 0,-21-1 15,0 0-15,21 0 0,-21 0 16,0 0-16,0 1 0,21-22 0,-21 21 16,21 0-16,1-21 0,-1 21 15,0-21-15,0 0 0,21 0 16,-20 0-16,-1 0 0,0 0 15,0-21-15,0 0 0,22 21 16,-22-21-16,0-1 0,0 1 16,0 0-16,0 0 0,1-21 0,-1 20 15,0 1-15,0 0 0,0 0 0,-21 0 16,0 0-16,21-1 0,-21 44 31,0-1-31,0 0 16,-21 0-16,0 0 0,21 0 0,0 1 15,0-1-15,0 21 0,0-21 16,0 0-16,0 1 0,0-1 0,0 0 16,0 0-16,21 0 0,0-21 15,1 0-15,20 0 0,-21 0 16,21 0-16,1 0 0,-22 0 0,21 0 16,1 0-16,-1 0 0,0-21 15,1 0-15,-1 0 0,0 0 0,-21-1 16,22-20-16,-1 21 0,-21-21 15,0-22-15,1 22 0,-1-1 0,21-20 16,-42-1-16,21 22 0,0-21 0,1 20 16,-22 1-16,0 0 0,0 20 15,0 1-15,0 0 0,0 0 0,0 0 16,-22 21-16,1 21 16,0 0-16,0 0 15,0 0-15,21 22 0,-21-1 0,-1 0 16,22 1-16,0-1 0,0 22 0,-21-22 15,21 0-15,0 1 0,0-1 16,0 0-16,0 1 0,0-22 16,21 21-16,-21-21 0,22 0 0,-1 1 15,0-22-15,21 21 0,-21-21 0,1 0 16,-1 0-16,21 0 0,-21 0 16,22 0-16,-1-21 0,-21 21 0,21-22 15,1 1-15,-1-21 0,-21 21 0,22 0 16,-22-22-16,0 22 0,0-21 0,0 21 15,-21-22-15,21 22 0,-21 0 16,0 0-16,0 0 0,-21 21 16,0 0-16,0 0 0,0 0 15,0 21-15,-1 0 0,1 21 16,-21-21-16,42 1 0,-21 20 0,0-21 16,21 21-16,0-20 0,0 20 0,0-21 15,0 0-15,0 0 0,0 22 16,21-43-16,0 21 0,21 0 0,-21-21 15,1 0-15,20 0 0,0 0 0,1 0 16,-1 0-16,21 0 0,-20 0 0,-1 0 16,0-21-16,1 0 0,-1 0 15,0-1-15,-20 1 0,-1 0 0,21 0 16,-42-21-16,0-1 0,21 22 16,-21-21-16,0-1 0</inkml:trace>
  <inkml:trace contextRef="#ctx0" brushRef="#br0" timeOffset="22096.93">11112 10160 0,'0'0'0,"-21"21"15,-21 43 1,63-64-1,0 0-15,22 0 16,-22 0-16,0-21 0,0-1 16,0 22-16,0-21 0,1 21 0,-22-21 15,0 0-15,-22 0 16,1 21-16,0 0 0,0 0 16,0 0-16,0 0 0,-1 0 0,1 0 15,0 0-15,0 0 0,21 21 0,0 0 16,21-21-1,0 21-15,22-21 0,-22 21 16</inkml:trace>
  <inkml:trace contextRef="#ctx0" brushRef="#br0" timeOffset="22592.64">13779 9906 0,'0'0'0,"22"-127"31,-22 106-31,0 0 0,0 0 0,0-1 0,-22 22 16,1 0-16,0 0 0,0 0 16,-21 0-16,20 22 0,-20-1 15,0 0-15,-1 21 0,1 1 0,-21-1 16,20 21-16,-20 1 0,20-1 15,-20 22-15,21 0 0,-22-1 0,22 1 16,-22 0-16,22-1 0,0 1 0,-1-21 16,22 20-16,0-20 0,0-1 15,21 1-15,0-1 0,0-20 0,0-1 16,0 0-16,42 1 0,-21-22 0,22 0 16,-1 0-16,0 0 0,1-21 15,20 0-15,1 0 0,-1 0 0,1-21 16,-22 0-16,21 0 0,1-22 0,-1 22 15,1-21-15,-1 0 0</inkml:trace>
  <inkml:trace contextRef="#ctx0" brushRef="#br0" timeOffset="25665.23">14266 10414 0,'0'0'0,"21"-63"0,1 20 0,-22-20 16,0 20-16,0 22 0,0-21 15,0 21-15,0 0 0,0-1 0,-22 22 16,1 0-16,0 0 0,0 0 15,0 0-15,0 43 0,-1-22 16,-20 0-16,21 21 0,0 1 0,0 20 16,-1-20-16,1 20 0,0-21 0,0 22 15,21-1-15,0-20 16,-21-1-16,21 0 0,0 1 0,0-1 16,0 0-16,21-20 0,-21-1 0,42 0 15,-21 0-15,1 0 0,20-21 16,0 0-16,1 0 0,-1 0 0,0 0 15,1 0-15,-1-21 0,0 21 0,1-21 16,-1 0-16,0 0 0,-21-22 0,22 22 16,-1-21-16,-21-1 0,0 22 15,1-21-15,-1 0 0,0-1 0,-21 22 16,21 0-16,-21 0 0,0 0 0,-21 42 31,0 0-31,21 0 0,-21 0 16,-1 0-16,1 22 0,0-1 0,21-21 15,-21 22-15,0-22 0,21 21 16,0-21-16,0 22 0,0-22 0,0 0 16,0 0-16,0 0 0,21 0 0,0-21 15,0 0-15,0 22 0,22-22 16,-22 0-16,21 0 0,1 0 0,-22 0 16,21-22-16,0 1 0,1 0 0,-1 21 15,0-21-15,-20-21 0,20 20 0,-21 1 16,0-21-16,0 0 0,-21-1 15,0 1-15,0 0 0,0-1 0,0 1 16,0 0-16,-21 20 0,0-20 16,0 21-16,-21 21 0,20-21 15,-20 21-15,0 0 0,-1 0 0,22 21 16,-21 0-16,0 0 0,20 22 0,1-22 16,-21 21-16,21 0 0,0 1 15,-1-22-15,22 21 0,0 1 0,0-22 16,0 21-16,0-21 0,0 0 0,22 22 15,-1-43-15,0 21 0,0 0 16,21-21-16,-20 0 0,20 0 0,0 0 16,22 0-16,-22 0 0,0 0 15,22 0-15,-22-21 0,1 0 16,-1 0-16,0-1 0,1 1 0,-22-21 16,21 0-16,0 20 0,-20-20 0,-1 0 15,0-1-15,0 1 0,0 21 16,0-21-16,-21 20 0,0 1 0,0 42 31,0 1-31,-21-1 16,0 0-16,0 21 0,0-21 0,21 22 15,-21-22-15,-1 21 0,22-21 0,0 1 16,0-1-16,0 21 0,0-21 16,0 0-16,0 1 15,22-22 1,-1 0-16,0 0 0,0-22 15,0 22-15,0-21 16,1 0-16,-1 0 0,-21 0 0,21 0 16,0-22-16,0 22 0,-21 0 0,21-21 15,1 20-15,-1 1 0,-21 0 16,0 0-16,0 42 16,0 0-1,0 0-15,0 1 16,0-1-16,0 0 0,0 0 0,21 0 15,-21 0-15,21 1 0,0-1 0,0 0 16,1 0-16,-1-21 16,21 0-16,-21 21 0,22-21 15,-1 0-15,0 0 0,1 0 0,20 0 16,-21 0-16,1 0 0,20-21 0,-20 0 16,-1 0-16,-21 0 0,21-1 15,-20 1-15,20-21 0,-21 21 0,-21-22 16,21 1-16,-21 0 0,0-1 0,0 1 15,0 0-15,0 21 0,0-1 16,-21-20-16,0 42 0,0-21 0,0 21 16,-22 0-16,22 0 0,-21 0 0,-1 0 15,1 21-15,0 0 0,21 0 0,-22 1 16,22 20-16,-21-21 16,21 21-16,-1 1 0,22-22 0,0 21 15,0-21-15,0 22 0,0-22 0,0 21 16,0-21-16,0 1 0,0-1 15,0 0-15,22 0 0,-1 0 0,0-21 16,0 0-16,0 21 0,22-21 0,-22 0 16,0 0-16,21 0 0,1-21 15,-22 0-15,0 0 0,21 0 0,-21 0 16,22-1-16,-22-20 0,0 21 16,0-21-16,0-22 0,1 22 0,-1-1 15,0-20-15,0-1 0,-21 22 0,0-21 16,0-1-16,21 22 0,-21-1 15,0 1-15,21 0 0,-21-1 0,0 22 16,0 0-16,0 42 31,-21 0-31,0 1 0,21 20 0,-21-21 16,21 21-16,0 1 0,-21-1 16,21 0-16,0 1 0,0 20 0,0-20 15,0-1-15,0 21 0,0-20 0,0-1 16,21-21-16,0 22 0,-21-1 15,21-21-15,0 0 0,1 0 0,-1 1 16,0-22-16,0 0 0,0 0 16,0 0-16,1 0 0,-1 0 15,21 0-15,-21-22 0,0 1 0,1 21 16,-1-42-16,0 21 0,0 0 0,0-1 16,0-20-16,1 21 0,-22-21 15,0 20-15,21-20 0,-21 21 0,0 0 16,21 21-16,-42 21 31,0-21-31,21 42 0,0-21 0,0 1 16,-22-1-16,22 21 0,0-21 0,0 0 15,0 1-15,0-1 0,0 0 0,0 0 16,0 0-16,22 0 0,-1-21 16,-21 22-16,21-22 0,21 0 15,-21 0-15,1 0 0,-1 0 0,21 0 16,-21 0-16,22 0 0,-22 0 15,0-22-15,21 1 0,-21-21 0,1 21 16,-1-22-16,0 1 0,0 0 0,0-22 16,-21 22-16,21-22 0,1 1 15,-1-1-15,-21 1 0,21-1 0,0 1 16,0-1-16,-21 22 0,0 0 0,21-1 16,-21 1-16,0 21 15,0 0-15,-21 42 16,21 0-16,-21 21 15,0 1-15,21-1 0,-21 0 16,21 1-16,-21-1 0,-1 22 0,22-22 16,0 21-16,0-20 0,0 20 0,0-20 15,0 20-15,0-21 0,0 1 16,0-1-16,0-21 0,22 22 0,-1-22 16,0 0-16,0-21 0,0 21 0,0-21 15,22 0-15,-22 0 0,0 0 16,0-21-16,22 21 0,-22-21 0,0-22 15,21 22-15,-21 0 0,1-21 0,-1-1 16,21 1-16,-21 21 0,0-21 16,1-1-16,-22 22 0,21 0 15,-21 0-15,21 0 0,-21 42 32,-21 0-32,21 0 15,-21 21-15,21-20 0,0-1 0,0 21 16,0-21-16,0 0 0,0 22 0,0-22 15,0 0-15,0 0 0,0 0 16,21 1-16,0-1 0,0-21 0,0 0 16,0 21-16,1-21 0,-1 0 0,0 0 15,21 0-15,-21 0 0,22 0 0,-22-21 16,0 0-16,21-1 0,-20 1 16,-1 0-16,0-21 0,21 21 15,-21-22-15,1 22 0,-1-21 0,-21 21 16,21-1-16,0 1 0,-21 0 15,0 42 17,0 0-32,0 1 0,-21 20 15,21-21-15,-21 0 0,21 22 0,0-22 16,0 0-16,0 0 0,0 0 0,0 0 16,0 1-16,0-1 0,21 0 15,0-21-15,21 0 0,-20 0 0,-1 0 16,21 0-16,-21 0 0,22 0 15,-22 0-15,21-21 0,0 0 0,-20-1 16,-1 1-16,0 0 0,21-21 16,-21-1-16,1 1 0,-22 0 0,21-1 15,-21 1-15,0 0 0,0-1 0,0 22 16,0-21-16,0 21 0,-21 0 16,-1-1-16,1 1 0,0 21 0,0 0 15,-21 0-15,20 0 0,-20 0 0,0 0 16,21 21-16,-22 1 0,22-1 15,-21 0-15,21 21 0,-1-21 16,1 22-16,21-22 0,-21 21 0,21 1 16,0-22-16,0 21 0,0 0 15,21-20-15,0 20 0,1-21 0,-1 0 16,0 0-16,21 1 0,-21-22 0,1 0 16,20 21-16,-21-21 0,21 0 15,1 0-15,-22 0 0,21-21 0,1-1 16,-1 1-16,0 0 0,-21 0 0,22 0 15,-1-22-15,-21 1 0,22 21 16,-22-21-16,21-1 0,-21 1 0,0 21 16,1 0-16,-22-1 0,21 1 0,-21 0 15,0 0-15,21 21 0,-42 21 32,0 0-32,-1-21 0,22 43 15,-21-22-15,0 0 0,0 0 0,21 21 16,-21-20-16,21 20 0,-21-21 15,21 21-15,-22-20 0,22-1 0,0 21 16,0-21-16,0 0 0,0 1 16,0-1-16,22-21 31,-1 0-31,0-21 0,0-1 16,0-20-16,0 21 0,1-21 15,-1 20-15,0-20 0,0 0 16,0-1-16,22 1 0,-22 0 0,0 21 15,21-22-15,-21 22 0,1 0 0,-1 0 16,0 0-16,-21 42 16,0 0-1,0 0-15,0 21 0,0-20 16,0 20-16,0-21 0,0 21 16,0-20-16,0 20 0,0-21 0,0 21 15,0-20-15,21-1 0,0-21 0,-21 21 16,21 0-16,1-21 0,-1 0 15,0 0-15,0 0 0,0 0 0,0 0 16,1-21-16,-1 0 0,0 21 16,0-21-16,0-1 0,0 1 15,-21-21-15,0 21 0,22 0 0,-22-22 16,0 22-16,0-21 0,0-1 0,0 22 16,0-21-16</inkml:trace>
  <inkml:trace contextRef="#ctx0" brushRef="#br0" timeOffset="25888.1">19177 9398 0,'0'0'0,"-21"0"0,0 0 0,-1 0 15,1 0-15,21 21 47,-21 0-31,0-21-1,0 0-15,0 0 0</inkml:trace>
  <inkml:trace contextRef="#ctx0" brushRef="#br0" timeOffset="26107.97">17505 9927 0,'0'0'0,"0"21"16,21-21-16,0 0 16,21 0-16,1 0 0,-1 0 0,0 0 0,1 0 15,-1 0-15,0-21 0,22 21 0,-22 0 16,1-21-16,-1 21 0,0-21 15,-21 21-15,1-21 0,-1 0 0,-21-1 16</inkml:trace>
  <inkml:trace contextRef="#ctx0" brushRef="#br0" timeOffset="26431.78">17293 9567 0,'0'0'0,"-21"0"0,-21 64 31,42-43-31,0 0 0,0 0 16,21-21-16,0 0 16,0 0-16,0 0 0,22 0 0,-22 0 15,0 0-15,0 0 0,0 0 0,0-21 16,-21 0-16,0 0 15,0 0-15,0 0 0,0-1 0,0 1 16,0 0-16,-21 21 0,0-21 0,0 21 16,21-21-16,-21 21 15,0 0-15,21 21 16,0 0-16,0 0 0,0 0 16,21 1-16,0-1 15,21 0-15,1-21 0</inkml:trace>
  <inkml:trace contextRef="#ctx0" brushRef="#br0" timeOffset="26875.38">20489 9419 0,'0'0'0,"0"-21"0,64-21 31,-43 21-31,0 21 0,0 0 16,22 0-16,-22 0 0,21 0 0,0 21 16,1 0-16,-22 0 0,21 0 0,1 22 15,-1-1-15,0 0 0,-21 1 16,22 20-16,-22 1 0,0-1 0,0 1 15,0-1-15,-21 1 0,0-1 0,0 1 16,0-1-16,0 1 0,-21-1 16,0 1-16,-21 20 0,21-20 0,-22-22 15,1 22-15,0-22 0,-22 0 0,22 1 16,-22-1-16,1-21 16,20 0-16,-20 0 0,21 1 0,-1-22 15,1 0-15,0 21 0,-1-21 0,22 0 16,0 0-16,0 0 0,0 0 15,21-21 1,21 21-16,0-22 0,0 1 0,0 21 16,22-21-16,-1 0 0,21 0 0</inkml:trace>
  <inkml:trace contextRef="#ctx0" brushRef="#br0" timeOffset="27164.38">21526 10202 0,'-21'0'15,"21"-21"32,21 0-47,1 0 16,-22 0-16,0 0 15,0-1 1,0 44 15,0-1-15,0 0-16,0 0 0,0 0 16</inkml:trace>
  <inkml:trace contextRef="#ctx0" brushRef="#br0" timeOffset="27555.9">21421 10689 0,'0'0'0,"-22"21"32,1-21-32,21 22 15,0-1-15,0 0 31,0-42 1,0 0-32,21 21 15,1-22-15,-1 1 16,0 21-16,0-21 0,0 21 16,-21 21-1,21 0-15,-21 1 16,0-1-16,0 0 0,0 0 15,0 21-15,-21-20 0,0 20 0,0 0 16,-21-21-16,-1 22 0,22-22 0,-21 21 16,-1-21-16,-20 1 0,21-1 15,-1 0-15,1-21 0,0 0 0,-1 21 16,1-21-16,21 0 0,0 0 0,-1-21 16,22 0-16,0 0 0,0-1 15,0 1-15</inkml:trace>
  <inkml:trace contextRef="#ctx0" brushRef="#br0" timeOffset="28072.06">21802 10097 0,'0'0'0,"-22"0"15,1 0-15,0 0 16,0 0-16,0 0 0,0 0 15,-1 0-15,1 0 0,21 21 16,0 0-16,0 0 16,21-21 15,1 0-31,-1 0 16,0 0-16,-21-21 15,0 0 1,-21 0-1,0 21-15,-1 0 16,1 0-16,0 0 0,0 21 16,0 0-16,21 0 15,0 0-15,0 0 16,0 1 0,21-22-16,0 21 15,0-21-15,0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6T06:56:51.4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1947 2455 0,'0'0'16,"21"-21"-16,-21 0 0,22 0 0,-22 0 15,0 0-15,0-1 0,21 1 16,-21 0-16,21 0 0,-21 0 16,0 0-16,0-1 15,0 1-15,0 0 0,0 0 16,0 0-16,0 0 0,0-1 16,0 1-16,0 42 62,0 1-46,0-1-16,0 0 0,0 0 15,0 0-15,0 0 16,0 1-16,0-1 16,0 0-16,0 0 0,0 0 15,0 22-15,0-22 0,0 21 0,0 0 16,0 22-16,0-22 0,0 1 15,0 20-15,21-21 0,-21 22 16,0-22-16,0 22 0,0-22 0,0 22 16,0-1-16,0 1 0,0-22 15,-21 43-15,21-22 0,0 1 16,0-1-16,0 1 0,-21-1 0,21 1 16,0-1-16,-21 1 0,21-1 15,0 22-15,-22-1 0,22-20 0,0 21 16,0-1-16,0 1 0,-21-22 15,0 22-15,21 0 0,0-1 0,0 1 16,-21 0-16,21-1 0,-21 1 16,21 0-16,0-22 0,0 22 0,0 0 15,-21-22-15,21 22 0,0-1 16,0 1-16,0-21 0,0 20 0,0 1 16,0-22-16,0 22 0,0-21 15,0 20-15,0 1 0,-22 0 16,22-1-16,-42 86 15,42-65-15,-21-20 0,0 21 0,0-21 16,-1 20-16,1 1 0,0 0 0,21 0 16,-21 0-16,0 0 0,0-22 15,-1 22-15,22-21 0,0-1 0,-21 22 16,21-21-16,-21 0 0,21-22 16,0 22-16,0-22 0,0 1 0,0-1 15,0-20-15,0 20 0,0-21 16,0 1-16,0-1 0,21-21 0,-21 22 15,21-43-15,-21 21 0,22-21 16,-1-21 0</inkml:trace>
  <inkml:trace contextRef="#ctx0" brushRef="#br0" timeOffset="2408.37">2138 2180 0,'0'0'0,"-21"0"0,-1-21 0,1 21 16,0-21-16,0 21 16,0-21-16,42 21 109,0 0-109,0 0 0,0 0 0,1 0 16,20 0-16,0 0 0,-21 0 15,43 0-15,-22 0 0,22-21 16,-22 21-16,22 0 0,-1 0 15,22 0-15,-22 0 0,1-22 16,20 22-16,-20 0 0,21 0 0,-1-21 16,1 21-16,0-21 0,20 21 15,1 0-15,21-21 0,-21 21 0,21 0 16,-21-21-16,42 21 0,-21 0 16,21-21-16,22-1 0,-22 22 0,0-21 15,21 21-15,-21-21 0,22 21 0,-22-21 16,0 21-16,0-21 15,0 0-15,-21-1 0,0 22 0,0-21 16,22 0-16,-22 21 0,0-21 16,0 21-16,-22 0 0,22-21 0,-21 21 15,0-21-15,21 21 0,-21 0 16,0 0-16,0 0 0,-1 0 0,-20 0 16,21 0-16,-43 0 0,22 0 15,-21 0-15,-1 0 0,-21-22 0,1 22 16,-1 0-16,0 0 0,1 0 15,-22 0-15,0 0 0,0 0 0,0 0 16,1 0-16,-1 0 16,0 0-16,-21 22 0,21-22 15,0 21 1,-21 0-16,0 0 16,0 0-1,0 0-15,0 1 16,0-1-16,0 0 0,0 21 15,0-21-15,-21 1 0,21 20 16,0-21-16,-21 21 0,21 1 0,0-22 16,0 21-16,0 1 0,0-1 15,0 21-15,0-20 0,0 20 0,0-20 16,0 20-16,-21 1 0,0-1 0,21-21 16,-22 22-16,22-1 15,0 1-15,-21 21 0,21-22 0,0 22 16,-21-1-16,21-20 0,0 21 0,0-1 15,0 1-15,0 0 0,0-1 16,0 1-16,0 0 0,0-1 0,0 22 16,0-21-16,0-1 0,0 1 15,0 0-15,0-1 0,0 1 0,0 21 16,0-21-16,0-1 0,0 1 0,0 0 16,0-1-16,0 1 0,0 0 15,0-1-15,0 1 0,0-22 0,0 22 16,0 0-16,0-1 0,0 1 0,0-21 15,0 20-15,0-20 0,0 20 16,0-20-16,0 21 0,0-22 16,0 22-16,0-1 0,0-20 0,0 21 15,0-22-15,0 1 0,0-1 16,0 1-16,0-1 0,0 1 0,0-22 16,0 21-16,0 1 0,0-1 0,0-20 15,0 20-15,0-20 0,0-1 16,0 0-16,0 1 0,0-1 0,0-21 15,0 21-15,0-20 0,0-1 0,-21 0 16,21 0-16,0 0 0,-21-21 16,21 21-16,0 1 0,-21-1 15,-1-21 1,1 0 0,0 0-16,0 0 15,0 0-15,0 0 0,-22 0 0,22 0 16,0 0-16,-21 0 0,-1 21 0,22-21 15,-21 0-15,-22 0 0,22 0 16,-22 0-16,22 0 0,-21 0 0,-1 0 16,1 0-16,20 0 0,-20 0 0,-1 21 15,1-21-15,-1 0 0,1 0 16,-22 0-16,22 0 0,-1 0 0,-21 0 16,22 0-16,-22 0 0,1 21 0,20-21 15,-21 0-15,1 0 0,20 0 16,-20 0-16,-1 0 0,21 0 15,-20 0-15,-1 0 0,-21 0 0,22 0 16,-1 0-16,-21-21 0,21 21 0,1 0 16,-1 0-16,0 0 0,1-21 15,20 21-15,-20 0 0,-1 0 0,0 0 16,1 0-16,-1 0 0,0 0 0,1 0 16,-1 0-16,0 0 0,1-21 15,20 21-15,-21 0 0,22 0 0,-1 0 16,22 0-16,-21 0 0,20 0 15,-20 0-15,20 0 0,-20 0 0,21 0 16,-22 0-16,1 0 0,20 0 16,-20 0-16,-1 0 0,1 0 0,-1 0 15,22 0-15,-22 0 0,22 0 16,0 0-16,-22 0 0,22 0 0,21 0 16,-22 0-16,1 21 0,0-21 15,21 0-15,-22 0 0,1 21 0,0-21 16,20 0-16,-20 0 0,0 21 0,-1-21 15,1 0-15,21 0 0,-21 0 16,-1 21-16,1-21 0,0 0 0,20 0 16,-20 0-16,0 0 0,-1 0 15,22 22-15,-21-22 0,21 0 0,0 0 16,-1 0-16,1 0 0,0 0 16,0 0-16,0 0 15,0 0-15,-1 0 16,1 0-1,21 21 48,-21-21-63,0 0 16,0 21-16,0-21 0,-1 21 0,1-21 15,0 21-15,0-21 16,-21 21-16,20-21 0,1 0 0,0 22 0,-21-1 15,21-21-15,-1 0 16,1 21-16,0-21 0,0 0 0,0 0 16,0 0-1,21-21-15,0 0 0,0-1 0,0 1 16</inkml:trace>
  <inkml:trace contextRef="#ctx0" brushRef="#br0" timeOffset="6381.6">2688 847 0,'0'-21'15,"0"-1"-15,0 1 16,0 0-1,0 0-15,0 0 32,-21 21 171,0 0-172</inkml:trace>
  <inkml:trace contextRef="#ctx0" brushRef="#br0" timeOffset="6701.13">2646 720 0,'0'-21'0,"0"-1"31,-21 22 32,21 22-48,-22-1-15,22 21 0,0 0 16,0 1-16,0 20 0,0-20 15,-21 20-15,21 1 0,-21-1 0,21-21 16,0 22-16,0-22 0,-21 1 16,21-1-16,-21 0 0,21-21 0,0 22 15,0-22-15,-21 21 16,21-21-16,0 1 0,-22-22 0,22 21 16,0-42-1</inkml:trace>
  <inkml:trace contextRef="#ctx0" brushRef="#br0" timeOffset="7005.11">2603 847 0,'0'0'0,"22"-43"0,41-41 15,-42 63 1,22-1-16,-22 1 0,21 21 0,-21 0 15,22 0-15,-1 0 0,-21 21 16,21 1-16,1-1 0,-1 21 16,-21 0-16,22 22 0,-22-22 0,0 22 15,0-22-15,0 22 0,-21-22 16,0 0-16,0 22 0,0-22 0,0 0 16,-21-20-16,0 20 0,0-21 15,0 21-15,-1-20 0,1-1 0,0 0 16,0-21-16,21 21 0,-21-21 15,0 0-15,-1 0 0,1 0 16,0 0-16,-21 0 16,21-21-16</inkml:trace>
  <inkml:trace contextRef="#ctx0" brushRef="#br0" timeOffset="7196.22">2328 1376 0,'0'0'0,"0"-21"0,21 0 15,1-1 1,-1 22-16,21 0 0,-21-21 0,22 21 16,-1 0-16,0-21 0,22 21 15,-22-21-15,22 0 0,-1 21 16,1-21-16,-22-1 0,21 1 16,1 0-16,-1 0 0,-20 0 0,20-22 15,-20 22-15</inkml:trace>
  <inkml:trace contextRef="#ctx0" brushRef="#br0" timeOffset="7437.08">3598 741 0,'0'0'0,"0"21"31,0 0-15,0 0-16,0 22 0,0-1 16,0 0-16,0 1 0,0-1 15,0 22-15,0-22 0,0 0 16,0 1-16,0-1 0,0 0 0,0-21 15,0 22-15,0-22 0,0 0 16,-21 0-16,21 0 0,0 1 0,0-1 16,21-21 15,-21-21-31,21-1 0,-21 1 16,0 0-16,0 0 0,0 0 0</inkml:trace>
  <inkml:trace contextRef="#ctx0" brushRef="#br0" timeOffset="7924.8">3662 931 0,'0'0'0,"42"-169"31,-21 148-31,-21 0 16,21 21-16,1-21 0,20 21 0,-21 0 16,0 0-16,22 0 0,-22 0 15,0 0-15,21 21 0,-21-21 0,1 42 16,-1-21-16,-21 0 0,0 22 15,0-1-15,0 0 0,-43-20 0,22 20 16,-21 0-16,0-21 0,-1 22 16,1-22-16,21 0 0,-22-21 0,22 21 15,0-21-15,0 0 16,42-21 0,0 0-1,22 21-15,-22-21 0,21 0 0,0 21 16,1-22-16,-1 22 0,0 0 15,1 0-15,-1 0 0,0 0 0,1 0 16,-1 0-16,0 22 0,-20-1 16,20 0-16,-21 0 0,0 21 0,0-20 15,-21 20-15,0-21 0,0 21 16,0-20-16,-21-1 0,0 21 0,0-21 16,-21 0-16,-1 22 0,1-22 15,0 0-15,-1 0 0,1 0 16,0-21-16,-1 22 0,1-22 15,0 0-15,-1 0 0,1 0 0,21 0 16,-22 0-16,22-22 0,0 1 16,0 0-16,21 0 0,-21 21 15,21-21-15,0 0 0,0-1 16,0 1-16,21 0 0,0 0 16</inkml:trace>
  <inkml:trace contextRef="#ctx0" brushRef="#br0" timeOffset="8292.27">4974 847 0,'0'0'0,"21"-21"0,-21-1 0,0 1 0,0 0 15,0 0-15,-21 0 16,0 21-16,0 0 0,0 0 0,-1 0 15,1 0-15,-21 21 0,21 0 16,-22 21-16,22-20 0,-21 20 0,21 0 16,0 1-16,-1 20 0,1-21 15,0 1-15,0-1 0,21 0 16,0 1-16,0-1 0,0-21 16,0 22-16,21-22 0,0 0 0,0 0 15,22 0-15,-22-21 0,21 21 0,-21-21 16,22 0-16,-1 0 0,0 0 15,-20 0-15,20 0 0,0 0 0,-21 0 16,22 0-16,-22-21 0,0 0 16,0 21-16,0-21 0,-21 0 0,22 0 15,-22-1-15,0 1 16</inkml:trace>
  <inkml:trace contextRef="#ctx0" brushRef="#br0" timeOffset="8442.19">5165 1334 0,'0'0'0,"-22"0"16,22 21 31</inkml:trace>
  <inkml:trace contextRef="#ctx0" brushRef="#br0" timeOffset="9449.02">16616 1905 0,'-64'-21'32,"43"21"-32,0 0 0,0 0 15,0 0-15,-1 0 16,1 0-16,0 21 0,0 0 0,0 0 16,0 22-16,-1-1 0,1 0 15,0 1-15,0 20 0,-21 22 0,20-22 16,22 43-16,-21-21 0,0 21 15,21-22-15,-21 22 0,21 0 0,0 21 16,0-21-16,-21 21 0,0-21 0,21 21 16,-22 0-16,22 0 0,-21 0 15,0 21-15,0-21 0,0 21 0,0 0 16,-1 0-16,1 22 0,0-22 16,0 0-16,0 0 0,0 22 0,21-22 15,-22 0-15,22 0 0,0 0 16,0 22-16,0-22 0,0 0 0,0 21 15,0-21-15,0 1 0,0-22 16,0 0-16,0 0 0,0 0 0,0-22 16,0-20-16,0 0 0,0-22 0,0 1 15,0-1-15,0-42 0,0 1 16,0-1-16,0-42 16,0-22-16,0 1 0,0 0 0,0-22 15,22 1-15,-22-22 0</inkml:trace>
  <inkml:trace contextRef="#ctx0" brushRef="#br0" timeOffset="10905.26">16870 1820 0,'0'0'0,"0"22"0,-21-1 16,-1-21-1,1 0-15,21 21 16,-21-21 0,42 0 15,0 21-31,1-21 0,-1 0 0,42 0 15,-20 0-15,41 0 16,1 0-16,0 0 0,20 0 0,22 0 16,-21 0-16,42 0 0,1 0 15,20 0-15,0 0 0,22 0 0,-1 0 16,1 0-16,20 0 0,-20 0 16,21 0-16,-1 0 0,1 0 0,0 0 15,-1 0-15,1 0 0,-22 0 16,-20 0-16,20 0 0,-20 0 0,-1 0 15,0 0-15,-21 0 0,-21 0 16,22 0-16,-22 0 0,-22 0 0,22-21 16,-21 21-16,21 0 0,-21 0 15,-21 0-15,-1 0 0,1-21 16,0 21-16,-22 0 0,1 0 16,-1 0-16,-20 0 0,-1 0 0,0-21 15,1 21-15,-1 0 0,-21 0 0,0 0 16,0 0-16,1 0 0,-22 21 15,0 0-15,0 0 16,0 0-16,0 0 0,0 22 16,0-22-16,0 0 0,0 21 0,-22-20 15,1 20-15,0 0 0,0-21 16,21 22-16,-21 20 0,0-20 0,-1 20 16,22 1-16,-21-1 0,0 1 15,21-1-15,-21 22 0,0-1 16,21 1-16,0 0 0,0 21 15,-21-1-15,21 22 0,0-21 0,-22 0 16,22 21-16,0 0 0,0 0 0,0 0 16,0 0-16,0-21 0,0 21 15,0 0-15,0 0 0,0 0 0,0 0 16,-21 0-16,21-21 0,0 21 16,0 0-16,0 0 0,0 0 0,0-21 15,0 21-15,0-22 0,0 22 0,-21-21 16,21 21-16,-21-21 0,21 0 15,0 0-15,0-22 0,-21 22 0,21-21 16,-21 21-16,21-22 0,0 22 16,-22-21-16,1-22 0,0 22 15,0-21-15,0-1 0,21 1 0,-43-1 16,22-21-16,0 22 0,0-22 0,0 1 16,0-1-16,-22 0 0,22 1 15,-21-22-15,21 21 0,-22-21 0,22 0 16,-21 1-16,-1-1 0,-20 0 0,21-21 15,-22 21-15,1-21 0,-1 0 16,-21 0-16,1 0 0,-1 0 0,-21 0 16,-21 0-16,0 0 0,0 0 0,0 0 15,-21-21-15,-21 21 0,21-21 16,-22 21-16,1-21 0,0 21 0,-1-22 16,1 22-16,0-21 0,-1 21 15,1 0-15,0 0 0,-1-21 16,1 21-16,21 0 0,-22 0 0,1-21 15,21 21-15,-21 0 0,20 0 0,1 0 16,0 0-16,0 0 0,0 0 16,21 0-16,21 0 0,-21 0 0,42 0 15,-21 0-15,22 0 0,20-21 0,1 21 16,-22 0-16,22 0 0,20 0 16,-20 0-16,-1-21 0,22 21 15,-22 0-15,22 0 0,-21 0 0,-1-22 16,22 22-16,-22 0 0,22 0 15,0-21-15,-1 0 0,22 21 0,0-21 16,0 0-16,21 0 0,0-1 0,0 1 16,0-21-16,21 21 0,0-22 15,21-20-15,-20 21 0,41-22 0</inkml:trace>
  <inkml:trace contextRef="#ctx0" brushRef="#br0" timeOffset="11579.72">17632 974 0,'0'0'0,"0"-21"16,0-22 0,0 22-16,0 0 0,21 0 0,-21 0 15,21 21 1,0 0-16,0 0 0,1 42 15,-1-21-15,0 21 0,0 1 16,0-1-16,22 0 0,-22 1 16,0-1-16,21 0 0,-21 22 15,1-22-15,20 1 0,-21-22 0,0 21 16,0 0-16,1-20 0,-1 20 16,-21-21-16,0 0 0,0 0 0,0 1 15,21-22-15,0 0 16</inkml:trace>
  <inkml:trace contextRef="#ctx0" brushRef="#br0" timeOffset="11864.55">18754 826 0,'0'0'0,"-22"0"31,1 21-31,-21 0 0,0 0 16,-1 21-16,-20 1 0,-22-1 0,22 22 16,-22-22-16,0 21 0,22-20 15,-22-1-15,22 0 0,-1 1 0,1-1 16,20-21-16,-20 22 0,42-22 16,-22 0-16,22-21 0,0 21 0,21 0 15,21-21 1,0 0-1,0 0-15,1-21 0,20 0 0,-21 0 16,21 0-16</inkml:trace>
  <inkml:trace contextRef="#ctx0" brushRef="#br0" timeOffset="12364.27">19092 741 0,'0'0'0,"21"-21"0,1 21 0,-22 21 32,0 21-32,-22-21 15,1 22-15,21-1 0,-21 0 0,21-20 16,-21 20-16,21 0 0,0 1 16,0-22-16,0 21 0,0-21 0,0 22 15,0-22-15,0 0 0,0 0 16,0 0-16,21-21 0,0 0 15,22 0-15,-22 0 0,0 0 16,21 0-16,-21-21 0,22 0 0,-1 0 16,0 0-16,1-22 0,-1 22 15,0-21-15,1-1 0,-1 1 16,0 0-16,-20-1 0,20 1 16,-21 0-16,0 21 0,0-1 0,1 1 15,-22 0-15,0 42 31,0 22-31,-22-1 0,1 0 16,0 1-16,0-1 0,0 0 0,0 22 16,-1-22-16,1 0 0,0 1 15,-21-1-15,21 0 0,21-20 0,-22 20 16,1-21-16,21 21 0,-21-20 16,21-1-16,0 0 0,-21 0 15,21 0-15,21-21 16,0 0-16,0 0 15,1-21-15,-1 0 0,0 0 16</inkml:trace>
  <inkml:trace contextRef="#ctx0" brushRef="#br0" timeOffset="12980.92">20129 783 0,'-21'0'31,"21"21"-31,21-21 31,22 22-31,-22-22 0,21 0 0,1 0 16,20 0-16,1 0 0,-1 0 16,1 0-16,-1 0 0,1 0 0,-1 0 15,1 0-15,-22 0 0,0-22 16,1 1-16,-1 21 0,-21-21 0,0 0 15,-21 0-15,0 0 16,0-1-16,-21 22 0,0 0 16,0 0-16,-22 0 0,22 22 15,-21 20-15,-22-21 0,22 21 16,-21 22-16,-1-1 0,-21 1 16,22-1-16,-22 22 0,1-21 0,20-1 15,1-21-15,-1 22 0,22-22 16,-1 1-16,1-1 0,21 0 0,-21-21 15,20 1-15,22-1 0,0 0 16,-21 0-16,21-42 31,21 0-31,1 0 0,-1-1 0,0 1 16,0 0-16,21-21 0,-20 21 16,-1-1-16,0-20 0,0 21 0,0 0 15,22 21-15,-22 0 0,0 0 16,0 0-16,0 0 15,0 42-15,1-21 0,-1 0 0,0 1 16,0 20-16,0-21 0,0 0 16,1 0-16,20 1 0,0-1 0,-21 0 15,22 0-15,-1-21 0,0 0 16,1 0-16,-1 0 0,0 0 0,1 0 16,-1 0-16,-21-21 0,0 0 15,1 21-15,-1-21 0,-21-1 0,0 1 16,-21 21-1,-22 0-15,22 0 0</inkml:trace>
  <inkml:trace contextRef="#ctx0" brushRef="#br1" timeOffset="18772">1947 5863 0,'0'0'0,"-21"0"0,0 0 16,21 21 15,21-21-15,0 0-16,0 0 0,22 0 16,-1 0-16,0 0 0,22 0 0,21 0 15,-1 0-15,1 0 16,21 0-16,-22-21 0,22 21 0,-21-21 15,21 21-15,0-21 0,-22 21 16,22-21-16,0 0 0,0 21 0,0-22 16,-22 1-16,22 21 0,-42-21 15,20 21-15,-41 0 0,20 0 0,-21-21 16,1 21-16,-1 0 0,-21 0 16,0 0-16,1 0 0,-1 0 15,0 0-15,-21 21 31,0 0-31,0 0 0,0 1 16,0-1-16,-21 0 16,21 0-16,-21 21 0,21-20 15,0 20-15,0-21 0,0 21 0,0 1 16,0-1-16,0 0 0,0 1 16,0-1-16,0 22 0,0-1 0,0 22 15,0-22-15,0 22 0,0-22 16,0 1-16,0 21 0,0-22 0,0 1 15,0-1-15,0 1 0,0-1 0,0 1 16,0-1-16,0 1 0,0-1 16,0 1-16,0-22 0,0 0 0,0 1 15,0-1-15,0-21 16,0 0-16,0 0 0,0 1 0,0-1 16,0 0-16,0-42 46,0 0-30,-22-1 15</inkml:trace>
  <inkml:trace contextRef="#ctx0" brushRef="#br1" timeOffset="19303.99">2921 6816 0,'0'0'15,"0"-21"-15,0 42 32,0 0-32,0 0 0,0 21 0,0 1 15,0 20-15,0 1 16,21-1-16,-21 22 0,0-22 0,0 22 16,0 0-16,0-22 0,0 1 15,0 20-15,-21-20 0,21-1 0,-21 1 16,0 21-16,21-43 0,0 21 0,-22 1 15,1-22-15,21 22 0,-21-22 16,21-21-16,0 22 0,0-22 0,0 21 16,-21-21-16,21 0 0,0 1 15,-21-22-15,0 0 32,-1-22-32</inkml:trace>
  <inkml:trace contextRef="#ctx0" brushRef="#br1" timeOffset="19617.81">2498 8403 0,'0'0'0,"21"21"0,21 43 16,-42-43-16,21-21 16,0 0-16,1 0 0,-1 0 15,21 0-15,-21-21 0,22 21 16,-22-21-16,21 0 0,-21-1 0,22-20 16,-1 21-16,0 0 0,-21-22 15,22 22-15,-22 0 0,21-21 0,-21 21 16,1-1-16,-1 1 0,0 0 15,0 21-15</inkml:trace>
  <inkml:trace contextRef="#ctx0" brushRef="#br1" timeOffset="20948.3">2540 8297 0,'0'-21'15,"0"0"-15,0 0 16,0 0-16,0 0 15,0-1 1,21 22 15,-21 22-31,0-1 0,0 0 16,21 0-16,-21 0 0,0 22 16,0-22-16,0 21 0,21-21 15,-21 22-15,0-22 0,22 21 0,-22-21 16,0 0-16,21 1 0,-21-1 15,0 0-15,0 0 0,0 0 0,21 0 16,-21 1 0,21-22-1,0 0-15,0-22 16,-21 1-16,22 0 0,-1 0 0,0 0 16,21 0-16,-21-1 0,1-20 15,20 0-15,0-1 0,1 1 0,-22 0 16,21-1-16,22 1 0,-22 0 0,0-1 15,1 22-15,-1 0 16,-21 0-16,0 0 0,0 21 0,1 0 16,-22 21-1,-22-21 1,1 21-16,21 0 0,-21 0 16,0 1-16,0-1 0,21 0 0,-21-21 15,-1 42-15,1-21 0</inkml:trace>
  <inkml:trace contextRef="#ctx0" brushRef="#br1" timeOffset="21656.31">995 9546 0,'0'0'0,"21"0"0,0 0 0,0 0 0,0-21 16,1 21-16,-1-21 0,0 21 16,0-21-16,0 0 0,0 21 0,-21-22 15,0 1-15,0 0 16,0 0-16,0 0 15,-21 0-15,-21 21 0,21 0 16,-22 0-16,22 0 0,-21 0 16,0 0-16,20 0 0,-20 21 0,21 0 15,-21-21-15,20 21 0,1 0 16,0 0-16,21 1 0,0-1 0,0 0 16,0 0-16,0 0 0,0 0 15,0 1-15,0-1 0,21 0 0,0 0 16,1 0-16,-1-21 15,21 43-15,-21-22 0,0 0 0,1 0 16,-1 0-16,-21 0 0,0 1 0,21-1 16,-21 0-16,0 0 0,0 0 15,-21-21-15,0 21 0,-22 1 16,22-22-16,-21 0 0,-1 21 0,22-21 16,-21 0-16,0 0 0,-1 0 15,1 0-15,0-21 0,20 21 0,-20-22 16,21 1-16,0 21 0,21-21 15,0 0-15,0 0 0,0 0 16,0-1-16,0 1 0,21 0 16,21 0-16,-21 21 15,22-21-15,-22 0 0,21 21 0,1-22 16</inkml:trace>
  <inkml:trace contextRef="#ctx0" brushRef="#br1" timeOffset="22008.24">1355 9779 0,'0'0'0,"21"0"0,0 0 31,0 0-31,-21-21 0,21 21 0,0-21 16,-21 0-16,22-1 15,-1 1-15,0 0 0,-21 0 0,0 0 16,0 0-16,0-1 0,-21 1 15,0 21-15,-1 0 16,-20 0-16,21 21 0,0 1 16,-22-22-16,22 42 0,0-21 0,0 0 15,0 22-15,0-22 0,-1 21 16,1 0-16,21-20 0,-21-1 16,21 21-16,0-21 0,0 0 0,0 1 15,0-1-15,21-21 16,22 21-16,-22-21 0,0 0 0,21 0 15,1 0-15,-1-21 16,0 0-16,1-1 0,-1 1 0,0 0 16,1 0-16,-1 0 0</inkml:trace>
  <inkml:trace contextRef="#ctx0" brushRef="#br1" timeOffset="23944.46">1968 9546 0,'0'-21'16,"-21"21"-1,0 0-15,21 21 0,-21 0 16,0 1-16,0-1 0,-1 0 16,1 0-16,21 21 0,-21-20 0,21 20 15,-21-21-15,21 21 0,-21-20 16,21-1-16,0 0 0,0 0 0,0 0 16,0 0-16,21-21 15,0 0-15,0 0 0,0 0 0,1 0 16,-1 0-16,21 0 0,-21 0 15,0-21-15,22 21 0,-22-21 0,0 0 16,0 0-16,22 0 0,-22-22 16,21 22-16,-21-21 0,0 21 0,1-22 15,-1 22-15,0 0 0,-21-21 16,0 20-16,0 1 0,21 0 16,-21 42 15,-21 0-31,21 1 0,-21-1 15,21 0-15,0 0 0,-21 21 16,-1-20-16,22-1 0,0 21 16,0-21-16,-21 0 0,21 22 0,0-22 15,0 0-15,0 0 0,0 0 16,21-21-16,1 0 16,-1 0-16,21 0 0,-21 0 15,0 0-15,22-21 0,-1 0 16,-21 21-16,22-21 0,-1-21 0,0 20 15,-21 1-15,22-21 0,-22 21 16,21-22-16,-21 22 0,-21 0 16,22 0-16,-22 0 0,21 0 15,-21 42 17,-21 0-32,21 0 0,-22 0 15,22 0-15,-21 1 0,21-1 0,-21 0 16,0 21-16,21-21 0,0 1 15,0-1-15,0 0 0,0 0 16,0 0-16,21-21 16,0 0-16,0 0 0,1 0 15,-1 0-15,0 0 0,0 0 16,0-21-16,22 0 0,-22 0 0,0 0 16,21-1-16,-21 1 0,1 0 15,-1-21-15,0 21 0,0-1 16,0-20-16,-21 21 0,0 0 0,0 0 15,0-1-15,0 1 0,0 0 16,-21 21 0,0 0-1,21 21-15,-21 0 0,21 1 16,0-1-16,0 0 16,0 0-1,21 0-15,0-21 0,-21 21 0,0 1 0,21-22 16,-21 21-16,21-21 15,-21 21-15,0 0 0,0 0 16,0 0-16,0 1 0,0-1 16,0 0-1,22-21 1,-1 0 0,0 0-16,0 0 0,0 0 15,0-21-15,1 21 0,-1-21 16,0-1-16,0 22 0,0-21 0,0 0 15,22 0-15,-22 0 0,0-22 0,0 22 16,0 0-16,1 0 16,-1 0-16,0 0 0,0-1 0,-21 1 15,21 21-15,-21 21 32,0 1-17,-21-1-15,21 21 0,-21-21 16,21 0-16,0 1 0,0-1 0,0 0 15,0 21-15,0-21 16,0 1-16,0-1 0,0 0 16,21-21-16,0 0 15,0 0-15,1 0 0,-1 0 16,0 0-16,0-21 0,21 0 0,-20-1 16,-1 1-16,21 0 0,-21-21 15,0-1-15,1 22 0,20-42 0,-21 20 16,0 1-16,0 0 0,-21-1 0,22-20 15,-1 21-15,-21-1 0,0 1 16,0-22-16,0 22 0,0 21 0,0-21 16,0 20-16,0 1 0,0 0 15,0 0-15,0 42 16,0 21-16,-21-20 0,21 20 16,0 0-16,-22 1 0,22 20 15,0-21-15,0 1 0,0 20 0,0-20 16,0-1-16,0 21 15,0-20-15,0-1 0,0 0 0,0-20 16,0 20-16,22-21 0,-22 0 0,21 0 16,0-21-16,0 0 0,0 0 15,0 0-15,22 0 0,-22 0 16,0-21-16,0 0 0,0 0 0,1 0 16,20-22-16,-21 22 0,0-21 15,0 0-15,1 20 0,-1 1 0,0 0 16,-21 0-16,0 0 0,0 0 15,21 21-15,-21 21 16,0 0 0,-21 0-16,21 0 0,0 0 15,0 1-15,0 20 0,-21-21 0,21 0 16,0 0-16,0 1 0,0-1 16,0 0-16,0 0 0,21-21 15,0 0-15,0 0 0,0 0 16,22 0-16,-22 0 0,21-21 15,-21 0-15,1 0 0,-1-1 0,21 1 16,-21 0-16,0 0 0,1-21 0,-22 20 16,21 1-16,-21-21 0,21 21 15,-21 0-15,0-1 0,0 1 16,0 42 15,0 1-31,0-1 16,0 0-16,-21 0 0,0 21 15,-1 1-15,1-1 0,21 0 0,-21 1 16,0-1-16,0 0 0,21 1 0,0 20 16,0-20-16,0-1 0,-21 21 15,21-20-15,0 20 0,0-20 0,-22 20 16,22 1-16,-21-1 0,21-21 0,-21 22 16,21-1-16,-21-20 0,0-1 15,21 0-15,-21 1 0,-1-22 16,1 0-16,0 0 0,21 0 0,-21-21 15,0 0-15,0 0 0,-1 0 16,-20-21-16,21 0 0,0 0 0,0 0 16,-22-22-16,22 22 0,0-21 0,0 0 15,0-1-15,-1 1 0,1 0 16,21-1-16,0 1 0,0 0 0,0-1 16,0 1-16,0 0 0,0-1 0,0 1 15,0 0-15</inkml:trace>
  <inkml:trace contextRef="#ctx0" brushRef="#br1" timeOffset="24160.4">3937 9398 0,'0'-21'16,"0"-21"-1,21 20-15,0 22 16,0-21-16,1 21 0,-1-21 0,0 21 15,0 0-15,21-21 0,-20 21 0,20 0 16,-21-21-16,21 21 0,-20 0 16,-1 0-16,0 0 0,-21-21 0,0-1 15</inkml:trace>
  <inkml:trace contextRef="#ctx0" brushRef="#br1" timeOffset="24340.3">3344 9102 0,'0'0'16,"-21"0"-16,0 0 0,0 0 0,0 0 15,-1 0-15,22 21 47,0 0-31,0 0-16,-21 0 0,0 1 0</inkml:trace>
  <inkml:trace contextRef="#ctx0" brushRef="#br1" timeOffset="24788.45">1439 10816 0,'0'0'15,"-21"-21"-15,0-21 0,0-1 0,-22 22 0,22-21 16,0 21-16,0 0 0,-21 21 15,20 0-15,-20 0 0,0 0 16,21 0-16,-22 42 0,22-21 0,0 0 16,0 22-16,0-1 0,-1 0 15,22 22-15,0-22 0,0 0 0,0 1 16,0 20-16,0-20 0,22 20 16,-1-21-16,-21 1 0,21-22 15,0 21-15,0-21 0,0 1 16,22-1-16,-22 0 0,21-21 0,-21 0 15,22 0-15,20-21 0,-20 0 16,-1-1-16,0-20 0,22 21 0,-22-21 16,22-1-16,-22 1 0,0 0 0,1-22 15,-1 22-15,-21-22 0,21 22 16,-20-22-16</inkml:trace>
  <inkml:trace contextRef="#ctx0" brushRef="#br1" timeOffset="25384.1">1926 10414 0,'0'0'0,"0"-21"0,0-43 31,0 86-31,0-1 0,0 21 16,0 0-16,0 1 0,-21-1 16,21 0-16,0 22 0,0-22 0,0 1 15,0-1-15,0 21 0,-21-20 0,21-22 16,0 21-16,0 1 0,0-22 16,0 0-16,-21 21 0,21-21 15,0 1-15,0-44 16,0 1-1,21 0 1,0-21-16,-21 21 0,0-1 0,21 1 16,0-21-16,-21 21 0,0 0 15,21-1-15,1 1 0,-22 0 0,21 21 16,0 0 0,-21 21-16,21 0 0,-21 1 15,21-1-15,-21 0 0,21 0 0,-21 0 16,0 0-16,22 1 0,-1-1 15,0 0-15,-21 0 0,21-21 0,0 21 16,0-21-16,1 0 0,20 0 16,-21 0-16,0 0 0,0 0 0,22 0 15,-22 0-15,0-21 16,21 0-16,-20 0 0,20 21 0,-21-21 16,0-22-16,0 22 0,22 0 0,-43 0 15,21-22-15,0 22 0,-21 0 16,0-21-16,0 21 0,0-1 15,-21 22 1,0 0-16,0 22 0,21-1 16,-22 0-16,22 0 0,-21 0 0,0 0 15,21 1-15,0-1 0,0 0 16,0 0-16,0 0 0,0 0 0,0 1 16,0-1-16,0 0 0,21 0 15,0-21-15,1 21 0,-1-21 16,0 0-16,0 0 0,0 0 0,0 0 15,1 0-15,-1 0 0,21 0 16,-21 0-16,0-21 0,22 21 0,-22-21 16,0 0-16,0 0 0</inkml:trace>
  <inkml:trace contextRef="#ctx0" brushRef="#br1" timeOffset="26136.55">3154 10647 0,'0'0'0,"-21"-21"31,21 42-31,-22 0 16,1 0-16,21 0 0,0 1 0,0 20 16,-21-21-16,21 0 0,0 22 15,0-22-15,0 21 0,0-21 0,0 0 16,0 1-16,0-1 0,0 0 0,21 0 16,-21 0-16,21-21 0,1 0 15,-1 0-15,0 0 0,0 0 0,0 0 16,22 0-16,-22 0 0,0-21 15,0 0-15,21 0 0,-20 0 0,-1-1 16,0 1-16,0-21 0,0 0 0,-21-1 16,21 1-16,-21 0 0,22-1 15,-22-20-15,0-1 0,0 22 0,0-22 16,0 22-16,0 0 0,0 21 16,0-1-16,0 1 0,0 0 15,0 42 1,0 0-16,0 1 15,0-1-15,0 0 0,0 21 0,0-21 16,0 22-16,0-1 0,0-21 16,0 22-16,0-22 0,0 21 0,0-21 15,0 0-15,0 1 0,0-1 0,0 0 16,0 0-16,0 0 0,21-21 16,0 0-1,-21-21-15,0 0 16,21 0-1,0 0-15,-21-1 0,21 1 0,-21 0 16,22 0-16,-1 0 0,-21-22 0,21 22 16,0 0-16,-21 0 0,21 21 15,0-21-15,1 21 0,-1-21 0,0 21 16,0 0-16,0 0 0,0 0 16,-21 21-16,0 0 15,0 0-15,-21 0 16,0-21-16,0 21 15,0-21-15,0 22 0,-22-22 16,22 21-16,0-21 0,0 21 0,0-21 16,-1 21-16,1-21 0,0 21 15,21 0-15,0 1 0,0-1 16,0 0-16,21 0 16,0 0-16,1-21 0,-1 21 15,0 1-15,0-22 0,0 21 0,0-21 16,1 21-16,-1-21 0,0 0 15,0 0-15,0 21 0,0-21 0,1 0 16,-1 0-16,0 0 0,0 0 16,-21-21-16</inkml:trace>
  <inkml:trace contextRef="#ctx0" brushRef="#br1" timeOffset="30476.56">3535 2646 0,'0'0'0,"-43"0"0,22 0 15,0 0-15,0 0 0,-21 0 0,20 0 16,1 0-16,0 0 0,0 0 16,0 0-16,0 0 0,-1 0 15,1 0-15,0 0 16,0 0 0,0 0 15,42 0 0,21 0-15,-21 0-16,22 0 15,20 0-15,1 0 0,-1 0 0,1 0 16,20 0-16,22 0 16,-21 0-16,0 0 0,20 0 0,22 0 0,0 0 15,22 0-15,-1 0 0,0 0 16,0 0-16,0 0 0,0 0 15,1 0-15,-1-21 0,-21 21 16,21 0-16,-21 0 0,-21 0 0,21 0 16,-21 0-16,-1 0 0,1 0 0,-21 0 15,0 0-15,-1 0 0,-20 0 16,-1 21-16,-20-21 0,-1 0 0,0 0 16,-21 0-16,1 0 0,-44 0 31,1 0-31,-21 0 0,21 0 15,-43 0-15</inkml:trace>
  <inkml:trace contextRef="#ctx0" brushRef="#br1" timeOffset="30960.55">2963 3175 0,'0'0'0,"-42"21"0,21-21 0,0 0 16,21 21-16,0 1 0,0-1 15,42-21 1,-21 21-16,43-21 0,-22 0 0,43 0 16,-1 0-16,22 0 0,0 0 15,21 0-15,0-21 0,21 21 0,-21 0 16,42-21-16,-20-1 16,20 22-16,0 0 0,1-21 0,-1 21 0,0 0 15,1 0-15,-22 0 0,21-21 16,-42 21-16,21 0 0,-21 0 15,-21 0-15,0 0 0,0 0 0,-22 0 16,1 0-16,-21 0 0,-1 0 16,1 0-16,-22 0 0,0 0 0,-21 0 15,1 0-15,-44 21 16,-20-21 0,0 0-16,-1 0 0,-20 21 15,21-21-15,-22 0 0,-21 22 0,22-22 16</inkml:trace>
  <inkml:trace contextRef="#ctx0" brushRef="#br1" timeOffset="31336.35">2836 4001 0,'0'0'0,"21"0"0,191 21 15,-127-21 1,21 0-16,-1 0 0,22 0 0,22 0 0,-1 0 16,21 0-16,0-21 15,43 21-15,0 0 0,-22 0 0,43 0 16,-21 0-16,-1 0 0,1 0 15,-21 0-15,-22 0 0,0 0 0,1 0 16,-22 0-16,-21 0 0,-21 0 16,-1 21-16,-41-21 0,-1 21 0,1-21 15,-22 0-15,-21 0 0,1 0 0,-1 21 16,-42-21 0,-22 21-1,22-21-15,-21 0 16,-1 0-16,1 21 0</inkml:trace>
  <inkml:trace contextRef="#ctx0" brushRef="#br1" timeOffset="32104.2">3641 4572 0,'21'0'31,"0"-21"-31,0 21 0,-21-21 16,21 0-16,0-1 0,-21 1 16,0 0-1,-21 21-15,0 0 16,-21 0-16,-1 0 0,1 0 0,0 0 16,-1 21-16,-20-21 15,21 21-15,-1 1 0,1-22 0,21 21 16,-22 0-16,22-21 0,0 21 15,21 0-15,0 0 0,0 1 16,21-22-16,0 21 0,1 0 16,20-21-16,0 21 0,1 0 0,20 0 15,-21 1-15,1-1 0,20 21 16,-20-21-16,-1 0 0,-21 1 0,21-1 16,-20 0-16,-22 0 0,0 21 15,0-20-15,0-1 0,-22 0 0,-20 0 16,0 0-16,-1 0 0,-20-21 0,-1 22 15,1-22-15,21 21 0,-22-21 16,1 0-16,-1 0 0,22 0 16,-1 0-16,1-21 0,0-1 15,-1 1-15,22 21 0,0-21 0,0 0 16,21 0-16,0-22 0,0 22 16,0 0-16,0 0 0,0 0 0,21-22 15,0 22-15,0 0 0,1 21 16,20-21-16,0 0 0,-21 0 0,43 21 15,-22-22-15,22 1 0</inkml:trace>
  <inkml:trace contextRef="#ctx0" brushRef="#br1" timeOffset="32600.11">4233 4403 0,'-21'0'15,"0"0"1,21 21-16,-21 0 16,21 0-16,-21 22 0,21-22 0,-22 21 15,22-21-15,0 22 0,-21-22 16,21 21-16,-21 0 0,21 1 16,-21-22-16,21 21 0,0 1 0,-21-22 0,0 21 15,21-21-15,-22 0 16,22 1-16,0-1 0,0 0 0,-21-21 15,21 21-15,-21-21 16,21-21 0,0 0-16,0 0 15,0-1-15,0 1 0,21 0 16,0 0-16,-21-21 0,22 20 0,-1-20 16,0 21-16,0-21 0,0 20 15,0 1-15,22 0 0,-22 21 0,0 0 16,0 0-16,0 0 0,1 0 15,-1 0-15,-21 21 0,0 0 0,0 1 16,0-1-16,0 0 0,0 0 16,0 0-16,0 0 0,0 1 15,0-1-15,-21 0 0,-1 0 0,22 0 16,-21 0-16,21 1 0,-21-1 16,21-42 30,21-1-46</inkml:trace>
  <inkml:trace contextRef="#ctx0" brushRef="#br1" timeOffset="33008.28">4657 4636 0,'-22'0'0,"1"21"15,0-21-15,21 21 0,-21 0 0,0 0 16,0 0-16,-1 1 0,1-1 16,0 0-16,0 0 0,21 21 0,0-20 15,-21-1-15,21 0 0,0 0 16,0 21-16,0-20 0,21-1 16,0-21-1,21 0-15,-20 0 0,-1 0 0,21 0 0,-21 0 16,0 0-16,22-21 0,-22-1 0,0 1 15,21 0-15,-20 0 16,-1-21-16,-21 20 0,0-20 0,21 21 16,-21-21-16,0 20 0,0-20 15,0 21-15,0 0 0,-21 0 0,0-1 16,-1 22-16,1 0 0,0 0 0,-21 0 16,21 0-16,-22 0 0,22 0 15,-21 0-15,21 22 0,-1-22 0,1 21 16,0 0-16,21 0 0,0 0 15,0 0-15,0 1 0,21-1 16,0 0-16,22-21 16,-22 0-16,21 0 0</inkml:trace>
  <inkml:trace contextRef="#ctx0" brushRef="#br1" timeOffset="33340.17">5313 4530 0,'-21'0'31,"-1"21"-31,22 0 0,-21 0 0,0 0 16,21 22-16,-21-22 0,21 21 16,-21 1-16,0-1 0,21 21 0,0-20 15,-22-1-15,22 0 0,-21 22 16,21-22-16,0 1 0,0-1 0,0 0 15,0 1-15,0-1 0,-21 0 0,21-21 16,0 22-16,-21-22 0,21 0 16,0 0-16,0 0 0,0-42 47,0 0-47,0 0 0,0 0 15,0 0-15,0-22 0,0 22 0,21-21 16,-21-1-16,0 1 0</inkml:trace>
  <inkml:trace contextRef="#ctx0" brushRef="#br1" timeOffset="33620.91">5186 4720 0,'0'0'0,"0"-21"0,0-21 15,21 21-15,-21-1 0,21 1 0,0 0 16,-21 0-16,21 21 0,1-21 16,-1 21-16,0 0 0,0 0 0,21 0 15,-20 0-15,-1 0 0,0 21 16,0 0-16,0 0 0,0 0 0,-21 1 15,0-1-15,0 21 0,0-21 16,0 0-16,-21 22 0,0-22 16,-21 0-16,21 0 0,-22 0 0,22 1 15,-21-22-15,21 21 0,-1-21 16,1 0-16,0 0 0,0 0 0,0 0 16,0 0-16,21-21 15,0-1 1,0 1-16,21 0 15,0 0-15,0 21 16,0-21-16</inkml:trace>
  <inkml:trace contextRef="#ctx0" brushRef="#br1" timeOffset="33996.55">5461 4784 0,'0'0'0,"21"0"0,85 0 15,-85-21 1,0-1-16,22 22 0,-22-21 0,0 21 16,0-21-16,0 0 0,0 0 0,1 21 15,-1-21-15,0-1 0,-21 1 16,0 0-16,0 0 0,0 0 0,0 0 16,0-1-16,-21 22 31,0 22-16,21-1-15,-22 21 16,1-21-16,21 22 0,-21-22 0,0 21 16,21 0-16,-21 22 0,21-22 0,-21 1 15,-1-1-15,22 0 0,-21 1 16,21-1-16,0 0 0,-21 1 0,21-1 16,-21-21-16,21 21 0,0-20 15,0-1-15,0 0 0,0 0 0,0 0 16,0 0-16,0-42 31,21 0-31</inkml:trace>
  <inkml:trace contextRef="#ctx0" brushRef="#br1" timeOffset="35128.08">5715 4614 0,'0'0'0,"0"-21"0,21-85 31,0 85-31,0 21 0,-21-21 0,22 21 16,-1 0-16,0 0 0,0 0 0,0 0 15,0 0-15,1 21 0,-1 0 16,0 1-16,0-22 0,-21 42 16,21-21-16,-21 0 0,0 0 15,0 1-15,0-1 0,-21 0 0,-21-21 16,21 21-16,-1 0 0,-20-21 0,21 21 15,0-21-15,-22 0 0,22 0 16,0 0-16,0 0 0,0 0 0,0 0 16,-1 0-16,22 22 31,22-22-15,-1 21-16,0 0 15,0-21-15,0 0 0,0 0 0,1 0 16,-1 0-16,0 0 0,0 0 15,21 0-15,-20 0 0,-1 0 0,0 0 16,21 0-16,-21-21 0,1 0 16,-1 21-16,0-22 0,0 1 0,0 0 15,0 0-15,1 0 0,-22 0 16,0-1-16,21 1 0,0 0 16,-21 0-16,0 0 15,0 42 16,0 0-31,0 0 0,0 0 0,0 1 16,0-1-16,0 0 0,0 0 0,0 0 16,0 0-16,0 1 15,0-1-15,21-21 32,0 0-32,-21-21 15,21-1-15,1 22 0,-22-21 16,21 0-16,0 0 0,0 0 0,0 0 15,0-1-15,22 1 0,-22 0 0,0 21 16,21-21-16,-20 0 0,20 21 16,-21 0-16,0 0 0,0 0 0,1 0 15,-22 21 1,0 0-16,0 0 16,0 0-16,0 1 15,-22-1-15,22 0 0,0 0 16,0 0-16,0 0 0,0 1 15,0-1-15,22 0 16,-1-21-16,0 0 0,0 0 16,21 0-16,1 0 0,-22 0 0,21 0 15,1-21-15,-1 0 0,-21-1 16,21 22-16,-20-21 0,20 0 0,-21 0 16,0 0-16,0 0 0,-21-22 15,0 22-15,0 0 0,0 0 16,0 0-16,0-1 0,-21 1 0,21 0 15,-42 0-15,21 21 0,0 0 0,-22 0 16,22 0-16,-21 0 0,21 0 16,-1 21-16,-20 0 0,21 0 0,21 1 15,0-1-15,0 0 16,0 0-16,0 0 0,0 0 0,0 1 16,21 20-16,-21-21 0,21 0 0,0 0 15,1 22-15,-22-22 0,21 21 16,0 1-16,-21-1 0,0 0 0,21 1 15,-21-1-15,0 0 0,0 1 16,0-1-16,0 0 0,0 1 16,-21-22-16,0 21 0,-22 0 0,22-20 15,0 20-15,-21-21 0,-1 0 0,22 0 16,-21-21-16,0 22 0,20-22 16,-20 0-16,21 0 0,0 0 0,0 0 15,-1 0-15,1-22 0,21 1 16,0 0-16,0 0 0,0 0 15,0 0-15,0-1 0,0-20 0,0 21 16,0-21-16,21-1 0,-21 1 16</inkml:trace>
  <inkml:trace contextRef="#ctx0" brushRef="#br1" timeOffset="35332.97">6413 4170 0,'0'0'0,"-21"0"16,0 0-1,21 21 32,0 0-31</inkml:trace>
  <inkml:trace contextRef="#ctx0" brushRef="#br1" timeOffset="37497.18">8467 6202 0,'0'0'0,"0"-21"47,-22 21-32,1 0 1,0 0-16,0 0 0,0 0 0,0 0 15,-22 0-15,22 0 0,-21 0 16,-1 0-16,1 0 0,0 0 0,-1 0 16,1 0-16,0 0 15,-1 0-15,1 0 0,21 0 0,-21 0 0,20 0 16,-20 0-16,21 0 0,0 0 16,0 0-16,-1 0 15,22 21 1,0 0-16,-21-21 15,21 21-15,0 0 0,0 1 0,0-1 16,0 0-16,0 0 0,0 21 0,0 1 16,0-1-16,0-21 0,0 22 15,21-1-15,-21 0 0,0 1 0,0-1 16,0 21-16,0-20 0,0-1 16,0 0-16,0 1 0,-21-1 15,0 0-15,21 22 0,-21-22 0,0 22 16,21-22-16,0 22 0,-21-22 15,21 0-15,0 22 0,-22-22 0,22 0 16,0-20-16,0 20 0,0 0 0,0-21 16,0 1-16,0 20 0,0-21 15,0 0-15,0 0 0,0 1 16,22-22-16,-1 21 0,0-21 16,0 0-16,0 0 0,0 0 15,1 0-15,20 0 0,-21-21 0,21-1 16,1 1-16,20 21 0,-20-21 0,-1-21 15,0 21-15,22-1 0,-22-20 16,0 21-16,1-21 0</inkml:trace>
  <inkml:trace contextRef="#ctx0" brushRef="#br1" timeOffset="38169.06">8488 6477 0,'0'42'32,"21"-42"-1,0 0-16,0 0-15,0 0 0,1 0 16,-1 0-16,0-21 0,0 21 0,0-21 16,0 0-16,-21 0 0,0 0 15,0-1 1,-21 22-16,0 0 16,0 0-16,0 0 0,0 22 15,-1-1-15,-20 0 0,21 0 16,0 0-16,0 22 0,-1-22 0,22 21 15,0-21-15,-21 22 0,21-22 16,0 21-16,0-21 0,0 0 0,0 1 16,0-1-16,0 0 0,21 0 15,1-21-15,-1 21 16,0-21-16,0 0 0,0 0 0,22 0 16,-22 0-16,0 0 0,21 0 0,-21-21 15,1 21-15,20-21 0,-21 0 16,0 0-16,0 21 0,1-22 0,-22-20 15,0 21-15,21 0 0,-21-22 16,0 22-16,0 0 0,0-21 16,0 21-16,0-1 0,0 1 0,0 42 31,0 1-15,0-1-16,0 0 0,0 0 0,0 0 15,0 0-15,21 1 0,-21 20 16,21-42-16,-21 21 0,21 0 0,0 0 15,-21 1-15,22-22 0,-1 21 0,0-21 16,0 0-16,0 0 16,0 0-16,1 0 15,-1-21 1,-21-1-16,21 22 0</inkml:trace>
  <inkml:trace contextRef="#ctx0" brushRef="#br1" timeOffset="38384.62">9144 6456 0,'-21'0'16,"0"0"-16,-1 21 0,1 0 0,0 0 0,0 22 15,0-22-15,0 0 0,-1 0 0,1 22 16,0-22-16,-21 0 0,21 0 16,-1 0-16,1 0 0,0-21 0,21 22 15,-21-1 1,42-21-1,0 0 1,0 0-16,1-21 0,-1 21 0,0-22 16,0 1-16</inkml:trace>
  <inkml:trace contextRef="#ctx0" brushRef="#br1" timeOffset="38585.21">9186 6477 0,'0'42'15,"0"-20"1,0-1-16,-21 21 0,0-21 0,21 0 16,-21 1-16,21 20 0,0-21 15,-21-21-15,21 21 0,0 0 0,0 1 16,0-1-16,21-21 31,0 0-31,0 0 16,0-21-16</inkml:trace>
  <inkml:trace contextRef="#ctx0" brushRef="#br1" timeOffset="38917.01">9356 6519 0,'0'0'0,"-22"0"31,1 0-31,0 0 16,0 0-16,21 22 0,-21-22 15,21 21-15,0 0 16,0 0-16,0 0 16,21 0-16,0 1 0,0-22 15,0 21-15,1 0 16,-22 0-16,21-21 0,-21 21 0,0 0 16,0 1-16,0-1 15,-21-21 1,-1 0-16,1 0 15,0 0-15,0 0 0,-21 0 0,20 0 16,1 0-16,0 0 0,0 0 16,0 0-16,21-21 0,0-1 15,0 1-15,0 0 0,0 0 16,21 0-16,0-22 0</inkml:trace>
  <inkml:trace contextRef="#ctx0" brushRef="#br1" timeOffset="39132.41">9652 6117 0,'0'0'0,"0"21"16,0 1-16,0-1 15,0 0-15,0 0 0,-21 21 0,0 1 16,-1-1-16,1 0 0,0 1 0,0-1 16,0 22-16,0-22 0,-1 0 15,22 1-15,-21-22 0,21 21 0,0-21 16,0 22-16,0-22 0,0 0 0,0 0 15,21 0-15,1-21 16,-1 0-16,0 0 0,0 0 16,0 0-16</inkml:trace>
  <inkml:trace contextRef="#ctx0" brushRef="#br1" timeOffset="39324.3">9546 6498 0,'0'0'0,"0"-21"16,21 21-16,0 0 16,1-21-16,-1 0 0,0 21 15,21 0-15,-21-21 0,1 21 0,20-22 16,-21 22-16,21-21 0,-20 21 0,20-21 16,-21 21-16,0 0 15,0-21-15</inkml:trace>
  <inkml:trace contextRef="#ctx0" brushRef="#br1" timeOffset="39520.26">9334 6138 0,'0'0'0,"-21"-21"15,0 0-15,21 0 31,-21 21-31,0 0 16,0 0 15</inkml:trace>
  <inkml:trace contextRef="#ctx0" brushRef="#br1" timeOffset="50948.08">15875 6096 0,'-21'0'0,"0"0"31,-1 0-31,1 0 15,0 0 1,42 0 62,0 0-62,1 0-1,-1 0-15,0 0 0,0 0 16,0 0-16,0 0 0,22 21 0,-1-21 16,0 0-16,22 0 0,-1 0 0,1 0 15,21 21-15,-22-21 0,22 0 16,-22 0-16,1 0 0,-1 0 0,1 0 16,-1 22-16,-20-22 0,20 0 15,-21 0-15,22 0 0,-1 0 0,-20 0 16,20 0-16,1 0 0,-1 0 15,1 0-15,-1 0 0,1 0 0,-22 21 16,0-21-16,1 0 0,-1 0 0,-21 0 16,22 0-16,-22 0 15,0 0-15,0 0 0,-21 21 16,21-21-16,0 0 47,1 0 0,-1 0-47,-21 21 15,0 0 1,0 0-16,0 1 16,0-1-16,0 0 0,0 21 0,0 1 15,0-1-15,0 0 0,0 1 16,0 20-16,0-21 0,0 22 0,0-1 15,0 1-15,0-22 0,0 22 16,0-1-16,0 1 0,0-1 0,0 1 16,0-22-16,0 22 0,-21-1 0,21 1 15,0-22-15,0 0 0,0 22 16,0-22-16,-22 0 0,22 1 0,0-1 16,0-21-16,0 22 0,-21-1 15,21-21-15,-21 21 0,21 1 16,0-22-16,-21 0 0,0 21 0,21-20 15,-21-1-15,21 0 0,0 0 16,0 0-16,-22-21 16,22-21 15,0 0-31,-21 0 16,21 0-16,0-1 0,0 1 15,0 0-15,-21 0 0</inkml:trace>
  <inkml:trace contextRef="#ctx0" brushRef="#br1" timeOffset="53000.17">17653 3154 0,'21'0'0,"0"0"15,0-21-15,-21 0 16,22 21-16,-1-22 0,0 1 15,0 0-15,0 21 0,-21-21 16,0 0-16,0 0 0,0-1 16,0 1-16,-21 0 15,0 21 1,0 0-16,0 0 0,-1 0 0,1 0 16,0 0-16,0 0 0,-21 21 15,20-21-15,1 21 0,0 1 0,0-22 16,0 21-16,21 0 0,0 0 15,-21-21-15,21 21 0,0 0 16,0 1-16,0-1 16,21 0-16,-21 0 0,21 0 0,0 0 15,0 1-15,0-1 0,22 0 16,-22 21-16,0-21 0,21 22 0,-20-22 16,-1 21-16,0-21 0,0 22 0,-21-22 15,0 21-15,0-21 16,0 1-16,0 20 0,0-21 0,-42 0 15,21 0-15,-22 1 0,1-1 16,-22-21-16,22 21 0,-21-21 0,-1 0 16,1 0-16,20 0 0,-20 0 0,20-21 15,1 21-15,0-21 0,21-1 16,-22 1-16,22-21 0,0 21 0,0-22 16,21 22-16,0-21 0,0 0 15,0-1-15,0 22 0,0-21 0,0 21 16,0-1-16,21-20 0,0 21 15,0 21-15,0-21 0,1 0 16,-1-1-16,21 1 0,-21 21 0,22-21 16</inkml:trace>
  <inkml:trace contextRef="#ctx0" brushRef="#br1" timeOffset="54396.15">17949 2794 0,'0'0'0,"0"21"16,0 0 0,0 22-16,0-22 0,0 21 15,0 1-15,0-1 0,0 21 16,0-20-16,0 20 0,0-20 16,0 20-16,0-21 0,0 22 0,0-22 15,0 1-15,0-1 0,0-21 0,0 21 16,0-20-16,0-1 0,0 0 15,0 0-15,0-42 32,0 0-32,0 0 0,0-1 15,0 1-15,21 0 0,1 0 16,-22 0-16,21 0 0,0-22 0,0 22 16,0 0-16,-21 0 0,21 0 15,1 21-15,-1 0 0,0 0 16,-21 21-16,21 0 0,-21 0 15,21 0-15,-21 0 0,0 1 16,0-1-16,0 0 0,0 0 0,0 0 16,21 0-16,-21 1 0,22-1 15,-22 0-15,21 0 0,0-21 16,0 0-16,0 0 16,0 0-16,1 0 0,-1 0 0,0 0 15,21 0-15,-21 0 0,22-21 0,-22 21 16,21-21-16,1 0 15,-22-1-15,21 1 0,-21 0 0,0-21 0,1 21 16,-1-22-16,0 22 0,-21 0 16,0-21-16,0 20 0,0 1 15,0 0-15,-21 0 16,0 21-16,-1 0 16,-20 21-16,21-21 0,0 21 15,0 0-15,-1 1 0,1 20 0,0-21 16,0 0-16,0 22 0,21-22 0,0 21 15,0-21-15,0 0 0,0 1 16,21-1-16,0 0 0,0 0 0,0-21 16,1 21-16,-1-21 15,0 0-15,21 0 0,-21 0 0,22 0 16,-22 0-16,21 0 0,-21 0 0,22-21 16,-1 0-16,-21 0 0,0 0 15,1-1-15,-1 1 0,0-21 0,-21 21 16,0-22-16,0 22 0,0-21 15,0 21-15,0-22 0,-21 22 0,0 21 16,-1-21-16,-20 21 0,21 0 16,-21 0-16,20 0 0,-20 0 0,21 0 15,0 21-15,-22-21 0,43 21 16,0 1-16,0-1 0,0 0 0,0 0 16,0 0-1,22-21-15,-1 21 0,0-21 0,21 0 16,-21 0-16,22 0 0,-1 0 15,0 0-15,1 0 0,-1 0 0,-21-21 16,22 0-16,-1 21 0,0-21 16,1 0-16,-1 0 0,-21 21 0,0-22 15,22 1-15,-22 21 16,-21 21 0,0 1-16,0-1 0,-21 0 15,21 21-15,-22 1 0,1-22 16,0 21-16,21 0 0,-21 22 0,0-22 15,0 1-15,21 20 16,0 1-16,-22-1 0,1 1 0,21-1 16,-21 22-16,21-22 0,-21 1 0,21-1 15,-21-20-15,0 20 0,21-21 16,0-20-16,0 20 0,0-21 0,0 0 16,0 0-16,0-42 31,0 0-31,21 0 0,0 0 0,-21-22 15,21 1-15,0 0 0,-21-1 16,21-20-16,-21-1 0,0 1 0,22-22 16,-22 22-16,0-1 0,0 1 0,0-1 15,0 1-15,0-1 16,0 22-16,0-22 0,0 1 0,0 21 16,0-1-16,0 1 0,21-22 15,-21 43-15,21-21 0,0 0 0,21 20 16,-20 1-16,20 0 0,0 21 15,1 0-15,-1 0 0,0 21 0,1 0 16,-1 22-16,-21-22 0,21 21 16,-20 1-16,-22-1 0,0 0 0,0 1 15,0-22-15,-43 21 0,22-21 16,-21 0-16,-1 1 0,1-1 0,0-21 16,-22 21-16,22-21 0,0 0 15,-1 0-15,22 0 0,0 0 16,0 0-16,0 0 0,42-21 31,0 0-31,0-1 0,0 1 0,22 0 16,-1 0-16,-21 0 0,21-22 15,1 22-15</inkml:trace>
  <inkml:trace contextRef="#ctx0" brushRef="#br1" timeOffset="54661.01">19854 3302 0,'21'0'0,"-42"0"0,64 0 0,-43 21 16,0 0-1,0 1-15,0-1 0,0 21 16,0 0-16,0 1 0,-22-1 16,22 0-16,-21 22 0,0-22 0,0 22 15,0-22-15,0 22 0,-1-1 16,1-21-16,0 22 0,21-22 0,-21 22 16,0-22-16,0 0 0,21-20 0,-22 20 15,22-21-15,0 0 0,0 0 16,0 1-16,22-22 15,-1-22 1,0 1-16,0-21 0,0 21 0,0-22 16,-21-20-16,0 21 0,22-22 0,-22 1 15,0-1-15,0 22 16,0-43-16</inkml:trace>
  <inkml:trace contextRef="#ctx0" brushRef="#br1" timeOffset="55564.5">19791 3281 0,'0'0'0,"0"-64"0,21 22 16,0 0-16,-21-1 0,21 22 15,0 0-15,-21 0 0,22 21 16,-1 0-16,0 21 0,0 0 16,0 0-16,-21 1 0,21 20 15,1 0-15,-1-21 0,-21 22 0,21-1 16,-21-21-16,21 22 0,-21-22 16,0 21-16,0-21 0,0 0 0,0 1 15,0-1-15,-21 0 16,0 0-16,21 0 0,-21-21 0,-1 0 15,1 0-15,0 0 0,0 0 16,21-21 0,0 0-16,0 0 15,21 21-15,-21-21 16,21 21-16,0 0 0,1-22 0,-1 22 16,0 0-16,0 0 15,0-21-15,0 21 0,1 0 16,-1 0-16,0 0 15,0 0-15,0 0 0,0 0 16,1 0-16,-1 0 16,0 0-16,0 0 0,0 0 15,22-21-15,-22 21 0,0-21 16,0 0-16,0 0 0,22-1 16,-22 1-16,0 0 0,21 0 0,-21 21 15,1-21-15,-1 0 0,0 21 16,0 0-16,0 0 0,0 0 15,1 0 1,-22 21-16,0 0 0,21-21 16,-21 21-16,0 0 0,0 0 15,0 1-15,21-1 0,-21 0 16,21-21-16,-21 21 0,21 0 16,0-21-16,1 21 0,-1-21 15,0 0-15,21 22 0,-21-22 0,22 0 16,-1 0-16,0 0 0,1 0 15,-1 0-15,22-22 0,-22 1 0,21 0 16,1 0-16,-22 0 0,22 0 16,-22-22-16,-21 1 0,22 0 0,-22-1 15,-21 22-15,0-21 0,0-1 16,-21 22-16,-1-21 0,-20 21 0,21 21 16,-21-21-16,-1 21 0,1 0 0,0 0 15,-1 0-15,1 0 16,21 0-16,0 0 0,-22 21 0,43 0 15,0 0-15,0 0 16,0 22-16,0-22 0,0 0 0,21 21 16,-21 1-16,22-1 0,-1 0 15,0 1-15,-21 20 0,0-21 0,21 22 16,0-22-16,-21 22 0,21-1 0,-21 1 16,22-1-16,-22 1 0,0 20 15,0-20-15,0 21 0,0-22 0,-22 1 16,1-1-16,0 1 0,0-22 15,0 0-15,-22 1 0,22-1 0,-21-21 16,0 0-16,-1 0 0,22 1 16,-21-22-16,-1 0 0,22 0 15,0 0-15,-21 0 0,21-22 0,21 1 16,-22 0-16,1-21 0,21-1 0,-21 1 16,21-21-16,0-22 0,-21 21 15</inkml:trace>
  <inkml:trace contextRef="#ctx0" brushRef="#br1" timeOffset="55748.39">20807 2667 0,'0'0'0,"-21"-21"0,21-21 16,-22 20-16,1 1 0,21 0 0,0 0 16,-21 21-1,21 21 1,0 0-16,0 0 15,0 22-15,0-22 0,-21 0 16,0 21-16,0 1 0,-1-1 0</inkml:trace>
  <inkml:trace contextRef="#ctx0" brushRef="#br1" timeOffset="56129.17">17293 4276 0,'0'0'0,"-42"0"0,-1 0 0,22 21 0,0-21 16,42 0-1,0 0-15,22 0 0,20 0 0,1 0 16,20 0-16,22 0 0,0 0 0,0 0 15,21-21-15,21 21 16,21-21-16,1 21 0,-1-22 0,22 1 0,-1 21 16,22-21-16,-22 21 15,22 0-15,-22 0 0,-20 0 0,20 0 16,-20 0-16,-22 0 0,0 0 0,-21 0 16,0 0-16,-21 0 0,-22 0 15,-20 0-15,-1 0 0,-20 21 0,-1-21 16,-21 0-16,-42 0 15,-21 0-15,-22 0 0,1 0 16,-22 0-16,-21 0 0,0 0 0,-21 0 16</inkml:trace>
  <inkml:trace contextRef="#ctx0" brushRef="#br1" timeOffset="56436.03">17378 4636 0,'0'0'0,"-106"21"0,-212 42 32,318-42-32,22-21 0,20 0 15,21 0-15,1 22 0,42-22 0,0 0 16,-1 0-16,22 0 0,22 21 16,-1-21-16,21 0 0,0 21 0,1-21 15,-1 0-15,0 0 0,1 0 16,-22 0-16,21 0 0,1 0 15,-22 0-15,-21 0 0,0 0 0,0 0 16,0 0-16,-43 0 0,1 0 0,0 0 16,-43 0-16,0 0 0,-20 0 15,-44 0-15,-20-21 16,0 21-16,-22-21 0,1 21 16,-22-22-16,-21 22 0,0-21 0</inkml:trace>
  <inkml:trace contextRef="#ctx0" brushRef="#br1" timeOffset="56703.87">17378 5080 0,'0'0'0,"-43"21"16,1 0-16,42 1 16,21-22-16,22 0 0,41 0 15,-20 0-15,42 0 0,-1 0 0,1 0 16,21 0-16,21 0 0,22 0 15,-22 0-15,21 21 0,1-21 0,-1 0 16,0 0-16,-21 0 0,1 0 16,-1 0-16,-21 0 0,-21 0 0,-1 0 15,-20 0-15,-21 0 0,20 0 0,-41 0 16,20-21-16,-21 21 0,22 0 16,-43 0-16,21 0 0,1-22 15,-22 22-15,0 0 0,0 0 0</inkml:trace>
  <inkml:trace contextRef="#ctx0" brushRef="#br1" timeOffset="57812.29">23072 6287 0,'21'0'15,"0"0"-15,0 0 0,0 0 0,0 0 16,1 0-16,-1-22 0,0 22 16,0 0-16,0 0 0,0 0 0,-42 0 31,0 0-15,-21 0-16,21 0 0,-43 0 0,22 0 15,-22 0-15,1 0 0,-22 0 16,0 0-16,22 0 0,-43 0 0,21 0 15,1 0-15,20 0 0,-20 0 16,-1 0-16,21 0 0,-20-21 0,-1 21 16,22 0-16,-22 0 0,21 0 15,1-21-15,-22 21 0,22 0 16,20 0-16,-20 0 0,21 0 0,20 0 16,-20 0-16,21 0 0,0 0 15,0 0-15,-1 0 0,1 0 0,0 21 16,0 0-16,21 1 0,0-1 0,0 0 15,0 0-15,-21 21 0,21 1 16,0 20-16,0-20 0,0 20 0,0 1 16,0-1-16,21 1 0,0-1 15,-21 1-15,21-1 0,0 22 16,-21-1-16,0-20 0,22 21 0,-22-1 16,0 1-16,0 0 0,0-1 15,0 1-15,0 0 0,0-1 0,-22 1 16,22 0-16,-21-22 0,21 1 0,0-1 15,0 1-15,0-22 0,0 0 0,0-21 16,0 22-16,0-22 0,0 0 16,21-21-16,1 0 0,-1 0 15,0 0-15,0-21 0,0 0 16,0 0-16,1-1 0,-1-20 16,0 0-16,0-1 0,21 1 15</inkml:trace>
  <inkml:trace contextRef="#ctx0" brushRef="#br1" timeOffset="58932.26">22733 7176 0,'0'0'0,"0"21"16,21-21 15,0 0-31,0 0 16,1 0-16,-1 0 15,0-21-15,0 21 0,0-22 16,0 22-16,1-21 0,-1 0 15,0 21-15,-21-21 0,21 21 0,0-21 16,-21 0-16,0-1 0,0 1 16,-21 21 15,0 0-31,0 0 16,0 21-16,-1 1 0,1-1 15,0 0-15,0 21 0,21-21 0,-21 22 16,21-1-16,-21 0 0,21-20 0,0 20 15,0-21-15,0 0 0,0 22 16,0-22-16,0 0 0,0 0 0,21-21 16,0 21-16,0-21 0,0 0 15,0 0-15,1 0 0,-1 0 16,21 0-16,-21 0 0,0 0 0,22-21 0,-22 21 16,0-21-16,0 0 15,0 0-15,1-1 0,-1 1 0,0 0 16,0-21-16,-21 21 0,0-22 0,0 22 15,0 0-15,0 0 0,0 0 16,0-1-16,0 1 0,0 0 0,21 21 31,-21 21-31,21 0 0,-21 1 16,0-1-16,22 21 0,-22-21 0,21 22 16,-21-22-16,0 21 0,21-21 15,-21 22-15,21-22 0,-21 0 16,21 0-16,-21 0 0,0 0 0,0 1 0,21-22 15,-21 21-15,22-21 16,-1 0 0,0-21-16,-21-1 15,0 1-15,21 0 16,0 0-16,-21-21 0,0 20 0,21-20 16,-21 21-16,22-21 0</inkml:trace>
  <inkml:trace contextRef="#ctx0" brushRef="#br1" timeOffset="59120.91">23601 7176 0,'0'0'16,"0"-22"-16,0 1 0,-21 21 31,-1 0-31,1 21 0,0 1 16,0-1-16,0 21 0,0-21 0,-22 22 15,22-22-15,0 21 0,0-21 16,-22 22-16,22-22 0,21 0 0,-21 0 16,21 0-16,-21 0 0,21 1 15,21-22 16,0 0-31,-21-22 0,21 22 16,1-21-16,-1 0 0</inkml:trace>
  <inkml:trace contextRef="#ctx0" brushRef="#br1" timeOffset="59352.78">23707 7112 0,'0'0'0,"21"0"31,-21 21-31,0 0 0,0 22 15,-21-22-15,21 0 0,-22 21 0,1-20 16,21 20-16,-21-21 0,21 0 16,-21 22-16,21-22 0,-21 0 0,21 0 15,0 0-15,0 0 0,0 1 16,21-22 15,-21-22-31,21 22 16,0-21-16,0 0 0,1 0 15,-1 0-15,0-22 0</inkml:trace>
  <inkml:trace contextRef="#ctx0" brushRef="#br1" timeOffset="59640.61">23897 7218 0,'0'0'0,"0"-21"0,0 0 15,-21 21 17,0 0-32,0 21 0,-1-21 15,1 21-15,0 0 16,21 0-16,0 0 0,0 1 15,0-1-15,0 0 0,21-21 16,0 21-16,1-21 16,-22 21-16,21 0 0,0-21 0,42 64 31,-63-43-31,0 0 16,-21-21-16,0 0 15,0 0-15,0 0 0,0 0 0,-1 0 16,1 0-16,0 0 0,21-21 15,0 0-15,0 0 16,0 0-16,0-1 0,21 1 16,0 0-16,1-21 0,-1 21 0</inkml:trace>
  <inkml:trace contextRef="#ctx0" brushRef="#br1" timeOffset="59864.94">24193 6900 0,'0'0'0,"22"-21"0,-1 21 0,-21 21 31,0 1-31,0-1 0,0 21 0,0-21 16,0 22-16,0-1 0,0 0 0,0 1 16,-21-1-16,-1 0 0,1 1 15,21-1-15,0-21 0,-21 21 0,21-20 16,-21 20-16,21-21 0,0 0 16,0 0-16,0 1 0,21-44 46,-21 1-46,21 0 16,-21 0-16</inkml:trace>
  <inkml:trace contextRef="#ctx0" brushRef="#br1" timeOffset="60035.84">24151 7133 0,'0'0'16,"0"-21"-1,21 21-15,0-21 16,1 21-16,-1 0 0,0 0 0,0-21 15,0 21-15,22 0 0,-22 0 16,0-21-16,21 21 0,-21 0 16,1 0-16,-1-22 0,0 22 0,0 0 15,0 0-15,-21-21 16</inkml:trace>
  <inkml:trace contextRef="#ctx0" brushRef="#br1" timeOffset="60216.74">23707 6858 0,'0'0'0,"-22"0"0,22 21 47,0 0-31</inkml:trace>
  <inkml:trace contextRef="#ctx0" brushRef="#br1" timeOffset="63508.99">22331 8446 0,'0'0'0,"21"0"16,0-22 0,0 22-16,0-21 0,1 0 0,-1 0 15,21 21-15,-21-21 0,0 0 16,1-22-16,-1 22 0,0 0 0,0 0 16,-21-22-16,21 22 0,-21 0 15,0-21-15,0 21 0,0-1 16,-21 22-16,0 0 0,0 0 0,0 0 15,-1 0-15,1 0 0,0 22 16,0-22-16,0 21 0,0-21 16,-1 21-16,22 0 15,-21-21 1,0 0 62,21 21-78,0 0 0,-21 1 16,0-1-16,0 0 15,21 0-15,-22 0 0,22 0 16,-21 1-16,21-1 0,0 0 16,0 0-16,0 0 0,0 0 15,0 1-15,0-1 0,21 0 16,1 0-16,-1 0 0,0 0 0,0 1 15,0-1-15,22 0 0,-22 0 16,0-21-16,0 21 0,0 0 0,0 1 16,-21-1-16,0 0 15,-21-21-15,0 0 16,0 0-16,-21 0 0,-1 0 0,1 0 16,0 0-16,-1 0 0,22 0 0,-21-21 15,-1 21-15,22-21 16,0 21-16,0 0 0,0-22 0,0 22 15,-1 0-15,22 22 32,0-1-32,22 0 15,-1 0-15,0-21 0,-21 21 0,21 0 16,0 1-16,0-1 0,1-21 16,20 21-16,-21-21 0,21 0 0,1 0 15,20 0-15,-20 0 0,20 0 0,1-21 16,-1 0-16,1 21 0,-1-22 15,1 1-15,-1 0 0,-21-21 0,22 21 16,-22-1-16,1-20 0,-22 21 16,21 0-16,-42-22 0,21 22 15,-21-21-15,0 21 0,0 0 0,0-1 16,0 1-16,-21 0 0,0 21 16,0 0-16,0 0 0,-1 0 15,1 21-15,0 0 0,21 1 0,-21-1 16,21 0-16,-21 0 0,21 21 0,0-20 15,0 20-15,0-21 0,0 0 16,0 0-16,21 22 0,0-22 0,0 0 16,0-21-16,1 21 0,-1-21 15,0 0-15,21 0 0,-21 0 16,1 0-16,20 0 0,-21 0 0,0-21 16,22 0-16,-22 21 0,0-21 0,21 0 15,-21-1-15,1 1 0,-1-21 16,0 21-16,0 0 0,0-1 0,0 1 15,1 0-15,-22 0 0,0 0 0,21 21 16,-21-21-16,0 42 31,0 0-15,0-42 46,0 0-62,0-1 16,0 1-16,0 0 16,-21 21-16,21-21 0,-22 21 15,22-21-15,-21 21 0,0 0 16,0 21-16,21 0 16,0 0-16,-21 0 0,21 1 0,-21-1 15,21 21-15,-22-21 0,22 22 0,-21-22 16,21 21-16,0 0 0,0-20 15,0 20-15,0-21 0,0 0 16,0 0-16,0 1 0,21-1 0,1 0 16,-1-21-16,0 0 0,0 0 0,0 0 15,0 0-15,1 0 0,-1 0 16,21-21-16,-21 0 0,0-1 0,1 1 16,-1 0-16,0 0 0,21-21 0,-21 20 15,1-20-15,-1 21 0,-21-21 16,21 20-16,0 1 0,-21 0 0,0 0 15,21 0-15,-21 42 32,-21 0-17,21 0-15,-21 0 16,21 1-16,0-1 0,-21 0 16,21 0-16,0 0 0,0 0 0,0 1 15,0-1-15,21 0 16,0-21-16,0 0 15,0 0-15,1 0 0,-1 0 16,0 0-16,0 0 0,0-21 0,0 0 16,1 21-16,-1-22 0,-21 1 15,21 0-15,-21 0 0,21 21 0,-21-21 16,21 21-16,-21 21 47,0 0-47,0 0 0,-21 0 15,21 1-15,-21-1 16,21 0-16,0 0 0,0 0 16,21 0-16,0-21 15,0 0-15,1 0 16,-1 0-16,0 0 0,21 0 0,-21 0 16,1-21-16,-1 0 0,21 21 0,-21-21 15,0 0-15,1 0 0,-1-1 16,0-20-16,0 21 0,-21 0 0,0 0 15,0-1-15,0 1 0,0 0 0,0 0 16,-21 0-16,0 21 16,0 0-1,21 21-15,0 0 16,0 0-16,0 0 0,0 1 16,0-1-16,0 0 0,0 0 15,0 0-15,0 0 0,0 1 0,0-1 16,0 0-16,0 0 0,0 0 0,21-21 15,-21 21-15,21 1 0,0-22 16,0 0-16,0 0 0,1 0 0,-1 0 16,21 0-16,-21 0 0,22 0 0,-22-22 15,21 22-15,0-21 0,-20 0 16,-1 21-16,21-21 0,-21-21 0,0 20 16,-21 1-16,22 0 0,-22 0 15,21 0-15,-21-22 0,0 22 16,0 0-16,0 0 0,-21 42 31,21 0-31,-22 0 16,22 1-16,0-1 0,0 0 0,-21 0 15,21 0-15,0 0 0,0 1 0,0-1 16,0 0-16,0 0 16,0 0-16,21-21 15,1 0-15,-1 0 16,0 0-16,0 0 0,0 0 0,0-21 15,1 0-15,-1 0 0,0 0 16,0-1-16,0 1 0,0-21 0,1 21 16,-1-22-16,0 1 0,0 0 15,0-1-15,0-20 0,1 21 0,-22-1 16,21-20-16,0 20 0,-21 1 0,0 21 16,0 0-16,0 0 0,0 42 15,0 0-15,0 0 16,-21 43-16,0-22 0,-1 0 0,22 22 15,-21-22-15,0 22 16,0-22-16,0 0 0,21 1 0,0-1 16,0 0-16,0 1 0,0-22 0,0 0 15,0 21-15,0-21 0,0 1 16,21-1-16,21-21 0,-21 0 16,1 0-16,-1 0 0,0 0 0,21 0 15,-21-21-15,22-1 0,-22 22 16,0-21-16,0 0 0,22 0 0,-43 0 15,21-22-15,0 22 0,-21 0 0,21 0 16,-21 0-16,0 42 31,-21 0-15,21 0-16,-21 0 16,21 1-16,0-1 0,0 0 0,0 0 15,0 0 1,21-21-16,0 0 0,0 0 15,0 0-15,1 0 0,20-21 16,-21 21-16,0-21 0,22 21 0,-22-21 16,0 0-16,0-1 0,0 1 15,0 0-15,1 0 0,-1 0 0,-21 0 16,21 21-16,-21-22 0,0 44 31,0-1-31,-21 0 0,0 0 16,-1 21-16,1 1 0,0-22 0,0 21 15,0 22-15,0-22 0,-1 0 0,1 1 16,0-1-16,21 0 0,-21 1 16,21-22-16,-21 21 0,0 1 0,21-22 15,-22 21-15,22 0 0,-21-20 0,0-1 16,21 21-16,-21-21 0,0 0 16,21 1-16,-21-1 0,-1 21 0,1-42 15,0 21-15,-21 0 0,21-21 0,-1 0 16,1 0-16,0 0 0,0 0 0,0 0 15,0-21-15,21 0 16,-22-21-16,22 21 0,-21-1 16,21-20-16,0 0 0</inkml:trace>
  <inkml:trace contextRef="#ctx0" brushRef="#br1" timeOffset="63716.25">25273 8319 0,'0'0'0,"42"-64"32,-21 43-32,1 21 0,-1-21 15,0 21-15,0 0 0,0 0 16,22-21-16,-22 21 0,21 0 0,-21 0 16,22-22-16,-1 22 0,0 0 15,-21 0-15,22 0 0,-22 0 0,0-21 16</inkml:trace>
  <inkml:trace contextRef="#ctx0" brushRef="#br1" timeOffset="63880.16">25061 8065 0,'0'0'0,"-21"0"0,-21 0 16,21 0-16,-1 0 0,1 0 15,21 21 32,0 0-47,0 0 0,0 0 16</inkml:trace>
  <inkml:trace contextRef="#ctx0" brushRef="#br1" timeOffset="64877.44">23220 9504 0,'0'0'0,"-64"-21"16,43 21-1,0 0-15,0 0 0,0 21 16,-1 0-16,1 0 16,-21 22-16,21-1 0,-22 0 0,1 1 15,0 20-15,21-21 0,-22 22 0,22-22 16,0 1-16,0-1 0,21 0 15,0 1-15,0-1 0,0-21 0,0 21 16,21-20-16,0-1 0,0-21 0,22 21 16,-22-21-16,21 0 0,0 0 15,1 0-15,20 0 0,-20-21 0,-1 21 16,21-21-16,-20-1 0,-1 1 0,0 0 16,1-21-16,-1 21 0,-21-22 15,0 1-15,22 0 0,-22-1 0,-21 1 16,21-22-16,-21 22 0,21 0 15,-21-1-15,0 1 0,0 21 16,0 0-16,0 0 0,-21 42 16,0 21-16,0-21 0,0 22 15,-1-1-15,1 0 0,0 1 16,0 20-16,0-21 0,0 1 0,-1-1 16,1 0-16,0-20 0,21 20 0,-21-21 15,21 0-15,0 22 0,0-22 16,0 0-16,21-21 15,0 0-15,0 0 0,1 0 16,-1 0-16,0-21 0,0 0 0,0-1 16,0 1-16,1 0 15,-1 0-15,0 0 0,0-22 0,0 22 16,0 0-16,1 0 0,-1 21 0,0 0 16,0 21-1,-21 0-15,0 0 16,0 1-16,0 20 0,0-21 0,0 0 15,0 0-15,0 22 0,0-22 16,0 0-16,0 0 0,0 0 0,0 1 16,21-22-16,0 21 0,1-21 15,-1 0-15,21 0 0,-21 0 16,0 0-16,1 0 0,20-21 0,-21-1 16,21 22-16,-20-21 0,-1 0 15,21 0-15,-21-21 0,0 20 0,1 1 16,-1-21-16,-21 21 0,0-22 15,21 22-15,-21 0 0,0 0 0,0 0 16,-21 21 0,0 21-16,-1-21 15,1 21-15,21 0 0,-21 0 0,21 1 16,-21 20-16,21-21 0,0 0 0,0 0 16,0 1-16,0-1 15,0 0-15,0 0 0,0 0 0,21-21 16,0 0-1,0 0-15,1 0 0,-1 0 16,0 0-16,0-21 0,0 21 0,0-21 16</inkml:trace>
  <inkml:trace contextRef="#ctx0" brushRef="#br1" timeOffset="65560.75">24490 9948 0,'0'0'0,"0"-21"15,0 0-15,-21 21 16,-1 21-1,1 0-15,21 1 0,-21-1 16,21 0-16,-21 0 0,21 21 0,0-20 0,0-1 16,0 21-16,0-21 15,0 0-15,0 1 0,0-1 0,0 0 16,0 0-16,21-21 0,0 0 16,0 0-16,1 0 0,20 0 0,-21 0 15,0 0-15,22-21 0,-22 21 16,21-21-16,-21 0 0,22-1 0,-22 1 15,0 0-15,0 0 0,0-21 0,0-1 16,1 1-16,-1 0 0,0-1 16,-21 1-16,21-22 0,-21 43 15,21-21-15,-21 21 0,0 0 0,0-1 16,0 44 0,0-1-16,-21 0 0,0 21 15,0-21-15,21 22 0,-21-1 0,-1-21 16,22 22-16,-21-22 0,21 0 15,-21 21-15,21-21 0,-21 1 0,21-1 16,0 0-16,0 0 16,21-21 15,0 0-31,0 0 16,1 0-16,-1-21 0,0 0 15,0 0 1,-21-1-16,0 1 0,21 0 15,-21 0-15,0 0 0,0 0 0,-21 42 47,0-21-47,0 21 0,21 0 16,-21 0-16,-1-21 0,1 21 16,0 1-16,21-1 0,-21-21 15,21 21-15,0 0 16,21-21-16,0 0 15,0 0-15,1 0 0,-1 21 0,0-21 16,0 0-16,21 0 0,-20 0 16,-1 0-16,21 0 0,0 0 0,-20 0 15,20 21-15,0-21 0,-21 0 16,22 0-16,-22 0 0,0 0 0,0 0 16,0-21-16,-21 0 0</inkml:trace>
  <inkml:trace contextRef="#ctx0" brushRef="#br0" timeOffset="109420.29">1587 12319 0,'-21'0'0,"0"0"15,0 0 1,0 0 0,0 0-16,-1 0 15,1 0-15,0 0 0,0 0 16,0 21-16,-22-21 0,22 0 0,-21 0 16,21 0-16,-22 0 0,1 21 15,21-21-15,-21 0 0,20 0 0,-20 0 16,21 0-16,0 0 0,0 0 15,-22 0-15,22 0 0,0 0 0,0 0 16,0 0-16,-1 0 0,1 0 16,0 0-16,21-21 15,21 21 1,22 0 0,-22 0-16,42 0 0,-20 0 15,20 0-15,22 0 0,-22 0 0,22 0 16,0 0-16,-1 0 0,1 0 15,0 0-15,-1 0 0,1-21 0,0 21 16,-1 0-16,1 0 0,0 0 0,-1 0 16,1 0-16,0 0 0,-1 0 15,-20 0-15,-1-21 0,-20 21 0,-1 0 16,0 0-16,1 0 0,-22 0 16,0 0-16,0 0 15,-42 0 16,0 0-31,0-21 16,-1 21-16,1 0 16,0-21-16,-21 21 0,21-22 0,-1 22 15,1-21-15,0 21 0,0-21 0,0 21 16,0-21-16,-1 0 0</inkml:trace>
  <inkml:trace contextRef="#ctx0" brushRef="#br0" timeOffset="109780.08">2392 12086 0,'0'21'0,"0"-42"0,-21 21 0,-1-21 16,1 21-16,0 0 0,0-21 15,0 21-15,0 0 16,-1 0 0,44 0 15,-1 0-31,21 0 0,-21 0 0,22 21 16,-1-21-16,0 21 0,1-21 15,-1 21-15,-21-21 0,21 22 0,1-22 16,-1 0-16,0 21 0,-20-21 0,20 0 15,-21 21-15,21-21 0,-20 0 16,-1 21-16,0 0 0,-21 0 16,0 1-16,0-1 15,-21 0-15,0 0 16,-1 0-16,-20 0 0,0 1 0,-1-1 16,1 0-16,-21 21 0,20-21 15,-20 1-15,-1 20 0,22-21 0,0 0 16,-22 22-16,22-22 0,21 0 15,-22 21-15,22-21 0,-21 1 0,21-1 16,21 0-16,-22 0 16,44-42-1,-1 0-15,0 0 0</inkml:trace>
  <inkml:trace contextRef="#ctx0" brushRef="#br0" timeOffset="112009.82">4000 11959 0,'0'0'0,"0"-21"0,0 0 0,0 0 16,0 0-16,0-1 0,0 1 15,0 0-15,0 0 0,0 0 16,0 0-16,-21 21 0,21-22 0,0 1 15,0 42 17,-21-21-32,21 22 0,0 20 0,0-21 15,0 21-15,0 1 0,0-1 16,0 0-16,0 22 0,0-22 0,-21 1 16,21-1-16,0 0 0,0 1 0,0-1 15,0-21-15,0 21 16,0-20-16,0-1 0,0 0 0,0 0 15,21-21 17,0-21-32,0 0 0,-21 0 15,22-22-15,-1 22 0,-21 0 0,21-21 16,0 20-16,-21-20 0,21 21 16,0-21-16,-21 20 0,22 1 0,-1-21 15,0 21-15,0 0 16,0 21-16,0 0 0,1 0 15,-1 21-15,0 0 0,0 0 16,-21 0-16,0 0 16,0 22-16,21-22 0,-21 0 0,0 21 15,21-20-15,-21-1 0,0 21 0,0-21 16,0 0-16,22 1 0,-22-1 16,21-21-16,-21 21 0,21-21 15,0 0-15,0 0 0,0 0 16,1 0-16,-1-21 0,0 21 15,0-43-15,0 22 0,0 0 0,1-21 16,-1 21-16,0-22 0,0 1 0,0 0 16,-21-22-16,0 22 0,21-1 15,-21 1-15,0 0 0,22-1 0,-22 22 16,0 0-16,0 0 0,0 0 16,0 42 15,0 0-31,0 0 15,0 0-15,0 22 0,0-1 0,0 0 16,0 1-16,0-1 0,0-21 0,0 22 16,0-1-16,0 0 0,0-21 15,0 22-15,0-22 0,0 0 0,21 0 16,0-21-16,-21 21 0,21-21 0,0 0 16,0 0-16,1 0 0,-1 0 15,0 0-15,21-21 0,-21 0 0,1 0 16,-1 0-16,21-22 0,-21 22 15,0-21-15,1 0 0,-1-22 16,0 22-16,0-22 0,0 22 0,0-22 16,-21 1-16,22 21 0,-22-22 0,0 1 15,0 20-15,0-20 0,0 20 16,0 22-16,0-21 0,0 21 0,0 0 16,-22 42-1,22 21-15,-21-21 16,21 22-16,0-1 0,0 0 0,0 1 15,-21-1-15,21 0 0,0 22 16,-21-22-16,21 22 0,0-22 0,0 0 16,0 22-16,0-22 0,0 0 15,0 1-15,0-22 0,0 0 16,0 21-16,0-20 0,0-1 16,0 0-16,0-42 31,0 0-31,0-1 0,0-20 0,21 21 15,-21 0-15,21-22 0,0 22 0,-21-21 16,0 21-16,22 0 0,-1-1 16,-21 1-16,0 0 0,21 0 0,0 21 15,0 0-15,0 21 16,1 0 0,-22 0-16,0 1 0,21 20 15,-21-21-15,21 0 0,-21 0 0,21 1 16,-21-1-16,0 0 0,21 0 15,0 0-15,1-21 0,-22 21 0,21-21 16,0 0-16,0 0 0,0 0 0,0 0 16,1 0-16,20 0 0,-21-21 15,0 0-15,0 0 0,1 0 0,-1 0 16,-21-1-16,21 1 0,0-21 0,0 0 16,-21 20-16,0-20 0,0 21 15,21 0-15,-21 0 0,0-1 0,0 1 16,0 0-16,0 42 31,0 0-31,0 1 0,0-1 16,0 0-16,0 21 0,0-21 0,0 1 15,0 20-15,0-21 0,0 21 16,0-20-16,22-1 0,-22 0 0,21 0 16,0 0-16,-21 0 0,21-21 0,0 0 15,0 0-15,1 0 0,-1 0 16,0 0-16,0 0 0,0 0 0,0-21 15,1 0-15,-1 0 0,0 0 16,0-22-16,0 22 0,0-21 0,1 0 16,-1-1-16,0 1 0,-21-22 15,0 22-15,21-21 0,-21 20 0,0-20 16,0 20-16,21-20 0,-21 21 0,0-1 16,0 1-16,0 0 0,0 20 15,0-20-15,0 21 0,0 0 0,0 0 16,0-1-16,0 44 31,-21-1-31,0 148 31,21-127-31,0 1 0,0 20 0,0-20 16,0-1-16,0 0 0,0 1 0,0-1 16,0 0-16,0 1 0,0-1 15,21 0-15,0-21 0,0 22 0,1-22 16,-1 21-16,0-21 0,0 1 0,0-22 15,0 21-15,1-21 0,-1 0 16,0 0-16,21 0 0,-21 0 0,1 0 16,20 0-16,-21-21 0,21-1 0,-20 1 15,20-21-15,-21 21 0,21 0 16,-20-22-16,-1 22 0,0-21 0,0 21 16,0-22-16,-21 22 0,0 0 0,0 0 15,0 0-15,0-1 0,-21 22 31,0 0-31,0 0 0,0 22 16,-1-1-16,1 0 0,0 0 16,0 0-16,21 0 0,0 22 15,-21-1-15,21-21 0,0 22 0,0-22 16,0 21-16,0-21 0,0 0 0,21 1 16,0-1-16,0 0 0,0 0 15,1-21-15,-1 0 0,0 0 0,0 0 16,21 0-16,-20 0 0,20 0 0,-21 0 15,0-21-15,22 0 0,-22 0 16,21-22-16,-21 22 0,0 0 16,1-21-16,-1 20 0</inkml:trace>
  <inkml:trace contextRef="#ctx0" brushRef="#br0" timeOffset="112356.61">5969 11536 0,'0'0'0,"-21"0"0,0 21 0,21 0 15,-22-21-15,44 0 16,-1 0-1,0 0-15,-21-21 0,21 21 16,0-21-16,-21 0 0,0 0 16,0-1-16,0 1 0,-21 0 15,0 21-15,0 0 16,-22 0-16,22 0 0,0 0 0,0 0 16,0 0-16,21 21 0,0 0 0,-21 1 15,21-1-15,0 0 0,0 0 16,21 0-16,0-21 0,0 21 15,0 1-15,22-1 0,-1-21 0</inkml:trace>
  <inkml:trace contextRef="#ctx0" brushRef="#br0" timeOffset="114045.87">7789 12086 0,'0'21'0,"0"-42"31,21 0-31,1 21 16,-1-21-16,0 0 0,-21 0 15,21-1-15,0 1 0,0-21 0,1 21 16,-1 0-16,0-22 0,0 1 0,0 21 15,0-22-15,1 1 0,-22 0 16,21-22-16,0 22 0,-21 0 0,0-22 16,0 22-16,0-1 0,0 1 0,0 0 15,0 21-15,0-22 0,0 22 16,-21 21-16,0 21 16,-1 0-16,1 1 15,21 20-15,-21 0 0,0 1 16,0-1-16,21 21 0,-21-20 0,-1 20 15,22 1-15,-21-22 0,21 22 16,-21-1-16,21 1 0,-21-22 0,21 21 16,0-20-16,0-1 0,0 22 0,0-43 15,0 21-15,21-21 0,0 0 16,0 1-16,1-1 0,-1-21 0,0 0 16,21 0-16,-21 0 0,1 0 0,20-21 15,-21-1-15,21 22 0,-20-42 0,20 21 16,-21 0-16,0-22 0,22 1 15,-22 0-15,0-1 0,0 1 16,0 21-16,0-21 0,-21 20 0,22-20 16,-22 21-16,21 21 0,-21-21 15,0 42 1,0 0-16,0 0 16,0 0-16,0 1 0,0-1 15,-21 21-15,21-21 0,0 22 0,0-22 16,0 0-16,0 21 0,0-21 0,0 1 15,0-1-15,0 0 16,21-21-16,0 0 0,0 0 16,0 0-16,0 0 0,1 0 0,-1 0 15,0 0-15,0-21 16,0 0-16,0-1 0,1 1 0,-22 0 16,21-21-16,-21 21 0,0-22 0,0 1 15,0 21-15,0-22 0,0 22 16,-21 0-16,-1-21 0,-20 21 0,21-1 15,-21 22-15,-1 0 0,22 0 0,0 0 16,-21 0-16,20 0 0,1 0 16,21 22-16,0-1 15,0 0-15,21-21 16,1 21-16,-1-21 0,21 0 16,0 0-16,1 0 0,-1 0 15,0-21-15,1 21 0,20-21 16,-20 21-16,20-21 0,-21-1 0,1 22 15,-1-21-15,0 0 0,1 21 16,-1-21-16,-21 0 0,0 21 0,1 0 16,-1 0-16,-42 21 31,-1 0-31,1 0 16,21 0-16,-21 22 0,0-22 15,0 0-15,21 21 0,0 1 0,-21-22 16,21 21-16,0-21 0,0 22 0,0-22 15,0 0-15,0 0 0,21 0 16,-21 1-16,21-1 0,0-21 0,0 0 16,0 0-16,1 0 0,-1 0 15,0 0-15,21 0 0,-21-21 0,1 21 16,-1-22-16,0 1 0,0 0 0,0-21 16,-21 21-16,0-22 0,0 22 15,0-21-15,0-1 0,0 22 0,-21-21 16,0 21-16,0-22 0,0 22 0,-1 0 15,-20 0-15,21 21 0,-21 0 16,-1 0-16,22 0 0,0 0 0,0 0 16,0 0-16,-1 0 0,22 21 0,0 0 15,22 0 1,-1-21-16,0 0 0,0 22 16,21-22-16,1 0 0,-22 0 0,21 0 15,1 0-15,-1 0 0,0 0 16,1 0-16,20-22 0,-21 22 0,22-21 15,-22 0-15,22 21 0,-22-21 0,0 0 16,1 21-16,-22-21 0,0 21 0,0 0 16,-21-22-16,0 44 47,-21-1-47,21 21 15,0-21-15,-21 22 0,21-22 16,0 21-16,0 22 0,0-22 0,0 21 15,-21-20-15,21 20 0,0 1 16,0-1-16,0 1 0,0-1 0,0 1 16,0-1-16,0 1 0,-21-1 0,21 1 15,0-1-15,-22 1 0,1-1 16,0 1-16,21-1 0,-21 1 0,0-22 16,21 22-16,-21-22 0,21 0 0,0 1 15,-22-22-15,22 21 0,0-21 0,-21 0 16,21 1-16,0-1 0,0-42 47,0-1-47,0 1 0,0 0 0,0-21 15,21 21-15,1-22 0,-1 1 16,0-22-16,-21 22 0,21-21 0</inkml:trace>
  <inkml:trace contextRef="#ctx0" brushRef="#br0" timeOffset="114361.69">9779 11938 0,'-21'-42'0,"42"84"0,-63-127 16,42 64-16,-22-21 0,1 21 0,21-22 15,-21 22-15,21 0 0,0-21 16,0 21-16,0-1 0,0 1 16,21 0-16,22 0 0,-22 21 0,21-21 15,0 21-15,1 0 0,20 0 16,-20 0-16,20 21 0,-21 0 0,1 0 15,-1 0-15,0 1 0,1-1 0,-22 21 16,0-21-16,-21 22 0,0-22 16,0 0-16,0 21 0,-21-21 0,-21 22 15,20-22-15,-20 0 0,0 0 0,-1 0 16,1 1-16,0-22 0,-1 21 16,1-21-16,0 0 0,21 0 0,-22 0 15,22 0-15,0 21 0,0-21 0,0 0 31</inkml:trace>
  <inkml:trace contextRef="#ctx0" brushRef="#br0" timeOffset="117544.26">508 13949 0,'0'0'0,"-42"0"0,-1 0 16,22 0-16,-21 0 0,21 0 0,-1 0 15,-20 0-15,42-21 0,-21 21 16,21-21-1,21 21 1,0 0-16,22 0 0,-1 0 0,21 0 16,22 0-16,-21 0 0,41 0 15,-20 0-15,21 0 0,21 0 16,-21 0-16,21 0 0,-21 0 16,21 0-16,-22 0 0,1 0 0,0 0 15,0 0-15,-21 0 0,-1 0 16,1 0-16,0 0 0,-22 0 0,1 0 15,-22 0-15,-21 0 0,21 0 16,-63 0 0,-21 0-1,21-22-15,-22 22 0,1 0 0,0 0 16,-1 0-16,-20 0 0,21 0 16,-1 0-16,1 0 0,0 0 15,20 0-15,-20 0 0,21 0 0,0 0 16,0 0-16,42 0 31,0 0-31,0 0 0,0-21 16,22 21-16,-1 0 0,127 0 15,-126 0 1,-1 0-16,0 21 0,1 1 16,-22-1-16,0 0 0,-21 0 0,0 0 15,0 0-15,0 22 0,-42-22 0,20 21 16,-20-21-16,21 22 0,-21-22 15,-1 0-15,1 21 0,21-20 16,-22-1-16,1 0 0,21 0 16,0-21-16,0 21 0,-1-21 0,1 0 15</inkml:trace>
  <inkml:trace contextRef="#ctx0" brushRef="#br0" timeOffset="121516.32">14520 11282 0,'0'0'15,"-21"0"-15,0-21 0,-21 21 0,20 0 0,1 0 16,0 0-16,0 0 0,0 0 15,-22 0-15,22 21 0,0 0 16,0-21-16,21 21 0,0 0 16,0 1-16,21-22 15,0 21-15,22-21 0,-1 0 0,0 0 16,22 21-16,-1-21 0,22 0 16,-22 0-16,22 0 0,21 0 15,-21 0-15,20 0 0,-20 0 0,21 0 16,-21 0-16,-1 0 0,1 0 15,-22 0-15,22 0 0,-43 0 0,1 0 16,-1 0-16,0 0 0,-20-21 0,-1 0 16,-21-1-16,0 1 15,-21 21-15,-1-21 0,1 0 0,0 0 16,-21 0-16,21-1 0,-22 1 0,1 0 16,21 21-16,0-21 0,-1 0 15,1 21-15,21-21 0,0-1 16,21 22-1,1 0-15,-1 0 0,21 0 16,-21 0-16,22 0 0,-1 0 0,0 0 16,1 22-16,-22-1 0,21 0 0,-21 0 15,0 0-15,1 22 0,-22-22 16,0 21-16,0 0 0,-22-20 0,1 20 16,0 0-16,-21-21 0,-1 22 15,1-22-15,0 21 0,-1-21 0,1 1 16,0-1-16,-1 0 0,1 0 0,21 0 15,0-21-15,21 21 0,21-21 16,21 0 0,-21 0-16,22 0 0,-1 0 0,0 0 15</inkml:trace>
  <inkml:trace contextRef="#ctx0" brushRef="#br0" timeOffset="122432.79">17272 11451 0,'0'0'0,"0"-21"0,0 0 15,0 0-15,0 0 0,0-1 16,0 1-16,0 0 0,0 0 0,-21 0 16,0 0-16,-1-22 0,22 22 15,-21 0-15,0 0 0,0 0 0,-21-1 16,20 1-16,1 21 0,0 0 0,-21 0 15,21 0-15,-1 21 0,-20 1 16,21 20-16,0-21 0,-22 21 0,22 1 16,0-1-16,0 0 0,0 22 0,0-22 15,21-21-15,0 22 0,0-1 16,0-21-16,0 22 0,0-22 0,21 0 16,0 0-16,0 0 0,0-21 0,22 0 15,-22 21-15,0-21 16,21 0-16,-21 0 0,22-21 0,-22 0 15,21 21-15,1-21 0,-1-21 0,-21 20 16,21-20-16,1 0 0,-1-22 16,-21 1-16,22-1 0,-1 1 0,-21-1 15,0-20-15,22 20 0,-22 1 0,-21-22 16,21 21-16,0 1 0,-21-1 16,0 22-16,0 0 0,0 21 0,0-22 15,0 64 1,-21 1-16,0 20 0,0 0 15,-1 1-15,22 20 0,-21-21 16,0 22-16,21-1 0,0-20 0,0 20 16,0 1-16,0-1 0,0 1 15,0-1-15,0-20 0,21-1 0,0 0 16,1 1-16,-1-1 0,0-21 0,0 0 16,21 0-16,-20 1 0,-1-22 15,0 0-15,21 0 0,-21 0 0,1 0 16,20-22-16,-21 22 0,21-21 0,-20-21 15,-1 21-15,21 0 0,-21-22 16,0 1-16,1 0 0,-1-1 0,0 22 16,-21-21-16,0 21 0,21-1 15,-21 1-15,0 42 16,0 1-16,0-1 16,-21 0-16,21 21 0,0-21 15,0 1-15,0 20 0,0-21 0,0 0 16,0 0-16,0 1 0,0-1 0,21 0 15,0-21 1,0 0-16,1 0 0,20 0 0,-21 0 16,0 0-16,22 0 0,-22 0 0,21-21 15,-21 0-15,0-1 0,22-20 16,-22 21-16,0-21 0,-21-1 0,0 1 16,0 0-16,0-22 0,0 22 0,0-1 15,-21 22-15,0-21 0,0 21 16,-1 0-16,-20-1 0,0 22 15,21 0-15,-22 0 0,1 0 0,21 22 16,-22-1-16,22 0 0,-21 0 0,21 21 16,0-20-16,-1 20 0,1-21 15,21 21-15,0-20 0,0 20 0,0-21 16,0 0-16,0 0 0,21-21 0,1 22 16,-1-22-16</inkml:trace>
  <inkml:trace contextRef="#ctx0" brushRef="#br0" timeOffset="124308.26">19558 11113 0,'0'0'0,"0"-22"0,0 1 0,0-42 16,0 42 0,0 42-1,0 0-15,0 0 16,-21 21-16,0 1 0,21-1 0,-22 0 15,1 1-15,0-1 0,21 0 16,0 1-16,-21-1 0,0-21 0,21 0 16,0 22-16,0-22 0,0 0 0,0 0 15,21-21 1,0 0 0,0 0-16,0 0 0,1-21 0,20 0 15,-21 0-15,21 0 0,-20-1 16,-1-20-16,21 0 0,-21-1 15,22 22-15,-22-21 0,0 0 0,0 20 16,0-20-16,-21 21 0,21 21 16,-21 21-1,0 0-15,0 22 0,0-22 16,0 21-16,0-21 0,0 22 16,0-22-16,0 21 0,0-21 0,0 22 15,0-22-15,22 0 0,-22 0 0,21 0 16,0 0-16,0-21 15,0 22-15,0-22 0,1 0 0,-1 0 16,0 0-16,0 0 0,21-22 0,-20 22 16,-1-21-16,21 0 15,-21 0-15,0-21 0,1 20 0,20-20 16,-21 0-16,0-1 0,0-20 0,1 21 16,-22-1-16,21 1 0,-21 0 15,0 20-15,21 1 0,-21 0 0,0 42 31,-21 0-31,0 1 0,-1 20 16,1 0-16,21 1 0,0-1 0,0 0 16,0-21-16,0 22 0,0-1 15,0-21-15,0 22 0,0-22 0,21 0 16,1 0-16,-22 0 0,42 0 0,-21-21 16,0 0-16,0 0 0,1 0 15,20 0-15,-21 0 0,21 0 16,-20 0-16,20-21 0,0 0 0,1 0 15,-22 0-15,21-22 0,0 22 0,-20-21 16,-1-22-16,21 22 0,-21-21 16,0-1-16,1 1 0,-1 20 0,0-20 15,0-1-15,-21 22 0,0-22 0,0 22 16,0 21-16,0-21 0,0 20 16,0 44-1,-21-22-15,21 42 0,-21-21 16,0 21-16,-1 1 0,1-1 15,21 0-15,-21 22 0,21-1 0,-21-20 16,21 20-16,0 1 0,0-22 0,0 22 16,0-22-16,0 0 0,0-21 15,0 22-15,0-22 0,0 21 0,0-21 16,0 1-16,21-22 31,0-22-31,0 1 16,1-21-16,-22 21 0,21-22 0,0 22 15,0-21-15,-21 21 0,21-22 16,0 22-16,-21 0 0,0 0 16,22 21-16,-22 21 15,0 0-15,0 22 16,0-22-16,0 0 0,0 0 16,0 0-16,21 0 0,-21 1 0,0-1 15,0 0-15,21 0 0,-21 0 0,21-21 16,0 21-16,0-21 15,1 0-15,-1 0 0,0 0 0,0 0 16,0 0-16,22 0 0,-22 0 0,0-21 16,21 0-16,-21 0 0,22 0 15,-22 0-15,0-22 0,21 22 16,-20-21-16,-1 21 0,0-22 0,0 22 16,-21 0-16,21 0 15,-21 42 1,-21 0-16,21 0 0,-21 22 15,0-22-15,21 0 0,0 21 16,0-21-16,-21 1 0,21 20 0,0-21 16,0 0-16,0 0 0,0 1 0,0-1 15,21 0-15,0-21 16,0 0-16,0 21 0,22-21 0,-22 0 16,21 0-16,-21 0 0,0 0 0,22-21 15,-22 21-15,21-21 0,-21 0 16,22-22-16,-22 22 0,0-21 15,21-1-15,-20 1 0,-1-21 0,0-1 16,0 1-16,0-1 0,0 1 16,1-1-16,-1 1 0,-21-1 0,0 22 15,21-1-15,-21 1 0,0 0 0,0 21 16,0-1-16,0 1 0,0 42 16,-21 1-1,0-1-15,21 21 0,-22 0 0,22 1 16,-21-1-16,21 0 15,-21 22-15,21-22 0,0 22 0,0-1 0,0-20 16,0 20-16,0-21 0,0 22 0,0-22 16,21-21-16,0 22 15,1-22-15,-1 21 0,0-21 0,0-21 16,0 22-16,0-22 0,22 21 0,-22-21 16,21 0-16,1 0 0,-1 0 15,0-21-15,1-1 0,-22 1 0,21 0 16,0 0-16,-20-21 0,-1-1 0,21 1 15,-21 21-15,-21-22 0,0 1 16,21 0-16,-21 21 0,0-1 0,0 1 16,0 0-16,-21 21 0,0 0 15,0 21-15,0 0 0,0 1 16,-1 20-16,1-21 0,0 21 0,0 1 0,0-22 16,21 21-16,0 1 0,0-22 15,0 21-15,0-21 0,0 0 16,21 1-16,0-1 0,0 0 0,0 0 15,1 0-15,20-21 0,0 0 0,1 0 16,-1 0-16,0 0 0,1 0 16,-1 0-16,-21-21 0,21 21 0,1-21 15,-1 0-15,-21 0 0,22-22 0,-22 1 16,0 21-16,0-22 0,0 1 0,0 0 16,-21-1-16</inkml:trace>
  <inkml:trace contextRef="#ctx0" brushRef="#br0" timeOffset="124685.47">21738 10837 0,'0'0'0,"-42"22"16,21-1-16,-1-21 0,1 21 0,0 0 0,21 0 16,0 0-1,21-21-15,0 0 16,1 0-16,20 0 0,-21 0 0,21 0 16,-20 0-16,20-21 0,-21 0 15,0 21-15,0-21 0,1 0 0,-22 0 16,0-1-16,0 1 0,0 0 0,-22 0 15,1 0-15,0 21 0,0 0 16,0 0-16,-22 0 0,22 0 0,0 0 16,0 0-16,-21 21 0,20 0 15,1-21-15,0 21 0,21 0 0,-21 1 16,0-1-16,21 0 0,0 0 16</inkml:trace>
  <inkml:trace contextRef="#ctx0" brushRef="#br0" timeOffset="149037.24">3408 13568 0,'21'0'16,"0"0"-16,0 0 16,-21-21 15,21 21-31,-21-21 0,0-1 15,22 22-15,-22-21 0,0 0 16,0 0-16,0 0 16,0 0-1,0-1 1,-22 22 15,1 0-31,0 0 16,0 0-16,0 0 0,0 0 15,-1 22-15,1-1 0,0 0 16,0 21-16,0 1 0,0-22 0,-1 42 16,22-20-16,-21-1 0,21 0 15,-21 1-15,21 20 0,0-21 0,0-20 16,0 20-16,0 0 0,21-21 16,0 22-16,1-22 0,-1 0 0,0 0 15,21-21-15,1 21 0,-1-21 16,0 0-16,22 0 0,-22 0 15,22 0-15,-22-21 0,21 0 0,1 0 16,-1 0-16,-20-22 0,-1 22 16,0-21-16,1 0 0,-1-1 0,-21 1 15,0-22-15,1 22 0,-1-21 16,0 20-16,-21 1 0,0 0 0,0-1 16,0 1-16,0 0 0,0 20 0,0 1 15,0 0-15,0 0 0,-21 42 31,21 0-31,-21 22 0,-1-22 16,22 21-16,-21 0 0,0 22 16,0-22-16,21 22 0,-21-22 15,0 22-15,21-22 0,0 21 0,0-20 16,-22-1-16,22 0 0,0-20 0,0 20 16,0-21-16,0 0 0,0 0 15,0 1-15,0-44 31,0 1-31,22 0 0,-22 0 16,21 0-16,0 0 0,0-22 0,-21 22 16,21 0-16,0-21 0,1 20 15,-1 1-15,-21 0 0,21 21 0,0-21 16,0 21-16,0 0 16,1 0-16,-1 21 15,-21 0-15,0 0 16,21 1-16,-21-1 0,0 0 0,21 0 15,-21 0-15,0 0 0,21 1 0,-21-1 16,21-21-16,1 21 0,-1 0 16,0-21-16,0 21 0,0-21 15,22 0-15,-22 0 0,0 0 16,21 0-16,1-21 0,-22 0 0,21 21 16,-21-21-16,22 0 0,-22-1 15,0 1-15,0-21 0,0 21 16,-21 0-16,21-22 0,-21 1 0,0 21 15,0-22-15,0 22 0,0 0 16,0 0-16,0 0 0,-21 21 16,0 0-16,0 0 0,0 21 15,0 0-15,-1 21 0,1-20 16,0 20-16,21-21 0,-21 21 0,21-20 16,-21 20-16,21-21 0,0 21 15,0-20-15,0-1 0,0 0 0,0 0 16,21 0-16,0 0 0,-21 1 0,21-22 15,0 0-15,22 0 16,-22 0-16,0 0 0,0 0 0,22 0 16,-22 0-16,21 0 0,0-22 0,-20 1 15,-1 0-15,21 0 0,-21-21 16,22 20-16</inkml:trace>
  <inkml:trace contextRef="#ctx0" brushRef="#br0" timeOffset="149740.35">5397 13674 0,'0'0'0,"0"-21"0,0-1 15,0 1-15,-21 21 0,0 0 16,0 0-16,0 0 0,0 21 16,-1 1-16,22-1 0,-21 0 15,21 0-15,0 0 0,0 22 16,-21-22-16,21 21 0,0 0 0,0-20 16,0 20-16,0-21 0,0 0 15,0 0-15,0 1 0,0-1 0,21 0 16,0 0-16,1-21 0,-1 0 0,0 0 15,0 0-15,21 0 0,-20 0 16,20 0-16,0-21 0,1 0 0,-22 0 16,21-22-16,0 22 0,-20-21 15,20-1-15,-21 1 0,0 0 0,0-1 16,1-20-16,-1 21 0,0-22 0,-21 22 16,0-22-16,0 22 0,0 21 15,0-22-15,0 22 0,0 0 16,0 0-16,-21 21 31,0 21-31,21 0 0,0 22 0,0-22 16,-22 21-16,22 0 0,-21 1 15,21 20-15,0-20 0,0-1 0,-21 0 16,21 1-16,-21-1 0,21-21 0,0 21 16,0-20-16,0-1 0,0 0 15,-21 0-15,42-42 31,0 0-15,0 0-16,0-1 0,1 1 0,-1 0 16,0-21-16,0 21 0,21-1 15,-20-20-15,-1 21 0,0 0 0,0 0 16,0-1-16,0 1 0,1 21 0,-22-21 16,-22 42 15,1-21-31,0 21 0,0 1 0,0-1 15,0 0-15,-1 0 0,1 21 16,0-20-16,21-1 0,0 0 0,0 0 16,0 21-16,0-20 15,0-1-15,0 0 0,21 0 16,-21 0-16,21-21 0,22 21 0,-22-21 0,0 0 16,0 22-16,22-22 15,-22 0-15,0 0 0,0 0 0,0 0 16,0 0-16,1 0 0,-1 0 0,0-22 15,0 22-15,-21-21 16,21 0-16</inkml:trace>
  <inkml:trace contextRef="#ctx0" brushRef="#br0" timeOffset="150036.51">7112 13187 0,'0'0'0,"0"-21"0,0 0 16,-21 21 0,0 0-1,21 21-15,-22 0 0,22 21 0,-21-21 16,21 22-16,-21-1 0,21 0 16,0 1-16,-21 20 0,0-20 0,21-1 15,-21 0-15,21 1 0,0-1 0,0 0 16,0 1-16,-22-22 0,22 0 15,0 21-15,0-21 0,0 1 16,0-1-16,22-21 0,-1 0 16,0 0-1,0-21-15,0-1 0,0 1 0,1-21 16,-1 21-16</inkml:trace>
  <inkml:trace contextRef="#ctx0" brushRef="#br0" timeOffset="150672.16">7324 13293 0,'0'0'0,"21"-43"0,-21 22 0,0 0 15,0 0-15,0 0 0,0 42 32,0 0-32,0 21 15,0-20-15,0 20 0,0 0 16,0 1-16,0-1 0,0 0 0,0 1 0,0-1 16,0 0-16,0 1 0,-21-1 15,21-21-15,0 21 0,0-20 16,0-1-16,0 0 0,21-21 15,0 0 1,0-21-16,0 21 16,-21-43-16,21 22 0,1 0 0,-22 0 15,21 0-15,0-22 0,-21 22 0,0 0 16,21 0-16,0 0 0,0 21 16,-21 21 15,0 0-31,0 0 0,0 0 0,0 1 15,0-1-15,0 0 0,0 0 0,22 0 16,-22 22-16,21-22 0,-21 0 16,21 0-16,-21 0 0,21-21 0,0 21 15,0 1-15,1-22 0,-1 0 0,0 0 16,21 0-16,-21 0 0,22 0 16,-22 0-16,21-22 0,-21 22 0,22-21 15,-22 0-15,0 0 0,21-21 0,-20 20 16,-1-20-16,0 0 0,0 21 15,-21-22-15,0 1 0,21 21 16,-21 0-16,0-1 0,0 1 0,-21 21 31,0 0-31,21 21 0,-21 1 0,0-1 16,-1 21-16,22-21 0,0 0 0,0 22 16,0-22-16,0 0 0,0 21 15,0-20-15,0-1 0,0 0 0,0 0 16,22-21-16,-22 21 0,21 0 0,0-21 15,0 0-15,0 0 0,0 0 16,1 0-16,-1 0 0,0 0 0,0-21 16,0 0-16,0 21 0,1-21 0,-22 0 15,21 0-15,-21-22 16,0 22-16,0 0 0,0-21 0,0 20 16</inkml:trace>
  <inkml:trace contextRef="#ctx0" brushRef="#br0" timeOffset="150884.51">6985 13356 0,'0'0'0,"-42"0"0,20 0 0,1 0 16,0 0-16,21 21 16,21-21-16,0 0 15,1 0-15,-1 0 0,21 0 0,0 0 16,1 0-16,-1 0 0,0 0 15,1 0-15,20-21 0,-20 21 16,-1 0-16,21-21 0,-20 21 0,-1 0 16,-21 0-16,22-21 0</inkml:trace>
  <inkml:trace contextRef="#ctx0" brushRef="#br0" timeOffset="153972.9">9038 13293 0,'0'0'0,"0"-21"0,0-64 31,0 64-31,0 0 0,0-1 0,0 1 16,0 0-16,0 0 0,0 0 15,-21 21 1,0 0-16,0 21 0,21 0 0,-22 0 15,1 0-15,0 22 0,0-22 16,21 21-16,-21 1 0,0 20 0,-1-21 16,1 1-16,21 20 0,0 1 0,-21-22 15,21 0-15,0 22 0,0-22 16,0-21-16,0 22 0,21-1 0,0-21 16,1 0-16,-1 1 0,21-1 15,-21-21-15,22 0 0,-22 0 16,21 0-16,0 0 0,-20 0 0,20 0 15,0 0-15,-21-21 0,22-1 0,-22 1 16,0 0-16,21-21 0,-20 21 16,-1-1-16,0-20 0,0 0 0,0 21 15,-21-1-15,0-20 0,21 21 16,-21 0-16,0 42 31,0 0-31,-21 0 0,21 0 16,-21 22-16,21-22 0,0 21 0,-21-21 15,21 1-15,0 20 0,0-21 16,0 0-16,0 0 0,0 1 16,21-1-16,0-21 0,0 0 15,1 0-15,-1 0 0,0 0 0,21 0 16,-21 0-16,1 0 0,20-21 16,-21-1-16,21 1 0,-20 0 0,20 0 15,-21 0-15,0-22 0,0 22 16,1-21-16,-22 0 0,0-1 0,0 1 15,0 0-15,0 20 0,-22-20 0,1 21 16,0 0-16,0 0 0,-21 21 16,20 0-16,-20 0 0,21 0 0,-21 0 15,20 0-15,-20 21 0,21 0 16,0 0-16,0 21 0,21-20 16,0-1-16,0 21 0,0-21 0,0 22 15,0-22-15,0 0 0,21 21 0,0-21 16,0 1-16,0-1 0,22-21 15,-22 21-15,21-21 0,0 0 0,1 0 16,-1 0-16,0 0 0,-20 0 0,20 0 16,21 0-16,-20-21 0,-1 0 15,0-1-15,-20 1 0,20-21 0,0 21 16,-21 0-16,1-22 0,-1 22 16,0 0-16,0 0 0,-21 0 15,0-1-15,21 1 0,-21 42 16,0 1-1,0-1-15,0 21 0,0-21 16,0 0-16,0 22 0,-21-22 0,21 0 16,-21 0-16,21 22 0,0-22 15,0 0-15,0 0 0,21-21 47,-21-21-47,21 0 0,0 0 0,1-1 16,-1 1-16,-21 0 0,21-21 0,0 21 15,0-1-15,0-20 16,-21 21-16,22 0 0,-1 0 0,-21-1 16,21 22-16,0 22 31,-21-1-31,0 0 0,0 0 0,0 0 16,0 0-16,0 1 0,0 20 0,0-21 15,21 0-15,-21 0 0,21 1 16,1-1-16,-1-21 0,-21 21 0,21 0 15,21-21-15,-21 0 0,1 0 0,20 0 16,-21 0-16,21 0 0,1 0 16,-22 0-16,21 0 0,1-21 15,-1 0-15,0 0 0,-21-1 0,22 1 16,-22-21-16,0 21 0,0-22 16,0 1-16,1 21 0,-22-21 0,0 20 15,0-20-15,0 21 0,0 0 0,-22 0 16,1-1-16,0 22 0,0 0 15,-21 0-15,-1 0 0,22 0 0,-21 0 16,-1 22-16,1-22 0,0 21 0,21 0 16,-22 21-16,22-21 0,21 1 15,-21 20-15,21-21 0,0 21 0,0-20 16,0 20-16,0-21 0,0 0 0,0 0 16,21 1-16,0-1 15,0 0-15,1-21 0,-1 0 0,21 0 16,-21 0-16,22 0 0,-22 0 0,21-21 15,0 21-15,-20-21 0,20-1 16,-21-20-16,0 21 0,22-21 0,-22-1 16,0 1-16,0 0 0,0-1 15,-21-20-15,0 20 0,21 1 0,-21-21 16,22-1-16,-22 22 0,0-22 0,0 22 16,0 0-16,0-1 0,0 22 15,0 0-15,0 0 0,0 0 0,-22 42 16,1 0-16,0 0 15,21 21-15,0 1 16,-21-1-16,0 0 0,21 1 0,0 20 16,0-20-16,0-1 0,0 21 0,0-20 15,0-1-15,0 0 0,0 22 16,0-22-16,0-21 0,21 22 0,0-1 16,0-21-16,-21 0 0,21 1 0,1-22 15,-1 21-15,0-21 0,0 0 16,0 0-16,0-21 0,1 21 15,-1-22-15,0 1 0,0 0 0,0-21 16,0 21-16,1-22 0,-22 22 16,21 0-16,0-21 0,-21 20 0,0 1 15,21 0-15,-21 42 32,0 0-32,0 1 15,-21 20-15,21-21 0,0 0 0,0 0 16,0 1-16,0 20 0,0-21 15,0 0-15,0 0 0,0 1 0,21-1 16,0 0-16,0-21 16,1 21-16,-1-21 0,0 0 15,0 0-15,0 0 0,22-21 0,-22 0 16,0 0-16,21-1 0,-21-20 0,1 0 16,20-1-16,-21 1 0,0-21 15,22 20-15,-22-20 0,21 20 16,-21-20-16,0-1 0,1 1 0,-1 21 15,0-22-15,0 22 0,-21-1 16,21 1-16,-21 21 0,0 0 0,0 0 16,-21 42-1,0 0-15,0 21 0,0 1 16,-1-1-16,1 21 0,0-20 0,0 20 16,21-20-16,0 20 0,0 1 15,0-22-15,0 21 0,0-20 0,0 20 16,0-20-16,0-1 0,21 0 0,0-21 15,0 1-15,1 20 16,-1-42-16,21 21 0,-21-21 0,0 0 16,22 0-16,-22 0 0,0 0 0,21-21 15,-20 21-15,-1-21 0,21-22 16,-21 22-16,0 0 0,1-21 0,-1-1 16,0 22-16,0-21 0,-21 21 0,0 0 15,21-1-15,-21 1 0,0 0 16,0 42-1,0 0-15,-21 1 0,21-1 0,0 0 16,-21 0-16,21 21 0,-21-20 16,21-1-16,0 21 0,0-21 0,0 0 15,0 1-15,0-1 0,0 0 16,0 0-16,0 0 16,21-21-16,0 0 0,0 0 0,0 0 15,1 0-15,-1 0 0,21 0 16,-21 0-16,0-21 0,1 0 15,-1 0-15,0 0 0,0-1 0,0-20 16,0 21-16,1 0 0,-22 0 16,0 42 15,0 0-31,0 0 0,0 0 16,0 0-16,0 1 15,0-1-15,0 0 0,0 0 16,0 0-1,21-21-15,0 0 0,0 0 16,0 0-16,22 0 0,-22 0 16,0 0-16,0-21 0,21 21 0,-20-21 15,-1 0-15,0 0 0,0-22 16,-21 22-16,0-21 0,0-1 0,0 22 16,0-21-16,0 21 0,0-22 15,-21 22-15,0 0 0,0 21 0,-1 0 16,1 0-16,0 0 0,0 0 0,0 0 15,0 0-15,-1 21 0,1 0 16,0 22-16,21-22 0,0 0 16,-21 21-16,21-20 0,0-1 0,0 21 15,0-21-15,0 0 0,21 1 16,0-1-16,0 0 0,1-21 16,-1 0-16,0 0 0,0 0 0,0 0 15,0 0-15,1 0 0,-1-21 16,0 0-16,0-1 0,0 22 0,0-42 15,-21 21-15,22 0 0,-1 0 0,0-22 16,-21 22-16,21-21 16,0 21-16,0-1 0,-21 1 0,22 21 15,-1 0-15,-21 21 0,0 22 16,0-22 0,0 0-16,0 0 0,0 22 0,0-22 15,0 21-15,0-21 0,0 0 0,-21 1 16,21-1-16,0 0 0,0 0 15,0 0-15,21-21 32,-21-21-32,21 21 0,0-21 15,0 0-15,0 0 0,-21-1 0,43-20 16,-43 21-16,42-21 0,-21-1 16,0 1-16,1 21 0,-1-22 0,0 22 15,0 0-15,0 21 0,0 0 16,-21 21-1,0 0-15,0 1 0,0 20 16,0-21-16,0 21 0,-21-20 0,21 20 16,0-21-16,0 21 0,0-20 15,0-1-15,0 0 0,0 0 0,0 0 16,21-21 0,1 0-16,-1 0 15,0-21-15,0 0 0,0 0 16,-21 0-16,21-1 0,1-20 0,-1 21 15</inkml:trace>
  <inkml:trace contextRef="#ctx0" brushRef="#br0" timeOffset="154164.03">13695 13018 0,'-43'0'15,"22"0"-15,0 0 0,-21 0 0,21 0 16,-1 0-16,22 21 15,-21-21-15,0 0 0,21 21 16,-21-21 31</inkml:trace>
  <inkml:trace contextRef="#ctx0" brushRef="#br0" timeOffset="154351.92">12255 13250 0,'0'0'0,"-21"0"0,0 22 0,0-22 0,42 0 31,0 0-31,0 0 0,1 0 16,-1 0-16,0 0 0,21 0 0,-21 0 15,22 0-15,-22 0 0,0-22 16,21 22-16,-42-21 0,22 0 15</inkml:trace>
  <inkml:trace contextRef="#ctx0" brushRef="#br0" timeOffset="154492.98">12213 13102 0,'0'0'0,"-21"0"0,-21 0 0,20 0 16,1 0-16,0 0 0,0 0 15,0 0 1,21 21-16,-21 1 15,21-1-15,-22 0 16,1-21-16</inkml:trace>
  <inkml:trace contextRef="#ctx0" brushRef="#br0" timeOffset="155052.14">2688 14774 0,'0'0'0,"-169"-42"32,148 42-32,-1 21 0,1 0 15,0 22-15,0-22 0,21 42 0,-21-20 16,21 20-16,0 1 0,-21-1 15,21 1-15,0-1 0,-22 1 0,1-1 16,21-20-16,-21 20 16,0-21-16,21-20 0,0 20 0,-21-21 15,21 0-15,0 0 0,-21 1 16,-1-22-16,1 0 16,0 0-16</inkml:trace>
  <inkml:trace contextRef="#ctx0" brushRef="#br0" timeOffset="156184.37">1524 15325 0,'0'0'0,"-21"0"0,42 0 31,0 0-31,0 0 16,22 0-16,-1 0 0,0 0 0,1 0 15,-1 0-15,21 0 0,1-21 16,-1-1-16,1 1 0,21 0 0,-22-21 15,22-1-15,-1 22 0,1-21 16,0 21-16,-22-22 0,-20 1 0,20 0 16,-42 21-16,22-22 0,-22 1 15,-21 0-15,0-1 0,0 22 0,0 0 16,-21 0-16,-1 0 0,1 21 16,0 0-16,0 0 0,0 21 0,-22 0 15,22 21-15,0-21 16,21 43-16,-21-22 0,0 22 0,21-1 15,-21 1-15,21-1 0,0 1 16,0-1-16,0 1 0,0-1 0,0-20 16,0-1-16,0 0 0,0 1 15,0-1-15,0-21 0,0 0 0,0 0 16,0 1-16,21-22 0,0 0 16,0 0-16,0-22 15,0 1-15,-21 0 16,0 0-16,0 0 0,0 0 15,0-22-15,0 22 0,0 0 16,0 0-16,22 21 16,-1 0-1,-21 21-15,0 0 0,0 0 16,21 0-16,0 22 0,-21-22 0,21 0 16,0 0-16,-21 0 0,22 1 15,-1-1-15,0-21 0,0 21 0,21-21 16,-20 0-16,-1 0 0,21 0 15,-21 0-15,22-21 0,-1 21 0,-21-21 16,21-1-16,1 1 0,-22 0 16,21 0-16,1 0 0,-22-22 15,0 22-15,0-21 0,-21 21 0,0-22 16,0 22-16,0 0 0,0 0 16,0 0-16,0 0 0,-21 21 0,0 0 15,0 0-15,-1 21 0,1 0 16,0 0-16,0 0 0,21 0 0,0 22 15,-21-22-15,21 21 0,0-21 16,0 1-16,0-1 0,0 21 0,21-21 16,0 0-16,0 1 15,0-22-15,22 0 0,-22 0 0,0 0 16,21 0-16,-20 0 0,20-22 16,0 22-16,-21-21 0,22 0 15,-22 0-15,21 0 0,-21 0 0,1-22 16,-1 22-16,0 0 0,0-21 15,0 20-15,-21 1 0,21 0 0,-21 0 16,0 42 0,0 0-16,0 0 15,0 1-15,0 20 0,0-21 16,0 0-16,0 22 0,0-22 0,-21 0 16,21 0-16,-21 0 0,21 0 0,0 1 15,-21-22 16,21-22-15,0 1-16,0 0 0,0 0 16,0 0-16,0-22 0,21 22 15,0-21-15,0 0 0,1 20 0,-1-20 16,0 21-16,21-21 0,-21 42 0,1-22 16,-1 22-16,21 0 0,-21 0 15,0 0-15,22 22 0,-22-1 0,0 0 16,0 0-16,0 0 0,22 22 15,-43-22-15,21 0 0,0 21 0,-21-21 16,21 1-16,-21-1 0,0 21 0,0-21 16,0 0-16,0 1 15,0-1-15,21-21 16,1 0-16,-1 0 16,0 0-16,0 0 0,21 0 0</inkml:trace>
  <inkml:trace contextRef="#ctx0" brushRef="#br0" timeOffset="156656.17">5376 15198 0,'0'0'15,"0"-43"-15,-21 22 0,21 0 0,0 0 16,0 0-16,0 42 15,0 0-15,0 21 16,0 22-16,21-22 0,-21 22 16,21-1-16,1 1 0,-22-1 0,0 1 15,21 20-15,-21 1 0,0-21 16,0 20-16,0 22 0,0-21 0,0-1 16,-21 1-16,-1 0 0,22-22 0,-21 22 15,0 0-15,0-1 0,21 1 16,-21-22-16,0 1 0,-1-1 0,22-20 15,-21-1-15,0 0 0,21-20 16,-21-22-16,0 0 0,21-43 16,0 22-16,0-21 0,0-22 15,0 22-15,0-22 16</inkml:trace>
  <inkml:trace contextRef="#ctx0" brushRef="#br0" timeOffset="156951.93">5186 15325 0,'0'0'0,"0"-43"0,0 1 0,0 0 16,0-1-16,0 22 0,0 0 0,21 0 15,0 0-15,21 21 0,-20-21 16,20-1-16,0 22 0,22 0 0,-22 0 16,22 0-16,-22 0 0,21 22 0,-20-1 15,-22 0-15,0 21 16,-21-21-16,0 22 0,0-1 0,-21 0 15,0 1-15,-22-1 0,1 0 0,0-20 16,-1 20-16,1-21 0,21 0 16,-21 22-16,20-43 0,-20 21 0,21-21 15,42 0 1,0 0 0,0-21-16,1 21 0,-1-22 15,21 1-15,-21 21 0,22-21 0</inkml:trace>
  <inkml:trace contextRef="#ctx0" brushRef="#br0" timeOffset="157588.76">5884 15473 0,'0'0'0,"21"0"0,22 0 31,-22-21-31,0 21 0,0 0 16,-21-21-16,21-1 0,1 22 15,-1-21-15,-21 0 0,21 0 0,0 0 16,0 0-16,0-1 0,1 1 0,-22 0 15,0 0-15,0 0 0,0 0 16,-22 21 0,1 21-16,0 0 15,0 0-15,0 0 0,0 22 16,-1-22-16,1 21 0,0-21 0,21 22 16,0-22-16,0 21 0,-21-21 15,21 0-15,0 1 0,0-1 0,0 0 16,21-21-16,0 0 0,0 0 15,1 0-15,-1 0 0,0 0 16,0 0-16,0 0 0,22 0 0,-22 0 16,0-21-16,0 0 0,21 21 15,-20-22-15,-1 1 0,0 0 0,-21 0 16,21 0-16,0 0 0,-21-1 16,21 1-16,-21-21 0,22 21 0,-1 0 15,-21-22-15,21 22 0,0 0 16,-21-21-16,21 20 0,0 22 0,1-21 15,-1 21-15,0 0 0,0 0 16,0 0-16,0 0 0,1 0 0,20 21 16,-21 1-16,0 20 0,0-21 15,22 21-15,-22-20 0,0 20 0,-21-21 16,21 21-16,-21-20 0,0-1 0,0 0 16,0 21-16,0-21 15,0 1-15,-21-22 0,0 0 0,0 0 16,0 0-16,-1 0 0,1 0 15,21-22-15,0 1 16,0 0-16,0 0 0,0-21 16,0 20-16,0-20 0,0 0 15,0 21-15,21-22 0,1 22 0,-1-21 16,0 21-16,0-1 0,0 1 0,0 0 16,1 21-16,-1 0 0,21 0 15,-21 0-15,0 0 0,1 0 0,-1 0 16,0 0-16,0 21 0</inkml:trace>
  <inkml:trace contextRef="#ctx0" brushRef="#br0" timeOffset="158892.44">7133 15452 0,'0'0'0,"0"21"0,0 0 0,0 0 0,-21 0 16,21 1-16,21-22 31,0 0-31,22-22 16,-22 22-16,21-21 0,-21 0 0,22 0 15,-1-21-15,0 20 0,22-20 16,-22 0-16,0-1 0,1 1 0,-1-21 16,0 20-16,-20 1 0,20-22 0,-21 22 15,-21 0-15,21 21 0,-21-22 16,0 22-16,0 0 0,0 0 0,0 0 16,-21 21-16,0 0 0,0 0 15,0 0-15,-22 21 0,22 0 16,0 21-16,0 1 0,0-1 15,-1 0-15,-20 22 0,21-1 0,0 1 16,0-1-16,-1 22 0,1 0 16,0-22-16,0 22 0,0-1 0,21 1 15,-21 21-15,-1-21 0,1-1 16,0 22-16,0-21 0,0-1 0,0 22 16,-1-21-16,22 0 0,-21-1 0,21 22 15,-21-21-15,21-22 0,0 22 16,-21-22-16,21 1 0,0-1 0,0 1 15,0-22-15,0 1 0,0-22 16,21 0-16,0 0 0,0-21 0,1 0 16,-1 0-16,21 0 0,-21-21 15,22 0-15,-1-22 0,0 1 16,22 0-16,-22-1 0,22-20 0,-22-1 16,21-20-16,-20-1 0,-1 0 0,0 22 15,-20-43-15,-1 21 0,-21 1 16,0-1-16,0 0 0,-21-20 0,-22 20 15,1 21-15,21-20 0,-22 20 0,1 22 16,0 0-16,-1-1 0,1 1 16,21 21-16,-21-22 0,20 22 0,22 0 15,0 0-15,0 0 0,0 0 16,0-1-16,0 1 16,22 0-16,-1 0 0,0 0 15,21 0-15,-21 21 0,22-22 16,-22 1-16,21 0 0,1-21 0,-1 21 15,0-1-15,1 1 0,-22-21 16,21 21-16,-21 0 0,22-1 0,-22 1 16,0 0-16,-21 0 0,0 0 0,-21 21 31,21 21-15,-21 0-16,-1 0 0,1 0 15,21 1-15,-21 20 0,21 0 0,-21-21 16,21 22-16,0-1 0,0-21 15,0 22-15,0-22 0,0 0 16,0 0-16,0 0 0,21 0 0,0 1 16,0-22-16,1 0 0,-1 0 0,0 0 15,0 0-15,21 0 0,-20 0 16,-1-22-16,21 22 0,-21-21 0,0 0 16,1 0-16,-1-21 0,0 20 15,0-20-15,-21 21 0,21-21 0,-21-1 16,0 1-16,0 0 0,0 20 0,0-20 15,-21 21-15,0 0 16,-21 21-16,20 0 0,1 0 0,-21 0 16,21 0-16,0 0 0,-22 21 0,22 0 15,0 0-15,21 0 0,0 1 16,0-1-16,0 0 0,0 0 0,0 0 16,21 0-16,0 1 0,0-22 15,1 21-15,-1-21 0,21 0 0,0 0 16,-20 0-16,20 0 0,-21 0 0,21 0 15,-20 0-15,20 0 0,-21-21 16,0-1-16,0 22 0,1-21 0,-1 0 16,-21 0-16,0 0 0,21 0 15,-21-1-15,0 1 0,0 0 16,0 0-16,0 0 0,0 0 16,21 21-16,0 0 0,0 0 15,1 0-15,-1 0 0,21 21 16,-21 0-16,0 0 0,1 21 15,-1-20-15,-21 20 0,21-21 0,-21 21 16,21-20-16,-21 20 0,0-21 0,0 0 16,0 0-16,0 1 0,0-1 15,0 0-15,-21 0 0,0-21 16,0 0-16,-1 0 16,22-21-16,0 0 0,-21 0 15,21-1-15,0 1 0,0-21 0,0 21 16,0-22-16,21 1 15,1 21-15,-1-21 0,0-1 0,0 22 16,0-21-16,0 21 0,22-1 0,-22 1 16,21 0-16,1 0 0,-22 21 15</inkml:trace>
  <inkml:trace contextRef="#ctx0" brushRef="#br0" timeOffset="159436.26">9292 15028 0,'0'22'0,"0"-1"16,0 0-16,0 0 0,-21 0 15,21 0-15,-21 22 0,21-22 16,0 0-16,0 0 0,0 0 16,-21 1-16,21-1 0,0 0 0,0 0 15,0 0-15,0 0 0,0 1 16,0-44 15,0 1-31,0 0 0,0 0 16,21 0-16,-21 0 0,21-22 0,0 22 15,-21-21-15,21 21 0,0-22 0,1 1 16,-1 21-16,-21 0 0,21-22 16,0 43-16,0-21 0,0 21 0,1 0 15,-1 0-15,0 0 16,-21 21-16,0 0 0,0 1 16,0-1-16,0 21 0,0-21 0,0 0 15,0 22-15,0-22 0,0 0 16,0 0-16,0 22 0,0-22 15,0 0-15,0-42 47,0 0-47,0-1 0,0 1 0,21 0 16,0 0-16,0-21 0,22 20 16,-22-20-16,0 21 0,21 0 15,1 0-15,-22-1 0,21 1 0,1 21 16,-22 0-16,0 0 0,21 0 15,-21 0-15,1 21 0,-22 1 0,0-1 16,0 21-16,0-21 0,0 22 0,0-22 16,0 0-16,0 21 0,0-21 15,-22 1-15,1-1 0,0 0 0,21 0 16,-21 0-16,0-21 0</inkml:trace>
  <inkml:trace contextRef="#ctx0" brushRef="#br0" timeOffset="160088.42">11112 15155 0,'0'0'0,"0"-21"15,0-85 1,0 85-16,0 0 0,0 0 0,0 0 15,-21 21-15,0-21 16,0 21-16,0 0 0,0 0 0,-1 0 16,1 21-16,-21-21 0,21 21 0,0 21 15,-1-21-15,1 22 0,0-1 16,0 0-16,0 1 0,21-1 0,-21 0 16,21 1-16,0-1 0,0-21 15,0 22-15,21-22 0,0 0 16,0 0-16,21 0 0,-20 0 0,20-21 15,0 0-15,1 0 0,-1 0 16,21 0-16,-20 0 0,-1-21 0,0 0 16,1 21-16,-1-42 0,0 21 0,-20-1 15,20 1-15,-21-21 0,-21 0 16,0-1-16,0 1 0,0 0 0,0-1 16,0 22-16,-21-21 0,0-1 0,-22 22 15,22 0-15,0 21 0,-21 0 16,-1 0-16,22 0 0,-21 0 0,0 21 15,20 0-15,-20 1 0,21 20 16,0-21-16,0 21 0,-1 1 16,1-1-16,21 0 0,0 1 0,0-22 15,0 21-15,0-21 0,0 1 16,21-1-16,22 0 0,-22-21 0,21 0 16,1 0-16,-1 0 0,0 0 0,1 0 15,20 0-15,-21-21 0,1 0 16,20-1-16,-20 1 0</inkml:trace>
  <inkml:trace contextRef="#ctx0" brushRef="#br0" timeOffset="160385.51">11832 15113 0,'0'0'16,"21"-21"-16,0-21 0,1 20 0,-1 1 0,-21 0 15,21 21-15,-21 42 32,0-20-32,0 20 0,0 21 15,0 1-15,-21-1 0,21 1 16,-21-1-16,21 22 0,-22-21 0,22 20 15,-21 22-15,0-21 0,21 21 0,-21-22 16,0 22-16,0 0 0,-1 0 16,1-22-16,0 22 0,0 0 0,0-21 15,-22-1-15,22 22 0,0-42 0,0 20 16,0-20-16,0-1 0,-1-20 16,22-1-16,-21-21 0,21 0 0,0 1 15,0-44 1,0 1-16,21-21 0,1 21 15,-1-22-15,0-20 0,0 21 0,0-22 16,0-21-16,1 1 0,-1-1 16,0 0-16,0 1 0</inkml:trace>
  <inkml:trace contextRef="#ctx0" brushRef="#br0" timeOffset="160652.35">11811 15727 0,'0'-85'0,"0"170"0,0-254 0,21 63 0,-21 42 15,21-20-15,-21 20 0,21 1 0,1 20 16,-1-20-16,0 42 0,-21-22 15,21 22-15,21 0 0,-20 21 0,-1 0 16,21 0-16,-21 0 0,22 0 16,-1 0-16,0 21 0,1 0 15,-22 22-15,0-1 0,0 0 0,0-21 16,-21 22-16,0-1 0,0 0 16,-21-20-16,0 20 0,0-21 0,-22 0 15,1 0-15,21 1 0,-21-1 0,-1-21 16,1 0-16,21 21 0,0-21 15,-1 0-15,1 0 0,21-21 16,21 0 0,1-1-16,20 1 15,-21 21-15,0-21 0,0 0 0</inkml:trace>
  <inkml:trace contextRef="#ctx0" brushRef="#br0" timeOffset="161245.18">12488 15325 0,'21'0'0,"-42"0"0,64 0 15,-22 0-15,0 0 0,0 0 16,-21-21-16,21-1 0,0 1 0,1 0 16,-1 0-16,0 0 0,0 0 15,-21-1-15,0-20 0,0 21 0,0 0 16,0 0-16,-21 21 16,0 0-1,0 0-15,21 21 0,-22-21 0,1 42 16,0-21-16,0 0 0,21 1 0,0 20 15,-21-21-15,21 0 0,0 22 16,0-22-16,0 0 0,0 0 0,0 0 16,21 0-16,0-21 15,0 0-15,0 0 0,1 0 16,-1 0-16,0 0 0,0 0 0,0 0 16,0 0-16,1 0 0,-1-21 15,0 0-15,0 0 0,-21 0 16,21-22-16,-21 22 0,0-21 0,21 21 15,1-22-15,-22 22 16,21-21-16,0 21 0,0 0 0,0-1 16,0 1-16,1 0 0,-1 21 0,0 0 15,0 0-15,0 0 0,0 0 16,1 0-16,-1 0 0,-21 21 0,21 0 16,0 22-16,-21-22 0,21 0 15,-21 21-15,0-20 0,0 20 0,0-21 16,0 0-16,0 22 0,-21-22 0,0 0 15,0-21-15,0 21 0,-1 0 16,1-21-16,0 0 16,0 0-16,21-21 15,0 0 1,0 0-16,21 0 0,0-1 0,0-20 16,1 21-16,-1-21 0,0 20 0,0-20 15,0 21-15,0 0 0,1 0 16,-1-1-16,0 1 0,0 0 0,0 21 15,0 0-15,1-21 0,-1 21 16,0 0-16,0 0 0</inkml:trace>
  <inkml:trace contextRef="#ctx0" brushRef="#br0" timeOffset="161712.92">13695 14986 0,'0'0'0,"21"0"31,-21-21-16,0 0-15,-21 21 16,0 0 0,-1 0-16,1 0 0,0 0 0,0 21 15,0 0-15,0-21 0,-1 42 0,1-20 16,0-1-16,0 21 0,0-21 16,21 22-16,0-22 0,-21 21 0,21-21 15,0 0-15,0 1 0,0-1 0,0 0 16,0 0-16,21-21 15,0 0-15,0 0 16,0 0-16,0 0 0,1-21 16,-1 21-16,0-21 0,0 0 15,0-1-15,-21-20 0,21 21 0,1 0 16,-22-22-16,0 22 0,0-21 16,21 21-16,-21 0 0,0-1 0,21 1 15,-21 42 1,0 1-1,0-1-15,0 0 0,-21 0 0,21 0 16,-21 22-16,21-22 0,0 0 0,0 0 16,0 21-16,0-20 0,0-1 15,0 0-15,0 0 16,21-21 0,0 0-16,0 0 15,-21-21-15,21 0 0,0 0 0,1-1 16,-1 1-16,0-21 0</inkml:trace>
  <inkml:trace contextRef="#ctx0" brushRef="#br0" timeOffset="162752.56">14076 14647 0,'0'0'0,"63"-148"16,-63 127-16,0 0 0,0 0 0,0 42 16,0 0-16,0 0 15,-21 22-15,21-22 0,0 21 16,0 22-16,-21-22 0,0 0 0,21 1 15,-21 20-15,21-21 0,0 1 16,0 20-16,-22-20 0,22-1 0,0 0 16,-21 1-16,21-1 0,0 0 15,0 1-15,0-22 0,0 0 0,0 0 16,0 0-16,21-21 0,1 0 0,-1 0 16,0 0-16,0 0 15,0 0-15,0-21 0,1 0 0,20 0 16,-21 0-16,0-1 0,0-20 0,22 21 15,-22-21-15,0 20 0,0 1 16,0 0-16,1 0 0,-22 0 16,0 42-1,0 0 1,0 0-16,0 0 0,0 1 0,0-1 16,-22 21-16,22-21 0,0 0 0,0 1 15,0-1-15,0 0 0,0 0 16,0 0-16,22-21 15,-1 21-15,0-21 0,0 0 16,21 0-16,-20 0 0,-1 0 0,21 0 16,-21-21-16,0 0 0,1 0 0,-1 21 15,0-21-15,0 0 0,0-1 16,-21 1-16,0 0 0,21 0 16,-21 42 15,-21 0-16,21 0-15,0 1 16,0-1 0,0-42 31,0-1-47,0 1 15,0 0-15,0 0 16,0 0-16,0 0 0,0-1 15,0-20-15,0 21 0,0 0 0,0 0 16,0-1-16,21 1 0,1 0 16,-1 21-16,-21-21 0,21 21 0,0 0 15,0 0 1,-21 21-16,0 0 0,0 0 16,0 1-16,0-1 0,0 0 0,0 0 15,0 0-15,0 22 0,0-22 0,0 0 16,0 21-16,0-21 0,0 1 15,0-1-15,0 0 0,0 0 0,0 0 16,0 0-16,21-21 0,1-21 47,-22 0-47,21 0 0,0 0 16,-21 0-16,21-1 0,0-20 15,0 21-15,1-21 0,20-1 0,-21 22 16,21-21-16,-20-1 0,20 22 0,0 0 15,1 0-15,-1 21 0,-21 0 16,21 0-16,-20 0 0,-1 0 0,0 0 16,-21 21-16,0 21 0,0-20 15,0 20-15,0-21 0,-21 21 0,0 1 16,-1-22-16,1 21 0,21-21 16,-21 1-16,0-1 0,0 21 15,21-21-15,0 0 0,-21-21 16,21-21 15,0 0-31,21 0 0,-21 0 16</inkml:trace>
  <inkml:trace contextRef="#ctx0" brushRef="#br0" timeOffset="162924.56">15325 14817 0,'0'0'0,"0"-21"0,-127-1 31,105 22-15,1 0 0,21 22-16,0-1 15,-21-21 17</inkml:trace>
  <inkml:trace contextRef="#ctx0" brushRef="#br0" timeOffset="163104.46">13991 14880 0,'0'0'0,"-21"0"0,0 21 0,21 1 16,21-22-16,0 0 16,0 0-16,22 0 0,-1 0 0,0 0 15,22 0-15,-22 0 0,22 0 16,-22 0-16,21 0 0,-20 0 0,-1-22 15,0 22-15,1-21 0</inkml:trace>
  <inkml:trace contextRef="#ctx0" brushRef="#br0" timeOffset="164234.17">15071 13208 0,'-43'0'0,"86"0"0,-107-21 0,22 21 16,21 0-16,-22 0 0,1 0 0,21 0 15,0 0-15,-1 0 0,1 0 16,0 0-16,42 0 15,0 21 1,22-21-16,-22 0 0,21 21 16,22-21-16,-1 0 0,1 0 0,-1 0 15,22 0-15,-22 0 0,22 0 0,0 0 16,-22 0-16,22 0 0,0 0 16,-22 0-16,22 0 0,-1 0 0,-20 0 15,-1 0-15,1 0 0,-1 0 16,-20 0-16,-1 0 0,0-21 15,-20 21-15,-1 0 0,-21-21 16,0 0-16,0 0 16,-21 21-16,-22-22 0,22 22 15,0-21-15,-21 0 0,-1 21 0,22-21 16,-21 0-16,-1 21 0,22-21 16,0-1-16,-21 22 0,21-21 0,-1 0 15,1 21-15,42 0 31,1 0-31,-1 0 16,0 0-16,21 0 0,-21 21 16,22-21-16,-22 21 0,21-21 15,1 0-15,-22 0 0,21 0 0,0 0 16,-20 22-16,20-22 0,-21 0 0,0 0 16,0 21-16,1-21 0,-22 21 15,0 0-15,0 0 0,0 0 16,-22-21-16,1 22 0,-21-1 0,21 0 15,-22 21-15,1-21 0,0 1 16,-1-1-16,-20 0 0,21 0 0,-1 0 16,1 0-16,0 1 0,20-1 0,-20 0 15,21-21-15,0 21 16,0-21-16,21 21 16,-22-21-1,44-21 16,-1 21-31</inkml:trace>
  <inkml:trace contextRef="#ctx0" brushRef="#br0" timeOffset="167000.9">18224 12785 0,'0'-21'0,"0"-1"15,0 1 1,0 0-16,0 42 16,-21 0-1,21 22-15,-21-1 0,21 0 16,-21 22-16,21-22 0,0 22 0,-21-1 15,0 22-15,-1-22 0,22 1 16,-21-1-16,21 1 0,-21-1 0,21 1 16,-21-1-16,0 1 0,21-22 0,-21 22 15,-1-22-15,22 22 0,0-22 16,-21 0-16,0 1 0,21-22 0,-21 21 16,21-21-16,0 0 0,0 1 0,0-1 15,21-42 16,0-1-31,0-20 0,1 21 0,-22-21 16,21-1-16,0 1 0,0 0 16</inkml:trace>
  <inkml:trace contextRef="#ctx0" brushRef="#br0" timeOffset="167296.75">18182 13187 0,'0'0'0,"0"-42"0,0-1 15,-21 1-15,21 0 0,-21-22 0,21 43 16,0-21-16,0-1 0,0 22 0,0-21 15,21 21-15,0-1 0,0 1 16,0 0-16,22 21 0,-1 0 0,0 0 16,1 0-16,-1 0 0,0 21 0,1 0 15,-1 22-15,0-22 0,-20 21 16,-1 1-16,-21-1 0,0 0 16,0 1-16,0-22 0,-21 21 0,-22-21 15,1 22-15,0-22 0,-1 0 16,1 0-16,0 0 0,-1-21 0,1 21 15,0-21-15,20 0 0,-20 0 0,21 0 16,21-21 0,21 21-1,0-21-15,0 0 0,22 21 16,-22-21-16,21 0 0,1 21 16</inkml:trace>
  <inkml:trace contextRef="#ctx0" brushRef="#br0" timeOffset="167940.38">18669 13145 0,'0'0'0,"21"0"0,0 0 16,-21 21-16,21-21 16,1 0-16,-1 0 0,0 0 15,0-21-15,0-1 0,0 1 16,1 21-16,-1-21 0,0 0 16,0 0-16,21 0 0,-42-1 0,22 1 15,-1-21-15,-21 21 0,21 0 0,-21-22 16,0 22-16,0 0 0,-21 21 15,0 0-15,-1 0 16,1 21-16,0 0 16,21 0-16,-21 1 0,0 20 15,21-21-15,-21 21 0,21-20 0,0 20 16,0-21-16,0 21 0,0-20 16,0-1-16,21 0 0,0 0 0,0 0 15,0 0-15,0-21 0,1 22 0,-1-22 16,0 0-16,0 0 0,0 0 15,22 0-15,-22 0 0,0 0 0,0 0 16,0-22-16,0 1 0,1 0 0,-1 0 16,0 0-16,0 0 0,0-22 15,0 22-15,1-21 0,-1 21 0,0-22 16,0 1-16,0 21 0,0-22 0,1 22 16,20 0-16,-21 21 15,0 0-15,0 0 0,22 0 0,-22 0 16,0 0-16,0 21 0,0 22 0,1-22 15,-22 0-15,0 21 0,0-21 16,0 22-16,0-22 0,0 21 0,0-21 16,0 1-16,0-1 0,0 0 0,-22 0 15,1-21-15,0 0 16,0 0-16,21-21 16,0 0-1,0 0-15,0-1 16,0 1-16,0 0 0,0 0 0,21-21 15,-21 20-15,21 1 0,0-21 0,1 21 16,-1 0-16,-21-1 0,21 1 16,0 21-16,0 0 0,0 0 0,1 0 15,-1 0-15,0 0 16,-21 21-16,0 1 16,0-1-16,0 0 0,0 0 0,0 0 15</inkml:trace>
  <inkml:trace contextRef="#ctx0" brushRef="#br0" timeOffset="169816.25">19939 13145 0,'0'21'16,"0"-42"-16,21 42 0,0 0 0,0-21 0,1 0 16,-1 0-16,0 0 0,0 0 15,0 0-15,22 0 0,-22 0 0,0-21 16,21 0-16,-21 21 0,1-43 0,-1 22 16,0 0-16,0-21 0,0-1 15,0 1-15,1 0 0,-22-1 0,0 1 16,21-22-16,-21 22 0,21 0 0,-21-1 15,21 22-15,-21-21 0,0 21 16,0 0-16,0 42 16,-21-21-16,21 42 15,-21-21-15,0 22 16,-22-22-16,22 42 0,0-20 0,0-1 16,0 21-16,-1 1 0,1-1 0,0 1 15,0-1-15,0-20 0,0 20 0,-1 22 16,1-22-16,0 1 0,21-1 15,-21 22-15,0-21 0,0 20 0,-1-20 16,1-1-16,0 1 0,21 20 0,-21-20 16,0-1-16,-22 1 0,22-1 15,0 1-15,0-22 0,0 22 0,0-22 16,21 0-16,0 1 0,0-22 0,0 0 16,0 0-16,0 0 0,21-21 15,0 0-15,0-21 16,0 0-16,22-21 0,-22 21 0,21-22 15,0-20-15,1 20 0,-22-20 0,21 21 16,1-22-16,-1-21 0,-21 22 16,0-1-16,22-20 0,-43-1 0,0 0 15,0 1-15,0 20 0,0 1 0,0-1 16,0 1-16,-22 20 0,1 1 16,0 21-16,0 0 0,21 0 0,-21-1 15,0 22-15,21-21 0,21 21 31,0 0-15,0 0-16,0-21 0,22 21 0,-1-21 16,0 21-16,1-21 0,-1 0 0,0-1 15,1 1-15,20 0 0,-21 0 16,1-21-16,-1 20 0,0-20 0,1 21 16,-1-21-16,-21 20 0,0 1 15,1 0-15,-1 0 0,-21 0 0,-21 42 31,-1-21-31,1 21 16,0 0-16,0 0 0,0 1 0,0 20 16,-1-21-16,1 0 0,0 22 0,21-22 15,0 0-15,0 21 16,0-21-16,0 1 0,0-1 0,0 0 16,21 0-16,0 0 0,1-21 0,-1 21 15,0-21-15,0 22 0,0-22 16,0 0-16,1 0 0,20 0 0,-21 0 15,0-22-15,0 1 0,1 0 0,-1 0 16,21 0-16,-21-22 0,-21 22 16,21-21-16,-21 0 0,22-1 0,-22 1 15,0 0-15,0-1 0,0 22 0,-22 0 16,1 0-16,0 0 0,0-1 16,0 22-16,0 0 0,-22 0 0,22 22 15,-21-1-15,21 0 0,-1 0 16,1 0-16,0 0 0,21 22 15,0-22-15,0 0 0,0 0 0,0 22 16,0-22-16,0 0 0,21-21 0,0 21 16,1 0-16,-1 0 0,21-21 15,-21 0-15,0 0 0,22 0 0,-22 0 16,21 0-16,-21 0 0,1 0 0,-1 0 16,0 0-16,0-21 0,0 0 15,0 0-15,-21 0 0,22 0 0,-22-1 16,0-20-16,0 21 0,21-21 15,0 20-15,0 1 0,-21-21 0,21 21 16,0 0-16,1 21 0,20-22 16,-21 22-16,0 0 0,22 0 15,-22 22-15,0-1 0,0-21 0,21 42 16,-42-21-16,22 0 0,-1 1 0,0 20 16,-21-21-16,21 21 0,-21-20 15,0-1-15,0 21 0,0-21 0,0 0 16,0 1-16,0-1 0,-21 0 15,0-21-15,0 0 0,-1 0 16,1 0-16,0 0 0,0-21 16,21 0-16,0-1 0,0 1 15,0 0-15,0 0 0,0-21 16,0 20-16,0 1 0,21-21 16,0 21-16,22 0 0,-22-1 0,0 1 15,0 0-15,21 0 0,-20 21 16,20 0-16,-21-21 0,21 21 0,-20 0 15,20 0-15,-21 0 0,21 0 0,-20 0 16,20 0-16,-21-21 0,21 21 16,-20 0-16,20 0 0,-21 0 0,0 0 15,-21 21 17,0 0-32,0 0 0,-21 0 0,21 0 0,0 1 15,-21 20-15,0-21 0,21 0 16,0 0-16,-21 22 0,21-22 15,0 0-15,0 0 0,0 0 0,0 1 16,0-44 31,0 1-47,0-21 16,0 21-16,0 0 0,21-22 0,0 22 15,0-21-15,0-1 0,0 1 0,1 21 16,-1-21-16,0 20 0,0 1 15,21 0-15,-20 21 0,-1 0 0,0 0 16,0 0-16,21 21 0,-20-21 0,-22 21 16,21 1-16,-21 20 15,21-21-15,-21 0 0,0 22 0,0-22 16,0 0-16,0 21 0,0-21 0,0 1 16,0-1-16,0 0 0,0 0 15,0 0-15,-21-21 0,0 21 16,-1-21-1,1-21-15,21 0 16,-21 0-16,21 0 0,0-22 16,0 22-16,21 0 0,0-21 15,1 21-15,20-22 0,-21 22 0,21-21 16,1 21-16,-1-1 0,22 1 0,-22 0 16,0 0-16,1 21 0,-1 0 15,0 0-15,-21 0 0,22 21 16,-22 0-16,0 0 0,0 22 0,0-22 15,-21 21-15,0 1 0,0-22 0,0 21 16,0-21-16,0 22 0,0-22 16,0 0-16,-21 0 0,0 0 0,0 0 15,0-21-15,0 0 0,-1 0 16,1 0 0,21-21-16,0 0 15</inkml:trace>
  <inkml:trace contextRef="#ctx0" brushRef="#br0" timeOffset="170676.53">24786 12658 0,'0'-64'16,"-21"43"-16,0 21 0,21-21 15,-21 21-15,-1 0 0,1 0 0,-21 0 16,21 0-16,0 21 0,-1 0 15,1 0-15,-21 22 0,21-1 0,0 0 16,-1 1-16,1 20 0,0-20 0,0 20 16,21-21-16,-21 1 0,21 20 15,-21-20-15,21-22 0,0 21 0,0-21 16,0 22-16,21-22 0,21-21 16,-21 21-16,22-21 0,-1 0 15,0 0-15,1 0 0,20 0 0,-21 0 16,22-21-16,-1 0 0,-20-1 0,-1 1 15,0-21-15,1 21 0,-22-22 16,0 22-16,-21-21 0,0 0 0,0-1 16,-21 1-16,0 0 0,-22-1 0,1 22 15,0 0-15,-1 0 0,1 0 16,0 21-16,-22 0 0,22 0 0,0 0 16,-1 21-16,1 0 0,21 0 0,-22 0 15,22 0-15,21 1 0,0-1 16,0 0-16,0 0 0,0 0 15,21 0-15,1 1 0,20-1 0,0-21 16,1 0-16,-1 21 0,21-21 16,1 0-16,-1 0 0,22 0 0,-21-21 15,-1 0-15,1 21 0,-1-22 0,1 1 16,-22-21-16,0 21 0,1 0 16,-1-22-16,-21 1 0,0 21 0,0-22 15,1 22-15,-22 0 0,21-21 16,-21 21-16,0-1 0,0 44 15,0 20 1,-21-21-16,-1 21 0,1 22 16,0-22-16,0 22 0,21-1 15,-21 22-15,0-22 0,-1 1 0,1 21 16,0-22-16,0 22 0,0-22 16,0 22-16,-1 0 0,1-1 0,0 1 15,0-22-15,0 22 0,-22-21 0,22 20 16,0-20-16,0-1 0,0 1 0,0-1 15,-1 1-15,1-22 0,0 0 16,0-20-16,21 20 0,0-21 16,21-42-1,0 0-15,0 0 0,1-22 0,-1 1 16,-21 0-16,42-22 16,-42 22-16</inkml:trace>
  <inkml:trace contextRef="#ctx0" brushRef="#br0" timeOffset="170940.38">25188 13420 0,'0'0'0,"0"-85"0,21 0 0,-21 1 16,22-1-16,-1 22 0,-21-1 0,21 1 16,0-1-16,0 22 0,0-1 15,1 22-15,20-21 0,-21 42 0,0-21 16,22 21-16,-22 0 0,21 0 0,0 0 16,1 0-16,-22 21 15,21 21-15,-21-21 0,1 22 0,-22-1 0,0-21 16,0 22-16,0-1 0,-22-21 15,1 21-15,0-20 0,-21-1 16,-1 0-16,22 0 0,-21 0 0,21-21 16,-22 21-16,22-21 0,0 0 0,0 0 15,0 0-15,21-21 32,21 21-32,0-21 0,0 0 15</inkml:trace>
  <inkml:trace contextRef="#ctx0" brushRef="#br0" timeOffset="171545.1">25739 13018 0,'0'0'0,"21"0"16,63 0-1,-62 0-15,-1-22 0,0 22 0,0-21 16,0 0-16,0 21 16,1-21-16,-1 0 0,0 0 0,-21-1 15,0 1-15,0 0 0,0 0 16,0 0-16,0 0 0,0-1 15,-21 22-15,0 0 0,-1 0 16,1 22-16,0-1 0,0 0 16,0 21-16,0-21 0,-1 22 15,22-22-15,0 0 0,0 21 0,0-20 16,0-1-16,0 0 0,0 0 16,0 0-16,22 0 0,-1-21 15,0 0-15,0 0 0,0 0 0,0 0 16,1 0-16,20 0 0,-21 0 15,0 0-15,0-21 0,1 0 0,-1 0 16,0 0-16,0 0 0,-21-1 0,21 1 16,0-21-16,-21 21 0,22-22 15,-1 22-15,-21 0 0,21-21 0,0 21 16,-21-1-16,21 1 0,0 21 16,1 0-1,-22 21-15,0 1 0,21-1 16,-21 0-16,21 0 0,-21 0 0,21 0 15,-21 22-15,0-22 0,0 0 16,0 0-16,0 0 0,0 1 0,0-1 16,0 0-16,0 0 0,0-42 47,0 0-47,0 0 15,0-1-15,0 1 0,0 0 16,0 0-16,0-21 0,21 20 0,-21 1 15,21 0-15,-21 0 0,22 0 16,-1 0-16,0-1 16,0 22-16,0 0 0,0-21 15,1 21-15,-1 0 0,0 0 0,0 0 16,0 0-16,0 0 0</inkml:trace>
  <inkml:trace contextRef="#ctx0" brushRef="#br0" timeOffset="171968.82">26945 12700 0,'0'0'0,"0"-21"15,0 0 1,0 0-16,-21 21 0,0 0 16,0 0-16,-1 0 0,1 0 15,0 0-15,0 0 0,0 21 16,0-21-16,-1 21 0,1 21 0,0-21 16,21 1-16,-21 20 0,0-21 15,0 21-15,21-20 0,0 20 0,0-21 16,0 0-16,0 0 0,0 1 0,0-1 15,21-21 1,0 0-16,0 0 16,0 0-16,0-21 0,1-1 15,-1 1-15,0 0 16,0 0-16,-21 0 0,21-22 0,0 22 16,-21-21-16,22 21 0,-22 0 0,21-1 15,-21 1-15,21 21 16,-21 21-1,0 1-15,0-1 0,0 21 0,-21-21 16,21 0-16,-21 22 0,21-22 16,-22 0-16,22 21 0,0-20 0,0-1 15,0 0-15,0 0 0,22-21 32,-1 0-32,0 0 0,0 0 15,0-21-15,0 21 0,1-21 0,-1 0 16,0-1-16,0 1 0</inkml:trace>
  <inkml:trace contextRef="#ctx0" brushRef="#br0" timeOffset="172636.44">27241 12425 0,'0'0'0,"22"-42"0,-1-149 32,-21 170-32,0 42 15,0 21-15,0-20 16,-21 20-16,-1 0 0,22 1 0,-21-1 15,0 0-15,21 1 0,0 20 16,0-21-16,-21 1 0,21 20 0,0-20 16,0-1-16,0 0 0,0 1 0,0-22 15,0 21-15,0-21 0,0 0 16,0 1-16,21-22 0,-21 21 16,21-21-16,0 0 0,1 0 15,-1-21-15,0 21 16,-21-22-16,21 1 0,0 0 0,0 0 15,1 0-15,-22 0 0,21-1 0,0 1 16,0 0-16,0 0 0,-21 42 31,0 0-15,0 0-16,0 1 0,0-1 0,0 0 16,0 0-16,-21-21 0,21 21 15,0 0-15,0 1 0,0-1 16,21-21-1,0 0 1,1 0-16,-1 0 16,0-21-16,-21-1 0,21 1 15,0 21-15,-21-21 0,21 0 0,1 0 16,-22 0-16,21-1 0,-21 1 16,21 0-16,0 21 0,-21 21 46,0 0-46,0 1 0,-21-22 16,21 21-16,0 0 16,21-21 31,-21 21-47,0-42 46,0 0-46,0 0 16,0-1-16,0 1 0,0 0 16,0 0-16,0 0 0</inkml:trace>
  <inkml:trace contextRef="#ctx0" brushRef="#br0" timeOffset="172876.59">27707 12531 0,'0'0'0,"21"21"0,0-21 0,-21 21 0,0 0 16,22-21-16,-22 21 0,21-21 15,-21 22-15,0-1 16,-21-21 31,-1 0-32,1 0-15,0-21 16,0 21-16,0-22 16</inkml:trace>
  <inkml:trace contextRef="#ctx0" brushRef="#br0" timeOffset="173056.49">27030 12467 0,'0'0'0,"-21"0"0,-1 0 15,1 0-15,42 0 47,1 0-47,-22 21 0,21-21 0,0 0 16,0 0-16,-21 22 16</inkml:trace>
  <inkml:trace contextRef="#ctx0" brushRef="#br0" timeOffset="173709.43">17462 14245 0,'0'0'0,"0"-42"0,0 21 16,0 0-16,0-22 0,0 22 16,0 0-16,0 0 0,-21 0 15,0 21 1,0 0-16,0 21 0,0 0 0,21 21 15,-43-21-15,43 43 0,-21-22 0,0 22 16,0-1-16,0 1 0,-1-1 16,1 1-16,21-1 0,-21-20 0,0 20 15,21-21-15,0 1 0,-21-1 16,21 0-16,-21-20 0,21 20 0,0-21 16,0 0-16,0 0 15,-22-21 1</inkml:trace>
  <inkml:trace contextRef="#ctx0" brushRef="#br0" timeOffset="174841.26">16849 14669 0,'0'0'0,"0"-22"0,-22 1 31,44 21-15,-1 0-16,0-21 0,0 21 15,21-21-15,1 21 0,-1-21 0,22 0 16,-1-1-16,1 1 0,-1 0 16,1 0-16,20 0 0,-20-22 0,-22 22 15,22-21-15,-22 21 0,0-22 0,-21 22 16,22-21-16,-22 21 0,-21 0 16,0-1-16,0 1 0,0 0 0,-21 21 31,0 0-31,-1 42 15,1-20-15,0 20 0,21 0 16,-21 1-16,0-1 0,0 21 0,-1-20 16,22 20-16,-21 1 0,0-22 15,21 0-15,-21 22 0,21-22 0,-21 1 16,0-1-16,21-21 0,0 21 0,0-20 16,0-1-16,0 0 0,0 0 15,21-21 1,-21-21-1,21 0-15,0 0 0,0-1 16,0 1-16,1 0 0,-1 0 0,-21-21 16,21 20-16,0 1 0,0 0 0,-21 0 15,21 0-15,-21 0 16,22 21-16,-1 0 16,-21 21-16,21 0 0,-21 0 15,0 0-15,0 0 0,0 1 16,0-1-16,0 21 0,0-21 0,0 0 15,21 1-15,-21-1 0,21-21 16,0 21-16,1-21 16,-1 0-16,0 0 0,0 0 0,0 0 15,0 0-15,1 0 0,20 0 0,-21-21 16,21 0-16,-20-1 0,20 22 16,0-21-16,-21-21 0,1 21 0,20 0 15,-21-1-15,-21-20 0,0 21 16,0 0-16,0-22 0,0 22 15,0 0-15,-21 21 16,0 0-16,0 0 0,-1 21 0,1 0 16,21 1-16,-21-1 0,21 0 15,-21 21-15,21-21 0,0 1 0,0-1 16,0 21-16,0-21 0,0 0 0,0 1 16,21-22-16,0 21 0,0 0 15,1-21-15,-1 0 0,21 0 0,-21 0 16,22 0-16,-1 0 0,0 0 0,1-21 15,-1 21-15,0-21 0,-21-1 16,22 1-16,-1 21 0,-21-21 16,0-21-16,1 21 0,-22-1 0,0 1 15,0 0-15,0 0 0,0 0 0,0 0 16,0-1-16,0 44 16,0-1-1,0 0-15,0 0 0,0 0 16,-22 0-16,1 22 0,21-22 15,-21 0-15,21 0 0,0 0 0,-21-21 16,21 22-16,-21-1 0,21-42 47,0-1-31,0 1-16,21 0 15,0-21-15,0 21 0,0-1 0,1-20 16,-1 21-16,0 0 0,21-22 0,-21 22 15,1 0-15,20 0 0,-21 21 16,0 0-16,22 0 0,-22 0 0,0 21 16,0 0-16,0 0 0,0 22 0,1-22 15,-22 0-15,0 21 0,0-20 16,0-1-16,0 0 0,0 21 0,0-21 16,0 1-16,0-1 0,0 0 15,0 0-15,-22-21 0</inkml:trace>
  <inkml:trace contextRef="#ctx0" brushRef="#br0" timeOffset="175401.13">21188 14605 0,'0'0'0,"0"-21"0,0 0 15,42-43-15,-21 22 16,0 0-16,1 20 0,-1-20 15,0 0-15,0-1 0,0 22 0,-21-21 16,21 0-16,-21 20 0,0 1 0,22 0 16,-22 0-16,0 0 0,-22 42 31,1 0-31,0 21 0,21 1 16,-21-1-16,21 22 0,-21-1 15,21 1-15,0-1 0,0-21 0,0 22 16,0-1-16,0 1 0,0-22 0,0 1 15,0-1-15,0 0 0,0 1 16,-21-1-16,21-21 0,0 0 0,-22 22 16,22-22-16,-21 0 0,21 0 0,-21-21 15,0 21-15,-21 0 0,20-21 16,1 0-16,-21 0 0,0 0 0,20 0 16,-20 0-16,0-21 0,-1 0 15,1 21-15,0-21 0,21 0 16,-1 0-16,-20 21 0,21-22 0,21 1 15,0 0-15,0 0 16,21 21-16,0-21 16,0 0-16,22 21 0,-1-22 0,0 22 15,1-21-15,-1 21 0</inkml:trace>
  <inkml:trace contextRef="#ctx0" brushRef="#br0" timeOffset="176476.63">22352 14732 0,'0'0'0,"21"-21"0,0 0 15,-21 0-15,21-1 0,-21 1 0,0 0 16,0-21-16,0 21 0,0-22 16,0 22-16,0 0 0,0 0 0,0 0 15,-21-1-15,0 22 0,0 0 16,-21 0-16,20 22 0,1-1 15,-21 21-15,21-21 0,-22 22 0,22-1 16,-21 0-16,21 1 0,-22-1 16,22-21-16,0 21 0,0 1 0,0-1 15,0-21-15,-1 0 0,22 1 16,0 20-16,0-21 0,0 0 16,22-21-16,-1 0 0,0 0 15,0 0-15,0 0 0,0 0 0,22 0 16,-22-21-16,21 0 0,-21 21 0,22-21 15,-22 0-15,21-22 0,-21 22 16,22 0-16,-22-21 0,0 20 0,0 1 16,0-21-16,-21 21 0,22 0 15,-22-1-15,-22 22 16,1 22 0,0-1-16,21 0 0,-21 0 15,21 0-15,0 0 0,0 1 16,0-1-16,0 0 0,0 0 0,0 0 15,0 0-15,21 1 16,0-1-16,0-21 0,1 0 0,-1 0 16,21 0-16,-21 0 0,22 0 0,-22 0 15,21 0-15,0-21 0,1 21 16,-1-22-16,0 1 0,1 0 0,-1 0 16,-21 0-16,22 0 0,-22-22 0,0 22 15,0-21-15,0 21 0,0-1 16,-21 1-16,0 42 31,0 1-31,0-1 16,0 0-16,-21 21 0,21-21 0,0 1 15,0-1-15,-21 0 0,21 0 0,-21 0 16,21 0-16,0 1 0,0-1 16,21-42 15,0-1-16,-21 1-15,0 0 16,21 21-16,1-21 0,-22-21 0,21 20 16,-21 1-16,21 0 0,0 0 15,-21-21-15,21 20 0,0 1 0,-21 0 16,22 21-16,-1 0 16,-21 21-16,0 0 15,0 1-15,0 20 0,0-21 16,0 0-16,0 0 0,0 1 0,0 20 15,0-21-15,0 0 0,0 0 16,0 1-16,0-1 0,0 0 16,21-21-16,0 0 0,0 0 15,0 0-15,1 0 0,-1 0 16,0 0-16,0-21 16,0 0-16,0 21 0,1-22 0,-1 1 0,0 0 15,-21-21-15,21 21 0,0-1 16,22-20-16,-22 21 0,0-21 15,0 20-15,-21 1 0,21 0 0,0 0 16,-21 42 0,0 0-16,0 0 0,0 22 15,0-22-15,0 21 0,0-21 0,-21 1 16,21-1-16,0 21 0,0-21 0,0 0 16,0 1-16,0-1 15,21-21-15,1 0 16,-1 0-16,0 0 0,21 0 0,1 0 15,-22 0-15</inkml:trace>
  <inkml:trace contextRef="#ctx0" brushRef="#br0" timeOffset="177508.2">24596 14605 0,'21'-63'31,"0"63"-31,-21-22 0,21 1 0,0 0 16,-21 0-16,21 0 0,-21 0 0,0-1 16,0 1-16,0 0 0,0 0 0,0 0 15,-21 21 1,0 0-16,0 0 0,0 42 0,0-21 16,-1 22-16,1-1 0,21 0 15,0 22-15,0-22 0,-21 0 16,21 22-16,0-22 0,0 1 0,0-22 15,0 21-15,0-21 0,0 22 0,0-22 16,21-21-16,0 21 0,1-21 16,20 21-16,0-21 0,1 0 0,-1 0 15,0 0-15,1-21 0,-1 0 0,0 0 16,1-1-16,-1 1 0,0 0 16,-21-21-16,22 21 0,-22-22 0,0 1 15,0 0-15,0-22 0,-21 22 0,0-22 16,22 22-16,-22-22 0,21 22 15,-21 0-15,0 21 0,0-22 16,0 64 0,0 1-16,-21 20 15,-1 0-15,1 22 0,21-22 0,-21 0 16,0 22-16,21-22 0,0 22 0,-21-22 16,0 0-16,21-20 0,-22 20 15,22 0-15,0-21 0,0 1 0,0-1 16,0 0-16,0 0 15,22-21 1,-1 0-16,-21-21 0,21 21 0,0-21 16,0 0-16,0-1 0,1 1 15,-1 0-15,0 0 0,0-21 0,0 20 16,0 1-16,1 0 0,-22 0 16,21 0-16,0 0 0,0 21 0,0 0 15,0 21 1,-21 0-16,0 0 0,0 0 0,0 0 15,0 1-15,0-1 0,0 21 0,0-21 16,0 0-16,0 1 16,0-1-16,22 0 0,-1-21 15,0 21-15,0-21 0,0 0 0,0 0 16,1 0-16,-1 0 0,21 0 16,-21 0-16,0-21 0,1 0 15,20 0-15,-21 21 0,0-22 0,0 1 16,-21-21-16,0 21 0,22 0 0,-22-1 15,0-20-15,0 21 0,0 0 16,0 0-16,0-1 0,-22 22 16,1 0-16,0 0 0,0 0 0,21 22 15,-21-1-15,0 21 0,-1-21 16,22 0-16,-21 22 0,21-22 0,0 0 16,0 21-16,0-20 0,0-1 0,0 0 15,0 0-15,21 0 16,1-21-16,-1 0 0,21 0 15,-21 0-15,0 0 0,22 0 16,-1 0-16,-21 0 0,22-21 16,-22 21-16,21-21 0</inkml:trace>
  <inkml:trace contextRef="#ctx0" brushRef="#br0" timeOffset="178716.51">26289 14690 0,'0'-21'15,"0"42"-15,0-64 0,0 22 0,0 0 0,0 42 31,-21 0-15,0 1-16,21-1 0,-22 21 0,22-21 16,-21 0-16,0 1 0,21-1 15,0 21-15,0-21 0,0 0 16,0 1-16,0-1 0,0 0 16,21-21-16,0 0 15,1 0-15,-1 0 0,0 0 0,0 0 16,0 0-16,0-21 0,1 21 0,-1-21 15,0-1-15,0 1 0,0 0 16,0-21-16,1 21 0,-1-22 0,-21 1 16,21-22-16,-21 22 0,0-21 0,21 20 15,-21-20-15,21-1 0,-21 22 16,0 0-16,0 20 0,0-20 0,0 21 16,0 42-1,-21 0-15,0 22 16,0-1-16,0 0 0,21 1 0,-22 20 15,22-21-15,0 1 0,0 20 0,-21-20 16,21-1-16,0 0 0,0-21 16,0 22-16,0-22 0,0 0 0,0 0 15,0 0-15,0 1 0,0-1 0,21-21 32,-21-21-17,0-1-15,22 22 0,-1-21 0,-21 0 16,21 0-16,0 0 0,0 0 15,-21-1-15,21 22 0,1-21 0,-1 21 16,0 0 0,-21 21-1,0 1 1,-21-22 0,21 21-16,-21-21 0,21 21 0,-22-21 15,1 21-15,21 0 16,-21 0-16,21 1 0,0-1 15,0 0-15,0 0 32,21-21-32,0 0 0,1 0 15,-1 0-15,0 0 0,0-21 0,21 21 16,-20-21-16,20 21 16,-21-21-16,0-1 0,0 1 0,22 21 15,-22-21-15,0 0 0,0 21 0,0-21 16,1 21-16,-22-21 0,21 21 15,-21 21 1,0 0 0,0 0-16,-21 0 15,21 0-15,0 1 16,21-1 0,0-21-16,0 0 15,21 21-15,-20-21 0,-1 0 16,21 21-16,-21-21 0,22 0 0,-22 0 15,0 0-15,21 21 0,-21-21 16,1 0-16,-1 0 0,0 0 0,0 0 16,0 0-16,-21-21 0,21 0 0,-21 0 15,22 21-15,-22-21 0,0-1 16,0-20-16,0 21 0,0 0 0,21-22 16,-21 22-16,0 0 0,0 0 0,0-21 15,0 20-15,-21 22 0,-1-21 16,1 21-16,0 0 0,0 0 0,0 0 15,0 21-15,-1-21 0,1 22 0,0-1 16,0 21-16,0-21 0,21 0 16,0 22-16,-21-22 0,21 21 15,0-21-15,0 22 0,0-22 0,0 0 16,0 21-16,0-20 0,0 20 16,0-21-16,0 21 0,0-20 0,0 20 15,0-21-15,0 21 0,0 1 0,0-22 16,0 21-16,0 1 0,0-22 15,-22 21-15,1 0 0,0-20 0,-21 20 16,21-21-16,-1 0 0,-20 0 0,21 1 16,0-1-16,0-21 0,-1 0 15,-20 21-15,21-21 0,0 0 0,0 0 16,-1 0-16,1 0 0,0-21 0,0 0 16,21-1-16,-21 1 15,21-21-15,0 21 0,0-22 16,0 22-16,0-21 0,0 0 0</inkml:trace>
  <inkml:trace contextRef="#ctx0" brushRef="#br0" timeOffset="178876.42">26903 14584 0,'0'0'16,"21"-42"-16,-21 20 0,0-20 0,0 21 16,0 0-16,0 0 15,-21 21-15,0 0 0,-1 0 16,1 0-1,0 0-15,0 0 0,0 21 16,0 0-16,-1-21 0,1 21 16</inkml:trace>
  <inkml:trace contextRef="#ctx0" brushRef="#br0" timeOffset="182061.32">19960 16002 0,'0'0'0,"0"-42"0,0 21 15,0-22-15,0 1 0,0 0 0,0 20 16,0-20-16,0 21 0,0-21 0,0 20 15,-21 1-15,0 21 0,0-21 16,-1 21-16,1 0 0,0 0 0,-21 0 16,21 21-16,-22 0 0,22 1 0,-21 20 15,21 0-15,-1 1 0,1 20 16,0 1-16,21-1 0,0 1 16,0-1-16,0 1 0,0 20 0,0-20 0,0-22 15,0 22-15,21-22 16,0 0-16,22 1 0,-22-1 0,21-21 15,-21 0-15,22 0 0,-1 1 16,0-22-16,1 0 0,20 0 0,-20 0 16,-1 0-16,0-22 0,1 1 0,-1 21 15,0-42-15,1 21 0,-22 0 16,0-1-16,0-20 0,-21 21 0,0-21 16,0 20-16,0 1 0,0-21 0,0 21 15,0 0-15,-21 42 31,0 0-31,21 0 0,-21 21 0,-1-20 16,22 20-16,0-21 16,-21 21-16,21-20 0,-21 20 0,21-21 15,0 0-15,0 0 0,0 1 16,0-1-16,21-21 0,0 0 0,1 0 16,20 0-16,-21 0 0,21 0 0,1 0 15,-1-21-15,0-1 0,1 1 16,-22 0-16,21 0 0,-21 0 0,1 0 15,-1-22-15,-21 22 0,0 0 0,0-21 16,0-1-16,-21 22 0,-1-21 16,1 21-16,0-22 0,-21 22 0,21 21 15,-22-21-15,22 21 0,-21 0 0,21 0 16,-22 0-16,22 21 16,-21 0-16,21 22 0,-1-22 0,1 0 15,0 21-15,21-21 0,0 22 0,0-22 16,0 21-16,0-21 0,0 1 15,21-1-15,0 0 0,1 0 0,-1-21 16,21 0-16,0 21 0,1-21 16,-1 0-16,0 0 0,1 0 0,-1-21 15,0 21-15,1-21 0,-1 21 0,0-21 16,1 0-16,-22-1 0,0 1 16,21 0-16,-42 0 0,22 0 0,-1 21 15,-21-21-15,0-1 0,0 44 31,0-1-31,0 0 0,0 0 16,0 0-16,0 22 0,0-22 0,0 0 16,0 0-16,0 0 0,0 22 15,0-22-15,0 0 0,21-21 32,0 0-32,0 0 15,0-21-15,-21 0 0,22-1 0,-1 22 16,0-21-16,0 0 0,0 0 15,0 0-15,-21 0 0,22-1 16,-1 1-16,0 0 0,0 0 0,0 21 16,0 0-16,1 0 15,-1 0-15,-21 21 0,0 0 16,21 0-16,-21 1 0,21-1 16,-21 0-16,21 0 0,-21 0 15,21 0-15,1 1 0,-1-1 0,0 0 16,0 0-16,0-21 0,22 0 15,-1 0-15,0 0 0,1 0 0,-1 0 16,0 0-16,1 0 0,-1-21 0,0 21 16,1-21-16,-22 0 0,21-1 15,-21 1-15,0 0 0,-21 0 16,0-21-16,0 20 0,0 1 0,0-21 16,0 21-16,0-22 0,-21 22 15,0 0-15,0 0 0,0 0 0,0 0 16,-1 21-16,1 0 0,0 0 0,0 0 15,0 21-15,0 0 0,-1 0 16,1 21-16,0-20 0,0-1 0,0 21 16,21-21-16,0 22 0,-21-22 0,21 21 15,0-21-15,0 22 0,0-22 16,0 0-16,21 0 0,-21 0 0,21-21 16,0 21-16,0-21 15,22 0-15,-22 0 0,0 0 0,21 0 16,-21-21-16,22 0 0,-22 0 0,0 0 15,21 0-15,-20-1 0,-1-20 16,-21 21-16,21-21 0,0-1 0,-21 1 16,21 0-16,-21-1 0,0 1 0,0-22 15,0 22-15,0-21 0,0 20 16,0-20-16,21 20 0,-21 1 0,0 21 16,0-21-16,0 20 0,0 44 15,0-1 1,0 21-16,0-21 0,0 22 0,0 20 15,0-21-15,0 1 0,0 20 16,0-20-16,0-1 0,-21 0 16,21 1-16,0-1 0,0 0 0,0 1 15,0-1-15,0-21 0,0 21 0,0-20 16,0-1-16,0 0 0,21 0 16,1-21-16,-1 0 0,0 0 0,0 0 15,0 0-15,22 0 0,-22 0 16,21 0-16,-21 0 0,22-21 0,-22 0 15,21 0-15,-21-1 0,0 1 0,22 0 16,-22 0-16,-21-21 0,21 20 16,0 1-16,-21 0 0,0 0 0,0 0 15,0 42 17,0 0-32,0 0 0,0 0 0,0 1 15,0-1-15,0 0 0,0 21 0,0-21 16,0 1-16,0-1 0,0 0 15,0 0-15,0 0 0,0 0 0,0 1 16,21-22-16,1 0 16,-1 0-16,0 0 0,0 0 15,0-22-15,0 1 0,1 0 0,-1 0 16,0 0-16,21 0 0,-21-22 16,1 22-16,-1-21 0,21-1 0,-21 1 15,0 0-15,1-1 0,-1-20 16,0 21-16,0-22 0,0 22 15,0-22-15,1 22 0,-22 0 0,0-1 16,21 22-16,-21 0 0,21 0 0,-21 42 16,0 0-1,0 0-15,-21 0 0,21 22 0,-21-1 16,-1 0-16,1 1 0,21-1 0,-21 0 16,0 22-16,0-22 0,21 1 15,-21-1-15,21 0 0,-22 1 0,22-22 16,0 21-16,0 0 0,0-20 15,0 20-15,0-21 0,0 0 0,0 0 16,22 1-16,-1-22 0,0 0 16,0 21-16,0-21 0,0 0 15,22 0-15,-22 0 0,21-21 0,-21-1 16,1 22-16,20-21 0,-21 0 0,21-21 16,-20 21-16,-1-1 0,0-20 15,0 21-15,0 0 0,0-22 0,1 22 16,-22 0-16,0 0 0,21 0 0,-21 42 31,0 0-31,0 0 16,-21 0-16,21 1 0,0-1 0,0 0 15,-22 0-15,22 0 0,0 0 16,0 1-16,0-1 16,0 0-16,22-21 15,-1 0 1,0 0-16,21 0 0,-21 0 15,22 0-15,-1-21 0,-21 0 0,22-1 16,-1 1-16,0 0 16,1 21-16,-22-21 0,21 0 0,-21 0 15,0-1-15,1 22 0,-22 22 32,-22-1-32,22 0 0,-21-21 15,21 21-15,-21 0 16,21 0-16,0 1 0,0-1 15,0 0-15,21-21 16,0 0 0,1 0-16,-1 0 0,0 0 15,0 0-15,21 0 0,-20 0 0,-1-21 16,21 0-16,-21-1 0,0 22 16,1-42-16,-1 21 0,-21 0 0,0 0 15,21-22-15,-21 22 0,0-21 0,0 21 16,0-22-16,0 22 0,-21-21 15,0 21-15,-1-1 0,1 22 16,0 0-16,0 0 0,0 0 0,0 0 16,21 22-16,-22-1 0,1 0 15,0 0-15,0 21 0,21-20 0,0 20 16,0 0-16,0-21 0,0 22 16,0-1-16,0-21 0,0 22 0,0-22 15,21 0-15,0 21 0,0-21 0,1-21 16,20 22-16,0-1 0,1-21 15,-1 0-15,0 0 0,1 0 0,-1 0 16,0 0-16,1-21 0,-22-1 0,21 1 16,0 0-16,-20-21 0,20 21 15,-21-22-15,21 22 0,-20-21 16,-1-1-16,0 22 0,0 0 0,-21-21 16,0 21-16,0 42 31,0 0-31,-21 0 0,0 0 0,21 0 15,-21 1-15,-1-1 0,22 0 16,0 0-16,-21 0 0,21 0 0,-21 1 16,21-1-16,0 0 0,0 0 15,21-21 1,0-21 0,1 0-1,-1 0-15,0-1 0,0 1 0,0 0 16,0 0-16,1-21 0,-1 20 15,0 1-15,0-21 0,0 21 0,0 0 16,1-1-16,-1 22 0,0 0 0,-21 22 16,0-1-1,0 0-15,0 0 0,-21 0 16,21 0-16,0 22 0,0-22 0,0 0 16,0 0-16,0 22 0,0-22 15,0 0-15,0 0 0,21-21 16,0 0-16,0 0 0,0 0 0,22 0 15,-22 0-15,0 0 0,21 0 16,-20-21-16,-1 0 0,0 0 16,21-1-16,-21 1 0,1 0 0,-1-21 15,0 21-15,0-1 0,-21-20 16,0 0-16,0 21 0,0-22 0,0 1 16,0 0-16,0 20 0,0-20 0</inkml:trace>
  <inkml:trace contextRef="#ctx0" brushRef="#br0" timeOffset="182276.19">24638 15875 0,'0'0'0,"-42"21"0,20-21 0,22 21 0,-21-21 16,21 22-16,-21-22 0,21 21 31</inkml:trace>
  <inkml:trace contextRef="#ctx0" brushRef="#br0" timeOffset="182505.22">23516 16214 0,'0'0'15,"-21"0"-15,21 21 0,21-21 32,0 0-32,0 0 0,1 0 15,-1 0-15,21 0 0,-21 0 0,22-21 16,-1 21-16,-21 0 0,21 0 15,1-21-15,-22 21 0,0 0 16,21-22-16,-42 1 0,0 0 16</inkml:trace>
  <inkml:trace contextRef="#ctx0" brushRef="#br0" timeOffset="182704.43">23072 16044 0,'0'0'0,"-22"0"0,-62 0 32,105 0 15,0 0-47,0 0 15,0 0-15,22 0 0,-22 0 16</inkml:trace>
  <inkml:trace contextRef="#ctx0" brushRef="#br0" timeOffset="182976.55">25908 16489 0,'0'0'0,"-21"0"78,0 0-78,-1 0 15,1 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6T07:07:29.3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 275 0,'22'0'0,"-1"0"16,0 0-16,0 0 16,-21-21-16,0 0 15,21 21 1,-21-21-16,0 0 0,0-1 15,0 1-15,0 0 0,0 0 16,-21 21-16,0-21 0,0 0 16,0-1-16,-1 1 0,1 21 0,0-21 15,-21 21-15,21 0 0,-22 0 16,22 0-16,-21 0 0,-1 0 0,1 0 16,0 21-16,-1 0 0,1 1 15,0-1-15,21 21 0,-22 0 16,1 1-16,21-1 0,-22 22 0,22-22 15,-21 21-15,21 1 0,-22-1 16,22 1-16,-21-1 0,21 22 16,0-21-16,-22-1 0,22 22 15,0-22-15,0 1 0,21-1 16,0 1-16,0-1 0,0-20 0,0-1 16,21 21-16,0-20 0,0-1 15,0 0-15,22-20 0,-22 20 0,21 0 16,1-21-16,-22 1 0,21-1 15,0-21-15,1 0 0,-1 0 16,22 0-16,-22 0 0,0 0 0,22-21 16,-22-22-16,0 22 15,22 0-15,-22-21 0,1-1 0,-1 1 16,-21 21-16,21-22 0,-20 1 16,-1 0-16,0-1 0,0 1 15,0 0-15,0-1 0,-21 22 0,0-21 16,0 21-16,0 0 0,0-1 15,0 1-15,-21 21 16,0 21 0,0 1-16,0 20 15,0-21-15,21 21 0,-22-20 0,22 20 16,-21 0-16,21-21 16,0 22-16,0-22 0,0 21 0,0-21 15,0 22-15,0-22 0,21 0 16,1 21-16,-1-20 0,0-22 0,0 21 15,0 0-15,22-21 0,-22 0 16,21 0-16,-21 0 0,22 0 16,-22-21-16,0 0 0,21-1 0,-21 22 15,1-21-15,-1-21 0,0 21 16,0 0-16,0-22 0,0 1 0,1 21 16,-22-22-16,0 1 0,21 0 15,-21-1-15,0 1 0,0 0 0,0-1 16,0 22-16,-21-21 15,-1 21-15,1 0 0,0-1 16,0 22-16,0 0 0,-22 0 0,22 0 16,0 0-16,-21 0 0,-1 22 15,22-1-15,-21 0 0,21 0 0,0 21 16,-22 1-16,22-1 0,21 0 16,0-20-16,-21 20 0,21 0 15,0 1-15,0-1 0,0-21 0,21 0 16,0 22-16,0-22 0,1 0 15,20 0-15,-21-21 0,21 21 0,-20-21 16,20 0-16,0 0 0,1 0 16,-1 0-16,0-21 0,1 21 15,-1-21-15,21 0 0,-20 0 16,-1-1-16,0 1 0,1-21 0,-22 21 16,21 0-16,-21-1 0,1-20 15,-1 21-15,0 0 0,0 0 0,-21-1 16,0 1-16,0 0 0,0 42 47,0 0-47,-21 1 0,21-1 15,-21 0-15,21 0 0,0 21 0,0-20 16,0-1-16,-21 42 16,21-42-16,0 1 15,0-1-15,0 0 0,0 0 16,0-42 15,21 0-31,-21 0 16,0-1-16,21 1 0,0 0 15,-21 0-15,0-21 0,21 20 0,0 1 16,-21-21-16,22 21 0,-1 0 16,0-1-16,-21 1 0,21 0 0,0 0 15,0 21-15,1 0 16,-1 0-16,0 21 15,0 0-15,0 0 16,-21 22-16,0-22 0,0 0 16,21 0-16,-21 0 0,22 1 15,-1-1-15,-21 0 0,21 0 0,0 0 16,0 0-16,0 1 0,1-1 16,-1-21-16,0 21 0,0 0 0,0-21 15,0 0-15,1 0 0,20 0 16,-21 0-16,21 0 0,-20 0 0,20-21 15,-21 0-15,21 0 0,-20 21 16,20-22-16,-21-20 0,21 21 16,-20 0-16,-1-22 0,0 22 0,0-21 15,0 21-15,-21-22 0,0 1 16,0 0-16,0-1 0,0 22 16,0-21-16,-21 21 0,0-22 0,0 22 15,0 0-15,-1 0 0,-20 21 16,21 0-16,-21 0 0,20 0 0,-20 0 15,21 21-15,-21 0 0,20 0 16,1 1-16,0 20 0,-21-21 16,21 21-16,-1 1 0,22-1 0,-21 0 15,21-20-15,-21 20 0,21 0 16,0-21-16,0 22 0,0-22 0,0 0 16,0 0-16,0 0 0,21 1 15,0-22-15,-21 21 0,22-21 16,-1 0-16,0 0 0,0 0 0,21 0 15,-20 0-15,-1-21 0,0-1 16,21 1-16,-21 0 0,1 0 0,-1 0 16,0-22-16,0 1 0,0 0 15,0-1-15,1-20 0,-1-1 16,0 1-16,0-1 0,-21 22 0,0-21 16,0-1-16,21 22 0,-21-1 15,0 1-15,0 0 0,0-1 0,0 22 16,0-21-16,0 21 0,0 0 15,-21 21 1,0 0-16,21 21 16,-21 0-16,21 21 0,-21 1 15,21-22-15,0 42 0,0-20 16,0-1-16,-22 21 0,22 1 0,0-22 16,-21 22-16,21-1 0,0-20 15,0 20-15,0-21 0,0 1 0,0-1 16,0 0-16,0-20 0,0 20 15,21-21-15,1 0 0,-1 0 0,0 1 16,0-22-16,0 0 0,22 21 16,-22-21-16,0 0 0,0 0 15,21 0-15,-20-21 0,-1-1 0,0 22 16,0-21-16,0 0 0,0 0 16,1-21-16,-1 20 0,0 1 0,0-21 15,0 21-15,-21-22 0,21 22 16,-21 0-16,22 0 0,-22 0 0,0 0 15,0 42 17,0 0-32,0 0 0,0 0 15,0 0-15,0 22 0,0-22 0,0 0 16,-22 0-16,22 22 0,0-22 16,0 0-16,0 0 0,0 0 0,0 0 15,0 1 1,22-22-16,-1 0 0,0 0 15,0 0-15,0 0 16,0 0-16,1-22 0,-1 1 16,0 0-16,0 0 0,0 0 15,0 0-15,-21-1 0,22 1 0,-1-21 16,0 0-16,-21-1 0</inkml:trace>
  <inkml:trace contextRef="#ctx0" brushRef="#br0" timeOffset="331.99">4212 572 0,'0'0'0,"-21"21"0,0 0 0,0 0 0,21 0 16,0 0-16,-22 1 0,22-1 16,0 0-16,0 0 0,0 0 0,22-21 31,-1 0-31,0 0 0,0 0 0,0-21 15,0 21-15,1-21 0,-1 0 16,0 0-16,0-1 0,-21 1 16,0 0-16,0 0 0,0 0 0,0 0 15,0-1-15,-21 22 16,0 0-16,0 0 0,-1 0 16,1 0-16,0 0 0,0 0 0,0 0 15,0 22-15,-1-1 0,22 0 16,0 0-16,0 0 0,0 0 0,-21-21 15,21 22-15,0-1 0,0 0 16,21 0-16</inkml:trace>
  <inkml:trace contextRef="#ctx0" brushRef="#br0" timeOffset="2828.19">4487 1439 0,'21'-21'31,"1"21"-31,-22-21 0,21 0 16,0 0-16,0 0 0,0-22 15,0 22-15,1-21 0,20-1 0,-21 1 16,0-21-16,0 20 0,1-20 16,-1-1-16,0 1 0,0 20 15,0-20-15,-21-1 0,0 1 16,0 21-16,21-1 0,-21 1 0,0 0 16,0 20-16,0 1 0,0 0 15,0 0-15,-21 21 16,0 0-16,0 0 0,0 21 0,21 0 15,-21 22-15,-1-22 0,1 21 16,0 0-16,0 22 0,0-22 0,21 22 16,-21-1-16,21 1 0,-22-1 15,22 1-15,0-22 0,0 22 0,0-1 16,0-21-16,0 1 0,0-1 16,0 0-16,22-20 0,-22 20 15,21-21-15,0 0 0,0 0 0,0-21 16,0 22-16,1-22 0,-1 0 15,0 0-15,0 0 0,21 0 0,-20 0 16,-1-22-16,21 22 0,-21-21 16,0 0-16,1 0 0,20 0 0,-21-22 15,0 22-15,0-21 0,1 0 16,-1 20-16,-21-20 0,21 21 0,0-21 16,-21 20-16,0 1 0,0 0 15,21 0-15,-21 42 31,0 0-31,0 0 16,0 1-16,-21-1 0,21 0 16,0 21-16,0-21 0,0 1 0,0 20 15,0-21-15,0 0 0,0 0 16,0 1-16,0-1 0,0 0 0,0 0 16,21-21-16,0 0 0,1 0 15,-1 0-15,0 0 0,0 0 16,0 0-16,0 0 0,1-21 0,20 0 15,-21 0-15,0-1 0,0 1 16,1 0-16,-1-21 0,0 21 0,0-22 16,0 22-16,0-21 15,1 21-15,-22-1 0,0 1 0,0 0 16,0 0-16,0 42 31,0 0-15,0 0-16,-22 1 0,22-1 0,-21 0 15,21 21-15,0-21 0,0 1 16,0 20-16,0-21 0,0 0 0,0 0 16,0 1-16,0-1 0,0 0 0,21 0 15,1-21-15,-1 21 0,0-21 16,0 0-16,0 0 0,0 0 0,1 0 16,20 0-16,-21 0 0,0-21 15,22 21-15,-22-21 0,21 0 16,-21 0-16,0-1 0,1-20 15,-1 21-15,-21-21 0,0-1 0,21 22 16,-21-21-16,0-1 0,0 1 16,0 0-16,0-1 0,-21 22 0,21 0 15,-21 0-15,-1 0 0,-20 0 16,21 21-16,0 0 0,-22 0 0,1 0 16,21 21-16,-21 0 0,20 0 15,-20 0-15,21 0 0,0 22 0,0-1 16,21-21-16,-22 22 0,22-1 15,0-21-15,0 21 0,0 1 16,0-22-16,22 0 0,20 0 0,-21 0 16,0 1-16,22-22 0,-22 0 15,21 21-15,0-21 0,1 0 0,-22 0 16,21 0-16,1-21 0,-1 21 16,0-22-16,-21 1 0,22 0 0,-1 0 15,-21 0-15,0-22 0,1 22 16,-1-21-16,0 21 0,0-22 0,-21 22 15,21 0-15,-21 0 0,0 0 16,0 0-16,0 42 31,-21-21-31,21 21 0,-21 0 16,21 21-16,0-20 0,0-1 16,0 0-16,0 21 0,-21-21 0,21 1 15,0-1-15,0 0 0,0 0 16,0 0-16,0 0 0,0 1 15,0-1-15,21-21 0,0 0 16,0 0-16,0 0 16,1-21-16,-22-1 0,21 22 15,0-21-15,0 0 0,0-21 16,0 21-16,1-1 0,-1 1 0,0-21 16,0 21-16,0 0 0,0-1 15,-21 1-15,22 0 0,-1 21 16,0 0-16,-21 21 31,0 0-31,0 1 16,0-1-16,0 0 0,0 0 0,21 0 15,-21 0-15,0 1 0,21-22 0,-21 21 16,21 0-16,-21 0 0,22-21 16,-1 21-16,0-21 0,0 0 0,21 21 15,-20-21-15,20 0 0,-21 0 16,21 0-16,-20 0 0,20 0 0,-21-21 15,21 21-15,-20-21 16,20 0-16,-21 0 0,0 0 0,0-1 16,1-20-16,-1 21 0,0-21 0,0-1 15,-21 1-15,0 0 0,0-1 16,0 1-16,0 21 0,0-22 0,0 22 16,0 0-16,-21 0 0,21 0 15,-21 21-15,0 0 0,-1 0 0,1 0 16,0 0-16,0 21 0,0 0 15,0 0-15,-1 22 0,22-1 0,-21 0 16,0 1-16,21-22 0,-21 21 16,21 0-16,0 1 0,0-1 0,0-21 15,0 0-15,0 22 16,0-22-16,21 0 0,0 0 16,0-21-16,1 0 0,-1 0 15,0 0-15,0 0 0,0-21 16,0 21-16,1-21 0,-1 0 15,0-22-15,0 22 0,-21 0 16,21-21-16,0-1 0,-21 1 0,0 21 16,22-21-16,-22 20 0,0-20 15,21 21-15,-21 0 0,0 0 16,0 42 0,0 0-1,0 0-15,-21 21 16,21-20-16,0 20 0,-22-21 0,22 21 15,0-20-15,0 20 0,0-21 16,0 0-16,0 0 0,0 1 0,0-1 16,22 0-16,-1 0 0,0 0 15,0-21-15,0 0 0,0 0 0,1 0 16,20 0-16,-21 0 0,21 0 0,-20 0 16,20-21-16,0 0 0,-21 0 15,22 0-15,-22-1 0,21-20 0,-21 0 16,1-1-16,20 1 0,-21-21 15,0-1-15,0 1 0,-21-1 16,22 1-16,-22-1 0,21 1 16,-21-1-16,0 1 0,0 20 0,0-20 15,0 20-15,0 1 0,0 21 16,0 0-16,0 0 0,-21 42 16,-1 0-16,1 0 15,21 21-15,-21 1 0,0 20 0,21 1 16,-21-22-16,0 22 0,21-1 15,0 22-15,-22-22 0,22 1 0,-21-1 16,21 1-16,0-22 0,0 22 0,0-22 16,0 0-16,21 1 15,1-22-15,-1 0 0,0 0 0,21 0 16,-21 0-16,22 1 0,-1-22 16,0 0-16,1 0 0,-1 0 0,0 0 15,1 0-15,-1-22 0,0 1 0,1 0 16,-22 0-16,21-21 0,-21 20 15,22-20-15,-22 0 0,0-1 0,0 1 16,0-21-16</inkml:trace>
  <inkml:trace contextRef="#ctx0" brushRef="#br0" timeOffset="3084.04">6646 423 0,'0'0'0,"-21"0"16,21 22-16,-21-22 16,0 0-16,0 21 31,-1-21-31,1 0 15,0 0-15,0 0 16,0 0-16,0 21 0,-1-21 16</inkml:trace>
  <inkml:trace contextRef="#ctx0" brushRef="#br0" timeOffset="3296.95">5080 826 0,'0'0'0,"-42"21"15,20-21-15,1 21 0,0-21 16,0 0-16,42 0 31,0 0-31,0 0 0,22 0 16,-22-21-16,21 0 0,1 21 16,20-22-16,-21 1 0,22 21 0,-22-21 15,22 0-15,-22 0 0,22 0 16,-1-1-16,-21 22 0</inkml:trace>
  <inkml:trace contextRef="#ctx0" brushRef="#br0" timeOffset="4008.26">9673 614 0,'21'0'16,"0"0"-1,-21-21-15,22 0 0,-1 21 16,0-22-16,0 1 0,0 0 16,0 0-16,1 0 0,-1 0 0,21-1 15,-21 1-15,-21-21 0,21 21 0,-21 0 16,0-1-16,0 1 0,0 0 15,-21 0-15,0 0 0,-21 21 0,-1 0 16,-20 0-16,21 21 0,-22-21 16,22 21-16,-22 0 0,22 0 0,0 22 15,-1-22-15,1 0 16,0 21-16,20-20 0,1-1 0,21 21 16,0-21-16,0 0 0,0 1 15,0-1-15,21 0 0,22 21 0,-22-21 16,21 1-16,1-1 0,-1 21 15,0-21-15,1 22 0,-1-22 0,0 21 16,1-21-16,-1 22 0,0-22 16,1 21-16,-22-21 0,0 22 0,-21-22 15,0 0-15,0 0 0,-21 21 0,0-20 16,-22-1-16,1 0 0,0-21 16,-22 21-16,22 0 0,-22-21 0,1 0 15,20 0-15,-20 0 16,21 0-16,-1 0 0,1 0 0,21-21 15,-22 0-15,22 21 0,0-21 16,0 0-16,21-1 0,0 1 0,0 0 16,0 0-16,0-21 0,0 20 0,21 22 15,0-21-15,0 0 0,1 0 16,-1 0-16,21 0 0,-21-1 0,22 1 16</inkml:trace>
  <inkml:trace contextRef="#ctx0" brushRef="#br0" timeOffset="4299.29">10477 127 0,'0'0'0,"0"-21"0,22 0 16,-22 42-1,0 21-15,0-21 16,-22 22-16,1-1 0,21 22 0,-21-22 15,21 21-15,-21 1 0,0-22 16,21 22-16,-21-1 0,-1 1 0,22-1 16,0-20-16,-21 20 0,21-21 15,0 1-15,0-1 0,0 0 16,0-20-16,0-1 0,0 0 0,21 0 16,-21 0-16,22-21 0,-1 0 15,0 0-15,0 0 0,0-21 16,0 21-16,1-21 0,-22 0 0</inkml:trace>
  <inkml:trace contextRef="#ctx0" brushRef="#br0" timeOffset="4480.2">10202 762 0,'0'0'0,"-21"0"0,0-21 31,42 21-15,0 0-1,22-21-15,-22 21 0,0 0 16,21-21-16,1 21 0,-22 0 0,21 0 16,0-22-16,1 22 0,-1 0 15,0 0-15</inkml:trace>
  <inkml:trace contextRef="#ctx0" brushRef="#br0" timeOffset="7063.75">11176 910 0,'0'0'0,"21"21"16,0-21-16,0 0 0,1 0 15,-1-21 1,-21 0-16,0 0 0,0 0 0,21 0 16,-21-1-16,0 1 0,0 0 15,0 0-15,0-21 0,0 20 0,0 1 16,0-21-16,0 21 0,-21 0 0,0-1 15,-1 22-15,-20-21 16,21 21-16,0 0 0,0 0 16,-22 21-16,22 1 0,-21-1 0,-1 21 15,22-21-15,-21 22 0,0-1 0,20 0 16,1 1-16,-21-1 16,42 21-16,-21-20 0,21-1 0,0 0 15,0-20-15,0 20 0,0-21 0,21 0 16,0 0-16,0-21 0,0 0 15,22 0-15,-1 0 0,-21 0 0,22 0 16,-1-21-16,0 21 0,1-21 16,-1 0-16,-21 0 0,21-22 0,-20 22 15,-1-21-15,0 0 0,0-1 16,0 1-16,-21 21 0,0-22 0,0 1 16,0 21-16,0 0 0,0 0 15,0-1-15,0 1 0,-21 42 31,0 1-31,21-1 0,0 0 16,-21 0-16,0 21 0,21 1 0,0-22 16,0 21-16,0 1 0,0-1 15,0-21-15,0 21 0,0-20 0,21 20 16,-21-21-16,21 0 0,0 0 16,0 1-16,0-22 0,22 0 0,-22 21 15,0-21-15,21 0 0,-20 0 0,-1-21 16,21-1-16,0 1 0,-20 0 15,20 0-15,0-21 0,-21-1 0,22-20 16,-1 20-16,0-20 16,-20 21-16,20-22 0,-21 1 0,0-1 15,0 1-15,1-1 0,-1 22 16,-21-22-16,21 22 0,-21 0 0,0-1 16,0 1-16,0 21 0,0 0 15,0-1-15,-21 22 0,0 0 16,-1 22-16,1 20 0,21-21 0,-21 21 15,0 22-15,0-22 0,0 22 16,-1-22-16,1 22 0,0-22 0,21 21 16,0 1-16,0-22 0,0 22 15,0-22-15,0 22 0,0-22 16,21 0-16,0-21 0,1 22 16,-1-22-16,21 0 0,-21 0 0,22 0 15,-22-21-15,21 0 0,0 0 0,1 0 16,-1 0-16,-21 0 0,22 0 15,-1-21-15,0 0 0,-21 0 0,22-21 16,-22 20-16,0-20 0,0 0 16,0-1-16,1 1 0,-22 21 0,0-21 15,0-1-15,0 22 0,0 0 16,0 0-16,0 0 0,0-1 16,-22 22-16,1 0 0,0 0 0,0 0 0,-21 22 15,20-1-15,1 21 0,0-21 16,0 22-16,0-22 0,0 21 15,21 0-15,0 1 0,0-1 16,0-21-16,0 22 0,0-22 0,0 21 16,0-21-16,21 0 0,0 1 15,0-1-15,0-21 0,22 0 0,-22 21 16,21-21-16,0 0 0,1 0 0,-1 0 16,0-21-16,22 0 0,-22 21 15,1-22-15,20-20 0,-21 21 0,-20-21 16,20 20-16,0-20 15,-21 0-15,1-1 0,-1 22 0,0-21 0,-21 21 16,0 0-16,0-1 0,0 1 16,0 42 15,-21 1-31,21-1 0,0 21 16,-21-21-16,21 22 0,-22-1 0,22-21 15,0 21-15,-21-20 0,21 20 16,0-21-16,0 21 0,0-20 0,0-1 15,0 0-15,0 0 0,21-42 47,1 0-31,-1 0-16,-21-1 0,21-20 0,0 21 16,0-21-16,0-1 0,1 1 0,-22 0 15,21-1-15,0 22 0,0-21 16,0 21-16,0-1 0,1 22 0,-22-21 15,21 21-15,0 0 16,0 21-16,-21 1 0,0-1 16,0 0-16,0 21 0,0-21 15,21 22-15,-21-22 0,0 21 0,0-21 16,0 22-16,0-22 0,0 0 0,0 0 16,0 0-16,0 1 15,0-1-15,21-21 31,1 0-31,-1-21 0,0-1 16,-21 1-16,21 0 0,0 0 0,0-21 16,1-1-16,-1 22 0,0-21 15,0-1-15,0 1 0,0 0 0,-21 21 16,22-22-16,-1 22 0,0 0 16,-21 0-16,21 21 0,0 0 15,-21 21 1,0 0-16,0 0 0,0 0 0,0 22 15,0-22-15,0 21 0,0-21 16,0 22-16,0-22 0,0 21 16,0-21-16,0 1 0,0 20 0,21-21 15,-21 0-15,0 0 0,22 1 16,-1-22-16,0 21 0,0-21 16,21 0-16,-20 0 0,-1 0 0,21 0 15,0 0-15,1 0 0,-1 0 16,0-21-16,1 21 0,-1-22 0,0-20 15,-20 21-15,20-21 0,-21 20 16,0-20-16,0 0 0,-21-1 16,0 1-16,0 21 0,0-21 0,0 20 15,0 1-15,0 0 0,-21 21 16,0 0-16,0 0 0,0 0 16,0 0-16,-1 21 0,1 0 15,0 1-15,0-1 0,21 21 0,0-21 16,0 22-16,0-1 0,0-21 15,0 21-15,0-20 0,0 20 0,0-21 16,21 0-16,0 0 0,0 1 0,1-1 16,-1 0-16,0-21 0,21 21 15,1-21-15,-22 0 0,21 0 0,0 0 16,1 0-16,-22 0 0,21-21 16,1 0-16,-22 0 0,21-1 0,-21 1 15,0-21-15,22 21 0,-22-22 16,0 1-16,0 21 0,0-21 15,-21 20-15,0 1 0,0 0 0,0 42 47,0 0-47,-21 1 0,21-1 16,-21 21-16,21-21 0,-21 0 0,21 1 16,0-1-16,0 0 0,0 0 15,0 0-15,0 0 0,0 1 0,0-1 16,21-21 15,0-21-31,0-1 16,1 1-16,-1 0 15,0 0-15,-21 0 0,21 0 0,0-1 16,0-20-16,1 21 0,-1 21 0,-21-21 16,21 0-16,0 21 15,-21 21-15,0 0 16,0 0-16,0 0 0,0 0 15,0 1-15,0-1 0,0 21 0,0-21 16,0 0-16,0 1 0,0-1 0,21-21 16,-21 21-16,21 0 15,1-21-15,-1 21 0,0-21 0,0 0 16,0 0-16,0 0 16,1 0-16,20 0 0,-21-21 0,0 21 15,22-21-15,-22 0 0,21 0 0,-21-22 16,0 1-16,22 0 0,-22-1 15,0-20-15,21-1 0,-20 1 0,-1-22 16,21 22-16,-21-1 0,0-21 16,-21 22-16,22-1 0,-22 1 0,0 21 15,0-1-15,0 1 0,0 21 16,-22 42 0,1 0-16,0 21 0,0 1 15,0-1-15,21 22 0,-21-22 16,21 21-16,0 1 0,0-1 0,0 1 15,0-1-15,0 1 0,0-1 16,0 1-16,0-22 0,0 1 0,0-1 16,0-21-16,0 21 0,21-20 15,0-1-15,0 0 0,0 0 16,0-21-16,1 0 0,-1 0 0,0 0 0,0 0 16,0 0-16,0-21 0,1 0 15,-1 0-15,21-1 0,-21-20 0,0 21 16,1-21-16,-1-1 0,-21 1 15,0 0-15,0 20 0</inkml:trace>
  <inkml:trace contextRef="#ctx0" brushRef="#br0" timeOffset="7257.64">15452 593 0,'0'0'0,"-22"0"0,1 0 31,42 0-31,1 0 0,-1 21 15,21-21-15,0 0 0,1 0 16,-1 0-16,0 0 0,1 0 0,-1 0 16,0 0-16,1 0 0,-1 0 15,0-21-15,-20 21 0,20 0 16,-42-21-16,0-1 0</inkml:trace>
  <inkml:trace contextRef="#ctx0" brushRef="#br0" timeOffset="7539.66">11599 593 0,'0'0'0,"-42"0"15,0 21-15,20-21 0,44 0 16,-1 0-16,21 0 16,0 0-16,1 0 0,20 0 15,-20-21-15,20 0 0,1 21 0,20-22 16,-20 22-16,-1-21 0,1 21 16,-1-21-16,1 21 0,-1-21 0,-20 21 15,-1-21-15,0 0 0,1 21 16</inkml:trace>
  <inkml:trace contextRef="#ctx0" brushRef="#br0" timeOffset="8116.2">17399 0 0,'-21'0'31,"0"0"-31,-1 0 16,-20 0-16,21 0 0,-21 0 16,-1 0-16,1 0 0,0 0 15,-22 85-15,1 21 0,-1-1 0,1 22 16,-1-21-16,1 21 0,-1 0 16,-21-21-16,1 21 0,20-21 0,-20 0 15,20 0-15,1-22 0,-1 22 0,1-21 16,-1-1-16,22-20 0,-1-1 15,22-20-15,-21-1 0,21 0 0,0-20 16,21-1-16,42-42 31,-21-22-31,0 22 0,22-21 16</inkml:trace>
  <inkml:trace contextRef="#ctx0" brushRef="#br0" timeOffset="11400.12">18140 381 0,'21'-127'16,"-42"254"-16,42-296 16,-21 148-16,0-1 0,-21 44 31,0-1-31,-1 0 15,1 21-15,0 22 0,-21-22 0,21 22 16,-22-1-16,1 1 0,21-1 16,-22 22-16,1-22 0,0 1 0,-1 20 15,-20-20-15,21-22 0,-1 22 0,-20-22 16,20 0-16,22 1 0,-21-22 16,21 0-16,0 0 0,21-42 31,0 0-31,0 0 0,21 0 15,0-22-15,0 1 0,21 0 16,-20-1-16,-1 1 0,21-22 16,-21 22-16,22 0 0,-22-1 15,0 1-15,0 21 0,0 0 0,0 21 16,-21 21-16,0 0 16,0 0-16,0 22 0,0-1 15,0 0-15,0 22 0,0-22 0,0 0 16,0 1-16,0-1 0,0-21 15,0 22-15,22-1 0,-1-21 0,0 0 16,0 0-16,-21 1 16,42-22-16,-20 0 0,-1 21 0,0-21 15,21 0-15,-21 0 0,22 0 16,-1-21-16,22-1 0,-22 1 0,21 0 16,-20-21-16,20 21 0,-20-22 0,20-20 15,-21 20-15,1-20 0,-22-1 16,21 1-16,-21-1 0,1 1 0,-22-1 15,0 1-15,0-22 0,0 22 16,0-1-16,-22-20 0,-20 20 0,0 22 16,21-22-16,-43 22 0,22 0 15,-1 20-15,-20 1 0,21 21 0,-22 0 16,1 21-16,20 1 16,1-1-16,-22 21 0,22 22 0,0-22 15,-1 21-15,22 1 0,0-1 16,0 1-16,0 21 0,21-22 0,0 1 15,0-1-15,0 1 0,0-1 16,21 1-16,0-22 0,0 0 0,22 1 16,-1-22-16,0 21 0,22-21 15,-1 0-15,1-21 0,-1 0 0,1 0 16,20 0-16,-20 0 0,-1-21 0,1 21 16,-1-42-16,1 21 0,-1 0 15,-20-22-15,20 1 0,-42 0 0,22-1 16,-22 1-16,0 0 15,0-1-15,0 1 0,-21 0 0,0 20 16,0-20-16,0 21 0,-21 21 16,0 0-1,0 0-15,0 21 0,-22 0 16,22 22-16,0-1 0,-21 0 0,21 1 16,-1-1-16,1 0 0,0 1 15,21-1-15,0 0 0,0 1 0,0-1 16,21-21-16,0 0 0,1 22 0,-1-22 15,0-21-15,0 21 0,0-21 16,22 0-16,-22 0 0,0 0 0,21 0 16,-21 0-16,22-21 15,-1 21-15,-21-21 0,22-1 0,-1-20 16,-21 21-16,21-21 0,1-1 16,-22 1-16,21 0 0,-21-1 0,1 1 15,20 0-15,-21 20 0,0 1 16,0 0-16,-21 0 0,22 0 0,-1 21 15,-21 21 1,0 0 0,0 0-16,0 0 0,0 1 15,0-1-15,0 0 0,0 0 16,21-21 31,-21-21-47,21 21 0,-21-21 15,0 0-15,0-1 0,0 1 0,0 0 16,0 0-16,0 0 0,0 0 16,0-1-16,0 1 0,-21 21 31,0 0-31,0 21 0,-1 1 16,22-1-16,-21 0 0,0 0 15,0 21-15,0-20 0,0 20 0,21 0 16,0-21-16,-22 22 0,22-1 15,0-21-15,0 22 0,0-22 0,0 21 16,0-21-16,22 0 0,-1 1 16,0-1-16,-21 0 0,42 0 15,-21-21-15,1 0 0,20 0 0,-21 0 16,21 0-16,1 0 0,-22 0 16,21 0-16,1-21 0,-22 0 0,21 0 15,-21-1-15,22-20 0,-22 21 16,0-21-16,0-1 0,0 1 0,0 0 15,-21-1-15,0 22 0,22-21 16,-22 21-16,21-1 0,-21 1 0,0 0 16,0 42 15,0 0-31,0 1 0,0 20 16,0-21-16,-21 0 0,21 22 15,0-22-15,0 21 0,0-21 0,0 0 16,0 22-16,0-22 0,0 0 15,0 0-15,0 0 0,0 1 16,21-1-16,0-21 0,0 0 16,0 0-16,0 0 0,22 0 0,-22 0 15,21 0-15,1 0 0,-1-21 16,0 21-16,22-22 0,-22-20 0,0 21 16,22-21-16,-22 20 0,1-20 15,-1 0-15,0-1 0,-21 1 16,1 0-16,-1-1 0,0 22 0,-21-21 15,0 21-15,0 0 16,0-1-16,-21 22 0,0 0 16,-1 0-16,1 22 0,0-1 15,21 21-15,-21-21 0,21 22 16,0-22-16,0 21 0,0 0 16,0-20-16,0 20 0,0-21 0,21 21 15,-21-20-15,21 20 0,-21-21 16,0 0-16,0 0 0,21 1 0,-21-1 15,0 0-15,0 0 0,-21-21 32,0 0-17,0 0-15,0-21 16,0 0-16,-1 21 0,22-21 0,-21 21 16,0-22-16,0 22 15,21 22 16,0-1-31,21-21 16,0 0-16,0 21 0,1-21 16,20 0-16,-21 0 0,0 0 15,22 0-15,-22 0 0,21 0 0,0 0 0,1 0 16,-22-21-16,21 21 16,1-21-16,-22 21 0,21-22 0,0 1 15,-20 0-15,20-21 0,-21 21 16,0-1-16,22-20 0,-22 0 0,0 21 15,0-22-15,0 22 0,-21-21 16,0 21-16,0-1 0,0 44 31,-21-1-31,0 21 0,0-21 16,0 22-16,21-22 0,0 21 0,-22 0 16,22-20-16,0 20 0,-21-21 15,21 0-15,0 22 0,0-22 16,0 0-16,21 0 15,1-21-15,-1 0 0,0 0 0,0 0 16,0 0-16,0 0 0,1 0 16,-1 0-16,21-21 0,-21 0 0,0 0 15,22-1-15,-22 1 0,21 0 16,-21 0-16,22-21 0,-22-1 0,0 22 16,21-21-16,-20 21 0,-1-1 15,0 1-15,-21 42 31,0 1-31,0-1 16,-21 0-16,0 21 0,-1-21 0,22 22 16,0-22-16,-21 0 0,21 21 15,0-20-15,0-1 0,0 0 0,0 0 16,0 0-16,0 0 16,21-21-16,1 0 0,-1 0 0,0 0 15,0 0-15,21 0 0,-20 0 16,20 0-16,-21 0 0,21 0 0,-20-21 15,20 0-15,-21 0 0,0 0 0,0 0 16,1-22-16,-1 22 0,0-21 16,-21-1-16,0-20 0,0 21 0,0-1 15,0 1-15,0 0 16,0-1-16,-21 22 0,21 0 0,-21 0 16,-1 0-16,-20 21 0,21 0 15,0 0-15,-22 0 0,1 21 0,21 0 16,-21 0-16,20 0 0,-20 22 15,21-1-15,0 0 0,0 1 0,21-1 16,0 0-16,0 1 0,0-1 16,0-21-16,0 21 0,21-20 0,0-1 15,0 0-15,21 0 0,-20 0 16,-1 0-16,0-21 0,21 0 0,-21 0 16,22 0-16,-22 0 0,0 0 0,21 0 15,-20-21-15,20 21 16,-21-21-16,21 0 0,-20-21 0,20 20 15,-21-20-15,21 21 0,1-21 16,-22-1-16,21 1 0,-21 21 0,22-22 16,-22 22-16,-21 0 0,21 21 15,-21 21 1,0 0-16,-21 22 16,21-22-16,0 0 0,-21 21 0,0-20 15,21-1-15,-22 21 0,22-21 0,0 0 16,0 1-16,0-1 0,0 0 15,0 0-15,0 0 32,22-42-17,-1 0 1,0 0-16,0 0 0,0-1 0,0 1 16,22-21-16,-22 0 0,21-1 0,-21 1 15,22 0-15,-1-1 0,0 1 16,-20 21-16,20-22 0,-21 22 0,21 21 15,-20 0-15,-1 0 0,-21 21 16,0 1-16,0-1 0,0 21 16,0 0-16,0-20 0,0 20 15,0 0-15,0-21 0,0 22 16,0-22-16,0 0 0,0 0 16,0 0-16,0 1 0,21-22 15,0 0-15,0 0 0,0 0 16,1 0-16,-1 0 0,0 0 0,0 0 15,0-22-15,22 22 0,-22-21 16,0 0-16,0 0 0,0-21 0,0 20 16,1-20-16,20 0 0,-42 21 15,21-22-15,0 1 0,-21 21 0,0-22 16,0 22-16,0 0 0,0 0 0,0 0 16,-21 0-16,0-1 0,0 1 15</inkml:trace>
  <inkml:trace contextRef="#ctx0" brushRef="#br0" timeOffset="11604.01">22331 445 0,'0'0'0,"-21"0"0,-43-22 15,43 22-15,0 0 0,0 0 16,-1 0-16,1 0 15,0 0 1,0 0-16,0 0 16,0 0-16,-1 0 0,-20 0 15,0 0-15</inkml:trace>
  <inkml:trace contextRef="#ctx0" brushRef="#br0" timeOffset="11779.9">20341 508 0,'0'0'0,"-21"0"0,-21 21 0,20-21 16,-20 0-16,21 0 0,21 21 15,-21-21-15,0 0 16,21-21 15,21 0-31</inkml:trace>
  <inkml:trace contextRef="#ctx0" brushRef="#br0" timeOffset="12304.55">24342 1693 0,'0'0'0,"0"-317"0,0 63 0,0 42 16,0 43-16,0 42 0,0 21 16,0 21-16,0 43 0,0-21 0,-22 41 15,22 1-15,-21 21 0,21 21 16,-21 1-16,21-1 0,-42 21 0,42 0 15,0 1-15,-21 20 0,-1-20 16,22 20-16,-21 1 0,21-1 0,0 1 16,-21-1-16,0 1 15,21-22-15,-21 0 0,21 1 0,0-1 16,0-21-16,0 0 0,0 0 0,0 1 16,21-44 15,0-20-31,-21 21 15</inkml:trace>
  <inkml:trace contextRef="#ctx0" brushRef="#br0" timeOffset="12987.63">24109 254 0,'0'0'0,"0"-21"0,0 0 15,0 0 1,0-1-16,0 1 16,0 0-16,21 0 0,0 0 15,0 21 1,0 0-16,1 21 15,-1 0 1,-21 21-16,21 1 0,0-1 0,0 0 16,-21 22-16,21-22 0,1 22 15,-1-22-15,0 22 0,-21-22 0,21 0 16,0 22-16,-21-22 0,0 0 16,21-20-16,1 20 0,-22-21 0,0 0 15,0 0-15,0 1 0,0-44 47,21 1-47,-21 0 0,0-21 16,21 21-16,-21-22 0,21 1 15,0 0-15,0-1 0,1 1 16,-1-22-16,21 22 0,-21-21 0,22-1 16,-22 1-16,21 20 0,-21 1 15,22 0-15,-22-1 0,0 22 16,0-21-16,0 42 0,-21 21 15,0 21 1,0 1-16,0-1 0,0 21 0,-21 1 16,0-22-16,0 22 0,0-1 15,-1 1-15,1-22 0,0 22 0,0-1 16,21-21-16,-21 22 0,21-22 16,-21 1-16,21-1 0,-22 0 15,22-21-15,0 1 0,0-1 0,0 0 16,0 0-16,0 0 0,0 0 15,22-21 1,-1 0 0,0-21-16,0 0 0,0 21 15,0-21-15,1 0 0</inkml:trace>
  <inkml:trace contextRef="#ctx0" brushRef="#br0" timeOffset="14811.85">25273 783 0,'0'0'0,"21"-21"0,-21 0 0,0 0 16,0 0-16,0-1 15,0 1-15,0 0 0,-21 21 16,0 0-16,0 0 16,-22 0-16,22 0 0,0 21 15,0 0-15,-22 1 0,22-1 16,0 21-16,-21 0 0,21-20 0,-1 20 15,1 0-15,0 1 0,0-1 16,21-21-16,0 21 0,0-20 0,0-1 16,0 0-16,0 0 15,0 0-15,0 0 0,21-21 0,0 0 16,0 0-16,1 0 0,20 0 0,-21 0 16,0 0-16,22-21 0,-22 21 15,0-21-15,21 0 0,-21-21 0,1 20 16,-1-20-16,0 21 0,0-21 15,0-1-15,-21 1 0,21 0 0,-21-1 16,22 22-16,-22 0 0,0 0 16,0 0-16,0 42 31,0 0-31,-22 0 0,1 21 0,0 1 16,21-22-16,0 21 15,0 1-15,-21-22 0,21 21 0,0-21 16,0 0-16,0 1 0,0-1 15,0 0-15,0 0 0,21-21 0,0 21 16,0-21-16,1 0 16,-1 0-16,0 0 0,21-21 0,-21 21 15,1-21-15,-1 0 0,21-22 16,-21 22-16,0-21 0,1 0 0,-1-22 16,0 22-16,0-22 0,0 1 15,0 20-15,1-20 0,-22-1 0,0 1 16,0-1-16,0 1 0,0 21 15,0-1-15,0 22 0,0 0 16,0 0-16,0 42 16,-22 0-16,1 21 0,21 1 15,-21-1-15,0 0 0,21 22 0,-21-22 16,21 22-16,-21-22 0,-1 22 16,22-22-16,0 0 0,0 1 0,0 20 15,0-42-15,0 22 0,0-1 16,0-21-16,0 0 0,0 0 0,0 1 15,0-44 17,22 1-17,-1 0-15,-21 0 16,21 0-16,0-22 0,0 22 16,0 0-16,1 0 0,-1 0 0,0-22 15,21 22-15,-21 0 0,1 21 16,-1-21-16,0 21 0,0 0 0,0 0 15,-21 21 1,0 0-16,0 0 0,0 1 16,0-1-16,-21-21 0,21 21 15,-21 0-15,0 0 0,0 0 0,-1-21 16,1 22-16,0-22 0,0 0 16,0 21-16,0-21 0,-1 0 15,22 21-15,-21-21 16,21 21-16,0 0 15,0 0-15,0 1 16,0-1-16,0 0 16,21 0-16,1-21 15,-1 21-15,0-21 16,0 0-16,0 0 0,0 0 0,1 0 16,-1 0-16,21 0 0,-21 0 15,0 0-15,1 0 0,20-21 0,-21 21 16,0-21-16,0 0 0,22 0 15,-22-1-15,0 1 0,0 0 0,0 0 16,1 0-16,-1 0 16,-21-1-16,0 1 0,21 21 0,-21-21 15,21 21-15,-42 21 32,21 0-32,-21 1 15,21-1-15,0 0 0,-21 0 0,21 0 16,-22 0-16,22 1 0,0-1 15,0 0-15,0 0 0,22-21 32,-1 0-32,0 0 15,0 0-15,-21-21 0,21 21 16,0-21-16,1 0 0,-1 21 0,-21-22 16,21 1-16,0 0 0,-21 0 15,0 0-15,21 0 0,-21-1 16,0 44-1,0-1 1,0 0-16,0 0 16,0 0-16,0 0 0,0 1 15,0-1-15,0 0 16,21-21-16,1 0 0,-1 21 16,0-21-16,0 0 0,0 0 15,22 0-15,-22 0 0,21 0 0,-21 0 16,22 0-16,-1 0 0,-21-21 15,21 0-15,1 21 0,-22-43 16,0 22-16,21 0 0,-42-21 0,22 21 16,-22-22-16,0 1 0,0 21 15,0 0-15,0-1 0,0 1 0,-22 0 16,1 21-16,0 0 0,-21 0 16,21 0-16,-22 0 0,22 21 0,-21 0 15,21 1-15,-22-1 0,22 0 16,0 21-16,0-21 0,21 22 15,0-22-15,0 21 0,0-21 16,0 22-16,0-22 0,0 21 0,0-21 16,0 1-16,21 20 0,0-21 15,0 21-15,0-20 0,-21 20 0,22-21 16,-22 0-16,21 22 0,-21-22 0,0 21 16,0 0-16,0 1 0,0-1 15,0 0-15,0 1 0,0-1 0,-21 0 16,-1 1-16,1-22 0,21 21 15,-21-21-15,-21 1 0,21-1 0,-1 0 16,1 0-16,0-21 0,-21 0 16,21 21-16,-1-21 0,1 0 15,0 0-15,0 0 0,0-21 0,0 0 16,21 0 0,0 0-16,0-1 0,0 1 0,0 0 15,0 0-15,0-21 0,0-1 16,0 22-16,21-21 0,0-1 0,0 1 15,-21 0-15,21-1 0</inkml:trace>
  <inkml:trace contextRef="#ctx0" brushRef="#br0" timeOffset="15031.72">26416 572 0,'0'0'0,"-64"-43"31,64 64 32,0 1-63,0-1 15,0 0-15,0 0 0</inkml:trace>
  <inkml:trace contextRef="#ctx0" brushRef="#br0" timeOffset="17040.05">26839 1693 0,'0'0'0,"21"0"0,-21-21 16,0 0 15,-21 21-16,0 0-15,0 0 16,0 0-16,0 0 0,-1 0 16,-20 0-16,21 0 0,-21 0 0,20 0 15,-20 0-15,0 0 0,21 0 16,-22 21-16,1-21 0,0 0 0,-22 0 16,22 21-16,-1-21 15,-20 0-15,21 22 0,-22-1 0,22-21 16,-22 0-16,22 21 0,-22-21 15,22 0-15,-21 21 0,20-21 0,-20 0 16,20 21-16,1-21 0,-21 0 0,20 21 16,1-21-16,-22 22 0,22-22 15,-21 0-15,20 0 0,-20 21 0,-1-21 16,22 0-16,-22 0 0,22 21 16,-21-21-16,-1 0 0,22 0 0,-22 21 15,22-21-15,0 0 0,-22 0 16,22 21-16,-22-21 0,22 0 15,-22 0-15,1 0 0,-1 21 0,1-21 16,-1 0-16,-20 0 0,20 0 16,-20 0-16,20 0 0,1 0 0,-1 0 15,1 0-15,-1 0 0,1 0 0,-1 0 16,22 0-16,-22 0 0,1 0 16,-1 0-16,1 0 0,-1 0 0,-20 0 15,20 0-15,-21 22 0,22-22 16,-22 0-16,1 0 0,20 0 0,-21 0 15,22 0-15,-22 0 0,22 21 16,-22-21-16,0 0 0,1 0 0,20 0 16,-20 0-16,-1 0 0,0 0 15,1 0-15,-1 0 0,0 0 16,1 0-16,20 0 0,-21 0 0,1 0 16,-1 0-16,0 0 0,1 0 0,-22 0 15,21 0-15,1 0 0,-22 0 16,21 0-16,0 0 0,1 0 0,-22 0 15,21 0-15,1 0 0,-1 0 16,-21 0-16,21 0 0,1 0 0,-1 0 16,0 0-16,1 0 0,-1 0 0,0 0 15,1 0-15,-1 0 0,0 0 16,-20 0-16,20 0 0,-21 0 0,21 0 16,1 0-16,-22 0 0,21 0 15,-21 0-15,22 0 0,-1 0 16,-21 0-16,22 0 0,-22 21 0,21-21 15,-21 0-15,22 0 0,-22 0 16,21 0-16,-21 21 0,22-21 0,-1 0 16,-21 0-16,21 0 0,1 0 0,-22 21 15,21-21-15,-21 0 0,22 0 16,-1 0-16,-21 0 0,22 0 0,-1 0 16,0 0-16,-21 0 0,22 21 0,-22-21 15,21 0-15,-21 0 0,1 0 16,20 0-16,0 0 0,-21 0 0,22 22 15,-1-22-15,0 0 0,1 0 16,-1 0-16,-21 21 0,22-21 16,-1 0-16,-21 0 0,21 21 0,1-21 15,-1 0-15,0 0 0,-20 21 0,20-21 16,0 0-16,-21 0 0,22 0 0,-1 0 16,-21 21-16,22-21 0,-1 0 15,0 0-15,-21 0 0,22 0 0,-1 0 16,0 0-16,1 0 0,-1 0 0,0 0 15,-20 0-15,20 0 0,0 0 16,1 21-16,-1-21 0,0 0 0,1 0 16,20 0-16,-21 0 0,1 0 15,-1 0-15,0 0 0,1 0 16,-1 0-16,0 0 0,1 0 0,-1 0 16,0 0-16,1 22 0,-1-22 0,0 0 15,1 0-15,-1 0 0,0 0 16,1 0-16,-1 21 0,0-21 0,1 0 15,-1 0-15,0 0 0,1 0 0,20 0 16,-20 0-16,-1 0 0,0 0 0,22 0 16,-22 0-16,0 21 0,1-21 15,-1 0-15,0 0 0,1 0 0,20 0 16,-20 21-16,-1-21 0,0 0 0,1 0 16,-1 0-16,0 21 15,1-21-15,-1 0 0,-21 0 0,21 21 16,1-21-16,-1 0 0,0 0 0,22 0 15,-22 22-15,1-22 0,-1 0 16,0 0-16,22 0 0,-22 0 0,-21 21 16,22-21-16,-1 0 0,0 0 0,1 0 15,-1 0-15,0 21 0,22-21 16,-22 0-16,0 0 0,1 0 0,-1 0 16,0 0-16,22 0 0,-22 0 0,1 0 15,-1 0-15,0 0 0,1 0 16,-1 0-16,0 0 0,-21 0 0,22 0 15,-1 0-15,0 0 0,1 0 16,-1 0-16,-21 0 0,22 0 16,20 0-16,-21 0 0,1 0 0,-1 0 15,22 0-15,-22 0 0,0 0 16,22 0-16,-22 0 0,22 0 0,-22 0 16,0 0-16,22 0 0,-1 0 0,-20 0 15,20 0-15,1 0 0,-1 0 16,-21 0-16,22 0 0,-1 0 0,-20 0 15,20 0-15,-20 0 0,20 0 16,-21 0-16,22 0 0,-22 21 0,22-21 16,-1 0-16,-20 0 15,20 0-15,1 0 0,-1 0 0,1 21 16,-1-21-16,-21 0 0,22 0 16,-1 0-16,1 0 0,-1 0 0,-20 0 15,20 0-15,1 0 0,-1 0 16,1 0-16,-1 0 0,-20 0 0,20 0 15,1 0-15,-1 0 0,1 0 16,-1 0-16,1 0 0,-1 0 0,1 0 16,-1 0-16,1 0 0,-1 0 15,1 0-15,-1 0 0,22 0 0,-1 0 16,-20 0-16,21 0 0,-22 0 16,43 0-16,21-21 62,0 42 1</inkml:trace>
  <inkml:trace contextRef="#ctx0" brushRef="#br0" timeOffset="25949.26">974 3323 0,'0'-21'47,"21"21"-31,-21-21-16,21 21 15,-21-21-15,21 0 16,0-1-16,-21 1 15,0 0-15,0 0 16,0 0-16,-21 21 16,0 0-16,21-21 0,-21 21 15,0 0-15,-1 0 0,1 0 0,0-22 16,0 22-16,0 0 0,0 0 16,-1 0-16,1 22 0,0-22 15,-21 21-15,21 0 0,-1 21 0,-20-21 16,21 22-16,0-1 15,0 0-15,-1 1 0,1-1 0,0 0 16,0 22-16,0-22 0,21 1 16,0-1-16,0 0 0,0 1 15,0-1-15,0 0 0,0 1 0,0-1 16,21 0-16,-21-21 0,21 22 16,0-22-16,0 21 0,1-21 0,20 1 15,-21-1-15,0 0 0,0-21 16,22 0-16,-22 0 0,0 0 15,21 0-15,-20 0 0,-1-21 0,21 0 16,-21-1-16,22 1 0,-22 0 16,0 0-16,21 0 0,-21-22 15,1 22-15,20-21 0,-21 21 0,0 0 16,-21-22-16,21 22 0,-21 0 16,22 0-16,-22 0 0,0-1 15,0 1-15,0 0 16,0 42-1,0 0 1,0 1-16,-22-1 16,22 0-16,0 0 0,0 21 15,0-20-15,0-1 0,0 0 16,0 21-16,0-21 0,22 1 0,-1-1 16,0 0-16,0-21 0,0 21 15,0-21-15,1 0 0,20 0 0,-21 0 16,21 0-16,-20-21 0,-1 21 15,21-21-15,-21 0 0,0-1 0,1 1 16,-1 0-16,0-21 0,0 21 16,-21-1-16,21-20 0,-21 0 0,0 21 15,0-22-15,0 1 0,0 0 16,-21-1-16,0 1 0,0 21 16,0-22-16,-1 1 0,1 21 15,0 0-15,-21 0 0,21 21 16,-1 0-16,-20 0 0,21 0 0,0 0 15,-22 21-15,22 0 0,0 0 16,0 21-16,0-20 0,0 20 0,21 0 16,0 1-16,0-1 0,0-21 15,0 21-15,0 1 0,0-22 0,0 0 16,21 0-16,0 0 0,21 1 16,-21-1-16,1-21 0,20 0 0,-21 0 15,21 0-15,-20 0 0,20 0 16,0 0-16,1 0 0,-22-21 15,21 21-15,0-22 0,-20 1 16,20 0-16,-21-21 0,0 21 0,0-1 16,1 1-16,-1 0 0,-21 0 15,21 0-15,-21 0 0,0-1 0,0 1 16,0 42 15,0 1-31,0-1 16,0 0-16,0 0 0,0 0 0,0 0 15,0 22-15,0-22 0,0 0 16,0 0-16,0 0 0,0 1 0,0-1 16,0 0-16,0 0 15,0 0-15,21-21 32,0 0-32,-21-21 0,0 0 0,21 0 15,1 0-15,-22-1 0,21 1 16,-21 0-16,0 0 0,21 0 0,0-22 15,-21 22-15,21 0 0,0 0 16,-21 0-16,22 0 0,-1 21 0,0 0 16,0 0-1,0 0-15,-21 21 0,0 0 16,0 0-16,21 0 16,-21 0-16,0 1 0,0-1 15,22 0-15,-22 0 0,0 0 16,21 0-16,0 1 0,0-1 0,-21 0 15,42-21-15,-20 21 0,-1-21 16,0 0-16,21 21 0,-21-21 0,22 0 16,-1 0-16,-21 0 0,22 0 0,-1 0 15,0-21-15,1 21 0,-1-21 16,0 0-16,-21 0 0,1-1 0,20 1 16,-21 0-16,0 0 0,-21-21 15,0 20-15,21-20 0,-21 21 0,0-21 16,0-1-16,0 22 0,0-21 15,0 21-15,-21-1 0,21 1 0,-21 0 16,0 21-16,0 0 0,0 0 16,-22 0-16,22 0 0,0 0 15,-21 0-15,-1 21 0,22 0 0,-21 22 16,21-22-16,-22 21 0,22-21 16,0 22-16,0-22 0,21 21 0,0-21 15,0 22-15,0-22 0,0 0 16,0 0-16,0 22 0,21-22 15,0 0-15,0 0 0,22-21 16,-22 0-16,0 0 0,21 0 0,-21 0 16,22 0-16,-22 0 0,0-21 15,21 0-15,-20 0 0,-1-1 0,0 1 16,0-21-16,0 21 0,0-22 16,1 1-16,-22 0 0,0-1 15,21 1-15,-21-21 0,21 20 0,-21-20 16,0-1-16,0 22 0,0 0 15,0-1-15,0 22 0,21-21 0,-21 21 16,0-1-16,-21 44 31,21 20-31,0-21 16,0 21-16,0 1 0,-21-1 16,21 22-16,0-22 0,0 0 0,-21 1 15,21 20-15,0-21 0,0 1 16,0-22-16,0 21 0,0 1 15,0-22-15,0 0 0,0 0 0,21 0 16,0 0-16,-21 1 0,21-22 16,0 0-16,0 0 0,1 0 0,-1 0 15,0 0-15,0 0 0,0 0 16,0 0-16,1-22 0,-1 1 0,0 0 16,0 0-16,0 0 0,0-22 15,-21 22-15,0 0 0,22-21 16,-22 21-16,21-1 0,-21-20 0,0 21 0,0 0 15,0 0-15,-21 21 47,-1 21-47,22 0 0,0 0 16,0 0-16,0 0 0,0 1 16,-21 20-16,21-21 0,0 0 0,0 0 15,0 1-15,0-1 0,0 0 0,0 0 16,0 0-16,21 0 15,1-21-15,-1 0 0,0 0 16,0 0-16,0 0 0,22 0 16,-22 0-16,0 0 0,21-21 0,-21 0 15,1 21-15,20-21 0,-21 0 16,0-22-16,0 22 0,1-21 16,-1 21-16,0-22 0,0 1 0,0 0 15,-21-22-15,0 22 0,0-22 16,21 22-16,-21 0 0,0-1 0,0 1 15,0 0-15,0 21 0,0-22 0,0 22 16,0 0-16,0 0 0,-21 21 16,0 0-16,0 21 15,0-21 1,21 21-16,0 21 0,0-20 0,0 20 16,0 0-16,0 1 0,0-1 15,-21 0-15,21 22 0,0-22 0,0 0 16,0 1-16,0-1 0,0 0 15,0 1-15,0-1 0,0-21 16,0 22-16,0-22 0,21 0 0,-21 0 16,0 0-16,21 0 0,0-21 15,0 22-15,0-22 0,1 0 16,-1 0-16,0 0 0,0-22 16,0 22-16,0-21 0,1 0 15,-22 0-15,21 0 0,0 0 16,0-1-16,0 1 0,0-21 0,-21 21 0,22-22 15,-22 22-15,21-21 16,-21 21-16,0 0 0,0-1 0,0 1 16,0 0-16,0 42 31,0 0-31,0 1 0,0-1 16,0 0-16,0 0 0,0 0 15,0 0-15,0 1 0,0 20 0,0-21 16,0 0-16,0 0 0,0 1 15,0-1-15,21-21 0,-21 21 16,21-21-16,0 0 0,0 0 16,1 0-16,-1 0 0,0 0 15,0 0-15,0-21 16,0 0-16,1-1 0,-1 22 0,0-21 16,0 0-16,-21 0 0,21 0 15,0-22-15,-21 22 0,0 0 0,22 0 16,-22 0-16,21 0 0,-21-1 0,0 1 15,21 21-15,-42 21 32,21 1-17,-21-1-15,21 0 0,-22 0 0,22 21 16,0-20-16,0-1 0,0 0 0,0 21 16,0-21-16,0 1 0,0-1 15,0 0-15,0 0 16,22 0-16,-1-21 0,0 0 0,0 0 15,0 0-15,0 0 0,22 0 16,-22 0-16,21 0 0,-21 0 0,1-21 16,20 0-16,-21 21 0,0-21 0,0 0 15,1-1-15,-1 1 0,-21-21 16,0 21-16,21-22 0,-21 1 0,0 21 16,0-21-16,0-1 0,0 1 15,-21 21-15,0-22 0,-1 22 0,1-21 16,0 21-16,0 21 0,-21-21 0,20 21 15,-20 0-15,21 0 16,-21 0-16,20 21 0,1-21 0,-21 21 16,21 21-16,0-21 0,-1 1 15,22 20-15,0 0 0,0 1 0,0-22 16,0 21-16,0 0 0,0-20 0,0 20 16,0-21-16,22 0 0,-1 0 15,0 1-15,0-1 0,0-21 0,0 21 16,1-21-16,20 0 0,0 0 0,-21 0 15,22 0-15,-1 0 0,0 0 16,1-21-16,-1 0 0,-21-1 0,22 1 16,-1 0-16,-21 0 0,21 0 15,-20-22-15,-1 22 0,0 0 0,0-21 16,-21 21-16,21-22 0,-21 22 16,21 0-16,-21 0 15,0 0-15,0 42 16,0 0-1,-21 0-15,21 0 0,0 0 16,-21 22-16,21-22 0,0 0 0,0 21 16,0-20-16,0-1 0,0 0 0,0 0 15,0 0-15,0 0 0,0 1 16,0-1-16,0 0 16,21-42 15,0 0-16,-21-1-15,0 1 0,22 0 0,-1 0 16,0 0-16,-21 0 0,21-22 16,0 22-16,-21-21 0,21 21 0,1-1 15,-22 1-15,21 0 0,-21 0 16,21 0-16,0 21 0,0 0 31,-21 21-31,0 0 16,0 0-16,0 22 0,0-22 15,0 0-15,0 0 0,0 21 0,21-20 16,-21-1-16,0 21 0,0-21 16,22 0-16,-1 1 0,0-1 0,0-21 15,0 21-15,0-21 0,22 0 0,-1 21 16,0-21-16,1 0 0,-1 0 16,0 0-16,22 0 0,-22 0 0,1 0 15,-1-21-15,0 0 0,-21 21 0,22-21 16,-22-1-16,21 1 0,-21 0 15,1 0-15,-1-21 0,-21 20 0,0-20 16,0 0-16,0-1 0,0 1 16,0 0-16,0 21 0,0-22 15,0 1-15,-21 21 0,-1 0 0,22-1 16,-21 22-16,0 0 0,0 0 16,0 0-16,0 0 0,-1 0 0,1 22 15,0-1-15,0 0 0,-21 21 0,20-21 16,1 22-16,0-1 0,0 0 15,0-20-15,21 20 0,-21 0 0,21-21 16,0 22-16,0-22 0,0 21 16,0-21-16,0 1 0,0-1 0,21 0 15,0-21-15,0 0 16,0 0-16,0 0 0,1 0 16,-1 0-16,0 0 0,0-21 15,0 0-15,22 21 0,-22-22 0,0-20 16,0 21-16,0 0 0,0-22 15,-21 22-15,22-21 0,-1 21 0,-21-22 16,21 1-16,-21 21 0,0-21 0,0 20 16,0 1-16,0 0 15,0 42 1,0 0-16,0 1 16,0-1-16,-21 21 0,21-21 0,0 22 15,0-22-15,0 21 0,0-21 0,0 22 16,0-22-16,0 0 0,0 0 15,0 0-15,0 0 0,21 1 16,-21-1-16,21-21 0,0 0 0,0 0 16,1 0-16,-1 0 15,21 0-15,-21 0 0,0 0 0,1-21 16,-1-1-16,21 1 0,-21 0 0,0 0 16,1 0-16,20-22 0,-21 1 15,0 0-15,-21-1 0,21-20 0,1 21 16,-22-22-16,21 1 0,-21 20 15,0-20-15,0 20 0,21 1 0,-21-21 16,21 41-16,-21-20 0,0 0 0,0 21 16,0-1-16,0 1 0,-21 21 31,0 0-31,0 21 0,-1 1 0,22-1 16,-21 21-16,21-21 0,-21 22 15,21-1-15,-21 21 0,21-20 0,0 20 16,0 1-16,0-22 0,0 22 15,-21-22-15,21 0 0,0 22 0,0-43 16,0 21-16,0 1 0,0-22 0,21 0 16,0 0-16,-21 0 0,21 0 15,0 1-15,1-22 0,-1 0 0,0 0 16,0 0-16,21 0 0,-20 0 0,-1 0 16,0 0-16,21 0 0,-21-22 15,1 1-15,-1 0 0,21 0 16,-21 0-16,0 0 0,1-1 0,-1-20 15,0 21-15,0-21 0,0 20 16,0-20-16</inkml:trace>
  <inkml:trace contextRef="#ctx0" brushRef="#br0" timeOffset="26291.51">5186 2858 0,'0'0'16,"-21"0"-16,-1 0 31,1 0-15,0 0 0,0 0-1,0 21-15,0-21 0,-1 0 16,1 21-16</inkml:trace>
  <inkml:trace contextRef="#ctx0" brushRef="#br0" timeOffset="26533.37">3916 3239 0,'0'0'0,"21"0"31,0 0-31,0 0 0,0 0 0,1-22 16,-1 22-16,0 0 0,0-21 0,0 21 15,0 0-15,22-21 0,-22 21 16,0 0-16,0-21 0,-21 0 31</inkml:trace>
  <inkml:trace contextRef="#ctx0" brushRef="#br0" timeOffset="26872.18">3641 3048 0,'0'0'0,"-43"21"32</inkml:trace>
  <inkml:trace contextRef="#ctx0" brushRef="#br0" timeOffset="28804.81">8805 3725 0,'0'0'0,"-21"0"16,21-21 15,0 0-31,21 0 16,0 0-16,1 0 0,-1-22 0,0 22 15,21-21-15,-21-1 0,22 1 0,-1 0 16,-21-1-16,22 1 16,-1 0-16,0-22 0,-21 22 0,22 0 15,-22-22-15,21 22 0,-21-1 16,-21 22-16,22 0 0,-22 0 0,0 0 16,-22 21-16,1 0 15,0 0-15,-21 21 0,-1 0 16,22 0-16,-21 22 0,0-22 0,-1 21 15,22-21-15,0 22 0,0-22 16,21 21-16,0-21 0,0 22 16,0-22-16,21 0 0,0 21 0,21-21 0,-20 1 15,20-1-15,-21 0 16,21 0-16,1 0 0,-22 0 0,21 1 16,1-1-16,-22-21 0,0 21 0,0 0 15,0-21-15,0 21 0,-21 0 16,-21-21-1,0 0-15,0 0 16,0 0-16,0 0 0,-1 0 0,-20 0 16,21 0-16,0 0 0,0-21 0,-22 0 15,22 0-15,0 0 0,0 0 16,0-1-16,21 1 0,-22 0 16,1 0-16,21 0 0,-21 21 0,21-21 15,0-1-15,0 44 16,0-1-1,0 0-15,0 0 0,21 21 16,0-20-16,-21-1 0,22 0 0,-1 21 16,0-21-16,0 1 0,0-1 0,0-21 15,1 21-15,-1 0 0,0-21 16,0 0-16,21 0 0,-20 0 0,-1 0 16,21 0-16,0 0 0,1-21 15,-22 21-15,21-21 0,1 0 0,-1-1 16,0-20-16,1 21 0,-1 0 0,-21-22 15,21 1-15,-20 0 0,-1-1 16,0 1-16,0-21 0,-21 20 16,21 1-16,-21 0 0,0-22 0,0 22 15,0 21-15,0-22 0,0 1 16,0 21-16,0 0 0,0-1 0,-21 22 31,0 0-31,21 22 0,-21-1 0,0 0 16,21 0-16,-22 21 0,22 1 0,-21-1 15,0 0-15,21 1 0,-21 20 16,21-20-16,0 20 0,0-21 0,-21 22 16,21-22-16,0-21 0,0 22 0,0-1 15,21-21-15,0 0 16,0 1-16,-21-1 0,21-21 0,1 0 16,20 0-16,-21 0 0,0 0 0,0 0 15,1 0-15,-1 0 0,0-21 16,-21-1-16,21 1 0,-21 0 0,21 0 15</inkml:trace>
  <inkml:trace contextRef="#ctx0" brushRef="#br0" timeOffset="29023.33">9652 3239 0,'0'0'0,"0"-22"16,21 22 15,0 0-31,0-21 0,1 21 0,-1 0 16,0 0-16,0-21 0,21 21 15,1-21-15,-22 21 0,21 0 0,1 0 16,-22-21-16,21 21 0,-21 0 0,22 0 16,-22 0-16,0 0 0,0 0 15</inkml:trace>
  <inkml:trace contextRef="#ctx0" brushRef="#br0" timeOffset="29888.07">10710 3471 0,'0'0'0,"21"0"16,-21-21-16,64-63 15,-64 62-15,0 1 0,0-21 16,0 21-16,0-22 0,0 1 0,0 21 16,0-21-16,-21 20 0,0-20 15,-1 21-15,1 0 0,0 0 16,0 21-16,0 0 0,0 0 0,-22 0 16,22 0-16,0 21 0,0 0 15,-22 0-15,22 0 0,0 22 0,0-1 16,0 0-16,0 1 0,-1-1 0,22 21 15,0-20-15,0-1 0,0 0 16,0 1-16,0-22 0,0 21 0,0-21 16,0 1-16,22-1 0,-1 0 15,0-21-15,0 0 0,0 0 0,22 0 16,-22 0-16,0 0 0,21 0 0,-21 0 16,1-21-16,20 0 0,-21-1 15,21 1-15,-20-21 0,20 21 16,-21-22-16,0 22 0,0-21 0,1 0 15,-1-1-15,0 1 0,-21 0 16,0-1-16,21 1 0,-21 0 0,0 20 16,21 1-16,-21 0 0,0 0 0,-21 21 31,21 21-31,-21 0 16,21 0-16,0 1 0,-21 20 15,21 0-15,-21-21 0,21 22 16,0-1-16,-22 0 0,22 1 0,0-1 0,0-21 15,0 22-15,0-22 16,22 0-16,-1 0 0,-21 0 0,21 0 16,0 1-16,0-22 0,22 0 0,-22 0 15,0 0-15,0 0 0,21 0 16,-20-22-16,-1 1 0,21 21 0,-21-21 16,0 0-16,1-21 0,20 20 0,-21-20 15,0 21-15,0-21 0,1-22 16,-22 22-16,21-1 0,0 1 0,-21 0 15,21-1-15,-21 1 0,0 0 0,0-1 16,0 1-16,0 0 0,0 21 16,0-1-16,0 1 0,0 0 0,0 42 31,0 0-31,-21 1 16,21 20-16,0-21 0,-21 21 0,0 1 15,21-1-15,0 22 0,0-22 16,0 21-16,0-20 0,-22-1 0,22 0 15,0 1-15,0-1 0,0 0 0,0-20 16,0 20-16,0-21 0,22 0 16,-22 0-16,21-21 0,21-21 31,-21 0-31,0 0 16,-21 0-16</inkml:trace>
  <inkml:trace contextRef="#ctx0" brushRef="#br0" timeOffset="30103.95">11261 3175 0,'21'0'31,"0"0"-31,0 0 16,21 0-16,-20 0 0,-1 0 0,0 0 15,0-21-15,0 21 0,22 0 0,-22-21 16,0 21-16,0 0 0,0-21 16,0-1-16,1 22 0,-1 0 0,0 0 15</inkml:trace>
  <inkml:trace contextRef="#ctx0" brushRef="#br0" timeOffset="31884.01">11663 3366 0,'0'0'0,"0"84"31,21-84-31,0 21 0,0-21 0,0 0 16,1 0-16,-1 0 16,0 0-16,21 0 0,-21-21 0,1 21 15,20-21-15,-21 0 0,21 21 0,-20-21 16,-1 0-16,0-1 0,0 1 15,0 0-15,-21 0 0,21 0 0,-21-22 16,0 22-16,0 0 0,0 0 0,0 0 16,-21 0-16,0 21 0,0-22 15,0 22-15,0 0 0,-1 0 0,1 0 16,0 0-16,0 0 0,0 22 16,0-1-16,-1 0 0,22 0 0,0 0 15,-21 22-15,21-22 0,-21 21 16,21-21-16,0 22 0,0-22 0,0 21 15,0-21-15,0 0 0,0 22 16,21-22-16,0 0 0,1 0 16,-1-21-16,0 0 0,21 0 0,-21 0 15,22 0-15,-22 0 0,21 0 16,1 0-16,-1 0 0,0-21 0,1 0 16,-1 0-16,-21 0 0,21-1 15,-20 1-15,-1-21 0,0 21 0,0-22 16,-21 22-16,21-21 0,-21 21 15,0-22-15,0 1 0,0 21 16,0 0-16,0 0 0,0-1 0,0 1 16,0 42 15,0 1-31,-21 20 16,21-21-16,0 0 0,-21 22 0,21-22 15,0 0-15,0 21 0,0-21 16,0 22-16,0-22 0,0 0 0,0 0 15,0 0-15,0 1 0,0-1 0,0 0 16,0-42 31,0 0-47,0-1 16,0 1-16,21-21 0,0 21 0,-21-22 15,0 22-15,21-21 0,-21 21 0,22-22 16,-1 22-16,-21 0 0,0-21 15,21 21-15,-21-1 0,21 22 16,0 22 0,-21-1-1,0 0-15,21 0 0,-21 0 0,0 0 16,22 1-16,-22 20 0,0-21 16,21 0-16,-21 0 0,21 22 0,0-22 15,0 0-15,-21 0 16,21-21-16,-21 21 15,22-21-15,-1 0 0,0 0 16,0 0-16,0-21 0,0 0 16,1 0-16,-22 0 15,21-22-15,0 22 0,-21-21 0,21 21 16,0-22-16,0 1 0,1 21 0,-1-21 16,0 20-16,-21 1 0,21 0 15,0 0-15,-21 0 0,21 0 0,-21 42 47,0 0-47,0 0 16,0 21-16,0-20 0,0-1 15,0 21-15,0-21 0,0 22 0,0-22 16,0 0-16,0 21 0,0-21 0,0 1 16,0-1-16,22 0 0,-1 0 15,0-21-15,0 21 0,0-21 0,22 0 16,-22 0-16,0 0 0,21 0 0,-21 0 15,1 0-15,-1 0 0,21 0 16,-21-21-16,0 0 0,1 0 0,-1 0 16,0-1-16,0-20 0,-21 21 0,0-21 15,21 20-15,-21 1 16,0-21-16,0 21 0,0 0 0,0-1 16,0 1-16,-21 21 0,0 0 15,0 0-15,0 0 16,-1 21-16,22 1 0,-21 20 15,21-21-15,0 0 16,0 0-16,0 1 0,0 20 0,0-21 16,0 0-16,0 0 0,0 1 0,21-1 15,-21 0-15,22 0 0,-1 0 16,0 0-16,0-21 0,0 0 16,0 0-16,1 0 0,-1 0 0,0 0 15,0 0-15,0-21 16,0 21-16,1-21 0,-1 0 0,-21 0 15,21-22-15,0 22 0,-21 0 0,21-21 16,-21-1-16,0 22 0,0-21 16,0 21-16,0 0 0,0-1 0,21 1 15,-21 0-15,0 42 32,0 0-17,0 1-15,0-1 0,0 0 0,0 0 16,0 21-16,0-20 15,0-1-15,0 0 0,0 21 0,0-21 0,0 1 16,0-1-16,0 0 0,0 0 16,-21-21-16,21 21 0,0 0 15,0-42 17,0 0-32,0 0 15,0 0-15,21 0 0,1-1 0,-22-20 16,0 21-16,21-21 0,0-1 0,0 22 15,0-21-15,0-1 0,1 22 16,-1 0-16,0-21 0,0 21 16,0 21-16,0-22 0,22 1 0,-22 21 15,0 0-15,21 0 0,-20 0 16,-1 0-16,0 21 0,0 1 0,-21-1 16,0 21-16,21-21 0,-21 22 15,0-1-15,0-21 0,0 21 0,0 1 16,0-22-16,0 21 0,0-21 0,0 1 15,0 20-15,0-21 0,0 0 16,0 0-16,21-42 47,-21 0-47,0 0 0,22 0 16</inkml:trace>
  <inkml:trace contextRef="#ctx0" brushRef="#br0" timeOffset="32163.85">14880 2582 0,'-21'0'16,"0"0"-16,21 22 0,-21-1 15,21 21-15,0-21 0,0 22 16,-22-1-16,22 0 0,-21 1 15,21-1-15,0 0 0,0 1 0,0-1 16,0 0-16,0 1 0,0-1 16,0-21-16,0 21 0,0 1 0,0-22 15,0 0-15,0 0 0,0 0 16,0 1-16,21-22 16,1-22-1,-1 22-15,0-21 16</inkml:trace>
  <inkml:trace contextRef="#ctx0" brushRef="#br0" timeOffset="32552.64">15325 2921 0,'0'-21'0,"0"42"0,0-63 31,-22 42-31,1 0 0,0 0 16,0 0-16,0 21 0,0 0 15,-1-21-15,-20 21 0,21 0 0,0 1 16,0-1-16,-1 0 0,1 0 0,0 0 16,21 0-16,0 1 15,0-1-15,0 0 0,21 0 16,0-21-16,1 21 0,-1-21 16,0 0-16,21 21 0,-21-21 15,1 0-15,20 22 0,-21-1 0,0-21 16,0 0-16,1 21 0,-1-21 0,-21 21 15,0 0-15,0 0 16,0 1-16,-21-22 16,-1 21-16,-20-21 0,21 0 0,0 21 15,0-21-15,-22 0 0,22 21 16,0-21-16,-21 0 0,20 0 0,1 0 16,0 0-16,0 0 0,0 0 15,0-21 1,21 0-16,-22 0 15</inkml:trace>
  <inkml:trace contextRef="#ctx0" brushRef="#br0" timeOffset="32832.29">14414 2773 0,'0'0'0,"22"0"16,-1 0-16,0 0 16,21 0-16,-21-21 0,22 21 0,-1-21 15,-21 21-15,22 0 0,-1 0 16,0-22-16,1 22 0,-1 0 16,0 0-16,1 0 0,-22 0 0,21 0 15,-21 0-15,22 0 0,-22 0 0,0 0 16</inkml:trace>
  <inkml:trace contextRef="#ctx0" brushRef="#br0" timeOffset="33707.73">17441 3196 0,'64'0'31,"-64"-21"-31,0 0 0,21 21 0,0-21 0,0 0 16,-21-1-16,21 1 16,-21 0-16,22 0 0,-22 0 15,0 0-15,0-22 0,0 22 16,0 0-16,0 0 0,0-22 0,0 22 15,0-21-15,0 21 0,-22 0 0,1-1 16,0 1-16,0 21 16,0 0-16,0 0 0,-1 0 0,1 0 15,0 21-15,0 1 0,0-1 16,-22 21-16,22-21 0,0 22 0,0-1 16,0-21-16,0 21 0,-1 1 15,1-1-15,0 0 0,21-20 16,-21 20-16,21-21 0,0 0 0,0 22 15,0-22-15,0 0 0,21-21 16,0 0-16,0 0 16,1 0-16,-1 0 0,0 0 0,21 0 15,-21 0-15,1-21 0,20 0 16,0-1-16,-21 1 0,22 0 0,-22 0 16,21 0-16,-21-22 0,22 22 0,-22 0 15,0-21-15,0 21 0,-21-1 16,21 1-16,-21 0 0,22 0 15,-22 42 17,0 0-32,0 0 0,0 1 0,-22-1 15,22 0-15,0 0 0,-21 21 16,21-20-16,0-1 0,0 0 0,0 0 16,0 0-16,0 0 0,0 1 15,21-1-15,1-21 0,-1 0 16,0 0-16,0 0 0,0 0 0,0 0 15,1 0-15,-1 0 0,0 0 16,0-21-16,0 21 0</inkml:trace>
  <inkml:trace contextRef="#ctx0" brushRef="#br0" timeOffset="34416.19">17970 3048 0,'0'0'0,"0"-21"0,0 0 15,0 0-15,0-1 0,0 1 0,22 0 16,-22 0-16,21 21 0,-21-21 15,21 0-15,0-1 0,0 22 0,-21-21 16,21 21-16,22 0 0,-22 0 0,0 0 16,21 0-16,-20 0 0,20 21 15,-21 1-15,21-1 0,-20 0 0,-1 21 16,0-21-16,0 22 0,-21-22 16,0 0-16,0 21 0,0-20 15,0-1-15,0 21 0,0-21 0,-21-21 16,21 21-16,-21 1 0,0-22 15,21 21-15,-22-21 16,22-21 0,0-1-16,0 1 15,0 0-15,0 0 0,0 0 0,22-22 16,-1 22-16,-21 0 0,21-21 16,0 21-16,0-1 0,0-20 0,1 21 15,-1-21-15,0 20 0,0 1 16,21 0-16,-20 0 0,-1 0 15,0 0-15,0 21 0,0 0 0,0 0 16,-21 21 0,0 0-16,0 0 15,0 0-15,0 0 0,0 1 16,0-1-16,0 0 0,0 0 0,-21 0 16,21 0-16,0 1 0,0-1 15,21-21 1,1 0-16,-1 0 0,0 0 15,0 0-15,21 0 0,-20-21 16,-1 21-16,0-22 0,0 1 0,0 0 16,0 0-16,1 0 0,-1-22 15,-21 22-15,0 0 0,0-21 16,0 21-16,0-1 0,0 1 0,0 0 16,0 0-16,-21 21 0,-1 0 15,1 0-15,-21 0 0,21 21 0,0-21 16,-1 42-16,-20-20 0,21-1 15,0 21-15,0 0 0,21-20 0,0 20 16,0-21-16,0 21 0,0-20 0,0 20 16,0-21-16,21 0 0,0 0 15,0 1-15,0-22 0,0 21 0,1-21 16,20 0-16,-21 0 0,0 0 16,22 0-16,-22 0 0,21 0 0,0 0 15,-20-21-15,20-1 0,0 1 16,-21 0-16</inkml:trace>
  <inkml:trace contextRef="#ctx0" brushRef="#br0" timeOffset="35788.37">20913 2625 0,'0'0'0,"0"-43"0,0 22 15,0-21-15,0 0 0,-22-1 16,22 22-16,0-21 0,0-1 16,0 22-16,0 0 0,0 0 0,0 0 15,0 0-15,0-1 0,0 44 32,0 20-17,-21-21-15,21 21 0,-21 22 0,21-22 16,0 22-16,0-1 0,-21 1 15,0-22-15,21 22 0,-21-1 0,21-21 16,0 1-16,0-1 0,0 0 0,0 1 16,0-1-16,0-21 0,21 0 15,0 1-15,0-1 0,0 0 0,0 0 16,1-21-16,-1 0 0,21 0 16,-21 0-16,0 0 0,22-21 0,-22 0 15,0 0-15,21-1 0,-20 1 16,20 0-16,-21-21 0,21-1 15,-20 1-15,20 0 0,-21-1 0,0-20 16,22-1-16,-22 1 0,0-1 0,0 22 16,0-21-16,-21-1 0,0 22 15,21-1-15,-21 22 0,0-21 0,0 21 16,0 0-16,0-1 16,-21 22-16,0 0 15,21 22-15,-21-1 0,0 0 16,21 21-16,-21 1 0,21 20 15,0-21-15,-22 22 0,22-1 0,-21 1 0,21-22 16,-21 22-16,21-22 16,0 0-16,0 1 0,0-1 0,0-21 15,0 0-15,0 1 0,21-1 0,0 0 16,1 0-16,-1-21 0,0 0 16,0 0-16,21 0 0,-20 0 0,20 0 15,-21 0-15,21 0 0,1 0 0,-22-21 16,21 0-16,1 0 0,-22-1 15,21 1-15,-21-21 0,0 21 0,22-22 16,-22 22-16,-21 0 0,21-21 16,-21 21-16,0-1 0,0 1 0,0 0 15,-21 42 17,0-21-32,21 21 0,-21 1 0,21-1 15,-22 21-15,22-21 0,0 0 16,0 22-16,0-22 0,0 0 0,0 0 15,0 0-15,0 1 0,0-1 0,0 0 16,0 0-16,22-21 0,-22 21 16,21-21-16,-21 21 0,-21-21 47,-1 0-47,22-21 0,-21 21 15,0-21-15,0 21 16,0-21-16,21 42 62,21-21-62,0 0 0,0 21 0,0-21 16,1 0-16,-1 0 0,21 0 0,-21 0 16,22 0-16,-22 0 0,21 0 15,0 0-15,1 0 0,-1 0 0,22 0 16,-22-21-16,0 21 0,1-21 15,-1 0-15,0 21 0,-21-21 16,22-1-16,-22 1 0,0 0 0,0-21 16,0 21-16,1-1 0,-22-20 15,0 21-15,0 0 0,0 0 0,0-1 16,-22 1-16,1 21 16,0 0-16,0 21 15,0-21-15,0 22 0,-1-1 0,22 21 16,-21-21-16,21 0 0,-21 1 15,21-1-15,0 21 0,0-21 0,0 0 16,0 1-16,0-1 0,0 0 0,0 0 16,21-21-16,0 21 0,1-21 15,-1 21-15,0-21 16,0 0-16,0 0 0,22 0 0,-22 0 16,21 0-16,0 0 0,1 0 15,-1-21-15,0 21 0,1-21 0,-1 21 16</inkml:trace>
  <inkml:trace contextRef="#ctx0" brushRef="#br0" timeOffset="36327.44">23453 2794 0,'0'0'0,"21"-21"0,-21-21 32,0 20-32,-21 22 0,21-21 0,-22 21 0,1 0 15,0-21-15,0 21 0,0 0 16,0 0-16,-1 0 0,1 21 15,0-21-15,-21 21 0,21 1 0,-1 20 16,1-21-16,0 0 0,0 22 16,0-22-16,21 0 0,0 21 0,0-21 15,0 1-15,0-1 0,0 0 0,0 0 16,0 0-16,21-21 0,0 21 16,-21 1-16,21-22 0,0 0 0,1 0 15,-1 0-15,0 0 0,21 0 0,-21 0 16,1-22-16,-1 22 15,0-21-15,21 0 0,-21 0 0,1 0 16,20 0-16,-21-1 0,21-20 16,-20 0-16,20-1 0,-21 1 0,0-21 15,0 20-15,22-20 0,-22-1 0,0 1 16,0-1-16,0 22 0,1 0 16,-1-1-16,-21 1 0,0 21 0,21 0 15,-21 42 1,-21 0-16,0 0 0,-1 0 15,1 22-15,0 20 0,0-21 16,0 22-16,0-22 0,-1 22 0,1-1 16,21-20-16,0 20 0,0-21 15,0 1-15,0-1 0,0 0 16,0 1-16,0-22 0,21 0 0,1 21 16,-1-42-16,0 22 0,0-1 0,0-21 15,0 0-15,1 0 0,-1 0 16,0 0-16,21 0 0,-21 0 0,22 0 15,-22-21-15,21-1 0,1 1 16,-1 0-16,0 0 0</inkml:trace>
  <inkml:trace contextRef="#ctx0" brushRef="#br0" timeOffset="36639.86">25273 2244 0,'0'0'0,"0"-21"16,0 42-1,0 0 1,0 21-16,-21-21 0,0 22 16,-1-1-16,22 0 0,-21 1 15,0 20-15,21-20 0,0-1 0,-21 0 16,21 1-16,-21-1 0,21 0 15,-21 1-15,21-22 0,0 0 16,0 0-16,0 0 0,0 0 0,0 1 16,21-22 15,0 0-31,0 0 0,0-22 0,0 1 16,1 0-16</inkml:trace>
  <inkml:trace contextRef="#ctx0" brushRef="#br0" timeOffset="37004.14">25675 2561 0,'-63'43'31,"41"-22"-31,1 21 0,0-21 16,0 0-16,21 22 16,-21-22-16,0 0 0,21 21 0,-22-20 15,22-1-15,0 0 0,0 0 0,0 0 16,0 0-16,0 1 15,22-22-15,-1 21 0,0-21 16,0 0-16,0 0 0,22 0 16,-22 0-16,0-21 0,21 21 0,-21-22 15,1 1-15,20 0 0,-21-21 0,21 21 16,-20-22-16,-1 22 0,0-21 16,0-1-16,-21 22 0,0-21 0,0 21 15,0 0-15,-21-1 16,0 1-16,0 21 0,-22 0 0,22 0 15,-21 0-15,21 0 0,-22 0 0,22 0 16,-21 0-16,21 0 0,-1 21 16,1-21-16,0 0 0,21 22 0,-21-22 15</inkml:trace>
  <inkml:trace contextRef="#ctx0" brushRef="#br0" timeOffset="37266">24913 2328 0,'0'0'0,"-21"0"0,0 0 16,42 0-16,21 0 16,1 0-16,-1 0 0,0 0 15,22 0-15,-1 0 0,1 0 0,-1-21 16,-20 21-16,20 0 0,1 0 15,-1 0-15,-21-21 0,22 21 0,-43 0 16,21 0-16,1 0 0,-22 0 0,0 0 16,-42 0 15,0-21-15,-22 21-16,1 0 0</inkml:trace>
  <inkml:trace contextRef="#ctx0" brushRef="#br0" timeOffset="38876.11">677 5165 0,'0'0'0,"0"-21"15,21-1-15,-21 1 16,22 0-16,-22 0 0,0-21 0,0 20 16,0-20-16,0 21 0,0 0 15,0-22-15,-22 22 0,1 0 0,0 0 16,0 0-16,-21 0 15,20 21-15,-20 0 0,0 0 0,-1 21 16,1 0-16,0 0 0,21 0 16,-22 22-16,1-1 0,0 21 15,20-20-15,1 20 0,0 1 0,0-1 16,21-20-16,0 20 0,0-21 16,0 1-16,21-1 0,0 0 0,0 1 15,22-22-15,-22 0 0,21 0 16,1-21-16,-1 0 0,0 0 15,1 0-15,20 0 0,-21 0 0,1-21 16,-1 0-16,22 0 0,-22 0 16,0-22-16,1 22 0,-22-21 0,21 21 15,-21-22-15,22 1 16,-22 0-16,0-22 0,-21 22 0,0-22 16,0 1-16,0 20 0,0-20 15,0 21-15,0-22 0,0 43 0,0-21 16,0 20-16,-21 44 15,21-1 1,0 21-16,0 0 0,-21 1 16,21 20-16,-22 1 0,22-22 0,0 22 15,-21-22-15,21 21 0,0-20 16,0-1-16,0 0 0,0 1 16,0-22-16,0 21 0,0-21 0,0 1 15,0-1-15,0 0 16,21-21-1,-21-21-15,22 0 16,-1-1-16,-21 1 0,21 0 0,0 0 16,-21 0-16,21-22 0,0 22 15,-21-21-15,22 21 0,-1 0 0,-21-1 16,0 1-16,21 0 0,0 21 16,0 21-1,0 0 1,-21 1-16,0-1 0,0 0 0,22 0 15,-22 0-15,21 0 16,0 1-16,-21-1 0,21-21 0,0 21 16,0 0-16,1-21 0,-1 0 15,21 0-15,-21 0 0,0 0 0,1 0 16,20 0-16,-21 0 0,0 0 16,22-21-16,-22 0 0,21 0 0,-21-1 15,0 1-15,1 0 0,-1 0 16,0-21-16,-21 20 0,0 1 0,0-21 15,0 21-15,0-22 0,0 22 16,0 0-16,-21 21 16,0 0-1,-1 21-15,1 0 0,21 1 16,-21-1-16,21 21 0,-21-21 16,21 0-16,0 22 0,0-22 0,0 0 15,0 0-15,0 0 0,0 1 16,0-1-16,0 0 0,21 0 0,0-21 15,0 21-15,1-21 16,-1 0-16,0 0 0,0 0 0,0 0 16,0 0-16,1 0 0,-1-21 15,0 0-15,0 21 0,0-21 0,0 0 16,1-1-16,-1 1 0</inkml:trace>
  <inkml:trace contextRef="#ctx0" brushRef="#br0" timeOffset="39660.01">2265 5017 0,'0'0'0,"0"-22"32,-21 22-32,-1 0 15,1 22-15,0-1 16,21 0-16,-21 21 0,21-21 16,-21 1-16,21 20 0,0-21 15,0 21-15,0-20 0,0 20 0,0-21 16,0 21-16,0-20 15,0-1-15,21 0 0,0 0 0,0 0 16,0-21-16,1 21 0,-1-21 16,21 0-16,-21 0 0,0 0 15,22-21-15,-22 0 0,21 21 0,-21-21 16,1 0-16,20-22 0,-21 22 16,0-21-16,0 21 0,-21-22 0,22 1 15,-22-21-15,21 20 0,-21-20 16,0-1-16,0 22 0,0-22 0,0 22 15,0 0-15,0 21 0,0-1 16,0 1-16,0 0 0,0 42 16,0 0-1,0 1-15,0 20 16,0-21-16,0 21 0,-21 1 0,-1-1 16,22 0-16,-21 1 0,21-1 15,0 0-15,-21-20 0,21 20 0,0-21 16,0 0-16,0 0 0,0 1 15,0-1-15,0-42 32,0-1-32,21 22 0,-21-21 15,21 0-15,1-21 0,-1 21 0,-21-1 16,21 1-16,0 0 0,0 0 16,0 0-16,1 0 0,-1-1 0,0 22 15,0 0-15,0-21 0,0 21 16,1 0-16,-1 0 15,-21 21 17,-21-21-32,-1 22 15,1-22-15,21 21 0,-21-21 16,0 21-16,0-21 0,21 21 16,-21-21-16,21 21 0,-22 0 15,22 1 1,0-1-16,0 0 0,0 0 0,0 0 15,22 0-15,-1 1 16,0-1-16,0 0 0,-21 0 16,21-21-16,0 21 0,1 0 0,-1-21 15,0 22-15,0-22 16,0 0-16,0 0 16,1 0-16,-1-22 15</inkml:trace>
  <inkml:trace contextRef="#ctx0" brushRef="#br0" timeOffset="40123.49">4508 4826 0,'0'0'0,"0"-21"0,22-21 0,-22 20 15,0-20-15,0 21 0,21-21 0,-21 20 16,0 1-16,0 0 0,21 0 0,-21 0 16,0 0-16,0 42 15,0 0 1,0 21-16,0 1 0,0-1 16,0 0-16,0 22 0,-21-1 0,21 1 15,-21-22-15,-1 22 0,22-1 0,0-21 16,0 1-16,-21 20 0,21-42 15,0 22-15,0-1 0,0-21 16,0 0-16,0 1 0,0-1 0,0 0 16,21 0-1,-21-42 1</inkml:trace>
  <inkml:trace contextRef="#ctx0" brushRef="#br0" timeOffset="40938.4">4106 5207 0,'-21'21'31,"42"-21"-15,0 0-16,1 0 0,-1 0 0,0 0 16,21 0-16,1 0 0,-1 0 0,0-21 15,22 0-15,-22 0 0,22 21 16,-1-43-16,1 22 0,20 0 0,-20 0 15,-1-21-15,-20 20 0,20-20 0,-21 0 16,1-1-16,-22 22 0,21-21 16,-21 0-16,-21-1 0,0 22 0,0-21 15,0 21-15,0-1 0,0 1 16,0 0-16,-21 21 0,0 0 16,0 0-16,0 0 0,21 21 0,-21 0 15,-1 1-15,1 20 16,0 0-16,21 1 0,-21-1 0,0 0 15,21 22-15,0-22 0,-21 22 0,21-22 16,-22 0-16,22 1 0,0-22 16,0 21-16,0-21 0,0 22 0,0-22 15,0 0-15,0 0 0,0 0 16,22-21 0,-1 0-16,0-21 15,0 0-15,0 0 0,-21 0 16,21-1-16,1 1 0,-1 0 15,0 0-15,-21 0 0,21 0 16,0 21-16,-21-22 0,0 1 0,21 21 16,1 0-1,-22 21 1,0 1-16,0-1 0,0 0 16,0 0-16,21 0 0,-21 0 15,0 1-15,21-1 0,-21 0 0,21 0 16,-21 0-16,21 0 0,0-21 0,1 0 15,-1 22-15,21-22 0,-21 0 16,0 0-16,22 0 0,-1 0 0,-21-22 16,22 1-16,-1 21 0,-21-21 15,21 0-15,1 0 0,-22 0 16,0-22-16,0 22 0,22-21 0,-22 21 16,-21-22-16,0 1 0,21 0 0,-21 20 15,0-20-15,0 21 0,0 0 16,-21 21-16,0 0 15,-1 0-15,1 21 16,0 0-16,0 21 0,0-20 0,21-1 16,0 0-16,0 21 0,0-21 0,0 1 15,0-1-15,0 0 0,0 0 16,0 0-16,0 0 0,21 1 0,0-1 16,0-21-16,0 0 15,1 0-15,-1 0 0,0 0 16,0 0-16,0 0 0,0-21 15,1 21-15,-1-22 0</inkml:trace>
  <inkml:trace contextRef="#ctx0" brushRef="#br0" timeOffset="44363.92">8001 4784 0,'0'0'0,"0"-43"0,-21 22 0,21-21 16,-21 21-16,-1-22 0,1 22 16,21-21-16,-21 21 0,0-22 0,0 22 15,0 0-15,-1 0 0,1 0 16,0 0-16,-21 21 0,21 0 0,-1 0 15,-20 0-15,21 0 0,0 0 0,-22 21 16,22 0-16,0 21 0,0-21 16,0 22-16,0 20 0,-1-20 0,22 41 15,-21-20-15,21-1 0,0 22 16,0-22-16,0 1 0,0-1 0,0 1 16,0-22-16,0 22 0,0-22 0,21-21 15,1 22-15,-1-22 16,0 0-16,0 0 0,0 0 0,22-21 15,-22 0-15,21 0 0,-21 0 0,22 0 16,-1 0-16,0-21 0,1 0 0,-1 0 16,0 0-16,1-1 0,-22 1 15,21-21-15,0 21 0,-20-22 0,20 1 16,-21 0-16,0-1 0,0 1 16,1 0-16,-1-1 0,-21 1 0,0 21 15,21 0-15,-21 0 0,0-1 0,0 44 31,0-1-31,-21 0 0,21 0 16,0 21-16,-21-20 0,-1 20 16,22 0-16,-21 1 0,21-22 15,0 21-15,0 0 0,0-20 0,0 20 16,0-21-16,0 0 0,21 0 0,1 1 16,-1-1-16,0-21 0,0 21 15,0-21-15,0 0 0,1 0 0,20 0 16,-21 0-16,0 0 0,22-21 0,-22 21 15,0-21-15,21-1 0,-21 1 0,1 0 16,-1 0-16,21-21 0,-42 20 16,21-20-16,-21 21 0,0-21 15,0-1-15,0 1 0,0-22 0,-21 22 16,0 0-16,0 21 0,0-22 16,-1 22-16,-20 0 0,21 21 0,-21 0 15,20 0-15,1 0 0,-21 0 16,21 21-16,0 21 0,-1-20 0,1 20 15,0-21-15,0 21 0,21 1 0,-21-1 16,21 0-16,0 1 0,0-22 16,0 21-16,0-21 0,21 22 0,0-22 15,0 0-15,0 0 0,1-21 0,-1 21 16,0-21-16,21 0 0,-21 0 16,22 0-16,-22 0 0,21 0 15,1 0-15,-1-21 0,-21 21 0,21-21 16,1 0-16,-1 0 0,-21 0 0,22-1 15,-22-20-15,21 21 0,-21-21 16,0 20-16,1-20 0,-22 21 0,0-21 16,21 20-16,-21 1 0,0 42 31,0 1-31,-21-1 16,-1 0-16,22 21 0,0-21 0,0 1 15,0-1-15,-21 0 0,21 0 16,0 0-16,0 0 0,0 1 0,0-1 15,21-21 17,-21-21-17,22 21-15,-22-22 0,21 1 16,0 0-16,-21 0 0,0 0 16,21-22-16,0 22 0,-21-21 0,21 21 15,1-22-15,-22 22 0,21 0 0,0 0 16,0 21-16,0 0 15,0 0-15,-21 21 16,22-21-16,-22 42 0,0-20 0,0-1 16,0 0-16,0 0 0,21 0 15,-21 22-15,0-22 0,0 0 16,21 0-16,0 0 0,0-21 0,0 21 16,1 1-16,-1-22 0,0 0 15,0 21-15,0-21 0,22 0 0,-22 0 16,21 0-16,-21 0 0,22 0 0,-22-21 15,21 21-15,0-22 0,-20 22 16,20-21-16,-21 0 0,21 0 0,-20-21 16,-1 20-16,0-20 0,-21 21 0,0-21 15,21-1-15,-21 1 0,0 0 16,0 20-16,0-20 0,0 21 0,0 0 16,-21 21-16,0 0 0,0 0 15,-1 0-15,1 0 0,-21 21 16,21 0-16,0 0 0,-1 0 15,1 22-15,0-22 0,-21 21 0,21 1 16,-1-22-16,22 0 0,-21 21 16,0-21-16,21 1 0,0-1 0,0 0 15,0 0-15,0 0 0,0 0 16,21-21 0,0 0-16,1 0 15,-1 0-15,0-21 0,0 0 16,0 0-16,0 0 0,22-22 0,-22 1 0,0 21 15,0-43-15,-21 22 16,21 0-16,1-22 0,-22 22 0,21 0 16,-21-1-16,0 1 0,0 0 0,21-1 15,-21 22-15,0-21 0,0 21 16,21 21-16,-21-22 0,0 1 0,0 42 31,0 1-31,-21-1 16,21 0-16,0 21 0,0 1 0,0-22 15,0 21-15,0 0 0,0 22 16,0-22-16,0 1 0,0-1 0,0 0 16,0 1-16,21-1 0,0-21 0,-21 21 15,21-20-15,1-1 0,-1 0 16,0 0-16,21 0 0,-21-21 16,22 0-16,-22 0 0,21 0 0,-21 0 15,22 0-15,-22 0 0,0 0 0,21-21 16,-20 21-16,-1-21 0,0 0 15,0 0-15,0-1 0,-21-20 0,21 21 16,-21-21-16,22-1 0,-22 1 0,0 21 16,21-22-16,-21 22 0,0 0 15,0 0-15,0 0 0,0 42 32,0 0-32,0 0 0,0 0 15,0 22-15,-21-22 0,21 21 0,0-21 16,0 22-16,0-22 0,0 21 15,0-21-15,0 1 0,0-1 16,0 0-16,0 0 0,21 0 16,0-21-16,0 0 0,0 0 15,0 0-15,1 0 16,20-21-16,-21 0 0,0 0 0,0 0 16,1-1-16,-1-20 0,0 21 0,0-21 15,0-1-15,0-20 0,-21 20 16,22 1-16,-1-21 0,0 20 15,-21-20-15,0 20 0,21-20 0,-21 21 16,21 20-16,-21-20 0,0 21 16,0-21-16,0 20 0,0 1 15,0 42 1,0 1-16,0-1 16,-21 21-16,21-21 0,-21 22 0,21-1 15,-21 0-15,21 1 0,0 20 0,0-21 16,0 1-16,0 20 0,0-20 15,0-1-15,0 0 0,0 1 0,0-22 16,0 21-16,0-21 0,21 0 0,-21 1 16,21-1-16,0-21 15,0 0-15,1 0 0,-1 0 0,0 0 16,0 0-16,0 0 0,0 0 0,1-21 16,-1-1-16,0 1 0,21 0 15,-21 0-15,1 0 0,-1 0 0,0-22 16,0 22-16,-21-21 0,21 21 0,-21-22 15,21 22-15,-21 0 0,0 0 16,0 0-16,0-1 0,0 44 31,0-1-15,0 0-16,0 0 0,0 21 0,0-20 16,0 20-16,0-21 0,0 21 15,0-20-15,0 20 0,0-21 0,0 0 16,0 0-16,0 1 0,22-1 15,-1-21-15,0 0 0,0 0 16,0 0-16,0 0 0,1 0 0,-1 0 16,21 0-16,-21 0 0,0-21 15,1 21-15,-1-22 0,0-20 0,0 21 16,0 0-16,0-22 0,1 22 16,-1-21-16,0 0 0,0-1 0,-21 22 15,0-21-15,21 21 0,-21-1 0,21 1 16,-21 42 15,0 1-31,-21-1 16,21 0-16,-21 0 0,21 21 0,-21-20 15,21 20-15,0-21 0,0 21 16,0-20-16,0 20 0,0-21 0,0 0 16,0 0-16,0 1 0,0-1 15,21-21-15,0 0 16,0 0-16,1 0 0,-1 0 15,0 0-15,0-21 0,0 21 16,-21-22-16,21 1 0,-21 0 16,0 0-16,0-21 0,0 20 0,0 1 15,0-21-15,0 21 0,-21-22 16,21 22-16,-42-21 0,21 21 0,0 0 16,-1-1-16,1 22 0,0 0 15,0 0-15,-21-21 0,20 21 0,1 0 16,0 0-16,21 21 31,21-21-31,0 0 0,1 0 16,20 0-16,-21 0 0,21 0 0,-20-21 15,20 21-15,0-21 0,1 21 16,-1-21-16,0 21 0,22 0 0,-22-21 16,0 21-16,1 0 0,-1 0 15,-21 0-15,0 0 0,1 0 16,-1 0-16,0 0 0,-21 21 0,21-21 15,-21 21-15,0 0 0,0 0 0,0 1 16,0-1-16,0 0 0,0 21 16,0-21-16,0 1 0,0 20 0,-21-21 15,21 0-15,-21 0 0,21 1 0,0-1 16,0 0-16,0 0 0,0 0 16,0 0-16,-21 1 0,21-1 15,-22-21 1,22-21 15,0-1-31,0 1 16,0 0-16,0 0 0,22 0 0,-1-22 15,0 1-15,0 0 0,0-1 16,0 1-16,1 0 0,-1-1 0,0 22 16,0-21-16,21 21 0,-20-22 0,-1 43 15,0-21-15,0 0 0,0 21 16,0 0-16,1 0 0,-22 21 15,0 0-15,0 1 0,0 20 0,0-21 16,0 21-16,0 1 0,0-1 16,0-21-16,0 22 0,0-1 15,0-21-15,0 21 0,0-20 0,0-1 0,0 0 16,0 0-16,0 0 16,0 0-16,21-21 0,0 0 0,0 0 15,0 0-15,0 0 0,1 0 0,-1-21 16,0 21-16,21-21 15,-21 0-15,1 21 0,-1-21 0,0 0 16,-21-22-16,21 22 0,0 0 0,0-21 16,-21-1-16,0 22 0,0-21 15,22 21-15,-22-22 0,0 22 0</inkml:trace>
  <inkml:trace contextRef="#ctx0" brushRef="#br0" timeOffset="44595.85">12128 4276 0,'-21'0'0,"42"0"0,-63 21 0,21-21 15,0 0 1,0 0 31,-1 0-47</inkml:trace>
  <inkml:trace contextRef="#ctx0" brushRef="#br0" timeOffset="44827.74">11028 4551 0,'0'0'0,"21"0"16,0 0-16,0 0 0,0 0 16,22 0-16,-22 0 0,0-21 15,21 21-15,-20-21 0,-1 21 0,21 0 16,-21-22-16,0 22 0,1-21 0,-22 0 15,0 0 1,-22 21-16</inkml:trace>
  <inkml:trace contextRef="#ctx0" brushRef="#br0" timeOffset="45019.63">10583 4403 0,'0'0'0,"0"21"0,21-21 47,1 0-31,-1 0-16,0 0 16,-21-21-16,21 21 0,0 0 0</inkml:trace>
  <inkml:trace contextRef="#ctx0" brushRef="#br0" timeOffset="45836.61">14605 4233 0,'0'0'0,"0"-21"0,0 0 0,0-21 15,0 21-15,0-1 0,0-20 16,0 21-16,0 0 0,0 0 0,0 42 47,0 0-47,0 0 0,0 21 0,0 1 15,0-1-15,0 0 0,0 22 16,0-22-16,-21 22 0,21-22 0,0 0 16,0 22-16,0-22 0,0 22 15,-21-22-15,21 0 0,0 1 0,0-1 16,0 0-16,0-20 0,0-1 0,0 0 16,0 0-16,0 0 0,0-42 31,0 0-16,0 0-15,0-22 16,0 22-16,21-21 0,-21 21 0,21-22 16,0 22-16,-21-21 0,21 21 0,0-22 15,1 1-15,20-21 16,-21 41-16,0 1 0,22 0 0,-22 0 16,21 21-16,-21 0 0,22 0 0,-1 0 15,0 0-15,-21 0 0,22 21 16,-22 0-16,21 0 0,-21 22 0,1-22 15,-1 0-15,-21 21 0,0-20 0,0 20 16,0-21-16,0 0 0,-21 22 16,-22-22-16,22 0 0,-21 0 15,-1 0-15,22 0 0,-21 1 0,0-22 16,-1 21-16,1-21 0,0 0 16,20 0-16,-20 0 0,21 0 0,0 0 15,-22 0-15,22 0 0,21-21 16,-21 21-16,21-22 0,0 1 15,0 0-15,21 0 16,0 21-16,1-21 0,20 21 0,-21 0 16</inkml:trace>
  <inkml:trace contextRef="#ctx0" brushRef="#br0" timeOffset="46944.14">15769 4551 0,'0'0'0,"21"-21"16,-21 0-16,21-1 0,-21 1 16,0 0-16,0 0 0,0 0 15,0 0-15,-21-1 0,0 22 16,0 0-16,0 0 16,0 0-16,-1 0 0,1 22 0,0-1 15,0 0-15,0 21 0,0-21 16,-22 22-16,22-22 0,0 21 0,0 1 15,0-22-15,-1 21 0,22 0 16,0-20-16,0 20 0,0-21 16,0 0-16,0 0 0,0 1 0,0-1 15,22-21-15,-1 0 0,0 21 0,0-21 16,21 0-16,-20 0 0,-1 0 16,0-21-16,0 0 0,21-1 0,-20 1 15,-1 0-15,0 0 0,0 0 0,0-22 16,0 22-16,1-21 0,-1 0 15,0-1-15,0 22 0,-21-21 0,21 21 16,0-22-16,-21 22 0,0 0 0,0 0 16,0 42 15,0 0-31,0 0 0,0 0 16,0 1-16,0-1 0,-21 0 15,21 21-15,0-21 0,0 1 0,0-1 16,0 0-16,0 21 0,0-21 0,0 1 15,21-1-15,1 0 16,-1-21-16,0 0 0,0 0 0,21 0 16,-20 0-16,20 0 0,-21 0 0,21 0 15,1 0-15,-22-21 0,21 0 16,-21-1-16,22 1 0,-22 0 0,0 0 16,0 0-16,0-22 0,1 22 0,-22 0 15,21 0-15,-21 0 16,0 0-16,0-1 0,-21 44 31,21-1-31,-22-21 0,22 21 16,0 0-16,0 0 0,-21 0 0,21 1 15,0-1-15,0 0 0,0 0 16,0 0-16,0 0 0,0 1 0,0-1 16,0 0-16,0 0 0,0 0 15,-21-21 16,0-21-31,21 0 16,-21 21-16,21-21 0,-21 0 16,-1 21-16,22-22 15,-21 22-15,21 22 32,0-1-32,0 0 15,21 0-15,1-21 0,-1 21 16,0-21-16,0 0 0,0 0 15,22 0-15,-22 0 0,21 0 0,-21 0 16,22 0-16,-1 0 0,21 0 0,-20 0 16,-1-21-16,-21 0 0,22 0 15,-1 21-15,-21-21 0,21-1 16,-20-20-16,-1 21 0,0 0 0,0 0 16,0-22-16,0 22 0,-21-21 15,22 21-15,-22-22 0,0 22 0,0 0 16,0 0-16,-22 21 15,1 0-15,0 0 0,0 0 16,0 21-16,0 0 0,21 0 0,-22 22 16,22-22-16,-21 0 0,21 0 15,0 0-15,0 22 0,0-22 0,0 0 16,0 0-16,0 0 0,21 0 0,1 1 16,-1-1-16,0 0 15,0-21-15,21 0 0,-20 0 16,20 0-16,0 0 0,1 0 0,-1 0 15,0-21-15,1 21 0,-1 0 16</inkml:trace>
  <inkml:trace contextRef="#ctx0" brushRef="#br0" timeOffset="47435.88">17970 4466 0,'0'0'0,"0"-21"0,0-64 31,-21 64-31,0 0 0,0 21 0,0 0 15,0 0-15,-1 0 0,-20 0 16,21 0-16,-21 21 0,20-21 16,-20 21-16,21 1 0,-21 20 0,20-21 15,1 21-15,0-20 0,0 20 0,21-21 16,0 21-16,0-20 0,0 20 16,0-21-16,0 0 0,0 22 0,0-22 15,21 0-15,0 0 0,0 0 16,1-21-16,-1 0 0,0 21 0,21-21 15,-21 0-15,1 0 0,-1 0 0,21-21 16,-21 0-16,0 0 0,1 0 16,-1 0-16,0-1 0,0-20 15,0 0-15,0-1 0,-21 1 0,22 0 0,-1-22 16,-21 1-16,0-1 16,21 1-16,-21-22 0,21 22 0,-21-1 15,0 22-15,0-22 0,0 43 0,0-21 16,0 21-16,0-1 0,0 44 15,-21-1 1,21 0-16,-21 21 0,0 1 16,21-1-16,-22 21 0,22 1 0,-21-22 15,21 22-15,0-22 0,0 22 0,0-22 16,0 0-16,0 1 0,0-1 16,0 0-16,21-21 0,1 1 15,-22 20-15,21-21 0,0-21 0,-21 21 0,21-21 16,0 0-16,0 0 15,1 0-15</inkml:trace>
  <inkml:trace contextRef="#ctx0" brushRef="#br0" timeOffset="48283.79">19621 3979 0,'-21'0'0,"42"0"0,-63-21 0,21 0 0,0 21 16,0 0-16,-1 0 0,1 0 16,0 0-16,0 21 0,0 0 15,0 1-15,-1 20 0,1 0 0,0 1 16,0-1-16,0 0 0,0 1 16,-1-1-16,1 0 0,21 1 0,0-22 15,0 21-15,0-21 0,0 0 16,0 1-16,21-1 0,1-21 15,-1 0-15,21 0 0,-21 0 0,0 0 16,22 0-16,-22 0 0,0-21 16,0-1-16,22 1 0,-43 0 0,21 0 15,-21 0-15,0-22 0,0 22 0,0-21 16,0 0-16,0-1 0,0 1 16,0 0-16,0-1 0,0 1 0,0 0 15,0 20-15,0-20 0,0 21 16,21 0-16,0 0 0,0 21 15,22 0-15,-22-22 0,21 22 0,-21 0 16,22 22-16,-1-22 0,-21 42 16,21-21-16,-20 21 0,-1 1 0,21-1 15,-21 22-15,0-22 0,1 0 0,-22 1 16,0-1-16,0 0 0,0 1 16,0-22-16,0 21 0,0-21 0,0 0 15,0 1-15,-22-1 0,1-21 0,0 0 16,21 21-16,-21-21 15,0 0-15,21-21 16,0 0-16,0-1 0,0 1 16,0-21-16,0 21 0,21-22 15,0 1-15,0 0 0,0-1 0,1 1 16,20-21-16,-21 20 0,0 1 16,22 0-16,-1 20 0,0 1 0,1 0 15,-1 21-15,0 0 0,1 0 0,-1 0 16,0 21-16,-21 0 0,22 22 15,-22-1-15,0 0 0,0 1 0,-21-1 16,0 0-16,0 1 0,0-1 0,0 0 16,-21-20-16,0 20 0,21-21 15,-21 0-15,0 0 0,-1 1 16,1-1-16,21 0 0,-21-21 0,0 21 16</inkml:trace>
  <inkml:trace contextRef="#ctx0" brushRef="#br0" timeOffset="48688.56">22161 3683 0,'0'0'16,"0"-21"-16,0 0 0,-21 21 15,21-21-15,-21 21 0,21 21 31,0 0-31,-21 0 0,21 21 0,0 1 16,0-1-16,-21 0 0,21 22 0,0-1 16,0 1-16,0-22 0,-21 22 15,21-1-15,-22-20 0,22-1 0,-21 0 16,21 1-16,0-22 0,0 0 0,0 0 16,-21 0-16,21 0 0,0 1 15,21-22 1,0-22-16,-21 1 0,43 0 15,-22 0-15</inkml:trace>
  <inkml:trace contextRef="#ctx0" brushRef="#br0" timeOffset="49365.17">22585 3683 0,'0'0'0,"0"-42"16,21-22-1,-21 85 1,0 1-16,0-1 0,-21 21 15,21-21-15,0 22 0,-21-1 16,-1 0-16,22 22 0,-21-22 0,0 0 16,21 1-16,0 20 0,-21-20 0,0-1 15,21-21-15,0 21 0,0-20 16,0-1-16,0 0 0,-21 0 0,21 0 16,0-42 15,0 0-31,21 0 15,0 0-15,-21-1 0,21-20 16,0 0-16,0 21 0,1-22 0,-1 22 16,0-21-16,0 21 0,0-1 0,-21 1 15,21 21-15,1 0 0,-1 0 16,-21 21-16,0 1 16,21 20-16,-21-21 0,0 21 0,0-20 15,0 20-15,0-21 0,21 21 16,-21-20-16,0 20 0,21-21 0,0 0 15,1 0-15,-1 1 0,0-1 16,0-21-16,0 0 0,22 21 16,-22-21-16,21 0 0,0 0 0,1 0 15,-22 0-15,21-21 0,1 0 16,-1-1-16,0 1 0,-21 0 0,22 0 16,-1 0-16,-21-22 0,0 1 0,22 0 15,-22-1-15,0 1 0,0 0 16,-21-1-16,0 22 0,0-21 0,0 21 15,0 0-15,0-1 0,-21 22 0,0 0 16,0 0-16,0 0 0,-1 22 16,1-1-16,0 0 0,0 21 0,0-21 15,0 22-15,21-22 0,0 21 16,0-21-16,0 1 0,0-1 16,0 21-16,21-21 0,0 0 15,0 1-15,0-22 0,0 0 16,22 0-16,-22 0 0,0 0 0,0 0 15,0 0-15,22 0 0,-22 0 0,0-22 16,21 1-16,-20 21 0,-1-21 16,0 0-16,-21 0 0,0 0 0,0-1 15,0 1-15,0 0 0</inkml:trace>
  <inkml:trace contextRef="#ctx0" brushRef="#br0" timeOffset="49627.33">22013 4022 0,'0'0'0,"-21"21"0,-21 0 0,21-21 0,42 0 31,0 0-31,21 0 16,-21 0-16,22 0 0,-1-21 15,0 21-15,22-21 0,-22 21 16,22 0-16,-22 0 0,0-21 0,1 21 16,-1 0-16,-21 0 0,0 0 15,1 0-15,-44 0 16,1 0-16</inkml:trace>
  <inkml:trace contextRef="#ctx0" brushRef="#br0" timeOffset="55139.54">1291 6371 0,'0'0'0,"0"-21"0,-21 0 0,21 0 0,0-22 16,0 22-16,0 0 0,-21-21 16,21 21-16,-21-1 0,21 1 0,-22 0 15,22 0 1,0 42-1,-21 0-15,21 0 16,0 22-16,0-1 0,0 22 0,0-1 16,0 1-16,0-1 0,0-21 15,21 22-15,-21-1 0,22 1 0,-22-22 16,21 1-16,0-1 0,-21 0 16,0 1-16,21-22 0,-21 21 0,21-21 15,-21 0-15,0-42 47,0 0-47,0 0 16,-21-21-16,21 20 0,0-20 15,0 0-15,0-1 0,0 1 16,21 0-16,0-1 0,1 1 0,-1 0 16,21-1-16,-21 1 0,22 21 15,-1-21-15,-21 20 0,21 22 0,1 0 16,-1 0-16,0 0 0,1 22 15,-1-1-15,0 0 0,-20 21 0,-1-21 16,0 22-16,0-1 0,-21-21 16,21 22-16,-21-1 0,0 0 15,0-21-15,0 22 0,-21-22 0,0 0 16,0 21-16,0-42 0,-1 22 16,1-1-16,0-21 0,0 0 0,0 0 15,0 0-15,-1 0 0,1 0 16,0 0-16,0 0 0,0 0 0,0-21 15,-1 21-15,1-22 0,0 1 16,0 21-16,21-21 0,-21 21 0,0 0 16,21 21 15,21-21-31,0 21 16,0 1-16,0-1 0,0-21 15,1 21-15,-1-21 0,21 0 16,-21 0-16,22 0 0,-22 0 0,21 0 15,0 0-15,-20 0 0,20 0 16,0 0-16,1-21 0,-1 0 0,0-1 16,1 22-16,-1-21 0,-21 0 15,21 0-15,1 0 0,-22 0 0,0-22 16,0 22-16,0 0 0,1-21 16,-1 20-16,-21-20 0,0 21 0,0-21 15,0 20-15,0 1 0,0 0 16,0 42 15,0 22-31,0-22 0,0 0 16,0 21-16,-21 1 0,21-22 0,0 21 15,0 0-15,0-20 0,0-1 16,0 0-16,0 0 0,0 0 0,21-21 16,0 0-16,0 0 0,0 0 15,0 0-15,1 0 0,-1 0 0,0 0 16,0 0-16,21-21 0,-20 0 15,-1 0-15,0 0 0,21-1 0,-21 1 16,1 0-16,-1-21 0,0 21 16,-21-22-16,21 22 0,-21-21 0,0 21 15,21-1-15,-21-20 0,0 21 16,0 42 15,-21 0-31,0 0 0,21 22 16,-21-22-16,21 21 0,0-21 0,0 22 15,-21-1-15,21-21 0,0 22 0,0-22 16,0 21-16,0-21 0,0 0 16,0 1-16,21-22 0,0 21 0,0-21 15,21 21-15,-20-21 0,-1 0 16,21 0-16,0 0 0,-20 0 0,20-21 16,0 0-16,-21-1 0,22 1 15,-1 0-15,0 0 0,-20 0 16,20-22-16,-21 1 0,21 21 0,-20-21 15,-1-1-15,0 1 0,0 21 16,0-22-16,-21 22 0,21 0 0,-21 0 16,0 0-16,0 42 15,-21 0 1,0 0-16,0 0 0,21 1 0,-21-1 16,0 21-16,21-21 0,-22 0 15,22 1-15,0 20 0,0-21 0,0 0 16,0 0-16,0 1 0,0-1 15,0 0 1,-21-21 15,0-21-15,0 0-16,0-1 16,0 1-16,21 0 15,-22 21-15,1 0 0,0 0 31,21 21-31,0 0 16,0 1-16,0-1 0,0 0 16,0 0-16,0 0 0,21-21 15,-21 21-15,21 1 0,1-22 16,-1 0-16,0 0 16,21 0-16,-21 0 0,1 0 0,20 0 15,-21-22-15,21 1 0,1 21 0,-22-21 16,21 0-16,1 0 0,-22 0 15,21-22-15,-21 22 0,22 0 0,-22-21 16,0-1-16,-21 22 0,0-21 0,0 21 16,21-22-16,-21 22 0,0 0 15,0 0-15,0 42 16,-21 0 0,21 21-16,-21-20 15,21 20-15,0-21 0,0 21 0,0-20 16,0 20-16,0-21 0,0 21 15,0-20-15,0-1 0,0 0 0,21 0 16,-21 0-16,21 0 0,0 1 16,-42-44 31,0 1-32,0 21-15,0-21 0,-1 0 16,1 21-16,0 0 0,0 0 15,0 0-15,0 0 0,-1 21 16,22 0 0,0 0-16,0 1 15,22-1-15,-1-21 16,0 0-16,0 0 0,21 0 0,-20 0 16,20 0-16,0 0 0,-21 0 15,22 0-15,-1 0 0,0-21 0,1-1 16,-22 1-16,21 0 0,1 21 0,-1-21 15,-21-21-15,21 20 0,-20 1 16,-1-21-16,0 21 0,0-22 0,0 22 16,0-21-16,-21 0 0,22 20 15,-22-20-15,0 21 0,0 0 16,0 0-16,0 42 16,0 0-1,0 21-15,-22-21 0,22 1 16,-21 20-16,21-21 0,0 21 0,0-20 15,0-1-15,0 21 0,0-21 16,0 0-16,21 1 0,1-1 0,20 0 16,-21-21-16,0 0 0,0 0 15,22 0-15,-22 0 0,21 0 16,-21 0-16,22-21 0,-1 21 0,-21-21 16,22-1-16,-22 1 0,21 0 0,-21 0 15,0 0-15,1-22 16,-1 22-16,-21-21 0,0 0 0,21 20 15,-21-20-15,21 0 0,-21 21 0,0-1 16,0 1-16,0 42 31,0 1-31,0-1 0,0 0 0,0 21 16,0-21-16,0 22 0,0-22 16,-21 21-16,21-21 0,0 1 0,-21 20 15,21-21-15,0 0 0,0 0 0,0 1 16,0-1-1,0-42 17,0-1-32,21 1 15,0 0-15,0 0 0,-21 0 0,21 0 16,1-22-16,-22 22 0,21-21 0,0-1 16,0 22-16,-21-21 0,21 21 15,0 0-15,1-1 0,-1 22 16,-21 22-1,21-1-15,-21 0 0,0 0 0,21 0 16,-21 0-16,0 1 0,0 20 0,0-21 16,0 0-16,0 22 15,0-22-15,0 0 0,0 0 0,21 0 16,0-21-16,-21 21 0,22-21 0,-1 0 16,0 22-16,0-22 0,0 0 15,0 0-15,22 0 0,-22 0 0,21-22 16,-21 22-16,1-21 0,20 0 0,-21 0 15,0 0-15,22 0 0,-22-1 0,0-20 16,0 0-16,-21 21 0,21-22 16,-21 1-16,21 21 0,-21-22 0,0 22 15,0-21-15,0 21 0,0 0 16,-21 21 0,0 21-1,0 0-15,0 0 0,0 0 0,21 22 16,0-22-16,0 21 0,0 0 15,0-20-15,0 20 0,0 0 0,0-21 16,0 22-16,0-22 0,0 0 16,0 0-16,21 0 0,0 1 0,0-1 15,0-21-15,0 0 0,1 0 0,-1 0 16,21 0-16,-21 0 0,22 0 0,-22-21 16,21 21-16,0-22 0,-20 1 15,20 0-15,-21 0 0,21 0 0,-20-22 16,-1 22-16,0-21 0,-21 21 15,0-22-15,0 22 0,0-21 0,0 21 16,0 0-16,0-1 0,0 1 16,0 0-16,-21 21 15,21 21-15,-21 0 0,21 1 16,0-1-16,0 0 0,0 0 16,0 21-16,0-20 0,0-1 0,0 0 15,21 0-15,-21 0 0,21 0 16,-21 1-16,0-1 0,21 0 15,-21 0-15,0 0 16,-21-21 0,0 0-1,0 0-15,-1 0 0,22-21 16,-21 21 0,0 0-16,21-21 0,-21 21 0,0 0 31,21 21-16,0 0-15,0 0 16,21-21-16,0 0 0,0 22 0,0-22 16,1 0-16,-1 0 0,0 0 15,0 0-15,21 0 0,-20 0 0,-1 0 16,21 0-16,-21 0 0,22-22 0,-22 1 16,21 0-16,0 0 0,-20 0 15,-1 0-15,21-1 0,-21 1 16,0-21-16,-21 0 0,22-1 0,-22 1 15,21 21-15,-21-22 0,0 1 0,0 0 16,0 21-16,0-1 0,0 1 16,-21 21-16,-1 0 15,1 21-15,21 1 0,0 20 16,0-21-16,0 21 0,0-20 16,0 20-16,0-21 0,0 21 0,0-20 15,0-1-15,0 21 0,0-21 0,0 0 16,21 1-16,-21-1 15,0 0-15,0 0 16,-21-21-16,0 0 16,0 0-16,0 0 15,0 0-15,-1 0 0,1 0 16,0 0-16,0-21 0,0 21 16,-22-21-16,22 21 0</inkml:trace>
  <inkml:trace contextRef="#ctx0" brushRef="#br0" timeOffset="55372.26">4318 6244 0,'0'0'0,"-21"0"0,0 0 0,42 0 47,0 0-47,0 0 31,-21-21-31,21 21 16</inkml:trace>
  <inkml:trace contextRef="#ctx0" brushRef="#br0" timeOffset="56019.44">8213 6308 0,'0'0'0,"-22"0"0,1 0 16,0 0-16,0 0 0,0 0 0,0-21 15,21-1-15,0 1 0,0 0 16,0 0 0,21 0-16,0 21 15,21 0-15,-21 0 0,1 0 0,20 21 16,0 0-16,-21 0 0,22 0 15,-1 22-15,-21-22 0,22 21 0,-22 1 16,0-1-16,0 0 0,-21 1 0,0-1 16,0 0-16,0 1 0,0-22 15,0 21-15,-21-21 0,0 0 0,0 1 16,-1-1-16,1-21 0,0 0 16,21-21 15,0-1-31,0 1 0,0-21 0,0 21 15,0-22-15,0 1 0,0 0 16,0-1-16,21 1 0,0 0 0,1-1 16,-1 1-16,0 21 0,0-21 0,0 20 15,0 1-15,1 0 0,-1 0 16,0 21-16,0-21 0,0 21 16,0 0-16</inkml:trace>
  <inkml:trace contextRef="#ctx0" brushRef="#br0" timeOffset="56392.23">8890 6625 0,'0'0'0,"21"0"16,0 0-16,0 0 16,1-21-16,-1 21 0,0-21 15,0 0-15,21 0 0,-20-1 16,-1-20-16,0 21 0,0 0 0,0-22 15,0 22-15,1 0 0,-1-21 0,-21 21 16,0-1-16,0 1 0,0 0 16,0 0-16,-21 21 0,-1 0 15,-20 0-15,21 0 0,0 0 16,-22 21-16,22 0 0,-21 0 0,0 1 16,20 20-16,1 0 0,-21 1 15,42-1-15,0 0 0,-21-21 0,21 22 16,0-1-16,0 0 0,0-20 0,21 20 15,0-21-15,0 0 0,0-21 16,22 21-16,-22-21 0,21 22 0,-21-22 16,22 0-16,-1 0 0,0 0 0,1-22 15,-1 1-15,0 0 0,1 21 16,-1-42-16,22 21 0,-1-1 0,1-20 16,20 21-16,-20-21 0</inkml:trace>
  <inkml:trace contextRef="#ctx0" brushRef="#br0" timeOffset="57659.88">10223 6265 0,'0'0'0,"0"-21"0,0 0 16,0 0-16,0 0 0,-21 0 16,0-1-16,-21 1 0,21 0 15,-22 21-15,22 0 0,-21-21 0,-1 21 16,1 0-16,21 0 0,-21 0 0,-1 21 16,1 0-16,0 0 0,-1 1 15,22 20-15,-21-21 0,-1 21 0,22 1 16,0-1-16,0 0 0,0 1 15,21-1-15,0 0 0,0 1 0,0-22 16,0 21-16,21-21 0,0 1 16,0-1-16,0 0 0,22 0 0,-22-21 15,21 0-15,1 0 0,-1 0 16,0 0-16,22-21 0,-22 0 0,0 0 16,1-1-16,-1-20 0,0 21 0,1 0 15,-22-22-15,21 1 0,-21 21 16,1-21-16,-1 20 0,0-20 0,0 21 15,-21 0-15,21-22 0,0 22 16,-21 0-16,0 0 0,0 42 47,0 0-47,0 0 0,0 22 16,0-1-16,0 0 0,-21 1 15,0 20-15,21-20 0,-21 20 0,21 1 16,0-1-16,-21 1 0,21-1 0,-21 22 15,21-22-15,-22 22 0,22 0 0,0-1 16,0 1-16,0 21 0,0-22 16,-21 22-16,21 0 0,-21-21 0,21 21 15,-21 21-15,21-22 0,-21-20 0,0 21 16,21 0-16,-22 0 0,1-22 0,21 1 16,-21 0-16,21-22 0,0 1 0,-21-1 15,21-21-15,0 1 0,-21-22 16,21 0-16,0 0 0,0-42 15,21 0 1,0-21-16,0 20 0,-21-41 0,21 21 16,22-22-16,-22 1 0,0-22 0,21 0 15,-20 1-15,20-1 0,0-21 0,-21-21 16,22 21-16,-1-21 0,-21 21 16,22-21-16,-22 0 0,0 22 0,0-22 15,0 0-15,-21 21 0,21 0 0,-21 0 16,0 21-16,0-20 0,0 20 15,0 0-15,0 1 0,0 20 0,0 1 16,-21 20-16,21 1 0,0 0 16,-21 20-16,21 1 0,0 0 15,0 42 1,0 0-16,0 1 16,0-1-16,0 21 0,0-21 15,0 22-15,0-22 0,0 21 0,0 0 16,0-20-16,0 20 0,0 0 0,0 1 15,21-22-15,-21 0 0,21 21 0,1-21 16,-22 1-16,21-1 0,0 0 16,0-21-16,0 0 0,0 21 0,1-21 15,-1 0-15,0 0 0,0 0 16,21-21-16,-20 0 0,-1 21 16,21-21-16,-21-1 0,22 1 0,-22-21 15,21 21-15,-21-22 0,0 1 0,1 0 16,-1-1-16,0 1 0,0 0 15,0-1-15,-21 1 0,0 0 0,0 21 16,21-1-16,-21 1 0,0 0 0,0 42 31,0 0-15,0 1-16,-21 20 0,21-21 0,0 0 16,0 22-16,0-22 0,0 0 15,0 21-15,0-21 0,0 1 16,0-1-16,21 0 0,1 0 15,-1-21-15,0 0 16,0 0-16,0 0 0,0 0 0,1 0 16,-1-21-16,0 21 0,0-21 0,0 0 15,0-1-15,1 1 0,-1-21 0,-21 21 16,0 0-16,21-22 0,-21 22 16,0-21-16,0 21 0,0-1 0,0 1 15,0 42 16,-21 1-31,21-1 0,-21 0 0,21 21 16,0-21-16,0 1 0,0 20 0,-22-21 16,22 0-16,0 0 0,0 1 15,0-1-15,0 0 0,0 0 0,22-21 32,-1-21-17,-21 0-15,21 21 0</inkml:trace>
  <inkml:trace contextRef="#ctx0" brushRef="#br0" timeOffset="57839.78">11366 6075 0,'0'0'0,"-21"0"15,42 0 32,1 0-47,-1 0 16,0 0-16</inkml:trace>
  <inkml:trace contextRef="#ctx0" brushRef="#br0" timeOffset="58422.61">12234 6265 0,'0'0'0,"-21"-21"0,0 21 0,21-21 15,-21 0-15,0 0 0,21 0 16,0-1-16,0 1 16,21 21-1,0 0-15,0 0 0,0 0 16,0 21-16,22-21 0,-22 22 15,0-1-15,21 21 0,-20-21 0,-1 22 16,-21-22-16,0 21 0,0-21 0,0 22 16,0-1-16,0-21 15,0 21-15,0-20 0,0-1 0,-21 0 16,-1 0-16,1 0 0,0 0 0,0-21 16,0 0-1,21-21 1,0 0-16,0 0 0,0 0 0,0-22 15,0 22-15,0-21 0,0 0 16,21-1-16,0 22 0,-21-21 0,21-1 16,0 22-16,1-21 0,-1 21 0,-21 0 15,21-1-15,0 1 0,21 0 16,-20 21-16,-1 0 0,0 0 16,0 0-16,0 0 15,0 21-15,-21 0 16,22-21-16</inkml:trace>
  <inkml:trace contextRef="#ctx0" brushRef="#br0" timeOffset="60273.23">12700 6414 0,'0'0'0,"0"21"0,21-21 0,0 0 16,0 0-16,1 0 0,-1 0 16,0 0-16,0-21 0,0-1 15,0 1-15,1 0 0,-1 21 0,0-21 16,0 0-16,0 0 0,0-1 0,-21-20 15,0 21-15,0 0 16,0 0-16,0-1 0,0 1 0,0 0 16,-21 0-16,0 21 0,0 0 0,0 0 15,0 0-15,-1 0 0,1 0 16,0 21-16,0 0 0,0 0 0,0 1 16,-1-1-16,1 21 0,0-21 0,21 22 15,0-1-15,-21 0 0,21-21 16,0 22-16,0-22 0,0 21 0,0-21 15,21 1-15,0-1 0,22-21 0,-22 0 16,21 21-16,-21-21 0,22 0 16,-1 0-16,21 0 0,-20-21 0,-1 0 15,0-1-15,1 1 0,20 0 16,-20 0-16,-22 0 0,21 0 16,0-22-16,-20 22 0,-1 0 0,0-21 15,0 20-15,0-20 0,-21 21 0,21 0 16,-21 0-16,0-1 0,-21 44 31,0-1-15,0 0-16,21 0 0,0 0 0,-21 22 15,21-22-15,-21 21 16,21-21-16,-22 0 0,22 1 0,0 20 0,0-21 16,0 0-16,0 0 0,-21-21 15,21 22 1,0-44-1,0 1 1,0 0-16,21 0 0,-21 0 16,0-22-16,22 22 0,-1-21 0,0 21 15,-21-22-15,21 22 0,-21-21 0,21 21 16,0 0-16,-21-1 0,22 1 16,-1 21-16,-21-21 0,21 21 15,0 0-15,-21 21 0,21-21 16,-21 21-16,21 1 15,-21-1-15,0 0 0,0 0 0,0 0 16,0 0-16,0 1 0,0-1 0,0 0 16,0 0-16,0 0 0,0 0 15,0 1-15,0-1 0,0 0 16,0 0 0,0-42-1,0 0 1,0 0-16,0-1 0,0 1 0,22 0 15,-22 0-15,21 0 0,0 0 16,-21-1-16,21-20 0,0 21 0,0 0 16,1 0-16,-1-1 0,0 1 15,0 21-15,0 0 0,0-21 16,1 21-16,-1 0 0,0 0 0,0 21 16,-21 0-16,0 1 15,0-1-15,0 0 0,0 0 0,0 0 16,0 0-16,0 1 0,0 20 15,0-21-15,0 0 0,0 0 0,0 1 16,0-1-16,21 0 0,0 0 0,1-21 16,20 21-16,0-21 0,-21 0 15,22 0-15,-1 0 0,0 0 0,1 0 16,-22 0-16,21 0 0,1-21 0,-22 0 16,21 0-16,-21 0 15,22-1-15,-22 1 0,0 0 0,0 0 16,0-21-16,-21 20 0,0-20 0,21 21 15,-21-21-15,0-1 0,0 22 16,0-21-16,0 21 0,0-1 0,-21 22 16,0 0-1,0 22-15,0-1 16,21 0-16,-21 21 0,-1-21 0,22 1 16,0 20-16,0-21 0,0 0 0,0 0 15,0 22-15,0-22 0,0 0 16,0 0-16,0 0 0,22-21 0,-1 22 15,0-22-15,0 0 0,21 21 16,-20-21-16,-1 0 0,21 0 0,0 0 16,-20 0-16,20-21 0,0-1 15,-21 22-15,22-21 0,-22 0 0,0 0 16,0 0-16,0 0 0,1-1 0,-22-20 16,0 21-16,0 0 0,0 0 15,0-1-15,0 1 0,0 42 31,-22 1-15,22-1-16,-21 0 0,21 0 16,-21 0-16,21 0 0,-21 1 0,21-1 15,0 0-15,0 0 0,0 0 16,0 0-16,0 1 0,-21-22 16,21 21-16,0-42 31,21-1-31,-21 1 15,21 0-15,0 0 0,-21 0 0,21 0 16,1-22-16,-1 22 0,0 0 0,21-21 16,-21-1-16,1 22 0,20-21 15,-21 21-15,21-1 0,1 1 0,-1 0 16,-21 21-16,22 0 0,-1 0 16,-21 0-16,0 0 0,0 21 15,-21 0-15,22 1 0,-22-1 0,0 21 16,0-21-16,0 0 0,0 1 0,0 20 15,0-21-15,0 0 0,0 0 16,0 1-16,21 20 0,0-21 0,0 0 16,0 0-16,0 1 0,1-22 15,-1 0-15,21 0 0,-21 0 16,0 0-16,1 0 0,-1 0 0,0-22 16,0 1-16,0 0 0,0 0 0,1 0 15,-1 0-15,-21-1 0,0-20 16,21 21-16,0-21 0,-21-1 15,21 1-15,-21 0 0,0-1 0,21 1 16,1 0-16,-22-22 0,0 22 0,21 21 16,-21-22-16,21 22 0,-21 0 15,0 42 1,-21 0-16,21 22 16,-21-22-16,-1 21 0,22 0 0,-21 1 15,21-1-15,0 0 0,-21 1 0,21-1 16,-21-21-16,21 22 0,0-1 15,0-21-15,0 21 0,0-20 0,0 20 16,0-21-16,0 0 0,0 0 0,0 1 16,21-22-16,0 0 0,-21 21 0,21-21 15,1 0-15,-1 0 16,0-21-16,0-1 0,-21 1 16,21 0-16,0 0 0,1 0 0,-22 0 15</inkml:trace>
  <inkml:trace contextRef="#ctx0" brushRef="#br0" timeOffset="60520.09">15811 5948 0,'0'0'0,"-21"0"0,0 0 0,42 0 16,0 0-1,1 0-15,20 0 16,-21 0-16,0 0 0,22 0 0,-22 0 15,21 0-15,-21 0 0,22 0 0,-1 0 16,-21 0-16,21 0 0,-20 0 16,-1 0-16,0 0 0,0 0 0,0 0 15,-21-21-15,-21 0 32,0 21-32,0-22 0,0 22 0</inkml:trace>
  <inkml:trace contextRef="#ctx0" brushRef="#br0" timeOffset="62127.74">18140 6223 0,'0'21'31,"21"-42"-16,0 0-15,0 0 0,0 21 16,1-21-16,-22-1 0,21 1 16,0 0-16,0 0 0,0 0 0,-21-22 15,0 22-15,21-21 0,-21 0 0,0 20 16,0-20-16,0 0 0,-21-1 16,0 1-16,0 21 0,0-21 0,-22 20 15,22 1-15,-21 21 16,0 0-16,20 0 0,-20 43 0,0-22 15,21 0-15,-22 21 0,1 22 0,21-22 16,-22 0-16,22 22 0,0-22 16,0 22-16,0-22 0,21 0 0,0 1 15,0-1-15,0-21 0,21 22 0,0-22 16,0 0-16,0 0 0,22-21 16,-22 0-16,21 0 0,1 0 0,-1 0 15,21 0-15,-20 0 0,20-21 0,-20 21 16,-1-21-16,0 0 15,22-1-15,-43 1 0,21-21 0,-21 21 0,22-22 16,-22 22-16,0-21 0,-21 0 16,0-1-16,21 1 0,-21 21 15,0-22-15,0 22 0,0 0 0,0 0 16,-21 21 0,0 21-16,0-21 0,21 42 15,-21-20-15,21-1 0,-22 21 0,22-21 16,0 0-16,0 22 0,0-22 0,0 0 15,0 0-15,0 0 0,22 1 16,-1-1-16,0 0 0,0-21 0,0 0 16,0 21-16,22-21 0,-22 0 0,0 0 15,21 0-15,-20 0 0,20 0 16,-21-21-16,0 21 0,0-21 16,22 0-16,-22-1 0,-21 1 0,21 0 15,0-21-15,0 21 0,-21-22 16,0 22-16,0-21 0,22 21 0,-22-1 15,0 1-15,0 0 0,0 42 32,0 0-32,0 1 0,-22 20 0,22-21 15,-21 21-15,21 1 0,0-22 16,-21 0-16,21 21 0,-21-20 0,21-1 16,0 0-16,0 0 0,0 0 0,0 0 15,21-21 1,0 0-1,0 0-15,-21-21 0,22 21 16,-1-21-16,-21 0 0,21 0 0,0 21 16,0-21-16,0-1 0,-21-20 15,22 21-15,-1 0 0,0 0 0,0-22 16,0 22-16,22 0 0,-43 0 0,21 21 16,0 0-16,0 0 15,-21 21-15,0 0 0,0 0 16,0 0-16,0 1 0,0-1 0,0 21 15,0-21-15,0 0 16,0 1-16,0-1 0,21 0 16,0-21-16,-21 21 0,22-21 0,20 0 15,-21 0-15,0 0 0,22 0 16,-1 0-16,0 0 0,-21 0 0,22 0 16,-1 0-16,0 0 0,-20-21 0,20 0 15,-21 0-15,0-1 0,0 1 16,1 0-16,-1 0 0,0-21 0,0-1 15,0 22-15,-21-21 0,0-1 0,0 1 16,0 0-16,0 21 0,0-22 16,0 22-16,-21 21 15,0 0-15,-21 0 16,20 42-16,-20-20 0,0-1 16,-1 21-16,22 0 0,0-20 0,-21 20 15,21-21-15,21 21 0,0-20 16,0 20-16,0-21 0,0 0 0,0 0 15,0 1-15,0-1 0,21 0 16,0-21-16,0 21 0,0-21 0,0 0 16,1 0-16,-1 0 0,0 0 15,21 0-15,-21-21 0,1 0 0,-1 0 16,0-1-16,0 1 0,21 0 0,-20-21 16,-1 21-16,0-22 0,0 1 15,-21 0-15,21-22 0,0 22 16,1-22-16,-22 1 0,0 20 15,21-20-15,-21 21 0,21-1 0,-21 1 16,0 21-16,0-22 0,0 22 0,0 42 31,-21 1-31,0-1 0,-1 21 16,1 0-16,0 1 0,0 20 0,0-20 16,21 20-16,0-21 0,0 22 15,0-22-15,-21 1 0,21-1 0,0 0 16,0-21-16,0 22 0,21-22 0,-21 0 15,21 0-15,0 0 0,0 1 16,0-22-16,22 0 0,-22 0 16,21 0-16,1 0 0,-22 0 0,21 0 15,-21-22-15,22 1 0,-22 21 16,0-21-16,21 0 0,-21-21 0</inkml:trace>
  <inkml:trace contextRef="#ctx0" brushRef="#br0" timeOffset="62608.06">21421 5546 0,'0'0'0,"0"-21"0,21-1 32,-21 65-17,0-22-15,0 0 0,0 21 0,0-20 16,0 20-16,-21 0 0,-1-21 0,22 22 16,0-22-16,0 0 0,-21 0 15,21 0-15,-21 1 0,21-1 0,-21-21 16,21 21-16,0-42 47,0 0-47,0-1 0,21 1 15,-21-21-15,21 21 0</inkml:trace>
  <inkml:trace contextRef="#ctx0" brushRef="#br0" timeOffset="62943.86">21463 5165 0,'0'0'15,"-21"0"-15,0 0 0,-1 0 0,1 0 16,0 0-16,0 21 0,21 0 0,-21 0 16,21 0-16,0 1 15,0-1-15,0 0 0,21-21 16,0 0-16,0 0 16,0 0-16,1 0 0,20 0 15,0 0-15,-21 0 0,22-21 0,-22 0 16,21 21-16,-21-22 0,-21 1 15,0 0-15,0 0 0,0 0 0,0 0 16,0-1-16,0 1 0,-21 0 0,0 0 16,0 0-16,-21 21 0,20 0 15,1 0-15,0 0 0,0 0 0,0 21 16,0 0-16,-1 0 0,22 0 16,0 22-16,0-22 0,0 21 0,0-21 15,0 1-15,0 20 0,22-21 16,-22 0-16,21 0 0,0 22 0,0-22 15,0 0-15,0 0 0,1 0 16</inkml:trace>
  <inkml:trace contextRef="#ctx0" brushRef="#br0" timeOffset="63655.46">21823 5779 0,'0'0'0,"21"0"0,85 0 31,-85 0-31,0 0 0,0-22 15,0 1-15,1 0 0,20 0 0,-21 0 16,21 0-16,-20-1 0,20-20 16,0 21-16,-21-21 0,22-1 0,-22 1 15,21 0-15,-21-1 0,1 1 0,-1 0 16,0-1-16,0 1 0,-21 21 16,0-22-16,0 1 0,0 21 0,0 0 15,0 0-15,0-1 0,-21 22 16,0 0-16,0 0 15,-1 22-15,22-1 0,-21 0 0,0 0 16,0 0-16,21 22 0,-21-1 16,0 0-16,21 1 0,0-1 15,-22 0-15,22 1 0,-21 20 0,21 1 16,-21-22-16,21 21 0,0 1 16,0-1-16,0 1 0,-21-1 0,21 1 15,-21-1-15,21 1 0,0-1 0,0 22 16,-21-21-16,21 20 0,-22 1 0,22 0 15,-21-22-15,21 22 0,-21-1 16,0-20-16,21-1 0,-21 1 0,21-1 16,-21 1-16,21-1 0,-22-20 0,22-1 15,0 0-15,0-20 0,0-1 0,22 0 16,-1 0-16,21-21 0,-21 0 16,22 0-16,-22-21 0,21 0 15,0 0-15,22-1 0,-22 1 0,1-21 16,20 0-16,1-1 0,-22 1 0,21 0 15,-20-1-15,20 1 0,-20-22 16,-1 22-16,0-21 0,-21-1 0,1-21 16,-1 22-16,-21-22 0,0 22 0,-21-22 15,-1 22-15,1-22 0,-21 21 16,0 22-16,-1-21 0,-20 20 0,-1 1 16,1 21-16,20 0 0,1-1 0,0 1 15,-1 21-15,22 0 0,0-21 16,42 0-1,22 21 1,-22 0-16,21 0 0,0-21 16,1 21-16,-1 0 0,0-21 0,22 21 15,-22 0-15,1-22 0,-22 22 0,21 0 16,-21 0-16,22 0 0,-43 22 31,-22-1-31</inkml:trace>
  <inkml:trace contextRef="#ctx0" brushRef="#br0" timeOffset="67432.52">1439 8107 0,'0'0'0,"-21"-21"0,0 0 0,0-1 16,0 1-16,-1 0 0,-20 0 15,21 0-15,-21 21 0,-1 0 16,1-21-16,21 21 0,-22 0 0,1 0 15,21 21-15,-21 21 0,-1-21 16,22 22-16,-21-1 0,21 21 0,-22-20 16,22 20-16,0 1 0,0-1 15,0 1-15,-1-1 0,22 1 0,0-1 16,0 1-16,0-1 0,22-20 16,20-1-16,-21 0 0,21 1 0,-20-22 15,20 0-15,0 0 0,22 0 16,-22-21-16,0 0 0,22 0 0,-22 0 15,22-21-15,-22 0 16,22 0-16,-22 0 0,21-1 0,-20 1 16,-1-21-16,0 21 0,1-22 15,-22 22-15,21-21 0,-21 21 0,1-22 16,-22 22-16,0-21 0,0 21 16,0 0-16,0-1 0,0 1 0,0 0 15,-22 21 1,22 21-16,-21 0 15,21 22-15,0-22 0,0 21 0,0 1 16,0-1-16,0 0 0,0 1 16,0-1-16,21-21 0,1 21 0,-1-20 15,0-1-15,0 0 16,0 0-16,0 0 0,1-21 0,20 0 16,-21 0-16,0 0 0,22-21 15,-22 0-15,21 0 0,-21 0 0,0-1 16,1 1-16,20 0 0,-42-21 0,21 21 15,-21-22-15,0 1 0,0 0 16,0 20-16,0-20 0,-21 0 0,0-1 16,0 1-16,-22 0 0,22-1 15,-21 1-15,21 21 0,-22 0 0,22 0 16,-21 21-16,21 0 0,-22 0 16,22 0-16,0 21 0,0 0 0,0 21 15,-1-21-15,1 22 16,21-1-16,-21 0 0,21-20 0,0 20 15,0 0-15,0 1 0,21-1 0,0 0 16,1-21-16,-1 22 0,0-22 16,0 0-16,21 0 0,-20-21 0,20 0 15,-21 0-15,21 0 0,1 0 16,-1 0-16,0-21 0,1 0 0,-1 0 16,0-22-16,1 22 0,-22 0 15,21-21-15,-21 21 0,22-22 0,-22 22 16,-21 0-16,21-21 0,-21 20 15,0 1-15,0 0 0,0 0 16,0 42 0,0 0-1,0 0-15,0 1 0,0 20 0,0-21 16,0 0-16,0 22 0,0-22 16,0 21-16,0-21 0,0 0 0,0 1 15,0-1-15,0 0 0,0 0 16,21-42 15,-21 0-31,0 0 16,21-1-16,1 1 0,-22 0 0,0-21 15,21 21-15,0-22 0,0 22 0,-21 0 16,0-21-16,21 20 16,0 22-16,1-21 0,-1 21 15,0 0-15,-21 21 0,0 1 16,21-1-16,-21 0 0,21 0 15,-21 21-15,21-20 0,-21-1 0,22 0 16,-1 0-16,-21 0 0,21 0 16,0 1-16,0-1 0,0 0 0,1-21 15,20 0-15,0 0 0,-21 0 0,22 0 16,-1 0-16,-21 0 0,22-21 16,-1 0-16,-21 21 0,21-22 0,-20 1 15,-1 0-15,21 0 0,-21 0 16,-21-22-16,0 22 0,21 0 15,-21-21-15,0 21 0,0-22 0,0 22 16,-21-21-16,21 21 0,-21-22 0,0 22 16,0 0-16,0 21 0,-1 0 15,1 0-15,0 0 0,0 0 0,0 21 16,0 0-16,-1 0 0,1 22 16,0-22-16,0 21 0,0 1 0,0-1 15,21-21-15,0 21 0,0 1 0,0-1 16,0-21-16,0 0 15,0 22-15,21-43 0,0 21 0,0 0 16,0-21-16,0 0 0,1 0 16,-1 0-16,0-21 0,0 0 15,21 0-15,-20-1 0,-1-20 0,0 21 16,0-21-16,0 20 0,-21-20 0,21 0 16,-21-1-16,22 1 0,-22-21 15,0-1-15,0 22 0,0-22 0,0 1 16,0-1-16,0 1 0,0 20 0,0 1 15,0 0-15,0 21 0,0-1 16,0 1-16,0 42 16,0 1-16,0-1 0,0 21 15,-22 0-15,22 22 0,0-22 0,0 1 16,0 20-16,0-21 0,0 22 16,0-22-16,0 1 0,0-1 15,22 0-15,-22 1 0,21-1 0,0-21 16,0 21-16,0-20 0,0 20 0,1-21 15,-1 0-15,21 0 0,-21 1 16,0-22-16,1 0 0,-1 0 0,21 0 16,-21 0-16,0 0 0,1 0 0,-1 0 15,0-22-15,0 1 0,0 0 16,0 0-16,1 0 0,-1-22 16,0 22-16,-21 0 0,0-21 0,0 21 15,0-22-15,0 22 0,0 0 16,0 0-16,0 0 0,0 42 31,0 0-31,0 0 16,0 0-16,0 0 0,0 1 0,0-1 15,0 21-15,0-21 0,0 0 0,0 1 16,0-1-16,0 0 0,21 0 16,0 0-16,0-21 0,1 21 15,-1-21-15,0 0 0,0 0 16,0 0-16,0-21 0,1 0 15,-1 0-15,0 0 0,0 0 16,0-1-16,0 1 0,1-21 0,-1 21 16,0-22-16,0 1 0,-21 0 0,0-22 15,21 1-15,-21 20 0,0-20 16,0-22-16,0 22 0,0-1 0,0 22 16,0 0-16,0-1 0,-21 1 0,21 21 15,0 0-15,0-1 0,-21 22 16,21 22-16,0-1 15,0 21-15,0-21 0,0 22 0,0-1 16,0 0-16,0 22 0,0-22 16,0 22-16,0-22 0,0 0 0,0 1 15,0 20-15,0-21 0,0 1 16,21-1-16,-21-21 0,0 22 16,21-22-16,0 21 0,-21-21 0,22 0 15,-1 1-15,0-22 0,0 21 0,0-21 16,0 0-16,1 0 0,-1 0 15,0 0-15,0 0 0,0-21 0,0 21 16,1-22-16,-1 1 0,0 21 0,0-21 16,0 0-16,0-21 0,1 20 15,-1 1-15,-21-21 0,0 21 0,21-22 16,-21 22-16,21-21 0,-21 21 16,0 0-16,21-1 0,-21 1 0,0 42 31,0 1-31,0-1 0,0 0 15,0 0-15,0 0 0,0 22 0,0-22 16,0 0-16,0 21 0,0-21 16,0 1-16,0 20 0,21-21 0,1 0 15,-22 0-15,21-21 0,0 22 0,0-1 16,0-21-16,0 0 0,1 0 16,-1 0-16,0 0 0,21 0 15,-21-21-15,1 21 0,-1-22 0,0 1 16,0 21-16,-21-21 0,21-21 0,0 21 15,1-1-15,-22 1 0,0-21 16,0 21-16,21-22 0,-21 22 16,0-21-16,21 21 0,-21 0 0,0-1 15,0 44 17,0-1-32,0 0 0,0 0 0,0 0 15,-21 0-15,21 1 0,0-1 0,0 0 16,0 21-16,0-21 15,0 1-15,0-1 0,0 0 0,21 0 16,0 0-16,0-21 16,0 0-16,1 0 0,-1 0 15,0 0-15,0 0 0,0-21 0,22 21 16,-22-21-16,0 0 0,0 21 16,0-21-16,0-1 0,1 1 0,-22 0 15,21 0-15,-21-21 0,0 20 16,0-20-16,0 0 0,0-1 0,0 1 15,-21 21-15,-1-21 0,1-1 0,0 1 16,0 21-16,0 21 0,0-21 16,-1 21-16,1 0 0,0 0 0,-21 21 15,21 0-15,-1 0 0,1 0 16,0 22-16,0-1 0,21-21 0,0 21 16,0 1-16,0-1 0,0-21 0,0 22 15,0-22-15,0 21 0,21-21 16,0 0-16,22 1 0,-22-1 0,0-21 15,21 21-15,1-21 0,-22 0 16,21 0-16,0 0 0,1 0 0,-1 0 16,0 0-16,1-21 0,-1 0 0,-21 21 15,22-22-15,-22 1 0,21 0 0,-21 0 16,0 0-16,-21-22 0,22 22 16,-22-21-16,21 21 0,-21-22 0,0 1 15,0 21-15,0-21 0,0 20 0,0 1 16,21 0-16,-21 42 31,0 0-31,0 1 0,0-1 0,0 21 16,0-21-16,0 22 0,0-1 0,0-21 15,-21 21-15,21-20 0,0 20 16,0-21-16,0 0 0,-21 0 0,21 1 16,0-1-16,0 0 0,0 0 15,-22-21-15,22-21 31,0 0-31,22 0 16,-1-1-16,-21-20 0,21 21 0,0-21 16,0-1-16,0 1 15,1 0-15,-1-22 0,0 22 0,0-1 16,0 1-16,0 0 0,1 21 0,-1-1 16,0 22-16,0 0 0,0 0 0,0 22 15,-21-1-15,0 21 16,0 0-16,0-20 0,0 20 0,0 0 15,0 1-15,0-1 0,0-21 0,0 21 16,0-20-16,22 20 0,-1-21 16,-21 0-16,21 0 0,0 1 0,0-1 15,22-21-15,-22 0 0,21 21 0,-21-21 16,22 0-16,-1 0 0,0 0 0,-21 0 16,22-21-16,-1 0 15,-21 21-15,22-22 0,-22 1 0,0 0 16,0-21-16,0 21 0,0-22 0,1 22 15,-22-21-15</inkml:trace>
  <inkml:trace contextRef="#ctx0" brushRef="#br0" timeOffset="67675.39">5546 7768 0,'0'0'0,"-43"0"0,22 21 15,0-21-15,0 0 47,0 0-31,-1 0-16,1 0 0,0 0 0</inkml:trace>
  <inkml:trace contextRef="#ctx0" brushRef="#br0" timeOffset="67896.25">4191 8234 0,'0'0'15,"0"21"-15,42-21 16,-21 0-16,1 0 0,20-21 16,-21 0-16,21 0 0,-20 21 15,20-22-15,0 1 0,-21 0 0,22 0 16,-22 0-16,0 0 0,0-22 0,-21 22 16,0 0-16</inkml:trace>
  <inkml:trace contextRef="#ctx0" brushRef="#br0" timeOffset="68076.17">3852 7959 0,'-21'42'31,"42"-42"-31,0 0 16,1 0-16,-1 0 15,0 0-15,0 0 0,0 0 0,0 0 16,1 0-16</inkml:trace>
  <inkml:trace contextRef="#ctx0" brushRef="#br0" timeOffset="68571.71">7514 7959 0,'0'0'0,"0"-21"0,21 21 0,-21-22 16,21 1-16,1 21 0,-1 0 15,-21 21-15,0 1 16,0-1-16,0 0 0,0 0 16,0 21-16,0 1 0,0-22 0,0 21 15,0 1-15,0-22 0,-21 21 0,21 0 16,-22-20-16,22-1 0,-21 0 16,21 0-16,0 0 0,0 0 0,0 1 15,21-22 16,1 0-31,-1-22 0,0 1 16,21 0-16</inkml:trace>
  <inkml:trace contextRef="#ctx0" brushRef="#br0" timeOffset="68971.49">8255 7916 0,'0'0'0,"21"-21"0,0 0 0,-21 0 15,21 21-15,-21-21 0,-21 21 31,0 21-31,0-21 0,0 21 0,0 0 16,-22 0-16,22 1 0,0-1 0,-21 0 16,20 0-16,1 0 15,0 0-15,21 1 0,0-1 0,0 0 16,21-21 0,0 0-1,1 0-15,-1 0 0,0 0 0,21 0 16,-21 0-16,1 0 0,-1 0 0,0 0 15,0 21-15,21-21 0,-42 21 16,22 0-16,-1 1 0,0-22 0,-21 21 16,21 0-16,-21 0 0,0 0 0,0 0 15,0 1-15,0-1 0,0 0 0,0 0 16,-21-21-16,0 21 0,0 0 16,-1-21-16,1 0 0,0 22 15,0-22-15,0 0 0,0 0 0,-1 0 16,1 0-16,0 0 0,0 0 15,-21 0-15,20 0 0,1-22 0,0 22 16,0-21-16,0 0 0,0 21 0,-1-21 16,1 0-16,21-22 0,0 22 0</inkml:trace>
  <inkml:trace contextRef="#ctx0" brushRef="#br0" timeOffset="69187.41">7747 7641 0,'21'0'78,"0"0"-78,0 0 0,1-21 15,-1 21-15,0 0 0</inkml:trace>
  <inkml:trace contextRef="#ctx0" brushRef="#br0" timeOffset="70707.78">9694 8213 0,'85'0'31,"-64"-21"-31,-21-1 0,21 22 16,0-21-16,-21 0 0,22-21 0,-1 21 16,0-22-16,-21 22 0,21-21 15,0-1-15,0 1 0,1 0 0,-1-1 16,0 1-16,0-21 0,-21 20 0,21-20 16,0 20-16,1-20 0,-22-1 15,0 22-15,0 0 0,0-1 0,0 1 16,0 21-16,0 0 0,0 0 0,0-1 15,-22 44 1,1-1-16,0 0 16,21 0-16,-21 21 0,21 1 0,-21-1 15,21 0-15,-21 22 0,21-22 16,0 1-16,0 20 0,0-21 0,0 1 16,0 20-16,0-20 0,0 20 0,0-21 15,0 1-15,0-1 0,0 0 0,0 1 16,0-1-16,21-21 0,0 22 15,0-22-15,0-21 0,0 21 0,22 0 16,-22-21-16,0 0 0,21 0 0,-20 0 16,20 0-16,-21-21 0,0 21 15,22-21-15,-22 0 0,21-1 0,-21-20 16,0 21-16,22-21 0,-22 20 16,21-20-16,-21 0 0,1-1 0,-1 1 15,-21 21-15,0-21 0,0 20 16,0-20-16,0 21 0,0 0 0,-21 21 15,-1 0-15,1-21 0,0 21 0,0 0 16,0 0-16,0 0 0,-1 21 16,22 0-16,0 0 15,0 0-15,0 0 16,22-21-16,-22 22 0,21-1 16,0-21-16,0 21 0,0 0 0,0 0 15,-21 0-15,22 1 0,-1-1 16,0 21-16,0-21 0,-21 0 0,0 1 15,21-1-15,-21 0 0,21 0 0,-21 0 16,0 0-16,22 1 16,-1-22-16,0 0 0,0 0 15,0 0-15,0 0 0,1 0 0,-1-22 16,21 1-16,-21 0 0,0 0 0,22 0 16,-22 0-16,21-1 0,-21-20 15,1 0-15,83-128 16,-83 149-1,-22-21-15,0 21 0,0 0 16,21-1-16,-21 44 16,0-1-1,-21 0-15,21 0 0,0 0 16,-22 0-16,22 22 0,-21-22 16,21 0-16,0 0 0,0 22 0,0-22 15,0 0-15,0 0 0,0 0 0,0 0 16,0 1-16,21-1 0,1 0 15,-22 0-15,21-21 0,0 0 0,0 0 16,0 0-16,0 0 0,1 0 16,-1 0-16,0-21 0,0 0 15,0 0-15,0-1 0,22 1 16,-43 0-16,21 0 0,0-21 16,0 20-16,0-20 0,1 21 0,-22-21 15,0 20-15,21 1 0,-21 0 0,21 0 16,-21 0-16,0 0 0,0 42 31,0 0-15,0 0-16,0 0 0,0 0 15,0 1-15,0 20 0,0-21 0,0 21 16,0-20-16,0 20 0,0-21 0,0 0 16,0 22-16,0-22 0,21 0 15,0 0-15,0 0 0,1 0 0,-1-21 16,21 22-16,-21-22 0,22 0 15,-1 0-15,0 0 0,1 0 0,-22 0 16,21-22-16,0 22 0,1-21 0,-22 0 16,21 0-16,-21 0 0,22 0 15,-22-1-15,0-20 0,0 21 0,0-21 16,1 20-16,-22-20 0,21 0 0,-21 21 16,0-22-16,0 22 0,0 0 15,0 0-15,-21 21 16,-1 0-16,1 0 15,21 21-15,-21 21 0,21-21 16,-21 1-16,21 20 0,0-21 16,0 21-16,0-20 0,0-1 0,0 21 15,0-21-15,0 0 0,0 1 0,0-1 16,21 0-16,0 0 0,0-21 16,1 21-16,-1-21 0,0 0 15,0 0-15,0 0 0,0 0 0,22-21 16,-22 0-16,0 21 0,0-21 0,0 0 15,1-1-15,-22 1 0,0-21 16,21 21-16,-21-22 0,0 22 0</inkml:trace>
  <inkml:trace contextRef="#ctx0" brushRef="#br0" timeOffset="71007.62">10096 7768 0,'-21'0'15,"42"0"-15,-63 0 0,63 0 16,0 0-1,1 0-15,20 0 0,0-21 0,1 21 16,-1 0-16,0-21 0,22 21 16,-22-21-16,22 21 0,-1-21 0,22 21 15,-22-22-15,22 22 0,-22-21 0,22 21 16,-21-21-16,20 0 0,-20 21 0,-1-21 16</inkml:trace>
  <inkml:trace contextRef="#ctx0" brushRef="#br0" timeOffset="71562.22">14605 7303 0,'0'-43'0,"0"86"0,0-107 0,0 22 16,0 21-16,0-1 0,0 1 16,0 0-16,0 42 15,-21-21 1,21 43-16,-21-22 0,21 21 15,0 22-15,-22-22 0,1 21 0,21 1 16,-21-22-16,21 22 0,0-1 0,0-20 16,-21-1-16,21 21 0,0-20 15,-21-1-15,21 0 0,0 1 0,0-22 16,0 21-16,0-21 0,0 1 0,0-1 16,0 0-16,0-42 31,-21 0-31,21-1 15,-22 1-15</inkml:trace>
  <inkml:trace contextRef="#ctx0" brushRef="#br0" timeOffset="72827.56">13970 7684 0,'-42'0'0,"84"0"0,-106 0 16,43 0-16,0 0 0,0 0 15,21 21-15,21 0 16,0-21-16,22 0 15,-22 0-15,21 0 0,0 0 16,22 0-16,-1 0 0,-20 0 0,41 0 16,-20 0-16,-1-21 0,22 0 0,-21-1 15,-1 22-15,22-21 16,-1 0-16,-20 0 0,21-21 0,-22 20 16,1 1-16,-22-21 0,21 21 0,-20-22 15,-1 1-15,-21 0 0,22-1 16,-22 1-16,-21 0 0,0 21 0,0-22 15,0 1-15,0 21 0,0 0 0,0-1 16,-21 22 0,-1 0-16,22 22 0,-21-1 0,0 0 15,0 21-15,0 1 0,0 20 0,-1-21 16,1 22-16,0-1 0,0-20 16,0-1-16,0 22 0,-1-22 0,22 0 15,-21-21-15,21 22 0,-21-22 16,21 21-16,0-21 0,0 1 0,0-1 15,21-21 1,0 0-16,1 0 16,-1 0-16,0-21 0,0-1 15,0 22-15,22-21 0,-22 0 16,0-21-16,0 21 0,21-22 0,-20 22 16,-1-21-16,21 21 0,-21-22 0,0 22 15,1 0-15,-1 0 0,0 21 16,0 0-16,0 21 15,-21 0-15,0 0 0,0 0 16,0 22-16,0-22 0,0 0 16,0 0-16,0 22 0,0-22 15,0 0-15,0 0 0,21 0 0,-21 0 16,22 1-16,-1-1 0,0-21 0,0 21 16,0-21-16,0 0 0,1 0 15,-1 0-15,21 0 0,-21 0 0,22 0 16,-22 0-16,21-21 0,-21 21 0,22-21 15,-22-1-15,0 22 0,21-21 0,-21 0 16,1-21-16,-1 21 0,0-1 16,0-20-16,0 0 0,-21 21 0,0-22 15,0 1-15,0 21 0,0-22 16,0 22-16,0 0 0,-21 21 16,0 0-1,21 21-15,-21 0 0,0 1 0,21 20 16,0-21-16,-22 21 0,22-20 15,0 20-15,0-21 0,0 0 0,0 22 16,0-22-16,0 0 0,0 0 0,22 0 16,-1-21-16,0 21 0,0-21 15,0 0-15,0 0 0,1 0 0,-1 0 16,0 0-16,21 0 0,-21 0 16,1-21-16,20 21 0,-21-21 0,0 0 15,22 0-15,-22 0 0,0-1 16,-21-20-16,21 21 0,-21 0 0,21-22 15,-21 22-15,0-21 0,21 21 0,-21 0 16,0-1-16,0 44 31,-21-1-31,21 0 0,-21 0 0,0 21 16,21-20-16,0 20 0,0-21 16,-21 0-16,21 22 0,-21-22 0,21 0 15,0 0-15,-22 0 0,22 0 16,0 1-16,0-1 15,0-42 17,0-1-17,0 1-15,0 0 0,0 0 16,22 0-16,-1-22 0,0 22 0,0-21 16,0 0-16,0-1 0,1 22 0,20-21 15,-21-1-15,21 1 0,-20 21 16,20 0-16,-21 21 0,21 0 0,-20 0 15,-1 0-15,0 0 0,0 42 0,0-21 16,0 0-16,1 22 0,-1-22 16,-21 21-16,21-21 0,-21 22 15,0-22-15,0 21 0,0-21 0,0 1 16,0-1-16,0 21 0,0-21 0,-21-21 16,0 21-16,-1 1 0,1-1 15,0 0-15,0-21 16,21-21 15</inkml:trace>
  <inkml:trace contextRef="#ctx0" brushRef="#br0" timeOffset="73320.32">18986 7027 0,'0'0'0,"0"-42"0,0 21 0,0 0 0,0 0 16,0-1-16,0 1 0,0 42 31,0 22-31,0-22 15,-21 21-15,21 22 0,-21-22 16,0 22-16,21-1 0,-21 1 0,21-1 16,-21-21-16,21 22 0,-22-22 0,1 1 15,21-1-15,0-21 16,0 21-16,-21-20 0,21-1 0,0 0 16,0 0-16,0 0 0,-21-21 31,21-21-16,-21 0-15,0 0 0,-1 0 16</inkml:trace>
  <inkml:trace contextRef="#ctx0" brushRef="#br0" timeOffset="74104.08">18373 7345 0,'21'0'0,"-42"0"0,-1 0 0,65 0 31,-22 0-31,21 0 0,-21 0 0,43 0 15,-22 0-15,1 0 0,20 0 16,1 0-16,-1 0 0,1 0 0,-1-21 16,22 0-16,-22-1 0,22 1 0,0 0 15,-22 0-15,22 0 0,-22-22 16,-20 22-16,20 0 0,-21-21 0,-20 21 16,-1-1-16,0-20 0,0 21 0,-21-21 15,0 20-15,0 1 0,0 0 16,0 0-16,-21 21 0,0 0 0,0 0 15,-1 0-15,-20 21 0,21 0 16,0 22-16,0-1 16,21 0-16,-22 1 0,1-1 0,0 21 15,0-20-15,0 20 0,21-20 0,-21 20 16,-1-21-16,22 1 0,0-1 16,-21 0-16,21-20 0,-21 20 0,21-21 15,0 0-15,0 0 0,21-21 31,0 0-31,1-21 16,-1 0-16,0 0 0,0 0 0,0 0 16,22-22-16,-22 22 0,0-21 0,21-1 15,-21 1-15,22 0 16,-22-1-16,21 1 0,-21 0 0,22 21 16,-22-1-16,0 1 0,0 21 0,0 0 15,1 0-15,-1 21 0,-21 1 16,0-1-16,0 21 0,0 0 0,0-20 15,0 20-15,0 0 0,0 1 0,0-1 16,-21-21-16,21 21 0,0-20 16,0 20-16,0-21 0,0 0 0,0 0 15,0 1-15,21-22 0,0 21 0,0-21 16,21 0-16,-20 0 16,-1 0-16,21 0 0,-21 0 0,22 0 0,-22-21 15,21 21-15,-21-22 0,22 1 16,-22 0-16,21 0 0,-21 0 15,22-22-15,-22 22 0,0-21 0,0 21 16,-21-22-16,0 1 0,0 21 0,0 0 16,0 0-16,0-1 0,-21 22 15,0 0-15,0 22 16,-1-1-16,1 0 0,0 0 0,21 0 16,0 22-16,-21-22 0,21 0 15,0 0-15,0 0 0,0 0 0,0 1 16,0-1-16,21 0 0,0 0 15,0-21-15,1 0 16,-1 0-16,0 0 16,0 0-16,0 0 0,22 0 15,-1-21-15</inkml:trace>
  <inkml:trace contextRef="#ctx0" brushRef="#br0" timeOffset="74788.22">21823 6858 0,'0'0'0,"0"-21"0,0-21 15,0 20 1,0 1-16,0 0 0,-21 21 16,21-21-16,-22 21 15,22 21-15,0 0 0,0 22 16,0-1-16,-21 0 0,21 1 0,0 20 15,-21 1-15,21-1 0,-21 1 16,21-1-16,-21-21 0,21 22 0,-21-1 16,-1-20-16,22-1 0,-21 0 0,21-20 15,0-1-15,0 21 0,-21-42 16,21 21-16,0 0 0,0-42 31,0 0-31,0 0 16,0-21-16,0 20 0,21 1 15,0-21-15,1 0 0,-1-1 16,0 1-16,21 0 0,-21-1 16,22 1-16,-1 21 0,0-22 0,-20 22 15,20 0-15,0 21 0,1 0 0,-22 0 16,21 0-16,0 0 0,-20 21 16,-1 0-16,21 22 0,-21-1 0,0-21 15,-21 22-15,0-1 0,0-21 0,0 21 16,0-20-16,-21-1 0,0 21 15,0-21-15,0 0 0,-22 1 0,1-1 16,-21-21-16,20 21 0,-20 0 0,20-21 16,-20 0-16,21 0 0,-22 0 15,22 0-15,-1 0 0,22 0 16,0 0-16,0-21 0,21 0 16,0 0-16,0-1 0,21 1 0,0 0 15,22-21-15,-1 21 0,0-1 16</inkml:trace>
  <inkml:trace contextRef="#ctx0" brushRef="#br0" timeOffset="75068.12">22775 6668 0,'0'0'0,"-84"21"31,84 21-16,-22-21-15,1 22 0,0-1 0,21 0 16,0 1-16,0-1 0,0 0 0,-21 1 16,21 20-16,0-21 0,0 1 15,0-1-15,-21 0 0,21 1 0,0-22 16,0 21-16,0-21 0,0 1 0,0-1 16,0 0-16,0 0 15,21-21-15,0 0 0,0 0 16,0 0-16,1-21 0,-1 0 15,0 21-15,0-21 0,21-1 0</inkml:trace>
  <inkml:trace contextRef="#ctx0" brushRef="#br0" timeOffset="75472.8">23114 7049 0,'0'0'0,"21"0"0,-21-22 16,0 1-16,0 42 15,-21 1-15,0-22 16,0 42-16,21-21 0,-22 0 15,1 22-15,0-1 0,0-21 0,21 21 16,0 1-16,0-22 0,0 21 0,0-21 16,0 1-16,0-1 0,0 0 15,21 0-15,0 0 0,0 0 0,1-21 16,-1 0-16,0 0 0,21 0 16,-21 0-16,1 0 0,20 0 15,-21-21-15,21 21 0,-20-21 0,20 0 16,-21 0-16,0 0 0,0-22 0,1 1 15,-22 21-15,0-22 0,0 1 16,0 0-16,0-1 0,0 1 0,0 0 16,-22 21-16,1-1 0,0 1 0,0 0 15,-21 21-15,20 0 0,-20 0 16,0 0-16,21 21 0,-22-21 16,1 21-16,0 1 0,20 20 0,-20-21 0,21 21 15,0-20-15,0 20 16,21 0-16,0-21 0,0 22 0,0-22 15,0 0-15,21 0 0,0 0 0,0 1 16,0-22-16,22 0 0,-22 0 16,21 0-16,0 0 0,1 0 0</inkml:trace>
  <inkml:trace contextRef="#ctx0" brushRef="#br0" timeOffset="76213.97">23939 7006 0,'0'0'16,"22"-42"-16,-22 21 0,0-22 0,0 22 15,0 0-15,0 0 0,-22 21 16,1 0-16,0 0 0,0 0 0,0 0 16,0 0-16,-1 21 0,1 21 15,0-20-15,0 20 0,0-21 0,0 21 16,21 1-16,-22-1 0,22 0 0,0 1 16,0-1-16,0 0 0,0-20 15,22 20-15,-1 0 0,0-21 0,0 1 16,0-1-16,0 0 0,22-21 0,-1 0 15,-21 0-15,22 0 0,-1 0 16,0 0-16,1 0 0,-22-21 0,21 0 16,-21-1-16,0 1 0,22-21 0,-22 0 15,-21-1-15,21 1 0,0 0 16,-21-22-16,21 1 0,-21 20 16,0-20-16,22-1 0,-22 22 0,0-22 15,0 22-15,0 0 0,0 21 16,0-1-16,0 1 0,0 42 15,0 1-15,0 20 0,0-21 16,0 21-16,0 1 0,0-22 16,0 21-16,-22 1 0,22-1 0,0 0 15,-21-21-15,21 22 0,0-22 0,0 21 16,0-21-16,0 1 0,0-1 16,0 0-16,0 0 0,0-42 46,0 0-46,0 0 0,21-1 16,1-20-16,-1 21 0,0 0 0,21 0 16,-21-1-16,1 1 0,20 0 15,-21 0-15,0 21 0,22 0 0,-22-21 16,21 21-16,-21 0 0,0 0 0,1 0 16,-1 0-16,0 0 15,-21 21-15,0 0 16,-21-21-16,0 21 0,-1-21 0,-20 21 15,21-21-15,0 22 0,-22-22 16,22 21-16,-21 0 0,21-21 16,0 21-16,-1 0 0,1 0 0,0 1 15,21-1-15,0 0 0,0 0 16,0 0-16,0 0 0,0 1 0,21-1 16,0 0-16,1-21 15,-1 21-15,0-21 0,0 0 16,0 0-16,0 0 15,1 0-15,-1 0 0,0 0 0,0 0 16,21-21-16,-20 0 0,20 0 0,-21 21 16</inkml:trace>
  <inkml:trace contextRef="#ctx0" brushRef="#br0" timeOffset="77219.85">25823 6816 0,'0'0'0,"-21"0"0,21-21 0,-21-1 0,0 22 15,0 0 1,-1 0-16,1 0 0,0 0 16,0 0-16,0 22 0,0-1 0,-22 0 15,22 0-15,0 0 0,0 0 16,0 22-16,-1-22 0,22 0 0,0 0 15,0 22-15,0-22 0,0 0 0,0 0 16,0 0-16,0 0 0,22 1 16,-1-22-16,0 21 0,0-21 0,0 0 15,22 0-15,-22 0 0,21 0 0,-21 0 16,0 0-16,22 0 0,-1-21 16,-21-1-16,0 22 0,1-21 0,20-21 15,-42 21-15,21 0 0,-21-22 0,0 22 16,0-21-16,0 21 15,0-22-15,0 22 0,0 0 0,-21-21 16,0 20-16,0 22 0,-1-21 0,1 21 16,0-21-16,0 21 0,0 0 15,0 0-15,21 21 16,21-21 0,0 21-16,21-21 0,-21 22 0,22-22 15,-1 0-15,-21 0 0,22 0 0,-1 0 16,0 0-16,22 0 0,-22 0 15,0 0-15,22 0 0,-22-22 0,1 22 16,-1-21-16,0 21 0,-21-21 0,22 0 16,-22 21-16,-21-21 15,21 21-15,-21-21 0,0-1 16,-21 22 15,0 22-31,21-1 0,-21 0 0,-1 0 16,1 0-16,0 0 0,21 22 15,-21-1-15,0-21 0,0 22 0,-1-1 16,22 0-16,-21 1 0,0 20 0,0-21 16,0 22-16,0-1 0,-1 1 15,1-1-15,0 1 0,21 21 0,-21-22 16,21 22-16,-21-22 0,21 22 16,0 0-16,0-1 0,0 1 0,0 0 15,0-1-15,0 1 0,0 0 16,0-22-16,0 22 0,0-1 0,0 1 15,0-21-15,0-1 0,0 22 0,0-22 16,0 1-16,0-22 0,0 22 16,0-22-16,0 0 0,0 1 0,-21-22 15,-1 21-15,1-21 0,0 0 0,0-21 16,0 22-16,0-22 0,-1 0 0,1 0 16,0 0-16,-21-22 0,21 1 15,-1 0-15,1 0 0,0-21 0,0-1 16,0 1-16,0 0 0,-22-22 0,22 1 15,0-22-15,0 0 0,0 22 16,-1-22-16,1 0 0,21 1 16,0-1-16,0 0 0,0 1 0,0-1 15,0 0-15,21 22 0,1-22 0,-1 22 16,21 20-16,-21-20 0,22-1 16,-22 22-16,21-21 0,0 20 0,-20-20 15,20 20-15,-21 1 0,21 0 16,-20-1-16,20 1 0,-21 0 0,0-1 15,0 1-15,1 21 0,-1-21 0,-21 20 16,0 1-16,0 0 0,-21 0 16,-22 21-16</inkml:trace>
  <inkml:trace contextRef="#ctx0" brushRef="#br0" timeOffset="79031.5">1355 10245 0,'0'0'0,"21"-21"0,21-1 16,-21 1-16,0 0 0,1 0 0,-1 0 15,0 0-15,0-1 0,0-20 16,0 21-16,-21 0 0,0 0 0,0-1 15,0 1-15,0 0 0,-21 0 16,0 0-16,0 21 0,-21 0 0,20 0 16,-20 0-16,0 0 0,-1 0 15,1 0-15,0 0 0,-1 21 0,22 0 16,-21 0-16,21 0 16,-22 1-16,22-1 0,0 0 0,21 0 15,0 0-15,0 0 0,0 1 16,0-1-16,0 0 0,21 0 0,0 0 15,1 0-15,-1 1 0,21-1 16,-21 21-16,22-21 0,-1 0 0,-21 22 16,21-22-16,1 21 0,-22-21 15,21 22-15,-21-22 0,1 0 0,-1 21 16,-21-20-16,0 20 0,0-21 16,0 0-16,-21 22 0,-22-22 0,22 0 15,-21 0-15,21-21 0,-22 21 16,1-21-16,0 0 0,-1 0 15,1 0-15,0 0 0,-1-21 0,22 21 16,-21-21-16,-1 0 0,22 0 16,-21-22-16,0 1 0,20 21 0,1-22 15,-21 1-15,21-21 0,0 20 16,-1 1-16,22 0 0,0-1 0,-21 22 16,21 0-16,0 0 0,0 0 15,21 21-15,1 0 16,-1 21-16,0 0 0,0 21 15,0 1-15,22-1 0,-22 0 0,21 22 16,-21-22-16,22 0 0,-1 1 16,-21-1-16,21 0 0,1-20 15,-1-1-15,0 21 0,22-42 16,-22 21-16,1-21 0,20 0 0,-21 0 16,1 0-16,-1 0 0,22-21 15,-22 0-15,0 0 0,1 0 0,-1-22 16,0 22-16,1-21 0,-22-1 15,0 1-15,21 0 0,-21-22 0,1 22 16,-1 0-16,-21-1 0,0-20 0,0 20 16,0 1-16,0 0 0,0 21 15,0-22-15,0 22 0,0 0 16,0 0-16,-21 42 16,-1 0-1,22 21-15,-21-20 0,21 20 16,0 0-16,0 1 0,0-1 0,0 0 15,0 22-15,0-22 0,0 0 0,0 1 16,0-1-16,0 0 0,0-20 16,0-1-16,0 0 0,0 0 0,21 0 15,1-21-15,-1 0 16,0 0 0,-21-21-16,0 0 15,0 0-15,0 0 0</inkml:trace>
  <inkml:trace contextRef="#ctx0" brushRef="#br0" timeOffset="79216.39">1714 10308 0,'22'0'16,"-1"0"-16,0 0 15,0 0-15,0-21 0,0 21 16,1 0-16,-1 0 0,21-21 0,-21 21 15,0 0-15,22-21 0,-22 21 0,0 0 16,21 0-16,-20-21 0,20 21 16,-21 0-16</inkml:trace>
  <inkml:trace contextRef="#ctx0" brushRef="#br0" timeOffset="82024.17">2688 10562 0,'0'0'0,"64"0"16,-64-21-1,21 0-15,0 0 0,-21 0 16,0-1-16,21 1 0,-21 0 0,0 0 16,0-21-16,0 20 0,0 1 15,0-21-15,0 21 0,-21-22 0,0 22 16,0 0-16,-22 0 0,22 0 15,-21 21-15,21 0 0,-22 0 0,1 0 16,21 0-16,-22 21 0,1-21 16,21 42-16,0-21 0,0 22 0,-1-1 15,1 0-15,0 1 0,21-1 16,0 0-16,0 1 0,0-1 0,0 0 16,0 1-16,0-22 0,0 0 0,21 21 15,0-42-15,1 22 0,-1-22 16,0 0-16,21 0 0,-21 0 0,22 0 15,-22-22-15,21 1 0,1 0 16,-22 0-16,21 0 0,-21 0 16,0-22-16,1 1 0,-1 21 0,0-22 15,-21 1-15,0 0 0,0-1 16,0 1-16,0 21 0,0 0 0,0-22 16,0 22-16,0 42 31,0 1-31,0-1 0,0 21 15,0-21-15,0 22 0,0-1 16,0 0-16,0 1 0,0-22 0,0 21 16,0-21-16,21 0 0,0 1 0,0-1 15,1 0-15,-1 0 16,0-21-16,0 0 0,0 0 0,0 0 16,1 0-16,-1-21 0,0 0 0,0 21 15,21-21-15,-20-22 0,-1 22 16,21 0-16,-21-21 0,0-1 0,1 1 15,-1 0-15,0-1 0,0 1 0,0 0 16,-21-22-16,0 22 0,21-22 16,1 22-16,-22-22 0,0 22 0,0-21 15,21 20-15,-21 1 0,0 21 16,0 0-16,0-1 0,-21 44 31,-1-1-31,22 21 0,-21-21 16,21 22-16,-21-1 0,21 0 0,-21 1 15,21-1-15,0 21 0,0-20 16,0-1-16,0 22 0,0-22 0,0 0 16,21 1-16,0-1 0,-21 21 0,21-41 15,1 20-15,-1-21 0,0 0 16,0 0-16,0 1 0,22-22 0,-22 0 16,21 0-16,0 0 0,1 0 0,-22-22 15,21 1-15,1 0 0,-1 0 16,-21-21-16,21 20 0,-20-20 15,20 0-15,-21 21 0,0-22 0,-21 1 16,0 21-16,21-22 0,-21 22 16,0-21-16,0 21 0,0 0 15,-21 21-15,0 0 16,0 0-16,0 21 16,21 0-16,-21 0 0,21 0 0,0 0 15,0 1-15,0-1 0,0 0 0,0 21 16,0-21-16,0 1 0,0 20 15,0-21-15,0 0 0,21 0 0,0 1 16,0-1-16,0-21 0,0 0 16,1 21-16,-1-21 0,0 0 0,21 0 15,-21 0-15,1-21 0,-1 0 16,0 21-16,21-22 0,-21 1 0,1-21 16,-1 21-16,0 0 0,-21-1 15,21-20-15,0 21 0,-21-21 0,0 20 16,0-20-16,21 21 0,-21 0 0,22 0 15,-22-1-15,0 44 32,0-1-32,0 0 15,0 0-15,0 21 0,0-20 16,0-1-16,0 21 0,0-21 16,0 22-16,0-22 0,0 0 0,0 21 0,0-21 15,0 1-15,0-1 0,0 0 16,0 0-16,0 0 15,0-42 1,0 0-16,0 0 16,0 0-16,21-1 0,-21 1 15,21-21-15,0 0 0,0 20 0,-21-20 16,21 0-16,1 21 0,-1-22 0,0 1 16,0 21-16,0-22 0,0 22 15,1 0-15,-1 21 0,0 0 0,0 0 16,0 0-16,0 0 0,1 0 15,-1 21-15,-21 0 0,21 1 16,-21-1-16,0 21 0,0-21 16,0 0-16,21 1 0,-21 20 0,0-21 15,0 0-15,21 0 0,-21 1 16,0-1-16,0 0 0,0 0 0,0 0 16,21-21-1,1 0-15,-22-21 16,21 0-16,0 0 0,0 0 15,-21-1-15,21 1 0,0 0 0,1 0 16,-1-21-16,0 20 0,0-20 0,0 21 16,0-21-16,1 20 0,-1-20 15,-21 21-15,21 0 0,0 0 0,0 21 16,0 0-16,1 0 16,-22 21-1,0 0-15,0 0 0,0 0 0,0 0 16,0 1-16,0-1 0,-22 0 0,22 21 15,0-21-15,0 1 0,0 20 16,0-21-16,0 0 0,0 0 0,0 1 16,22 20-16,-1-42 0,0 21 0,0 0 15,0-21-15,22 0 0,-1 0 16,-21 0-16,21 0 0,1 0 16,-1 0-16,0 0 0,-20-21 0,20 0 15,0 0-15,-21 0 0,1-1 0,20 1 16,-21 0-16,-21 0 0,21 0 15,-21 0-15,0-1 0,0-20 0,0 21 16,0 0-16,0 0 0,0-1 0,0 1 16,0 0-16,0 0 0,-21 21 15,0 0-15,0 0 0,21 21 16,0 0-16,-21 0 0,21 1 0,-22-1 16,22 21-16,-21-21 0,21 0 15,0 1-15,0 20 0,0-21 0,0 0 16,0 0-16,0 1 0,21-1 15,1 0-15,-1 0 0,0-21 0,0 0 16,0 0-16,22 0 0,-22 0 16,21 0-16,0 0 0,1 0 0,-22 0 15,21-21-15,-21 0 0,22 0 0,-22-1 16,0 1-16,0 0 0,0 0 16,-21-21-16,0 20 0,22 1 0,-22-21 15,0 21-15,0 0 0,0-1 0,0 1 16,0 0-16,0 0 0,0 42 31,0 0-31,0 0 0,0 1 16,-22 20-16,22-21 0,0 0 0,-21 22 15,0-22-15,21 21 0,-21-21 16,21 0-16,0 22 0,0-22 16,0 0-16,0 0 0,0-42 31,0 0-16,0 0-15,21 0 0,-21-1 0,21 1 16,0 0-16,1-21 0,-1 21 16,0-22-16,0 22 0,0-21 0,0-1 15,22 22-15,-22-21 0,21 21 0,-21-22 16,22 22-16,-22 21 0,0-21 16,21 21-16,-20 0 0,-1 0 15,-21 21-15,21-21 0,-21 21 0,0 1 16,0 20-16,0-21 0,0 0 15,0 0-15,0 22 0,0-22 16,0 0-16,0 0 0,0 22 0,0-22 16,0 0-16,0 0 0,0 0 0,0 0 15,21 1-15,0-22 0,22 0 16,-22 0-16,21 0 0,-21 0 16,22 0-16,-1 0 0,0 0 0,-21-22 15,22 22-15,-1-21 0,-21 0 0,22 0 16,-22 0-16,0 0 15,0-1-15,0 1 0,-21-21 0,0 0 16,0-1-16,0 1 0,0 0 0,21-22 16,-21 1-16,0-1 0,0 22 15,22-22-15,-22 22 0,0 0 0,0-1 16,0 22-16,21 0 0,-21 0 0,0 42 31,0 0-31,0 0 0,-21 22 16,21-1-16,-22 0 0,22 1 0,0-1 15,0 0-15,-21 1 0,21-1 16,0 0-16,-21 1 0,21-1 0,0 0 16,0-21-16,0 22 0,0-22 0,0 0 15,0 21-15,0-20 0,21-22 16,-21 21-16,21 0 0,1-21 16,-1 0-16,0 0 0,0 0 15,0 0-15,0-21 0,1 0 16,-1 21-16,0-22 0,0 1 0,0 0 15,-21 0-15,21 0 0,1-22 16,-22 22-16,0 0 0,0-21 0,0 21 16,0-1-16,0 1 0,0 42 31,-22 1-31,22-1 16,-21 0-16,21 0 0,0 0 0,0 0 15,0 1-15,0-1 16,0 0-16,0 0 0,0 0 0,0 0 15,0 1-15,0-1 0,21 0 16,-21 0 0,-21-21-1,0 0 1,0-21-16,21 0 0,-21 0 16,0-1-16,-1 1 0,22 0 15</inkml:trace>
  <inkml:trace contextRef="#ctx0" brushRef="#br0" timeOffset="82240.06">6794 9716 0,'0'0'0,"-21"0"0,0 0 0,42 0 32,0 0-32,1 0 0,20 0 0,-21 0 15,21 0-15,1 0 0,-1 0 16,0 0-16,1 0 0,-1 0 0,0 0 15,1 0-15,-22-22 0,21 22 0,1 0 16,-22-21-16,0 21 0,21-21 16,-21 0-16,-21 0 15,0 0-15,-21 21 16</inkml:trace>
  <inkml:trace contextRef="#ctx0" brushRef="#br0" timeOffset="82516.1">3281 9927 0,'0'0'0,"-21"0"0,42 0 16,0 0-16,21 0 15,1-21-15,20 21 0,1 0 16,-1-21-16,1 0 0,-1 21 0,1-21 16,-22 21-16,21-22 0,1 22 0,-22 0 15,1-21-15,-1 0 0,0 21 16,-21 0-16,1 0 0,-1-21 0,0 21 16</inkml:trace>
  <inkml:trace contextRef="#ctx0" brushRef="#br0" timeOffset="83675.66">9250 9864 0,'0'0'0,"0"-21"0,0-1 0,21 1 16,-21 0-16,0 0 0,0 0 0,0 0 15,21-22-15,-21 22 0,21 21 16,-21-21-16,0 0 0,0 42 16,0 0-16,0 0 15,0 22-15,0-1 0,0 0 16,0 1-16,-21 20 0,0-21 0,21 1 16,-21-1-16,0 0 0,-1 1 0,22-22 15,-21 0-15,21 21 0,-21-42 16,21 22-16,0-1 0,21-42 31,0-1-15,1 1-16,-1 0 0,0 0 0,0 0 15,0-22-15,0 22 0,1-21 0,-1 21 16,0-22-16,0 1 0,0 21 16,0-21-16,1 20 0,-1 1 0,0 0 15,0 0-15,0 21 0,0 21 16,-21 0-16,0 0 15,0 1-15,0 20 0,0-21 0,0 21 16,0-20-16,22-1 0,-22 21 0,0-21 16,21 0-16,-21 1 15,0-1-15,21-21 0,0 21 0,0-21 16,0 0-16,1 0 0,-1 0 0,0 0 16,21 0-16,-21 0 0,22 0 15,-22 0-15,21-21 0,-21 0 0,22-1 16,-22 1-16,21 0 0,-21 0 0,1-21 15,-1 20-15,0-20 0,-21 0 16,0-1-16,21 1 0,-21 0 0,0-1 16,0 22-16,0-21 0,0 21 0,0 42 31,0 21-15,-21-21-16,21 22 0,0-22 0,0 21 15,-21 1-15,21-1 0,0 0 16,0-21-16,0 22 0,0-22 0,0 21 15,0-21-15,0 1 0,0-1 0,21-21 16,0 21-16,0-21 0,0 0 0,1 0 16,-1 0-16,0 0 0,0 0 15,21-21-15,-20 21 0,-1-21 0,21-1 16,-21 1-16,0 0 0,1 0 0,-1 0 16,0-22-16,0 22 0,0-21 15,-21 21-15,0 0 0,21-22 0,-21 22 16,0 42 15,0 0-31,0 22 0,-21-22 16,0 0-16,21 0 0,0 0 15,0 1-15,-21-1 0,21 0 0,-21-21 16,21 21-16,0-42 47,21 0-47,-21 0 0</inkml:trace>
  <inkml:trace contextRef="#ctx0" brushRef="#br0" timeOffset="83848.33">10562 9462 0,'0'0'0,"0"-22"0,-21 22 0,0 0 16,21-21-16,-21 21 15,-1 0-15,22 21 16,0 1-16,0-1 15,22-21 1,-1 0 0,21 0-16,-21 0 0</inkml:trace>
  <inkml:trace contextRef="#ctx0" brushRef="#br0" timeOffset="84320.06">11091 9229 0,'0'0'0,"0"-21"0,0 42 31,-21 21-15,0-21-16,21 0 0,-21 22 0,21-1 15,0 0-15,-21 22 0,-1-22 0,22 1 16,-21 20-16,21-21 0,0 1 16,0-1-16,-21 0 0,21 1 0,0-1 15,0-21-15,0 0 0,0 1 0,0-1 16,0 0-16,21-21 0,0 0 15,1 0-15,-1 0 0,0 0 0,21-21 16,-21 0-16,1 21 0,20-22 16,-21-20-16,21 21 0,-20-21 0,20 20 15,-21-20-15,0 0 0,0-22 16,1 22-16,-1-22 0,0 22 0,0-21 16,-21 20-16,0-20 0,0 20 0,21-20 15,-21 21-15,0-1 0,0 22 16,0-21-16,0 84 15,-21-21 1,21 22-16,-21-1 0,0 0 16,0 22-16,-1-22 0,22 22 0,0-1 15,-21 1-15,21-22 0,0 0 0,0 22 16,0-43-16,0 21 16,0 1-16,0-22 0,21 0 0,1 0 15,-1-21-15,0 0 0,0 0 0,0 0 16,22 0-16,-22 0 0,21 0 0,-21-21 15,22 0-15,-22 0 0,21-1 16</inkml:trace>
  <inkml:trace contextRef="#ctx0" brushRef="#br0" timeOffset="85204.93">12933 9567 0,'21'0'0,"0"0"0,0 0 16,0 0-16,1-21 0,-1 0 15,0 21-15,0-21 0,0 0 0,0 0 16,1 21-16,-1-22 16,-21 1-16,0 0 0,21 0 0,-21 0 15,0 0-15,0-1 0,0 1 0,0 0 16,0 0-16,-21 21 0,0 0 16,-1 0-16,-20 0 0,21 0 0,-21 0 15,-1 0-15,1 21 0,0 0 0,20 0 16,-20 22-16,0-22 0,21 0 15,-1 21-15,1-20 0,0-1 0,0 21 16,21-21-16,0 0 0,0 1 16,0-1-16,21-21 15,0 0-15,0 0 0,22 0 16,-22 0-16,0-21 0,21-1 16,-20 22-16,20-21 0,-21 0 15,21 0-15,-20 0 0,20 0 0,-21-1 16,0 1-16,0 21 0,1-21 0,-1 0 15,0 0-15,0 21 0,-21-21 16,21 21-16,0 0 16,-21 21-1,0 0-15,0 0 16,0 0-16,0 22 0,0-22 16,0 21-16,0 0 0,0 1 15,0 20-15,0-20 0,0 20 0,-21-21 16,21 22-16,0-1 0,0 1 15,0-1-15,0 1 0,0-1 0,0 22 16,0-21-16,0 20 0,0 1 0,0-22 16,0 22-16,0-21 0,-21-1 0,21 1 15,-21-1-15,0 1 0,21-1 0,-21-21 16,-1 22-16,1-22 0,-21 1 16,21-1-16,0 0 0,-22 1 0,1-22 15,21 0-15,-22 0 0,22-21 0,-21 0 16,21 0-16,-22 0 0,22-21 0,-21 0 15,21-22-15,0 1 0,-1 0 16,1-1-16,0 1 0,0-21 16,21-1-16,0 1 0,0-1 0,0-21 15,0 1-15,0-1 0,0 0 0,21 1 16,0 20-16,0-20 0,1-1 0,-1 21 16,21-20-16,0-1 0,1 22 15,-1-1-15,22-21 0,-22 22 0,21 21 16,1-22-16,21 1 0,-43 20 0,21 1 15,1 0-15,-22 20 0,22-20 16,-22 21-16,0 0 0</inkml:trace>
  <inkml:trace contextRef="#ctx0" brushRef="#br0" timeOffset="85800.59">13716 9398 0,'0'0'0,"0"21"0,0 0 16,21-21 31,-21-21-47,21 21 0,0-21 0,1 0 15,-1 0-15,-21 0 0,21-1 16,0 1-16,0 0 0,-21 0 16,0-21-16,0 20 0,0 1 0,0 0 15,0 0-15,0 0 0,-21 21 16,0 0-16,0 0 0,0 21 15,-1 0-15,-20 0 0,21 0 0,0 22 16,0-22-16,-1 21 0,1-21 16,0 22-16,21-22 0,0 21 0,0-21 15,0 22-15,0-22 0,0 0 0,21 0 16,0 0-16,1-21 0,-1 22 16,21-22-16,-21 0 0,22 0 0,-22 0 15,21 0-15,0-22 0,1 1 0,-1 0 16,0 21-16,1-21 0,-1-21 15,0 20-15,-20 1 0,20-21 16,0 21-16,-21-22 0,1 1 0,-1 0 16,0-1-16,0-20 0,-21 21 0,0-1 15,0-20-15,21 20 0,-21 22 16,0-21-16,0 21 0,0 0 0,-21 21 16,0 21-1,0 0-15,0 21 0,21 1 0,-22-1 16,1 0-16,0 1 0,0-1 0,21 0 15,0 1-15,-21-1 0,21 0 16,0 1-16,0-1 0,0-21 0,0 21 16,0 1-16,21-22 0,-21 0 15,21 0-15,0 0 0,0 1 0,1-1 16,-1-21-16,0 0 0,0 0 16,0 0-16,0 0 0,1 0 0,-1 0 15,0-21-15,0-1 0,-21 1 0,0 0 16,21 0-16,-21-21 0</inkml:trace>
  <inkml:trace contextRef="#ctx0" brushRef="#br0" timeOffset="85991.49">14097 9165 0,'0'0'0,"-42"21"31,42 1-15,21-22-16,0 0 0,0 0 0,0 0 15,0 0-15,22 0 0,-1 0 16,0 0-16,1 0 0,-1-22 0,0 22 16,1-21-16,-22 21 0,21 0 0,1 0 15,-22-21-15,21 21 0,-21 0 16</inkml:trace>
  <inkml:trace contextRef="#ctx0" brushRef="#br0" timeOffset="88884.99">16044 9419 0,'0'0'0,"-21"0"0,0 0 16,21-21 0,0 0-1,21 0-15,-21 0 0,21-1 16,0 22-16,1-42 0,20 21 15,-21 0-15,0 0 0,0-22 0,1 22 16,-1-21-16,-21 21 0,0-22 0,0 1 16,0 21-16,0-22 0,0 1 15,0 21-15,0 0 0,-21 0 0,-1 21 16,1 0-16,0 0 16,0 0-16,0 42 0,0-21 15,-1 21-15,1-20 0,0 20 0,0 0 16,21 1-16,0-1 0,0 0 15,0 1-15,0-1 0,0 0 0,0-21 16,0 1-16,0 20 0,21-21 0,0-21 16,0 21-16,1 0 0,-1-21 0,0 0 15,21 0-15,-21 0 0,1 0 16,20 0-16,-21-21 0,21 0 0,-20 21 16,20-21-16,-21 0 0,21 0 0,-20-22 15,-1 22-15,21-21 0,-21-1 16,0 1-16,22 0 0,-22-1 0,0 1 15,0 0-15,22-1 0,-22 22 16,0 0-16,0 0 0,0 21 16,0 0-16,1 0 0,-1 0 0,0 21 15,0 0-15,-21 22 0,0-22 16,0 21-16,0 0 0,0 1 0,0-22 16,0 21-16,0 1 0,0-1 0,-21-21 15,0 21-15,0-20 0,21-1 16,0 0-16,-22 0 0,22 0 15,-21-21-15,21-21 32,21 21-17,1-21-15,-1 0 0,-21 0 0,21-1 0,0-20 16,0 21-16,0-21 0,1-1 16,-1 1-16,0 0 0,0-22 15,0 22-15,0-1 0,1 1 0,-1 0 16,0 21-16,-21-1 0,21 1 0,-42 42 31,0 1-31,0-1 0,-1 21 16,1 0-16,0 1 0,0-1 15,0 0-15,0 1 0,21-22 0,0 21 16,0 1-16,0-22 0,0 0 16,0 21-16,0-21 0,21 1 0,0-1 15,0-21-15,0 21 0,22-21 16,-1 0-16,-21 0 0,21 0 0,1 0 15,-1 0-15,0 0 0,1 0 0,-1 0 16,0-21-16,1 0 0,-1-1 16,0 1-16,-20 0 0,20 0 0,-21 0 15,21-22-15,-20 22 0,-1-21 0,0 0 16,-21-1-16,0 22 0,0-21 16,0 21-16,0-22 0,0 22 0,0 0 15,-21 21-15,0 0 0,-1 0 16,1 0-16,21 21 0,-21 0 15,0 0-15,21 1 0,0 20 0,0-21 16,0 21-16,0-20 0,0 20 16,0-21-16,0 0 0,21 0 15,-21 1-15,21-1 0,0 0 0,1 0 16,-1-21-16,0 0 0,0 0 0,0 21 16,0-21-16,1 0 0,20 0 15,-21 0-15,0-21 0,22 0 0,-22 21 16,0-21-16,21 0 0,-21-1 0,1 1 15,-1 0-15,21 0 0,-21-21 16,0 20-16,1 1 0,-1-21 0,-21 21 16,21 0-16,0-1 15,-21 44 32,21-22-31,0 0 15,-21-22-31,0 1 16,0 0-16,0 0 15,0 0-15,0 0 0,0-1 16,-21 22 0,0 0-1,0 0-15,0 0 0,0 22 16,-1-1-16,22 0 0,-21 0 15,21 21-15,-21-20 0,21 20 0,-21-21 16,21 21-16,0-20 0,0-1 0,0 21 16,0-21-16,0 0 0,0 1 15,21-1-15,0 0 0,0 0 0,-21 0 16,22-21-16,-1 21 0,0-21 0,0 0 16,21 0-16,-20 0 0,20 0 15,0 0-15,1 0 0,20 0 0,-21-21 16,1 21-16,-22-21 0,21 0 15,1 0-15,-22 0 0,0-1 0,21-20 16,-21 21-16,1-21 0,-22-1 16,21 22-16,-21-21 0,21-1 0,-21 22 15,0 0-15,0 0 0,0 0 0,0 42 32,0 0-32,0 0 0,0 0 15,0 1-15,-21 20 0,21 0 16,0-21-16,0 1 0,0 20 0,0-21 15,0 0-15,0 0 0,0 1 0,0-1 16,0 0-16,21-21 0,0 0 16,0 0-1,0 0-15,1 0 0,-1 0 0,21 0 16,-21-21-16,0 0 0,1 21 0,-1-22 16,0 1-16,0-21 0,0 21 15,0 0-15,-21-22 0,22 22 0,-1-21 16,-21-1-16,0 22 0,21-21 0,-21 21 15,0 0-15,21-1 0,-21 44 16,0-1 0,0 0-16,0 21 0,-21-21 0,21 22 15,-21-1-15,21-21 0,0 22 16,0-22-16,0 21 0,0-21 0,0 0 16,0 1-16,21-1 0,0 0 15,0-21-15,0 21 0,1-21 16,20 0-16,-21 0 0,0 0 0,22 0 15,-1 0-15,-21 0 0,21 0 0,-20-21 16,20 0-16,-21 0 0,21-1 16,-20 1-16,-1-21 0,0 21 0,0-22 15,0 1-15,0-21 0,1 20 0,-22-20 16,0-1-16,21 22 0,-21-22 16,21 22-16,-21 0 0,0-1 0,0 1 15,0 21-15,0 0 0,0 0 0,-21 21 31,0 21-31,21 0 0,-22 0 16,1 0-16,21 22 0,0-1 0,-21 0 16,21 1-16,-21-1 0,21 0 15,0 1-15,0-1 0,0 0 0,0 1 16,0-1-16,0 0 0,0-21 0,0 22 16,21-22-16,0 0 0,0 0 15,1 0-15,-1-21 0,0 0 0,0 22 16,0-22-16,0 0 0,1 0 0,-1 0 15,0-22-15,0 1 0,0 21 16,22-21-16,-22 0 0,0-21 0,-21 20 16,21-20-16,0 21 0,0-21 0,-21-1 15,22 1-15,-22 0 0,0 20 16,0-20-16,0 21 0,0 0 16,-22 21-1,1 21-15,21 0 0,-21 0 0,0 0 16,0 22-16,21-22 0,0 21 15,0 1-15,0-22 0,0 21 0,0-21 16,0 0-16,0 1 0,0 20 0,21-21 16,0-21-16,0 21 0,22 0 15,-22-21-15,21 0 0,-21 22 0,22-22 16,-1 0-16,0 0 0,1 0 16,20 0-16,-21 0 0,22 0 15,-22-22-15,22 22 0,-22-21 0,0 0 16,1 0-16,-1-21 0,0 20 0,-20-20 15,-1 21-15,0-21 0,0-1 16,0 1-16,-21 0 0,21-1 0,-21 22 16,0-21-16,0 21 0,0-1 0,-21 22 15,0 0-15,0 0 16,0 0-16,0 0 0,-22 0 0,22 22 16,-21 20-16,21-21 0,-22 0 0,22 22 15,0-1-15,0-21 0,0 21 16,-1 1-16,22-22 0,0 21 15,0-21-15,0 1 0,0 20 0,0-21 0,22 0 16,-1 0 0,0-21-16,0 0 0,0 0 0,0 0 15,1 0-15,-1 0 0,0 0 0,0-21 16,0 21-16,0-21 0,-21 0 16,22 0-16,-1-22 0,0 22 0,-21-21 15,21-22-15,0 22 0,0 0 0,-21-22 16,22 1-16,-1 20 0,-21-20 15,0-1-15,21 22 0,-21-21 0,0 20 16,21 1-16,-21 21 0,0-22 0,0 22 16,-21 21-1,0 21-15,21 1 0,-21 20 16,-1 0-16,22 1 0,-21-1 16,21 0-16,0 1 0,0 20 15,0 1-15,0-22 0,0 21 0,0-20 16,0 20-16,0-20 0,0-1 0,0 0 15,21-21-15,1 22 0,-1-22 16,0 0-16,0 0 0,0-21 16,0 0-16,1 0 0,-1 0 0,0 0 15,0-21-15,21 21 0,-20-21 16,-1 0-16,0 0 0,0-22 16,0 22-16</inkml:trace>
  <inkml:trace contextRef="#ctx0" brushRef="#br0" timeOffset="89128.8">19600 8636 0,'0'0'15,"-42"21"-15,0 0 0,-1-21 0,22 22 16,0-1-16,21 0 15,21-21-15,21 0 16,-20 0-16,20 0 0,0 0 16,1 0-16,20 0 0,1-21 0,-1 21 15,1-21-15,-22 21 0,21-22 0,-20 1 16,20 21-16,-20-21 0,-1 0 0</inkml:trace>
  <inkml:trace contextRef="#ctx0" brushRef="#br0" timeOffset="89919.98">22691 8805 0,'0'-21'15,"21"21"-15,0-21 16,21 0-16,-21 21 0,1-21 15,-1 0-15,21 21 0,-21-22 0,0 1 16,22 0-16,-22 0 0,0 0 0,0 0 16,-21-1-16,0 1 0,21 21 15,-21-21-15,0 0 0,-21 21 16,0 0-16,0 0 0,0 21 16,-22-21-16,22 21 0,-21 0 15,21 22-15,-22-22 0,22 0 0,0 21 16,0-20-16,0 20 0,21 0 0,0-21 15,0 22-15,0-22 0,0 21 16,0-21-16,21 1 0,0-1 16,0 0-16,0 0 0,22 0 0,-1-21 15,0 0-15,1 21 0,-22-21 16,21 0-16,1 0 0,-1 0 0,0 0 16,1 0-16,-1-21 0,0 0 0,1 0 15,-22 0-15,21 0 0,0-22 16,-20 22-16,20-21 0,-21-1 0,0 1 15,22 0-15,-22-22 0,0 22 0,0 0 16,0-22-16,0 22 0,22-22 16,-22 22-16,-21 0 0,21-22 0,0 43 15,-21-21-15,21 20 0,-21 44 32,0-1-32,-21 21 0,0 0 15,0 1-15,0-1 0,0 0 0,21 1 16,-22-1-16,1 22 0,21-22 15,-21 0-15,21 1 0,0-1 0,-21 0 16,21 1-16,0-1 0,0 0 0,0-21 16,0 1-16,0-1 0,0 0 15,0 0-15,0 0 0,21-21 16,0 0 0,0 0-16,1 0 15,-1-21-15,0 0 0,21 0 0,1 0 16,-22-1-16,21 1 0</inkml:trace>
  <inkml:trace contextRef="#ctx0" brushRef="#br0" timeOffset="90623.56">24257 8594 0,'0'0'0,"21"-21"0,0-1 0,-21 1 15,-21 21 17,0 0-17,0 0-15,0 0 16,-1 0-16,22 21 15,-21 1-15,21-1 16,0 0-16,0 0 16,0 0-16,0 0 0,0 1 15,21-22-15,-21 21 0,22 0 0,-1 0 16,0 0-16,0 0 0,0 1 16,-21-1-16,21-21 0,1 21 0,-1 0 15,-21 0-15,21-21 0,-21 21 0,0 1 16,-21-22-1,0 0-15,-1 0 16,1 0-16,0 0 0,0 0 0,-21 0 16,20 0-16,1-22 0,0 22 15,0 0-15,0-21 0,0 21 16,21-21-16,-22 21 0,22 21 31,0 0-31,0 1 16,22-22-16,-1 21 0,0-21 0,0 21 15,0-21-15,0 0 0,1 0 0,-1 0 16,21 21-16,-21-21 0,0 0 16,22 0-16,-22 0 0,21 0 0,1 0 15,-22-21-15,21 21 0,0-21 0,1 0 16,-1 21-16,0-22 0,1 1 16,-1 0-16,0-21 0,1 21 15,-22-22-15,21 22 0,-21-21 0,22 21 16,-22-22-16,0 1 0,-21 21 15,0-22-15,0 22 0,0 0 0,0 0 16,0 0-16,0 0 0,-21 21 16,0 0-16,-22 0 0,22 21 15,-21 0-15,21 0 0,-22 0 0,22 22 16,0-22-16,0 21 0,0 0 0,21-20 16,-21 20-16,21-21 0,0 0 15,0 22-15,0-22 0,0 0 0,0 0 16,21 0-16,0-21 15,0 0-15,0 0 0,-21 21 16,21-21-16,1 0 0,-1 0 0,0 0 16,0-21-16,-21 0 15,21 0-15,0 0 16,1 0-16</inkml:trace>
  <inkml:trace contextRef="#ctx0" brushRef="#br0" timeOffset="90799.45">25040 8848 0,'0'0'0,"0"21"16,-21 0 0,21 0-1,-21-21 17,0 0-32,21-21 15,-22 21-15,1 0 0,0 0 0,-21 0 16,21 0-16,-22 0 0</inkml:trace>
  <inkml:trace contextRef="#ctx0" brushRef="#br0" timeOffset="91572.27">3365 12129 0,'0'0'0,"0"-22"0,-21 22 15,21-21-15,0 0 0,-21 21 31,21 21-15,0 0-16,0 22 0,0-22 0,0 21 16,0-21-16,0 22 0,0-1 15,0-21-15,0 22 0,0-22 0,-21 0 16,21 0-16,0 0 0,0 0 0,0-42 47,0 0-47,21 0 0,0 0 15,-21 0-15,21-22 0,-21 22 16,22-21-16</inkml:trace>
  <inkml:trace contextRef="#ctx0" brushRef="#br0" timeOffset="91920.34">3365 11642 0,'0'0'0,"-21"-21"0,-63 21 31,62 0-31,22 21 0,-21 0 0,21 0 15,-21 0-15,21 22 0,0-22 16,0 0-16,0 0 0,0 0 16,0 0-16,21-21 15,0 0-15,1 0 16,-1 0-16,0 0 0,0 0 16,0-21-16,0 0 0,1 0 15,-1 21-15,-21-21 0,0 0 0,0-1 16,0 1-16,0 0 0,0 0 15,0 0-15,-21 0 0,-1 21 0,1-22 16,-21 22-16,21 0 0,0 0 0,-1 0 16,1 0-16,0 0 0,21 22 15,0-1-15,-21 0 0,21 0 0,0 0 16,0 22-16,0-22 0,0 0 16,0 0-16,21 0 0,0 0 0,0 1 15,1-22-15,-1 0 0,21 0 16,-21 0-16</inkml:trace>
  <inkml:trace contextRef="#ctx0" brushRef="#br0" timeOffset="92187.86">3937 11515 0,'21'21'31,"-21"21"-31,0-21 0,0 1 0,0 20 0,0 0 15,0 1-15,0-1 0,0 21 16,0-20-16,0 20 0,0-20 16,-21 20-16,0-21 0,21 1 0,-21-1 15,21 0-15,0-20 0,0 20 16,0-21-16,0 0 0,21-21 16,0 0-1,0 0-15,0 0 0,-21-21 16,21 0-16,1 0 0,-22 0 0,0-22 15,0 22-15,0 0 0</inkml:trace>
  <inkml:trace contextRef="#ctx0" brushRef="#br0" timeOffset="92380.8">3725 11938 0,'0'0'0,"-21"0"16,0 0-16,42 0 31,0 0-31,22 0 15,-22 0-15,0 0 0,21 0 0,1 0 16,-22 0-16,21-21 0,0 21 16,-20-21-16,20 21 0,0-21 0,-21 21 15,22-22-15,-22 22 0,21-21 0,-21 21 16,22 0-16,-1-21 16</inkml:trace>
  <inkml:trace contextRef="#ctx0" brushRef="#br0" timeOffset="93772.07">5249 11705 0,'0'0'0,"0"-42"15,0 63 16,0 0-31,0 0 0,0 1 0,0-1 16,0 21-16,0 0 0,0-20 0,0 20 16,0 0-16,0 1 0,0-22 15,0 21-15,0-21 0,0 22 0,0-22 16,0 0-16,0 0 0,0-42 31,21 0-15,1 0-16,-1-1 0,-21-20 15,21 21-15,0-21 0,-21 20 16,0-20-16,21 21 0,0 0 0,-21 0 16,22-1-16,-22 1 0,21 21 15,0 0 1,-21 21-16,21 22 16,-21-22-16,21 0 0,-21 0 0,21 22 15,1-22-15,-22 0 0,21 0 0,0 0 16,-21 0-16,21 1 0,0-1 15,0-21-15,1 0 0,-1 0 0,0 0 16,21 0-16,-21 0 0,1 0 0,-1-21 16,0-1-16,0 22 0,0-21 15,0 0-15,1-21 0,-1 21 0,0-1 16,-21-20-16,21 21 0,-21-21 0,0 20 16,0-20-16,0 0 0,0 21 15,0-22-15,0 22 0,0 0 16,0 0-16,0 42 15,0 0 1,0 21-16,0-20 0,0 20 16,0-21-16,0 21 0,0-20 0,0 20 15,0-21-15,0 21 0,0-20 0,21 20 16,-21-21-16,21 0 0,1 0 16,-1-21-16,0 22 0,0-22 15,21 0-15,-20 0 0,-1 0 0,0 0 16,0-22-16,0 1 15,0 0-15,1 0 0,-22 0 16,21-22-16,-21 22 0,21 0 0,-21-21 16,0 21-16,0-22 0,0 22 0,0 0 15,0-21-15,0 20 0,21 1 16,-21 42 15,0 1-31,0-1 0,0 0 16,0 21-16,0-21 0,0 1 0,0 20 15,0-21-15,0 0 0,0 0 0,21 1 16,-21-1-16,21 0 0,1-21 0,-22 21 16,21-21-16,0 21 15,0-21-15,0 0 0,22 0 0,-22 0 16,0-21-16,0 0 0,0 21 0,0-21 16,1 0-16,-1-1 0,0-20 15,0 21-15,0-21 0,0 20 0,-21-20 16,0 0-16,0-1 0,0-20 0,22 21 15,-22-22-15,0 22 0,0-22 0,21 1 16,-21 20-16,0 1 0,0 0 16,0-1-16,21 22 0,-21 0 0,0 42 31,0 0-31,0 1 0,0 20 0,0-21 16,0 21-16,0 22 0,0-22 15,0 1-15,0-1 0,0 0 0,0 22 16,0-22-16,0 0 0,0 1 15,0-1-15,0 0 0,21-20 0,-21 20 16,21-21-16,0 21 0,1-20 0,-1-1 16,0 0-16,0-21 15,0 0-15,22 0 0,-22 0 0,0 0 16,21-21-16,-21 0 0,22-1 0,-22 1 16,21 0-16,-21-21 0,22 21 0,-1-22 15,-21 1-15,0 0 0,22-22 16,-22 22-16,0-22 0,0 1 15,0-1-15,1 22 0,-1-22 0,-21 1 16,21 21-16,-21-1 0,0 22 16,0 0-16,0 0 0,0 0 0,-21 42 15,21 0-15,-21 21 16,-1 1-16,22-1 0,-21 0 0,21 22 16,0-1-16,0-20 0,0 20 15,0-21-15,0 22 0,0-22 0,0 1 16,0-1-16,0 0 0,43 43 15,-43-64 1,21-21-16,0 21 0,0-21 0,21 0 0,-20 0 16,-1 0-16,21 0 0,0 0 15,-20-21-15,20 0 0,0 0 0,-21 0 16,22-1-16,-22 1 0,21 0 16,-21-21-16,1 21 0,-1-1 0,-21-20 15</inkml:trace>
  <inkml:trace contextRef="#ctx0" brushRef="#br0" timeOffset="93979.95">6604 11451 0,'0'0'16,"-21"0"-16,0 21 0,-1-21 0,22 22 15,22-44 32</inkml:trace>
  <inkml:trace contextRef="#ctx0" brushRef="#br0" timeOffset="95064.03">9610 11642 0,'0'-21'16,"-22"-106"0,22 105-1,0 1-15,0 0 0,0 0 0,22 0 16,-1 0-16,0-1 0,0 22 15,0 0-15,0 0 16,1 22-16,-1-1 0,0 0 0,0 21 16,0-21-16,-21 22 0,21-22 0,1 21 15,-22 1-15,0-22 0,21 21 0,-21-21 16,0 22-16,21-22 16,-21 0-16,0 0 0,0 0 0,0 0 15,0 1-15,0-1 0,0-42 31,21-1-15,0 1-16,-21 0 0,21 0 0,1 0 16,-1 0-16,0-22 0,0 1 15,0 0-15,0-1 0,1 1 0,-1 0 16,0-1-16,0 22 0,0-21 0,0 21 16,1-1-16,-1 1 0,0 21 15,0 21 1,-21 1-16,0 20 0,21-21 0,-21 0 15,0 22-15,0-22 0,0 21 16,0-21-16,0 0 0,0 1 16,0 20-16,21-21 0,-21 0 0,22-21 15,-1 21-15,-21 1 0,21-22 0,0 0 16,0 21-16,0-21 0,1 0 16,20 0-16,-21 0 0,0 0 0,22-21 15,-22-1-15,21 22 0,-21-21 0,22 0 16,-22 0-16,21 0 0,-21 0 15,22-22-15,-22 22 0,0-21 0,0 21 16,0-22-16,0 22 0,-21 0 0,0 0 16,0 0-16,0-1 0,0 1 0,-21 42 31,21 1-31,-21-1 16,0 0-16,21 0 0,-21 21 0,21-20 15,-21 20-15,21-21 0,0 21 16,0-20-16,0-1 0,0 21 0,0-21 15,21 0-15,0 1 0,0-22 16,0 0-16,0 21 0,1-21 16,20 0-16,-21 0 0,0 0 0,22 0 15,-1-21-15,-21 21 0,21-22 0,-20 1 16,20 0-16,-21 0 0,0 0 16,0 0-16,1-1 0,-1-20 15,-21 21-15,0-21 0,0-1 0,0 1 16,0 0-16,0-1 0,-21 1 0,-1 0 15,1 20-15,0-20 0,-21 21 16,21 0-16,-1 0 0,1 21 0,0 0 16,0 0-16,0 21 0,0 0 0,-1 0 15,22 21-15,0-20 0,-21 20 16,21 0-16,0-21 0,0 22 0,0-1 16,0-21-16,0 0 0,21 1 0,1-1 15,-1 0-15,0 0 0,21-21 0,-21 0 16,1 0-16,20 0 0,-21 0 15,21 0-15,1 0 0</inkml:trace>
  <inkml:trace contextRef="#ctx0" brushRef="#br0" timeOffset="95316.89">11811 11197 0,'0'0'0,"0"-42"0,21 0 0,-21 20 0,0-20 16,0 21-16,0 0 0,0 0 15,0-1-15,0 44 16,0-1-16,-21 21 15,21-21-15,0 43 0,-21-22 0,0 22 16,21-22-16,0 21 16,-22-20-16,1 20 0,21-20 0,-21-1 0,21 0 15,0 1-15,0-22 0,0 21 0,0-21 16,0 0-16,21 1 16,0-22-16,1 21 0,-1-21 0,0 0 15,0 0-15,0 0 0,22 0 0,-22 0 16,0-21-16,0-1 0,0 1 0,0 0 15,1 0-15,-22 0 0</inkml:trace>
  <inkml:trace contextRef="#ctx0" brushRef="#br0" timeOffset="95475.8">11536 11303 0,'0'0'15,"42"0"16,-21 0-31,0 0 0,22 0 0,-22 0 16,21 0-16,1 0 0,-22 0 16,21-21-16,-21 21 0,22-21 0,-1 0 15</inkml:trace>
  <inkml:trace contextRef="#ctx0" brushRef="#br0" timeOffset="96779.39">13928 11409 0,'0'0'0,"-22"21"0,-20 0 15,63-21 1,0-21-16,1 0 15,20 0-15,-21 21 0,0-43 0,22 22 16,-1 0-16,-21-21 0,0-1 16,22 22-16,-22-21 0,0 0 15,-21-1-15,0 1 0,0 0 0,0-1 16,0 22-16,-21 0 0,0 0 0,-1 0 16,1 21-16,-21 0 0,0 0 15,-1 21-15,1 0 0,0 21 0,-22-21 16,22 22-16,-22-1 0,22 0 0,0 22 15,-1-22-15,22 1 0,-21-22 16,42 21-16,0-21 0,0 0 0,0 1 16,0-1-16,21-21 0,0 0 15,0 0-15,22 0 0,-1 0 0,0 0 16,1-21-16,-1-1 0,0 1 16,1 0-16,-1-21 0,0 21 15,1-1-15,-1-20 0,0 21 0,-21 0 16,22-22-16,-22 22 0,0 0 15,0 0-15,-21 42 16,0 0-16,0 0 16,0 22-16,-21-1 0,0 0 0,21 22 15,-21-1-15,21 1 0,-21-1 16,21 1-16,0-1 0,-22 22 0,22 0 16,0-22-16,0 22 0,0 0 0,0-1 15,0 1-15,0 0 0,0-1 16,0 1-16,0 0 0,0-22 15,0 22-15,22-1 0,-22 1 0,0-21 0,0-1 16,0 22-16,0-43 0,0 22 16,0-22-16,0 21 0,0-41 0,-22 20 15,1-21-15,0 0 0,0-21 16,0 0-16,0 0 0,-1 0 0,1-21 16,0-21-16,0 21 0,0-22 0,0-20 15,-1-1-15,1 1 0,0-22 0,0 22 16,0-22-16,0-21 0,-1 21 15,22-20-15,0-1 0,0 21 0,0-21 16,0 0-16,22 1 0,-1 20 0,0 0 16,21 1-16,1 20 0,20 1 15,-21-1-15,22 1 0,-1 20 16,1 1-16,-1-22 0,1 22 0,-1 21 16,1-21-16,-22 20 0,22-20 0,-22 42 15,0-21-15,-20 21 0,-1 0 16,0 0-16,-21 21 15,0 0-15,0 0 16,0 1-16,0-44 31,21 1-15,-21 0-16,21 0 0,0 0 16,1 0-16,-1-1 0,-21 1 15,21-21-15,0 21 0,-21 0 0,21-22 16,-21 22-16,0 0 0,0 0 15,0 0-15,-21 21 16,0 21-16,0 0 0,0 0 16,-1 21-16,1 1 0,0-1 15,0 0-15,21 1 0,0-1 0,-21 0 16,21 1-16,0-22 0,0 21 0,0-21 16,21 1-16,0-1 0,0 0 15,0 0-15,1-21 0,-1 0 0,21 0 16,-21 0-16,22 0 0,-1-21 0,0 0 15,-21 0-15,22-1 16,-1 1-16,0 0 0,1-21 0,-22-1 16,21 1-16,-21 0 0,22-1 0,-22-20 15,0 21-15,-21-22 0,0 22 16,21-22-16,-21 22 0,0 21 0,0-22 16,0 22-16,0 0 0,-21 42 15,0 0-15,0 1 16,0 20-16,-1-21 0,1 21 0,0 1 15,21-1-15,-21 0 0,21 1 16,-21-1-16,21 0 0,0 1 0,0-22 16,0 21-16,0-21 0,21 22 0,0-22 15,0 0-15,0-21 0,1 21 16,20-21-16,-21 0 0,0 0 0,0 0 16,22 0-16,-22-21 0,0 0 15,-21 0-15,0 0 0</inkml:trace>
  <inkml:trace contextRef="#ctx0" brushRef="#br0" timeOffset="96932.32">15113 10986 0,'0'0'0,"21"0"32,0 0-32,22 0 15,-1 0-15,-21-22 0,21 1 16,1 21-16,-1-21 0,22 0 15,-22 0-15</inkml:trace>
  <inkml:trace contextRef="#ctx0" brushRef="#br0" timeOffset="99612.86">16700 11049 0,'0'0'0,"-21"21"0,0 0 0,21 1 15,0-1-15,0 0 16,21-21-16,0 0 16,1 0-16,20 0 0,-21-21 0,0 0 15,0-1-15,22 1 0,-22 0 16,21 0-16,-21 0 0,22-22 0,-22 22 15,0-21-15,21 0 0,-20-1 0,-22 1 16,21 0-16,-21-1 0,0 22 16,0 0-16,0 0 0,0 0 0,-21 21 15,-1 21 1,1 0-16,0 0 0,0 0 0,0 22 16,0-1-16,-1-21 0,22 21 15,0 1-15,0-22 0,0 21 0,0-21 16,0 1-16,0 20 0,0-21 0,22 0 15,-1 0-15,0-21 0,0 22 16,0-22-16,0 0 0,22 0 0,-22 0 16,21 0-16,-21 0 0,22 0 0,-22-22 15,21 22-15,-21-21 0,22 0 16,-22 0-16,21 0 0,-21 0 0,22-22 16,-22 22-16,21-21 0,-21-1 15,22 1-15,-22 21 0,21 0 0,-21 0 16,22-1-16,-22 1 0,0 21 15,0 0-15,0 0 0,1 21 0,-22 1 16,0-1-16,0 0 0,0 0 0,0 0 16,0 22-16,0-22 0,0 21 15,-22-21-15,1 0 0,0 1 0,21-1 16,-21 0-16,0 0 0,21 0 0,0 0 16,0-42 15,21 0-16,0 0-15,0 0 0,-21 0 0,21-1 16,1-20-16,-1 21 16,0-21-16,0-1 0,-21 22 0,21-21 15,0-1-15,1 1 0,-1 21 0,0 0 16,-21 0-16,0-1 0,0 44 16,0-1-1,0 0-15,0 0 0,0 0 0,-21 22 16,0-22-16,21 21 0,-22 0 15,22-20-15,0 20 0,0-21 0,0 0 16,0 22-16,0-22 0,0 0 0,22 0 16,-1 0-16,0-21 0,0 21 0,21 1 15,-20-22-15,20 0 0,-21 0 16,21 0-16,1 0 0,-1-22 16,0 22-16,-20-21 0,20 0 0,0 0 15,-21 0-15,22 0 0,-22-22 0,0 22 16,0-21-16,-21-1 0,0 1 15,0 0-15,0-1 0,0 1 0,0 21 16,0 0-16,0 0 0,0-1 0,-21 22 16,0 0-16,0 22 15,0-1-15,-1 0 0,22 0 0,0 21 16,-21-20-16,21 20 0,-21-21 0,21 21 16,0-20-16,0 20 0,0-21 15,0 0-15,0 0 0,21 1 16,0-1-16,-21 0 0,22-21 0,-1 0 15,0 0-15,0 0 0,0 0 0,22 0 16,-22 0-16,21 0 0,0 0 16,-20-21-16,20 0 0,-21-1 0,21 1 15,-20 0-15,-1-21 0,0 21 0,21-22 16,-21 22-16,1-21 0,-1-1 16,0 22-16,0-21 0,0 21 0,0 0 15,-21-1-15,0 44 31,0-1-15,0 0-16,0 0 16,22-21 15,-1 0-15,-21-21-16,0 0 0,0 0 15,0-1 1,0 1-16,-21 42 31,-1 1-31,22-1 0,-21 0 16,21 21-16,-21-21 0,0 22 0,0-1 15,21 0-15,-21 1 0,21-22 16,-22 21-16,22 1 0,0-22 0,0 0 16,0 21-16,0-21 0,0 1 15,22-1-15,20 0 0,-21-21 0,21 21 16,-20-21-16,20 0 0,0 0 0,1 0 15,-22-21-15,21 21 0,-21-21 16,22 0-16,-22-1 0,21 1 0,-21 0 16,0-21-16,1 21 0,-1-22 0,0 22 15,0-21-15,0-1 0,0 22 16,-21-21-16,0 21 0,0 0 16,0 42-1,-21 0 1,21 0-16,-21 0 0,21 0 15,-21 1-15,21 20 0,0-21 0,0 0 16,0 0-16,0 1 0,0-1 16,21 0-16,0-21 0,0 0 15,1 0-15,-1 0 0,0 0 16,0 0-16,21 0 0,-20 0 0,-1 0 16,21 0-16,-21-21 0,0 0 0,1-1 15,-1 1-15,0 0 0,0 0 16,-21 0-16,21-22 0,0 22 15,1 0-15,-22-21 0,0 21 0,21 21 16,-21-22-16,21 22 0,-21 22 16,0-1-1,0 0-15,0 0 0,-21 0 0,21 0 16,-21 1-16,21-1 0,0 0 0,0 0 16,0 0-16,0 0 0,0 1 15,0-1-15,21-21 0,0 21 0,0-21 16,0 0-16,22 0 0,-22 0 0,0 0 15,21 0-15,-21 0 0,22 0 0,-22 0 16,21 0-16,1 0 0,-22-21 16,21 0-16,0-1 0,1 1 15,-22-21-15,21 21 0,-21-22 0,22 1 16,-22 0-16,0-22 0,0 22 16,0-22-16,1 22 0,-22-21 0,21 20 15,-21 1-15,21 0 0,-21 20 0,0 1 16,0 0-16,-21 42 15,0 0-15,-22 1 0,22 20 16,0 0-16,0 1 0,0 20 0,-1-21 16,1 1-16,21-1 0,0 0 15,0 1-15,0-1 0,0 0 0,0-20 16,0-1-16,0 21 0,21-21 16,1 0-16,20-21 0,-21 22 0,0-1 0,22-21 15,-22 0-15,21 0 16,-21 0-16,22 0 0,-22 0 0,21-21 15,-21-1-15,0 22 0,1-21 0,-1 0 16,0-21-16,0 21 0,0-1 16,0-20-16,-21 21 0,0-21 0,22 20 15,-22 1-15,0 0 0,0 0 0,-22 21 32,1 21-32,0 0 15,0 0-15,21 22 0,-21-22 16,21 0-16,0 0 0,0 0 0,0 1 15,0-1-15,0 0 0,0 0 0,0 0 16,0 0-16,21-21 0,0 22 16,0-22-16,0 0 0,1 0 0,20 0 15,-21 0-15,21 0 0,-20 0 16,20 0-16,-21 0 0,21 0 0,-20 0 16,20 0-16,0-22 0,-21 1 0,22 0 15,-1 0-15,0 0 0,1 0 16,-22-1-16,21 1 0,1 0 0,-1-21 15,-21 21-15,0-1 0,0-20 16,-21 21-16,22 0 0,-22 0 0,0-1 16,-22 22-16,1 0 0,0 0 15,0 0-15,0 0 0,0 22 0,-22-1 16,22 0-16,0 0 0,-21 0 16,20 0-16,1 1 0,0-1 15,0 0-15,21 21 0,0-21 0,0 1 16,0-1-16,0 0 0,0 0 15,0 0 1,21-21-16,0 0 0,0 0 16,1 0-16,-1 0 0,0 0 15,0-21-15,0 0 0,0 21 16,-21-21-16,22-22 0,-1 22 16,0-21-16,0 0 0,0-1 0,0 1 15,1-22-15,-1 1 0,21 21 16,-21-22-16,0 1 0,22 20 0,-22-20 15,0 20-15,0 1 0,0 21 0,-21 0 16,22 0-16,-22 42 16,-22 0-16,1 0 15,0 0-15,21 22 0,0-1 0,-21 0 16,21 22-16,-21-22 0,21 22 16,0-1-16,0-21 0,0 1 0,0-1 15,21 0-15,0 1 0,0-1 0,0 0 16,1-20-16,20-1 0,-21 0 15,0 0-15,0-21 0,1 0 16,-1 21-16,0-21 0,21 0 0,-21 0 16,1 0-16,-1-21 0,0 21 0,0-21 15,21 0-15,-20 0 0</inkml:trace>
  <inkml:trace contextRef="#ctx0" brushRef="#br0" timeOffset="99896.45">20955 10097 0,'0'0'0,"-42"21"0,-1 0 15,22 0-15,0-21 0,21 21 0,21 0 16,21-21-16,-20 0 15,20 0-15,21 0 0,-20 0 0,20 0 16,-20 0-16,20 0 0,1 0 0,20 0 16,-20 0-16,-1 0 0,22-21 0,-22 0 15,1 21-15,21-21 0,-22 21 16,1-21-16,-22 21 0,21-21 0,-20 21 16,-1-22-16,0 22 0,1 0 15</inkml:trace>
  <inkml:trace contextRef="#ctx0" brushRef="#br0" timeOffset="100163.91">23876 10732 0,'-42'21'16,"20"-21"-1,1 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6T07:10:17.9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3154 910 0,'0'21'125</inkml:trace>
  <inkml:trace contextRef="#ctx0" brushRef="#br1" timeOffset="21139.74">3683 529 0,'0'-21'0,"21"21"16,-21-21-16,21 0 0,0 0 15,-21-1-15,22 22 0,-1-21 0,-21-21 16,21 21-16,0 0 0,-21-1 16,0 1-16,0 0 0,21-21 0,-21 21 15,0-1-15,0 1 0,-21 0 16,0 21-16,-21 0 16,20 0-16,-20 21 0,-21-21 15,20 43-15,-20-22 0,-1 21 16,22 0-16,-22 1 0,1-1 0,21 0 15,-22 22-15,22-22 0,21 1 16,-22-22-16,22 21 0,0 0 0,21-20 16,0-1-16,0 21 0,0-21 15,0 0-15,21 1 0,21-1 0,-20-21 16,20 21-16,0 0 0,22 0 16,-22-21-16,22 21 0,-22 1 0,21-1 15,-20-21-15,-1 21 0,0 0 16,1 0-16,-1 0 0,-21 1 15,0-1-15,-21 0 0,0 0 16,0 0-16,-21 0 0,0 1 0,-21-1 16,-1 0-16,-20 0 0,21 0 15,-22 0-15,1 1 0,-1-22 0,1 0 16,20 0-16,-20 0 0,20 0 16,1 0-16,0 0 0,-1 0 0,1-22 15,21 1-15,0 0 0,0-21 16,-1 21-16,22-1 0,-21-20 15,21 21-15,0 0 0,0 0 0,0-1 16,21 1-16,1 0 16,-1 0-16,0 0 0,21 21 0,1-21 15,-22 21-15,21 0 0,0-22 16,1 22-16,20 0 0,-20 0 0</inkml:trace>
  <inkml:trace contextRef="#ctx0" brushRef="#br1" timeOffset="21835.34">3979 826 0,'0'0'0,"21"-22"0,1 22 15,-22 22 17,0-1-32,0 0 15,0 0-15,0 0 0,0 0 16,-22 1-16,22 20 0,-21-21 0,21 0 15,-21 22-15,21-22 0,0 0 16,0 0-16,0 0 0,0 0 0,0 1 16,21-22-16,0 21 15,1-21-15,-1 0 0,21 0 0,-21 0 16,22-21-16,-1-1 0,0 1 16,-21 0-16,22 0 0,-1 0 15,0-22-15,1 22 0,-22-21 0,21 0 16,-21 20-16,1-20 0,-1 21 15,-21 0-15,0 0 0,21-1 16,-21 1-16,0 0 16,0 42-1,0 0 1,0 1-16,0 20 16,0-21-16,0 21 0,0-20 0,0 20 15,0 0-15,0 1 0,0-1 16,0 0-16,0 22 0,0-22 0,21 0 15,-21 22-15,0-1 0,21 1 16,-21-1-16,21 1 0,-21 21 0,0-22 16,0 22-16,0-22 15,22 22-15,-22-22 0,21 1 0,-21-1 16,0 1-16,0-1 0,0 1 0,0-22 16,0 22-16,0-22 0,-21 0 15,-22 1-15,22-1 0,-21 0 0,21-20 16,-22-1-16,1 0 0,0 0 15,-22 0-15,22-21 0,-1 0 0,1 0 16,0-21-16,-22 0 0,22 0 0,0-22 16,-1-20-16,1 21 0,21-22 15,-22-21-15,22 22 0,21-1 0,0-20 16,0 20-16,0 1 0,0-1 16,21 1-16,1-1 0,-1 1 15,21-1-15,-21 22 0,22 0 16,-1-22-16,0 22 0,1-1 0,-1 1 15,21 0-15,-20-1 0,-1 22 16,22-21-16</inkml:trace>
  <inkml:trace contextRef="#ctx0" brushRef="#br1" timeOffset="22559.94">4826 868 0,'0'0'0,"0"-64"31,0 43-31,0 42 31,0 1-15,0-1-16,0 0 0,0 21 0,0-21 15,0 22-15,0-1 0,0-21 16,0 22-16,0-22 0,0 0 0,0 0 16,0 21-16,0-20 15,0-1-15,0 0 16,21-42-1,-21 0 1,21-1-16,-21 1 0,0-21 16,21 21-16,1-22 0,-22 1 0,0 21 15,0-21-15,21-1 16,0-41 0,-21 62-16,21 22 15,0 0-15,-21 22 0,0-1 16,0 0-16,0 0 0,0 21 15,21-20-15,-21-1 0,0 21 0,22-21 16,-22 0-16,21 22 0,-21-22 16,0 0-16,21 0 0,0 0 0,0 1 15,0-22-15,1 0 16,-1 0-16,0 0 0,0 0 0,0 0 16,0 0-16,1-22 0,-1 1 15,21 0-15,-21-21 0,0 21 16,1-22-16,-1 1 0,0 0 15,-21-1-15,21 1 0,-21-22 0,21 22 16,-21-21-16,21 20 0,-21 1 0,0 0 16,0-22-16,0 43 0,0-21 15,0 20-15,0-20 0,0 21 16,-21 21-16,0 0 16,21 42-1,0-21-15,0 1 0,-21 20 0,21 0 16,0 1-16,0-1 0,-21 0 15,21 22-15,0-22 0,0 22 16,0-22-16,0 0 0,0 1 0,0-1 16,0 0-16,0-21 0,0 22 15,21-22-15,-21 0 0,21 0 0,-21 0 16,21-21-16,0 22 0,1-22 16,-1 0-16,21 0 0,-21 0 15,0 0-15,22-22 0,-1 1 16,-21 0-16,22 21 0</inkml:trace>
  <inkml:trace contextRef="#ctx0" brushRef="#br1" timeOffset="23523.39">6181 783 0,'0'0'0,"0"-21"0,0 0 0,0 0 16,0 0-16,0-1 15,0 1-15,-22 21 0,1 0 0,0 0 16,0 0-16,0 0 15,0 0-15,21 21 0,-22 1 0,1-1 16,0 0-16,0 0 0,0 21 16,0 1-16,21-1 0,0-21 0,-22 22 15,22-1-15,0-21 0,0 21 16,0-20-16,0-1 0,0 0 0,0 0 16,22 0-16,-1-21 15,0 0-15,0 0 0,0 0 0,0 0 16,1 0-16,-1 0 0,0-21 15,0 0-15,0-21 0,0 20 16,1-20-16,-1 21 0,-21-21 0,0-1 16,0 22-16,21-21 0,-21-1 15,0 22-15,0 0 0,0 0 0,0 0 16,0 42 15,0 0-31,0 21 0,0-20 16,0-1-16,0 21 0,0 0 15,0-20-15,0 20 0,0-21 0,0 0 16,0 22-16,0-22 0,0 0 16,21-21-16,-21 21 0,0 0 15,21-21-15,0 0 0,1 0 0,-1 0 16,0 0-16,0-21 16,0 21-16,-21-21 0,0 0 15,21 0-15,-21-22 0,22 22 16,-1-21-16,-21 21 0,21-22 0,0 1 15,0 21-15,0-22 0,1 22 0,-1 0 16,0 0-16,21 0 0,-21 0 16,22-1-16,-22 22 0,21 0 15,-21 0-15,1 0 0,-1 0 16,0 22-16,0-1 0,0 0 0,-21 0 16,21 0-16,-21 22 0,0-22 15,0 21-15,0 0 0,-21-20 0,0 20 16,0-21-16,0 0 0,0 22 15,-1-22-15,22 0 0,-21 0 16,21 0-16,21-42 31,-21 0-31,22 0 16,-1 0-16,21-1 0,-21-20 16,0 0-16,1-1 0,-1 1 15,21 0-15,-21-1 0,0 22 16,1-21-16,-1 0 0,-21 20 0,21 1 15,-21 0-15,21 0 0,-21 42 32,0 0-17,-21 0-15,0 22 0,0-22 0,21 21 16,-22 1-16,1-1 0,0 0 0,21 1 16,0-1-16,0 0 0,0 1 15,0-22-15,42 85 31,1-106-31,-22 0 0,21 0 16,-21 0-16,22 0 0,-22 0 16,21 0-16,1-22 0,-22 1 0,21 0 15,0-21-15,-20 21 0,-1-1 0,0-20 16,0 21-16,0 0 0,0-22 16,-21 22-16</inkml:trace>
  <inkml:trace contextRef="#ctx0" brushRef="#br1" timeOffset="23895.99">5270 572 0,'0'0'0,"43"-22"31,-22 22-31,21-21 0,1 21 0,20-21 16,1 0-16,-1 21 0,1-21 15,-1 21-15,1-21 0,-1-1 16,1 22-16,-1-21 0,-21 0 15,1 21-15,-1 0 0,0 0 0,-20 0 16,-1-21-16,-21 42 31,-21-21-15,-1 0-16,1 21 0,0 0 0,0-21 16</inkml:trace>
  <inkml:trace contextRef="#ctx0" brushRef="#br1" timeOffset="24656.56">1990 2117 0,'0'0'0,"0"-21"0,-22 21 0,1 0 16,0 0-16,21-22 0,-21 22 16,0 0-16,21-21 0,-21 21 31,21-21-15,21 21-1,0 0-15,0 0 0,0 0 16,0-21-16,22 21 0,-22 0 0,42 0 15,-20 0-15,20-21 0,22 21 16,0-21-16,-1 21 0,1 0 0,21 0 16,0-22-16,-1 22 0,1 0 15,0-21-15,21 21 0,0-21 0,0 21 16,21 0-16,-21-21 0,21 21 16,1-21-16,-1 21 0,21 0 0,-21-21 15,22-1-15,-1 22 0,-21-21 0,21 21 16,1-21-16,-22 21 15,21-21-15,-21 21 0,22-21 0,-22 0 16,21 21-16,-21-22 0,22 1 0,-22 21 16,0-21-16,0 0 0,0 0 15,1 21-15,-22-21 0,21-1 0,-21 22 16,0-21-16,0 21 0,-21 0 16,-1-21-16,-20 21 0,0 0 0,-1 0 15,-20 0-15,-1-21 0,-20 21 0,-1 0 16,-21 0-16,22 0 0,-22 0 15,0 0-15,0 0 16,0 0 0,0 0-1,-21 21-15,22-21 16,-22 21 0</inkml:trace>
  <inkml:trace contextRef="#ctx0" brushRef="#br1" timeOffset="24818.47">8636 1609 0,'0'0'0,"-21"0"0,21 21 15,0 0 32,0 0-31,-21-21-16,21 21 15</inkml:trace>
  <inkml:trace contextRef="#ctx0" brushRef="#br1" timeOffset="26500.67">952 3090 0</inkml:trace>
  <inkml:trace contextRef="#ctx0" brushRef="#br1" timeOffset="28160.78">974 3048 0,'-22'-21'15,"1"21"1,21 21 15,0 0-15,0 0 0,0 1-16,0-1 15,0 0-15,0 0 16,0 0-16,0 0 15,21-21-15,1 0 0,-1 0 16,0 0-16,0 0 0,0 0 16,22 0-16,-22 0 0,0 0 0,21-21 15,-21 0-15,22 21 0,-22-21 16,21 0-16,-21 0 0,22-1 0,-22 1 16,0 0-16,0 0 0,0 0 15,-21 0-15,0-1 0,0 1 16,0 0-16,0 0 0,0 0 0,0 0 15,0-1-15,0 1 16,0 0 0,-21 42 15,21 0-15,-21 1-16,21-1 0,0 0 0,0 0 15,0 0-15,0 0 0,0 1 16,0 20-16,0 0 0,0-21 0,0 22 15,0-1-15,0 0 0,0 22 16,0-22-16,0 1 0,0-1 0,0 0 16,0 1-16,0-1 15,0 0-15,21 1 0,-21-1 0,0 0 16,0-21-16,0 22 0,0-22 16,0 21-16,0-21 0,0 22 0,0-22 15,0 0-15,0 0 0,0 0 16,0 1-16,0-1 15,-21-42 1,0-1 0,0 1-16,21 0 0,-21 21 0,-1-21 15,1 0-15,21 0 0,-21-1 16,0 1-16,0 0 0,0 0 16,21 0-16,-22 21 15,1-21-15,0 21 31,21 21-15,0 0 0,0 0-1,21 0-15,0-21 0,1 21 0,-22 1 16,21-22-16,21 21 0,-21-21 16,0 0-16,22 21 0,-1-21 0,0 0 15,-20 0-15,20 0 0,0 0 16,1 0-16,-1 0 0,0-21 0,-21 0 15,22-1-15,-22 1 0,21 0 16,1 0-16,-1 0 0,0-22 16,-21 22-16,22-21 0,-1 0 0,-21-1 15,22 1-15,-22-22 0,0 22 16,0 0-16,0-1 0,0 1 0,-21 0 16,0-1-16,22 22 0,-22-21 15,0 21-15,0 0 0,0-1 0,0 1 16,0 0-16,-22 0 15,22 0 1,-21 21-16,0 0 0,0 21 31,21 0-31,0 0 0,0 0 16,0 22-16,-21-22 0,21 21 16,0 1-16,0-1 0,0 0 0,0 1 15,0-1-15,0 21 0,0-20 16,-21 20-16,21-20 0,0-1 0,0 21 15,0-20-15,0 20 0,0-20 16,0 20-16,0 1 0,0-1 0,0 1 16,0-1-16,0 1 0,0-1 15,21 1-15,-21-1 0,0 1 0,0-22 16,0 21-16,0 1 0,0-22 16,21 1-16,-21 20 0,21-21 0,-21 1 15,0-22-15,21 21 0,0-21 16,-21 1-16,22-1 0,-1 0 15,0-21-15,0 0 0,0 0 0,0 0 16,1-21-16,20 0 0,-21-1 16,21 1-16,-20-21 0,20 21 0,0-22 15,-21 1-15,22 0 0,-22-1 0,21 1 16,-21 0-16,1-22 0,-1 22 16,0 0-16,-21-22 0,0 22 0,0-22 15,0 22-15,-21-22 0,0 22 16,-1-21-16,-20 20 0,0 1 15,-1 0-15,1-1 0,0 22 16,-22 0-16,22-21 0,0 42 0,-22-22 16,22 22-16,-1-21 0,22 21 15,-21 0-15,21 0 0,21-21 32,21 21-32,21 0 15,-21 0-15,22 0 0,-1-21 0,0 21 16,1 0-16,-1 0 0,0-21 15,-20 21-15,20 0 0,-21 0 0,21-21 16,-20 21-16,-1 0 16,0 0-16,0 0 31,-21-22-15,21 1-1</inkml:trace>
  <inkml:trace contextRef="#ctx0" brushRef="#br1" timeOffset="31996.03">3958 2942 0,'0'-21'16,"21"21"-16,-21 21 47,21-21-32,-21 21 1,0 1-1</inkml:trace>
  <inkml:trace contextRef="#ctx0" brushRef="#br1" timeOffset="32515.81">4127 2963 0,'0'-21'0,"0"0"31,0 0-15,22 0-16,-22 0 15,0-1 1,21 1-16,-21 0 0,21 0 16,-21 0-16,0 0 15,0-1-15,0 1 16,-21 21 0,0 0-16,-1 0 15,1 0-15,0 0 0,0 21 16,-21 1-16,20-1 0,1 0 15,-21 21-15,21-21 0,0 22 0,-22-1 16,22 0-16,-21 1 0,21-1 16,-1 22-16,-20-1 0,21 1 0,0-1 15,21 1-15,0-1 0,0 1 16,-43-1-16,43 1 0,0-1 0,0-21 16,0 22-16,22-22 0,-1 1 0,0-22 15,0 21-15,0-21 0,22 0 16,-22 1-16,21-1 0,-21 0 15,22-21-15,-22 0 0,21 0 0,-21 0 16,22 0-16,-22 0 0,0 0 16,0-21-16,0 0 0,0 21 0,1-22 15,-1 1-15,-21 0 0,21 21 16,0-21-16,0 0 0,-21 0 0</inkml:trace>
  <inkml:trace contextRef="#ctx0" brushRef="#br1" timeOffset="35717.87">4657 3281 0,'0'-21'15,"0"42"-15,0-63 0,0 20 0,0 1 16,-22 21-1,1 0-15,0 0 0,0 0 16,0 0-16,0 21 0,21 22 16,-22-22-16,1 21 0,21 1 15,-21-1-15,21 0 0,-21 1 0,21-1 16,-21 0-16,21 1 16,0-22-16,0 21 0,0 0 0,0-20 15,0-1-15,0 0 0,21 0 0,0 0 16,0-21-16,0 0 0,22 21 15,-22-21-15,21 0 0,-21 0 0,22 0 16,-22-21-16,21 21 0,1-21 16,-22 0-16,21 0 0,-21 0 0,22-1 15,-22 1-15,0 0 0,0 0 0,0-21 16,0 20-16,1-20 0,-22 21 16,0 0-16,21 0 0,-21-1 0,21 1 15,-21 0-15,0 0 0,-21 42 47,0 0-47,21 0 0,0 1 16,-22-1-16,1 21 0,21-21 0,0 0 15,0 1-15,0-1 0,0 0 0,0 0 16,0 0-16,0 0 0,0 1 16,21-1-16,1-21 0,-1 0 15,0 0-15,0 0 0,0 0 16,0 0-16,22 0 0,-22 0 15,0-21-15,0-1 0,0 1 0,1 21 16,-1-21-16,0 0 0,0-21 16,-21 20-16,21 1 0,-21-21 15,0 0-15,0 20 0,0-20 0,0 0 16,0-1-16,0 22 0,-21-21 16,0 21-16,0-22 0,0 22 0,-1 21 15,1-21-15,0 21 0,0 0 0,0 0 16,0 0-16,-1 21 0,1-21 15,0 43-15,0-22 0,0 0 0,0 21 16,21 1-16,0-1 0,0-21 16,0 21-16,0 1 0,0-22 0,0 0 15,0 21-15,0-20 0,0-1 0,21 0 16,0-21-16,0 21 0,0-21 16,0 0-16,22 0 0,-22 0 15,0 0-15,21 0 0,-20 0 0,20-21 16,-21 21-16,21-21 0,-20 0 15,-1-1-15,21 1 0,-21 0 0,0 0 16,-21-21-16,22 20 0,-1 1 16,-21 0-16,0-21 0,0 21 0,0-1 15,0 1-15,0 42 32,0 1-32,0-1 15,0 0-15,0 0 0,0 0 0,0 22 16,0-22-16,0 0 15,0 0-15,0 0 0,-21 0 0,21 1 16,0-1-16,0 0 0,0 0 16,21-21 15,0 0-31,0-21 16,0 0-16,0-22 0,1 22 15,-22 0-15,21 0 0,0-21 0,0 20 16,-21 1-16,21 0 0,0 0 15,-21 0-15,22 0 0,-1 21 16,0 0-16,-21 21 16,21-21-1,-21 21-15,0 0 0,21 0 0,-21 0 16,0 1-16,0-1 0,0 0 16,21-21-16,-21 21 0,22 0 0,-22 0 15,21 1-15,0-22 0,-21 21 0,21-21 16,0 21-16,0-21 0,1 0 15,-1 0-15,21 0 0,-21 0 0,0 0 16,22 0-16,-22 0 0,0 0 0,21 0 16,-20 0-16,20-21 0,-21 0 15,21-1-15,-20 22 0,-1-21 16,0 0-16,-21 0 0,21-21 0,-21 20 16,0 1-16,0-21 0,0 21 15,0-22-15,0 22 0,0-21 0,-21 21 16,21 0-16,-21-1 0,0 1 15,-1 21-15,1 0 0,0 0 0,0 0 16,0 0-16,-22 0 0,22 21 16,0 1-16,0-1 0,0 21 0,0-21 15,-1 22-15,1-22 0,21 21 0,-21 0 16,21-20-16,0 20 0,0-21 16,0 0-16,0 0 0,0 22 0,0-22 15,21 0-15,0 0 0,1-21 16,-1 0-16,0 0 0,0 0 15,0 0-15,0 0 0,1 0 16,-1 0-16,0-21 0,0 21 0,0-21 16,0 0-16,1 0 0,-1-22 15,-21 22-15,21-21 0,0-1 0,-21 1 16,21 0-16,-21-1 0,0-20 16,21 21-16,-21-1 0,22 1 0,-22 0 15,0-1-15,0 1 0,0 21 0,0-22 16,0 22-16,0 0 15,-22 21 1,1 0-16,0 21 16,21 0-16,0 22 0,0-22 0,0 21 15,0-21-15,-21 22 0,21 20 16,0-20-16,0-1 0,0 0 16,0 1-16,0-1 0,0 0 0,0 1 15,0-1-15,0-21 0,21 21 0,0-20 16,-21-1-16,21 0 0,1 0 15,-1-21-15,0 21 0,0-21 0,0 0 16,0 0-16,22 0 0,-22 0 16,0 0-16,21-21 0,-20 21 0,-1-21 15,21 0-15,-21 0 0,0-22 0,1 22 16,-1-21-16,0 21 0,-21-22 16,21 22-16,-21-21 0,21 21 0,-21-1 15,21 1-15,-21 0 0,0 0 16,0 42 15,0 0-31,0 0 0,0 1 16,0-1-16,0 0 0,0 21 15,0-21-15,0 1 0,0-1 0,0 0 16,0 0-16,0 0 0,22 0 16,-1-21-16,0 22 0,0-22 15,0 0-15,0 0 0,1 0 16,-1 0-16,0 0 0,0 0 15,0-22-15,0 1 16,-21 0-16,22 0 0,-1 0 0,-21-22 16,0 22-16,21-21 0,0 0 15,-21-22-15,0 22 0,0-1 0,21 1 16,-21 0-16,21-1 0,-21 1 0,0 0 16,0-1-16,0 22 0,0 0 15,0-21-15,0 21 0,0-1 16,0 44-1,0-1 1,0 21-16,0 0 0,0 1 0,0-1 16,0 0-16,0 22 0,0-22 15,22 22-15,-22-22 0,0 0 0,21 1 16,-21-1-16,0 0 0,21-20 16,-21 20-16,21-21 0,0 0 15,-21 0-15,21-21 0,1 22 0,-1-22 16,0 0-16,0 0 0,0 0 0,0 0 15,1 0-15,-22-22 0,42 22 16,-42-21-16,21 0 0,0 0 0,0 0 16,1 0-16,-1-22 0,-21 22 0,21 0 15,-21-21-15,21 20 0,0 1 16,-21 0-16,0 0 0,21 0 16,1 21-16,-22 21 31,0 0-31,0 0 0,0 0 15,0 1-15,0-1 0,0 0 16,0 0-16,0 0 0,0 0 0,0 1 16,0-1-16,0 0 0,21 0 0,-21 0 15,21-21-15,-21 21 0,21-21 16,0 0-16,0 0 0,1 0 16,-1 0-16,0 0 0,0 0 15,0-21-15,0 21 0,1-21 16,-22 0-16,21 0 0,0 0 15,-21-1-15,0-20 0,21 21 0,-21-21 16,21 20-16,-21-20 0,21 21 16,-21 0-16,0 0 0,0-1 0,0 44 31,0-1-15,0 0-16,-21 0 0,21 0 0,0 0 15,0 1-15,0-1 0,0 21 0,0-21 16,0 0-16,0 1 15,0-1-15,0 0 0,21-21 32,1 0-32,-1 0 15,0-21 1,-21 0-16,0-1 0,0 1 16,0 0-16,0 0 0,0 0 15,0 0-15,0-1 0,-21-20 0,0 21 16,-1 0-16,1 0 0,0-1 15,0 1 1,21 0 15,0 0-31,21 21 16,0-21-16,0 21 0,1 0 0,-1 0 16,0-21-16,0 21 0,0 0 15,0 0-15,1 0 0,-1 0 16,0 0-16,0 0 0,-21 21 0,21 0 15,0-21-15,-21 21 0,22 0 16,-22 0-16,0 1 0,0-1 0,21 0 16,-21 0-16,0 21 0,0-20 0,0-1 15,0 0-15,0 0 0,0 0 16,0 0-16,0 1 0,0-1 16,0 0-16,0 0 15,-21-21-15,21-21 31,0 0-15,0 0-16,0-1 16,0 1-16,0 0 0,0-21 0,0 21 15,0-22-15,21 1 0,-21 0 0,21 20 16,0-20-16,0 0 0,22-1 16,-22 22-16,0-21 0,21 21 15,43-22-15,-43 22 0,-21 21 0,22 0 16,-1 0-16,-21 0 0,0 21 15,1 1-15,-1-1 0,0 0 0,-21 21 16,21-21-16,-21 22 0,0-1 0,0 0 16,0 1-16,0-1 0,-21 0 15,0-20-15,21 20 0,-21-21 16,-1 0-16,22 0 0,0 1 0,-21-1 16,21 0-16,-21-21 0,21 21 15,-21-21-15,21-21 31,0 0-31,0 0 16,0-1-16,-21 1 0</inkml:trace>
  <inkml:trace contextRef="#ctx0" brushRef="#br1" timeOffset="35960.36">8297 2709 0,'0'0'0,"-21"0"16,0 0-1,21 22 17,-21-22-32,21 21 0,0 0 31,-21-21-16,-1 0 1</inkml:trace>
  <inkml:trace contextRef="#ctx0" brushRef="#br1" timeOffset="36196.23">7408 3069 0,'-21'21'16,"42"-21"0,0 0-16,1 0 15,-1 0-15,0 0 0,0 0 16,0 0-16,0 0 0,1-21 0,20 21 16,-21 0-16,0 0 0,0-21 15,-21 0 1,0 0-16,0 0 15,-21 21-15</inkml:trace>
  <inkml:trace contextRef="#ctx0" brushRef="#br1" timeOffset="36388.12">7006 2963 0,'0'0'0,"-42"22"31,63-22 16,0 0-47,0 0 16,0 0-16,1 0 0</inkml:trace>
  <inkml:trace contextRef="#ctx0" brushRef="#br1" timeOffset="37275.96">9588 2434 0,'0'0'0,"-21"-42"31,21 21-15,-21 21-16,42 0 47,0 0-47,1 21 0,-1 0 15,21-21-15,-21 21 0,22 0 0,-1 1 16,0-1-16,1 0 0,-1 0 16,0 0-16,1 22 0,-1-22 0,0 21 15,-21 0-15,1 1 0,-1-1 16,0 0-16,-21 1 0,0-1 16,0 0-16,0 1 0,0 20 0,-21-20 15,0 20-15,-1 1 0,1-1 0,-21-21 16,0 22-16,-1-1 0,22-20 15,-21-1-15,-1 22 0,1-22 0,0-21 16,21 21-16,-22-20 0,22 20 0,-21-21 16,21 0-16,-1 0 0,1-21 15,21 22-15,-21-22 0,0 0 0,0 0 16,0 0-16,-1 0 16,1 0-16</inkml:trace>
  <inkml:trace contextRef="#ctx0" brushRef="#br1" timeOffset="38320.26">1799 5419 0,'21'-43'31,"-21"22"-31,0 0 16,0 0-16,-21 21 0,0 0 15,0 0-15,0-21 0,-1 21 16,1 0-16,-21 0 0,21 0 0,-22 0 16,22 21-16,-21-21 0,0 21 15,20-21-15,1 21 0,-21-21 0,21 21 16,21 1-16,0-1 15,21 0 1,0 0 0,0-21-16,22 21 0,-22-21 0,21 21 15,-21 1-15,22-22 0,-22 21 16,21 0-16,-21 0 0,22 0 0,-22 0 16,-21 1-16,21-1 0,-21 0 15,0 0-15,0 0 0,0 22 0,0-22 16,-21 0-16,0 0 0,-1 0 15,1 0-15,0-21 0,0 22 0,0-1 16,0-21-16,-1 0 0,1 0 16,21-21-1,0-1 1,0 1-16,21 0 0,1 21 16,-22-21-16,21 21 0,0 0 15,-21-21-15,21 21 0,0 0 0,-21 21 16,0 0-1,0 0-15,0 22 0,0-1 0,0-21 16,0 21-16,-21 1 0,0-1 16,0 22-16,0-22 0,-1 0 0,22 1 15,0 20-15,0-21 0,0 1 16,0-1-16,0-21 0,0 22 0,22-22 16,-1 0-16,0 0 0,21 0 15,-21-21-15,22 21 0,-1-21 16,0 0-16,1 0 0,-22 0 0,21 0 15,1 0-15</inkml:trace>
  <inkml:trace contextRef="#ctx0" brushRef="#br1" timeOffset="39043.39">1249 7027 0,'0'0'0,"21"-42"16,-21 21-16,21 21 15,-21-21-15,0 42 16,-21 0 0,0 0-16,0 22 0,-1 20 0,-20 1 15,0 20-15,21-20 0,-22 20 16,-20-20-16,20 21 0,1-22 0,0 1 15,-1-1-15,1 1 16,0-1-16,21-21 0,-22 1 0,22-1 16,0-21-16,21 22 0,0-22 15,0 0-15,0-42 16,21 0 0,0-1-16,0 1 0,1-21 0,-1 21 15,21-22-15</inkml:trace>
  <inkml:trace contextRef="#ctx0" brushRef="#br1" timeOffset="39276.04">1376 7006 0,'0'0'0,"21"0"16,-21 21 0,-21 1-16,0-1 0,-1 21 15,1 0-15,-21 22 0,21-1 16,-22-20-16,22 20 0,-21 1 0,21-22 15,-22 22-15,22-22 0,0 0 16,0 1-16,0-1 0,21-21 0,0 0 16,0 22-16,-21-43 0,21 21 15,0 0-15,21-21 32,0 0-32</inkml:trace>
  <inkml:trace contextRef="#ctx0" brushRef="#br1" timeOffset="39743.47">2265 7027 0,'42'-21'0,"-84"42"0,126-42 0,-41 0 16,-22 0-16,0 21 0,0 0 15,-21-21-15,-21 21 16,0 0-1,-21 0-15,20 0 0,-20 0 16,0 21-16,-1 0 0,1 0 0,0 0 16,-1 1-16,22-1 0,-21 21 15,0 0-15,20-20 0,1 20 0,0 0 16,0-21-16,21 22 0,0-22 16,0 0-16,0 0 0,21 0 0,0-21 15,0 22-15,22-1 0,-1-21 0,-21 21 16,22-21-16,-1 21 0,0 0 15,1-21-15,-1 21 0,-21 1 0,21-22 16,-42 21-16,0 0 0,0 0 16,0 0-16,0 0 15,-42 1-15,0-22 0,21 21 0,-43 0 16,22-21-16,-1 21 0,1-21 16,-21 0-16,20 0 0,1 0 0,0 0 15,20 0-15,-20 0 0,21 0 16,0 0-16,0 0 0,-1-21 0,1 0 15,21 0-15,0-1 0,0 1 16,0 0-16,0 0 0,21 0 0,1-22 16,-1 1-16,21 21 0,-21-21 15,22-1-15</inkml:trace>
  <inkml:trace contextRef="#ctx0" brushRef="#br1" timeOffset="39980.33">2646 6964 0,'0'0'16,"0"21"-16,0 0 0,0 0 16,0 22-16,0-1 0,0-21 15,0 43-15,-21-22 0,21 0 0,-22 1 16,1-1-16,21 22 0,-21-22 16,21 0-16,0-21 0,-21 22 0,21-1 15,0-21-15,0 0 0,0 1 0,0-1 16,21-21-1,0 0-15,0 0 16,1 0-16,-1-21 0,0-1 0,0 1 16,-21 0-16</inkml:trace>
  <inkml:trace contextRef="#ctx0" brushRef="#br1" timeOffset="40148.23">2328 7408 0,'0'0'0,"-21"0"0,0 0 15,0 0 1,42 0-16,0-21 16,21 21-16,1 0 0,-1-21 0,22 21 15,-22-21-15,0 0 16,22 0-16,-22 21 0,0-22 0,1 1 16,20 0-16</inkml:trace>
  <inkml:trace contextRef="#ctx0" brushRef="#br1" timeOffset="40699.92">3302 7408 0,'-21'0'0,"21"-21"15,0 0-15,0 0 16,0 0-16,0 0 15,0-1-15,0 1 0,-21 0 0,-1 0 16,22 0-16,-21 0 0,-42-22 16,42 43-16,-1 0 15,1 0-15,0 0 0,0 0 0,0 21 16,0 1-16,-1 20 0,1-21 16,0 21-16,21-20 0,-21 20 0,21 0 15,-21-21-15,21 22 0,0-22 0,0 0 16,0 21-16,0-20 0,21-1 15,0-21-15,0 0 0,0 0 16,1 0-16,20 0 16,-21 0-16,0 0 0,0-21 15,1-1-15,-1 1 0,0 0 0,-21 0 16,21 0-16,0 0 0,0-22 0,-21 22 16,0-21-16,0-1 0,22 22 15,-22-21-15,0 21 0,0 0 0,0-1 16,0 44-1,0-1-15,0 0 16,-22 0-16,22 0 0,0 22 0,0-22 16,0 21-16,0-21 0,0 0 15,0 22-15,0-22 0,0 0 0,0 0 16,22 0-16,-1 1 16,0-22-16,0 0 15,21 0-15,-20 0 0,-1-22 0,21 1 16,-21 0-16,22 0 0,-22 0 0,21-22 15,0 1-15</inkml:trace>
  <inkml:trace contextRef="#ctx0" brushRef="#br1" timeOffset="40815.85">3810 6795 0,'0'0'0,"0"-22"0,0 1 0,0 0 16,0 0-16,-21 21 0,0 0 15,-1 21-15,22 0 0,-21 22 16,0-22-16,-21 21 0,21-21 0</inkml:trace>
  <inkml:trace contextRef="#ctx0" brushRef="#br1" timeOffset="40924.79">3450 7154 0,'64'64'0,"-128"-128"0,149 170 0,-64-85 16,0 22-16,-21-22 0,21 21 15,0-21-15,-21 1 0,22-1 0,-1-21 16,0 21-16,0-21 0,0 0 0,0 0 16,1 0-16,-1 0 0,0-21 15,0 21-15,0-21 0,-21-1 0</inkml:trace>
  <inkml:trace contextRef="#ctx0" brushRef="#br1" timeOffset="41031.73">3598 7112 0,'0'0'0,"-21"0"0,0 0 0,0 0 16,0 0-16</inkml:trace>
  <inkml:trace contextRef="#ctx0" brushRef="#br1" timeOffset="41103.69">3598 7133 0,'21'0'0,"-42"0"0,64 0 0,-22 0 0,0 0 15,21 0-15,-21 0 0,22-21 0,-22 21 16,21-21-16,-21 21 0,1-21 16,-1 21-16</inkml:trace>
  <inkml:trace contextRef="#ctx0" brushRef="#br1" timeOffset="41295.58">4191 7197 0,'0'0'0,"0"21"0,-21-21 0,0 21 32,42-42-1,0 0-31,0 21 16,0-21-16,-21-1 0,21 1 15,1 0-15,-1 21 0,-21-21 0</inkml:trace>
  <inkml:trace contextRef="#ctx0" brushRef="#br1" timeOffset="41692.44">3768 6689 0,'0'0'0,"0"-21"32,-22 21-17,22 21-15,-21 0 0,21 0 16,-21 21-16,21-20 0,0 20 0,0 0 15,-21-21-15,21 22 0,-21-1 0,21 0 16,0 22-16,0-22 0,0 1 16,-21-1-16,21 0 0,0-21 15,0 22-15,0-22 0,0 0 0,0 0 16,21 0-16,0-21 0,0 0 16,0 0-16,0 0 0,1 0 15,-1 0-15,0 0 0,0-21 0,0 0 16,0 0-16,1 0 0,-1 0 15</inkml:trace>
  <inkml:trace contextRef="#ctx0" brushRef="#br1" timeOffset="41907.85">3577 7091 0,'0'0'0,"-21"0"0,0 21 0,0-21 16,42 0 15,0 0-31,0 0 16,0 0-16,22 0 0,-22 0 0,21-21 15,-21 21-15,22-21 0,-1 21 0,0-21 16,-21 21-16,22-22 0,-22 22 16,21 0-16,-21-21 0,1 21 0</inkml:trace>
  <inkml:trace contextRef="#ctx0" brushRef="#br1" timeOffset="43804.45">4170 7154 0,'0'0'0,"0"22"15,21-22 1,0 0-1,0 0-15,-21-22 0,21 1 16,1 21-16,-1-21 0,0 0 16,0 0-16,-21 0 15,0-1-15,0 1 0,0 0 16,0 0 0,-21 21-1,0 0-15,0 0 16,-1 21-16,1 0 15,21 0-15,-21 1 0,21-1 16,0 21-16,0-21 0,0 0 0,0 22 16,0-22-16,0 0 0,0 21 0,0-20 15,0-1-15,21 0 16,0 0-16,1-21 0,-1 0 16,0 0-16,0 0 0,0 0 0,0 0 15,1-21-15,20 0 0,-21 21 16,21-21-16,-20-1 0,20 1 0,-21 0 15,21 0-15,-20-21 0,-1 20 0,0 1 16,-21-21-16,0 21 0,0 0 16,0-1-16,0 1 0,0 0 0,0 0 15,0 0-15,0 42 32,0 0-32,0 0 15,-21 0-15,21 1 0,0-1 16,0 21-16,0-21 0,0 0 15,0 1-15,0-1 0,0 0 16,0 0-16,0 0 0,0 0 0,0 1 16,0-1-16,0 0 15,0-42 17,21 0-32,-21-1 0,0 1 15,21-21-15,0 21 0,-21 0 16,21-22-16,1 22 0,-22 0 0,0 0 15,21 0-15,-21-1 0,21 1 0,-21 0 16,21 21-16,0 0 16,0 0-1,-21 21-15,0 0 0,0 1 16,22-1-16,-22 0 16,0 21-16,21-21 0,-21 1 0,0-1 15,0 0-15,21 0 0,0 0 0,0-21 16,-21 21-16,21-21 0,1 0 0,-1 0 15,0 0-15,0 0 16,0 0-16,0 0 0,1 0 0,20-21 16,-21 0-16,0 0 0,0 0 15,1 0-15,-1-22 0,0 22 16,0 0-16,0 0 0,0-22 0,-21 22 0,22 0 16,-22 0-16,0 0 0,0 0 15,0-1-15,0 44 31,0-1-15,0 0-16,-22 0 0,22 0 0,-21 0 16,21 1-16,0-1 0,0 0 15,0 0-15,0 0 0,0 0 0,0 1 16,0-1-16,0 0 0,21 0 0,1 0 16,-1-21-16,0 0 0,21 21 15,-21-21-15,22 0 0,-1 0 0,0 0 16,1 0-16,-1-21 0,0 0 15,1 0-15,-1 0 0,0 0 0,1-1 16,-1 1-16,-21 0 0,0 0 16,1-21-16,-1 20 0,-21 1 0,0 0 15,0-21-15,0 21 0,0-1 0,0 1 16,-21 21 0,-1 0-16,1 0 0,0 0 15,0 0-15,21 21 0,0 1 0,-21-1 16,21 0-16,-21 0 0,21 0 0,0 0 15,0 22-15,0-22 0,0 0 16,0 0-16,0 0 0,0 1 0,21-1 16,0 0-16,0 0 15,0-21-15,0 0 0,1 0 16,-1 0-16,0 0 0,21 0 16,-21-21-16,1 0 0,-1 0 0,0-1 15,0-20-15,-21 21 0,21 0 16,-21 0-16,0-1 0,0 1 15,0 0-15,0 0 0,0 0 0,0 0 16,0 42 15,0 0-31,0 0 0,0 0 16,0 0-16,0 1 0,0-1 16,0 0-16,0 0 15,0 0-15,0 0 16,21-21-1,1 0-15,-1 0 16,0-21-16,0 0 16,0 21-16,-21-21 0,21 0 0,1 0 15,-22-1-15,21 1 0,0 0 0,0-21 16,0 21-16,-21-1 0,21 1 0,1 0 16,-22 0-16,21 21 15,-21 21 1,0 0-1,0 0-15,-21 1 16,21-1-16,0 0 0,0 0 0,0 0 16,0 0-16,0 1 0,0-1 15,21-21-15,0 21 0,0-21 16,0 0-16,22 0 0,-22 0 16,0 0-16,21 0 0,-21-21 0,22 21 15,-22-21-15,0-1 0,21 1 0,-20 0 16,-1 0-16,0 0 0,0-22 0,0 1 15,0 21-15,1-43 0,-1 22 16,-21 0-16,21-22 0,-21 22 0,21 0 16,-21-22-16,0 22 0,0-1 15,0 22-15,0-21 0,0 21 16,-21 42 0,0 0-16,0 21 15,21-20-15,0 20 0,0 21 16,-22-20-16,22-1 0,0 0 0,0 22 15,-21-22-15,21 1 0,0-1 0,0-21 16,0 21-16,0-20 0,0 20 16,0-21-16,0 0 0,0 0 0,21 1 15,1-1-15,-1-21 0,0 0 16,0 0-16,0 0 16,0 0-16,1-21 15,-1-1-15,0 22 0,0-21 0,-21 0 16,21 0-16</inkml:trace>
  <inkml:trace contextRef="#ctx0" brushRef="#br1" timeOffset="43995.34">7070 6710 0,'0'0'0,"-22"0"0,1 0 0,0 0 0,0 0 16,42 0 0,0 0-1,0-21-15,22 21 0,-1-21 0,-21 21 16,22-22-16,20 22 0,-21-21 15,1 0-15,-1 21 0,22-21 16,-22 0-16,0 0 0,1 21 0,-1-22 16,-21 22-16,21 0 0,-20 0 0</inkml:trace>
  <inkml:trace contextRef="#ctx0" brushRef="#br1" timeOffset="44784.75">2328 9186 0,'0'0'16,"-21"0"-16,-21 0 0,21 0 0,-1 0 0,1-21 15,0 0-15,0 21 0,21-21 16,0 0-16,0 0 0,0-1 16,21 1-16,0 0 0,0 21 0,1-21 15,20 21-15,-21 0 0,0 0 16,0 0-16,22 0 0,-43 21 0,21-21 16,-21 21-16,0 0 0,0 22 0,0-22 15,-21 0-15,0 21 0,-1-20 16,-20 20-16,21-21 0,-21 21 15,-1-20-15,22 20 0,-21 0 0,21-21 16,-22 1-16,43 20 0,-21-21 16,21 0-16,0 0 0,0 1 15,0-1-15,21-21 16,0 0-16,1 0 0,20 0 0,-21 0 16,21 0-16,1-21 0,-1 21 0,0-22 15,1 22-15,-1-21 0,0 0 16,1 21-16,-1 0 0,0 0 0,1 0 15,-1 0-15,-21 0 0,0 0 0,1 0 16,-1 21-16,-21 0 0,0 22 16,0-22-16,21 21 0,-21-21 15,0 22-15,21-1 0,-21 22 0,21-22 16,-21 0-16,21 22 0,-21-22 16,22 22-16,-1-22 0,0 21 0,-21 1 15,21-1-15,0 1 0,-21-1 0,0 1 16,0-1-16,0 1 0,0-1 0,-21-20 15,0 20-15,-21-20 0,-1-1 16,-20 0-16,-1 1 0,-20-22 0,-1 21 16,-21-21-16,0 0 0,0 1 0,1-1 15,-1-21-15,21 0 0,-21 0 16,22 0-16,-1-21 0,21-22 16,1 22-16,21-42 0,-1 20 0,1-20 15</inkml:trace>
  <inkml:trace contextRef="#ctx0" brushRef="#br1" timeOffset="48151.93">13737 762 0,'0'0'0,"0"21"63,0 0-47,0 1-16,0-1 0,0 0 15,0 0-15,0 0 16,0 0-16,0 1 15,21-22-15,0 0 16,1 0-16,-1 0 0,0 0 16,0 0-16,21 0 15,-20 0-15,20-22 0,-21 22 0,0-21 16,22 0-16,-22 0 0,0 0 16,0 0-16,0-1 0,0 1 0,1 0 15,-1 0-15,-21 0 0,0 0 16,0-1-16,0 1 0,0 0 15,0 0-15,-21 0 16,-1 21 0,1 21-1,0 0-15,21 0 16,-21 22-16,21-22 0,0 21 0,0 0 16,0 22-16,-21-22 0,21 1 15,0 20-15,0-21 0,0 1 16,0 20-16,0-20 0,0-1 0,0 0 15,0-21-15,0 22 0,0-22 16,0 21-16,0-21 0,21 1 0,-21-1 16,0 0-16,0 0 0,21 0 15,-42-21 17,0 0-32,0 0 0,-1 0 15,1-21-15,0 21 0,-21-21 0,21 0 16,-1 0-16,-20 21 0,21-22 0,0 1 15,0 21-15,-1-21 16,1 21-16,21 21 31,21-21-15,-21 21-16,22-21 0,-1 22 0,0-22 16,0 0-16,0 21 0,22-21 15,-22 0-15,21 0 0,-21 0 0,22 0 16,-1 0-16,0 0 0,1 0 15,-1 0-15,0-21 0,1-1 0,-1 22 16,0-21-16,1 0 0,-1 0 0,-21 0 16,0 0-16,22-22 0,-22 22 15,0-21-15,0 21 0,-21-22 16,0 1-16,21 0 0,-21 20 16,0-20-16,21 0 0,-21-1 0,0 1 15,0 21-15,0 0 0,0 0 0,0-1 16,0 1-16,0 0 0,0 0 15,-21 21 1,0 0-16,21 21 16,0 0-16,0 0 0,0 1 0,-21 20 15,21 21-15,-21-20 0,21 20 16,-21-20-16,21 20 0,-22 1 16,22-1-16,-21 1 0,0-1 0,21 1 0,-21-1 15,0 1-15,0-1 16,-1 22-16,22-22 0,-21 1 0,0-1 15,-21 170 1,42-191-16,0 22 0,0-22 16,0 22-16,0-22 0,0 0 0,0 1 15,0-1-15,21 0 0,-21-20 0,21-1 16,0 0-16,0 0 0,1-21 16,-1 0-16,21 0 0,-21-21 15,0 21-15,22-21 0,-22-22 0,0 22 16,21-21-16,-20 0 0,20 20 15,-21-20-15,0 0 0,0-1 16,1-20-16,-1 21 0,-21-1 0,21 1 16,-21 0-16,0-1 0,0 1 15,-21-22-15,0 22 0,-22 0 0,22-1 16,-21 22-16,-1-21 0,1 0 16,0 20-16,-1 1 0,1 0 0,21 0 15,-21 0-15,20 0 0,1 21 0,0-22 16,0 22-16,21-21 0,0 0 15,21 0 1,0 21-16,22 0 0,-22-21 16,21 0-16,0 21 0,-20-22 0,20 22 15,0-21-15,1 21 0,-22-21 0,21 21 16,0-21-16,1 0 16,-1 0-16,0-1 0</inkml:trace>
  <inkml:trace contextRef="#ctx0" brushRef="#br1" timeOffset="48515.72">15896 423 0,'0'0'16,"0"-21"-16,0 0 0,0 0 0,0 0 0,-21 21 15,21-21-15,-21 21 16,0 0-16,-22 0 0,22 21 0,-21 0 16,-1 0-16,22 0 0,-42 22 15,20-1-15,1 0 0,0 1 0,-1 20 16,-20 1-16,21-1 0,-1 22 16,1-22-16,0 1 0,-1 20 0,1-20 15,21-1-15,0-20 0,-1 20 0,22-20 16,0-1-16,0 0 15,0 1-15,22-1 0,-1 0 0,0-21 16,21 1-16,-21-1 0,22 0 16,-1 0-16,0-21 0,22 0 0,-22 0 15,1 0-15,-1 0 0,0-21 0,1 21 16,-1-21-16,0 0 0</inkml:trace>
  <inkml:trace contextRef="#ctx0" brushRef="#br1" timeOffset="48815.55">16319 699 0,'0'0'0,"-84"-22"31,63 22-31,-1 0 0,1 22 0,21-1 16,-42 0-16,21 0 0,0 21 15,-1 1-15,1 20 0,0-20 0,0-1 16,0 21-16,0-20 0,21-1 16,-22 0-16,22 1 0,-21-1 0,21 0 15,0-20-15,0-1 0,0 21 0,0-21 16,21 0-16,1-21 0,-1 22 16,0-22-16,0 0 0,0 0 15,22 0-15,-1 0 0,-21 0 0,21 0 16,-20 0-16,20-22 0,0 1 15</inkml:trace>
  <inkml:trace contextRef="#ctx0" brushRef="#br1" timeOffset="49256.3">16637 995 0,'0'0'0,"0"-21"16,-21 21-1,0 0-15,-1 21 16,1-21-16,0 42 0,21-21 15,-21 1-15,0 20 0,0-21 16,-1 21-16,22-20 0,0 20 0,-21 0 16,21-21-16,0 1 0,0 20 0,0-21 15,0 0-15,0 0 0,0 1 16,21-1-16,1 0 0,-1-21 16,0 21-16,0-21 0,0 0 15,0 0-15,22 0 0,-22 0 0,0 0 16,0-21-16,0 0 0,1 0 0,-1-1 15,0 1-15,0 0 0,-21 0 16,0-21-16,0 20 0,0-20 0,0 0 16,0 21-16,0-22 15,0 1-15,0 0 0,-21 20 0,0-20 16,0 21-16,-1 0 0,1 0 16,0 21-16,-21 0 0,21 0 0,-22 0 15,22 21-15,-21 0 0,21 0 0,-22 0 16,22 0-16,0 1 0,21-1 15,0 0-15,-21 0 0,21 21 0,0-20 16,0-1-16,21 0 16,0 0-16,0 0 0,0-21 0,22 0 15,-22 0-15,0 0 0,21 0 16</inkml:trace>
  <inkml:trace contextRef="#ctx0" brushRef="#br1" timeOffset="49752.03">17018 1037 0,'0'21'15,"0"1"1,-21-1-16,21 0 0,0 0 0,-21 21 16,21-20-16,0-1 0,0 0 15,0 21-15,0-21 0,0 1 0,0-1 16,0 0-16,0 0 0,0 0 15,-22 0-15,22 1 16,-21-22 0,21-22 15,0 1-31,0 0 16,0 0-16,0 0 0,0 0 0,0-22 15,0 22-15,0-21 0,0 21 0,21-22 16,1 1-16,-1 21 0,21-22 15,-21 1-15,22 21 0,-1 0 0,0 0 16,1 21-16,-1 0 0,0 0 16,1 0-16,-1 21 0,0 0 0,-21 21 15,22-21-15,-22 22 16,0-22-16,0 0 0,-21 21 0,0-20 16,0 20-16,0-21 0,0 0 0,-21 0 15,0 1-15,0-1 0,0 0 16,-1 0-16,1-21 0,21 21 15,-21-21-15,21-21 47,21 21-47,-21-21 16</inkml:trace>
  <inkml:trace contextRef="#ctx0" brushRef="#br1" timeOffset="51816.42">18140 931 0,'0'0'16,"0"-21"-16,-21 21 0,21-21 0,-22 0 0,1 21 15,0 0-15,0 0 0,0 0 16,0 21-16,-1 0 0,1 0 15,-21 22-15,21-22 16,0 21-16,-1 1 0,-20-1 0,42 0 16,-21 1-16,21-1 0,-21-21 0,21 21 15,0-20-15,0-1 0,0 0 16,21 0-16,-21 0 0,21-21 0,0 0 16,0 21-16,1-21 0,-1 0 15,0 0-15,0 0 0,0 0 0,22-21 16,-22 0-16,0 0 0,0 0 0,0 0 15,0-1-15,1-20 0,-1 21 16,-21-21-16,21-1 0,0 1 0,-21-22 16,21 22-16,-21-21 0,0-1 15,21 22-15,-21-22 0,0 22 16,22 0-16,-22-1 0,0 22 16,0 0-16,0 0 0,0 0 0,0 42 31,-22 0-31,22 0 0,-21 0 15,21 22-15,-21-1 0,21 21 0,0-20 16,0-1-16,0 22 0,0-22 16,0 0-16,0 22 0,0-22 0,0-21 15,0 22-15,0-1 0,0-21 16,21 0-16,0 0 0,-21 1 16,22-1-16,-1 0 0,0-21 0,0 0 15,0 0-15,22 0 0,-22 0 16,0 0-16,0 0 0,0 0 0,0-21 15,1 21-15,-1-21 0,0-1 16,0 1-16,0-21 0,0 21 0,1 0 16,-1-22-16,-21 22 0,0 0 0,0-21 15,0 20-15,21 1 0,-21 0 16,-21 42 0,21 0-1,0 1-15,-21 20 0,21-21 16,0 0-16,-22 0 0,22 1 15,0-1-15,0 0 0,0 0 16,0 0-16,0 0 0,0 1 0,0-1 16,22-21-16,-1 0 15,0 0-15,0 0 0,0 0 0,0 0 16,1 0-16,20 0 0,-21-21 0,0 21 16,0-22-16,1 1 0,-1-21 15,0 21-15,0-22 0,-21 1 0,21 0 16,0-1-16,-21-20 0,0 21 15,22-22-15,-1 1 0,-21 20 0,0-20 16,0 20-16,0 1 0,21 0 16,-21 21-16,0-1 0,0 1 15,0 0-15,0 0 0,0 42 32,-21 0-32,21 0 0,0 1 15,0 20-15,0 0 0,-21 1 16,21 20-16,-22-21 0,22 22 0,0-1 15,0-20-15,-21-1 0,21 22 16,0-22-16,0-21 0,0 21 0,0 1 16,0-22-16,0 0 0,0 0 0,0 0 15,21-21-15,1 22 16,-1-22-16,0 0 0,0 0 16,0-22-16,0 22 15,1-21-15,-1 0 0,0 0 0,21 0 16,-42-22-16,21 22 0,1-21 0,-1 0 15,0 20-15,0-20 0,0 0 16,-21 21-16,0-22 0,21 22 0,-21 0 16,0 0-16,0 42 15,0 0 1,-21 21-16,21-20 16,0-1-16,0 21 0,0-21 0,-21 0 15,21 22-15,0-22 0,0 0 16,0 0-16,0 0 0,0 1 0,0-1 15,0 0 1,21-21-16,0 0 16,1 0-16,-1 0 0,0 0 15,0-21-15,0 21 0,22-21 16,-22-1-16,0 1 0,0 0 0,21 0 16,-20-21-16,-1 20 0,0 1 0,0-21 15,-21 21-15,21 0 0,0-1 16,-21 44 15,0-1-31,0 0 0,-21 0 0,0 0 16,21 22-16,-21-22 0,21 0 15,0 0-15,0 0 0,0 0 16,0 1-16,0-1 0,0 0 16,0 0-16,21-21 15,0 0 1,0 0-16,1-21 15,-1 0-15,-21 0 0,0-1 16,21 1-16,-21 0 0,0 0 0,0 0 16,0-22-16,0 22 0,0 0 15,0 0-15,-21 0 0,0 0 16,21-1-16,0 1 0,-22 21 0,1 0 16,21-21-1,21 21 16,1 0-31,-1 0 16,0-21-16,0 21 0,0 0 16,0-21-16,1 21 0,-1 0 15,0 0-15,0 0 0,0 0 0,0 0 16,1 0 0,-1 0-16,-21 21 0,0 0 15,0 0-15,0 0 0,0 1 16,0-1-16,0 0 0,0 0 0,0 21 15,0-20-15,0-1 0,0 0 0,0 0 16,0 0 0,0 0-16,0 1 0,0-1 15,0 0 1,0-42 15,0 0-31,0-1 16,0 1-16,0 0 0,0 0 15,0-21-15,21-1 0,0 22 16,0-21-16,0-1 0,1 1 0,-1 21 16,0-21-16,0 20 15,0-20-15,22 21 0,-22 0 0,0 0 16,21 21-16,-21 0 0,1 0 0,20 0 16,-21 0-16,0 0 0,22 0 15,-22 21-15,-21 0 0,21 21 0,-21-21 16,0 22-16,0-22 0,0 21 15,0 1-15,0-1 0,0-21 0,-21 21 16,0 1-16,21-22 0,-22 0 16,1 0-16,0 22 0,21-22 15,0 0-15,-21-21 0,21 21 16,0-42 15,0 0-15,0 0-16,0-1 0,0 1 15</inkml:trace>
  <inkml:trace contextRef="#ctx0" brushRef="#br1" timeOffset="52036.3">20024 550 0,'0'0'0,"-22"0"15,1 0 1,0 0-16,0 0 63,0 0-63,21 22 15</inkml:trace>
  <inkml:trace contextRef="#ctx0" brushRef="#br1" timeOffset="52268.17">19008 741 0,'0'0'0,"0"21"31,21-21-31,0 0 16,0 0-16,0 0 0,22 0 0,-22 0 15,21 0-15,0 0 0,-20 0 16,20-21-16,0 21 0,1 0 0,-1 0 16,0 0-16,1-21 0,-1 21 0,-21 0 15,0 0-15,0-21 0,-21-1 16</inkml:trace>
  <inkml:trace contextRef="#ctx0" brushRef="#br1" timeOffset="52468.06">18732 635 0,'0'0'0,"-21"0"16,42 0 46,22 0-46,-22 0-16,0-21 0</inkml:trace>
  <inkml:trace contextRef="#ctx0" brushRef="#br1" timeOffset="52916.12">20891 64 0,'0'0'0,"0"-22"16,-42-20-1,63 42 16,0 0-31,1 0 0,20 0 16,-21 0-16,0 0 0,22 0 0,-22 21 16,21 0-16,-21 22 0,22-1 15,-22 0-15,21-20 0,-21 41 0,0-21 16,1 1-16,-1-1 0,0 0 16,-21 1-16,0 20 0,0-20 0,0 20 15,0-21-15,0 22 0,0-1 16,0 1-16,0-1 0,-21 1 15,0-1-15,-1 1 0,1-22 0,0 22 16,0-22-16,-21 0 0,20 1 0,1-1 16,0-21-16,0 0 0,0 22 15,0-22-15,-1 0 0,1-21 0,0 21 16,0 0-16,0-21 0,-22 22 16,22-22-16,0 0 0,-21 0 0,21 21 15,-22-21-15</inkml:trace>
  <inkml:trace contextRef="#ctx0" brushRef="#br1" timeOffset="54083.77">15938 2180 0,'0'0'0,"0"-21"0,0 0 16,0 0-1,0 0-15,22-1 0,-1 1 16,0 0-16,0 21 16,-21-21-16,-21 21 31,0 0-16,0 21-15,-1-21 0,-20 21 0,21-21 16,-21 21-16,20-21 0,-20 22 16,21-1-16,-21-21 0,20 0 0,1 21 15,0-21 1,42 0 0,0 21-1,1-21-15,-1 0 16,0 0-16,21 0 0,-21 21 0,1 0 15,-1-21-15,0 22 0,0-22 16,21 21-16,-20 0 0,-1 0 16,0 0-16,-21 0 0,0 1 0,0-1 15,0 0-15,0 0 0,-21 0 16,-22 22-16,22-22 0,-21 0 16,21 0-16,-22 0 0,1 0 15,21-21-15,-21 22 0,20-1 0,1-21 16,0 0-16,0 0 0,0 0 15,42 0 17,0 0-17,0 0-15,0 0 0,1 0 16,-22 21 0,0 0-16,21-21 0,-21 21 15,0 0-15,0 1 0,0-1 0,0 0 16,0 0-16,0 0 0,0 0 0,0 1 15,0-1 1,0 0-16,-21 0 0,21 0 31,21-21 63</inkml:trace>
  <inkml:trace contextRef="#ctx0" brushRef="#br1" timeOffset="54708.41">15409 3175 0,'0'0'0,"-21"0"15,42 0 1,22 0 0,-22 0-16,21 0 0,0 0 15,22 0-15,-22 0 0,22 0 0,20 0 16,-20 0-16,21 0 0,-1-21 0,1 21 15,0 0-15,-1 0 0,1 0 16,-22-21-16,1 21 0,-1 0 0,1 0 16,-22 0-16,1 0 0,-1 0 15,-21 0-15,0 0 0,0 0 16,1 0-16,-44 0 16,1 0-1,0 0-15,0 0 0,-21 0 16,20 0-16,-20 0 0,0 21 0,-22-21 15,22 0-15,-22 21 0,1-21 16</inkml:trace>
  <inkml:trace contextRef="#ctx0" brushRef="#br1" timeOffset="55000.26">15325 3450 0,'0'0'16,"-22"0"-16,44 0 15,20 0-15,-21 0 16,21 0-16,1 0 0,20 0 16,1 0-16,-22 0 0,43-21 0,-22 21 15,1 0-15,20-21 0,1 21 0,0 0 16,-22 0-16,22 0 0,0 0 16,-22-21-16,22 21 0,-22 0 0,-20 0 15,20 0-15,-21 0 0,1 0 0,-22 0 16,0 0-16,0 0 0,-42 0 31,0 0-31,0 0 16,-22 0-16,22 0 0,-21 0 15,-22 0-15,22 0 0</inkml:trace>
  <inkml:trace contextRef="#ctx0" brushRef="#br1" timeOffset="55291.08">15176 3662 0,'0'0'0,"22"0"16,20 0-16,0 0 16,1 0-16,-1 0 0,0 0 0,22 0 15,-1 0-15,1 0 0,-1 0 16,22 0-16,-22 0 0,22 0 0,0 0 15,21 0-15,-22-21 0,1 21 0,0 0 16,-1 0-16,1 0 0,-22 0 16,1 0-16,-1 0 0,-20-21 0,-1 21 15,0 0-15,-20 0 0,-1 0 0,0 0 16,0 0-16</inkml:trace>
  <inkml:trace contextRef="#ctx0" brushRef="#br1" timeOffset="55832.51">14986 4149 0,'0'0'0,"0"-43"31,-21 65-31,0-22 16,-1 21-16,1 0 0,0 21 15,0-21-15,0 22 0,0-1 0,-22 0 16,22 1-16,0-1 0,0 0 0,0 1 16,-1-1-16,-20 0 0,21 1 15,0-22-15,0 21 0,21-21 16,-22 22-16,22-22 0,-21 0 0,21 0 0,0 0 16,21-42 15,1 0-31,-1 0 0,0 0 15,0 0-15,21-1 0,-20-20 16</inkml:trace>
  <inkml:trace contextRef="#ctx0" brushRef="#br1" timeOffset="56080.36">15325 4022 0,'0'0'0,"21"-21"0,0 21 31,-21 21-31,-21 0 0,0 0 0,-22 21 0,22-20 15,-21 20-15,-1 0 0,22 1 16,-21 20-16,0-21 0,-1 1 16,1-1-16,21 22 0,-22-22 0,1-21 15,21 21-15,-21 1 0,20-1 0,1 0 16,0-20-16,0 20 0,21-21 16,0 0-16,-21 0 0,21 1 0,0-1 15,21-42 16,0-1-31,0 1 0,0 0 0</inkml:trace>
  <inkml:trace contextRef="#ctx0" brushRef="#br1" timeOffset="56476.35">15663 4191 0,'0'0'0,"43"-21"16,-22 0-16,0 21 0,0-21 0,-42 21 31,0 0-31,0 0 16,-22 21-16,22 0 0,-21 0 0,21 0 15,-22 22-15,1-22 0,21 21 0,-22-21 16,22 22-16,0-22 16,0 0-16,21 0 0,-21 21 0,21-20 15,0-1-15,21 0 0,0-21 16,0 21-16,22-21 0,-22 0 15,21 21-15,-21-21 0,22 21 0,-22-21 16,0 22-16,0-22 0,0 21 0,0-21 16,-21 21-16,0 0 15,-21-21-15,0 21 0,0-21 16,0 0-16,-22 0 0,1 21 0,0-21 16,21 0-16,-22 0 0,1 0 15,21 0-15,-22 0 0,22 0 0,0 0 16,0-21-16,21 0 0,0 0 15,0 0 1,21 0-16,0 21 0,0-22 0,1 1 16,20 0-16</inkml:trace>
  <inkml:trace contextRef="#ctx0" brushRef="#br1" timeOffset="56720.21">16065 4149 0,'0'21'0,"0"0"16,0 0-16,-21 0 0,21 22 16,-21-1-16,0-21 0,21 22 0,-21-1 15,0-21-15,-1 21 0,1 1 16,0-22-16,21 0 0,-21 21 16,21-20-16,-21-1 0,21 0 0,0 0 15,0 0-15,21-21 16,0 0-16,0 0 0,0 0 15,1 0-15,-1-21 0,21 0 0,-21 21 16,0-21-16,1 0 0,-1-1 0</inkml:trace>
  <inkml:trace contextRef="#ctx0" brushRef="#br1" timeOffset="56879.47">15769 4445 0,'0'0'16,"42"0"15,-20 0-31,-1 0 0,21 0 16,-21 0-16,22 0 0,-1 0 0,21 0 15,-20 0-15,-1-21 0,22 21 0,-22 0 16</inkml:trace>
  <inkml:trace contextRef="#ctx0" brushRef="#br1" timeOffset="57648.03">16827 4466 0,'0'-21'31,"0"0"-31,0 0 16,0 0-16,0-1 15,0 1-15,0 0 0,0 0 16,-21 0-16,0 0 0,0-1 0,0 22 15,0 0-15,-1-21 0,-20 21 16,21 0-16,0 0 0,-22 21 0,22 1 16,0-1-16,0 0 0,0 0 0,0 0 15,-1 22-15,1-22 16,21 0-16,-21 21 0,21-21 0,0 1 16,0-1-16,0 0 0,0 0 0,21 0 15,0-21-15,1 0 16,-1 0-16,0 0 0,0 0 0,21 0 15,-20 0-15,20 0 0,-21-21 0,0 0 16,22 21-16,-22-21 0,0 0 16,0-1-16,0 1 0,0 0 0,1-21 15,-22 21-15,0-1 0,21-20 0,-21 21 16,0 0-16,0 0 0,0-1 16,0 1-16,-21 42 31,21 1-31,-22-1 0,22 0 15,0 0-15,0 21 0,-21-20 0,21-1 16,0 0-16,0 0 0,0 21 0,0-20 16,0-1-16,21 0 15,1-21-15,-1 21 0,0-21 16,0 0-16,0 0 0,0 0 0,1 0 16,20-21-16,-21 0 0,21 0 15,1 21-15,-22-22 0,21-20 0,-21 21 16,1-21-16,-1 20 0,0-20 15,0 0-15,0-22 0,0 22 16,-21 0-16,22-22 0,-22 22 0,21-1 16,-21 1-16,0 0 0,0 21 15,0-1-15,0 1 0,0 42 16,-21 1 0,-1 20-16,22 0 0,-21 1 15,0-1-15,0 0 0,21 22 0,0-22 16,-21 22-16,21-22 0,0 0 0,0 1 15,0-1-15,0-21 0,0 0 16,0 22-16,21-22 0,0 0 0,0 0 16,0-21-16,1 0 0,-1 0 15,0 0-15,0 0 16,0 0-16,-21-21 0,21 21 0,1-21 16,-1 0-16</inkml:trace>
  <inkml:trace contextRef="#ctx0" brushRef="#br1" timeOffset="57815.96">17230 4170 0,'0'0'0,"-22"0"31,44 0-15,-1 0-16,0 0 15,21 0-15,-21 0 0,22 0 0,-22 0 16,21 0-16,1-21 0,-22 21 15</inkml:trace>
  <inkml:trace contextRef="#ctx0" brushRef="#br1" timeOffset="58191.75">17738 4318 0,'0'0'0,"0"21"15,0 0-15,21-21 31,0 0-31,0 0 16,0 0-16,0-21 16,1 21-16,-1-21 0,-21 0 0,21 0 15,0 0-15,-21-1 0,21 1 0,-21 0 16,0 0-16,0 0 0,0 0 16,0-1-16,0 1 0,0 0 0,-21 21 15,0 0-15,0 0 16,0 0-16,-1 21 0,22 0 0,-21 1 15,0-1-15,21 21 0,-21-21 0,21 22 16,0-22-16,0 21 16,0-21-16,0 0 0,0 1 0,0 20 15,21-21-15,0 0 0,0-21 16,1 0-16,-1 0 0,0 0 16,21 0-16,-21 0 0,43 0 0,-22 0 15,1 0-15,-1-21 0,21 0 0,-20 0 16,-1 0-16,-21-1 0,22 1 15</inkml:trace>
  <inkml:trace contextRef="#ctx0" brushRef="#br1" timeOffset="59607.61">18457 4043 0,'-21'0'32,"21"21"-32,0 0 0,-21 22 0,0-22 15,21 0-15,-21 21 0,21-21 0,0 1 16,0 20-16,-22-21 0,22 0 15,0 0-15,0 1 0,-21-1 0,21 0 16,0 0-16,0 0 16,0-42-1,21 0 1,-21 0-16,22 0 0,-22-1 16,0 1-16,21 0 0,0-21 15,0 21-15,-21-22 0,21 1 0,0 21 16,-21-22-16,22 22 0,-22 0 15,21 0-15,0 21 0,0 0 16,-21 21 0,0 0-16,21 0 0,-21 1 15,0-1-15,0 0 0,0 21 0,0-21 16,0 1-16,0-1 0,0 0 0,0 0 16,0 0-16,0 0 0,0 1 15,0-1-15,21-21 31,1 0-31,-22-21 16,21 21-16,0-22 0,-21 1 0,21 0 16,0 0-16,0 0 0,1-22 15,-1 22-15,0-21 0,0 0 16,0 20-16,0-20 0,1 21 0,-1 0 16,21 0-16,-21-1 0,0 22 15,1 0-15,-22 22 16,0-1-16,0 0 0,0 0 15,0 0-15,0 0 0,0 1 16,0 20-16,0-21 0,0 0 0,0 0 16,0 1-16,0-1 0,0 0 0,0 0 15,0 0-15,0 0 0,21-21 16,0 0-16,21 22 0,-21-22 0,1 0 16,20 0-16,-21 0 0,21 0 15,-20-22-15,20 1 0,-21 21 16,21-21-16,-20 0 0,20-21 0,-21 20 15,0-20-15,0 21 0,1-21 16,-22-1-16,0 1 0,0 0 0,0 20 16,0 1-16,0 0 0,0 0 0,0 0 15,-22 21 1,1 0-16,0 21 0,0 0 0,0 21 16,0-20-16,-1 20 0,1 0 0,21-21 15,0 22-15,-21-22 0,21 21 16,0-21-16,0 1 0,0-1 0,0 0 15,21 0-15,0 0 0,1-21 16,-1 21-16,0-21 16,21 0-16,-21 0 0,22 0 0,-22 0 15,21-21-15,1 21 0,-22-21 0,21 0 16,-21 0-16,22 0 0,-22-1 16,0-20-16,0 21 0,0-21 0,-21-1 15,21 22-15,-21-21 0,22 21 0,-22-1 16,21 22-16,-21 22 15,-21-1 1,21 0-16,-22 0 0,1 21 16,21-20-16,0-1 0,-21 0 0,21 21 15,-21-21-15,21 1 0,0-1 16,0 0-16,21-21 31,0 0-15,-21-21-16,21 21 0,1-21 15,-22-1-15,21 1 0,0 0 0,-21-21 16,21 21-16,-21-1 0,0-20 0,21 21 16,0 0-16,-21 0 15,0 42 1,0 0-16,0 0 0,0 0 16,0 0-16,0 1 15,0-1-15,0 21 0,0-21 0,0 0 16,0 1-16,22-22 0,-1 21 0,0 0 15,0 0-15,0-21 0,22 0 16,-22 21-16,21-21 0,0 0 0,1 0 16,-22 0-16,21 0 0,1-21 0,-22 21 15,21-21-15,-21 0 0,22-22 16,-22 22-16,0-21 0,0 0 0,0-1 16,0 1-16,1 0 0,-1-1 15,0-20-15,0 20 0,0-20 0,-21 21 16,21-1-16,1 1 0,-1 0 0,-21-1 15,0 22-15,0 0 16,0 0-16,-21 42 16,-1 21-16,1-21 15,0 22-15,-21-1 0,21-21 16,-1 22-16,22-1 0,-21 0 0,21 1 16,0 20-16,0-21 0,0-20 15,0 20-15,0 0 0,0 1 0,0-22 16,0 0-16,21 0 0,1 0 0,-1 0 15,-21 1-15,21-22 0,0 0 16,0 0-16,0 0 0,1 0 0,-1-22 16,0 1-16,0 21 0</inkml:trace>
  <inkml:trace contextRef="#ctx0" brushRef="#br1" timeOffset="59808.5">20510 3852 0,'0'0'0,"-21"0"0,42 0 32,22 0-32,-22 0 0,21 0 15,1 22-15,20-22 0,-21 0 0,1 0 16,-1 0-16,22 0 0,-22 0 0,21 0 16,-20 0-16,20 0 15,-20 0-15,-1 0 0,0 0 0,1 0 16,-1 0-16,-21 0 0</inkml:trace>
  <inkml:trace contextRef="#ctx0" brushRef="#br1" timeOffset="60888.34">15896 5419 0,'0'0'0,"0"-21"0,0-1 15,0 1-15,0 0 16,0 0-1,0 0-15,0 0 0,21-1 16,0 1-16,1 21 16,20 0-16,-21 0 0,0 0 0,0 0 15,22 0-15,-22 0 0,-21 21 0,21-21 16,-21 43-16,0-22 0,0 0 16,0 0-16,-21 22 0,0-22 0,-22 21 15,22 0-15,-21-20 0,21 20 0,-22-21 16,22 0-16,-21 22 0,21-22 15,0 0-15,-1 0 0,22 0 0,0 0 16,0 1 0,22-22-1,-1 0-15,21 0 0,-21 0 0,0 0 16,22 0-16,-22-22 0,0 22 16,21-21-16,-20 21 0,-1-21 0,0 21 15,0 0-15,0 0 0,-21-21 0,0 42 31,-21-21-31,0 21 16,0 0-16,21 1 0,0-1 0,-21 21 16,21-21-16,0 0 0,0 1 15,0 20-15,0-21 0,0 0 0,0 0 16,0 1-16,21-1 0,-21 0 0,21 0 16,0 0-16,-21 0 15,0 1-15,0-1 0,0 0 16,0 0-16,-21-21 0,0 0 15,0 21-15,-1-21 0,-20 0 16,21 0-16,-21 0 0,-1 21 0,22-21 16,-21 0-16,21 0 0,-1 0 0,-20 22 15,21-22-15,0 0 0,0 21 16,-1 0-16</inkml:trace>
  <inkml:trace contextRef="#ctx0" brushRef="#br1" timeOffset="61800.21">12996 7832 0,'0'0'0,"0"21"0,0 0 16,21-21 15,1 0-31,-1 0 0,0 0 16,0-21-16,0 0 0,0 0 15,22 21-15,-22-22 0,21 1 0,-21 0 16,1 21-16,-1-21 0,0 0 0,0 0 15,0-1-15,-21 1 16,0 0-16,0 0 0,0 0 0,0 0 16,-21-1-16,0 22 0,0-21 0,-22 21 15,22 0-15,-21 0 16,0 0-16,20 0 0,-20 0 0,0 21 16,21 1-16,-22-1 0,22 0 0,-21 0 15,21 21-15,-1-20 0,1 20 16,21 0-16,-21 1 0,21-22 0,-21 21 15,21 0-15,0 1 0,0-22 0,0 21 16,0-21-16,0 1 0,0 20 16,21-42-16,0 21 0,0 0 0,1-21 15,-1 0-15,21 0 0,0 0 0,-20 0 16,20 0-16,0 0 0,1 0 0,20 0 16,-21-21-16,1 0 15,-22 0-15,21 0 0,1-22 0,-1 22 16</inkml:trace>
  <inkml:trace contextRef="#ctx0" brushRef="#br1" timeOffset="62084.19">13843 7345 0,'0'0'0,"0"-42"0,21-1 16,-21 22-16,0-21 0,0 21 16,0-1-16,-21 44 31,0 20-31,21-21 0,0 21 15,0 22-15,-21-22 0,21 22 16,-22-22-16,22 22 0,0-22 0,-21 0 16,21 22-16,0-22 0,0 0 15,-21 1-15,21-1 0,-21-21 0,21 22 16,0-22-16,0 21 0,0-21 0,0 0 16,0 1-16,0-1 15,21-21 1,0 0-16,0-21 0,22-1 0,-22 1 15,0 0-15,21 0 0,-20-21 16</inkml:trace>
  <inkml:trace contextRef="#ctx0" brushRef="#br1" timeOffset="62479.96">14351 7641 0,'0'0'0,"21"-21"0,0 0 16,22 0-16,-22 21 0,0-21 0,0-1 15,-21 1 1,-21 21-1,0 0-15,0 0 0,-1 0 16,-20 0-16,21 21 0,-21 1 0,-1-1 16,22 0-16,-21 0 0,21 0 15,-1 0-15,1 1 0,0-1 16,21 0-16,0 0 0,0 0 0,21 0 16,0-21-16,1 22 0,-1-22 15,0 0-15,21 21 16,-21-21-16,22 21 0,-22-21 0,21 21 15,-21 0-15,1-21 0,-1 21 0,0 1 16,-21-1-16,0 0 16,0 0-16,0 0 0,-21-21 15,0 21-15,-1-21 0,-20 0 0,21 22 16,-21-22-16,20 0 0,-20 0 0,0 0 16,-1 0-16,22 0 0,0 0 15,-21 0-15,21 0 0,-1 0 0,1 0 16,21-22-16,0 1 15,0 0-15,21 0 16,1 0-16,20 21 16,-21-21-16,0-1 0</inkml:trace>
  <inkml:trace contextRef="#ctx0" brushRef="#br1" timeOffset="62859.75">14732 7832 0,'0'0'16,"21"0"-16,0 0 16,0 0-1,1 0-15,-1 0 0,0 0 0,0 0 0,0 0 16,0 0-16,1-21 0,-1 21 16,0-22-16,0 22 0,0-21 15,0 0-15,1 21 0,-1-21 0,-21 0 16,0 0-16,0-1 0,0 1 0,0 0 15,0 0-15,-21 21 0,21-21 16,-22 0-16,1 21 0,0 0 0,0 0 16,0 0-16,0 0 0,-1 0 0,1 21 15,-21 0-15,21 0 0,0 0 16,-1 0-16,22 22 0,-21-22 16,0 21-16,21-21 0,0 22 0,0-22 0,0 0 15,0 21-15,0-20 0,0-1 16,0 0-16,0 0 0,21 0 15,0 0-15,1-21 0,-1 0 16,0 0-16,0 0 0,0 0 0,0 0 16,22 0-16,-22-21 0</inkml:trace>
  <inkml:trace contextRef="#ctx0" brushRef="#br1" timeOffset="63415.43">16129 7430 0,'0'0'0,"0"-22"0,-85 22 32,43 0-32,0 0 0,20 0 0,-20 22 15,21-22-15,-21 21 0,20 0 0,-20-21 16,21 21-16,0 0 0,21 0 15,0 1-15,0-1 0,0 0 16,21-21 0,0 0-16,0 21 0,22-21 15,-22 21-15,21-21 0,-21 21 0,22-21 16,-22 22-16,0-1 0,-21 0 16,0 0-16,0 0 15,0 0-15,-21 1 0,0-22 0,-1 21 16,-20 0-16,21-21 0,-21 21 15,20-21-15,-20 0 0,21 0 0,-21 21 16,20-21-16,1 0 0,0 0 0,0 0 16,42 0 15,0 0-31,0 0 0,1 0 0,-1 0 16,21 0-16,-21 0 15,0 21-15,1 1 0,-22-1 16,0 0-16,0 0 0,0 0 0,0 0 15,0 22-15,0-22 0,0 0 0,0 0 16,0 22-16,-22-22 0,1 0 16,21 0-16,0 0 0,-21 0 0,0-21 15,21 22-15,0-1 0,0 0 0,0 0 16,0 0 0</inkml:trace>
  <inkml:trace contextRef="#ctx0" brushRef="#br1" timeOffset="64120.16">15938 9504 0,'0'-21'15,"-21"21"-15,21-21 16,0-1 0,21 1-16,1 21 15,-1 0-15,0 0 0,0 0 0,21 0 16,-20 0-16,-1 0 0,0 0 0,0 21 16,0-21-16,0 22 15,-21-1-15,0 0 0,0 0 0,0 0 16,-21 0-16,0 1 0,-21-1 0,21 0 15,-22 0-15,1 0 0,0 0 16,20 1-16,-20-22 0,21 21 0,0 0 16,-22 0-16,43 0 0,-21-21 0,21 21 15,0 1-15,0-1 16,21-21 0,1 21-16,-1-21 0,0 0 0,21 21 15,-21-21-15,22 0 0,-1 21 0,0-21 16,-20 21-16,20 1 0,-21-22 15,0 21-15,0 0 0,1 0 16,-22 0-16,0 0 16,-22 1-16,1-1 0,0-21 0,0 21 15,-21 0-15,20 0 0,1-21 16,0 21-16,0 1 0,0-1 16,0 0-16,-1 0 0,22 0 15,-21-21-15,21 21 0,-21-21 16,0 0-16,0 0 15,0 0 1,-1 0-16,1 0 0,0-21 16,0 21-16,0-21 0,0 21 15</inkml:trace>
  <inkml:trace contextRef="#ctx0" brushRef="#br1" timeOffset="68996.08">24257 572 0,'-21'0'0,"21"21"0,21-21 78,0 0-78,0 0 0,0 0 16,1 0-16,-1 0 0,21-21 16,-21 21-16,22-22 0,-22 1 0,21 21 15,-21-21-15,22 0 0,-22 0 16,0 0-16,0-1 0,0 1 0,0 0 15,1 0-15,-22-21 0,0 20 16,0 1-16,0 0 0,0 0 0,0 0 16,0 0-16,-22 21 31,1 0-31,0 21 0,0 0 16,0 21-16,21-21 15,-21 1-15,21 20 0,0 0 0,-22-21 16,1 22-16,21-1 0,0 0 0,0 1 15,0-1-15,0 0 0,0 1 16,0-1-16,0 0 0,0 22 0,0-22 16,0 1-16,0-22 0,0 21 15,0 0-15,0-20 0,0-1 0,0 0 16,0 0-16,0 0 0,0 0 0,-21-21 31,0 0-15,0 0-16,0 0 0,-1-21 15,1 0-15,-21 21 0,21-21 0,0 21 16,-1-21-16,1 21 0,0 0 0,0 0 16,0-21-16,0 21 15,21 21 17,21-21-32,0 0 0,0 0 15,0 0-15,22 0 0,-1 0 16,0 0-16,1 0 0,-1 0 0,21 0 15,1 0-15,-22-21 0,22-1 16,-1 22-16,1-21 0,-22 0 16,22 0-16,-22 0 0,0-22 0,1 22 15,-1-21-15,-21 0 0,0 20 16,22-20-16,-22 0 0,-21-1 0,0 22 16,21-21-16,-21 0 0,0-1 0,0 22 15,0-21-15,0 21 0,0-1 16,0 1-16,0 0 0,0 0 15,-21 42 1,0 0 0,21 22-16,0-22 15,-22 0-15,1 21 0,21 1 16,-21-1-16,21 0 0,0 1 0,-21-1 16,0 21-16,0 1 0,21-22 15,0 22-15,-22-1 0,1 1 0,0-1 16,21 1-16,0-1 0,-21 1 15,0-1-15,21 1 0,-21-1 0,21 1 16,0-1-16,-22 1 0,1-1 0,21 1 16,0-22-16,0 0 0,0 1 15,0-1-15,0 0 0,0-20 0,21-1 16,1 0-16,-1-21 0,0 0 0,0 0 16,0 0-16,0 0 0,22 0 15,-22 0-15,21-21 0,-21 0 16,22-1-16,-22-20 0,21 21 0,-21-21 15,22-1-15,-22 1 0,0 0 16,0-1-16,0 1 0,-21-22 0,0 22 16,0-21-16,0 20 0,0-20 0,-21 20 15,-21 1-15,21 0 0,0-1 16,-22 1-16,22 0 0,-21 21 0,21-1 16,-22-20-16,22 42 0,0-21 15,0 0-15,0 21 0,21-21 16,0-1-16,21 1 15,0 21 1,0 0-16,0-21 0,0 21 0,22-21 16,-22 0-16,21 21 0,-21-21 15,22-1-15,-1 1 0</inkml:trace>
  <inkml:trace contextRef="#ctx0" brushRef="#br1" timeOffset="69315.89">26352 0 0,'0'0'0,"-21"0"16,-42 0 0,42 0-16,-22 0 0,22 0 15,0 0-15,-21 0 0,-1 0 0,1 0 16,21 42-16,-22 22 0,1-22 0,0 22 15,-1-1-15,1 1 0,21-1 16,-21 1-16,42-1 0,-22 1 0,22-1 16,0 1-16,0-1 0,0-20 15,22 20-15,-1-21 0,0 1 0,0-22 16,21 21-16,-20-21 0,20 1 16,0-1-16,1 0 0,-1 0 0,-21-21 15,21 0-15,1 0 0,-1 0 16,-21 0-16,22-21 0,-1 0 15</inkml:trace>
  <inkml:trace contextRef="#ctx0" brushRef="#br1" timeOffset="69600.75">26818 445 0,'0'0'0,"0"-22"0,0 1 15,0 0-15,0 0 0,-21 21 31,0 0-31,0 0 0,-1 42 16,1-21-16,0 1 16,0 20-16,0-21 0,0 21 0,-1 1 15,1-1-15,0 0 0,21 1 0,0-1 16,-21 0-16,21 1 0,0-1 16,0 0-16,0-20 0,0 20 0,0-21 15,21 0-15,0 0 0,0 1 16,1-22-16,-1 21 0,0-21 0,21 0 15,-21 0-15,22 0 0,-22 0 16,21-21-16,1-1 0,-1 1 16,0 0-16</inkml:trace>
  <inkml:trace contextRef="#ctx0" brushRef="#br1" timeOffset="70448.27">27241 593 0,'0'0'0,"-21"0"16,0 0-1,0 0-15,0 21 0,0 0 16,-1 21-16,1-20 0,0 20 0,0-21 16,0 21-16,21 1 0,0-22 15,-21 21-15,21-21 0,0 22 0,0-22 16,0 21-16,0-21 16,0 1-16,0-1 0,21 0 0,0-21 15,0 21-15,0-21 0,0 0 0,1 0 16,-1 0-16,21 0 0,-21 0 15,0 0-15,22 0 0,-22-21 0,0 0 16,0 0-16,0-1 0,-21 1 16,0-21-16,22 21 0,-22-22 0,0 1 15,0 0-15,0 21 0,-22-22 16,22 22-16,-21 0 0,0 0 0,-21 0 16,21 21-16,-1 0 0,-20 0 0,21 0 15,0 0-15,0 0 0,-1 0 16,44 0 15,-1 0-31,0 0 16,21 0-16,-21 0 0,1 0 0,20 0 15,-21 0-15,0 0 0,22 0 16,-22 0-16,0 0 0,0 0 0,0 0 16,0 0-16,1 0 0,-1 0 15,0 0-15,0 0 0,-21 21 0,21 0 16,-21 0-16,21 0 15,-21 0-15,0 1 0,0-1 0,0 0 16,0 0-16,0 0 0,0 0 16,0 1-16,0-1 0,0 0 15,0 0-15,0 0 0,-21 0 0,0 1 16,21-1 0,-21-21-16,0 0 31,21-21-16,0-1-15,0 1 0,0 0 16,0 0-16,21-21 0,0 20 16,0-20-16,-21 21 0,21-21 0,1-1 15,20 22-15,-21 0 0,0-21 16,0 20-16,22 22 0,-22-21 0,0 0 16,21 21-16,-20 0 15,-1 0-15,21 0 0,-21 21 0,0 0 16,22 1-16,-22-1 0,0 0 0,0 21 15,-21-21-15,0 22 0,0-1 16,0-21-16,0 22 0,0-22 0,0 0 16,0 0-16,0 0 0,0 0 15,-21 1-15,21-1 0,-21-21 0,21 21 16,-21-21-16,0 0 16,-1 0-1,22-21 1,0 0-16,0-1 15,22 22-15</inkml:trace>
  <inkml:trace contextRef="#ctx0" brushRef="#br1" timeOffset="72549.09">28744 741 0,'0'0'0,"0"-21"0,0 0 0,0-1 16,-21 22-16,0 0 0,0-21 0,0 21 15,-1 0-15,1 0 0,-21 0 16,21 0-16,0 0 0,-1 0 16,-20 0-16,21 0 0,0 21 0,0 1 15,-1-1-15,1 0 0,0 0 16,0 0-16,21 0 0,0 22 0,0-22 15,0 0-15,0 21 0,0-20 16,0-1-16,0 0 0,0 21 0,21-21 16,0-21-16,0 22 0,1-1 15,-1-21-15,0 0 0,0 0 0,0 0 16,0 0-16,1 0 0,-1 0 16,0 0-16,0 0 0,0-21 15,0-1-15,1 1 0,20 0 0,-21-21 16,0-1-16,0 1 0,1 0 15,-1-1-15,-21 1 0,21 0 0,0-22 16,0 22-16,-21-22 0,0 22 16,21 0-16,1-1 0,-22 1 0,0 0 15,0 21-15,0-1 0,0 1 16,0 0-16,0 42 16,0 0-16,0 1 15,-22 20-15,22-21 0,-21 21 0,21 1 16,0-1-16,-21 0 0,21 1 0,0-1 15,-21 22-15,21-22 0,0 0 16,0 1-16,0-1 0,0-21 16,0 21-16,0 1 0,21-22 15,-21 0-15,21 0 0,0 0 0,1 1 16,-1-22-16,0 0 0,0 0 16,0 0-16,0 0 0,1 0 0,-1 0 15,0-22-15,0 22 0,0-21 16,0 0-16,1 0 0,-1 0 0,0-22 15,0 22-15,-21-21 0,21 21 16,0 0-16,1-1 0,-22 1 0,0 0 16,0 0-16,0 42 31,0 0-31,-22 0 0,22 1 0,0-1 16,-21 0-16,21 0 0,-21 0 15,21 0-15,0 22 0,0-22 0,0 0 16,0 0-16,0 0 15,0 1-15,21-22 0,0 0 0,-21 21 16,22-21-16,-1 0 0,0 0 16,0 0-16,0 0 0,0-21 0,1-1 15,-1 1-15,0 0 0,0 0 16,0-21-16,0 20 0,1-41 0,-1 21 16,0-1-16,0 1 0,0-22 15,-21 22-15,21-21 0,1 20 16,-1 1-16,-21 0 0,0-1 0,0 22 15,21-21-15,-21 21 16,-21 42 0,0 0-1,21 0-15,0 21 0,-22-20 0,1 20 16,21 0-16,-21 1 0,21-1 16,0 0-16,0-21 0,0 22 0,0-1 15,0 0-15,0 1 0,0-22 16,0 21-16,0-21 0,0 22 0,0-22 15,0 0-15,21-21 16,-21 21-16,21-21 0,1 0 0,-1 0 16,0 0-16,0 0 15,0 0-15,0-21 0,1 0 0,-1 0 16,0 0-16,0-1 0,0 1 16,0-21-16,1 21 0,-22-22 0,21 22 15,-21 0-15,21 0 0,-21 0 16,0 42 15,-21-21-31,0 21 0,21 0 0,-22 22 16,22-22-16,0 0 0,0 0 15,-21 0-15,21 0 0,0 1 16,0-1-16,0 0 0,0 0 0,0 0 16,21-21-1,1 21-15,-1-21 0,0 0 0,0 0 16,21 0-16,-20 0 0,-1-21 15,0 21-15,21-21 0,-21 0 0,1-21 16,-1 20-16,21-20 0,-21 21 16,0-21-16,1 20 0,-1-20 0,0 21 15,-21 0-15,0 0 0,21-1 16,-42 44 15,0-1-31,21 0 0,-21 0 0,-1 21 16,1-20-16,21-1 0,-21 21 15,21-21-15,-21 22 0,21-22 0,0 0 16,0 0-16,0 0 0,0 0 16,0 1-16,0-1 0,21-21 15,0 0-15,0 0 16,1 0-16,-1 0 0,0 0 16,0-21-16,-21-1 0,21 1 0,0 0 15,-21 0-15,0-21 0,22-1 16,-22 22-16,21-21 0,-21 21 15,0-1-15,0-20 0,0 21 16,-21 0-16,-1 21 0,1 0 16,0 0-1,42-21 32,0 21-47,1 0 16,-1 0-16,0 0 0,0-22 0,0 22 15,0 0-15,22 0 0,-22 0 16,0 0-16,21 0 0,-20 0 0,-1 0 16,0 0-16,0 0 0,0 22 15,0-22-15,-21 21 0,0 0 16,0 0-16,0 0 0,0 0 0,0 22 16,0-22-16,0 0 0,0 21 15,0-20-15,0-1 0,-21 0 0,21 0 16,-21 0-16,21 0 0,0 1 15,0-1-15,0 0 0,0 0 32,-21-21-32,21-21 31,0 0-31,0 0 0,0-1 16,0-20-16,0 21 15,21-21-15,0-1 0,0 1 0,1 0 16,-1-1-16,21 1 0,-21 0 15,22 20-15,-1-20 0,0 0 0,-21 21 16,22-1-16,-1 1 0,0 21 16,1 0-16,-22 0 0,21 0 0,-21 0 15,22 0-15,-22 21 0,-21 1 16,0-1-16,21 21 0,-21-21 0,0 22 16,0-1-16,0 0 0,-21 1 15,0-1-15,0 0 0,21-21 0,-22 22 16,1-1-16,0-21 0,0 0 15,0 1-15,21-1 0,0 0 16,-21 0-16,21 0 0,-22-21 0,22 21 16,0-42 15,0 0-15,0 0-16,0 0 0,0-22 15,0 22-15,0-21 0</inkml:trace>
  <inkml:trace contextRef="#ctx0" brushRef="#br1" timeOffset="72777.97">30819 318 0,'0'0'0,"-22"0"0,1 0 0,0 0 15,42 0 32,-21-22-15</inkml:trace>
  <inkml:trace contextRef="#ctx0" brushRef="#br1" timeOffset="73012.11">29718 402 0,'0'0'0,"0"21"0,0 1 16,21-22-1,0 21-15,22-21 0,-22 0 0,21 0 16,0 0-16,1 0 0,-22 0 15,21 0-15,1 0 0,-1 0 16,0 0-16,-21 0 0,22 0 16,-22-21-16,0 21 0,-21-22 15,0 1-15,-21 0 16,0 0-16</inkml:trace>
  <inkml:trace contextRef="#ctx0" brushRef="#br1" timeOffset="73249.11">29549 318 0,'0'0'0,"-22"0"16,1 21 0,42-21 46,1 0-62,-1 0 16,0 0-16,0 0 15,0 0-15</inkml:trace>
  <inkml:trace contextRef="#ctx0" brushRef="#br1" timeOffset="73751.19">31623 0 0,'21'0'32,"0"0"-32,0 0 0,1 0 15,-1 0-15,21 0 0,-21 0 16,22 0-16,-1 0 0,0 0 0,1 0 15,-1 0-15,0 0 0,1 0 16,-1 21-16,-21 22 0,21 20 0,-20-21 16,-1 22-16,-21-22 0,0 22 15,0-22-15,0 22 0,-21-22 16,-22 21-16,22-20 0,-21 20 16,-1-20-16,1-1 0,21 21 0,-21-20 15,-1-1-15,1 0 0,0-20 16,20 20-16,-20-21 0,21 21 0,0-20 15,-22-1-15,22-21 0,0 21 16,0 0-16,0-21 0,0 21 16,-1-21-16,1 0 0,0 0 15</inkml:trace>
  <inkml:trace contextRef="#ctx0" brushRef="#br1" timeOffset="74655.47">27390 1693 0,'0'0'0,"-22"-21"15,1 0-15,0 0 16,0 0-16,0 21 0,0-21 16,-1 21-16,1 0 15,0-22-15,0 22 0,0 0 16,0 0-16,-1 0 16,44 0 15,-1 22-16,0-22-15,0 21 0,0 0 0,0 0 16,1 0-16,-22 0 0,0 1 16,0 20-16,0-21 0,0 21 0,0-20 15,0-1-15,-22 21 0,1-21 16,-21 0-16,21 22 0,-22-22 0,1 0 16,21-21-16,-21 21 0,20 0 15,-20-21-15,21 0 0,0 22 0,0-22 16,42 0 15,0-22-31,21 1 0,-21 21 0,22-21 16,-22 21-16,21 0 0,-21 0 15,22 0-15,-22 0 0,0 0 0,21 0 16,-20 0-16,-22 21 0,0 0 16,0 1-16,0-1 0,0 21 15,0-21-15,-22 0 0,1 22 0,0-22 16,0 21-16,0-21 0,-22 1 15,22 20-15,0-21 0,0 0 0,21 22 16,0-22-16,-21 0 0,21 0 0,0 0 16,0 0-1,21 1-15,0-22 0,0 0 16,0 0-16,22 0 0,-22 21 16,0-21-16,0 0 0,22 0 0</inkml:trace>
  <inkml:trace contextRef="#ctx0" brushRef="#br1" timeOffset="75068.27">27686 2921 0,'0'21'0,"0"0"0,-21 1 16,0-1-16,21 21 0,-22-21 0,1 22 15,0-1-15,0-21 16,21 21-16,-21 22 0,0-22 0,-1 1 16,-20-1-16,21 0 0,0 1 0,0-22 15,-1 21-15,1 0 0,0-20 16,0-1-16,0 0 0,21 0 0,-21-21 16,42 0-1,0 0-15,0-21 16,0 0-16,0 0 0,22-22 0,-22 1 15</inkml:trace>
  <inkml:trace contextRef="#ctx0" brushRef="#br1" timeOffset="75288.2">28025 2963 0,'-22'22'0,"1"-1"0,0 0 0,0 21 16,0-21-16,-22 22 0,22 20 15,-21-20-15,21-1 0,-22 0 0,22 1 16,-21 20-16,21-21 0,0 1 0,-22-22 16,22 21-16,0-21 0,0 22 15,0-22-15,-1 0 0,22 0 0,22-21 32,-1-21-17</inkml:trace>
  <inkml:trace contextRef="#ctx0" brushRef="#br1" timeOffset="75659.99">28406 3069 0,'0'0'0,"0"-21"0,21 0 16,-21 0-1,-21 21-15,-1 0 16,-20 0-16,21 21 0,-21 0 0,20 0 15,-20 0-15,0 1 16,-1 20-16,22-21 0,0 0 0,-21 22 16,42-22-16,0 21 0,0-21 0,0 0 15,0 1-15,0-1 0,21 0 16,21 0-16,-21 0 0,1-21 0,20 21 16,-21 1-16,0-1 0,22-21 15,-22 21-15,0 0 0,-21 0 0,0 0 16,0 1-16,0-1 15,-21-21-15,0 0 0,-22 21 16,1-21-16,0 0 0,-1 0 16,1 0-16,21 0 0,-22 0 0,1 0 0,21 0 15,0 0-15,21-21 16,0 0-16,0-1 16,21 1-16,0 0 0,0 0 0,22 0 15</inkml:trace>
  <inkml:trace contextRef="#ctx0" brushRef="#br1" timeOffset="75891.86">28660 3048 0,'0'0'0,"21"0"0,-21 21 16,-21 0 0,-1 1-16,1-1 15,0 21-15,0-21 0,0 22 0,0-1 16,-1-21-16,22 21 0,-21 1 0,21-22 15,-21 21-15,21-21 0,0 22 16,0-22-16,0 0 0,0 0 0,0 0 16,21-21-16,0 0 15,1 0-15,-1 0 0,0 0 16,0-21-16,0 21 0</inkml:trace>
  <inkml:trace contextRef="#ctx0" brushRef="#br1" timeOffset="76048.82">28448 3302 0,'0'0'0,"-21"0"16,21-21-1,21 21 1,0 0-16,0 0 16,0 0-16,1 0 0,20 0 0,-21 0 15,0 0-15,22 0 0,-22 0 0</inkml:trace>
  <inkml:trace contextRef="#ctx0" brushRef="#br1" timeOffset="76787.62">29210 3387 0,'0'0'0,"21"0"16,0 0-16,0-21 15,1-1-15,-22 1 0,0 0 16,0 0-16,0 0 0,0 0 0,0-1 15,0 1-15,-22 0 16,1 21-16,0 0 0,-21 0 0,21 0 16,-1 0-16,-20 21 0,21-21 15,-21 21-15,20 1 0,1 20 0,0-21 16,0 0-16,0 22 0,0-22 0,21 0 16,0 21-16,0-21 0,0 1 15,0-1-15,0 0 0,0 0 16,21 0-16,0 0 0,0-21 0,0 0 15,0 0-15,22 0 0,-22 0 16,0 0-16,21 0 0,-20 0 0,20-21 16,-21 21-16,0-21 0,0 0 0,1-21 15,-1 20-15,0-20 0,0 21 16,0-21-16,0-1 0,-21 1 0,0 0 16,22-1-16,-22 22 0,0 0 15,0 42 1,-22 0-1,22 22-15,0-22 16,-21 0-16,21 21 0,-21-21 0,21 22 16,0-22-16,0 0 0,0 21 15,0-20-15,0-1 0,21 0 0,0 0 16,1-21-16,-1 21 0,0-21 0,0 0 16,0 0-16,0 0 0,1 0 15,-1 0-15,0 0 0,0-21 0,0 0 16,0 0-16,1 0 0,-1-1 0,0-20 15,0 0-15,0-1 0,-21 1 16,21-21-16,1 20 0,-1-20 16,0-1-16,-21 22 0,21-22 0,0 22 15,-21 0-15,0 21 0,0-1 16,0 1-16,-21 42 16,0 1-1,21-1-15,-21 21 0,0 0 0,-1-20 16,1 20-16,0 21 0,21-20 0,0-1 15,0 0-15,0 1 0,0-1 16,0 0-16,0 1 0,0-1 0,0-21 16,21 22-16,0-22 0,-21 0 15,22-21-15,-1 21 0,0-21 16,0 0-16,0 0 0,0 0 16,1 0-16,-1-21 15,0 0-15</inkml:trace>
  <inkml:trace contextRef="#ctx0" brushRef="#br1" timeOffset="76948.52">29760 3154 0,'-21'0'0,"21"21"16,0 0 0,21-21-16,0 0 0,1 21 15,-1-21-15,0 0 0,0 0 16,21 0-16,-20 0 0,20 0 15,0 0-15,-21 0 0</inkml:trace>
  <inkml:trace contextRef="#ctx0" brushRef="#br1" timeOffset="77304.32">30120 3344 0,'0'0'0,"0"22"0,0-1 16,21-21-1,0 0-15,1 0 16,-1 0-16,0 0 0,21-21 0,-21 21 16,1-22-16,-1 22 15,0-21-15,-21 0 0,21 0 0,-21 0 16,21 0-16,-21-1 0,0 1 16,0 0-16,0 0 0,-21 21 15,0 0-15,0 0 0,0 0 0,-1 0 16,1 21-16,0 0 0,21 0 15,-21 1-15,0 20 0,0-21 0,21 0 16,0 22-16,0-22 0,0 0 16,0 0-16,0 0 0,0 0 0,0 1 15,21-1-15,0 0 0,0-21 0,21 0 16,-20 21-16,-1-21 0,21 0 16,-21 0-16,22 0 0,-1 0 15,-21 0-15,21-21 0,-20 0 16,-1 0-16</inkml:trace>
  <inkml:trace contextRef="#ctx0" brushRef="#br1" timeOffset="78743.8">30713 3196 0,'0'0'0,"0"-21"0,0 0 31,0 42-31,-21 0 0,21 22 16,0-22-16,0 0 15,0 0-15,0 21 0,-22-20 0,22-1 16,0 0-16,0 0 0,0 0 0,0 0 15,0 1-15,0-1 16,0 0-16,0 0 16,22-21-1,-22-21 1,0 0-16,21 0 0,-21-1 16,21-20-16,-21 21 0,21 0 15,-21-22-15,0 22 0,21-21 0,0 21 16,1 0-16,-22-22 0,21 22 15,0 21-15,0-21 0,0 21 16,0 0-16,1 21 16,-22 0-1,0 0-15,0 1 0,21-1 0,-21 21 16,0-21-16,0 0 0,0 1 16,0-1-16,0 0 0,0 0 0,0 0 15,0 0-15,0 1 16,0-44 15,0 1-31,0 0 16,21 0-16,0 0 0,0-22 15,0 22-15,1-21 0,-1 21 16,0-22-16,0 1 0,21 21 0,-20-21 16,20 20-16,-21 1 0,21 0 15,-20 0-15,-1 21 0,0 0 16,0 0-16,-21 21 0,0 0 15,0 0-15,0 1 0,0 20 16,0-21-16,0 21 0,0-20 0,0 20 16,-21-21-16,21 0 0,0 22 15,0-22-15,0 0 0,0 0 0,0 0 16,0 0-16,21-21 16,0 0-16,0 0 0,1 0 15,-1 0-15,0 0 0,0 0 0,0 0 16,0-21-16,22 0 0,-22 0 15,0 0-15,0 0 0,0-1 16,1-20-16,-1 0 0,0 21 16,-21-22-16,0 22 0,0-21 0,0 21 15,0-1-15,0 1 16,-21 21-16,0 0 16,21 21-16,-22 1 0,22-1 15,-21 0-15,21 0 0,0 21 0,0-20 16,0-1-16,0 0 0,0 0 15,0 21-15,0-20 0,0-1 16,0 0-16,21-21 0,1 0 0,-1 21 16,0-21-16,0 0 0,0 0 15,0 0-15,1 0 0,-1 0 16,0-21-16,0 0 0,0 0 16,0-1-16,1 1 0,-22-21 0,21 21 15,0 0-15,-21-22 0,0 22 16,0 0-16,0 42 31,-21 0-31,0 0 0,21 1 16,0-1-16,-22 0 0,1 0 15,21 0-15,0 0 0,0 1 0,0-1 16,0 0-16,21-21 47,1 0-47,-1-21 15,0 0-15,0 21 0,-21-22 0,21-20 16,0 21-16,22 0 0,-22 0 16,0-1-16,0 1 0,0 21 0,1 0 15,-1 0-15,0 0 0,-21 21 16,0 1-16,0-1 16,0 0-16,0 0 0,0 0 15,0 0-15,0 1 0,0-1 0,0 0 16,0 0-16,0 0 0,21 0 15,0-21-15,0 0 16,1 0-16,-1 0 16,0 0-16,0-21 15,0 0-15,0 0 0,1 0 16,-1 0-16,0-1 0,0-20 0,0 0 16,0-1-16,22 1 0,-22 0 15,21-1-15,-21 1 0,22 0 0,-22-1 16,21 1-16,-21 0 0,1-1 15,-1 22-15,0 0 0,-21 0 0,0 0 16,0 42 0,-21-21-16,0 42 0,-22-21 15,22 1-15,0 20 0,0 0 16,0 1-16,-1-22 0,1 21 16,0 0-16,0 1 0,0-1 15,21 0-15,-21 1 0,21-22 0,0 21 16,0-21-16,0 1 0,0-1 15,0 0-15,0 0 0,21-21 16,0 0-16,0 0 16,0 0-16,0 0 0,1-21 15</inkml:trace>
  <inkml:trace contextRef="#ctx0" brushRef="#br1" timeOffset="78955.67">32300 2963 0,'-21'0'0,"42"0"0,-84 0 0,42 0 16,42 0-1,0 22-15,21-22 16,1 0-16,-1 0 0,0 0 16,22 0-16,-22 0 0,22 0 15,-22 0-15,0 0 0,22 0 0,-22 0 16,0 0-16,1 0 0,-1 0 15,-21 0-15,0 0 0,1 0 16</inkml:trace>
  <inkml:trace contextRef="#ctx0" brushRef="#br1" timeOffset="79839.47">27580 4551 0,'0'-21'0,"0"-64"31,0 64-31,-21 0 16,0 0-16,21-1 15,0 1 1,21 21-16,0 0 16,0 0-16,0 0 15,-21 21 1,0 1-16,0-1 0,0 21 0,-21-21 16,21 22-16,-21-22 0,-21 21 0,21-21 15,-1 22-15,1-22 0,0 0 16,-21 21-16,42-21 0,-21 1 0,21-1 15,-22 0-15,22 0 0,22-21 32,-1 0-32,0 0 15,0 0-15,-21-21 16,0 0-16,0 0 16,0-1-1,-21 22-15,0 22 16,21-1-16,-21 0 0,21 0 15,0 0-15,0 0 0,0 22 0,0-22 16,0 21-16,0-21 0,0 22 16,0-1-16,0-21 0,21 0 0,-21 22 15,21-22-15,-21 0 0,0 0 0,0 0 16,0 1-16,0-1 0,0 0 16,-21 0-16,0-21 0,-1 0 15,1 21-15,0-21 0,-21 0 0,21 0 16,-1 0-16,1 0 0,0 21 0,0-21 15,0 0-15,0 0 0,-1 0 16,1 0-16,0 22 0</inkml:trace>
  <inkml:trace contextRef="#ctx0" brushRef="#br1" timeOffset="80544.07">23622 6414 0,'0'0'0,"-64"42"31,86-42 1,20 0-32,-21-21 0,0 21 0,22-21 15,-22-1-15,21 1 0,0 0 16,1 0-16,-22 0 0,21 21 15,-21-21-15,1-1 0,-1 1 0,0 0 16,-21 0-16,0-21 0,0 20 0,0 1 16,0 0-16,0-21 0,-21 21 15,0 21-15,-1-22 0,1 22 0,0 0 16,0 0-16,0 0 0,0 0 0,-1 22 16,-20-1-16,21 21 0,0 0 15,0-20-15,-1 20 0,1 21 0,0-20 16,21 20-16,-21-20 0,21 20 0,0-21 15,0 1-15,0-1 16,0 0-16,0 1 0,0-22 0,0 21 16,0-21-16,21 1 0,0-1 0,0 0 15,1-21-15,20 0 16,-21 0-16,0 0 0,0 0 0,22 0 16,-22-21-16,0 21 0,21-21 0,-20-1 15,-1 1-15,21-21 0</inkml:trace>
  <inkml:trace contextRef="#ctx0" brushRef="#br1" timeOffset="80792.32">24490 5863 0,'0'-21'16,"0"42"-16,21-84 0,-21 42 0,0-1 0,-21 22 31,0 22-31,21 20 0,-22-21 0,1 21 16,21 22-16,-21-22 0,21 1 0,-21-1 15,21 21-15,0-20 0,0-1 16,-21 0-16,21 1 0,-21-1 0,21 0 16,0 1-16,0-1 0,-22 0 0,22-20 15,-21-1-15,21 21 0,0-21 16,0 0-16,0 1 0,21-22 31,1 0-31,20-22 0</inkml:trace>
  <inkml:trace contextRef="#ctx0" brushRef="#br1" timeOffset="81188.28">25040 6223 0,'0'-21'16,"0"42"-16,21-63 0,-21 21 0,0-1 0,0 1 16,-21 21-1,0 0-15,0 0 0,-22 0 16,22 0-16,-21 0 0,21 21 0,-22 1 15,22-1-15,-21 0 0,21-21 16,0 21-16,-1 0 0,1 0 16,21 1-16,0-1 0,0 0 15,0 0-15,21-21 0,1 21 0,20 0 16,-21-21-16,21 22 0,-20-22 16,20 21-16,0 0 0,-21 0 0,22-21 15,-22 21-15,0 0 0,0 1 0,0-1 16,1 0-16,-22 0 15,0 0-15,-22-21 0,1 0 16,-21 21-16,21-21 0,-22 0 0,1 0 16,0 0-16,-1 0 0,1 0 15,0 0-15,21 0 0,-22 0 16,1 0-16,21 0 0,0 0 0,-1-21 16,1 21-16,21-21 0,0 0 0,0 0 15,43 0 1,-22 21-16,0-22 0,21 22 0</inkml:trace>
  <inkml:trace contextRef="#ctx0" brushRef="#br1" timeOffset="81556.07">25463 6519 0,'0'0'0,"22"0"15,-1 0-15,0 0 0,0 0 16,0-21-16,0 0 16,1 21-16,-1-21 0,0 0 0,0 0 15,0-1-15,-21 1 0,21 0 16,-21 0-16,0 0 0,0 0 16,0-1-16,-21 22 15,0 0-15,-21 0 0,21 0 0,-22 0 16,22 22-16,-21-1 0,21 0 15,-22 0-15,22 0 0,0 0 16,0 22-16,0-22 0,21 0 0,-22 21 16,22-20-16,0-1 0,0 0 15,0 0-15,0 0 0,0 0 0,22 1 16,20-22-16,-21 21 0,0-21 0,0 0 16,1 0-16,20 0 0,0 0 15,-21 0-15,22 0 0,-1-21 0,0 21 16,1-22-16</inkml:trace>
  <inkml:trace contextRef="#ctx0" brushRef="#br1" timeOffset="81839.64">26839 6308 0,'0'21'31,"-21"0"-31,0 0 16,0 0-16,0 1 0,21-1 0,0 0 15,-22 21-15,22-21 0,-21 1 16,21-1-16,0 0 0,0 0 16,0 0-16,0 0 0,0 1 15,0-1 1,21-21-1,1-21-15,-22-1 16,21 1-16</inkml:trace>
  <inkml:trace contextRef="#ctx0" brushRef="#br1" timeOffset="82135.47">26860 6011 0,'0'0'0,"0"-21"0,-21 21 0,0 0 15,0 0-15,0 0 16,21 21 0,21-21-1,0 0-15,0 0 0,0 0 16,1 0-16,-1 0 0,0 0 16,0-21-16,-21 0 0,0 0 15,0 0-15,0 0 0,0-1 16,-21 22-16,0 0 15,0 0-15,-1 0 0,1 0 0,0 0 16,0 0-16,0 0 0,21 22 0,-21-1 16,21 0-16,0 0 15,0 21-15,0-20 0,0-1 0,21 0 16,0 0-16,-21 0 0</inkml:trace>
  <inkml:trace contextRef="#ctx0" brushRef="#br1" timeOffset="82771.91">27157 6456 0,'0'0'0,"42"0"32,-21 0-32,0 0 0,1-21 0,-1 0 15,0 21-15,0-22 0,0 1 16,0 0-16,1-21 0,-1 21 15,0-1-15,0-20 0,0 0 0,-21 21 16,21-22-16,-21 1 0,22 0 0,-22-1 16,0 1-16,0 21 0,0 0 15,0-1-15,0 1 0,0 0 0,0 0 16,-22 21-16,1 0 16,21 21-16,0 0 0,-21 0 0,21 1 15,0 20-15,-21 0 0,21-21 0,0 22 16,0-1-16,0 22 0,0-22 15,0 21-15,0-20 0,0 20 0,0-20 16,0 20-16,0 1 0,0-22 16,-21 21-16,21 1 0,0-22 0,0 1 15,0 20-15,0-21 0,0 1 16,0 20-16,0-20 0,0-1 0,0 0 16,0 1-16,0-1 0,0-21 0,0 21 15,0-20-15,0-1 0,21 0 16,0-21-16,0 0 0,0 0 15,22 0-15,-22 0 0,21 0 0,1-21 16,-1 0-16,0-1 0,1 1 0,-22 0 16,21-21-16,0 21 0,-20-22 15,-1 1-15,0 0 0,-21-1 16,0 1-16,0 0 0,0-22 0,-21 22 16,0-1-16,-22 1 0,1 0 15,0-1-15,-1 22 0,1 0 0,0-21 16,-22 42-16,43-21 0,-21 21 0,20 0 15,1 0-15,42 0 32,1 0-32,20 0 0,-21 0 15,21 0-15,-20 0 0,20 0 16,0-22-16,1 1 0,-1 0 16,0 0-16</inkml:trace>
  <inkml:trace contextRef="#ctx0" brushRef="#br1" timeOffset="83278.7">29125 5503 0,'0'-21'15,"0"42"-15,0-63 0,0 21 0,0 0 0,0 0 16,-21-1-16,0 1 0,0 21 16,0 0-16,-22-21 0,22 21 15,-21 0-15,-1 0 0,1 21 0,0 0 16,-1 1-16,1-1 0,0 42 0,-1-20 16,-20-1-16,21 21 0,-1 1 15,1 21-15,0-22 0,20 1 0,-20-1 16,21 1-16,21-22 0,0 21 0,0-20 15,0 20-15,0-20 0,21-1 16,0-21-16,0 21 0,1-20 0,20-1 16,-21 0-16,21 0 0,1 0 0,-1-21 15,0 0-15,1 0 0,-1 0 16,22-21-16,-22 0 0,0 0 16,22 0-16,-22-1 0</inkml:trace>
  <inkml:trace contextRef="#ctx0" brushRef="#br1" timeOffset="84228.5">29358 5842 0,'0'0'16,"0"-21"-16,0 0 0,0 0 0,-21 21 15,0 21 1,0 0-16,21 0 0,-22 21 16,1-20-16,0 20 0,0 0 0,0-21 15,21 22-15,-21-22 0,21 21 0,0-21 16,-22 22-16,22-22 15,0 0-15,0 0 0,0 0 0,22 1 16,-1-22-16,0 21 0,0-21 0,0 0 16,22 0-16,-22 0 0,0 0 15,0 0-15,0 0 0,22 0 0,-22-21 16,0-1-16,0 1 0,0 21 0,0-21 16,1 0-16,-1-21 0,0 20 15,0 1-15,0 0 0,-21-21 0,21 21 16,-21-1-16,0 1 15,0 42 1,-21-21-16,21 22 0,0-1 16,-21 0-16,0 0 15,21 21-15,0-20 0,0-1 0,0 0 16,0 0-16,0 0 0,0 0 16,0 1-16,21-22 15,-21 21-15,21-21 0,0 0 0,1 0 16,-1 0-16,0 0 0,0 0 15,0-21-15,0-1 0,-21 1 16,22 0-16,-22 0 0,0 0 16,0 0-16,0-22 0,0 22 0,0 0 15,-22-21-15,1 20 0,21 1 16,-21 0-16,0 0 0,21 0 0,-21 21 16,21-21-16,-21 21 0,21-22 31,21 22-31,0 0 15,0 0-15,0 0 0,0 0 16,1 0-16,-1 0 0,0 0 0,0 0 16,21 0-16,-20 0 0,-1 0 0,0 22 15,21-1-15,-21-21 0,1 21 16,-1 0-16,0 0 0,-21 22 0,0-22 16,0 0-16,0 0 0,0 0 0,0 0 15,0 1-15,0-1 0,0 0 16,0 0-16,0 0 15,0 0-15,0-42 47,0 0-47,0 0 16,0 0-16,0 0 16,0-1-16,0-20 0,21 21 0,21-21 15,-20-1-15,-1 22 0,21-21 16,-21 21-16,22-22 0,-1 22 0,-21 0 15,21 21-15,-20 0 0,-1 0 0,21 0 16,-42 21-16,21 21 0,-21-20 16,0 20-16,0-21 0,0 21 15,0 1-15,0-22 0,0 21 0,0-21 16,-21 22-16,21-22 0,0 0 16,0 0-16,-21 0 0,0 1 15,21-1 1,21-21-1,-21-21 1,21 21-16,0-22 0,0 1 16,1 21-16</inkml:trace>
  <inkml:trace contextRef="#ctx0" brushRef="#br1" timeOffset="84964.08">31051 5948 0,'0'0'15,"0"-21"-15,0 0 0,0-1 0,-21 22 0,21-21 16,-21 21-16,-21 0 0,21 0 16,-1 0-16,1 0 0,-21 0 0,21 0 15,0 21-15,-22 1 0,22-1 16,0 0-16,0 0 0,0 21 0,-1-20 16,22 20-16,0-21 0,0 21 0,0-20 15,0-1-15,0 0 0,0 0 16,0 0-16,22-21 0,-1 21 0,0-21 15,0 0-15,0 0 16,22 0-16,-22 0 0,0 0 16,0 0-16,0-21 0,0 0 0,1 0 15,-1 0-15,21-22 0,-21 22 16,0-21-16,1 0 0,-1-22 0,0 22 16,0-22-16,-21 1 0,21-1 0,0 1 15,1-1-15,-22 22 0,0-22 16,0 22-16,0 0 0,0 21 0,0-1 15,0 1-15,0 42 16,-22 1 0,1 20-16,21 0 0,-21 1 0,21-1 15,-21 0-15,21 22 0,0-22 16,0 22-16,-21-22 0,21 21 0,0-20 16,0-1-16,0 0 0,0 1 15,0-22-15,0 21 0,21-21 0,0 1 16,0-1-16,0 0 0,1 0 15,-1-21-15,0 0 0,0 0 0,0 0 16,0 0-16,1 0 0,-1 0 0,0 0 16,0-21-16,0 0 0,0 0 15,1-1-15,-1 1 0,0 0 16,-21-21-16,21 21 0,-21-22 0,21 22 16,-21-21-16,0 21 0,0-1 0,0 1 15,0 42 16,0 1-31,-21-1 0,21 0 0,0 0 16,0 21-16,-21-20 0,21-1 16,-21 0-16,21 0 0,0 0 0,0 0 15,0 1-15,0-1 0,0 0 16,21-21 0,0 0-16,0 0 15,0 0-15,1 0 16,-1 0-16,-21-21 0,21 21 15,-21-21-15,21-1 0,-21 1 16</inkml:trace>
  <inkml:trace contextRef="#ctx0" brushRef="#br1" timeOffset="85139.98">31686 5525 0,'0'0'16,"-21"0"-16,0 0 15,42 0 48,0 0-63,1 0 0</inkml:trace>
  <inkml:trace contextRef="#ctx0" brushRef="#br1" timeOffset="86254.08">31962 5376 0,'0'0'0,"0"22"31,0-1-31,0 0 16,0 0-16,-22 21 0,22 1 0,-21-1 15,0 0-15,0 22 16,21-22-16,-21 22 0,21-22 0,-21 0 15,21 1-15,0-1 0,0 0 0,0 1 16,0-1-16,0-21 0,0 0 16,0 1-16,0-1 0,0 0 0,0 0 15,21-21-15,0 0 16,0 0-16,0 0 0,0 0 16,1-21-16,-1 0 15,0 0-15,0-1 0,0 1 0,0-21 16,-21 21-16,22-22 0,-1 22 0,0 0 15,-21 0-15,0 0 0,0 0 16,0 42 0,0 0-1,0 0-15,0 0 0,0 0 0,0 1 16,0-1-16,0 0 0,-21 0 16,21 0-16,0 0 0,0 1 15,21-22 1,0 0-16,21 0 15,-20 0-15,-1 0 0,21 0 0,-21 0 16,22 0-16,-1 0 0,-21-22 16,0 22-16,22-21 0,-22 0 15,0 0-15,0 0 0,0 0 16,-21-1-16,0 44 31,0-1-31,-21 0 16,0 0-16,21 0 0,-21-21 15,21 21-15,0 1 0,0-1 0,0 0 16,0 0-16,0 0 16,21-21-1,0 0-15,0 0 0,0 0 16,1 0-16,-22-21 16,0 0-16,0 0 15,0 0-15,0-1 0,0 1 16,0-21-16,0 21 0,0 0 15,0-1-15,0-20 0,0 21 0,0 0 16,0 0-16,0-1 16,21 22-1,0 0 1,0 0-16,0 0 0,0 0 0,1 0 16,-1 0-16,0 22 0,0-1 15,0-21-15,0 21 0,-21 0 16,0 0-16,0 0 0,0 1 15,0-1-15,0 0 0,0 0 16,0 0-16,0 0 0,0 1 16,0-1-16,-21-21 0,21 21 15,-21-21-15,21-21 47,0 0-47,0-1 16,21 1-16,-21-21 0,21 21 15,1 0-15,-1-22 16,21 22-16,-21-21 0,22-1 0,-22 22 0,21-21 16,-21 21-16,22 0 15,-22 21-15,0 0 0,0 0 0,0 0 16,-21 21-16,0 0 0,0 21 16,0-21-16,0 1 0,0 20 0,-21-21 15,0 21-15,21-20 0,-21-1 16,0 21-16,-1-21 0,22 0 0,-21 1 15,21-1-15,-21-21 16,0 0-16,21-21 31</inkml:trace>
  <inkml:trace contextRef="#ctx0" brushRef="#br1" timeOffset="86435.98">32660 5525 0,'0'0'0,"-21"0"0,0 0 0,0 0 15,-1 0-15,1 0 16</inkml:trace>
  <inkml:trace contextRef="#ctx0" brushRef="#br1" timeOffset="86607.88">31729 5588 0,'0'0'0,"21"42"31,0-20-31,0-22 0,22 0 15,-1 21-15,0-21 0,1 0 0,-1 0 16,21 0-16,1 0 0,-22 0 16,22 0-16,-1 0 0</inkml:trace>
  <inkml:trace contextRef="#ctx0" brushRef="#br1" timeOffset="86960.3">33210 4953 0,'0'0'15,"0"-21"-15,-21 0 0,21 0 0,0-1 16,21 22 0,22 22-16,-1-1 15,0 0-15,1 0 0,20 21 16,1 1-16,-1-1 0,-20 0 15,20 1-15,-21 20 0,22 1 0,-22-1 16,-21 1-16,-21 20 0,0 1 16,0 0-16,0-1 0,0 1 0,0-21 15,-42-1-15,0 22 0,-22-22 16,1 1-16,20-22 0,-20 22 0,-1-1 16,22-21-16,-21 22 0,20-22 15,1 1-15,0-1 0,-1 0 0,1 1 16,0-22-16,-1 21 0,1-21 15,0 0-15,20 1 0,-20-1 16,0 0-16</inkml:trace>
  <inkml:trace contextRef="#ctx0" brushRef="#br1" timeOffset="89079.51">25506 7514 0,'0'-21'125,"0"0"-110,21 21 1,-21-21 0,0 0-1,0-1 1,0 1 15,-21 21 63,0 0-79,-1 0 235,1 0-250,0 0 16,0 0-16,0 0 16,0 0-16,-1 0 15,1 0-15,0 0 0,0 0 16,0 0-16,21 21 16,-21 1-16,21-1 15,0 0 1,21-21-1,0 0-15,-21 21 0,21-21 0,0 0 16,-21 21-16,21 0 0,1-21 0,-22 22 16,21-1-16,0 0 15,-21 0-15,0 0 0,0 0 0,0 1 16,0-1-16,0 0 16,0 0-16,-21 0 0,0 0 15,-1-21-15,1 22 0,0-22 0,0 21 16,-21-21-16,20 0 0,1 0 0,21 21 15,-21-21-15,0 0 16,21-21 0,21 21-16,0 0 0,0-21 15,1 21-15,-1-22 16,0 22-16,0 0 0,0 0 0,0 0 16,-21 22-16,0-1 15,0 0-15,0 0 0,0 0 16,0 22-16,0-22 0,-21 21 15,0 0-15,0 1 0,0-22 0,0 21 16,-22 1-16,22-22 0,0 21 16,0-21-16,21 0 0,0 1 0,0-1 15,0 0-15,0 0 0,21-21 16,0 0 0,0 0-16,0 0 0,1 0 0,-1 0 15,0 0-15,0 0 0,0 0 0,22 0 16,-22 0-16,0 0 15,0 0-15</inkml:trace>
  <inkml:trace contextRef="#ctx0" brushRef="#br1" timeOffset="89627.35">24850 8594 0,'42'0'31,"-21"0"-15,0 0-16</inkml:trace>
  <inkml:trace contextRef="#ctx0" brushRef="#br1" timeOffset="90093.32">24871 8594 0,'0'0'0,"-21"0"0,-1 0 15,1 0 1,42 0 47,-42 0 62</inkml:trace>
  <inkml:trace contextRef="#ctx0" brushRef="#br1" timeOffset="90491.76">24913 8594 0,'21'0'16,"-21"-21"15,0 42 47,0 0-62,0 0-16,-21 0 0,0 0 16,21 1-16,-21-1 0,0 21 0,-1-21 15,1 22-15,0-1 0,-21 0 0,21-21 16,-1 22-16,1-1 0,-21-21 16,21 22-16,0-22 0,-1 21 0,1-21 15,0 0-15,0 1 0,0-1 0,0 0 16,21 0-16,0-42 31,21 21-31,0-21 16,21 0-16,-21-22 0,1 22 0,20-21 15,0 21-15</inkml:trace>
  <inkml:trace contextRef="#ctx0" brushRef="#br1" timeOffset="90708.27">25209 8636 0,'0'0'0,"-21"21"31,0 0-31,0 1 0,0-1 0,0 0 16,-1 21-16,-20-21 0,21 22 0,0-1 15,-22 0-15,22 1 0,-21-22 16,21 21-16,0 1 0,-22-22 16,22 21-16,0-21 0,0 0 0,-22 43 15,22-43-15,0 0 16,42-21-1,0 0-15,1 0 16</inkml:trace>
  <inkml:trace contextRef="#ctx0" brushRef="#br1" timeOffset="91252.03">26479 8763 0,'0'0'15,"0"-21"-15,0 0 0,22 0 0,-22-1 16,0 1-16,0 0 16,0 0-16,-22 0 0,1 21 0,0-21 15,0 21-15,-21 0 0,20 0 0,-20 0 16,0 0-16,-1 0 0,1 21 16,0 0-16,-1 0 0,1 0 0,0 0 15,21 1-15,-1 20 0,22-21 0,0 0 16,0 22-16,0-22 0,22 0 15,-1 0-15,21 0 0,-21 0 0,22 1 16,-1-1-16,0 0 0,-21 0 0,22 0 16,-22 0-16,21 1 0,-21-1 15,1 0-15,-1 0 0,-21 0 16,0 0-16,0 1 0,-43-22 16,22 21-16,-21-21 0,0 0 0,-1 0 15,1 0-15,-22 0 0,22 0 0,0 0 16,-22 0-16,22 0 0,0 0 15,20-21-15,-20 21 0,21-22 0,0 1 16,21 0-16,0 0 0,0 0 0,0-22 16,21 22-16,0-21 0,0 21 15,22-22-15,-1 22 0,0 0 0</inkml:trace>
  <inkml:trace contextRef="#ctx0" brushRef="#br1" timeOffset="91483.9">26776 8594 0,'0'0'0,"0"21"16,0 0-16,0 21 0,-21-20 15,21 20-15,-22 0 0,1 1 0,21-1 16,-21 0-16,0 1 0,21-1 0,0 0 16,-21-21-16,0 22 0,21-22 15,0 0-15,0 0 0,0 0 0,0 1 16,0-1-16,21-21 15,0 0-15,0 0 16,0-21-16,-21-1 16,0 1-16,0 0 0</inkml:trace>
  <inkml:trace contextRef="#ctx0" brushRef="#br1" timeOffset="91643.81">26458 8890 0,'0'0'0,"21"0"31,1 0-31,-1 0 0,21 0 16,-21 0-16,22 0 0,-1 0 15,0 0-15,22 0 0,-22 0 0,22 0 16,-22 0-16,21-21 0,-20 21 0,20 0 16</inkml:trace>
  <inkml:trace contextRef="#ctx0" brushRef="#br1" timeOffset="92344.15">27432 8827 0,'0'-106'15,"0"85"1,0-1-16,0 1 16,0 0-16,-21 21 0,0 0 0,-1 0 15,1 0-15,0 21 16,0 0-16,0 22 0,0-22 15,-1 21-15,1-21 0,0 22 0,0-1 16,0 0-16,0-20 0,-1 20 0,22-21 16,0 21-16,0-20 0,0-1 15,0 0-15,0 0 0,0 0 16,22-21-16,-1 0 0,0 0 0,0 0 16,0 0-16,22 0 0,-22 0 0,0-21 15,0 0-15,21 0 0,-20 0 16,-1-1-16,0 1 0,0 0 15,0-21-15,-21 21 0,21-22 0,1 1 16,-22 0-16,0 20 0,0 1 16,0-21-16,21 21 0,-21 42 31,0 0-31,0 0 0,-21 0 16,21 22-16,0-22 0,0 0 0,-22 21 15,22-20-15,0 20 0,0-21 0,0 0 16,0 0-16,0 1 0,0-1 15,22 0-15,-1-21 0,0 0 16,0 0-16,0 0 0,22 0 0,-22 0 16,0 0-16,0-21 0,21 21 15,-20-21-15,-1-1 0,0-20 16,0 21-16,0-21 0,0-1 0,1 1 16,-1-22-16,0 22 0,0-21 0,0 20 15,0 1-15,-21-22 0,0 22 16,22 0-16,-22 21 0,0-22 0,0 22 15,-22 42 1,1 0-16,0 1 16,0 20-16,21-21 0,-21 21 0,0 1 15,21-1-15,0 0 0,0 1 0,0-1 16,0 0-16,0 1 0,0-22 16,0 21-16,0 1 0,0-22 0,21 0 15,0 0-15,-21 0 0,21 0 16,0-21-16,0 0 0,1 22 0,-1-22 15,0 0-15,21 0 0,-21 0 16,1-22-16,-1 1 0,0 0 0</inkml:trace>
  <inkml:trace contextRef="#ctx0" brushRef="#br1" timeOffset="92523.68">27876 8721 0,'0'0'0,"-21"0"0,0 0 0,21 21 31,21-21-15,0 0-16,1 0 0,-1 0 0,21 0 15,-21 0-15,22 0 0,-22 0 0,21 0 16,0 0-16,-20 0 0,20 0 0,-21 0 16</inkml:trace>
  <inkml:trace contextRef="#ctx0" brushRef="#br1" timeOffset="94285.92">28427 8848 0,'0'0'16,"-21"21"-16,21 0 0,0 0 15,-22-21-15,22 21 0,0 1 16,22-22 0,-1 0-16,0 0 15,0 0-15,21 0 0,-20-22 0,-1 1 16,21 21-16,-21-21 0,0 0 0,1 0 15,-1 0-15,0-1 0,0 1 0,-21 0 16,21-21-16,-21 21 0,0-1 16,0 1-16,0 0 0,0 0 0,-21 21 15,0 0-15,0 0 0,0 0 16,-1 21-16,1 0 0,0 0 16,0 1-16,21 20 0,0-21 15,0 21-15,-21-20 0,21 20 0,0-21 16,0 21-16,0-20 0,0-1 0,21 0 15,0 0-15,0 0 0,0 0 16,22-21-16,-22 0 0,21 22 0,1-22 16,-1 0-16,0 0 0,1 0 0,-1 0 15,0-22-15,1 1 0,-1 0 0,-21 0 16,21 0-16,-20 0 0,20-1 16,-21-20-16,0 0 0,-21-1 0,21 1 15,-21 0-15,22 21 0,-22-22 0,0 22 16,0 0-16,0 0 0,0 42 31,0 0-31,0 0 0,0 0 16,-22 1-16,22 20 0,-21 0 15,21-21-15,-21 22 0,21-1 0,0-21 16,0 22-16,-21-22 0,21 0 0,0 0 16,0 0-16,0 0 0,0 1 15,0-44 16,0 1-31,0 0 0,0-21 16,0 21-16,21-1 0,0-20 16,0 21-16,-21-21 0,22-1 0,-1 22 15,0-21-15,0-1 0,0 22 16,0 0-16,1 0 0,-1 0 16,0 21-16,0 0 15,-21 21-15,0 0 0,0 0 16,0 0-16,0 22 0,21-22 15,-21 0-15,0 0 0,21 22 0,-21-22 16,0 0-16,22 0 0,-1 0 0,-21 0 16,21 1-16,0-1 0,0-21 15,-21 21-15,21-21 0,1 0 16,-1 0-16,-21-21 16,21 0-1,0-1-15,-21 1 0,21-21 0,0 21 16,-21-22-16,22 22 0,-1-21 0,0 0 15,0 20-15,-21 1 0,21 0 16,0 0-16,1 0 0,-1 0 0,0 21 16,0 0-16,-21 21 15,21 0-15,-21 0 16,0 0-16,21 0 0,-21 1 0,0-1 16,0 0-16,0 0 0,22 0 0,-1 0 15,0 1-15,0-1 16,0 0-16,0 0 0,1-21 0,-1 0 15,21 0-15,-21 0 0,22 0 16,-22 0-16,0 0 0,21 0 16,-21 0-16,1 0 0,20-21 0,-21 21 15,0-21-15,0-22 0,-21 22 0,22 0 16,-22-21-16,21 21 0,-21-22 16,0 22-16,0-21 0,0 21 0,0-1 15,0 1-15,0 0 0,-21 42 31,-1-21-31,1 21 0,0 22 0,0-22 16,0 0-16,21 0 0,0 22 16,0-22-16,0 21 0,0-21 15,0 0-15,0 1 0,0-1 0,0 0 16,0 0-16,21-21 0,0 0 16,0 21-16,0-21 0,1 0 0,-1 0 15,21 0-15,-21 0 0,22 0 0,-22 0 16,0-21-16,21 21 0,-21-21 15,1 0-15,-1 0 0,0-1 0,-21-20 16,21 21-16,-21 0 0,21 0 0,-21-1 16,0 1-16,0 0 15,0 42 1,-21 0-16,21 1 16,0-1-16,-21 0 0,0 0 15,21 0-15,0 0 0,0 1 16,-21-1-16,21 0 0,0 0 15,0 0 1,21-21 0,0 0-16,-21-21 0,21 0 15,0 21-15,0-21 0,-21 0 16,22-1-16,-1 1 0,0 0 0,0 0 16,0 0-16,-21 0 0,21-1 15,1 22-15,-22-21 0,21 21 16,-21 21-1,0 1-15,0-1 16,0 0-16,0 0 0,0 0 0,0 0 16,0 1-16,0-1 0,21 0 0,-21 0 15,21 0-15,0-21 0,0 21 16,1 1-16,-1-22 0,0 0 0,0 0 16,21 0-16,-20 0 0,-1 0 15,0 0-15,0-22 0,0 22 0,0-21 16,1 0-16,-1-21 0,0 21 0,0-22 15,0 1-15,0 0 0,1-1 16,-1 1-16,0-22 0,0 22 16,-21-21-16,21 20 0,0 1 15,-21-22-15,0 22 0,0 21 0,22-21 16,-22 20-16,0 1 0,0 42 16,0 1-1,-22-1-15,22 0 0,0 21 0,-21 1 16,0-1-16,0 0 0,21 1 15,0-1-15,0-21 0,-21 21 0,21 1 16,0-1-16,0-21 0,0 22 16,0-22-16,0 21 0,0-21 0,0 0 15,0 1-15,21-22 0,0 21 16,0-21-16,0 0 0,1 0 16,-1 0-16,0-21 0</inkml:trace>
  <inkml:trace contextRef="#ctx0" brushRef="#br1" timeOffset="94508.8">31496 8446 0,'0'0'16,"-21"0"-16,63 0 16,-21 0-1,0 0-15,22 0 0,-22 0 0,21 0 16,1 0-16,-1 0 0,-21 0 15,21 0-15,1 0 0,-1 0 16,0 0-16,1-22 0,-1 22 16,-21 0-16,22 0 0,-1 0 0,-21 0 15,0 0-15</inkml:trace>
  <inkml:trace contextRef="#ctx0" brushRef="#br1" timeOffset="95572.23">25358 10351 0,'0'-43'31,"0"22"-31,0 0 0,0 0 16,21 21-16,0-21 0,0-1 15,0 1-15,0 21 16,1-21-16,-1 21 0,0 0 0,21 0 16,-21 0-16,1 0 0,20 0 0,-21 0 15,0 0-15,0 0 0,-21 21 16,0 0-16,0 1 15,0-1-15,-21 0 0,0 0 0,0 0 16,-21 22-16,-1-22 0,22 0 0,-21 0 16,-1 0-16,22 0 0,-21 22 15,21-22-15,0 0 0,-1-21 0,22 21 16,-21 0-16,21 1 0,21-22 16,1 0-1,-1 0-15,0 0 0,0 0 16,0 0-16,22 0 0,-22 0 0,21 0 15,-21 0-15,22-22 0,-22 22 0,0 0 16,0-21-16,0 21 0,-21 21 47,0 1-47,0-1 0,0 0 16,0 0-16,-21 0 0,21 22 0,-21-22 15,21 0-15,0 21 0,0-21 0,0 1 16,-21-1-16,21 0 0,0 0 0,-21 0 15,21 0-15,0 1 16,0-1-16,-22 0 0,1-21 0,0 21 16,21 0-16,-21-21 0,0 0 0,21 21 15,-21-21-15,-1 0 0,1 0 0,0 0 16,0 0 0,0 0-16,0 0 15,-1 0 1</inkml:trace>
  <inkml:trace contextRef="#ctx0" brushRef="#br1" timeOffset="96163.89">24532 12340 0,'0'0'15,"21"0"17,0 0-32,1 0 15,-1 0-15,21-21 0,-21 21 0,22-21 16,-22 21-16,21-21 0,-21 0 0,0 21 15,1-22-15,-1 1 0,0 0 16,-21 0-16,0 0 16,0 0-16,0-1 0,0 1 0,-21 21 15,0 0-15,-1-21 0,1 21 16,0 0-16,-21 0 0,21 21 0,-22 0 16,22 1-16,-21-1 0,21 21 0,-1 0 15,1-20-15,0 20 0,0 0 0,21 1 16,0-1-16,0 0 0,-21 1 15,21-22-15,0 21 0,0-21 0,0 0 16,0 1-16,21-1 0,0 0 16,0 0-16,0-21 0,1 0 15,-1 0-15,21 0 0,-21 0 0,22 0 16,-22 0-16,21 0 0,-21-21 0,22 0 16,-1 0-16,-21-1 0,21 1 0,-20 0 15</inkml:trace>
  <inkml:trace contextRef="#ctx0" brushRef="#br1" timeOffset="96383.77">25231 12129 0,'0'0'0,"0"-43"0,21 1 0,-21 0 16,21-1-16,-21 22 0,0 0 0,0 0 15,0 42 1,0 0-16,0 21 0,0 1 16,0-1-16,0 0 0,0 22 15,21-22-15,-21 1 0,0 20 0,0-21 16,0 1-16,0-1 0,0 0 0,0-20 15,-21 20-15,21-21 0,0 0 16,-21 22-16,21-22 0,-21 0 0,21 0 16,21-42 15,0 0-31</inkml:trace>
  <inkml:trace contextRef="#ctx0" brushRef="#br1" timeOffset="96739.56">25739 12256 0,'0'0'0,"21"-22"0,0 22 16,0-21-16,0 21 0,-42 0 31,0 0-31,0 0 16,-22 0-16,22 21 0,0-21 0,-21 22 16,21-1-16,-1-21 0,1 21 0,0 0 15,0 0-15,21 0 16,0 1-16,0-1 0,21 0 15,0-21-15,22 21 0,-22 0 0,0-21 16,21 21-16,-21-21 0,1 22 16,-1-1-16,0 0 0,0-21 15,0 21-15,-21 0 0,0 0 16,0 1-16,-21-22 16,0 0-16,0 21 0,-22-21 0,22 0 15,-21 0-15,0 0 0,20 0 0,-20 0 16,21 0-16,-21 0 0,20 0 0,1 0 15,21-21-15,0-1 16,0 1-16,0 0 16,21 0-16,1 21 0,20-21 15</inkml:trace>
  <inkml:trace contextRef="#ctx0" brushRef="#br1" timeOffset="97079.78">26183 12510 0,'0'0'0,"21"0"16,0 0-16,1 0 0,-1 0 15,0 0-15,0-22 0,0 22 0,0-21 16,1 21-16,-1-21 0,0 0 16,0 21-16,0-21 0,0 0 0,1-1 15,-1 1-15,0 0 0,-21-21 16,0 21-16,0-1 0,0 1 0,0 0 0,0 0 15,-21 21-15,0 0 16,-1 0-16,1 0 0,-21 21 0,21 0 16,-22 0-16,1 1 0,21 20 0,-21-21 15,20 21-15,1 1 0,0-22 16,0 21-16,21 1 0,0-22 0,0 0 16,0 21-16,0-21 0,21 1 0,0-1 15,22 0-15,-22 0 0,0-21 0,21 0 16,-21 0-16,22 0 0,-22 0 15,21 0-15,1 0 0,-22-21 0</inkml:trace>
  <inkml:trace contextRef="#ctx0" brushRef="#br1" timeOffset="97631.48">27855 11832 0,'0'-21'0,"0"0"16,-21 21-16,0 0 15,-21 0-15,20 0 0,1 0 16,-21 0-16,21 0 0,-22 0 16,22 0-16,0 0 0,0 0 15,-21 0-15,20 21 0,1 0 16,0-21-16,21 21 0,0 1 31,21-22-31,0 0 0,1 0 0,20 0 16,-21 21-16,21-21 0,-20 21 0,20-21 15,-21 21-15,0 0 0,-21 0 16,0 1-16,0-1 0,0 21 0,0 0 16,0-20-16,-21 20 0,0-21 0,0 21 15,-22-20-15,1-1 0,21 0 16,-21 0-16,-1 0 0,1 0 15,0 1-15,20-22 0,1 0 0,0 21 16,0-21-16,42 0 31,0 0-31,0 0 0,1 0 0,-1 0 16,0 0-16,0-21 0,0 21 0,0 0 16,1 0-16,-1 21 15,-21 0-15,0 0 0,0 0 0,0 0 16,0 1-16,-21-1 0,-1 21 0,1-21 15,0 0-15,0 22 0,0-22 0,0 21 16,21-21-16,-22 1 0,1 20 16,21-21-16,-21 0 0,21 0 15,0 1-15,0-1 0,0 0 0,0 0 16,0 0-16</inkml:trace>
  <inkml:trace contextRef="#ctx0" brushRef="#br1" timeOffset="98292.16">27368 14351 0,'0'0'0,"0"-21"0,0 0 15,0 0-15,22 21 16,-22-22-16,21 22 15,0-21 1,0 21-16,0 0 0,0-21 0,1 21 16,-1 0-16,0 0 0,0 0 0,0 0 15,22 0-15,-22 0 0,0 21 0,0 0 16,0 1-16,-21-1 0,0 0 16,0 21-16,0-21 0,0 22 0,-21-22 15,0 21-15,0-21 0,0 22 0,-22-22 16,22 0-16,-21 0 0,-1 0 15,1 1-15,21-1 0,-21 0 0,20 0 16,1-21-16,21 21 0,0 0 16,0 1-16,21-22 15,1 21-15,-1-21 0,0 21 16,21 0-16,-21-21 0,1 21 0,20 0 16,-21 1-16,21-1 0,-20 0 0,-1 0 15,0 0-15,-21 22 0,0-22 16,0 0-16,0 21 0,0-21 0,0 1 15,0-1-15,-21 21 0,0-21 0,-1 0 16,-20 1-16,0 20 0,-1-21 0,1 0 16,0 0-16,-1 1 0,-20-1 15,21-21-15,-1 21 0,1 0 0,0-21 16,-1 0-16,1 0 0,21 0 0,-22 0 16,22-21-16,21 0 0,0 0 0,0-22 15,0 22-15</inkml:trace>
  <inkml:trace contextRef="#ctx0" brushRef="#br1" timeOffset="99091.39">28490 13123 0,'21'0'15,"-21"22"-15,0-1 16,0 0-16,-21 0 0,0 21 0,0-20 16,-21 20-16,20 0 0,1 1 15,-21 20-15,21-21 0,-22 1 0,1-1 16,21 0-16,-21 1 0,20-1 0,-20-21 16,21 0-16,0 22 0,0-22 15,-1-21-15,22 21 0,22-21 31,-1-21-31,21 0 16,-21 0-16,0-1 0</inkml:trace>
  <inkml:trace contextRef="#ctx0" brushRef="#br1" timeOffset="99279.33">28660 13123 0,'-85'191'15,"43"-149"1,20 1-16,1 20 0,-21-21 16,21 1-16,-22-1 0,22 0 0,0 1 15,0-1-15,0-21 0,0 0 0,21 1 16,0-1-16,0 0 0</inkml:trace>
  <inkml:trace contextRef="#ctx0" brushRef="#br1" timeOffset="99835.85">29443 13229 0,'0'0'0,"0"-21"0,21 0 0,-21 0 15,0 0-15,21 21 0,-21-22 16,0 1-16,-21 21 16,0 0-16,0 0 0,-1 0 15,1 0-15,0 0 0,-21 0 16,21 21-16,-22-21 0,22 22 0,0-1 16,0 21-16,0-21 0,-1 0 0,22 1 15,0 20-15,0-21 0,0 0 16,22 0-16,-1 22 0,0-22 0,0 0 15,21 0-15,-20 0 0,20 1 0,-21 20 16,21-21-16,-20 0 0,-1 0 16,0 1-16,0-1 0,-21 0 0,0 0 15,0 0-15,-21 0 0,-21-21 16,20 0-16,-20 0 16,0 0-16,-1 0 0,1 0 0,0 0 0,21 0 15,-22 0-15,22 0 0,-21-21 16,21 21-16,21-21 0,0 0 15,0 0-15,0 0 0,0-1 0,0 1 16,21 0-16</inkml:trace>
  <inkml:trace contextRef="#ctx0" brushRef="#br1" timeOffset="100067.6">29887 13081 0,'0'21'0,"0"0"0,0 1 16,0-1-16,0 21 0,0-21 16,-21 22-16,21-1 0,-21-21 0,0 21 15,21 1-15,0-1 0,-21-21 0,21 22 16,-22-22-16,22 21 0,0-21 16,0 0-16,0 1 0,0-1 15,22-21 1,-1 0-16,-21-21 15</inkml:trace>
  <inkml:trace contextRef="#ctx0" brushRef="#br1" timeOffset="100232.51">29633 13356 0,'0'0'0,"21"0"15,1 0 1,20 0-16,-21 0 0,0 0 15,22 0-15,-1 0 0,-21 0 0,43-21 16,-22 21-16,0 0 0,1 0 0,-1-21 16,21 21-16</inkml:trace>
  <inkml:trace contextRef="#ctx0" brushRef="#br1" timeOffset="100719.63">30522 13293 0,'21'-21'0,"-21"-43"15,0 43 1,0 0-16,-21 0 16,0 21-16,0 0 0,0 0 0,0 0 15,-1 21-15,-20 0 0,21 0 16,0 0-16,-22 22 0,22-22 0,0 21 15,0-21-15,0 22 0,0-22 16,-1 21-16,22-21 0,-21 22 16,21-22-16,0 0 0,0 0 0,0 0 15,21-21-15,1 21 0,-1-21 16,0 0-16,0 0 0,0 0 0,0 0 16,1-21-16,20 21 0,-21-21 0,0 0 15,22 0-15,-22 0 0,0-22 16,0 22-16,0-21 0,0 21 0,1-22 15,-22 22-15,0-21 0,21 21 16,-21-1-16,0 1 0,0 42 31,0 1-31,0-1 16,-21 0-16,21 0 0,0 0 0,0 0 16,0 1-16,0 20 0,0-21 0,0 0 15,0 0-15,0 1 0,0-1 16,0 0-16,21-21 0,0 0 15,0 0-15,0 0 16,0 0-16,1 0 0,-1-21 0</inkml:trace>
  <inkml:trace contextRef="#ctx0" brushRef="#br1" timeOffset="100935.51">30988 12996 0,'0'0'0,"0"-42"0,0 0 0,0 21 16,21-1-16,-21 1 0,0 42 15,0 1-15,-21 20 16,0 0-16,21 1 0,-21-1 16,-1 0-16,22 22 0,0-22 0,-21 0 15,0 1-15,21-1 0,0-21 16,0 22-16,0-1 0,0-21 0,0 0 16,0 0-16,0 1 0,0-1 0,21-21 15,0 0-15,1 0 0,-1 0 16,0 0-16,0 0 0</inkml:trace>
  <inkml:trace contextRef="#ctx0" brushRef="#br1" timeOffset="101116.36">30861 13293 0,'0'0'0,"0"21"16,21-21-1,0 0 1,0 0-16,1 0 0,20 0 0,-21 0 16,0 0-16,22 0 15,-22 0-15</inkml:trace>
  <inkml:trace contextRef="#ctx0" brushRef="#br1" timeOffset="101460.21">31284 13399 0,'0'0'0,"21"0"31,1 0-31,-1 0 0,0-22 16,0 1-16,0 21 0,0-21 15,1 0-15,-22 0 0,21 21 16,-21-21-16,21-1 0,-21 1 15,0 0-15,-21 21 16,0 0-16,-1 0 0,1 0 16,0 21-16,0 0 0,0 1 15,0-1-15,-1 0 0,22 21 0,0-21 16,0 1-16,0 20 0,0-21 0,0 0 16,0 0-16,0 1 0,0-1 15,0 0-15,0 0 0,22-21 0,-1 0 16,0 21-16,21-21 0,-21 0 15,1 0-15,-1 0 0,21-21 16,-21 21-16</inkml:trace>
  <inkml:trace contextRef="#ctx0" brushRef="#br1" timeOffset="102079.44">31771 13229 0,'0'0'0,"0"-21"0,0 42 31,0 0-31,-21 1 15,21-1-15,0 0 0,0 0 16,-21 0-16,21 0 0,-21 1 16,21-1-16,0 0 0,0 0 15,0 0-15,-22 0 0,22-42 63,0 0-63,0 0 0,0 0 15,22 0-15,-22-22 0,21 22 16,0 0-16,0 0 0,0 0 0,0-1 16,-21 1-16,22 0 0,-1 21 15,0 0-15,0 0 16,0 0-16,-21 21 16,0 0-16,21 1 15,-21-1-15,0 0 0,0 0 0,0 0 16,0 22-16,0-22 0,0 0 15,0 0-15,-21 0 0,21 0 0,0 1 16,0-1-16,0-42 31,0-1-15,21 22-16,1-21 0,-1 0 16,0 0-16,0 0 0,0 0 0,0-22 15,1 22-15,20 0 0,-21 0 16,0 0-16,0-1 0,1 22 15,-1 0-15,0 0 0,-21 22 16,0-1-16,0 0 16,0 0-16,0 0 0,-21 0 0,0 1 15,-1-1-15,1 0 0,21 0 16,0 0-16,-21 0 0,21 1 0,-21-22 16,21 21-16,21-21 31,0 0-31,0 0 0,1 0 15,-1-21-15,-21-1 0</inkml:trace>
  <inkml:trace contextRef="#ctx0" brushRef="#br1" timeOffset="102984.01">32385 13293 0,'0'0'16,"21"0"-1,0 0-15,0 0 16,1 0-1,-1 0-15,0 0 16,0 0-16,-21-21 0,21-1 16,-21 1-1,-21 21 1,0 0 0,0 21-16,0 1 15,-1-1-15,1 0 0,0 0 16,0 0-16,21 0 0,0 1 0,0-1 15,0 0-15,0 0 16,0 0-16,21-21 16,0 0-1,0 0-15,1 0 0,-1 0 0,21 0 16,-21-21-16,0 0 0,1 21 16,-1-21-16,0 0 0,0-1 0,0 1 15,0-21-15,1 21 0,-22 0 16,21-1-16,0 1 0,-21 42 31,0 1-15,-21-1-16,0 0 0,21 0 0,0 0 15,-22 0-15,1 1 0,21-1 16,-21 0-16,21 0 0,0 0 16,21-42 30,0 0-46,1 21 0,-22-21 16,21 0-16,0-1 0,0 1 0,0 0 16,0 0-16,1 0 0,-1 21 0,-21-21 15,21 21-15,0 0 16,-21 21 0,0 0-16,0 0 15,0 0-15,0 0 0,0 1 0,0-1 16,0 0-16,0 0 15,0 0-15,0 0 0,21-21 0,-21 22 16,21-22-16,1 0 0,-1 0 16,0 0-16,0 0 0,0 0 15,0-22-15,-21 1 0,22 0 16,-1 0-16,0 0 0,0 0 0,-21-22 16,21 22-16,0-21 0,1-1 15,-1 1-15,0-21 0,-21 20 16,21-20-16,0 20 0,0 1 15,1 0-15,-22-1 0,0 22 0,21 0 16,-21 0-16,0 42 16,0 0-16,-21 0 0,-1 22 15,1-1-15,21-21 0,-21 22 16,0-1-16,0 0 0,21 1 0,0-1 16,-21-21-16,21 21 0,-22-20 15,22 20-15,0-21 0,0 21 0,0-20 16,0-1-16,0 0 0,0 0 15,22-21-15,-1 21 0,0-21 0,0 0 16,0 0-16,0 0 16,1 0-16,-1-21 0</inkml:trace>
  <inkml:trace contextRef="#ctx0" brushRef="#br1" timeOffset="103175.91">33337 13166 0,'22'0'32,"-1"0"-32,0 0 15,0 0-15,0 21 0,0-21 0,22 0 0,-22 0 16,0 0-16,0 0 16,22 0-16,-22 0 0,0 0 0,21 0 15,-21 0-15,1 0 0,-1 0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6T07:12:37.1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1016 720 0</inkml:trace>
  <inkml:trace contextRef="#ctx0" brushRef="#br0" timeOffset="359.74">974 783 0,'0'0'0,"0"-21"16,0 0 15,0 42 110</inkml:trace>
  <inkml:trace contextRef="#ctx0" brushRef="#br0" timeOffset="2011.73">995 741 0,'0'0'0,"-21"0"62,21 21-15,0 0-47,0 0 16,0 1-1,0-1-15,0 0 0,0 0 16,0 0-1,21-21-15,0 21 0,0-21 16,0 0 0,0 22-16,1-22 15,-1 0-15,0 0 0,0 0 0,0-22 16,0 22-16,1-21 0,-1 0 16,0 0-16,0 0 0,0 0 15,0-1-15,1 1 0,-1 0 0,0 0 16,0 0-16,-21 0 0,21-1 15,-21 1-15,21 0 0,-21 0 16,0 0-16,0 0 0,22-1 16,-22 1-1,0 42 32,-22 1-31,22-1-16,0 0 0,0 0 15,-21 0-15,21 22 0,0-22 16,-21 21-16,21 0 0,0 1 16,0-1-16,0 0 0,0 22 0,0-22 15,0 1-15,0 20 16,0-21-16,0 1 0,21-1 0,0 0 16,-21 1-16,22-1 0,-22 0 15,0 1-15,21-22 0,0 21 0,-21 1 16,0-1-16,0-21 0,21 21 15,-21-20-15,0-1 0,0 0 0,0 0 16,0 0-16,0 0 16,-21-21-1,0 0-15,0 0 0,-1 0 16,1-21-16,-21 0 16,21 21-16,0-21 0,-1 21 0,-20-21 15,21 21-15,-21-21 16,20 21-16,1-22 0,-21 22 0,21 0 15,0-21-15,-1 21 0,1-21 16,0 21-16,0 0 31,42 0-15,0 0 0,0 0-16,1 0 0,-1 21 15,0-21-15,21 21 0,1-21 16,-22 0-16,21 0 0,0 0 0,1 0 15,20 0-15,-20-21 0,-1 0 16,21 21-16,-20-21 0,20 0 16,-20 0-16,20-1 0,-21 1 15,1 0-15,-1-21 0,0 21 0,1-1 16,-1-20-16,-21 21 0,22-21 16,-22-1-16,21 1 0,-21 0 0,0-1 15,-21 1-15,22 0 0,-22-1 16,21 1-16,-21 0 0,0-1 0,0 22 15,0-21-15,0 21 0,0-22 16,0 22-16,0 0 0,-21 0 16,-1 0-16,1-1 15,0 22 1,21 22 0,-21-1-16,21 0 15,-21 21-15,21 1 0,0-1 0,0 0 16,0 22-16,-21-22 0,21 22 15,-22-1-15,22-21 0,0 22 0,0-1 16,0 1-16,-21-1 0,21 1 16,0-1-16,0 1 0,0-1 0,0 1 15,0-1-15,0 1 0,0 21 16,0-22-16,0 1 0,0-1 0,0 1 16,0 20-16,0-20 0,0-1 15,0 22-15,0-22 0,0-20 16,21 20-16,1-20 0,-22 20 15,21-21-15,0-20 0,0 20 0,-21-21 16,21 0-16,0 0 0,1 1 16,-1-22-16,0 0 0,0 0 15,0 0-15,0 0 0,1 0 0,-1 0 16,0-22-16,0 1 0,21 0 16,-20 0-16,-1 0 0,21-22 0,-21 22 15,0-21-15,22 0 0,-22-1 16,0 1-16,0-22 0,0 22 15,1-21-15,-1-1 0,-21 1 0,0 20 16,0-20-16,0-1 0,0 1 16,-21-1-16,-1 1 0,-20-1 0,21 1 15,-21 20-15,-22-20 0,22 21 16,-1 20-16,-20-20 0,-1 21 0,22 0 16,-21 0-16,20 21 0,1 0 15,21 0-15,-22 0 0,22 0 16,0 0-16,0 0 0,0 0 15,42 0 1,0 0 0,0 0-16,0 0 15,22 0-15,-22 0 0,0-22 0,21 22 16,1 0-16,-22-21 0,21 21 16,-21 0-16,1-21 0,20 21 0,-21 0 15,0 0-15,-21-21 0,21 21 16,1-21-16,-1 21 0</inkml:trace>
  <inkml:trace contextRef="#ctx0" brushRef="#br0" timeOffset="4453.08">3937 847 0,'0'0'0,"21"-21"0,-21-1 16,21 1-16,0 0 15,-21 0-15,0 0 0,22 21 16,-22-21-16,0-1 0,0 1 16,0 0-16,0 0 15,0 0-15,0 0 16,-22 21 0,1 0-1,0 0-15,0 21 16,0 0-16,0 0 0,-1 0 0,1 22 15,0-1-15,0 0 0,0 1 16,0 20-16,-22-21 0,22 22 16,0-1-16,-21 1 0,20-1 0,1 1 15,0-1-15,0 1 0,0-1 16,21-20-16,0 20 0,0-20 0,0-1 16,0 0-16,0 1 0,0-1 15,21-21-15,0 21 0,0-20 0,0-1 16,1 0-16,20-21 0,-21 21 15,21-21-15,1 0 0,-22 0 0,21 0 16,1 0-16,-1 0 0,0 0 16,1 0-16,-1-21 0,0 0 0,1-22 15,-1 22-15,0 0 0</inkml:trace>
  <inkml:trace contextRef="#ctx0" brushRef="#br0" timeOffset="7551.6">4572 1143 0,'0'0'0,"-21"-21"0,0-64 31,21 64-31,0 0 16,-22 21-16,1 0 15,0 0-15,21 21 0,-21 0 0,0 0 16,21 1-16,-21-1 0,21 21 16,-22 0-16,1 1 0,21-22 0,-21 21 15,21 1-15,-21-1 0,21 0 16,-21 1-16,21-1 0,0 0 0,0-21 16,0 22-16,0-22 0,21 21 15,0-21-15,0 1 0,0-22 0,1 21 16,20-21-16,-21 0 0,21 0 15,1 0-15,-1 0 0,-21 0 16,22-21-16,-1-1 0,0 1 0,1 0 16,-22 0-16,0-21 0,21 20 15,-21-20-15,1 21 0,-1-21 0,-21-1 16,0 22-16,21-21 0,-21 21 16,0-1-16,0 1 0,0 0 0,0 0 15,0 42 1,-21 0-16,0-21 15,21 43-15,-22-22 0,22 0 16,-21 0-16,0 21 0,21-20 0,0 20 16,0-21-16,0 21 0,0-20 15,0-1-15,0 0 0,21 0 16,-21 0-16,43 0 0,-22 1 0,0-22 16,21 0-16,-21 0 0,22 0 15,-1 0-15,-21 0 0,22 0 0,-22 0 16,21-22-16,-21 22 0,22-21 15,-22-21-15,21 21 0,-21 0 0,0-1 16,-21-20-16,0 21 0,0-21 0,0 20 16,0-20-16,0 0 0,0-1 15,0 22-15,-21-21 0,0 0 0,0 20 16,-21 1-16,20 0 0,1 0 16,-21 21-16,21 0 0,-22 0 0,22 0 15,0 21-15,-21 0 16,21 22-16,-1-22 0,1 0 0,21 21 15,0-21-15,0 22 0,0-22 16,0 21-16,0-21 0,0 1 0,21-1 16,1 0-16,20-21 0,-21 21 0,0-21 15,22 0-15,-1 0 0,-21 0 16,21 0-16,1 0 0,-1 0 0,0-21 16,1 21-16,-1-21 0,0 0 15,1-1-15,-22 1 0,21 0 0,1 0 16,-22-21-16,0 20 0,0-20 15,0 21-15,-21 0 0,0 0 16,0-1-16,21 22 16,-21 22-16,0-1 15,0 21-15,0-21 0,0 0 0,0 1 16,0 20-16,0-21 0,0 0 16,-21 0-16,21 1 0,0-1 0,0 0 15,0 0-15,-21 0 0,42-21 31,0 0-15,-21-21-16,22 0 0,-1 0 16,-21 0-16,21-1 0,0 1 0,0-21 15,0 21-15,-21 0 0,22-22 16,-1 22-16,0 0 0,-21 0 16,0 0-16,21 21 0,0 0 0,-21 21 15,0 0 1,0 0-16,21 0 0,-21 0 0,0 22 15,22-22-15,-22 0 0,0 0 16,21 0-16,0 1 0,0-1 0,-21 0 16,21 0-16,0 0 0,22-21 0,-22 21 15,0-21-15,21 0 0,-20 0 16,20 0-16,0 0 0,1 0 0,-1-21 16,21 0-16,-20 0 15,-1 0-15,0 0 0,1-1 0,-22 1 16,21 0-16,-21-21 0,1 21 0,-1-22 15,-21 1-15,0 0 0,0 20 16,0-20-16,0 0 0,0 21 0,-21-1 16,-1 1-16,1 0 0,0 21 15,0 0-15,-21 0 0,20 0 0,-20 21 16,0 0-16,21 1 0,-22-1 16,22 21-16,0 0 0,0-20 0,0 20 15,-1-21-15,22 21 0,0-20 16,0 20-16,0-21 0,0 0 15,0 0-15,22 1 0,-1-1 0,0 0 16,0-21-16,0 0 0,0 0 16,1 0-16,20 0 0,-21 0 0,21 0 15,-20 0-15,-1-21 0,21 0 0,-21-1 16,0 1-16,1 0 0,-1-21 16,0-1-16,-21 1 0,0 0 0,21-1 15,-21-20-15,0-1 0,21 1 16,-21-1-16,0 1 0,0-1 0,0 1 15,0-1-15,21 22 16,1 0-16,-22 21 0,0-22 0,0 22 16,0 42-1,0 0-15,-22 1 16,22 20-16,0 0 0,0 22 0,0-1 16,0 1-16,0-1 0,0 1 15,0-1-15,0 1 0,0-1 0,0-20 16,0 20-16,0-21 0,22 1 15,-1-22-15,-21 21 0,21-21 0,0 1 16,21-1-16,-20 0 0,-1 0 16,0-21-16,0 0 0,0 0 0,0 0 15,1 0-15,-1 0 0,0 0 0,0-21 16,0 0-16,0 0 0,1-1 16,-1 1-16,0-21 0,-21 0 15,21-1-15,0 1 0,-21 0 16,0 20-16,0-20 0,21 0 0,-21 21 15,0-1-15,22 1 0,-22 42 16,0 1 0,0-1-16,0 0 0,0 21 0,0-21 15,0 22-15,0-22 0,0 21 16,0-21-16,0 22 0,0-22 0,0 0 16,0 21-16,21-20 0,0-1 15,-21 0-15,21-21 0,0 21 0,0 0 16,1-21-16,-1 0 0,0 0 0,0 0 15,21 0-15,-20 0 16,20 0-16,0-21 0,-21 21 0,22-21 16,-22-21-16,0 20 0,21 1 0,-20-21 15,-1 0-15,0-22 0,0 22 16,0-22-16,0 1 0,-21-1 0,0-20 16,22 20-16,-22 1 0,21 20 15,-21-20-15,0 20 0,0 1 0,0 21 16,0 0-16,0 0 0,0-1 15,-21 22-15,-1 22 16,1-22-16,21 42 0,0-21 0,-21 21 16,21 22-16,-21-22 0,21 22 15,0-1-15,0 1 0,0-1 16,0 1-16,0-22 0,0 22 16,0-22-16,0 0 0,0 1 0,0-1 15,0-21-15,0 0 0,21 22 0,0-22 16,0-21-16,1 21 0,-1 0 15,0-21-15,0 0 0,0 0 0,0 0 16,1 0-16,20 0 0,-21 0 16,0-21-16,0 0 0,1 0 0,-1-1 15,0 1-15,0-21 0,0 0 0,0 20 16,1-20-16,-1 0 0,0 21 16,-21-22-16,21 22 0,-21 0 0,21 0 15,-21 42 1,0 0-1,0 0-15,0 22 0,0-22 16,0 0-16,-21 21 0,21-21 16,0 1-16,0-1 0,0 0 0,0 0 15,0 0-15,0 0 0,0 1 16,0-1-16,0 0 0,21 0 16,0-21-16,1 0 0,-1 0 15,0 0-15,0 0 0,0 0 16,0 0-16,22-21 0,-22 0 0,0 0 15,21-1-15,-20 1 0,-1 0 16,0-21-16,21 21 0,-42-1 16,21-20-16,1 21 0,-22 0 0,21 21 15,-21-21-15,0 42 32,0 0-32,0 0 0,-21 0 15,21 0-15,0 1 0,-22-1 16,22 0-16,0 0 0,0 0 0,0 0 15,0 1-15,0-1 0,22 0 16,-1-21 0,0 0-16,0 0 15,0 0-15,0-21 16,1 21-16,-22-21 0,0-1 16,21 1-16,-21 0 0,21 0 0,-21 0 15,0-22-15,0 22 0,0 0 16,0-21-16,-21 21 0,0-1 0,-1 1 15,1 21-15,-21 0 0,21 0 16,0 0-16,-1 0 0,1 0 16,0 0-16,21 21 15,21-21 17,0 0-32,1 0 0,20 0 0,-21 0 15,21 0-15,-20-21 0,20 21 16,0-21-16,-21 21 0,22-21 0,-1 21 15,-21 0-15,22-21 0,-22 21 16,21 0-16,-21 0 0,0 0 0,1 21 16,-22 0-16,0 0 0,0 0 15,0 1-15,0-1 0,0 21 0,0-21 16,0 0-16,0 22 0,0-22 0,0 0 16,0 0-16,0 0 0,0 1 15,0-1-15,0 0 0,0 0 16,0 0-16,0 0 15,0-42 17,0 0-32,0 0 15,0 0-15,0-22 0,0 22 16,0-21-16,21 21 0,-21-22 0,21 1 16,0 0-16,21-1 0,-20 1 15,20-21-15,0 20 0,1 22 0,-1-21 16,21 21-16,-20-22 0,-1 43 15,-21 0-15,22 0 0,-22 0 0,0 0 16,0 43-16,0-22 0,-21 21 0,0 0 16,0 1-16,0-1 15,0 0-15,0 1 0,-21-22 0,0 21 16,0 1-16,0-22 0,-1 21 0,1-21 16,0 0-16,0 1 0,21-1 15,-21 0-15,0-21 16,21-21 15,0 0-31,0-1 0,0 1 16</inkml:trace>
  <inkml:trace contextRef="#ctx0" brushRef="#br0" timeOffset="7764.68">9483 762 0,'-43'0'0,"86"0"0,-107 0 0,43 0 16,0 0-16,0 0 16,21 21 15,-22-21 16,1 0-47,0 0 0</inkml:trace>
  <inkml:trace contextRef="#ctx0" brushRef="#br0" timeOffset="7984.55">8149 1058 0,'0'0'0,"-21"0"15,-21 22-15,20-22 0,22 21 16,22-21-1,-1 0 1,21 0-16,-21 0 0,22-21 16,-22 21-16,21 0 15,-21-22-15,22 22 0,-1-21 0,-21 21 16,21-21-16,-20 21 0,-1-21 0,0 21 16,-21-21-16,0 0 0</inkml:trace>
  <inkml:trace contextRef="#ctx0" brushRef="#br0" timeOffset="8235.73">7302 677 0,'-42'0'16,"63"0"31,0 0-31,1 0-16,20 0 0,0 0 0</inkml:trace>
  <inkml:trace contextRef="#ctx0" brushRef="#br0" timeOffset="8699.62">9927 169 0,'0'0'0,"-21"-21"0,-21-42 31,42 42-15,21 21-16,21 0 0,-21 0 16,22 0-16,-22 0 0,42 0 0,-20 21 15,-1-21-15,21 21 0,1 0 0,-22 0 16,22 22-16,-22-22 0,0 21 15,1 0-15,-1 1 0,-21-1 0,0 0 16,1 1-16,-1-1 0,-21 22 16,21-22-16,-21 21 0,0 1 0,0-1 15,0 1-15,0-1 0,-21 1 16,0-1-16,-1 1 0,1-1 0,0 1 16,-21-22-16,21 1 0,-1-1 15,-20 0-15,21 1 0,-21-1 16,-1 0-16,1-21 0,0 1 0,-1-1 15,1 0-15,21 0 0,-22 0 0,22-21 16,-21 21-16,21-21 0,0 0 16,21-21-1,0 0-15</inkml:trace>
  <inkml:trace contextRef="#ctx0" brushRef="#br0" timeOffset="8896.5">10202 1715 0,'0'0'15,"0"21"1,-21-21 15,0 0-15,0 0-16,0 0 15</inkml:trace>
  <inkml:trace contextRef="#ctx0" brushRef="#br0" timeOffset="10060.29">4593 2731 0,'0'0'0,"0"-22"16,21 1-16,0 21 0,1-42 0,-1 21 16,0 0-16,-21-1 15,21 1-15,0 0 0,-21-21 0,21 21 16,-21-1-16,0 1 15,-21 21-15,0 0 0,0 0 0,-21 0 16,-1 0-16,1 21 0,0 1 0,-1-1 16,1 0-16,-22 0 0,22 0 15,0 22-15,21-22 0,-22-21 0,22 21 16,0 0-16,0 0 0,0-21 16,21 21-16,21-21 15,0 0 1,0 22-16,21-22 0,-20 0 0,20 0 15,-21 21-15,21-21 0,1 21 16,-1 0-16,-21-21 0,22 21 16,-22 22-16,0-22 0,0 0 0,-21 21 15,0-21-15,0 1 0,-21 20 16,0-21-16,-22 21 0,1 1 0,0-22 16,21 21-16,-22-21 0,1 1 15,0-1-15,20 0 0,1 0 0,-21-21 16,21 21-16,0-21 15,21-21 1,0 0-16,0 0 16,0 0-16,21-1 15,0 22-15,0 0 16,0 0 0,-21 22-16,21-1 15,-21 0-15,0 0 0,0 0 0,0 0 16,0 1-16,0-1 0,0 0 15,0 0-15,0 21 0,0-20 0,0-1 16,0 0-16,0 0 0,0 0 16,0 0-16</inkml:trace>
  <inkml:trace contextRef="#ctx0" brushRef="#br0" timeOffset="10527.41">4508 4911 0,'0'0'0,"-21"0"0,0 0 16,21-21-1,-21-1-15,21 1 16,0 0-16,0 0 0,0 0 15,21 21 17,-21 21-32,21-21 15,-21 21-15,21 0 0,-21 22 16,0-22-16,0 0 0,0 21 0,0 1 16,0-22-16,0 21 0,-21 0 0,0-20 15,21 20-15,-21-21 0,21 0 16,-21 0-16,21 1 0,0-1 0,0 0 15,0 0-15,0 0 0,21 0 16,0 1 0,-21-1-16,0 0 15,0 0-15,0 0 16,0 0-16,-21 1 0,0-1 16,0 0-16,-1 0 0,-20 0 0,21 0 15,-21 1-15,-1-1 0,22 0 0,-21-21 16,21 21-16,-1 0 0,-20-21 15,21 0-15,0 0 0</inkml:trace>
  <inkml:trace contextRef="#ctx0" brushRef="#br0" timeOffset="11112.07">2117 7154 0,'0'64'15,"0"-43"1,21-21-16,0 0 16,21 0-16,-21 0 0,1 0 15,20-21-15,0 0 0,1 0 16,-1-1-16,0 1 0,-21-21 0,22 21 15,-1 0-15,-21-1 0,0 1 16,1 0-16,-22 0 0,0-21 0,0 20 16,-43 1-16,22 0 0,-21 21 15,21 0-15,-22 0 0,1 0 16,0 21-16,-1 0 0,-20 1 0,20 20 16,22 0-16,-21 1 0,21 20 15,0 1-15,-1 20 0,1-20 0,21-1 16,0 1-16,0-22 0,0 22 15,0-22-15,0 0 0,21 1 0,1-22 16,-1 0-16,21 0 0,-21 0 16,22 0-16,-1-21 0,0 0 0,1 0 15,-1 0-15,0-21 0,22 0 0,-22 0 16,22 0-16,-22-22 0,0 22 16,22-21-16,-22-22 0,0 22 0</inkml:trace>
  <inkml:trace contextRef="#ctx0" brushRef="#br0" timeOffset="11348.49">3196 6583 0,'0'0'16,"0"-42"-16,0-1 0,0 22 0,0 0 15,0 42 1,0 21-16,0 1 0,0-1 16,0 22-16,0-22 0,0 21 0,-21-20 15,21 20-15,0-20 0,0 20 16,0 1-16,-21-1 0,21-21 0,0 22 15,0-1-15,0-20 0,-21-1 16,21 0-16,0 1 0,0-1 16,0 0-16,0-20 0,0-1 0,0 0 15,21-21-15,0-21 16,0 21-16,21-21 0,-20-22 16</inkml:trace>
  <inkml:trace contextRef="#ctx0" brushRef="#br0" timeOffset="11728.29">3725 7049 0,'0'0'0,"21"-22"0,43-20 32,-85 42-1,0 0-31,-1 0 0,-20 0 0,21 21 16,-21 0-16,20-21 0,-20 22 15,21-1-15,0 0 0,0 0 0,21 0 16,0 0-16,0 1 0,0-1 0,0 0 15,21 0-15,0 0 0,0 0 16,21 1-16,-20-1 0,20 0 0,-21-21 16,21 21-16,1 0 0,-22-21 15,21 21-15,-21-21 0,1 22 0,-1-1 16,0-21-16,-21 21 0,0 0 16,0 0-16,-21 0 15,0-21-15,-1 0 0,-20 0 16,0 22-16,21-22 0,-22 21 0,1-21 15,0 0-15,-1 0 0,22 0 0,-21 0 16,21 0-16,-1 0 0,1 0 16,0-21-16,0-1 0,21 1 15,21 0 1,0 0-16,0 0 0,1 21 16,20-21-16</inkml:trace>
  <inkml:trace contextRef="#ctx0" brushRef="#br0" timeOffset="12647.78">4403 7197 0,'0'0'0,"21"21"16,0-21-1,0 0 1,0-21-16,0 21 0,-21-21 0,22-1 15,-1 1-15,0 21 0,0-21 16,0 0-16,0 0 0,1-22 0,-1 22 16,0 0-16,-21 0 0,21 0 0,-21 0 15,0-1-15,0 1 16,-21 21-16,0 0 16,-22 0-16,22 0 0,0 21 0,-21 1 15,-1-1-15,22 21 0,-21-21 16,21 22-16,-22-1 0,22-21 0,0 21 15,0 1-15,21-1 0,0 0 0,0 64 32,0-63-32,0-22 0,0 0 0,21 0 0,0 0 15,0 0-15,22-21 0,-22 0 16,0 22-16,21-22 0,-20 0 0,20 0 16,-21 0-16,21 0 0,-20 0 15,-1 0-15,0-22 0,0 22 0,0 0 16,0 0-16,1-21 0,-1 21 31,-21-21 63,21 21-63,0 0 0,-21-21 1</inkml:trace>
  <inkml:trace contextRef="#ctx0" brushRef="#br0" timeOffset="13408.29">5927 6943 0,'0'0'0,"21"-21"0,0-22 16,0 22-16,-21-21 0,21 21 15,-21-1-15,0 1 0,0 0 0,0 0 16,-21 0-16,0 21 16,-21 0-16,20 0 0,-20 0 0,0 0 15,-1 21-15,1-21 0,0 21 0,-22 0 16,22 0-16,0 22 0,-1-22 16,22 0-16,0 0 0,0 0 15,21 1-15,0-1 0,0 0 0,0 0 16,0 0-16,21-21 0,0 21 15,21-21-15,1 22 0,-1-1 0,0-21 16,-20 21-16,20-21 0,0 21 0,1 0 16,-22 0-16,0 1 0,0-1 15,0 0-15,-21 0 0,0 0 0,0 0 16,0 1-16,-21-1 0,0-21 0,-21 21 16,20 0-16,-20 0 0,21 0 15,-21-21-15,-1 22 0,22-22 16,-21 0-16,21 0 0,-1 0 0,1 0 0,21-22 31,0 1-15,21 21-16,1 0 15,-1 0-15,0 0 0,0 0 0,-21 21 16,21 1-16,0-1 0,1 0 16,-22 21-16,0-21 0,0 1 0,0 20 15,0-21-15,0 21 0,0 1 0,0-22 16,0 21-16,0 1 0,0-1 15,0 0-15,0 1 0,0-1 0</inkml:trace>
  <inkml:trace contextRef="#ctx0" brushRef="#br0" timeOffset="13914">5927 9165 0,'0'-63'31,"0"42"-31,0-1 15,-22 44 17,22-1-32,-21 0 0,0 0 15,0 0-15,-21 0 0,20 1 0,1 20 16,-21-21-16,21 0 0,0 0 0,-1 22 16,1-22-16,0 0 0,21 0 0,0 0 15,0 1-15,0-1 16,21-21-16,0 21 0,1 0 15,20-21-15,-21 21 0,21-21 0,1 21 16,-1-21-16,-21 22 0,22-1 16,-22-21-16,0 21 0,0-21 0,0 21 15,-21 0-15,0 0 0,0 1 16,-21-1-16,0 0 0,0 0 0,-22 0 16,22 0-16,-21 1 0,0-1 15,-1 0-15,1 0 0,0 0 0,-1-21 16,1 21-16,21 1 0,-22-22 0,22 0 15,0 0-15,0 0 0,21 21 16</inkml:trace>
  <inkml:trace contextRef="#ctx0" brushRef="#br0" timeOffset="14395.46">3111 11578 0,'0'0'15,"-21"-21"-15,21 0 16,0 0-16,0 0 16,0-1-16,0 1 15,21 21-15,-21-21 0,22 0 16,-1 0-16,0-22 0,0 22 15,21-21-15,-20 21 0,-1-22 0,0 1 16,0 21-16,0-21 0,-21 20 16,0 1-16,0-21 0,0 21 0,0 0 15,0-1-15,-21 22 0,0 0 16,0 0-16,0 0 0,-22 0 0,22 22 16,0-1-16,0 0 0,0 21 0,21 22 15,0-22-15,0 22 0,0 20 16,0-20-16,-22-1 0</inkml:trace>
  <inkml:trace contextRef="#ctx0" brushRef="#br0" timeOffset="15139.54">3260 12256 0,'-22'42'31,"1"-42"-31,0 0 16,0 0-16,0 0 0,-22 0 15,22 0-15,0 0 0,-21 0 0,21-21 16,-22 0-16,1-1 0,0 1 0,20 0 15,-20 0-15,21-21 0,-21 42 16,20-22-16,22 1 0,-21 21 0,42 0 31,1 0-15,-1 21-16,0 1 0,0-22 0,21 21 16,-20-21-16,20 0 0,0 0 15,-21 0-15,22 0 0,20 0 0,-20 0 16,20-21-16,1-1 0,20 1 15,-20-21-15,-1 21 0,22-22 0,-22 22 16,1-21-16,-1 0 0,1-1 0,-1 1 16,-20-22-16,-1 22 0,0 0 15,-20-22-15,-1 1 0,0-1 0,0 22 16,-21-22-16,0 22 0,0-21 0,0 20 16,0 22-16,0-21 0,0 21 15,-21 21-15,0 21 16,21 0-16,-21 21 15,21 1-15,0 20 0,-22-21 16,22 22-16,0-1 0,0 1 0,0 21 16,0-22-16,0 22 0,0-22 0,0 22 15,0 0-15,0-22 0,0 22 16,0-1-16,0-20 0,0 21 0,0-1 16,-21-20-16,21 20 0,0 1 15,0 0-15,0-22 0,0 22 0,0-22 16,0 1-16,0-1 0,0 1 0,0-22 15,21 1-15,1-22 0,-22 21 0,21-42 16,0 21-16,0-21 0,21 0 16,-20 0-16,-1-21 0,21 0 15,0 0-15,-20 0 0,20-22 0,0 1 16,-21 0-16,22-22 0,-1 22 16,-21-22-16,0 1 0,22-1 0,-43 1 15,0-1-15,0 1 0,0 20 0,0-20 16,-43 21-16,22-1 0,-21 1 15,-22 0-15,22-1 0,-21 22 0,20 0 16,-20 0-16,20 21 0,1 0 0,0 0 16,-1 0-16,22 0 0,-21 0 15,21 0-15,0 0 0,21-21 0,0-1 16,0 1-16,0-21 16,21 21-1,0 0-15,0-22 0,0 1 0,0 21 16,1-22-16,-22 1 0,21 0 0</inkml:trace>
  <inkml:trace contextRef="#ctx0" brushRef="#br0" timeOffset="15455.68">3048 11345 0,'0'0'0,"21"0"16,-21 22-1,0 20-15,0-21 16,0 21-16,0 1 0,0-1 0,-21 0 15,21 1-15,-21 20 0,0-20 16,-1 20-16,1-21 0,0 1 0,0 20 16,0-20-16,0-22 0,-1 21 15,22-21-15,0 0 0,0 1 16</inkml:trace>
  <inkml:trace contextRef="#ctx0" brushRef="#br0" timeOffset="15976.38">5842 10753 0,'0'0'15,"0"-21"-15,0-22 0,0 22 16,0 0-16,0 0 0,-42 21 16,20 0-16,1 0 0,0 0 0,-21 0 15,21 0-15,-22 21 0,1 21 16,0-21-16,-1 22 0,22-1 0,-21 22 16,21-1-16,-1 1 0,1-1 0,0 1 15,0 20-15,21-20 0,-21 20 16,21-20-16,0-1 0,0 1 0,0-22 15,0 22-15,21-22 0,0 0 0,0 1 16,0-22-16,1 0 0,-1 21 16,21-42-16,-21 22 0,22-1 0,-1-21 15,0 0-15,1 0 0,-1 0 16,0-21-16,1-1 0,20 1 16,-21 0-16</inkml:trace>
  <inkml:trace contextRef="#ctx0" brushRef="#br0" timeOffset="18668.25">6498 11007 0,'0'0'0,"21"-21"0,-63-85 31,21 106-31,0 0 16,-1 0-16,1 21 0,0 0 15,0 0-15,0 22 0,0-22 0,-1 42 16,1-20-16,21-1 0,-21 21 0,21 1 15,0-22-15,0 22 0,0-22 16,0 0-16,0 1 0,0-1 0,0 0 16,0-20-16,21 20 0,-21-21 0,21-21 15,22 21-15,-22 0 0,0-21 16,21 0-16,1 0 0,-1 0 0,0-21 16,1 0-16,-1 0 0,0 0 0,22 0 15,-22-1-15,1-20 0,-22 21 0,21-21 16,-21-1-16,22 1 15,-22 21-15,0-22 0,0 1 0,-21 21 16,0-21-16,0 20 0,21 22 0,-21-21 16,0 42-1,0 1-15,-21-1 0,0 0 16,21 21-16,0-21 0,-21 22 0,0-22 16,21 21-16,0 1 0,0-22 15,0 0-15,0 21 0,0-21 0,0 1 16,0-1-16,21 0 0,0-21 15,21 0-15,-21 0 0,1 0 0,20 0 16,-21 0-16,21-21 0,-20 21 16,20-21-16,-21-1 0,21 1 15,-20-21-15,20 21 0,-21-22 0,0 22 16,-21-21-16,0 0 0,0-1 16,0 1-16,0 0 0,0-1 0,0 1 15,-21 21-15,-21 0 0,21-1 0,-1 1 16,-20 21-16,21 0 0,-21 0 0,20 21 15,-20 1-15,0-1 0,21 21 16,-22 0-16,22 1 0,0-1 0,0 0 16,0 1-16,21-1 0,0 0 0,0-20 15,0 20-15,0-21 0,21 0 16,0 0-16,0 1 0,21-22 0,-20 0 16,20 0-16,0 0 0,1 0 15,-22 0-15,21 0 0,0 0 16,1-22-16,-1 1 0,0 0 0,1 0 15,-1 0-15,-21-22 0,22 22 0,-22-21 16,0 0-16,0 20 0,0-20 0,-21 21 16,0 0-16,0 0 0,0-1 15,0 44 1,0-1-16,0 0 0,0 21 16,0-21-16,0 1 0,0 20 15,0-21-15,0 21 0,0-20 0,0-1 16,0 0-16,0 0 0,0 0 0,0 0 15,0 1 1,21-22-16,1 0 0,-1 0 16,0-22-16,0 1 0,0 21 15,0-21-15,1 0 0,20 0 0,-21-22 16,0 22-16,22-21 0,-22 21 16,0-22-16,0 22 0,0-21 0,0 21 15,1 0-15,-1-1 0,0 22 16,0 0-16,-21 22 15,0 20-15,0-21 0,0 0 16,0 22-16,0-22 0,0 0 0,0 21 16,21-21-16,-21 22 0,21-22 0,1 0 15,-1 0-15,0 0 0,0-21 16,0 22-16,22-22 0,-22 0 16,21 0-16,0 0 0,1 0 0,-1 0 15,0-22-15,1 1 0,-1 0 0,0 21 16,-20-42-16,20 21 0,0-1 15,-21-20-15,1 0 0,-1 21 0,0-22 16,0 1-16,-21 0 0,0-1 0,0 22 16,0-21-16,0 21 0,-21-1 0,0 22 15,-22 0-15,22 0 0,-21 0 16,0 0-16,-1 0 0,1 22 0,0-1 16,-1 21-16,1-21 0,21 22 15,-22-1-15,22-21 0,21 21 0,0 1 16,-21-22-16,21 21 0,0-21 15,0 22-15,0-22 0,21 0 0,-21 0 16,21 0-16,22-21 0,-22 0 0,0 0 16,21 0-16,-20 0 0,20 0 15,-21 0-15,21-21 0,1 21 0,-22-21 16,21 0-16,-21-21 0,1 20 0,-1-20 16,0 0-16,0-1 0,0 1 0,0 0 15,-21-22-15,22 22 0,-22-22 16,0 1-16,0 21 0,0-22 0,0 1 15,0-1-15,0 1 0,0 20 16,0-20-16,0 20 0,0 22 16,0-21-16,-22 42 0,1 0 15,21 21-15,0 0 0,0 22 16,0-1-16,0 21 0,0-20 0,0-1 16,0 22-16,0-1 0,21 1 15,1-22-15,-1 21 0,-21 1 0,21-22 16,0 22-16,-21-22 0,21 0 0,0 1 15,1-22-15,-1 21 0,0-21 16,0 1-16,0-22 0,-21 21 0,21-21 16,1 0-16,-1 0 0,0 0 0,0 0 15,0-21-15,0 21 0,1-22 16,-1 1-16,0-21 0,0 21 16,0-22-16,0 22 0,1-21 0,-22 0 15,0-1-15,21 1 0,-21 21 0,0 0 16,0-22-16,21 43 0,-21-21 0,0 42 31,0 22-31,0-22 0,0 0 16,0 21-16,0-21 0,0 22 0,0-22 15,0 21-15,0-21 0,0 1 16,0-1-16,0 0 0,0 0 0,0 0 16,21 0-16,0-21 0,0 0 0,1 0 15,-1 0-15,0 0 0,21 0 16,-21 0-16,1-21 0,20 0 15,-21 0-15,21 0 0,-20-22 0,-1 1 16,21 0-16,-21-1 0,0 1 0,1-21 16,-1-1-16,-21 22 0,21-22 0,-21 1 15,21-1-15,-21 1 0,21-1 16,-21 1-16,0 20 0,0 1 0,0 0 16,0-1-16,0 22 0,-21 21 15,0 0 1,0 21-16,0 22 0,21-1 0,0 0 15,0 1-15,-22 20 0,22-20 0,0 20 16,0 1-16,0-22 0,0 21 16,0-20-16,0 20 0,0-20 0,22-1 15,-1 0-15,-21 1 0,21-1 0,0-21 16,-21 0-16,21 0 0,0 1 0,1-22 16,-1 0-16,0 0 0,0 0 15,0 0-15,0 0 0,1 0 0,-1-22 16,0-20-16,21 21 0,-21 0 0,1-22 15,-1 1-15,0 21 0,0-21 0,-21 20 16,21-20-16,-21 21 16,21 21-16,-21-21 0,0 42 15,0 0-15,0 0 16,0 0-16,0 1 0,0-1 0,0 21 16,0-21-16,0 0 0,0 22 15,0-22-15,0 0 0,0 0 0,0 0 16,22 1-16,-1-1 0,0-21 15,0 0-15,0 0 16,22 0-16,-22 0 0,21 0 0,-21 0 16,22-21-16,-1 21 0,-21-22 0,21 1 15,1 0-15,-22-21 0,0 21 0,21-1 16,-20-20-16,-22 0 16,0 21-16,0-22 0,0 1 0,0 21 15,0 0-15,0-22 0,-22 22 0,1 0 16,0 21-16,0 0 0,0 0 0,-22 0 15,22 0-15,0 0 0,-21 0 16,21 21-16,-22 0 0,22 0 0,0 1 16,0-1-16,0 0 0,-1 0 0,22 21 15,0-20-15,0-1 0,0 0 16,0 0-16,0 0 0,0 0 0,22 1 16,-1-1-16,0-21 0,0 0 0,0 0 15,0 0-15,22 0 0,-22 0 0,21 0 16,1-21-16,-1-1 0,0 1 15,1 0-15,-22 0 0,21 0 16,0 0-16,1-22 0,-22 22 0,0 21 16,21-21-16,-20 0 0,-1 21 0,0 0 15,0 0 1,-21 21-16,0 0 0,0 0 0,0 0 16,0 1-16,0-1 0,0 21 0,0-21 15,0 0-15,0 1 0,0-1 0,0 0 16,0 0-16,0 0 0,0 0 15,0 1-15,0-44 32,21 1-32,0 0 0,1 0 15,-1 0-15,0 0 16,0-1-16,21-20 0,-20 21 0,-1-21 16,21-1-16,-21 22 0,22-21 0,-22 21 15,0-1-15,21 1 0,-21 21 0,1 0 16,-22 21-1,0 1-15,0-1 0,0 21 16,0-21-16,0 0 0,0 22 0,0-22 16,0 0-16,0 0 0,0 0 0,0 1 15,21-22 17,0 0-32,0 0 0,0-22 0,0 1 15,1 0-15,20 21 0,-42-21 16,21 0-16,0-22 0,0 22 15,-21 0-15,22-21 0,-22 21 0,0-22 16,0 1-16,0 21 0</inkml:trace>
  <inkml:trace contextRef="#ctx0" brushRef="#br0" timeOffset="18820.16">11557 10456 0,'-64'0'31,"43"0"-15,0 0-16,0 0 15,0 0-15</inkml:trace>
  <inkml:trace contextRef="#ctx0" brushRef="#br0" timeOffset="19024.05">10160 10626 0,'0'0'0,"-42"21"0,20-21 0,1 21 16,21 0-16,21-21 15,1 0-15,20 0 16,-21 0-16,0 0 0,22 0 16,-22 0-16,21 0 0,0-21 0,-20 21 15,20-21-15,0 0 0,-21 21 0,22-21 16,-22-1-16,0 1 0,-21 0 15</inkml:trace>
  <inkml:trace contextRef="#ctx0" brushRef="#br0" timeOffset="19207.93">9652 10520 0,'0'0'0,"-21"0"0,0 21 0,-1-21 0,1 0 16,21 21-16,0 0 15,0 1 1,21-22-16,1 0 16,-1 0-16,21 0 0,-21 0 15,22 0-15,-1-22 0,21 22 0,-20-21 16</inkml:trace>
  <inkml:trace contextRef="#ctx0" brushRef="#br0" timeOffset="19588.18">12023 9779 0,'0'0'15,"0"-42"-15,0 21 0,0-1 0,0 1 16,21 21-16,0-21 0,0 21 0,0 0 15,0 0-15,22 0 0,-22 0 16,21 21-16,1 0 0,-22 1 0,21 20 16,0 0-16,1 1 0,-1-1 0,0 0 15,1 1-15,-1 20 0,0 1 16,-20-1-16,20 1 0,-21-1 16,0 22-16,0-22 0,1 22 0,-22 0 15,21-22-15,-21 22 0,0-22 0,0 22 16,0-22-16,-43 1 0,22 21 0,0-22 15,0 1-15,-21-22 0,20 21 16,-20-20-16,21-1 0,-21 0 0,-1 1 16,22-22-16,-21 21 0,21-21 0,-1 1 15,1-1-15,0-21 0,0 0 0,0 0 16,0 0-16</inkml:trace>
  <inkml:trace contextRef="#ctx0" brushRef="#br0" timeOffset="20287.68">6583 12764 0,'0'0'0,"-21"-85"32,21 64-32,-22 21 0,22-21 15,-21 21-15,0-22 16,0 22-16,0 0 0,0 0 0,-22 0 16,22 0-16,0 22 0,0-1 0,-22 0 15,22-21-15,0 21 0,21 0 16,0 0-16,-21-21 0,21 22 0,0-1 15,0 0-15,21-21 16,-21 21-16,42 0 0,-20-21 16,20 21-16,-21 1 0,21-1 0,1 0 15,-22-21-15,21 21 0,-21 0 0,1 0 16,-1 1-16,-21-1 16,0 0-16,0 0 0,0 0 0,-21 0 15,-1 1-15,1-22 0,0 21 16,-21-21-16,21 0 0,-1 0 15,1 0-15,0 0 16,42 21 15,0-21-31,-21 21 0,22-21 0,-1 21 16,0-21-16,0 21 0,-21 1 0,21-1 16,-21 0-16,0 0 15,0 0-15,0 0 0,0 1 16,0-1-16,0 0 0,0 0 15,0 0-15,0 0 16,0 1-16</inkml:trace>
  <inkml:trace contextRef="#ctx0" brushRef="#br0" timeOffset="20771.47">6858 14669 0,'0'0'0,"-21"-22"0,0 1 15,21 0-15,-22 0 0,1 0 16,21 0-16,0-1 0,0 1 15,-21-21-15,106 21 0,-64 21 0,-21-21 16,0 42 15,0 0-31,0 0 0,0 0 0,-21 0 16,0 22-16,-1-22 0,1 21 0,0-21 16,-21 22-16,21-22 15,-22 21-15,22-21 0,0 22 0,0-22 16,0 0-16,21 0 0,0 0 15,0 1-15,21-1 0,0-21 16,0 21-16,21-21 0,-20 21 0,20 0 16,0-21-16,1 21 0,-22 1 0,21-1 15,-21-21-15,0 21 0,1 0 16,-22 0-16,0 0 0,0 1 0,0 20 16,0-21-16,-22 0 0,-20 0 0,0 1 15,21 20-15,-22-21 0,-20 0 16,20 0-16,1 1 0,-21-1 15,20-21-15</inkml:trace>
  <inkml:trace contextRef="#ctx0" brushRef="#br0" timeOffset="21300.6">3281 16574 0,'0'-22'31,"0"1"-15,21 21-16,0-21 16,0 0-16,0 0 0,1 0 15,-1-1-15,0 1 0,0 0 16,0 0-16,0 0 0,1-22 16,-1 22-16,-21 0 0,0 0 15,0 0-15,0 0 0,-21-1 0,-1 22 16,1 0-16,0 0 0,-21 0 15,21 22-15,-22-1 0,1 0 0,21 21 16,-22 1-16,22-1 0,0 0 16,21 1-16,0-1 0,0 0 0,0 22 15,0-22-15,0 0 0,0 22 16,0-43-16,21 21 0,0 1 0,1-22 16,-1 21-16,0-21 0,21-21 15,1 22-15,-1-22 0,-21 0 0,43 0 16,-22 0-16,0 0 0,1-22 15,-1 1-15,0 0 0,22-21 16,-22-1-16,0 1 0,1 0 0,-1-1 16</inkml:trace>
  <inkml:trace contextRef="#ctx0" brushRef="#br0" timeOffset="21532.47">4254 15939 0,'0'0'0,"0"-64"0,0 22 15,0-1-15,0 22 0,0 0 0,0 0 16,0 42-1,0 0-15,0 0 0,0 22 0,0-1 16,0 22-16,0-1 0,0 1 0,0-1 16,0 1-16,0-1 15,0 1-15,-21-1 0,0-21 0,21 22 16,-21-22-16,21 1 0,0-1 16,0 0-16,0 1 0,0-22 0,0 0 15,0 0-15,0 0 0,21-21 16,0 0-16,0 0 0,1 0 15,-1-21-15,21 0 0,-21-21 0</inkml:trace>
  <inkml:trace contextRef="#ctx0" brushRef="#br0" timeOffset="21860.28">4741 16383 0,'0'0'0,"0"-21"0,21 0 0,1 21 16,-22-21-16,-22 21 15,1 0 1,0 0-16,0 0 0,0 21 0,0 0 15,-1 0-15,1 0 0,0 0 0,21 1 16,0-1-16,0 0 0,0 0 16,0 0-16,0 0 0,21-21 0,0 22 15,1-1-15,20 0 0,-21-21 16,0 21-16,22-21 0,-22 21 0,0 0 16,0-21-16,0 22 0,0-22 0,-21 21 15,0 0-15,0 0 16,-21-21-16,0 21 0,0-21 0,-21 0 15,20 0-15,-20 21 16,0-21-16,21 0 0,-22 0 0,22 0 16,-21 0-16,21 0 0,-1 0 0,22-21 15,0 0 1,0 0-16,0 0 0,22 0 16,-1-1-16,0 1 0</inkml:trace>
  <inkml:trace contextRef="#ctx0" brushRef="#br0" timeOffset="22168.49">5080 16574 0,'42'0'15,"-84"0"-15,105 0 0,-41 0 16,-1-22-16,0 1 16,0 21-16,0-21 0,0 21 15,1-21-15,20 0 0,-21 0 0,21-1 16,-20 1-16,-1 21 0,-21-21 15,0 0-15,0 0 0,0 0 0,0-1 16,-21 22-16,-22 0 0,22 0 16,0 0-16,-21 0 0,-1 22 0,22-1 15,-21 0-15,21 0 0,-1 21 0,-20 1 16,21-22-16,21 21 0,0 1 16,-21-22-16,21 21 0,0 0 15,0-20-15,0 20 0,0-21 0,21 0 16,0 0-16,0-21 0,0 0 15,22 0-15,-1 0 0,0 0 0,22 0 16,-1 0-16,1-21 0</inkml:trace>
  <inkml:trace contextRef="#ctx0" brushRef="#br0" timeOffset="22576.26">6837 16362 0,'-43'-21'31,"22"21"-31,0 0 16,0 0-16,0 21 0,0-21 15,-22 21-15,22 0 0,0-21 0,0 21 16,0 1-16,-1-22 0,1 21 0,21 0 16,0 0-1,21-21-15,1 0 0,-1 0 16,0 21-16,0-21 0,21 0 0,-20 0 15,-1 0-15,0 21 0,0-21 16,-21 22-16,0-1 0,0 0 16,-21 0-16,0 0 15,0 0-15,-1 1 0,-20-22 16,21 21-16,-21 0 0,20 0 0,1-21 16,0 21-16,0-21 0,0 0 15,21 21-15,21-21 31,0 0-31,0 0 0,0 0 16,1 0-16,-1 0 0,-21 22 16,21-1-16,0 0 0,-21 0 15,0 0-15</inkml:trace>
  <inkml:trace contextRef="#ctx0" brushRef="#br0" timeOffset="22956.04">6456 17695 0,'-21'0'0,"42"0"0,-106 0 31,106 0 0,0 0-31,22 0 16,-22 22-16,21-22 0,-21 21 16,1 0-16,20-21 0,-21 21 15,0 0-15,-21 0 0,0 1 0,21-1 16,-21 0-16,0 0 0,0 0 16,0 22-16,-21-22 0,0 0 0,0 21 15,-21-21-15,20 1 0,1-1 0,0 21 16,0-21-16,0 0 0,21 1 15,-21-1-15,21 0 0,-22 0 16,22 0 0,22-42 15</inkml:trace>
  <inkml:trace contextRef="#ctx0" brushRef="#br0" timeOffset="23472.28">8932 18055 0,'0'0'0,"0"-21"0,64-64 31,-64 64-31,0 42 47,0 1-31,21-1-1,-21 0-15,0 0 0,0 0 16,0 0-16,0 1 0,0-1 16</inkml:trace>
  <inkml:trace contextRef="#ctx0" brushRef="#br0" timeOffset="23652.49">9017 18288 0,'0'0'0,"0"21"0,0 0 16,0 1 0,0-1-16,0 0 15,0 0 1,0 0 0,0 0-16,0 1 15,0-1-15,0 0 16,0 0-16,0 0 0,0 0 15</inkml:trace>
  <inkml:trace contextRef="#ctx0" brushRef="#br0" timeOffset="23791.41">9038 18648 0,'0'0'0,"21"21"16,0 0-1,-21 0-15,0 1 0,0-1 16,0 0 0,0 0-16,0 0 15,0 0-15,0 1 16,0-1-16,0 0 15</inkml:trace>
  <inkml:trace contextRef="#ctx0" brushRef="#br0" timeOffset="23946.33">9102 19008 0,'0'0'0,"0"21"0,-22-21 31,1 0-31,0 0 16,0 0-16,0 0 0,0 0 15,-1 0-15,1 0 0,0 0 0,0 0 16,0 0-16,0 0 16,-1 0-16,1 0 0</inkml:trace>
  <inkml:trace contextRef="#ctx0" brushRef="#br0" timeOffset="24768.94">6392 17547 0,'0'-21'16,"0"0"-1,21 21 1,1 0-16,-1 0 16,0 0-16,0 0 0,0 21 0,0 0 15,-21 0-15,0 1 0,0-1 16,0 0-16,0 0 0,0 0 0,0 22 16,0-22-16,-21 0 15,0 0-15,0 0 0,21 0 0,-21 1 16,21-1-16,0 0 15,0 0-15,0 0 0,0 0 16,21 1-16,0-22 0,0 21 16,0 0-16,22 0 0,-22-21 0,0 21 15,0 0-15,0 1 0,1-1 16,-1 0-16,-21 0 0,0 0 16,0 0-16,-21 1 0,-1-1 15,1 0-15,0 0 0,0 0 0,-21 0 16,20 1-16,-20-1 0,21-21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6T07:25:16.8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16785 10033 0,'-21'-21'15,"0"21"-15,21-21 32,-21 21-17,-1 0 17</inkml:trace>
  <inkml:trace contextRef="#ctx0" brushRef="#br0" timeOffset="1624.78">16277 10012 0,'0'0'0,"0"-21"47,-21 21-32,21 21 16,0 0-15,0 0 0,-21 0-16,21 1 0,-21-1 15,21 0-15,0 0 0,0 0 16,0 0-16,0 1 0,0-1 0,0 0 16,0 0-16,0 0 0,0 0 0,0 1 15,0-1-15,21 0 0,0 0 16,-21 0-16,21-21 0,0 21 15,-21 1-15,21-1 0,1-21 0,-1 21 16,0 0-16,0 0 16,0-21-16,0 0 0,1 0 0,-1 21 15,0-21-15,0 0 0,0 0 16,0 0-16,1 0 16,-1 0-16,0 0 15,0 0-15,0 0 16,-21-21-16,21 0 15,1 21-15,-22-21 0,21 0 16,0 0-16,0-1 0,-21 1 16,21 21-16,0-21 0,-21 0 15,22 0-15,-1 21 0,-21-21 0,21-1 16,0 22-16,0-21 0,0 0 0,1 21 16,-1-21-16,0 21 0,0-21 15,0 21-15,0-21 0,1 21 0,-1 0 16,21-22-16,-21 22 0,0 0 0,22-21 15,-22 21-15,0-21 0,21 21 16,-20 0-16,-1 0 0,21 0 0,-21 0 16,0 0-16,1 0 0,-1 0 0,21 0 15,-21 0-15,0 0 16,1 0-16,-1 0 0,0 0 16,0 0-16,0 21 0,0-21 15,-21 21-15,22 1 16,-1-1-16,0-21 15,-21 21-15,21-21 0,-21 21 16,0 0-16,0 0 16,0 1-16,21-22 0,-21 21 15,0 0-15,0 0 16,0 0-16,0 0 16,21-21 15,-21-21 31,22 21-46,-22-21-16,21 0 0,-21 0 16,21 21-16,-21-21 15,21-1-15,0 22 0,-21-21 0,21 0 16,1 0-16,-1 0 0,0 21 0,0-21 15,0-1-15,0 22 0,1-21 16,-1 0-16,21 21 0,-21-21 0,22 21 16,-22 0-16,21 0 0,-21 0 15,22 0-15,-1 0 0,-21 0 16,0 0-16,22 0 0,-22 0 0,21 0 16,-21 0-16,22 0 0,-22 0 0,0 21 15,21-21-15,-21 21 0,1-21 0,-1 21 16,0 1-16,0-22 0,0 21 15,0-21-15,1 21 0,-1 0 0,21-21 16,-21 21-16,0 0 0,1-21 0,20 22 16,-21-1-16,21-21 0,-20 21 15,20-21-15,-21 0 0,21 21 0,-20-21 16,20 0-16,0 0 0,-21 21 16,22-21-16,-1 0 0,-21 0 15,22 0-15,-22 0 0,21 0 0,-21 0 16,22 0-16,-22 0 0,21-21 0,-21 21 15,0-21-15,1 0 0,20 0 16,-21 21-16,0-22 0,0 1 0,-21 0 16,22 0-16,-22 0 0,21 0 0,-21-1 15,0 1-15,0 0 0,0 0 16,21 0-16,-21 0 0,0-1 16,0 1 15,0 42 31,-21-21-62,21 22 16,-21-22-16,-1 0 0,1 0 0,0 21 16,0-21-16</inkml:trace>
  <inkml:trace contextRef="#ctx0" brushRef="#br0" timeOffset="3384.82">14012 10181 0,'-21'0'31,"0"0"-15,0 0 15,0 0-15,21 21-1,-22-21 1,22 22-16,-21-22 15,42 0 48,1 0-63,20 0 16,-21 0-16,0 0 0,22 0 15,-1 0-15,0 0 0,1 0 0,-1 0 16,0 0-16,22 0 0,-22 0 0,0 0 15,1 0-15,20 0 0,-20 0 16,-1 0-16,0 0 0,1 0 0,-1 0 16,21 0-16,-20-22 0,-1 22 0,22 0 15,-22 0-15,21 0 0,1 0 16,-22 0-16,22 0 0,-1 0 0,-20 0 16,20 0-16,-21 0 0,22 0 0,-22 0 15,22 0-15,-22 0 0,22 0 16,-22 0-16,21-21 0,1 21 15,-1 0-15,1 0 0,-1 0 0,22 0 16,-21 0-16,20 0 0,-20-21 16,20 21-16,-20 0 0,21 0 0,-22 0 15,22 0-15,-22 0 0,22 0 0,0 0 16,-22 0-16,22 0 0,-1-21 0,1 21 16,0 0-16,-1 0 0,1 0 15,-21 0-15,20 0 0,-20 0 0,20 0 16,1 0-16,-21 0 0,20 0 0,1 0 15,0 0-15,-1 0 0,-20 0 16,20 0-16,1 0 0,-21 0 0,-1 0 16,22 0-16,-43-21 0,22 21 15,-1 0-15,-21 0 0,22 0 16,-22 0-16,1 0 0,-1 0 0,0 0 16,1 0-16,-1 0 0,0 0 0,1-21 15,-22 21-15,0 0 0,21 0 16,-21 0-16,1 0 0,-1 0 15,0 0-15,-21-22 47,-21 22-47,0 0 0,-22 0 0,1 0 0,0 0 16,-1 0-16,-20 0 0,-1 0 16,-20 0-16,-1 0 0,0 0 15,-21 0-15</inkml:trace>
  <inkml:trace contextRef="#ctx0" brushRef="#br0" timeOffset="4040.4">14436 10351 0,'0'0'0,"-22"0"0,1 0 15,0 0-15,0 0 0,0 0 0,0 0 16,42 0 31,0 0-47,21 0 15,-21 0-15,22-22 0,-1 22 16,22 0-16,-22 0 0,21 0 0,22 0 16,0 0-16,-1 0 15,1 0-15,21 0 0,0 0 0,0 0 16,-1 0-16,1 0 0,0 0 0,21 0 16,0 0-16,21 0 0,-21 22 15,21-22-15,1 0 0,-1 0 0,0 21 16,0-21-16,21 0 0,-20 0 0,-22 21 15,21-21-15,-21 0 0,21 0 16,-21 0-16,0 21 0,0-21 0,0 0 16,0 0-16,0 0 0,-21 0 0,21 0 15,-21 0-15,21 0 0,-22 0 16,22 0-16,-21 0 0,0 0 0,0 0 16,0 0-16,-22 0 0,1 0 15,0 0-15,-22 0 0,22 0 16,-22 0-16,1 0 0,-22 0 0,22 0 15,-22 0-15,0 0 0,1 0 0,-22 0 16,21 0-16,-21 0 0,1 0 16,-1 0-16,0 0 15,-42 0 48,0 21-63,-1-21 15,1 0-15</inkml:trace>
  <inkml:trace contextRef="#ctx0" brushRef="#br0" timeOffset="4780.62">14118 10859 0,'0'0'0,"21"-22"15,0 22-15,1-21 0,-1 0 0,0 21 16,-21-21-16,21 0 0,0 0 15,0-1-15,-21 1 16,0 0-16,-21 0 16,0 21-16,0 0 0,0 0 15,0 0-15,-22 0 0,22 0 0,-21 21 16,-1 0-16,1 0 0,21 1 16,-21 20-16,-1-21 0,1 21 0,21 1 15,-22-1-15,22 0 0,-21 1 0,21 20 16,0 1-16,-1-22 0,1 22 15,21-22-15,0 21 0,0-20 16,0-1-16,0 0 0,0 1 0,0-22 0,0 21 16,21-21-16,1 1 0,-1-1 15,0 0-15,21 0 0,-21 0 16,1-21-16,20 21 0,0-21 0,-21 0 16,22 0-16,-1 0 0,0 0 0,-20 0 15,20 0-15,0-21 0,1 21 16,-22-21-16,21 0 0</inkml:trace>
  <inkml:trace contextRef="#ctx0" brushRef="#br0" timeOffset="5129.39">14584 11070 0,'0'0'0,"0"-21"0,0 0 16,0 0-1,-21 21 17,21 21-32,-22 0 15,22 21-15,0-20 0,0 20 16,0 0-16,-21 1 0,21 20 0,-21-21 16,21 22-16,-21-1 0,21 1 0,0-1 15,-21 1-15,0-1 0,21 1 16,-22-1-16,1 22 0,21-21 15,0-1-15,-21 1 0,0 20 0,21-41 16,-21 20-16,21 1 0,0-22 0,0 0 16,0 1-16,0-1 0,0-21 15,0 21-15,0-20 0,0-1 0,0 0 16,0 0-16</inkml:trace>
  <inkml:trace contextRef="#ctx0" brushRef="#br0" timeOffset="5500.17">14309 11536 0,'0'0'16,"0"-21"-16,-22-22 0,1 1 0,21 21 0,-21-21 15,21-1-15,0 1 0,0 21 16,0-22-16,21 1 0,0 21 0,1 0 15,-1-22-15,0 22 0,21 21 0,1-21 16,-22 0-16,21 21 0,0 0 16,1 0-16,-1 0 0,0 0 0,1 21 15,-1 0-15,0 0 0,-20 1 16,-1-1-16,0 21 0,-21 0 16,0-20-16,0 20 0,-21 0 0,0 1 15,-22-22-15,1 21 0,0 0 16,-1-20-16,1-1 0,-22 21 0,22-21 15,0 0-15,-1-21 0,1 22 0,21-22 16,-21 0-16,20 0 0,1 21 16,0-21-16,21-21 15,21 21 1,0-22-16,1 1 0,20 0 16,-21 21-16,21-21 0</inkml:trace>
  <inkml:trace contextRef="#ctx0" brushRef="#br0" timeOffset="8344.69">15240 11155 0,'0'0'0,"0"-21"0,0-43 16,0 43 0,0 0-16,-21 21 15,21-21-15,-21 21 0,-1 0 0,1 0 16,0 0-16,0 0 0,0 21 15,0-21-15,-1 21 0,1 21 16,0-20-16,-21 20 0,21-21 0,-1 21 16,1 1-16,0-1 0,0-21 15,0 22-15,21-22 0,0 21 0,0-21 16,0 0-16,0 1 0,0-1 0,0 0 16,21-21-1,0 0-15,0 0 0,0 0 0,1 0 16,-1 0-16,0 0 0,21-21 15,-21 0-15,1-1 0,-1 1 0,21 0 16,-21-21-16,0 21 0,1-22 0,-1 22 16,0-21-16,0 21 0,-21-22 15,21 22-15,-21 0 0,21 0 0,-21 0 16,0-1-16,0 44 47,0-1-47,0 0 0,0 0 0,-21 21 15,21-20-15,-21 20 0,21-21 16,-21 21-16,21-20 0,0 20 0,0-21 16,0 0-16,0 22 0,0-22 0,0 0 15,21 0-15,0 0 16,0-21-16,1 0 0,-1 0 16,21 0-16,-21 0 0,0 0 0,1-21 15,20 0-15,-21 0 0,0 0 16,22-1-16,-22 1 0,0-21 15,0 21-15,0-22 0,0 1 0,1 21 16,-22-21-16,0 20 0,0 1 0,0 0 16,0 0-16,-22 0 15,1 21-15,-21 0 16,21 0-16,0 0 0,-1 21 16,1-21-16,21 21 0,0 0 0,-21 0 15,21 1-15,0-1 0,0 0 16,0 0-16,0 0 0,21 22 15,-21-22-15,21 0 0,1 0 16,-1 0-16,-21 0 0,21-21 0,0 22 0,-21-1 16,21 0-16,0 0 0,1 0 15,-1-21-15,0 0 16,0 0-16,0 0 0,22 0 0,-1 0 16,-21 0-16,21 0 0,1 0 0,-1 0 15,0 0-15,1-21 0,-1 0 16,-21 0-16,22 0 0,-1-1 0,-21 1 15,0 0-15,22 0 0,-22-21 0,-21 20 16,21-20-16,-21 21 0,0-21 16,0 20-16,0-20 0,0 21 0,0 0 15,0 0-15,0-1 0,-21 1 0,0 21 16,-1 0-16,1 0 0,0 0 16,0 0-16,0 0 0,-22 0 15,22 21-15,-21 1 0,21-1 0,0 21 16,-22-21-16,22 0 0,0 22 15,0-22-15,0 21 0,-1-21 0,22 1 16,0 20-16,0-21 0,0 0 0,0 0 16,0 1-16,22-22 15,-1 0-15,0 0 0,0 0 0,0 0 16,0 0-16,22 0 0,-22 0 0,0 0 16,21-22-16,-20 1 0,20 0 15,-21 0-15,0-21 0,0 20 0,1 1 16,-1-21-16,0 21 0,0-22 0,-21 22 15,0 0-15,21 0 16,-21 0-16,0 0 0,0 42 31,-21 0-31,21 0 16,-21 0-16,21 0 0,-21 1 0,21 20 16,0-21-16,0 0 0,0 0 0,0 1 15,0-1-15,0 0 0,0 0 16,0 0-16,21-21 0,0 0 15,0 0-15,0 0 0,1 0 16,-1 0-16,0 0 0,0-21 16,0 0-16,0 0 0,-21 0 15,22-1-15,-1 1 0,-21-21 0,0 21 16,21 0-16,-21-22 0,21 22 16,-21 0-16,21 0 0,-21 42 31,0 0-31,0 0 15,0 0-15,0 1 0,0-1 16,0 0-16,0 21 0,0-21 0,0 1 16,-21-22-16,21 21 0,0 0 0,0 0 15,0-42 32,21 0-47,-21 0 16,21-1-16,-21 1 0,22 0 0,-22-21 15,21 21-15,-21-1 0,21-20 0,0 21 16,-21 0-16,21 21 0,-21-21 16,21-1-16,1 22 0,-1 22 15,-21-1-15,0 0 16,0 0-16,0 0 0,21 0 0,-21 22 16,0-22-16,0 21 0,0-21 15,0 1-15,0-1 0,0 0 16,21 0-16,-21 0 0,21 0 0,0-21 15,1 0 1,-1 0-16,0 0 0,0 0 16,21 0-16,-20-21 0,-1 21 0,0-21 15,0 0-15,0-21 0,0 20 16,1 1-16,-1-21 0,0 21 0,0-22 16,0 22-16,0 0 0,1 0 0,-22 0 15,21 0-15,0-1 0,0 22 16,-21 22-1,0-1-15,0 0 16,0 0-16,0 0 0,0 0 16,0 1-16,0-1 0,0 0 15,0 0-15,42 43 16,-20-43-16,-1-21 16,21 0-16,-21 21 0,0-21 15,1 0-15,20 0 0,-21 0 0,0 0 16,0-21-16,22 21 0,-22-21 0,0-1 15,21 1-15,-20 0 0,-1 0 16,0 0-16,0 0 0,-21-22 0,21 22 16,-21 0-16,0 0 0,21 0 0,-21-1 15,0 1-15,-21 21 32,0 0-32,0 21 15,0 1-15,0-1 0,21 0 0,-22 21 16,22-21-16,-21 1 0,21 20 15,0-21-15,0 0 0,0 0 0,0 22 16,0-22-16,0 0 0,0 0 0,0 0 16,21 1-16,1-22 15,-1 0-15,0 0 0,0 0 16,0 0-16,22 0 0,-22 0 0,0-22 16,21 1-16,1 0 0,-22 0 0,21 0 15,-21-22-15,0 1 16,22 0-16,-22-1 0,0 1 0,21 0 15,-20-22-15,-1 22 0,0 0 0,21 20 16,-21-20-16,-21 0 0,22 21 16,-22-1-16,21 1 0,-21 0 0,-21 21 31,-1 0-31,22 21 0,-21 0 16,0 1-16,0-1 0,0 0 0,0 21 15,-1-21-15,1 22 0,21-1 0,-21 0 16,21 1-16,-21-22 0,21 21 0,0 1 15,0-1-15,0-21 0,0 21 16,0-20-16,0-1 0,0 0 16,0 0-16,21 0 0,0 0 0,0-21 15,1 0-15,20 0 0,-21 0 16,0 0-16,22 0 0,-22 0 0,21 0 16,-21-21-16,22 0 0,-22 0 0,21-21 15,-21 20-15,0-20 0,1 21 16,-22 0-16,0-22 0,21 22 0,-21 0 15,0 0-15,0 0 0,0 0 0,-21 21 16,-1 0 0,1 0-16,0 21 15,0 0-15,0 0 0,21 0 0,-21 0 16,21 1-16,-22 20 0,22-21 16,0 0-16,0 0 0,0 1 15,0-1-15,0 0 0,0 0 0,22 0 16,-1 0-16,0-21 0,0 22 0,0-22 15,0 21-15,22-21 0,-22 0 16,0 0-16,0 0 0,22 0 16,-22 0-16,0-21 0,21-1 0,-21 22 15,1-42-15,-1 21 0,0 0 0,0 0 16,-21-22-16,21 22 0,-21 0 16,0-21-16,0 20 0,0 1 0,0 0 15,0 0-15,0 0 16,-21 21-1,21 21-15,-21-21 0,21 21 16,0 0-16,0 0 0,0 1 0,0-1 16,0 0-16,0 0 0,0 0 0,0 0 15,0 1-15,0-1 0,0 0 16,21-21-16,0 21 0,0-21 0,1 0 16,-1 0-16,0 0 0,0 0 15,0 0-15,0 0 0,1-21 16,-1 0-16,0 21 0,21-21 15,-21-1-15,1 1 0,-1-21 0,-21 21 0,21 0 16,0-1-16,-21-20 16,21 21-16,-21 0 0,0 0 15,0 42 1,0 0-16,0 0 16,0 0-16,0 0 0,0 1 15,0-1-15,0 0 0,0 0 0,0 0 16,0 0-16,0-42 47,21 21-32,-21-21-15,22 0 0</inkml:trace>
  <inkml:trace contextRef="#ctx0" brushRef="#br0" timeOffset="8516.59">19516 10922 0,'0'0'0,"0"-21"0,-22 0 16,1 21 62,0 0-78,0 0 0</inkml:trace>
  <inkml:trace contextRef="#ctx0" brushRef="#br0" timeOffset="8707.87">18034 10964 0,'0'0'0,"-21"0"0,-22 0 0,-20 22 31,84-22-16,0 0 1,0 0-16,1 0 0,20 0 16,0 0-16,1 0 0,20 0 0,-21 0 15</inkml:trace>
  <inkml:trace contextRef="#ctx0" brushRef="#br0" timeOffset="9277.77">19579 11155 0,'21'0'0,"0"0"16,1 0 0,-1 0-1,0 0-15,0 0 0,0 0 0,0 0 16,1 0-16,-1 0 0,0 0 0,0 21 15,0 0-15,0 0 0,-21 1 16,0-1-16,0 0 0,0 0 0,0 0 16,0 22-16,-21-22 0,-21 0 0,21 0 15,0 0-15,-22 0 0,22 1 16,-21-1-16,-1 0 0,22 0 0,0-21 16,0 0-16,0 21 0,0-21 0,-1 0 15,44 0 16,-1 0-31,0 0 0,0 0 0,21 0 16,-20 0-16,20 0 0,-21 0 0,21 0 16,1 21-16,-22-21 0,21 22 15,1-1-15,-22-21 0,0 21 0,21 0 16,-21 21-16,1-20 0,-1-1 0,-21 21 16,0 0-16,21-20 0,-21 20 0,0 0 15,0 1-15,0 20 0,-21-21 16,0 1-16,-22-1 0,22 0 15,-21-20-15,-1 20 0,-20-21 0,21 21 0,-1-20 16,1-1-16,0 0 0,-22-21 16,22 21-16,21-21 0,-22 0 15,1 0-15,21 0 0,-22 0 0,22 0 16,21-21-16,-21 0 0,21 0 16,0-22-16,0 22 0,0-21 15,42-1-15,-20-20 0,20-1 0,21 1 16,-20-1-16</inkml:trace>
  <inkml:trace contextRef="#ctx0" brushRef="#br0" timeOffset="9624.57">20172 11367 0,'0'0'0,"-21"-22"31,21 1-31,0 0 16,21 0-16,0 0 15,0 21-15,21-21 0,-20-1 16,-1 22-16,0-21 0,21 0 0,-21 21 16,1-21-16,-22 0 0,21 21 15,-42 0 1,-1 0-16,1 0 0,0 21 16,-21 0-16,21 0 0,-1 0 0,-20 1 15,21-1-15,0 21 0,0-21 16,-1 0-16,1 1 0,21 20 0,0-21 15,0 0-15,0 0 16,0 1-16,21-22 0,1 21 16,20-21-16,0 0 0,-21 0 0,22 0 15,-1 0-15,22 0 0,-22 0 0,0 0 16,1 0-16,20 0 0,-21-21 0,1-1 16,-1 22-16</inkml:trace>
  <inkml:trace contextRef="#ctx0" brushRef="#br0" timeOffset="10088.31">21018 11155 0,'0'0'0,"0"-21"0,-21-106 16,0 127-1,0-21-15,0 21 0,0 0 16,-1 0-16,1 0 16,0 21-16,0 0 0,0 0 0,-22 0 15,22 0-15,0 1 0,0-1 0,0 21 16,21-21-16,0 22 0,-21-22 15,21 0-15,0 21 0,0-21 0,0 1 16,0-1-16,21 0 0,0 0 16,0-21-16,0 0 0,0 0 0,22 0 15,-22 0-15,21 0 0,-21 0 16,22-21-16,-22 0 0,21 0 16,-21-22-16,1 1 0,20 0 0,-21-1 0,0-20 15,0 20-15,1-20 16,-1 21-16,0-22 0,0 22 0,0-1 15,-21 1-15,0 0 0,0-1 0,0 22 16,0 0-16,0 0 0,0 0 16,-21 42-1,0-21-15,0 42 0,0-21 0,-1 1 16,1 20-16,0 0 0,21 1 0,-21-22 16,21 21-16,-21 0 0,21 1 15,0-1-15,0 0 0,0 1 16,0-1-16,0 0 0,0 1 0,0-1 15,0-21-15,21 22 0,0-22 16,-21 0-16,21 0 0,0-21 0,1 0 16,-1 0-16,0 0 0,0 0 15,0 0-15</inkml:trace>
  <inkml:trace contextRef="#ctx0" brushRef="#br0" timeOffset="11280.85">22437 10689 0,'0'0'0,"0"-42"15,21 21-15,-21-85 16,0 64-16,0-1 0,0 22 16,-21-21-16,-1 21 0,1-1 0,-21 22 15,21 0-15,-22 0 0,1 0 16,0 22-16,-1-1 0,1 0 0,0 21 15,-1 1-15,1 20 0,0-21 0,-1 22 16,1-1-16,21-20 0,0 20 16,0-20-16,-1 20 0,22-21 0,0 22 15,0-22-15,0 1 0,0-1 0,22 0 16,-1 1-16,21-22 0,-21 21 16,22-21-16,-1 0 0,-21 1 0,21-22 15,1 21-15,-1-21 0,0 0 0,22 0 16,-22 0-16,1-21 0,-1 21 15,0-22-15,1 1 0,-1 0 16,-21-21-16,21 21 0,-20-22 0,-1 22 16,0-21-16,0 21 0,0-22 0,-21 22 15,21 0-15,-21 0 0,0 0 16,0-1-16,-21 22 16,0 0-16,0 0 0,0 0 0,0 22 15,-1-1-15,1 0 16,0 0-16,0 0 0,21 22 0,0-22 15,0 0-15,0 21 0,0-21 0,0 1 16,0-1-16,0 0 0,0 0 16,21-21-16,0 21 0,22-21 15,-22 0-15,21 0 0,-21 0 0,22 0 16,-22 0-16,21 0 0,0-21 0,-20 21 16,-1-21-16,0 0 0,0 0 15,-21-22-15,0 22 0,0 0 0,0 0 16,0-22-16,0 22 0,-21 0 0,0 0 15,0 0-15,-1 21 0,-20-21 16,21 21-16,0-22 0,0 22 0,-1 0 16,1 0-16,0 0 0,42 0 31,0-21-15,1 21-16,20-21 0,-21 21 0,21 0 15,1 0-15,-1 0 0,0 0 0,1 0 16,-22 0-16,21 0 0,-21 0 15,22 0-15,-22 0 0,0 0 0,0 21 16,-21 0-16,0 1 0,21-1 0,-21 0 16,0 0-16,0 0 0,0 0 15,0 1-15,0 20 0,0-21 0,0 0 16,-21 0-16,21 1 0,0-1 16,0 0-16,-21-21 15,21 21-15,0-42 31,0 0-31,0 0 0,0-1 16,0 1-16,0 0 0,21 0 16,-21-21-16,21 20 0,1-20 0,-1 0 15,0 21-15,0-22 0,0 22 0,22-21 16,-1 21-16,-21-1 0,21 22 16,-20-21-16,20 21 0,0 0 0,-21 0 15,22 0-15,-22 21 0,0 1 0,0-1 16,0 0-16,-21 21 0,22-21 15,-22 1-15,0 20 0,0-21 16,0 21-16,-22-20 0,1 20 0,0-21 0,0 0 16,21 0-16,-21 1 0,0-1 15,-1-21-15,22 21 0,22-42 47,-1 0-47,21-1 16,-21 1-16,22 0 0</inkml:trace>
  <inkml:trace contextRef="#ctx0" brushRef="#br0" timeOffset="12577.79">24109 10901 0,'0'0'0,"42"-21"15,43-43 1,-85 43-16,0 0 16,-21 21-1,-1 0-15,1 0 16,-21 0-16,21 21 0,0 0 0,-1-21 15,-20 21-15,21 1 0,0-1 0,0 0 16,21 0-16,0 0 0,0 0 16,0 1-16,0-1 0,21 0 15,21-21-15,-21 21 0,0 0 16,1-21-16,20 21 0,-21 1 16,21-22-16,-20 21 0,-1 0 0,21-21 15,-21 21-15,-21 0 0,21-21 16,-21 21-16,-21-21 15,0 0-15,0 0 16,0 0-16,-22 0 0,22 0 0,-21 0 16,0 0-16,20 0 0,-20 0 0,21 0 15,-21 0-15,20 0 0,1 0 16,0 0-16,21 22 31,21-22-31,0 0 0,1 0 16,-1 21-16,21-21 0,-21 0 0,0 0 15,22 0-15,-22 0 0,0 0 0,21 0 16,-20 0-16,20-21 0,-21-1 16,21 22-16,1-21 0,-22 0 15,21 0-15,1-21 0,-1 20 0,0-20 16,1 0-16,-22-1 0,21-20 0,0 21 16,-20-22-16,20-21 0,-21 22 15,21-1-15,-20-20 0,-1 20 0,21 1 16,-21 20-16,0 1 0,1 0 0,-22-1 15,0 22-15,0 0 0,0 0 16,-22 21 0,22 21-16,-42 0 0,21 0 15,0 22-15,0-1 0,-22 0 16,22 1-16,-21 20 0,21 1 16,-1-1-16,-20-20 0,21 20 0,0 1 15,0-22-15,21 21 0,0-20 16,-22-1-16,22 0 0,0 1 0,0-1 15,0-21-15,0 22 0,22-22 0,-1 0 16,0 0-16,0 0 0,0 0 0,22-21 16,-22 0-16,21 0 0,0 0 15,1 0-15,-1-21 0,-21 0 0,22 0 16,-1 0-16,0 0 0,-21-1 0,22 1 16,-22 0-16,0-21 0,-21 21 15,0-1-15,0 1 0,0 0 0,0 0 16,0 0-16,-21 21 15,0 0-15,0 0 0,-1 0 0,1 0 16,-21 0-16,21 21 0,21 0 16,-21-21-16,21 21 0,0 0 0,0 1 15,0-1-15,0 0 0,0 0 16,0 0-16,21 0 0,0 1 16,0-22-16,0 21 0,0 0 0,1-21 15,-1 0-15,0 0 0,0 0 16,21 0-16,-20 0 0,-1 0 15,0 0-15,0-21 0,0 0 0,0 21 16,-21-22-16,22 1 0,-1 0 16,0 0-16,0 0 0,-21 0 0,21-1 15,-21 1-15,21 21 0,-21-21 16,-21 21 15,0 21-31,21 0 16,-21 1-16,21-1 0,0 0 15,-21 0-15,21 0 0,0 0 0,0 1 16,0-1-16,0 0 0,0 0 0,0 0 16,0 0-16,21-21 15,0 0-15,0 0 0,0 0 0,1 0 16,-1 0-16,0 0 0,0 0 16,0-21-16,0 0 0,1 0 0,20 0 15,-21 0-15,-21-1 0,21 1 16,0 0-16,1 0 0,-1 0 0,-21 0 15,0-1-15,21 1 0,-21 0 0,0 42 47,-21-21-47,0 21 0,21 1 0,0-1 16,-22 0-16,22 0 0,0 0 16,0 0-16,-21-21 0,21 22 15,0-1-15,0 0 0,0 0 16,21-21-1,1 0-15,-1 0 16,0 0-16,21 0 0,-21 0 16,1-21-16,-1 0 0</inkml:trace>
  <inkml:trace contextRef="#ctx0" brushRef="#br0" timeOffset="12820.76">26183 10837 0,'0'0'0,"0"-21"0,0 0 0,0 0 16,-21 21-1,0 0-15,0 0 0,-1 0 0,1 21 16,0-21-16,0 21 0,0 0 16,0 1-16,-1-1 0,1 21 0,0-21 15,21 0-15,0 22 0,-21-22 16,21 0-16,0 0 0,0 22 0,0-22 16,0 0-16,0 0 0,21 0 15,-21 0-15,21-21 0,0 0 16,22 0-16,-22 0 0,0 0 0,21 0 15,1 0-15,-1 0 0,-21-21 0,22 0 16,-1 0-16,-21 0 0,21-22 16</inkml:trace>
  <inkml:trace contextRef="#ctx0" brushRef="#br0" timeOffset="13093.61">26691 10329 0,'0'0'0,"0"-42"0,0 21 16,0 0-16,-21 21 15,0 0-15,0 0 0,-1 0 0,1 21 16,0 0-16,0 21 0,0 1 16,0-22-16,-1 42 0,1-20 0,21-1 15,-21 0-15,21 22 0,-21-22 0,0 1 16,21-1-16,0 0 0,0 1 16,0-1-16,-21 0 0,21-21 0,0 22 15,0-22-15,0 0 0,0 21 0,0-20 16,0-1-16,0 0 15,21-21-15,-21 21 0,21-21 16,0 0-16,0 0 0,0 0 0,1-21 16,20 0-16,-21 0 0,0-1 15,0 1-15,22 0 0</inkml:trace>
  <inkml:trace contextRef="#ctx0" brushRef="#br0" timeOffset="13745.26">26755 10901 0,'0'0'0,"0"-21"16,0 0-16,0-1 15,-22 22 1,1 22-16,0-1 15,0 0-15,0 0 0,21 0 16,0 0-16,-21 1 0,21-1 16,-22 21-16,22-21 0,0 0 0,0 1 15,0-1-15,0 0 0,0 0 16,22-21-16,-1 0 0,0 21 0,0-21 16,0 0-16,0 0 0,1 0 15,20 0-15,-21-21 0,0 21 0,0-21 16,1 0-16,-1 0 0,-21-22 0,21 22 15,-21 0-15,0-21 0,0 20 16,0 1-16,0 0 0,0 0 0,0 0 16,-21 21-16,0 0 0,-1 0 0,1 0 15,0 0-15,0 0 0,0 0 16,0 0-16,-1 0 0,1 0 16,21 21-16,0 0 0,0 0 15,21-21 1,1 0-16,-1 0 0,0 21 15,0-21-15,0 0 0,0 0 0,22 0 16,-22 0-16,0 0 0,21 0 0,-20-21 16,-1 21-16,0 0 0,0 0 15,0 0-15,0 0 16,-21 21 0,0 1-16,0-1 15,0 0-15,0 0 0,0 0 16,0 0-16,0 1 15,0-44 32,22 1-47,-1 21 0,-21-21 16,21 0-16,0 0 0,0 21 16,0-21-16,1-1 0,-22 1 0,21 21 15,0-21-15,0 21 16,-21 21-1,0 0 1,0 1-16,0-1 16,0 0-16,-21 0 15,0-21 1,0 0 0</inkml:trace>
  <inkml:trace contextRef="#ctx0" brushRef="#br0" timeOffset="14004.38">26035 10647 0,'0'0'0,"-21"0"0,-22 0 0,86 0 31,-22 0-16,21 0-15,1 0 0,-1 0 0,0 0 16,22 0-16,-22 0 0,22 0 0,-22 0 16,0 0-16,22 0 0,-43 0 15,21 0-15,-21 0 0,1 0 0,-22-21 16,-22 0-16,1 21 16,-21 0-16,21-22 0</inkml:trace>
  <inkml:trace contextRef="#ctx0" brushRef="#br0" timeOffset="14228.25">24490 10541 0,'0'0'0,"-106"21"31,106 0-31,42-21 16,-21 22-1,22-22-15,-22 0 0,42 0 0,-20 0 16,20 0-16,1 0 0,-1 0 16,22 0-16,-22 0 0,22 0 0,0 0 15,-22 0-15,22 0 0,0 0 16,-1 0-16</inkml:trace>
  <inkml:trace contextRef="#ctx0" brushRef="#br0" timeOffset="14629.02">26839 9948 0,'0'0'0,"43"-42"31,-22 42-31,0 0 0,0 0 16,0 0-16,0 0 0,1 0 0,-1 0 15,21 0-15,0 0 0,1 21 16,-1-21-16,0 21 0,1 1 0,-1-1 16,0 21-16,1-21 0,-1 22 0,0-1 15,1-21-15,-1 43 0,0-22 16,-20 21-16,20 1 0,-21-1 0,0 22 16,0-21-16,-21-1 0,0 1 0,0 20 15,-21-20-15,0-1 0,0 22 16,0-22-16,-22 1 0,22 21 15,-21-22-15,0-21 0,20 22 0,-20-22 16,0 1-16,-1-1 0,1 0 16,21 1-16,-21-22 0,-1 0 0,1 0 15,0 0-15,20 0 0,-20-21 0,21 0 16,-21 22-16,20-22 0,1 0 0,0 0 16,-21 0-16,21 0 0</inkml:trace>
  <inkml:trace contextRef="#ctx0" brushRef="#br0" timeOffset="16052.21">7133 12446 0,'21'0'47,"0"0"-47,1 0 0,-1-21 0,0 0 16,0 21-16,21-21 0,-20-1 16,-1-20-16,21 21 0,-21 0 0,0 0 15,22-22-15,-43 22 0,21 0 0,-21-21 16,0 20-16,0 1 0,-21 0 15,0 0-15,-22 0 0,1 21 0,0 0 16,-1 0-16,-20 0 0,20 0 16,-20 0-16,-1 21 0,1 0 15,-1 0-15,1 0 0,21 1 0,-22-1 16,22 0-16,-1 0 0,1 0 0,0 0 16,21 1-16,21-1 0,0 0 15,0 21-15,0-21 0,21 1 0,0-1 16,0 0-16,21 0 0,1 0 0,-1 22 15,0-22-15,1 0 0,-1 21 16,0 1-16,1-22 0,-1 21 0,0 0 16,-20 1-16,20-1 0,-21 0 0,-21 1 15,0-1-15,0 0 16,0 1-16,-21-1 0,0 0 0,-22 1 16,-20-22-16,21 21 0,-22-21 0,1 1 15,-22-1-15,21 0 0,-20 0 16,20-21-16,1 0 0,-1 0 0,1 0 15,20-21-15,-20 21 0,21-21 0,-1 0 16,1-22-16,0 22 0,20-21 16,1-1-16,-21 1 0,21 0 0,21-1 15,0 1-15,0 0 0,0-1 0,0 1 16,0 0-16,0 21 0,21-22 16,0 22-16,21 0 0,-20 0 0,20 21 15,0-21-15,-21 21 0,22 0 16,20 0-16,-20 0 0,-1 0 15,0 0-15,22 0 0,-22 0 0,0 21 16</inkml:trace>
  <inkml:trace contextRef="#ctx0" brushRef="#br0" timeOffset="16678.84">7218 12679 0,'0'0'0,"21"0"0,0 0 16,-21 21-1,0 0-15,0 22 16,0-22-16,0 0 0,0 21 16,0-21-16,0 22 0,0-22 0,0 21 15,0-21-15,-21 1 0,21 20 0,0-21 16,0 0-16,0 0 0,0 1 16,21-22-16,0 0 15,0 0-15,1 0 0,-1 0 16,0-22-16,0 1 0,21 0 15,-20 0-15,-1 0 0,21 0 0,-21-1 16,0-20-16,1 21 0,-1-21 16,0 20-16,0 1 0,0-21 0,-21 21 15,0 0-15,0-1 0,0 44 32,-21-1-17,21 0-15,0 0 0,0 0 0,-21 22 16,21-1-16,0 0 0,0 1 15,0-1-15,0 21 0,0-20 0,0 20 16,0-20-16,0 20 0,0 1 0,0-1 16,0 22-16,0-22 0,0 1 0,0 20 15,0-20-15,0-1 0,0 22 16,0-21-16,0-1 0,-21 1 0,0-1 16,-1 1-16,1-1 0,0-21 0,-21 1 15,21-1-15,-1-21 0,1 22 16,-21-43-16,21 0 0,0 0 15,-1 0-15,-20 0 0,21-22 0,0 1 16,-22-21-16,22 21 0,0-22 16,-21-20-16,21 21 0,-1-1 0,1-20 15,21-1-15,0 1 0,0-1 0,0 22 16,0-22-16,0 1 0,0-1 0,0 22 16,21 0-16,1-22 0,20 22 15,-21 0-15,21-1 0,-20 1 0,20 21 16,0-22-16,1 1 0,-1 21 15,0-21-15,1 20 0,-1-20 16</inkml:trace>
  <inkml:trace contextRef="#ctx0" brushRef="#br0" timeOffset="17064.63">8128 12721 0,'0'0'15,"21"0"-15,-21-21 0,0 0 0,0 0 16,-21 21-16,0 0 15,0 0-15,-1 0 0,1 0 0,-21 0 16,21 0-16,0 21 0,-1-21 0,1 21 16,0 21-16,0-20 0,21-1 15,0 21-15,0-21 0,0 22 0,0-22 16,0 0-16,0 21 0,21-21 0,0 1 16,0-1-16,1 0 15,-1 0-15,0-21 0,0 21 0,0-21 16,0 21-16,1-21 0,-1 0 0,-21 22 15,0-1-15,-21 0 16,-1-21 0,1 0-16,-21 0 0,0 0 0,-1 0 15,1 0-15,-22 0 0,22 0 16,0 0-16,-1 0 0,1-21 0,21 21 16,-21-21-16,20 21 0,22-22 0,0 1 15,0 0-15,0 0 16,0 0-16,22 0 0,-1-1 0,21 1 15,0 0-15,-20-21 0,20-1 16,0 22-16,22-21 0</inkml:trace>
  <inkml:trace contextRef="#ctx0" brushRef="#br0" timeOffset="17316.48">8382 12129 0,'0'0'15,"0"-22"-15,0-41 16,0 84-1,0 0 1,-21 0-16,0 22 0,21 20 0,-22-20 16,22-1-16,-21 21 0,21 1 0,-21-1 15,21-20-15,0 20 0,-21 1 16,21-1-16,-21-20 0,21 20 0,0-21 16,0 1-16,0-1 0,0 0 0,0-20 15,0-1-15,0 0 0,0 0 16,21 0-16,0-21 0,0 0 15,0 0-15,-21-21 0,22 21 16,-22-21-16,21 0 0</inkml:trace>
  <inkml:trace contextRef="#ctx0" brushRef="#br0" timeOffset="17493.38">8128 12827 0,'0'0'0,"21"0"47,0 0-47,0 0 0,1 0 16,-1 0-16,0 0 0,21-21 0,-21 0 15,22 21-15,-22-21 0,21 21 0,-21 0 16,1-22-16,20 22 0,-21 0 16</inkml:trace>
  <inkml:trace contextRef="#ctx0" brushRef="#br0" timeOffset="17860.16">8488 12764 0,'0'0'0,"0"21"0,-21-21 15,21 21-15,21-21 16,0 0 0,0 0-16,0 0 0,0 0 15,22-21-15,-22 21 0,0-21 16,21-1-16,-20 22 0,-1-21 0,0 0 15,0 21-15,-21-21 0,21 21 0,-21-21 16,-21 0 0,0 21-16,-21 0 0,20 0 15,-20 0-15,21 0 0,0 0 0,-22 21 16,22-21-16,0 21 0,-21 0 16,42 0-16,-21 0 0,21 22 0,-22-22 15,22 21-15,0-21 0,0 1 0,0 20 16,0-21-16,22 0 0,-1 0 15,0 1-15,21-1 0,-21-21 0,22 0 16,-1 0-16,-21 0 0,22 0 0,-1 0 16,0 0-16,22-21 0,-22 21 15,-21-22-15,22 1 0,-1 0 0,-21 0 16,21 0-16,-20 0 0</inkml:trace>
  <inkml:trace contextRef="#ctx0" brushRef="#br0" timeOffset="18460.83">9144 12679 0,'0'0'0,"0"-21"0,0 0 15,-21 42 1,0 0 0,21 0-16,0 0 0,0 0 0,0 85 31,0-85-31,0 1 0,0 20 0,0-21 16,0 0-16,0 0 0,0 1 15,0-44 16,0 1-15,0 0-16,0 0 0,0 0 16,0-22-16,0 22 0,0 0 0,21-21 15,0 21-15,-21-22 0,21 22 16,0 0-16,0 0 0,1 0 0,-1-1 16,0 22-16,0 0 0,21 0 0,-20 0 15,-1 0-15,0 0 0,0 0 16,0 22-16,0-1 0,1 0 0,-22 0 15,0 0-15,21 0 0,-21 22 0,0-22 16,0 0-16,0 0 0,0 22 16,0-22-16,0 0 0,-21 0 15,-1 0-15,1-21 32,21-21-17,0 0-15,0 0 0,0 0 16,0-1-16,21-20 0,1 21 15,-22-21-15,21-1 0,21 22 0,-21-21 16,0 21-16,22-1 0,-22 1 0,21 0 16,-21 0-16,1 21 0,20 0 0,-21 0 15,0 0-15,0 21 0,1 0 16,-1 0-16,-21 1 0,0-1 16,0 21-16,0-21 0,0 22 0,0-22 15,0 21-15,-21-21 0,-1 0 16,22 1-16,-21-1 0,0 0 0,0 0 15,21 0-15,-21-21 0,21 21 16,21-21 0,0-21-1</inkml:trace>
  <inkml:trace contextRef="#ctx0" brushRef="#br0" timeOffset="18793.64">10350 12764 0,'0'0'0,"-21"21"0,0 0 15,0-21-15,21 21 16,21-21 15,0 0-15,0-21-16,-21 0 15,22 0-15,-22-1 16,0 1-16,0 0 0,-22 21 16,1-21-1,0 21-15,0 0 0,21 21 16,-21-21-16,21 21 0,-21-21 16,21 21-16,0 1 0,0-1 15,21 0 1,0-21-16,0 0 0,0 0 15,0 0-15</inkml:trace>
  <inkml:trace contextRef="#ctx0" brushRef="#br0" timeOffset="19036.81">10880 12573 0,'0'0'0,"0"21"31,0 0-31,-22-21 0,1 43 0,21-22 16,-21 0-16,21 21 0,-21-20 16,0-1-16,21 21 0,0-21 0,-21 0 15,-1 22-15,22-22 0,-21 0 0,21 0 16,21-21 15,1 0-31,-1-21 16,-21 0-16,21 21 0,0-21 15</inkml:trace>
  <inkml:trace contextRef="#ctx0" brushRef="#br0" timeOffset="19376.61">10943 12256 0,'0'0'0,"-21"0"0,0 0 0,0 0 15,-1 0-15,1 0 0,0 21 0,0-21 16,-21 21-16,20 0 0,22 0 15,-21 0-15,21 1 0,0-1 0,0 0 16,0 0-16,21-21 16,1 0-16,-1 21 0,0-21 0,0 0 15,0 0-15,0 0 0,22 0 16,-22 0-16,0 0 0,0-21 0,0 21 16,1-21-16,-1 0 0,-21 0 0,0-1 15,0 1-15,0 0 0,0 0 16,-21 0-16,-1 0 0,1 21 15,0 0-15,0 0 0,-21 0 0,20 0 16,1 0-16,0 21 0,0 0 16,0 0-16,21 0 0,0 0 0,-21 1 15,21-1-15,0 21 0,0-21 0,0 0 16,0 1-16,21-1 0,-21 0 0,21 0 16,0 0-16</inkml:trace>
  <inkml:trace contextRef="#ctx0" brushRef="#br0" timeOffset="19828.34">11366 12594 0,'-21'0'15,"0"21"-15,21 1 16,0-1-16,-21 0 0,21 0 0,0 0 0,-21 0 15,21 1-15,0-1 16,0 0-16,0 21 0,0-21 0,0 1 16,0-1-16,0 0 0,0 0 0,0 0 15,-21-21-15,-1 0 32,22-21-17,0 0-15,0 0 0,0 0 0,0-1 16,0-20-16,0 21 0,22-21 15,-1-1-15,21 22 0,-21-21 16,0 21-16,1-1 0,20 1 0,0 0 0,-21 0 16,22 21-16,-1 0 0,-21 0 15,22 0-15,-1 0 0,-21 0 16,21 21-16,-20 0 0,-1 0 0,0 1 16,-21-1-16,0 0 0,0 21 0,0-21 15,0 22-15,0-22 0,-21 0 16,0 0-16,-1 0 0,-20 22 0,21-22 15,0-21-15,0 21 0,-1 0 0,1-21 16,0 0-16,0 0 0</inkml:trace>
  <inkml:trace contextRef="#ctx0" brushRef="#br0" timeOffset="20776.5">12763 12869 0,'0'0'0,"-21"0"0,0 0 0,0 0 16,0 0-16,0 0 0,-1 0 15,1 0-15,0 0 0,0 0 0,0 0 16,42 0 15,0 0-31,21 0 0,-20 0 0,41 0 16,-21 0-16,22 0 0,-1 22 15,22-22-15,-21 0 0,20 0 0,1 0 16,-22 0-16,22 0 0,0 0 0,-22 0 16,22 0-16,-22 0 0,1 0 15,-22 0-15,1 0 0,-1 0 0,-21 0 16,0-22-16,0 22 0,-21-21 15,-21 21 1,0-21-16,-21 21 0,-1 0 0,1 0 16,0-21-16,-22 21 0,22-21 0,0 21 15,-1 0-15,22 0 0,-21-21 16,21 21-16,-1 0 0,22-22 16,22 22-16,-1 0 0,0 0 15,21 0-15,1 0 0,-1 0 16,0 0-16,1 0 0,20 0 0,-21 22 15,1-1-15,-1 0 0,0 0 16,-20 0-16,-1 22 0,0-22 16,-21 0-16,0 0 0,0 21 0,-21-20 0,0-1 15,-22 0-15,22 0 0,-21 0 16,21-21-16,-22 21 0,22 1 16,0-22-16,0 21 0,0-21 0,-1 0 15</inkml:trace>
  <inkml:trace contextRef="#ctx0" brushRef="#br0" timeOffset="21428.92">15515 12764 0,'21'0'15,"0"0"1,-21-22-16,22 1 0,-1 21 0,0-21 16,0 0-16,0 21 0,0-21 0,1 0 15,-1-1-15,-21 1 0,0 0 16,0 0-16,0 0 0,0 0 0,0-1 16,0 1-16,0 0 0,-43 21 0,22-21 15,0 21-15,-21 0 0,21 0 16,-22 0-16,1 0 0,21 0 0,-22 0 15,22 0-15,0 21 0,0 0 0,0-21 16,21 21-16,0 1 16,0-1-16,21 21 0,0-21 0,0 0 15,0 22-15,22-22 0,-22 21 0,0 1 16,21-1-16,-20 0 0,20 1 16,-21-22-16,0 21 0,0 0 0,1 1 15,-22-22-15,0 21 0,0-21 0,0 1 16,0-1-16,-22 0 0,1-21 15,0 21-15,-21-21 0,21 0 0,-22 0 16,1 0-16,-22 0 0,22 0 0,0 0 16,-1-21-16,1 21 0,0-21 15,-1 0-15,22-1 0,-21 1 0,21-21 16,21 21-16,0 0 0,0-22 16,0 22-16,0 0 0,0 0 15,0 0-15,21-1 0,0 1 0,21 0 16,1 0-16,-1 21 0,0-21 0,22 0 15,-1 21-15,-20-22 0,20 22 16</inkml:trace>
  <inkml:trace contextRef="#ctx0" brushRef="#br0" timeOffset="22209.47">16065 12700 0,'-21'106'31,"0"-64"-31,0-21 0,0 1 0,21 20 16,-21-21-16,-1 21 0,22-20 15,0-1-15,0 0 0,0 0 16,0 0-16,0 0 0,22-21 16,-1 0-16,0 0 0,0 0 0,21 0 15,-20 0-15,20-21 0,0 0 16,1 0-16,-1 0 0,0 0 0,1-1 16,-22 1-16,21 0 0,0 0 0,-20-21 15,-1 20-15,21 1 0,-21-21 16,-21 21-16,21 0 0,-21-1 15,0 44 17,0-1-32,0 21 0,0-21 15,-21 0-15,21 22 0,0-1 0,0 0 16,0 22-16,0-22 0,-21 22 0,21-22 16,0 22-16,-21-1 0,21 1 15,0-1-15,0 1 0,0-1 0,0 1 16,0-1-16,0 1 0,0-1 0,0 1 15,-21-1-15,21-21 0,-21 1 16,-1 20-16,1-20 0,0-22 0,0 21 16,-21-21-16,20 22 0,-20-43 0,0 21 15,-1-21-15,1 0 0,0 0 16,-1-21-16,1-1 0,21-20 0,-21 21 16,20-21-16,1-1 0,21-20 15,0-1-15,0 22 0,0-43 0,21 22 16,22-1-16,-1-20 0,0 20 15,1 1-15,20-1 0,1 1 0,-1-1 16,1 1-16,20 20 0,-20-20 0,-1-1 16,1 1-16,-1 20 0,1-20 15,-1 21-15,-20-22 0,-1 22 0,0-1 16,-20 22-16,-1-21 0,-21 21 0,0 0 16,0-1-16,-21 22 15,-1 0-15,1 0 0,0 0 16,0 0-16,0 0 0,0 0 0,-1 22 15,1-1-15,21 0 0,0 0 16,0 0-16,0 0 0,0 1 0,0 20 16,21-21-16,1 0 0,-1 22 0,-21-22 15,21 0-15,0 0 0,0 0 16,0 0-16,1 1 0,-22-1 0,0 0 16,-22-21 15,1 0-31,0 0 0,0 0 0,0 0 15,0 0-15,21-21 0,0 0 16,0-1-16,0 1 0,0 0 16,0 0-16,0-21 0,21 20 0,0-20 15</inkml:trace>
  <inkml:trace contextRef="#ctx0" brushRef="#br0" timeOffset="22444.34">17420 12234 0,'0'0'0,"21"-21"0,43-42 31,-64 84-15,0 0-16,0 0 0,0 22 0,0-22 16,-21 21-16,-1 0 0,1 1 15,0-1-15,0 0 0,0 1 16,0-1-16,-1 22 0,22-22 0,-21-21 16,21 21-16,-21 1 0,21-22 15,0 21-15,0-21 0,0 1 0,0-1 16,21-21-16,0 0 15,1 0-15,-1-21 16,0-1-16,-21 1 0,0 0 16</inkml:trace>
  <inkml:trace contextRef="#ctx0" brushRef="#br0" timeOffset="22600.25">17272 12679 0,'-21'0'16,"42"0"-16,-63 0 0,42-21 46,21 21-46,0 0 0,0 0 0,21 0 16,-20 0-16,20 0 0,0-21 0,1 21 16,-22 0-16,21 0 0,0-22 15,1 22-15,-22 0 0,0 0 0,21 0 16</inkml:trace>
  <inkml:trace contextRef="#ctx0" brushRef="#br0" timeOffset="22940.8">17716 12700 0,'0'0'0,"-42"42"15,42-20 1,21-22 0,0 0-1,1 0-15,-1 0 0,0-22 16,0 1-16,21 21 0,-20-21 16,-1 0-16,0 0 0,0 21 0,-21-21 15,0-1-15,0 1 0,0 0 0,0 0 16,-21 21-1,0 0-15,0 0 0,-1 0 16,1 0-16,-21 21 0,21-21 0,0 21 16,-1 0-16,1 1 0,0 20 15,21-21-15,0 0 0,0 0 0,0 1 16,0 20-16,0-21 0,0 0 0,21 0 16,0-21-16,22 22 0,-22-22 15,0 0-15,21 0 0,-20 0 16,20 0-16,0 0 0,-21 0 0,22 0 15,-1-22-15,-21 1 0,22 0 0,-22 0 16,0 0-16,0 0 0</inkml:trace>
  <inkml:trace contextRef="#ctx0" brushRef="#br0" timeOffset="23488.49">18224 12637 0,'0'0'0,"0"-22"0,0 1 0,-21 42 47,21 1-47,0-1 0,0 0 16,-21 0-16,21 0 0,-21 0 15,21 1-15,-21-1 0,21 0 0,0 0 16,0 0-16,0 0 0,-21-21 0,21 22 16,0-1-1,0-42 1,0-1 0,0 1-16,0 0 0,0 0 15,21 0-15,0 0 0,-21-22 0,21 22 16,0-21-16,0 21 0,22-1 0,-22 1 15,0 0-15,0 0 0,22 0 16,-22 21-16,0 0 0,0 0 0,21 0 16,-20 0-16,-1 0 0,21 21 15,-21-21-15,0 21 0,1 0 0,-1 22 16,0-22-16,0 0 0,0 0 16,-21 21-16,0-20 0,0-1 0,0 0 15,0 0-15,0 0 0,0 0 0,-21-21 16,0 22-16,0-22 15,0 0-15,-1 0 16,22-22-16,-21 22 0,21-21 0,0 0 16,0 0-16,0 0 0,21 0 15,1-1-15,-1 1 0,0 0 16,21-21-16,-21 21 0,22-1 0,-22-20 16,21 21-16,-21 0 0,22 21 0,-22-21 15,21 21-15,-21 0 0,1 0 16,20 0-16,-21 21 0,0-21 0,0 21 15,1 0-15,-22 0 0,0 22 0,0-22 16,0 0-16,0 21 0,0-21 16,0 1-16,0 20 0,-22-21 0,22 0 15,0 0-15,-21 1 0,0-22 0,21 21 16,0 0-16</inkml:trace>
  <inkml:trace contextRef="#ctx0" brushRef="#br0" timeOffset="23916.75">20405 12594 0,'0'0'16,"0"-21"-16,0 42 46,0 0-46,0 1 0,0-1 0,0 0 16,0 0-16,-22 0 0,22 0 16,-21 1-16,21 20 0,-21-21 0,21 0 15,-21 0-15,0 1 0,21-1 16,0 0-16,0 0 16,21-21-1,0 0-15,0 0 16,22-21-16,-22 0 0,21 0 0,-21-1 15</inkml:trace>
  <inkml:trace contextRef="#ctx0" brushRef="#br0" timeOffset="24220.57">20849 12594 0,'0'0'0,"21"0"0,64-63 32,-106 63-17,0 0-15,-1 0 16,1 0-16,0 0 0,0 21 15,0-21-15,0 0 0,-1 21 0,22 0 16,0 0 0,0 1-16,0-1 0,22 0 15,-1 0-15,0 0 0,0-21 16,-21 21-16,21 1 0,0-1 16,1 0-16,-1 0 0,0 0 0,-21 0 15,0 1-15,0-1 0,0 0 16,-21-21-1,0 0-15,-1 0 0,1 0 16,-21 0-16,21 0 0,-22 0 16,22 0-16,0-21 0,-21 0 0,21 21 0,-1-22 15,-20 1-15</inkml:trace>
  <inkml:trace contextRef="#ctx0" brushRef="#br0" timeOffset="24412.46">20532 12256 0,'0'0'16,"0"-22"-16,0 1 15,21 21 1,0 0 0,0 0-16,0 21 15,0-21-15,1 0 0,-1 0 16,0 22-16,0-22 0,21 0 15</inkml:trace>
  <inkml:trace contextRef="#ctx0" brushRef="#br0" timeOffset="24684.31">21992 12107 0,'0'0'0,"42"-21"16,-42 42 15,0 1-31,0-1 0,0 21 0,0-21 16,-21 22-16,21-1 0,-21 0 15,21 1-15,-21 20 0,0-21 0,21 1 16,-21-1-16,-1 0 0,1 22 0,21-22 16,0 1-16,-21-1 0,0-21 15,21 21-15,0-20 0,0-1 0,0 0 16,0 0-16,21-21 15,0 0-15,0-21 16,1 0-16</inkml:trace>
  <inkml:trace contextRef="#ctx0" brushRef="#br0" timeOffset="25336.94">22373 12107 0,'0'0'16,"0"-21"-16,0 0 0,0 42 31,0 0-31,-21 22 0,0-22 0,21 21 16,-21 1-16,-1-1 0,22 21 15,-21-20-15,0-1 0,0 0 0,0 1 16,21 20-16,-21-20 0,-1-1 16,22 0-16,0-21 0,0 22 15,-21-22-15,21 0 0,0 0 0,21-21 31,-21-21-15,22 0-16,-1 0 0,0 0 0,0-1 16,0 1-16,0 0 0,1 0 0,-22 0 15,21 0-15,0-1 0,-21 1 16,0 42 0,0 1-1,0-1-15,0 0 16,0 0-16,0 0 0,0 0 15,0 1-15,0-1 0,0 0 16,21 0-16,0 0 0,0-21 0,1 21 16,-1-21-16,0 0 0,0 0 15,0 0-15,22 0 0,-22 0 0,21 0 16,-21 0-16,22-21 0,-1 0 0,-21 0 16,21 0-16,-20 0 0,-1-1 15,21-20-15,-21 21 0,0-21 16,-21 20-16,0 1 0,0-21 0,0 21 0,0 0 15,0-1-15,-21 22 16,0 0-16,-21 22 16,21-22-16,-1 21 0,1 0 15,21 0-15,-21 21 0,21-20 16,0-1-16,0 21 0,0-21 0,0 0 16,0 22-16,0-22 0,0 0 0,21 0 15,0 0-15,1-21 0,-1 22 0,0-22 16,0 0-16,0 0 0,0 0 15,22 0-15,-22 0 0,0-22 0,0 22 16,22-21-16,-22 0 0,0 0 0,-21 0 16,0 0-16,21-1 0,-21-20 15</inkml:trace>
  <inkml:trace contextRef="#ctx0" brushRef="#br0" timeOffset="25560.81">21526 12446 0,'0'21'15,"0"-42"-15,22 63 16,-1-42-16,0 0 0,0 0 16,0 0-16,22 0 0,-1 0 15,-21 0-15,21 0 0,1 0 0,-1 0 16,0 0-16,1 0 0,-1 0 15,0 0-15,1 0 0,-1 0 16,-21 0-16,22-21 0</inkml:trace>
  <inkml:trace contextRef="#ctx0" brushRef="#br0" timeOffset="25989.12">24320 12404 0,'0'0'0,"22"0"0,-22-21 0,0 42 32,0 0-32,0 0 15,0 0-15,-22 0 0,22 22 0,-21-22 16,0 0-16,21 21 0,-21-20 0,0 20 15,21-21-15,0 0 0,0 0 16,-21 1-16,21-1 0,0 0 0,0 0 16,0-42 15,0 0-31,0 0 0,21 21 0</inkml:trace>
  <inkml:trace contextRef="#ctx0" brushRef="#br0" timeOffset="26332.92">24363 12150 0,'0'0'16,"0"-21"-16,-21-1 0,-1 22 15,1 0-15,0 0 0,0 0 0,0 22 16,0-22-16,21 21 0,-22 0 0,22 0 16,-21-21-16,21 21 0,0 0 15,0 1-15,21-1 16,1-21-16,-1 0 0,0 0 0,0 0 15,21 0-15,-20 0 0,20 0 16,-21 0-16,0-21 0,22-1 16,-22 1-16,0 0 0,-21 0 0,0 0 15,0 0-15,0-1 0,0 1 16,-21 21-16,0-21 0,-1 0 0,-20 21 16,21 0-16,0 0 0,-22 0 0,22 0 15,0 0-15,0 21 0,0 0 16,0 0-16,21 1 0,-22-1 0,22 21 15,0-21-15,0 0 0,0 22 0,0-22 16,22 21-16,-1-21 0,-21 1 16,21-1-16,0 0 0,21 0 0</inkml:trace>
  <inkml:trace contextRef="#ctx0" brushRef="#br0" timeOffset="26784.7">24701 12446 0,'0'0'0,"0"-21"0,-21 21 31,21 21-15,-21 0-16,21 0 0,0 1 0,0-1 15,0 0-15,0 0 0,-21 0 16,21 0-16,-21 22 0,21-22 0,0 0 16,0 0-16,0 0 0,-21 1 15,21-1-15,-22-21 16,22-21 15,0-1-31,0 1 0,0 0 16,0 0-16,22 0 0,-1 0 0,0-22 15,0 22-15,0-21 0,22-1 0,-22 22 16,21-21-16,0 21 0,1 0 16,-22-1-16,21 1 0,1 21 0,-1 0 15,-21 0-15,21 0 0,1 21 0,-22-21 16,0 22-16,0 20 0,0-21 15,1 0-15,-22 22 0,21-22 0,-21 21 16,0-21-16,0 22 0,0-22 0,0 21 16,-21-21-16,-1 0 15,1 1-15,21-1 0,-21 0 0,0-21 16,0 0-16,21 21 0,-21-21 16,-1 0-16,22-21 15,0 0-15,0 0 0,0-1 16,22-20-16,-1 21 0</inkml:trace>
  <inkml:trace contextRef="#ctx0" brushRef="#br0" timeOffset="28492.96">25590 12065 0,'22'-21'0,"-44"42"0,44-84 0,-1 41 16,-21 1-16,0 42 31,-21 1-31,21-1 0,-22 21 15,22 0-15,-21-20 0,21 41 0,-21-21 16,0 1-16,21-1 0,-21 0 0,21 1 16,-21 20-16,21-20 0,0-22 15,-22 21-15,1 0 0,21 1 0,0-1 16,-21-21-16,21 0 0,0 1 16,0-1-16,0 0 0,0 0 0,0-42 46,0 0-46,0 0 0,0-1 0,0 1 16,0 0-16,0-21 0,0 21 0,21-22 16,0 22-16,1-21 0,-1 21 15,0-1-15,21 1 0,-21-21 0,22 21 16,-22 21-16,21-21 0,1 21 0,-1 0 16,-21 0-16,21 0 0,-20 0 15,20 21-15,-21-21 0,0 21 0,0 0 16,-21 0-16,0 0 0,0 22 0,0-22 15,0 0-15,0 0 0,0 0 16,0 1-16,-21-1 0,0 0 16,0 0-16,-21 0 0,20-21 0,-20 21 15,21-21-15,-21 0 0,20 0 16,-20 0-16,0 0 0,21 0 0,-1 0 16,-20 0-16,21 0 0,0 0 15,21-21-15,-21 21 0,21-21 16,0 42 15,21-21-31,-21 21 16,21 1-16,0-22 0,0 21 0,0 0 15,1-21-15,-1 21 16,0-21-16,21 0 0,-21 0 0,22 0 16,-22 0-16,21 0 0,1 0 0,-1 0 15,0 0-15,1 0 0,-1 0 16,0-21-16,1 0 0,-1 0 0,-21-1 15,21 1-15,-20 0 0,-1 0 0,0-21 16,0 20-16,0-20 0,-21 21 0,0 0 16,21 0-16,-21-1 0,0 1 15,0 0-15,-21 21 32,0 21-32,21 0 0,-21 1 15,21-1-15,-21 0 0,21 0 0,-21 0 16,21 0-16,0 1 0,0-1 15,0 0-15,0 0 0,0 0 16,0 0-16,0 1 0,21-1 0,0-21 16,0 21-16,0-21 0,0 0 15,1 0-15,-1 0 0,0 0 16,0-21-16,0 0 0,0 21 0,1-22 16,-1 1-16,0 0 0,0-21 0,0 21 15,0-1-15,1 1 0,-22-21 0,21 21 16,0 0-16,0-1 0,-21 1 15,0 0-15,-21 21 32,21 21-17,-21 0-15,21 1 0,-21-1 0,-1 0 16,22 0-16,0 0 0,0 0 16,0 1-16,0-1 0,0 0 15,0 0-15,0 0 0,22-21 16,-1 0-16,0 0 0,0 0 15,0 0-15,0 0 0,22 0 16,-22 0-16,0-21 0,0 21 0,0-21 16,1 0-16,-1 0 0,0-1 0,0 22 15,-21-21-15,0 0 0,21 0 16,-21 0-16,0 0 16,-21 42-1,0 0 1,21 0-16,0 0 15,0 0-15,-21 1 0,21-1 16,0 0-16,0 0 16,21 0-1,0-21-15,0 0 16,0 0-16,1 0 0,20 0 0,-21 0 16,0-21-16,0 0 0,1 0 15,-1 0-15,0-1 0,0 1 16,0-21-16,0 21 0,1-22 0,-22 1 15,21 0-15,0-22 0,-21 22 16,0 0-16,21-22 0,-21 22 0,21-1 16,-21 1-16,0 21 0,0 0 0,0 0 15,-21 42 1,0 0-16,21 0 16,-21 0-16,21 22 0,-21-1 0,-1 0 15,22 1-15,-21-1 0,21 0 16,0 1-16,-21-22 0,21 21 0,0 0 15,0-20-15,0 20 0,0-21 0,0 0 16,0 0-16,0 1 0,0-1 16,0 0-16,21-21 0,0 0 15,1 0-15,-1 0 0,0 0 16,0 0-16,0 0 0,-21-21 0,21 0 16,1-1-16,-1 1 0,0 0 15,0-21-15,-21-1 0,21 1 0,0 0 16,1-1-16,-1 1 0,0-21 0,0 20 15,0 1-15,-21 0 0,21-1 16,-21 22-16,22-21 0,-22 21 16,-22 42-1,1 0-15,0 0 16,21 21-16,-21-20 0,0 20 16,21 0-16,-21 1 0,21-1 0,-22 21 15,1-20-15,21-1 0,-21-21 16,21 22-16,0-1 0,0 0 0,0-21 15,0 22-15,0-22 0,0 21 0,0-21 16,0 1-16,21-22 0,0 21 16,1 0-16,-1-21 0,0 0 0,0 0 15,0 0-15,0 0 0,1 0 0,-1-21 16,-21 0-16,21 21 0,0-22 16</inkml:trace>
  <inkml:trace contextRef="#ctx0" brushRef="#br0" timeOffset="28876.74">27580 12467 0,'21'0'31,"0"-21"-31,1 21 16,-1 0-16,0 0 0,0 0 0,0-21 15,22 21-15,-22 0 0,0 0 0,21-21 16,-21 21-16,1 0 0,-1 0 15,0 0-15,-42-64 16,-43 43 0,22 21-1,0 0-15,-1-21 0,-20 0 0,-1 21 16,1 0-16,-1-21 0,1 21 0,-1 0 16,1-22-16,-1 22 0,1 0 0,-1 0 15,1 0-15,20 0 0,-20 0 0,21 0 16,-1 0-16,1 0 0,21 0 0,-22 0 15,22 0-15,21 0 0,-21 0 0,0 0 16,42 0 15,-21 22-15,0-1 0</inkml:trace>
  <inkml:trace contextRef="#ctx0" brushRef="#br0" timeOffset="29677.28">11282 14034 0,'42'-64'31,"-42"43"-31,21 0 0,-21 0 0,0-1 16,0 1-16,0 0 16,0 0-16,-21 0 0,0 21 0,0 0 15,-22 0-15,22 0 0,-21 0 16,0 21-16,-1 0 0,1 0 15,-22 0-15,22 22 0,-21-1 0,20 0 16,1 1-16,0 20 0,-1-20 0,1 20 16,21 1-16,0-1 0,-1 1 15,1-22-15,21 0 0,0 1 0,0-1 16,21 0-16,1-21 0,-1 1 0,21-1 16,0 0-16,1-21 0,20 0 15,1 0-15,-1 0 0,-20 0 0,20-21 16,1 0-16,-1-22 0,1 22 0,-22-21 15,21 21-15,-20-22 0</inkml:trace>
  <inkml:trace contextRef="#ctx0" brushRef="#br0" timeOffset="29912.17">11726 13737 0,'0'0'0,"0"-21"0,-63-42 31,42 63-31,-1 0 0,1 21 0,0 0 0,0 21 15,21 1-15,-21-22 0,0 21 0,21 22 16,-22-22-16,22 0 0,0 1 16,-21 20-16,21-21 0,0 1 0,-21 20 15,21-20-15,0-1 0,0 0 0,0 1 16,0-1-16,0-21 16,0 21-16,21-20 0,0-1 0,1 0 15,-1-21-15,0 0 0,0 0 16,21 0-16,-20 0 0,-1-21 15</inkml:trace>
  <inkml:trace contextRef="#ctx0" brushRef="#br0" timeOffset="30944.58">12065 14245 0,'0'0'0,"21"-42"0,-21 21 16,0 0-16,0-1 0,0 1 0,0 0 16,0 0-16,-21 21 0,0-21 15,-22 0-15,22 21 0,-21 0 16,21 0-16,-22 0 0,1 0 0,21 0 15,-21 21-15,-1 0 0,22 0 16,0 21-16,0-20 0,0 20 0,-1-21 16,1 21-16,21 1 0,-21-1 0,21-21 15,0 22-15,0-22 0,0 21 16,0-21-16,0 0 0,21 1 0,0-22 16,1 0-16,-1 0 0,0 0 0,21 0 15,-21 0-15,22 0 0,-22-22 16,21 1-16,-21 0 0,22 0 0,-22 0 15,0 0-15,0-1 0,0-20 0,1 0 16,-22 21-16,0-22 16,0 22-16,0 0 0,0 0 0,0 0 15,0-1-15,0 1 0,0 42 32,0 1-32,-22-22 0,1 21 15,21 21-15,0-21 0,-21 0 0,21 22 16,-21-22-16,21 0 0,0 21 15,0-20-15,0-1 0,0 0 0,0 0 16,0 0-16,21 0 0,0 1 0,0-22 16,1 0-16,20 0 0,-21 0 15,0 0-15,22 0 0,-22-22 0,21 22 16,-21-21-16,22 0 0,-22 0 16,21 0-16,-21 0 0,0-22 0,1 22 15,-1-21-15,0 21 0,-21-22 16,0 22-16,0 0 0,0 0 0,0 42 47,0 0-47,0 0 0,0 22 15,0-22-15,0 0 0,0 0 0,0 0 16,0 0-16,0 22 0,0-22 16,0 0-16,0 0 15,0 0-15,0 1 0,-21-22 31,0 0-31,-1 0 16,22-22-16,-21 1 0,0 0 0,0 21 16,21-21-16,0 0 0,-21 0 15,0-1-15,21 1 16,0 42 0,0 1-16,0-1 15,0 0-15,0 0 0,0 0 16,21-21-16,0 21 0,-21 1 0,21-1 15,0-21-15,0 21 0,1-21 16,-1 0-16,0 0 0,0 0 0,0 0 16,22 0-16,-22 0 0,21 0 15,0-21-15,1 0 0,-1-1 16,-21 1-16,22 0 0,-1 0 0,-21 0 16,21 0-16,-20-22 0,-1 22 0,0-21 15,0-1-15,-21 22 0,0-21 16,0 21-16,0 0 0,0-1 0,0 1 15,-21 21-15,0 0 0,0 0 16,-1 21-16,1 1 16,0-1-16,21 0 0,0 0 0,0 21 15,0 1-15,0-22 0,0 21 0,0-21 16,0 22-16,0-22 0,0 0 16,21 0-16,-21 22 0,0-22 15,0 0-15,0 0 0,0 0 16,-21-21-16,0 0 0,0 0 15,0 0-15,-1 0 16,1 0-16,21-21 0,0 0 16</inkml:trace>
  <inkml:trace contextRef="#ctx0" brushRef="#br0" timeOffset="31232.83">13801 14182 0,'-22'0'32,"22"21"-32,0 0 0,-21 0 15,21 0-15,-21 1 0,21-1 0,-21 21 16,21-21-16,0 0 0,0 22 0,-21-22 15,21 0-15,-21 0 0,21 0 16,0 1-16,0-1 0,21-42 31,0-1-15,0 1-16</inkml:trace>
  <inkml:trace contextRef="#ctx0" brushRef="#br0" timeOffset="31571.74">13843 13864 0,'0'0'0,"-21"-21"0,0 21 0,-1 0 16,1 0-16,0 0 15,0 21-15,0 0 0,21 1 16,0-1-16,0 0 0,0 0 0,0 0 16,21 0-1,0-21-15,0 0 0,0 22 0,1-22 16,-1 0-16,0 0 0,0 0 0,0 0 15,0-22 1,-21 1-16,0 0 0,0 0 16,0 0-16,0 0 15,-21-1-15,0 22 0,0-21 0,0 21 16,0 0-16,-1 0 0,1 0 16,0 21-16,0 1 15,21-1-15,0 0 0,0 0 16,0 0-16,0 0 0,0 1 15,0-1-15,0 0 0,0 0 16,0 0-16,21-21 0,0 21 0,0-21 16</inkml:trace>
  <inkml:trace contextRef="#ctx0" brushRef="#br0" timeOffset="31980.5">14309 14076 0,'0'21'15,"-22"0"1,1-21-16,21 21 0,0 1 0,0-1 16,-21 0-16,21 21 0,-21-21 15,21 1-15,0-1 0,0 21 16,-21-21-16,21 0 0,-21 1 0,21-1 16,0 0-16,0 0 0,-22-21 15,22-21 16,0 0-31,0 0 0,0-1 0,0 1 16,22-21-16,-22 21 0,21 0 16,0-22-16,0 1 0,0 0 0,0 20 15,22-20-15,-22 0 0,21 21 0,1-1 16,-22 1-16,21 0 0,0 21 16,-20 0-16,-1 0 0,21 21 15,-21-21-15,-21 21 0,21 22 0,-21-22 16,22 0-16,-22 21 0,0-20 15,0 20-15,0-21 0,0 21 0,0-20 16,-22-1-16,1 21 0,0-21 0,21 0 16,0 1-16,-21-22 0,21 21 15,-21-21-15</inkml:trace>
  <inkml:trace contextRef="#ctx0" brushRef="#br0" timeOffset="33261.87">16383 13991 0,'0'0'0,"0"-21"0,0 0 0,0 0 16,0-22-16,0 22 0,0 0 0,0 0 15,0 0-15,0 0 0,0-1 16,-21 1-16,0 21 0,-1 0 16,1 0-16,0 0 0,0 21 0,0 22 15,0-22-15,-1 21 0,1-21 16,0 22-16,0 20 0,0-20 0,0-1 15,-1 0-15,22 1 0,-21-1 0,21 0 16,0 1-16,0-1 0,0-21 16,0 21-16,21-20 0,1-1 0,-1 0 15,21-21-15,0 0 0,1 0 0,-1 0 16,0 0-16,22 0 0,-22 0 16,22-21-16,-22 0 0,0-1 0,22 1 15,-22-21-15,1 21 0,20-22 16,-21 1-16,1 0 0,-1-1 15,0 1-15,-20-21 0,20 20 0,-21-20 16,0 20-16,22-20 0,-43-1 0,21 22 16,-21 0-16,21-1 0,-21 1 15,0 0-15,0 21 0,0-1 0,-21 22 16,0 0 0,21 22-16,-22-1 0,1 21 15,0 0-15,0 1 0,0-1 0,0 22 16,-1-22-16,22 0 0,0 22 15,-21-22-15,21 0 0,0 1 0,0-1 16,0 0-16,0 1 0,0-22 16,0 21-16,21-21 0,1 1 0,-1-1 15,0 0-15,0 0 0,21 0 16,-20-21-16,20 0 0,0 0 0,1 0 16,-1 0-16,0 0 0,1 0 15,-1-21-15,0 0 0,1 21 0,-22-21 16,21 0-16,-21-1 0,0 1 0,1 0 15,-1 0-15,0 0 0,0 0 0,-21-1 16,0-20-16,0 21 0,0 0 16,0 0-16,0-1 0,0 1 0,0 0 15,-21 0-15,0 21 16,0 0-16,-1 0 16,1 21-16,0-21 0,0 21 0,0 0 15,0 1-15,-1-1 0,1 0 0,0 21 16,21-21-16,0 1 0,-21-1 15,21 0-15,0 21 0,0-21 0,0 1 16,0-1-16,0 0 0,21-21 16,0 0-16,-21 21 0,21-21 15,1 0-15,-1 0 0,0 0 0,0-21 16,0 21-16,0-21 0,1 0 0,-1 21 16,0-22-16,0 1 0,0 0 15,-21 0-15,0 0 0,0 0 0,21-1 16,-21 1-16,0 0 0,0 0 15,22 21-15,-22-21 16,0 42 78,0 0-79,0 0 17,0-42 30</inkml:trace>
  <inkml:trace contextRef="#ctx0" brushRef="#br0" timeOffset="34072.42">16510 13970 0,'0'-21'31,"0"0"-15,-21 21 62,0 21-47,21 0-15,0 0-16,0 0 0,0 1 0,0-1 15,0 0-15,0 0 0,0 0 0,0 22 16,0-22-16,0 21 0,0-21 16,0 22-16,0 20 0,0-21 0,-22 1 15,22 20-15,0-20 0,0-1 0,0 21 16,0-20-16,-21 20 0,21-20 16,-21-1-16,0 21 0,21-20 15,-21-1-15,0 0 0,21 1 0,-22-1 16,1-21-16,0 22 0,0-22 15,0 0-15,0 0 0,-1 0 0,-20-21 16,21 0-16,-21 0 0,20 0 0,-20 0 16,0 0-16,-22 0 0,22-21 15,0 0-15,-1 0 0,1 0 0,0-1 16,-1-20-16,1 21 0,0 0 0,20-22 16,-20 22-16,21 0 0,0-21 0,0 21 15,21-1-15,0 1 16,0-21-16,0 21 0,0 0 0,0-1 15,0-20-15,21 21 0,0 0 0,0-22 16,-21 1-16,21 21 0,0-21 16,22-1-16</inkml:trace>
  <inkml:trace contextRef="#ctx0" brushRef="#br0" timeOffset="34460.83">16214 13589 0,'-22'0'0,"1"0"0,0 0 16,0 0-16,0 0 16,21 21-1,0 0-15,0 1 0,21-22 16,0 0-16,0 0 15,0 0-15,1 0 0,20 0 0,-21 0 16,21 0-16,-20 0 0,20-22 0,-21 22 16,0-21-16,0 0 0,-21 0 15,0 0-15,0 0 16,-21-1-16,0 1 0,0 21 0,-21 0 16,-1-21-16,22 21 0,-21 0 15,-1 0-15,1 0 0,21 0 0,0 21 16,0 0-16,-1 1 0,22-1 0,0 0 15,0 0-15,0 0 0,0 0 16,22 1-16,-1 20 0,0-21 0,21 0 16,-21 0-16,22 1 0,-1-1 15</inkml:trace>
  <inkml:trace contextRef="#ctx0" brushRef="#br0" timeOffset="36364.3">16954 14055 0,'0'0'0,"-42"-21"15,42-1 1,0 1-16,0 0 16,0 0-16,0 0 15,0 0 1,0-1-16,-21 1 16,0 21-1,0 0-15,-1 0 16,1 0-16,0 21 0,0 1 0,0-22 15,-22 21-15,22 0 0,0 0 0,0 0 16,0 22-16,0-22 0,-1 0 16,22 0-16,0 21 0,-21-20 0,21-1 15,0 0-15,0 0 0,0 0 16,0 0-16,21-21 16,-21 22-16,22-22 0,-1 0 15,0 0-15,0 0 0,21 0 0,-20 0 16,-1-22-16,0 1 0,21 21 15,-21-21-15,1 21 0,-1-21 0,0 0 16,0 0-16,0-1 0,0 1 0,-21 0 16,0 0-16,22-21 0,-22 20 15,21-20-15,-21 21 0,21 0 0,-21-22 16,0 22-16,0 0 0,0 0 16,0 0-16,21 0 0,-21-1 0,0 1 15,21 0-15,-21 0 0,0 0 16,0 0-1,0 42 32,0 0-31,0 0-16,0 0 0,0 22 16,0-22-16,0 0 0,0 0 15,0 0-15,0 22 0,0-22 0,0 0 16,0 21-16,0-21 0,0 1 15,0 20-15,0-21 0,0 0 16,0 0-16,0 1 0,21-1 0,-21 0 0,22 0 16,-22 0-16,21 0 0,0-21 15,0 22-15,0-22 0,0 0 16,1 0-16,-1 0 0,0 0 0,0 0 16,0 0-16,0 0 15,1-22-15,-1 1 16,-21 0-16,21 0 15,-21 0-15,21 0 0,0-1 16,-21 1-16,0 0 0,21 0 16,-21 0-16,22 21 0,-22-21 15,0-1-15,21 1 0,0 0 16,-21 0 0,21 21-16,-21-21 15,21 0-15,-21-1 16,21 22-1,-21-21 1,0 0 31,22 21-47,-22-21 16,0 0 15,21 42 16,-21 0-47,0 0 15,0 0-15,21 1 0,-21-1 0,0 0 16,0 0-16,0 0 0,0 0 0,21 1 16,-21-1-16,0 0 0,0 0 15,21 0-15,-21 0 0,21-21 16,-21 22-16,22-22 0,-1 21 15,0-21-15,0 0 16,0 0-16,0 0 16,1 0-16,-1-21 15,0-1-15,-21 1 16,0 0-16,0 0 16,0 0-16,0 0 0,0-1 0,0 1 15,0 0-15,0 0 0,0 0 16,0 0-1,21 21 1,0-22 0,0 22-16,1 0 0,-1-21 15,21 21-15,0-21 0,-20 21 0,20-21 16,0 21-16,1 0 0,-1-21 16,0 21-16,1 0 0,-22-21 0,21 21 15,0 0-15,-20-22 0,20 22 16,-21 0-16,0 0 0,0 0 0,-21-21 15,-21 21 17,0 0-32,0 21 15,0-21-15,-22 22 0,22-1 16,0 0-16,0 0 0,-21 0 0,20 0 16,1 22-16,0-22 0,-21 21 0,21-21 15,-1 1-15,1 20 0,0-21 16,21 0-16,0 0 0,0 1 15,0-1-15,0 0 0,0 0 0,21 0 16,0-21 0,1 0-16,-1 0 0,0 0 0,0 0 15,0 0-15,22 0 0,-22-21 0,0 0 16,0 21-16,0-21 0,0 0 16,-21-1-16,22 1 0,-1 0 0,0 0 15,-21-21-15,0 20 0,0-20 0,21 21 16,-21-21-16,0 20 0,0-20 15,0 21-15,0 0 0,0 0 16,0 42 0,-21 21-1,21-21-15,-21 0 0,21 1 16,0 20-16,0-21 0,0 0 0,0 22 16,0-22-16,0 0 0,21 0 15,0 0-15,0 0 0,0 1 0,1-1 16,-1 0-16,21-21 0,-21 21 0,22-21 15,-1 0-15,-21 0 0,21 0 0,-20 0 16,-1 0-16,0 0 0,0 0 16,21-21-16,-20 0 0,-1 0 15,-21-1-15,21 1 0,-21 0 16,0 0-16,0 0 16</inkml:trace>
  <inkml:trace contextRef="#ctx0" brushRef="#br0" timeOffset="36540.87">19050 14012 0,'-21'0'0,"0"0"47,21 22-31</inkml:trace>
  <inkml:trace contextRef="#ctx0" brushRef="#br0" timeOffset="38236.56">3683 15409 0,'0'0'0,"-21"0"0,21-21 0,0 0 16,0 0 0,21 21-1,21 0-15,-21 0 0,22-21 0,-1 21 16,0-21-16,1 21 0,20 0 16,-20 0-16,-1 0 0,0-22 15,1 22-15,20 0 0,-21 0 0,-20 0 16,20 0-16,-21 0 0,0 0 15,0 0-15,-21 22 16,-21-22 0,-21 0-16,0 0 0,20 21 0,-41-21 15,21 0-15,-1 0 0,1 0 16,0 0-16,-22 0 0,22 0 0,-1 0 16,1 0-16,0 0 0,-1 0 15,1 0-15,0 0 0,21 0 0,-22 0 16,22 0-16,0 0 0,0 0 0,0 21 15,21 0-15,0 0 16,0 0-16,0 1 0,0-1 0,0 21 16,0 0-16,0 1 0,0 20 15,0-20-15,0 20 0,0 1 0,0 20 16,0-20-16,0-1 0,-22 22 0,22-22 16,0 1-16,0-1 0,0 1 15,0-1-15,0-20 0,0 20 0,0-20 16,0-1-16,0-21 0,22 21 15,-1-20-15,0-1 0,0 0 0,0-21 16,22 0-16,-22 0 0,21 0 16,0 0-16,1 0 0,-1-21 15,0 21-15,1-21 0,-1-22 0,0 22 16,22 0-16,-22-21 0</inkml:trace>
  <inkml:trace contextRef="#ctx0" brushRef="#br0" timeOffset="39676.41">5059 15621 0,'0'0'0,"0"-21"16,0 42 62,0 0-78,0 0 0,0 1 16,0-1-16,0 21 0,0 0 0,0 22 15,0-22-15,-21 22 16,21-1-16,-22-20 0,22 20 0,0 1 16,0-22-16,-21 0 0,21 1 0,0-1 15,0 0-15,0 1 0,0-22 16,0 0-16,0 0 0,21 0 0,1-21 16,-1 0-16,0 0 15,0 0-15,0 0 0,0-21 0,1 21 16,-1-21-16,0 0 0,0 0 0,0-1 15,-21 1-15,0 0 16</inkml:trace>
  <inkml:trace contextRef="#ctx0" brushRef="#br0" timeOffset="39848.82">4805 16193 0,'0'0'0,"-43"0"0,22 0 0,21-22 15,0 1-15,0 0 16,21 21-16,22-21 15,-22 0-15,21 21 0,1-21 0,-1 21 16,0-22-16,1 22 0,-1-21 16,21 21-16,-20 0 0,-1-21 0,22 21 15,-22 0-15,0-21 0,22 21 0</inkml:trace>
  <inkml:trace contextRef="#ctx0" brushRef="#br0" timeOffset="41096.76">5990 16277 0,'0'0'0,"0"21"0,21-21 16,0 22-16,1-22 15,-1 0-15,0 0 0,0-22 16,0 22-16,-21-21 16,0 0-16,21 0 0,-21 0 0,22 0 15,-22-1-15,0 1 0,0 0 0,0 0 16,-22-21-16,1 20 15,0-20-15,0 21 0,0 0 0,-22 0 16,1-1-16,21 22 0,-21 0 0,-1 0 16,1 0-16,0 0 0,-1 22 15,22-1-15,-21 0 0,-1 0 0,22 21 16,0 1-16,-21-22 0,21 21 16,-1 1-16,1-1 0,21 0 0,0-21 15,0 22-15,0-22 0,0 0 0,21 0 16,1 0-16,-1 1 0,0-22 15,21 0-15,1 0 0,-1 0 0,0 0 16,1 0-16,-1 0 0,0-22 16,22 1-16,-22 0 0,-21 0 15,22-21-15,-1 20 0,-21 1 0,0-21 16,0 0-16,1 20 0,-22-20 0,21 0 16,-21 21-16,0-1 0,0-20 15,0 21-15,0 0 0,0 42 31,0 0-31,0 21 0,-21-20 16,21 20-16,0-21 0,-22 21 0,22-20 16,0 20-16,0 0 0,0-21 15,0 1-15,0-1 0,0 0 0,0 0 16,0 0-16,0 0 0,22-21 0,-1 0 16,0 0-1,0 0-15,21 0 0,-20-21 0,-1 0 16,21 0-16,0 0 0,-20-22 0,20 22 15,0-21-15,-21 0 0,22-1 16,-22 1-16,0-22 0,0 22 0,0 0 16,1-22-16,-22 22 0,0 0 0,21-1 15,-21 1-15,21 0 0,-21 20 16,0 1-16,0 0 0,0 42 31,-21 0-31,0 22 0,21-22 0,-22 21 16,1 1-16,21-22 0,-21 21 0,0 0 15,21 1-15,0-1 16,-21 0-16,0-20 0,21 20 0,0-21 16,0 0-16,0 0 0,-22-21 15,22 22-15,22-44 16,-1 1 0,-21 0-16,21 21 0,21-21 0,-21 0 15,1 0-15,-1-1 0,0 1 16,21 21-16,-21-21 0,1 0 0,-1 21 15,0 0-15,-21-21 16,21 21-16,-42 0 31,0 0-31,0 0 0,-1 0 0,1 0 16,-21 0-16,21 21 0,0-21 16,-1 0-16,1 21 0,0-21 0,0 21 15,0-21-15,21 21 0,-21 1 16,21-1-16,0 0 0,0 0 15,0 0-15,0 22 0,0-22 0,21 0 16,0 0-16,0 0 0,-21 0 16,21 1-16,0-1 0,1-21 0,-1 21 15,0-21-15,21 0 0,1 0 0,-1 0 16,0 0-16,1 0 16,-1 0-16,21 0 0,-20-21 0,20 0 15,-20-1-15,20 1 0,-21 0 0,1-21 16,20 21-16,-42-22 0,22 22 15,-22-21-15,0-1 0,0 22 0,-21-21 16,0 21-16,0-22 0,0 22 0,0 0 16,-21 21-16,0 0 0,0 0 15,0 0-15,-1 21 0,1 0 0,0 1 16,0-1-16,0 21 0,0 0 16,-1-20-16,1 20 0,21 0 0,0 1 15,0-1-15,0-21 0,0 21 0,0-20 16,0 20-16,0-21 15,0 0-15,21-21 0,1 21 0,-1-21 16,0 22-16,21-22 0,1 0 0,-1 0 16,0 0-16,22-22 0,-22 1 15,22 0-15,-1 0 0,1 0 0</inkml:trace>
  <inkml:trace contextRef="#ctx0" brushRef="#br0" timeOffset="41456.66">9334 15706 0,'0'0'0,"-21"0"0,21-21 0,0-1 0,0 1 16,0-21-16,0 21 0,0 0 15,-21-1-15,21 1 0,-21 0 16,0 21-16,21 21 16,0 0-16,-21 1 15,21 20-15,0-21 0,0 43 0,-22-22 16,22 0-16,-21 22 0,21-1 0,-21 1 16,21-22-16,-21 22 15,0-1-15,0-21 0,21 1 0,0-1 16,0 0-16,-22-20 0,22 20 0,0-21 15,0 0-15,0 0 16,22-21-16,-1-21 16,-21 0-16</inkml:trace>
  <inkml:trace contextRef="#ctx0" brushRef="#br0" timeOffset="42228.22">8615 16108 0,'0'0'0,"-43"0"0,22 0 0,0 0 15,0 0-15,42 0 16,0 0 0,22 0-16,-1 0 0,0 0 0,1 0 15,20 0-15,1-21 0,-1 21 16,22-21-16,-22-1 0,1 1 0,20 0 16,-20 0-16,21 0 0,-22 0 15,22-1-15,-22-20 0,-20 21 0,20 0 16,-21-22-16,-20 22 0,-1-21 0,0 21 15,-21-22-15,0 22 0,0-21 0,-21 21 16,0 0-16,-1-1 0,1 22 16,0 0-16,0 0 0,-21 0 0,20 0 15,1 22-15,0-1 0,0 21 16,0-21-16,0 22 0,21-1 16,0 0-16,0 22 0,0-22 0,0 0 15,0 22-15,0-22 0,0 22 0,0-22 16,0 0-16,0 1 0,0-1 15,0-21-15,0 22 0,0-22 0,0 0 16,0 0-16,0 0 0,21-21 16,0 0-1,-21-21-15,21 0 0,0 0 16,-21 0-16,21-1 0,1 1 16,-22-21-16,21 21 0,0-22 15,-21 22-15,0 0 0,21 0 0,-21 0 16,21 21-16,-21 21 15,0 0 1,0 21-16,21-20 0,-21-1 16,0 0-16,0 0 0,22 0 0,-22 0 15,0 1-15,21-1 0,0 0 16,0-21-16,-21 21 0,21-21 0,22 0 16,-22 0-16,0 0 0,21 0 0,1 0 15,-1 0-15,0 0 16,1-21-16,-1 0 0,0 0 0,1-1 15,-1 1-15,0-21 0,1 21 0,-22-22 16,21 1-16,-21 21 0,-21-21 16,0 20-16,0-20 0,0 21 0,0 0 15,-21 21-15,0 0 16,0 0-16,0 21 0,-1 0 16,1 21-16,0-20 0,0-1 0,0 21 15,21-21-15,-21 22 0,21-22 0,0 0 16,0 0-16,0 21 0,0-20 15,21-22-15,0 21 0,0 0 0,21-21 16,-20 0-16,20 0 0,-21 0 16,21 0-16,22 0 0,-22 0 15,1 0-15,20-21 0,1 0 0,-22-1 16,21 22-16</inkml:trace>
  <inkml:trace contextRef="#ctx0" brushRef="#br0" timeOffset="43524.94">11917 15981 0,'0'0'16,"0"21"-16,-21-21 0,21-21 31,0 0-31,21 0 0,0-1 0,0 1 16,0 0-16,22 0 0,-22-21 15,0 20-15,21-20 0,-21 21 0,1-21 16,-1-1-16,0 22 0,-21-21 0,0 21 16,0-1-16,0 1 15,0 0-15,0 0 0,0 42 16,0 0-16,-21 0 0,21 1 15,0 20-15,-21 0 0,21 1 16,-22-1-16,22 0 0,0 22 0,0-22 16,0 22-16,0-22 0,0 0 0,0 22 15,0-22-15,0-21 0,0 22 16,0-1-16,0-21 0,0 21 0,0-20 16,0-1-16,0 0 0,0 0 15,-21-21-15,0 0 16,0 0-16,0 0 0,-22 0 0,1 0 15,21 0-15,-21-21 0,-1 21 16,1-21-16,0 0 0,-1 21 16,1-22-16,21 22 0,0 0 0,-1 0 15,1 0-15,21 22 16,0-1 0,21-21-16,22 21 0,-22 0 0,0-21 15,21 21-15,1-21 0,-1 0 0,0 21 16,1-21-16,20 0 0,1 0 15,-1 0-15,-20 0 0,20-21 0,1 21 16,-22-21-16,21 21 0,-20-21 0,-1 0 16,0 0-16,-20-1 0,20 1 15,-21-21-15,-21 21 0,0 0 16,0-22-16,0 22 0,0 0 0,0 0 16,0 0-16,0-1 0,0 1 15,0 42 1,0 1-16,0-1 0,-21 0 0,21 0 15,0 0-15,0 22 0,0-22 16,0 0-16,0 0 0,0 0 0,0 0 16,0 1-16,0-1 0,21-21 31,0-21-15,0-1-16,-21 1 0,22 0 15,-22 0-15,0 0 16,21 0-16,0-1 0,-21-20 0,0 21 15,0 0-15,21 0 0,-21 42 32,0 0-32,0 0 15,0 0-15,0 0 0,0 1 0,0-1 16,0 21-16,21-21 0,-21 0 16,21 1-16,-21-1 0,22 0 0,-1-21 15,0 21-15,0 0 0,21-21 0,-20 0 16,20 0-16,0 0 0,1 0 15,-22 0-15,21 0 0,0-21 0,1 21 16,-1-21-16,0 0 0,-20 0 16,20-1-16,-21 1 0,0 0 15,0-21-15,1 21 0,-22-22 0,21 22 16,-21-21-16,0 21 0,0-1 0,0 1 16,0 0-16,0 0 0,0 0 15,-21 42 1,21 0-16,-22 0 0,1 0 15,21 22-15,-21-1 0,21 0 16,0 1-16,-21 20 0,0-20 0,0 20 16,21 1-16,-22-1 0,1 22 0,21-22 15,0 22-15,-21 0 0,0 20 16,0-20-16,21 0 0,-21 21 16,21-1-16,-22-20 0,1 21 0,21 0 15,-21-22-15,0 22 0,21-21 16,-21-22-16,0 22 0,-1-21 0,22-1 15,-21 1-15,0-22 0,0-21 16,21 21-16,-21-42 0,0 0 16,21-21-16,-22-21 15,22 21-15,0-22 0,0 1 16,0-21-16,22-1 0,-1 1 0,0-22 16,0 0-16,0 1 0,0-1 15,22-21-15,-22 21 0,21-20 0,-21 20 16</inkml:trace>
  <inkml:trace contextRef="#ctx0" brushRef="#br0" timeOffset="43816.91">13271 16468 0,'0'0'0,"0"-43"0,0 1 0,0 21 15,0 0-15,0 0 0,0-1 16,0 1-16,0 0 0,0 0 0,22 0 16,-22 0-16,42 21 0,-21-22 0,0 1 15,22 21-15,-22 0 0,21 0 16,0 0-16,-20 0 0,20 0 0,-21 21 15,21 1-15,-20-1 0,-1 0 0,-21 0 16,0 21-16,0-20 0,0-1 16,0 21-16,-43-21 0,22 0 15,0 1-15,0-1 0,-21 0 0,20 0 16,-20 0-16,21-21 0,0 0 16,21 21-16,-21-21 0,42 0 31,0-21-31,21 21 15,-21-21-15,1 0 0,20 21 0,-21-21 16,21 0-16,-20-1 0,20 1 0</inkml:trace>
  <inkml:trace contextRef="#ctx0" brushRef="#br0" timeOffset="44468.29">14012 16193 0,'0'0'0,"21"-22"0,-21 1 16,0 0-16,-21 21 31,0 0-31,0 0 0,0 21 15,21 0-15,0 22 0,-21-22 16,21 0-16,0 0 0,0 22 0,0-22 16,0 0-16,0 0 0,0 0 0,21 0 15,0-21-15,0 22 0,0-22 16,0 0-16,1 0 0,-1 0 0,0 0 16,21 0-16,-21 0 0,22 0 0,-22 0 15,21 0-15,-21-22 16,22 1-16,-22 0 0,0 0 0,21 0 15,-42-22-15,22 22 0,-1-21 0,0 21 16,-21-22-16,21 22 0,-21 0 16,0 0-16,0 0 0,0 0 0,0 42 31,0 0-31,0 0 0,0 0 16,0 22-16,0-22 0,0 0 0,0 0 15,0 0-15,0 22 0,0-22 0,0 0 16,0 0-16,21 0 15,0-21-15,1 0 0,-1 21 0,0-21 16,0 0-16,0 0 0,0 0 16,1 0-16,20-21 0,-21 21 15,0-21-15,22 0 0,-22 0 0,0 0 16,0-1-16,0-20 0,0 0 0,1-1 16,-1 1-16,0 0 0,0-1 15,-21-20-15,0 21 0,21-1 0,-21 1 16,0 21-16,0 0 0,0-1 0,0 1 15,0 0-15,-21 21 16,0 21-16,21 0 0,-21 1 16,0 20-16,-1-21 0,22 21 0,-21 1 15,21 20-15,-21-20 16,21-1-16,0 0 0,0 1 0,0-1 16,0-21-16,0 21 0,0-20 0,0 20 15,21-21-15,0 0 0,1-21 16,-1 21-16,0-21 0,21 0 15,-21 0-15,1 0 0,-1 0 0,0 0 16,21-21-16,-21 0 0,1 21 16,-1-42-16,0 21 0,0-1 0,-21 1 15,0-21-15,0 21 0</inkml:trace>
  <inkml:trace contextRef="#ctx0" brushRef="#br0" timeOffset="44632.21">14922 16044 0,'-42'0'15,"84"0"-15,-105 22 0,42-1 0,0-21 16,-1 21-16,1-21 0,21 21 16,0 0-16,21-21 15,1 21-15,20-21 0,-21 0 16,21 22-16,1-22 0,-1 0 0,0 0 16,22 0-16,-1 0 0,1-22 0,-1 22 15</inkml:trace>
  <inkml:trace contextRef="#ctx0" brushRef="#br0" timeOffset="45841.35">16404 16002 0,'0'0'0,"-21"0"0,0 0 0,0 0 16,-1 21-16,1 0 16,42-21 15,1 0-16,-1 0-15,0 0 0,0 0 16,0 0-16,0 0 0,22-21 16,-22 21-16,0-21 0,0 0 0,22 21 15,-22-21-15,0 0 0,0-1 16,0 1-16,0 0 0,1 0 0,-22 0 16,0 0-16,21-22 0,-21 22 15,21-21-15,-21 21 0,0-1 0,0-20 16,0 21-16,0 0 0,0 0 15,0-1-15,-21 1 16,0 21-16,-1 21 0,1 1 16,0-1-16,21 0 0,-21 21 15,0 1-15,21 20 0,-21 1 0,-1-1 16,1 22-16,0-22 0,0 22 0,0 0 16,0-1-16,-1 1 15,22 0-15,-21 20 0,0-20 0,0 21 16,21-21-16,0 20 0,0-20 0,-21 21 0,21-21 15,0 20-15,0 1 16,0-21-16,0 0 0,0-1 0,0 1 16,0-22-16,0 1 0,0-1 15,21-20-15,0-22 0,0 0 0,0 0 16,1-21-16,20 0 0,0-21 0,1 0 16,-1 0-16,0-22 0,1 1 15,-1-21-15,21-1 0,-20 1 0,-1-22 16,0 0-16,1 22 0,-22-22 15,0 0-15,-21 1 0,0-1 16,0 0-16,-21 1 0,-21 20 0,-1 1 0,1-1 16,-22 1-16,22 20 15,-21 1-15,-1 21 0,1 0 0,-1 0 16,-21-1-16,43 1 0,-21 0 0,20 21 16,1-21-16,0 21 0,20 0 15,1 0-15,21-21 0,0 0 0,21-1 16,1 22-16,-1-21 15,21 21-15,0-21 0,1 21 16,-1-21-16,0 21 0,22-21 0,-22 0 16,22 21-16,-22-22 0,22 1 0,-22 21 15,21-21-15</inkml:trace>
  <inkml:trace contextRef="#ctx0" brushRef="#br0" timeOffset="46196.35">17060 16066 0,'0'0'0,"0"-22"0,-21-20 0,0 21 15,21-21-15,0 20 0,0 1 0,0-21 16,0 21-16,0 0 0,0-1 0,21 1 16,0 21-16,-21-21 0,43 21 15,-22 0-15,0 0 0,0 0 0,21 0 16,-20 21-16,-1 0 0,0 1 16,21-1-16,-21 21 0,1 0 0,-22-20 15,0 20-15,0 0 0,0 1 0,0-1 16,0-21-16,0 21 0,-22-20 15,1-1-15,0 0 0,0 0 16,0-21-16,0 0 0,-1 0 16,1 0-16,21-21 0,0 0 15,0 0-15,0-22 16,21 22-16,1 0 0,-1-21 0,0-1 16,0 22-16,21-21 0,-20-1 15,20 1-15,-21 21 0,21-21 0,1 20 16,-22 1-16,21 0 0,1 0 0,-1 21 15,0-21-15,-21 21 0,22 0 0,-22 0 16,21 0-16,-21 0 16,1 0-16</inkml:trace>
  <inkml:trace contextRef="#ctx0" brushRef="#br0" timeOffset="46940.27">17907 15706 0,'0'42'0,"0"-84"0,0 105 16,0-20-16,-21-22 16,0 0-16,-1 0 0,22 21 0,-21-20 15,0-1-15,21 0 0,0 0 0,0 21 16,0-20-16,0-1 15,0 0-15,21-21 0,0 0 0,-21 21 16,43-21-16,-22 0 0,0 0 0,0 0 16,0 0-16,1 0 0,-22-21 15,0 0-15,0 0 16,0-1-16,0 1 0,0-21 0,0 21 16,0 0-16,-22-22 0,22 22 15,-21 0-15,21-21 0,-21 20 0,21 1 16,0 0-16,0 0 0,21 0 15,0 21-15,1 0 0,-1 0 16,0 0-16,21 0 0,1 0 0,-22 0 16,21 0-16,0 21 0,-20-21 0,20 21 15,-21 0-15,0 0 0,0 1 16,1 20-16,-22-21 0,21 0 0,-21 0 16,0 22-16,0-22 0,0 0 0,0 0 15,0 0-15,-21 1 16,-1-1-16,1 0 0,0-21 0,0 0 15,0 0-15,0 0 0,21-21 32,0 0-32,0-1 0,0 1 0,0 0 15,0-21-15,21 21 0,0-22 0,0 1 16,21 21-16,-20-22 0,20 22 16,-21-21-16,21 21 0,1 0 0,-22-1 15,21 22-15,1 0 0,-22 0 0,21 0 16,-21 0-16,0 0 0,22 22 15,-22-1-15,0 0 0,-21 0 0,0 0 16,21 0-16,-21 1 0,0-1 16,0 0-16,0 0 0,0 0 0,0 0 15,0 1-15,-21-22 0,0 0 16,0 0-16,0 0 16,-1-22-16,1 1 15,21 0-15,0 0 0,0 0 16,0 0-16,0-1 0,0-20 0,21 21 15,1-21-15,-1-1 0,0 22 0,21-21 16,-21 21-16,22-22 0,-1 43 16,-21-21-16,22 21 0,-22 0 0,21 0 15,-21 21-15,0 0 0,1 1 0,-1 20 16,-21-21-16,0 21 16,0 1-16,0-1 0,0 0 0,0 1 15,-21-1-15,21 0 0,-22-20 0,1 20 16,0-21-16,0 21 0,21-20 15,0-1-15</inkml:trace>
  <inkml:trace contextRef="#ctx0" brushRef="#br0" timeOffset="47396.48">21167 15621 0,'0'0'0,"0"-42"15,0-128 1,0 128-16,0-21 0,0 20 0,21 1 16,-21 21-16,21 0 0,-21-1 0,0 1 15,0 42 1,-21 1-16,0 20 0,21 0 0,-22 1 15,1-1-15,0 21 0,21 1 0,-21-1 16,0-20-16,0 20 0,-1 1 16,22-1-16,0-20 0,-21 20 0,21-21 15,0 1-15,0 20 0,0-42 0,0 22 16,0-1-16,0-21 16,0 0-16,0 1 0,0-1 0,-21-21 15,0 0 1</inkml:trace>
  <inkml:trace contextRef="#ctx0" brushRef="#br0" timeOffset="48161.04">20299 15917 0,'0'0'0,"-21"0"0,-1-21 16,1 21-16,21-21 16,21 21-16,1 0 0,-1 0 15,21 0-15,0-21 16,1 21-16,20-21 0,22 0 0,-22 21 15,22-22-15,0 1 0,-1 0 0,1 0 16,0 0-16,21 0 0,-22-1 16,-20 1-16,20-21 0,-20 21 0,-22-22 15,22 1-15,-22 0 0,-21-1 0,0 22 16,-21-21-16,0 21 0,0 0 16,0-1-16,0 1 0,-21 21 0,0 0 15,-21 0-15,21 0 0,-1 21 0,1 1 16,-21 20-16,21 0 0,0 1 15,-1-1-15,1 21 0,0-20 0,0-1 16,0 22-16,0-22 0,21 0 16,0 1-16,-22 20 0,22-21 15,0 1-15,-21-1 0,21-21 0,0 22 16,0-1-16,0-21 0,0 0 16,0 0-16,0 1 0,21-22 15,1 0-15,-1 0 0,0 0 0,-21-22 16,21 1-16,0 0 0,0 0 15,1 0-15,20 0 0,-21-22 0,0 1 16,22 21-16,-22-22 0,0 22 0,21 0 16,-21 0-16,1 0 0,-1 21 15,0 0-15,0 0 0,-21 21 16,0 0 0,0 0-16,0 0 0,0 22 15,0-22-15,0 0 0,0 21 0,0-20 16,0-1-16,0 0 0,0 0 0,21 0 15,-21 0-15,21 1 0,1-22 16,-1 0-16,0 21 0,0-21 0,0 0 16,22 0-16,-22 0 0,21 0 0,-21-21 15,22 21-15,-1-22 0,0 1 16,-21 0-16,22-21 0,-1 21 0,0-22 16,-20 1-16,20 21 0,-21-22 15,0 1-15,-21 21 0,0-21 16,0 20-16,0 1 0,-21 21 15,0 0 1,-21 21-16,20 1 0,1 20 16,21-21-16,-21 21 0,21-20 0,-21 20 15,21-21-15,0 21 0,0-20 0,0 20 16,0-21-16,21 0 0,0 0 16,0 1-16,1-22 0,-1 0 0,21 0 15,0 0-15,1 0 0,-1 0 16,22 0-16,-1-22 0,1 1 0</inkml:trace>
  <inkml:trace contextRef="#ctx0" brushRef="#br0" timeOffset="49533.04">23897 15579 0,'0'0'0,"21"-43"0,-21 22 15,21-21-15,-21 21 0,0 0 0,0-1 16,0 1-16,-21 21 15,0 21 1,0 22-16,0-22 0,0 21 0,-1 1 16,1-1-16,0 0 0,-21 1 15,21-1-15,-1 21 0,1-20 0,21-1 16,0 22-16,-21-22 0,21 0 16,0 1-16,0-22 0,0 21 15,21-21-15,0 0 0,1 1 0,-1-1 16,21-21-16,-21 0 0,22 0 0,-1 0 15,0 0-15,1-21 0,-1-1 16,0 1-16,-21 0 0,22-21 0,-1-1 16,-21 1-16,0 0 0,1-22 0,20 22 15,-21-22-15,0 1 0,0 21 16,1-22-16,-22 1 0,21-1 0,-21 22 16,21-1-16,-21 22 0,0 0 0,0 0 15,-21 42 1,0 0-16,-1 22 15,1-22-15,0 21 0,0 0 0,0 1 16,0-1-16,21 22 0,0-22 16,-22 0-16,22 1 0,0-1 0,0 0 15,0 1-15,0-1 0,0 0 0,22-21 16,-1 22-16,0-22 0,0-21 16,0 21-16,22-21 0,-22 0 0,21 0 15,0 0-15,1 0 0,-1-21 0,-21 0 16,22 0-16,-1-22 0,0 22 15,-21-21-15,1-1 0,-1 1 16,0 21-16,0-21 0,-21 20 0,21-20 16,-21 21-16,0 0 15,-21 21-15,0 0 16,0 21-16,21 0 0,0 0 0,-21 0 16,21 1-16,0 20 0,0-21 15,0 0-15,0 22 0,0-22 0,0 0 16,0 21-16,0-21 0,0 1 0,0-1 15,21 0-15,-21 0 16,-21-21 0,-1-21-1,1 21-15,0-21 0,0 0 16,0-1-16,0 22 0,21-21 16,-22 21-16,1 0 0,0 0 15,21 21 1,0 1-1,0-1-15,21 0 0,-21 0 16,43-21-16,-22 21 0,0-21 0,0 0 16,0 0-16,22 21 0,-1-21 15,-21 0-15,43 0 0,-22 0 0,0 0 16,22-21-16,-22 21 0,0-21 0,1 0 16,-1 0-16,-21 0 0,22-1 15,-22-20-15,0 0 0,0 21 16,-21-22-16,0 1 0,0 21 0,0 0 15,0-1-15,0 1 0,0 0 16,0 0-16,-21 21 0,0 0 16,0 0-16,-1 21 0,1 0 15,21 0-15,0 1 0,-21 20 16,21-21-16,0 0 0,0 22 0,0-22 16,0 21-16,0-21 0,0 0 0,0 1 15,21-1-15,0 0 0,-21 0 16,22-21-16,-1 0 0,-21 21 0,21-21 15,0 0-15,0 0 0,22 0 0,-22-21 16,0 21-16,0-21 16,21 0-16,-20 0 0,-1-1 0,0-20 15,0 21-15,0-21 0,0 20 0,1-20 16,-22 21-16,21 0 0,-21 0 16,21-1-16,-21 44 31,0-1-31,0 0 15,0 0-15,0 0 0,0 0 0,0 1 16,0-1-16,0 0 0,0 0 0,21-21 16,-21 21-16,21-21 0,0 21 15,1-21 1,-1 0-16,0-21 16,0 21-16,0-21 0,0 0 0,1 21 15,-1-21-15,0 0 0,0-1 16,0-20-16,0 21 0,1 21 0,-1-21 15,-21 0-15,21 21 0,-21 21 32,0 0-32,0 0 0,0 0 0,0 0 15,0 22-15,0-22 0,0 0 0,0 0 16,0 0-16,0 22 0,21-22 16,0 0-16,22 0 0,-22-21 15,0 0-15,21 0 0,-21 0 0,22 0 16,-22 0-16,0-21 0</inkml:trace>
  <inkml:trace contextRef="#ctx0" brushRef="#br0" timeOffset="49884.91">26501 15198 0,'0'0'0,"-22"-21"0,22-1 16,-21 22-16,0 0 15,42 0 1,0 0-16,1 22 16,-1-1-16,0 0 0,21 0 15,-21 0-15,1 22 0,20-22 0,-21 21 16,21 0-16,-20 1 0,-1 20 0,21-20 16,-21-1-16,-21 21 0,0-20 15,0 20-15,0 1 0,-21-1 0,0 1 16,0-22-16,0 22 0,-22-1 0,1-21 15,0 1-15,-1-1 0,22 0 16,-21 1-16,-1-22 0,1 21 0,0-21 16,21 1-16,-22-22 0,1 21 0,21 0 15,0-21-15,-1 0 16,1 0-16,42 0 31,1 0-31</inkml:trace>
  <inkml:trace contextRef="#ctx0" brushRef="#br0" timeOffset="50064.86">26543 16595 0,'0'0'0,"-21"0"31,0 0-16,-1 0 1,1 0-16</inkml:trace>
  <inkml:trace contextRef="#ctx0" brushRef="#br0" timeOffset="81723.92">1016 699 0,'0'-22'15,"-21"1"17,21 0-1,0 0 31,-21 21-15</inkml:trace>
  <inkml:trace contextRef="#ctx0" brushRef="#br0" timeOffset="82000.77">974 656 0,'0'-21'32</inkml:trace>
  <inkml:trace contextRef="#ctx0" brushRef="#br0" timeOffset="82824.27">974 593 0,'0'0'0,"0"-21"16,-22 21 30,22 21-14,0 0-32,0 0 0,0 21 15,0-20-15,0 20 0,0 0 16,0 1-16,0-1 0,0 21 0,-21-20 16,21-1-16,0 0 0,0 1 15,0-1-15,0 0 0,0-20 0,0-1 16,0 0-16,0 0 0,0 0 15,0 0 1,0-42 15,0 0-31,0 0 16,0 0-16,0-22 0,0 22 16,0-21-16,0 0 0,0-1 0,0 1 15,0-22-15,0 22 0,0 0 16,0-1-16,0 1 0,21 0 0,1 21 15,-22-1-15,21 1 0,-21 0 16,0 0-16,0 0 0,21 21 16,0 0-16,0 21 15,0 0-15,-21 0 0,0 0 16,22 22-16,-1-1 0,-21 0 16,0 1-16,0-1 0,0 0 0,0-20 15,21 20-15,-21-21 16,0 21-16,21-20 0,-21-1 15,0 0-15,21-21 16,0 0-16,-21-21 16,22 0-16,-1-1 0,-21 1 15,21 0-15,0-21 0,0-1 16,0 1-16,1-21 0,-1 20 0,0 1 16,21 0-16,-21-22 0,1 22 15,-22-1-15,21 22 0,0-21 16,0 21-16,-21 0 0,0-1 0,21 22 15,-21 22 1,0-1-16,0 21 16,0-21-16,0 22 0,0-1 15,0 21-15,0-20 0,0-1 0,0 22 16,0-22-16,0 0 0,0 22 16,-21-43-16,21 21 0,0 1 15,0-22-15,0 0 0,0 0 0,0 0 16,0 0-16,0 1 0,21-22 15,0 0 1,-21-22-16,22 1 0,-22 0 16,21 0-16</inkml:trace>
  <inkml:trace contextRef="#ctx0" brushRef="#br0" timeOffset="83192.06">1736 1016 0,'21'21'31,"0"-21"-31,0 0 0,0 0 0,0-21 16,1 0-16,-1 0 0,0 0 15,-21-1-15,21 1 0,0 0 0,0 0 16,1 0-16,-1-22 0,-21 22 16,0 0-16,0 0 0,0 0 0,0 0 15,-21 21 1,-1 0-16,-20 0 15,21 21-15,0-21 0,0 42 16,-1-21-16,1 22 0,0-1 16,0 0-16,21 1 0,0-1 0,0 0 15,0-21-15,0 22 0,0-1 16,0-21-16,0 0 0,0 1 0,21-1 16,0 0-16,0-21 0,1 0 15,-1 21-15,21-21 0,-21 0 0,0 0 16,22 0-16,-22-21 0,21 0 15,-21 0-15,22-1 0,-22 1 16,21-21-16,-21 0 0,22-1 16</inkml:trace>
  <inkml:trace contextRef="#ctx0" brushRef="#br0" timeOffset="83444.92">2455 423 0,'0'0'0,"0"-21"0,0 0 0,0 0 16,0 0-16,-21 21 15,21 21-15,0 21 16,0-21-16,0 1 0,0 20 0,0 0 16,0 1-16,-21-1 0,21 0 15,0 1-15,-21 20 0,21-21 16,-21 1-16,21-1 0,0 0 16,0-20-16,0 20 0,0-21 15,0 21-15,0-20 0,0-1 0,0 0 16,21-21-16,0 0 15,0 0-15,0 0 0,0-21 16,1 0-16,-1-1 0,0 1 16</inkml:trace>
  <inkml:trace contextRef="#ctx0" brushRef="#br0" timeOffset="84240.46">2773 339 0,'0'0'0,"0"-21"16,0 42 15,0 21-31,0-21 0,0 22 16,0-1-16,-21 0 0,21 1 0,-22 20 15,22-21-15,0 1 0,-21 20 16,21-20-16,-21-1 0,21 0 0,0 1 16,0-22-16,0 21 0,0-21 15,0 0-15,0 1 0,0-1 16,0-42-1,0-1 1,0 1-16,21 0 0,0-21 0,1 21 16,-22-22-16,21 1 15,0 21-15,0-22 0,-21 22 0,21 0 16,-21 0-16,21 0 0,1 21 16,-1 0-1,-21 21-15,0 0 0,0 0 16,0 0-16,0 1 0,0 20 0,0-21 15,0 0-15,0 0 0,21 1 16,-21 20-16,0-21 0,21 0 16,0 0-16,0-21 0,1 0 15,-1 0-15,0 0 16,0 0-16,0 0 0,0 0 0,1-21 16,20 0-16,-21 0 0,0 0 15,0 0-15,1-1 0,-1 1 16,-21-21-16,21 21 0,-21 0 0,21-1 15,-21 1-15,0 0 0,0 42 47,0 0-47,0 1 0,0-1 16,-21 0-16,21 0 0,-21 0 0,21 0 16,0 1-16,0-1 0,0 0 15,0 0-15,0 0 0,21 0 16,0-21-1,0 0-15,0 0 0,1 0 0,-1 0 16,21-21-16,-21 0 0,0 0 16,22 0-16,-22 0 0,0-1 0,0 1 15,0-21-15,1 21 0,-22 0 16,0-22-16,0 22 0,0 0 0,0 0 16,0 0-16,-22-1 0,1 1 15,0 21-15,0 0 0,-21 0 0,20 0 16,1 0-16,-21 0 0,21 0 15,0 21-15,-1 1 0,1-22 16,0 21-16,0 0 0,0 21 0,21-21 16,0 1-16,0-1 0,0 0 15,0 0-15,0 0 0,0 0 16,21-21-16,0 22 0,0-22 0,22 0 16</inkml:trace>
  <inkml:trace contextRef="#ctx0" brushRef="#br0" timeOffset="85001.41">4106 656 0,'0'0'0,"0"-21"0,0 0 0,0 0 16,0 0-16,0-1 16,-21 22-16,0 0 15,0 22-15,0-22 16,-1 21-16,22 0 0,-21 0 0,0 0 15,0 22-15,0-22 0,21 21 16,-21-21-16,21 22 0,-22-22 0,22 0 16,0 21-16,0-21 0,0 1 15,0-1-15,0 0 0,0 0 0,22 0 16,-1-21 0,0 0-16,0 0 0,0 0 0,0-21 15,1 0-15,-1 0 0,0 0 16,0-22-16,0 22 0,0-21 15,-21-1-15,22 1 0,-22 0 0,21-22 16,-21 22-16,21 0 0,-21-22 16,0 22-16,0-1 0,0 1 0,0 21 15,0-21-15,0 20 0,0 1 16,-21 21-16,0 0 16,-1 21-16,22 1 15,0-1-15,0 21 0,-21-21 0,21 22 16,0-1-16,-21 0 0,21 1 15,0-1-15,0 0 0,0 1 0,0-22 16,0 21-16,0 0 0,0-20 16,21 20-16,0-21 0,-21 0 0,22 0 15,-1 1-15,0-22 16,21 0-16,-21 0 0,22 0 0,-22 0 16,21 0-16,-21 0 0,22-22 15,-22 1-15,21 0 0,-21 0 0,1-21 16,-1 20-16,0 1 0,0-21 15,0 21-15,-21 0 0,0-1 0,0 1 16,0 0-16,0 0 16,-21 21-16,0 0 0,0 0 15,0 21 1,-1-21-16,22 21 0,0 0 0,0 1 16,0-1-16,0 0 0,0 0 15,0 0-15,0 0 0,0 1 0,22-1 16,-1 0-16,-21 0 0,21 0 0,-21 0 15,21 1-15,-21-1 16,0 0-16,-21-21 31,0 0-31,0 0 0,-1 0 16,1-21-16,0 0 0,0-1 16,0 1-16,-22-21 0</inkml:trace>
  <inkml:trace contextRef="#ctx0" brushRef="#br0" timeOffset="85221.28">2773 550 0,'0'0'0,"-21"0"0,-22 0 31,64 0-31,1 0 0,-1 0 16,21-21-16,0 21 0,1-21 15,-1 21-15,0-21 0,1 21 0,20-21 16,-20 0-16,20 21 16,-21-22-16,22 22 0,-22-21 0,1 21 15,-22-21-15,21 0 0,0 21 0</inkml:trace>
  <inkml:trace contextRef="#ctx0" brushRef="#br0" timeOffset="86240.81">5948 508 0,'0'0'0,"-21"0"0,-1 0 0,1-21 16,0 0-16,21 0 0,0-1 16,-21 1-16,21 0 15,-21 0 1,21 42 15,-21 0-31,-1 0 0,1 22 16,21-22-16,0 0 0,-21 21 15,0-20-15,0 20 0,21-21 0,0 21 16,0-20-16,0-1 0,0 0 16,0 0-16,0 0 0,0 0 0,21 1 15,0-22-15,21 0 16,-20 0-16,-1 0 0,21 0 0,-21-22 15,22 1-15,-22 0 0,21 0 16,-21 0-16,22 0 0,-22-1 0,0-20 16,0 21-16,-21-21 15,0-1-15,0 22 0,0-21 0,0 21 16,-21-22-16,0 22 0,0 0 16,-22 0-16,1 21 0,0 0 0,20 0 15,-20 0-15,21 0 0,-21 0 16,42 21-16,0 0 15,0 0-15,21-21 16,21 0-16,-21 21 0,22-21 0,-1 0 16,0 0-16,1 0 0,20 0 0,-21 0 15,1-21-15,20 0 16,-20 0-16,20 0 0,1 0 0,-22-1 16,0 1-16,1 0 0,-1 0 15,-21 0-15,0 0 0,0-1 0,-21 1 16,0 0-16,-21 21 15,0 0-15,0 0 16,0 0-16,0 21 0,21 0 16,-22 22-16,1-22 0,0 21 0,0 1 15,0-1-15,0 21 0,21-20 16,0 20-16,-22 1 0,1-1 0,21 1 16,0-1-16,0 1 0,0-1 15,0 22-15,0-22 0,0 1 16,0-1-16,21 1 0,1-1 0,-1 1 15,0-1-15,0 1 0,0-1 16,0 1-16,-21-1 0,22-20 0,-22 20 16,21-20-16,-21-1 0,0 0 15,0 1-15,0-1 0,0-21 0,-21 0 16,-1 0-16,1-21 0,0 0 0,0 0 16,0 0-16,0-21 0,-1-21 15,-20 21-15,21-22 0,0 1 0,0-21 16,-22-1-16,22 1 0,0-22 15,21 21-15,0-20 0,0-1 0,0 22 16,0-1-16,0-21 0,21 22 16,0 21-16,0-22 0,1 22 15,20-22-15,21 22 0,-20 0 0,20-1 16,1 1-16,-1 0 0,1 20 16</inkml:trace>
  <inkml:trace contextRef="#ctx0" brushRef="#br0" timeOffset="86812.7">8001 445 0,'0'0'16,"0"-22"-16,0 1 16,0 0-16,21 21 0,-21-21 15,21 0-15,0 21 0,1-21 0,-22-1 16,21 1-16,0 0 0,0-21 16,-21 21-16,0-1 0,0 1 0,0 0 15,0 0-15,-21 21 31,-21 0-31,20 21 0,-20 0 16,21 0-16,-21 22 0,-1-22 0,1 21 16,21 1-16,-22-1 0,43 0 15,0-21-15,0 22 0,0-22 0,0 21 16,0-21-16,22 1 0,20-1 16,-21 0-16,21 0 0,1 0 0,-1 0 15,-21 1-15,22-1 0,-1 0 0,-21 0 16,0 0-16,0 0 0,-21 1 15,0-1-15,0 0 0,0 0 0,-21 0 16,0 0-16,-21-21 0,-1 22 16,1-22-16,0 0 0,-1 0 15,-20 0-15,21 0 0,-1 0 16,1 0-16,21 0 0,-22 0 0,22-22 16,21 1-16,0 0 15,0 0-15,21 0 0,22 0 16,-1-1-16,0 1 0,1 21 0,-1-21 15,22 0-15,-22 0 0,0 0 16,1 21-16,20-22 0</inkml:trace>
  <inkml:trace contextRef="#ctx0" brushRef="#br0" timeOffset="87064.55">8467 508 0,'0'0'0,"0"-21"0,21 21 0,-21-21 0,0 0 15,-21 21 1,-1 0-16,1 0 15,0 21-15,0 0 16,0 21-16,0-21 0,21 1 16,-22 20-16,1-21 0,21 21 0,0-20 15,0 20-15,0 0 0,0-21 16,0 22-16,0-22 0,0 0 0,0 0 16,21 0-16,1 1 0,-1-22 15,0 0-15,0 0 0,21 0 0,1 0 16,-22 0-16,21 0 15,1-22-15,-1 1 0,0 0 0,1 0 16,-1 0-16,0 0 0,1-22 0</inkml:trace>
  <inkml:trace contextRef="#ctx0" brushRef="#br0" timeOffset="87501.4">8975 635 0,'0'0'0,"21"-21"0,-21-21 0,0 20 16,0 1-16,0 0 0,0 0 16,0 0-16,-21 21 0,-1 0 15,1 0-15,0 0 0,0 0 16,0 21-16,-22 0 0,22-21 0,0 42 15,0-20-15,-21-1 0,20 0 16,1 21-16,21-21 0,-21 22 0,21-22 16,-21 0-16,21 0 0,0 0 15,0 1-15,0-1 0,0 0 16,21-21-16,0 0 0,0 21 0,1-21 16,-1 0-16,21 0 0,-21 0 15,22-21-15,-22 0 0,0 0 0,0-1 16,0 1-16,0 0 0,1 0 15,-1 0-15,-21-22 0,21 22 0,-21-21 16,0 21-16,0 0 0,0-1 16,0 1-16,0 0 0,-21 42 31,0 0-31,21 1 16,-22-1-16,22 0 0,0 21 0,-21-21 15,21 1-15,-21-1 0,21 21 16,0-21-16,0 0 0,0 1 0,21-1 15,0 0-15,1-21 16,-1 0-16,0 0 0,0 0 0,0 0 16,22 0-16,-22-21 0,21 0 15,-21-1-15,0 1 0,22 0 0,-22 0 16,0-21-16,0 20 0,0 1 0,1-21 16,-1 0-16</inkml:trace>
  <inkml:trace contextRef="#ctx0" brushRef="#br0" timeOffset="87905.17">9419 466 0,'0'-21'16,"0"42"-16,0-21 31,0 21-31,0 0 16,0 0-16,0 22 0,0-22 0,0 0 15,0 0-15,0 0 0,0 0 0,0 1 16,0-1-16,0 0 0,0 0 16,0 0-16,0 0 0,0 1 15,0-44 16,21 1-31,-21 0 16,0 0-16,0 0 0,0 0 16,0-22-16,0 22 0,21-21 15,-21 21-15,22-22 0,-22 1 0,21 21 16,0 0-16,0-22 0,0 22 0,0 0 16,22 21-16,-22-21 0,21 21 15,-21 0-15,22 0 0,-22 21 0,21-21 16,-21 21-16,22 0 0,-22 22 15,0-22-15,0 0 0,0 21 0,1-21 16,-22 22-16,0-22 0,0 0 16,0 21-16,0-20 0,0-1 0,0 0 15,-22-21-15,22 21 0,-21 0 16,0-21-16,42-21 31,0 0-15,1 0-16,20 0 0</inkml:trace>
  <inkml:trace contextRef="#ctx0" brushRef="#br0" timeOffset="88343.92">10414 360 0,'-21'21'16,"0"-21"-1,21 21-15,-22 0 0,22 22 0,-21-22 16,21 0-16,-21 0 0,21 22 15,0-22-15,0 0 0,0 21 16,0-21-16,0 1 0,0 20 0,0-21 16,0 0-16,0 0 0,0 1 15,0-1-15,0-42 32,0-1-17,0 1-15,0 0 0,0 0 0,0 0 16,21-22-16,0 1 0,1 21 15,-22-21-15,21-1 0,0 1 0,0 21 16,0-22-16,0 22 16,1 0-16,-1 21 0,0-21 0,0 21 15,0 0-15,0 0 0,-21 21 16,22-21-16,-22 21 0,21 0 0,-21 22 16,0-22-16,0 0 0,0 21 0,0-20 15,0-1-15,0 21 0,0-21 16,0 0-16,0 1 0,0-1 0,0 0 15,0 0-15,0 0 16,0-42 15</inkml:trace>
  <inkml:trace contextRef="#ctx0" brushRef="#br0" timeOffset="88652.07">11007 593 0,'21'0'0,"-42"0"0,42-21 0,0 21 16,0-22-16,0 1 0,0 0 15,1 0-15,-1 0 16,-21 0-16,21-1 0,-21 1 0,0 0 16,0 0-16,0 0 15,-21 21-15,0 0 16,-1 0-16,-20 21 0,21 0 15,0 0-15,0 0 0,-1 1 16,1 20-16,0-21 0,0 21 0,0-20 16,21-1-16,0 0 0,0 0 0,0 0 15,0 0-15,21 1 0,0-1 16,0-21-16,0 21 0,1-21 0,-1 0 16,21 0-16,-21 0 0,0 0 15,22 0-15,-22 0 0,0 0 0,0-21 16,0 21-16</inkml:trace>
  <inkml:trace contextRef="#ctx0" brushRef="#br0" timeOffset="88964.85">11345 445 0,'0'0'0,"21"-85"31,-21 64-31,22 21 16,-1 0-16,0 0 15,0 0-15,0 21 0,0 0 16,1 0-16,-1 0 0,-21 1 15,21-1-15,0 21 0,0-21 0,-21 0 16,0 1-16,21 20 0,-21-21 0,0 0 16,0 0-16,0 1 0,0-1 15,0 0-15,0 0 0,-21-21 32,0 0-32,21-21 15,0 0-15,0 0 0,0-1 16,0 1-16,0 0 0,0 0 15,0 0-15,0-22 0,21 22 0,0 0 16,1-21-16,-1 21 0,21-1 16,-21-20-16,22 21 0,-1 0 0,0 0 15,1-1-15</inkml:trace>
  <inkml:trace contextRef="#ctx0" brushRef="#br0" timeOffset="89368.85">12679 423 0,'0'0'0,"0"-21"0,21 0 16,-21 0-16,0 0 0,21 0 15,-21-1-15,21 1 0,-21 0 16,0 0-16,0 0 0,0 0 0,0-1 31,-21 44-31,0-22 16,0 21-16,0 21 0,21-21 16,-22 22-16,1-1 0,0 0 0,0 1 15,0-1-15,21 0 0,0 1 0,0-1 16,0 0-16,0 1 0,0-22 15,0 21-15,21-21 0,0 0 0,0 1 16,0-1-16,22-21 0,-22 0 16,21 0-16,1 0 0,20 0 0,-21 0 15,1 0-15,20-21 0,-20-1 16,-1 1-16,0-21 0,1 21 0,-1-22 16</inkml:trace>
  <inkml:trace contextRef="#ctx0" brushRef="#br0" timeOffset="89584.06">13356 254 0,'0'0'15,"0"-42"-15,0 21 0,0-22 0,0 22 16,0 0-16,-21 42 16,0 0-16,21 0 0,-21 1 15,-1 20-15,1 0 0,21 1 16,-21 20-16,0-21 0,0 1 0,21-1 16,0 0-16,-21 1 0,21-1 15,0-21-15,0 22 0,0-1 16,0-21-16,0 0 0,0 0 0,21 1 15,0-22-15,0 0 0,21 0 16,-20 0-16,20 0 0,-21 0 0,21 0 16,1-22-16,-22 1 0,21 0 15</inkml:trace>
  <inkml:trace contextRef="#ctx0" brushRef="#br0" timeOffset="90536.71">13737 508 0,'0'0'0,"0"-21"0,0 0 15,0 0-15,0-1 0,0 1 16,-21 21-16,0 0 15,0 0-15,-1 21 0,1 1 16,0-1-16,0 0 0,0 0 16,0 0-16,-1 0 0,1 1 15,21 20-15,0-21 0,-21 0 0,21 0 16,0 1-16,0-1 0,0 0 16,0 0-16,21 0 0,0-21 15,1 0-15,-1 0 16,0 0-16,0 0 0,0 0 0,0 0 15,1-21-15,-22 0 0,21 0 0,0 0 16,-21-1-16,21 1 16,-21-21-16,0 21 0,21 0 0,-21-1 0,0 1 15,0 0 1,0 42 0,-21 0-16,21 1 15,0-1-15,0 0 0,0 0 16,0 0-16,0 0 0,0 1 0,0-1 15,0 0-15,21 0 16,0-21-16,1 0 16,20 0-16,-21 0 0,0 0 0,0 0 15,1-21-15,20 21 0,-21-21 16,0 0-16,0-1 0,1 1 0,-1 0 16,0-21-16,0 21 0,-21-22 15,21 22-15,0-21 0,-21 21 0,0-1 16,0 1-16,22 21 0,-22 21 31,0 1-15,0-1-16,0 0 0,0 0 15,0 0-15,0 0 0,0 1 0,0-1 16,0 0-16,0 0 0,0 0 0,0 0 16,-22-21 15,1 0-16,0-21-15,0 21 16,0 0-16,21-21 0,-21 21 16,21 21 15,21-21-15,0 21-16,21-21 15,-21 0-15,1 0 0,20 0 0,-21 0 16,21 0-16,1 0 0,-1 0 0,0 0 15,1 0-15,-1-21 0,0 21 16,-20-21-16,20 0 0,-21 21 0,0-21 16,0 0-16,1-22 15,-1 22-15,-21 0 0,0-21 0,0 20 16,0 1-16,0-21 0,0 21 0,0 0 16,0-1-16,0 44 15,0-1 1,0 21-16,0-21 15,0 0-15,0 1 0,0 20 0,0-21 16,21 21-16,-21-20 0,21-1 16,-21 0-16,0 0 0,0 0 0,21 0 15,-21 1-15,0-1 0,0 0 0,0 0 16,-21-21 0,0 0-1,0 0-15,0 0 0,-22 0 16,22 0-16,-21 0 0,-22-21 0</inkml:trace>
  <inkml:trace contextRef="#ctx0" brushRef="#br0" timeOffset="91521.25">1164 1947 0,'0'0'16,"-21"0"-16,0 0 0,0 0 0,-1 0 0,1 0 16,0 0-16,0 0 15,42 0 16,0 0-15,0 0-16,22 0 0,-22 0 16,21 0-16,-21 0 0,43 0 15,-22 0-15,1 0 0,20 0 0,1 0 16,-1 0-16,1-21 0,20 21 16,-20-21-16,20 21 0,1-21 0,0 21 15,21-21-15,-1 21 0,22-21 16,0-1-16,0 22 0,22-21 0,-1 0 15,0 0-15,21 0 0,1 0 16,-1-1-16,21 1 0,1 0 0,-1 0 16,22 0-16,-21 21 0,20-21 15,22-1-15,-21 1 0,-1 0 16,22 0-16,-21 21 0,21-21 0,21 0 16,-21-1-16,-1 1 0,22 0 15,0 21-15,-21-21 0,21 0 0,0 0 16,0-1-16,0 1 0,0 21 15,0-21-15,-21 0 0,21 0 0,0 0 16,0-1-16,-21 1 0,21 0 0,-21 0 16,0 21-16,-1-21 0,1 0 15,0-1-15,0 1 0,-21 21 16,-1-21-16,1 21 0,0-21 16,-1 0-16,-20 21 0,-1-21 0,1 21 15,-1-22-15,-20 22 0,-1 0 16,0-21-16,-21 21 0,1 0 0,-22 0 15,0-21-15,0 21 0,-22-21 0,1 21 16,-21 0-16,0 0 0,-22 0 16,-21 0-16,1 0 0,-1 0 0,-21 0 15,0 0-15,-63 0 47,21 0-47,-21 21 0,-22-21 16</inkml:trace>
  <inkml:trace contextRef="#ctx0" brushRef="#br0" timeOffset="92605.35">1630 3006 0,'-21'-21'31,"21"-1"-31,0 1 16,0 0-16,0 0 15,0 0-15,0 0 0,21-1 16,0 22-16,-21-21 0,21 0 16,0 0-16,22 0 0,-22 21 0,0 0 15,0 0-15,0 0 0,22 0 16,-22 21-16,0 0 0,0 0 0,0 0 15,0 22-15,1-22 0,-22 21 16,0 1-16,0-1 0,0-21 0,0 21 16,0 1-16,0-22 0,0 0 15,0 21-15,0-20 0,0-1 16,-22-21 0,1-21-1,21-1-15,0 1 16,0-21-16,0 21 0,0 0 15,0-22-15,0 22 0,0-21 0,21 21 16,1-22-16,-22 1 0,21 21 16,0-22-16,0 22 0,0 0 0,22 0 15,-22 21-15,21 0 0,-21 0 16,22 0-16,-22 0 0,21 21 0,-21 0 16,22 0-16,-22 1 0,0-1 15,-21 21-15,0-21 0,0 22 16,0-22-16,0 21 0,0-21 15,0 0-15,0 1 0,-21 20 0,0-21 16,-1-21-16,22 21 0,0 0 16,-21-21-16,21-21 31,0 0-31</inkml:trace>
  <inkml:trace contextRef="#ctx0" brushRef="#br0" timeOffset="92968.56">2582 2985 0,'21'0'31,"1"0"-31,-22-22 16,21 1-16,0 21 0,0-21 15,0 0-15,0 21 0,22-21 0,-22 0 16,0-1-16,0 1 0,-21 0 0,0 0 15,21 0-15,-21 0 0,0-1 16,0 1-16,-21 21 0,0 0 0,0 0 16,0 0-16,-22 0 0,22 21 15,-21-21-15,21 43 0,-22-22 16,1 21-16,21-21 0,0 22 16,0-1-16,-1-21 0,22 22 0,0-1 15,0-21-15,0 21 0,0-20 16,0-1-16,22 21 0,-1-21 0,0-21 15,0 21-15,21-21 0,-20 0 16,20 0-16,0 0 0,-21 0 0,22 0 16,-1-21-16,-21 21 0,22-21 15,-1 0-15,-21 0 0</inkml:trace>
  <inkml:trace contextRef="#ctx0" brushRef="#br0" timeOffset="93212.52">3260 2667 0,'-22'21'16,"22"0"-1,0 22-15,0-22 0,0 0 16,22 0-16,-1 22 0,0-22 16,-21 0-16,21 21 0,0-21 0,0 1 15,-21-1-15,22 0 0,-1 0 16,-21 0-16,0 0 15,21-21 17,-21-21-32,0 0 0,21 0 0,-21 0 15</inkml:trace>
  <inkml:trace contextRef="#ctx0" brushRef="#br0" timeOffset="93432.39">3492 2646 0,'0'0'0,"-42"42"31,21-21-31,0 1 0,0-1 16,-1 21-16,1 0 0,0-20 15,0 20-15,-21 0 0,20-21 16,1 22-16,-21-1 0,21-21 16,0 0-16,-1 22 0,22-22 0,-21 0 15,21 0-15,21-21 16,-21-21-1,43 0-15,-22 21 0,0-42 0,21 20 16</inkml:trace>
  <inkml:trace contextRef="#ctx0" brushRef="#br0" timeOffset="93709.33">3725 2371 0,'0'0'0,"0"-21"0,0-1 0,0 44 31,0-1-15,0 0-16,0 0 0,0 21 16,0 1-16,0-1 0,0 0 0,0 1 15,0 20-15,0-20 0,-21-1 16,21 0-16,0 1 0,0-1 0,-21 0 16,21-21-16,0 22 0,0-22 15,0 0-15,0 0 0,0 0 0,0 1 16,21-22-16,0 0 15,0 0-15,1 0 16,-22-22-16,21 22 0,-21-21 16,21 0-16,-21 0 0</inkml:trace>
  <inkml:trace contextRef="#ctx0" brushRef="#br0" timeOffset="93877.37">3577 2794 0,'0'0'15,"-21"0"-15,42 0 32,0 0-17,0 0-15,22 0 0,-22-21 16,21 21-16,-21-21 0,22 0 0,-22 21 16,21-22-16,1 1 0</inkml:trace>
  <inkml:trace contextRef="#ctx0" brushRef="#br0" timeOffset="94332.88">4276 2540 0,'0'-21'16,"0"0"-16,0 0 0,0-1 16,0 1-16,0 0 15,0 0-15,0-21 0,21 20 16,0 1-16,-21 0 0,21-21 0,-21 21 15,21-1-15,0 1 0,-21 0 16,0 0-16,0 42 31,0 0-31,0 0 0,0 22 0,-21-22 16,0 21-16,21 1 0,-21 20 16,21-21-16,0 1 0,0 20 0,0-20 15,-21-1-15,21 0 0,0 1 16,0-1-16,0 0 0,0-21 0,0 22 15,0-22-15,0 0 0,0 0 16,0 0-16,0 1 0,0-1 16,0 0-16,-21-21 15,-1 0 1,1 0-16,0 0 0,0 0 16,0 0-16,0 0 0,-1 0 0,1 0 15,0 0-15,0 0 0,0 0 16,21-21-1,0 0 1,21-1-16,0 22 16,0-21-16,0 0 0,22 0 0</inkml:trace>
  <inkml:trace contextRef="#ctx0" brushRef="#br0" timeOffset="94788.74">4551 2667 0,'0'21'31,"0"0"-31,-21 1 16,21-1-16,0 0 0,0 0 15,0 0-15,0 0 0,0 1 16,-22-1-16,22 0 0,0 0 0,0 0 16,0 0-16,0 1 0,0-1 15,0 0 1,0-42 15,0 0-31,0-1 16,0-20-16,0 21 0,0 0 15,22-22-15,-1 1 0,0 0 16,0 21-16,21-22 0,1 1 0,-22 21 16,21 0-16,1-1 0,-1 1 15,0 21-15,1 0 0,-1 0 0,-21 0 16,21 21-16,-20 1 0,-1-1 15,0 21-15,-21-21 0,0 0 0,0 22 16,0-22-16,0 21 0,0-21 0,0 1 16,0-1-16,-21 0 15,0 0-15,21 0 0,-22 0 0,22 1 16,0-44 15,22 1-15,-1 0-16,0 0 0,0 0 15</inkml:trace>
  <inkml:trace contextRef="#ctx0" brushRef="#br0" timeOffset="95046.59">5419 2286 0,'0'0'0,"21"-21"0,-21-21 0,0 20 16,0 1-16,0 42 31,-21 1-31,21-1 0,-22 0 15,22 21-15,0-21 0,0 43 0,-21-22 16,21 1-16,-21 20 0,0-21 16,21 1-16,0-1 0,0 0 0,0 1 15,-21-22-15,21 21 0,0-21 16,0 1-16,0-1 0,0 0 0,0 0 16,21-21-16,0 0 0,0 0 15,0 0-15,1 0 0,-1 0 0,0-21 16,0 0-16,0 0 0,0-1 0,1 1 15,-1 0-15</inkml:trace>
  <inkml:trace contextRef="#ctx0" brushRef="#br0" timeOffset="95212.5">5313 2540 0,'0'0'31,"-64"0"-31,85 0 15,1 0-15,-1 0 0,21 0 16,-21 0-16,22 0 0,-1 0 16,0-21-16,1 21 0,-1 0 0,0-21 15</inkml:trace>
  <inkml:trace contextRef="#ctx0" brushRef="#br0" timeOffset="95684.68">6710 2519 0,'0'0'0,"0"21"16,21-21-1,21 0-15,1 0 0,-1 0 0,0 0 16,1 0-16,-1 0 0,21 0 0,-20 0 15,20 0-15,-20 0 0,20 0 16,-21 0-16,1-21 0,20 21 0,-20 0 16,-1-21-16,21 21 0,-20-21 15,-1 21-15,-21-22 0,22 1 0,-22 21 16,-21-21-16,0 0 16,-21 21-16,-1-21 15,1 21-15,-21 0 0,21 0 16,-22 0-16,22 0 0,0 0 0,0 0 15,21-21-15,21 21 16,0 0 0,0 0-16,1 0 0,-1 0 15,0 21-15,0-21 0,0 21 0,0 0 16,1 0-16,-1 0 0,0 1 0,-21-1 16,0 0-16,0 0 0,0 0 15,0 0-15,-21 22 0,0-22 0,-1-21 16,1 21-16,0 0 0,-21 0 15,21-21-15,-1 0 0,1 22 0,0-22 16</inkml:trace>
  <inkml:trace contextRef="#ctx0" brushRef="#br0" timeOffset="97144.89">9038 2392 0,'0'-42'16,"0"20"0,0 1-16,0 0 0,0 0 0,21-21 15,0 20-15,1-20 0,-1 0 0,-21-1 16,21-20-16,0 21 0,0-22 16,-21 22-16,0-1 0,0-20 15,0 21-15,0 20 0,0-20 0,0 21 16,-21 21-1,0 21-15,0 0 0,0 22 16,21-1-16,-22 0 0,22 22 0,-21-1 16,0 1-16,21-1 0,0 1 0,0-1 15,0 1-15,0 20 0,0-20 16,0-1-16,0 1 0,0-22 0,0 22 16,0-22-16,0-21 0,0 22 15,0-22-15,0 21 0,-21-21 0,0-21 16,21 21-16,-21 1 0,-22-22 0,22 0 15,-21 0-15,-1 0 16,1 0-16,0 0 0,-1-22 0,1 1 16,0 0-16,-1 0 0,1 0 0,21 0 15,-21-22-15,20 22 0,-20 0 16,42 0-16,-21 21 0,0 0 16,21 21-1,0 0-15,21 21 0,0-20 16,0-1-16,0 0 0,1 0 0,-1 0 15,21 0-15,0 1 0,1-22 16,-1 0-16,22 0 0,-22 0 0,21 0 16,1 0-16,-1 0 0,1-22 15,-22 1-15,22 0 0,-22 0 16,22 0-16,-43 0 0,21-22 0,0 22 16,-20-21-16,-1-1 0,0 1 15,0 0-15,0 21 0,-21-22 0,0 1 16,0 21-16,0 0 0,0-1 0,0 1 15,0 42 1,0 22-16,-21-22 0,0 21 16,21-21-16,0 22 0,0-1 15,-21 0-15,21 1 0,-21-22 0,21 21 16,0-21-16,-22 22 0,22-22 0,0 0 16,0 0-16,22-21 31,-1 0-31,0-21 0,0 0 15,0 0-15,0 0 0,1-1 16,-1 1-16,0-21 0,0 21 0,-21-22 16,21 22-16,0-21 0,-21 21 15,0-22-15,22 22 0,-22 42 32,0 1-32,0-1 0,0 21 15,0-21-15,0 0 0,0 22 0,0-22 16,21 0-16,-21 21 0,0-20 15,21-22-15,0 21 0,-21 0 16,21-21-16,0 0 0,1 0 0,-1 0 16,0 0-16,0 0 0,21 0 15,-20 0-15,20 0 0,-21-21 0,21 0 16,1-1-16,-22-20 0,0 21 0,21-21 16,-20 20-16,-1-41 0,0 21 15,0-1-15,-21 1 0,21-22 0,0 22 16,-21-21-16,0-1 0,22 22 0,-22-22 15,0 22-15,21-22 0,-21 43 16,0-21-16,0 21 0,0 0 0,0 42 16,0 0-1,-21 21-15,-1 1 0,22-1 0,-21 0 16,0 1-16,21 20 0,-21 1 16,21-22-16,-21 21 0,21 1 15,0-22-15,0 22 0,0-22 0,0 0 16,21-20-16,0 20 0,0-21 15,0 0-15,22 0 0,-22 1 0,21-22 16,-21 0-16,22 0 0,-1 0 0,0 0 16,1 0-16,-1-22 0,0 22 15,1-21-15,-1-21 0,0 21 0,-20 0 16,20-22-16,-21 22 0,0-21 0,0-1 16,-21 22-16,0-21 0,0 0 15,0 20-15,0 1 0,0 0 0,-21 21 16,0 0-16,0 0 0,0 0 15,0 0-15,-1 0 0,1 21 16,0 0-16,0 1 0,0 20 0,0-21 16,21 21-16,0-20 0,0 20 15,0 0-15,0-21 0,0 1 0,0 20 16,21-21-16,0 0 0,0-21 0,21 21 16,-20-21-16,20 0 0,0 0 15,1 0-15,20 0 0,-21 0 0</inkml:trace>
  <inkml:trace contextRef="#ctx0" brushRef="#br0" timeOffset="97696.58">11663 2286 0,'0'0'16,"0"-21"-16,0 0 0,0 0 0,-21 21 16,-1-22-16,1 22 0,0 0 0,0 0 15,-21 0-15,20 22 0,-20-22 16,21 21-16,-21 0 0,20 0 0,-20 0 15,21 0-15,0 1 0,0 20 16,-1-21-16,22 0 0,0 22 0,0-22 16,0 0-16,0 0 0,43 0 15,-22-21-15,0 0 16,0 0-16,22 0 0,-22 0 0,21 0 0,0-21 16,-20 0-16,20 0 0,-21 0 15,21 21-15,-20-43 0,-1 22 16,0 0-16,0 0 0,-21 0 0,0-1 15,0 1-15,21 0 0,-21 0 16,-21 42 15,21 0-31,0 0 0,0 1 0,-21 20 16,21-21-16,-21 21 0,21 1 16,0 20-16,0-20 0,-21-1 0,21 0 15,-22 22-15,22-22 0,-21 0 16,21 22-16,0-22 0,0 1 0,0 20 15,0-21-15,0 1 0,0 20 16,0-20-16,0-1 0,0 0 0,0 1 16,0-1-16,0-21 0,0 0 15,0 22-15,0-22 0,-21-21 16,0 0-16,0 0 16,21-21-16,-21-1 15,-1 1-15,22 0 0,-21-21 0,0 21 16,0-22-16,21 1 0,0 0 0,0-1 15,0 22-15,0-21 16,0-1-16,0 1 0,21 0 0,0-1 0,0 1 16</inkml:trace>
  <inkml:trace contextRef="#ctx0" brushRef="#br0" timeOffset="98004.4">12107 2477 0,'0'0'15,"21"-22"-15,1 22 0,-1-21 16,0 21-16,-21-21 0,21 0 0,0 0 16,-21 0-16,21-1 0,-21 1 15,0 0-15,0 0 0,0 0 16,0 0-16,0-1 0,0 1 0,-21 21 16,21-21-16,-21 21 15,0 0-15,0 0 0,0 21 0,21 0 16,-22 1-16,1 20 0,0-21 0,0 21 15,21-20-15,0 20 0,-21 0 16,21-21-16,0 22 0,0-22 0,0 21 16,21-21-16,0 1 0,0-1 15,22-21-15,-1 0 0,-21 0 0,21 0 16,1 0-16,-22 0 0,21 0 0,-21-21 16,22-1-16,-22 22 0</inkml:trace>
  <inkml:trace contextRef="#ctx0" brushRef="#br0" timeOffset="98345.55">12531 2286 0,'0'0'16,"0"-21"-16,0-21 0,0 20 0,0 1 0,0-21 16,21 21-16,-21 0 0,21 21 0,0-22 15,0 1-15,0 21 0,1 0 16,-1 0-16,0 0 0,21 0 0,-21 0 16,22 21-16,-1 1 0,-21-1 15,22 0-15,-22 21 0,0-21 0,0 1 16,0 20-16,-21-21 0,0 21 0,0-20 15,0 20-15,0-21 0,-21 0 16,21 22-16,-21-43 0,0 21 16,0 0-16,-1-21 0,1 0 15,0 0-15,0-21 16,21 0-16,0-1 0,0 1 16,0 0-16,0 0 0,0-21 0,0 20 15,21-20-15,-21 21 0,21-21 16,0-1-16,22 22 0,-22-21 0,0-1 15,21 22-15,-20-21 0,-1 21 0,21 0 16,-21-1-16,0 1 0,1 21 16,-22-21-16</inkml:trace>
  <inkml:trace contextRef="#ctx0" brushRef="#br0" timeOffset="98620.39">10350 2011 0,'0'0'0,"-21"0"0,-21 0 31,63 0-31,0 0 0,22 0 16,-1 0-16,0-21 0,22 21 0,20-21 15,1 21-15,0-22 0,-1 22 16,22-21-16,-21 0 0,0 21 0,-1-21 16,1 21-16,0-21 0,-22 21 0,-21-21 15,22 21-15,-43 0 0,21-22 16,-20 22-16,-22-21 0</inkml:trace>
  <inkml:trace contextRef="#ctx0" brushRef="#br0" timeOffset="99548.8">1757 4360 0,'-43'0'31,"22"0"-31,21-21 15,0 0-15,0 0 16,0 0-16,0 0 0,21-1 16,1 1-16,20 0 0,-21 0 15,0 21-15,0 0 0,22 0 16,-22 0-16,0 0 0,0 21 0,0 0 16,1 22-16,-22-22 0,21 21 15,-21-21-15,0 22 0,0-1 0,0 0 16,0 1-16,-21-22 0,-1 21 15,1-21-15,0 0 0,21 1 16,0-1-16,-21-21 16,21-21 15,0-1-31,0 1 0,0 0 0,21 0 16,-21-21-16,21 20 0,0-20 15,1 0-15,-1-1 0,0 1 0,0 0 16,21-1-16,1 22 0,-22 0 15,21 0-15,1 21 0,-22 0 0,21 21 16,-21 0-16,0 0 0,1 22 16,-22-1-16,0 0 0,0 1 0,0-1 15,0 0-15,-22 1 0,1-22 16,0 21-16,0 1 0,21-22 0,0 0 16,0 0-16,0 0 0,0 0 15,21-21-15,0 0 16,0-21-16,1 0 15,-1 21-15,0-21 0,0 0 0</inkml:trace>
  <inkml:trace contextRef="#ctx0" brushRef="#br0" timeOffset="99857.92">2540 4424 0,'21'-21'15,"0"0"-15,0 21 0,1-22 0,-1 22 16,0-21-16,0 0 0,0 0 0,0 21 15,1-21-15,-1 0 0,0-1 16,0 1-16,-21 0 0,0 0 0,0 0 16,-21 21-1,0 0-15,-22 0 16,22 21-16,-21 0 0,21 0 16,-22 22-16,22-22 0,0 21 0,-21 0 15,42 1-15,-21-1 0,21 0 16,0-20-16,0 20 0,0-21 0,0 21 15,21-20-15,0-1 0,0-21 16,0 21-16,0-21 0,22 0 0,-1 0 16,0 0-16,-20 0 0,20-21 0,0 0 15,1 21-15,-22-22 0,0 1 16,21 0-16</inkml:trace>
  <inkml:trace contextRef="#ctx0" brushRef="#br0" timeOffset="100056.64">3048 4191 0,'0'0'0,"0"-21"0,21 42 32,-21 0-17,21 0-15,0 1 0,1 20 0,-1-21 16,0 0-16,0 22 0,-21-22 16,21 0-16,0 21 0,1-21 0,-1 1 15,-21-1-15,0 0 0,21 0 0,-21 0 16</inkml:trace>
  <inkml:trace contextRef="#ctx0" brushRef="#br0" timeOffset="100262.55">3387 4191 0,'0'0'15,"0"-21"-15,-22 21 16,1 0-16,0 21 0,0 0 0,0 0 15,-22 1-15,22 20 0,0-21 16,0 21-16,0-20 0,-22 20 0,22-21 16,21 21-16,-21-20 0,0-1 15,21 0-15,-21 0 0,21 0 16,0 0-16,21-21 16,0 0-16,0-21 15,22 0-15</inkml:trace>
  <inkml:trace contextRef="#ctx0" brushRef="#br0" timeOffset="100528.4">3916 3704 0,'0'0'0,"0"64"31,0-43-15,-21 21-16,-1-21 0,1 43 0,21-22 15,-21 1-15,0 20 0,0 1 0,21-22 16,-21 21-16,-1-20 0,22 20 16,0-20-16,-21-1 0,21-21 0,0 21 15,0-20-15,0-1 0,0 0 16,0 0-16,21-21 0,1 0 16,20 0-16,-21 0 0,0-21 15,0 0-15,1 0 16,-1-1-16,0 1 0</inkml:trace>
  <inkml:trace contextRef="#ctx0" brushRef="#br0" timeOffset="100701.3">3598 4212 0,'0'0'0,"-21"0"0,21 21 15,21-21-15,0 0 16,1 0-16,-1 0 0,21 0 15,-21-21-15,22 21 0,-1-21 0,0 21 16,1-21-16,-22 0 0,21 21 16,0-21-16,1 21 0</inkml:trace>
  <inkml:trace contextRef="#ctx0" brushRef="#br0" timeOffset="101292.96">4657 4318 0,'0'-21'31,"21"0"-31,0 0 16,0-1-16,-21 1 0,0 0 15,0-21-15,0 21 0,0-1 0,0-20 16,0 21-16,0-21 0,-21 20 15,-21 1-15,20 0 0,1 0 0,0 0 16,0 21-16,0 0 0,-22 0 0,22 0 16,-21 21-16,21 0 0,0 0 15,-22 22-15,22-1 0,0 0 0,21 1 16,-21-1-16,0 0 0,21 1 16,0-1-16,0 0 0,0-21 0,0 22 15,0-22-15,0 0 16,21 0-16,0-21 0,0 0 0,21 0 15,-20 0-15,20 0 0,0 0 0,1-21 16,-1 21-16,-21-21 0,21 0 16,1-22-16,-1 22 0,-21 0 0,22-21 15,-22-1-15,0 1 0,0 0 16,0-22-16,-21 22 0,21-22 0,-21 22 16,0 0-16,0-22 0,0 22 0,0 0 15,0-1-15,0 1 0,0 21 16,0 0-16,0-1 0,-21 22 15,0 0-15,21 22 0,-21-1 16,21 0-16,0 21 0,-21 1 16,21-1-16,0 0 0,-21 1 0,21 20 15,0 1-15,0-22 0,0 21 16,0-20-16,0-1 0,0 0 0,0 1 16,0-1-16,0-21 0,0 0 0,21 1 15,0-1-15,0-21 0,0 0 16,0 0-16,1 0 0,-1 0 0,21 0 15,-21-21-15</inkml:trace>
  <inkml:trace contextRef="#ctx0" brushRef="#br0" timeOffset="102128.2">5228 3979 0,'0'-21'16,"0"42"-16,-21-21 31,21 22-31,-21-1 0,0 0 0,21 21 15,-22-21-15,22 1 0,-21 20 0,21-21 16,0 21-16,0-20 0,0-1 16,0 21-16,0-21 0,0 0 0,0 1 15,21-1-15,1 0 0,-1-21 16,21 0-16,-21 0 0,0 0 16,1 0-16,20 0 0,85-85 15,-127 64 1,21 0-16,-21 0 15,0-22-15,0 22 0,0-21 0,0 0 16,0 20-16,-21-20 0,0 0 0,0 21 16,-1-1-16,1 1 0,0 0 15,0 0-15,0 21 0,0 0 0,-1 0 16,1 21-16,0 0 0,0 0 16,0 1-16,21 20 0,0-21 0,0 21 15,0-20-15,0 20 0,0 0 0,0-21 16,0 1-16,0 20 0,21-21 15,0 0-15,21 0 0,-20-21 16,-1 0-16,0 0 0,0 0 16,21 0-16,-20 0 0,-1 0 15,21 0-15,-21-21 0,0 0 0,22 0 16,-22 0-16,0 0 0,0-1 16,22-20-16,-22 0 0,-21 21 0,21-22 15,0 1-15,-21 0 0,21 20 0,-21 1 16,0 0-16,0 0 0,0 0 15,0 42 1,0 0-16,-21 0 0,21 0 16,-21 22-16,21-22 0,0 0 15,0 21-15,0-20 0,0-1 0,0 21 16,0-21-16,0 0 0,0 1 16,21-22-1,0 0-15,0 0 16,1 0-16,-1 0 0,0-22 0,0 22 15,0-21-15,0 0 0,-21 0 16,22-21-16,-1 20 0,-21 1 0,0-21 16,0 21-16,21 0 0,-21-22 15,0 22-15,21 0 0,-21 42 32,0 0-32,0 0 0,0 1 15,0 20-15,0-21 0,0 0 16,0 0-16,0 1 0,0 20 0,0-21 15,0 0-15,21-21 16,0 0-16,1 0 16,-1 0-16,21 0 0,-21 0 0,0 0 15,22-21-15,-22 0 0,0 0 16,21 0-16,-20-1 0,20 1 0,-21-21 16,0 0-16,0 20 0,1-20 0</inkml:trace>
  <inkml:trace contextRef="#ctx0" brushRef="#br0" timeOffset="102544.96">6435 3577 0,'0'0'0,"-22"-42"0,1 21 0,21 0 16,-21-1-16,0 22 0,21 22 16,-21-1-16,21 0 15,0 21-15,0-21 0,-21 22 16,21-1-16,0 0 0,0 1 0,0-22 16,0 21-16,0 1 0,0-1 15,0-21-15,0 21 0,0-20 0,0-1 16,0 0-16,0 0 0,0 0 0,0-42 47,0 0-47,0 0 0,0-22 15,0 22-15,21 0 0,0 0 16,0 0-16,0-22 0,0 22 16,1 21-16,20-21 0,-21 0 0,21 21 15,1 0-15,-22 0 0,21 0 16,-21 0-16,22 0 0,-22 21 0,0 0 15,0 0-15,0 1 0,-21-1 16,0 0-16,0 21 0,0-21 0,0 1 16,-21 20-16,-21-21 0,21 0 0,-22 0 15,22 1-15,-21 20 0,0-42 16,-1 21-16,1 0 0,21-21 0,0 0 16,-1 0-16,1 0 0,42-21 31,22-21-31,-22 21 15,0-1-15,21-20 0</inkml:trace>
  <inkml:trace contextRef="#ctx0" brushRef="#br0" timeOffset="102772.83">7091 3366 0,'0'0'0,"0"-22"0,0 44 31,-21-1-31,-1 21 0,22-21 0,-21 22 15,0-1-15,0 0 0,0 1 16,0 20-16,21-21 0,-22 1 0,1-1 16,21 0-16,-21-20 0,21 20 15,0 0-15,0-21 0,0 1 16,0-1-16,21 0 0,0 0 0,1 0 16,-1-21-16,0 0 0,0 0 15,0 0-15,22 0 0,-22 0 0,0 0 16</inkml:trace>
  <inkml:trace contextRef="#ctx0" brushRef="#br0" timeOffset="103104.1">7218 3979 0,'-21'0'32,"42"0"-17,0 0-15,0 0 16,0 0-16,0-21 0,1 21 0,20-21 15,-21 0-15,21 21 0,-20-21 16,-1 0-16,0-1 0,0 1 0,0 0 16,-21 0-16,0 0 0,0 0 15,0-1-15,-21 22 16,0 0-16,0 0 0,0 0 0,-22 22 16,22-1-16,0 0 0,-21 0 15,20 21-15,1-20 0,0 20 0,21-21 16,0 21-16,0-20 0,0 20 0,0-21 15,0 0-15,0 0 16,0 1-16,0-1 0,21-21 0,0 21 16,22-21-16,-22 0 0,21 0 0,22 0 15,-22 0-15,22 0 0,-1-21 16,1 21-16</inkml:trace>
  <inkml:trace contextRef="#ctx0" brushRef="#br0" timeOffset="103612.32">8467 3810 0,'0'0'0,"-22"0"0,1 0 16,64 0 0,-22 0-1,21 0-15,-21 0 0,22 0 16,20 0-16,-21 0 0,22 0 0,-1 0 15,1 0-15,-1 0 0,1 0 0,-1 0 16,-20 0-16,20 0 0,-20 0 16,20 0-16,-21 0 0,1 0 0,-1 0 15,0-21-15,1 0 0,-22 21 16,21-21-16,-21 21 0,-21-22 16,0 1-16,-21 21 15,0 0-15,0-21 0,0 21 16,0 0-16,-1 0 0,-20 0 15,21 0-15,0 0 0,21-21 0,21 21 32,0 0-17,0 0-15,0 0 0,22 0 0,-22 0 16,0 0-16,0 0 0,22 0 0,-22 0 16,0 0-16,0 0 0,0 21 15,-21 0-15,0 0 16,0 1-16,0-1 0,-21 0 0,0 21 15,0-21-15,0 1 0,-22-1 16,22 21-16,-21-21 0,21 0 0,-22 1 16,22-1-16,-21 0 0,21 0 0,-22-21 15,22 0-15,-21 0 0,21 0 16,-1 0-16,-20 0 0,21 0 0</inkml:trace>
  <inkml:trace contextRef="#ctx0" brushRef="#br0" timeOffset="104224.7">5905 2328 0,'0'0'0,"-21"0"0,0 0 16,0 0-16,21 22 0,0-1 16,-21 0-16,21 0 0,-21 21 15,21 1-15,0-1 0,0-21 0,0 22 16,0-1-16,0 0 0,0-21 15,0 1-15,0 20 0,21-21 0,0 0 16,0-21-16,0 21 0,0-21 16,22 0-16,-22 0 0,0 0 15,21 0-15,-20 0 0,-1 0 0,0-21 16</inkml:trace>
  <inkml:trace contextRef="#ctx0" brushRef="#br0" timeOffset="104432.58">6350 2223 0,'0'0'0,"21"-22"0,0 22 15,0 0-15,1 22 0,-1-1 0,0 0 16,0 0-16,0 0 0,0 22 16,-21-1-16,0 0 0,22 1 15,-22-1-15,0 21 0,0-20 0,0-1 16,0 0-16,0-20 0,-22 20 15,1 0-15,21-21 0,-21 1 0,21-1 16,-21 0-16</inkml:trace>
  <inkml:trace contextRef="#ctx0" brushRef="#br0" timeOffset="105078.18">8107 3302 0,'-85'42'32,"64"1"-32,0-1 0,0-21 15,-1 43-15,22-22 0,-21 0 16,0 1-16,21 20 0,-21-20 0,0-1 16,0 0-16,21 1 0,0-1 15,-22 0-15,22-21 0,0 22 16,0-22-16,0 0 0,0 0 0,0 0 15,22-21-15,-1 0 16,0 0-16,0 0 0,0 0 0,0-21 16,22 0-16,-22 0 0</inkml:trace>
  <inkml:trace contextRef="#ctx0" brushRef="#br0" timeOffset="105296.86">8340 3302 0,'0'0'0,"0"21"16,0 0-16,0 1 0,0-1 16,0 21-16,0 0 15,0 1-15,0-22 0,0 21 0,0 1 16,0 20-16,0-21 0,0 1 0,0-1 16,0 0-16,0 1 0,0-1 15,0-21-15,-22 22 0,1-1 0,21-21 16,-21 0-16,21 0 0,-21 1 15,21-1-15,-21-21 0</inkml:trace>
  <inkml:trace contextRef="#ctx0" brushRef="#br0" timeOffset="106080.94">10668 3852 0,'42'-21'15,"-21"0"-15,1 0 16,-1 0-16,-21 0 0,0-1 15,0 1-15,0 0 0,0 0 0,0 0 16,0 0-16,-21-22 0,-1 22 16,1 0-16,0 0 0,0 0 15,-21 21-15,20 0 0,-20 0 0,0 0 16,21 21-16,-22 0 0,1 0 16,21 21-16,0-20 0,-22 20 0,22 0 15,0 22-15,21-22 0,0 0 0,-21 1 16,21-22-16,0 21 0,0 1 15,0-22-15,21 0 0,-21 0 0,21 0 16,0-21-16,0 0 0,1 0 0,20 0 16,-21 0-16,0 0 0,22 0 15,-1-21-15,-21 0 0,21-21 0,1 20 16,-1 1-16,-21-21 0,22 0 16,-1-1-16,-21 1 0,0 0 15,0-1-15,1 1 0,-1-22 0,0 1 16,-21 21-16,21-22 0,-21 22 15,0-1-15,0 1 0,0 21 0,0 0 16,0 0-16,-21 21 0,0 0 0,0 21 16,-1 0-16,1 21 0,0 1 15,21-1-15,-21 0 0,21 22 0,-21-22 16,21 22-16,0-22 0,0 0 0,0 22 16,0-22-16,0 0 0,0 1 15,0-22-15,0 21 0,21-21 0,0 22 16,0-22-16,22 0 0,-22-21 15,21 0-15,0 0 0,-20 0 16,20 0-16,0 0 0,1-21 0,-1 21 16,0-21-16,1 0 0,-22-22 0</inkml:trace>
  <inkml:trace contextRef="#ctx0" brushRef="#br0" timeOffset="107288.38">11451 3683 0,'0'0'15,"0"-21"-15,-21 42 16,0 0-16,0 0 15,-1 1-15,22-1 0,-21 0 16,0 21-16,0-21 0,0 1 0,0 20 16,21-21-16,0 21 0,0-20 15,0-1-15,0 0 0,0 0 0,21 0 16,0-21-16,0 0 0,0 21 16,0-21-16,22 0 0,-1 0 0,-21 0 15,22-21-15,-22 0 0,21 0 0,0 0 16,-20 0-16,20-1 0,-21 1 15,0 0-15,0-21 0,1 21 0,-22-22 16,0 22-16,0-21 0,0 21 0,0-22 16,-22 22-16,1 0 0,0 0 15,0 0-15,-21 21 0,20 0 16,-20 0-16,21 0 0,0 21 0,-22 0 16,22 0-16,0 0 0,0 0 15,0 22-15,21-22 0,0 21 0,0-21 16,0 22-16,0-22 0,0 0 0,0 21 15,21-20-15,0-1 0,21 0 16,-20-21-16,-1 0 0,21 0 0,-21 0 16,22 0-16,-1 0 0,-21 0 0,21-21 15,1 0-15,-1-1 0,0 1 16,1 0-16,-22 0 0,21 0 0,-21 0 16,22-22-16,-22 22 0,0-21 15,0 21-15,0-22 0,-21 22 0,0-21 16,0 21-16,0 42 31,0 0-31,-21 0 0,0 0 16,21 22-16,0-22 0,-21 0 0,21 21 15,0-21-15,0 1 0,0-1 16,0 21-16,21-21 0,0 0 16,0 1-16,1-22 0,-1 0 0,0 0 15,21 0-15,-21 0 0,22 0 16,-22-22-16,21 22 0,1-21 0,-22 0 15,21 21-15,-21-21 0,0 0 16,1 0-16,-1-1 0,0-20 0,0 21 16,-21 0-16,0-22 0,21 22 0,-21 0 15,21 0-15,-21 0 0,0 0 16,0 42 0,0 0-16,0 0 0,-21 21 15,0-20-15,21 20 0,0-21 0,0 21 16,0-20-16,0 20 0,0-21 15,0 21-15,0-20 0,0-1 0,21 0 16,0-21-16,22 0 0,-1 0 16,-21 0-16,22 0 0,-1-21 15,0 0-15,1 21 0,-22-22 0,21 1 16,-21-21-16,22 21 0,-22 0 16,0-22-16,-21 1 0,21 0 15,-21-1-15,21 1 0,-21-22 0,0 1 16,0-1-16,21 1 0,-21-1 0,22 1 15,-22 21-15,0-1 0,0 1 16,0 21-16,0 0 0,0-1 0,0 44 16,0 20-16,0 0 15,-22 1-15,1-1 0,21 21 16,-21-20-16,0 20 0,21-20 0,0 20 16,-21-21-16,21 1 0,-21-1 15,21 0-15,0 1 0,0-22 0,0 21 16,0-21-16,0 1 0,0-1 15,-22 0-15,22-42 32,0 0-32,22-1 15,-1 1-15,0 0 0,21 0 0,-21 0 16,22-22-16,-22 22 0,21 0 16,1 0-16,-1 0 0,-21 21 0,21 0 15,-20 0-15,-1 0 0,0 0 16,0 21-16,0 0 0,-21 0 0,0 0 15,0 1-15,0-1 0,0 0 16,0 0-16,-21 0 0,0 0 16,0 1-16,-22-1 0,22 0 0,-21 0 15,0 0-15,-1-21 0,22 21 0,-21-21 16,21 22-16,-1-22 0,1 0 16,0 0-16,21-22 15,0 1-15,21 0 0,0 0 0,1 0 16,-1 0-16,21-1 0,0-20 15</inkml:trace>
  <inkml:trace contextRef="#ctx0" brushRef="#br0" timeOffset="107529.24">13906 2985 0,'0'0'0,"0"-22"16,0 44-1,-21-1-15,0 21 16,21 0-16,-21 1 0,0-1 0,21 22 15,-21-1-15,-1-21 0,1 22 0,0-1 16,21 1-16,-21-22 0,21 1 16,-21 20-16,21-42 0,-21 22 0,21-1 15,0-21-15,0 0 0,0 0 0,0 1 16,21-22-16,0 21 16,0-21-16,0 0 0,22 0 15,-22 0-15,0-21 0,0-1 16,0 22-16,0-21 0</inkml:trace>
  <inkml:trace contextRef="#ctx0" brushRef="#br0" timeOffset="107889.08">14033 3641 0,'22'21'32,"-22"0"-32,21-21 15,0 0-15,0 0 0,0 0 16,0 0-16,22 0 0,-22 0 0,0 0 15,21 0-15,-20-21 0,20 21 16,-21-21-16,0 0 0,0 21 16,1-22-16,-22 1 0,0 0 0,0 0 15,0 0-15,0 0 0,0-1 16,0 1-16,-22 0 0,1 21 16,0 0-16,0 0 0,-21 0 0,20 21 15,-20 0-15,21 22 0,0-22 16,-22 21-16,22-21 0,0 22 0,21-22 15,0 21-15,0-21 0,0 1 0,0-1 16,0 0-16,21 0 0,0 0 16,22 0-16,-22-21 0,21 0 0,-21 22 15,22-22-15,-22 0 0,0 0 16,21 0-16,-20 0 0,-1 0 0,21 0 16,-21-22-16,0 1 0,1 21 15,-1-21-15,0 21 0</inkml:trace>
  <inkml:trace contextRef="#ctx0" brushRef="#br0" timeOffset="108969.45">1524 6096 0,'0'0'15,"-21"0"-15,0 0 0,-1-21 16,22 0-16,0 0 16,0-1-16,0 1 0,0 0 15,22 0-15,-1 0 0,0 0 16,21-1-16,-21 1 0,22 0 16,-22 21-16,0 0 0,21 0 0,-20 21 15,-1 0-15,0 1 0,0-1 16,0 21-16,-21-21 0,0 22 0,0-1 15,0-21-15,0 21 0,0-20 16,0-1-16,0 21 0,-21-21 0,21 0 16,-21 1-16,21-1 15,-21-21 1,21-21 0,-21-1-16,21 1 0,0 0 15,0-21-15,0 21 0,0-1 16,0-20-16,0 0 0,21-1 0,0 22 15,0-21-15,0 0 0,0-1 16,1 22-16,-1 0 0,0 0 0,0 0 16,21 21-16,-20 0 0,-1 21 15,0 0-15,0 0 0,0 21 16,0-20-16,1 20 0,-22 0 16,0 1-16,0-1 0,0 0 0,0 1 15,0-22-15,0 21 0,-22-21 16,22 0-16,0 22 0,-21-43 0,21 21 15,0 0-15,21-21 32,1-21-32,-1 0 0,-21 0 15,21-1-15,0 1 0</inkml:trace>
  <inkml:trace contextRef="#ctx0" brushRef="#br0" timeOffset="109316.25">2371 6054 0,'0'21'0,"21"-21"31,0 0-31,0 0 16,0 0-16,0-21 0,1 0 16,-1 21-16,0-22 0,0 1 0,0 0 15,0 0-15,1 0 0,-22 0 0,0-1 16,0 1-16,0 0 15,-22 21-15,1 0 0,0 0 16,-21 0-16,21 0 16,-1 21-16,1 0 0,0 22 0,0-22 15,0 21-15,21-21 0,-21 22 16,21-1-16,0-21 0,0 0 0,0 22 16,0-22-16,21 0 0,0 0 15,0 0-15,0-21 0,22 22 0,-22-22 16,21 0-16,-21 0 0,22 0 0,-1 0 15,-21 0-15,21-22 0,-20 22 16,20-21-16,-21 0 0,21 0 0</inkml:trace>
  <inkml:trace contextRef="#ctx0" brushRef="#br0" timeOffset="109533.41">2963 5863 0,'0'0'0,"0"-21"0,0 0 0,21 42 31,1 0-31,-22 0 0,21 1 0,0-1 16,0 21-16,0-21 0,-21 0 16,21 22-16,1-22 0,-1 0 0,0 0 15,-21 0-15,0 1 0,21-22 0,0 21 16,-21 0-16,21-21 16,1 0-1,-22-21 1,21 0-16,-21-1 0</inkml:trace>
  <inkml:trace contextRef="#ctx0" brushRef="#br0" timeOffset="109724.3">3323 5800 0,'0'0'0,"-106"63"32,64-42-32,21 22 0,0-22 15,-1 21-15,1-21 0,0 22 0,-21-22 16,21 21-16,-1-21 0,1 1 0,0-1 15,21 0-15,0 0 0,0 0 16,21-21 0,0 0-1,22 0-15,-22-21 0,0 0 16</inkml:trace>
  <inkml:trace contextRef="#ctx0" brushRef="#br0" timeOffset="109981.14">3683 5419 0,'0'0'16,"0"-21"-16,0-1 0,0 44 15,0 20-15,0-21 16,0 21-16,-21 1 0,21-1 16,0 0-16,-21 1 0,-1 20 0,1-20 15,21 20-15,0-21 0,-21 1 16,21-1-16,0 0 0,0 1 0,0-22 15,0 0-15,0 21 0,0-20 16,21-1-16,0-21 16,1 0-16,-1 0 0,0 0 0,0 0 15,-21-21-15,21 21 0,0-22 16,-21 1-16</inkml:trace>
  <inkml:trace contextRef="#ctx0" brushRef="#br0" timeOffset="110144.05">3514 5863 0,'0'0'16,"21"0"15,0 0-31,0 0 0,0 0 0,22 0 16,-1 0-16,-21-21 0,21 21 15,1-21-15,-22 0 0,21 0 0</inkml:trace>
  <inkml:trace contextRef="#ctx0" brushRef="#br0" timeOffset="113264.98">4339 5652 0,'0'21'0,"21"-21"16,0 0-1,1 0-15,-1-21 0,0-1 16,21 22-16,-21-21 0,22 0 0,-22 0 15,21 0-15,-21 0 0,1-1 16,-1-20-16,0 21 0,0 0 16,-21 0-16,0-22 0,0 22 0,0 0 15,0 0-15,-21-22 0,0 22 16,0 0-16,-1 0 0,1 0 0,0 0 16,0 21-16,0 0 0,0 0 15,-1 21-15,1 0 0,21 0 16,0 21-16,0 1 0,0-1 15,0 22-15,0-1 0,0 1 0,0-1 16,0 22-16,0-22 0,0 22 0,0-22 16,0 22-16,0-21 0,0 20 15,-21-20-15,21-1 0,-21 22 16,21-22-16,0 1 0,0 21 0,0-22 16,0-21-16,0 22 0,0-22 15,0 22-15,0-43 0,0 21 0,0-21 16,0 1-16,0-1 0,21 0 0,0-21 15,0 0-15,1 0 0,20-21 16,-21 0-16,21-1 0,-20 1 0,20 0 16,-21-21-16,21-1 0,-20 1 0,-1 0 15,0-22-15,0 22 0,-21-22 16,0 22-16,0-21 0,0 20 0,-21-20 16,0 20-16,0 1 0,-22-21 0,1 20 15,0 1-15,-22 21 16,22-22-16,-1 22 0,-20-21 0,21 21 15,-1 21-15,22-21 0,-21 21 0,21 0 16,21-22-16,21 1 16,0 0-1,21 21-15,1-21 0,-1 21 16,21-21-16,-20 0 0,20-1 0,1 1 16,-1-21-16,-20 21 0,20-22 0,1 22 15,-22-21-15,21 0 0,-20 20 16,-1-20-16,-21 0 0,22-1 0,-22 1 15,0 0-15,-21-1 0,0 1 16,0 21-16,0-21 0,0 20 16,0 1-16,-21 21 15,0 21-15,-1 1 0,22-1 16,-21 21-16,0 0 0,0 1 0,21-1 16,-21 22-16,21-22 0,-21 21 0,21 1 15,0-22-15,-22 22 0,22-22 16,0 22-16,0-22 0,0 0 0,0-21 15,0 22-15,0-22 0,0 0 16,22 0-16,-1-21 0,0 21 16,0-21-16,0 0 0,22 0 0,-22 0 15,0-21-15,21 0 0,-21 0 16,22 0-16,-22 0 0,21-22 16,-21 22-16,22-21 0,-22 21 0,0-22 15,0 1-15,0 21 0,-21-22 16,0 22-16,0 0 0,0 0 15,-21 42 1,0-21-16,0 21 0,21 0 16,-21 1-16,0-1 0,-1 0 0,22 21 15,0-21-15,0 1 0,0 20 16,0-21-16,0 0 0,0 0 0,0 1 16,0-1-16,0 0 0,22-21 0,-1 0 15,21 21-15,-21-21 0,0 0 16,22 0-16,-22 0 0,0 0 15,21-21-15,-20 0 0,20 21 0,-21-21 16,0-1-16,0 1 0,1 0 16,-1-21-16,-21 21 0,0-22 0,0 22 15,0-21-15,0-1 0,-21 22 0,-1-21 16,1 21-16,0 0 0,-21-1 16,21 1-16,-1 21 0,-20 0 0,0 0 15,21 0-15,-22 21 0,22 1 16,0-1-16,0 0 0,0 21 0,21-21 15,0 22-15,0-1 0,0-21 0,0 0 16,0 22-16,21-22 16,0 0-16,0 0 0,21-21 0,1 21 15,-1-21-15,-21 22 0,22-22 0,20 0 16,-21 0-16,1 0 0,-1-22 16,0 1-16,1 0 0,-1 21 0,0-21 15,1 0-15,-1-22 0</inkml:trace>
  <inkml:trace contextRef="#ctx0" brushRef="#br0" timeOffset="113844.21">6202 5609 0,'0'-84'0,"0"211"16,0-170-16,0-63 0,0 85 0,-21 21 16,-1 0-16,1 0 15,0 21-15,21 1 0,-21-1 0,0 0 16,0 0-16,-1 0 0,1 22 16,0-22-16,21 0 0,0 0 15,0 0-15,0 0 0,0 1 0,0-1 16,21-21-1,0 0-15,1 0 16,-1-21-16,0 21 0,0-22 0,0 1 16,0 0-16,1 0 0,-1 0 15,-21 0-15,21-1 0,-21 1 0,21 0 16,-21 0-16,0 42 31,0 0-31,0 0 16,0 22-16,0-22 0,0 0 0,0 21 15,0-20-15,0-1 0,0 0 16,0 0-16,21 0 0,0 0 16,1-21-16,-1 0 0,0 0 15,0 0-15,0 0 0,0-21 16,22 21-16,-22-21 0,21 0 0,1 0 16,-22-22-16,21 22 0,-21-21 0,22 21 15,-22-22-15,0 1 0,0 0 16,0-1-16,0-20 0,-21 21 0,0-1 15,0-20-15,0 20 0,0 1 0,0 0 16,0 21-16,-21-1 16,21 1-16,-21 0 0,0 21 0,0 0 15,0 21-15,-1 0 0,1 1 16,21 20-16,-21 0 0,0 1 0,21-1 16,0 0-16,0 1 0,0-1 0,0 21 15,0-20-15,0-1 0,0 0 16,0 1-16,21-1 0,0-21 0,-21 22 15,21-22-15,1 0 0,-1 0 0,0 0 16,0 0-16,0-21 0,0 0 16,1 0-16,-1 0 0,0 0 0,-21-21 15,0 0-15</inkml:trace>
  <inkml:trace contextRef="#ctx0" brushRef="#br0" timeOffset="114004.12">6540 5525 0,'0'0'0,"-21"0"0,42 0 32,1 0-32,-1 0 0,0 0 0,21-22 15,-21 22-15,22 0 0,-1-21 16,0 21-16,22 0 0,-22-21 0,1 21 16,20-21-16,1 21 0,-22-21 0</inkml:trace>
  <inkml:trace contextRef="#ctx0" brushRef="#br0" timeOffset="114232.99">7853 5017 0,'0'0'0,"-85"21"16,43 0-16,-1 0 0,22 0 16,0 22-16,-21-22 0,21 21 0,-1 0 15,1 1-15,21-22 0,-21 21 16,21 1-16,-21-1 0,21 0 0,0 1 15,0-1-15,0 0 0,0-21 0,0 22 16,0-22-16,0 0 16,21 0-16,0 0 0,22-21 0,-22 0 15,21 0-15,-21 0 0,22 0 0,-1 0 16,0-21-16</inkml:trace>
  <inkml:trace contextRef="#ctx0" brushRef="#br0" timeOffset="114473.12">8234 5101 0,'0'0'0,"21"-21"0,42-21 31,-41 42-31,-1 0 0,0 21 0,0 0 16,0 0-16,0 0 0,1 1 16,20 20-16,-21 0 0,0-21 0,0 22 15,1-1-15,-1 0 0,0 1 0,0-1 16,-21 0-16,0 1 0,0-1 15,0-21-15,0 22 0,-21-22 0,0 21 16,0-21-16,21 0 0,-22 1 0,1-22 16,42 0-1</inkml:trace>
  <inkml:trace contextRef="#ctx0" brushRef="#br0" timeOffset="114928.87">9525 5461 0,'0'0'16,"-21"0"-16,0 21 0,21 0 16,21-21-1,0 0-15,21 0 0,1 0 0,-1 0 16,0 0-16,22 0 0,20 0 0,-20 0 15,21 0-15,-22 0 0,1 0 16,20-21-16,-20 21 0,-1 0 16,-20-21-16,20 21 0,-21 0 0,1-21 15,-22 0-15,21 21 0,-21-21 0,-21-1 16,0 1 0,0 0-16,-21 21 0,0-21 0,0 21 15,-21-21-15,20 21 0,1-21 0,0 21 16,0 0-16,0 0 15,42 0 1,0 0-16,0 0 0,0 0 16,22 0-16,-22 0 0,0 21 15,0-21-15,0 21 0,-21 0 0,22 0 16,-22 0-16,0 1 0,0-1 16,0 0-16,0 0 0,-22 0 0,1 0 15,0 1-15,-21 20 0,21-21 16,-22 0-16,22 0 0,-21 1 0,-1-1 15,1-21-15,0 21 0,-1 0 0,22-21 16</inkml:trace>
  <inkml:trace contextRef="#ctx0" brushRef="#br0" timeOffset="116984.6">11917 5440 0,'0'0'0,"-21"0"16,21 21-16,21-21 15,0 0-15,0-21 16,0 21-16,22-21 0,-1 0 16,-21-1-16,21 1 0,1 0 0,-1 0 15,0 0-15,-20-22 0,20 22 0,-21-21 16,0 0-16,0-1 0,1 1 15,-22-22-15,21 22 0,-21-21 0,0 20 16,0 1-16,0 0 0,0 20 0,-21 1 16,-1 0-16,1 0 15,0 21-15,0 0 0,0 21 0,0 0 0,-1 0 16,1 22-16,-21-1 0,21 22 0,0-1 16,-1 22-16,1-22 15,21 22-15,-21 0 0,21-22 0,-21 22 16,21-1-16,0 1 0,0 0 0,0-1 15,0 1-15,0-21 0,0 20 16,0-20-16,0-1 0,0 1 0,0-1 16,0 1-16,0-1 0,0-20 0,0 20 15,21-21-15,-21 1 0,21-1 0,0-21 16,1 0-16,-1-21 0,0 0 16,21 0-16,-21 0 0,22-21 15,-1 0-15,-21 0 0,22-21 0,-1-1 0,0 1 16,1 0-16,-22-22 0,0 22 15,21-22-15,-42 1 0,21 20 16,-21-20-16,0-1 0,0 1 0,-21-1 16,0 1-16,0-1 0,-21 1 0,-1-1 15,1 22-15,0 0 0,-22-1 16,22 22-16,-1 0 0,1 0 0,0 0 16,-1 21-16,22 0 0,0-21 0,0 21 15,21-22-15,21 1 16,0 21-16,0-21 0,22 0 15,-22 21-15,21-21 0,1 0 16,-1-1-16,21-20 0,-20 21 16,-1-21-16,22 20 0,-22-20 0,21 0 15,-20-1-15,20 1 0,-20 0 0,-1-1 16,0 1-16,-21 21 0,1-21 16,-1 42-16,-21-22 0,0 1 0,-21 42 31,-1 1-31,1 20 0,-21 0 15,21 1-15,0-1 0,-1 0 0,22 1 16,0 20-16,-21-21 0,21 1 16,0-1-16,0 0 0,0-20 0,0 20 15,0-21-15,21 21 0,-21-20 16,22-1-16,-1-21 0,0 21 16,21 0-16,-21-21 0,22 0 0,-22 0 15,21 0-15,1 0 0,-22 0 0,21-21 16,0 0-16,1 0 0,-1-1 15,0 1-15,1 0 0,-22 0 0,0-21 16,21 20-16,-20-20 0,-22 0 0,0 21 16,0-22-16,0 22 0,0 0 15,0 0-15,0 0 0,-22 21 0,1 0 16,0 0-16,-21 0 0,21 21 0,-22 0 16,22 0-16,-21 0 0,21 0 15,-22 22-15,22-22 0,0 21 16,21-21-16,0 22 0,0-22 0,0 0 15,0 0-15,21 0 0,0 1 16,0-22-16,1 21 0,20-21 0,0 0 16,1 0-16,-1 0 0,0 0 0,1 0 15,-1 0-15,0 0 0,22-21 16,-22-1-16,0 1 0,1 0 0,-1 0 16,0-21-16,1 20 0,-22-20 0,0 0 15,0-1-15,-21 22 0,0-21 16,0 0-16,-21-1 0,0 22 0,0-21 15,-22 21-15,22-1 0,-21 22 0,0 0 16,-1 0-16,1 0 16,0 0-16,-1 22 0,1-1 0,0 21 15,-1-21-15,22 22 0,0-22 0,0 21 16,21 0-16,0 1 0,0-22 16,0 21-16,0 1 0,21-22 0,0 0 15,21 0-15,-20 0 0,20 0 0,0 1 16,1-1-16,-1-21 0,0 0 15,1 0-15,20 0 0,-21 0 0,22 0 16,-1 0-16,1-21 0,-1-1 0,1 1 16,-1 0-16,-20 0 0,20 0 15,-20-22-15,-1 22 0,-21-21 16,0 21-16,0-22 0,-21 1 0,0 21 16,0-21-16,0 20 0,0 1 15,-21 0-15,0 0 0,0 21 0,0 0 16,-22 0-16,22 0 0,-21 0 0,21 21 15,0 0-15,-22 0 0,22 1 16,0-1-16,-21 0 0,42 0 0,-22 0 16,1 22-16,21-22 0,-21-21 15,21 21-15,0 0 0,0 0 0,0 0 16,21-21-16,0 0 16,1 0-16,20 0 0,-21 0 15,0 0-15,22 0 0,-22-21 0,21 0 16,-21 21-16,0-21 0,22 0 15,-22 0-15,0-1 0,-21-20 16,21 42-16,0-21 0,-21 0 0,22 0 16,-22 42-1,0 0-15,0 0 16,0 0-16,0 22 0,0-22 0,0 0 16,0 21-16,0-21 0,0 1 0,0-1 15,0 0-15,21 0 0,0 0 16,0-21-16,0 21 0,0-21 15,22 0-15,-22 0 0,21 0 0,1 0 16,-22-21-16,42 0 0,-20 0 16,-1 21-16,0-42 0,-21 20 15,22 1-15,-22-21 0,0 0 0,21-1 16,-20 1-16,-22 0 0,21-22 0,-21 1 16,21 20-16,-21-20 0,0 20 15,0-20-15,0 21 0,0-22 0,0 22 16,0-1-16,0 22 0,0 0 15,0 0-15,0 0 0,0 42 16,0 0-16,0 0 0,-21 0 16,21 22-16,-21-1 0,21 0 15,0 1-15,0 20 0,0 1 0,0-22 16,0 22-16,0-1 0,0-21 0,0 1 16,0 20-16,0-20 15,0-22-15,0 21 0,0 0 0,21-20 16,0-1-16,-21 0 0,21-21 0,0 21 15,0-21-15,1 0 16,-1 0-16,0 0 0,0-21 16,0 21-16,0-21 0,1 0 0,-1-1 15,0-20-15,0 21 0,0-21 16,0 20-16,1-20 0</inkml:trace>
  <inkml:trace contextRef="#ctx0" brushRef="#br0" timeOffset="117192.48">14965 4741 0,'0'0'0,"-21"22"0,21-1 15,21-21-15,21 0 16,-21 0-16,22 21 0,-1-21 0,21 0 16,-20 0-16,-1 0 0,0 0 15,22 0-15,-22 0 0,1 0 0,-1-21 16,21 21-16,-20 0 0,20-21 0,1 21 15,-22-22-15,0 22 16,1-21-16,-1 21 0,0-21 0,-20 21 16</inkml:trace>
  <inkml:trace contextRef="#ctx0" brushRef="#br0" timeOffset="117381.37">16129 5101 0,'0'0'0,"0"21"0,0 1 16,0-1-1,-21-21 17,0 21-17</inkml:trace>
  <inkml:trace contextRef="#ctx0" brushRef="#br0" timeOffset="119404.87">1884 7726 0,'-43'0'16,"22"0"-16,21-21 16,0 0-16,0-1 15,0 1-15,0 0 16,21 0-16,1 0 0,20 21 0,-21-21 15,0-1-15,0 22 0,22 0 16,-22 0-16,21 0 0,-21 0 0,22 22 16,-22-1-16,0 0 15,0 0-15,0 21 0,-21 1 0,0-1 16,0-21-16,0 22 0,0-1 16,0 0-16,0 1 0,0-22 0,0 0 15,0 21-15,-21-21 0,21 1 16,0-44-1,0 1-15,0 0 16,0 0-16,0 0 0,21 0 16,1-22-16,-22 22 0,21-21 15,0-1-15,-21 1 0,21 0 0,0-1 16,0 1-16,1 0 0,-1-1 0,21 22 16,-21-21-16,0 21 15,22 21-15,-22 0 0,0 0 0,0 0 16,0 21-16,-21 21 0,22-21 15,-22 22-15,21-1 0,-21 0 0,0 1 16,0 20-16,0-20 0,0-1 16,0 21-16,0-20 0,0-1 0,0-21 15,0 22-15,21-22 0,0 21 0,0-42 16,-21 21-16,21-21 0,1 0 16,20 0-16,-21 0 0,0 0 0,22-21 15,-22 0-15,21 0 16,0 0-16,-20-22 0,20 1 0,-21 21 0,21-22 15,-20 1-15,-1 0 0,0-1 16,0 1-16,0 0 0,-21-22 16,0 22-16,0 0 0,0 20 0,0-20 15,0 21-15,0 0 0,-21 21 16,0 0-16,0 0 0,0 21 16,-1 0-16,1 21 0,0-20 15,21 20-15,0 0 0,0 1 0,0-1 16,0-21-16,0 21 0,0 1 0,0-22 15,0 21-15,0-21 16,21 22-16,0-22 0,1 0 16,20 0-16,-21-21 0,0 0 15,0 0-15,1 0 0,20 0 0,-21-21 16,0 0-16,22 0 0,-22 21 0,0-21 16,0-22-16,0 22 0,0 0 15,1-21-15,-1 20 0,0-20 0,21 0 16,-21 21-16,1-22 0,20 22 15,-21 0-15,21 0 0,-20 0 0,20 21 16,-21 0-16,21 0 0,-20 0 0,-1 21 16,0 0-16,0 0 0,0 0 15,-21 0-15,0 1 0,0 20 16,0-21-16,0 21 0,0-20 0,0-1 16,-21 0-16,0 0 0,21 21 15,-21-42-15,21 22 0,-21-1 0,-1-21 31,22-21-15,0-1-16,22-20 16,-22 21-16,21 0 0,0 0 15,-21-1-15,21-20 0,0 21 0,0 0 16,1 0-16,-22-1 0,21 1 0,0 0 16,-21 0-16,0 42 31,0 0-31,0 0 0,0 22 15,0-22-15,0 0 0,0 0 16,0 22-16,0-22 0,0 21 0,0-21 16,0 22-16,0-22 0,0 0 15,0 0-15,0 0 0,21 0 0,0-21 16,0 0-16,1 0 0,-1 0 16,0 0-16,0 0 0,21 0 15,1-21-15,-22 0 0,21 0 0,1 0 16,-1-22-16,0 22 0,1-21 0,-22 21 15,21-22-15,-21 1 0,22-21 16,-22 20-16,0-20 0,0 20 16,0-20-16,0-1 0,1 1 0,-22-1 15,21 22-15,-21 0 0,21-1 16,-21 1-16,0 21 0,0 0 0,-21 21 16,0 0-1,21 42-15,-22-21 0,1 22 0,0-1 16,21 0-16,0 1 0,0 20 0,-21-21 15,21 1-15,0 20 0,0-20 16,0-1-16,0 0 0,0 1 0,0-1 16,0-21-16,0 21 0,21-20 0,0-1 15,-21 0-15,21 0 0,1-21 16,-1 0-16,0 0 0,0 0 16,0 0-16,0 0 0,1 0 0,-1 0 15,0-21-15,-21 0 16,21 0-16,-21-1 0</inkml:trace>
  <inkml:trace contextRef="#ctx0" brushRef="#br0" timeOffset="119584.77">4572 7578 0,'0'0'0,"-21"0"0,0 0 0,-1 0 0,44 0 31,-1 0-15,21 0-16,-21 0 0,22 0 15,-1-21-15,0 21 0,1-22 16,-1 1-16,0 21 0,1-21 0,20 0 16,-21 0-16,1 0 0,20-1 0,-20 1 15</inkml:trace>
  <inkml:trace contextRef="#ctx0" brushRef="#br0" timeOffset="119840.62">5821 6943 0,'0'0'0,"0"-21"0,-21 21 16,-1 0-16,1 0 0,0 21 15,0 0-15,0 0 0,0 0 16,-1 22-16,1-22 0,21 42 16,-21-20-16,0-1 0,21 21 0,-21-20 15,21-1-15,0 22 0,0-22 0,0 0 16,0 1-16,0-22 0,0 21 15,0-21-15,21 0 0,0 1 0,0-1 16,0-21-16,22 0 0,-22 0 0,21 0 16,1 0-16,-22 0 0,21 0 15,0-21-15</inkml:trace>
  <inkml:trace contextRef="#ctx0" brushRef="#br0" timeOffset="120104.47">6413 6900 0,'0'0'0,"22"0"0,-1 0 0,0 0 16,0 0-16,0 0 0,0 0 15,1 22-15,20-22 0,-21 21 0,21 0 16,-20 0-16,20 21 0,-21 1 0,0-1 16,0 0-16,1 1 0,-1 20 15,0-20-15,0-1 0,0 0 0,-21 22 16,0-22-16,0-21 0,0 22 15,0-1-15,-21-21 0,0 0 0,0 0 16,0 1-16,-1-1 0,1 0 16,0-21-16,0 0 0,42-21 31,0 21-31</inkml:trace>
  <inkml:trace contextRef="#ctx0" brushRef="#br0" timeOffset="120608.6">8086 7239 0,'-22'0'0,"44"0"31,20 0-15,-21 0-16,21 0 0,1 0 0,-1 0 15,0 0-15,22 0 0,-22 0 16,22 0-16,-1 0 0,22-21 0,-22 21 16,1 0-16,-1-21 0,22 21 15,-21-21-15,-1 21 0,-21-22 16,22 22-16,-22-21 0,1 21 0,-1-21 0,-21 21 16,0-21-16,0 0 0,-21 0 15,0-1 1,0 1-16,-21 21 0,-21-21 0,21 21 15,-149-21 1,149 21-16,0 0 16,0 0-16,42 0 15,21 0 1,-20 0-16,-1 0 0,0 0 16,21 0-16,-21 0 0,1 21 0,-1 0 15,0-21-15,0 21 0,0 1 0,-21 20 16,0-21-16,0 21 0,0-20 0,0 20 15,-21-21-15,0 21 16,0-20-16,-22-1 0,22 21 0,-21-21 16,0 0-16,-1 1 0,1-1 0,0-21 15,-1 21-15,1-21 0,21 0 16,0 0-16,-1 0 0</inkml:trace>
  <inkml:trace contextRef="#ctx0" brushRef="#br0" timeOffset="121312.61">11409 6816 0,'0'0'16,"0"-21"-1,0-1 1,0 1-16,0 0 0,0 0 16,0 0-16,0 0 0,0-1 0,0 1 15,0 0-15,0 0 0,0 0 16,0 0-16,-21 21 0,-1-22 0,1 22 16,0 0-16,0 0 0,-21 0 15,-1 0-15,22 0 0,-21 22 0,-1-1 16,1 0-16,21 0 0,-21 21 15,20-20-15,22-1 0,0 21 16,0-21-16,0 22 0,22-22 0,-1 0 16,21 21-16,-21-21 0,22 1 0,-1 20 15,0-21-15,-21 21 0,22-20 16,-1 20-16,0 0 0,-20 1 0,-1-22 16,21 21-16,-42-21 0,0 22 0,0-1 15,0-21-15,0 0 0,-21 0 0,-21 22 16,-1-22-16,-20 0 0,20-21 15,-41 21-15,20-21 0,-20 0 16,20 0-16,-21 0 0,22 0 0,-22 0 0,22 0 16,-1-21-16,22 0 15,0 0-15,-1-22 0,22 1 0,-21 21 16,42-21-16,0-22 0,0 22 0,0-1 16,0 1-16,0 0 0,21-1 15,0 1-15,21 21 0,-20-21 0,20 20 16,0 1-16,22 0 0,-22 21 0,22-21 15,-22 21-15,21 0 0,-20-21 16,20 21-16,-20-21 0</inkml:trace>
  <inkml:trace contextRef="#ctx0" brushRef="#br0" timeOffset="122533.16">11959 6350 0,'0'0'0,"0"21"32,0 0-32,0 22 0,-21-1 15,0 0-15,21 22 0,-21-22 16,21 22-16,0-1 0,-22-20 0,22 20 16,0 1-16,-21-22 0,21 21 15,0 1-15,0-22 0,0 1 0,0 20 16,0-21-16,0-20 0,0 20 0,0 0 15,21-21-15,1 1 0,-1-1 16,0-21-16,0 21 0,21-21 0,-20 0 16,20 0-16,0 0 0,1-21 15,-1 21-15,0-21 0,-21-1 0,22-20 16,-1 21-16,0-21 0,-20 20 0,20-20 16,-21 0-16,0-1 0,0 1 15,1 0-15,-22-1 0,21 22 0,-21-21 16,0 21-16,0 0 0,0-1 0,-21 22 15,-1 0 1,1 0-16,0 0 0,0 22 0,-21-22 16,20 21-16,1 0 0,21 0 0,-21 21 15,21-20-15,0 20 0,0-21 16,0 21-16,0-20 0,0 20 0,21-21 16,0 21-16,22-20 0,-22-1 0,0 0 15,21 0-15,1-21 0,-22 0 0,21 21 16,1-21-16,20 0 0,-21 0 15,22 0-15,-22-21 0,22 0 0,-1 0 16,-20 0-16,-1-1 0,21-20 0,-20 21 16,-22-21-16,21 20 0,-21-20 15,1 0-15,-1 21 0,0-22 16,-21 22-16,0 0 0,21 21 0,-21-21 16,0 42-1,-21 0-15,0 0 16,0 0-16,21 1 0,0-1 0,0 21 15,-22-21-15,22 0 0,0 22 16,0-22-16,0 0 0,0 0 0,0 0 16,0 1-16,0-1 0,22-21 31,-1 0-31,0 0 0,0 0 0,-21-21 16,21-1-16,0 1 0,1 0 0,-1 0 15,0 0-15,-21 0 16,21-22-16,0 22 0,0 0 0,1-21 15,-22 20-15,21 22 0,0-21 0,-21 0 16,21 21-16,0 21 31,-21 0-31,0 1 0,0-1 16,0 0-16,0 0 0,0 0 16,0 0-16,21 1 0,-21-1 0,22 0 15,-1 0-15,0-21 0,0 0 16,0 21-16,22-21 0,-1 0 15,0 0-15,1 0 0,20 0 16,-21-21-16,22 0 0,-22 21 0,22-21 16,-1 0-16,-20-22 0,-1 22 15,0 0-15,-21-21 0,22 20 0,-43-20 16,21 0-16,-21-1 0,0 1 0,0 0 16,0 21-16,-21-22 0,21 22 15,-43 0-15,22 21 0,0 0 0,-21 0 16,-1 0-16,1 0 0,21 0 0,-21 21 15,-1 0-15,1 0 0,21 1 16,-22-1-16,22 21 0,0-21 16,0 0-16,21 1 0,0-1 0,0 21 0,0-21 15,0 22-15,21-22 0,0 21 16,0 0-16,1-20 0,-1 20 16,0 0-16,0 22 0,0-22 0,0 0 15,1 1-15,-1 20 0,0-20 0,-21-1 16,0 0-16,0 22 0,0-22 15,0 0-15,-21 22 0,0-22 0,-22 1 16,22-1-16,-21 0 0,-1-21 0,1 22 16,0-22-16,-1 0 0,1-21 0,0 0 15,-1 0-15,1 0 0,21 0 16,-21 0-16,20-21 0,-20 0 0,21 0 16,0-22-16,0 22 0,-1-21 0,1-1 15,21 22-15,0-21 0,0-22 16,-21 22-16,21-21 0</inkml:trace>
  <inkml:trace contextRef="#ctx0" brushRef="#br0" timeOffset="122812.96">13885 6287 0,'0'0'0,"-21"0"0,0 0 0,0 0 16,0 0-16,-1 21 0,1-21 0,0 21 15,21 0-15,-21-21 0,21 21 0,0 0 32,21-21-32,0 0 15,0 0-15,-21-21 0,0 0 16,22 21-16,-22-21 0,21 0 16,-21 0-16,-21-1 15,-1 22-15,1 0 16,0 0-16,-21 0 0,21 0 0,-1 0 15,1 22-15,0-22 0,0 21 0,-21 0 16,20-21-16,1 21 0</inkml:trace>
  <inkml:trace contextRef="#ctx0" brushRef="#br0" timeOffset="123068.83">11980 6943 0,'21'0'31,"1"0"-31,20 0 0,0 0 0,1-21 16,20 21-16,-21 0 0,22-22 16,-22 1-16,22 21 0,-22 0 0,22-21 15,-22 21-15,0-21 0,1 21 0,-1 0 16,0 0-16,-21-21 15,1 21-15,-1-21 0,0 21 0,0 0 16,0-22-16,0 22 0,1 0 0,-1-21 16</inkml:trace>
  <inkml:trace contextRef="#ctx0" brushRef="#br0" timeOffset="123276.73">15642 6964 0,'0'0'0,"21"21"0,0-21 16</inkml:trace>
  <inkml:trace contextRef="#ctx0" brushRef="#br0" timeOffset="139099.81">7789 10647 0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6T07:20:48.9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3260 1651 0,'21'21'0,"-21"0"0,0 1 15,0-1 1,21-21-16,-21 21 0,21-21 47,0 0-31,0 0-16,1-21 0,-22 0 15,21-1-15,0 1 0,21 0 16,-21 0-16,1-21 0,20 20 0,-21 1 15,0-21-15,22 21 16,-22 0-16,0-1 0,0 1 0,-21 0 16,0 0-16,0 0 0,-21 21 15,0 0-15,-22 0 16,22 0-16,-21 0 0,0 0 16,-1 21-16,1 0 0,0 0 0,-1 0 15,1 1-15,0-1 0,-1 0 16,1 0-16,0 21 0,20-20 0,1 20 15,0 0-15,0-21 0,21 22 16,0-22-16,0 0 0,0 0 16,0 22-16,0-22 0,21 0 0,0 0 15,0 0-15,1 0 0,20 1 16,0-1-16,-21 0 0,22 0 16,-1 0-16,0 0 0,1 1 0,-1-1 15,0-21-15,1 21 0,-1 0 16,-21 21-16,22-20 0,-22-1 0,0 0 15,0 0-15,-21 21 0,0-20 16,0 20-16,-21-21 0,0 21 0,-22-20 16,1 20-16,0-21 0,-1 0 15,-20 22-15,21-43 0,-22 21 0,22 0 16,-22-21-16,22 0 0,0 0 16,-22 0-16,22-21 0,-1 0 0,1-1 15,21 1-15,-21 0 16,-1-21-16,22 21 0,0-22 0,0 22 15,0-21-15,21 21 0,-22-22 16,22 22-16,0 0 0,0 0 0,0 0 16,22-1-16,-1 22 15,0 0-15,0 0 0,0 0 16,0 0-16,1 0 0,-1 0 16</inkml:trace>
  <inkml:trace contextRef="#ctx0" brushRef="#br0" timeOffset="380.04">4127 2032 0,'0'0'16,"22"-21"-16,-22 0 0,0 0 0,0-1 0,0 1 15,0 0-15,-22 0 16,1 0-16,0 21 0,0 0 0,0-21 16,-22 21-16,22 0 0,-21 0 15,21 21-15,-22 0 0,22 0 16,-21 0-16,21 22 0,-22-1 16,22 0-16,0 1 0,-21-1 0,21 0 0,21 1 15,0-1-15,-22 21 16,22-20-16,0-1 0,0 0 0,0-20 15,22 20-15,-1-21 0,0 21 0,21-20 16,-21-1-16,22 0 0,-22-21 16,21 21-16,1-21 0,-22 0 0,21 0 15,0 0-15,1 0 0,-1 0 16,0-21-16,1 21 0,-1-21 0,0 0 16,1-1-16</inkml:trace>
  <inkml:trace contextRef="#ctx0" brushRef="#br0" timeOffset="1336.49">4826 2117 0,'0'0'16,"0"-21"-16,0-1 0,0 1 0,0 0 15,0 0-15,-21 0 0,0 0 0,-1 21 16,1 0-16,-21 0 0,21 0 16,0 0-16,-22 0 0,22 21 0,-21-21 15,21 21-15,-22 21 0,22-21 16,0 22-16,-21-22 0,20 21 0,1 1 15,0-1-15,0 0 0,21 1 16,0-1-16,0 0 0,0 1 16,0-22-16,0 21 0,0-21 0,0 0 15,21 1-15,0-22 0,0 0 16,22 0-16,-22 0 0,21 0 0,-21 0 16,22 0-16,-1-22 0,-21 1 15,22 0-15,-22 0 0,0-21 0,21 20 16,-21-20-16,1 0 0,-1 21 15,-21-22-15,21 22 0,-21-21 0,21 21 16,-21-22-16,0 22 0,0 0 16,0 0-16,0 42 31,-21-21-15,21 21-16,-21 21 0,21-20 0,0-1 15,-21 21-15,-1-21 0,22 22 16,0-22-16,0 21 0,0-21 0,0 22 15,0-22-15,0 0 0,0 0 16,22 0-16,-1 0 0,0-21 0,0 0 16,21 22-16,-20-22 0,-1 0 0,21 0 15,-21 0-15,22-22 0,-22 1 16,0 0-16,0 0 0,21 0 0,-20 0 16,-1-22-16,0 22 0,-21-21 15,21 21-15,0-22 0,-21 1 0,21 21 16,-21-22-16,0 22 15,0 0-15,22 0 0,-22 0 0,0 0 16,0-1-16,0 1 0,-22 21 31,22 21-31,-21 1 0,21-1 0,0 0 16,0 0-16,0 0 0,0 22 16,-21-22-16,21 21 0,0-21 0,0 22 15,0-22-15,0 21 0,0-21 16,0 0-16,0 22 0,0-22 0,0 0 15,0 0-15,0 0 16,0-42 15,0 0-31,0 0 16,-21-21-16,21 20 0,0 1 0,0-21 16,0 0-16,0 20 0,0-20 15,0 21-15,21-21 0,0 20 0,0 1 16,1 0-16,-1 0 0,0 0 15,0 0-15,0 21 0,22 0 0,-22 0 16,0 0-16,21 21 0,-21-21 16,1 21-16,-1 0 0,0 21 0,0-20 15,-21 20-15,0-21 0,0 21 0,0-20 16,0 20-16,0 0 0,0-21 16,0 1-16,-21 20 0,21-21 15,0 0-15,0 0 0,-21-21 16,21 22-16,21-22 31,0-22-15,0 1-16,0 0 0</inkml:trace>
  <inkml:trace contextRef="#ctx0" brushRef="#br0" timeOffset="1856.2">6054 2096 0,'0'0'0,"0"-22"16,-22 22-16,1 0 16,0 0-16,21 22 15,0-1-15,0 21 16,0-21-16,0 0 0,0 1 16,0-1-16,0 0 0,0 21 15,0-21-15,0 1 0,0 20 0,0-21 16,0 0-16,0 0 0,0 1 0,0-1 15,0 0-15,0 0 16,-21-21 15,21-21-31,-21 0 16,21 0-16,0-1 0,0 1 0,0-21 16,0 21-16,0-22 0,0 22 15,0-21-15,21 0 0,0 20 0,0-20 16,0 21-16,1-21 0,-1 20 15,0 1-15,0 0 0,21 0 0,-20 21 16,-1 0-16,0 0 0,0 0 16,0 21-16,0 0 0,1 0 0,-1 1 15,0-1-15,-21 21 0,21-21 0,-21 22 16,0-22-16,0 0 0,0 21 16,0-21-16,0 1 0,-21 20 0,21-21 15,-21 0-15,0 0 16,21 1-16,0-1 15,0-42 17,0-1-32,21 22 0,0-21 15,0 0-15,-21 0 0</inkml:trace>
  <inkml:trace contextRef="#ctx0" brushRef="#br0" timeOffset="2251.96">6689 2201 0,'-22'0'16,"22"22"-16,22-22 31,-1 0-31,0 0 16,21 0-16,-21-22 0,1 22 15,-1-21-15,21 0 0,-21 21 0,0-21 16,1 0-16,-1 0 0,0-1 0,-21 1 15,0 0-15,0 0 16,0 0-16,-21 21 16,0 0-16,-22 0 15,22 0-15,0 0 0,-21 21 0,20 0 16,1 0-16,0 0 0,-21 22 0,21-22 16,-1 21-16,1-21 0,21 22 15,0-22-15,-21 21 0,21-21 0,0 22 16,0-22-16,0 0 0,0 0 15,21 22-15,0-43 0,1 21 0,-1 0 16,0 0-16,21-21 0,1 0 0,-22 0 16,21 0-16,0 0 0,1 0 15,-1 0-15,-21 0 0,22-21 0,-22 0 16,21 0-16,-21-1 16,0 1-16</inkml:trace>
  <inkml:trace contextRef="#ctx0" brushRef="#br0" timeOffset="2644.43">7302 2159 0,'0'0'0,"0"-21"0,0-43 16,0 43 0,0 0-1,0 0-15,22 0 16,-1 21-16,0 0 0,21 0 16,-21 0-16,22 0 0,-1 0 0,-21 0 15,22 0-15,-1 21 0,-21 0 0,21 0 16,-20 0-16,-1 1 0,0-1 15,-21 0-15,0 0 0,0 0 16,0 0-16,0 1 0,0-1 16,0 0-16,-21 0 0,0 0 0,21 0 15,-22 1-15,1-1 0,21 0 16,-21-21-16,0 0 16,21-21-1,0 0-15,0-1 0,0 1 0,0 0 16,21 0-16,0 0 0,0-22 15,1 1-15,-1 0 0,21 21 0,-21-22 16,0 1-16,1 0 16,20 20-16,-21 1 0,0 0 0,0 0 15,1 0-15,-1 21 0,0 0 16,0 0-16,-21 21 31</inkml:trace>
  <inkml:trace contextRef="#ctx0" brushRef="#br0" timeOffset="14639.87">9504 2540 0,'0'21'0,"0"0"0,0 1 16,21-22-16,0 0 62,-21-22-62,21 1 16,0 0-16,1 0 0,-1-21 15,0 20-15,0-20 16,0 21-16,22-21 0,-1-1 0,-21 1 16,21 0-16,1-22 0,-1 22 15,0-22-15,1 22 0,-1-22 0,0 1 16,-20-1-16,20 22 0,-21-21 15,0 20-15,0 22 0,-21-21 0,0 21 16,0-1-16,-21 22 16,-21 0-16,21 22 0,-22 20 15,-20-21-15,21 21 0,-22 1 16,1-1-16,20 22 0,-20-22 0,20 0 16,1 1-16,0-1 0,21 0 15,-1 1-15,1-22 0,21 0 16,0 21-16,0-21 0,21 1 0,1-1 15,20 0-15,-21 0 0,21 0 16,22 0-16,-22 1 0,1-1 0,-1 0 16,0 0-16,1 0 0,-1 0 15,-21 22-15,21-22 0,-42 0 0,22 0 16,-22 0-16,0 1 0,0-1 16,0 0-16,-22-21 0,1 21 0,-21 0 15,0-21-15,-1 21 0,-20-21 16,20 22-16,-20-22 0,21 0 0,-1 0 15,1 0-15,0 0 0,-1 0 0,1 0 16,21 0-16,0 0 16,-1-22-16,1 1 0,21 0 15,0 0 1,21 0-16,1 0 16,20 21-16,-21-22 0,21 1 15</inkml:trace>
  <inkml:trace contextRef="#ctx0" brushRef="#br0" timeOffset="14911.71">11324 2265 0,'0'0'0,"21"0"31,0 0-15,-21-21-16,22 21 0,-1 0 16,0 0-16,0 0 15,0 0-15,0-21 0,1 21 0,-1 0 16,0 0-16,0 0 16,0 0-16,-42 0 31,0 0-31</inkml:trace>
  <inkml:trace contextRef="#ctx0" brushRef="#br0" timeOffset="15076.62">11261 2413 0,'0'0'15,"-22"21"-15,1 0 16,21 1-16,0-1 16,21-21-1,1 0-15,-1 0 16,0 0-16,21 0 0,-21 0 0,22-21 15,-22 21-15,21-22 0,1 1 16,-1 0-16,0 0 0,22 0 0</inkml:trace>
  <inkml:trace contextRef="#ctx0" brushRef="#br0" timeOffset="15668.31">12573 2074 0,'-21'-63'32,"0"42"-32,21 0 0,-22-1 15,22 1-15,0 0 0,0 0 16,0 0-16,22 0 0,-1 21 16,0 0-16,0 0 0,0 0 15,0 0-15,1 0 16,20 0-16,-21 21 0,-21 0 0,21 0 15,0 21-15,1-20 0,-22 20 16,0-21-16,0 21 0,0 1 0,0-22 16,0 21-16,0 1 0,0-22 0,-22 21 15,1-21-15,21 22 0,-21-22 16,21 0-16,-21 0 0,0 0 0,21 0 16,0 1-16,-21-22 15,-1 0-15,22-22 16,0 1-1,0 0-15,0 0 0,0 0 16,0-22-16,0 22 0,22-21 0,-1 0 16,0-1-16,0 1 0,21 0 15,1-1-15,-1 1 0,0-22 0,22 22 16,-1 21-16,1-21 0,-22 20 16,22 1-16,-1 21 0,-20 0 0,-1 0 15,-21 21-15,21 1 0,-20 20 16,-22-21-16,0 21 0,0 1 0,0-1 15,0 0-15,0 1 0,0-1 16,-22 0-16,22-20 0,-21 20 0,0 0 16,0-21-16,21 1 0,0-1 0,-21 0 15,21 0-15,-21 0 16,21 0-16,0-42 31,21 21-31,-21-21 16,21 0-16,0 0 0,0 0 0</inkml:trace>
  <inkml:trace contextRef="#ctx0" brushRef="#br0" timeOffset="16499.53">13674 2159 0,'0'0'0,"21"-21"16,-21 0-16,21 21 0,0-21 15,0-1-15,-21 1 0,21 21 16,1-21-16,20 0 0,-21-21 15,0 20-15,-21 1 0,21 0 0,-21 0 16,0 0-16,0 0 16,0-1-16,-21 22 0,0 0 15,0 0-15,0 0 0,0 22 16,-1-1-16,-20 21 0,21-21 0,0 22 16,0-22-16,-1 21 0,1 0 0,0-20 15,21 20-15,0 0 16,-21-21-16,21 22 0,0-22 0,0 0 0,0 0 15,0 22-15,0-22 0,21 0 16,0 0-16,0-21 16,1 0-16,-1 0 0,21 0 0,-21 0 15,22 0-15,-1 0 0,0-21 16,1 0-16,-1 21 0,0-21 0,1-1 16,-22-20-16,21 21 0,0 0 15,-20-22-15,20 22 0,-21-21 0,0 0 16,0-1-16,1 1 0,-1 21 0,0-22 15,-21 22-15,21 0 0,-21 42 32,0 0-17,-21 1-15,0-1 0,0 21 0,21 0 16,-22-20-16,1 20 0,0-21 0,0 21 16,21 1-16,0-22 0,-21 0 15,21 0-15,0 22 0,0-22 0,0 0 16,0 0-16,21-21 15,0 0 1,0 0-16,22-21 0,-22 0 16,0 21-16,0-21 0,21-1 0,-20 1 15,20-21-15,-21 21 0,0 0 0,22-1 16,-22-20-16,0 21 16,0 21-16,0-21 0,0 21 15,-21 21 1,0 0-16,0 0 0,0 0 15,0 1-15,0 20 0,0-21 0,0 0 16,0 0-16,0 1 0,0-1 16,0 0-16,0 0 0,22-21 0,-1 0 15,0 21-15,0-21 0,0 0 16,22 0-16,-22-21 0,21 21 0,-21-21 16,22 0-16,-1 0 0,-21-1 0,0-20 15,0 21-15,1-21 0,-22 20 16,21-20-16,-21 0 0,0 21 15,0-22-15,0 22 0,-21 0 16,-1 0-16,1 0 0,21-1 0,-21 22 16,0 0-16,0 0 0,0 0 15,-1 0-15,1 0 16</inkml:trace>
  <inkml:trace contextRef="#ctx0" brushRef="#br0" timeOffset="17252.74">16849 1609 0,'21'0'15,"0"0"-15,0 0 0,0 0 16,22 0-16,-22-21 0,21 21 0,-21-22 16,22 22-16,-1-21 0,0 0 15,1 21-15,-1-21 0,0 0 0,1 0 16,-1-1-16,0 1 0,-21 0 16,1 0-16,-22 0 0,0 0 0,0-22 15,0 22-15,-22 0 16,-20 0-16,0 0 0,-1-1 0,-20 22 15,21 0-15,-22 0 0,1 0 16,-1 0-16,1 0 0,20 0 0,-20 22 16,20-1-16,1 0 0,0 21 15,-1-21-15,1 22 0,21-1 0,0 0 16,21 1-16,0-1 0,0 0 16,0 22-16,0-22 0,0 22 0,42-1 15,-21-20-15,0-1 0,1 21 16,20-20-16,-21-1 0,21 0 0,-20 1 15,-1-1-15,0 0 0,0 1 16,0-22-16,-21 21 0,0 1 16,0-22-16,0 0 0,-21 0 0,0 0 15,-21 0-15,-1 1 0,-20-22 16,20 0-16,-20 0 0,-1 0 0,1 0 16,-1-22-16,1 1 0,-1 0 15,1 0-15,21 0 0,-1 0 0,1-1 16,0-20-16,20 21 0,-20-21 15,42 20-15,0 1 0,0-21 0,0 21 16,0 0-16,0-1 0,21 1 16,0 0-16,22 0 0,-22 21 0,42-21 15,-20 21-15,-1 0 0,22-21 16,-22 21-16,21-22 0,1 22 16,-22 0-16</inkml:trace>
  <inkml:trace contextRef="#ctx0" brushRef="#br0" timeOffset="17543.59">17378 1884 0,'0'0'0,"42"-21"0,0 21 16,1-21-16,-22 21 0,0-22 15,-21 1-15,-21 21 16,0 0-16,0 0 0,-22 0 16,1 0-16,21 0 0,-22 21 0,-20 1 15,21-1-15,-1 21 0,1-21 16,21 22-16,-22-1 0,22 0 15,0-21-15,0 22 0,0-1 0,21 0 16,0-20-16,0 20 0,0-21 16,0 0-16,0 22 0,21-22 0,21 0 15,-21 0-15,43-21 0,-22 21 16,22-21-16,-22 0 0,22 0 0,20 0 16,-20-21-16,-1 0 0,1 21 15,-22-21-15,22 0 0,-22-1 0,21-20 16,-20 21-16,-1 0 0</inkml:trace>
  <inkml:trace contextRef="#ctx0" brushRef="#br0" timeOffset="18364.12">18119 1990 0,'0'0'0,"-43"-148"31,1 148-15,21 0-16,0 0 0,-22 21 0,1 0 16,21 0-16,-22 0 0,1 22 0,21-22 15,-21 21-15,20-21 0,-20 22 16,21-22-16,0 0 0,0 21 0,21-21 15,0 1-15,0-1 0,0 0 16,0 0-16,21 0 0,0-21 16,0 0-16,0 0 0,22 0 15,-22 0-15,21 0 0,-21 0 0,0 0 16,22-21-16,-22 0 0,0 21 16,21-21-16,-20 0 0,-1-22 15,21 22-15,-21-21 0,0 21 0,1-22 16,-22 22-16,0 0 0,21 0 15,-21 0-15,0-1 0,0 44 16,-21-1 0,21 21-16,-22-21 0,1 0 15,0 22-15,21-22 0,0 0 16,0 21-16,0-20 0,0-1 0,0 0 16,0 0-16,0 0 15,21-21-15,0 0 0,1 21 0,-1-21 16,21 0-16,-21 0 0,22 0 15,-1 0-15,0-21 0,1 21 16,-1-21-16,-21 0 0,21 0 0,1 21 16,-22-21-16,0-22 0,21 22 15,-20 0-15,-22-21 0,21 20 0,-21 1 16,21-21-16,-21 21 0,0 0 16,0-1-16,0 44 31,0-1-31,-21 0 0,0 0 0,-1 0 15,22 22-15,-21-22 0,0 0 16,0 0-16,21 0 0,-21 22 16,21-22-16,-21 0 0,21 0 15,0 0-15,0-42 47,21 0-47,0 0 16,-21 0-16,21-1 0,0 1 15,0-21-15,1 21 0,-1-22 0,0 1 16,0 21-16,0-21 0,0 20 16,1 1-16,-1 0 0,0 21 0,0 0 15,21 0-15,-20 0 0,-1 0 16,0 21-16,-21 0 16,21 1-16,-21 20 0,0-21 0,0 0 0,0 22 15,0-22-15,-21 0 16,0 21-16,21-21 0,-21 1 0,21-1 15,-22 0-15,22 0 16,0 0-16,22-21 16,-1 0-16,0 0 0,0 0 15,0 0-15,22-21 0,-1 21 16,0-21-16</inkml:trace>
  <inkml:trace contextRef="#ctx0" brushRef="#br0" timeOffset="18816.33">19537 1926 0,'0'0'0,"-21"-21"16,-1 21-16,1 0 0,0 0 16,0 0-16,0 0 0,0 0 15,-1 0-15,1 0 0,21 21 0,-21 0 16,0 1-16,21-1 0,0 0 16,-21 21-16,21-21 0,-21 1 0,21-1 15,0 21-15,-22-21 0,22 0 16,0 1-16,0-1 0,0 0 0,0 0 15,-21-21-15,21 21 0,0 0 16,0-42 15,0 0-15,0 0-16,21-21 0,1 20 16,-1 1-16,0-21 0,0 21 15,21-22-15,-20 22 0,20-21 0,0 0 16,-21 20-16,22 1 0,-1-21 15,-21 21-15,22 21 0,-1-21 0,-21 21 16,21 0-16,-20 0 0,-1 21 16,0 0-16,0 0 0,-21 0 0,0 22 15,0-22-15,0 21 0,0-21 0,0 22 16,-21-1-16,0-21 0,0 0 16,-1 0-16,22 1 0,-21-1 15,21 0-15,-21-21 0,21 21 16,21-42 15</inkml:trace>
  <inkml:trace contextRef="#ctx0" brushRef="#br0" timeOffset="19164.13">19960 2117 0,'21'0'16,"0"0"-1,1 0-15,-22-21 16,21 21-16,0 0 0,0-22 16,0 22-16,0-21 0,22 21 0,-22-21 15,0 0-15,0 21 0,0-21 16,1 0-16,-22-1 0,21 1 0,-21 0 16,-21 21-1,-1 0-15,1 0 0,-21 0 16,21 21-16,0 22 0,-22-22 15,22 0-15,0 21 0,0-21 16,0 22-16,-1-22 0,1 0 16,21 0-16,0 0 0,0 1 0,0-1 0,0 0 15,0 0-15,21 0 16,1-21-16,-1 0 0,21 0 16,0 0-16,1 0 0,-1 0 0,0 0 15,1 0-15,-1 0 0,0-21 16,-20 0-16,20 21 0</inkml:trace>
  <inkml:trace contextRef="#ctx0" brushRef="#br0" timeOffset="19492.5">20595 2053 0,'0'-21'0,"0"42"0,21-63 0,-21 21 15,0 0-15,0-1 0,0 1 16,21 0-16,1 0 0,-1 0 0,0 21 16,0-21-16,0 21 0,0 0 15,1 0-15,-1 21 0,0-21 16,-21 21-16,0 0 0,0 21 15,21-20-15,-21 20 0,0-21 0,0 21 16,0-20-16,0 20 0,0-21 16,0 0-16,0 22 0,0-22 0,0 0 15,-21 0-15,21 0 16,-21-21-16,0 0 16,-1 0-1,22-21-15,0 0 16,0 0-16,0 0 15,22-1-15,-1-20 0,0 21 16,0-21-16,0 20 0,0-20 0,1 0 16,20-1-16,-21 22 0,0-21 15,0 0-15,22 20 0,-22-20 0,21 21 16,1 0-16,20-22 0</inkml:trace>
  <inkml:trace contextRef="#ctx0" brushRef="#br0" timeOffset="19804.33">22034 1312 0,'0'0'0,"-21"0"0,0 0 15,0 0-15,0 22 16,0-1-16,-1 21 0,1-21 0,0 22 15,-21 20-15,21-21 0,-1 22 16,-20-1-16,21 1 0,0-1 0,0 1 16,-1-22-16,1 22 0,21-22 15,0 0-15,0 1 0,0-22 0,0 21 16,0-21-16,21 1 16,1 20-16,-1-21 0,21-21 0,-21 21 15,22 0-15,-22 1 0,21-22 16,0 0-16,1 0 0,-22 0 0,21 0 15,1 0-15,-1 0 0</inkml:trace>
  <inkml:trace contextRef="#ctx0" brushRef="#br0" timeOffset="20132.14">22945 1545 0,'0'0'0,"21"-21"0,21-21 0,-21-1 16,0 22-16,22 0 0,-22 0 15,0 0-15,21 0 0,-20 21 16,20 0-16,-21 0 0,21 0 16,-20 0-16,-1 0 0,0 21 0,0 0 15,0 21-15,-21-21 0,0 22 16,0 20-16,0-20 0,0 20 0,0-21 16,0 22-16,-21-1 0,0-20 15,0 20-15,0-20 0,-1-1 0,1 0 16,21 1-16,-21-1 0,0-21 15,0 21-15,0-20 0,-1-1 16,1 0-16,0 0 0,0 0 0,0-21 16,0 21-16,-1-21 0,1 0 15,0 0-15,0 0 16,21-21 0,0 0-16,21 21 0</inkml:trace>
  <inkml:trace contextRef="#ctx0" brushRef="#br0" timeOffset="20341.02">24320 1757 0,'0'0'0,"0"-21"0,0 0 15,0-1-15,0 44 47,0-1-47,0 0 16,0 0-16</inkml:trace>
  <inkml:trace contextRef="#ctx0" brushRef="#br0" timeOffset="20552.93">24320 2265 0,'0'0'0,"0"21"0,-21 21 16,0-20-16,21 20 0,-21-21 15,0 21-15,21-20 0,-21 20 0,-1-21 16,1 21-16,0 1 0,-21-1 16,21-21-16,-22 22 0,-20-1 0,20-21 15,-41 21-15,20-20 0,1 20 0,-22-21 16,22 0-16,-22 0 0,0 1 15,1-1-15</inkml:trace>
  <inkml:trace contextRef="#ctx0" brushRef="#br0" timeOffset="29043.98">16743 3112 0,'-43'0'15,"22"0"-15,0 0 0,0 0 16,0-22-16,0 22 0,-1 0 0,1-21 16,0 21-16,-21 0 0,21-21 15,-22 21-15,22 0 0,-21 0 0,21-21 16,-1 21-16,1 0 0,0 0 15,0 0-15,0 0 0,42 0 47,0 0-47,0 0 0,22 0 0,-22 21 16,21-21-16,0 0 0,1 0 16,-1 0-16,22 0 0,-22 21 15,21-21-15,-20 0 0,20 0 0,1 0 16,-1 0-16,22 0 0,0 0 15,20 0-15,1 0 0,0 0 0,21 0 16,0 0-16,0 0 0,42 0 16,-20 0-16,41 21 0,-21-21 0,22 0 15,-1 22-15,22-22 0,0 21 16,-1-21-16,1 0 0,21 21 0,-21-21 16,-1 0-16,22 0 0,-21 21 15,-22-21-15,22 0 0,-22 0 0,1 0 16,-22 0-16,-21 0 0,22 0 15,-43 0-15,21 0 0,-21 0 16,0 0-16,-21 0 0,0 0 16,-22-21-16,1 21 0,-22 0 0,1 0 15,-22 0-15,1 0 0,-1 0 0,0 0 16,-21 0-16,1 0 0,-1 0 16,0 0 77,0 0-77,0 0 15,0 0 63,1 0-63,-1 0 16,-21-21 125,-21 0-156,21-1-1,-22 22-15,1-21 0,0 21 0,0-21 16,21 0-16,-42 21 0</inkml:trace>
  <inkml:trace contextRef="#ctx0" brushRef="#br0" timeOffset="30144.31">22479 1482 0,'63'0'15,"-41"-21"-15,-1 21 0,0 0 16,0-22-16,0 22 0,0 0 16,22-21-16,-22 0 0,0 21 0,21-21 15,-20 0-15,20 21 0,-21-21 16,0-1-16,0 1 0,1 0 0,-1 0 16,-21 0-1,0 0-15,0-1 0,0 1 0,0 0 16,-21 0-16,-1 21 0,1-21 15,0 21-15,0-21 0,-21 21 0,20 0 16,1 0-16,-21 0 0,0 21 16,20 0-16,-20 0 0,0 0 0,-1 0 15,22 1-15,-21-1 0,0 0 16,20 21-16,1-21 0,0 1 0,0 20 16,21-21-16,0 0 0,0 0 15,0 1-15,0-1 0,21 21 16,21-21-16,-20 0 0,-1 1 0,21-1 15,-21 21-15,22-21 0,-22 0 16,21 22-16,-21-22 0,0 0 16,22 21-16,-22-20 0,0-1 0,0 0 15,-21 0-15,0 0 0,0 0 0,-21 1 16,0-1-16,-21 0 0,20 0 16,-20-21-16,-21 21 0,20-21 0,1 0 15,0 0-15,-22 0 0,22 0 16,21 0-16,-22 0 0,1 0 0,21-21 15,0 21-15,-1-21 0,1 21 16,21-21-16,0 0 0,0-1 16,0 1-16,0 0 15,21 0 1,1 21-16,-1-21 0,21 21 16,-21-21-16,22-1 0,-1 22 0,0-21 15,22 0-15</inkml:trace>
  <inkml:trace contextRef="#ctx0" brushRef="#br0" timeOffset="30712.99">23220 1630 0,'0'0'0,"21"0"31,-21 21-31,0 0 16,-21 0-16,0 1 0,21 20 15,-22-21-15,1 0 0,0 0 16,21 22-16,0-22 0,0 0 0,-21 0 15,21 0-15,0 1 0,0-1 16,0 0-16,0 0 0,21 0 16,0-21-16,0 0 0,1 0 15,-1 0-15,21 0 0,-21 0 0,22 0 16,-1-21-16,-21 0 0,21 21 16,-20-21-16,-1 0 0,21-1 0,-21 1 15,0-21-15,1 21 0,-22 0 16,21-22-16,-21 22 0,21-21 15,-21 21-15,0-1 0,0 1 16,0 0-16,21 21 0,-21-21 16,0 42-1,0 0-15,-21 22 0,0-22 16,0 21-16,21 0 0,-22 1 0,1-1 16,0 0-16,0 1 0,0-1 15,0 22-15,21-22 0,0 0 0,-22 22 16,22-1-16,0-20 0,0 20 15,0 1-15,0-22 0,0 21 0,0-20 16,0-1-16,0 22 16,0-43-16,-21 21 0,21 0 0,-21-20 15,0-1-15,0 0 0,0 0 0,-22 0 16,22-21-16,0 0 0,-21 0 16,20 0-16,1 0 0,-21 0 0,21 0 15,0-21-15,-1 0 0,1 0 16,21 0-16,0-1 0,0 1 0,0 0 15,0 0-15,0-21 0,0 20 0,0-20 16,21 0-16,1 21 0,20-22 16,-21 1-16,21 0 0</inkml:trace>
  <inkml:trace contextRef="#ctx0" brushRef="#br0" timeOffset="31072.93">24172 1715 0,'0'0'0,"0"-22"0,0 1 16,0 0-16,-21 21 16,0 0-16,0 0 15,0 0-15,-1 0 16,1 21-16,21 0 0,0 1 16,0-1-1,0 0-15,0 0 0,0 0 0,0 22 16,0-22-1,21 0-15,-21 0 0,22 0 0,-22 0 16,0 1-16,0-1 0,0 0 16,0 0-16,0 0 0,-43 0 15,22-21-15,0 0 0,0 22 0,-22-22 16,22 0-16,-21 0 0,21 0 16,-22 0-16,22 0 0,0 0 0,0 0 15,0-22-15,21 1 0,0 0 16,0 0-16,21 0 15,21 0-15,85-128 16</inkml:trace>
  <inkml:trace contextRef="#ctx0" brushRef="#br0" timeOffset="31315.88">24786 1016 0,'0'0'0,"-21"21"15,0 0-15,0 1 16,-1 20-16,-20-21 0,21 21 0,0 1 16,-22-1-16,22 0 0,0 1 15,0 20-15,-21-20 0,42-1 0,-22 21 16,1-20-16,21-1 16,-21 0-16,21 1 0,0-1 0,-21-21 15,21 0-15,0 22 0,0-22 16,21 0-16,0-21 0,0 0 15,1 0-15,-1 0 0,0 0 0,21-21 16</inkml:trace>
  <inkml:trace contextRef="#ctx0" brushRef="#br0" timeOffset="32241.35">24680 1778 0,'0'21'0,"21"-21"47,1 0-47,20 0 0,-21 0 16,0-21-16,0 21 0,1-21 0,-1 0 15,0 21-15,0-21 0,0-1 0,-21 1 16,0 0-16,0 0 16,-21 21-16,0 0 15,-21 0-15,20 0 0,-20 0 0,21 21 16,-21-21-16,-1 21 0,22 0 15,-21 22-15,21-22 0,-1 0 0,1 21 16,0-20-16,21-1 0,-21 0 0,21 0 16,0 0-16,0 0 15,0 1-15,0-1 0,21-21 16,0 0-16,0 0 0,1 0 16,20 0-16,-21 0 0,21 0 0,-20 0 15,20 0-15,0-21 0,1 21 16,-22-22-16,21 1 0,-21 0 0,22 0 15,-22 0-15,0 0 0,-21-1 16,21 1-16,-21 0 0,0 0 0,0 42 47,0 0-47,0 0 0,-21 1 16,21-1-16,0 0 15,-21 0-15,21 0 0,0 0 0,0 1 16,0-1-16,0 0 15,0 0-15,-21-21 16,21-21 15,0 0-31,0 0 16,0-1-16,0 1 0,21 0 0,0 0 16,0-21-16,-21 20 0,21 1 15,22 0-15,-22 0 0,0 0 0,0 0 16,0-1-16,0 22 0,1 0 15,-1 0-15,0 0 0,-21 22 16,0-1-16,21 0 0,-21 0 0,0 0 16,0 0-16,0 22 0,0-22 15,0 0-15,0 0 0,0 0 0,0 1 16,0-1-16,-21-21 16,21-21 15,0-1-16,0 1-15,0 0 0,21 0 16,0 0-16,0-22 0,1 22 0,20 0 16,-21-21-16,21 21 0,-20-1 15,20 1-15,-21 21 0,0 0 16,22 0-16,-22 0 0,0 0 0,-21 21 16,0 1-16,0 20 0,0-21 15,0 21-15,0-20 0,-21 20 0,0-21 16,-1 21-16,1-20 0,0-1 15,0 0-15,0 0 0,0 0 0,21 0 16,-22-21-16,22 22 0,-21-22 16,0 0-16,0 0 15,0-22 1,0 22-16</inkml:trace>
  <inkml:trace contextRef="#ctx0" brushRef="#br0" timeOffset="32476.27">24447 1397 0,'0'0'0,"-21"-21"0,42 21 31,22 0-31,-22 0 0,21 0 16,1 0-16,-1 0 0,0 0 15,22 0-15,-22 0 0,22 0 0,-22 0 16,0 0-16,1 0 0,-1 0 15,0 0-15,-21 0 0,1 21 16,20-21-16,-21 0 0,0 0 16,0 0-16,1 0 0,-22 21 15,21-21-15</inkml:trace>
  <inkml:trace contextRef="#ctx0" brushRef="#br0" timeOffset="32916.08">25887 1863 0,'21'0'16,"-21"21"-16,21-21 15,0 0 1,0 21 0,1-21-1,-1 0-15,0 0 16,0 0 0,-21-21-16,21 21 0,-21-21 15,0 0 1,-21 21-1,0 0-15,0 0 16,0 21-16,-1-21 16,22 21-16,-21-21 0,21 21 0,0 0 15,0 0 1,21-21 0,1 0-1,-1 0-15,0-21 16,0 21-16</inkml:trace>
  <inkml:trace contextRef="#ctx0" brushRef="#br0" timeOffset="33151.96">26289 1799 0,'0'21'31,"0"1"-16,0-1-15,0 0 0,-21 0 16,21 0 0,0 0-16,0 1 0,0-1 15,0 0-15,21-21 47</inkml:trace>
  <inkml:trace contextRef="#ctx0" brushRef="#br0" timeOffset="33616.06">26395 1778 0,'0'21'46,"0"0"-46,21 1 0,-21-1 16,0 0-16,0 0 16,0 0-16,0 0 15,0 1-15,0-1 32,0-42-1,0-1-16,0 1-15,0 0 0,0 0 16,21 0-16,0 0 16,0-1-16,1 1 15,-1 21-15,0-21 0,0 21 0,0 0 16,0 0-16,1 0 0,-1 0 16,0 0-16,-21 21 0,0 0 15,0 1-15,0-1 0,0 0 16,0 0-16,-21 0 0,21 0 15,-21 1-15,-1-1 0,22 0 16,-21-21 0,0 0-1,0 0-15,21-21 16</inkml:trace>
  <inkml:trace contextRef="#ctx0" brushRef="#br0" timeOffset="33787.97">26204 1482 0,'0'0'15,"-21"0"-15,0 0 0,0 0 0,0 0 16,42 0 31,0 0-47</inkml:trace>
  <inkml:trace contextRef="#ctx0" brushRef="#br0" timeOffset="34160.76">26585 1164 0,'0'0'16,"0"-21"-16,21 21 31,1 0-31,20 0 16,-21 0-16,0 21 0,22 0 15,-22 1-15,21-1 0,-21 21 0,22-21 16,-22 22-16,0-22 0,0 21 16,-21 0-16,0 1 0,0-1 0,0 22 15,0-22-15,0 21 0,0 1 16,0 21-16,-21-22 0,0 1 0,0-22 15,-22 21-15,22 1 0,0-22 0,-21 22 16,20-22-16,1 0 16,-21 1-16,21-22 0,-22 21 0,22-21 15,0 1-15,-21-1 0,21 0 16,-1-21-16,1 0 0,0 0 0,0 0 16,21-21-1,0 0 1,0-1-16</inkml:trace>
  <inkml:trace contextRef="#ctx0" brushRef="#br0" timeOffset="34452.66">26860 2413 0,'0'21'94,"0"0"-78</inkml:trace>
  <inkml:trace contextRef="#ctx0" brushRef="#br0" timeOffset="34663.53">26776 2731 0,'0'0'0,"-21"21"15,21 0-15,0 0 0,-22 0 16,22 0-16,0 1 0,-21-22 0,21 21 16,0 0-16,0 0 0,0 0 15,-21 0-15,21 1 16,-21-22-16,21 21 0,-21 0 0,0-21 16,-1 21-16,1-21 0,-21 21 15,21 0-15,-22-21 0,1 0 0,-21 22 16,20-22-16,-20 21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6T07:44:11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6329 4191 0,'21'0'0,"-21"21"15,21-21 79,-21-21-63</inkml:trace>
  <inkml:trace contextRef="#ctx0" brushRef="#br0" timeOffset="3298.89">6202 5334 0,'0'-21'78,"0"0"-15</inkml:trace>
  <inkml:trace contextRef="#ctx0" brushRef="#br0" timeOffset="4731.87">6032 5144 0,'22'0'63,"-1"0"-47,0 0-16,0-22 0,0 22 0,0 0 15,1 0-15,-1 0 0,0 0 16,0-21-16,21 21 0,-20-21 0,-1 21 15,0 0-15,21 0 16,-21 0-16,1 0 0,-1-21 0,0 21 16,0 0-16,0 0 0,0 0 15,-42 0 110,0 0-109,0 0 31,0 0-32,0 0 32,-1 21-31,1-21 515,0 0-515</inkml:trace>
  <inkml:trace contextRef="#ctx0" brushRef="#br0" timeOffset="7507.38">6223 5144 0,'21'0'47</inkml:trace>
  <inkml:trace contextRef="#ctx0" brushRef="#br0" timeOffset="8531.95">6181 5249 0,'0'22'125</inkml:trace>
  <inkml:trace contextRef="#ctx0" brushRef="#br0" timeOffset="8975.17">6202 5292 0,'21'0'63,"-21"-21"-48,21 21 1,0 0 0,0 0-1</inkml:trace>
  <inkml:trace contextRef="#ctx0" brushRef="#br0" timeOffset="9503.04">6308 5249 0</inkml:trace>
  <inkml:trace contextRef="#ctx0" brushRef="#br0" timeOffset="10318.84">6265 5292 0,'0'-21'47,"21"21"-47,-21-22 16,22 1-16,-1 21 0,-21-21 0,21 0 15,0 0-15,0 0 0,-21-1 16,21 1-16,1 0 0,-1-21 0,-21 21 16,0-1-16,21 1 0,-21 0 15,21 0-15,0 0 0,-21 0 16,0 42 31,0 0-47,0 21 0,0 1 0,0-1 15,0 0-15,0 22 0,-21-1 16,21-20-16,-21 20 0,0 1 0,21-1 16,0-21-16,-21 22 0,-1-1 15,22-20-15,-21 20 0,21-20 0,-21-1 16,21 0-16,0-21 0,0 22 15,0-22-15,0 0 0,0 0 0,-21 0 16,21 1-16,0-1 0,0 0 16,-21-21-1,0 0-15,-1 0 16,1 0-16,-21 0 16,21 0-16,0 0 0,-1 0 0,-20 0 15,21 0-15,-21 0 0,-1 0 0,22 0 16,-21 0-16,21 0 0,-22 0 15,22 0-15,0 0 0,0 0 0,63 0 47,-21 0-47,22 0 0,-1 0 16,0 0-16,1 0 0,20 0 0,-21 0 16,22 0-16,-22 0 0,22 0 15,-22 0-15,22 0 0,-22 0 16,0 0-16,1 0 0,-22 0 0,0 0 15,0 0-15,0 0 0,-21-21 32,0 0-17,0-1-15,0 1 16,0 0-16</inkml:trace>
  <inkml:trace contextRef="#ctx0" brushRef="#br0" timeOffset="11250.58">7451 5313 0,'0'0'16,"0"-21"-16,21 0 0,-21-1 0,0 1 0,0 0 16,0 0-16,0 0 15,-21 21-15,-1 0 0,1 0 16,0 21-16,0 0 0,0 0 15,0 22-15,-1-22 0,1 21 0,0 0 16,-21 1-16,21 20 0,-1-20 16,1-1-16,0 21 0,0-20 15,0 20-15,21-20 0,0-1 0,-21 0 16,21 1-16,0-1 0,0-21 16,0 0-16,21 0 0,-21 1 0,21-1 15,0 0-15,21-21 0,-20 0 0,-1 0 16,21 0-16,-21 0 0,22 0 15,-22 0-15,21 0 0,-21 0 0,22-21 16,-1 0-16,-21-1 0,21 1 16,1 0-16,-22-21 0,0 21 0,0-22 15,0 22-15,-21-21 0,0-1 16,0 1-16,0 0 0,-21-1 0,0 1 16,0 21-16,-21-21 0,20-1 15,-20 22-15,0 0 0,-1 0 16,1 0-16,21-1 0,-21 1 0,20 0 15,1 21-15,0-21 0,0 21 16,21-21-16,0 0 16,21 21-16,0 0 15,0-22-15,22 22 0,-1 0 0,0 0 16,1-21-16,-1 21 0,22-21 16,-1 21-16,-21 0 0,22 0 0,-1 0 15,-20 0-15,-1 0 0,22 0 0,-22 0 16,-21 0-16,21 0 0,-20 21 15,-1-21-15,0 21 0,0 1 16,-21-1-16,0 21 0,0-21 16,0 0-16,0 22 0,0-22 0,0 21 15,-21 1-15,0-1 0,0-21 0,-1 21 16,22 1-16,-21-22 0,0 21 16,21 1-16,-21-22 0,21 21 0,0-21 15,0 0-15,0 1 0,21-1 16,0 0-16,0 0 0,1-21 0,20 21 15,-21-21-15,21 0 0,1 0 16,-1 0-16,0 0 0,1 0 0,-1 0 16,0 0-16,1-21 0,-1 0 0,0 21 15,1-42-15,-1 20 16,0 1-16,1-21 0,-22 0 0,21-1 16,-21 1-16,-21-22 0,0 22 0,0-21 15,0-1-15,-21 22 0,0-22 16,-21 22-16,21-22 0,-22 22 0,1 0 15,0-1-15,-1 22 0,1-21 16,0 21-16,-1 21 0,1 0 0,0 0 16,-1 0-16,22 0 0,-21 21 15,21 0-15,-1 0 0,1 22 0,0-22 16,0 21-16,21-21 0,-21 22 16,21-1-16,0-21 0,0 21 0,0-20 15,0 20-15,0-21 0,0 0 16,21 0-16,0 1 0,-21-1 15,21 0-15</inkml:trace>
  <inkml:trace contextRef="#ctx0" brushRef="#br0" timeOffset="12039.13">10668 5440 0,'0'0'0,"-21"0"0,-43-21 31,43 21-31,21-21 16,21 21-16,0 0 15,22 0-15,-22 0 0,42 0 16,1 0-16,-1 0 0,22 0 0,0 0 15,-1 0-15,22 0 0,-21 0 16,21 0-16,-22 0 0,22 0 0,0 0 16,0 0-16,-21 0 0,-1 0 15,22 0-15,-42 0 0,20 0 16,-20-22-16,-1 22 0,1 0 0,-22 0 0,-21-21 16,0 21-16,1-21 0,-22 0 15,0 0 1,0 0-16,-22-1 15,-20 1-15,21 21 0,-21-21 0,-22 0 16,22 0-16,-22 0 0,1 21 0,20-22 16,-20 22-16,21 0 0,-1-21 15,1 21-15,21 0 0,0 0 0,42 0 32,21 0-32,-21 0 15,22 0-15,-1 0 0,21 0 16,-20 0-16,20 0 0,-20 21 0,-1-21 15,21 22-15,-20-22 0,-22 21 16,21-21-16,-21 21 0,1 0 16,-1 21-16,-21-20 0,0-1 0,0 21 15,0 0-15,-21 1 0,-22-1 16,22 0-16,-21 1 0,-1-1 0,1 0 16,-21 1-16,20-1 0,1 0 0,0-20 15,20 20-15,-20-21 0,21 0 16,0 0-16,0 1 0,21-1 0,0 0 15,21-21 1,0 0-16,0 0 0,21-21 0,1 0 16,20 21-16,-20-22 0</inkml:trace>
  <inkml:trace contextRef="#ctx0" brushRef="#br0" timeOffset="12610.89">14139 4932 0,'0'0'0,"-21"-64"15,0 64 1,0 0-16,0 22 16,-1 20-16,1 0 0,0 1 0,-21-1 0,21 21 15,-22 1-15,22-22 16,-21 22-16,21-1 0,-22-20 0,22 20 15,0-21-15,0 22 0,0-22 0,21 1 16,0-22-16,0 21 0,0-21 16,0 0-16,0 1 0,0-1 0,21-21 47,-21-43-47,21 22 0,-21 0 15,21-21-15,0-1 0,0 1 0,-21 0 16,22-1-16,-1-20 0,0 21 15,0-22-15,0 22 0,-21-22 0,21 1 16,1-1-16,-1 22 0,0-22 16,0 22-16,21 0 0,-20-1 15,-1 22-15,21-21 0,-21 42 0,22-21 16,-22 21-16,21 0 0,0 0 16,1 21-16,-22 0 0,21 0 0,1 22 15,-22-1-15,21 21 0,-21-20 16,0 20-16,1 1 0,-22-22 0,0 22 15,0-22-15,0 21 0,0-20 0,0 20 16,0-20-16,0-1 0,0 0 16,0-21-16,-22 22 0,22-22 15,-21 0-15,21 0 0,-21 0 0,21 1 16,-21-22 0,0 0-16,0 0 0,-1 0 15,-20 0-15,21-22 0,-21 1 16,20 21-16</inkml:trace>
  <inkml:trace contextRef="#ctx0" brushRef="#br0" timeOffset="12784.79">13695 5482 0,'0'0'0,"-21"0"0,-22-21 31,43 0-15,21 21-16,1 0 0,-1 0 0,0 0 15,21 0-15,1 0 0,-1 0 16,21 0-16,1-21 0,-1 21 0,1 0 15,-1 0-15,1-21 0,-1 21 0,22-22 16,-21 22-16,-22-21 0,21 0 16,1 21-16</inkml:trace>
  <inkml:trace contextRef="#ctx0" brushRef="#br0" timeOffset="13071.72">15515 4636 0,'0'0'0,"0"-22"0,21-83 32,-21 126-1,0 0-31,0 21 0,0-21 16,0 22-16,0 20 0,0 1 0,0-1 15,-21 1-15,21-22 0,-21 22 16,0-1-16,21-21 0,-21 22 0,21-22 15,-22 1-15,1-22 0,21 21 0,0-21 16,0 0-16,0 1 0,0-1 16,0-42 15,0-1-31</inkml:trace>
  <inkml:trace contextRef="#ctx0" brushRef="#br0" timeOffset="13306.58">15134 4995 0,'0'0'0,"-21"0"0,42-21 31,21 21-31,1 0 0,-1 0 16,22 0-16,-1-21 0,1 21 16,-1 0-16,1 0 0,-1-21 15,1 21-15,-1 0 0,1 0 16,-1 0-16,1 0 0,-1 0 0,-21 0 15,1 0-15,-1 0 0,-21 0 16,0 0-16,1 0 0,-44 0 31,1 0-31,0 21 0</inkml:trace>
  <inkml:trace contextRef="#ctx0" brushRef="#br0" timeOffset="14406.95">3302 8128 0,'-21'0'16,"0"0"-16,21-21 15,-22 21-15,1-21 0,21 0 16,-21-1-16,0 1 0,0 21 16,21-21-16,-21 0 0,21 0 0,0-22 15,0 22-15,0 0 0,0 0 0,0 0 16,0-22-16,0 22 0,0 0 15,21-21-15,0 21 0,0-22 0,0 22 16,22-21-16,-1 21 0,0-1 16,1 22-16,-1-21 0,0 0 0,1 21 15,-1 0-15,0 0 16,-21 0-16,22 0 0,-22 21 0,0 0 16,-21 1-16,0 20 0,0-21 15,-42 21-15,21 1 0,-22-1 0,1 0 16,-22 22-16,22-1 0,-21 1 15,20-1-15,1 1 0,0-1 0,-1-20 16,22 20-16,-21-20 0,42-1 0,0 0 16,0 1-16,0-22 0,0 21 15,0-21-15,0 0 0,42-21 0,-21 22 16,22-22-16,-1 0 16,0 0-16,1 0 0,-1 0 0,0 0 0,22-22 15,-22 1-15,0 0 16,1 0-16,-1 0 0,0 0 0,-20-1 15,-1-20-15,0 21 0,-21-21 0,0 20 16,0-20-16,-42 0 0,20-1 16,-20 22-16,-21-21 0,20 21 0,1 0 15,-22-1-15,22 22 0,0 0 16,-22 0-16,22 0 0,21 0 0,-22 22 16,22-1-16,0 0 0,0 0 15,21 0-15,0 22 0,0-22 0,0 0 16,0 21-16,0-21 0,21 1 15,-21-1-15,21 0 0,22-21 0,-22 0 16,21 0-16,-21 0 0,22 0 16</inkml:trace>
  <inkml:trace contextRef="#ctx0" brushRef="#br0" timeOffset="14818.72">4551 7662 0,'0'0'16,"0"-21"-16,-21 21 16,-1 21-16,-20 1 0,21-1 15,-21 0-15,-1 21 0,22 1 16,-21-1-16,21 21 0,-22-20 16,22 20-16,0-20 0,21 20 0,0 1 15,0-22-15,0 0 0,0 1 0,0-1 16,21 0-16,0-21 0,0 1 15,22-1-15,-1 0 0,0-21 0,1 0 16,20 0-16,-20 0 0,20 0 16,1-21-16,-1 0 0,-21-1 0,22 1 15,-22-21-15,22 21 0,-22-22 0,0-20 16,-20 21-16,20-22 16,-21 1-16,0-1 0,-21 1 0,0-1 15,0 22-15,-21-22 0,0 22 16,-21 21-16,20-22 0,-20 22 0,-21 0 15,20 21-15,-20 0 0,20 0 0,-20 21 16,-1 0-16,22 1 0,0-1 16,-1 0-16,1 0 0,21 21 0,0-20 15,21 20-15,0-21 0,0 0 16,21 22-16,0-22 0</inkml:trace>
  <inkml:trace contextRef="#ctx0" brushRef="#br0" timeOffset="15434.23">7853 8086 0,'0'0'0,"-21"0"0,-22 0 16,22 0-16,-21 0 15,21 0-15,-22 0 0,1 0 0,0-21 16,-1-1-16,22 22 0,-21-21 0,21 0 16,-22 0-16,22 0 0,0 0 15,0-1-15,0 1 0,21 0 0,0 0 16,0-21-16,0 20 0,0-20 15,0 21-15,0-21 0,21 20 0,0-20 16,21 21-16,-21 0 0,22 0 0,-22-1 16,21 1-16,1 0 0,-22 21 15,21 0-15,-21 0 0,22 0 0,-22 0 16,0 0-16,0 21 0,-21 0 16,0 22-16,0-22 15,-21 0-15,0 21 0,-22 1 0,1-22 16,0 21-16,-1 22 0,1-22 15,0 0-15,-1 22 0,1-22 0,0 1 16,21-1-16,-22 0 0,22 1 16,0-22-16,21 21 0,0-21 0,0 0 15,0 1-15,21-22 47,-21-22-47,21 22 0,0-21 16,-21 0-16,0 0 31,0 0-15,0 0-1</inkml:trace>
  <inkml:trace contextRef="#ctx0" brushRef="#br0" timeOffset="15860.98">7535 7408 0,'0'0'0,"0"-42"0,0-85 31,0 106-31,0 42 16,0 0-1,0 22-15,0-1 0,0 0 16,0 22-16,-21-1 0,0 1 0,0-1 16,21 22-16,-21-22 0,-1 22 15,1 0-15,0-1 0,0 1 16,21-21-16,-21 20 0,0-20 0,-1-22 15,22 22-15,0-22 0,0 0 16,-21 1-16,21-22 0,-21 21 0,21-21 16,0 0-16,0 1 0,0-1 15,0 0-15,0-42 32,0 0-32,0-1 0,21 1 15,0 0-15,1-21 0,-1 21 16</inkml:trace>
  <inkml:trace contextRef="#ctx0" brushRef="#br0" timeOffset="16274.99">8022 7916 0,'0'43'15,"0"-22"-15,0 21 16,0-21-16,0 22 0,0-1 0,-21 0 15,0 1-15,21-1 0,0 0 16,-21 1-16,-1-1 0,22 0 0,0 1 16,0-22-16,0 21 0,0-21 0,0 1 15,22-1-15,-1-21 0,0 21 16,21-21-16,-21 21 0,22-21 16,-1 0-16,0 0 0,-20 0 0,20-21 15,0 0-15,1 0 0,-22-1 16,21 1-16,0 0 0,-20-21 0,-1 21 15,0-22-15,0 1 0,-21 0 16,0-1-16,0 22 0,0-21 0,-21-1 16,0 1-16,0 21 0,-22 0 0,22 0 15,-21-1-15,-1 1 0,22 21 16,-21 0-16,21 0 0,-22-21 16,22 21-16,0 0 0,0 0 0,0 0 15,0 0 1,21-21-1,0 0 1,0 0-16</inkml:trace>
  <inkml:trace contextRef="#ctx0" brushRef="#br0" timeOffset="16735.77">7154 7705 0,'0'0'0,"-21"0"0,-21 0 31,63 0-31,21 0 16,-21 0-16,43 0 0,-22 0 0,43-21 15,-22 21-15,43 0 0,-21-22 16,21 1-16,-22 21 0,22 0 0,-21 0 15,0-21-15,-22 21 0,1 0 16,-1 0-16,-21 0 0,1 0 0,-22 0 16,0 0-16,0 0 0,0 0 15,-42 0 1,0 0 0,0 0-16</inkml:trace>
  <inkml:trace contextRef="#ctx0" brushRef="#br0" timeOffset="17138.9">10541 7620 0,'0'0'0,"0"-21"0,-21-64 31,21 64-31,-21 21 15,21 21 1,0 0-16,0 1 0,0 20 0,0 0 16,0 1-16,0 20 15,-22 1-15,22-1 0,-21 1 0,0-1 16,21 1-16,-21-1 0,0 1 0,21-22 16,-21 0-16,21 1 0,0-22 15,0 21-15,0-21 0,0 0 0,0 1 16,21-22-1,0 0-15,0 0 0,0-22 16</inkml:trace>
  <inkml:trace contextRef="#ctx0" brushRef="#br0" timeOffset="17791.53">11303 7662 0,'-42'43'31,"-1"-22"-31,22 0 16,-21 0-16,21 0 0,-22 22 0,1-1 15,21 0-15,-22 1 0,22-1 16,0 0-16,0-20 0,21 20 0,0 0 16,0-21-16,0 1 0,21 20 15,21-21-15,-20-21 0,20 21 0,0 0 16,22-21-16,-22 0 0,0 0 15,22 0-15,-22 0 0,1 0 16,20-21-16,-21 0 0,-20 0 0,20 0 16,-21 0-16,0-22 0,0 1 0,-21 0 15,0-1-15,0 1 0,0 0 16,0-1-16,-21 1 0,0-22 0,0 22 16,21 0-16,-21 21 0,21-22 15,0 1-15,0 21 0,21-22 0,0 22 16,21 0-16,1 21 0,-1 0 0,0 0 15,1 0-15,20 0 0,-20 21 16,20 0-16,-21 22 0,1-22 0,-1 21 16,0 1-16,-20-1 0,-1 0 15,-21 22-15,0-22 0,0 0 16,0 22-16,-21-22 0,-1 22 0,1-22 16,0 0-16,0 1 0,21-22 15,0 21-15,0-21 0,0 1 0,0-1 16,21-21-16,0 0 15,22 0-15,-22-21 0,21 21 16,0-22-16,22-20 0,-22 21 0,1-21 16,20-1-16,-21 1 0,1 0 15,-22-22-15,21 1 0,-21 20 0,-21-20 16,0-1-16,0 22 0,0-22 0,-21 22 16,0 0-16,-21-1 15,21 22-15,-22 0 0,1 0 0,0 21 16,-1 0-16,1 0 0,0 0 0,-1 21 15,22 0-15,-21-21 0,21 21 16,-1 22-16,1-22 0,21 0 0,0 0 16,0 0-16,21 1 0,1-1 0</inkml:trace>
  <inkml:trace contextRef="#ctx0" brushRef="#br0" timeOffset="18335.25">14139 8022 0,'21'0'16,"1"0"0,-1 0-16,0 21 0,0-21 15,21 0-15,-20 0 0,20 0 0,0 0 16,22 0-16,-22 0 0,22 0 15,-1 0-15,1 0 0,-1 0 0,22 0 16,-22-21-16,22 0 0,0 21 16,-22-21-16,22 21 0,-22-21 0,1 21 15,-22-21-15,0-1 0,1 22 16,-22-21-16,0 0 0,-21 0 16,0 0-16,-21 0 0,0 21 0,-22-22 15,1 1-15,-21 0 0,20 21 0,-20-21 16,-1 0-16,1 0 0,20 21 15,1-22-15,0 22 0,21-21 0,-1 0 16,22 0-16,22 21 16,-1 0-16,0-21 0,21 21 15,1 0-15,20 0 0,-21 0 16,22 0-16,-22 21 0,1 0 0,-1 0 16,0 0-16,1 1 0,-22-1 15,0 21-15,-21 0 0,0 1 16,0-1-16,-21 0 0,0 1 0,-22 20 15,22-20-15,-42-1 0,20 0 0,-20 1 16,20-1-16,1-21 0,-21 21 16,20-20-16,22-1 0,-21 0 0,21-21 15,-1 21-15,22 0 16,22-21 0,20-21-16,-21 0 0</inkml:trace>
  <inkml:trace contextRef="#ctx0" brushRef="#br0" timeOffset="18951.05">16912 7176 0,'0'0'0,"0"-22"0,-21 22 15,0 22 1,0-1-16,21 21 0,-22 0 0,1 1 0,0 20 16,0-20-16,0 20 15,-22 1-15,22-22 0,0 21 0,-21-20 16,21 20-16,-1-20 0,1-1 0,-21 0 16,21 1-16,0-1 0,-1 0 15,22-21-15,-21 22 0,21-22 0,-21 0 16,21 0-16,0-42 31,0 0-31,0 0 16,0-22-16,21 22 0,0-21 15,-21 0-15,22-1 0,-1 1 0,0-22 16,0 22-16,0-21 0,22-1 16,-22 1-16,21-1 0,-21 1 15,22-1-15,-22 1 0,21-1 0,-21 1 16,22 20-16,-22 1 0,0 21 15,21-22-15,-21 22 0,22 21 0,-22 0 16,21 0-16,1 0 0,-22 0 16,21 21-16,0 1 0,-20 20 0,-1 0 15,0 22-15,0-1 0,0 1 16,-21-1-16,0-20 0,0 20 0,0 1 16,0-1-16,0-21 0,0 1 0,0 20 15,0-20-15,0-1 0,0 0 16,-21 1-16,21-1 0,0-21 0,0 21 15,0-20-15,0-1 0,0 0 16,-21 0-16,21 0 0,0 0 16,0-42 15,0 0-31,-21 0 0,21 0 0,-21 0 16</inkml:trace>
  <inkml:trace contextRef="#ctx0" brushRef="#br0" timeOffset="19154.93">16531 7726 0,'0'0'0,"-21"0"0,0 0 0,0 0 0,42 0 15,0 0-15,21 0 16,1 0-16,-1 0 0,0 0 16,1 0-16,20 0 0,-21-21 15,1 21-15,20 0 0,1 0 0,-22 0 16,22 0-16,-22 0 0,21 0 0,-20 0 15,-1 0-15,-21 0 0,22 0 16,-22 0-16,0 0 0,0 0 0</inkml:trace>
  <inkml:trace contextRef="#ctx0" brushRef="#br0" timeOffset="19395.8">18500 8128 0,'0'0'0,"21"0"32,-42 0 14,-1 0-46,1 0 16,-21 21-16</inkml:trace>
  <inkml:trace contextRef="#ctx0" brushRef="#br0" timeOffset="21315.4">2921 10647 0,'0'0'0,"-21"0"16,0 0-16,-1 0 0,1 0 16,0 0-16,0 0 0,0 0 15,21 21 1,0 0-1,21-21-15,21 21 0,-21-21 16,22 22-16,-1-1 0,0-21 0,1 0 16,20 21-16,-20-21 15,20 0-15,1 0 0,-1 0 0,22 0 0,-22 0 16,22 0-16,-22-21 0,22 0 16,-21-1-16,-1 1 0,-21 0 15,22 0-15,-22 0 0,-21 0 0,1-1 16,-1-20-16,-21 21 0,0-21 15,0 20-15,0 1 0,-21-21 0,-1 21 16,1 0-16,0-1 0,0 1 16,0 21-16,0 0 0,-22 0 0,22 0 15,0 21-15,0 22 0,-22-22 0,22 42 16,21-20-16,-21 20 16,0 1-16,0-1 0,0 22 0,-1-22 15,1 1-15,21 21 0,-21-22 0,0 1 16,21 20-16,-21-20 0,21-1 15,0-20-15,0 20 0,0-21 16,0 1-16,0-22 0,0 21 0,0-21 16,0 1-16,0-1 0,-21-21 15,-1 0-15,1 0 16,0 0-16</inkml:trace>
  <inkml:trace contextRef="#ctx0" brushRef="#br0" timeOffset="21786.42">2752 11303 0,'0'-21'0,"0"0"0,21 0 16,0-1-16,0 22 0,21-21 0,1 0 15,-1 0-15,22 21 0,-22-21 16,21 0-16,22 21 0,-21-22 0,20 22 16,1-21-16,0 21 0,-1-21 15,1 21-15,21-21 0,-22 0 0,1 0 16,0 21-16,21-22 0,-1 1 15,-20 0-15,21-21 0,0 21 0,-22-1 16,1 1-16,-21 0 0,-1 0 0,1 0 16,-22 0-16,-21 21 15,0-22-15,0 22 0,-21-21 0,-21 21 16,0 21 0,0 1-16,0-22 0,0 21 15,-1 21-15,-20-21 0,21 0 0,0 1 16,0 20-16,-1-21 0,1 21 15,0-20-15,21-1 0,0 0 0,0 0 16,0 0-16,0 0 0,0 1 0,0-1 16,0 0-16,0 0 15,21-21-15,0 0 16,1 0-16,-22-21 16,0 0-1,21 21-15,-21-21 0,0-1 0,0 1 16,0 0 15,-21 21-31,-1 0 0,1 0 16,0 0-16</inkml:trace>
  <inkml:trace contextRef="#ctx0" brushRef="#br0" timeOffset="22899.44">3090 10478 0,'0'0'0,"0"-22"16,0 1-16,0 0 0,0 0 15,0 0-15,0 0 16,0-1-16,0 1 0,21 0 0,22 0 15,-22 0-15,21-22 0,22 22 16,-1 0-16,1 0 0,20-21 0,1 20 16,0 1-16,-1 0 0,-20 21 15,21-21-15,-22 0 0,1 21 0,-1 0 16,1 0-16,-22 0 0,-21 0 16,21 0-16,-20 0 0,-44 0 31,1 0-31,-21 0 0,21 0 15,-22 0-15,1 0 0,-21 0 0,20 0 16,-20 0-16,20 21 0,-20-21 16,-22 21-16,22-21 0,-1 21 0,-20 0 15,20 1-15,1 20 0,-1-21 16,1 21-16,20 22 0,1-1 0,0 22 16,-1-21-16,1 20 0,21 1 15,0 0-15,-1-22 0,22 22 0,0-1 16,0 1-16,0 0 0,22-22 15,-1 22-15,0-22 0,0 1 16,21-22-16,1 1 0,-1-1 0,22 0 16,-22 1-16,191-1 15,-170-42-15,1 0 16,-22 0-16,22 0 0,-1-21 0,-21 0 16,1-1-16,20-20 0,-20 0 15,-1-1-15,0 1 0,-21-21 0,22-1 16,-43 1-16,0-1 0,0 22 15,0-22-15,0 1 0,-21 20 0,-22-20 16,1 21-16,0-1 0,-43 1 16,21 21-16,-20-22 0,-1 43 15,0-21-15,1 21 0,-22 0 0,42 0 16,-20 21-16,20 1 0,1-1 16,-1 0-16,22 0 0,0 21 0,20-20 15,-20-1-15,21 21 0,21-21 16,0 0-16,0 1 0,0-1 0,0 0 15,21-21-15,0 0 16,0 0-16,1 0 0,20 0 0,-21-21 16,21 0-16,1-1 0,-1 1 0,0 0 15,1 0-15,20-21 0,1 20 16,-22 1-16,22-21 0,-1 21 0,1-22 16,-1 22-16,-21 0 15,22 0-15,-22 21 0,22 0 0,-22 0 16,0 0-16,1 21 0,-22 0 0,0 22 15,0-22-15,0 21 0,-21 0 16,0 1-16,0 20 0,-21-20 0,0 20 16,0 1-16,-21-1 0,-1 1 15,1-22-15,0 21 0,-22-20 0,1-1 16,20 0-16,-20 1 0,20-22 16,1 0-16,0 0 0,21 0 0,-1-21 15,1 0-15,21-21 16,0 0-16,21 0 15,1 0-15,20-22 0,0 1 16,1-21-16,-1 20 0,21-20 0</inkml:trace>
  <inkml:trace contextRef="#ctx0" brushRef="#br0" timeOffset="23331.19">5101 10541 0,'0'0'0,"0"-21"0,0 0 16,-21 21-16,0 0 16,0 0-16,-22 0 0,22 21 0,0 0 0,-21 21 15,20-20-15,1 20 0,0 0 16,-21 1-16,21 20 0,-1-21 16,22 1-16,0-1 0,-21 22 0,21-22 15,0 0-15,0 1 0,0-1 16,21 0-16,1-21 0,-1 1 0,21-1 15,-21 0-15,22 0 0,-1-21 0,0 0 16,1 0-16,-1 0 0,0-21 16,1 0-16,-1 0 0,21-1 0,-20-20 15,-1 21-15,0-21 0,1-1 16,-1-20-16,-21 20 0,0-20 16,1-1-16,-22 1 0,0 21 0,-22-22 0,1 1 15,-21-1-15,0 22 16,-1-1-16,-20 22 0,-1 0 0,1 0 15,-22 21-15,22 0 0,-1 0 16,-21 21-16,22 0 0,-1 22 0,22-22 16,0 21-16,-1 0 0,22 1 0,21-1 15,0 0-15,0 1 0,21-1 16,1 0-16,20 1 0,0-22 0,1 21 16,20-21-16</inkml:trace>
  <inkml:trace contextRef="#ctx0" brushRef="#br0" timeOffset="23702.98">7959 10351 0,'0'0'0,"-22"-22"0,-20-20 15,21 21-15,0 21 0,0-21 16,-1 21-16,1 0 0,0 0 16,0 0-16,0 21 15,0 0-15,21 21 0,0 1 16,-22 20-16,22 1 0,-21-1 16,21 22-16,0-22 0,0 1 15,0 21-15,0-22 0,-21 22 0,21-22 16,0 1-16,0-1 0,0 1 15,-21-22-15,21 0 0,-21 1 0,21-22 16,-21 0-16,21 0 0,0 0 0,0-42 31,42 0-15,-21 0-16,0-21 0,22-1 16,-1 1-16</inkml:trace>
  <inkml:trace contextRef="#ctx0" brushRef="#br0" timeOffset="24075.76">8276 10753 0,'0'0'0,"21"-21"0,0-1 16,1 22-16,-1 0 0,-21 22 16,0-1-16,0 21 0,0-21 0,0 0 15,0 22-15,-21-1 0,-1-21 16,22 22-16,-21-1 0,21-21 0,-21 21 16,21 1-16,0-1 0,0-21 0,0 22 15,0-22-15,0 0 0,21 0 16,0-21-16,1 21 0,-1-21 0,21 0 15,-21 0-15,22-21 0,-22 21 0,21-21 16,0 0-16,-20-22 16,20 22-16,-21-21 0,0 0 0,0-1 15,-21 1-15,0 0 0,0-1 0,0 1 16,0-22-16,-21 43 0,0-21 16,0 0-16,0 20 0,-22 1 0,22 21 15,-21 0-15,21 0 0,-22 0 16,22 0-16,-21 0 0,21 21 0,0 1 15,-22-1-15,22 0 0,0-21 0,0 21 16,0 0-16,-1 0 0,1-21 16,21 22-16,0-44 31,0 1-15</inkml:trace>
  <inkml:trace contextRef="#ctx0" brushRef="#br0" timeOffset="24261.67">7514 10668 0,'0'0'16,"-42"0"-16,-22-21 0,22 21 0,0 0 0,20 0 16,1-21-16,21 0 15,0-1-15,21 22 0,22-21 16,-1 21-16,0-21 0,22 21 0,-1 0 16,1-21-16,21 0 15,-1 21-15,1 0 0,21-21 0,-22 21 16,1-22-16,21 22 0,-21-21 15,20 21-15,1 0 0,0-21 0</inkml:trace>
  <inkml:trace contextRef="#ctx0" brushRef="#br0" timeOffset="24806.64">11324 10626 0,'0'0'0,"42"0"0,-20-21 31,-44-1-31,1 22 0,0-21 16,21 0-16,-21 0 0,0-21 0,0 20 15,-1 1-15,22-21 0,0 0 16,0-1-16,0 1 0,0 0 0,22-1 16,20 22-16,0-21 0,1-1 0,20 1 15,1 0-15,-1 21 0,1-1 16,-1 1-16,1 0 0,-1 21 0,1 0 15,-1 0-15,1 21 0,-1 0 16,-21 1-16,-20 20 0,-1 0 0,-21 1 16,0-1-16,0 21 0,-21 1 15,-22-1-15,-20 1 0,-1 21 16,1-1-16,-22-20 0,22-1 0,-22 22 16,21-22-16,1 1 0,21-22 0,-1 22 15,22-22-15,0 0 0,21 1 16,0-1-16,0 0 0,21-20 0,21-1 15,-20 0-15,20 0 0,0 0 0,1-21 16,-1 0-16,21 0 0,1 0 16,-22 0-16,22-21 0,-1 0 0,1 0 15,-22-22-15,0 22 0,1-21 0,-22 21 16,0-22-16,-21 1 0,0 0 16,0-1-16,-21 1 0,-21 0 15,-1 21-15,1-22 0,-22 22 0,1 0 16,21 0-16,-22 21 0,1 0 15,20 0-15,1 0 0,0 0 0,-1 21 16,22 0-16,0 0 0,21 0 16,0 1-16,0-1 0,21 0 15,21-21-15,1 21 0,20-21 0</inkml:trace>
  <inkml:trace contextRef="#ctx0" brushRef="#br0" timeOffset="25339.34">14118 10774 0,'0'0'0,"-21"0"0,0 0 31,42 0-31,21 0 0,1 0 0,-1 0 15,43 0-15,-22 0 0,22 0 16,-1 0-16,1 0 0,0 21 0,21-21 16,-1 0-16,22 0 0,-21 0 15,0 0-15,0 0 0,0 0 16,-22 0-16,1 0 0,-21 0 0,-1 0 16,-21 0-16,-20 0 0,-1-21 0,-21 0 15,0 0-15,-21-1 16,-1 1-16,-20 0 0,0 0 0,-1-21 15,-20 20-15,-1 1 0,1-21 16,21 21-16,-22 0 0,22-22 0,21 22 16,-22 0-16,43 0 0,0 0 0,0-1 15,21 22-15,1-21 0,-1 21 16,21 0-16,0 0 0,-20 0 0,20 0 16,0 0-16,1 21 0,-1 1 15,-21 20-15,0 0 0,22 1 16,-22 20-16,-21-21 0,0 22 0,0-1 15,0 1-15,0-22 0,-43 22 16,22-22-16,-21 22 0,21-22 0,-22 21 16,1-20-16,21-1 0,-21 0 0,20-20 15,1-1-15,21 0 0,0 0 16,0 0-16,21-21 0,1 0 16,20 0-16,-21-21 0,21 0 0</inkml:trace>
  <inkml:trace contextRef="#ctx0" brushRef="#br0" timeOffset="25635.16">17230 9991 0,'0'0'0,"0"-21"0,0-22 15,0 22-15,0 42 16,0 0-16,0 1 15,-22 20-15,1 0 0,21 22 16,-21-22-16,21 22 0,-21-1 0,0 22 16,21-22-16,-21 1 0,21-1 15,0 1-15,-22-22 0,22 0 16,0 1-16,0-1 0,-21-21 0,21 22 16,0-22-16,0 0 15,0 0-15,0-42 16,0 0-1,0 0-15,0-1 0</inkml:trace>
  <inkml:trace contextRef="#ctx0" brushRef="#br0" timeOffset="26139.19">17060 10224 0,'0'0'0,"0"-43"0,0-20 16,0 20-16,0 1 0,21 0 0,1 21 15,-1-22-15,0 22 0,0 0 16,21 0-16,-20 0 0,20-1 0,21 22 15,1 0-15,-22 0 0,22 0 16,-1 0-16,1 22 0,-1-1 0,-20 0 16,-1 21-16,0-21 0,-21 22 15,1-22-15,-22 21 0,0-21 0,0 22 16,0-1-16,-22-21 0,-20 22 0,0-1 16,-22-21-16,1 21 0,-1-20 15,1-1-15,-22 0 0,22 0 0,-1 0 16,1-21-16,20 0 0,1 0 15,21 0-15,0 0 0,-1 0 0,22-21 16,22 0 0,20 0-16,0 21 0,22-21 15,-1 21-15,1 0 0,-1 0 0,22 0 16,-22 0-16,1 0 0,21 0 16,-22 21-16,-21 0 0,22 0 0,-22 21 15,1-20-15,-1 20 0,0 0 16,-21-21-16,1 22 0,-1-1 0,-21 0 15,0-20-15,0 20 0,0 0 0,-21-21 16,-1 22-16,1-22 0,-21 0 16,21 0-16,-22 0 0,1 1 0,-21-1 15,20 0-15,-20 0 0,20-21 16,-20 0-16,-1 21 0,1-21 16,-1 0-16,22 0 0,0 0 0,-1 0 15,22 0-15,0 0 0,0 0 0,21-21 31,21 21-31,21-21 16</inkml:trace>
  <inkml:trace contextRef="#ctx0" brushRef="#br0" timeOffset="26296.1">17865 11261 0,'0'0'0,"0"21"0,0 0 0,-22-21 31,1 21 1</inkml:trace>
  <inkml:trace contextRef="#ctx0" brushRef="#br0" timeOffset="27211.62">3725 13462 0,'21'-42'0,"-42"84"0,64-105 16,-22 20-16,-21 1 0,21 0 15,-21-1-15,21 1 0,-21 0 0,0-1 16,21 22-16,-21 0 0,0 0 16,0 63-1,0-21 1,0 22-16,0 20 0,0-21 0,0 22 16,0-1-16,0 22 0,0-21 15,-21 20-15,21-20 0,0-1 0,0 1 16,-21-1-16,21 1 0,0-22 0,0 0 15,0 1-15,0-1 0,0-21 16,0 0-16,21-21 16,0 0-16,0 0 15,1-42-15,-22 21 0,21-21 0,0-1 16,0 1-16,-21 0 0,0-22 16,21-21-16,-21 22 0</inkml:trace>
  <inkml:trace contextRef="#ctx0" brushRef="#br0" timeOffset="27943.2">3895 13145 0,'0'0'0,"-22"-22"0,-20 1 16,21 21-16,-21 0 0,-22 21 16,22 1-16,-1-1 0,-20 0 0,-1 0 15,22 21-15,-21-20 0,20 20 16,-20-21-16,20 21 0,1-20 16,21 20-16,-21-21 0,20 0 0,1 0 15,21 1-15,0-44 31,21 22-31,1-21 16,20 0-16,0 0 0,1 0 0,20 0 16,1-1-16,-1 1 0,1 0 0,-1 0 15,22 0-15,-22 21 0,1 0 16,-1 0-16,1 0 0,-22 0 0,0 0 16,1 0-16,-1 21 0,-21 0 15,22 0-15,-22 22 0,-21-22 0,21 0 16,0 21-16,0-21 0,-21 22 15,21-22-15,1 0 0,-1 0 0,-21 0 16,21 1-16,0-1 0,0-21 16,22 0-16,-22 0 0,21 0 0,-21 0 15,22 0-15,-1-21 16,0-1-16,1 1 0,-1 0 0,0 0 16,1 0-16,-1-22 0,0 1 15,1 21-15,-1-21 0,-21-1 0,21 22 16,-20-21-16,-1-1 0,0 1 0,0 0 15,-21-1-15,0 1 0,0 21 16,0 0-16,0 42 16,-21 0-1,0 21-15,0 1 0,-1-22 0,22 42 16,0-20-16,-21-1 0,21 22 16,0-22-16,0 21 0,0-20 0,21 20 15,1-20-15,-1-1 0,0 0 16,0-21-16,21 22 0,1-22 15,-1 0-15,22-21 0,-22 0 0,21 0 16,1 0-16,-1 0 0,1 0 16,21-42-16,-22 21 0,1-22 0,-1 22 15,1-21-15,-22-22 0,0 22 0,1-22 16,-22 22-16,0-21 0,-21 20 16,0-20-16,0-1 0,-42 22 0,20-22 15,-20 22-15,-21 0 0,-1-1 16,1 22-16,-1 0 0,-21 21 0,22 0 15,-1 0-15,1 0 0,-1 21 16,22 0-16,0 1 0,21-1 16,-1 21-16,1-21 0,21 22 0,0-1 15,21-21-15,1 21 0,20-20 16,0-1-16,1 0 0</inkml:trace>
  <inkml:trace contextRef="#ctx0" brushRef="#br0" timeOffset="28292.2">8001 12742 0,'0'-42'0,"0"84"0,0-105 0,0 42 16,0 42-1,0 21 1,0-21-16,0 22 0,0 20 0,0 1 16,0-1-16,0 1 0,0-1 15,0 1-15,0-22 0,0 22 0,0-1 16,0 1-16,0-22 0,0 21 16,0-20-16,0-1 0,0 0 0,0 1 15,0-1-15,0-21 0,0 0 16,0 1-16,0-1 0,21-21 31,-21-21-31,0-1 0,21-20 16,0 21-16,1-21 0</inkml:trace>
  <inkml:trace contextRef="#ctx0" brushRef="#br0" timeOffset="28615.32">8572 13081 0,'22'42'31,"-22"-20"-31,0 20 0,0-21 16,0 21-16,0-20 0,0 20 0,0 0 15,0 1-15,0-1 0,0-21 16,0 21-16,0 1 0,0-22 0,0 21 16,21-21-16,0 1 0,0-1 15,0-21-15,22 0 0,-1 0 0,0 0 16,-21 0-16,22 0 0,-1-21 0,0-1 15,1-20-15,-1 21 0,-21 0 16,0-22-16,1 1 0,-22 21 0,0-21 16,0-1-16,0 1 0,-22 0 15,1-1-15,0 22 0,-21-21 16,-1 21-16,22-1 0,-21 1 0,0 21 16,20-21-16,1 21 0,-21 0 15,21 0-15,0-21 0,-1 21 0,1 0 16,-21-21-16,21 21 0</inkml:trace>
  <inkml:trace contextRef="#ctx0" brushRef="#br0" timeOffset="28811.11">7683 13060 0,'0'0'0,"-42"0"0,21 0 31,42 0-31,21 0 0,1-21 15,-1 21-15,22-21 0,-1 21 16,1-22-16,-1 22 0,22-21 0,-22 0 16,22 21-16,-22-21 0,22 0 15,0-22-15,21 22 0,-1 0 0,-20-21 16</inkml:trace>
  <inkml:trace contextRef="#ctx0" brushRef="#br0" timeOffset="29506.98">19177 9081 0,'0'0'0,"0"-43"0,42-84 16,-42 106-1,0 42 16,0 0-31,0 22 0,0 20 0,-21-20 16,0 20-16,0 1 0,0 20 16,-1-20-16,1 20 0,0 1 15,0-21-15,21-1 0,-21 1 0,21-1 16,0 1-16,0-22 0,0 0 0,0 1 16,0-22-16,0 0 0,0 0 15,21 0-15,0 0 0,0-21 16,0 0-16,1 0 0,-22-21 15,0 0-15</inkml:trace>
  <inkml:trace contextRef="#ctx0" brushRef="#br0" timeOffset="29715.86">18711 9483 0,'0'0'0,"-42"0"0,0 0 0,20 0 16,1-21-16,64 21 15,-22 0-15,21 0 0,0-22 16,22 22-16,-1 0 0,1 0 16,21 0-16,-1 0 0,1 0 0,21-21 15,0 21-15,-1 0 0,1 0 16,-21 0-16,21 0 0,-43 0 16,1 0-16,-1 0 0,-42 0 0,1 0 15</inkml:trace>
  <inkml:trace contextRef="#ctx0" brushRef="#br0" timeOffset="30538.81">13123 10202 0,'0'0'0,"-21"-21"0,-64 0 16,64 21-1,-21 0-15,21 0 0,0 21 16,-1-21-16,-20 43 0,21-1 16,0 0-16,-22 1 0,22 20 0,0 1 15,0-1-15,21 1 0,0-1 16,-21 1-16,21-1 0,0-21 0,0 22 16,0-22-16,0 1 0,0-1 0,21 0 15,0-21-15,21 1 0,1-1 16,-1 0-16,0 0 0,1-21 0,20 0 15,1 0-15,-22-21 0,22 0 0,-1 0 16,1-22-16,-22 22 16,21-21-16,1-1 0,-22 1 0,1-21 15,-1-1-15,-21 1 0,0-22 0,-21 21 16,0-20-16,0 20 0,-21-20 16,0 20-16,-21 22 0,-1-22 0,-20 43 15,-1-21-15,1 21 0,-22 21 16,22 0-16,-22 0 0,0 0 0,22 42 15,-22-21-15,43 21 0,-22 1 0,22-1 16,0 22-16,-1-1 16,1 1-16,21-1 0,-22 1 0</inkml:trace>
  <inkml:trace contextRef="#ctx0" brushRef="#br0" timeOffset="31859.23">12044 12785 0,'0'0'0,"21"-21"15,21-1-15,-21 1 0,1 0 16,-1 0-16,0 0 0,21 0 0,-21-1 15,1 1-15,-22 0 0,0 0 16,-22 21 0,1 0-16,-21 0 0,-22 21 0,1 0 0,21 0 15,-22 22-15,1 20 16,-1 1-16,22-1 0,-1 1 0,1-1 16,0 1-16,21-1 0,-1 1 0,1-1 15,0 1-15,21-22 0,0 22 16,0-22-16,0 0 0,0 1 0,21-1 15,0 0-15,1-21 0,20 22 16,0-22-16,1-21 0,20 21 0,1-21 16,-22 0-16,21 0 0,1-21 0,-1 0 15,1 0-15,-22-1 0,22 1 16,-22-21-16,-21 0 0,0-1 16,1 22-16,-22-21 0,0-1 0,-22 1 15,1 0-15,0-1 0,-21 22 16,-1-21-16,1 21 0,-21 21 0,20-21 15,-20 21-15,-1 0 0,22 0 16,0 0-16,-1 21 0,1 0 0,0 0 16,20 0-16,1 0 0,0 1 0,21 20 15,0-21-15,0 0 0,0 0 16,21 1-16,0-1 0,1 0 0,20-21 16,0 0-16,1 0 0,20 0 0,1 0 15,-1 0-15,1 0 0,20-21 16</inkml:trace>
  <inkml:trace contextRef="#ctx0" brushRef="#br0" timeOffset="32211.83">13166 12975 0,'0'0'0,"42"-42"0,-21 21 0,-21-22 16,0 22-16,0 0 0,-21 21 16,-21 0-16,20 0 0,-20 42 0,0-20 15,-1 20-15,1-21 0,0 43 16,-1-22-16,22 0 0,-21 1 0,21 20 15,0-21-15,21 1 0,0-1 16,0 0-16,0 1 0,0-1 16,21 0-16,0-20 0,21-1 0,-21 0 0,22 0 15,20-21-15,-20 0 0,20 0 16,1 0-16,-1 0 0,1-21 16,20 0-16,-20 0 0,-22-22 0,22 22 15,-22-21-15,0-1 0,1 1 16,-22 0-16,0-1 0,-21 1 0,0-21 15,0 20-15,-21 1 0,0-22 16,-1 43-16,-20-21 0,0 21 0,-1 0 16,1-1-16,0 22 0,-1 0 0,1 0 15,21 0-15,-21 22 0,20-22 16,1 21-16,21 0 0,0 0 16,0 0-16,0 0 0,21-21 0</inkml:trace>
  <inkml:trace contextRef="#ctx0" brushRef="#br0" timeOffset="32723.53">14732 13208 0,'0'0'0,"-21"0"15,0 0-15,-1 0 0,1 0 16,42 21-1,22-21 1,-1 0-16,0 0 0,22 0 16,-22 0-16,43 21 0,-22-21 0,22 0 15,0 0-15,-1 0 0,-20 0 0,21 0 16,-1 0-16,1 0 0,0 0 16,-22 0-16,1 0 0,-1 0 0,1 0 15,-22 0-15,0 0 0,-21-21 16,-21 0-16,0 0 0,-21 21 15,-21-21-15,0 0 0,-22-1 0,1 1 16,-1 0-16,1 0 0,-1 21 16,1-21-16,-1 0 0,22-1 15,-1 1-15,22 21 0,21-21 0,21 21 16,22-21-16,-22 21 16,21 0-16,1 0 0,-22 0 0,21 0 15,0 21-15,1 0 0,-1 0 16,0 1-16,1 20 0,-22-21 0,0 21 15,0 1-15,-21-1 0,0 0 0,0 1 16,-21-1-16,0 0 0,-21 1 16,20-1-16,-20 0 0,0 1 0,-22-22 15,22 21-15,0 1 0,-1-22 16,1 21-16,0-21 0,20 0 0,1 1 16,21-1-16,21-21 15</inkml:trace>
  <inkml:trace contextRef="#ctx0" brushRef="#br0" timeOffset="33042.37">17547 12488 0,'0'0'15,"-21"-21"-15,0 0 0,21 0 0,-21 0 16,-1 21-16,22 21 16,-21 0-16,21 0 0,0 22 15,0-1-15,0 21 0,0 1 0,0-1 16,0 1-16,0-1 0,0 22 16,0-21-16,0-1 0,0 1 0,0-22 15,0 21-15,0-20 0,0-1 16,0-21-16,0 22 0,0-1 0,0-21 15,0 0-15,0 0 0,0 1 16,0-44 0,0 1-16</inkml:trace>
  <inkml:trace contextRef="#ctx0" brushRef="#br0" timeOffset="33519.37">17462 12827 0,'22'-63'0,"-44"126"0,44-190 0,-1 85 15,0-1-15,0 1 0,0 21 0,0-21 16,22 20-16,-22 1 0,21 21 0,1-21 16,-1 21-16,0 0 0,22 0 15,-22 0-15,0 0 0,22 21 0,-22 0 16,1 1-16,-1-1 0,-21 0 16,0 21-16,0-21 0,-21 22 15,0-22-15,0 21 0,0 1 0,-21-22 16,0 21-16,-21-21 0,-1 0 15,1 22-15,0-22 0,-22 0 0,22 0 16,-22-21-16,22 21 0,0-21 0,-22 0 16,43 0-16,-21 0 0,21 0 15,-1 0-15,22-21 0,0 0 16,22 21-16,20 0 16,-21-21-16,21 21 0,1 0 0,-1 0 15,22 0-15,-22 0 0,0 21 0,22 0 16,-22-21-16,0 43 0,22-22 15,-22 0-15,1 21 0,-1-21 16,-21 22-16,21-22 0,-20 21 0,-22 1 16,0-22-16,0 21 0,0-21 15,0 22-15,-22-1 0,1-21 0,-21 21 16,-22-20-16,22-1 0,-21 0 16,-22 0-16,21 0 0,-20-21 0,-22 21 15,21-21-15,1 0 0,-1 22 0,0-22 16,1 0-16,20 0 0,1 0 15,-1 0-15,1 0 0,-1 0 0,1 0 16,20 0-16</inkml:trace>
  <inkml:trace contextRef="#ctx0" brushRef="#br0" timeOffset="34519.24">5905 15452 0,'0'0'0,"43"0"0,-22-21 0,21 21 16,-21 0-16,1 0 0,-22 21 15,0 0 1,-22 21-16,1-21 16,-21 1-16,-22 20 0,1-21 0,-1 21 15,-20-20-15,-1 20 0,0-21 16,22 21-16,-22 1 0,22-22 0,-1 21 15,1-21-15,-1 1 0,22 20 16,0-21-16,-1 0 0,22-21 16,0 21-16,0 1 0,21-1 15,0 0-15,21 0 16,21-21-16,-21 21 0,22-21 0,-1 21 16,0 1-16,22-22 0,-1 21 15,1-21-15,-1 0 0,1 21 0,-1-21 16,1 0-16,-1 0 0,1 0 0,-22 0 15,22 0-15,-43 0 0,21 0 16,1 0-16</inkml:trace>
  <inkml:trace contextRef="#ctx0" brushRef="#br0" timeOffset="34995.97">6921 15663 0,'0'-21'0,"22"-106"31,-22 106-31,0 0 0,0 42 31,0 0-15,0 22-16,0-22 0,0 21 0,0 0 16,-22 1-16,22-1 0,0 22 15,0-22-15,-21 21 0,0-20 0,0 20 16,21-20-16,-21-1 0,0 0 0,21 1 15,-22-1-15,22-21 0,-21 21 16,21-20-16,0-1 0,0 0 16,0-42-1,0 0 1,0-1-16,21 1 0,1 0 0,-1-21 16,0-1-16,0 1 0,0-21 15,0 20-15,1-20 0,-1-1 0,21 1 16,-21-1-16,0 1 0,1-1 0</inkml:trace>
  <inkml:trace contextRef="#ctx0" brushRef="#br0" timeOffset="35211.83">7133 15473 0,'0'0'0,"0"-42"0,0 20 0,-21 22 31,-21 0-31,20 43 0,-20-22 0,-21 0 16,20 21-16,-20-20 0,-1 20 0,1 0 16,-1-21-16,1 22 0,20-1 15,1-21-15,0 22 0,21-22 0,-22 0 16,43 0-16,0 0 0,0 0 15,21-21-15,22 0 16,-1 0-16,0 0 0,22 0 16,-1-21-16,1 21 0,-1-21 0,1 0 15,21 21-15,-43-21 0,21 21 0,1-21 16,-22-1-16,1 22 16,-1-21-16,-21 21 0,0 0 0</inkml:trace>
  <inkml:trace contextRef="#ctx0" brushRef="#br0" timeOffset="35590.64">8128 15473 0,'0'0'0,"21"0"0,21 21 16,-42 0-16,-21 0 15,-21 1-15,21-1 0,0 21 16,-1-21-16,-20 22 0,21-1 15,-21 0-15,20 1 0,1-1 0,0 0 16,0 1-16,21-1 0,0 0 16,0-21-16,0 22 0,0-22 0,0 0 15,21 0-15,0 0 0,0 1 0,22-22 16,-1 0-16,-21 0 0,22 0 16,-1 0-16,21-22 0,-20 1 0,-1 0 15,22 0-15,-22-21 0,0 20 16,1-20-16,-1 0 0,-21-1 0,0 1 15,-21 0-15,0-1 0,0 1 0,-21 0 16,0-1-16,0 1 0,0 21 16,-22 0-16,1 0 0,21 21 15,-22 0-15,1 0 0,0 0 16,21 0-16,-1 0 0,1 21 0,0-21 16,21 21-16,0 0 0,21-21 15</inkml:trace>
  <inkml:trace contextRef="#ctx0" brushRef="#br0" timeOffset="36470.69">10541 15706 0,'0'0'0,"0"-21"31,0-1-31,0 1 16,0 0-1,21 21-15,0 0 16,0 0-16,1 0 31,-1 0-15,0 0-16,0 0 15,0 0-15,0-21 0,22 21 16,-22-21-16,21 21 0,1-21 0,-1-1 16,21 1-16,-20 0 0,-1-21 0,22 21 15,-22-22-15,0 1 0,1 21 16,-1-22-16,0-20 0,-21 21 0,1-1 15,-22 22-15,0-21 0,0 21 16,0-1-16,0 1 0,-22 0 0,-20 21 16,0 0-16,21 0 0,-43 21 15,22 0-15,-1 1 0,-20 20 16,21 0-16,-22 22 0,22-1 0,-1 1 16,1 20-16,0-20 0,-1 21 0,1-1 15,21 22-15,-21-21 0,20 21 16,1-1-16,0-20 0,21 21 0,0-21 15,-21 20-15,21-20 0,0 21 16,-21 0-16,21-22 0,0 22 0,0-21 16,0 0-16,0 20 0,0-20 15,0 0-15,0-22 0,0 22 0,0 0 16,0-22-16,0 1 0,0-22 16,21 0-16,0 1 0,0-22 0,22 0 15,-22-21-15,21 0 0,-21 0 16,22-21-16,20 0 0,-21-22 15,1 1-15,20-22 0,1 1 0,-22-1 16,22 1-16,-22-22 0,-21 1 16,21-1-16,-42 0 0,0 1 0,0-1 15,-21-21-15,0 21 0,-21 1 16,-1 20-16,1 1 0,-21-1 0,-1 1 16,1 20-16,20 1 0,-20 0 0,20 21 15,1-1-15,0 1 16,-1 0-16,22 0 0,21 0 0,0 0 15,21 21-15,1 0 16,20-22-16,0 1 0,1 21 16,20-21-16,1 0 0,-1 21 0,22-21 15,-22 0-15,22-1 0,-22 1 16,22 0-16,-21 0 0,20 0 0,-20-22 16,20 22-16,1 0 0,-21-21 15,-1 21-15</inkml:trace>
  <inkml:trace contextRef="#ctx0" brushRef="#br0" timeOffset="37031.37">12065 15642 0,'0'0'0,"0"-21"15,0 0-15,-21 0 0,-22 21 16,22 0-16,-42 0 0,20 0 0,1 0 16,-21 0-16,20 21 0,1 21 15,0-21-15,-1 22 0,1-1 16,0 0-16,20 1 0,-20 20 0,21-20 16,0 20-16,0-21 0,21 1 15,0-1-15,0-21 0,0 22 0,0-22 16,21 0-16,0 0 0,0-21 0,0 0 15,22 0-15,-22 0 0,21 0 16,0 0-16,1-21 0,-1 0 0,0 0 16,-20-22-16,20 22 0,0-21 15,1-1-15,-1-20 0,-21 21 0,21-1 16,-20 1-16,-1-22 0,0 43 0,0-21 16,0 21-16,0 0 15,-21 42 1,0 0-16,0 21 0,0 1 15,0-1-15,0 0 0,0 1 16,0 20-16,0-21 0,0 1 0,0-1 16,0 0-16,22-20 0,-1 20 15,0-21-15,0 0 0,0 0 0,0-21 16,22 22-16,-22-22 0,0 0 0,21 0 16,1 0-16,-22-22 0,21 1 15,-21 0-15,22 0 0,-22 0 0,0-22 16,21 1-16,-20 0 0,-1-1 15,0 1-15,-21-21 0,21 20 16,0 1-16,-21 0 0,21 20 0,-21 1 16,0 0-16,0 42 15,0 0-15,0 1 16,0-1-16,0 21 0,0-21 0,-21 22 16,21-1-16,0-21 0,-21 21 15,21-20-15,0 20 0,0-21 0,0 0 16,0 0-16,0 1 15,0-1-15,21-21 0,0-21 16,-21-1 0,22 1-16</inkml:trace>
  <inkml:trace contextRef="#ctx0" brushRef="#br0" timeOffset="37379.18">12721 15219 0,'0'0'15,"-21"-21"-15,0 0 0,0 21 0,-1 0 16,1 0-16,0 21 0,0 0 0,21 0 16,0 21-16,-21-20 0,21-1 0,0 21 15,0-21-15,0 0 0,0 1 16,0-1-16,21 0 0,0-21 16,0 0-16,0 0 0,1 0 15,20 0-15,-21 0 0,21 0 16,-20-21-16,20 0 0,-21-1 0,-21 1 15,0 0-15,0-21 0,0-1 16,0 1-16,-21 0 0,0 21 0,-22-22 16,22 22-16,-21-21 0,0 42 15,-1-21-15,1 21 0,0 0 0,20 0 16,-20 0-16,21 0 0,0 21 0,0 0 16,21 0-16,-22 0 0,22 22 15,0-22-15,0 0 0,43 21 0,-22-21 16,21-21-16,1 22 0,-1-1 15,0-21-15</inkml:trace>
  <inkml:trace contextRef="#ctx0" brushRef="#br0" timeOffset="37631.03">13525 15028 0,'0'0'0,"0"-21"0,0-21 0,22 21 0,-22-22 15,0 22-15,21 21 16,-21 21-16,0 1 15,-21 20-15,-1 0 0,1 22 16,0 20-16,-21 1 0,21 0 16,-22-1-16,22 1 0,0 21 0,0-21 0,0-1 15,21-20-15,0 20 0,0-20 16,0-1-16,21 1 0,0-22 16,21 22-16,-21-43 0,1 21 0,20-21 15,-21 1-15,21-1 0,1 0 16,-1-21-16,-21 0 0,22 0 0,-1-21 15,0 0-15,1-1 0</inkml:trace>
  <inkml:trace contextRef="#ctx0" brushRef="#br0" timeOffset="37782.94">14245 16066 0,'-21'0'31,"21"-22"0,0 1-15,0 0-16,0 0 16</inkml:trace>
  <inkml:trace contextRef="#ctx0" brushRef="#br0" timeOffset="38527.57">17886 5398 0,'0'0'0,"0"21"0,-21-21 15,42-21 1,0-1-16,0 22 16,21-42-16,22 21 0,-1 0 0,43-22 15,0 1-15,0-21 0,21-1 16,21 1-16,0-1 0,22 1 0,-1-22 15,-21 21-15,21 1 0,-20-1 0,-22 22 16,0 0-16,-22-1 0</inkml:trace>
  <inkml:trace contextRef="#ctx0" brushRef="#br0" timeOffset="38911.35">19621 7874 0,'0'0'0,"0"-42"32,22 21-32,-1-1 0,0 1 0,0-21 15,21 0-15,22 20 0,-1-20 16,1-21-16,21 20 0,20-20 0,1-1 15,21 1-15,21-22 0,1 22 16,-22-1-16,21 1 0,0-1 16,0 22-16,0-1 0</inkml:trace>
  <inkml:trace contextRef="#ctx0" brushRef="#br0" timeOffset="39307.12">20002 10922 0,'-21'21'0,"42"-42"0,-63 42 0,21 0 0,21-42 31,21 0-31,21 0 16,1 0-16,20-22 0,1 1 0,20 0 15,22-1-15,0-20 0,21 21 0,0-22 16,21-21-16,0 22 0,22-1 16,-1 1-16,-21-1 0,22 22 0,-22 0 15,0-1-15,-21 22 0,0 0 0</inkml:trace>
  <inkml:trace contextRef="#ctx0" brushRef="#br0" timeOffset="39670.92">19113 13928 0,'0'0'0,"-21"21"0,0-21 16,63-21-1,-20 0 1,41-22-16,1 22 0,-1-21 0,22-1 15,21 1-15,-1 0 0,22-22 0,0 22 16,0-22-16,22 1 0,20 21 16,0-22-16,-21 1 0,22 20 0,-22 1 15</inkml:trace>
  <inkml:trace contextRef="#ctx0" brushRef="#br0" timeOffset="40054.81">13695 17547 0,'0'0'15,"-21"21"-15,21 1 0,0-1 0,21-21 16,0-21-1,21-1-15,22 1 0,-1 0 0,22 0 16,21-21-16,0-1 0,21 1 16,21-22-16,0 22 0,0-21 15,43-22-15,-22 21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6T05:40:40.7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1947 529 0,'-21'-21'0,"-21"0"31,21 21-31,-1-21 0,1 21 15,42 0 17,1 0-32,20 0 0,0 0 15,1-21-15,20 21 0,1 0 16,20 0-16,1-22 0,21 22 16,-22 0-16,1 0 0,0-21 0,-22 21 15,22 0-15,-43 0 0,22 0 16,-22 0-16,0 0 0,-20 0 0,20 0 15,-21 0-15,0 0 0,-63 21 32,21-21-17,-22 0-15,22 22 0,-21-22 0,-22 0 16,22 21-16,-21 0 0</inkml:trace>
  <inkml:trace contextRef="#ctx0" brushRef="#br0" timeOffset="312.82">2307 550 0,'0'0'0,"-21"0"16,21-21-1,0 42 32,0 1-47,0-1 16,0 0-16,0 0 0,0 21 0,0 1 15,0-1-15,0 22 0,-21-1 16,21 1-16,0-1 0,-21 1 0,-1-22 16,22 21-16,0-20 0,0-1 15,-21 0-15,21 1 0,0-22 0,0 21 16,0-21-16,0 1 16,0-44 15,0 1-31,0 0 15,0-21-15,0-1 0</inkml:trace>
  <inkml:trace contextRef="#ctx0" brushRef="#br0" timeOffset="828.07">2540 635 0,'21'-42'15,"-21"21"1,0 42-1,0 0 1,0 0-16,0 21 0,0 1 16,0-1-16,0 0 0,0 1 15,0-1-15,0 22 0,0-22 16,0 0-16,0 22 0,-21-43 0,21 21 16,0 1-16,0-22 0,0 21 15,0-21-15,0 0 0,0 1 16,0-44 15,0 1-15,0 0-16,0-21 0,0 21 0,0-22 15,0 22-15,21-21 0,0-1 16,0 22-16,1-21 0,-1 0 16,0 20-16,21-20 0,-21 21 15,22 0-15,-22 0 0,21-1 16,-21 1-16,1 21 0,-1 0 0,21 0 15,-21 0-15,-21 21 0,21 1 16,1 20-16,-22-21 0,21 21 0,-21 1 16,0-22-16,0 21 0,0 1 15,0-1-15,0-21 0,0 21 0,0-20 16,-21 20-16,21-21 0,0 0 16,-22 0-16,22 1 0,0-1 15,0-42 16,0-1-15,22 1-16,-1 0 0,-21 0 0</inkml:trace>
  <inkml:trace contextRef="#ctx0" brushRef="#br0" timeOffset="1101.05">3429 804 0,'0'22'16,"0"-1"-16,0 0 0,0 0 16,0 0-16,0 0 15,0 22-15,0-22 0,0 21 0,0-21 16,0 22-16,-21-22 0,21 0 16,0 21-16,0-20 0,0-1 0,0 0 15,0 0-15,0 0 16,0-42 15,0-21-15,0 21-16,0-1 0,21-20 15</inkml:trace>
  <inkml:trace contextRef="#ctx0" brushRef="#br0" timeOffset="1464.85">3471 656 0,'0'0'0,"0"-21"0,-21 0 15,21 0-15,-21 21 0,21-21 16,-21 21-16,0 0 16,21 21-16,0 0 15,0 0-15,0 0 16,0 0-16,0 1 16,0-1-16,21-21 15,0 0-15,0 0 0,0 0 0,0 0 16,1 0-16,-1 0 15,0 0-15,0-21 0,0-1 0,0 22 16,-21-21-16,0 0 16,0 0-16,0 0 0,0 0 15,-21 21-15,0 0 0,0-22 16,0 22-16,0 0 0,-22 0 0,22 0 16,0 0-16,0 22 0,0-22 15,-1 21-15,1-21 0,21 21 0,-21-21 16,21 21-16,0 0 0,0 0 15,0 1-15,0-1 0,21 0 16,0 0-16,1-21 0,-1 21 16,0 0-16</inkml:trace>
  <inkml:trace contextRef="#ctx0" brushRef="#br0" timeOffset="1899.76">3979 868 0,'0'0'16,"21"-21"-16,-21 0 16,-21 21-1,0 0 1,0 0-16,0 0 0,-22 0 0,22 21 0,0-21 16,0 21-16,0 0 15,0-21-15,-1 21 0,22 0 0,-21 1 16,21-1-16,0 0 15,0 0-15,21 0 0,1-21 16,-1 21-16,0-21 0,0 22 16,21-22-16,-20 21 0,20-21 0,-21 21 15,21-21-15,-20 21 0,20-21 16,-21 21-16,0 0 0,0-21 0,-21 22 16,0-1-16,0 0 15,-21-21-15,0 21 0,0 0 16,-21-21-16,20 21 0,-20-21 15,-21 22-15,20-22 0,1 0 16,-22 0-16,22 21 0,0-21 16,-1 0-16,1 0 0,21 0 0,0 0 15,0 0-15,42-21 32,0 21-32,0-22 0,0 1 15,22 0-15</inkml:trace>
  <inkml:trace contextRef="#ctx0" brushRef="#br0" timeOffset="2464.77">5397 423 0,'0'0'0,"22"-21"0,-22 0 0,0 0 16,0 0-16,0 0 15,0 42 16,0 0-31,0 0 0,0 21 16,0 1-16,0-1 0,0 0 0,0 22 16,0-1-16,0 1 0,0-1 0,0 1 15,0-1-15,0-20 0,0 20 16,-22-20-16,22-1 0,0 0 0,-21 1 16,0-22-16,21 21 0,-21-21 15,21 0-15,0-42 31,21 0-31,0 0 16,0 0-16,-21-22 0,22 1 16,-1 0-16</inkml:trace>
  <inkml:trace contextRef="#ctx0" brushRef="#br0" timeOffset="2875.65">5927 423 0,'0'0'0,"0"-21"0,0 42 15,-22-21-15,1 22 16,0 20-16,-21-21 0,21 0 16,-22 22-16,1-1 0,0-21 15,-22 21-15,22 1 0,-1-1 0,1 0 16,0 1-16,-1-22 0,1 21 0,21-21 16,0 1-16,0-1 0,-1-21 15,22-21 16,22-1-31,-1 22 0,0-21 16,0 21-16,0 0 0,22 0 16,-22 0-16,0 0 0,21 0 0,-21 0 15,1 21-15,20 1 0,-21-22 16,0 21-16,0 0 0,1 21 0,-1-21 16,0 1-16,0-1 0,0 0 15,-21 0-15,21 0 0,-21 0 0,22 1 16,-22-1-16,0 0 0,21-21 15,0 21-15,0-21 16,0 0-16,0 0 16,1 0-16,-1 0 15,0 0-15,-21-21 0,21 0 0,0 0 16,0-22-16,-21 22 0</inkml:trace>
  <inkml:trace contextRef="#ctx0" brushRef="#br0" timeOffset="3907.4">6181 931 0,'0'22'31,"0"-1"-15,21-21 0,0 0-1,0 0-15,0-21 16,0 21-16,-21-22 0,22 1 0,-1 0 15,-21 0-15,21 0 16,-21 0-16,0-1 0,0 1 16,-21 21-1,0 0-15,-1 0 16,1 21-16,0 1 0,0-1 16,0 0-16,0 0 0,21 21 15,-22-20-15,22 20 0,-21-21 0,21 21 16,0-20-16,0-1 0,0 0 15,0 21-15,0-21 0,0 1 16,0-1-16,21-21 0,1 21 16,-1-21-16,0 0 0,0 0 0,0 0 15,0 0-15,22 0 0,-22 0 16,21 0-16,1-21 0,-22 21 0,21-21 16,-21-1-16,22 1 0,-22 0 15,21-21-15,-21 21 0,0-1 16,1-20-16,-1 21 0,0 0 15,-21 0-15,0-1 0,21 1 0,-21 0 16,0 0 0,-21 42-1,21 0-15,-21 0 16,0 1-16,21-1 0,0 0 0,0 0 16,-22 0-16,22 0 0,0 22 15,0-22-15,0 0 0,0 0 0,22 0 16,-1 1-16,0-1 15,21-21-15,-21 0 0,1 0 16,-1 0-16,21 0 0,-21 0 16,22 0-16,-22-21 0,21-1 15,-21 22-15,0-42 0,1 21 0,20 0 16,-42 0-16,21-22 0,0 22 16,-21-21-16,21 21 0,-21-1 0,0 1 15,0 0-15,0 0 0,0 0 16,0 42 15,0 0-15,0 21-16,0-20 0,0-1 15,0 21-15,0-21 0,0 22 0,0-1 16,0 0-16,0-21 16,0 22-16,0-1 0,0 0 0,0 22 15,0-22-15,0 1 0,0 20 16,0 1-16,0-22 0,0 21 0,0 1 15,0-1-15,22 1 0,-22-1 0,21 1 16,-21-1-16,0-20 0,0 20 16,21-20-16,-21 20 0,0-21 0,0 1 15,0-1-15,0-21 0,0 22 16,0-22-16,0 0 0,-21-21 0,0 21 16,-1-21-16,1 0 0,0 0 0,0 0 15,0-21-15,0 21 16,-22-42-16,22 20 0,-21 1 0,21-21 15,-22 0-15,22-1 0,-21 1 0,21 0 16,-1-1-16,1 1 0,0 0 16,0-1-16,21 22 0,0-21 0,0-1 15,0 22-15,0-21 0,0 21 16,0-22-16,0 22 0,0-21 0,0 21 16,21-22-16,0 1 0,22 0 0,-22-1 15,21 1-15,0 0 0</inkml:trace>
  <inkml:trace contextRef="#ctx0" brushRef="#br0" timeOffset="4536.47">7683 762 0,'0'0'0,"-21"0"0,21-21 0,-21 21 16,0 0-1,21 21 1,-21 0-16,21 0 0,0 22 16,-21-22-16,21 21 0,0-21 0,0 22 15,-22-1-15,22-21 0,0 22 16,-21-22-16,21 0 0,0 0 16,0 0-16,0 0 0,0 1 15,21-22 16,-21-22-31,22 1 16,-1 0-16,0 0 0,0 0 16,0-22-16,0 22 0,1 0 0,-1-21 15,0 21-15,0-1 0,-21 1 16,21 0-16,0 21 16,-21 21-16,0 0 15,0 22-15,0-22 0,0 0 16,0 0-16,0 22 0,0-22 0,0 0 15,0 0-15,0 0 16,0 0-16,0 1 0,0-1 0,22-21 16,-22 21-16,21-21 0,0 0 15,21 0-15,-21 0 0,1 0 0,-1 0 16,21-21-16,-21 0 0,0-1 16,1 1-16,-1 0 0,0 0 0,0-21 15,0-1-15,-21 1 0,0 0 16,0 20-16,0-20 0,0 21 0,0-21 15,0 20-15,-21 1 0,0 0 16,0 21-16,0-21 0,-1 21 16,1 0-16,0 0 15,0 0 1,21 21-16,0 0 0,0 0 16,0 1-16,21-22 15,0 0-15,0 0 0,1 21 0,-1-21 16</inkml:trace>
  <inkml:trace contextRef="#ctx0" brushRef="#br0" timeOffset="4963.85">8509 720 0,'-21'0'31,"21"21"-31,-21 0 0,-1 0 15,1 22-15,0-22 0,21 0 16,0 21-16,0-21 0,-21 22 0,21-22 16,0 0-16,0 21 0,0-20 15,0-1-15,0 0 0,0 0 0,21-21 16,-21 21-16,21 0 0,0-21 16,1 0-16,-1 0 0,21 0 0,-21 0 15,0 0-15,22 0 0,-22 0 16,0-21-16,21 0 0,-20 0 15,-1 0-15,0-22 0,0 22 0,-21-21 16,0 21-16,0-22 0,0 1 16,0 0-16,0 21 0,-21-22 0,0 22 15,0 0-15,-1 0 0,1 21 16,-21-21-16,21 21 0,-22 0 0,22 0 16,-21 0-16,21 0 0,0 0 15,-1 21-15,1 0 0,0 0 0,21 0 16,0 0-16,0 1 15,0-1-15,0 0 0,0 0 16,21-21-16,0 0 0,22 21 16,-22-21-16</inkml:trace>
  <inkml:trace contextRef="#ctx0" brushRef="#br0" timeOffset="5403.6">9059 826 0,'0'-64'32,"0"43"-17,0 0-15,21 21 16,1 0-16,-1 0 16,0 0-16,0 0 15,0 0-15,0 21 0,1 0 16,-1 0-16,0 0 0,0 1 0,-21-1 15,21 21-15,-21-21 0,0 22 16,0-22-16,0 0 0,0 21 0,0-21 16,0 1-16,0-1 0,0 0 15,-21 0-15,0 0 0,0-21 0,0 21 16,21-42 15,0 0-31,0 0 16,0 0-16,21 0 0,-21-22 15,21 22-15,0-21 0,0-1 16,-21 22-16,21-21 0,1 21 16,-1-22-16,-21 22 0,21 0 0,0 0 15,0 21-15,-21-21 0,21 21 16,1 0 0,-22 21-1</inkml:trace>
  <inkml:trace contextRef="#ctx0" brushRef="#br0" timeOffset="6059.19">10223 783 0,'0'0'0,"0"-21"0,0 0 16,-21 0-16,0 0 16,0-1-16,0 22 0,0 0 15,-1-21-15,1 21 16,0 0-16,0 0 0,0 0 16,0 21-16,-1-21 0,1 22 15,0-1-15,0 0 0,0 0 16,0 0-16,-1 22 0,1-22 0,0 21 15,21-21-15,0 22 0,0-22 16,0 21-16,0-21 0,0 0 0,0 1 16,0-1-16,0 0 0,21 0 15,0 0-15,1-21 0,-1 0 16,0 0-16,0 0 0,0 0 0,0 0 16,1-21-16,20 21 0,-21-21 15,0 0-15,0-22 0,1 1 16,-1 0-16,0-1 0,0 1 15,0 0-15,0-22 0,1 22 0,-1-22 16,-21 1-16,21 21 0,-21-22 16,21 1-16,-21 20 0,0-20 0,21 20 15,-21 1-15,0 21 0,0-21 16,0 20-16,0 1 0,-21 42 31,21 1-31,-21 20 0,21 0 16,-21 22-16,0-22 0,21 22 15,0-1-15,0-21 0,0 22 0,0-22 16,0 22-16,0-22 0,0 0 16,21 1-16,0-1 0,0 0 15,0 1-15,0-22 0,1 21 0,-1-21 16,0 1-16,21-22 0,-21 21 16,1-21-16,-1 0 0,0 0 0,21 0 15,-21 0-15,1 0 0,-1-21 16,21-1-16,-21 1 0,0 0 0,22-21 15,-22 21-15,0-1 0</inkml:trace>
  <inkml:trace contextRef="#ctx0" brushRef="#br0" timeOffset="7150.98">2413 1842 0,'0'0'0,"-21"-22"0,-22 22 15,22 0-15,-21-21 0,21 21 16,-22 0-16,22-21 0,0 21 0,-21-21 16,21 21-16,-1 0 0,1 0 15,0 0-15,0 0 16,0 0-16,42 0 47,0 0-47,0 0 15,0 0-15,22 0 0,-1 0 16,0 0-16,1 0 0,20 0 0,22 0 16,-22 0-16,22 0 0,21 0 15,-21 0-15,-1-21 0,22 21 0,0 0 16,-21-21-16,20 21 0,22 0 16,-21 0-16,21 0 0,-21 0 15,21 0-15,-21-22 0,21 22 16,0 0-16,0 0 0,21 0 0,-21 0 15,21-21-15,0 21 0,-21 0 16,22 0-16,-1-21 0,0 21 0,0 0 16,0 0-16,0-21 0,1 21 15,-1 0-15,0 0 0,21-21 0,-21 21 16,22 0-16,-22 0 0,21-21 16,-21 21-16,22 0 0,-1 0 0,0-22 15,1 22-15,-22 0 0,21 0 16,1-21-16,20 21 0,-21 0 0,1 0 15,-1 0-15,0 0 0,1-21 16,-1 21-16,-21 0 0,22 0 16,-22 0-16,0 0 0,0 0 0,-21 0 15,21 0-15,-21 0 0,-21 0 16,0-21-16,0 21 0,-22 0 0,1 0 16,-21 0-16,-1 0 0,-21 0 15,1 0-15,-1 0 0,-21 0 0,0 0 16,1 0-16,-1 0 47,0 0-32,0 0 17,0 0-32,0 0 15</inkml:trace>
  <inkml:trace contextRef="#ctx0" brushRef="#br0" timeOffset="7338.86">11705 1630 0,'0'21'16,"-21"0"78</inkml:trace>
  <inkml:trace contextRef="#ctx0" brushRef="#br0" timeOffset="12328.17">2476 3598 0,'0'0'0,"0"-21"0,0 0 16,0 0-16,0 0 0,0 0 16,0-1-16,0 1 0,0 0 15,0 0-15,0 0 0,-21 21 16,21 21 15,0 21-31,0-21 0,0 22 0,0-1 16,0 22-16,0-22 0,0 21 15,0 1-15,0-1 0,0 22 0,0-21 16,0 20-16,0-20 0,0 20 16,-21-20-16,0-22 0,21 22 0,0-22 15,0 0-15,0 1 16,0-22-16,0 21 0,0-21 15,21-42 1,0 0-16</inkml:trace>
  <inkml:trace contextRef="#ctx0" brushRef="#br0" timeOffset="12706.95">2328 3704 0,'0'0'0,"-21"-21"0,21 0 16,0 0-16,0 0 0,0-1 16,21 1-16,0 0 0,1 0 15,20 21-15,0-21 0,1 0 16,-1 21-16,21 0 0,-20 0 0,-1 0 15,0 0-15,-20 0 0,-1 21 16,0 0-16,0 0 0,-21 0 0,0 22 16,0-22-16,0 21 0,-21-21 15,-21 22-15,20-22 0,-20 0 0,0 21 16,-1-21-16,1 1 16,0-1-16,-1 0 0,22-21 0,0 21 15,0-21-15,42 0 31,0 0-15,0-21-16,1 0 0,20 0 0,0-1 16</inkml:trace>
  <inkml:trace contextRef="#ctx0" brushRef="#br0" timeOffset="13107.72">3006 3535 0,'0'0'0,"0"21"31,0 0-31,0 0 0,0 1 16,0-1-16,0 0 0,0 21 0,0-21 16,0 1-16,21 20 0,-21-21 15,0 0-15,0 0 0,0 1 0,21-1 16,-21 0-16,21-21 0,0 21 16,0-21-16,1 0 0,-1 0 15,0 0-15,0 0 0,0-21 16,0 21-16,22-21 0,-22 0 0,0-1 15,0 1-15,0-21 0,1 21 16,-1-22-16,-21 22 0,21-21 0,-21 21 16,0-22-16,0 22 15,0 0-15,0 0 0,-21 21 16,0 21 0,21 21-16,-22-20 0,22-1 15,0 21-15,0-21 0,0 22 16,0-22-16,0 0 0,0 21 0,0-21 15,0 1-15,0-1 0,22 0 16,-1 0-16,-21 0 0,21 0 0,0-21 16,0 0-16,0 0 0,1 0 15,-1-21-15,21 0 0</inkml:trace>
  <inkml:trace contextRef="#ctx0" brushRef="#br0" timeOffset="13599.86">3831 3471 0,'0'0'0,"0"-42"0,0 0 15,0-1-15,0 1 0,0 21 0,0 0 16,0 0-16,0-1 0,-21 22 16,21 22-16,-21-1 15,21 21-15,0-21 0,0 22 16,0-1-16,0 0 0,0 1 0,0 20 16,0-21-16,-21 1 0,21-1 15,0 0-15,0 1 0,0-1 0,0-21 16,0 22-16,0-22 15,0 21-15,0-21 0,0 0 0,0 1 16,0-44 0,21 1-1,-21 0-15,0 0 0,21 0 16,-21 0-16,21-1 0,-21-20 0,21 21 16,0 0-16,1 0 0,-1-1 0,0-20 15,0 21-15,0 21 0,22-21 16,-22 0-16,0 21 0,0 0 0,0 0 15,0 0-15,1 0 0,-1 21 16,0 0-16,-21 0 0,21 0 0,-21 0 16,0 1-16,0-1 15,0 0-15,-21 21 0,0-21 0,0 1 16,-22 20-16,22-21 0,-21 0 16,21 0-16,-22 1 0,22-1 0,-21-21 15,21 21-15,-1-21 0,-20 21 0,21-21 16,0 0-16,0 0 15,21-21 1,0 0-16,0 0 16,21 21-16,0-22 0,0 1 0,0 0 15</inkml:trace>
  <inkml:trace contextRef="#ctx0" brushRef="#br0" timeOffset="14468.39">4572 3239 0,'0'0'0,"0"-22"0,-21 22 15,0 22 1,21-1 0,0 21-16,0 0 0,0 1 0,0-1 15,0 0-15,-22 22 0,22-22 16,-21 1-16,21-1 0,0 0 0,0 1 15,0-1-15,0-21 0,0 21 16,0-20-16,0-1 0,0 0 16,21 0-16,1-21 0,-1 0 0,0 0 15,0 0-15,21 0 0,-20 0 16,20-21-16,-21 0 0,0 0 0,22-1 16,-22 1-16,0 0 0,0 0 15,0-21-15,0 20 0,1 1 0,-1 0 16,-21 0-16,0 0 0,0 42 31,0 0-15,0 0-16,0 0 0,0 1 15,0-1-15,0 0 0,0 0 16,0 0-16,0 0 0,0 1 16,0-1-16,21 0 0,0-21 15,21 0-15,-20 21 0,-1-21 0,21 0 16,-21 0-16,0 0 0,22 0 15,-22-21-15,21 0 0,-21 21 0,22-21 16,-22-1-16,21-20 0,-21 21 16,22-21-16,-22 20 0,0-20 0,0 21 15,0 0-15,-21-22 0,22 22 16,-1 21-16,-21-21 0,0 0 16,21 21-16,0 0 15,-21 21 32,21-21-31,-21-21 15,0 0-31,0 0 16,0-1-1,-21 22 1,0 0-1,0 0-15,0 22 0,-1-1 16,1 0-16,21 0 0,-21 21 0,0-20 16,21-1-16,0 21 0,0-21 15,-21 0-15,21 1 0,0 20 0,0-21 16,0 0-16,0 0 0,0 1 16,21-1-16,0 0 0,0-21 15,0 0-15,22 0 0,-22 0 16,0 0-16,0 0 0,22 0 15,-22-21-15,0 21 0,0-21 0,0-1 16,0 1-16,1 0 16,-1 0-16,0-21 0,-21 20 0</inkml:trace>
  <inkml:trace contextRef="#ctx0" brushRef="#br0" timeOffset="14791.91">5207 3112 0,'0'0'0,"-21"21"0,0 0 0,-1 0 0,1 21 16,0-20-16,21 20 16,0-21-16,0 0 0,0 0 0,0 1 15,0-1-15,21-21 0,0 0 0,1 0 16,-1 0-16,21 0 0,-21 0 15,22 0-15,-22-21 0,0-1 0,21 1 16,-42 0-16,0 0 0,0-21 16,0 20-16,0 1 0,0 0 0,0 0 15,-21 0-15,0 21 0,0 0 16,0 0-16,-1 0 0,1 0 16,0 0-16,0 21 0,21 0 15,-21 0-15,21 0 0,0 1 0,-21-1 16,21 0-16</inkml:trace>
  <inkml:trace contextRef="#ctx0" brushRef="#br0" timeOffset="17639.83">7747 3069 0,'0'-21'16,"0"42"15,-21 22-31,21-22 16,-21 21-16,-1 22 0,1-22 16,0 21-16,0 1 0,-21-1 0,20-20 15,-20 20-15,21-20 0,-21-1 16,20 0-16,1 1 0,0-22 0,0 0 15,0 0-15,21 0 0,-21-21 16,-1 0-16,22-21 16,0 0-1,0 0-15,0 0 0,0-1 0,0-20 16,0 0-16,22 21 0,-1-22 0,-21 1 16,0 0-16,21 20 0,-21 1 15,21 0-15,-21 0 0,21 21 0,0 0 16,-21 21-1,0 0-15,0 0 0,22 22 0,-22-22 16,21 21-16,-21 1 0,21-22 16,-21 21-16,21-21 0,0 22 0,0-22 15,-21 0-15,22 0 0,-1 0 0,0 0 16,21 1-16,-21-22 0,22 0 16,-1 0-16,0 0 0,1 0 0,-1 0 15,0-22-15,1 1 0,-1 0 16,0 0-16,1-21 0,-1 20 0,-21-41 15,0 21-15,1-22 0,-1 1 16,0-1-16,-21 1 0,0-22 0,0 21 16,0 1-16,-21-1 0,0 1 15,-1 21-15,-20-1 0,0 1 16,-1 0-16,1 20 0,-21 1 0,20 21 16,-20 0-16,-1 0 0,22 21 15,0 1-15,-1-1 0,22 21 0,0 0 16,0 1-16,21-1 0,0 22 15,0-22-15,0 21 0,0 1 0,0-22 16,21 1-16,21-1 0,-21 0 16,22 1-16,-1-1 0,-21-21 0,43 0 15,-22 0-15,0 1 0,1-1 16,-1-21-16,0 0 0,1 0 16,-1 0-16,0 0 0,-20 0 0</inkml:trace>
  <inkml:trace contextRef="#ctx0" brushRef="#br0" timeOffset="18019.62">8467 3556 0,'0'21'0,"21"-21"16,0 0-16,0 0 16,0 0-16,0 0 0,1 0 15,-1 0-15,0 0 0,0-21 16,0 0-16,0 21 0,1-21 0,-1 0 15,0-1-15,0 22 16,-21-21-16,0 0 0,0 0 0,0 0 16,0 0-16,0-1 0,-21 1 0,0 21 15,0 0-15,-1 0 0,1 0 16,-21 21-16,21 1 0,-22-1 0,22 0 16,0 0-16,-21 21 0,21 1 15,-1-22-15,1 21 0,21-21 0,0 22 16,0-22-16,0 0 0,0 21 15,0-20-15,21-1 0,1 0 16,-1-21-16,21 0 0,-21 0 16,22 0-16,20 0 0,-21 0 0,1 0 15,20-21-15,-20 0 0,-1-1 16,21 1-16,-20 0 0,-22 0 16,21-21-16,-21 20 0,1-20 0,-1 0 15</inkml:trace>
  <inkml:trace contextRef="#ctx0" brushRef="#br0" timeOffset="18968.08">9144 3450 0,'0'43'0,"0"-86"0,0 22 16,0-21-16,0 21 0,0-1 0,-21 22 15,0 22 1,-1-1 0,22 0-16,-21 21 0,21-21 0,0 22 15,-21-1-15,21-21 0,0 0 16,0 22-16,0-22 0,0 0 16,0 0-16,0 0 0,0 1 15,0-1-15,0 0 16,21-21-1,-21-21-15,0 0 16,0-1-16,21 1 0,-21 0 0,22-21 16,-22 21-16,21-22 0,-21 22 15,21-21-15,-21 21 0,21-1 0,0 1 16,-21 0-16,21 0 0,1 0 16,-1 21-16,0 0 0,0 21 15,0 0 1,-21 0-16,21 0 0,-21 1 0,0-1 15,0 21-15,0-21 0,0 0 16,0 1-16,0-1 0,22 0 16,-22 0-16,0 0 0,0 0 15,21-21-15,0 0 16,0 0 0,0-21-16,0 0 0,1 0 15,-22 0-15,21 0 0,0-22 16,0 22-16,0-21 0,0-1 0,-21 22 15,22-21-15,-1 21 0,0 0 16,0-1-16,-21 1 0,0 0 16,21 21-16,0 0 0,-21 21 15,0 0-15,0 1 0,0-1 16,0 0-16,0 21 0,0-21 0,0 22 16,0-22-16,0 0 0,0 0 15,0 0-15,0 1 0,0-1 0,0 0 16,0 0-16,22 0 0,-1-21 0,0 0 15,0 21-15,21-21 0,-20 0 16,20 0-16,0 0 0,-21 0 0,22 0 16,-1-21-16,-21 0 0,22 0 15,-22 0-15,0 0 0,0-1 0,0 1 16,0-21-16,1 21 0,-22 0 16,0-1-16,0-20 0,21 21 15,-21 0-15,-21 42 31,21 0-31,0 0 16,-22 0-16,22 22 0,0-22 0,0 0 16,0 0-16,0 0 0,0 1 15,0-1-15,0 0 0,0 0 0,22 0 16,-1-21-16,0 21 16,0-21-16,0 0 0,0 0 0,22 0 15,-22 0-15,21 0 0,-21-21 16,22 0-16,-22 0 0,21 0 15,-21-22-15,1 22 0,-1-21 0,0 0 16,-21-1-16,21-20 0,-21 20 16,0 1-16,0 0 0,0-1 0,-21 22 15,0-21-15,0 21 0,-1 21 16,-20 0-16,21 0 0,-21 0 0,20 0 16,-20 0-16,0 21 0,-1 21 0,22-21 15,-21 22-15,21-22 0,0 21 16,-1 1-16,1-22 0,21 21 0,0 0 15,0-20-15,0-1 0,0 0 16,0 0-16,0 0 0,21 0 16,1-21-16,-1 0 0,0 0 0</inkml:trace>
  <inkml:trace contextRef="#ctx0" brushRef="#br0" timeOffset="19591.55">11557 2963 0,'0'0'0,"0"-21"16,0 0-16,-21 21 15,0 0 1,-1 0-16,22 21 0,-21 0 16,0 22-16,0-22 0,21 42 0,-21-20 15,0 20-15,21-20 16,0 20-16,-22 1 0,22-22 0,-21 21 16,21-20-16,0-1 0,0 0 0,0 1 15,0-22-15,21 0 0,1 0 16,-1 0-16,0 1 0,0-1 0,0-21 15,0 0-15,1 0 0,20 0 16,-21 0-16,0 0 0,22 0 0,-1 0 16,-21-21-16,21-1 0</inkml:trace>
  <inkml:trace contextRef="#ctx0" brushRef="#br0" timeOffset="19879.39">12171 2858 0,'0'0'0,"21"-22"0,0 22 0,0-21 16,0 21-16,22 0 15,-22 0-15,0 0 0,21 0 0,-20 0 16,20 21-16,-21 1 0,21-1 0,-20 21 16,-1 0-16,0 1 0,0-1 15,-21 22-15,0-1 0,0 1 0,0-1 16,0-21-16,-21 22 15,-21-22-15,20 1 0,-20-1 0,21 0 16,-21-21-16,20 22 0,-20-22 0,21-21 16,0 21-16,0 0 0,42-42 31,0 0-31,0 0 16</inkml:trace>
  <inkml:trace contextRef="#ctx0" brushRef="#br0" timeOffset="20528.03">13928 2540 0,'0'0'0,"0"-21"0,0 0 0,0 0 16,0-1-1,-22 22-15,1 0 0,0 0 16,-21 0-16,21 22 0,-22-1 16,1 0-16,21 0 0,-22 0 0,1 0 15,0 22-15,-1-22 0,22 0 16,-21 21-16,21-20 0,0-1 16,-1 0-16,22 0 0,0 0 0,0 0 15,0 1-15,22-1 0,-1-21 16,0 21-16,0 0 0,21-21 0,-20 21 15,20 0-15,0-21 0,-21 22 16,22-22-16,-22 21 0,0 0 0,0 0 16,0-21-16,1 21 0,-1 0 15,-21 1-15,0-1 0,0 21 0,0-21 16,0 0-16,0 22 0,-21-22 0,-1 0 16,1 21-16,-21-20 0,21-1 15,-22 0-15,1 0 0,21-21 0,0 21 16,0 0-16,-1-21 15,1 0-15,42 0 16,22-21 0,-22 21-16,0-21 0,21 0 15,-20 21-15,-1 0 0,0-21 0,0 21 16,0 0-16,0 0 0,1 21 16,-22 0-16,0 0 0,0 0 15,0 1-15,0 20 0,-22 0 16,1 1-16,0-1 0,0 0 0,0 1 15,0-1-15,-1 21 0,1-20 0,0-1 16,21 22-16,0-22 16,0 0-16,0 1 0,0-1 0,0-21 15,0 21-15,21-20 0,0-1 16,22 0-16,-22-21 0,21 0 0,1 0 16,-1 0-16,0 0 0,1 0 0,-22-21 15,21 0-15,0-1 0</inkml:trace>
  <inkml:trace contextRef="#ctx0" brushRef="#br0" timeOffset="21699.56">14668 16531 0,'-21'-21'16,"21"0"-1,-21 21-15,21-21 0,-21 21 0,21-21 16,0-1-16,0 1 0,0 0 16,0 0-16,0 0 0,21 0 15,0 21-15,0-22 0,1 22 16,20 0-16,-21 0 0,21 0 15,1 0-15,-1 0 0,0 0 16,1 22-16,-1-22 0,0 42 0,-20-21 16,-1 0-16,-21 22 0,0-1 0,0 0 15,-21 1-15,-22-1 0,1 21 16,-22 1-16,22-22 0,-21 22 0,-1-1 16,1-20-16,-1 20 0,22-21 15,21 1-15,-1-1 0,22-21 0,0 22 16,0-22-16,0 0 0,22-21 15,20 0-15,0 0 0,1 0 0,-1 0 16,21 0-16,1 0 16,-1-21-16,1 0 0,-22-1 0,22 1 15,-22-21-15,0 21 0,-20 21 16,-22-21-16,0-1 0,-22 22 16,-20 0-16,21 22 15,-21-1-15,20 0 0,-20 0 0,21 21 16,-21-20-16,20 20 0,1 0 15,0 1-15,0-1 0,21 21 0,0-20 16,0 20-16,0 1 0,0-1 16,0 1-16,0-22 0,0 22 0,0-1 15,0-21-15,0 1 0,0 20 16,-21-20-16,0-1 0,-1 0 0,-20 1 16,21-22-16,-21 21 0,-1-21 15,-20 0-15,-1 1 0,1-1 16,-1-21-16,1 0 0,-22 0 0,22-21 15,-1-1-15,-21-20 0,22 0 16,-1-1-16,1 1 0</inkml:trace>
  <inkml:trace contextRef="#ctx0" brushRef="#br0" timeOffset="25823.65">4445 5355 0,'0'0'0,"0"-21"0,-21 0 16,21 0-1,-21 21 1,21 21 15,0 0-31,0 0 16,0 0-16,0 22 15,0-22-15,0 0 0,0 0 16,0 0-16,0 22 0,0-22 0,0 0 16,0 0-16,0 0 0,0 1 0,0-1 15,0 0-15,0 0 16,0-42 15,0 0 0,0 0-15,0-1 156,0 1-157,0 0-15,0 0 16</inkml:trace>
  <inkml:trace contextRef="#ctx0" brushRef="#br0" timeOffset="26255.4">4381 4868 0,'-63'-21'31,"63"42"-15,-21-21-16,21 22 15,0-1-15,0 0 0,0 0 16,0 0-16,0 0 0,21 1 15,-21-1-15,21-21 0,0 0 16,0 0-16,1 0 0,-1 0 0,21 0 16,-21 0-16,0-21 0,1 21 15,-1-22-15,0 1 0,0 0 0,-21 0 16,0 0-16,0 0 16,-21-1-16,0 1 0,0 0 15,-1 0-15,-20 21 0,21 0 16,-21 0-16,20 0 0,1 0 0,0 0 15,0 21-15,0 0 0,21 0 16,-21 1-16,21-1 0,0 0 0,0 21 16,0-21-16,0 1 0,21-1 15,0 0-15,0 21 0,0-42 0,0 21 16,1 1-16,-1-1 0,0-21 16</inkml:trace>
  <inkml:trace contextRef="#ctx0" brushRef="#br0" timeOffset="26728.13">4932 5186 0,'0'42'16,"0"-21"-1,0 1-15,0-1 0,0 0 16,0 0-16,0 21 0,0-20 0,0-1 15,0 0-15,0 0 0,0 0 16,0 0-16,0 1 0,0-1 16,0 0-16,0 0 0,0 0 15,0-42 17,0 0-32,0 0 15,0 0-15,0-22 0,0 22 16,0 0-16,0-21 0,0 20 15,0-20-15,21 21 0,0-21 0,0 20 16,0 1-16,22 0 0,-22 0 16,21 0-16,-21 0 0,1 21 0,20 0 15,-21 0-15,21 0 0,-20 21 16,-1 0-16,0 0 0,0 0 16,-21 0-16,0 22 0,0-22 0,0 21 15,0-21-15,0 22 0,0-22 16,0 0-16,0 0 0,0 22 0,0-22 15,0 0-15,0 0 0,0 0 16,0-42 15,21 0-31</inkml:trace>
  <inkml:trace contextRef="#ctx0" brushRef="#br0" timeOffset="27011.97">5905 4741 0,'0'0'0,"0"22"15,0-1-15,-21 0 16,21 0-16,-21 21 0,21 1 0,-21-1 16,21 0-16,0 1 0,0 20 15,-21-20-15,21-1 0,0 0 0,0 1 16,0-1-16,0-21 0,0 21 15,0-20-15,0-1 0,0 0 0,0 0 16,21 0-16,0-21 0,0 0 16,0 0-16,1 0 15,-1 0-15,0 0 0,0 0 16,-21-21-16,21 0 0,-21 0 0,0 0 16,0-1-16</inkml:trace>
  <inkml:trace contextRef="#ctx0" brushRef="#br0" timeOffset="27192">5715 5101 0,'0'0'0,"-21"0"0,0 0 0,21 21 31,21-21-15,0 0-16,21 0 15,-21 0-15,1 0 0,20 0 0,-21 0 16,21 0-16,-20 0 0,-1 0 0,21-21 15,-21 21-15,0-21 0,1 21 16</inkml:trace>
  <inkml:trace contextRef="#ctx0" brushRef="#br0" timeOffset="27843.72">7324 5101 0,'0'0'0,"21"0"0,0 0 16,0 0-16,-21-21 31,21 0-31,-21 0 0,0 0 16,0-1-16,0 1 0,0 0 0,0 0 15,0-21-15,0 20 0,0 1 16,0-21-16,-21 21 0,0 0 0,21-1 16,-21 1-16,0 21 15,-1 0-15,22-21 0,-21 21 0,0 0 16,-21 0-16,21 21 0,-1 0 0,-20 1 16,21-1-16,0 21 0,-22 0 15,22 1-15,0 20 0,0-20 0,0-1 16,0 21-16,21-20 0,-22-1 15,22 0-15,0-20 0,0 20 0,0-21 16,0 21-16,22-20 0,-1-22 16,0 21-16,0-21 0,0 0 0,22 0 15,-22 0-15,21 0 0,0 0 0,-20 0 16,-1-21-16,21 21 0,-21-22 16,0 1-16,1 0 0,-1-21 15,0 21-15,0-22 0,0 1 0,-21 0 16,0 20-16,0-20 0,0 0 15,0-1-15,0 1 0,0 0 0,0 21 16,0-1-16,0 1 0,0 42 31,0 22-31,0-22 16,0 21-16,0 1 0,0-1 0,0 0 16,0-21-16,0 22 0,0-1 0,21 0 15,1-20-15,-22 20 0,21-21 16,0 0-16,0 0 0,0-21 0,0 22 15,1-22-15,20 0 0,-21 0 16,21 0-16,-20 0 0,-1 0 16,21 0-16,-21-22 0,22 1 0</inkml:trace>
  <inkml:trace contextRef="#ctx0" brushRef="#br0" timeOffset="28275.88">8975 5059 0,'0'0'0,"-22"0"15,44 0 16,-1 0-31,0 0 16,21 0-16,-21-21 0,22 21 0,-22 0 16,21-21-16,1 21 0,-1 0 0,0 0 15,-21-22-15,22 22 0,-22 0 16,0 0-16,-63 0 31</inkml:trace>
  <inkml:trace contextRef="#ctx0" brushRef="#br0" timeOffset="28447.79">8996 5165 0,'0'21'0,"0"-42"0,0 63 15,21-42 1,0 0-16,0 21 0,0-21 16,1 0-16,-1 0 0,21 0 0,-21 0 15,22 0-15,-22 0 0,21 0 16,-21 0-16,22 0 0,-1 0 0,-21-21 15,0 21-15,22-21 0,-22 21 16,0-21-16</inkml:trace>
  <inkml:trace contextRef="#ctx0" brushRef="#br0" timeOffset="28723.63">10160 4720 0,'0'-21'0,"0"42"0,0-63 0,0 63 47,-21 0-47,21 0 0,0 1 16,0 20-16,-21 0 0,21 1 16,0-1-16,0 0 0,0 1 0,-22-22 15,22 21-15,0-21 0,0 22 16,0-22-16,0 0 0,0 0 0,0 0 15,0 0-15,0 1 16,22-22-16,-1 0 16,0-22-16,0 1 0,21 21 15</inkml:trace>
  <inkml:trace contextRef="#ctx0" brushRef="#br0" timeOffset="29151.74">10626 4763 0,'0'0'0,"21"-22"15,-21 1-15,0 0 16,-21 42 0,-1 0-1,22 1-15,0-1 0,-21 21 16,0-21-16,21 22 0,-21-1 0,21 0 16,-21-21-16,21 22 0,0-1 15,0-21-15,0 22 0,0-22 0,0 0 16,0 0-16,21 0 0,0 0 0,0 1 15,0-22-15,1 0 16,20 21-16,-21-21 0,0 0 0,22 0 0,-22 0 16,21 0-16,-21-21 0,22-1 15,-22 1-15,21 0 0,-21 0 16,0-21-16,1-1 0,-1 1 0,0 0 16,-21-22-16,0 22 0,0-22 15,0 22-15,0-22 0,0 22 0,-21 0 16,0 21-16,-1-22 0,-20 22 0,21 21 15,-21-21-15,20 21 0,1 0 16,-21 0-16,21 0 0,0 21 0,-22-21 16,22 21-16,0 0 0,21 1 15,-21-1-15,21 0 0,0 0 0,0 0 16,0 0-16,0 1 0,0-1 0,0 0 16,21-21-16,0 0 15,0 21-15,0-21 0</inkml:trace>
  <inkml:trace contextRef="#ctx0" brushRef="#br0" timeOffset="29476.97">11811 4720 0,'0'21'31,"0"-42"1,0 0-17,0 0-15,0 0 16,-21 21 31,0 0-32,21 21-15,0 0 16,0 0 0,0 0-1</inkml:trace>
  <inkml:trace contextRef="#ctx0" brushRef="#br0" timeOffset="29983.68">11874 5122 0,'0'0'16,"0"22"-16,-21-1 0,21-42 47,21-1-32,1 1-15,-1 0 16,0 21-1,-21 21 17,0 0-32,0 1 0,0-1 15,0 0-15,-21 0 16,0 0-16,21 0 16,-22-21-1,1 0 1,0 0-16,21-21 15,0 0 1,0 0-16,0 0 16,0 0-16,0-1 15,21 1-15,0 21 0,-21-21 16,22 21-16,-1 0 0,0 0 16,0 0-16,0 0 15,-21 21-15,0 0 16,0 1-16,0-1 0,0 0 0,0 0 15,0 0-15,0 0 0,-21 1 16,0 20-16,0-21 0,-22 0 0,22 22 16,-21-22-16,0 0 0,-22 0 15,22 0-15,-1 0 0</inkml:trace>
  <inkml:trace contextRef="#ctx0" brushRef="#br0" timeOffset="31368.32">2434 7980 0,'0'0'0,"0"-21"0,0 0 0,-21-1 16,21 1-16,-21 0 0,21 0 15,0 0-15,0 0 0,-21 21 0,21-22 16,-22 22-16,22 22 31,0 20-31,0 0 16,0 1-16,0-1 0,0 21 0,0 1 16,0-1-16,22 22 0,-22-21 15,0-1-15,0 22 0,0-22 16,0 1-16,0-1 0,0 22 0,0-22 15,0-20-15,0 20 0,0-20 16,0-1-16,0 0 0,0-21 0,0 1 16,0-1-16,0-42 15,0-1 1,0-20-16</inkml:trace>
  <inkml:trace contextRef="#ctx0" brushRef="#br0" timeOffset="31663.15">2180 8149 0,'0'-42'0,"0"84"0,-21-126 0,0 41 16,21 1-16,0 0 0,0 20 0,0-20 15,0 21-15,0 0 0,21 0 16,21-1-16,-21 1 0,22 0 0,-1 21 16,22-21-16,-1 21 0,-21 0 15,22 0-15,-1 21 0,-20 0 0,-1 0 16,0 1-16,1 20 0,-22 0 0,-21 1 15,0 20-15,0-21 0,-21 1 16,-22 20-16,22-20 0,-42-1 0,20 0 16,1 1-16,-21-22 0,20 21 15,22-21-15,-21-21 0,21 21 0,-1-21 16,44-21 15,-1 0-31,0 0 0,21 0 16,-21-22-16</inkml:trace>
  <inkml:trace contextRef="#ctx0" brushRef="#br0" timeOffset="32087.91">3133 7747 0,'0'0'0,"0"21"31,0 0-31,-22 1 16,22-1-16,0 0 0,-21 21 15,21 1-15,-21-1 0,21 0 16,-21 1-16,21-1 0,-21 0 0,21 1 16,0-1-16,0-21 0,0 21 0,0-20 15,21-1-15,0-21 0,0 0 16,0 0-16,22 0 0,-22 0 0,21-21 16,1 21-16,-1-22 0,0-20 15,1 21-15,-1-21 0,0-1 0,-21 1 16,22 0-16,-22-1 15,0 1-15,-21 0 0,0 20 0,0-20 0,0 21 16,0 0-16,0 0 0,0-1 0,-21 22 31,0 22-31,21-1 16,-21 0-16,21 21 0,-22 1 16,22-22-16,0 21 0,0 0 0,0 1 15,0-22-15,0 21 0,0-21 0,0 1 16,22 20-16,-1-21 0,0 0 15,0-21-15,0 0 0,0 0 16,1 0-16,-1 0 0,0-21 16,0 0-16</inkml:trace>
  <inkml:trace contextRef="#ctx0" brushRef="#br0" timeOffset="32571.63">4022 7493 0,'0'0'15,"-22"21"1,22 0 0,-21 22-16,21-22 0,0 21 15,-21 1-15,21-22 0,0 21 0,0 22 16,0-22-16,-21 0 0,21 1 0,-21-1 16,21 0-16,0 1 0,0-1 15,0-21-15,0 21 0,0-20 0,0-1 16,0-42 15,0-1-31,0-20 16,0 21-16,0 0 0,0-22 15,0 22-15,0-21 0,21 21 0,0 0 16,0-1-16,0-20 0,1 42 16,-1-21-16,0 0 0,0 0 0,21 21 15,-20 0-15,-1 0 0,21 0 0,-21 0 16,22 0-16,-22 21 0,0 0 15,21-21-15,-21 21 0,1 21 0,-1-20 16,-21-1-16,0 21 0,0-21 0,0 22 16,-21-22-16,-1 21 15,-20-21-15,21 22 0,-21-22 0,20 0 16,-20 0-16,0 0 0,21 0 16,-22 1-16,22-1 0,0-21 0,0 0 15,0 0-15,-1 0 0,22-21 31,22-1-31,-1 1 0,0 0 16,0 0-16</inkml:trace>
  <inkml:trace contextRef="#ctx0" brushRef="#br0" timeOffset="33428">4635 7514 0,'0'0'0,"0"-21"0,0 0 0,0 0 0,0 0 15,0 42 17,0 0-32,0 21 0,0-21 0,0 22 15,0-1-15,0 0 0,0 22 16,0-22-16,0 1 0,0-1 0,0 21 16,-21-20-16,21-1 0,0 0 15,0-20-15,0 20 0,0-21 0,0 0 16,21 0-16,1-21 0,-1 0 15,0 0-15,0 0 0,21 0 16,-20 0-16,-1-21 0,21 0 0,-21-21 16,0 21-16,22-22 0,-22 22 0,0-21 15,-21 21-15,21-22 0,-21 22 16,21 0-16,-21 0 0,0 0 0,0-1 16,0 44-1,0-1 1,0 0-16,0 21 0,0-21 15,0 22-15,0-22 0,0 0 16,0 21-16,0-20 0,0-1 0,0 0 16,22 0-16,-1 0 0,0 0 15,0-21-15,0 0 0,0 0 16,1 0-16,-1 0 0,0 0 0,0 0 16,21 0-16,-20-21 0,-1-21 0,0 21 15,0 0-15,0-1 0,0-20 16,1 0-16,-22 21 0,21-22 0,0 1 15,-21 21-15,21-22 0,0 22 0,-21 0 16,21 0-16,1 0 0,-1 21 16,-21-21-16,21 21 0,0 0 0,0 0 15,0 21 1,-21 0 0,0 0-1,22-21 16,-22-21-15,0 0 0,0 0-16,0-1 15,-22 22-15,1 0 0,0 0 0,0-21 16,0 21-16,0 0 16,-1 0-16,1 21 0,21 1 0,-21-1 15,0 0-15,0 0 0,21 21 16,-21-20-16,-1 20 0,1 0 15,21 1-15,0-1 0,0 0 0,0 1 16,0-1-16,0-21 0,21 0 16,1 0-16,-1 1 0,0-1 0,21-21 15,-21 0-15,22 0 0,-22 0 0,21 0 16,-21 0-16,22-21 0,-1-1 16,-21 1-16,22 0 0,-1-21 0,-21 21 15,0-22-15,22 22 0,-43-21 0,21-1 16,-21 1-16,0 0 0,0-1 15</inkml:trace>
  <inkml:trace contextRef="#ctx0" brushRef="#br0" timeOffset="33699.85">5186 7260 0,'0'0'15,"-43"0"-15,43 21 0,-21 1 0,0-1 0,21 0 16,0 0-16,0 0 0,0 22 15,0-22-15,0 0 0,21 0 0,0 0 16,1 0-16,-1-21 0,21 0 16,-21 0-16,22 0 0,-22 0 0,21 0 15,-21 0-15,0-21 0,1 21 0,-22-21 16,0 0-16,0 0 0,0 0 16,-22-1-16,-20 1 15,21 21-15,0 0 0,0-21 0,-22 21 16,22 0-16,0 0 0,0 0 15,21 21-15,-21 0 0,-1 1 16</inkml:trace>
  <inkml:trace contextRef="#ctx0" brushRef="#br0" timeOffset="50546.35">7874 7514 0,'0'-21'0,"0"0"0,0 0 15,0 0-15,0-1 16,21 1-16,-21 0 0,0 0 0,0 0 16,0 42 15,0 0-31,0 0 0,0 0 0,-21 22 16,21-1-16,-21 0 0,0 1 15,-1-1-15,1 22 0,0-22 16,0 0-16,-21 22 0,20-1 15,1-20-15,-21 20 0,21 1 0,-22-22 16,22 0-16,0 1 0,-21-1 0,21-21 16,-1 0-16,22 0 0,-21 1 15,0-22-15,0-22 16,21 1-16,0 0 0,0-21 16,0 21-16,0-22 0,0 1 0,0 0 15,0-22-15,0 22 0,0-1 0,0 1 16,0 21-16,21-21 0,0 20 15,-21 1-15,21 21 0,1 0 16,-1 0 0,0 21-16,0 1 0,-21-1 15,21 0-15,-21 0 0,0 21 0,21-20 16,-21-1-16,22 21 0,-1-21 16,-21 0-16,21 22 0,0-22 0,-21 0 15,21 0-15,0 0 0,22-21 16,-22 0-16,21 22 0,-21-22 0,22 0 15,-1 0-15,0-22 0,-20 22 0,20-21 16,0-21-16,1 21 0,-1-22 16,-21 22-16,21-21 0,-20 0 0,-1-1 15,0 1-15,-21 0 0,0-1 16,0 1-16,0-22 0,0 22 16,0 0-16,0-22 0,-21 22 0,0 0 15,-1-22-15,1 43 0,-21-21 16,0-1-16,20 22 0,-20 21 0,0-21 15,-1 21-15,-20 0 0,21 21 16,-1-21-16,-20 21 0,20 22 0,1-1 16,21 0-16,-21 1 0,20-1 15,1 21-15,21-20 0,0-1 0,0 22 16,0-22-16,21 0 0,1 1 16,20-1-16,-21 21 0,21-41 0,1 20 15,-1 0-15,22-21 0,-22 1 0,0-1 16,22 0-16,-1-21 15,-20 0-15,20 0 0,-21 0 0,1 0 16,20-21-16,-20 0 0,20-1 0,-21-20 16,1 21-16,-1 0 0,-21-22 15,22 1-15,-22 21 0,0-21 0,0 20 16,-21-20-16,0 21 0,0 0 16,0 0-16,0-1 0,0 1 0,0 0 15,-21 21-15,0 0 0,0 0 16,-1 0-16,-20 21 0,21 0 0,0 1 15,0-1-15,-1 0 0,1 0 16,0 0-16,21 0 0,-21 1 16,21 20-16,0-21 0,0 21 0,0-20 15,0-1-15,21 0 0,0 0 0,0 0 16,1 0-16,20 1 0,-21-22 16,21 0-16,-20 0 0,20 0 0,0 0 15,1-22-15,20 22 0,-21-21 16,-20 0-16,20 0 0,0 0 0,-21-22 15,1 22-15,-1 0 0,0 0 16,-21-21-16,21 20 0,-21 1 0,0 0 16,0 0-16,0 0 0,-21 21 31,21 21-31,0 0 16,-21 0-16,21 0 0,0 1 15,0-1-15,0 0 0,0 0 16,-21 0-16,21 22 0,0-22 0,0 0 15,-22 0-15,22 0 0,0 0 16,0 1-16,0-44 31,0 1-31,0 0 16,0 0-16,22 0 0,-22 0 0,21-1 16,-21-20-16,21 21 0,0-21 15,-21 20-15,21-20 0,0 21 0,1 0 16,-22 0-16,21-1 0,0 22 15,0 0 1,0 22-16,0-1 16,-21 0-16,0 0 0,0 0 0,0 22 15,0-22-15,22 0 0,-22 0 16,21 21-16,-21-20 0,0-1 0,21 0 16,0 0-16,-21 0 0,21 0 0,0-21 15,1 0-15,-1 0 16,0 0-16,0 0 0,0-21 15,0 21-15,1-21 0,-22 0 16,21-21-16,0 20 0,-21 1 16,21-21-16,0 21 0,-21-22 0,21 22 15,1-21-15,-22 21 0,21 0 16,0-1-16,-21 1 0,0 0 0,21 21 16,0 0-1,-21 21 1,0 0-16,0 1 0,0-1 0,0 21 15,0-21-15,0 0 0,0 1 16,0 20-16,0-21 0,0 0 0,0 0 16,0 22-16,0-22 0,0 0 15,0 0-15,21-21 0,1 21 0,-1-21 16,21 0-16,-21 0 0,0 0 0,22 0 16,-22 0-16,21 0 15,1-21-15,-22 0 0,21 0 0,-21 0 16,0-22-16,22 22 0,-22 0 0,0 0 15,0 0-15,-21-22 0,21 22 16,-21 0-16,22 21 0,-22-21 0,0 0 16,0 42 15,0 0-31,0 0 0,0 0 16,0 1-16,-22-1 0,22 0 0,0 0 15,0 0-15,0 0 16,0 1-16,0-1 0,0 0 0,22 0 15,-1-21-15,21 0 16,-21 0-16,0 0 0,1 0 16,-1 0-16,0 0 0,21-21 0,-21 0 15,1 21-15,-1-21 0,0-1 16,0-20-16,-21 21 0,0 0 0,21 0 16,-21-22-16,0 1 0,0 21 0,0-22 15,0 22-15,-21-21 0,0 21 16,0 0-16,0-1 0,-1 1 15,1 21-15,0 0 0,-21 0 0,21 0 16,-1 21-16,1 1 0,0-1 16,-21 0-16,21 0 0,-1 0 0,1 22 15,21-22-15,-21 0 0,21 0 0,0 21 16,0-20-16,0-1 0,0 0 16,0 0-16,21 0 0,0-21 15,22 0-15,-22 0 0,0 0 16,21 0-16</inkml:trace>
  <inkml:trace contextRef="#ctx0" brushRef="#br0" timeOffset="50828.19">11493 7345 0,'0'-21'0,"0"42"0,0-63 16,0 20-16,0 1 0,-21 21 15,0 0 1,0 21-16,0 1 16,0-1-16,-1 21 0,22 0 0,-21 1 15,0-1-15,0 22 0,21-22 0,0 0 16,0 1-16,0-1 0,0 0 16,0 1-16,0-1 0,0-21 0,0 21 15,0-20-15,21 20 0,-21-21 16,21-21-16,0 21 0,1-21 15,-1 0-15,21 0 0,-21 0 0,0 0 16,1-21-16,20 0 0,-21 0 0</inkml:trace>
  <inkml:trace contextRef="#ctx0" brushRef="#br0" timeOffset="51115.03">12023 7112 0,'0'0'0,"0"-21"0,21 21 16,0 0-16,0 0 16,0 0-16,0 0 0,1 21 15,-1 0-15,0 0 0,0 22 16,0-1-16,0 0 0,-21 1 0,22 20 16,-22-20-16,0-1 0,0 21 15,0-20-15,0-1 0,-22 0 0,1 1 16,-21-1-16,21-21 0,0 22 0,-22-22 15,1 21-15,21-21 0,-22 0 16,22 1-16,-21-1 0,21-21 0,0 21 16,21 0-16,0-42 15,0 0 1</inkml:trace>
  <inkml:trace contextRef="#ctx0" brushRef="#br0" timeOffset="51919.61">13377 7430 0,'0'0'0,"-42"-22"31,21 22-31,21-21 0,-21 21 16,-1 0-16,1 0 0,-21 0 0,21 0 15,0 21-15,-22-21 0,22 22 16,0-22-16,0 21 0,0-21 0,-1 21 15,1 0-15,21 0 16,0 0 0,0 1-16,21-22 0,1 21 15,-1 0-15,0-21 0,21 21 16,-21 0-16,1 0 0,-1-21 0,0 22 16,0-1-16,0 0 0,-21 0 15,0 0-15,0 0 0,0 1 16,0-1-16,-21 0 0,0 0 0,0 0 15,0-21-15,-22 21 0,1 1 16,0-1-16,20-21 0,-20 21 0,21-21 16,0 21-16,0-21 0,-1 0 0,44-21 31,-1 0-15,0 21-16,0 0 0,0 0 15,0 0-15,1 0 0,20 0 0,-21 0 16,0 0-16,0 0 0,-21 21 0,22 0 15,-22 0 1,0 22-16,0-22 0,0 0 0,0 21 16,-22-21-16,1 22 0,0-22 15,0 21-15,0-21 0,0 22 0,-1-22 16,1 0-16,21 0 0,-21 0 0,21 1 16,-21-1-16,21 0 0,-21 0 15,21 0-15,0 0 0,0 1 16</inkml:trace>
  <inkml:trace contextRef="#ctx0" brushRef="#br0" timeOffset="52635.67">12869 10562 0,'21'-63'31,"1"63"-31,-1-21 0,0 21 16,0 0-16,21-22 0,-20 22 15,-1 0-15,0 0 0,0 0 0,0 0 16,0 0-16,-21 22 0,0-1 15,0 0-15,0 0 0,0 0 16,0 0-16,0 22 0,0-22 0,-21 0 16,-21 21-16,21-20 0,-22-1 0,22 21 15,-21-21-15,0 0 0,-1 22 16,22-22-16,-21 0 0,21 0 0,-1-21 16,1 21-16,0-21 0,42 0 31,0 0-31,1 0 0,-1 0 15,0 0-15,0 0 0,0 0 16,22 0-16,-22 0 0,0 0 16,0 0-16,0 0 0,0 22 0,1-22 15,-1 21-15,0 0 0,0 0 0,-21 0 16,21 0-16,0 1 0,-21 20 16,0-21-16,22 21 0,-22-20 0,21 20 15,-21-21-15,0 21 0,0 1 0,0-22 16,0 21-16,-21-21 0,-22 1 15,22 20-15,0-21 0,-21 0 0,-1 0 16,1-21-16,0 22 0,-1-22 0,1 0 16,0 0-16,-1 0 0,1 0 15,-22 0-15,22 0 0,0-22 0,-1 1 16,22 0-16,-21-21 0,0 21 0,-1-1 16,1-20-16</inkml:trace>
  <inkml:trace contextRef="#ctx0" brushRef="#br0" timeOffset="54367.68">6350 9440 0,'0'-21'16,"0"42"46,0 1-62,0 20 16,0-21-16,0 21 0,0-20 0,0 20 16,0 0-16,0-21 0,0 22 15,0-1-15,0-21 0,0 22 0,0-22 16,0 0-16,0 0 0,0 0 15,0 0-15,0-42 47,0 0-47,0 0 0,0 0 16,0 0-16</inkml:trace>
  <inkml:trace contextRef="#ctx0" brushRef="#br0" timeOffset="54827.42">6329 9102 0,'0'0'0,"0"21"15,-21 0-15,21 0 16,0 0-16,-22 1 0,22-1 16,0 0-16,0 0 15,0 0-15,0 0 16,22-21-16,-1 0 16,0 0-16,0 0 15,0 0-15,0 0 0,1-21 0,-1 0 16,21 0-16,-21 0 0,0 0 15,1-1-15,-1 1 0,-21 0 0,0 0 16,0 0-16,0 0 0,0-1 0,-21 1 16,-1 0-16,1 21 0,-21 0 15,21 0-15,0 0 0,-1 0 0,-20 0 16,21 21-16,0 0 0,0 1 16,21-1-16,0 0 0,0 0 0,0 0 15,0 22-15,0-22 0,0 0 16,0 0-16,0 0 0,0 0 15,21 1-15,0-1 0,-21 0 0,21-21 16,0 21-16,0-21 0</inkml:trace>
  <inkml:trace contextRef="#ctx0" brushRef="#br0" timeOffset="55347.83">6985 9356 0,'0'21'32,"-21"0"-32,0-21 0,21 21 15,-22 0-15,22 1 0,0-1 16,-21 21-16,21-21 0,-21 0 0,21 22 16,0-22-16,0 21 0,0-21 0,0 22 15,0-22-15,0 21 0,0-21 16,0 1-16,0-1 0,0 0 0,0 0 15,0 0-15,0-42 32,0 0-17,0-21-15,0 20 16,0 1-16,21-21 0,-21 0 16,21 20-16,-21-20 0,0 0 0,22-1 15,-1 1-15,0 21 0,0-21 16,0 20-16,0 1 0,22-21 0,-22 42 15,21-21-15,-21 0 0,22 21 0,-1 0 16,-21 0-16,22 0 0,-22 0 16,21 21-16,-21 0 0,0 0 0,1 21 15,-1-20-15,-21 20 0,0 0 16,0 1-16,0-22 0,0 21 0,0 0 16,0 1-16,-21-22 0,-1 0 0,22 21 15,0-20-15,0-1 0,-21-21 16,21 21-16,-21-21 15,21-21 17,21 0-32,-21-22 0,21 22 0,1-21 15</inkml:trace>
  <inkml:trace contextRef="#ctx0" brushRef="#br0" timeOffset="55651.66">7937 9081 0,'0'0'0,"0"-22"0,0 1 0,0 42 31,0 1-15,0 20-16,0-21 0,0 21 16,0-20-16,-21 20 0,21 0 15,-21 1-15,21-1 0,-21 0 0,21 22 16,0-22-16,-21 0 0,21 1 0,0-1 15,-21-21-15,21 22 0,0-22 16,0 21-16,0-21 0,0 0 0,0 1 16,21-22-16,0 0 0,0 0 15,0 0-15,0 0 16,1-22-16,-1 1 16,-21 0-16,21 0 0,-21 0 15,0-22-15</inkml:trace>
  <inkml:trace contextRef="#ctx0" brushRef="#br0" timeOffset="55887.53">7768 9356 0,'0'0'0,"-21"0"0,21 21 16,21-21-1,0 0-15,0 0 16,1 0-16,-1 0 0,21 0 0,-21 0 0,0 0 15,22 0-15,-22 0 16,0 0-16,21 0 0,-20 0 0,-1-21 16,0 21-16,0 0 15,-42 0 17</inkml:trace>
  <inkml:trace contextRef="#ctx0" brushRef="#br0" timeOffset="56755.74">10075 9419 0,'21'-21'31,"-21"0"-31,0 0 15,22 0-15,-22-1 16,0 1-16,21 0 16,-21 0-16,0 0 0,0 0 0,0-1 15,0 1-15,-21 0 0,-1 0 0,1 0 16,0 0-16,0 21 0,0 0 16,0 0-16,-1 0 0,-20 0 0,21 21 15,-21 0-15,20 0 0,-20 0 16,0 0-16,21 22 0,-22-1 0,1-21 15,21 22-15,0-1 0,-1 0 0,1 1 16,0-1-16,21 0 0,0-21 16,0 22-16,0-22 0,0 21 15,21-21-15,0 1 0,1-22 0,-1 21 16,21-21-16,-21 0 0,22 0 16,-1 0-16,0 0 0,1 0 0,-1-21 15,0-1-15,1 1 0,-1 0 16,0 0-16,1-21 0,-1 20 0,-21-20 15,21 0-15,-20 21 0,-1-22 0,0 1 16,0 0-16,-21 20 0,0-20 16,0 21-16,21 0 0,-21 0 0,0-1 15,-21 44 1,21-1-16,0 0 16,-21 0-16,0 0 0,21 22 15,-21-22-15,21 21 0,0 0 0,0 1 16,0-22-16,0 21 0,0 1 15,0-22-15,0 0 0,0 21 0,21-21 16,-21 1-16,21-1 0,0-21 0,0 21 16,0-21-16,1 0 0,20 0 15,-21 0-15,0 0 0,0 0 0,22-21 16,-22 0-16,0-1 0,21 1 0,1 0 16</inkml:trace>
  <inkml:trace contextRef="#ctx0" brushRef="#br0" timeOffset="57003.96">11282 9271 0,'21'0'31,"0"0"-15,0 0-1,0 0-15,1 0 0,-1 0 0,0 0 16,0 0-16,0 0 0,0 0 16,-42 0 15,0 21-15</inkml:trace>
  <inkml:trace contextRef="#ctx0" brushRef="#br0" timeOffset="57159.14">11261 9462 0,'0'0'0,"0"21"16,21-21 15,0 0-15,0 0-16,0 0 0,0-21 15,1 21-15,-1-22 0,0 22 16</inkml:trace>
  <inkml:trace contextRef="#ctx0" brushRef="#br0" timeOffset="57459.43">12171 9059 0,'0'-63'31,"0"84"1,-21 0-32,21 0 15,0 1-15,-22 20 0,22-21 16,0 21-16,0-20 0,0 20 0,0-21 16,-21 21-16,21-20 0,-21 20 0,21-21 15,0 0-15,0 0 0,0 1 16,0-1-16,0 0 0,0 0 0,21-21 31,0 0-15,1-21-16</inkml:trace>
  <inkml:trace contextRef="#ctx0" brushRef="#br0" timeOffset="57896.18">12615 9017 0,'0'0'0,"0"-42"31,-21 63-15,0-21-16,21 21 15,-21 0-15,0 22 0,21-22 16,-22 21-16,1-21 0,21 22 0,0-22 16,-21 21-16,0 0 0,21-20 15,-21-1-15,21 21 0,0-21 0,0 0 16,0 1-16,0-1 0,0 0 0,21 0 15,0-21-15,21 0 0,-20 0 16,-1 0-16,21 0 0,-21 0 0,22 0 16,-1 0-16,0-21 0,1 0 0,-1 0 15,-21-1-15,21 1 0,-20 0 16,-1-21-16,0-1 0,0 22 0,0-21 16,-21 0-16,0-1 0,0 1 0,0 0 15,0-1-15,0 22 16,-21-21-16,0 21 0,-21 21 0,20-22 15,1 22-15,-21 0 0,21 0 0,-22 22 16,22-22-16,0 21 0,-21 0 16,21 0-16,-1 0 0,1 0 0,0 1 15,0-1-15,21 0 0,-21 0 0,21 0 16,0 0-16,0 1 16,21-22-16,0 0 0,0 0 15</inkml:trace>
  <inkml:trace contextRef="#ctx0" brushRef="#br0" timeOffset="58255.98">13885 9038 0,'-21'0'15,"0"0"-15,21-21 79,0 0-48,-21 21 0,0 0-31,-1 21 16,22 0-1,0 0 1,22-21 0</inkml:trace>
  <inkml:trace contextRef="#ctx0" brushRef="#br0" timeOffset="58749.88">13906 9419 0,'0'0'0,"-21"0"0,0 21 16,21-42 15,0 0-16,0 42 32,0 0-31,0 1-16,0-1 16,0 0-1,-21-21-15,0 0 31,0 0-31,-1-21 16,22 0-16,0-1 16,22 22-1,-1 0 1,0 0-16,0 0 16,0 22-16,0-22 15,1 21-15,-22 0 0,0 0 0,0 0 16,0 22-16,0-22 0,0 0 0,-22 21 15,1-21-15,-21 22 0,21-22 16,-22 0-16,1 0 0,0 0 0,-1 1 16,22-22-16,-21 21 0,21-21 0,0 0 15,-1 0-15,1 0 0,21-21 16,0-1-16</inkml:trace>
  <inkml:trace contextRef="#ctx0" brushRef="#br0" timeOffset="59359.14">13779 9017 0,'0'21'15,"-21"-21"-15,21 21 16,-21-21-16,42 0 62,-21-21-46,21 21-16,-21-21 0,0 0 16,-21 21 15,0 0-16,0 21-15,0 0 16,21 0-16,0 1 31,21-22-15,0 0-16,0 0 16,-21-22-16,0 1 31,-21 42 31</inkml:trace>
  <inkml:trace contextRef="#ctx0" brushRef="#br0" timeOffset="72163">614 3620 0,'0'0'0,"0"-22"0,0 1 15,0 0-15,0 0 0,-21 0 16,21 0 0,0-1-16,-22 1 0,22 0 15,0 0 1,-21 21 0,21 21-1,0 0-15,-21 0 0,21 22 16,0-22-16,0 21 0,0-21 0,0 22 15,0-1-15,0 0 0,0-20 16,0 20-16,0-21 0,-21 21 16,21-20-16,0 20 0,-21-21 0,21 21 15,0-20-15,0-1 0,0 0 16,0 0-16,0 0 16,0 0-1</inkml:trace>
  <inkml:trace contextRef="#ctx0" brushRef="#br0" timeOffset="72923.09">614 5038 0,'0'-21'16,"0"-1"0,0 1-16,0 0 0,0 0 15,0 0-15,0 0 16,21-1-16,0 22 0,-21-21 16,21 0-16,0 21 0,1-21 15,-1 21-15,0 0 0,0 0 0,0 0 16,0 0-16,1 0 0,-1 21 15,-21 0-15,21 0 0,-21 1 16,21 20-16,-21-21 0,0 21 0,0 1 16,0-22-16,0 21 0,-21 1 15,-21-22-15,20 21 0,-20 0 0,0-20 16,-1 20-16,1-21 0,21 0 16,-21 0-16,-1 1 0,22-1 15,0-21-15,0 21 0,0-21 16,-1 0-16,44 0 31,-1 0-31,0 0 0,21 0 16,1 0-16,-1-21 0,0 21 0,1 0 15,20 0-15,-21-21 0,-20 21 16,20-22-16,0 22 0,-21 0 0,1 0 16,-1 0-16,0 0 0,0 0 15</inkml:trace>
  <inkml:trace contextRef="#ctx0" brushRef="#br0" timeOffset="73823.21">381 7641 0,'-21'0'16,"21"-21"-16,0 0 16,0 0-16,21 0 15,0 21-15,-21-22 0,21 22 16,0 0-16,1 0 0,-1-21 15,0 21-15,21 0 0,-21 0 16,1 0-16,-1 0 0,0 21 16,0 1-16,-21-1 0,0 0 15,0 0-15,0 0 0,0 0 16,-21 1-16,0-1 0,0 0 0,-1 0 16,-20 0-16,21 0 0,-21 1 15,20-1-15,1-21 0,21 21 0,-21-21 16,0 0-16,0 0 15,21-21 1,21 21 0,0 0-16,0-21 15,22 21-15,-22 0 0,0 0 16,0 0-16,21 0 0,-20 0 16,20 0-16,-21 0 0,21 21 0,-20 0 15,20-21-15,-21 21 0,0 0 16,-21 0-16,0 1 0,0-1 0,0 0 15,0 21-15,-21-21 0,0 1 16,-21 20-16,-1-21 0,1 0 0,0 0 16,-1 1-16,22-1 0,-21-21 15,-1 0-15,22 0 0,-21 0 0,21 0 16,0 0-16,21-21 0,-22 21 16,22-22-16,-21 22 0,21-21 15,0 0-15,0 0 16,21 21-1,1 0 1</inkml:trace>
  <inkml:trace contextRef="#ctx0" brushRef="#br0" timeOffset="74819.16">656 9737 0,'0'-21'15,"0"-1"-15,0 1 16,0 0-16,0 0 16,0 0-16,0 0 0,0-1 15,0 1-15,0 0 16,0 42 15,0 0-31,0 1 0,0 20 0,-21-21 16,21 21-16,0 1 0,0-1 15,-21 0-15,0 1 0,-1-1 0,22-21 16,-21 22-16,0-1 0,21-21 16,0 0-16,-21 0 0,21 1 0,-21-22 15,21-22 16,21 1-31,0 0 0,0 0 16,0 0-16,-21-22 0,22 22 16,-1-21-16,0 0 0,-21-1 0,0 1 15,21-22-15,0 22 0,-21 0 16,0 21-16,0-22 0,0 22 0,0 0 16,0 0-16,-21 42 31,21 21-31,-42-21 0,21 1 15,-1 20-15,-20 0 0,0 1 16,21-1-16,-22-21 0,1 21 0,0 1 16,20-22-16,-20 0 0,0 0 15,21 0-15,-1 1 0,1-1 0,0-21 16,21-21 0,0-1-1,0 1-15,0 0 0,21 0 0,-21 0 16,21-22-16,1 43 0,20-21 15,-21 0-15,21 0 0,-20 21 0,-1 0 16,21 0-16,0 0 0,-20 0 16,20 21-16,-21 0 0,21-21 0,1 21 15,-22-21-15,21 0 0,-21 22 16,22-22-16,-22 0 0,0 0 16,21 0-16,-20 0 0,-1 0 0,0-22 15,0 1-15,0 21 0,-21-21 16,21 0-1</inkml:trace>
  <inkml:trace contextRef="#ctx0" brushRef="#br1" timeOffset="86539.46">14309 4847 0,'0'-21'16,"0"0"156</inkml:trace>
  <inkml:trace contextRef="#ctx0" brushRef="#br1" timeOffset="88755.52">14203 4868 0,'-21'-21'16,"-1"21"-1,1 0-15,0 0 16,0 0 0,0 0-16,0 0 0,-1 0 15,1 0-15,0 0 32,42 0 30,0 0-62,1 0 0,-1 0 16,0 0-16,0 0 15,21 0-15,1 0 0,-1 0 0,0 0 16,22 0-16,-22 0 0,22 0 16,-22-21-16,0 21 0,22 0 0,-22 0 15,22 0-15,-1-21 0,1 21 0,-1 0 16,1 0-16,-1-21 0,22 21 15,-22 0-15,22 0 0,0 0 0,-22 0 16,1 0-16,-1 0 0,1 0 16,-1 0-16,1 0 0,-22 0 0,22 0 15,-22 0-15,0 0 0,22 0 16,-22 0-16,0 0 0,1 0 0,-1 0 16,-21 0-16,22 0 15,-1 0-15,-21 0 0,21 0 0,-20 0 16,-1 0-16,0 0 0,0 0 15,0 0-15,-42 0 47,0 0-47,0 0 0,0 0 16,-22 0-16,22 0 0,0 0 16</inkml:trace>
  <inkml:trace contextRef="#ctx0" brushRef="#br1" timeOffset="89586.08">14520 4911 0,'0'0'16,"-21"0"-16,-42 0 16,41 0-16,1 0 0,0 0 15,0 0-15,0 0 0,0 0 0,-1 0 16,1 0-16,0 0 15,0 0-15,0 0 0,0 0 125,42 0-46,0-21-79,0 21 0,21 0 15,-20 0-15,20 0 0,0 0 0,22 0 16,-22 0-16,0 0 0,22 0 15,-1-22-15,1 22 0,-1 0 16,22 0-16,0 0 0,-1 0 0,1 0 16,0 0-16,-1 0 0,1 0 15,0 0-15,-1 0 0,-20 0 0,21 0 16,-22-21-16,1 21 0,20 0 16,-20 0-16,-1 0 0,1 0 0,-1 0 15,-20 0-15,20 0 0,-21 0 16,1 0-16,-1 0 0,0 0 0,-20 0 15,20 0-15,-21 0 0,0 0 16,0 0-16,-21-21 16,0 0 62,-21 21-63,0 0-15,21-21 16,-21 21-16</inkml:trace>
  <inkml:trace contextRef="#ctx0" brushRef="#br1" timeOffset="90231.51">15960 4487 0,'0'0'0,"-22"0"0,22-21 16,-21 0-1,0 0 1,21 42 15,21-21-31,0 21 0,-21 0 16,22-21-16,-1 22 0,0-1 15,0 0-15,0 0 0,0 0 0,1 0 16,20-21-16,-21 22 0,21-1 0,1 0 16,-22 0-16,21 0 0,1 0 15,-22 1-15,21-22 0,0 21 0,-20 0 16,20-21-16,-21 0 0,0 0 15,0 21-15,1-21 0,-1 0 0,0 0 32,-42 0 15,0 21-47,-1-21 15,1 0-15,0 21 0,0-21 16,0 22-16,0-1 0,-22-21 0,22 21 15,-21 0-15,21 0 0,-22 0 16,1 1-16,21-1 0,-22 0 0,1 21 16,21-21-16,-21 1 0,-1-1 0,22 21 15,-21-21-15,21 0 16,-22 1-16,22-1 0,0 0 0,-21-21 0,20 21 16,1 0-16,0 0 0,0-21 15,0 22-15,0-22 0,-1 0 16,1 21-16,0-21 0,0 0 15,0 0 17,21-21-32,0-1 15,0 1-15</inkml:trace>
  <inkml:trace contextRef="#ctx0" brushRef="#br1" timeOffset="90831.71">14245 4847 0,'-21'0'47,"0"0"-47,0 0 0,-1 0 15,1 0-15,-21 0 0,21 0 16,-22 0-16,22 0 0,0 0 0,0 0 16,0 0-1,21 21-15,21-21 16,0 0-1,0 0-15,0 0 16,1 0-16,-1 0 0,0 0 0</inkml:trace>
  <inkml:trace contextRef="#ctx0" brushRef="#br1" timeOffset="94035.75">18605 4064 0,'0'0'0,"0"-21"15,22 21-15,-1-21 16,0 0-1,0 21-15,0-22 0,-21 1 16,0 0 15,-21 21-15,0 0-16,0 0 0,0 21 0,-1 0 16,-20 1-16,21 20 0,-21-21 0,20 21 15,-20 22-15,21-22 0,-21 1 16,20 20-16,-20-21 0,21 22 0,0-22 15,0 1-15,21-1 0,0 0 16,0 1-16,0-1 0,21 0 0,0-21 16,0 22-16,21-22 0,-20 0 15,20 0-15,0 0 0,1 1 0,-1-22 16,0 0-16,1 0 0,20 0 16,-21 0-16,1 0 0,-22 0 15,21-22-15,1 1 0,-22 0 0,0 0 16,0 0-16,0 0 0,-21-1 15,21-20-15,-21 21 0,0 0 0,0-22 16,0 22-16,-21 0 0,-21 0 0,21 0 16,-22 21-16,22 0 0,-21-21 15,0 21-15,-1 0 0,1 0 0,0 0 16,-1 21-16,1-21 0,21 21 16,0-21-16,-1 21 0,22 0 15,22-21 1,-1 0-16,0 0 15,0 0-15,0 0 0,22 0 0,-22 0 16,21 0-16,-21 0 0,0 0 16,22-21-16,-22 21 0,0 0 0,0 0 15,0 21-15,-21 0 16,0 1-16,0-1 16,0 21-16,0 0 0,0-20 0,0 41 15,0-21-15,-21 1 0,0 20 16,21-20-16,0 20 0,-21-21 0,0 1 15,21-1-15,-21 0 0,21-20 0,-22 20 16,22-21-16,0 21 0,0-20 16,0-1-16,0 0 15,0 0 1,0-42 0,0 0-16,0 0 15,0-1-15,0 1 0,0-21 0</inkml:trace>
  <inkml:trace contextRef="#ctx0" brushRef="#br1" timeOffset="94311.61">19219 4022 0,'0'0'0,"0"-21"15,0-1-15,0 1 0,0 0 0,0 42 31,0 22-31,0-1 0,0 0 16,0 22-16,0-22 0,0 22 16,0-1-16,0 1 0,0-1 0,0-21 15,-21 22-15,21-22 0,0 22 0,0-22 16,-21 0-16,21-20 0,0 20 16,0-21-16,0 0 0,0 0 15,0 1-15,21-22 16,0-22-16,-21 1 15,21 0-15,1 0 0</inkml:trace>
  <inkml:trace contextRef="#ctx0" brushRef="#br1" timeOffset="94687.39">19558 4382 0,'0'0'0,"21"0"16,-21 21 15,-21 0-31,0 0 0,0 21 15,21-20-15,-22-1 0,22 21 16,-21-21-16,21 0 0,0 22 16,0-22-16,0 0 0,0 21 0,0-20 0,0-1 15,0 0-15,21 0 16,1-21-16,-1 0 0,0 0 16,21 0-16,-21 0 0,1-21 0,-1 0 15,21 21-15,-21-21 0,0-22 16,1 22-16,-1 0 0,0-21 0,-21 20 15,0-20-15,0 0 0,0-1 0,0 22 16,0-21-16,0 21 0,-21 0 16,0-1-16,-1 1 0,1 21 0,-21 0 15,21 0-15,0 0 16,-22 0-16,22 21 0,0-21 0,0 22 16,0-1-16,-1 0 0,22 0 0,0 0 15,0 0-15,0 1 16,22-22-16,-1 0 0,0 0 0,0 0 15,21 0-15,-20 0 0</inkml:trace>
  <inkml:trace contextRef="#ctx0" brushRef="#br1" timeOffset="95203.68">20066 3895 0,'0'0'0,"0"-21"0,0-1 16,0 44-1,-21-1 1,21 0-16,0 21 0,0 22 16,0-22-16,0 22 0,0-22 0,0 21 15,0 1-15,0-1 0,0-20 0,0-1 16,0 22-16,-21-22 0,21 0 16,0-21-16,0 22 0,0-22 0,0 0 15,0 21-15,0-20 16,0-1-16,-22-21 15,22-21 1,0-1-16,0 1 16,0 0-16,0 0 0,0 0 0,0 0 15,0-22-15,0 22 0,0 0 16,0-21-16,0 20 0,22 1 0,-1 0 16,0 0-16,0 21 0,21-21 0,-20 21 15,20 0-15,0 0 0,1 0 16,-1 0-16,0 0 0,-21 0 0,22 21 15,-1 0-15,-21 0 0,0 0 16,1 1-16,-22-1 0,0 21 0,0-21 16,-22 0-16,1 1 0,-21-1 0,21 0 15,-22 0-15,1 0 0,0 0 16,-1-21-16,1 22 0,0-1 16,-1-21-16,1 21 0,0-21 0,21 0 15,-1 0-15,1 0 0,21-21 31,0 0-15,21-1-16,1 22 0,20-21 0</inkml:trace>
  <inkml:trace contextRef="#ctx0" brushRef="#br1" timeOffset="95679.95">20891 4403 0,'0'0'0,"22"-43"16,-22 22-16,-22 21 31,-20 0-31,21 21 16,0 1-16,0-1 0,-1 21 16,-20-21-16,21 0 0,0 22 0,0-22 15,-1 0-15,1 0 0,0 0 0,21 22 16,-21-43-16,21 21 0,0 0 15,0 0-15,0 0 0,21-21 16,0 0-16,0 0 0,1 0 16,-1 0-16,0 0 0,0 0 15,0-21-15,22 0 0,-22 21 0,0-21 16,0-21-16,0 20 0,0 1 16,1-21-16,-22 21 0,21 0 0,-21-22 15,21 22-15,-21 0 0,0 0 16,0 42-1,0 0-15,0 0 16,0 0-16,0 1 0,0-1 16,-21 0-16,21 0 0,0 0 15,0 0-15,0 1 0,0-1 16,0 0-16,21-21 16,0 0-16,0 0 15,0 0-15,1 0 0,-1 0 16,0 0-16,0 0 0,-21-21 15</inkml:trace>
  <inkml:trace contextRef="#ctx0" brushRef="#br1" timeOffset="95937.81">21294 3979 0,'0'0'16,"0"-42"-16,0 21 0,0 0 0,-22 0 15,1 21 1,21 21-16,-21 0 15,21 21-15,-21 1 0,21 20 16,0-21-16,0 22 0,-21-22 0,21 22 16,-21-1-16,21-20 0,0-1 15,0 0-15,0 1 0,0-1 0,0-21 16,0 0-16,0 0 0,0 1 0,0-1 16,21-21-16,0 0 15,0 0-15,21 0 0,-20 0 0,-1 0 16,0-21-16,21 21 0,-21-22 0,1-20 15,20 21-15</inkml:trace>
  <inkml:trace contextRef="#ctx0" brushRef="#br1" timeOffset="96409.06">22775 3916 0,'0'0'15,"0"-21"-15,0 0 0,0-1 0,0 1 16,0 0-16,0 63 47,0-20-47,0 20 0,0 0 0,21 22 15,-21-22-15,0 22 0,0-1 0,22-21 16,-22 1-16,21 20 0,-21-20 16,0-1-16,0 0 0,0-21 0,0 22 15,21-22-15,-21 0 0,0 0 16,21 0-16,-21 1 16,21-22-16,0 0 0,1-22 15,-1 1-15</inkml:trace>
  <inkml:trace contextRef="#ctx0" brushRef="#br1" timeOffset="96639.94">23347 3895 0,'0'0'0,"0"-43"0,0 22 0,0 0 16,0 0-16,0 0 0,-21 21 16,-1 0-16,1 21 0,0 0 0,0 0 15,0 22-15,0-1 0,-1 0 16,1 22-16,0-1 0,0 1 0,0-1 15,-22 1-15,22-22 0,0 0 16,-21 22-16,21-43 0,-1 21 0,22 1 16,0-22-16,0 0 0,0 0 0,0 0 15,0 1-15,22-22 16,-1 0-16,0 0 16,0 0-16,0 0 0,22-22 0</inkml:trace>
  <inkml:trace contextRef="#ctx0" brushRef="#br1" timeOffset="97943.65">23516 4318 0,'0'0'0,"0"-21"0,0-64 31,0 64-31,0 0 0,-21 21 0,0 0 16,0 0-16,-1 0 0,1 21 15,0-21-15,0 42 16,0-20-16,0-1 0,-1 21 0,1-21 15,0 22-15,0-22 0,0 21 0,21-21 16,0 0-16,-21 22 0,21-22 16,0 0-16,0 0 0,0 0 0,0 1 15,0-1-15,21-21 16,0 0-16,0 0 0,21 0 16,-20 0-16,-1-21 0,0-1 0,0 22 15,21-21-15,-20-21 0,-1 21 16,0 0-16,0-22 0,0 1 0,0 21 15,1-22-15,-1 22 0,-21-21 16,0 21-16,0 0 0,0-1 16,0 44 15,-21-1-31,21 0 0,0 0 0,-22 0 16,22 22-16,-21-22 0,21 0 0,0 0 15,0 21-15,0-20 0,0-1 16,0 0-16,0 0 0,0 0 15,0 0-15,21-21 16,1 0-16,-1 0 0,0 0 0,21 0 16,-21 0-16,1 0 0,20 0 0,-21-21 15,21 0-15,1 0 0,-22 0 16,21 0-16,-21-22 0,1 1 16,-1 21-16,0-22 0,0 22 0,-21-21 15,0 21-15,0 0 0,0-1 16,-21 22-16,0 0 0,0 0 0,-1 0 15,1 0-15,0 0 0,0 0 16,0 0-16,21 22 0,0-1 0,0 0 16,0 0-16,0 0 0,0 0 15,0 1-15,0 20 0,21-21 0,-21 0 16,0 0-16,21 1 0,-21-1 0,21 0 16,0 0-16,-21 0 0,22 0 15,-1-21-15,0 0 0,-21 22 16,21-22-16,0 0 0,0 0 15,22 0-15,-22 0 0,0 0 16,21 0-16,-20 0 0,20-22 0,0 22 16,-21-21-16,22 0 0,-22 21 0,21-21 15,-21 0-15,1 0 0,20-1 16,-42 1-16,21-21 0,0 21 0,-21 0 16,0-22-16,0 22 0,0 0 15,0 0-15,0 0 0,-21 21 0,0-22 16,0 22-16,0 0 0,-22 0 0,22 0 15,0 0-15,-21 0 0,20 22 16,-20-1-16,21 0 0,0 0 0,0 0 16,-1 0-16,1 1 0,0 20 15,0-21-15,21 0 0,0 0 16,0 1-16,0-1 0,0 0 0,0 0 16,0 0-16,21-21 15,0 0-15,0 0 0,1 0 16,-1 0-16,0 0 0,0 0 0,0 0 15,0 0-15,22-21 0,-22 0 16,0 0-16,0-22 0,0 22 0,1 0 16,-1-21-16,0 21 0,0-22 0,-21 22 15,0 0-15,21 0 0,-42 21 47,21 21-47,0 0 0,-21 0 0,21 0 16,-21 1-16,21-1 0,-21 0 0,21 0 15,0 0-15,0 0 0,0 1 16,0-1-16,0 0 0,21-21 16,0 21-16,0-21 0,0 0 15,0 0-15,1 0 0,20 0 16,-21 0-16,0-21 0,22 21 0,-22-21 16,0 0-16,21-1 0,-21 1 15,1 0-15,-1 0 0,-21-21 0,21 20 16,-21 1-16,21 21 0,-21-21 15,0 42 1,0 0 0,-21 1-16,0-1 0,21 0 0,0 0 15,0 0-15,0 0 0,0 1 16,0-1-16,0 0 0,0 0 16,21-21 15,0 0-16,0-21-15,0 0 0,-21 0 16</inkml:trace>
  <inkml:trace contextRef="#ctx0" brushRef="#br1" timeOffset="98251.57">25061 3979 0,'0'0'0,"-21"-21"0,0 21 0,0 0 15,0 0-15,-1 0 0,1 21 16,0 1-16,0-1 0,0-21 0,0 21 15,21 0-15,0 0 0,0 0 16,0 1-16,21-22 16,0 21-16,0-21 0,0 0 15,22 0-15,-22 0 16,0-21-16,0-1 0,0 22 0,0-21 0,1 0 16,-1 0-16,-21-21 0,0 20 15,0 1-15,0 0 0,0 0 16,-21 21-16,-1 0 15,-20 0-15,21 0 0,0 0 16,0 21-16,-22 0 0,22-21 0,21 21 16,-21 1-16,21-1 0,0 0 15,0 0-15,0 0 0,21-21 16,0 0-16,0 0 0,1 0 0</inkml:trace>
  <inkml:trace contextRef="#ctx0" brushRef="#br1" timeOffset="98354.51">25421 3725 0,'0'0'0,"0"-21"15</inkml:trace>
  <inkml:trace contextRef="#ctx0" brushRef="#br1" timeOffset="98443.87">25315 4297 0,'0'0'0,"-21"0"0</inkml:trace>
  <inkml:trace contextRef="#ctx0" brushRef="#br1" timeOffset="98595.69">25315 4530 0,'0'0'15,"0"-21"17,0-1-17,0 1-15,0 0 0,-21 0 16,21 0-16,0 0 0,0-1 0,0 1 15,0 0-15,21 0 16,0 0-16,1 0 0,-1-1 0,0 22 16,-21-21-16</inkml:trace>
  <inkml:trace contextRef="#ctx0" brushRef="#br1" timeOffset="98779.59">25548 4509 0,'-63'21'31,"20"-21"-31,1 0 0,21 0 0,0 21 0,-1-21 16,1 21-1,0-21-15,21-21 32,0 0-17,0 0-15,21 21 0</inkml:trace>
  <inkml:trace contextRef="#ctx0" brushRef="#br1" timeOffset="100364.2">25442 3831 0,'0'0'0,"0"-21"16,-21 21-1,21-21-15,0 0 16,0 0 0,-21 21-1,0 0 1,0 21 0,21 0-16,-22 0 15,22 0-15,0 22 0,0-22 0,-21 21 16,21 0-16,0 1 0,-21-1 0,21 0 15,0 1-15,0-1 0,0 0 16,0-20-16,0 20 0,0 0 16,0-21-16,0 22 0,0-22 0,0 0 15,0 0-15,0 0 0,0 1 16,0-1-16,0 0 16,21-21 15,-21-21-31,0 0 15,0-1-15,21 22 0,-21-21 16,0 0-16,0 0 0,22 0 16,-22 0-16,0-1 0,0 1 15,0 0-15,0 0 0,0 0 16,0 0-16,0-1 0,21 1 16,-21 0-16,21 21 0,-21-21 15,21 0-15,0 21 0,0 0 16,1 0-16,-1 0 0,0 0 0,0 0 15,0 0-15,22 0 0,-22 21 0,0 0 16,21 0-16,-21 0 0,1 1 16,-1-1-16,-21 0 0,0 21 0,0-21 15,0 1-15,0-1 0,-21 0 0,-1 0 16,1 0-16,-21 0 0,21-21 16,-22 22-16,1-22 0,21 0 0,-21 21 15,-1-21-15,22 21 0,0-21 16,0 0-16,0 0 0,-1 0 15,1 0-15,21-21 16,0 0 0,0-1-16,21 1 15,1 21-15,-1-21 0,0 0 16</inkml:trace>
  <inkml:trace contextRef="#ctx0" brushRef="#br1" timeOffset="100691.8">25929 3789 0,'0'0'0,"21"-21"0,-21 0 0,21 21 16,-21 21 15,0 0-31,0 0 0,0 0 15,0 22-15,0-1 0,0 0 0,0 1 16,0-1-16,-21 21 0,21-20 16,0-1-16,0 0 0,0 1 0,0-22 15,0 21-15,-21-21 0,21 22 16,0-22-16,0 0 0,0 0 0,0 0 16,0 1-1,21-22 16,-21-22-31,21 1 0,1 0 0,-22 0 16</inkml:trace>
  <inkml:trace contextRef="#ctx0" brushRef="#br1" timeOffset="101078.93">26183 4297 0,'0'21'31,"0"0"-31,21-21 16,0 0-16,1 0 16,-1 0-16,0 0 15,0 0-15,0 0 0,0-21 0,1 0 16,-1 0-16,0 0 0,0-1 16,-21 1-16,21 0 0,-21 0 15,0 0-15,0 0 0,0-1 16,-21 22-1,0 0-15,-21 0 0,20 22 0,1-22 16,0 42-16,0-21 0,0 0 16,0 22-16,-1-22 0,1 21 15,21-21-15,0 0 0,0 22 0,0-22 16,0 0-16,0 0 0,0 0 16,21-21-16,-21 22 15,22-22-15,-1 0 0,0 0 0,0 0 16,0 0-16,0 0 15,1 0-15,-1-22 0,0 1 16,-21 0-16</inkml:trace>
  <inkml:trace contextRef="#ctx0" brushRef="#br1" timeOffset="102455.21">14901 9102 0,'-21'0'16,"0"0"-16,0 0 15,0 0-15,-1 0 16,1 0-16,0 0 0,0 0 16,0 0-16,21 21 15,-21-21-15,-1 0 0,1 0 0,0 0 16,0 0-16,21 21 0,-21-21 15,42 0 32,21 0-47,-21 0 16,22 0-16,-1 0 0,22-21 0,-1 21 16,22-21-16,-1 21 0,22-21 15,-21 21-15,21 0 0,-22 0 0,1 0 16,0 0-16,-1-22 0,1 22 15,0 0-15,-22 0 0,22 0 16,-22 0-16,-20 0 0,20 0 0,-20 0 16,-22 0-16,0 0 0,0 0 0,0 0 15,0 0-15,-42 0 47,0 0-47,0 0 16,0 0-16,0 0 0,-22 0 0,22 0 15,-21 0-15,21 0 0,-22 0 0,22 0 16,-21 0-16,21 0 16</inkml:trace>
  <inkml:trace contextRef="#ctx0" brushRef="#br1" timeOffset="102864.02">14774 9123 0,'-21'0'32,"42"0"-1,0-21-31,22 21 15,-22 0-15,21 0 0,1 0 0,-1-21 16,0 21-16,22 0 0,-1 0 16,22-22-16,-22 22 0,22 0 0,-21 0 15,20-21-15,-20 21 0,20 0 0,-20 0 16,-1 0-16,22 0 0,-43 0 16,22 0-16,-1 0 0,-20 0 0,-1 0 15,0 0-15,1 0 0,-22 0 0,0 0 16,0 0-16,-21-21 62,-21 21-62,0 0 16</inkml:trace>
  <inkml:trace contextRef="#ctx0" brushRef="#br1" timeOffset="103155.65">16087 8636 0,'21'-21'0,"21"21"16,-21 0-16,-21 21 31,0 0-15,21 0-16,1 1 0,-1-1 0,21 0 15,-21 0-15,0 0 0,22 0 16,-22 1-16,21-1 0,-21-21 0,22 21 16,-1 0-16,-21-21 0,22 0 0,-22 21 15,0-21-15,21 0 0,-21 0 16,1 0-16,-1 0 0,0 0 0,-21-21 31</inkml:trace>
  <inkml:trace contextRef="#ctx0" brushRef="#br1" timeOffset="103267.59">16595 8996 0,'0'21'0,"-22"-21"16,1 21-16,0 0 0,0 1 16,-21 20-16,20-21 0,1 0 0,0 0 15,-21 1-15,21-1 0,-1 0 0,1 0 16,-21 0-16,21 0 0,0-21 16,-1 0-16,-20 0 0</inkml:trace>
  <inkml:trace contextRef="#ctx0" brushRef="#br1" timeOffset="103321.56">16256 9335 0,'42'-22'16</inkml:trace>
  <inkml:trace contextRef="#ctx0" brushRef="#br1" timeOffset="104963.69">18838 8297 0,'21'0'0,"-21"-21"125</inkml:trace>
  <inkml:trace contextRef="#ctx0" brushRef="#br1" timeOffset="105175.57">18881 8213 0,'0'-21'16,"21"-1"-16,-21 1 16,0 0-16,0 0 15,0 0 1</inkml:trace>
  <inkml:trace contextRef="#ctx0" brushRef="#br1" timeOffset="105355.46">18859 8255 0,'-42'148'15,"21"-105"1,21-1-16,-21 21 0,0-20 0,21 20 15,-22-20-15,1 20 0,0-21 0,0 1 16,0-1-16,0 22 0,-1-22 16,1-21-16,0 21 0,-21-20 0,21-1 15,-22 0-15</inkml:trace>
  <inkml:trace contextRef="#ctx0" brushRef="#br1" timeOffset="106015.09">18415 9059 0,'0'-211'31,"0"147"-31,0 22 15,0 0-15,0-1 16,0 22-16,0-21 0,0 21 0,0-1 16,0 1-16,21 21 0,0 0 15,0 0-15,1 21 16,-1 1-16,0-1 0,0 0 0,0 21 16,0-21-16,-21 22 0,22-22 15,-1 21-15,0-21 0,21 22 0,-21-22 16,1 0-16,-22 0 0,21 0 0,0 1 15,0-22-15,43 21 0,-43-21 0,0 0 16,0 0-16,0 0 0,0 0 16,1 0-16,-1 0 0,0-21 0,0-1 15,21 22-15,-20-21 0,-1 0 16,0 0-16,0-21 0,0 20 16,-21 1-16,21-21 0,-21 21 0,0 0 15,0-1-15,0 1 0,22 0 0,-22 0 16,0 0-16,0 0 15,0 42 1,0 0-16,-22 0 0,22 0 16,-21 0-16,21 1 0,-21-1 15,21 0-15,0 21 0,0 1 0,0-22 16,0 21-16,0-21 0,0 22 0,0-22 16,0 0-16,0 0 0,21 0 15,0-21-15,1 21 0,-1-21 16,0 0-16,21 0 0,-21 0 0,1 0 15,20 0-15,-21-21 0,21 0 16,-20 21-16,-1-21 0,21 0 0,-21-22 16,0 22-16,-21 0 0,22-21 0,-22-1 15,0 22-15,0-21 0,0 0 16,0 20-16,0-20 0,-22 21 0,1 0 16,0 0-16,0-1 0,0 1 0,-22 21 15,22 0-15,-21 0 0,21 0 16,-22 0-16,22 0 0,-21 0 0,21 21 15,0 1-15,-22-1 0,1-21 0,402 402 79</inkml:trace>
  <inkml:trace contextRef="#ctx0" brushRef="#br1" timeOffset="106152.01">20172 8530 0,'0'0'0,"0"-21"15,-21 0-15</inkml:trace>
  <inkml:trace contextRef="#ctx0" brushRef="#br1" timeOffset="106307.92">20002 8551 0,'0'22'16,"0"-44"-16,-21 44 0,0-1 0,21 21 0,-21-21 0,0 0 16,21 22-16,0-22 0,0 21 15,0 1-15,0-22 0,0 21 0,0-21 16,0 0-16,0 1 0,0-1 0,21 0 16,0 0-16,0-21 0,0 0 15,1 0-15,-1 0 0,0 0 0,21 0 16,-21 0-16,22 0 0,-22 0 15,21-21-15,-21 21 0</inkml:trace>
  <inkml:trace contextRef="#ctx0" brushRef="#br1" timeOffset="106656.72">20743 8573 0,'0'0'15,"0"-22"-15,0 1 0,-21 0 0,0 21 16,0 0-16,-22 0 15,22 0-15,0 0 0,0 0 0,-21 21 16,20-21-16,1 21 0,-21 1 0,21 20 16,0-21-16,-1 0 15,1 22-15,21-1 0,0-21 0,-21 21 16,21 1-16,0-22 0,0 21 0,0-21 16,0 1-16,0-1 0,0 0 15,21 0-15,0 0 0,1-21 0,-1 0 16,0 0-16,0 0 0,0 0 0,0 0 15,1 0-15,-1-21 0,21 0 16,-21 21-16,0-42 0,1 20 0,-1 1 16,0-21-16,0 21 0,0-22 0,-21 1 15,0 21-15,21-21 0,-21 20 16,22-20-16,-22 21 0,0 0 0,0 0 16,0-1-16,0 1 15</inkml:trace>
  <inkml:trace contextRef="#ctx0" brushRef="#br1" timeOffset="106708.69">20743 8551 0,'0'64'15,"0"-1"1</inkml:trace>
  <inkml:trace contextRef="#ctx0" brushRef="#br1" timeOffset="107039.5">20701 8954 0,'21'42'16,"-21"-21"-16,42 0 16,-20-21-16,-1 0 15,21-21-15,-21 21 0,0 0 0,22 0 16,-22-21-16,21 0 0,-21 21 0,1-21 15,-1-1-15,0 1 0,0 0 16,0-21-16,0 21 0,1-22 0,-1 1 16,-21 0-16,0-1 0,21-20 0,-21 20 15,21 1-15,-21-21 0,0 20 16,0-41-16,0 41 0,0 1 0,0 0 16,0-1-16,0 22 0,0 0 0,0 0 15,0 0-15,0-1 0,0 1 16,0 42-1,0 1 1,0 20-16,0-21 0,0 21 0,0 1 0,0-1 16,0 0-16,0 22 0,-21-22 15,21 1-15,0-1 0,0 21 16,0-20-16,0-1 0,0 22 0,0-22 16,0 0-16,-21 1 0,21-1 0,0 0 15,0-21-15,-21 1 0,21-1 16</inkml:trace>
  <inkml:trace contextRef="#ctx0" brushRef="#br1" timeOffset="107115.46">21294 9059 0,'42'-21'16,"-84"42"-16,105-63 0,-21 42 0,1-21 16,-22 0-16,21 0 0,1-1 0,-22 1 15,0-21-15,21 21 0,-42 0 16,21-22-16</inkml:trace>
  <inkml:trace contextRef="#ctx0" brushRef="#br1" timeOffset="108871.9">20151 8573 0,'-22'0'78,"1"0"-78,0 0 0,0 0 15,0 0-15,0 0 16,-1 21-16,1-21 16,0 21-16,0 0 15,0 0-15,0 0 0,-1 1 16,22-1-16,-21 0 0,21 0 0,0 21 16,-21-20-16,21-1 0,0 21 15,-21-21-15,21 0 0,0 1 0,0-1 16,0 0-16,0 0 0,21 0 15,-21 0-15,21 1 0,0-22 16,1 21-16,-1-21 0,0 0 0,0 0 16,0 0-16,0 0 0,22 0 15,-22 0-15,21 0 0,1-21 0,-1 21 16,-21-22-16,21 22 0</inkml:trace>
  <inkml:trace contextRef="#ctx0" brushRef="#br1" timeOffset="109351.46">20934 9017 0,'21'0'16,"0"0"-16,0 0 15,0 0-15,1 0 16,-1 0-16,0 0 0,0 0 16,0-21-1</inkml:trace>
  <inkml:trace contextRef="#ctx0" brushRef="#br1" timeOffset="110407.61">22310 7874 0,'0'0'0,"21"-21"32,0 21-32,-21-21 0,0 42 31,0 0-31,21 0 16,0 0-16,-21 22 0,21-1 0,1 0 15,-1 1-15,-21-1 0,21 0 16,0 22-16,0-22 0,0 1 0,1-1 15,-22 0-15,21 1 0,0-1 16,0-21-16,-21 21 0,21-20 16,0-1-16,-21 21 0,22-21 0,-22 0 15,0 1-15,21-22 0,-21-22 32,0 1-17,0 0-15,0 0 0</inkml:trace>
  <inkml:trace contextRef="#ctx0" brushRef="#br1" timeOffset="110684.45">23008 7895 0,'0'-21'0,"0"42"0,0-63 0,0 63 31,-21 0-31,21 22 16,-21-22-16,0 21 0,21 0 0,-22 22 16,1-22-16,21 22 0,-21-22 0,0 0 15,0 22-15,0-22 16,21 1-16,-22-1 0,1 0 0,0-21 16,21 22-16,0-22 0,0 0 0,-21 0 0,21 0 15,0 1-15,21-22 31,0 0-31</inkml:trace>
  <inkml:trace contextRef="#ctx0" brushRef="#br1" timeOffset="112159.67">23474 8509 0,'0'0'0,"106"-63"31,-106 41-31,0 1 0,0 0 16,0 0-16,0 0 0,0 0 16,0-1-16,-22 1 0,1 0 0,21 0 15,-21 0-15,0 21 0,0 0 0,0 0 16,-1 0-16,1 0 16,0 21-16,0 0 0,-21 0 0,20 0 15,1 22-15,0-22 0,0 21 0,0-21 16,0 22-16,21-22 0,0 21 15,0-21-15,0 1 0,0-1 0,0 0 16,0 0-16,0 0 0,0 0 16,21-21-16,0 22 0,0-22 15,0 0-15,0 0 0,1 0 16,20 0-16,-21-22 0,0 22 0,22-21 16,-22 0-16,0 0 0,0 0 0,21 0 15,-20-1-15,-1 1 0,0 0 16,0-21-16,0 21 0,0-22 0,-21 22 15,22 0-15,-22 0 0,21 0 0,-21-1 16,0 1-16,0 42 31,-21 1-31,-1-1 16,22 21 0,0-21-16,0 0 0,0 1 0,0-1 15,0 21-15,0-21 0,0 0 0,0 1 16,0-1-16,0 0 0,0 0 15,0 0-15,22-21 16,-1 21-16,0-21 0,0 0 0,21 0 16,-20 0-16,-1 0 0,21 0 0,-21-21 15,0 0-15,1 21 0,-1-21 16,21 0-16,-42 0 0,21-1 0,0-20 16,1 21-16,-22 0 0,0-22 0,0 22 15,0 0-15,0 0 0,0 0 16,0 0-16,0-1 0,-22 22 15,1-21-15,0 21 0,0 0 16,0 0-16,0 21 16,21 1-16,0-1 15,0 0-15,0 0 0,21-21 0,0 21 16,-21 0-16,21 1 0,0-1 0,0 0 16,1 0-16,-22 0 15,0 0-15,21-21 0,0 22 0,-21-1 16,21-21-16,-21 21 0,21-21 0,0 21 15,1-21-15,-1 0 16,0 21-16,0-21 0,0 0 0,0 0 16,1 0-16,-1 0 0,21 0 15,-21 0-15,0 0 0,1 0 0,20 0 16,-21 0-16,0-21 0,0 21 16,22-21-16,-22 0 0,0 21 0,0-21 15,0-1-15,1 1 0,-1 0 0,-21 0 16,21 0-16,-21-22 0,21 22 15,-21-21-15,0 21 0,0-22 0,0 22 16,0 0-16,0 0 0,0 0 0,0 0 16,-21 21-16,0 0 0,0 0 15,-1 0-15,1 0 0,0 0 0,0 21 16,0 0-16,0 0 0,-1 21 0,1-20 16,0-1-16,0 0 0,0 21 15,0-21-15,-1 1 0,1-1 16,21 0-16,0 0 0,0 0 0,0 0 15,0 1-15,0-1 0,0 0 16,21-21-16,1 0 0,-1 21 16,0-21-16,0 0 0,0 0 15,0 0-15,1 0 0,-1 0 0,0-21 16,0 0-16,0 0 0,0-1 16,1 1-16,-1 0 15,-21 0-15,21 0 0,-21 0 0,21-22 16,-21 22-16,0 0 0,21 0 0,-21 0 15,0 42 17,0 0-32,0 0 15,0 0-15,0 0 0,0 1 16,-21-1-16,21 0 0,0 0 0,0 0 16,0 0-16,0 1 0,0-1 15,21-21-15,0 21 0,1-21 0,-1 21 16,21-21-16,-21 0 0,22 0 15,-1 0-15,-21 0 0,21 0 0,-20 0 16,20 0-16,-21 0 0,0-21 0,0 0 16,1 21-16,-1-21 15,-21-1-15,21 1 0,-21 0 0,21-21 16,0 21-16,-21-1 0,0 1 0,0-21 16,0 21-16,0 0 15,0-1-15,0 44 16,0-1-16,0 0 15,0 0-15,0 0 0,0 0 16,0 1-16,-21-1 0,21 0 0,0 0 16,0 0-16,0 0 0,0 1 15,0-1-15,0 0 0,21-21 32,0 0-17,1 0-15,-22-21 16</inkml:trace>
  <inkml:trace contextRef="#ctx0" brushRef="#br1" timeOffset="112528">25421 7895 0,'0'0'0,"-42"0"16,-85 85-1,106-43-15,21-21 16,0 1-16,0-1 0,0 0 0,21-21 16,-21 21-16,21 0 0,0 0 15,0-21-15,0 0 0,1 0 16,-1 0-16,0 0 0,0 0 0,0 0 16,0 0-16,1-21 0,-1 0 15,-21 0-15,0-21 0,0 20 16,0 1-16,0 0 0,-21 0 15,21 0-15,-22 21 0,1-21 16,0-1-16,0 22 0,0 0 0,0 0 0,-1 22 16,22-1-16,-21-21 0,0 42 15,21-21-15,0 0 0,0 1 16,0-1-16,0 0 0,0 0 0,0 0 16,0 0-16,0 1 0,21-22 15,22 0-15,-22 0 0</inkml:trace>
  <inkml:trace contextRef="#ctx0" brushRef="#br1" timeOffset="112704.64">25993 7811 0,'0'0'0,"-22"-22"0,-62 1 31,63 21-31,-22 21 0,43 1 15,0-1-15,0 0 0,0 0 0,0 0 16,0 22-16,0-22 0</inkml:trace>
  <inkml:trace contextRef="#ctx0" brushRef="#br1" timeOffset="112881.53">25844 8319 0,'0'63'15,"0"-42"-15,0 64 32,0-64-32,0 0 0,0 0 0,0 1 15,0-1-15,0 0 0,0 0 0,0-42 47,0 0-31,0 0-16,0-1 0,0 1 0,0 0 15,0 0-15,0 0 0,22-22 16,-1 22-16,-21 0 0,0 0 0</inkml:trace>
  <inkml:trace contextRef="#ctx0" brushRef="#br1" timeOffset="113091.41">26141 8255 0,'106'0'31,"-85"21"-31,63 85 16,-84-85 0,0 0-16,0 22 0,0-22 15,0 0-15,-21 0 0,0 0 0,-21 1 16,21-1-16,-22-21 0,22 21 0,-21 0 16,-1-21-16,1 0 0,21 0 15,-21 0-15,20 0 0,-20 0 0,21 0 16,0 0-16,0 0 0,21-21 31,21 0-31,0 21 16,0-21-16,21-1 0</inkml:trace>
  <inkml:trace contextRef="#ctx0" brushRef="#br1" timeOffset="113404">26670 7832 0,'0'0'16,"0"-21"-16,0-1 15,0 44 16,0-1-15,0 0-16,0 0 0,0 21 0,0 1 16,0-1-16,0 0 0,0 1 0,0 20 15,0-20-15,0-1 0,-21 0 16,21 1-16,-21-1 0,21 0 0,0 1 16,0-22-16,0 0 0,0 21 0,0-21 15,-43-21-15</inkml:trace>
  <inkml:trace contextRef="#ctx0" brushRef="#br1" timeOffset="113483.96">26755 8530 0,'0'-21'0,"21"0"0</inkml:trace>
  <inkml:trace contextRef="#ctx0" brushRef="#br1" timeOffset="113931.93">26966 8382 0,'-42'21'16,"63"-21"15,0 0-31,0 0 16,1 0-16,-1 0 0,0 0 15,0 0-15,21-21 0,-20 21 16,-1-21-16,-21 0 0,21 21 0,0-21 16,-21-1-16,21 22 0,-21-21 0,0 0 15,0 0-15,0 0 16,-21 21-16,0 0 0,0 0 16,-22-21-16,22 21 0,0 0 0,0 0 15,0 21-15,0-21 0,-1 21 16,1 0-16,0 0 0,21 22 0,-21-22 15,21 0-15,-21 0 0,21 21 16,-21-20-16,21-1 0,0 0 0,0 0 16,0 0-16,0 0 0,21-21 0,0 22 15,0-1-15,0-21 0,0 0 16,1 0-16,-1 0 0,0 0 0,0 0 16,21 0-16,-20 0 0,-1 0 0,0 0 15,21-21-15,-21-1 0,1 1 16,-1 21-16,0-21 0,0 0 0,-21 0 15,0 0-15</inkml:trace>
  <inkml:trace contextRef="#ctx0" brushRef="#br1" timeOffset="114575.42">25866 7874 0,'-22'-42'31,"22"63"0,0 0-15,0 0-16,0 0 0,0 1 0,0 20 16,0 0-16,0-21 0,0 22 0,0-1 0,0 0 15,0 1-15,0-1 16,0-21-16,0 22 0,0-1 0,0-21 16,0 0-16,0 22 0,0-22 0,0 0 15,0 0-15,22-21 0,-22 21 16,0 0-16,21-21 0,-21 43 0,0-64 31</inkml:trace>
  <inkml:trace contextRef="#ctx0" brushRef="#br1" timeOffset="115191.42">26141 8276 0,'0'0'0,"0"-21"31,0 0 1,-21 21 14,-1 21-30,1-21-16,0 21 0,0-21 16,0 0-16,21 21 0,-21-21 15,-1 0-15,1 22 0,0-22 16,0 21-16,0-21 0,21 21 16,-21-21-16,-1 0 15,44 0 16,-1 0-31,0 0 0,0-21 16</inkml:trace>
  <inkml:trace contextRef="#ctx0" brushRef="#br1" timeOffset="115623.17">26691 8467 0,'-21'21'32,"21"0"-17,-21-21 1</inkml:trace>
  <inkml:trace contextRef="#ctx0" brushRef="#br1" timeOffset="115700.13">26649 8551 0,'0'0'15,"21"0"1,0 0-16,0 0 15,0 0-15,1 0 0,-1-21 16</inkml:trace>
  <inkml:trace contextRef="#ctx0" brushRef="#br1" timeOffset="118795.68">7281 5652 0,'0'-22'0,"-21"22"0,0 0 31,0 0 0,0 0-31,-1 0 0,1 0 16,0 0-16,0 0 16,0 0-16,0 0 0,-1 0 0,1 0 15,0 0-15,0 0 16,0 0-16,0 0 0,-1 0 15,1 0 1,42-21 31,1 21-31,-1 0-16,21 0 0,-21 0 15,22-21-15,-1 21 0,0 0 0,-21 0 16,22-21-16,-1 21 0,-21 0 15,22 0-15,-22-21 0,21 21 0,-21 0 16,0 0-16,1 0 0,-1 0 16,0 0-1,-42 0 32,0 0-31,-1 21-16</inkml:trace>
  <inkml:trace contextRef="#ctx0" brushRef="#br1" timeOffset="119151.48">6985 5673 0,'-21'0'32,"42"0"-1,0 0-31,0 0 16,22 0-16,-22 0 0,21 0 0,-21 0 15,22-21-15,-22 21 0,21 0 16,-21 0-16,0-22 0,22 22 0,-22 0 15,0 0-15,0 0 16,0 0-16,-21 22 78</inkml:trace>
  <inkml:trace contextRef="#ctx0" brushRef="#br1" timeOffset="120351.6">9779 10012 0,'-42'0'16,"20"0"-16,1 0 31,42 0 0,1 0-15,-1 0-16,0 0 0,21 0 16,-21 0-16,22 0 0,-1 0 0,0 0 15,1 0-15,-1 0 0,-21 0 0,22 0 16,-22 0-16,0 0 0,0 0 16,0 0-16,-42 0 31,0 0-16,0 0-15,0 0 16,-1 0-16,1 0 16,0 0-16,0 0 0,0 0 15,0 0-15</inkml:trace>
  <inkml:trace contextRef="#ctx0" brushRef="#br1" timeOffset="120619.45">9758 10054 0,'-21'0'31,"42"0"-15,0 0-16,0 0 0,21 0 0,-20 0 15,20 0-15,-21 0 0,21 0 16,1 0-16,-1 0 0,0 0 0,-20 0 15,20 0-15,-21 0 0,0 0 16,0 0-16,-42 0 31,0 0-15,0 0-16,0 0 0</inkml:trace>
  <inkml:trace contextRef="#ctx0" brushRef="#br1" timeOffset="145728.37">1566 11113 0,'0'0'0,"0"21"0,21 0 16,-21 0-16,0 0 15,0 0-15,0 1 16,0-1 0,0 0-16,0 0 0,0 0 31,22 0-31,-22 1 15,0-44 79,0 1-78,0 0-16,0 0 15,0 0-15,0 0 0,0-1 16,0 1-16,0 0 16,-22 0-16,22 0 15,-21 21-15,21-21 0,0-1 16,0 1 0,-21 0-1,21 0-15,-21 21 0,21-21 16,0 0-1,-21-1-15,0 1 16,-1 0-16,22 0 16,0 0-16,0 0 0,0-1 15,0 1-15,0 0 16,0 0-16,0 0 0,0 0 0,0-1 16,0 1-16,0 0 0,0 0 15,0 0-15,0 0 0,0-22 0,0 22 16,0 0-16,0 0 0,0-22 15,0 22-15,0 0 0,0-21 0,-21 21 16,21-1-16,0 1 0,0 0 16,-21 0-16,21 0 0,0-22 15,0 22-15,0 0 0,-21 0 0,21 0 16,-21 0-16,21-1 0,0-20 16,0 21-16,0 0 0,-21 0 15,21-22-15,-22 22 0,22 0 0,0 0 16,0-22-16,0 22 0,0 0 15,0-21-15,-21 21 0,21-1 0,0-20 16,0 21-16,-21-21 0,21 20 16,0 1-16,0-21 0,0 21 0,0 0 15,0-22-15,0 22 16,0 0-16,0 0 0,0-22 0,0 22 0,0 0 16,0 0-16,0 0 15,0-22-15,0 22 0,0 0 0,0-21 16,0 21-16,0-22 0,21 22 15,-21-21-15,0 21 0,0-22 0,0 22 16,0-21-16,0 21 0,0-22 16,0 22-16,0-21 0,0 21 0,0-22 15,0 22-15,21 0 0,-21-21 16,0 20-16,22-20 0,-22 21 0,21-21 16,-21 20-16,21-20 0,0 0 15,-21-1-15,21 22 0,0-21 0,-21 0 16,22-1-16,-1 22 0,-21-21 15,21-1-15,0 22 0,0-21 16,-21 21-16,21-22 0,1 22 16,-1 0-16,-21-21 0,21 21 0,0-1 15,-21 1-15,21-21 0,0 21 16,-21 0-16,22-22 0,-1 22 0,0 0 16,0-21-16,-21 20 0,21 1 15,0 0-15,1-21 0,-1 21 0,0-22 16,-21 22-16,21-21 0,0 21 15,0-22-15,1 22 0,-1 0 16,0 0-16,0-22 0,0 22 16,0 0-16,1 0 0,-1 0 0,21 0 15,-21-1-15,22 1 0,-1 0 16,0 0-16,-21 0 0,22 0 0,-1 21 16,0-22-16,1 1 0,-1 0 15,0 0-15,1 0 0,-1 21 0,0-21 16,1-1-16,-22 1 0,21 21 15,1-21-15,-1 0 0,-21 0 0,21 21 16,1-21-16,-22-1 0,21 1 16,1 0-16,-1 0 0,0 21 0,22-21 15,-22 0-15,0-1 16,1 1-16,20 0 0,-20 21 0,-1-21 16,0 0-16,1 21 0,-1-21 15,0-1-15,1 22 0,-1-21 0,0 21 16,-21-21-16,22 21 0,-1-21 15,0 0-15,1 21 0,-1-21 0,0 21 16,1-22-16,-1 22 0,0-21 0,1 21 16,-1 0-16,22 0 0,-22-21 15,0 21-15,1-21 0,-1 21 0,0 0 16,1 0-16,-1 0 0,0-21 16,1 21-16,20 0 0,-21 0 0,1-21 15,-1 21-15,0 0 16,1 0-16,-1-22 0,0 22 0,1 0 15,20 0-15,-20 0 0,-1 0 0,0-21 16,22 21-16,-22 0 0,0 0 16,1 0-16,-1 0 0,22-21 0,-22 21 15,0 0-15,-21 0 0,22 0 16,-1-21-16,0 21 0,1 0 0,-22 0 16,21-21-16,1 21 0,-1 0 15,0 0-15,-21 0 0,22-21 0,-1 21 16,-21 0-16,22 0 0,-1 0 0,-21-22 15,0 22-15,22 0 0,-22 0 16,0 0-16,0 0 0,21 0 16,-20 0-16,-1-21 0,0 21 15,0 0-15,0 0 16,0 0 0,1-21-16,-1 21 31,0 0-31,0 0 31,-21-21-31,0 0 94,0 0-63,-21 21-31,0 0 0,0 0 16,-1-22-16,1 22 0,0-21 15,-21 21-15,21 0 0,-22 0 0,22-21 16,-21 21-16,21 0 0,-22-21 16,22 21-16,0 0 0,0 0 0,0-21 15,-1 21-15,1 0 16,0 0-16,0 0 31,21-21-15,-21 21-16,42 0 109,0 0-109,0 21 16,0-21-16,1 0 0,-1 21 15,0-21-15,21 21 0,-21-21 0,22 21 16,-22-21-16,21 0 0,-21 21 16,1-21-16,20 0 0,-21 22 0,0-22 15,0 0-15,1 0 0,-1 0 16,0 0-16,0 0 0,0 0 0,0 0 15,1 0-15,-44 0 79,1 0-79,0 21 15,0 0-15,0-21 0,0 21 16,-1 0-16,1-21 0,0 21 15,0 1-15,0-1 0,0-21 0,-1 21 16,1 0-16,0 0 0,0 0 16,0-21-16,0 22 0,-1-1 0,1 0 15,0-21-15,21 21 0,-21 0 0,0-21 16,0 21-16,21 1 0,-22-22 16,1 21-16,0-21 0,21 21 0,-21 0 15,0-21-15,21 21 0,-21 0 16,-1-21 15,44 0 0,-1-21-15,0 0-16,0 21 0,0-21 0,0 0 16,1 0-16,-1-1 0,0 1 15,0 0-15,21 0 0,-20 0 0,20 0 16,-21-1-16,21-20 0,-20 21 15,20 21-15,-21-21 0,0 0 16,-21-1-16,21 22 0,1-21 0,-44 21 94,1 0-79,0 0 1,0 0-16,0 0 16,0 0-1,-1 0-15,1 0 0,0 0 16,0 0-16,0 0 0,0-21 0,-1 21 16,1-21-16,0 21 15,-21 0-15,21-21 0,-1 0 0,1 21 16,0-22-16,-21 22 0,21-21 15,-1 21-15,1 0 0,0-21 16,0 21-16,0 0 16,21-21-16,-21 21 0,42 0 62,0 0-46,0 0-16,0 21 0,0-21 15,1 0-15,-1 0 0,0 21 0,0-21 16,0 0-16,0 0 0,1 0 16,-1 0-16,21 21 0,-21-21 0,22 0 15,-22 0-15,21 0 0,-21 0 16,22 0-16,-22 0 0,21 0 0,-21 0 16,0 0-16,1 0 0,-1 0 15,0 0-15,0 0 16,-21 22 62,-21-22-78,0 21 0,0-21 16,-1 21-16,1 0 0,0-21 0,0 21 15,0 0-15,0 1 0,-1-1 16,-20-21-16,21 21 0,0 0 0,0 0 15,-1 0-15,1 1 0,21-1 16,-21 0-16,0 0 0,0 0 0,21 0 16,-21 1-16,-1-22 0,22 21 15,0 0 1,-21-21-16,21 21 0,-21-21 16,21 21-1,-21 0 16,0-21-15,21-21 47,0 0-63,21 0 0,0 0 15,0 21-15,0-21 16,-21-1-16,22 22 0,-1-21 0,0 0 15,21 0-15,-21 21 0,1-21 16,-1 0-16,0-1 0,0 22 16,0-21-16,0 0 0,1 0 15,-22 0-15,0 0 16,0-1 0,-22 22 30,1 0-46,0 0 16,0 0-16,0 0 16,0 0-16,-1 0 15,1 0-15,21-21 16,-21 21-16,0 0 0,0 0 16,0-21-16,-1 21 0,1 0 15,0-21-15,0 0 16,0 21-16,0 0 0,21-21 0,-22-1 15,1 22-15,0 0 0,21-21 16,-21 21 0,0 0-1,21 21 17,21-21-32,0 0 15,0 0-15,0 22 0,1-22 0,-1 21 16,0-21-16,0 0 0,21 0 15,1 21-15,-22-21 0,21 0 0,1 0 16,-22 21-16,21-21 0,0 0 0,-20 0 16,20 0-16,-21 0 0,0 0 15,0 0-15,1 0 0,-1 0 16,-42 0 15,-1 0-15,1 21-16,0-21 0,0 21 15,0 1 1,0-22-16,21 21 0,-22-21 0,1 21 16,0-21-16,0 21 0,0 0 0,0-21 15,-1 21-15,1 1 0,0-1 16,0-21-16,0 21 0,0 0 0,-1 0 16,1-21-16,21 21 0,-21-21 15,0 22-15,0-22 0,21 21 16,0 0-16,21-42 62,0 0-46,0 21-16,-21-22 16,21 22-16,1-21 0,-1 0 0,0 21 15,0-21-15,0 21 0,0-21 0,1 0 16,-1-1-16,21 1 0,-21 0 15,0 0-15,1 0 0,-1 0 16,-21-1-16,21 22 0,-21-21 16,0 0-16,0 0 15,0 0 1,0 0 15,-21 21-31,0 0 16,-1 0-16,1 0 0,0 0 15,0 0-15,-21 0 0,20 0 16,1 0-16,0 0 0,0 0 0,0 0 16,0-22-16,-1 22 0,1 0 15,0-21-15,0 21 0,0 0 0,21-21 16,-21 21-16,-1-21 16,1 21-16,21-21 0,-21 21 15,21-21-15,-21 21 16,21 21 31,21-21-32,21 21-15,-20-21 0,-1 21 16,0-21-16,0 21 0,21-21 0,1 21 16,-22-21-16,21 0 0,1 22 15,-1-22-15,0 0 0,1 0 0,-1 0 16,0 0-16,-21 0 0,1 0 15,20 0-15,-21 0 0,0 0 0,0 0 32,-42 0-1,0 21-15,0 0-16,0-21 0,0 21 0,-1-21 15,-20 21-15,21 0 0,0 1 16,-22-1-16,22 0 0,0 0 0,-21-21 15,21 21-15,-1 0 0,1 1 16,0-1-16,0-21 0,21 21 0,0 0 16,-21-21-16,0 21 0,-1-21 15,22 21-15,0 1 16,22-44 62,-22 1-62</inkml:trace>
  <inkml:trace contextRef="#ctx0" brushRef="#br1" timeOffset="157903.62">4170 11980 0,'0'0'0,"0"-21"0,0-42 16,0 42-16,0-1 0,-21 1 16,21 0-16,0 42 31,0 0-31,0 1 0,0 20 16,0 0-16,0 1 0,-22-1 15,22 21-15,0 1 0,0-1 16,0-20-16,-21 20 0,21-20 0,0 20 0,0-21 15,0 1-15,0-1 16,-21 0-16,21 1 0,0-1 0,-21-21 16,21 22-16,0-22 0,0 0 15,0-42 17,0 0-32,0-1 0,0 1 15,0-21-15,0 21 0</inkml:trace>
  <inkml:trace contextRef="#ctx0" brushRef="#br1" timeOffset="158248.43">3958 12086 0,'0'0'0,"-21"-21"0,21 0 0,-21 0 0,21 0 16,-21-1-16,21 1 0,0 0 15,0 0-15,0 0 0,21 0 0,0-1 16,0 1-16,0 21 0,0-21 15,22 21-15,-22 0 0,21 0 0,1 0 16,-1 0-16,0 0 0,1 0 0,-1 42 16,0-20-16,1-1 0,-22 21 15,0 0-15,-21 1 0,0-1 16,0 0-16,-21 1 0,0-1 16,-22 0-16,1-20 0,0 20 0,-1-21 15,1 21-15,0-20 0,-1-22 16,1 21-16,0 0 0,20-21 0,-20 0 15,21 21-15,0-21 16,42 0 0,0-21-1,0 0-15,0 21 0,1-21 16,20-1-16,-21 1 0</inkml:trace>
  <inkml:trace contextRef="#ctx0" brushRef="#br1" timeOffset="158732.15">5228 12023 0,'0'0'15,"0"-21"-15,21 21 0,-21-22 0,21 1 16,-21 0-16,0 0 0,0 0 0,0 0 16,0-1-16,-21 22 15,0 0 1,0 0-16,0 0 0,0 0 15,-22 22-15,22-1 0,-21 0 0,21 0 16,-22 21-16,22-20 0,-21 20 16,21-21-16,-1 21 0,1-20 15,21-1-15,0 0 0,0 0 0,0 0 16,0 0-16,0 1 0,21-1 16,22-21-16,-22 21 0,0-21 0,21 21 15,1-21-15,-22 21 0,21 0 16,-21-21-16,22 22 0,-22-22 0,0 21 15,0 0-15,0 0 0,1-21 16,-22 21-16,0 0 0,0 1 0,-22-1 16,1 0-16,0-21 0,-21 21 15,-1 0-15,1-21 0,0 0 16,-1 21-16,-20-21 0,21 0 16,-1 0-16,-20 0 0,42 0 15,-22 0-15,1 0 0,21 0 0,0 0 16,-1-21-16,1 21 0,21-21 0,0 0 15,21 21 1,1-21-16,-1 21 0,21-21 16,0 21-16,1-22 0,-1 1 15,0 21-15,1-21 0</inkml:trace>
  <inkml:trace contextRef="#ctx0" brushRef="#br1" timeOffset="159004">5778 12044 0,'0'0'0,"0"-21"0,0-22 16,0 22-16,0 0 15,0 42 1,22 0 0,-22 1-16,21-1 0,0 21 0,-21 0 15,21 1-15,-21-1 0,0 0 16,0 1-16,21-1 0,-21 0 0,21-20 15,-21 20-15,0-21 0,22 0 16,-1 0-16,-21 1 0,21-1 0,0 0 16,0-21-1,0 0 1,1-21-16,-1 21 0,-21-21 0,21-1 16</inkml:trace>
  <inkml:trace contextRef="#ctx0" brushRef="#br1" timeOffset="159231.87">6308 11917 0,'0'0'16,"-22"21"-1,1 0-15,0 0 0,0 1 16,0-1-16,21 21 0,-21 0 16,-1-20-16,-20 20 0,21 0 0,0 1 15,0-1-15,-1 0 0,1-21 16,0 22-16,0-22 0,0 0 0,21 0 15,0 0-15,0 1 0,0-1 0,0 0 16,21-21 0,0 0-16,0 0 0,0 0 0,1-21 15,20 0-15,-21-1 0</inkml:trace>
  <inkml:trace contextRef="#ctx0" brushRef="#br1" timeOffset="159888.12">6794 11959 0,'-21'-42'32,"42"84"-32,-63-84 0,21 42 0,0 21 15,0 0-15,-1 0 0,22 22 16,0-22-16,0 21 0,-21 1 16,21-22-16,0 21 0,0 0 0,0 1 15,0-22-15,0 21 0,0-21 0,0 1 16,0-1-16,0 0 0,0 0 15,0 0-15,0-42 47,0 0-47,0 0 0,0-22 0,0 22 16,0-21-16,21 0 0,-21-1 16,0 1-16,0-22 0,22 22 0,-22 0 15,0 21-15,0-22 0,21 22 16,-21 0-16,21 0 0,-21 0 0,21 21 15,0 0-15,0 21 16,-21 0-16,22 0 0,-1 21 16,0-20-16,-21 20 0,21 0 0,0 1 15,-21-1-15,0 0 0,21 1 16,1-22-16,-22 21 0,21-21 16,-21 0-16,0 1 0,21-1 0,-21 0 15,21-21-15,0 0 16,0 0-16,1 0 15,-1-21-15,-21-22 0,21 22 16,0-21-16,0 0 0,-21-1 16,21 1-16,1-22 0,-1 22 0,0-21 15,0 20-15,0 1 0,0 21 16,1 0-16,-22-1 0,21 1 0,0 21 16,0 0-16,-21 21 0,0 1 15,0-1-15,21 21 16,-21 0-16,0 1 0,0-1 0,0 0 15,0 1-15,0-1 0,0 0 16,0 1-16,0-1 0,0-21 0,0 22 16,0-22-16,0 0 0,21 0 0,-21 0 15,22 0-15,-1-21 16,0 0-16,0 0 0,21 0 16,-20 0-16</inkml:trace>
  <inkml:trace contextRef="#ctx0" brushRef="#br1" timeOffset="160639.69">8953 11790 0,'0'-64'16,"-21"64"-1,0 0 1,0 0-16,0 0 0,0 0 16,-1 0-16,1 22 0,0-1 15,0 0-15,0-21 0,0 21 0,-1 0 16,1 0-16,21 1 0,0-1 15,0 0-15,0 0 16,0 0-16,21-21 0,1 21 16,-1-21-16,21 0 0,-21 22 15,22-22-15,-1 21 0,-21-21 0,21 21 16,-20 0-16,-1 0 0,0 0 0,0 1 16,-21 20-16,0-21 0,0 0 15,0 22-15,-21-22 0,-21 21 0,-1-21 16,1 0-16,0 22 0,-1-22 15,1 0-15,0-21 0,-1 21 0,22 0 16,0-21-16,0 0 0,0 0 16,21-21-1,21 0 1,0 21-16,21-21 0,-21 21 16,1 0-16,-1 0 0,21 0 0,-21 0 15,0 0-15,1 21 0,-1-21 0,-21 21 16,0 0-16,0 1 0,0 20 15,0-21-15,0 21 0,-21 1 0,-1-1 16,1-21-16,0 22 0,0-1 16,0 0-16,0 1 0,-1-1 0,1-21 15,21 21-15,0-20 0,0-1 0,0 0 16,0 0-16,0 0 16,21-21-16,1 21 0,-1-21 0</inkml:trace>
  <inkml:trace contextRef="#ctx0" brushRef="#br1" timeOffset="161383">9398 16489 0,'0'-21'15,"0"0"1,21 21 0,0 0-16,0 0 0,1 0 15,-1 0-15,0 0 0,0 0 16,-21 21-16,21 0 0,-21 0 15,0 0-15,0 0 0,0 22 16,-21-22-16,0 0 0,0 21 16,0-20-16,-22 20 0,22 0 0,-21-21 15,21 1-15,-22 20 16,22-21-16,0 0 0,0-21 0,0 21 16,21 1-16,42-22 15,-21 21 1,0-21-16,22 0 0,-22 21 0,21-21 15,-21 21-15,22 0 0,-22 0 16,21 1-16,-21-1 0,0 0 0,-21 21 16,0-21-16,22 1 0,-22 20 15,0-21-15,0 0 0,0 22 0,0-22 16,0 21-16,0-21 0,0 0 16,-22 22-16,1-22 0,0 0 0,0 21 15,0-20-15,-22-1 16,22 0-16,-21 0 0,21-21 0,-22 21 15,22-21-15,-21 0 0,21 21 16,0-21-16,-1 0 0,1 0 16,21-21 15,0 0-31,0 0 16</inkml:trace>
  <inkml:trace contextRef="#ctx0" brushRef="#br1" timeOffset="172315.41">4233 14266 0,'0'0'0,"0"-21"0,21-21 31,-21 21-31,0 0 0,22-1 0,-22 1 0,0 0 16,0 0-16,0 0 0,0 0 15,0 42 17,-22 0-32,1 0 0,0 0 0,21 22 15,-21-1-15,0 21 16,0-20-16,21 20 0,-22 1 0,1-1 16,0 1-16,0-22 0,0 22 15,0-22-15,-1 0 0,1 1 0,0-1 16,0 0-16,0-21 0,21 1 15,0-1-15,-21-21 0,-1 0 16,22-21 0,0-1-16,0 1 0,0 0 15,0-21-15,0 21 0,0-22 0,0 1 16,0 21-16,22-22 0,-1 22 16,0 0-16,-21 0 0,21 0 0,-21 0 15,21 21-15,0 0 16,1 0-16,-22 21 0,21 0 15,0 0-15,-21 0 0,21 0 16,0 1-16,-21-1 0,21 0 0,1 21 16,-1-21-16,0 1 0,0-1 15,0 0-15,22 0 0,-1-21 0,-21 21 16,21 0-16,1-21 0,20 0 16,-20 0-16,-1 0 0,0 0 0,1 0 15,-1-21-15,0 0 0,1 0 0,-1 0 16,0 0-16,-21-22 15,1 22-15,-1-21 0,0-1 0,-21 1 0,21 0 16,-21-22-16,0 22 16,0-22-16,0 22 0,-21-21 0,0 20 15,0 1-15,-1 0 0,1-1 16,0 1-16,-21 0 0,21 20 0,-22 1 16,1 0-16,0 21 0,-1 0 15,1 0-15,0 0 0,-22 0 0,22 21 16,-1 0-16,1 1 0,21-1 15,-21 21-15,20-21 0,1 22 0,21 20 16,0-21-16,0 1 0,0 20 16,0 1-16,0-22 0,21 22 0,22-22 15,-22 0-15,21 1 0,1-1 16,-1-21-16,21 0 0,1 22 16,-22-43-16,22 21 0,-1 0 15,1-21-15,-1 0 0,-20 0 0,20 0 16,1-21-16,-22 0 0,21-1 0,-20 1 15,20 0-15,-20-21 0,-1-1 16,0 22-16,1-21 0,-22 0 0,0-1 16,0 1-16,-21 21 0,0-22 15,0 22-15,0 0 0,0 0 0,-21 21 16,0 0-16,0 0 0,-22 0 16,22 0-16,0 21 0,0 0 0,0 0 15,-1 22-15,1-22 16,0 0-16,0 21 0,21-20 0,0 20 15,0-21-15,0 21 0,0-20 0,0-1 16,0 0-16,21 0 0,0 0 16,22 0-16,-1-21 0,-21 0 0,21 0 15,1 0-15,20 0 0,-20 0 16,-1-21-16,0 21 0,1-21 0,-1 0 16,0 0-16,1 0 0,-22-22 15,21 22-15,-21 0 0,-21-21 0,21 20 16,-21 1-16,22 0 0,-22 0 15,0 0-15,0 42 32,-22-21-32,22 21 0,-21 21 15,21-20-15,0-1 0,-21 0 0,21 21 16,-21-21-16,21 1 0,0-1 16,0 21-16,0-21 0,0 0 15,0 1-15,0-44 31,21 1-31,0 0 16,-21 0-16,0 0 0,21-22 16,1 22-16,-22-21 0,21 21 0,-21 0 15,21-22-15,-21 22 0,21 0 0,-21 0 16,21 21 0,0 0-16,1 0 0,-1 21 15,0 0 1,-21 0-16,0 22 0,0-22 0,0 0 15,21 0-15,-21 21 0,21-20 0,-21-1 16,0 0-16,21 0 0,1-21 16,-22 21-16,21-21 0,0 0 0,0 0 15,0 0-15,0 0 0,1 0 16,20-21-16,-21 0 0,0 0 0,22-22 16,-22 22-16,0 0 0,21-21 0,-21 21 15,1-22-15,-1 1 0,-21 21 16,21 0-16,0-1 0,-21 1 15,0 0-15,0 0 0,21 21 16,-21 21 0,0 0-16,0 0 0,0 1 15,0-1-15,0 21 0,0-21 16,0 0-16,0 1 0,0 20 0,0-21 16,0 0-16,0 0 0,0 1 15,21-1-15,1-21 16,-1 0-16,0 0 0,0 0 15,0 0-15,0 0 0,1-21 16,-1-1-16,0 1 0,0 0 0,0 0 0,0 0 16,1 0-16,-1-1 15,-21 1-15,0 0 0,21 0 0,-21 0 16,0 0-16,21-1 0,-21 44 31,0-1-15,0 0-16,0 0 0,0 0 15,0 0-15,0 1 0,0-1 0,0 21 16,0-21-16,0 0 0,0 1 16,0-1-16,21 0 0,0-21 15,1 0-15,-1 0 0,0 0 16,0 0-16,21 0 0,-20 0 0,-1-21 16,21 0-16,-21-1 0,0 1 15,22 0-15,-22 0 0,0-21 0,-21-1 16,0 22-16,21-21 0,-21-1 15,0 1-15,0 21 0,-21 0 0,0-22 16,0 22-16,0 21 0,-1-21 0,1 21 16,-21 0-16,21 0 0,-22 0 15,22 0-15,-21 0 0,21 21 0,-22-21 16,22 21-16,0 1 0,0-1 16,21 0-16,0 0 0,0 0 0,0 0 15,0 1-15,0-1 0,0 0 16,21 0-16,0-21 0,0 21 15,22-21-15,-22 0 0,21 0 0,1 0 16</inkml:trace>
  <inkml:trace contextRef="#ctx0" brushRef="#br1" timeOffset="172888.09">8805 14288 0,'0'0'0,"0"-22"0,0 1 16,0 0-16,0 0 16,0 0-16,0 0 0,-21-1 0,0 1 15,0 21-15,0-21 0,-1 21 16,-20-21-16,21 21 0,-21 0 0,20 0 16,-20 0-16,21 21 0,0 0 15,-22 0-15,22 1 0,-21-1 0,21 21 16,0 0-16,-1-20 0,1 20 0,0 0 15,21 1-15,0-1 0,0 0 16,0 1-16,0-1 0,0-21 0,0 0 16,0 0-16,21 1 0,0-1 15,22-21-15,-22 0 0,0 0 0,21 0 16,1 0-16,-22 0 0,21-21 16,1-1-16,-1 1 0,-21-21 15,21 21-15,-20-22 0,20 1 0,-21-21 16,0 20-16,22 1 0,-22-22 15,0 1-15,-21 21 0,0-22 0,21 22 16,-21-22-16,0 22 0,0 21 0,0-22 16,0 22-16,0 0 0,0 0 15,0 0-15,-21 21 0,21 21 16,-21 0-16,0 0 0,21 0 16,0 22-16,0-1 0,-22 0 0,22 1 15,0-1-15,0 0 0,0 1 16,0-1-16,0 0 0,0 1 15,22-1-15,-22 0 0,21 1 0,0-22 16,-21 21-16,21-21 0,0 1 16,0-1-16,1 0 0,-1-21 15,0 0-15,21 0 0,-21 0 0,1 0 16,-1-21-16,0 0 0,0-1 16,0 1-16,0 0 0</inkml:trace>
  <inkml:trace contextRef="#ctx0" brushRef="#br1" timeOffset="173851.36">9567 14245 0,'0'21'32,"21"-21"-32,1 22 15,-1-22 1,0 0-1,0 0-15,-21-22 16,0 1-16,0 0 16,-21 21-16,0-21 15,0 21 1,-1 0 0,22 21-16,0 0 15,0 0 1,0 1 62,0-44 313,22 22-313,-1-21-78,0 21 15,0 0-15,0 0 0,0 0 0,1 0 16,-1 0-16,0 0 0,0-21 16,0 21-16,22 0 0,-22 0 0,0 0 15,0 0 1,-42 0 31,0 0-47,0 0 0,-1 0 15,1 0-15</inkml:trace>
  <inkml:trace contextRef="#ctx0" brushRef="#br1" timeOffset="174031.26">9631 14330 0,'0'0'0,"-43"0"0,22 21 0,0-21 0,21 21 16,-21-21-16,21 21 15,21-21 1,0 0-16,0 0 16,1 0-16,-1 0 0,21 0 15,-21 0-15,22 0 0,-22 0 0,0-21 16,0 21-16,0 0 0,0 0 16,1-21-16,-22 0 15</inkml:trace>
  <inkml:trace contextRef="#ctx0" brushRef="#br1" timeOffset="175422.71">10774 14097 0,'0'0'0,"-43"-21"16,43 0-1,0 0-15,22-1 16,-1 1-16,0 21 0,0-21 16,0 21-16,22 0 0,-22 0 15,0 0-15,21 0 0,-21 0 0,1 0 16,-1 21-16,-21 0 0,0 1 16,21-1-16,-21 0 0,0 0 0,0 21 15,0-20-15,0 20 0,-21-21 0,21 21 16,-21-20-16,-1 20 0,22-21 15,0 0-15,-21 0 0,21 1 0,-21-22 16,21-22 15,0 1-31,0 0 0,0 0 16,0 0-16,0 0 0,21-22 16,0 22-16,1-21 0,-22 21 0,42-22 15,-21 22-15,0 0 0,0 0 0,1 0 16,20-1-16,-21 1 0,0 21 15,0 0-15,1 0 0,-22 21 16,0 1-16,0-1 16,21 0-16,-21 21 0,0-21 0,0 1 15,0 20-15,0-21 0,21 0 0,-21 22 16,21-22-16,0 0 16,0 0-16,1 0 0,-1 0 0,0-21 15,21 0-15,-21 0 0,22 0 0,-22 0 16,21 0-16,1 0 0,-1-21 15,21 0-15,-20 0 0,-1 0 0,0 0 16,1-22-16,-1 22 0,-21-21 16,22 21-16,-22-22 0,0 22 0,-21 0 15,0-21-15,0 20 0,0 1 0,0 0 16,0 0-16,-21 0 0,0 21 16,-1 0-16,-20 0 0,21 0 0,0 0 15,-22 21-15,22 0 0,0 0 16,0 0-16,0 1 0,0-1 15,-1 21-15,22-21 0,-21 0 0,21 22 16,0-22-16,0 0 0,0 0 16,21 22-16,22-22 0,-22 0 0,21-21 15,-21 21-15,22-21 0,-1 0 0,0 0 16,1 0-16,-1 0 0,0 0 16,1-21-16,-1 0 0,0 0 0,1-1 15,-22 1-15,0 0 0,21 0 16,-20 0-16,-1-22 0,0 22 15,0 0-15,-21 0 0,0 0 0,21 0 0,0-1 16,-21 44 15,0-1-31,0 0 16,0 0-16,0 0 0,-21 0 16,21 1-16,0 20 0,0-21 0,0 0 15,0 0-15,0 1 0,0-1 16,0 0-16,21 0 0,1-21 15,-1 0-15,0 0 0,0 0 16,0 0-16,0-21 0,1 0 16,20 21-16,-21-21 0,0-1 0,0 1 15,1 0-15,-22 0 0,21 0 0,0 0 16,-21-1-16,0 1 0,0 42 47,0 1-47,0-1 15,0 0-15,0 0 0,0 0 0,0 0 16,0 1-16,0-1 16,0 0-16,21 0 0,0-21 15,0 0-15,1 0 0,-1 0 0,21 0 16,-21 0-16,22 0 0,-22-21 16,21 21-16,-21-21 0,0 0 0,1-1 15,20 1-15,-42 0 0,0 0 16,21-21-16,-21 20 0,0 1 0,0 0 15,-21 0-15,0 0 0,0 0 16,-1 21-16,1-22 0,0 22 16,0 0-16,42 0 31,0 0-15,0 0-16,1 0 0,-1 0 0,0 0 15,0-21-15,21 21 0,1-21 16,-1 0-16,0 21 0</inkml:trace>
  <inkml:trace contextRef="#ctx0" brushRef="#br1" timeOffset="177367.67">15049 13737 0,'0'0'0,"22"-21"16,-22 0-16,21 0 0,-21 0 16,0-22-16,0 22 0,0-21 0,0 21 15,0-1-15,-21 1 0,-1 0 16,22 0-16,-21 21 0,0 0 0,0 0 15,0 0-15,0 21 0,-1 21 16,1 1-16,0 20 0,0-20 16,0 20-16,0 1 0,-1-1 0,1 1 15,0-1-15,0 1 0,-21-1 16,20-21-16,1 22 0,0-22 0,0 1 16,0-1-16,0-21 0,21 0 0,0 0 15,0-42 1,0 0-1,0 0-15,0 0 0,21 0 0,0-22 16,0 1-16,-21 0 0,21-1 16,-21 1-16,21-22 0,1 22 0,-22 0 15,21-1-15,-21 22 0,21-21 16,-21 21-16,21 21 0,-21 21 16,21-21-16,-21 42 0,0-21 15,0 1-15,0 20 0,0-21 16,0 21-16,0-20 0,21 20 0,-21-21 15,22 21-15,-1-20 0,0-1 16,0 0-16,0 0 0,22 0 16,-1 0-16,0-21 0,1 0 0,20 0 15,1 0-15,-1 0 0,1 0 16,-22-21-16,21 21 0,1-21 0,-1-21 16,-20 21-16,-1-1 0,0-20 0,-20 0 15,-1-1-15,0-20 0,-21 21 16,0-22-16,0 1 0,0-1 0,-21 1 15,0 20-15,-1-20 0,-20 20 16,0 1-16,-22 21 0,22-21 0,-22 20 16,1 22-16,-1 0 0,1 0 15,21 0-15,-22 0 0,22 22 16,-1-1-16,1 21 0,0 0 0,21 22 16,-1-22-16,22 22 0,0-1 15,0-20-15,0 20 0,22-21 0,-1 22 16,0-22-16,0 1 0,21-1 0,1-21 15,20 21-15,-20-20 0,20-1 16,1 0-16,-1 0 0,1-21 0,20 0 16,-20 0-16,-1 0 0,1 0 15,-1 0-15,1 0 0,-1-21 0,1 0 16,-22 0-16,0-22 0,1 22 0,-1 0 16,-21-21-16,0-1 0,1 22 15,-22-21-15,0 21 0,0-1 16,0 1-16,0 0 0,-22 21 0,-20 0 15,21 0-15,0 0 0,0 0 16,-22 21-16,22 0 0,0 1 0,0-1 16,0 21-16,-1-21 0,22 0 15,-21 22-15,21-22 0,0 0 0,0 21 16,21-20-16,1-1 0,20-21 0,-21 21 16,21 0-16,1-21 0,-1 0 15,0 0-15,22 0 0,-22 0 0,1 0 16,20 0-16,-21-21 0,1 0 0,-1 0 15,-21-1-15,0 1 0,22 0 16,-43 0-16,21-21 0,-21 20 16,0-20-16,21 21 0,-21 0 0,0 0 15,-21 21 1,0 0 0,0 21-16,21 0 0,0 0 15,-22 0-15,22 0 0,-21 1 0,21-1 16,0 0-16,0 0 0,0 0 0,0 0 15,0 1-15,0-1 16,21-21 15,1-21-31,-22-1 0,0 1 16,21 0-16,0 0 0,0 0 16,-21 0-16,21-1 0,-21-20 0,21 21 15,-21 0-15,22 0 0,-1 21 16,-21 21 15,0 0-31,0 0 0,0 0 0,0 0 16,0 1-16,0-1 0,21 0 15,-21 0-15,0 0 0,21-21 16,0 21-16,0-21 0,1 22 16,-1-22-16,0 0 0,0 0 0,0 0 15,22 0-15,-22-22 0,0 22 16,21-21-16,-21 0 0,1 0 15,-1 0-15,0 0 0,0-1 0,0-20 16,0 21-16,1 0 0,-22 0 16,0-22-16,21 22 0,-21 0 0,21 21 15,-21-21-15,0 0 0,0 42 32,0 0-32,0 0 0,0 0 0,0 0 15,-21 1-15,21 20 0,0-21 16,0 0-16,0 0 0,0 1 15,0-1-15,0 0 0,0 0 0,0 0 0,21 0 16,0-21-16,0 0 0,0 22 16,22-22-16,-22 0 0,0 0 15,21 0-15,-20 0 0,20-22 0,0 1 16,-21 0-16,22 0 0,-22 0 16,0 0-16,0-1 0,0 1 0,1-21 15,-1 21-15,-21 0 0,0-1 16,0 1-16,0 42 31,-21 1-31,-1-1 0,1 0 16,21 0-16,-21 0 0,21 0 15,0 1-15,0-1 0,0 0 16,0 0-16,21 0 0,0-21 16,1 0-16,-1 21 0,0-21 15,0 0-15,21 0 0,-20 0 0,-1 0 16,21 0-16,-21-21 0,22 0 15,-22 21-15,0-21 0,0 0 0,0-22 16,0 22-16,1-21 0,-22 0 0,0-1 16,0 1-16,0 21 0,0-22 15,0 1-15,0 21 0,-22 0 0,1 0 16,0-1-16,-21 22 0,21 0 16,-1 0-16,-20 22 0,21-1 0,0 0 15,-22 0-15,22 0 0,0 22 0,0-22 16,0 0-16,21 21 0,0-21 15,0 1-15,0-1 0,0 21 16,0-21-16,0 0 0,21 1 16,0-1-16,21-21 15,-20 0-15,-1 0 0,0 0 0,21 0 16,1 0-16</inkml:trace>
  <inkml:trace contextRef="#ctx0" brushRef="#br1" timeOffset="177640.51">18775 13462 0,'0'0'0,"0"-21"0,0-64 31,0 64-31,-21 21 16,-1 0-16,1 21 16,21 0-16,-21 1 0,21 20 0,-21 0 15,21 1-15,-21-1 0,21 0 0,0 1 16,0 20-16,0-21 0,0 1 15,0-1-15,0 0 0,0 1 0,21-1 16,0 0-16,0-20 0,0-1 0,1 21 16,-1-21-16,0-21 0,0 21 15,21 1-15,-20-22 0,-1 0 16,0 0-16,21 0 0,-21 0 0,1-22 16,20 1-16,-21 0 0</inkml:trace>
  <inkml:trace contextRef="#ctx0" brushRef="#br1" timeOffset="177924.35">19516 13293 0,'0'0'0,"21"-43"32,0 43-32,0 0 0,0 0 0,0 0 15,1 0-15,-1 22 0,0-1 16,0 21-16,-21-21 0,21 22 0,-21-1 15,0 0-15,0 1 0,0 20 16,0-21-16,0 1 0,0 20 0,0-20 16,-21-1-16,21 0 0,-21 1 0,0-22 15,21 21-15,-21-21 0,21 0 16,-22 1-16,1-1 0,0-21 16,21-21 15,0-1-31,21 1 0</inkml:trace>
  <inkml:trace contextRef="#ctx0" brushRef="#br1" timeOffset="178136.23">20278 13589 0,'0'0'0,"0"-21"31,-22 21-15,1 21 0,21 0-1,-21-21-15,21 21 0,0 1 16,0-1-16,0 0 16,0 0-16</inkml:trace>
  <inkml:trace contextRef="#ctx0" brushRef="#br1" timeOffset="178332.12">20426 14118 0,'0'0'15,"0"21"-15,0 1 0,0-1 16,0 0-16,0 0 0,-21 0 0,-1 0 16,22 1-16,-21-1 0,0 0 0,0 0 15,21 0-15,-21 0 0,0-21 16,-1 22-16,1-1 0,0 0 15,-21 0-15,21-21 0,-1 21 0,-20-21 16,0 0-16,-1 0 0,1 21 16</inkml:trace>
  <inkml:trace contextRef="#ctx0" brushRef="#br2" timeOffset="208863.43">3873 15282 0,'0'0'16,"-21"0"-16,-21 22 0,0-22 0,20 0 0,-20 0 16,0 0-16,21 0 0,-22 0 15,22 0-15,0 0 0,0 0 16,0 0-16,-1 0 0,1 0 0,21-22 62,21 22-46,1 0-16,-1 0 0,0 0 0,0 0 16,0 0-16,0 0 0,1 0 15,20 0-15,-21 0 0,21 0 0,-20 0 16,20 0-16,0-21 0,1 21 16,-1 0-16,0 0 0,1 0 15,-1-21-15,0 21 0,22 0 0,-22 0 0,22-21 16,-1 21-16,1 0 0,-1 0 15,1-21-15,20 21 0,-20 0 16,-1 0-16,22 0 0,-22 0 16,1-21-16,-1 21 0,1 0 0,-1 0 15,1 0-15,-1 0 0,1 0 16,-1 0-16,1 0 0,21 0 0,-22-22 16,22 22-16,-1 0 0,1 0 15,0-21-15,-1 21 0,1-21 0,0 21 16,-22 0-16,22-21 0,0 21 15,-1 0-15,1 0 0,0-21 0,-22 21 16,22 0-16,-1 0 0,1-21 0,-21 21 16,20 0-16,-20 0 15,20-22-15,-20 22 0,-1 0 0,22-21 16,0 21-16,-1 0 0,-20-21 0,21 21 16,-1 0-16,1 0 0,0-21 15,-22 21-15,22-21 0,-22 21 0,22 0 16,-22 0-16,22-21 0,0 21 15,-1 0-15,1 0 0,0-22 0,21 22 16,-22 0-16,22 0 0,-21 0 0,-1-21 16,1 21-16,0 0 0,-1 0 15,1 0-15,0 0 0,-1-21 0,1 21 16,0 0-16,-22 0 0,22 0 16,0 0-16,-1-21 0,-20 21 15,20 0-15,1 0 0,0-21 0,21 21 16,-22 0-16,22 0 0,0-21 15,0 21-15,0-22 0,-1 22 0,-20 0 16,21 0-16,0-21 0,-22 21 16,22 0-16,-21 0 0,0-21 0,-1 21 15,22 0-15,-21 0 0,-1-21 0,1 21 16,-21 0-16,20 0 0,1-21 16,21 21-16,-22 0 0,22-21 15,0 21-15,21 0 0,-21-22 0,0 1 16,0 21-16,-1 0 0,1-21 0,0 21 15,-21 0-15,21 0 0,-22-21 16,22 21-16,-21 0 0,-1 0 16,1-21-16,0 21 0,-22-21 0,22 21 15,0 0-15,-1-22 0,1 22 16,21-21-16,0 21 0,-1 0 0,1-21 16,-21 21-16,21 0 0,-22-21 15,22 0-15,-21 21 0,0 0 0,-1 0 16,1-21-16,0 21 0,-1 0 15,22 0-15,-21 0 0,-1-22 16,1 22-16,0 0 0,-1 0 0,22 0 16,-21-21-16,0 21 0,20 0 15,1 0-15,0-21 0,21 21 0,-42-21 16,21 21-16,-1 0 0,-20-21 16,0 21-16,-1 0 0,22 0 0,-21-21 15,-22 21-15,22 0 0,0 0 16,-22 0-16,22-22 0,-22 22 0,-20 0 15,20 0-15,1 0 0,-22 0 16,0 0-16,1 0 0,20 0 0,-20-21 16,-1 21-16,0 0 0,1 0 15,-1 0-15,0 0 0,1 0 16,-1 0-16,-21 0 0,0 0 0,0 0 0,-42 0 78,0 0-62,21 21 62,-21-21-47,0 0-15,0 0-16,-1 0 0,1 0 0,0 0 15,0-21-15,0 21 0,0 0 16</inkml:trace>
  <inkml:trace contextRef="#ctx0" brushRef="#br2" timeOffset="-214012.64">2053 7387 0,'0'0'0,"0"-21"31,0 0 1,0 42 14,-21-21-46,21 21 0,-21 0 16,0 1-16,21-1 0,0 0 0,-22 0 16,1 0-16,21 0 0,-21 1 15,21 20-15,0-21 0,0 0 16,0 22-16,0-22 0,0 21 16,0-21-16,0 22 0,0-1 0,0 0 15,0 1-15,0-1 0,0 0 16,0 1-16,0-1 0,0 21 0,0-20 15,0-1-15,0 0 0,0 1 16,0-1-16,0 0 0,0 22 0,0-22 16,0 1-16,0-1 0,0 21 15,0-20-15,0 20 0,0-20 0,0 20 16,0 1-16,0-22 0,0 21 16,0 1-16,0-22 0,0 22 0,0-22 15,0 0-15,0 22 16,0-22-16,0 22 0,0-22 0,0 22 15,21-1-15,-21-21 0,21 22 16,-21-1-16,0-20 0,0 20 0,0-20 16,22 20-16,-22-21 0,21 1 15,-21 20-15,0-20 0,0 20 0,21-21 16,-21 22-16,21-1 0,-21-20 16,0-1-16,0 0 0,21 1 0,-21-1 15,21 0-15,-21 1 0,0-22 0,0 0 16,0 0-16,22 0 0,-22 1 15,21-22-15,0-22 16,-21 1 0,21-21-16,0 0 0,-21-1 0,21 1 15,1-22-15,-22 1 0,21-1 0</inkml:trace>
  <inkml:trace contextRef="#ctx0" brushRef="#br2" timeOffset="-209117.35">2180 7430 0,'0'-22'0,"0"1"15,0 0 1,21 21 0,0 0-1,1 0 1,-1 0-1,0 0-15,0 0 0,0 0 16,0 0-16,1 0 0,20 0 0,-21 0 16,21 0-16,1 0 0,20 0 15,-20 0-15,-1-21 0,21 21 0,-20 0 16,20 0-16,-20-21 0,20 21 16,1 0-16,-1 0 0,1-21 0,-1 21 15,22 0-15,-1-22 0,1 1 16,0 21-16,-1-21 0,1 21 0,0-21 15,-1 0-15,22 21 0,-21-21 16,21 21-16,-22-22 0,22 22 0,0 0 16,-21-21-16,21 0 0,-22 21 15,22 0-15,-21-21 0,-1 21 0,1 0 16,0-21-16,21 0 0,-22 21 16,22-22-16,0 22 0,0-21 15,0 21-15,-22-21 0,22 0 0,-21 21 16,21-21-16,-22 21 0,22-21 15,0 21-15,-21 0 0,20-22 0,1 22 16,0-21-16,-21 21 0,21 0 0,-22-21 16,22 21-16,-21 0 0,-1-21 15,22 21-15,-21 0 0,21 0 0,0-21 16,-22 21-16,22 0 0,-21 0 16,-1-21-16,1 21 0,-21-22 0,20 22 15,-20 0-15,20 0 0,1 0 16,-21 0-16,20 0 0,1-21 15,-22 21-15,22 0 0,-21 0 0,20 0 16,-20 0-16,-1-21 0,1 21 16,-1 0-16,1 0 0,-1-21 0,1 21 15,-1 0-15,1 0 0,-1 0 16,1 0-16,-1-21 0,-20 21 0,20 0 16,1 0-16,-22 0 0,21 0 0,-20 0 15,-1 0-15,22 0 0,-22 0 16,0 0-16,1 0 0,-1 0 0,0 0 15,1-21-15,-22 21 16,21 0-16,0 0 0,1 0 0,-1 0 16,0 0-16,1 0 0,-1 0 0,0 0 15,1 0-15,-22 0 0,21 0 16,1 0-16,-1 0 0,0 0 0,22 0 16,-22 0-16,0 0 0,1 0 15,-1 0-15,0 0 0,1 0 0,-1 0 16,0 0-16,-20 0 0,20 0 15,0 0-15,-21 0 0,22 0 0,-22 0 16,21 0-16,-21 0 0,1 0 0,-1 0 16,21 0-16,-21 0 0,22 21 15,-22-21-15,0 0 0,21 0 16,-21 0-16,1 0 0,20 0 16,-21 0-16,0 0 0,0 21 0,1-21 15,-1 0-15,0 0 0,0 0 16,0 0-16,0 21 15,1-21-15,-1 0 0,0 0 16,0 0-16,0 0 16,0 21-16,1-21 0,-1 0 0,0 0 15,0 0-15,0 0 0,0 0 16,1 0-16,-1 0 0,21 0 16,-21 21-16,0-21 0,1 0 0,-1 0 15,0 0-15,0 0 16,0 0-16,0 0 0,22 0 0,-22 0 15,0 0-15,0 0 0,0 0 16,22 0-16,-22 0 0,0 0 0,0 0 16,0 0-16,22 22 0,-22-22 0,0 0 15,0 0-15,0 0 0,1 0 16,-1 0-16,0 0 0,0 0 16,0 0-16,0 0 15,1 0-15,-1 0 16,0 0 15,-21 21-31,21-21 16,-21 21-1,21-21-15,0 0 0,-21 21 16,22 0-16,-1-21 16,0 21-16,-21 1 31,21-22-31,-21 21 15,21-21 1,-21 21-16,0 0 16,21-21-16,1 21 15,-1 0-15,-21 1 16,21-22-16,-21 21 16,21-21-16,-21 21 0,0 0 0,21-21 15,0 21-15,-21 0 0,22-21 16,-22 22-16,0-1 0,21 0 0,-21 0 15,21-21-15,-21 21 0,0 0 16,0 1-16,0-1 0,0 0 0,21 0 16,-21 0-16,0 0 0,0 1 15,0-1-15,0 0 0,0 0 16,0 0-16,0 0 0,21 1 0,-21-1 16,0 0-16,0 0 15,0 0-15,21 0 0,-21 1 0,0-1 0,22 0 16,-22 0-16,0 0 0,0 0 0,0 1 15,0-1-15,0 21 16,0-21-16,0 0 0,0 1 0,0 20 16,21-21-16,-21 0 0,0 22 0,0-22 15,0 21-15,0-21 0,0 22 16,0-22-16,21 21 0,-21-21 0,0 22 16,0-22-16,0 0 0,0 21 15,0-21-15,21 1 0,-21 20 0,0-21 16,0 0-16,0 0 0,21 22 0,-21-22 15,21 0-15,-21 21 16,0-20-16,0 20 0,0-21 0,22 21 16,-22 1-16,0-1 0,21-21 0,-21 22 15,0-1-15,0-21 0,0 21 16,21 1-16,-21-22 0,21 21 0,-21-21 16,0 22-16,0-22 0,21 21 0,-21-21 15,21 1-15,-21 20 0,0-21 16,0 21-16,0-20 0,0 20 0,22-21 15,-22 21-15,0-20 0,0 20 0,0-21 16,0 21-16,0-20 0,0 20 16,0-21-16,0 21 0,0-20 0,0 20 15,0-21-15,0 0 0,0 22 16,0-22-16,0 21 0,0-21 16,0 0-16,21 1 0,-21 20 0,0-21 15,0 0-15,0 0 0,0 22 0,0-22 16,0 0-16,0 0 0,0 22 15,0-22-15,0 21 0,0-21 0,0 0 16,0 22-16,0-22 0,0 0 0,0 21 16,0-20-16,0-1 0,0 21 15,0-21-15,0 0 0,0 1 0,0-1 16,0 21-16,0-21 0,0 0 0,0 1 16,0-1-16,0 0 0,0 21 15,0-21-15,0 1 0,0-1 16,0 0-16,0 0 0,0 0 0,-21 0 15,21 22-15,0-22 0,-22 0 0,22 0 16,-21 0-16,21 1 0,0 20 16,0-21-16,-21 0 0,21 0 0,0 1 15,-21-1-15,21 0 0,0 0 0,0 0 16,-21 0-16,21 1 0,-21-1 16,21 0-16,0 0 0,0 0 0,-22 0 15,1 1-15,21-1 0,-21 0 16,21 0-16,0 0 0,-21 0 15,21 1-15,-21-22 16,21 21-16,-21 0 0,21 0 0,0 0 16,-22-21-16,1 21 0,21 1 15,-21-22-15,21 21 0,-21 0 16,0 0-16,0-21 0,21 21 16,-22-21-16,1 21 0,0-21 0,0 22 15,0-22-15,0 0 0,-1 21 16,1-21-16,0 0 0,-21 0 15,21 0-15,-1 0 0,1 0 0,0 21 16,-21-21-16,21 0 0,-1 0 0,-20 0 16,21 0-16,0 0 0,-22 0 15,22 0-15,-21 0 0,0 0 16,20 0-16,-20 0 0,0 0 0,21 0 0,-22 0 16,1 0-16,21 0 0,-22 0 15,22 0-15,-21 0 0,0 0 16,20 0-16,-20 0 0,0-21 0,-1 21 15,22 0-15,-21 0 0,0 0 0,-1 0 16,1-21-16,-22 21 0,22 0 16,0 0-16,-22-22 0,22 22 0,-22 0 15,22 0-15,0 0 0,-22-21 0,22 21 16,0-21-16,-22 21 0,22 0 0,-1 0 16,1-21-16,0 21 0,-1 0 15,1 0-15,0-21 0,-1 21 16,1 0-16,0-21 0,-1 21 0,1 0 15,0-22-15,-1 22 0,-20-21 0,21 21 16,-1-21-16,1 21 0,0 0 16,-22-21-16,22 21 0,-1-21 0,1 21 15,21 0-15,-21-21 0,-1 21 0,1-22 16,21 22-16,-22 0 0,1 0 16,21-21-16,-21 21 0,-1 0 0,22 0 15,-21 0-15,-1 0 0,22-21 0,-21 21 16,21 0-16,-22 0 0,1 0 0,21-21 15,-21 21-15,20 0 0,-20 0 16,0-21-16,21 21 0,-22 0 16,22 0-16,0 0 0,-21-21 0,20 21 15,1 0-15,-21 0 0,21 0 0,0 0 16,-1 0-16,-20 0 0,21 0 16,0 0-16,0 0 0,-1 0 0,-20 0 15,21 0-15,0 0 0,-22 0 0,22 0 16,0 0-16,-21-22 0,21 22 15,-1 0-15,1 0 0,0 0 0,0 0 16,0 0-16,0 0 0,-1 0 0,1 0 16,0 0-16,0 0 0,0 0 15,0 0-15,-1 0 0,1 0 0,0 0 16,0 0-16,0-21 0,-22 21 0,22 0 16,0 0-16,0 0 0,0 0 15,0-21-15,-1 21 0,1 0 16,0 0-16,0-21 0,0 21 0,0 0 15,-1 0-15,1-21 0,-21 21 16,21-21-16,0 21 0,-1 0 0,-20 0 16,21-22-16,0 22 0,0 0 0,-22 0 15,22-21-15,0 21 0,0 0 0,0 0 16,-22 0-16,22-21 0,0 21 16,0 0-16,-22 0 0,22 0 15,-21-21-15,21 21 0,-22 0 0,22 0 16,-21-21-16,0 21 0,20 0 15,-20 0-15,21-21 0,-21 21 0,20 0 16,-20 0-16,21-22 0,-21 22 0,20 0 16,1 0-16,-21-21 0,21 21 0,0 0 15,-1 0-15,-20 0 0,21-21 16,0 21-16,-22 0 0,22 0 0,-21-21 16,21 21-16,-22 0 0,22 0 0,0-21 15,-21 21-15,-1-21 0,22 21 16,-21 0-16,21 0 0,-22-22 0,22 22 15,-21 0-15,21-21 0,-22 21 0,1 0 16,21-21-16,-21 0 16,-1 21-16,22 0 0,-21-21 0,21 21 15,-22 0-15,1 0 0,21-21 0,-22 21 16,22 0-16,-21 0 0,21-22 0,-22 22 16,22-21-16,-21 21 0,21 0 15,-22 0-15,22-21 0,0 21 0,-21 0 16,21 0-16,-1-21 0,-20 21 0,21 0 15,0 0-15,-22 0 0,22 0 16,0-21-16,-21 21 0,21 0 0,-22 0 16,22 0-16,-21 0 0,21-21 0,-22 21 15,22 0-15,-21 0 0,21 0 16,-22 0-16,22 0 0,0 0 16,-21 0-16,20-22 0,-20 22 0,21 0 15,-21 0-15,20 0 0,1 0 0,0 0 16,-21 0-16,21 0 0,-1 0 15,-20 0-15,21 0 0,0 0 0,0 0 16,-1 0-16,1 0 0,-21 0 0,21 0 16,0 0-16,-1 0 0,1 0 15,-21 0-15,21 0 0,0 0 0,-1 22 16,-20-22-16,21 0 0,0 0 0,0 0 16,-1 0-16,1 0 0,-21 0 15,21 0-15,0 0 0,-1 0 0,1 0 16,0 0-16,0 0 0,0 0 15,0 0-15,-1 0 0,1 0 16,0 0-16,21 21 0,-21-21 16,0 0-16,0 0 0,21 21 15,-22-21-15,22 21 16,-21-21-16,0 21 16,21 0-1,-21-21-15,0 22 16,0-22-16,21 21 15,-22-21-15,1 21 0,0-21 16,0 21 0,0-21-16,0 0 0,-1 21 15,1-21-15,0 0 0,0 0 16,-21 21-16,20-21 0,1 0 16,-21 22-16,21-22 0,0 0 0,-22 21 15,22-21-15,0 21 0,0-21 0,-22 0 16,22 21-16,0-21 0,0 0 15,0 21-15,0-21 0,-1 0 0,1 21 16,-21-21-16,21 0 0,0 22 0,-22-1 16,22-21-16,-21 0 0,21 0 15,-22 21-15,22-21 0,-21 0 0,21 0 16,-1 21-16,1-21 0,0 0 16,0 0-16,0 21 0,0-21 15,-1 21-15,1-21 0,0 0 16,21 22-16,-21-22 0,0 0 15,0 21-15,-1-21 0,1 0 16,0 0-16,0 0 0,0 0 16,21 21-16,-21-21 15,-1 0-15,1 0 0,0 0 16,0 0-16,0 0 16,0 0-16,-1 21 0,1-21 15,0 0-15,-21 0 0,21 0 0,-1 0 16,1 0-16,0 0 0,0 0 15,0 21-15,0-21 16,-1 0-16,1 0 16,0 0-16,0 0 15,0 0-15,0 0 16,-1 0-16,1 0 16,0 0-1,0 0 1,0 0-1,0 0 1,21-21 0,-22 21-1,1-21-15,0 0 16,21 0-16,0-1 16,0 1-1,-21 21-15,21-21 0,0 0 0,0 0 16,0 0-16,0-1 15,0 1-15,0 0 0,0 0 16,0 0-16,0 0 0,0-1 0,0-20 16,0 21-16,0 0 0,0 0 15,0-1-15,0 1 0,0 0 16,0 0-16,-21 21 0,21-21 0,0 0 16,0-1-16,0 1 15,0 0 1,0 0-16,0 0 0,0 0 15,0-1-15,0 1 16,0 0-16,0 0 0,0 0 16,0 0-1,0-1-15,0 1 0,-21 0 16,21 0-16,-22 21 16,22-21-16,0 0 0,0-1 15,0 1-15,-21 0 0,21 0 0,0 0 16,0 0-1,-21 21 1,21-22-16,0 44 31,0-1-31,0 0 16,0 0-16,-21 0 0,21 0 0,-21 1 16</inkml:trace>
  <inkml:trace contextRef="#ctx0" brushRef="#br2" timeOffset="-175588.71">2434 9250 0,'0'0'0,"-21"0"0,-21 21 31,84-42-31,-21 0 0,43 0 0,-22-1 15,43-20-15,-22 0 0,22-22 0,21 22 16,-1-43-16,1 22 0,42-1 16,1-20-16,-1 20 0,0-21 0,-21 22 15,21-22-15,0 22 0,0-22 16,-21 22-16,-21 20 0,0 1 0,-21 0 16,-22 20-16,-20 1 0,-22 21 15,-42 21-15</inkml:trace>
  <inkml:trace contextRef="#ctx0" brushRef="#br2" timeOffset="-175248.91">2709 9800 0,'64'-42'31,"1714"-1546"-31,-3514 3155 0,1630-1504 0,254-169 0,-105 64 0,20-21 16,1 20-16,20-20 0,22-1 15,0 1-15,21-22 0,0 0 0,0 1 16,0-1-16,0-21 0,0 43 15,0-22-15,0 0 0,0 43 0,-21-21 16,-21 20-16,-1 1 0,-20 21 16,-22 0-16,-21-1 0,0 22 0,-42 0 15,-21 22 1,0-1-16,-22 21 0</inkml:trace>
  <inkml:trace contextRef="#ctx0" brushRef="#br2" timeOffset="-174956.86">2815 10118 0,'0'0'0,"21"0"0,22-21 0,-1-1 0,0 1 16,22-21-16,-1 0 0,22-1 15,21-20-15,0-22 0,-1 22 0,22-22 16,0 21-16,-21-20 0,21-1 16,21 22-16,-21-22 0,0 21 15,0 1-15,0-1 0,-21 1 0,-21 21 16,0-1-16,-22 22 0,-21 0 16,1 0-16,-1 0 0,-21 21 0,0 0 15,-21 21 1,-21 0-16</inkml:trace>
  <inkml:trace contextRef="#ctx0" brushRef="#br2" timeOffset="-174649.03">3408 10160 0,'0'0'15,"-64"42"-15,22 1 0,-22-1 0,22 0 0,21-20 16,-21 20-16,20-21 0,1 0 15,0 22-15,0-43 0,21 21 0,0 0 16,21-42 0,21 0-16,-20-22 0,41 22 15,-21-21-15,43-1 0,-21 1 16,20-21-16,22 20 0,0-20 0,-21 20 16,20-20-16,22-1 0,-21 1 15,21-1-15,0 1 0,-21-1 16,21 22-16,-21-21 0,-21 20 0,-1 22 0,1-21 15,-22 21-15,-20-1 0,-1 22 16,0-21-16,-84 42 31</inkml:trace>
  <inkml:trace contextRef="#ctx0" brushRef="#br2" timeOffset="-174329.13">3217 10668 0,'0'0'0,"-21"21"0,0 0 0,21 1 0,0-1 16,21-21 0,21-21-16,1-1 0,20 1 15,-20-21-15,41 21 0,-20-43 16,20 22-16,1 0 0,21-22 0,-21 22 15,20-1-15,-20 1 0,21-21 0,0 20 16,0 22-16,-1-21 0,1-1 16,-21 22-16,0-21 0,-22 21 0,1 0 15,-1-1-15,-21 22 0,1-21 16,-22 0-16,0 21 0,0 0 16,0 0-16,1 0 0</inkml:trace>
  <inkml:trace contextRef="#ctx0" brushRef="#br2" timeOffset="-172405.38">25167 12933 0,'0'-42'0,"0"20"15,0 1-15,0 0 16,0 0-16,0 0 16,0 0-16,0-1 31,0 44-15,0-1-16,0 21 15,0-21-15,0 22 0,0-1 16,0-21-16,0 21 0,0 1 15,0-1-15,0 0 0,0 1 16,0-22-16,0 21 0,0 1 0,0-22 16,0 21-16,0-21 0,0 0 15,0 1-15,0-1 0,0 0 0,0 0 16,0 0-16,21-21 16,-21-21 30,21 0-30,-21 0-16,22 21 16,-22-21-16,21-1 0</inkml:trace>
  <inkml:trace contextRef="#ctx0" brushRef="#br2" timeOffset="-171432.79">25654 12869 0,'0'0'0,"0"-21"15,0 0-15,0 0 16,-21 21 15,0 0-31,21 21 0,-22-21 16,22 21-16,-21 0 0,0 1 15,21 20-15,0-21 0,-21 0 0,0 22 16,21-22-16,-21 21 0,21-21 16,0 22-16,-22-22 0,22 21 0,-21-21 15,21 22-15,0-22 0,0 0 16,0 21-16,0-21 0,0 1 0,0-1 16,0 0-16,0 0 0,0 0 0,21-21 15,1 21-15,-1-21 0,0 0 16,0 22-16,0-22 0,0 0 0,1 0 15,20 0-15,-21 0 0,0 0 16,0 0-16,22 0 0,-22-22 16,0 22-16,21-21 0,-20 0 15,-1 21-15,21-21 0,-21 0 0,0 0 16,1-1-16,-1 1 0,0 0 0,0 0 16,0 0-16,0-22 0,-21 22 15,0 0-15,0-21 0,0 21 0,0-1 16,0-20-16,0 21 0,0-21 15,-21 20-15,21-20 0,0 21 0,-21 0 16,0 0-16,0-22 0,0 22 16,-1 0-16,22 0 0,-21 21 15,0 0-15,0 0 0,0 0 0,0 0 16,-1 0-16,-20 21 16,21 0-16,0-21 0,-22 21 0,22 0 15,-21 22-15,21-22 0,0 0 16,-22 0-16,22 0 0,0 1 0,0 20 15,0-21-15,-1 0 0,1 0 16,0 1-16,21-1 0,0 0 0,0 21 16,0-21-16,0 1 0,0-1 15,0 0-15,0 0 0,0 0 0,0 0 16,0 1-16,0-1 0,0 0 0,21 0 16,-21 0-16,21-21 0,1 21 15,-1 1-15,0-1 0,0-21 16,0 0-16,22 0 15,-22 0-15,0 0 0,0 0 0,21 0 16,-20 0-16,-1 0 0,21 0 0,-21-21 16,0-1-16,22 22 0,-22-21 15,0 0-15,0 0 0,0-21 0,1 20 16,-1 1-16,0-21 0,0 0 16,0-1-16,0 1 0,-21 0 0,0-1 15,0 1-15,0 0 0,0-1 0,0 1 16,0 21-16,-21-22 0,21 22 15,-21 0-15,0-21 0,0 21 0,0-1 16,-1 22-16,-20-21 0,21 0 16,0 21-16,0 0 0,-22 0 15,22 0-15,0 0 0,-21 0 16,20 21-16,1 0 0,-21-21 0,21 22 16,0-1-16,-1 0 0,1 0 15,0-21-15,0 21 0,0 0 0,0-21 16,21 22-16</inkml:trace>
  <inkml:trace contextRef="#ctx0" brushRef="#br2" timeOffset="-170748.18">24299 10964 0,'-21'0'16,"0"0"-1,0 0-15,0 0 16,-1 22-16,1-22 0,0 21 16,0 0-16,0 0 15,21 21-15,-21-20 0,-1 20 0,1-21 16,21 21-16,-21 1 0,21-22 0,0 21 16,0-21-16,0 22 0,0-22 15,0 0-15,0 0 0,21 0 0,0 1 16,1-1-16,-1-21 0,21 0 15,-21 0-15,0 0 0,22 0 0,-22 0 16,21-21-16,1-1 0,-22 1 0,21 0 16,0 0-16,-20-21 0,-1 20 15,0-20-15,-21 0 0,0-1 16,0 1-16,0 0 0,0-1 0,0 1 16,-21 21-16,0 0 0,-1 0 15,1 21-15,0-22 0,0 22 0,-21 0 16,20 0-16,1 0 0,-21 0 15,21 22-15,0-22 0,-22 21 0,22-21 16,0 21-16,21 0 0,-21 0 0,21 0 16,0 1-1,21-22-15,21 0 16,-21 0-16</inkml:trace>
  <inkml:trace contextRef="#ctx0" brushRef="#br2" timeOffset="-170409.16">24998 10732 0,'0'0'0,"0"-22"32,-21 22-32,-1 0 15,1 0-15,0 22 0,0-1 16,21 0-16,-21 0 0,0 0 15,-1 22-15,1-1 0,-21 0 0,21 1 16,0-1-16,-1 21 0,-20 1 0,21-1 16,0 1-16,0-1 0,-22 1 15,22-1-15,0 1 0,0-22 16,21 22-16,-21-22 0,21 0 0,-22-20 16,22 20-16,-21 0 0,21-21 15,0 1-15,0-1 0,0 0 0,-21 0 16,21-42 15,0 0-31,0 0 16,21-1-16</inkml:trace>
  <inkml:trace contextRef="#ctx0" brushRef="#br2" timeOffset="-170125.32">25040 11218 0,'0'0'0,"0"-21"0,0 0 16,0 42 0,0 0-1,0 22-15,-21-1 0,21-21 0,0 22 16,-21-1-16,0 0 0,21 1 16,-22-1-16,22 0 0,-21 1 0,21-1 15,-21-21-15,0 21 0,21-20 16,0-1-16,0 21 0,-21-21 15,21 0-15,0 1 0,-21-22 0,21 21 16,0 0-16,0-42 31,0 0-31,0-1 16,21 1-16,-21-21 0</inkml:trace>
  <inkml:trace contextRef="#ctx0" brushRef="#br2" timeOffset="-169865.12">24955 11240 0,'0'0'0,"0"-22"0,0 1 0,0 0 16,0 0-16,0 0 0,0 0 15,22 21-15,-1 0 16,0 0-16,21 0 0,-21 0 0,22 0 16,-1 0-16,0 0 0,-20 0 15,20 21-15,-21 0 0,0 0 0,0 0 16,-21 0-16,0 1 0,0 20 0,0-21 15,0 21-15,-21-20 0,0 20 16,0-21-16,-21 0 0,20 0 0,-20 1 16,21-1-16,-21 0 0,20 0 15,-20 0-15,21-21 0,21 21 0,-21-21 16</inkml:trace>
  <inkml:trace contextRef="#ctx0" brushRef="#br2" timeOffset="-169432.36">24109 12044 0,'0'0'0,"-21"0"0,-22 0 16,22 0-16,-21 0 0,21 0 0,-1 0 15,44 0 1,-1-21 0,21 0-16,0 21 0,22 0 15,-1-22-15,1 22 0,-1-21 0,22 21 16,21-21-16,-21 21 0,20 0 0,1-21 15,0 0-15,0 21 16,0 0-16,-22 0 0,1-21 0,-21 21 16,-1 0-16,1 0 0,-22 0 0,-21 0 15,21 0-15,-20-22 0,-44 22 32,1 0-17,0 0-15,0 0 0,0 0 0,0 0 16,-1 0-16,1 0 0,0 0 0,0 0 15,-21 0-15,20 0 0</inkml:trace>
  <inkml:trace contextRef="#ctx0" brushRef="#br2" timeOffset="-169120.74">24088 12044 0,'0'0'0,"-22"0"0,1 0 32,42 0-32,1 0 0,-1 0 15,21 0-15,0 0 0,22-21 0,-22 21 16,22 0-16,20-21 0,1 21 16,0-22-16,-1 22 0,1 0 0,0-21 15,-22 21-15,22 0 0,-22 0 16,-20-21-16,20 21 0,-42 0 0,22 0 15,-22 0-15,-21-21 0,-21 21 47,0 0-47,-1 0 0,1 0 16,-21 0-16,0 21 0</inkml:trace>
  <inkml:trace contextRef="#ctx0" brushRef="#br2" timeOffset="-154013.02">6837 5652 0,'21'0'47,"-21"-22"-47,21 22 16,0 0-16,0 0 15,1 0-15,-1 0 0,0 0 16,0 0-1,21 0-15,-20 0 0,20 0 0,0 0 16,1 0-16,-1 0 0,0 0 16,1 0-16,-1 0 0,0 0 0,1 0 15,-1 0-15,0 0 0,1 0 16,-1 0-16,0 0 0,-21 0 0,22 0 16,-22 0-16,0 0 0,0 0 15,-42 0 32,0 0-47,0 0 0,0 0 16,-1 0-16,1 0 15,0 0-15,0 0 0</inkml:trace>
  <inkml:trace contextRef="#ctx0" brushRef="#br2" timeOffset="-153505.31">6943 5884 0,'0'22'32,"21"-22"-1,0 0-31,0 0 15,21 0-15,1 0 0,-1 0 0,0 0 16,22 0-16,-22-22 0,22 22 16,-22 0-16,22-21 0,-22 21 0,0 0 15,1 0-15,-1-21 0,-21 21 0,21 0 16,-20 0-16,-1 0 0,0 0 16,0 0-16,-42 0 31,0 0-16,0 0-15,-1 0 0,1 0 16,0 0-16,-21 0 0,21 0 16,-22 0-16,22 0 0,0 0 0,-21 0 15,20 0-15,1 0 0,0 0 16,0 0-16</inkml:trace>
  <inkml:trace contextRef="#ctx0" brushRef="#br2" timeOffset="-153144.41">7027 5906 0,'21'0'15,"1"0"1,-1 0-16,0 0 0,0 0 0,0 0 16,0 0-16,1 0 0,-1 0 15,0 0-15,0-22 0,21 22 16,-20-21-16,-1 21 0,0 0 0,0 0 15,0 0-15,0-21 0,1 21 16,-1 0-16,0 0 0,0 0 0,0 0 16,-21-21-1</inkml:trace>
  <inkml:trace contextRef="#ctx0" brushRef="#br2" timeOffset="-152733.52">7154 5588 0,'-21'0'31,"42"0"-15,0 0 0,1 0-16,-1 0 0,21 0 0,-21 0 15,22 0-15,-1-21 0,0 21 16,1 0-16,-22 0 0,21 0 0,0 0 15,-20 0-15,20 0 0,-21 0 16,0 0-16,0 0 0,1 0 0,-22 21 31,-22-21-15,1 0-16,0 0 16,-21 0-16,21 21 0</inkml:trace>
  <inkml:trace contextRef="#ctx0" brushRef="#br2" timeOffset="-152393.71">7048 5948 0,'22'0'16,"-1"0"-16,0 0 16,0 0-16,0 0 0,22 0 0,-22 0 15,0-21-15,21 21 0,-21-21 16,22 21-16,-1 0 0,-21 0 0,22-22 16,-22 22-16,0 0 0,0 0 15,0 0-15,0 0 0,1 0 0,-1 0 31</inkml:trace>
  <inkml:trace contextRef="#ctx0" brushRef="#br2" timeOffset="-143684.79">10033 8975 0,'0'0'0,"21"0"0,-21-64 16,0 43-16,0 0 15,0 0 1,0 0 0,-21-1-1,21 1-15,-21 21 0,0 0 0,-1 0 16,1 0-16,0-21 0,0 21 15,0 0-15,0 0 0,-1 0 0,1 0 16,-21 0-16,21 0 0,0 0 16,-1 0-16,1 0 0,0 21 15,-21-21-15,21 0 0,21 21 0,-22-21 16,1 22-16,0-22 0,0 21 16,0 0-16,0 0 0,-1 0 15,1 0-15,21 1 0,-21-1 16,0 0-16,0 0 0,21 0 0,-21 0 15,-1 1-15,22-1 0,0 21 0,-21-21 16,0 0-16,21 1 0,-21 20 16,21-21-16,0 0 0,0 22 0,0-22 15,-21 0-15,21 21 0,0-21 0,0 1 16,0 20-16,0-21 16,0 21-16,0 1 0,0-22 0,0 0 15,21 21-15,-21-20 0,0 20 16,0-21-16,21 0 0,-21 0 0,21 1 15,0 20-15,-21-21 0,0 0 0,22 0 16,-22 1-16,21-1 0,-21 0 16,21 0-16,0-21 0,-21 21 0,21 0 15,0 1-15,1-1 0,-1-21 16,0 21-16,0-21 0,0 0 0,0 0 16,1 21-16,20-21 0,-21 0 15,21 0-15,1 0 0,-22 0 16,21 0-16,1 0 0,-1 0 0,-21 0 15,21 0-15,1 0 0,-22 0 16,21-21-16,1 21 0,-22-21 0,21 21 16,0-21-16,-20 21 0,20-22 0,-21 1 15,21 21-15,-20-21 0,-1 0 16,0 0-16,0 21 0,0-21 0,0-1 16,1 1-16,-22 0 0,21 0 0,-21-21 15,21 20-15,-21 1 0,0 0 16,0 0-16,21 0 0,-21 0 0,21-22 15,-21 22-15,0 0 0,21-21 16,-21 20-16,0 1 0,0-21 16,0 21-16,0-22 0,0 22 0,0 0 15,0-21-15,0 21 0,0-1 16,0-20-16,-21 21 0,0 0 0,0 0 16,21-22-16,-21 22 0,21 0 0,-21 0 15,-1 0-15,22-1 0,-21 1 16,0 0-16,0 0 0,0 0 15,0 0-15,-1-1 0,1 22 16,0-21-16,0 0 0,-21 21 0,20 0 16,1-21-16,-21 21 0,21 0 0,-22 0 15,1 0-15,21 0 16,-21-21-16,-1 21 0,1 0 0,21 0 16,-22 0-16,1 0 0,21 0 15,-21 0-15,20 0 0,1 0 0,-21 21 16,21-21-16,0 21 0,-1-21 15,1 21-15,-21 0 0,21 1 0,0-22 16,-1 21-16,1 0 0,0 0 0,0 0 16,0 0-16,0 1 0,-1 20 15,1-21-15,0 0 0,0 0 0,0 22 16,0-22-16,21 0 0,0 21 0,0-20 16,0 20-16,0-21 0,0 21 15,0-20-15,0 20 0,0 0 16,0 1-16,0-1 0,0-21 15,0 21-15,0 1 0,0-22 0,0 0 16,0 21-16,21-20 0,-21-1 0,21 21 16,-21-21-16,0 0 0,21 1 15,0-22-15,0 21 0,1 0 0,-22 0 16,21 0-16,0-21 0,0 21 0,0 1 16,0-22-16,1 21 0,-1-21 15,0 21-15,21-21 0,-21 0 0,1 21 16,20-21-16,-21 0 0,21 0 0,1 0 15,-22 21-15,21-21 0,1 0 16,-1 0-16,-21 0 0,21 0 16,1 0-16,-1 0 0,-21 0 0,22 0 15,-22 0-15,21 0 0,0 0 0,-20-21 16,-1 21-16,21 0 0,-21-21 16,0 21-16,22-21 0,-22 0 0,0 21 15,0-22-15,0 1 0,1 0 0,-22 0 16,21 0-16,0 0 0,0-1 15,-21 1-15,21-21 0,-21 21 0,21 0 16,-21-22-16,0 22 0,22-21 16,-22 21-16,21-22 0,0 1 0,-21 21 15,21-22-15,-21 22 0,0-21 0,0 21 16,21-22-16,-21 22 16,0 0-16,0-21 0,0 21 0,-21-1 15,0 1-15,21-21 0,-42 21 16,20 0-16,1-1 0,0 1 0,-21 0 15,21 0-15,-1 0 0,-20 0 0,0-1 16,21 1-16,-22 21 0,22-21 16,-21 21-16,21-21 0,-22 21 0,1 0 15,0 0-15,-1 0 0,22 0 16,-21 0-16,-1 0 0,1 0 0,21 0 16,-21 0-16,-1 0 0,22 0 0,0 0 15,0 0-15,0 0 0,-22 0 16,22 0-16,0 0 15,0 0-15,0 0 0</inkml:trace>
  <inkml:trace contextRef="#ctx0" brushRef="#br2" timeOffset="-141613.53">7408 4487 0,'0'-63'15,"0"42"1,0 0-16,-21-1 15,0 22 1,0-21-16,0 21 0,-1 0 16,1 0-16,0 0 15,0 0-15,0 0 0,0 0 16,-1 0-16,1 0 0,-21 21 16,21-21-16,0 22 0,-22-22 15,22 21-15,0 0 0,-21-21 0,20 21 16,1 0-16,-21 0 0,21 1 15,0-1-15,-1 0 0,1 0 0,-21 0 16,21 0-16,0 1 0,-1 20 0,22-21 16,-21 21-16,0 1 0,21-22 15,0 21-15,-21 1 0,21-1 0,0 0 16,0 1-16,0-1 0,0 0 16,0-21-16,0 22 0,0-1 15,0 0-15,0-20 0,0 20 0,0-21 16,21 21-16,-21-20 0,21 20 0,0 0 15,1-21-15,-22 22 0,21-22 16,0 21-16,21-21 0,-21 22 16,1-22-16,20 0 0,0 0 0,-21 22 15,22-22-15,-1 0 0,0 0 0,1-21 16,-22 21-16,21 0 0,1-21 16,-1 0-16,0 0 0,1 0 0,-1 0 15,0 0-15,1 0 0,-1 0 16,21 0-16,-20 0 0,-1-21 0,22 21 15,-22-21-15,0 0 0,22 21 0,-22-21 16,0 0-16,1-1 0,-1 1 16,-21 0-16,22 0 0,-1 0 15,-21-22-15,0 1 0,22 21 0,-22-21 16,0 20-16,0-20 0,-21 0 16,21 21-16,0-22 0,-21 1 0,0 0 15,0-1-15,0 22 0,0-21 16,0-22-16,0 22 0,0 0 0,0-1 15,-21 1-15,21-22 0,-21 22 16,0 0-16,0-1 0,0 22 0,-1-21 16,1 21-16,0-22 0,0 22 0,0 0 15,0 0-15,-1 21 16,1-21-16,-21 0 0,21-1 0,-22 22 16,1-21-16,0 21 0,-1 0 15,1 0-15,-21-21 0,20 21 0,-20 0 16,20 0-16,1 0 0,0 0 15,-1 0-15,1 0 0,0 0 0,21 0 16,-22 0-16,1 0 0,21 0 0,-22 0 16,22 0-16,-21 0 0,0 21 15,20-21-15,-20 21 0,0-21 0,21 22 16,-22-1-16,1-21 0,21 21 16,-22 0-16,22 0 0,-21-21 0,21 43 15,0-22-15,-1 0 16,1 0-16,0 21 0,21-20 0,0 20 15,-21 0-15,21 1 0,-21-1 0,21 0 16,0 1-16,0-1 0,0 0 16,0 1-16,0-22 0,0 21 0,0 0 15,0-20-15,0 20 0,0-21 16,0 0-16,21 22 0,0-22 0,-21 0 16,21 21-16,0-21 0,1 1 15,-1-1-15,21 0 0,-21 0 0,22 21 16,-22-20-16,21-22 0,0 21 15,1 0-15,-1 0 0,-21-21 16,22 21-16,-1-21 0,0 0 0,1 0 16,-1 0-16,0 21 0,1-21 15,-22 0-15,21 0 0,0 0 0,1 0 16,-1 0-16,0 0 0,1-21 0,-1 21 16,0-21-16,-20 21 0,20-21 15,0 0-15,1 21 0,-22-21 0,21-1 16,0 1-16,-20 0 0,20 0 15,-21 0-15,0 0 0,0-1 0,1 1 16,-1-21-16,0 21 0,0 0 0,0-22 16,0 22-16,-21-21 0,0 21 15,0-22-15,0 1 0,0 0 16,0 20-16,0-20 0,-21 0 16,21-1-16,-21 1 0,0 0 0,0-1 15,0 1-15,-1 21 0,1-21 0,0 20 16,-21-20-16,21 21 0,-1 0 15,1-22-15,0 22 0,0 0 0,0 21 16,-22-21-16,22 0 0,0 21 16,0 0-16,-21-21 0,-1 21 0,1-22 15,0 22-15,-1 0 0,1 0 16,21 0-16,-22 0 0,1 0 0,0 0 16,-1 0-16,1 0 0,0 22 15,21-1-15,-22-21 0,1 21 16,21 0-16,0 0 0,-22-21 0,22 21 15,0 1-15,21-1 0,-21 0 16,21 0-16,0 0 0,-21 0 0,21 1 16,0 20-16,0-21 0,0 0 15,0 0-15,0 1 0,0-1 0,0 0 16,21 0-16,0 0 16</inkml:trace>
  <inkml:trace contextRef="#ctx0" brushRef="#br2" timeOffset="-140676.65">8276 4509 0,'-21'0'16,"21"21"-16,21-21 46,0 0-46,0 0 16,22-21-16,-1 21 16,0-22-16,22 1 0,21 21 0,-22-21 15,22 0-15,21 21 0,-22-21 16,22 0-16,0-1 0,0 1 0,0 0 16,21 0-16,0 0 0,21 0 0,0-1 15,-21-20-15,21 0 0,0 21 16,0-22-16,22 1 0,-1 0 0,-21 20 15,22-20-15,-1 0 0,21 21 16,-20-1-16,-1-20 0,0 21 0,-20 0 16,-1 0-16,0-1 0,0 1 15,21 0-15,-20-21 0,20 21 0,-21-1 16,21 1-16,1-21 0,-1 21 16,0-22-16,22 1 0,-22 21 15,22-21-15,-22 20 0,22 1 0,20-21 16,-41 21-16,-1 0 0,0-1 15,1 1-15,-22 0 0,-21 0 0,0 0 16,0 0-16,-21-1 0,-22 1 16,1 0-16,0 0 0,-22 0 0,-21 0 15,1 21-15,-1-22 0,-21 1 16,22 0-16,-22 0 0,0 0 16,0 21-1,-42 0 1,0 0-1,0 0-15,-1 0 0,1 21 16,-21-21-16</inkml:trace>
  <inkml:trace contextRef="#ctx0" brushRef="#br2" timeOffset="-139652.37">10731 9038 0,'0'0'0,"-21"0"0,0 0 31,21-21-15,0 0-16,0 0 16,0 0-16,0-1 0,21 1 0,-21 0 15,21-21-15,1 21 0,20-1 16,-21-20-16,0 0 0,22 21 0,-1-22 15,0 1-15,1 0 0,20-1 16,-21-20-16,22 20 0,-22-20 0,22-1 16,-1 1-16,1-1 0,-1 1 0,1-22 15,20 22-15,1-22 0,0 22 16,-1-22-16,22 21 0,-21-20 0,21-1 16,-22 0-16,22 1 0,-21-1 15,21 22-15,-22-22 0,1 21 0,21-20 16,-21-1-16,20 0 0,-20 1 15,0-1-15,-1 0 0,22 1 0,-21-1 16,0 0-16,-1-20 0,1 20 0,21 0 16,0 1-16,-1-1 0,-20 0 15,21 1-15,0-1 0,-22 0 16,1 1-16,0-1 0,21 0 16,-22 1-16,1-1 0,0-21 0,-1 21 15,1 22-15,0-22 0,-1 1 0,1-22 16,0 21-16,-1 0 0,1 1 15,-22-22-15,22 21 0,-21 22 0,-1-22 16,22 22-16,-22-22 0,1 21 16,-1 1-16,1-1 0,-22 1 0,0-1 15,1 1-15,-1 21 0,0-22 16,-20 22-16,-1-1 0,21 1 0,-21 0 16,-21 21-16,21-22 0,-21 22 0,22 0 15,-22 0-15,0 0 16,0-1-1,-22 22 1,1 0-16,0 0 16,0 0-16,0-21 0</inkml:trace>
  <inkml:trace contextRef="#ctx0" brushRef="#br2" timeOffset="-137433.3">17187 868 0,'0'21'46,"0"0"-46,0 0 0,-21 22 16,21-22-16,0 21 0,-21 1 16,21-22-16,0 21 0,0 0 0,-21 1 15,0-22-15,21 21 0,0-21 16,0 1-16,-22-1 0,22 0 0,-21 0 16,21 0-16,-21-21 0,21 21 15,0-42 16,0 0-31,0 0 16,0 0-16,0-22 0,0 22 16,0-21-16,0 0 0,0-1 15,21 1-15,-21 21 0,21-22 0,-21 1 16,0 21-16,22 0 0,-1 0 16,0 21-16,0 0 15,0 21-15,-21 21 16,0-21-16,0 0 0,21 22 0,-21-22 15,22 21-15,-22-21 0,21 22 16,-21-22-16,0 0 0,21 21 0,0-20 16,0-1-16,0-21 15,1 21-15,-1 0 0,0-21 0,21 0 16,-21 0-16,22 0 0,-1 0 0,-21 0 16,22 0-16,-1-21 0,-21 21 15,21-21-15,1 0 0,-22-1 0,0 1 16,21-21-16,-20 21 0,-1-22 15,0 1-15,0 0 0,-21-1 0,0 1 16,0 0-16,0-1 0,0 1 16,0 21-16,0 0 0,-21 0 0,21-1 15,-21 1-15,0 21 16,-1 0-16,1 0 0,-21 0 0,21 21 16,0 1-16,-22 20 0,22-21 15,-21 21-15,21 1 0,-1-1 0,-20 0 16,42 1-16,-21-1 0,21-21 15,0 22-15,0-22 0,0 0 0,0 0 16,0 0-16,21 0 0,-21 1 16,21-22-16,0 0 0,22 0 0,-22 0 15,0 0-15,0 0 0,22-22 0,-22 1 16,0 0-16,21 0 0,-21 0 16,1 0-16,-1-22 0,0 22 0,-21-21 15,0-1-15,0 1 0,21 0 16,-21 21-16,0-22 0,0 22 15,0 0-15,0 42 32,-21 0-32,21 22 15,0-22-15,-21 21 0,21-21 0,0 22 16,0-22-16,0 21 0,0-21 16,0 0-16,0 1 0,0-1 0,21 0 15,0 0-15,0 0 0,0-21 16,1 0-16,20 0 0,-21 0 0,0 0 15,22 0-15,-22 0 0,21-21 16,-21 0-16,22 0 0,-22 0 16,0-1-16,0-20 0,0 0 15,-21-1-15,0 22 0,21-21 0,-21 0 16,0 20-16,0-20 0,0 21 16,0 0-16,0 42 31,-21 0-31,21 21 0,0-20 15,-21 20-15,21-21 0,0 21 16,0-20-16,0 20 0,0-21 0,0 0 16,0 22-16,0-22 0,-21 0 15,21 0-15,0 0 0,0-42 47,0 0-47,0 0 16,0 0-16,21-1 0,-21-20 15,21 0-15,-21 21 0,0-22 0,21 1 16,1 0-16,-22-1 0,21 22 16,0-21-16,-21 21 0,21 21 0,0-22 15,0 22-15,1 0 16,-1 22-16,-21-1 0,21 0 16,-21 21-16,21-21 0,-21 22 15,0-1-15,0 0 0,21-20 0,-21 20 16,0-21-16,0 21 15,21-20-15,-21-1 0,0 0 0,22 0 16,-22 0-16,21-21 16,0 0-16,0 0 15,0 0-15,0-21 0,1 21 16,-1-21-16,0 0 0,0 0 0,0-22 16,0 22-16,22-21 0,-22-1 15,0 1-15,0 21 0,0-21 0,-21-1 16,22 22-16,-1 0 0,-21 0 15,0 0-15,0-1 0,0 44 32,0-1-32,0 0 0,0 0 15,0 0-15,0 22 0,0-22 16,0 21-16,0-21 0,0 22 0,0-22 16,0 0-16,0 21 0,0-21 0,0 1 15,0-1-15,0 0 16,21 0-16,0-21 0,0 0 0,0 0 15,1 0-15,-1 0 0,21 0 16,-21 0-16,22-21 0,-1 0 0,-21 0 16,21-1-16,-20 1 15,20 0-15,-21-21 0,0 21 0,0-22 16,1 1-16,-22 0 0,0 20 16,21-20-16,-21 21 0,0-21 0,0 20 15,0 1-15,0 0 16,-21 21-16,-1 0 0,1 0 15,21 21-15,-21 0 0,0 1 16,0-1-16,0 21 0,21-21 0,0 22 16,-22-1-16,22-21 0,0 21 0,0-20 15,0-1-15,0 0 0,0 0 16,0 0-16,22 0 0,-1 1 0,0-22 16,0 0-16,0 21 15,0-21-15,22 0 0,-22 0 0,21 0 16,1-21-16,-22 21 0,21-22 15,0 1-15,1 0 0,-1 0 0,-21-21 16,22 20-16,-22-20 0,0 0 16,0 21-16,0-22 0,0 1 0,-21 21 15,0 0-15,0-1 0,-21 22 32,0 0-32,21 22 15,0-1-15,-21 0 0,21 21 0,0-21 16,0 1-16,0-1 0,0 21 15,0-21-15,0 0 0,0 1 16,0-1-16,0 0 0,0 0 16,0 0-16,0 0 0,0 1 15,0-1-15,-21-21 16,0 0-16,-1 0 16,1 0-16,0 0 0,0 0 0,0 0 15,0 0 1,21-21-16,0-1 0,0 1 15,0 0-15</inkml:trace>
  <inkml:trace contextRef="#ctx0" brushRef="#br2" timeOffset="-136876.62">21294 974 0,'0'0'0,"0"-21"0,0-22 16,42 22-16,-63 21 0,21-21 0,0 0 15,0 0-15,-21-22 0,21 22 16,0 0-16,-22 0 0,1 0 0,0 21 16,0-22-16,0 22 15,0 0-15,-1 0 0,1 22 16,-21-1-16,21 0 0,0 0 15,-1 21-15,-20 1 0,21-22 0,0 21 16,-22 1-16,22-1 0,21 0 16,0 1-16,0-22 0,0 21 0,0-21 15,0 0-15,0 1 0,21-1 0,1-21 16,-1 21-16,0-21 0,21 0 16,-21 0-16,1 0 0,20 0 0,-21 0 15,21-21-15,-20 21 0,20-21 16,-21-1-16,21-20 0,-20 21 0,-1-21 15,0-1-15,0 1 0,-21 0 16,0 20-16,21-20 0,-21 0 16,0 21-16,0-1 0,0 1 15,-21 42 1,21 1-16,0 20 16,-21-21-16,21 21 0,-21-20 0,21 20 15,0-21-15,0 21 0,0-20 16,0 20-16,0-21 0,0 0 0,21 0 15,-21 1-15,21-1 0,0-21 16,0 21-16,1-21 0,-1 0 0,0 0 16,0 0-16,0 0 0,0 0 0,22 0 15,-22-21-15,21 21 0,-21-21 16,22-1-16</inkml:trace>
  <inkml:trace contextRef="#ctx0" brushRef="#br2" timeOffset="-136496.83">21802 910 0,'0'-21'15,"0"42"-15,0-63 0,0 21 0,0 0 0,-22-1 16,22 1-16,0 0 16,0 0-16,0 0 15,22 21-15,-1 0 0,0 0 16,0 0-16,0 0 0,0 0 0,22 0 16,-22 21-16,0 0 0,0 0 15,22 0-15,-22 22 0,-21-22 0,21 21 16,-21-21-16,0 22 0,21-1 15,-21-21-15,0 0 0,0 22 16,0-22-16,-21 0 0,21 0 16,-21-21-16,0 0 15,21-21 1,0 0 0,0 0-16,0 0 0,0-22 0,0 22 15,0-21-15,0 21 0,21-22 16,0 1-16,-21 21 0,21 0 0,0-22 15,-21 22-15,21 21 0,1-21 16,-1 0-16,0 21 0,0 0 16,0 0-16,0 0 15,1 0-15,-1 0 16</inkml:trace>
  <inkml:trace contextRef="#ctx0" brushRef="#br2" timeOffset="-136244.98">22373 889 0,'0'0'16,"21"21"-16,-21 0 16,21-21-16,1 0 0,-1 0 15,21 0-15,-21 0 0,22-21 16,-22 21-16,21-21 0,0 0 16,-20 21-16,-1-21 0,21 0 15,-42-1-15,21-20 0,-21 21 0,21 0 16,-21 0-16,0-1 0,0 1 15,0 0-15,-21 21 0,0 0 0,0 0 16,0 0-16,-22 0 0,1 21 0,21 0 16,-21 1-16,-1 20 0,22-21 15,0 21-15,0 1 0,0-1 0,21 0 16,-43-20-16</inkml:trace>
  <inkml:trace contextRef="#ctx0" brushRef="#br2" timeOffset="-136129.04">22669 1143 0,'22'0'0,"-44"0"0,65 0 0,-22 0 0,21 0 15,-21-21-15,22 21 0,-22-21 16,0 21-16,0-21 0,0 21 16,1-22-16,-1 1 0,-21 0 15,-21 21 1</inkml:trace>
  <inkml:trace contextRef="#ctx0" brushRef="#br2" timeOffset="-135380.83">20680 2074 0,'0'0'0,"42"-21"31,-42 0-31,21 21 16,0 0-16,-21-21 0,22 21 0,-1-21 15,0 21-15,0-21 0,-21-1 0,21 22 16,-21-21-16,21 0 0,-21 0 16,0 0-16,-21 21 15,0 0-15,-21 0 0,21 0 16,-22 0-16,1 0 0,0 0 15,-1 0-15,1 21 0,0-21 16,-1 21-16,22 0 0,0 0 0,0-21 16,21 22-16,0-1 0,0 0 15,0 0-15,21-21 0,0 21 0,0 0 16,22 1-16,-22-22 0,21 21 16,0 0-16,1 0 0,-22-21 0,21 21 15,1 0-15,-22-21 0,21 22 0,-21-1 16,0 0-16,1-21 0,-1 21 15,-21 0-15,0 0 0,-21 1 16,-1-22-16,1 0 16,-21 0-16,0 0 0,-1 0 15,-20 0-15,20 0 0,1 0 0,0 0 16,-1 0-16,1-22 0,0 1 16,21 21-16,-1-21 0,1 0 0,0 21 15,0-21-15,0 21 0,21-21 16,-21 21-16,21-22 0,21 22 31,0 0-15,21 0-16,-21 0 0,1 0 0,20 0 15,0 0-15,1 0 0,-1 0 16</inkml:trace>
  <inkml:trace contextRef="#ctx0" brushRef="#br2" timeOffset="-133988.64">21442 2159 0,'21'-21'0,"-42"42"0,63-63 0,-42 21 15,0-1-15,0 1 0,0 0 16,-21 0-16,0 21 0,0-21 0,-1 21 16,1 0-16,-21 0 0,21 0 15,0 0-15,-22 0 0,22 0 0,0 0 16,0 21-16,0 0 0,-1 0 15,1 0-15,0 1 0,0-1 16,21 21-16,0-21 0,0 0 0,0 1 16,0-1-16,0 0 0,0 0 15,0 0-15,0 0 0,21 1 16,0-22-16,0 0 0,1 0 16,20 0-16,-21 0 0,0 0 0,22 0 15,-22-22-15,21 1 0,-21 0 0,0 0 16,1 0-16,-1 0 0,0-1 15,-21 1-15,0 0 0,21-21 16,-21 21-16,21-1 0,-21 1 0,0 0 16,0 42 15,-21 0-15,0 1-16,21-1 0,0 0 0,0 0 15,0 0-15,0 0 0,0 1 16,0-1-16,0 0 0,0 0 15,21-21-15,0 21 0,0-21 16,1 0-16,-1 0 0,21 0 0,-21 0 16,22 0-16,-22 0 0,21 0 15,-21 0-15,22-21 0,-22 21 16,0-21-16,21 0 0,-21 0 0,1-1 0,-22-20 16,21 21-16,0 0 15,-21 0-15,21-22 0,-21 22 0,0 0 16,0 0-16,0 42 31,0 0-15,0 0-16,0 0 0,-21 1 0,21-1 15,-21 0-15,21 0 0,0 0 0,0 0 16,0 1-16,0-1 0,0 0 16,0 0-16,0 0 0,0-42 62,0 0-62,21 0 0,-21 0 16,0-1-16,0 1 0,21 0 0,0-21 15,0 21-15,-21-1 0,22-20 16,-1 21-16,-21 0 0,21 0 0,0 21 16,-21-22-16,21 22 15,0 0-15,-21 22 16,0-1-16,0 0 15,0 0-15,22 0 0,-22 22 16,0-22-16,0 0 0,21 0 0,-21 0 16,0 0-16,0 1 0,0-1 15,0 0-15,21 0 0,0-21 16,0 0 0,0 0-16,1 0 15,-1 0-15,0-21 16,-21 0-16,42 0 0,-21-1 0,1 1 15,-1 0-15,0 0 0,0-21 0,21 20 16,-20-20-16,-1 21 0,0 0 16,0 0-16,0-1 0,0 1 0,-21 0 15,0 42 17,0 0-17,0 1-15,0-1 0,0 0 0,0 0 16,0 0-16,0 0 0,0 1 0,0-1 15,0 0-15,0 0 0,0 0 16,0 0-16,0 1 0,0-1 16,22-21-16,-1 0 0,0 21 15,0-21-15,21 0 0,-20 0 0,20 0 16,-21 0-16,21 0 0,1-21 16,-22 0-16,21 21 0,-21-22 0,22 1 15,-22 0-15,21-21 0,-21 21 16,1-22-16,-22 22 0,21-21 15,-21 21-15,21-22 0,-21 1 0,0 21 16,0 0-16,0-22 0,-21 22 16,0 21-16,-1 0 0,1 0 15,0 0-15,0 0 0,0 21 16,0 0-16,-1 22 0,22-22 0,0 21 16,-21-21-16,21 1 0,0 20 15,0-21-15,0 0 0,0 22 0,21-22 16,1 0-16,-1-21 0,0 21 15,0 0-15,0-21 0,22 0 0,-22 0 16,0 0-16,21 0 0,-21 0 16,1 0-16,-1 0 0,0-21 15,21 0-15,-21 0 0,1 0 0,-1-22 16,0 1-16,0 0 0,0-1 16,0 1-16</inkml:trace>
  <inkml:trace contextRef="#ctx0" brushRef="#br2" timeOffset="-133175.79">22437 804 0,'0'22'31,"0"-1"-31,-22-21 0,22 21 16,-21 0-16,21 0 16,0 0-16,0 1 0,0-1 0,-21 0 15,21 0 1,-21 0-16,21 0 0,0 1 0,-21-22 0,21 21 16,0 0-16,0 0 15,0 0-15,0 0 0,0 1 16,21-22-16,0 0 15,0 0-15,0 0 0,1 0 0,-1 0 16,21 0-16,-21 0 0,22 0 16,-1 0-16,0 0 0,1 0 0,-1-22 15,-21 22-15,21-21 0,1 21 16,-22 0-16,0-21 0,0 0 0,0 21 16,-21-21-1,22 21-15</inkml:trace>
  <inkml:trace contextRef="#ctx0" brushRef="#br2" timeOffset="-125508.42">2413 5503 0,'-21'0'32,"0"0"-32,-1 0 0,1 0 15,0 0-15,0 0 0,0 0 16,0 0-16,-1 0 0,1 0 15,0 0-15,0 0 0,0 0 16,0 0-16,-1 0 0,1 0 16,0 0-1,42 0 48,0 0-63,1 0 15,-1 0-15,0 0 16,21 0-16,-21 0 0,1 0 0,-1 0 16,21 0-16,-21 0 0,22 0 15,-1 0-15,0 0 0,1 0 0,-1 0 16,21 0-16,1 0 0,-1 0 16,1 0-16,21 0 0,-1 0 0,1 0 15,0-21-15,20 21 16,-20 0-16,21 0 0,21 0 0,-21 0 15,-22 0-15,22 0 0,-21 0 16,0 0-16,-1 0 0,1-21 0,0 21 16,-22 0-16,22 0 0,-22 0 0,1-21 15,-1 21-15,1 0 0,-22 0 16,22 0-16,-22 0 0,-21 0 0,21 0 16,-20 0-16,-1-21 0,0 21 15,0 0-15,-42 0 47,0 0-47,0 0 16,-1 0-16,1 0 0,0 0 15,0 0-15,0 0 0,-22 0 0,1 0 16</inkml:trace>
  <inkml:trace contextRef="#ctx0" brushRef="#br2" timeOffset="-125037.34">2498 5609 0,'-22'21'0,"44"-42"0,-86 42 0,43-21 0,0 0 16,-22 0-16,22 0 0,0 0 16,0 0-16,0 0 0,0 0 0,-1 0 15,1 0 1,0 0-16,0 0 31,42 0-31,0 0 16,0 0-16,1 0 15,-1 0-15,21 0 0,0 0 16,1 0-16,20 0 0,1 0 0,-1 0 16,1-21-16,20 21 0,-20 0 15,21 0-15,-1 0 0,-20-21 16,20 21-16,1 0 0,21 0 0,-21 0 15,-1-21-15,22 21 0,0 0 0,-21-21 16,-1 0-16,-20 21 0</inkml:trace>
  <inkml:trace contextRef="#ctx0" brushRef="#br2" timeOffset="-124751.89">4635 5376 0</inkml:trace>
  <inkml:trace contextRef="#ctx0" brushRef="#br2" timeOffset="-124212.28">4381 5207 0,'0'0'0,"0"-21"16,0 42 46,22 0-62,-22 0 16,-22 1-16,1-1 16,21 0-16,233 148 140,-254-169-124,21 21 0,-21-21-16,-43 22 0,43-1 0,0 0 15,42-21-15,-63 0 0</inkml:trace>
  <inkml:trace contextRef="#ctx0" brushRef="#br2" timeOffset="-124047.43">8445 5842 0,'-148'0'16,"296"0"-16,-359 0 0,147 0 0,22 21 0,0-21 15,20 0-15,-20 21 0,-43-21 0,64 0 16,0 0-16,21 22 16,0-44 30,-21 1-46</inkml:trace>
  <inkml:trace contextRef="#ctx0" brushRef="#br2" timeOffset="-124007.45">4064 5821 0,'0'0'15,"0"-42"1</inkml:trace>
  <inkml:trace contextRef="#ctx0" brushRef="#br2" timeOffset="-122296.28">2730 5609 0,'-21'0'15,"0"0"1,0 0-16,0 0 0,0 0 15,-22 0-15,22 0 0,0 0 16,-21 0-16,-1 0 0,1 0 0,0 0 16,-1 0-16,22 0 0,-21 0 15,-1 0-15,22 0 0,-21 0 0,21 0 16,-22 0-16,22 0 0,0-21 16,0 21-16,-21 0 0,20 0 15,1 0-15,-21 0 0,21 0 16,0 0-16,-1 0 0,1 0 15,42 0 48,1 0-47,-1 0-16,0-21 15,0 21-15,0 0 0,0 0 16,1 0-16,20 0 0,-21-21 0,43 21 15,-22 0-15,21 0 16,1 0-16,-1 0 0,1-21 0,21 21 16,-1 0-16,-20 0 0,20 0 15,-20 0-15,21 0 0,-22 0 0,22 0 16,-1 0-16,-20 0 0,21-22 16,-1 22-16,-20 0 0,20 0 0,1 0 15,-21 0-15,-1 0 0,1 0 16,-1-21-16,1 21 0,-22 0 0,0 0 15,1 0-15,-22 0 0,0 0 16,0 0-16,0 0 0,0 0 16,-21-21-16,0 0 31,-21 21-15,0 0-16,0 0 15,0 0-15,0 0 16,-22 0-16,22 0 15,0 0-15,-21 0 0,-1 0 0,1 0 16,-22 0-16,22 0 0</inkml:trace>
  <inkml:trace contextRef="#ctx0" brushRef="#br2" timeOffset="-121101.05">2095 5503 0,'0'0'0,"0"-21"16,0 0 15,22 21-31,-1 0 15,0 0-15,21 0 0,1 0 0,20 0 16,-21 0-16,43-21 16,-21 21-16,20 0 0,1 0 0,0 0 15,-1 0-15,1 0 0,0 0 16,20 0-16,-20 0 0,0 0 0,21 0 16,-22 21-16,1-21 0,0 0 15,-22 0-15,22 0 0,-22 0 0,1 0 16,-1 0-16,-20 0 0,-1 0 0,21 0 15,-41 0-15,20 0 0,-21 0 16,0 0-16,0 0 0,1 0 0,-1 0 16,-21-21 77,-21 21-77,-1 0-16,1 0 16,21-21-16,-21 21 0,0 0 0,0 0 15,21-21-15,0-1 0,-21 22 16,21-21-16,-22 21 0,1-21 0,21 0 16,-21 0-16,0 0 15,0-1-15,21 1 16,-21 21-1,-1-21-15,1 21 16,21 21 31,0 0-31,21 1-16,1-22 0,-1 21 0,-21 0 15,21-21-15,0 21 0,0 0 16,0-21-16,1 21 0,-1 1 0,21-22 15,-21 21-15,22 0 0,-1-21 16,-21 21-16,21-21 0,-20 21 0,-1-21 16,0 0-16,0 21 15,0-21-15,0 0 0,-21 22 0,0-1 32,-21-21-32,0 0 15,0 21-15,-21-21 0,-1 0 0,22 21 16,-21-21-16,-1 21 0,22-21 15,0 21-15,-21-21 0,21 22 0,-1-1 16,-20-21-16,21 21 0,0-21 16,0 21-16,-1-21 0,22 21 0,-21-21 15,0 21-15,21 1 16,-21-1 15,21 0 0,21-21-15,0 0 0,0 0-1,-21-21 1,22 21 0,-1-21-16,0-1 15,0 1 1,0 0-16,0 0 0,1 21 0,-22-21 0,21 0 15,0-1-15,0 1 16,21 0-16,-20 0 0,-1 21 0,0-21 16,-21 0-16,21 21 0,-21 21 47,-21-21-47,0 21 0,0 0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6T07:50:20.8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2730 1439 0,'0'0'0,"-21"-21"16,0 21-16,0 0 16,0-21-16,0 21 15,-1 0-15,1-21 0,0 21 32,0 0-17,42 0 16,0 0-31,0 0 0,1 21 16,20-21-16,-21 0 0,43 0 16,-22 0-16,0 0 0,22 0 15,-22 0-15,22 0 0,-1 0 0,1 0 16,-1 0-16,1-21 0,20 21 16,-20 0-16,-1 0 0,1-21 0,-1 21 15,-20 0-15,20 0 0,-21 0 16,-20 0-16,-1 0 0,0 0 0,0 0 15,-42 0 1,0 0 0,0 0-16,-1 0 0,1 0 15,0 21-15,0-21 0,-21 0 0,20 0 16,1 0-16</inkml:trace>
  <inkml:trace contextRef="#ctx0" brushRef="#br0" timeOffset="472.73">3238 1418 0,'0'0'0,"-21"0"31,21 21 0,0 1-15,0-1-16,21 0 15,-21 0-15,22 0 0,-22 22 0,21-22 16,0 21-16,0 0 0,-21 1 16,21 20-16,0-20 0,-21-1 0,0 0 15,22 1-15,-1-1 0,-21 0 16,21 1-16,-21-1 0,0 0 0,0-21 16,0 22-16,0-1 0,0-21 15,0 22-15,-21-1 0,0-21 0,-1 21 16,-20-20-16,21-1 0,-21 0 15,-1 0-15,22 0 0,-21 0 0,-1-21 16,1 0-16,0 0 0,-1 0 16,1 0-16,0-21 0,-1 0 15,22 0-15,-21 0 0,0 0 16,20-1-16,-20 1 0,21 0 0,0 0 16,0 0-16,21 0 0,0-1 15,0 1-15,0 0 0,0 0 16,0 0-1,21 21-15,0 0 0,0 0 16,0 0-16,0 0 0,22-21 16,-22 21-16,21 0 0</inkml:trace>
  <inkml:trace contextRef="#ctx0" brushRef="#br0" timeOffset="1509.14">4022 2053 0,'0'0'0,"21"0"0,0-21 0,0-21 15,-21 21 1,0-1-16,0 1 0,0 0 0,0 0 16,0 0-16,-21 0 15,0-1-15,0 22 0,-22 0 0,22-21 16,0 21-16,-21 0 0,20 0 15,-20 0-15,21 21 0,-21 1 16,20-1-16,-20 0 0,21 21 0,-21-21 16,20 22-16,1-1 0,0-21 15,0 22-15,0-1 0,21-21 0,0 21 16,0-20-16,0 20 0,0-21 16,0 0-16,0 0 0,21 1 0,0-1 15,0-21-15,0 0 16,22 0-16,-22 0 0,21 0 0,-21 0 15,22-21-15,-1-1 0,-21 22 16,22-21-16,-1 0 0,-21 0 0,21-21 16,-20 20-16,-1-20 0,0 21 15,0-21-15,0 20 0,0-20 16,-21 21-16,0-21 0,0 20 0,0 1 16,0 0-16,0 0 0,0 0 15,0 0-15,0 42 16,0 0-1,0 0-15,-21 0 0,21 0 0,-21 1 16,21 20-16,0-21 0,0 21 16,0-20-16,0-1 0,0 21 0,0-21 15,0 0-15,0 1 0,0-1 16,21-21-16,0 21 0,1-21 16,-1 0-16,21 0 0,-21 0 0,0 0 15,22 0-15,-22 0 16,21-21-16,1 0 0,-22-1 0,0 1 15,21 0-15,-21 0 0,1 0 16,-1-22-16,0 22 0,0-21 0,-21 0 16,21 20-16,-21-20 0,0 21 15,0 0-15,0 0 0,0-1 0,0 1 16,0 42 15,0 1-31,0-1 0,0 21 16,0-21-16,0 0 0,0 22 15,0-22-15,0 21 0,0-21 0,0 22 16,0-22-16,0 0 0,0 0 16,0 0-16,0 1 0,0-1 0,0 0 15,0 0-15,-21-21 32,0-21-17,21 0-15,0 0 16,0-1-16,0-105 15,0 85-15,0 0 16,21-1-16,21 1 0,-20 0 0,20-1 16,0 1-16,1 21 0,20 0 15,-21 0-15,1-1 0,20 22 0,-20 0 16,-1 0-16,21 22 0,-20-22 16,-1 21-16,-21 0 0,22 21 15,-22-21-15,0 22 0,0-22 0,0 0 16,-21 21-16,0 1 0,0-22 15,0 21-15,0-21 0,-21 1 0,0 20 16,0-21-16,0 0 0,-1 0 16,1 1-16,0-1 0,21 0 15,-21-21-15</inkml:trace>
  <inkml:trace contextRef="#ctx0" brushRef="#br0" timeOffset="1939.99">6138 1461 0,'0'0'0,"0"-22"0,0 1 0,0 0 16,0 0-16,0 0 0,0 0 0,0-1 16,0 44 15,0-1-31,0 0 15,0 0-15,0 21 0,21 1 0,-21-1 16,0 22-16,22-22 0,-22 21 16,0-20-16,0 20 0,0 1 15,0-22-15,0 0 0,0 1 0,0-1 16,0 0-16,0-20 0,0 20 16,0-21-16,0 0 0,0 0 0,0 1 15,0-44 16,21 22-31,0-21 0</inkml:trace>
  <inkml:trace contextRef="#ctx0" brushRef="#br0" timeOffset="2304.78">6540 1693 0,'0'22'16,"0"-1"-16,0 0 0,0 0 0,0 21 15,0-20-15,0 20 0,-21 0 16,21 1-16,-21-22 0,21 21 0,0 0 16,0-20-16,0-1 0,0 21 0,0-21 15,0 0-15,21 1 16,0-22-16,1 0 0,-1 0 0,0 0 16,0 0-16,0 0 0,22-22 15,-22 1-15,0 0 0,0 0 0,21 0 16,-20-22-16,-1 22 0,-21-21 15,21 0-15,-21 20 0,0-20 16,0 0-16,0-1 0,0 22 0,0 0 16,-21 0-16,0 0 0,-1 0 15,1 21-15,-21 0 0,21 0 0,-22 0 16,22 0-16,0 0 0,-21 0 16,21 21-16,-1-21 0,1 21 15,0-21-15</inkml:trace>
  <inkml:trace contextRef="#ctx0" brushRef="#br0" timeOffset="2540.65">6032 1630 0,'0'0'0,"0"-21"0,0 0 16,22 21-1,-1 0-15,0-22 0,0 22 16,21-21-16,-20 21 0,20 0 16,0 0-16,-21-21 0,43 21 0,-22 0 15,1 0-15,-1-21 0,0 21 0,1 0 16,-22 0-16,21 0 0,-21 0 16,0 0-16,1 0 31</inkml:trace>
  <inkml:trace contextRef="#ctx0" brushRef="#br0" timeOffset="2983.92">8234 1461 0,'0'0'0,"0"-22"0,0 1 0,0 0 16,0 0-16,0 0 0,0 0 0,0 42 47,0 0-47,0 0 0,0 21 16,0 1-16,0-1 0,0 0 0,0 22 15,0-22-15,0 22 0,0-22 16,0 22-16,0-22 0,0 0 0,-21 1 15,-1-1-15,22-21 0,-21 21 0,21-20 16,0-1-16,0 0 0,-21 0 16,0-21-16</inkml:trace>
  <inkml:trace contextRef="#ctx0" brushRef="#br0" timeOffset="3580.78">7747 1609 0,'0'0'0,"0"-21"0,21-128 31,0 128-31,0 0 0,1 0 0,-1 0 16,21 0-16,-21-1 0,22 22 0,-1-21 15,0 21-15,-21 0 0,22 0 16,-1 0-16,22 0 0,-22 21 15,0 1-15,1-1 0,-1 0 16,0 21-16,1 1 0,-1-1 0,-21 0 16,0 1-16,22 20 0,-43-21 15,21 1-15,-21-1 0,0 0 0,0 1 16,0-1-16,0-21 0,0 22 0,0-22 16,0 0-16,0 0 15,-21-21-15,-1 0 16,22-21-16,-21 0 15,21 0-15,-21-1 0,21 1 0,0-21 16,0 0-16,0-1 0,0 1 16,0 0-16,0-22 0,0 22 15,21-1-15,0-20 0,1 21 16,-1-1-16,0-20 0,0 42 0,21-22 16,1 1-16,-22 21 0,21 0 0,1-1 15,20 22-15,-21 0 0,1 0 16,-1 0-16,0 22 0,1-1 0,-1 21 15,0-21-15,-20 22 0,-1 20 16,0-21-16,-21 22 0,21-1 0,-21 1 16,0-1-16,0 1 0,0-22 15,-21 22-15,0-22 0,0 0 0,-1 1 16,1-22-16,0 21 0,21-21 0,-21 1 16,21-1-16,-21-21 15,21 21-15,21-21 31,-21-21-31,21 0 16,21-1-16,-20 22 0</inkml:trace>
  <inkml:trace contextRef="#ctx0" brushRef="#br0" timeOffset="4068.07">9821 1736 0,'21'-21'0,"-42"42"0,64-64 16,-22 22-16,-21-21 0,0 21 15,0 0-15,0-1 16,-21 1-16,-1 21 0,1 0 16,0 0-16,0 0 0,-21 0 0,20 0 15,-20 0-15,21 0 0,0 21 16,-22 22-16,22-22 0,0 21 0,0 1 16,0-1-16,0 0 0,-1 1 0,22-1 15,0-21-15,-21 21 0,21 1 16,0-22-16,0 0 0,0 0 0,0 0 15,0 1-15,0-1 0,21-21 16,1 0-16,-1 0 16,0 0-16,21 0 0,-21-21 15,1 21-15,20-22 0,-21 1 16,0 0-16,22 0 0,-22-21 0,0 20 16,0-20-16,21 0 0,-20 21 15,-22-22-15,21 1 0,0 21 0,-21-22 16,0 22-16,0 0 0,21 21 15,-21 21 1,0 0-16,0 22 0,0-22 16,0 0-16,0 21 0,0-20 15,0 20-15,0-21 0,0 0 0,0 0 16,0 1-16,0-1 0,0 0 16,21 0-16,0 0 15,1-21-15,-1 0 0,0 0 0,0 0 16,0 0-16,0 0 0,1 0 15,-1 0-15,0-21 0,0 0 0</inkml:trace>
  <inkml:trace contextRef="#ctx0" brushRef="#br0" timeOffset="4464.81">10287 1799 0,'0'0'0,"0"-21"0,0-21 0,0 21 16,0-1-16,-21 1 0,21 0 0,0 0 15,0 0-15,0 0 16,0-1-16,21 22 15,0 0-15,21 0 16,-20 0-16,-1 0 0,21 0 16,-21 0-16,0 0 0,22 22 0,-22-1 15,21 0-15,-21 21 0,1-21 16,-1 1-16,0 20 0,0-21 0,-21 21 16,0-20-16,0 20 0,0-21 15,0 0-15,0 0 0,-21 1 0,0-1 16,0 0-16,-1-21 0,1 0 15,0 0-15,0-21 32,21 0-32,0-1 15,0-20-15,0 21 0,0 0 16,0-22-16,21 22 0,0-21 0,-21 0 16,21 20-16,1-20 0,-22 21 15,21 0-15,0 0 0,0-1 0,0 22 16,0-21-16,1 21 0,-1 0 15,0 0-15,0 0 0,0 0 0,0 0 16,1 0-16,20 0 0,-21 0 16</inkml:trace>
  <inkml:trace contextRef="#ctx0" brushRef="#br0" timeOffset="4752.64">11261 1545 0,'0'0'0,"0"-21"15,0 0-15,-22 0 16,1 21-16,0 0 16,0 0-16,0 0 0,0 21 15,-1 0-15,1 0 0,0 0 0,0 1 16,0 20-16,0-21 0,-1 21 16,22 1-16,-21-22 0,21 21 0,0-21 15,0 22-15,0-22 0,0 0 0,0 0 16,0 0-16,0 1 0,21-1 15,1-21-15,-1 0 0,0 21 16,0-21-16,21 0 0,-20 0 16,20 0-16,0-21 0,-21 21 0,22-21 15,-22-1-15,21 1 0,-21-21 0,22 21 16,-22-22-16</inkml:trace>
  <inkml:trace contextRef="#ctx0" brushRef="#br0" timeOffset="5213.38">11642 1228 0,'0'-43'15,"0"86"-15,0-128 0,0 43 0,0-1 16,0 22-16,-22 0 0,1 0 0,0 21 16,0 0-16,21 21 15,-21 0-15,21 0 16,-21 22-16,21-22 0,0 21 0,0 1 16,0-1-16,0 21 0,0-20 15,0-1-15,0 22 0,0-22 0,0 0 16,0 22-16,0-22 0,0 0 15,0 1-15,0-1 0,0-21 0,0 22 16,0-22-16,0 0 0,0 0 0,0 0 16,0 0-1,0-42 1,-22 0 0,22 0-16,0 0 0,0 0 15,0-1-15,0-20 0,0 21 0,0-21 16,0-1-16,22 22 0,-1-21 15,0 21-15,0-22 0,21 22 0,-20 0 16,20 21-16,0-21 0,22 0 16,-22 21-16,0 0 0,1 0 0,-1 0 15,-21 21-15,22 0 0,-22 0 0,0 21 16,0-20-16,-21-1 0,0 21 16,0 0-16,0-20 0,0 20 0,-21-21 15,0 0-15,0 22 0,-22-22 16,43 0-16,-21-21 0,0 21 15,0 0-15,0-21 0</inkml:trace>
  <inkml:trace contextRef="#ctx0" brushRef="#br0" timeOffset="5707.72">12848 1736 0,'0'0'0,"-127"-21"32,148 21-17,0 0-15,22 0 16,-1 0-16,22 0 0,-1 0 15,22 0-15,-1 0 0,1 0 0,21 0 16,-21 0-16,20 0 0,22 0 0,-21 0 16,21 0-16,0 0 0,-21 0 15,0 0-15,21 0 0,-42 0 0,-1 0 16,1 0-16,0 0 0,-22 0 16,1 0-16,-22 0 0,0 0 0,1-22 15,-22 22-15,0-21 0,-21 0 16,0 0-1,0 0-15,-21 0 0,0 21 16,-1-22-16,1 1 0</inkml:trace>
  <inkml:trace contextRef="#ctx0" brushRef="#br0" timeOffset="5976.57">14520 1397 0,'64'21'15,"-22"0"1,0-21-16,-20 0 0,20 0 16,21 22-16,-20-22 0,-1 0 15,22 0-15,-22 21 0,0-21 16,1 21-16,-1-21 0,-21 0 0,0 21 16,0-21-16,-21 21 0,0 0 0,-21 22 15,0-22-15,0 0 16,-21 21-16,-1-20 0,-20 20 0,20-21 15,1 21-15,0-20 0,-22 20 16,22-21-16,0 21 0,-1-20 0,-20-1 16,-1 21-16,22-21 0,-22 0 0</inkml:trace>
  <inkml:trace contextRef="#ctx0" brushRef="#br0" timeOffset="7736.67">1863 3662 0,'0'0'0,"0"-21"16,0 0-16,0-1 0,0 1 15,0 0-15,0 42 32,-22 22-17,22-22-15,-21 21 0,21 22 16,0-22-16,-21 21 0,21 22 0,-21-21 16,21-1-16,-21 22 0,21-22 15,-21 1-15,21-22 0,0 22 0,0-22 16,0 0-16,0-21 0,0 22 15,0-22-15,0 0 0,0-42 47,0 0-47,0 0 0</inkml:trace>
  <inkml:trace contextRef="#ctx0" brushRef="#br0" timeOffset="8255.65">1609 3852 0,'0'0'0,"-22"-42"0,22-85 32,0 106-32,0 0 0,22 21 0,-1-21 15,0 21-15,0 0 0,0 0 16,0 0-16,22 0 0,-22 0 0,21 21 16,-21 21-16,22-21 0,-1 22 15,0-1-15,1 0 0,-1 1 0,0-1 16,-20 21-16,20-20 0,-21 20 15,0-20-15,0-1 0,-21 0 16,0 1-16,0-1 0,0-21 0,0 0 16,0 0-16,0 1 0,-21-22 15,0 0-15,0 0 16,0 0-16,21-22 0,-21 1 16,21-21-16,0 0 0,0-1 15,0 1-15,0-22 0,0 1 16,0 21-16,0-22 0,0 1 0,21-1 15,0 22-15,0-22 0,21 22 16,1 0-16,-1-1 0,0 1 0,1 21 16,-1 0-16,22 21 0,-22 0 15,21 0-15,-20 21 0,-1 21 0,0-21 16,1 22-16,-1-1 0,-21 21 16,0-20-16,1 20 0,-22 1 0,0-1 15,0 1-15,0-1 0,0 1 16,-22-1-16,1-20 0,0-1 0,0 0 15,21 1-15,-21-1 16,21-21-16,-21 0 0,21 0 0,0 1 16,21-22-1,0 0 1,0-22-16,0 1 0,0 0 0</inkml:trace>
  <inkml:trace contextRef="#ctx0" brushRef="#br0" timeOffset="8760.36">3577 4085 0,'0'0'0,"21"-42"0,0 21 15,1 0-15,-22-1 0,0-20 16,0 21-16,0 0 0,0 0 16,-22-1-16,1 1 0,0 0 0,-21 0 15,21 21-15,-1 0 0,-20 0 16,21 0-16,-21 0 0,20 0 0,1 0 15,-21 21-15,21 21 0,0 1 16,-1-1-16,1 0 0,21 1 0,0 20 16,-21 1-16,21-22 0,0 0 15,0 22-15,0-43 0,0 21 0,0 1 16,0-22-16,0 0 0,21 0 16,0 0-16,1-21 0,-1 0 15,0 0-15,0 0 0,0 0 16,0 0-16,22-21 0,-22 0 0,0 0 15,21 0-15,-20 0 0,-1-22 16,0 22-16,0-21 0,0-1 0,0 1 16,1-21-16,-1 20 0,-21 1 15,0 0-15,0-1 0,0 22 0,0 0 16,0 0-16,0 0 0,0 42 16,0 0-1,0 21-15,0-21 0,0 22 0,0-1 16,0 0-16,0-20 15,0 20-15,0 0 0,0-21 0,21 22 16,-21-22-16,21 0 0,0 0 16,0 0-16,1 1 0,-1-22 0,0 0 15,0 0-15,0 0 0,0 0 0,1 0 16,-1 0-16,0 0 0,0 0 16</inkml:trace>
  <inkml:trace contextRef="#ctx0" brushRef="#br0" timeOffset="9119.73">4064 4043 0,'0'0'16,"0"-21"-16,0 0 0,0-1 0,0 1 16,0 0-16,0 0 0,0 0 15,0 0-15,21 21 16,0 0-16,-21-22 0,127 22 16,-106 0-1,22 22-15,-1-1 0,-21 0 16,22 0-16,-22 0 0,21 22 0,-21-22 15,0 21-15,-21 0 0,0-20 16,0 20-16,0 0 0,0-21 0,0 1 16,-21-1-16,0 0 0,0 0 15,0-21-15,0 0 0,-1 21 0,1-21 16,0-21 0,21 0-1,0 0-15,0 0 0,0-22 16,0 22-16,0-21 0,21-1 0,0 22 15,-21-21-15,22 21 0,-1-22 0,0 22 16,21 0-16,-21 0 0,1 0 16,20 0-16,-21 21 0,21-22 0,-20 22 15,20 0-15,-21-21 0,21 21 16</inkml:trace>
  <inkml:trace contextRef="#ctx0" brushRef="#br0" timeOffset="9368.58">5122 3725 0,'-63'0'16,"42"0"-16,-1 0 0,1 22 0,0-1 15,0 0-15,0 0 0,0 0 16,-1 22-16,1-1 0,0 0 0,0 1 16,21-1-16,0 0 0,0 1 15,0-1-15,0 0 0,0 1 0,0-22 16,0 21-16,0-21 0,21-21 15,0 21-15,0 1 0,1-22 0,20 0 16,-21 0-16,21 0 0,1 0 0,-1-22 16,-21 22-16,22-21 0,-1-21 15,0 21-15,1 0 0,-22-22 16</inkml:trace>
  <inkml:trace contextRef="#ctx0" brushRef="#br0" timeOffset="9816.33">5546 3408 0,'0'0'0,"0"-21"0,0 0 16,-22 21 0,1 0-16,21 21 0,-21 0 0,0 0 15,21 21-15,0 1 0,0-1 16,-21 0-16,21 22 0,0-22 0,-21 1 16,21 20-16,0 1 0,0-22 15,0 21-15,0-20 0,0 20 16,0-20-16,0-1 0,0 0 0,0-21 15,0 1-15,0 20 0,0-21 16,0 0-16,0-42 31,21 0-31,0-21 0,-21 20 16,21-20-16,0 21 0,0-21 0,1-22 16,20 22-16,-21-1 0,21 1 15,1 21-15,-1-21 0,0 20 0,1 1 16,-1 0-16,0 21 0,-20 0 15,20 0-15,-21 0 0,0 21 16,22-21-16,-43 21 0,21 22 0,0-22 16,-21 21-16,0 1 0,0-22 15,0 21-15,0 0 0,0 1 0,0-22 16,0 21-16,-21-21 0,0 1 0,21-1 16,-22 0-16,22 0 0,22-21 31,20 0-16,-21-21-15,0 0 0</inkml:trace>
  <inkml:trace contextRef="#ctx0" brushRef="#br0" timeOffset="10088.17">7112 3450 0,'0'0'0,"85"-84"31,-64 62-31,-21 65 31,0-22-31,0 21 0,0 1 0,0-1 16,0 0-16,-21 1 0,-1-1 0,22 0 15,0 22-15,-21-22 0,21 0 16,-21 22-16,21-22 0,-21 1 0,21-1 16,0 0-16,0 1 0,0-22 15,0 21-15,0-21 0,0 0 16,0 1-16,21-22 15,0 0-15,0 0 16,22 0-16,-22-22 0,0 1 0,21 0 16</inkml:trace>
  <inkml:trace contextRef="#ctx0" brushRef="#br0" timeOffset="10404.99">7705 3789 0,'0'0'0,"0"-21"0,-22 42 31,22 0-16,-21 0-15,0 0 0,0 1 16,21 20-16,0-21 0,-21 21 0,21-20 16,-21 20-16,21-21 0,0 21 0,0-20 15,0-1-15,0 0 0,21 0 16,0 0-16,0-21 0,0 0 0,0 0 16,22 0-16,-22 0 0,21 0 0,-21-21 15,22 0-15,-1 0 0,-21 0 16,22-1-16,-22-20 0,0 21 0,0-21 15,0-1-15,0 1 0,-21 21 16,0 0-16,0-22 0,0 22 16,0 0-16,0 0 0,-21 21 0,0-21 15,-21 21-15,21 0 0,-1 0 16,-20-22-16,0 22 0,-1 0 0,1 0 16,0 0-16,-1 0 0,-20 0 0,21-21 15</inkml:trace>
  <inkml:trace contextRef="#ctx0" brushRef="#br0" timeOffset="10588.89">6964 3683 0,'21'0'16,"0"0"-16,0 0 0,22 0 15,-22 0-15,21 0 0,0-21 0,1 21 16,-1 0-16,0-21 0,1 0 15,-1 21-15,22-22 0,-1 22 0,1-21 16,-22 21-16,21-21 0,1 21 16</inkml:trace>
  <inkml:trace contextRef="#ctx0" brushRef="#br0" timeOffset="11019.78">10160 3429 0,'0'0'0,"-42"-21"0,20 0 0,-20 0 0,0-1 16,21 1-16,-1 21 0,1 0 16,0 0-16,0 0 0,21 21 15,0 22-15,0-1 16,-21 0-16,21 1 0,0 20 0,0 1 15,-21-22-15,21 22 0,-22-22 0,1 21 16,0 1-16,0-22 0,0 1 16,21-1-16,-21 0 0,-1-21 0,22 22 15,-21-22-15,21 0 0,0-42 32</inkml:trace>
  <inkml:trace contextRef="#ctx0" brushRef="#br0" timeOffset="11276.64">9461 3514 0,'0'0'0,"0"-64"0,-21-147 31,21 189-31,21 1 0,1 0 16,-1 21-16,21 0 0,-21 0 0,22 21 15,-1 0-15,0 22 0,1-1 16,20 0-16,-21 1 0,22-1 0,-22 22 15,1-22-15,-1 0 0,0 1 16,1-1-16,-1 0 0,-21-21 16,0 22-16,0-22 0,1 0 0,-1 0 15,-21 0-15,21-21 16,0 0 0,-21-21-16,21 21 0,0-21 15</inkml:trace>
  <inkml:trace contextRef="#ctx0" brushRef="#br0" timeOffset="11756.17">10753 3069 0,'0'0'15,"21"-21"-15,-42 63 32,-1-20-32,1 20 0,0-21 0,-21 21 15,21 1-15,-22-1 0,22 0 16,-21 22-16,21-22 0,-22 1 0,22-22 15,-21 21-15,21-21 0,21 22 16,-22-22-16,22 0 0,0 0 16,22-21-1,-1-21 1,21 0-16,-21 0 0,0-22 0,22 22 16,-1-21-16,-21-1 0,22 1 15,-1-21-15,21-1 0,-20 22 16,-1-22-16,0 22 0,1 0 0,-1-1 15,0 1-15,-20 21 0,-1 0 16,0-1-16,-21 44 16,0-1-16,0 21 0,-21-21 15,21 43-15,-21-1 0,-1 1 16,22-1-16,-21 1 0,21-1 0,-21 22 16,0-22-16,21 1 0,0-1 15,0-20-15,-21 20 0,21-20 16,0-1-16,0 0 0,0 1 0,0-1 0,0-21 15,0 0-15,0 0 16,0 1-16,0-1 0,21-21 0,0 0 16,0 0-16,0 0 0,22 0 15,-22-21-15,0-1 0,21 1 16,-20 0-16,20-21 0,0 21 0</inkml:trace>
  <inkml:trace contextRef="#ctx0" brushRef="#br0" timeOffset="12784.43">11747 3577 0,'0'0'0,"22"-21"0,-22 0 0,0 0 16,0 0-16,0-1 15,-22 1-15,1 0 0,0 21 16,0 0-16,0 0 0,0 0 0,-1 0 16,-20 0-16,21 21 0,0 0 15,-22 22-15,22-22 0,0 21 0,-21 1 16,21-1-16,-1 0 0,1 1 0,0-1 15,0-21-15,21 21 0,0-20 16,0 20-16,0-21 0,0 0 0,0 0 16,21-21-16,0 0 0,0 0 15,1 0-15,-1 0 0,21 0 16,-21-21-16,0 21 0,1-21 0,-1 0 16,21-21-16,-21 20 0,0 1 15,1-21-15,-1 21 0,0-22 16,0 1-16,0 0 0,0-1 0,1 22 15,-22 0-15,0 0 0,0 0 16,21 21-16,-21 21 16,0 0-16,0 0 0,-21 22 15,-1-22-15,22 21 0,-21-21 16,21 22-16,0-22 0,0 0 0,0 0 16,0 21-16,0-20 0,0-1 15,0 0-15,21-21 16,1 21-16,-1-21 0,0 0 15,0 0-15,21 0 0,1 0 16,-22-21-16,21 21 0,1-21 0,-1 0 16,-21 21-16,21-22 0,1-20 0,-22 21 15,0 0-15,0 0 0,0-22 16,1 1-16,-1 21 0,0-22 0,-21 22 16,21 0-16,-21 0 0,0 0 15,-21 42 1,0 0-16,0 0 15,21 0-15,0 1 0,0-1 16,-22 0-16,22 21 0,0-21 0,0 1 16,0-1-16,0 0 0,0 0 15,22 0-15,-1-21 16,0 0-16,21 0 0,-21 0 0,22 0 16,-1 0-16,-21 0 0,22 0 0,-1 0 15,-21 0-15,21-21 0,1 0 16,-22 0-16,21 0 0,-21-1 0,1-20 15,-1 21-15,0-21 0,0 20 16,-21 1-16,21-21 0,-21 21 0,0 0 16,0-1-16,0 44 31,0-1-31,0 0 0,-21 21 0,0-21 16,21 22-16,-21-1 0,21 0 15,0 1-15,-21-1 0,21 0 16,-22 22-16,22-1 0,0 1 0,-21-1 15,21 1-15,0-1 0,0-20 16,0 20-16,0 1 0,0-1 0,0 1 16,0-22-16,0 22 0,0-1 0,0 1 15,0-1-15,0 1 0,0-1 16,0-21-16,0 22 0,0-22 0,0 1 16,0-1-16,0 0 0,-21 1 0,21-22 15,-21 0-15,0 0 0,0 0 16,-1 0-16,1-21 0,-21 0 0,21 0 15,-22 0-15,1-21 0,21 0 16,-21 0-16,-1-21 0,-20 20 16,20-20-16,1 0 0,-21-1 0,20 1 15,1 0-15,21-1 0,-22 1 0,22 0 16,21-1-16,0 1 0,0 21 16,0-21-16,21-1 0,22 1 0,-22 21 15,21-22-15,22 1 0</inkml:trace>
  <inkml:trace contextRef="#ctx0" brushRef="#br0" timeOffset="13282.81">13568 3577 0,'0'0'0,"-43"0"31,43 21-31,0 1 16,22-22-16,-1 0 0,0 21 15,21-21-15,-21 0 0,43 21 0,-22-21 16,22 21-16,-1-21 0,1 0 16,-1 0-16,1 0 0,-1 0 15,1 0-15,-1 0 0,1 0 0,-1 0 16,-20 0-16,-1 0 0,-21-21 15,0 21-15,0 0 0,-21-21 0,0 0 16,-21-1-16,0 22 0,0-21 16,0 0-16,-22 0 0,1 0 15,21 0-15,-21-1 0,20 1 0,1 21 16,0-21-16,21 0 0,0 0 16,0 0-16,21-1 15,0 22-15,1 0 0,-1 0 16,0 0-16,0 0 0,21 0 15,-20 22-15,-1-1 0,0 0 0,0 0 16,-21 21-16,0-20 0,0 20 16,0 0-16,0 1 0,0-1 0,-42 0 15,21-21-15,-1 22 0,-20-22 0,0 21 16,-1-21-16,1 22 0,0-22 16,-1 0-16,22 0 0,-21-21 0,21 21 15,0-21-15</inkml:trace>
  <inkml:trace contextRef="#ctx0" brushRef="#br0" timeOffset="15364.99">15917 3260 0,'64'0'16,"-43"0"-1,0-21-15,21 21 0,-20-22 16,20 1-16,0 0 0,1 0 0,-22 0 15,21 0-15,0-1 0,-20 1 16,-1 0-16,0-21 0,-21 21 0,0-1 16,0 1-16,0-21 0,-21 21 0,-22 0 15,1 21-15,0-22 0,-22 22 16,22 0-16,-22 0 0,22 0 0,0 0 16,-1 22-16,1-22 0,0 21 15,21 0-15,-1 0 0,22 0 0,0 0 16,0 22-16,0-22 0,0 0 15,22 21-15,-1 1 0,21-1 16,-21 0-16,22 1 0,-1-1 0,0 0 16,1 1-16,-1-1 0,-21 0 15,21 1-15,-20-1 0,20 0 0,-42 1 16,0-22-16,0 21 0,0-21 0,0 22 16,0-22-16,-42 0 0,-1-21 15,1 21-15,0-21 0,-1 0 0,-20 0 16,-1 0-16,22 0 0,-22 0 15,1 0-15,21 0 0,-22-21 0,22 0 16,-1 0-16,1 0 0,21-1 0,-21 1 16,20-21-16,1 21 0,21-22 15,0 22-15,0-21 0,0 0 16,0 20-16,0-20 0,0 21 0,0 0 16,0 0-16,21 21 0,1 0 15,-1 0-15,0 21 0,0 0 16,0 0-16,0 21 0,22 1 15,-22-22-15,0 21 0,0-21 0,0 22 16,22-1-16,-22-21 0,0 0 0,0 22 16,0-22-16,1-21 0,-1 21 15,0 0-15,0 0 0,0-21 16,0 0-16,1 0 0,-1 0 0,0 0 16,21 0-16,-21 0 0,22 0 0,-22 0 15,21-21-15,1 0 0,-1 0 16,0 0-16,1 0 0,-1-1 15,-21-20-15,21 21 0,1-21 0,-22-1 16,0 1-16,21 0 0,-20-1 0,-1 1 16,-21 0-16,0-1 0,21 22 15,-21 0-15,0 0 0,0 42 32,-21 0-32,21 21 0,-21-20 0,-1 20 15,1-21-15,21 21 0,0 1 16,-21-1-16,21-21 0,0 22 15,0-22-15,0 0 0,0 0 0,0 0 16,0 0-16,21 1 0,0-1 16,1-21-16,-1 0 0,0 0 15,0 0-15,21 0 0,-20 0 0,-1 0 16,21-21-16,-21-1 0,22 22 16,-22-21-16,21 0 0,-21-21 0,0 21 15,1-1-15,-1-20 0,0 0 16,-21 21-16,0-22 0,21 1 0,-21 21 15,0 0-15,0-1 0,0 1 0,0 0 16,0 42 0,-21 0-1,21 22-15,-21-22 0,21 0 16,0 21-16,-21 1 0,21-22 0,0 21 16,0-21-16,0 1 0,0-1 0,0 0 15,0 0-15,0 0 0,21 0 16,0 1-16,21-22 0,-21 21 15,1-21-15,20 0 0,0 0 16,1 0-16,-1 0 0,0-21 0,1-1 16,-1 22-16,0-21 0,1 0 0,-1 0 15,-21 0-15,21-22 0,-20 22 16,-1-21-16,0 0 0,0-1 0,-21 22 16,0-21-16,0-1 15,0 22-15,0 0 0,0 0 0,0 42 31,-21 0-31,0 0 0,21 22 16,-21-22-16,21 21 0,-22 1 0,22-22 16,0 21-16,0-21 0,0 0 15,-21 1-15,21 20 0,0-21 16,0 0-16,0 0 0,0 1 16,0-44 15,0 1-31,21 0 15,-21 0-15,0 0 0,22 0 16,-1-1-16,-21-20 0,21 21 0,0 0 16,-21-22-16,0 22 0,21 0 15,-21 0-15,21 0 0,-21 0 0,0 42 32,0 0-32,0 0 15,0 0-15,22 22 0,-22-22 16,21 0-16,-21 0 0,0 0 0,21 0 15,0 1-15,-21-1 0,21 0 0,0 0 16,22 0-16,-22-21 0,0 21 16,0-21-16,22 0 0,-22 0 0,21 0 15,-21 0-15,0 0 0,22 0 16,-22 0-16,0-21 0,0 0 16,22 0-16,-43 0 0,21 0 0,0-1 15,-21-20-15,0 21 0,21-21 16,-21-1-16,21 1 0,-21 21 0,0-22 15,21 22-15,-21 0 16,0 42 0,-21-21-16,0 21 0,21 22 0,0-22 15,-21 0-15,0 21 0,21-20 16,-21-1-16,21 0 0,-22 21 0,22-21 16,0 1-1,0-1-15,0 0 0,0 0 16,0-42 265,-21 21-265,21-21-1,-21 0-15</inkml:trace>
  <inkml:trace contextRef="#ctx0" brushRef="#br0" timeOffset="15931.67">18224 3514 0,'0'-21'62,"0"-1"-46,0 1 0,22 21-16,-22-21 0,21 21 15,-21-21-15,21 21 16,0 0 0,0 0-16,0 0 15,1 21-15,-22 0 16,0 0-16,21 1 0,-21 20 15,0-21-15,21 0 0,-21 0 16,0 22-16,0-22 0,0 0 0,0 0 16,0 0-16,0 1 0,0-1 15,0 0 1,21-21 0,0 0-1,0-21 1,1 21-16,-1-21 0</inkml:trace>
  <inkml:trace contextRef="#ctx0" brushRef="#br0" timeOffset="17287.89">18669 3366 0,'0'0'0,"0"-22"0,0 1 16,0 42 15,0 1-31,0-1 0,0 21 16,0-21-16,0 22 0,0-22 16,0 0-16,-21 21 0,21-21 0,0 1 15,-21-1-15,21 0 0,0 0 0,0 0 16,0 0-16,0 1 15,0-44 17,0 1-17,0 0-15,0 0 16,0 0-16,21 0 0,-21-22 16,21 22-16,-21 0 0,21-21 0,0 20 15,0-20-15,1 21 0,-1 0 16,-21 0-16,21 21 0,0-22 0,0 22 15,0 0-15,1 22 16,-1-1-16,-21 0 0,21 0 16,-21 0-16,0 0 0,21 1 15,0 20-15,0-21 0,-21 0 16,22 0-16,-22 1 0,0-1 0,21 0 16,0 0-16,-21 0 15,0-42 16,0 0-15,0 0-16,0 0 0,21-1 0,0 1 16,-21 0-16,21 0 0,1-21 15,-1 20-15,21-20 0,-21 0 0,22 21 16,-1-22-16,-21 22 0,43 0 16,-22 0-16,0 0 0,1 21 0,-22 0 15,21 0-15,0 21 16,-20 0-16,-1 0 0,-21 21 0,0-20 15,0 20-15,0-21 0,0 21 0,0-20 16,0 20-16,0-21 0,0 0 16,0 22-16,0-22 0,-21-21 0,21 21 15,-22 0-15,22 0 16,22-21 0,-1 0-1,0 0-15,0 0 0,0 0 16,0 0-16,1 0 0,-1 0 15,21-21-15,-21 21 0,0 0 0,1-21 16,-1 0-16,0 0 16,0 21-16,0-22 0,-21 1 0,21 0 15,-21 0-15,22 0 16,-22 0-16,21 21 0,-21-22 0,0 1 16,0 0-16,21 0 0,-21 0 15,21 0-15,-21-1 16,-21 44 15,0-1-31,0 0 0,-1 0 0,22 0 16,0 0-16,-21 22 15,21-22-15,0 0 0,0 0 0,0 0 0,0 1 16,0 20-16,21-21 16,1 0-16,-22 0 0,21-21 15,0 0-15,0 22 0,0-22 0,0 0 16,1 0-16,-1 0 0,0 0 15,0-22-15,-21 1 16,21 0-16,-21 0 0,21 0 0,-21 0 16,22-1-16,-1-20 0,-21 21 15,21-21-15,0 20 0,0-20 0,0 21 16,22 0-16,-22 0 0,21-1 16,-21 1-16,22 21 0,-1 0 15,0 0-15,1 0 0,-1 0 0,-21 21 16,22 1-16,-22-1 0,0 0 15,0 21-15,0-21 0,-21 1 0,0 20 16,21-21-16,-21 21 0,0-20 16,0-1-16,0 21 0,0-21 0,0 0 15,0 1-15,-21-1 0,0-21 32,0 0-17,21-21-15,0-1 0,0 1 16,0 0-16,0 0 15,21 0-15,0-22 0,0 22 0,1-21 16,-1 21-16,21-22 0,-21 1 16,22 0-16,-22 21 0,21-22 0,-21 22 15,0 0-15,22 21 0,-22-21 16,0 21-16,21-21 0,-20 21 0,-1 0 16,0 0-16,0 0 0,0 0 0,-21 21 15,0 0-15,21 0 0</inkml:trace>
  <inkml:trace contextRef="#ctx0" brushRef="#br0" timeOffset="17480.78">21780 3683 0,'0'0'0,"-21"0"78,0 0-78,21-21 16,-21 21-1</inkml:trace>
  <inkml:trace contextRef="#ctx0" brushRef="#br0" timeOffset="22276.75">16362 762 0,'0'0'0,"-21"0"16,21-21-16,-22 21 0,22-21 15,-21 21 1,0 0-16,0 42 16,21-21-1,0 43-15,-21-1 0,21 1 0,-21-1 16,21 22-16,-22-22 0,22 1 15,0 21-15,0-22 0,0 1 16,-21-1-16,0 1 0,0-1 0,21 1 16,0-22-16,-21 0 0,0 1 15,21-22-15,0 0 0,0 0 0,-22-21 32,22-21-32,0 0 15</inkml:trace>
  <inkml:trace contextRef="#ctx0" brushRef="#br0" timeOffset="22856.46">15684 1143 0,'0'0'0,"-21"-42"16,0-128 0,21 128-16,0 0 15,21-1-15,0 1 0,1 21 0,-1 0 0,21 0 16,-21-1-16,22 1 0,-1 21 15,0 0-15,22 0 0,-1 0 0,-20 21 16,20 1-16,1-1 0,20 21 16,-20 0-16,-1 22 0,-20-1 0,20-20 15,-21 20-15,1 1 0,-22-1 16,21 1-16,-21-22 0,1 22 0,-22-22 16,0 0-16,0 1 0,0-1 15,0-21-15,0 21 0,0-20 16,0-1-16,-22-21 0,1 0 15,0 0-15,0 0 0,0-21 16,0-1-16,-1 1 0,1 0 0,0-21 16,0-1-16,21 1 0,0 0 15,0-22-15,0 1 0,21-1 0,0 1 16,0-22-16,22 22 0,-1-22 16,0 21-16,1 1 0,-1 21 0,0-1 15,1 1-15,20 21 0,-20 0 16,20 21-16,-21 0 0,22 0 0,-22 21 15,22 21-15,-22 0 16,-21 1-16,22 20 0,-22 1 0,0 20 16,-21-20-16,0-1 0,0 22 15,0-21-15,0-1 0,-21 1 0,0-22 16,-1 21-16,1-20 0,0-1 0,0 0 16,0 1-16,21-1 0,0-21 15,-21 0-15,21 1 0,0 20 0,0-21 16,0 0-16,0 0 15,0 1-15,21-1 0,0-21 16,0 0-16,0 0 0,0 0 16,1 0-16,-1 0 0,21-21 0,-21 21 15</inkml:trace>
  <inkml:trace contextRef="#ctx0" brushRef="#br0" timeOffset="24823.97">17568 1757 0,'0'0'0,"43"-21"0,-22-22 16,0 22-16,21-21 0,-21 0 0,1 20 15,-22-20-15,0 0 0,21 21 16,-21-22-16,0 1 0,0 21 0,0 0 15,0-1-15,0 1 0,-21 0 16,-1 21-16,1 0 0,0 0 0,0 0 16,-21 21-16,20 0 0,-20 1 0,0 20 15,21-21-15,-22 21 0,22 1 16,-21-1-16,21 0 0,-1 1 0,1-1 16,21 0-16,0-20 0,0 20 15,0-21-15,0 0 0,0 0 16,21 1-16,1-22 0,20 0 0,-21 0 15,0 0-15,0 0 0,22 0 16,-22 0-16,0-22 0,21 1 0,-20 0 16,-1 0-16,21-21 0,-21 20 15,0-20-15,1 0 0,-1 21 0,0-22 16,-21 22-16,21-21 0,-21 21 16,21 21-16,-21-22 0,0 44 15,0-1 1,0 0-16,0 0 0,0 0 15,-21 0-15,21 22 0,0-22 0,-21 0 0,21 0 16,0 22-16,0-22 16,0 0-16,0 0 0,21 0 15,0-21-15,0 0 0,1 0 16,-1 0-16,0 0 0,0 0 0,0 0 16,0-21-16,1 0 0,-1 21 15,0-42-15,0 20 0,-21 1 0,21-21 16,0 21-16,-21-22 0,22 22 0,-22 0 15,0-21-15,21 21 0,-21-1 16,0 44 15,0-1-31,0 0 0,0 0 0,0 21 16,-21-20-16,-1-1 0,22 21 16,0-21-16,0 0 0,-21 1 0,21-1 15,0 0-15,0 0 16,0-42-1,21 0 1,-21 0-16,22-1 0,-1 1 16,0 0-16,0 0 0,0-21 15,22 20-15,-22 1 0,21-21 0,-21 21 16,22 0-16,-22-1 0,0 22 16,0 0-16,0 0 0,0 0 15,-21 22-15,0-1 0,0 0 16,0 0-16,0 21 0,0-20 15,0-1-15,-21 21 0,21-21 0,-21 0 16,21 1-16,0-1 0,0 0 16,0 0-16,21-21 15,0 0-15,1 0 0,20 0 0,-21 0 16,21-21-16,1 0 0,-1 0 16,0 21-16,1-22 0,-22-20 0,21 21 15,1 0-15,-1-22 0,-21 22 16,0-21-16,0 21 0,1 0 0,-22-22 15,0 22-15,0 0 16,-22 21 0,1 0-16,0 0 0,0 0 0,0 21 15,21 0-15,-21 0 0,-1 1 16,22-1-16,0 0 0,0 0 16,0 0-16,0 22 0,22-22 15,-22 0-15,21 0 0,-21 0 0,21 0 16,-21 1-16,21-1 15,-21 0-15,0 0 16,-21-21-16,0 0 16,0 0-16,-1 0 0,1 0 15,0 0-15,21-21 16,-21 0-16,21 0 16,0-1-16,0 1 0,21 0 15,0 21-15,0-21 0,22 0 16,-22-22-16,0 22 0,21 0 0,1 0 15,-22-21-15,21 20 0,1 1 16,-22 0-16,0 21 0,0-21 0,0 21 16,0 0-16,-21 21 15,0 0 1,0 0-16,0 1 0,-21-1 0,0 21 16,21-21-16,-21 0 0,21 1 0,0-1 15,0 0-15,0 0 16,0 0-16,0 0 0,0 1 0,21-1 15,0-21 1,0 0-16,1 0 0,-1 0 0,0 0 16,0-21-16,0-1 15,-21 1-15,0 0 0,0 0 16,0-21-16,0 20 0,0 1 0,-21-21 16,0 21-16,21 0 0,-21-1 15,0 1-15,21 0 0,0 0 16,0 0-16,0 0 0,21-1 15,0 22-15,0 0 16,0 0-16,0 0 16,22 0-16,-22 0 0,21 0 0,1 0 15,-22 0-15,21 0 0,-21 22 0,0-1 16,1 0-16,-1 0 0,-21 0 16,21 0-16,-21 1 0,0-1 0,0 0 15,0 0-15,0 0 0,0 0 16,-21 1-16,21-1 0,-21-21 0,21 21 15,0 0-15,0 0 16,21-21 0,21 0-16,-21 0 15,0 0-15,22 0 0,-22-21 16,0 0-16,0 0 0,0 0 0,1-1 16,-22 1-16,0 0 0,0 0 15,0 0-15,0 0 0,0-1 0,-22 1 16,1 0-16,0 21 0,0 0 15,0-21-15,21 0 0,0 0 32,21 21-17,21 0-15,-21-22 0,1 22 16,-1 0-16,21 0 0,-21 0 16,0 0-16,22 0 0,-22 0 0,0 22 15,0-1-15,0 0 0,22 0 16,-22 0-16,0 0 0,0 22 0,-21-22 15,21 0-15,1 0 0,-22 0 16,21 22-16,-21-22 0,0 0 16,0 0-16,-21-21 15,-1 0 1,1 0-16,21-21 16,0 0-16,0 0 0,0 0 0,0-1 15,0-20-15,21 21 0,22-21 16,-22 20-16,21-20 0,1 0 15,-1-1-15,21 22 0,-20-21 0,20 21 16,1 0-16,-22-1 0,0 22 16,1 0-16,-1 0 0,0 22 0,-20-22 15,-1 21-15,0 21 0,-21-21 16,0 0-16,0 22 0,0-22 0,0 0 16,0 21-16,-21-20 0,0-1 15,-1 0-15,22 21 0,-21-42 0,0 21 16,0 1-16,21-1 0,-21 0 15</inkml:trace>
  <inkml:trace contextRef="#ctx0" brushRef="#br0" timeOffset="24947.91">21336 1672 0,'0'0'0,"21"0"0,0 0 0,-42 0 46,0 0-46,0 0 0,-22 21 0,22 1 16</inkml:trace>
  <inkml:trace contextRef="#ctx0" brushRef="#br0" timeOffset="26342.14">1926 6011 0,'-21'0'0,"42"0"0,-42-21 16,21 0 15,-21 21-15,21-21 171,21 21-109,0 0-62,0 0 31</inkml:trace>
  <inkml:trace contextRef="#ctx0" brushRef="#br0" timeOffset="26735.94">1863 6054 0,'0'0'0,"-43"0"31,22 0-31,42 0 31,0 0-15,1 0-16,20 0 0,0 0 0,1 0 16,20-21-16,1 21 0,20 0 15,-20-22-15,20 22 0,1-21 0,0 21 16,-22 0-16,22 0 0,-22-21 15,-20 21-15,20 0 0,-42 0 16,22 0-16,-22 0 0,-21 21 16,-21-21-1,0 0-15,-22 21 0</inkml:trace>
  <inkml:trace contextRef="#ctx0" brushRef="#br0" timeOffset="28000.22">2476 6011 0,'0'0'0,"-42"0"0,21 0 0,0 0 16,0 0-16,-1 0 0,1 0 0,21 22 15,-21-1-15,21 0 16,0 0-16,0 0 0,0 22 16,21-22-16,0 21 15,22 22-15,-22-1 0,0 1 0,21-1 16,-20 1-16,20-1 0,-21 1 16,0-1-16,0 1 0,1-1 0,-22-21 15,0 22-15,0-1 0,0-20 16,-43 20-16,22-20 0,-21-1 0,-1 0 15,1 1-15,0-1 0,-22-21 16,22 0-16,-22 0 0,1-21 0,21 0 16,-22 0-16,22 0 15,-22 0-15,1-21 0,-1 0 0,22-21 0,-22-1 16,22 22-16,-21-21 0,20 0 16,1-22-16,0 22 0,20-1 15,-20 1-15,21 0 0,0-1 16,0 1-16,21 0 0,0 21 0,0-1 15,0 1-15,21 21 16,0 0-16,0 0 0,21 21 0,-20 1 16,20 20-16,0-21 0,1 21 15,-1 1-15,0-1 0,1 0 0,-1 1 16,0-1-16,1 0 0,-1 1 16,0-1-16,22 0 0,-22-20 0,0 20 15,22-21-15,-22-21 0,22 21 16,-1-21-16,-20 0 0,20 0 0,1 0 15,-22-21-15,21 0 16,-20 0-16,20-22 0,-20 1 0,-1 21 16,0-21-16,1-1 0,-1 1 15,0-22-15,-21 22 0,1 0 0,-1-1 16,0-20-16,-21 21 0,21-1 0,-21 1 16,0 0-16,0 20 0,0 1 15,0 0-15,0 42 16,0 0-16,0 1 15,-21 20-15,21-21 0,0 21 0,0 1 16,0-1-16,0 0 0,0-20 16,0 20-16,0 0 0,0-21 0,21 22 15,0-22-15,-21 0 0,21 0 16,1 0-16,-1 1 0,21-22 16,-21 0-16,0 0 0,22 0 0,-1 0 15,0-22-15,-20 1 0,20 0 16,0 0-16,1 0 0,-1 0 0,-21-1 15,21-20-15,-20 21 0,-1-21 16,0 20-16,0-20 0,-21 21 0,0-21 16,0 20-16,0-20 0,0 21 0,0 0 15,0 42 1,0 0 0,0 21-16,-21-20 15,21-1-15,0 21 0,0-21 0,0 22 16,0-22-16,0 0 0,0 21 0,21-21 15,-21 1-15,21-1 0,0-21 16,1 21-16,-1-21 0,0 0 0,21 0 16,-21 0-16,1 0 0,20 0 0,-21 0 15,0-21-15,22 0 0,-22-1 16,0 1-16,0 0 0,0 0 0,0 0 16,1-22-16,-22 22 0,0-21 15,0 21-15,0-22 0,0 1 0,0 21 16,0 0-16,0-22 0,0 22 15,0 42 1,0 1 0,0-1-16,0 0 0,0 21 15,0-21-15,0 1 0,0 20 0,0-21 16,0 0-16,0 22 0,0-22 0,0 0 16,0 0-16,-22 21 15,22-63 16,0 0-31,0 0 0,22-21 16,-1 20-16,-21-20 0,42 0 0,-21-1 16,0 1-16,22 0 0,-1-1 15,0 1-15,1 0 0,-1-1 16,0 22-16,1 21 0,-1 0 0,0 0 16,-20 0-16,20 21 0,-21 1 15,0 20-15,0 0 0,1 1 0,-1-1 16,0-21-16,-21 21 0,0 1 15,0-1-15,0-21 0,21 22 0,-21-22 16,0 0-16,0 0 0,21 0 0,0-21 16,1 0-16,-1 0 0,0 0 15,21 0-15,1 0 0,-1 0 16,0-21-16,22 0 0</inkml:trace>
  <inkml:trace contextRef="#ctx0" brushRef="#br0" timeOffset="28293.37">6519 5948 0,'0'0'0,"0"-42"0,0-1 0,0-41 15,0 105 1,-21 0 0,21 0-16,-21 21 0,21-20 0,-21 20 15,21 21-15,0-20 0,0-1 16,0 22-16,0-1 0,0-21 0,0 22 15,0-1-15,0 1 0,0-1 16,0-20-16,0-1 0,0 0 16,0 1-16,0-1 0,0-21 0,0 22 15,0-22-15,21-21 0,0 21 0,0-21 16,0 0-16,22 0 16,-22-21-16,0 21 0,21-43 0,1 22 15,-1 0-15,-21-21 0,22-1 16</inkml:trace>
  <inkml:trace contextRef="#ctx0" brushRef="#br0" timeOffset="28577.2">7006 6371 0,'0'0'0,"21"-42"0,0 0 32,-21 63-17,0 0-15,0 0 0,-21 21 16,0 1-16,21-22 0,0 21 16,-21 1-16,21-1 0,0-21 0,0 21 15,0-20-15,0-1 0,21 0 0,0 0 16,0 0-16,1-21 0,-1 0 15,21 0-15,-21 0 0,22 0 0,-22-21 16,21 21-16,-21-21 0,22 0 0,-22-22 16,0 22-16,0-21 0,0 0 15,-21-1-15,0 1 0,0 0 16,0-1-16,-21 1 0,0 0 0,0 20 16,0-20-16,-22 21 0,22 0 0,-21 21 15,-1-21-15,1 21 0,0-22 16,-1 22-16,1 0 0,-21 0 15,20 0-15,-20 0 0,-1 0 0,1 0 16,-1 0-16</inkml:trace>
  <inkml:trace contextRef="#ctx0" brushRef="#br0" timeOffset="28764.09">6054 6160 0,'0'0'0,"42"0"31,-21 0-31,0 0 0,0 0 0,22 0 16,-22 0-16,21 0 0,1-22 0,20 22 16,-21-21-16,22 0 0,-1 21 15,1-21-15,-1 0 0,1 21 0,-22-21 16,22-1-16,-1 1 0,-20 0 16,-1 0-16</inkml:trace>
  <inkml:trace contextRef="#ctx0" brushRef="#br0" timeOffset="29499.69">9758 5567 0,'0'0'0,"21"-42"0,-21-1 0,21 1 15,-21 21-15,21 0 0,-21-1 16,0 1-16,0 42 16,0 1-16,-21-1 0,0 21 0,-21 22 15,20-1-15,1 22 0,-21-1 16,21 1-16,-22-21 0,22 20 0,-21 1 16,21 0-16,-22-1 0,22-20 0,-21 20 15,21-20-15,-22-1 0,22 1 16,0-22-16,0 1 0,0-1 15,21-21-15,0 0 0,0 0 0,0 1 16,0-44 0,0 1-16,21 0 0,0-21 15,0 21-15,0-22 0,-21-20 0,22 20 16,-1-20-16,0-1 0,0 1 16,0-1-16,0 1 0,1-22 0,-1 22 15,0-22-15,0 0 0,0 22 16,0-22-16,1 43 0,-1-22 0,0 22 15,0 21-15,-21 0 0,0 0 0,21 21 16,-21 21-16,0 21 16,0 0-16,0 1 0,0 20 15,21 1-15,-21-1 0,22 22 0,-22-22 16,0 1-16,0-1 0,21 1 16,-21-1-16,21-20 0,-21 20 0,0-20 15,0 20-15,21-21 0,0-20 0,-21 20 16,21-21-16,-21 0 0,0 0 15,0 1-15,22-22 0,-22-22 32,0 1-32,0 0 0,-22 0 15,1-21-15,0 20 0,0-20 0,-21 0 16,-1-1-16</inkml:trace>
  <inkml:trace contextRef="#ctx0" brushRef="#br0" timeOffset="30748.76">9525 6265 0,'0'0'0,"-42"-21"15,20 21-15,-20 0 0,0 0 0,21 0 16,-22 0-16,22 21 0,-21 1 15,21-1-15,-1 21 0,22-21 0,0 22 16,0-1-16,0-21 0,0 21 0,0-20 16,22 20-16,-1-21 0,0 0 15,0 0-15,21-21 0,1 22 0,-1-22 16,0 0-16,22 0 0,-1 0 0,1-22 16,-1 22-16,22-21 0,-21 0 15,20-21-15,-20 21 0,-1-22 16,1 1-16,-1 21 0,1-22 0,-22 1 15,22 0-15,-22-1 0,-21 1 16,21 21-16,-20-21 0,-1 20 0,0-20 16,0 42-16,-21-21 0,21 21 15,-21 21 1,0 0-16,0 22 0,0-22 16,-21 0-16,21 21 0,0 1 15,-21-22-15,21 21 0,0 0 0,0-20 16,0 20-16,0-21 0,0 21 0,0-20 15,0-1-15,21-21 0,0 21 16,0 0-16,1-21 0,-1 0 16,21 0-16,-21 0 0,22 0 0,-1-21 15,0 0-15,1 0 0,-1-1 16,0 1-16,1 0 0,-22-21 0,21-1 16,0 22-16,-20-21 0,20 0 0,-21-1 15,0 22-15,0-21 0,-21 21 16,22-1-16,-22 1 0,21 0 0,0 21 15,-21 21 1,0 0 0,0 22-16,0-22 0,0 0 15,0 0-15,0 22 0,0-22 0,0 21 16,0-21-16,0 22 16,21-22-16,0 0 0,0 21 0,22-21 0,-22 1 15,21-22-15,1 21 0,-1-21 16,0 0-16,1 0 0,20 0 15,1 0-15,-22 0 0,21 0 0,1-21 16,-1-1-16,1 1 0,-1 0 0,1-21 16,-1 21-16,-20-22 0,-1 1 15,0 21-15,1-22 0,-22 1 0,0 0 16,0 21-16,-21-22 0,0 22 0,0-21 16,0 21-16,-21-1 0,0 1 15,-21 21-15,-1 0 0,1 0 0,0 0 16,-1 21-16,1 1 0,-22-1 15,22 0-15,0 0 0,-1 0 16,1 22-16,21-22 0,0 21 0,0-21 16,21 22-16,0-22 0,0 0 15,0 21-15,0-21 0,0 1 0,21-1 16,0 0-16,21-21 0,-21 0 0,22 0 16,-1 0-16,-21 0 0,22 0 15,-1-21-15,0 0 0,1-1 0,-22 1 16,21 0-16,0 0 0,-20 0 0,-1-22 15,0 22-15,0 0 0,0 0 16,-21 0-16,0 0 0,21-1 16,-21 1-16,22 21 0,-22-21 15,0 42 1,0 0 0,0 1-16,0-1 0,0 0 0,0 0 15,0 21-15,0 1 0,0-1 16,-22 0-16,22 22 0,0-22 0,-21 22 15,21-1-15,0-20 0,0 20 0,0 1 16,0-1-16,0 1 0,0-1 0,0 22 16,0-22-16,0 22 0,0 0 15,0-22-15,21 22 0,-21-22 0,22 22 16,-22-22-16,21 1 0,-21 21 16,21-22-16,0 1 0,-21-1 15,0 1-15,0-1 0,0-21 0,0 22 16,0-22-16,0 1 0,0-22 0,0 21 15,-21-21-15,0 0 0,0 1 0,-1-22 16,1 0-16,-21 0 0,21 0 16,-22 0-16,1-22 0,0 1 0,-1 0 15,1-21-15,-21-1 0,20 1 0,-20 0 16,20-22-16,-20 1 0,21-1 16,20-20-16,-20-1 0,21 0 0,0 1 15,21-1-15,0-21 0,0 21 0,21 1 16,0-1-16,21 0 0,-20 1 15,20 20-15,0 1 0,1-1 16,-1 22-16,0 0 0,22-1 0,-22 1 16,-21 21-16,22-22 0,-1 22 0,0 0 15,-21-21-15,22 21 0,-22-1 16,21 1-16</inkml:trace>
  <inkml:trace contextRef="#ctx0" brushRef="#br0" timeOffset="31356.78">13589 6117 0,'0'0'0,"-21"0"0,-22 0 0,22 0 0,0-21 15,0 21-15,42 0 32,21 0-32,-20 0 15,20 0-15,0 0 0,22 0 16,-22 21-16,43-21 0,-22 0 0,1 0 15,20 0-15,1 0 0,0 0 0,-1 0 16,-20 0-16,21 0 0,-22 0 16,1 0-16,-1-21 0,-21 21 0,1 0 15,-1 0-15,-21-21 0,0 21 16,-21-21-16,0 0 16,-21 21-16,0 0 0,-21-22 0,21 22 15,-22-21-15,1 21 0,0-21 16,-1 21-16,1-21 0,0 21 15,20-21-15,-20 21 0,21 0 0,0-21 16,0 21-16,42-22 31,0 22-31,0 0 0,21 0 16,-20 0-16,20 0 0,-21 0 0,21 22 16,-20-1-16,20-21 0,-21 21 0,0 0 15,0 0-15,1 22 0,-22-22 16,0 21-16,0-21 0,0 0 0,-22 22 15,1-22-15,-21 21 0,21-21 0,-22 22 16,1-22-16,0 0 0,-1 21 16,22-20-16,-21-22 0,0 21 15,20-21-15</inkml:trace>
  <inkml:trace contextRef="#ctx0" brushRef="#br0" timeOffset="42555.87">16298 5461 0,'21'0'16,"1"0"0,20-21-16,-21 21 0,0-21 15,0 0-15,22 21 0,-22-22 16,21 1-16,-21 0 0,1 0 15,-1 0-15,0 0 0,0-1 0,-21 1 16,0 0-16,0 0 0,0 0 16,-21 0-16,0-1 0,0 22 0,-1-21 15,-20 21-15,0 0 0,-1 0 16,1 0-16,-21 0 0,20 21 0,1-21 16,0 22-16,-1-1 0,1 0 0,0 0 15,-1 0-15,22 0 0,0 1 16,0-1-16,21 0 0,0 21 0,0-21 15,0 1-15,0-1 0,21 0 16,0 0-16,0 0 0,22 0 16,-1 22-16,0-22 0,1 21 0,-1-21 15,-21 22-15,21-1 0,1 0 16,-22 1-16,21-1 0,-21 0 0,-21 1 16,0-1-16,0 0 0,0 1 15,-42-22-15,0 21 0,-1-21 0,-20 1 16,-1-1-16,1 0 0,-1-21 0,-20 0 15,20 0-15,22 0 0,-22 0 16,1 0-16,21 0 0,-22 0 0,22-21 16,-1 0-16,1-1 0,21 1 15,0 0-15,0 0 0,21 0 0,0-22 16,0 22-16,0-21 0,21 21 16,-21 0-16,42-22 0,-21 22 15,22 0-15,-1-21 0,0 20 0,22 1 16,-22 0-16,22 0 0,-1 21 15</inkml:trace>
  <inkml:trace contextRef="#ctx0" brushRef="#br0" timeOffset="42824.91">16870 5609 0,'0'0'16,"0"43"-16,0-22 0,0 21 0,0 0 0,0 1 15,0-1-15,0 22 0,-21-22 0,21 21 16,0 1-16,-22-1 15,1 1-15,21 21 0,-21-1 0,21 1 16,0-22-16,0 22 0,-21 0 0,21-22 16,-21 22-16,0-22 0,21 1 15,-22 21-15,1-22 0,0 1 0,21-1 16,-21 1-16,0-22 0,0 21 0,-1-20 16,22-22-16,0 21 0,0-21 15,0 1-15,0-65 16,22 22-16,-1-21 15,0-1-15,-21-20 0,21-1 16</inkml:trace>
  <inkml:trace contextRef="#ctx0" brushRef="#br0" timeOffset="44264.61">16785 6138 0,'0'0'0,"0"-63"0,0-1 0,-21 1 0,21-1 15,0 22-15,0 0 0,0-22 16,0 43-16,0-21 0,0 21 0,0-1 15,21 1-15,0 0 0,0 21 16,1 0-16,-1 0 0,0 0 0,21 0 16,-21 0-16,22 0 0,-22 21 15,21 22-15,-21-22 0,1 0 0,-1 21 16,-21-21-16,0 22 0,0-22 16,0 21-16,-21-21 0,-22 1 15,22 20-15,-21-21 0,-1 0 0,22-21 16,-21 21-16,21 1 0,-22-22 15,22 0-15,0 0 0,21 21 0,0-42 32,0-1-32,21 22 15,0-21-15,1 0 0,-1 21 0,21-21 16,-21 0-16,22 0 0,-1-1 16,-21 1-16,21 0 0,-20 0 0,20 0 15,-21 21-15,0-21 0,0-1 16,1 22-16,-1-21 0,0 0 15,-21 0-15,21 0 16,0 0-16,-21-1 16,21 1-16,1 21 15,-1 0-15,0 0 16,-21 21-16,21 1 0,0-1 0,0 0 16,1 0-16,-1 21 0,0-20 15,0 20-15,0-21 0,0 21 0,-21 1 16,0-22-16,22 0 0,-22 21 0,0-20 15,0-1-15,0 0 16,-22-21 0,1 0-16,0 0 0,0 0 15,0 0-15,21-21 0,0 0 16,0-1-16,-21 1 0,21 0 0,0-21 16,0 21-16,0-22 0,0 1 15,0 21-15,21-22 0,-21 22 0,21-21 16,0 21-16,21 0 0,-20-1 15,-1 1-15,21 0 0,-21 0 0,22 21 16,-22 0-16,21-21 0,0 21 0,-20 0 16,-1 0-16,0 0 0,21 0 15,-21 0-15,1 21 0,-22 0 0,21 0 16,-21 0-16,0 22 16,0-22-16,0 21 0,0 1 0,0-22 15,0 21-15,0-21 0,0 22 0,0-22 16,0 0-16,0 0 0,0 0 15,0 0-15,21-21 0,0 22 16,0-22-16,0 0 16,1 0-16,-1 0 0,0 0 0,21-22 15,-21 1-15,1 0 0,20 0 16,-21 0-16,21 0 0,-20-22 0,20 22 16,-21-21-16,0 21 0,0-1 0,1 1 15,-1 0-15,0 0 0,0 21 16,-21 21 15,0 0-31,0 0 0,0 1 16,0-1-16,21 21 0,-21-21 0,0 0 15,0 1-15,0-1 0,21 0 16,-21 0-16,22-21 0,-22 21 0,21-21 16,0 0-16,0 21 15,0-21-15,0 0 0,1 0 16,20 0-16,-21-21 0,0 0 0,22 21 15,-22-21-15,21 0 0,-21 0 16,22-1-16,-1 1 0,-21 0 0,21 0 16,1-21-16,-1 20 0,-21 1 15,22 0-15,-1 0 0,-21 0 16,0 0-16,22-1 0,-22 1 0,-21 0 16,0 0-16,21 0 0,-21 0 15,0-1-15,0 1 0,-21 21 0,0 0 16,-1 0-16,-20 0 0,0 0 0,-1 0 15,1 0-15,0 0 0,-22 21 16,22 1-16,0-22 0,-1 21 0,22 0 16,-21-21-16,21 21 0,-1-21 15,22 21-15,0 0 16,22-21 0,-1 0-16,0 22 0,0-22 15,21 21-15,-20 0 0,20 0 0,-21 0 16,21 0-16,-20 1 0,-1 20 15,0-21-15,0 21 0,-21 1 0,21-1 16,-21 0-16,0 1 0,0-1 16,0 0-16,0 1 0,0-1 0,0 22 15,0-22-15,0 21 0,0-20 0,0 20 16,0 1-16,0-22 0,0 22 16,0-22-16,0 0 0,0 1 0,0-1 15,0 0-15,0-21 0,-21 22 0,0-22 16,0 0-16,0 0 0,-22 0 15,22 1-15,-21-1 0,-1-21 16,1 0-16,0 0 0,-1 0 0,1 0 16,0 0-16,-1-21 0,1 21 15,0-22-15,-22-20 0,22 21 0,21-21 16,-22 20-16,1-41 0,21 21 0,0-22 16,0-21-16</inkml:trace>
  <inkml:trace contextRef="#ctx0" brushRef="#br0" timeOffset="44640.47">18351 5207 0,'0'0'0,"-21"-21"0,-63 21 31,62 21-31,1 0 15,21 0-15,0 1 16,43-22 0,-22 0-16,0 0 0,21 0 0,-21 0 15,22 0-15,-1-22 0,-21 22 0,22-21 16,-22 21-16,0-21 0,0 0 16,-21 0-16,0 0 0,0-1 15,-21 1-15,0 0 16,-22 21-16,1 0 0,0 0 0,-1 0 15,1 0-15,21 21 0,-21 0 0,20 1 16,1-1-16,0 0 0,0 21 16,21-21-16,0 1 0,0 20 0,0-21 15,0 0-15,42 0 0,-21 1 16,22-1-16,20 0 0,-20 0 0,20 0 16,22 0-16</inkml:trace>
  <inkml:trace contextRef="#ctx0" brushRef="#br0" timeOffset="44812.54">20362 5800 0,'0'0'0,"43"0"0,20 21 31,-84-21-15,0 0-1,0 21-15</inkml:trace>
  <inkml:trace contextRef="#ctx0" brushRef="#br0" timeOffset="47924.14">2244 8657 0,'0'0'0,"21"-21"0,0 21 0,-21-21 16,21 21-16,0-21 0,0 21 0,1-21 15,-1-1-15,0 22 0,0-21 16,0 0-16,0 21 0,1-21 0,-22 0 15,0 0-15,0-1 16,-22 22-16,1 0 0,-21 0 16,0 0-16,-1 22 0,-20-1 15,20 0-15,-20 0 0,21 0 0,-22 0 16,22 22-16,-1-22 0,1 21 16,0-21-16,-1 22 0,22-1 0,0-21 15,21 22-15,0-22 0,0 21 16,21 0-16,0-20 0,22 20 15,-22 0-15,21 1 0,22-22 16,-22 21-16,22 0 0,-1 1 0,1-1 16,-1 0-16,1 1 0,-22-22 15,0 21-15,1 1 0,-22-1 0,-21 0 16,0 1-16,0-22 0,-43 21 16,22-21-16,-42 22 0,20-22 0,-20 0 15,-1-21-15,1 21 0,-22-21 16,22 0-16,-1 0 0,1 0 0,-22-21 15,22 0-15,20 0 0,-20-1 16,20-20-16,-20 21 0,42-21 0,-22-1 16,22 22-16,0-21 0,21-1 15,0 1-15,0 0 0,0 21 16,21-22-16,0 1 0,22 21 16,-1 0-16,0-1 0,22 1 0,-22 0 15,22 0-15,-22 0 0,0 21 16,22 0-16,-22 0 0</inkml:trace>
  <inkml:trace contextRef="#ctx0" brushRef="#br0" timeOffset="48520.94">2476 9398 0,'0'0'0,"0"21"0,22-21 0,-1 0 0,0 0 16,0 0-16,0-21 15,0 21-15,1-21 0,-1 0 16,0 0-16,0-1 0,0-20 15,0 21-15,1-21 0,-1 20 0,0-20 16,-21 21-16,0 0 0,0 0 16,-127 42-1,85 21-15,-1-21 16,1 22-16,0-1 0,-1 0 16,1 1-16,21-1 0,0 0 0,-1 1 15,22-1-15,0 0 16,0-21-16,22 22 0,-1-22 0,0 0 15,21 0-15,1 0 0,-1-21 16,0 0-16,22 0 0,-22 0 0,22 0 16,-22-21-16,21 0 0,-20 0 15,20-21-15,-20 20 0,20-20 0,1 0 16,-22-1-16,21 1 0,1-21 0,-22 20 16,1 1-16,-1 0 0,-21-1 15,0 1-15,0 21 0,-21 0 0,0-1 16,0 1-16,0 42 15,0 1-15,0-1 16,-21 21-16,21-21 0,-21 22 16,21-1-16,0 21 0,0-20 15,0 20-15,0 1 0,0 20 0,0-20 16,0 21-16,0-1 0,0-20 16,21 20-16,-21-20 0,21 21 0,-21-1 15,0 1-15,0 0 0,0-1 0,0-20 16,-21 20-16,0-20 0,0 21 15,21-22-15,-21-21 0,21 1 0,-21-1 16,21 0-16,0-20 0,-22-22 0,22-22 31,0 1-31,22-21 0,-1 0 0,-21-22 16,21 1-16,-21-22 0,0 21 16,21-20-16,-21-1 0</inkml:trace>
  <inkml:trace contextRef="#ctx0" brushRef="#br0" timeOffset="48788.79">3429 9546 0,'0'0'0,"0"-63"0,0-1 16,0 1-16,-21 20 0,21 1 0,0 0 16,0-1-16,0 1 0,21 0 15,0 21-15,0-1 0,22 1 0,-22 21 16,0 0-16,21 0 0,1 0 16,-22 21-16,21 1 0,-21-1 0,0 0 15,22 21-15,-22-21 0,-21 22 16,0-1-16,0 0 0,0 1 15,0-22-15,-21 21 0,0 1 0,-1-1 16,-20 0-16,0-21 0,21 22 16,-22-22-16,1 0 0,21-21 0,0 21 15,-1-21-15,1 0 0,21-21 16,0 0 0,21-21-16,1 20 0,-1-20 0,0 0 15,0-1-15,21 1 0</inkml:trace>
  <inkml:trace contextRef="#ctx0" brushRef="#br0" timeOffset="49048.29">4191 8488 0,'0'0'0,"21"-21"0,0 0 0,-21-1 16,0 44 0,0 20-1,0-21-15,0 21 0,-21 1 16,21 20-16,-21 1 0,0-1 0,21 1 15,0-1-15,0 1 0,-21-1 0,21 1 16,-22-1-16,22-20 0,0-1 16,0 0-16,0 1 0,0-22 0,0 21 15,0-21-15,22 0 16,-1-21-16,0 0 0,0 0 0,0 0 16,0 0-16,22-21 0,-22 21 15,21-21-15,-21 0 0,1-21 16,-1 20-16,0-20 0</inkml:trace>
  <inkml:trace contextRef="#ctx0" brushRef="#br0" timeOffset="49208.77">4149 8996 0,'-22'0'0,"44"0"0,-65 0 0,64 0 31,1 0-31,-1 0 0,21-21 16,0 21-16,1-21 0,-1-1 15,22 22-15,-1-21 0,1 0 16,-1 0-16,1 0 0,20-22 0</inkml:trace>
  <inkml:trace contextRef="#ctx0" brushRef="#br0" timeOffset="49664.54">6816 8551 0,'0'0'0,"0"-42"0,0-127 16,0 126-16,0-20 16,0 21-16,0-1 0,0 22 15,0-21-15,0 21 0,0-1 0,-22 22 16,22 22 0,-21 20-16,21 0 0,0 1 15,-21 20-15,0-21 0,21 22 16,-21 21-16,0-22 0,-1 22 0,22-22 15,-21 22-15,0-22 0,21 1 0,0-1 16,-21-20-16,21 20 0,0-20 16,0-1-16,0-21 0,0 0 0,0 0 15,0 1-15,21-1 0,0-21 0,0 0 16,1 0-16,-1 0 0,0 0 16,0-21-16,21 21 0,-20-22 0,20-20 15,0 21-15,-21-21 0,22-1 16</inkml:trace>
  <inkml:trace contextRef="#ctx0" brushRef="#br0" timeOffset="50007.86">7218 8573 0,'0'0'0,"0"42"31,0-21-31,0 0 0,0 22 16,0-1-16,0 0 0,0 1 15,0-1-15,0-21 0,0 21 0,0 1 16,0-1-16,0-21 0,0 0 0,0 1 15,21-1-15,0 0 0,0-21 16,0 0-16,1 0 0,20 0 0,-21 0 16,0 0-16,22 0 0,-22-21 15,21 21-15,0-43 0,-20 22 16,20 0-16,-21-21 0,0-1 0,0 1 16,1 0-16,-22-22 0,0 22 0,0 21 15,0-22-15,-22 1 0,1 21 16,0 0-16,-21 21 0,21-21 0,-1 21 15,-20 0-15,21 0 0,-21 0 0,20 0 16,-20 0-16,21 21 0,0-21 16,0 21-16,-1-21 0,1 0 0,0 0 15,21 21-15</inkml:trace>
  <inkml:trace contextRef="#ctx0" brushRef="#br0" timeOffset="50324.46">6456 8488 0,'0'0'16,"-21"0"-16,-1 0 0,22-42 31,43 42-31,-1 0 0,0-22 0,22 22 16,-1-21-16,1 21 0,-1-21 15,1 0-15,21 21 0,-22-21 0,1 21 16,-1-21-16,1-1 0,-1 22 0,-21-21 16,22 21-16,-22 0 0,1-21 15,-1 21-15,0 0 0,-21 0 0,1 0 16,-1-21-16,0 21 0,0-21 62,0 21-62,0 0 16</inkml:trace>
  <inkml:trace contextRef="#ctx0" brushRef="#br0" timeOffset="51356.89">10202 8213 0,'0'0'0,"0"-21"15,43-106 1,-22 127-16,-21-22 16,21 22-16,-21 22 15,0-1-15,0 21 0,0 0 16,0 22-16,0-1 0,0 1 0,0-1 16,0 22-16,-21 0 0,0-1 0,21 1 15,-22 0-15,1-1 0,0 1 16,0-21-16,0-1 0,-22 1 0,22-22 15,-21 21-15,21-41 0,-22 20 0,22-21 16,0 0-16,0 0 16,0-21-16,0 0 0,-1 0 0,1 0 15,21-21-15,0 0 0,0-21 16,0 21-16,0-22 0,0 1 16,0 0-16,0-22 0,0 22 15,21-22-15,1 1 0,-1-22 0,-21 43 16,21-22-16,0 1 0,0 20 15,0 22-15,1 0 0,-1 0 0,0 21 16,0 0-16,0 0 0,-21 21 0,21 0 16,1 0-16,-22 22 0,21-1 15,-21 22-15,21-22 0,0 0 0,-21 22 16,21-22-16,0 0 0,1 1 16,-22-1-16,21 0 0,0 1 15,0-22-15,0 0 0,0 0 0,22 0 16,-22 1-16,0-22 0,0 0 0,0 0 15,22 0-15,-22 0 0,21 0 16,1-22-16,-22 1 0,21 0 0,0 0 16,1-21-16,-1 20 0,-21-41 0,22 21 15,-22-22-15,21 22 0,-21-43 16,0 22-16,1-1 0,-22-21 0,0 22 16,0-22-16,0 1 0,0 20 0,-22-21 15,1 1-15,0 20 16,-21 1-16,-1-1 0,-20 22 0,21 0 0,-1 20 15,-20 1-15,20 21 0,-20 0 16,21 0-16,-1 21 0,1 22 16,0-22-16,-1 42 0,1-20 0,21 20 15,0 1-15,-1-1 0,22 1 0,0-22 16,0 22-16,0-1 0,22-21 16,-1 22-16,0-22 0,0 22 0,21-22 15,-20 0-15,-1-20 0,21 20 0,0-21 16,-20 0-16,20 0 0,21 1 15,-20-22-15,-1 0 0,22 0 0,-22 0 16,0 0-16,1 0 0,-1 0 16,0-22-16,1 1 0,-1 0 15,0 0-15</inkml:trace>
  <inkml:trace contextRef="#ctx0" brushRef="#br0" timeOffset="52120.45">11388 8784 0,'0'0'0,"0"21"0,0 1 31,21-22-31,0 0 16,0 0-16,0 0 15,0-22-15,1 1 0,-1 21 16,0-21-16,0 0 0,0 21 0,0-21 16,1 0-16,-1-1 0,0-20 15,0 21-15,0 0 0,-21 0 16,0-1-16,0 1 0,-21 21 15,0 21 1,0 1-16,0-22 0,-1 42 16,-20-21-16,21 21 0,0 1 0,0-1 15,21-21-15,0 22 0,-22-1 0,22 0 16,0 1-16,0-22 0,0 21 16,0-21-16,0 0 0,22 1 0,-1-1 15,0 0-15,0-21 0,0 0 0,0 0 16,22 0-16,-22 0 0,21 0 15,1 0-15,-1-21 0,0 21 16,-21-21-16,22-22 0,-1 22 0,0 0 16,1-21-16,-1-1 0,0 1 15,-20 0-15,20-1 0,0 1 0,-21 0 16,22-1-16,-22 22 0,0 0 0,-21 0 16,0 0-16,21 21 0,-21 21 46,0 0-30,0 0-16,21-21 31,-21-21-15,22 0 0,-22 0-16,0-1 15,0 1-15,0 0 0,0 0 16,0 0-16,-22 21 0,1 0 15,0 0-15,0 0 16,0 0-16,0 21 0,-1 0 16,1 21-16,0-20 0,0 20 0,0-21 15,0 21-15,-1 22 0,22-22 16,0 1-16,0-1 0,0 0 0,0 1 16,0-22-16,0 21 0,22-21 15,-1 0-15,0 1 0,0-1 0,21 0 16,-20-21-16,20 0 0,-21 0 15,21 0-15,1 0 0,-1 0 0,0 0 16,1 0-16,-1-21 0,0 0 0,1-1 16,-1-20-16,0 21 0,22-21 15,-22 20-15,22-20 0,-1 0 0,-20 21 16</inkml:trace>
  <inkml:trace contextRef="#ctx0" brushRef="#br0" timeOffset="52676.73">13674 8573 0,'0'0'15,"-22"0"-15,1 0 0,0 0 0,0 0 16,42 0 15,0 0-15,22 0-16,-22 0 0,21 0 0,0 0 15,22 0-15,-1 0 0,1 0 0,21 0 16,-1 0-16,22 0 0,-21 0 16,21 0-16,-22-22 0,1 22 15,0 0-15,-1 0 0,-20-21 0,-1 21 16,1 0-16,-1-21 0,-20 21 16,-22-21-16,0 21 0,0-21 0,-21 0 15,0-1-15,-21 22 0,0-21 16,0 0-16,-22 21 0,22-21 15,-21 0-15,-1 21 0,1 0 0,0 0 16,-1 0-16,1 0 0,21 0 0,0 0 16,-22 0-16,22 0 15,42 0 1,1 0-16,-1 0 16,21 0-16,0 0 15,1 0-15,20 0 0,-20 0 0,20 0 16,-21-21-16,22 21 0,-22 0 0,1 0 15,-1 0-15,-21 0 0,0 0 16,-21 21-16,0 0 0,-21 21 16,0-21-16,-21 22 0,-1-22 0,1 21 15,0 1-15,-22 20 0,1-21 16,20 1-16,-20-1 0,20 22 0,1-22 16,0 0-16,-1-21 0,22 22 0,0-22 15,0 0-15,21 0 0,0 0 16</inkml:trace>
  <inkml:trace contextRef="#ctx0" brushRef="#br0" timeOffset="57958.78">16531 8001 0,'0'0'0,"0"-21"16,0 0-16,0 0 0,0-1 15,0 1-15,0 0 16,0 42 0,-21 0-1,21 1-15,-21 20 0,21 0 16,0 22-16,0-22 0,0 22 16,-21-1-16,21 1 0,-22-1 0,22 1 15,-21-22-15,21 21 0,0-20 16,-21 20-16,21-20 0,-21-1 0,0 0 15,21 1-15,0-1 0,0-21 16,0 0-16,0 0 0,0 1 0,0-44 31,21 1-15,0 0-16,-21 0 0,21 0 0,-21-22 16,21 22-16,1-21 0,-1 0 0,0 20 15,0-20-15,0 0 0,0-1 16,-21 22-16,22-21 0,-1 21 15,0 0-15,0-1 0,-21 1 0,21 21 16,0 0-16,-21 21 16,0 1-16,22-1 0,-22 0 15,0 21-15,21-21 0,-21 1 0,0 20 16,0-21-16,0 21 0,21-20 16,-21 20-16,0-21 0,0 0 0,21 0 15,0 1-15,-21-1 0,21-21 0,1 0 16,-1 0-16,0 0 15,0 0-15,0 0 0,0-21 16,-21-1-16,22 1 0,-1 0 16,0 0-16,0 0 0,0-22 15,0 1-15,-21 21 0,22-21 0,-22-1 16,0-20-16,21 20 0,0-20 16,-21-1-16,21 1 0,-21-1 0,21 1 15,-21-1-15,0 22 0,0 0 0,0-1 16,0 1-16,0 21 0,0 0 15,-21 42 1,0 0-16,0 0 0,21 22 16,0-1-16,0 21 0,-21 1 15,21-22-15,0 22 0,0-1 0,0-20 16,0 20-16,0-21 0,0 1 16,21-1-16,0-21 0,0 22 15,0-22-15,0 0 0,1 21 0,-1-42 16,21 21-16,-21 1 0,22-22 15,-1 0-15,-21 0 0,21 0 0,-20 0 16,20 0-16,-21-22 0,21 22 0,-20-21 16,-1 0-16,0 0 0,0 0 15,0 0-15,0-22 0,-21 22 0,0 0 16,0-21-16,0 20 0,22 1 0,-22 0 16,0 0-16,0 0 0,0 42 31,-22 0-31,22 0 0,0 0 0,0 22 15,0-22-15,0 21 16,0-21-16,0 1 0,0 20 0,0-21 16,0 0-16,0 0 0,0 1 0,22-1 15,-1 0-15,0 0 0,0-21 16,0 0-16,22 0 0,-22 0 0,0 0 16,0 0-16,21 0 0,-20-21 0,20 0 15,-21 21-15,0-21 0,0-1 16,1-20-16,-1 21 0,0 0 0,0-22 15,0 22-15,-21-21 0,0 21 0,0-22 16,0 22-16,0 0 0,0 0 16,0 0-16,0 42 15,0 0 1,0 0-16,-21 0 0,21 1 16,0-1-16,0 0 0,-21 0 0,21 21 15,0-20-15,-21-1 0,21 0 0,0 0 16,0 0-16,0 0 15,0-42 17,0 0-32,21 0 15,0 0-15,0 0 0,-21-22 16,21 22-16,1 0 0,-1-21 16,0 20-16,0 1 0,0 0 15,0 0-15,1 21 16,-1 0-16,-21 21 0,0 0 15,0 0-15,0 1 0,0-1 16,0 0-16,21 21 0,-21-21 0,0 1 16,0-1-16,42 0 0,-42 0 0,21 0 15,22-21-15,-22 21 0,0-21 16,0 0-16,22 22 0,-22-22 0,21 0 16,-21 0-16,0 0 0,22 0 0,-22-22 15,21 22-15,-21-21 16,1 0-16,-1 0 0,0 0 0,0-22 15,0 22-15,0-21 0,-21 0 0,22-1 16,-1-20-16,-21 20 0,0-20 16,21-1-16,0 1 0,-21-1 0,21 1 15,-21 21-15,0-22 0,0 22 0,21-1 16,-21 22-16,0-21 0,0 21 16,0 0-16,0 42 31,-21 21-31,21-21 0,-21 22 15,21-1-15,0 21 0,-21-20 0,21 20 16,0 1-16,0-1 16,0 1-16,0-22 0,0 22 0,0-22 15,0 0-15,0 1 0,0-22 0,0 21 16,21-21-16,0 0 0,22 22 16,-22-43-16,21 21 0,0 0 0,-20-21 15,20 0-15,0 0 0,1 0 0,-1 0 16,0 0-16,-21 0 0,22 0 15,-1-21-15,-21 0 0,22 0 0,-22-1 16,0 1-16,0 0 0,0 0 0,0-21 16,-21 20-16,22-20 0,-22 21 15,0 0-15,0 0 0,0-1 0,0 1 16,-22 21 0,1 0-16,0 0 15,0 21-15,21 1 0,-21-1 0,21 0 16,-21 0-16,21 0 0,0 22 0,0-22 15,0 0-15,0 0 0,0 0 16,0 0-16,0 1 0,21-1 0,0 0 16,0-21-16,-21 21 0,21-21 0,0 21 15,1-21-15,20 0 0,-21 0 16,0 0-16,22 0 0,-22 0 0,21-21 16,-21 0-16,22 0 0,-1 0 0,-21-1 15,21 1-15,-20 0 0,20-21 16,-21 21-16,0-22 0,0 1 15,1 0-15,-1 20 0,-21-20 0,0 0 16,0-1-16,0 22 0,0 0 16,0 0-16,-21 21 0,-1 0 15,1 0-15,21 21 16,0 0-16,-21 0 0,21 1 16,0-1-16,0 21 0,0-21 15,0 0-15,0 1 0,0 20 16,0-21-16,0 0 0,0 0 0,21 22 15,-21-22-15,21 0 0,-21 0 0,22 0 16,-22 1-16,21-1 16,-21 0-16,21-21 0,0 0 15,-21 21-15,21-21 0,0 0 0,1 0 16,-1 0-16,0 0 0,0 0 16,0-21-16,0 21 0,1-21 15,20 0-15,-21 21 0,0-22 0,0 1 16,1 0-16,-1-21 0,0 21 0,0-1 15,-21 1-15,0 0 0,0 0 16,0 0-16,0 0 0</inkml:trace>
  <inkml:trace contextRef="#ctx0" brushRef="#br0" timeOffset="58215.62">19050 8107 0,'0'0'0,"-42"0"0,20-21 15,65 0 1,-22 21-16,21-22 0,1 22 16,20-21-16,1 21 0,-1-21 0,22 0 15,-22 0-15,22 21 0,0-21 16,-22-1-16,1 1 0,-1 21 0,1-21 15,-22 21-15,0 0 0,-21-21 16,1 21-16,-22-21 16</inkml:trace>
  <inkml:trace contextRef="#ctx0" brushRef="#br0" timeOffset="58580.5">18119 7726 0,'0'0'0,"-43"0"0,1 21 15,21 0-15,-22 0 0,22 1 16,0-1-16,0 0 0,0 0 0,21 0 16,0 0-16,0 22 0,0-22 15,0 0-15,0 0 0,21-21 0,0 21 16,0-21-16,0 0 0,22 0 0,-1 0 15,0 0-15,1-21 0,-1 21 16,0-21-16,1 0 0,-1 0 0,-21 0 16,0-1-16,1-20 0,-22 21 0,0 0 15,0 0-15,0-1 0,-22 1 16,1 0-16,0 21 0,0 0 0,0 0 16,0 0-16,-1 0 15,1 0-15,21 21 0,-21 0 16,21 1-16,0 20 0,0-21 0,0 0 15,0 22-15,21-22 0,22 21 16,-22-21-16,21 22 0</inkml:trace>
  <inkml:trace contextRef="#ctx0" brushRef="#br0" timeOffset="58780.39">21865 8678 0,'0'0'0,"21"0"0,-21 22 0,21-22 16,1 21 0,-22 0-1</inkml:trace>
  <inkml:trace contextRef="#ctx0" brushRef="#br0" timeOffset="61316.71">1079 2752 0,'0'0'0,"0"21"16,0 0 0,22-21 15,-1 0-31,21-21 0,-21 0 16,43 0-16,-22-1 0,22 1 15,-1 0-15,22-21 0,-1-1 16,1 1-16,42 0 0,0-1 0,21-20 15,22-1-15,-1 22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6T07:56:07.8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7514 3620 0,'0'21'0,"-21"-21"31,21 21-31,0 0 47,-21-21-47</inkml:trace>
  <inkml:trace contextRef="#ctx0" brushRef="#br0" timeOffset="2363.04">4085 1524 0,'0'0'0,"21"21"31,0-21-15,1 0-1,-1 0-15,0 0 16,0-21-16,0 21 0,0-21 0,22 0 16,-22 0-16,21-1 0,1 1 0,-22 0 15,21 0-15,-21 0 16,22 0-16,-22-1 0,0 1 0,0 0 16,-21 0-16,0 0 0,0 0 15,0-1-15,-21 1 0,0 21 16,0 0-16,-22 0 0,22 0 15,-21 0-15,-1 0 0,-20 0 0,21 21 16,-1 1-16,1-1 0,0-21 16,-1 21-16,1 0 0,0 0 0,-1 0 15,22 1-15,0-1 0,0 0 16,0 0-16,21 0 0,0 0 0,0 1 16,0-1-16,0 0 15,0 21-15,21-21 0,0 1 0,-21-1 16,21 21-16,21-21 0,-20 22 15,-1-22-15,0 21 0,21 0 0,-21-20 16,22 20-16,-22 0 0,21-21 16,1 22-16,-22-1 0,21-21 0,-21 22 15,0-1-15,1-21 0,-1 21 0,0 1 16,-21-1-16,0 0 0,0 1 16,0-1-16,-21 0 0,0 1 0,-1-1 15,-20 0-15,0 1 16,-1-1-16,22-21 0,-21 0 0,0 1 0,-1-1 15,-20 0-15,20-21 16,1 0-16,0 0 0,-1 0 0,-20 0 16,21-21-16,-1 0 0,1-22 0,0 22 15,-1-21-15,1-1 0,0 1 16,20-21-16,-20 20 0,21 1 0,0 0 16,0-22-16,-1 22 0,22 21 15,-21-22-15,21 22 0,0-21 0,0 21 16,0-1-16,0 1 15,21 21-15,1 0 0,-1 21 16,0 1 0,0-1-16,0 0 0,-21 21 0,43-21 15,-22 22-15,0-1 0,0 0 16,0 1-16,0-1 0,1 22 0,-1-22 16,0 0-16,0 1 0,0-1 15,22 0-15,-22 1 0,0-22 0,21 21 16,-21-21-16,22 0 0,-22 1 0,0-22 15,21 21-15,-20-21 0,20 0 16,-21 0-16,0 0 0,22 0 0,-22-21 16,0 21-16,21-22 0,1 1 15,-22-21-15,21 21 0,-21-22 0,22 1 16,-22 0-16,21-22 16,-21 22-16,0 0 0,1-1 0,-1 1 15,0 0-15,0-1 0,0 22 0,-21-21 16,0 21-16,21 21 0,-21-22 15,0 1-15,22 21 0,-22 21 32,0 1-32,0-1 0,0 0 0,0 0 15,0 21-15,0-20 0,0 20 16,0 0-16,0-21 0,-22 22 0,22-1 16,0-21-16,0 22 0,0-22 0,0 21 15,0-21-15,0 0 0,22 1 16,-22-1-16,21 0 0,0-21 15,-21 21-15,21-21 0,0 0 16,0 0-16,1 0 0,-1-21 16,0 21-16,0-21 0,0 0 0,0-22 15,-21 22-15,22-21 0,-1 21 16,0-22-16,0 1 0,0 0 0,0 20 16,1-20-16,-22 0 0,21 21 15,0-1-15,-21 1 0,0 0 0,0 0 16,21 0-16,-21 42 31,0 0-31,0 0 16,0 0-16,0 1 0,-21-1 15,21 21-15,0-21 0,0 22 0,0-22 16,0 21-16,0-21 0,0 22 16,0-22-16,0 0 0,0 21 0,21-21 15,0-21-15,-21 22 0,21-1 0,1-21 16,-1 0-16,21 0 0,-21 0 15,0 0-15,22 0 0,-22 0 0,21-21 16,1-1-16,-22 1 0,21 0 16,-21 0-16,22-21 0,-22 20 0,0-20 15,21 0-15,-21-1 0,1 22 16,-22-21-16,21 21 0,0-22 16,-21 22-16,0 0 0,0 0 0,0 0 15,0 0-15,0 42 47,0 0-47,0 0 0,0 0 0,-21 0 16,21 1-16,0 20 0,0-21 0,0 21 15,0 1-15,0-22 0,0 21 16,0-21-16,0 22 0,0-22 0,0 0 16,21 21-16,0-20 15,0-1-15,0-21 0,1 0 0,-1 0 16,0 0-16,21 0 0,-21 0 15,1-21-15,20-1 0,-21 1 16,21 0-16,-20-21 0,-1 21 0,0-22 16,21 1-16,-21 0 0,1-22 15,-1 22-15,0-1 0,0 1 0,-21 21 16,0-21-16,21 20 0,-21 1 0,0 0 16,21 0-16,-21 42 31,0 0-31,0 0 0,0 1 15,0 20-15,-21-21 0,21 21 0,0-20 16,-21 20-16,21-21 0,0 21 0,0-20 16,0-1-16,0 21 15,0-21-15,0 0 0,0 1 0,0-1 16,21-21 15,-21-21-31,21-1 0,-21 1 16</inkml:trace>
  <inkml:trace contextRef="#ctx0" brushRef="#br0" timeOffset="2747.82">6350 1672 0,'0'0'0,"-21"0"0,0 0 15,-43 43 1,64-22-16,0 0 0,0 0 15,-21 21-15,21-20 0,0-1 0,0 21 16,0-21-16,0 0 0,0 1 16,0-1-16,21-21 0,0 0 15,0 0-15,1 0 0,-1 0 16,0 0-16,0-21 0,0-1 0,0 1 16,22 0-16,-22-21 0,-21 21 0,21-22 15,-21 22-15,0-21 0,0 21 16,0-22-16,-21 22 0,0-21 0,0 21 15,-1 21-15,1 0 16,-21 0-16,21 0 0,0 0 0,-1 0 16,1 0-16,-21 21 0,21 0 15,21 21-15,-21-21 0,21 1 0,-22-1 16,22 21-16,0-21 0,0 0 0,0 1 16,0-1-16,22 0 0,-1-21 15,0 0-15,0 0 0,0 0 0,22 0 16,-22 0-16</inkml:trace>
  <inkml:trace contextRef="#ctx0" brushRef="#br0" timeOffset="3038.68">7027 1376 0,'0'0'16,"0"-21"-16,0 0 0,0-1 0,21 22 15,-21 22 16,0-1-31,0 21 0,0 0 0,0 1 16,-21-1-16,0 22 0,21-1 16,-21 22-16,0-22 0,0 22 0,-1 0 15,1-22-15,0 1 0,0 20 16,21-20-16,0-1 0,-21 1 0,21-22 16,0 0-16,0 22 0,0-22 0,0-21 15,0 22-15,21-22 16,-21 0-16,21 0 0,0-21 0,0 0 15,1 0-15,-1 0 0,0-21 16,-21 0-16,21-21 16,-21 20-16</inkml:trace>
  <inkml:trace contextRef="#ctx0" brushRef="#br0" timeOffset="3218.58">6583 2307 0,'0'0'0,"0"-21"31,42 21-31,-21 0 0,22 0 16,-22 0-16,21 0 0,0-21 15,22 0-15,-22 21 0,1 0 0,20-21 16,-21 21-16,1-22 0,-1 1 0,22 21 16,-22-21-16,0 0 0</inkml:trace>
  <inkml:trace contextRef="#ctx0" brushRef="#br0" timeOffset="3919.29">7726 1947 0,'0'0'0,"0"-21"0,0 0 0,0 0 16,-21 0-1,-1 21-15,1 0 0,0 0 16,0 0-16,0 0 0,0 21 16,-1 0-16,1 0 0,0 22 0,0-22 15,21 21-15,-21 0 0,0 1 16,21-1-16,0 22 0,-22-22 0,22 0 15,0 22-15,0-22 0,0 0 0,0 1 16,0-22-16,0 21 0,22-21 16,-1 1-16,21-1 0,-21 0 0,22-21 15,20 0-15,-21 0 0,1 0 16,20-21-16,1 0 0,-22-1 16,0 1-16,22-21 0,-22 0 0,-21-1 15,22 1-15,-1-22 0,-21 22 16,0-21-16,1-1 0,-1 1 0,0-1 15,0-21-15,-21 22 0,0-22 0,0 22 16,0-1-16,0 1 0,0 20 16,0 1-16,0 21 0,0-21 0,0 20 15,0 65 1,0-22 0,0 21-16,0 22 0,0-22 15,0 22-15,0-1 0,0 22 0,0-22 16,0 1-16,0-1 0,0-20 15,0 20-15,0 1 0,-21-22 16,21 21-16,0-20 0,0-1 0,0 0 16,-21 1-16,21-22 0,-21 0 0,21 0 15,0 0-15,0 1 0,0-44 32,0 1-32,0 0 15,0-21-15,0 21 0,0-22 0,21 1 16,0 21-16,0-22 0,0 1 0,22 0 15,-22-1-15,21 1 0,0 0 16,22 21-16,-22-22 0,1 22 0,20 21 16,-21-21-16,1 21 0,-1 0 15,-21 0-15,22 0 0,-22 21 16,0 0-16,0 0 0,-21 1 0,0-1 16,0 21-16,0-21 0,0 0 15,0 22-15,0-22 0,-21 21 0,0-21 16,0 1-16,-1 20 0,1-21 0,21 0 15,-21 0-15,0 1 0,21-1 16,-21-21-16,0 0 16,-1 0-16</inkml:trace>
  <inkml:trace contextRef="#ctx0" brushRef="#br0" timeOffset="4468.02">10922 1736 0,'0'0'0,"21"-43"0,0 22 0,0 0 0,1 0 16,-1-21-16,0 20 0,0 1 15,0-21-15,-21 21 0,0 0 0,0-22 16,0 22-16,0 0 0,-21 0 15,0 0-15,0 21 0,-22-22 0,22 22 16,-21 0-16,0 0 0,-1 0 0,1 0 16,0 22-16,-22-22 15,22 42-15,-1-21 0,1 21 0,0 1 16,-1-1-16,1 22 0,0-1 16,21 1-16,-1-1 0,1 1 0,0-1 15,21 1-15,-21-1 0,21-21 0,0 22 16,0-22-16,0 1 0,0-1 15,0 0-15,21 1 0,0-1 0,0 0 16,22 1-16,-22-22 0,0 0 16,21 0-16,1 0 0,-1 0 0,0 1 15,22-22-15,-22 0 0,22 0 0,-1-22 16,1 1-16,-1 0 0,1 0 16,-1 0-16,1-22 0</inkml:trace>
  <inkml:trace contextRef="#ctx0" brushRef="#br0" timeOffset="5871.25">11705 2032 0,'0'0'0,"21"-42"0,-21-1 0,0 22 16,0-21-16,0 21 0,-21-22 0,0 22 15,0 0-15,0 0 0,-1 21 0,1 0 16,0 0-16,-21 0 0,21 21 16,-1 0-16,-20 0 0,21 22 0,-21-22 15,20 21-15,1 1 0,0-1 16,0 21-16,0-20 0,0-1 15,-1-21-15,22 22 0,-21-1 0,21-21 16,0 21-16,0-20 0,0 20 16,0-21-16,21 0 0,1 0 0,-1-21 15,0 0-15,0 0 0,0 0 0,0 0 16,1 0-16,-1 0 0,0-21 16,21 0-16,-21 0 0,1 0 0,-1 0 15,0-22-15,21 22 0,-21-21 0,1-1 16,-22 1-16,21 0 0,0 21 15,0-22-15,-21 1 0,0 21 0,0-22 16,21 22-16,-21 0 0,0 0 16,0 0-16,21 21 15,-21 21 1,0 0-16,0 0 16,0 22-16,0-22 0,0 21 0,0 0 15,0-20-15,0 20 0,0 0 0,0-21 16,0 22-16,0-22 0,0 21 15,0-21-15,0 22 0,0-22 0,0 0 16,22 0-16,-1 0 0,0-21 16,0 22-16,0-22 0,22 0 0,-22 0 15,21 0-15,-21 0 0,22 0 0,-1-22 16,0 1-16,1 0 16,-1 0-16,0 0 0,1-22 0,-1 22 15,0-21-15,1 0 0,-1-1 0,-21 1 16,21 0-16,-20-1 0,-1 22 15,0-21-15,0 21 0,-21-1 0,0 1 16,-21 21 0,21 21-1,-21 1-15,21-1 0,-21 21 0,21-21 16,0 22-16,0-22 0,0 0 16,0 21-16,0-21 0,0 1 0,0 20 15,0-21-15,0 0 0,0 0 0,0 1 16,21-1-16,-21 0 15,0 0-15,0-42 47,0 0-47,0 0 0,-21-1 16,-1 1-16,22 0 0,-21 0 16,21 0-16,0 0 0,-21-1 15,0 22-15,0 0 16,0 22-1,21-1-15,0 0 0,0 0 16,0 0-16,0 0 0,0 1 16,0-1-16,21 0 0,0 0 0,0 0 15,0 0-15,0-21 0,1 22 16,-1-1-16,21-21 0,-21 0 0,22 0 16,-1 0-16,0 0 0,1 0 15,20 0-15,-21 0 0,22-21 0,-22-1 16,1 1-16,20 0 0,-21 0 0,1 0 15,-1-22-15,-21 22 0,22-21 16,-22 21-16,0-22 0,0 1 0,0 21 16,0-21-16,-21-1 0,0 22 0,0 0 15,0-21-15,0 20 0,0 1 16,-21 21-16,0 0 16,0 21-16,0 1 15,0-1-15,-1 0 0,-20 0 16,21 21-16,0-20 0,0 20 0,21 0 15,-22-21-15,22 22 0,-21-22 0,21 21 16,0 1-16,0-22 0,0 21 16,0-21-16,21 0 0,1 1 0,-1-1 15,21 0-15,-21 0 0,22-21 16,-22 0-16,21 0 0,0 0 0,-20 0 16,20 0-16,0 0 0,1-21 0,-22 0 15,21 0-15,0-22 0,1 22 16,-1-21-16,0-1 0,1 22 15,-1-21-15,-21 0 0,22-1 0,-1 1 16,0 0-16,-21-1 0,1 1 16,-1 21-16,0 0 0,-21-1 0,0 1 15,0 0-15,-21 21 16,0 0-16,-1 21 0,1 0 16,0 1-16,0 20 0,21-21 0,0 21 15,0-20-15,0 20 0,0 0 0,0-21 16,0 22-16,21-22 0,0 21 15,0-21-15,-21 22 0,22-22 0,-22 21 16,21-21-16,-21 1 0,0-1 0,0 0 16,0 0-16,0 0 15,-21-21 1,-1 0-16,1 0 0,-21 0 0,21 0 16,0 0-16,-22 0 0,22 0 15,0 0-15,-21 0 0,-1 0 0,22 0 16,-21 0-16,-1 0 0</inkml:trace>
  <inkml:trace contextRef="#ctx0" brushRef="#br0" timeOffset="6836.36">3916 3620 0,'0'0'0,"21"0"47,0 0-47,0 0 0,0 0 16,1 0-16,-1 0 0,21 0 16,-21 0-16,22 0 0,-1 0 0,0 0 15,22 0-15,-22 0 0,43 0 0,-22 0 16,22 0-16,0 0 0,20 0 15,1 0-15,0 0 0,0 0 0,0 0 16,21 0-16,0 0 0,21-22 0,-21 22 16,21 0-16,0 0 0,22-21 15,-1 21-15,0 0 0,1 0 0,-1-21 16,21 21-16,-20 0 0,20 0 16,1-21-16,20 21 0,-20 0 15,-1 0-15,1-21 0,21 21 0,-22 0 16,1-21-16,20 21 0,-20 0 0,20-22 15,1 22-15,0-21 0,-22 21 16,22 0-16,-22-21 0,1 21 0,-1 0 16,1-21-16,-1 21 0,-20-21 0,20 21 15,-20 0-15,-1-21 0,0 21 16,-21-22-16,22 22 0,-22-21 0,0 21 16,0-21-16,-21 21 0,0-21 0,0 21 15,-21 0-15,0-21 0,0 0 16,-22 21-16,1 0 0,0-22 15,-22 22-15,-20 0 0,-1 0 0,0-21 16,-21 21-16,1 0 0,-1 0 0,0 0 16,0 0-1,-21-21-15,-21 21 63,21-21-32,21 21 0,-21-21-31,-21 21 32</inkml:trace>
  <inkml:trace contextRef="#ctx0" brushRef="#br0" timeOffset="11427.26">3069 5038 0,'0'-43'32,"0"22"-32,0 0 15,21 21-15,0-21 0,1 0 16,-1 0-16,0-1 15,0 1-15,0 0 0,0 0 0,1 0 16,20 0-16,-21-1 0,0 1 16,0 0-16,1 0 0,-22 0 0,0 0 15,-43 21 1,22 0-16,-21 0 0,21 0 16,-22 21-16,1 0 0,-22 0 15,22 0-15,0 0 0,-1 1 0,22 20 16,-21-21-16,0 21 15,20-20-15,1-1 0,0 21 0,0-21 16,21 0-16,0 1 0,0-1 16,0 0-16,21 0 0,0 0 0,0 0 15,22 1-15,-22-1 0,21 21 16,-21-21-16,22 0 0,-1 22 0,-21-22 16,22 21-16,-1-21 0,-21 22 15,0-22-15,22 21 0,-43 1 0,0-1 16,0-21-16,0 21 0,-22 1 15,1-1-15,-21-21 0,21 22 0,-22-22 16,-20 0-16,21 0 0,-1 0 16,-20-21-16,-1 0 0,22 0 15,-22 0-15,1 0 0,21-21 0,-22 0 16,22 0-16,-1 0 0,1-22 16,0 22-16,21-21 0,-22-1 15,22 1-15,0 21 0,21-21 0,0 20 16,0-20-16,0 21 0,21 0 15,21 0-15,-20 21 0,20-22 0,0 1 16,22 21-16,-22 0 0,22 0 16,-22-21-16,21 21 0,1 0 0,-1 0 15</inkml:trace>
  <inkml:trace contextRef="#ctx0" brushRef="#br0" timeOffset="12038.92">3641 5249 0,'0'0'0,"21"0"0,0 22 16,-21-1 0,0 0-16,0 0 0,0 0 0,0 22 15,0-22-15,0 0 0,0 21 16,-21-21-16,21 1 0,0 20 0,-21-21 16,21 21-16,0-20 0,0-1 0,0 0 15,21 0-15,0-21 16,0 0-16,21 0 15,-20-21-15,-1 0 0,0 0 16,21-1-16,-21 1 0,22 0 0,-22-21 16,0 21-16,0-22 0,22 22 15,-22-21-15,-21 21 0,21-22 0,-21 22 16,21 0-16,-21 0 0,0 0 0,0-1 16,0 44 15,0-1-31,0 0 15,0 21-15,0-21 0,0 22 0,0-22 16,0 21-16,0 22 0,0-22 16,0 0-16,0 22 0,0-1 15,0 1-15,0-1 0,0 1 0,0-1 16,0-20-16,0 20 0,0 1 16,0-1-16,0 1 0,0-1 0,0 1 15,0-1-15,0-20 0,0 20 0,0-21 16,0 1-16,-21-1 0,0 0 15,0 1-15,-1-22 0,1 0 0,0 0 16,-21 0-16,21 1 0,-22-22 0,1 0 16,-22 0-16,22 0 0,-21-22 15,20 1-15,-20 0 0,-1-21 0,22-1 16,-22 22-16,22-21 0,0 0 16,-1-1-16,22 1 0,-21 0 15,42-1-15,0 1 0,-21 21 0,21-22 16,0 1-16,0 0 0,21-1 15,0 22-15,21-21 0,1 0 0,-1-1 16,0-20-16,1 20 0,20-20 16,1-1-16</inkml:trace>
  <inkml:trace contextRef="#ctx0" brushRef="#br0" timeOffset="12720.09">4360 5186 0,'0'0'0,"0"21"31,0 21-15,0-20-16,0-1 0,0 21 15,0 0-15,0-20 0,0 20 0,0-21 16,0 21-16,0-20 0,0 20 0,0-21 16,0 0-16,0 0 0,0 1 15,0-44 16,0 1-31,21 0 0,-21 0 16,22 0-16,-1 0 0,-21-22 16,21 22-16,0-21 0,-21-1 15,21 22-15,0-21 0,1 0 0,-1 20 16,0 1-16,0 0 0,0 0 16,0 21-16,1 0 0,-1 0 15,0 0-15,0 21 0,-21 0 16,21 0-16,-21 1 0,21-1 0,-21 21 15,0-21-15,0 22 0,0-22 16,0 21-16,0-21 0,0 0 0,22 22 16,-22-22-16,21 0 0,0 0 15,0-21-15,0 0 16,0 0-16,1 0 0,-1 0 16,0-21-16,0 0 15,0 0-15,0 0 0,1-22 0,-1 22 16,0-21-16,0-1 0,0 1 0,0 0 15,1-1-15,-22-20 0,0-1 16,21 22-16,-21-21 0,21-1 0,-21 22 16,0-1-16,0 1 0,0 21 15,0 0-15,0 0 0,0-1 0,0 44 16,0-1-16,0 0 16,0 21-16,0 1 0,0 20 15,0-21-15,0 22 0,0-1 0,0-20 16,0 20-16,0-20 15,0 20-15,0-21 0,0 1 0,0-1 16,0 0-16,0-20 0,0 20 0,0-21 16,0 0-16,0 0 0,0 1 15,21-22-15,0 0 0,0 0 16,1 0-16,-1-22 0,0 1 16,0 0-16,21 0 0,-20 0 0</inkml:trace>
  <inkml:trace contextRef="#ctx0" brushRef="#br0" timeOffset="13659.55">5990 5207 0,'0'0'0,"0"-21"0,0 0 16,0 0-16,0-1 16,-21 1-16,0 0 15,0 21-15,-1 0 0,1 0 16,0 0-16,0 0 0,0 0 15,0 21-15,21 0 0,-22 1 0,1-1 16,0 21-16,0-21 0,21 22 0,0-22 16,-21 21-16,21-21 0,-21 22 15,21-22-15,0 21 0,0-21 0,0 22 16,0-22-16,0 0 0,0 0 16,0 0-16,21-21 0,0 0 15,0 0-15,0 0 0,0 0 0,1 0 16,-1 0-16,0-21 0,0 0 15,0 0-15,0 0 0,1-1 0,-1 1 16,0 0-16,0-21 0,-21 21 0,21-1 16,-21-20-16,21 21 0,-21-21 15,0 20-15,0 1 0,0 0 0,0 0 16,22 0-16,-22 42 16,0 0-1,0 0-15,0 0 0,0 1 0,0-1 16,0 0-16,0 0 0,0 0 15,0 0-15,0 1 0,0-1 16,0 0-16,21 0 0,-21 0 16,21-21-16,0 0 15,0 0 1,0-21-16,-21 0 16,0 0-16,22 0 15,-1-1-15,-21-20 0,21 21 0,0 0 16,0-22-16,-21 22 0,21 0 15,1 0-15,-1 0 0,0 0 16,0-1-16,0 22 0,0 0 0,1 0 16,-1 0-16,0 0 0,0 0 15,0 22-15,0-1 0,1 0 0,-22 21 16,21-21-16,-21 1 0,0 20 0,0-21 16,0 21-16,0-20 0,0-1 15,-21 21-15,-1-21 0,1 0 0,21 1 16,-21-1-16,21 0 0,0 0 15,0-42 17,0 0-32,21 0 0,0-1 0,1 1 15,-1 0-15,0-21 0,0 21 16,0-22-16,0 22 0,1-21 16,-1-1-16,0 1 0,-21 0 0,21 21 15,0-22-15,-21 22 0,21-21 0,-21 21 16,-21 42 15,0 0-31,21 21 0,0-21 0,-21 22 16,0-1-16,21 0 0,0-20 15,-21 20-15,21 0 0,0-21 0,0 1 16,0 20-16,0-21 0,0 0 16,0 0-16,0 1 0,21-1 0,0-21 15,0 0-15,0 0 0,0 0 16,1 0-16,20 0 0,-21 0 15,0 0-15,22-21 0,-22-1 0,0 1 16,0 21-16,0-42 0,0 21 0,1 0 16</inkml:trace>
  <inkml:trace contextRef="#ctx0" brushRef="#br0" timeOffset="13986.41">5016 4953 0,'43'0'31,"-22"-21"-31,21 21 0,1-21 15,-1 21-15,21-21 0,1 21 0,-1-22 16,1 22-16,-1-21 0,1 21 16,21 0-16,-22-21 0,1 21 0,-22-21 15,0 21-15,1 0 0,-1 0 0,-21 0 16,0 0-16,0 0 16,-21 21-16,-21 0 15,0 0-15,0-21 16</inkml:trace>
  <inkml:trace contextRef="#ctx0" brushRef="#br0" timeOffset="14474.57">3111 6392 0,'0'0'0,"-63"0"0,-43 22 16,64-22-16,-1 0 0,1 0 0,0 0 16,-1 0-16,22 0 0,0 0 0,42 0 31,0 0-31,22 0 0,-1-22 15,0 22-15,1 0 0,20 0 16,1 0-16,20 0 0,1 0 16,21-21-16,21 21 0,0 0 0,0 0 15,0 0-15,42-21 0,-21 21 16,22 0-16,-22 0 0,21-21 0,1 21 16,-1 0-16,0-21 0,1 0 0,-1 21 15,0 0-15,1-22 0,-22 22 16,0 0-16,0-21 0,0 21 0,0 0 15,-21-21-15,0 21 0,0 0 0,-21-21 16,-21 21-16,0-21 0,-22 21 16,1 0-16,-22 0 0,0 0 0,-21 0 15,1-21-15,-22-1 32,0 1-32,0 0 15</inkml:trace>
  <inkml:trace contextRef="#ctx0" brushRef="#br0" timeOffset="14931.31">8107 5228 0,'-21'21'16,"21"1"0,-22-22-16,22 21 0,0 0 15,22-21 16,-1 0-31,0 0 16,-21-21-16,21 0 16,-21-1-16,0 1 15,0 0-15,-21 21 16,0 0 0,0 0-1,-1 0-15,22 21 31,0 0-15,0 1 0,22-22-1,-22 21-15</inkml:trace>
  <inkml:trace contextRef="#ctx0" brushRef="#br0" timeOffset="15255.13">8086 5652 0,'0'0'0,"0"21"0,0 0 0,0 0 15,0 0-15,21-21 32,0 0-32,0-21 15,0 21-15,-21-21 0,21 0 16,-21 0-1,0-1 1,-21 22-16,0 0 0,0 0 16,0 0-16,0 0 15,21 22 1,21-22 15,0 0-15,-21-22-16,0 1 15</inkml:trace>
  <inkml:trace contextRef="#ctx0" brushRef="#br0" timeOffset="17139.36">10160 5779 0,'0'0'0,"-21"0"0,0 0 16,-22 0-1,22 0 1,21-22-16,0 1 0,0 0 15,21 0-15,0 0 0,1 0 16,20-22-16,0 22 0,1-21 0,-1 21 16,0-22-16,1 1 0,-1 0 15,0-22-15,1 22 0,-1-1 0,0 1 16,1 0-16,-1-1 0,-21 22 16,-21 0-16,0 0 0,0 0 0,-21 21 15,-21 0 1,20 21-16,-20 0 0,0 0 0,-1 0 15,1 1-15,0-1 0,21 21 0,-22-21 16,22 0-16,21 22 0,0-22 16,0 21-16,0-21 0,0 1 0,0-1 15,21 21-15,0-21 0,1 0 0,20 1 16,-21-1-16,0 0 16,22 0-16,-22 0 0,0 0 0,0-21 15,0 22-15,0-22 0,-21 21 16,0 0-16,-21-21 15,0 0-15,0 0 16,0 0-16,-22 0 0,22-21 16,-21 21-16,21-21 0,0-1 0,-22 22 15,22-21-15,0 0 0,-21 0 0,20 0 16,1 0-16,0-1 16,0 22-16,21 22 31,0-1-31,0 0 15,21 0-15,0 0 0,-21 0 0,21 1 16,1-1-16,-1 0 0,-21 0 0,21 0 16,0 0-16,0-21 0,0 22 15,22-22-15,-22 0 0,0 0 0,0 0 16,0 0-16,22 0 0,-22 0 0,21 0 16,-21-22-16,22 1 0,-22 0 15,0 0-15,21 0 0,-20 0 0,-1-22 16,21 22-16,-21-21 0,0 21 15,1-22-15,-1 1 0,0 21 0,-21-22 16,0 22-16,0-21 0,21 21 16,-21 0-16,0-1 0,0 1 15,0 0-15,0 42 32,0 0-32,0 1 0,0 20 15,-21-21-15,21 0 0,-21 22 0,21-22 16,0 21-16,0-21 0,-21 22 0,21-22 15,0 0-15,0 21 0,0-21 16,0 1-16,0-1 0,0 0 0,21 0 16,0-21-16,0 0 15,0 0-15,0 0 0,1 0 16,-1-21-16,0 0 0,0 0 16,0-1-16,0 1 0,1 0 15,-1 0-15,0 0 0,0-22 0,0 22 16,0 0-16,-21-21 0,0 21 0,22-1 15,-1 1-15,-21 0 0,0 0 16,0 0-16,21 21 0,-21 21 31,0 0-15,0 0-16,0 0 0,0 1 0,0-1 16,0 0-16,0 0 0,0 0 0,0 0 15,0 1-15,0 20 0,21-21 16,-21 0-16,21 0 15,0 1-15,1-22 0,-1 21 16,0-21-16,0 0 0,0 0 16,0 0-16,1-21 0,-1-1 15,0 1-15,0 0 0,0 0 16,22 0-16,-22-22 0,0 22 0,0 0 16,-21-21-16,21-1 0,0 22 0,-21-21 15,22 21-15,-22-22 0,0 22 16,0 0-16,0 0 0,0 0 0,0 0 15,0-1-15,0 44 47,0-1-47,0 0 0,0 21 16,0-21-16,-22 1 0,22 20 0,0-21 16,0 0-16,0 22 0,0-22 0,0 0 15,0 0-15,0 21 0,22-20 16,-22-1-16,21 0 0,0 0 15,0-21-15,0 0 0,0 0 16,1 0-16,-1 0 0,21 0 0,-21 0 16,0 0-16,22-21 0,-22 0 0,0 0 15,21-1-15,-20 1 0,-1 0 16,0-21-16,0 21 0,0-22 16,-21 22-16,21-21 0,1 21 0,-22-1 15,21 1-15,-21 0 0,0 0 16,0 42-1,0 0-15,0 0 16,0 1-16,-21-1 0,21 0 16,0 0-16,0 21 0,-22-20 0,22-1 15,0 0-15,-21 0 0,21 0 0,0 0 16,0 1-16,0-1 0,0 0 16,0 0-16,21-21 15,-21-21 16,0 0-31,22 0 0,-22-1 0</inkml:trace>
  <inkml:trace contextRef="#ctx0" brushRef="#br0" timeOffset="17511.29">12404 4741 0,'0'0'0,"-22"0"0,-41 0 31,42 22-31,0-22 0,21 21 0,-22 0 0,22 0 16,0 21-16,0-20 16,0-1-16,0 0 0,0 0 0,0 0 15,0 0-15,22-21 0,-1 22 0,0-22 16,0 0-16,0 0 0,0 0 16,1 0-16,-1 0 0,0-22 0,0 1 15,0 21-15,0-21 0,-21 0 16,22 0-16,-22-22 0,0 22 0,0 0 15,0-21-15,0 21 0,0-1 0,0 1 16,-22 0-16,1 21 0,0 0 16,0 0-16,0 0 0,0 0 0,-1 0 15,1 0-15,0 0 0,0 21 0,0 0 16,0 1-16,21-1 16,0 0-16,0 0 0,0 0 0,0 22 15,0-22-15,0 0 0,21 0 16,0-21-16,0 0 0,0 0 15,0 0-15,1 0 0</inkml:trace>
  <inkml:trace contextRef="#ctx0" brushRef="#br0" timeOffset="17819.11">12848 4572 0,'0'0'0,"21"0"0,-42 21 31,21 0-15,0 1-16,-21-1 0,21 21 0,-21 0 16,0 1-16,21-1 0,0 22 15,-22-22-15,22 0 0,-21 22 0,21-22 16,-21 22-16,21-22 0,0 0 0,0 1 16,0-1-16,-21-21 0,21 21 15,0-20-15,0 20 0,0-21 0,0 0 16,0 0-16,0 1 0,0-1 0,21-21 15,0 0 1,0 0-16,1-21 16,-1-1-16,-21 1 15,0 0-15,0 0 16,0 0-16</inkml:trace>
  <inkml:trace contextRef="#ctx0" brushRef="#br0" timeOffset="18003">12594 5228 0,'0'0'0,"-21"0"0,0 0 0,42 0 47,0 0-47,0 0 0,0 0 16,1 0-16,20 0 0,0 0 16,1 0-16,-1 0 0,0 0 15,22-21-15,-22 0 0,22 21 0,-22-21 16,0 21-16,22-21 0,-22-1 15</inkml:trace>
  <inkml:trace contextRef="#ctx0" brushRef="#br0" timeOffset="18270.84">13504 4890 0,'0'0'16,"0"-22"-16,0 1 0,0 0 0,-21 0 16,0 21-1,0 0-15,0 0 0,-1 21 16,1 0-16,0 0 15,0 22-15,0-22 0,0 21 16,21 1-16,-22-22 0,1 21 0,0 0 16,21 1-16,-21-1 0,21-21 15,0 22-15,0-22 0,0 21 0,0-21 16,0 0-16,0 1 0,21-1 0,0 0 16,0-21-16,22 0 0,-22 21 15,21-21-15,-21 0 0,22 0 0,-22 0 16,21-21-16,-21 21 0,22-21 0,-22 0 15,0-1-15,21 1 0,-20 0 16</inkml:trace>
  <inkml:trace contextRef="#ctx0" brushRef="#br0" timeOffset="18755.71">13843 4551 0,'0'0'15,"0"-21"-15,0 0 0,0-1 0,0 1 16,-21 21-16,0 0 15,21 21-15,-22-21 16,22 22-16,0 20 0,0-21 0,0 21 16,0 1-16,0-1 0,0 22 0,0-1 15,0-21-15,0 22 0,0-1 16,0-20-16,0-1 0,0 22 0,0-22 16,-21 0-16,21-21 0,0 22 15,0-22-15,0 21 0,0-21 16,0 1-16,0-1 0,0-42 31,0-1-15,0 1-16,0-21 0,0 21 15,0 0-15,0-22 0,21 22 16,1-21-16,-1-1 0,0 1 0,0 0 16,0-1-16,22 1 0,-22 21 0,21 0 15,0-22-15,-20 22 0,20 21 16,0 0-16,-21 0 0,22 0 15,-22 0-15,21 21 0,-21 1 0,1-1 16,-1 21-16,0-21 0,-21 22 16,0-22-16,21 21 0,-21-21 0,0 22 15,0-22-15,0 21 0,0-21 0,0 22 16,0-22-16,0 0 0,-21 0 16,0 0-16,0 0 0,21 1 0,-22-1 15,1 0-15,0-21 0,0 21 0</inkml:trace>
  <inkml:trace contextRef="#ctx0" brushRef="#br0" timeOffset="19354.68">15473 3831 0,'0'0'0,"0"-21"0,0 0 16,-43 42 15,22 0-31,0 22 0,-21-1 16,-1 21-16,1 1 0,0 21 16,-1-22-16,1 22 0,0-1 0,-1 1 15,1 0-15,0-1 0,21 22 0,-1-21 16,1 0-16,21-1 0,0 1 15,0-22-15,0 1 0,0-1 0,21-20 16,1-1-16,-1 0 0,21 1 16,-21-22-16,22 0 0,-22 0 15,21 0-15,0-21 0,1 0 0,-1 0 16,-21 0-16,22 0 0,-1-21 0,0 0 16,1 0-16,-1 0 0,0 0 15,-21-22-15,22 1 0</inkml:trace>
  <inkml:trace contextRef="#ctx0" brushRef="#br0" timeOffset="19931.41">15833 4424 0,'0'0'0,"-43"21"31,43 0-31,0 0 16,0 1-16,21-22 15,1 0-15,-1 0 0,0 0 16,0 0-16,21 0 0,-20 0 0,20 0 16,0-22-16,1 22 0,-1-21 0,0 21 15,1-21-15,-22 0 0,21 0 16,-21 21-16,0-21 0,1-1 0,-22 1 16,0 0-16,0 0 0,-22 0 15,1 21-15,-21 0 16,0 0-16,-1 0 0,1 0 0,0 0 15,-1 0-15,1 21 0,0 0 16,-1 0-16,22 0 0,-21 1 0,21 20 16,-1-21-16,1 0 0,0 22 15,21-22-15,0 0 0,0 0 0,0 0 16,0 0-16,0 1 0,21-1 0,0 0 16,22-21-16,-22 0 15,0 0-15,21 0 0,-20 0 0,20 0 16,0 0-16,-21 0 0,22 0 0,-22 0 15,0 0-15,-63 0 32,21 0-32,-22 0 15,1 21-15,-22-21 0,22 21 0,0 0 16,-1 22-16,1-22 0,0 21 0,21-21 16,-1 22-16,-20-1 0,42 0 15,0-20-15,0 20 0,0-21 0,0 0 16,0 0-16,0 1 0,21-1 0,0 0 15,1-21-15,-1 0 0,21 0 16,0 0-16,1 0 0,-1 0 0,0 0 16,1-21-16,-1 21 0,22-21 15,-22-1-15</inkml:trace>
  <inkml:trace contextRef="#ctx0" brushRef="#br0" timeOffset="20143.25">16404 4763 0,'0'0'0,"0"-22"0,0 1 15,0 0-15,0 0 0,0 0 16,21 21 0,0 21-16,1 0 15,-1 0-15,0 0 0,0 1 16,0-1-16,0 0 0,1 21 0,-1-21 16,0 1-16,0 20 0,0-21 0,0 0 15,-21 0-15,22 1 0,-1-1 16,-21 0-16,21-21 0,-21 21 15,21-21 1</inkml:trace>
  <inkml:trace contextRef="#ctx0" brushRef="#br0" timeOffset="20390.36">16933 4636 0,'0'0'16,"0"-22"-16,-21 22 15,0 0-15,0 0 0,0 22 16,-1-1-16,1 0 0,0 0 0,-21 0 16,21 0-16,-1 22 15,-20-1-15,21-21 0,0 22 0,0-22 16,-1 21-16,-20-21 0,21 22 0,21-22 16,-21 0-16,21 0 0,0 0 15,0 0-15,21-21 16,0 0-16,0 0 15,0 0-15,22-21 0,-22 0 0</inkml:trace>
  <inkml:trace contextRef="#ctx0" brushRef="#br0" timeOffset="20723">17357 4551 0,'0'-42'31,"0"63"-15,-22 0-16,22 0 0,0 0 0,0 22 16,0-22-16,0 21 0,0 0 0,-21 22 15,21-22-15,0 22 0,0-1 16,0 1-16,0 20 0,0-20 0,0-1 16,0 1-16,0 21 0,-21-22 0,21 22 15,-21-22-15,21 22 0,-21-22 16,0 22-16,-1-21 0,1 20 0,-21-20 15,21-1-15,0-20 0,-1 20 16,22-21-16,-21 1 0,21-22 16,-21 21-16,21-21 0,0-42 31,21 0-31,-21-21 0,21 21 0,1-22 16,-1 1-16,0 0 0,21-1 15</inkml:trace>
  <inkml:trace contextRef="#ctx0" brushRef="#br0" timeOffset="21053.82">17335 4868 0,'0'0'0,"-21"-42"0,21 0 0,-21 21 16,21-22-16,0 22 0,0 0 16,0-21-16,0 20 0,21 1 0,-21 0 15,43 0-15,-22 0 0,0 21 0,0-21 16,21 21-16,-20 0 0,20 0 15,-21 0-15,21 0 0,-20 0 0,-1 0 16,21 21-16,-42 0 0,21 0 16,-21 0-16,0 22 0,0-22 0,0 0 15,0 21-15,-21-21 0,0 22 0,0-22 16,-22 21-16,1-21 0,21 1 16,-21-1-16,-1 0 0,22-21 0,-21 21 15,21-21-15,-1 0 0,1 0 16,0 21-16,0-21 15,42-21 1,0 21-16,22-21 16,-22 0-16,0 21 0,21-21 0,-21 21 15</inkml:trace>
  <inkml:trace contextRef="#ctx0" brushRef="#br0" timeOffset="21458.92">17738 4720 0,'0'0'0,"0"-21"0,0 0 0,0 0 16,0 0 0,21-1-16,0 1 0,0 0 15,0 21-15,0 0 0,1 0 16,-1-21-16,0 21 0,0 0 16,21 0-16,-20 0 0,-1 0 0,21 21 15,-21 0-15,0 0 0,22 1 0,-22 20 16,0-21-16,0 21 0,-21-20 15,0 20-15,21-21 0,-21 21 0,0 1 16,0-22-16,0 0 0,-21 0 16,0 22-16,0-43 0,0 21 15,0 0-15,-1-21 0,1 0 16,21-21 0,0 0-1,0-22-15,0 22 0,0-21 0,0 21 16,0-22-16,21 1 0,1 0 15,-22 20-15,0-20 0,21 21 0,0-21 16,0 20-16,0 1 0,0 0 16,1 0-16,-1 21 0,0-21 0,0 21 15,0 0-15,0 0 0,1 0 0,-1 0 16,0 0-16,0 0 0</inkml:trace>
  <inkml:trace contextRef="#ctx0" brushRef="#br0" timeOffset="21794.73">18521 4805 0,'0'0'0,"0"21"0,0 0 16,21-21-16,0 0 15,0 0-15,0 0 0,1 0 16,-1-21-16,0 21 16,0-21-16,0 0 0,0 0 0,1-1 15,-22 1-15,21 0 0,0 0 16,-21 0-16,21 0 0,-21-22 15,0 22-15,0 0 0,0 0 0,0 0 16,-21 21-16,0 0 16,0 0-16,-1 0 0,1 21 15,0-21-15,0 21 0,0 21 0,0-21 16,-1 1-16,22 20 0,-21-21 16,21 21-16,-21 1 0,21-22 0,-21 21 15,21 1-15,0-22 0,0 0 0,0 0 16,0 0-16,0 0 0,0 1 15,21-22-15,0 0 0,0 0 0,1 0 16,-1 0-16,0 0 0,0 0 16,21 0-16,-20-22 0</inkml:trace>
  <inkml:trace contextRef="#ctx0" brushRef="#br0" timeOffset="22170.52">19283 4657 0,'0'0'0,"42"-21"0,-21-1 16,-21-20-16,0 21 0,0 0 15,0 0-15,-42 21 16,21 0-16,0 0 16,-22 0-16,22 0 0,-21 0 0,21 21 15,-1 0-15,-20 0 0,21-21 16,0 21-16,0 0 0,21 1 16,0-1-16,0 0 0,0 0 0,0 0 15,0 0-15,21 1 0,0-1 16,0 0-16,0-21 0,0 21 15,22 0-15,-22 0 0,0-21 0,0 22 16,0-1-16,1-21 0,-1 21 16,-21 0-16,0 0 0,0 0 15,-21-21-15,-1 0 16,1 0-16,-21 0 0,21 22 16,0-22-16,-1 0 0,-20 0 0,21 0 15,0 0-15,0 0 0,-1 0 16,1 0-16,0-22 15,21 1-15,0 0 16,0 0-16,21 0 16,0 21-16,1 0 0</inkml:trace>
  <inkml:trace contextRef="#ctx0" brushRef="#br0" timeOffset="22610.61">19791 4636 0,'42'0'16,"-84"0"-16,126-22 0,-41 1 0,-22 21 16,0-21-16,-21 0 0,0 0 15,-21 21 1,0 0-16,0 0 0,-1 0 16,1 0-16,0 0 0,0 0 0,0 21 15,0-21-15,-22 21 0,22 0 0,0 0 16,0 1-16,0-1 0,-1-21 15,22 21-15,0 0 0,0 0 0,0 0 16,22 1-16,-1-1 0,0 0 16,0-21-16,0 21 0,22-21 15,-22 21-15,21 0 0,-21-21 0,0 22 16,1-22-16,-1 21 0,0-21 16,0 0-16,0 21 0,-21 0 15,0 0 1,-21-21-16,0 0 0,0 0 15,0 21-15,-22-21 0,22 22 16,-21-22-16,-1 0 0,1 0 0,0 0 16,-1 0-16,22 0 0,-21 21 0,21-21 15,0 0-15,-1 0 0,1 0 16,42 0 15,1-21-31,-1 21 0,0-22 16</inkml:trace>
  <inkml:trace contextRef="#ctx0" brushRef="#br0" timeOffset="22894.44">20235 4593 0,'0'0'16,"21"0"-16,1-21 0,-22 0 15,0 42 1,0 0-1,0 0-15,0 1 0,-22 20 16,1-21-16,21 0 0,-21 22 16,21-22-16,-21 21 0,21-21 15,0 22-15,-21-22 0,21 0 0,-21 0 16,21 0-16,0 0 0,0 1 0,0-1 16,21-21 15,0-21-31,0-1 15,0 1-15,0 0 0,22 0 16</inkml:trace>
  <inkml:trace contextRef="#ctx0" brushRef="#br0" timeOffset="23623.26">20913 4614 0,'-22'0'16,"1"0"-1,0 0-15,0 22 0,0-1 0,0-21 16,-22 21-16,22 0 0,0 21 0,0-20 16,0-1-16,-1 0 0,1 21 15,21-21-15,0 1 0,0-1 0,0 0 16,0 0-16,0 0 0,0 0 16,21-21-16,1 22 0,-1-22 0,0 0 15,0 0-15,0 0 0,0 0 16,1 0-16,-22-22 15,21 1-15,-21 0 0,0 0 16,0 0-16,0 0 0,0-1 0,0-20 16,0 21-16,0-21 0,0 20 15,0-20-15,0 21 0,0 0 0,0 0 16,0-22-16,21 22 0,0 21 0,0-21 16,0 0-16,1 0 0,-1 21 15,21-22-15,-21 22 0,0 0 0,22 0 16,-22 0-16,21 0 0,-21 0 0,1 0 15,-1 22-15,0-22 0,0 21 16,0 0-16,-21 0 0,21 0 0,-21 0 16,0 22-16,0-22 0,0 0 15,0 0-15,0 22 0,0-22 16,-21 0-16,21 0 0,-21 0 0,0 0 16,21 1-16,0-1 0,-21-21 0,0 21 15,21-42 16,0 0-31,0-1 0,0 1 16,0 0-16,0 0 0,0 0 0,21 0 16,21-22-16,-21 22 0,0-21 0,22-1 15,-1 22-15,22-21 0,-22 0 16,21-1-16,-20 22 0,20-21 0,-20 21 16,-1-1-16,0 1 0,1 21 15,-22 0-15,21 0 0,-21 0 16,0 21-16,-21 22 0,0-22 0,0 0 15,0 21-15,0-20 0,0 20 0,-21 0 16,0-21-16,0 22 0,0-22 16,0 21-16,21-21 0,-22 22 0,22-22 15,-21 0-15,21 0 0,0 0 0,0 1 16,-21-22 0,21-22-1,0 1-15,0 0 16,0 0-16</inkml:trace>
  <inkml:trace contextRef="#ctx0" brushRef="#br0" timeOffset="23951.07">21040 4106 0,'0'0'0,"-43"0"0,22 22 0,0-22 15,0 21-15,0-21 0,21 21 0,0 0 16,21-21 0,0 0-1,0 0-15,0 0 0,0 0 16,1 0-16,-1-21 0,0 0 16,-21 0-16,0-1 0,0 1 15,0 0-15,0 0 16,-21 0-16,21 0 0,-21 21 15,-1 0-15,1 0 16,21 21 0,0 0-16,0 0 15,21-21-15,1 0 0,-1 0 16,21 0-16,0 21 0</inkml:trace>
  <inkml:trace contextRef="#ctx0" brushRef="#br0" timeOffset="24410.81">21823 3662 0,'0'0'0,"0"-21"0,21 21 15,-21-21-15,0-1 16,21 22-16,0 0 15,0 0-15,1 0 0,-1 0 16,0 0-16,0 0 0,21 0 16,1 22-16,-22-1 0,21-21 0,1 21 15,-1 0-15,0 0 0,1 0 16,-1 1-16,0 20 0,-21-21 0,22 0 16,-22 22-16,0-1 0,-21 0 0,0 1 15,0-1-15,0 0 0,0 22 16,0-22-16,-21 22 0,-21-22 0,20 21 15,1-20-15,-21 20 0,21-20 16,-22 20-16,1-21 0,21 1 16,-21-1-16,-1 0 0,1 1 0,0-1 15,-1 0-15,22 1 0,-21-22 16,-1 0-16,22 21 0,-21-20 0,21-1 16,0-21-16,-1 21 0,1-21 0,21-21 46,0 0-46,21 21 16,-21-22-16,22 1 0</inkml:trace>
  <inkml:trace contextRef="#ctx0" brushRef="#br0" timeOffset="25259.17">24151 3895 0,'0'0'0,"21"-21"0,-21-1 16,0 1-16,21 21 0,-21-21 0,0 0 15,0 0 1,-21 21-16,0 0 0,-21 0 0,21 0 16,-22 0-16,1 0 15,21 0-15,-22 0 0,1 0 0,0 21 16,-1-21-16,22 21 0,0-21 0,0 21 16,0-21-16,0 21 15,21 1-15,0-1 0,21 0 16,0 0-16,0 0 15,0 22-15,0-22 0,22 0 0,-22 21 16,0-21-16,0 1 0,22 20 0,-22-21 16,0 0-16,0 0 0,0 22 15,-21-22-15,0 0 0,0 0 0,0 0 16,0 1-16,0-1 16,0 0-16,-21 0 0,-21 0 0,21-21 15,-43 21-15,22 1 0,21-22 0,-22 0 16,22 0-16,0 0 0,0 0 15,0 0-15,-1 0 0,44 0 16,-1 0 0,0 0-16,21-22 0,-21 22 15,22 0-15,-22 0 0,21 0 0,-21 0 16,22 0-16,-22 0 0,0 0 0,-21 22 16,0-1-16,0 0 0,0 0 15,0 0-15,0 22 0,0-1 0,-42 0 16,21 1-16,-22 20 0,1 1 15,0-1-15,-22 1 0,22-1 16,-1-21-16,1 22 0,0-1 0,-1-20 16,22-1-16,0 22 0,21-22 0,0 0 15,0-21-15,0 22 0,0-1 16,21-21-16,0 0 0,22 1 0,-22-1 16,21 0-16,1 0 0,-1-21 0,21 0 15,-20 0-15,-1 0 0,0 0 16,-20 0-16,20-21 0,-21 0 0,0 21 15,0-21-15</inkml:trace>
  <inkml:trace contextRef="#ctx0" brushRef="#br0" timeOffset="26090.69">14033 6795 0,'22'0'0,"-1"-22"16,0 22-16,0-21 15,0 21-15,-21-21 0,21 0 16,1 0-16,-22 0 0,0-1 16,0 1-16,0 0 15,0 0-15,-22 0 0,1 0 16,21-1-16,-21 22 0,-21-21 0,21 21 15,-1 0-15,1 0 0,-21 0 16,0 0-16,20 0 0,-20 21 0,21 1 16,-21-1-16,-1 21 0,22-21 15,-21 22-15,-1-1 0,22 0 16,-21 1-16,21 20 0,-22-21 0,22 22 0,0-1 16,0-20-16,21 20 0,0 1 15,-21-22-15,21 22 0,0-22 16,0 0-16,0 1 0,0-1 0,0 0 15,21-21-15,0 1 0,0-1 0,0 0 16,22 0-16,-22 0 0,0-21 16,21 0-16,1 0 0,-1 0 0,0 0 15,1 0-15,-1-21 0,0 21 0,22-21 16,-22 0-16,22 0 0,-22-1 16,22-20-16,-22 21 0</inkml:trace>
  <inkml:trace contextRef="#ctx0" brushRef="#br0" timeOffset="26943.87">14711 6900 0,'0'0'0,"0"-21"15,0 0-15,-85-64 16,64 64-16,0 21 16,0 0-16,-1 0 0,1 0 15,0 0-15,0 0 0,0 21 0,21 1 16,-21-1-16,-1 0 0,1 0 0,0 21 15,0-20-15,21 20 0,0 0 16,-21 1-16,21-1 0,-21 0 16,21 1-16,0-22 0,0 21 0,0 0 15,0-20-15,0 20 0,0-21 16,0 0-16,0 0 0,0 1 0,21-22 16,0 0-16,0 21 0,0-21 0,0 0 15,1 0-15,-1 0 0,0-21 16,0-1-16,0 1 0,0 0 0,22 0 15,-22 0-15,0-22 0,0 22 0,-21-21 16,21 21-16,1-22 0,-22 1 16,21 21-16,-21-21 0,0-1 0,0 22 15,0 0-15,0-21 0,0 20 0,0 1 16,0 42 31,0 1-47,0-1 0,0 21 15,0-21-15,0 0 0,0 22 0,0-22 16,0 0-16,0 21 0,21-20 0,-21 20 16,0-21-16,0 0 0,21 22 15,-21-22-15,0 0 0,0 0 0,21-21 16,-21 21-16,21 0 0,1-21 16,-1 0-16,0 0 0,0 0 15,0 0-15,22 0 0,-22-21 0,0 21 16,21-21-16,-21 0 0,22 0 15,-1 0-15,-21-22 0,22 22 16,-22-21-16,21 21 0,-21-22 0,0 1 16,22 21-16,-43-22 0,21 22 0,-21-21 15,21 21-15,-21 0 0,0-1 16,0 1-16,-21 21 16,21 21-1,0 1 1,0-1-16,0 0 0,0 0 0,21 0 15,0 22-15,0-22 0,1 0 0,-1 0 16,0 0-16,0 0 0,0 1 16,0 20-16,1-42 0,-1 21 0,0 0 15,-21 0-15,0 1 0,0-1 16,-21 0 0,0-21-16,-22 0 0,22 0 15,0 0-15,0 0 0,-22 0 0,22 0 16,0 0-16,0 0 0,0 0 0,0-21 15,21 0 1,0-1-16,0 1 0,21 0 16,0 0-16,0 0 0,0 0 15,0 21-15,1-22 0,-1 1 16</inkml:trace>
  <inkml:trace contextRef="#ctx0" brushRef="#br0" timeOffset="27402.61">15811 7027 0,'0'22'16,"22"-22"-1,-1 0 1,0 0-16,0 0 16,0 0-16,0 0 0,1-22 0,-1 22 15,21-21-15,-21 21 0,22-21 16,-1 0-16,0 21 0,-21-21 15,22 0-15,-22-1 0,0 1 0,0 0 16,0 0-16,-21 0 0,22 0 0,-22-1 16,0 1-16,0 0 0,-22 0 15,1 21-15,0 0 0,0 0 16,0 0-16,-22 0 0,22 0 0,-21 21 16,21 0-16,-22 0 0,22 1 15,-21 20-15,21-21 0,0 21 0,-1-20 16,1 20-16,21-21 0,-21 21 0,21 1 15,0-22-15,0 0 0,0 21 16,0-20-16,21-1 0,0 0 0,1 0 16,-1 0-16,0-21 0,0 0 15,21 21-15,-20-21 0,20 0 0,-21 0 16,21 0-16,-20 0 0,20-21 16,-21 21-16,21-21 0,-20 0 0,-1 21 15,0-21-15,0 0 0,0-1 0,-21 1 16,0 0-16,21 0 15,-21 0-15,0 0 16</inkml:trace>
  <inkml:trace contextRef="#ctx0" brushRef="#br0" timeOffset="28558.87">17843 6795 0,'0'0'0,"-21"0"15,21 21 1,0-42 0,21-1-1,-21 1-15,22 0 0,-1 0 16,0 0-16,-21 0 0,21-1 16,0 1-16,0-21 0,-21 21 0,22 0 15,-1-22-15,-21 1 0,0 21 16,0 0-16,0-1 0,0 1 0,21 0 15,-21 0-15,-21 42 32,21 0-32,0 0 0,0 1 15,-21 20-15,21 0 0,0 1 0,-22-1 16,22 21-16,0-20 0,0-1 16,0 0-16,0 1 0,0-1 0,0-21 15,0 22-15,0-1 0,0-21 0,0 21 16,0-20-16,0-1 0,0 21 15,22-21-15,-22 0 0,21 1 16,-21-1-16,0 0 0,0 0 0,0 0 31,-21-21-31,-1 0 0,1 0 16,0 0-16,-21 0 0,21 0 0,-22 0 16,22 0-16,-21 0 0,21 0 15,-22 0-15,22 0 0,0 0 0,0 0 16,0 0-16,21-21 0,21 0 31,0 21-31,21 0 16,1 0-16,-1 0 0,0 0 0,1 0 15,-1 0-15,0 0 0,22 0 16,-22 0-16,0-21 0,22 21 0,-22 0 16,1 0-16,-22 0 0,21 0 15,-21 0-15,0 0 0,1 0 16,-22-21 15,0-1-31,21 1 16,0 0-16,0 21 15,0-21-15,0 0 0</inkml:trace>
  <inkml:trace contextRef="#ctx0" brushRef="#br0" timeOffset="30319.51">18055 6519 0,'0'-21'15,"21"21"63</inkml:trace>
  <inkml:trace contextRef="#ctx0" brushRef="#br0" timeOffset="32154.79">18013 6625 0,'-21'0'15,"21"-21"1,0 0-1,0 0-15,21 0 16,0-1-16,-21 1 16,21 0-16,0 21 0,0-21 0,22 0 15,-22 0-15,21-1 0,-21 22 0,22-21 16,-1 21-16,0 0 16,-20 0-16,20 0 0,0 0 0,-21 0 15,22 0-15,-22 21 0,0 1 0,0-1 16,0 0-16,1 0 0,-22 21 15,21-20-15,-21-1 0,0 0 0,0 0 16,0 0-16,0 0 0,0 1 16,0-1-16,0 0 0,0-42 47,0 0-32,0-1-15,0 1 0,0 0 16,0 0-16,0 0 15,0 0-15,-21-1 0,-1 1 0,1 0 16,0 0-16,0 0 0,0 0 16,0-1-16,-22 22 0,22 0 0,0-21 15,-21 21-15,20 0 0,1 0 0,-21 0 16,21 21-16,0 1 0,-22-1 16,22 0-16,0 0 0,0 21 0,0 1 15,-1-1-15,1 0 0,21 1 16,-21-1-16,21 0 0,-21 1 0,21-1 15,0-21-15,0 22 0,0-1 0,0-21 16,0 21-16,0-20 16,0-1-16,0 0 0,0 21 0,21-21 15,0 1-15,0-1 0,1 0 16,-1-21-16,0 0 0,0 0 16,0 0-16,0 0 0,22 0 0,-22 0 15,0 0-15,21-21 0,-20 0 0,20-1 16,-21 1-16,21 21 0,-20-21 15,20-21-15,-21 21 0,21-1 0,-20 1 16,-1-21-16,21 21 0,-21-22 0,-21 1 16,21 21-16,1-21 0,-22-1 15,21 1-15,-21 0 0,0 20 0,0-20 16,0 0-16,0 21 0,0-1 16,0-20-16,0 21 0,-21 21 31,-1 21-16,22 21-15,0-20 0,0 20 0,0 0 16,0 1-16,0 20 0,0-21 16,0 1-16,0-1 0,0-21 0,0 22 15,0-1-15,0-21 0,0 21 0,22-20 16,-22-1-16,21 0 0,-21 0 16,21 0-16,0-21 0,0 0 15,0 0-15,1 0 16,-1 0-16,0-21 0,-21 0 15,0 0-15,21 21 0,0-21 16,-21-1-16,0-20 0,0 21 0</inkml:trace>
  <inkml:trace contextRef="#ctx0" brushRef="#br0" timeOffset="32870.68">18563 6414 0,'0'0'0,"-42"-22"16,-1 22-16,22-21 0,0 21 16,-21 0-16,21 0 0,-22 0 0,22 0 15,-21 0-15,-1 0 0,22 0 16,-21 21-16,0-21 0,20 22 0,-20-1 15,21 0-15,0 0 0,-22 21 0,22-20 16,0 20-16,0 0 0,0 1 16,21-1-16,-21 0 0,21 1 0,-22-1 15,22 0-15,0 1 0,0-1 0,0 0 16,0-21-16,0 22 16,0-1-16,22-21 0,-1 0 0,0 22 15,0-22-15,0 0 0,0 0 0,1-21 16,-1 21-16,21-21 0,-21 0 15,22 0-15,-22 0 0,21 0 0,-21 0 16,22 0-16,-1-21 0,-21 0 0,21 0 16,1 0-16,-22 0 0,21-1 15,1 1-15,-22-21 0,21 21 0,-21-22 16,0 1-16,1 21 0,-1-21 0,0-1 16,0 1-16,-21 0 0,0-1 15,21-20-15,-21 20 0,0 22 0,0-21 16,0 0-16,0 20 0,0-20 15,0 21-15,0 0 0,0 0 16,0-1-16,0 1 0,0 42 47,0 1-47,0-1 0,0 0 0,0 0 16,0 21-16,0-20 0,0 20 15,0 0-15,0 1 0,0-1 0,0 0 16,0-21-16,0 22 0,0-1 0,21 0 15,-21-20-15,22 20 0,-22-21 16,0 0-16,21 0 0,0 1 16,-21-1-16,21 0 0,0 0 0,0 0 0,1-21 15,-1 0 1,0 0-16,0 0 0,0 0 0,0 0 16,22 0-16,-22 0 0,0-21 0,0 0 15,0 21-15,1-21 0,-1 0 16,21-22-16,-21 22 0</inkml:trace>
  <inkml:trace contextRef="#ctx0" brushRef="#br0" timeOffset="33163.51">20256 6350 0,'-42'0'16</inkml:trace>
  <inkml:trace contextRef="#ctx0" brushRef="#br0" timeOffset="33459.11">20256 6519 0,'22'0'0,"-1"22"16</inkml:trace>
  <inkml:trace contextRef="#ctx0" brushRef="#br0" timeOffset="34179.68">20341 6837 0,'0'0'0,"-21"21"0,0-21 15,0 0 1,21-21 15,0 0-15,21 21-16,0 0 15,0 0 1,-21 21 0,0 0-1,0 0 1,0 0-16,-21 1 16,0-22-16,21 21 0,-21-21 15,21-21 32,0-1-47,0 1 16,0 0-16,0 0 15,0 0-15,21 0 16,0-1 0,0 1-16,0 21 15,0 0-15,1 0 16,-22 21-16,0 1 15,0-1-15,0 0 16,0 0-16,-22-21 0,22 21 16,-21-21-16,0 0 15,21 21-15,-21-21 0,0 0 32,21-21-1,0 0-31,0 0 0,0 0 15,21 0 1,0-1 0,0 22-16,0 0 15,-21 22-15,22-22 16,-22 21-16,0 0 0,21 0 0,-21 0 16,0 0-16,0 1 0,0-1 0,0 0 15,0 0-15,0 0 16,-21 0-16,-1 1 0,1 20 0,0-21 15,-21 0-15,21 0 0,-22 1 0,1-1 16,0 0-16,-1 21 0,1-21 0,0-21 16,-1 22-16,1-1 0,0 0 15,-1 0-15</inkml:trace>
  <inkml:trace contextRef="#ctx0" brushRef="#br0" timeOffset="36838.28">15727 8636 0,'0'-21'0,"0"0"16,-21 21-1,21-21-15,-22 21 0,1-22 16,0 22-16,21-21 0,-21 21 16,0-21-16,0 0 15,-1 21-15,22 21 31,-21 0-31,21 0 16,0 1-16,0 20 0,0 0 16,0 1-16,0 20 0,0-21 0,0 22 15,0-1-15,0 1 0,0-22 0,0 22 16,0-22-16,0 22 16,0-22-16,0 0 0,0 1 0,0-1 15,0-21-15,0 21 0,0-20 0,0-1 16,0 0-16,0 0 0,0 0 15,0-42 17,0 0-32,0 0 0,0 0 15,-21-1-15,21-20 0,0 21 16,0 0-16,0 0 0,0-22 0,0 22 16,0-21-16,0 21 0,21-22 15,-21 1-15,21 21 0,1-22 0,-1 22 16,0 0-16,0-21 0,0 21 15,22 21-15,-22-22 0,21 22 16,-21 0-16,22 0 0,-1 0 0,-21 0 16,21 22-16,1-1 0,-22 0 15,0 0-15,0 21 0,0-20 0,-21 20 16,0 0-16,0-21 0,-21 22 0,0-22 16,0 21-16,0-21 0,-22 22 15,22-22-15,-21 0 0,21 0 0,0 0 16,-1-21-16,1 22 0,0-22 0,0 0 15,0 0 1,21-22 0,0 1-1,21 0-15,0 21 0,-21-21 0,42 0 16,-20 0-16,-1-1 0,21 22 16,-21-21-16,22 0 0</inkml:trace>
  <inkml:trace contextRef="#ctx0" brushRef="#br0" timeOffset="37247.04">16383 9017 0,'0'0'16,"0"-42"-1,21 42-15,-21-21 0,21 21 0,-21-22 16,21 22-16,1-21 16,-1 21-16,0-21 0,0 21 15,0 0-15,0 0 0,22 0 0,-22 0 16,0 0-16,21 21 0,-20 0 15,20-21-15,-21 22 0,21 20 0,-20-21 16,-1 0-16,-21 0 0,0 1 0,0 20 16,0-21-16,0 0 0,0 0 15,0 1-15,0-1 0,-21 0 0,-1 0 16,1 0-16,0 0 0,0-21 16,0 0-16,21-21 31,0 0-31,0 0 0,0 0 15,0 0-15,21-1 0,0-20 16,-21 21-16,21 0 0,0-22 16,-21 1-16,22 21 0,-1-21 0,0 20 15,0 1-15,0 0 0,0 0 16,1 0-16,-1 0 0,0 21 0,0 0 16,0-22-16,0 22 0,1 0 0,-1 0 15,0 22 1,0-22-16,-21 21 0</inkml:trace>
  <inkml:trace contextRef="#ctx0" brushRef="#br0" timeOffset="37577.89">17251 9102 0,'0'0'16,"21"0"-16,0 0 0,0 0 16,0 0-16,1 0 0,-1 0 0,0 0 15,0-21-15,21 21 0,-20-22 0,-1 1 16,21 0-16,-21 0 0,0 0 15,1 0-15,-1-1 0,0 1 0,0-21 16,-21 21-16,0 0 0,0-1 0,0-20 16,0 21-1,-21 21-15,0 0 0,0 0 16,-1 21-16,1 0 0,0 22 16,0-22-16,0 0 15,0 21-15,-1 1 0,22-22 0,0 21 16,0 0-16,0-20 0,0 20 0,0-21 15,0 0-15,0 22 0,0-22 16,0 0-16,0 0 0,22 0 16,-1-21-16,0 0 0,0 0 0,21 0 15,-20 0-15,20 0 0,0 0 16,-21-21-16,22 0 0</inkml:trace>
  <inkml:trace contextRef="#ctx0" brushRef="#br0" timeOffset="38690.94">18415 8805 0,'0'0'0,"0"-21"0,-21-85 31,0 106-31,-1 0 0,1 0 16,0 0-16,0 0 0,-21 0 0,20 0 16,1 22-16,0-1 0,0 0 15,-21 0-15,20 21 0,1 1 0,0-1 16,0-21-16,0 22 0,21-1 0,0 0 15,-21 1-15,21-22 16,0 21-16,0-21 0,0 0 0,0 22 16,0-22-16,0 0 0,0 0 15,21-21-15,0 0 0,0 0 0,0 0 16,0 0-16,1 0 0,-1 0 16,0-21-16,0 0 0,21 21 0,-20-21 15,-1-22-15,0 22 0,0 0 0,0-21 16,0 21-16,1-22 0,-1 1 15,0 0-15,-21-1 0,0 1 0,0 0 16,21-1-16,-21 22 0,0 0 0,0 0 16,0 42 15,-21 0-31,21 0 0,0 22 16,0-22-16,-21 21 0,21 0 15,0-20-15,-21 20 0,21 0 0,0-21 16,0 22-16,0-22 0,0 0 0,0 0 15,21 0-15,0 1 0,0-1 16,0 0-16,0-21 0,1 0 0,-1 0 16,0 0-16,0 0 0,21 0 0,-20 0 15,-1-21-15,21 0 0,-21 21 16,0-22-16,-21 1 0,22-21 0,-1 21 16,0-22-16,0 1 0,-21 0 0,0-1 15,0-20-15,21 21 0,-21-22 16,0 22-16,21-1 0,-21-20 15,0 21-15,0-1 0,0 22 0,0-21 16,0 21-16,0-1 0,22 22 16,-22 22-1,0-1-15,0 0 16,0 21-16,0-21 0,0 22 16,0-1-16,0 0 0,0 22 0,0-22 15,-22 1-15,22-1 0,-21 0 0,21 1 16,0-1-16,0 0 0,0-21 15,0 1-15,0-1 0,0 0 0,-21 0 16,21 0-16,0-42 31,0 0-15,0 0-16,0 0 0,0-1 0,21 1 16,0 0-16,-21-21 0,22 21 15,-1-22-15,0 22 0,0-21 0,0 21 16,0-1-16,1 1 0,20 0 0,-21 21 15,0-21-15,0 21 0,1 0 16,-1 0-16,0 0 0,0 21 16,-21 0-16,0 0 15,0 1-15,0-1 16,-21 0-16,0-21 0,0 21 0,-1 0 16,1-21-16,0 21 0,0-21 15,0 0-15,0 0 0,21 22 16,-22-22-16,1 0 0,21 21 31,0 0-15,0 0-16,21-21 15,1 21-15,-22 0 0,21-21 0,0 22 16,-21-1-16,21-21 0,0 21 16,0 0-16,1 0 15,-1-21-15,-21 21 0,21-21 16,0 0-16,0 0 15,0 0 1,1-21 0,-22 0-16,21 0 15,0 21-15,-21-21 0,21 0 16</inkml:trace>
  <inkml:trace contextRef="#ctx0" brushRef="#br0" timeOffset="38958.79">19981 8721 0,'-21'-21'16,"21"-1"0,-21 22-1,42 0 63,-21 22-62</inkml:trace>
  <inkml:trace contextRef="#ctx0" brushRef="#br0" timeOffset="40054.74">19960 9081 0,'0'21'15,"21"-21"48,0 0-48,1 0 17,-1 0-17,-21 21 1,0 0-16,0 0 15,0 0 1,0 1 0,-21-22 15,-1 0-15,22-22-1,0 1-15,0 0 16,0 0-1,22 21 48,-1 0-47,-21 21-1,0 0 1,0 0-16,0 1 15,0-1 1,-21-21-16,21 21 0,-22-21 16,1 0-1,21-21 17,0 0-17,0-1 1,0 1-16,0 0 15,21 21-15,1 0 16,-1 0 0,0 21-1,-21 0 1,0 1-16,0-1 16,0 0-16,0 0 15,-21 0-15,21 0 0,-21-21 16,21 22-16,0-1 0,-22 0 15,1-21-15,21 21 0,-21 0 32,0-21-32,0 0 15,0 21-15,21-42 47,0 0-31,21 0-16,0 0 15,0 0-15,0 21 16,0 0 0,-21 21 15,0 0-31,0 0 16,0 0-16,0 0 15,0 1-15,0-1 16,-21-21-16,0 21 0,0 0 0,21 0 15,-21 0-15,0-21 0,-22 22 16,22-1-16,-21 0 0,-1 0 0,1 0 16,0 0-16,-1 1 0,-20-1 0,21 0 15,-22-21-15</inkml:trace>
  <inkml:trace contextRef="#ctx0" brushRef="#br0" timeOffset="40794.99">14097 11155 0,'0'0'16,"21"-21"-16,-21 0 0,0-1 16,0 1-16,0 0 15,-21 21-15,0-21 0,0 0 0,-1 21 0,1 0 16,0-21-16,0 21 0,0 0 15,0 0-15,-1 0 0,-20 0 16,21 21-16,0 0 0,0 0 0,-1 21 16,1 1-16,0-1 0,21 22 15,0-1-15,0 1 0,0-1 0,0 22 16,0-22-16,0 1 0,0-1 0,0-20 16,0 20-16,21-21 0,0 22 15,22-22-15,-22 1 0,21-22 0,-21 21 16,22-21-16,-1 0 0,0-21 0,1 0 15,20 0-15,-20 0 0,20 0 16,-21-21-16,22 0 0,-22 0 0,1 0 16,20 0-16,-21-22 0</inkml:trace>
  <inkml:trace contextRef="#ctx0" brushRef="#br0" timeOffset="41858.51">14944 11472 0,'0'0'0,"0"-42"0,0 0 0,0-1 16,0 1-16,-22 21 0,1 0 0,0 21 15,0 0-15,0 0 0,0 0 0,-1 0 16,1 21-16,0 0 0,0 21 16,0-20-16,21 20 0,-21 0 0,21 1 15,0-1-15,0 21 0,0-20 0,0-22 16,0 21-16,0 1 0,0-1 16,0-21-16,0 21 0,0-20 15,0-1-15,0 0 0,0 0 0,21 0 16,0-21-16,0 0 15,0 0-15,0 0 0,1-21 0,-1 0 16,0 0-16,0 0 0,21-22 0,-20 22 16,-1 0-16,0-21 0,0-1 15,0 1-15,-21 0 0,0-1 0,21 1 16,-21 0-16,0-1 0,0 1 0,0 21 16,22-22-16,-22 22 0,0 0 15,0 42 1,0 0-16,0 1 15,21 20-15,-21-21 0,0 21 16,0 1-16,0-22 0,0 21 0,21 1 16,-21-22-16,21 21 0,0-21 0,-21 0 15,0 1-15,21-1 0,1 0 16,20 0-16,-21 0 0,0-21 0,0 0 16,22 0-16,-1 0 0,-21 0 0,22 0 15,-22-21-15,21 0 0,-21 0 16,22 0-16,-22-1 0,0 1 0,21-21 15,-21 0-15,1 20 0,-1-20 16,-21 0-16,0-1 0,21 22 0,-21 0 16,0 0-16,0 0 0,0 42 31,0 0-31,0 0 0,0 0 16,0 1-16,0 20 0,0-21 0,0 21 15,0-20-15,0-1 0,0 21 0,0-21 16,0 0-16,0 1 0,0-1 15,0 0-15,0 0 0,0 0 16,0 0-16,-21-21 16,0 0-1,-1 0 1,1-21-16,0 21 0,21-21 0,-21 0 0,0 21 16,0-21-16,-1 21 0,22-21 15,-21 21-15,0 0 16,21 21-1,0 0 1,21 0-16,0 0 16,-21 0-16,22-21 0,-1 22 0,0-1 15,0-21-15,0 21 0,22 0 0,-22-21 16,21 0-16,-21 0 0,22 0 16,-1 0-16,0 0 0,22 0 0,-22-21 15,22 0-15,-1 21 0,1-21 16,-22-1-16,21 1 0,-20 0 0,20-21 15,-20 21-15,-1-22 0,0 22 16,1-21-16,-22-1 0,21 1 0,-21 0 16,0-1-16,-21 1 0,0 0 0,0 21 15,0-22-15,0 22 0,0 0 16,-21 21-16,0 0 16,0 0-16,0 21 0,0 0 0,-1 0 15,1 22-15,0-22 0,0 21 16,21 1-16,0-22 0,0 21 0,0 0 15,0-20-15,0 20 0,0-21 0,21 21 16,0-20-16,0-1 16,-21 0-16,43 0 0,-22 0 0,0-21 15,0 21-15,0-21 0,22 0 0,-22 0 16,21 0-16,-21 0 0,22 0 0,-1 0 16,22 0-16,-22-21 0,21 0 15,-20 0-15,20 0 0,1-22 0</inkml:trace>
  <inkml:trace contextRef="#ctx0" brushRef="#br0" timeOffset="42452.18">18563 10710 0,'0'0'0,"0"-21"0,0 0 15,0 0-15,-21 21 0,0 0 16,0 0-16,-1 0 15,1 21-15,0 0 0,21 22 0,-21-22 16,21 21-16,0 0 0,0 1 0,0-1 16,0 0-16,0 1 0,0 20 0,0-20 15,0-1-15,0 21 0,0-20 16,0-1-16,0 0 0,0-20 0,0 20 16,0 0-16,0-21 0,0 1 0,0-1 15,0 0-15,0 0 0,0 0 16,0 0-16,0-42 47,0 0-47,0 0 0,0 0 0,0-22 15,0 22-15,21-21 0,0 0 0,0-1 16,1 1-16,-1 0 0,0-1 16,0 1-16,0 21 0,22-22 0,-22 22 15,21 0-15,-21 0 0,22 21 0,-1-21 16,-21 21-16,21 0 0,1 0 15,-1 0-15,-21 21 0,22-21 0,-1 42 16,-21-21-16,21 1 0,-20 20 0,-1 0 16,0 1-16,-21-1 0,0-21 15,0 21-15,-21 1 0,0-22 16,-1 21-16,-20-21 0,0 22 0,-1-22 16,1 0-16,0 0 0,-1 0 0,-20-21 15,21 22-15,-1-22 0,1 0 16,21 0-16,-22 0 0,22 0 0,0 0 15,0 0-15,0 0 0,0 0 16,21-22 0,21 22-16,0-21 15,0 0-15,0 21 0,0-21 0,22 0 16,-22 0-16,21-1 0</inkml:trace>
  <inkml:trace contextRef="#ctx0" brushRef="#br0" timeOffset="42738.56">19918 11007 0,'0'-43'31,"0"22"-31,0 0 31,0 42 16,0 0-31,21-21-16,-21 22 15,0-1-15,0 0 16</inkml:trace>
  <inkml:trace contextRef="#ctx0" brushRef="#br0" timeOffset="43515.4">20024 11451 0,'0'0'0,"0"21"31,0-42-16,0 0 1,0 0-16,0 0 16,0 0-1,21 21 48,0 0-32,-21-22 94,21 22-94,0 0-15,-21 22 0,0-1-16,0 0 15,0 0-15,0 0 16,0 0-16,0 1 0,0-1 15,0 0-15,0 0 0,-21-21 16,21 21-16,-21-21 16,21 21-16,0-42 47,0 0-32,0 0-15,0 0 0,0 0 16,21-1-16,-21 1 0,21 21 15,-21-21-15,21 21 16,1 0 0,-22 21-16,0 0 15,0 1-15,0-1 16,0 0-16,0 0 0,0 0 16,0 0-16,0 1 0,-22-1 0,1 0 15,0 0-15,0 0 0,0-21 0,0 21 16,-22 1-16,22-1 0,-21 0 15,-1 0-15,22-21 0,-21 21 0</inkml:trace>
  <inkml:trace contextRef="#ctx0" brushRef="#br0" timeOffset="44970.68">18309 7451 0,'-21'21'16,"21"0"-16,21-21 31,0 0-31,0 0 0,22 0 16,-1 0-16,22 0 0,-1 0 15,1-21-15,-1 21 0,22-21 0,-1 0 16,1 21-16,21-22 0,0 22 16,0-21-16,-1 21 0,1 0 0,0-21 15,-21 21-15,-1-21 0,1 21 0,0 0 16,-22 0-16,1 0 0,-1 0 15,-20 0-15,-1 0 0,-21 0 0,0 0 16,0 0-16,1 0 0,-44 0 31,1 0-31,0 0 0,0 0 16,0 0-16,0 0 16,-22 0-16,22 0 0,-21 0 0,-1 0 15</inkml:trace>
  <inkml:trace contextRef="#ctx0" brushRef="#br0" timeOffset="45330.47">18478 7684 0,'0'0'0,"-21"0"16,42 0 15,1 0-31,-1 0 0,21 0 0,0 0 16,1 0-16,20 0 0,1 0 0,-22-22 15,43 22-15,-22 0 0,22-21 16,0 21-16,-1 0 0,22-21 0,-21 21 16,-1 0-16,1-21 0,0 21 15,-1-21-15,-20 21 0,-1 0 0,1 0 16,-22 0-16,1 0 0,-1-21 0,0 21 15,-21 0-15,1 0 16,-44 0 0,1 0-1,-21 0-15,21 0 16,-22 0-16,1 0 0,0 0 0,-1 0 16</inkml:trace>
  <inkml:trace contextRef="#ctx0" brushRef="#br0" timeOffset="45662.29">18394 7938 0,'0'0'16,"-21"0"-16,-1 0 0,22 21 16,0 0-16,22-21 15,-1 0-15,21 0 16,0 0-16,1 0 0,20 0 0,1 0 15,-1 0-15,1 0 0,20-21 0,-20 0 16,21 21-16,-1 0 0,22-22 16,-21 22-16,21 0 0,-22-21 0,1 21 15,0 0-15,-1 0 0,-20-21 0,-1 21 16,1 0-16,-22 0 16,0 0-16,-20 0 0,-1 0 0,0 0 0,-42 0 31,0 0-16,-1 0-15,1 0 0,-21 0 0,21 0 16,-22 0-16,1 0 0,0 0 0,-1 21 16,-20-21-16</inkml:trace>
  <inkml:trace contextRef="#ctx0" brushRef="#br0" timeOffset="45966.11">18521 8192 0,'0'0'0,"-43"0"0,-84 63 31,106-63-31,21 21 0,43-21 16,-22 0-1,21 0-15,0 0 0,1 0 0,20 0 16,1 0-16,-1 0 0,1 0 0,-1 0 16,22-21-16,0 0 0,20 21 15,-20-21-15,21 21 0,0 0 0,-22-21 16,22 21-16,-21 0 0,0-22 0,-22 22 15,1-21-15,-1 21 0,1 0 16,-22 0-16,0 0 0,1-21 0,-22 21 16,0 0-16,0 0 0,0 0 0,0 0 15,1 0 1,-1-21-16,0 21 16,-21-21-16</inkml:trace>
  <inkml:trace contextRef="#ctx0" brushRef="#br0" timeOffset="47027.83">18182 12383 0,'0'0'0,"-42"0"0,21 0 16,-1 0-16,1 0 0,0 0 0,0 0 15,0 0-15,0 0 16,42 0 0,21 0-1,0 0-15,1 0 0,20 0 0,22 0 16,0 0-16,-1 0 0,1 0 16,21 0-16,0 0 0,-1 0 0,22-22 15,0 22-15,0-21 0,22 0 16,-22 21-16,0-21 0,21 21 0,-21-21 15,0 21-15,0 0 0,-21-21 0,-1 21 16,1 0-16,-21-22 0,0 22 16,-22 0-16,-21 0 0,1 0 0,-1 0 15,-21 0-15,-21-21 16,-21 21 0,0 0-16,0 0 0,0 0 0,-22 0 15,22 0-15,-21 0 0,-1 0 16,1 0-16,0 0 0,-22 0 15,22 0-15,0 0 0,-22 0 0,22 21 16,-22-21-16,22 0 0</inkml:trace>
  <inkml:trace contextRef="#ctx0" brushRef="#br0" timeOffset="47378.72">17970 12679 0,'0'0'0,"64"21"31,-22-21-31,1 0 0,20 0 0,1 0 16,20 0-16,1 0 0,0-21 0,-1 21 15,22-21-15,-21 21 0,21 0 16,-1-21-16,1 21 0,0 0 0,21-22 15,-21 22-15,0 0 0,0 0 0,-1-21 16,1 21-16,-21 0 0,0 0 16,-1-21-16,1 21 0,-22 0 15,1 0-15,-22 0 0,22 0 0,-22 0 16,-21 0-16,0 0 0,1 0 0,-44 0 31,1 0-31,0 0 0,-21 0 0,-1 0 16,1 0-16,0 0 0,-22 0 0,1 0 15</inkml:trace>
  <inkml:trace contextRef="#ctx0" brushRef="#br0" timeOffset="47706.54">17949 12954 0,'148'0'31,"-84"0"-31,-1 0 0,22 0 0,0 0 0,-1 0 16,22-21-16,0 21 0,0 0 16,0-21-16,21 21 0,0-21 0,0 21 15,0-22-15,0 22 0,-21 0 16,-1-21-16,1 21 0,-21 0 0,0-21 15,-1 21-15,-20 0 0,-22 0 16,22 0-16,-22-21 0,0 21 0,-21 0 16,1 0-16,-44 0 15,1 0 1,-21 0-16,21 0 0,-43 0 0,22 0 16</inkml:trace>
  <inkml:trace contextRef="#ctx0" brushRef="#br0" timeOffset="48015.36">18373 13166 0,'0'0'0,"21"0"16,0 0-1,21 0-15,1 0 0,20 0 0,1 0 16,-1 0-16,1 0 0,20 0 0,22 0 15,-21 0-15,42-21 0,-21 21 16,21 0-16,0 0 0,-22 0 0,1-22 16,0 22-16,0 0 0,-21 0 0,-1 0 15,1-21-15,-22 21 0,1 0 16,-1 0-16,1 0 0,-1 0 16,-20 0-16,-22 0 0,21 0 0,-21 0 15,-42 21 16,0-21-31,-21 22 0</inkml:trace>
  <inkml:trace contextRef="#ctx0" brushRef="#br0" timeOffset="48779.58">16785 13991 0,'0'0'0,"0"-42"0,-21 21 0,0-22 0,21 22 16,0-21-16,0 21 0,0 0 0,-21-1 16,21 1-16,0 42 15,0 1 1,0-1-16,0 0 0,0 21 0,0 1 15,0 20-15,21-21 0,-21 1 16,21 20-16,-21 1 0,0-22 0,21 22 16,0-1-16,-21-21 0,21 22 15,-21-22-15,0 1 0,0-1 0,22 0 16,-22-21-16,0 22 0,0-22 0,0 0 16,0 0-16,0-42 46,0 0-46,-22 0 0,22 0 16,0-1-16,0-20 0,0 21 0,0-21 16,0-1-16,0 1 0,22 0 0,-1 20 15,0-20-15,0 21 0,0 0 16,22 0-16,-1-1 0,-21 22 0,21 0 16,22 0-16,-22 0 0,1 22 0,-1-1 15,0 0-15,1 21 16,-1-21-16,0 1 0,-21 20 0,1 0 15,-1-21-15,-21 22 0,0-22 0,0 21 16,0-21-16,-21 22 0,-1-22 16,1 0-16,0 0 0,-21 0 0,21 1 15,-22-1-15,1-21 0,0 0 0,20 21 16,-20-21-16,21 0 0,-21 0 16,20 0-16,-20 0 0,21 0 0,0-21 15,21 0-15,0-1 16,21 1-1,0 0-15,0 21 0,0-21 16,22 0-16,-1 21 0</inkml:trace>
  <inkml:trace contextRef="#ctx0" brushRef="#br0" timeOffset="49175.35">17780 14393 0,'0'0'15,"0"-21"-15,0 0 0,21 21 16,-21-21-16,21 0 0,0 0 16,-21-1-16,22 22 0,-1 0 0,0 0 15,0 0-15,0 0 0,22 0 16,-22 22-16,21-22 0,-21 21 16,22 0-16,-1 21 0,-21-21 0,21 1 15,-20 20-15,-1-21 0,0 21 16,-21-20-16,0 20 0,0-21 0,0 0 15,0 0-15,0 22 0,-21-22 0,0 0 16,-1-21-16,1 21 0,21 0 16,-21-21-16,0 0 0,0 0 15,21-21-15,0 0 16,0 0-16,0 0 0,0 0 16,0-22-16,21 22 0,0-21 0,0-1 15,0 22-15,1-21 0,-1 0 0,0 20 16,0-20-16,21 21 15,-20 0-15,-1 0 0,0 21 0,21-22 16,-21 22-16,1-21 0,-1 21 0,0 0 16,0 0-1</inkml:trace>
  <inkml:trace contextRef="#ctx0" brushRef="#br0" timeOffset="49523.15">18669 14542 0,'0'0'0,"0"21"0,0 0 0,21-21 0,0 21 15,0-21-15,1 0 16,-1 0-16,0-21 16,0 0-16,0 21 0,0-21 15,22-1-15,-22 1 0,0 0 0,0-21 16,0 21-16,1-1 0,-22-20 16,0 21-16,21 0 0,-21 0 0,0-1 15,0 1-15,0 0 0,0 0 0,-21 21 16,-1 0-1,1 0-15,21 21 0,-21 0 0,0 0 16,21 1-16,0 20 0,-21-21 0,21 21 16,-21-20-16,21 20 0,0 0 15,0-21-15,0 22 0,0-22 0,0 0 16,0 0-16,21 0 0,0 1 0,-21-1 16,21-21-16,21 0 15,-20 21-15,20-21 0,0 0 0,1 0 16,-1 0-16,0-21 0,22 21 0,-1-21 15,-20-1-15,20 1 0,1 0 0,-1 0 16</inkml:trace>
  <inkml:trace contextRef="#ctx0" brushRef="#br0" timeOffset="50495.6">19981 14288 0,'0'-43'0,"0"86"16,0-107-16,0 43 0,0 0 0,-21 0 15,0 21-15,0-22 0,0 1 0,-1 21 0,-20 0 16,21 0-16,0 0 0,-22 0 15,22 21-15,0 1 0,-21-22 16,21 42-16,-1-21 0,1 0 0,0 22 16,0-22-16,0 21 0,21 0 15,0 1-15,0-1 0,0-21 0,0 22 16,0-22-16,0 0 0,0 0 0,21 0 16,0 0-16,0 1 0,0-22 15,1 0-15,-1 0 0,0 0 0,0 0 16,21 0-16,-20-22 0,-1 1 0,21 0 15,-21 0-15,0 0 0,1 0 16,-1-22-16,0 22 0,0-21 0,0-1 16,-21 1-16,21 21 0,-21-21 0,0 20 15,0-20-15,0 21 16,0 0-16,0 0 0,0 42 31,0 0-31,0 0 16,0 21-16,0-20 0,0-1 0,0 21 15,0-21-15,0 22 0,0-22 0,0 21 16,0-21-16,22 0 0,-1 1 16,0-1-16,0 0 0,-21 0 0,21-21 15,0 0-15,1 0 0,-1 0 0,0 0 16,0 0-16,0 0 0,22 0 16,-22-21-16,0 21 0,0-21 15,0 0-15,0-22 0,1 22 0,-22-21 16,21-1-16,0 22 0,0-42 0,-21 20 15,0 1-15,21 0 0,-21-1 16,0-20-16,0 21 0,0-1 0,0 1 16,0 21-16,0-22 0,0 22 15,0 0-15,0 42 16,0 0 0,0 1-16,0-1 0,-21 21 15,21-21-15,-21 22 0,21-1 16,0-21-16,0 21 0,0 1 0,0-22 0,0 21 15,-21 1-15,21-22 16,0 0-16,0 0 0,0 0 0,0 0 16,0 1-16,0-44 31,21 1-31,0 0 16,0 0-16,0 0 0,1 0 0,20-1 15,-21 1-15,21 0 0,-20 0 16,20 0-16,-21 0 0,21-1 0,-20 22 15,20-21-15,-21 21 0,0 0 0,0 0 16,-42 0 15,0 0-31,0 0 0,0 21 16,-22-21-16,22 22 0,-21-22 0,21 21 16,-22-21-16,22 21 0,-21-21 15,21 21-15,0 0 0,21 0 16,0 1-16,0-1 0,0 0 15,0 0-15,21 0 0,0 0 16,0 1-16,0-22 0,0 21 0,22 0 16,-22-21-16,0 21 0,0-21 0,0 0 15,1 21-15,-1-21 0,0 0 16,0 0-16,0 0 0,0 0 16,1 0-16,-1 0 0,0 0 0,0 0 15,0-21-15,0 21 0,1-21 16,-1 0-16,0 0 0</inkml:trace>
  <inkml:trace contextRef="#ctx0" brushRef="#br0" timeOffset="50706.86">21484 14034 0,'0'0'0,"21"-43"31,-21 22-16,21 21 17,-21 21-32,0 0 15,0 1-15,0-1 0,0 0 16,0 0-16,0 0 0,-21 22 16</inkml:trace>
  <inkml:trace contextRef="#ctx0" brushRef="#br0" timeOffset="50906.74">21463 14563 0,'0'0'0,"21"0"16,64 63-1,-85-42 1,21-21-16,-21 22 0,0-1 16,0 0-16,0 0 15,-21 0-15,0-21 0,-1 21 0,22 1 16,-21-22-16,0 21 0,0 0 0,-21-21 15,20 21-15,1 0 0,-21-21 0,21 21 16,-22-21-16,1 22 0</inkml:trace>
  <inkml:trace contextRef="#ctx0" brushRef="#br0" timeOffset="53774.6">14584 16320 0,'0'0'0,"42"0"15,-21 0 1,0-22-16,1 1 0,-1 21 15,0-21-15,21 0 0,-21 0 16,1 0-16,-1-1 0,21 1 0,-21 0 16,-21-21-16,0 21 0,0-1 15,0 1-15,0 0 0,0 0 0,-21 0 16,-21 0-16,21-1 0,-1 1 0,-20 21 16,0 0-16,21 0 15,-22 0-15,1 0 0,21 21 0,-22 1 16,1-1-16,21 0 0,-21 21 0,20 1 15,1-1-15,0 0 0,0 1 16,21-1-16,0 21 0,0-20 0,0-1 16,0-21-16,21 22 0,0-22 15,0 0-15,-21 0 0,43 0 0,-22 0 16,0-21-16,0 0 0,22 0 0,-22 0 16,21 0-16,-21 0 0,22-21 15,-22 0-15,21 0 0,0 0 0,1 0 16,-1-22-16,-21 22 0,22-21 15,-22-1-15,21 1 0,-21 0 16,0-22-16,1 22 0,-1-22 0,0 1 16,-21 21-16,0-22 0,0 22 15,0-22-15,0 22 0,0 0 0,0-1 16,0 22-16,0 0 0,0 0 0,-21 21 16,0 21-1,21 0-15,-22 0 0,22 0 0,0 22 16,0-1-16,0 22 0,0-22 15,0 21-15,0-20 0,0 20 0,0 1 16,0-22-16,0 22 0,22-22 0,-1 0 16,0-21-16,0 22 15,0-22-15,22 0 0,-1 0 0,-21-21 16,21 0-16,-20 0 0,20 0 0,0 0 16,-21 0-16,22 0 0,-22-21 15,0 0-15,21 0 0,-20 0 0,-1-1 16,0-20-16,0 21 0,0-21 15,-21 20-15,0 1 0,0-21 0,0 21 16,0 0-16,0-1 0,0 1 0,-21 21 16,0 0-1,0 0-15,21 21 0,-21 1 0,-1-1 16,1 21-16,21-21 0,0 0 16,0 22-16,0-22 0,0 0 15,0 21-15,0-20 0,0-1 0,21 0 16,1-21-16,-1 21 0,21-21 15,-21 21-15,22-21 0,-22 0 0,21 0 16,0 0-16,1-21 0,-1 0 0,0 0 16,1 0-16,20-1 0,-20 1 15,-1 0-15,0-21 0,1-1 0,-22 22 16,0-21-16,0 0 0,0-1 0,-21 1 16,0 0-16,0-1 0,0 1 15,0 21-15,0-22 0,0 22 16,-21 0-16,0 21 0,0 0 15,0 0 1,21 21-16,0 0 0,-22 1 0,22 20 16,-21 0-16,21 1 0,0 20 15,0-21-15,0 22 0,0-1 0,-21 1 16,21-1-16,0 1 0,0-1 0,-21 1 16,21-1-16,0 22 0,0 0 15,0-22-15,0 22 0,0 0 0,0-1 16,0-20-16,0 20 0,0-20 0,21-1 15,0 22-15,-21-21 0,21-1 16,1-21-16,-1 22 0,0-22 16,21-21-16,-21 1 0,22-1 15,-1 0-15,0-21 0,-20 0 0,20 0 16,0-21-16,1 0 0,-1-22 0,0 22 16,1-21-16,-22-22 0,21 22 15,-21 0-15,22-22 0,-22 22 0,-21-22 16,0 1-16,0-1 0,0 1 0,0-22 15,-21 22-15,-1-1 0,-20-21 16,0 43-16,-1-21 0,1 20 0,0 1 16,-1 21-16,1-22 0,0 22 15,-1 21-15,1-21 0,21 21 0,0 0 16,0 0-16,21-21 0,0 0 31,21 21-31,21 0 0,-21 0 0,22-21 16,-1 21-16,0-22 0,1 22 0,-1-21 15,21 21-15,-20-21 0,-1 0 16,22 0-16,-22 0 0,21-1 0,-20-20 16,20 21-16,-20 0 0,-1-22 0,0 22 15,1-21-15,-22 0 0,0-1 16,-21 22-16,0-21 0,0 21 0,0-22 16,-21 22-16,0 0 0,-22 21 15,22-21-15,-21 21 0,21 0 16,-22 0-16,22 0 0,0 21 0,-21 0 15,20 0-15,1 0 0,0 22 16,0-1-16,0 0 0,21 1 0,0-22 16,-21 21-16,21 1 0,0-1 0,0-21 15,0 21-15,0-20 0,0-1 16,0 0-16,0 0 0,21-21 0,0 0 16,0 0-16,0 0 0,22 0 15,-22 0-15,21 0 0,-21-21 0,22 21 16,-22-21-16,21 0 0,-21-1 0,0 1 15,22-21-15,-22 21 0,-21-22 16,21 22-16,-21 0 0,21-21 16,-21 21-16,0-1 0,0 1 0,0 42 31,0 22-15,-21-22-16,21 0 0,0 21 0,0-20 15,0-1-15,0 21 0,0-21 16,0 0-16,0 1 0,0-1 0,21 0 15,0 0-15,1-21 0,-1 0 0,0 21 16,0-21-16,0 0 0,0 0 16,1 0-16,-1 0 0,21-21 0,-21 21 15,0-21-15,1 0 0,-1 0 16,0-1-16,0 1 0,0 0 16,-21-21-16,21 21 0,1-22 0,-22 22 0,0-21 15,21 21-15,-21-1 16,21 22-16,-21-21 0,0 42 15,0 1 1,0-1-16,0 0 0,0 0 16,0 0-16,0 0 0,0 1 0,0-1 15,0 0-15,0 0 0,0 0 0,0 0 16,21-21-16,0 22 0,0-22 16,1 0-16,-1 0 15,0 0-15,0 0 0,21 0 0,-20 0 0,-1 0 16,21-22-16,-21 1 0,22 21 15,-22-21-15,0 0 0,0-21 16,0 20-16,-21 1 0,21 0 0,-21-21 16,22 21-16,-22-1 0,0 1 15,0 0-15,0 42 32,0 0-32,0 1 15,0-1-15,0 0 0,0 0 0,0 0 16,0 22-16,0-22 0,21 0 15,0-21-15,-21 21 0,0 0 0,42-21 16,-21 0-16,1 21 0,-1-21 16,21 0-16,-21 0 0,22 0 0,-1 0 15,-21 0-15,21-21 0,1 0 16,-1 21-16,-21-21 0,0-21 0,22 20 16,-22-20-16,0 21 0,-21-21 15,21-22-15,0 22 0,-21-1 0,22 1 16,-22-21-16,0 20 0,0 1 0,21 0 15,-21 20-15,0-20 0,21 21 16,-21 0-16,0 0 0,0 42 31,0 0-31,0 21 0,0-21 16,0 22-16,0-22 0,0 21 0,0 1 16,0-1-16,0 0 0,0 1 15,0-22-15,0 21 0,0 0 16,0-20-16,21 20 0,0-21 0,0 0 15,1 0-15,-1 1 0,0-22 16,0 0-16,0 0 0,0 0 16,1 0-16,-1-22 0,0 1 0,0 0 15,0 0-15,-21 0 0,21-22 0,1 1 16,-1 0-16,0-1 0,0 1 16,-21 0-16,21-1 0,-21 1 0,21-21 15,-21 20-15,0 1 0,0 0 16,0 20-16,0-20 0,0 21 15,-21 21-15,0 0 0,0 21 16,0 0-16,21 0 0,0 22 16,0-22-16,0 21 0,0 1 15,0-1-15,0 0 0,0 1 0,0-1 16,0 0-16,21 1 0,-21-1 16,21-21-16,0 21 0,0-20 0,22-1 15,-22 0-15,0-21 0,21 21 0,64-21 31,-85 0-31,-21-21 0,22 0 0,-22 0 16</inkml:trace>
  <inkml:trace contextRef="#ctx0" brushRef="#br0" timeOffset="53938.51">19452 15790 0,'0'-21'0,"21"21"16,0 0-1,1-21-15,20 21 0,-21 0 0,0 0 16,0-21-16,22 0 0,-22 21 0,21-21 16,1 21-16,-22-22 0,21 1 15,0 0-15,1-21 0,-1 21 0</inkml:trace>
  <inkml:trace contextRef="#ctx0" brushRef="#br0" timeOffset="56166.3">20595 15727 0,'21'0'0,"-21"-21"16,21 21-1,-42 0 79,21 21-78,-21-21-16,21-21 47,0 0-32,0-1 17,-21 44 14,0-22-46,21 21 0,0 21 32,0-21-32</inkml:trace>
  <inkml:trace contextRef="#ctx0" brushRef="#br0" timeOffset="56812.13">20574 16150 0,'0'0'16,"0"-21"-1,21 0 1,0 0 0,-21 0-16,21-1 15,-21 44 16,0-1-31,0 0 0,0 0 16,0 0-16,0 0 16,0 1-16,0-1 15,0-42 17,0-1-32,-21 22 0,21-21 15,0 0-15,0 0 16,0 0-16,0 0 15,0-1 1,0 1-16,0 0 16,0 42 62,21-21 0,1 0-62,-1 0-16,0 21 15,0 1-15,0-22 0,-21 21 16,0 0-16,0 0 0,0 0 15,0 0-15,0 1 0,0-1 0,0 0 16,-21 0-16,0 21 0,-21-20 0,20-1 16,-20 0-16,0 0 15,-1 0-15,22 22 0,-21-22 0</inkml:trace>
  <inkml:trace contextRef="#ctx0" brushRef="#br0" timeOffset="57763.22">18500 17082 0,'0'0'16,"21"-22"-16,0 1 16,-21 0-16,-21 21 47,21 21-47,-21 0 0,-1 1 0,1 20 15,0-21-15,0 21 0,0 1 16,-22-1-16,22 0 0,-21 1 15,0-1-15,-1 0 0,1 1 16,21 20-16,-22-20 0,1-1 0,21 0 16,0 1-16,0-22 0,-1 21 15,1-21-15,0 0 0,21 1 0,-21-1 16,21-42 15,21-1-31,0 1 16,0 0-16,1 0 0,-1 0 0,21-22 15,-21 22-15,22 0 0</inkml:trace>
  <inkml:trace contextRef="#ctx0" brushRef="#br0" timeOffset="58170.99">18859 16997 0,'0'0'0,"22"-21"0,-1 0 16,-42 42 15,-1-21-31,1 21 16,0 21-16,0-21 0,0 22 0,0-1 16,-22 0-16,22 1 15,-21-1-15,21 0 0,-22 22 0,1-22 16,0 1-16,-1 20 0,1-21 15,0 22-15,20-22 0,-20 1 0,21-1 16,-21-21-16,20 21 0,1-20 16,0-1-16,0 0 0,0 0 0,21 0 15,-21-21-15,21 21 16,21-21 62,0 0-78,0-21 16,0 21-16</inkml:trace>
  <inkml:trace contextRef="#ctx0" brushRef="#br0" timeOffset="60051.06">18288 17209 0,'21'0'16,"21"0"-16,1 0 16,-1 0-16,0-22 0,22 22 0,-1-21 15,1 0-15,21 21 0,-22-21 16,22 21-16,21-21 0,-22 21 16,22 0-16,-21-21 0,21 21 15,-22 0-15,1 0 0,-22 0 0,1 0 16,-22 0-16,1 0 0,-1 0 15,-21 0-15,-21 21 16,-42 0 0,21-21-16,-22 0 0,1 0 15</inkml:trace>
  <inkml:trace contextRef="#ctx0" brushRef="#br0" timeOffset="60346.9">18055 17484 0,'0'0'0,"-21"0"0,42 21 31,0-21-31,22 0 0,-1 0 16,21-21-16,1 21 0,-1-21 0,22 21 15,0-22-15,-1 22 0,1-21 16,0 21-16,-1 0 0,22-21 0,0 21 15,0 0-15,-21-21 0,20 21 16,-20 0-16,0 0 0,-22 0 0,1 0 16,-22 0-16,-21 0 0,22 0 15,-65 0 1,1 0-16,-21 21 16,0-21-16,-22 21 0,1-21 15</inkml:trace>
  <inkml:trace contextRef="#ctx0" brushRef="#br0" timeOffset="60602.77">18330 17674 0,'0'0'16,"-63"0"-16,-1 21 0,22-21 0,0 0 15,20 0-15,1 0 0,0 0 0,21 22 16,21-22 0,0 0-16,22 0 0,-1 0 0,0 0 15,22 0-15,-1 0 16,22 0-16,0 0 0,-1 0 0,1 0 15,0 0-15,21 0 0,-1 0 16,1 0-16,-21 0 0,21 0 0,0-22 16,-22 22-16,-20 0 0,20 0 15,-41 0-15,-1 0 0,0 0 0,-20 0 16,-22 22 0,-22-22-16,1 21 0,-21-21 0,-22 21 15,1-21-15</inkml:trace>
  <inkml:trace contextRef="#ctx0" brushRef="#br0" timeOffset="60854.86">18394 17971 0,'0'0'0,"-85"21"0,22-21 0,-1 21 15,22-21-15,-1 21 0,22-21 16,0 0-16,42 0 16,0 0-16,22 0 15,20 0-15,1 0 0,-1 0 0,22 0 16,0-21-16,-1 21 0,1-21 15,21 21-15,0-21 0,-1 21 0,1-22 16,0 22-16,0-21 16,0 0-16,-22 21 0,1-21 0,0 21 15,-43 0-15,0 0 0,1 0 16,-22 0-16,-42 0 16,0 0-16,-22 0 15,-20 0-15,-1 0 0</inkml:trace>
  <inkml:trace contextRef="#ctx0" brushRef="#br0" timeOffset="61535.47">12954 18119 0,'0'0'0,"0"-21"0,-42-22 31,20 22-31,22 0 0,0 0 16,0 0-16,22-1 15,-1 22-15,0 0 0,21 0 0,-21-21 16,1 21-16,-1 0 16,0 0-16,0 21 0,-21 1 15,21-1-15,-21 0 0,0 0 16,0 21-16,0-20 0,-21-1 0,21 21 16,-21-21-16,0 22 0,0-22 15,21 21-15,0-21 0,-22 22 0,22-22 16,0 0-16,0 0 0,22 0 15,-1-21-15,0 0 0,0 21 0,21-21 16,1 0-16,-1 0 0,0 0 16,1 0-16,-1 0 0,0 0 0,-20 0 15,20 22-15,-21-1 0,0-21 16,-21 21-16,0 0 0,0 0 16,0 0-16,0 1 0,-21 20 15,-21-21-15,21 0 0,-22 22 0,1-22 16,0 21-16,-22-21 0,22 22 15,-22-22-15,1 0 0,-1 0 0,1 0 16,-1 0-16,1-21 0,-1 0 0,-20 0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6T08:10:50.7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 953 0,'0'0'0,"-21"0"0,0 0 0,0 0 15,0 0-15,0 0 0,-22 0 0,22 0 16,0 0-16,0 0 0,0 0 16,42 0 15,0 0-31,0 0 0,21 0 16,1 0-16,20 0 0,1 0 15,-1 0-15,1 0 0,-1 0 0,1 0 16,20 0-16,1 0 0,0 0 15,-22 0-15,22 0 0,0 0 16,-1 0-16,-20 0 0,-1 0 16,1 0-16,-22 0 0,22 0 0,-43 0 15,21 0-15,-21 0 0,-21 21 16,0 0-16,0 0 16,-21-21-16,0 0 15,0 0-15,-22 21 0,1-21 16</inkml:trace>
  <inkml:trace contextRef="#ctx0" brushRef="#br0" timeOffset="355.83">2074 1122 0,'0'0'0,"-21"-21"0,21 0 15,0 42 17,0 0-32,0 0 15,0 0-15,0 22 0,0-22 16,0 21-16,0 0 0,0 1 0,0-1 16,0 0-16,0 22 15,0-22-15,-21 22 0,21-22 0,-21 0 16,21 22-16,0-22 0,0 1 15,0-22-15,0 21 0,0-21 0,0 0 16,-21 1-16,21-1 0,0 0 16,0-42-1,0-22 1,0 22-16,21-21 0,0 0 16,-21-1-16,21 1 0</inkml:trace>
  <inkml:trace contextRef="#ctx0" brushRef="#br0" timeOffset="866.54">2307 1207 0,'0'0'0,"21"0"31,-21 21-31,0 0 0,0 0 16,0 0-16,0 0 0,0 22 0,0-1 15,0-21-15,0 22 0,0-1 16,0 0-16,0 22 0,0-22 15,0 0-15,0 1 0,0-1 0,-21 0 16,21 1-16,-21-22 0,21 21 16,0-21-16,0 1 0,0-1 0,0 0 15,-21 0 1,21-42 0,-21 0-1,21 0-15,0-1 0,0-20 0,0 21 16,0-21-16,0-1 0,0 22 15,21-21-15,0-1 0,0 1 16,21 0-16,-20-1 0,20 22 0,0 0 16,1-21-16,20 21 0,-21 21 15,1-22-15,-1 22 0,0 0 0,1 0 16,-1 0-16,-21 0 0,22 22 16,-22-1-16,0 0 0,-21 0 15,0 21-15,21 1 0,-21-1 0,0-21 16,0 22-16,0-1 0,0 0 15,0 1-15,-21-1 0,0-21 16,21 0-16,0 22 0,0-22 0,-21 0 16,21 0-16,-22-21 15,22-21 17,0-21-32,22 20 15,-1 1-15,-21-21 0</inkml:trace>
  <inkml:trace contextRef="#ctx0" brushRef="#br0" timeOffset="1110.41">3196 1439 0,'0'0'0,"21"0"16,-21 22 0,0-1-1,0 0-15,0 0 0,0 21 16,0-20-16,0 20 0,0 0 0,0-21 15,-21 22-15,0-1 0,21-21 16,0 22-16,0-22 0,-21 0 0,21 0 16,0 0-16,0 0 0,0 1 15,0-44 17,0 1-32,0 0 15,0-21-15</inkml:trace>
  <inkml:trace contextRef="#ctx0" brushRef="#br0" timeOffset="1461.89">3323 1122 0,'0'0'0,"0"-21"0,-21 21 16,0 0-16,0 0 16,-1 0-16,22 21 15,-21 0-15,21 0 16,0 0-16,0 1 0,0-1 15,21-21 1,1 0-16,-1 0 0,0 0 16,0 0-16,0 0 0,0 0 15,1 0-15,-1-21 0,0-1 0,-21 1 16,0 0-16,0 0 16,-21 21-16,0 0 0,-1 0 15,1 0-15,0 0 0,-21 0 16,21 0-16,-1 0 0,-20 0 15,21 21-15,0-21 0,0 21 16,-1 0-16,22 1 0,0-1 16,0 0-16,0 0 0,0 0 15,0 0 1,22-21-16,-1 0 0,0 22 0</inkml:trace>
  <inkml:trace contextRef="#ctx0" brushRef="#br0" timeOffset="1930.38">3810 1439 0,'0'0'0,"21"0"0,21-42 32,-20 21-17,-22 0-15,-22 21 31,1 0-31,0 0 0,0 21 16,-21-21-16,20 21 0,-20 0 16,0-21-16,21 21 0,-22 1 0,22-22 15,0 21-15,0 0 0,0-21 16,21 21-16,0 0 0,0 0 16,0 1-16,21-1 15,0-21-15,21 21 0,-21-21 16,22 21-16,-1-21 0,0 21 15,-20-21-15,20 21 0,0 1 0,-21-22 16,22 21-16,-22-21 0,0 21 16,-21 0-16,0 0 0,0 0 15,0 1-15,-21-1 16,-21-21-16,20 21 0,-20-21 0,21 0 16,-21 21-16,20-21 0,-20 21 15,0-21-15,21 0 0,-1 0 0,-20 0 16,21 0-16,0 0 0,0 0 15,21-21 1,0 0-16,0 0 16,0 0-16</inkml:trace>
  <inkml:trace contextRef="#ctx0" brushRef="#br0" timeOffset="2822.21">5355 974 0,'0'0'0,"0"-43"0,0 22 16,0-21-16,0 0 15,0 20-15,0 1 0,0 0 0,0 0 16,-21 21-1,21 21-15,0 0 16,0 0-16,0 22 0,0-1 16,0 22-16,0-1 0,0 1 0,0-1 15,0 22-15,0-22 0,0 1 16,0-1-16,0 1 0,0-1 0,0 1 16,0-1-16,0 1 0,0-22 15,-21 22-15,21-22 0,0-21 0,-21 21 16,21-20-16,0-1 0,0 0 15,0-42 17,0 0-32,0-1 0,0 1 15,0-21-15,0 21 0,0-22 16,0 1-16,0 0 0,0-1 0,0-20 16,21 21-16,0-1 0,-21 22 15,21-21-15,21 21 0,-20-1 0,-1 1 16,0 0-16,21 0 0,-21 21 15,22 0-15,-22 0 0,21 0 0,-21 21 16,1 0-16,-1-21 0,0 21 16,0 1-16,-21-1 0,0 0 0,0 0 15,0 0-15,-21 0 16,0 1-16,0-1 0,-22 0 0,22-21 16,0 21-16,-21-21 0,20 0 15,1 0-15,0 0 0,0 0 16,0 0-16,0 0 0,-1 0 0,1 0 15,0 0-15,21-21 0,-21 21 16,21 21 15,0 0-31,0 0 16,0 1-16,0-1 0,21 0 0,-21 0 16,21 0-16,0 0 0,1-21 15,-1 22-15,-21-1 0,21 0 16,0 0-16,0-21 0,0 21 0,1 0 15,-1-21-15,0 0 0,0 22 16,0-22-16,0 0 0,1 0 0,-1 0 16,0 0-16,0 0 0,0 0 15,0-22-15,1 1 0,-1 21 0</inkml:trace>
  <inkml:trace contextRef="#ctx0" brushRef="#br0" timeOffset="3890.6">6032 1757 0,'64'-21'16,"-64"0"-16,21 21 15,0-22-15,0 1 0,-21 0 16,22 0-16,-1 21 0,0-21 0,-21 0 16,21-1-16,-21 1 0,21 0 15,-21 0-15,0 0 0,0 0 16,0-1-16,-21 22 31,0 0-31,0 22 0,0-22 16,-1 21-16,1 21 0,0-21 15,0 22-15,21-22 0,-21 21 16,0-21-16,21 22 0,-22-22 16,22 21-16,0-21 0,0 0 0,0 1 15,0-1-15,0 0 0,0 0 16,0 0-16,22-21 0,-1 21 0,0-21 15,0 0-15,0 0 0,0 0 0,1 0 16,-1 0-16,21 0 0,-21 0 16,0 0-16,22 0 0,-22-21 0,21 0 15,-21 0-15,22 0 0,-22 0 16,21-22-16,-21 22 0,22-21 0,-22 21 16,0-22-16,21 22 0,-20-21 15,-1 21-15,-21-22 0,21 22 16,0 0-16,-21 0 0,0 0 15,0-1-15,0 44 32,0-1-32,-21-21 15,0 42-15,21-21 0,0 0 0,-21 1 16,21 20-16,-22-21 0,22 21 16,0-20-16,0-1 0,0 21 0,0-21 15,0 0-15,0 1 0,22-1 16,-1-21-16,0 21 0,21-21 0,-21 0 15,1 0-15,20 0 0,0 0 16,-21 0-16,22 0 0,-22 0 16,21-21-16,-21 0 0,22-1 0,-22 1 15,0-21-15,0 21 0,-21 0 16,21-22-16,-21 22 0,22 0 0,-22 0 16,0-22-16,0 22 0,0 0 15,0 0-15,0 0 0,0 0 16,0 42 15,0 0-15,0 0-16,0 0 0,0 22 0,0-1 15,0-21-15,0 21 0,0 22 0,-22-22 16,22 1-16,0 20 16,0-21-16,0 22 0,-21-1 0,21-20 15,-21 20-15,21 1 0,-21 20 16,21-20-16,0 21 0,0-1 0,0-20 15,0 20-15,0 1 0,0 0 0,0-22 16,0 22-16,0 0 0,0-1 16,0-20-16,0 20 0,0-20 0,0-1 15,0 1-15,0-1 0,0-20 0,0-1 16,0-21-16,0 22 0,-21-22 16,0-21-16,-1 0 0,-20 0 0,21 0 15,-21 0-15,20-21 0,-20-1 16,0-20-16,-1 0 0,1-1 15,0-20-15,-1-1 0,1 1 0,21-1 16,0 1-16,-22-1 0,22 22 0,21-21 16,0-1-16,-21 22 0,21-22 15,0 1-15,0 20 0,0-20 0,0 21 16,0-22-16,21 1 0,0-1 16,1 1-16,-1 20 0,21-20 0,0-1 15,1 1-15,20-1 0,-20 1 16,20 20-16,-21-20 0,22 21 0,-22-22 15</inkml:trace>
  <inkml:trace contextRef="#ctx0" brushRef="#br0" timeOffset="4566.37">7387 1461 0,'0'0'15,"0"-22"-15,0 1 0,0 0 0,21 21 16,-21-21-16,0 0 16,21 21-1,-21 21 1,0 0-16,0 0 0,0 22 0,0-22 16,0 21-16,0 0 0,-21 1 15,21-1-15,-21 0 0,0 1 0,21-22 16,0 21-16,-21-21 0,21 22 15,-21-22-15,21 0 0,0 0 16,-22-21-16,44 0 31,-1-21-15,0 0-16,-21-21 0,21 20 0,0-20 16,22 0-16,-22 21 0,0-22 15,0 22-15,0 0 0,0 0 0,1 0 16,-1-1-16,0 22 0,0 0 15,-21 22 1,0-1 0,0 0-16,21-21 0,-21 21 15,0 0-15,0 0 0,0 1 0,21-1 16,-21 0-16,0 0 0,0 0 16,22-21-16,-1 21 0,0-21 0,0 22 15,0-22-15,0 0 16,1 0-16,20 0 0,-21 0 15,0 0-15,0 0 0,22 0 16,-22-22-16,0 1 0,21 0 16,-20 0-16,-1-21 0,0 20 0,0-20 15,-21 0-15,0-1 0,21 22 16,-21-21-16,0 21 0,0-22 0,0 22 16,0 0-16,0 0 0,0 0 15,-21 21-15,0 0 16,0 0-16,21 21 31,0 0-15</inkml:trace>
  <inkml:trace contextRef="#ctx0" brushRef="#br0" timeOffset="5014.08">8636 1291 0,'0'0'15,"-21"0"1,0 0-16,21 21 0,-22 1 16,1-1-16,0 0 0,0 0 15,21 21-15,-21-20 0,0 20 0,-1-21 16,1 21-16,21 1 0,0-22 15,0 21-15,0-21 0,0 22 0,0-22 16,0 0-16,0 0 0,0 0 16,21-21-16,1 0 0,-1 0 15,0 0-15,21 0 0,-21 0 16,1 0-16,-1-21 0,21 21 0,-21-21 16,0 0-16,1-21 0,-1 20 15,0 1-15,0-21 0,-21 21 0,21-22 16,-21 1-16,0 21 0,0-21 0,0 20 15,0 1-15,-21 0 16,0 0-16,0 0 0,0 21 0,-1 0 16,1 0-16,0 0 0,0 0 15,0 0-15,0 0 0,-1 0 0,1 0 16,0 21-16,21 0 0,-21-21 16,21 21-16,0 0 0,0 1 0,0-1 15,0 0-15,21-21 16,0 21-16,0-21 0,1 0 0,-1 21 15</inkml:trace>
  <inkml:trace contextRef="#ctx0" brushRef="#br0" timeOffset="5429.85">9038 1439 0,'0'0'15,"0"-21"-15,0 0 0,0 0 16,21 0-16,0 21 0,-21-21 0,22-1 15,-1 22-15,0-21 0,0 21 16,0 0-16,0 0 0,1 0 16,-1 0-16,21 0 0,-21 0 15,0 21-15,1 1 0,-1-1 0,-21 0 16,21 0-16,0 21 0,0-20 0,-21 20 16,0-21-16,0 21 0,0-20 15,0 20-15,0-21 0,0 21 16,0-20-16,0-1 0,-21 0 15,0 0-15,0 0 0,0-21 16,-1 0 0,22-21-1,0 0-15,0 0 0,0-22 16,0 22-16,0 0 0,22-21 16,-1 21-16,-21-1 0,21-20 0,0 21 15,-21 0-15,21 0 0,0-22 16,1 22-16,-1 0 0,-21 0 15,21 21-15,0-21 16,0 21 0,0 0-16,1 0 0</inkml:trace>
  <inkml:trace contextRef="#ctx0" brushRef="#br0" timeOffset="6130.45">10414 1461 0,'0'0'0,"0"-22"0,0-83 31,0 83-15,0 1-16,-21 0 0,0 21 15,21-21-15,-22 21 0,1 0 16,0 0-16,0 0 0,0 0 0,0 0 16,-1 21-16,1 0 0,-21 0 15,21 1-15,0-1 0,-22 0 0,22 0 16,0 21-16,0-20 0,0-1 0,21 21 16,0-21-16,0 0 0,0 22 15,0-22-15,0 0 0,0 21 16,21-20-16,-21-1 0,21 0 15,0-21-15,0 21 0,0-21 0,1 0 16,-1 21-16,0-21 0,0 0 0,0 0 16,0 0-16,1-21 15,-1 0-15,0 0 0,0 0 0,0-1 16,0-20-16,1 0 0,-22-1 16,21 1-16,0 0 0,0-1 0,0-20 15,0-1-15,-21 1 0,22-1 16,-1 1-16,0-1 0,-21 1 0,21-1 15,0 1-15,-21-1 0,0 22 16,21 0-16,-21-1 0,22 22 16,-22-21-16,0 21 15,0 42 1,0 0-16,0 21 16,-22-20-16,1 41 0,0-21 0,0 22 15,21-22-15,-21 22 0,0-1 16,-1 1-16,22-22 0,0 22 0,-21-22 15,21 0-15,-21 1 0,21-1 0,0 0 16,0 1-16,0-22 0,0 21 16,0-21-16,0 22 0,21-22 15,-21 0-15,0 0 0,21 0 0,1 0 16,-1-21-16,-21 22 0,21-22 16,0 0-16,0 0 0,0 0 15,1 0-15,-1 0 0,-21-22 16,21 22-16,0-21 0</inkml:trace>
  <inkml:trace contextRef="#ctx0" brushRef="#br0" timeOffset="6350.32">10774 1630 0,'0'21'16,"-21"-21"-16,21 21 15,0 0 1,0 1 15</inkml:trace>
  <inkml:trace contextRef="#ctx0" brushRef="#br0" timeOffset="7286.2">212 1799 0,'0'0'0,"-43"0"15,1 0-15,21 21 0,-22-21 0,22 0 16,0 0-16,0 0 0,42 0 31,0 0-31,22 0 0,-1 0 16,0 0-16,22 0 0,-1 0 15,22 0-15,-22 0 0,22 0 0,0 0 16,-22-21-16,22 21 0,-22 0 16,22-21-16,-21 21 0,-1 0 0,1-21 15,-1 21-15,1 0 0,-22 0 16,0 0-16,1 0 0,-22 0 16,0 0-16,-42 0 31,0 0-31,-1 0 15,1 0-15,-21 0 0,0 0 16,-1 0-16,1 0 0</inkml:trace>
  <inkml:trace contextRef="#ctx0" brushRef="#br0" timeOffset="7552.05">233 1905 0,'0'0'0,"-21"21"0,-1-21 0,1 0 16,21 21-16,21 1 31,1-22-31,20 0 0,0 0 16,22 0-16,-22 0 0,22 0 15,-1 0-15,1 0 0,-22 0 0,21-22 16,1 22-16,-1-21 0,1 21 16,-1 0-16,1-21 0,-22 0 0,22 21 15,-1 0-15,-20-21 0,-1 21 16,0 0-16,1-21 0,-22 21 0,0-22 15,0 22-15,-21-21 0,0 0 16,21 0-16,-21 0 16</inkml:trace>
  <inkml:trace contextRef="#ctx0" brushRef="#br0" timeOffset="7934.49">1249 1439 0,'0'0'0,"-21"0"16,-1 0-16,22 22 0,0-1 16,0 0-16,0 0 15,0 0-15,0 0 16,0 1-16,22-1 0,-1 0 0,0 0 16,0-21-16,0 21 0,22 0 15,-22-21-15,21 0 0,0 22 16,-20-22-16,20 0 0,0 0 15,1 0-15,-22 0 0,21 0 16,-21 0-16,0 0 0,1 0 0,-1 0 16,0 0-16,-42 21 31,0 0-31,-22 0 0,22 0 16,-21 0-16,21 1 0,-22-1 0,1 0 15,21 21-15,-22-21 0,1 1 16,21 20-16,-21-21 0,20 0 15,1 0-15,-21 1 0,21-1 0,0 0 16,-1 0-16,22 0 0,-21 0 16,21 1-1</inkml:trace>
  <inkml:trace contextRef="#ctx0" brushRef="#br0" timeOffset="8526.89">169 3641 0,'0'0'16,"-42"0"-16,21 0 0,0 0 0,63 0 31,0 0-31,1 0 16,-1 0-16,43 0 0,-22 0 0,1 0 15,20 0-15,-20 0 0,20 0 16,1 0-16,-21-21 0,20 21 16,1 0-16,-22 0 0,22 0 15,0 0-15,-22-22 0,22 22 16,-22 0-16,1 0 0,-22 0 0,1 0 16,-1 0-16,-21 0 0,0 0 15,-63 0 1,21 0-16,-22 0 15,1 0-15,0 0 0,-1 0 0</inkml:trace>
  <inkml:trace contextRef="#ctx0" brushRef="#br0" timeOffset="8790.44">677 3641 0,'0'0'0,"0"21"0,21 0 31,1-21-31,-1 0 0,21 0 16,0 0-16,1 0 0,-1 21 0,22-21 16,-1 0-16,1 0 0,-1 0 15,1 0-15,-1 0 0,1 0 0,-1 0 16,-21 0-16,22 0 0,-22-21 16,1 21-16,-22 0 0,21 0 15,-21-21-15,0 21 0,1 0 0,-1-21 16,0 21-16,-21-21 0,0-1 15,0 1-15,0 0 16,0 0-16,0 0 0</inkml:trace>
  <inkml:trace contextRef="#ctx0" brushRef="#br0" timeOffset="9118.25">1630 3323 0,'0'0'16,"-21"0"-16,-1 0 15,22 21 1,0 1-16,22-1 15,-1 0-15,21 0 0,-21 0 16,0 0-16,1 1 0,20-22 16,-21 21-16,0-21 0,22 0 15,-22 0-15,0 0 0,21 0 16,-21 0-16,1 0 0,20 0 0,-21 0 16,0 0-16,-21 21 15,0 0-15,0 0 16,0 0-16,-21 22 0,-21-22 15,21 0-15,-1 21 0,-20-20 16,0-1-16,21 21 0,-22-21 0,22 22 16,-21-22-16,21 21 15,-22-21-15,22 0 0,0 1 0,0 20 16,0-21-16,-1 0 0,22 0 16,0 1-16,0-1 0</inkml:trace>
  <inkml:trace contextRef="#ctx0" brushRef="#br0" timeOffset="11077.78">3238 4064 0,'0'0'0,"-21"0"15,21-21-15,0 0 0,0 0 16,0-22-16,0 22 0,21 0 15,1 0-15,-1-22 0,0 22 0,0-21 16,0 0-16,0-1 16,-21 1-16,22 0 0,-22-1 0,21 1 15,-21 0-15,0-22 0,0 22 16,0-1-16,0 1 0,0 21 0,0-21 16,-21 20-16,-1 1 0,1 21 15,0 0-15,0 0 0,0 0 16,0 21-16,-1 22 15,22-22-15,-21 21 0,21 22 16,-21-22-16,21 0 0,0 22 0,0-22 16,0 1-16,0 20 0,0-21 15,0 1-15,0-1 0,0 0 16,0 1-16,0-1 0,0-21 0,21 22 16,0-22-16,-21 0 0,22 0 15,-1 0-15,0 0 0,0-21 0,0 0 16,0 0-16,1 0 0,-1 0 15,0 0-15,0 0 0,21-21 0,-20 0 16,20 0-16,-21-21 0,21 20 16,-20 1-16,20-21 0,-21 21 0,0-22 15,22 22-15,-22-21 0,0 21 16,0-22-16,-21 22 0,21 0 0,-21 0 16,21 0-16,-21 42 31,0 0-16,0 0-15,0 22 0,-21-22 16,21 0-16,-21 21 0,21-21 0,0 22 16,0-22-16,0 21 0,0-21 15,0 22-15,0-22 0,0 0 0,0 0 16,21 0-16,0-21 0,1 0 16,-1 0-16,0 0 0,0 0 0,0 0 15,0 0-15,1 0 0,-1-21 16,0 0-16,0 0 0,0 0 0,0 0 15,1-22-15,-22 22 0,0 0 0,0-21 16,0 20-16,0-20 16,0 21-16,0 0 0,0 0 0,0-22 15,-22 43-15,1-21 0,0 0 16,0 21-16,0 0 0,0 0 0,-22 0 16,22 0-16,0 0 0,0 0 0,0 21 15,-1-21-15,22 21 0,-21-21 16,21 21-16,0 1 0,21-22 15,1 0-15,-1 0 16,21 0-16,-21 0 0,22 0 16,-22 0-16,21 0 0,0 0 15,1-22-15,-1 1 0,0 21 0,1-21 0,-1 21 16,0-21-16,1 21 0,-1 0 16,0 0-16,-20-21 0,-1 21 15,0 0-15,-21 21 16,0 0-16,0 0 15,0 0-15,-21 22 0,0-22 16,-1 0-16,1 0 0,0 22 16,0-22-16,21 0 0,-21 21 0,21-21 15,0 1-15,0 20 0,0-21 16,0 0-16,0 0 0,21 1 16,0-22-16,0 0 0,0 0 15,1 0-15,20 0 0,0 0 16,1 0-16,-22-22 0,21 1 0,0 0 15,1 0-15,-1 0 0,-21 0 16,0-1-16,22-20 0,-43 21 0,21 0 16,-21-22-16,0 22 0,0-21 0,0 21 15,0-22-15,-21 22 0,-22 0 16,22-21-16,-21 21 0,0-1 0,-1 1 16,1 21-16,0 0 0,-1 0 15,22 0-15,-21 0 0,21 0 0,-22 0 16,22 0-16,21 21 15,0 1-15,0-1 16,0 0-16,0 0 0,21 0 0,0 0 16,22-21-16,-22 22 0,0-1 15,21-21-15,1 0 0,-1 21 0,-21-21 16,22 0-16,-1 0 0,0 0 16,22 0-16,-22 0 0,0-21 0,1 0 15,-1 21-15,0-22 0,1 1 16,-1 0-16,-21 0 0,22 0 0,-22 0 15,0-1-15,0 1 0,-21 0 0,0 0 16,0 0-16,0 0 16,0 42 15,0 0-31,0 21 0,0-21 16,0 22-16,-21-22 0,21 21 15,0 1-15,0-1 0,0 21 0,-21-20 16,21 20-16,0 1 0,0-1 0,0 1 15,0-1-15,0 1 0,0-1 16,-21 1-16,21-1 0,0-20 0,0 20 16,-22 1-16,22-22 0,-21 21 15,21-20-15,0 20 0,0-20 0,0-1 16,0-21-16,0 21 0,0-20 0,0-1 16,0 0-16,21-42 31,-21-22-31,22 22 0,-1-21 0,-21 21 15,21-43-15,0 22 0,-21 0 16,0-22-16,21 1 0,-21 20 0,21-20 16,-21-1-16,0 1 0,0-22 15,0 22-15,0-1 0,0 1 0,-21 20 16,0-20-16,21 20 0,0-20 0,0 21 16,-21 20-16,21-20 0,0 0 15,0-1-15,0 22 0,0-21 0,0 21 16,0 0-16,21-1 0,0 1 15,0 0-15,1 0 0,20 21 0,0 0 16,-21 0-16,22 0 16,-1 0-16,-21 0 0,22 0 0,-22 21 15,0 0-15,-21 0 0,0 1 0,0 20 16,0-21-16,0 0 0,0 22 16,0-22-16,-21 0 0,0 0 0,-1 21 15,-20-20-15,21-1 0,0 0 16,-22 0-16,22-21 0,0 21 0,0 0 15,0-21-15,0 0 0,21 22 0,21-44 32,0 1-17,0 0-15,0 21 0,22-21 16,-22 0-16</inkml:trace>
  <inkml:trace contextRef="#ctx0" brushRef="#br0" timeOffset="11402.6">6054 3641 0,'0'0'0,"42"-21"0,-21 21 0,0-22 16,0 1-16,-21 0 0,-21 21 31,-21 0-31,21 0 16,0 21-16,-22-21 0,22 21 0,0 1 16,0-22-16,0 21 0,-1 0 15,22 0-15,0 0 16,0 0-16,0 1 0,22-22 15,-1 21-15,0-21 0,0 21 16,21-21-16,-20 21 0,-1-21 0,0 21 16,0-21-16,0 21 0,0-21 15,-21 22-15,0-1 0,0 0 16,0 0-16,0 0 0,0 0 16,-21 1-16,0-22 15,0 0-15,0 21 0,0-21 16,-1 0-16,1 0 0,0 0 15,0 0-15,0 21 0,-22-21 0</inkml:trace>
  <inkml:trace contextRef="#ctx0" brushRef="#br0" timeOffset="11970.24">720 5355 0,'0'0'16,"42"0"15,-21 0-31,21 0 16,1 0-16,-1 0 0,22 0 0,-1 0 16,22 0-16,-22 0 0,22 0 15,0 0-15,-1 0 0,1 0 16,0 0-16,-1 0 0,-20 0 15,-1 0-15,1 0 0,-1 0 0,-20 0 16,-1 0-16,0 0 0,-21 0 16,1 0-16,-1 0 0,-21 21 15,-21-21-15,-1 0 16,1 0-16,-21 0 0,0 22 16,-22-22-16</inkml:trace>
  <inkml:trace contextRef="#ctx0" brushRef="#br0" timeOffset="12202.11">995 5588 0,'0'0'16,"-43"21"-16,1-21 0,-85 64 31,127-43-31,21-21 16,0 0-16,22 0 0,-1 0 16,0 0-16,22 0 0,-1 0 15,1 0-15,21 0 0,-1 0 0,1-21 16,0 21-16,-22 0 0,22-21 15,-22 21-15,1 0 0,-22-22 0,0 22 16,1-21-16,-1 21 0,0-21 16,-20 21-16,20 0 0,-21-21 0,0 0 15,0 21-15,1-21 0,-1-1 16</inkml:trace>
  <inkml:trace contextRef="#ctx0" brushRef="#br0" timeOffset="12538.91">2074 5207 0,'-63'-21'31,"63"42"-31,0 0 16,0 0-16,0 1 0,21-22 16,-21 21-16,42-21 0,-21 21 15,1-21-15,20 0 0,0 0 0,1 21 16,-1-21-16,0 0 0,-21 0 15,22 0-15,-1 21 0,0-21 16,-20 21-16,-1-21 0,0 22 16,-21-1-16,0 0 0,0 0 15,-21 0-15,0 22 0,-22-22 16,22 21-16,-21 0 0,-1 1 0,1-22 16,0 21-16,-1 1 0,22-22 15,-21 0-15,21 21 0,0-21 0,-1 1 16,1-22-16,21 21 0,0 0 15,21-21 1</inkml:trace>
  <inkml:trace contextRef="#ctx0" brushRef="#br0" timeOffset="13014.68">3746 4911 0,'0'0'0,"-42"-21"0,21-1 0,0 22 15,0-21-15,-1 21 0,1 0 16,0-21-16,21 0 0,21 0 15,22 21 1,-1 0-16,0 0 0,1-21 16,20 21-16,-21 0 0,22 0 15,-22 0-15,1 0 0,20 0 0,-21 0 16,1 0-16,20 0 0,-20 0 16,-1 21-16,-21-21 0,0 21 0,0 0 15,1-21-15,-22 21 0,-22 0 16,1-21-16,0 0 15</inkml:trace>
  <inkml:trace contextRef="#ctx0" brushRef="#br0" timeOffset="13298.52">4043 4826 0,'0'0'0,"-21"-21"0,-1 21 15,22 21 1,0 0-1,0 22-15,0-1 0,0 0 0,-21 22 16,21-22-16,0 22 0,0-1 16,-21-21-16,21 22 0,0-1 0,0-20 15,0 20-15,-21-20 0,21-1 0,0 0 16,0 1-16,0-1 0,0 0 16,0-21-16,0 1 0,0-1 0,0 0 15,21-21 1,0 0-16,0 0 15,-21-21-15,22 0 0,-1-1 0,0-20 16,0 21-16,0-21 0,0-1 16,1 22-16</inkml:trace>
  <inkml:trace contextRef="#ctx0" brushRef="#br0" timeOffset="13930.7">4297 5334 0,'0'0'0,"21"-42"0,42-43 31,-63 64-31,22 21 16,-22 21-1,0 0-15,0 0 0,0 1 0,0 20 16,0-21-16,0 0 0,0 22 16,-22-22-16,22 21 0,0-21 15,0 22-15,0-22 0,0 0 0,0 21 16,0-21-16,22 1 0,-1-22 16,0 21-16,0 0 0,0-21 0,0 0 15,22 0-15,-22 0 0,21 0 16,1 0-16,-1-21 0,-21 0 0,21-1 15,1 1-15,-22 0 0,21-21 0,-21 21 16,1-1-16,-1-20 0,0 21 16,0-21-16,-21 20 0,21 1 0,-21 0 15,21 0-15,-21 0 0,0 0 16,0-1-16,0 1 16,0 42 15,0 1-31,0-1 0,-21 0 0,0 21 15,21-21-15,-21 22 0,0-1 16,21 0-16,-21 22 0,21-22 0,0 22 16,-22-1-16,22 1 0,-21-1 0,21 1 15,-21-1-15,21 1 0,0-1 16,0 1-16,0-1 0,-21 1 0,21 20 16,-21-20-16,21-1 0,0 1 0,0-1 15,-21 1-15,21-1 16,-22-20-16,1-1 0,21-21 0,0 0 15,0 1-15,-21-1 0,0-21 16,0 0-16,21-21 16,0-1-16,-21 1 0,-1 0 0,1-21 15,0 21-15,0-22 0,21-20 0,-21 20 16,0-20-16,-1 21 0,22-22 16,0 1-16,0-1 0,0 22 0,0-22 15,0 22-15,0 0 0,0-1 16,0 1-16,0 0 0,0 20 0,22-20 15,20 21-15,-21-21 0,0 20 16,22 1-16,-22 0 0,21 0 16,-21-21-16,22 20 0,-1 1 0</inkml:trace>
  <inkml:trace contextRef="#ctx0" brushRef="#br0" timeOffset="14266.5">5524 5228 0,'0'0'0,"-21"0"16,0 0-16,0 21 15,21 1-15,0-1 0,0 21 16,-21-21-16,21 22 0,0 20 16,0-21-16,0 22 0,0-1 15,0 1-15,0-1 0,0 1 0,0-1 16,0 1-16,0-1 0,0 1 15,0-1-15,-21 1 0,21-1 0,0 1 16,0-1-16,0-20 0,-22 20 0,22-20 16,0-1-16,-21 0 0,21 1 15,0-22-15,0 0 0,0 0 0,0-42 32,0 0-17,0 0-15,0-22 0,0 1 16,21 0-16,-21-22 0,22 22 0,-1-22 15,-21 1-15</inkml:trace>
  <inkml:trace contextRef="#ctx0" brushRef="#br0" timeOffset="14556.12">5482 5609 0,'0'0'0,"0"-63"0,0 20 0,0 1 16,0 0-16,21-1 0,-21 1 0,0 21 16,21-21-16,-21 20 0,22 1 15,-22-21-15,21 21 0,0 0 0,0 21 16,0-22-16,0 1 0,1 21 15,20 0-15,-21 0 0,21 21 16,-20 1-16,-1-1 0,21 0 0,-42 0 16,21 0-16,-21 22 0,0-22 15,0 21-15,0-21 0,-21 22 0,0-22 16,0 21-16,-22-21 0,22 0 16,-21 1-16,0-1 0,20 0 0,1 0 15,0 0-15,0 0 0,0-21 16,0 0-16,21-21 31,21 0-15,0 0-16,0 0 0</inkml:trace>
  <inkml:trace contextRef="#ctx0" brushRef="#br0" timeOffset="15150.48">6011 5398 0,'0'0'0,"106"-22"31,-85 22-31,0-21 0,1 0 0,20 0 16,-21 21-16,0-21 0,0 0 0,1-1 15,-1 22-15,0-21 0,0 0 16,-21 0-16,0 0 0,21 0 0,-21-1 16,0 1-16,0 0 15,0 0-15,-21 21 0,0 0 16,0 0-16,0 0 0,-1 0 15,1 21-15,0 0 0,-21 0 16,21 1-16,-1-1 0,1 0 0,21 0 16,-21 21-16,21-20 0,0-1 0,0 21 15,0-21-15,0 0 0,0 1 16,0-1-16,0 0 0,21 0 0,0-21 16,1 21-16,-1-21 0,0 0 0,0 0 15,0 0-15,22 0 0,-22 0 16,21 0-16,0-21 0,1 21 0,-1-21 15,0 0-15,1 0 0,-1-1 16,0 1-16,-20-21 0,20 21 16,0-22-16,1 22 0,-22-21 0,0 0 15,0-1-15,0 1 0,-21 21 16,0 0-16,0-22 0,0 22 0,-21 0 16,0 21-16,0 0 15,0 0-15,-1 21 0,1-21 16,0 21-16,21 0 0,-21 22 0,21-22 15,0 0-15,0 21 0,0-20 16,0-1-16,21 21 0,0-21 16,0 0-16,-21 1 0,22 20 0,-1-21 15,-21 0-15,21 0 0,-21 1 16,0-1-16,0 0 0,0 0 16,-21-21-1,0 0-15,-1 0 0,1 0 16,0 0-16,0 0 0,21-21 15,0 0-15</inkml:trace>
  <inkml:trace contextRef="#ctx0" brushRef="#br0" timeOffset="16923.03">8234 5461 0,'0'0'0,"-21"0"0,21-21 16,0 0-1,0 0-15,0-1 16,0-20-16,0 21 0,21 0 16,0-22-16,-21 22 0,21-21 0,0 0 15,-21-1-15,21 1 0,1 0 16,-1-22-16,-21 22 0,21-22 0,0 22 15,-21-22-15,0 22 0,0 0 16,21-1-16,-21 1 0,21 0 0,-21-1 16,0 22-16,0 0 0,-21 42 31,0 0-15,21 22-16,0-22 0,-21 21 15,21 22-15,-21-22 0,21 22 0,-21-1 16,21 1-16,0-22 0,0 21 15,0 1-15,0-1 0,0-20 0,0-1 16,0 0-16,0 1 0,0-1 0,21-21 16,0 22-16,0-22 0,0 0 15,0 0-15,1-21 0,-1 0 0,0 0 16,0 0-16,0 0 0,22 0 0,-22 0 16,21 0-16,-21-21 15,22 0-15,-22 0 0,21-1 0,0 1 16,-20-21-16,20 21 0,-21-22 0,21 22 15,-20-21-15,-1 0 0,0 20 16,0-20-16,0 21 0,-21-21 0,0 20 16,0 1-16,0 42 31,-21 1-31,0-1 0,21 21 16,-21-21-16,0 0 0,21 22 15,0-22-15,-22 0 0,22 21 0,-21-20 16,21-1-16,0 0 0,0 0 15,0 0-15,0 0 0,21 1 16,1-22-16,-1 21 0,0-21 16,0 0-16,21 0 0,-20 0 0,-1 0 15,0 0-15,0 0 0,0-21 16,0 21-16,1-22 0,-1 1 0,-21 0 16,21 0-16,-21-21 0,21 20 15,-21 1-15,0-21 0,0 21 0,0-22 16,0 22-16,0-21 0,0 21 0,-21 0 15,0-1-15,0 22 16,-1-21-16,1 21 0,0 0 0,0 0 0,0 0 16,0 0-16,-1 0 0,1 0 15,21 21 1,21 1 0,1-22-16,-1 0 0,0 0 15,21 0-15,-21 21 0,22-21 0,-22 0 16,21 0-16,1 0 0,-22 0 0,21 0 15,0 0-15,1 0 0,-1 0 16,22-21-16,-22 21 0,0 0 0,22-22 16,-22 1-16,0 21 0,-20 0 15,20 0-15,-21 0 0,0-21 0,-21 42 32,0 0-32,0 1 15,-21-22-15,0 42 0,0-21 16,-22 0-16,22 0 0,0 1 0,0 20 15,0-21-15,0 0 0,-1 22 16,1-22-16,21 0 0,-21 0 0,21 0 16,0 0-16,0 1 15,21-22-15,0 0 0,1 0 0,-1 0 16,0 0-16,0 0 0,21 0 0,-20 0 16,20 0-16,0 0 0,-21-22 15,22 22-15,-1-21 0,0 0 0,-20 0 16,20 21-16,-21-42 0,0 20 15,0 1-15,1 0 0,-22 0 0,0-21 16,0 20-16,0 1 0,0-21 16,0 21-16,-22 0 0,1-1 0,0 1 15,-21 21-15,21-21 0,-22 21 16,1 0-16,0 0 0,20 0 0,-20 0 16,21 0-16,0 0 0,0 0 15,21 21-15,0 0 16,21 1-16,0-22 0,0 0 15,21 0-15,-20 21 0,20-21 16,0 0-16,1 0 0,-1 0 0,0 0 16,1 0-16,-22-21 0,21 21 15,0-22-15,1 1 0,-1 0 16,0 0-16,1 0 0,-1 0 0,-21-1 16,0 1-16,1 21 0,-1-21 15,-21 0-15,21 0 0,-21 0 0,0-1 16,-21 22 15,0 22-31,21-1 0,-22 0 16,22 0-16,0 21 0,0-20 15,-21 20-15,21 0 0,-21 1 0,21 20 16,0-21-16,0 1 0,-21 20 0,21 1 16,0-1-16,-21 1 15,21-1-15,0 1 0,0 20 0,0-20 16,0 21-16,0-1 0,-21-20 0,21 20 15,0-20-15,-22-1 0,22 22 16,0-21-16,0-1 0,0 1 0,0-1 16,0 1-16,0-1 0,0-21 0,0 1 15,0-1-15,0 0 0,0-20 0,0-1 16,0 0-16,0 0 0,0-42 31,0 0-31,0 0 0,0-22 16,0 22-16,22-21 0,-22-22 15,21 22-15,-21-22 0,21 1 16,0-1-16,0-20 0,0 20 0,1-20 16,-22-1-16</inkml:trace>
  <inkml:trace contextRef="#ctx0" brushRef="#br0" timeOffset="17262.84">10604 5228 0,'0'0'15,"-21"-63"-15,21 20 0,-21 1 0,21 21 0,-21-21 16,21 20-16,-21-20 0,21 21 15,0 0-15,0 0 0,0-1 0,0 1 16,42 0-16,-21 0 0,0 0 0,1 21 16,-1 0-16,21-21 0,-21 21 15,22 0-15,-1 0 0,-21 0 16,21 0-16,-20 21 0,20 0 16,-21-21-16,0 21 0,0 21 0,1-20 15,-22-1-15,0 21 0,0-21 0,0 0 16,-22 22-16,1-22 0,-21 0 15,0 0-15,20 0 0,-20 1 0,0-1 16,-1 0-16,1 0 0,21-21 16,0 0-16,0 21 0,-1-21 0,1 0 15,0 0-15,42 0 47,0 0-47,1 0 0,-1-21 16,0 0-16,21 21 0,-21-21 15</inkml:trace>
  <inkml:trace contextRef="#ctx0" brushRef="#br0" timeOffset="17738.27">11599 4868 0,'0'0'0,"21"0"0,1 0 0,-1-21 0,0 0 16,0 21-16,-21-21 15,0 0-15,0 0 0,-21 21 16,0 0-16,-22 0 0,22 0 0,0 0 16,-21 0-16,21 0 15,-22 0-15,1 21 0,21-21 0,0 21 16,-1 0-16,1-21 0,0 21 16,21 0-16,-21 1 0,21-1 0,0 0 15,0 0-15,0 0 0,21-21 16,0 21-16,0 1 0,22-1 15,-22 0-15,0-21 0,21 21 0,-20 0 16,-1 0-16,21 1 0,-21-1 0,0 0 16,-21 0-16,0 0 15,0 0-15,0 1 0,0-1 0,0 0 16,-21 0-16,0-21 16,-21 21-16,21-21 0,-1 21 0,-20-21 15,21 0-15,-21 0 0,20 0 0,-20 0 16,21 0-16,0 0 0,0 0 15,-1 0-15,1 0 0,0 0 0,0 0 16,21-21-16,0 0 16,0 0-1,0 0-15,21 0 16,0 21-16,0 0 0,1-22 16,-1 22-1,0-21-15</inkml:trace>
  <inkml:trace contextRef="#ctx0" brushRef="#br0" timeOffset="17975.13">11451 5355 0,'0'0'0,"0"21"0,0 1 16</inkml:trace>
  <inkml:trace contextRef="#ctx0" brushRef="#br0" timeOffset="19326.91">550 7768 0,'0'0'0,"-42"0"0,0 0 0,-1 0 15,22 0-15,0 0 0,21-21 16,21 21 0,21-21-16,1 21 15,-1 0-15,0-21 0,22 21 16,-1 0-16,1 0 0,21-21 0,-1 21 15,1 0-15,0-22 16,-1 22-16,1 0 0,0 0 0,-1-21 16,1 21-16,-22 0 0,22 0 15,-21 0-15,-1 0 0,-21 0 0,1 0 16,-1 0-16,0 0 0,-20 0 0,-1 0 16,-42 0 15,-22 21-16,22-21-15,0 0 0,-21 0 0,-1 0 16,-20 0-16,20 22 0,-20-22 16,-1 0-16,-20 0 0,20 0 15,-20 21-15,-1-21 0,21 0 16,1 0-16,-22 21 0,22-21 0,-1 0 16,22 21-16,0-21 0,-1 0 15,1 0-15,21 0 0,-22 0 16,43 21-16,-21-21 0,42 21 31,1-21-31,20 0 0,0 0 16,1 0-16,-1 0 0,0 0 15,22 0-15,-1 0 0,1 0 0,-1 0 16,1 0-16,-1 0 0,22-21 16,-22 21-16,1 0 0,21 0 0,-22-21 15,1 21-15,-22-21 16,21 21-16,-20 0 0,20 0 0,-42-21 15,22 21-15,-1 0 0,-21 0 16,0-21-16,-21-1 16,0 1-16,0 0 15,0 0-15,-21 0 0,21 0 16</inkml:trace>
  <inkml:trace contextRef="#ctx0" brushRef="#br0" timeOffset="19690.68">1884 7324 0,'0'0'0,"0"-21"0,-21-1 0,21 1 15,-22 21-15,1 0 0,21-21 16,0 42 15,0 0-31,0 1 0,0-1 16,21 0-16,1 0 16,-1 0-16,0 0 0,21 1 0,-21-1 15,1 0-15,20-21 0,-21 21 16,21-21-16,-20 0 0,20 21 0,0-21 15,1 21-15,-22-21 0,21 0 0,-21 0 16,22 0-16,-22 0 16,0 22-16,0-22 0,0 0 0,-21 21 15,0 0 1,-21-21-16,0 21 0,-21 0 16,-1 0-16,1 1 0,0-1 15,-1 0-15,1 21 0,0-21 0,-1 22 16,1-22-16,0 21 0,-1 1 15,22-22-15,-21 21 0,21-21 0,-22 0 16,22 22-16,0-22 0,21 0 16,-21-21-16,0 0 15</inkml:trace>
  <inkml:trace contextRef="#ctx0" brushRef="#br0" timeOffset="21954.77">3598 7281 0,'0'0'15,"0"-21"-15,0 0 0,0 0 16,-21 42 15,21 21-31,0 1 16,0-1-16,0 0 0,-21 1 16,21 20-16,-21-20 0,21 20 0,0-21 15,0 1-15,0-1 0,0 0 0,0 1 16,0-1-16,0-21 0,0 22 15,0-22-15,0 0 0,0 0 16,21-21 0,0-21-16,0 0 15,-21 0-15,21-1 0,1 1 16,-1-21-16,-21 21 0,21 0 0,0-22 16,0 1-16,0 21 0,1-22 0,-22 1 15,21 21-15,0 0 16,-21 0-16,0-1 0,21 1 0,-21 0 15,21 21-15,0 0 16,-21 21-16,0 0 0,0 1 16,22-1-16,-22 0 0,0 0 0,0 21 15,21 1-15,-21-22 0,0 21 16,0-21-16,0 22 0,0-1 0,21-21 16,-21 22-16,21-22 0,-21 0 15,0 21-15,21-21 0,0-21 0,-21 22 16,22-1-16,-1-21 0,0 0 0,0 0 15,0 0-15,0 0 0,1-21 16,-1-1-16,0 1 0,0 0 16,0 0-16,22 0 0,-22-22 0,0 22 15,0-21-15,0 21 0,0-22 16,1 1-16,-1 0 0,0-1 0,0 1 16,-21 21-16,0-21 0,21 20 15,-21-20-15,0 21 0,0 0 0,21 21 16,-21-21-16,0-1 0,0 44 31,-21-1-31,21 0 0,-21 21 0,0-21 16,21 22-16,0-22 15,0 21-15,-21-21 0,21 22 0,-21-1 16,21-21-16,0 22 0,0-22 0,0 21 16,0-21-16,0 0 0,0 22 15,21-22-15,0 0 0,0 0 0,0 0 16,22-21-16,-22 0 0,0 0 15,21 0-15,1 0 0,-22 0 16,21-21-16,0 0 0,1 0 0,-22 0 16,21 0-16,-21-22 0,1 22 15,-1-21-15,0 21 0,0-22 0,0 1 16,-21 0-16,0-1 0,0 1 0,0 0 16,0-1-16,0 1 0,0 0 15,0 20-15,0 1 0,0 0 0,0 0 16,0 0-16,0 42 31,-21 0-31,21 0 0,0 0 0,0 22 16,0-22-16,-21 21 0,21 1 15,0-22-15,-21 21 0,21 0 0,0-20 16,0 20-16,0-21 0,0 21 0,0-20 16,0-1-16,0 21 0,0-21 15,0 0-15,0 1 0,0-1 0,0 0 16,0 0-16,21-21 15,0 0 1,0 0-16,0 0 0,1-21 16,-22 0-16,21 0 0,0-1 15,-21 1-15,21 0 0,0 0 16,-21 0-16,21 0 0,-21-1 0,22 22 16,-22-21-16,0 0 0,21 21 15,-21-21-15,21 21 0,0 0 31,-21 21-15,0 0-16,21 0 16,-21 1-16,0-1 15,21 0-15,1 0 16,-1-21 0,0 21-16,0-21 0,0 0 0,0 0 15,22 0-15,-22 0 16,0 0-16,0 0 0,22 0 0,-22 0 15,0-21-15,21 21 0,-21-21 0,1 0 16,-1 0-16,0-1 0,0 1 16,0-21-16,0 21 0,1 0 0,-22-22 15,0 22-15,21 0 0,-21 0 0,0 0 16,21-1-16,-21 1 0,0 0 31,0 42 0,0 0-31,0 1 0,0-1 16,0 0-16,0 0 0,0 0 16,0 0-16,0 1 0,-21-1 15,21 0-15,0 0 0,0 0 0,0 0 16,0 1-16,0-1 16,0 0-16,21-21 0,0 21 0,0 0 15,0-21-15,1 0 16,-1 0-16,0 0 0,0 0 15,0 0-15,0 0 0,1 0 16,20 0-16,-21 0 0,0-21 0,0 21 16,1-21-16,-1 0 0,0 0 15,0-1-15,-21-20 0,21 0 0,0 21 16,1-22-16,-1 1 0,-21-22 0,21 22 16,-21-21-16,21-1 0,-21 22 15,0-22-15,21 22 0,-21 0 0,21-1 16,-21 1-16,0 21 0,0 0 0,0-1 15,0 1-15,-21 21 32,21 21-32,-21 1 0,0 20 15,21-21-15,0 21 0,0 1 16,-21-1-16,21 22 0,0-22 0,-21 0 16,21 1-16,0-1 0,0 0 15,0 1-15,0-1 0,0 0 0,0-21 16,0 1-16,0 20 0,0-21 0,21 0 15,0 0-15,-21 1 0,21-1 16,0-21-16,0 21 0,1-21 0,-1 0 16,0 0-16,0 0 0,0 0 0,0 0 15,1 0-15,-1 0 0,21-21 16,-21 0-16,0-1 0,22 1 0,-22 0 16,0 0-16,0 0 0,0 0 0,-21-22 15,0 22-15,22 0 16,-22-21-16,0 20 0,0 1 0,0 0 15,-22 21 1,1 0-16,21 21 16,-21 0-16,0 1 0,21-1 0,0 0 15,0 0-15,0 0 0,0 0 0,0 1 16,0-1-16,0 0 0,0 0 16,21 0-16,0-21 0,-21 21 0,21-21 15,1 0-15,-1 22 0,21-22 0,-21 0 16,0 0-16,1 0 0,20 0 15,-21 0-15,0 0 0,0 0 0,1-22 16,-1 22-16,0-21 0,0 21 16,0-21-16,0 0 0,-21 0 15,22 0-15,-22-22 0,0 22 0,0-21 16,0 21-16</inkml:trace>
  <inkml:trace contextRef="#ctx0" brushRef="#br0" timeOffset="22154.65">6075 7133 0,'0'0'0,"-43"0"0,-41 21 16,63-21 0,42 0 15,0 0-16,0 0-15</inkml:trace>
  <inkml:trace contextRef="#ctx0" brushRef="#br0" timeOffset="23014.67">9059 7197 0,'0'0'0,"-21"-21"16,21-43-1,0 43-15,0 0 16,0 0-16,0-1 16,0 1-16,0 0 0,-21 21 15,0 0 1,0 0-16,-1 0 0,-20 0 0,21 21 15,-21-21-15,-1 43 0,22-22 0,-21 0 16,-1 21-16,22 1 16,0-22-16,-21 21 0,42-21 0,-21 22 0,21-22 15,0 0-15,0 0 16,0 0-16,0 0 16,21-21-16,0 0 0,0 0 15,0 0-15,0 0 0,1 0 16,20-21-16,-21 21 0,0-21 0,22 21 15,-22-21-15,0 21 0,0 0 16,0-21-16,-21 42 31,-21-21-31,0 21 0,0 0 16,-22 0-16,1 22 0,0-22 0,21 0 16,-22 0-16,1 22 0,0-22 15,20 0-15,1 0 0,0 0 16,0-21-16,21 21 0,-21-21 0,21 22 15,21-22 1,0 0-16,21 0 0,-20 0 16,20-22-16,-21 1 0,21 21 15,1-21-15,-1 21 0,0-21 0,1 21 16,-1 0-16,0-21 0,1 21 0,-1 0 16,0 0-16,-20 0 0,-1 21 15,0-21-15,-21 21 0,0 0 0,0 0 16,0 1-16,0-1 0,-21 21 0,0-21 15,-1 22-15,-20-22 0,21 21 16,0 0-16,-22 1 0,22-22 16,-21 21-16,21 1 0,0-1 0,-1-21 15,1 21-15,0-20 0,21-1 16,0 0-16,0 0 0,0 0 0,42-21 31,-20 0-31,-1 0 16,21-42-16,0 21 0,1 0 0,-1-22 15</inkml:trace>
  <inkml:trace contextRef="#ctx0" brushRef="#br0" timeOffset="23987.11">10541 7408 0,'0'0'0,"42"-21"0,-21 0 0,22-21 0,-22 21 16,0-1-16,-21 1 0,0-21 15,0 21-15,0 0 0,0-1 0,0 1 16,-21 0-16,0 0 0,-22 0 0,22 0 16,-21 21-16,0 0 0,20 0 15,-20 0-15,0 0 0,-1 0 0,22 21 16,-21 0-16,0 0 0,20 21 0,-20 1 16,21-1-16,0 0 0,0 1 15,-1 20-15,1-20 0,0-1 16,21 0-16,0 1 0,0-22 0,0 21 15,0-21-15,0 0 0,0 1 16,21-1-16,0 0 0,1 0 0,-1-21 16,21 0-16,-21 0 0,0 0 0,1 0 15,-1 0-15,21 0 0,-21 0 16,0-21-16,22 0 0,-22 0 0,0-1 16,0-20-16,22 21 0,-22-21 0,0-1 15,0-20-15,21 20 0,-20-20 16,-1 21-16,0-22 0,0 1 0,-21 20 15,21 1-15,-21-22 0,21 22 0,-21 0 16,22 21-16,-22-22 0,0 22 16,0 0-16,0 0 0,0 0 15,0 42 1,0 0-16,-22 0 0,22 0 16,-21 22-16,21-1 0,0 0 0,0 1 15,0 20-15,-21-21 0,21 22 16,0-22-16,0 22 0,0-22 0,0 0 15,0 1-15,0-1 0,0-21 0,0 22 16,0-22-16,0 0 0,21 0 0,0 0 16,1-21-16,-22 21 15,21-21-15,0 0 0,0 0 0,0 0 16,22 0-16,-22 0 0,0-21 0,21 0 16,-21 0-16,22 0 0,-22 0 15,21-22-15,1 22 0,-22-21 0,0 21 16,21-22-16,-21 22 0,-21-21 0,22 21 15,-22-1-15,21 1 0,-42 42 32,21 1-17,-22-1-15,1 0 0,0 21 0,21-21 16,0 22-16,-21-22 0,21 0 0,0 21 16,0-20-16,0-1 0,0 0 15,0 0-15,0 0 0,21 0 16,0 1-16,0-22 0,1 21 0,-1-21 15,0 0-15,21 0 0,-21 0 0,22 0 16,-1 0-16,-21 0 0,22 0 16,-22-21-16,21 21 0,0-22 0,-20 1 15,-1 0-15,21-21 0,-21 21 0,0-22 16,-21 22-16,22-21 0,-22-1 16,0 1-16,0 0 0,0-1 0,0 1 15,0 21-15,-22 0 0,1 0 16,0-1-16,0 1 0,0 21 0,-22 0 15,22 0-15,0 0 0,-21 0 16,21 21-16,-1 1 0,1-1 0,0-21 16,0 21-16,0 0 0,0 0 15,21 0-15,0 1 0,0-1 16</inkml:trace>
  <inkml:trace contextRef="#ctx0" brushRef="#br0" timeOffset="26309.8">12446 7154 0,'0'0'0,"0"-21"0,0-42 31,-21 63-31,21-21 0,0 42 32,0 0-32,0 0 15,0 21-15,0-20 0,0 20 16,0 0-16,0-21 0,0 22 0,-21-1 15,21-21-15,0 22 0,0-22 0,0 21 16,0-21-16,0 0 16,0 1-16,0-1 0,0 0 15,21-21 1,0 0 0,0 0-16,0-21 0,-21 0 15,21 21-15,1-22 0,-22 1 0,21 0 16,0-21-16,-21 21 0,0-1 15,21-20-15,0 21 0,-21 0 0,21 0 16,-21-1-16,0 1 0,22 21 16,-1 0-1,-21 21-15,0 1 16,0-1-16,0 21 0,0-21 16,0 0-16,0 1 0,0-1 0,0 0 15,0 0-15,0 0 0,0 0 0,0 1 16,21-22-16,0 0 15,0 0-15,0 0 16,1 0-16,-1 0 0,0 0 0,21-22 16,-21 22-16,1-21 0,-1 0 15,0 0-15,0 0 0,0 0 0,0-1 16,1 1-16,-1 0 0,0-21 0,0-1 16,-21 22-16,0-21 0,0 21 15,0-22-15,21 22 0,-21 0 16,0 42-1,0 0 1,-21 1-16,0 20 0,21-21 0,0 21 16,-21 1-16,21-22 0,0 21 15,0 1-15,0-22 0,0 0 0,0 0 16,0 0-16,21 0 0,0 1 0,0-22 16,0 0-16,1 0 0,20 0 15,-21 0-15,0 0 0,22 0 0,-1-22 16,-21 1-16,21 0 0,-20 0 0,20 0 15,-21 0-15,21-22 0,-20 1 16,-1 0-16,0-1 0,0 1 16,0 0-16,-21-1 0,0-20 15,21 20-15,-21 1 0,0 0 0,0-1 16,0 1-16,0 21 0,0 0 0,0 0 16,0 42-1,0 0-15,-21 0 0,0 0 16,21 22-16,0-1 0,-21 0 0,0 22 15,21-22-15,0 22 0,0-1 16,-21-21-16,21 1 0,-22 20 0,22-20 16,0-22-16,0 21 0,0 0 15,0-20-15,0-1 0,0 0 0,0 0 16,0-42 15,22 21-31,-1-21 16,-21 0-16,21-22 0,0 22 0,-21-21 15,21 21-15,0-22 0,-21 1 16,22 0-16,-1 20 0,-21-20 0,0 21 16,21 0-16,-21 0 0,21 21 15,-21 21 1,21 0-16,-21 0 0,0 0 16,0 0-16,0 1 0,0 20 15,0-21-15,21 0 0,-21 0 0,22 1 16,-22-1-16,21 0 0,-21 0 15,21 0-15,0 0 0,0-21 16,0 22-16,1-22 0,-1 0 0,0 21 16,21-21-16,-21 0 0,22 0 0,-22 0 15,21 0-15,-21 0 0,1-21 16,-1-1-16,0 1 0,21 0 0,-42 0 16,21 0-16,1-22 0,-1 22 0,-21-21 15,0 0-15,21 20 0,-21-20 16,21 21-16,-21 0 0,0 0 15,0-1-15,0 1 0,0 42 32,0 1-17,0-1-15,-21 0 0,21 0 16,0 0-16,-21 0 0,21 22 16,0-22-16,0 0 0,0 0 0,0 0 15,0 1-15,0-1 0,0 0 16,0 0-16,21 0 0,0 0 0,-21 1 15,21-22-15,-21 21 0,21-21 0,1 0 16,-1 21-16,0-21 0,0 0 16,0 0-16,0 0 0,1 0 15,-1 0-15,0-21 0,0 0 0,0-1 16,0 1-16,1 0 0,-1 0 16,-21-21-16,21-1 0,0 1 0,0 0 15,-21-1-15,21 1 0,-21-22 0,22 22 16,-22 0-16,0-1 0,21 1 15,-21 0-15,0-1 0,0 1 0,21 21 16,-21 0-16,0 0 0,0-1 0,0 1 16,0 0-16,0 42 62,0 0-62,0 1 31,0-1-15,0 0 15,0 0-15,0 0 0,0 0-16,-21 1 0,21-1 15,-21 0-15,21 0 0,-22 0 0,22 22 16,-21-22-16,21 21 0,0-21 15,-21 22-15,21-22 0,-21 21 16,21 0-16,0-20 0,0 20 0,0-21 16,0 0-16,0 22 0,0-22 15,0 0-15,0 0 0,0 0 0,0 0 16,21 1-16,0-22 16,0 21-16,1-21 0,-1 21 0,0-21 15,0 0-15,0 0 0,0 0 0,22 0 16,-22 0-16,21 0 0,-21 0 15,22 0-15,-1-21 0,-21 0 0,22-1 16,-22 1-16,21 0 0,-21 0 0,0 0 16,1-22-16,-1 22 0,0-21 15,0 0-15,0 20 0,-21-20 16,0 21-16,0 0 0,0 0 0,0-1 16,-21 22-1,0 0-15,0 0 16,0 22-16,-22-1 0,22 0 0,0 0 15,0 0-15,0 0 0,21 1 16,0 20-16,0-21 0,0 0 0,0 0 16,0 1-16,0-1 0,0 0 0,0 0 15,21-21-15,0 21 0,0 0 16,0-21-16,0 0 0,1 22 0,-1-22 16,0 0-16,0 0 0,0 0 0,0 0 15,1 0-15,-1 0 16,21 0-16,-21-22 0,0 22 0,1-21 15,-1 0-15,21 0 0,-21 0 0,0 0 16,1-1-16,-1 1 0,-21-21 16,0 21-16,0-22 0,21 22 0,-21-21 15</inkml:trace>
  <inkml:trace contextRef="#ctx0" brushRef="#br0" timeOffset="26598.12">14457 6604 0,'-21'0'0,"-1"0"15,22 21 32,0 0-31,0 1-16,0-1 0,0 0 16</inkml:trace>
  <inkml:trace contextRef="#ctx0" brushRef="#br0" timeOffset="27591.05">593 9864 0,'-43'0'0,"86"0"0,-107 0 0,43 0 16,-21 0-16,20 0 0,-20 0 16,21 0-16,-21 0 0,20 0 15,1 0-15,0 0 0,0 0 0,63 0 31,-21 0-15,22 0-16,-1 0 0,22 0 0,-1 0 16,-21 0-16,43 0 0,-21 0 15,-1 0-15,1 0 0,20 0 0,-20 0 16,-1 0-16,22 0 0,-22 0 16,22 0-16,-21 0 0,-1 0 0,1 0 15,-1 0-15,1 0 0,-1-21 16,-21 21-16,1 0 0,-1 0 0,-21 0 15,0-22-15,1 22 0,-44 0 32,-20 0-17,21 0-15,-21 0 0,-22 0 16,22 0-16,-22 0 0,1 0 16</inkml:trace>
  <inkml:trace contextRef="#ctx0" brushRef="#br0" timeOffset="27870.88">190 9991 0,'-84'21'16,"168"-42"-16,-168 63 0,105-42 15,0 0 1,21 0-16,-20 0 0,41 0 0,-21 0 16,22 0-16,-1 0 0,22 0 15,-21 0-15,-1 0 0,22 0 16,-22 0-16,1-21 0,20 21 15,-20 0-15,21 0 0,-1-21 0,-20 21 16,20 0-16,-20-21 0,-1 21 16,1 0-16,-1 0 0,-20-22 0,-1 22 15,-21 0-15,0 0 0,1 0 16,-1 0-16,-21-21 0,0 0 16,-21 21-1,-1 0-15,1-21 0</inkml:trace>
  <inkml:trace contextRef="#ctx0" brushRef="#br0" timeOffset="28302.44">1312 9462 0,'0'0'0,"-21"0"0,21 21 47,21 0-47,0 0 16,1 0-16,20 0 0,0 1 15,1-1-15,-1 0 0,0 0 0,22 0 16,-22-21-16,0 21 16,22 1-16,-22-22 0,1 0 0,-1 0 15,0 0-15,-21 0 0,22 0 0,-1 0 16,0 0-16,-20 0 0,20 0 15,-21 0-15,0 0 0,0 0 0,-21 21 32,-21 0-32,0 0 0,0 0 15,-21 0-15,-1 1 0,22 20 16,-21-21-16,-1 21 0,22 1 0,-21-22 16,0 21-16,20 1 0,-20-1 15,0-21-15,-1 21 0,22 1 16,-21-22-16,21 21 0,-22 1 0,22-22 15,-21 0-15,21 21 0,0-21 16,-1 1-16,1-1 0,0-21 0,0 21 16,0-21-16</inkml:trace>
  <inkml:trace contextRef="#ctx0" brushRef="#br0" timeOffset="33730.83">4127 9271 0,'0'0'0,"22"-21"15,-1 21 1,-21-21-16,21 0 0,0 21 16,-21-22-16,21 1 15,-21 0-15,21 21 0,-21-21 0,0 0 16,0 0-1,0-1-15,0 1 16,-21 0-16,0 21 16,0 0-16,0-21 0,0 21 15,-1 0-15,1 0 16,0 0-16,0 0 0,-21 21 0,20 0 16,1-21-16,-21 21 0,21 1 15,-22 20-15,22-21 0,-21 0 16,21 22-16,-22-22 0,22 0 0,0 21 15,-21 1-15,21-22 0,-1 21 16,1 0-16,21 22 0,0-22 0,0 1 16,0 20-16,0-21 0,0 1 15,0-1-15,21 0 0,-21 1 0,22-1 16,-1-21-16,0 22 0,0-22 16,0 0-16,22 0 0,-22 0 0,0-21 15,21 0-15,-21 21 0,1-21 0,20 0 16,-21 0-16,0 0 0,22-21 15,-22 0-15,21 21 0,-21-21 16,0 0-16,22 0 0,-1-22 16,0 22-16,-20-21 0,20-1 0,0 22 15,1-21-15,-22 0 0,0-1 0,21 1 16,-42 21-16,21-22 0,-21 22 16,0 0-16,0 0 0,-21 21 31,0 21-31,0 0 0,0 0 15,0 22-15,-1-1 0,1 0 16,0-20-16,0 20 0,21 0 0,0 1 16,-21-1-16,21 0 0,0-21 15,0 22-15,0-22 0,0 0 16,0 0-16,21 0 0,0-21 0,0 0 16,0 0-16,22 0 0,-22 0 0,21 0 15,-21 0-15,22-21 0,-1 21 16,0-21-16,-20 0 0,20 0 0,0 0 15,-21-22-15,1 22 0,20-21 16,-21 21-16,0-22 0,0 1 0,-21 0 16,0-1-16,0 22 0,0-21 15,0-1-15,0 22 0,-21-21 0,0 21 16,0 21-16,-21-21 0,20 21 0,-20 0 16,21 0-16,-21 0 0,20 0 15,-20 21-15,0 0 0,21 0 16,-1 21-16,1 1 0,0-22 0,21 21 15,0 1-15,0-1 0,0 0 16,0-21-16,21 22 0,0-22 0,1 0 16,-1 0-16,0 0 0,0 1 15,21-1-15,-20-21 0,20 0 0,0 0 16,-21 0-16,22 0 0,-1 0 0,0 0 16,-20 0-16,20-21 0,-21-1 15,21 1-15,-20 0 0,20 0 0,-21 0 16,0 0-16,0-1 0,1 1 15,-22-21-15,0 21 0,21 21 0,-21-21 16,0-1-16,0 44 31,0-1-31,0 0 0,0 0 0,0 0 16,0 0-16,0 22 0,0-22 0,0 0 16,0 0-16,0 22 0,0-22 15,-21 0-15,21 0 0,0 0 16,0 0-16,21-21 31,0 0-31,-21-21 0,21 21 0,0-21 16,0 0-16,1 0 0,-1 0 15,0-22-15,0 22 0,0-21 16,0 21-16,1-22 0,20 22 0,-21-21 16,0 21-16,0-1 0,1 22 15,-1-21-15,0 21 16,-21 21-16,21-21 0,-21 22 0,0-1 15,0 0-15,0 0 0,0 0 16,21 0-16,-21 1 0,21 20 0,-21-21 16,22 0-16,-22 0 0,21 1 15,0-1-15,0 0 0,0-21 0,0 21 16,1-21-16,20 0 0,-21 21 0,0-21 16,22 0-16,-22 0 0,21 0 15,0 0-15,-20 0 0,20 0 16,-21-21-16,21 21 0,1-21 0,-22 0 15,21 0-15,-21-1 0,22 1 16,-22 0-16,0-21 0,0 21 0,0-22 16,-21 22-16,22-21 0,-22-1 0,0 22 15,0-21-15,0 21 0,0 0 16,-22-1-16,1 1 0,0 21 0,-21 0 16,21 0-16,-1 0 0,1 0 0,0 21 15,-21 1-15,21-1 0,-1 0 16,1 0-16,0 21 0,0-20 0,0 20 15,21-21-15,0 21 0,0-20 16,0 20-16,0-21 0,0 0 16,0 0-16,0 1 0,0-1 0,0 0 15,21 0-15,0-21 0,0 0 0,0 0 16,1 0-16,-1 0 0,0 0 16,0 0-16,0 0 0,0-21 0,1 0 15,20 0-15,-21-1 0,21 1 16,-20-21-16,-1 21 0,0-22 0,0 1 15,21-21-15,-42 20 0,22 1 0,-1-22 16,-21 22-16,21 0 16,-21-22-16,0 22 0,0 0 0,0 20 0,0-20 15,0 21-15,0 0 0,0 0 16,-21 21 0,0 0-16,-1 21 0,22 0 0,-21 21 15,0-21-15,21 22 0,0-1 0,-21 0 16,21 1-16,-21 20 0,21-20 15,0-1-15,0 21 0,0-20 0,0-1 16,21 0-16,-21 1 0,21-22 0,0 21 16,22-21-16,-22 1 0,0-1 15,0 0-15,21-21 0,-20 0 0,20 0 16,-21 0-16,21 0 0,-20 0 16,-1 0-16,21 0 0,-21-21 0,0 0 15,1-1-15,-1 1 0,0 0 16,0-21-16,0 21 0,0-22 0,1 1 15,-22 0-15,0 20 0,21-20 16,0 21-16,-21 0 0,0 0 0,0 42 31,0 0-15,0 0-16,0 0 0,0 0 0,0 1 16,0-1-16,0 0 0,0 21 15,0-21-15,0 1 0,21-22 0,-21 21 16,21 0-16,-21 0 0,21-21 0,1 21 15,-1-21-15,0 0 16,0 0-16,0 0 0,0-21 16,22 0-16,-22 21 0,0-21 15,0 0-15,0-22 0,1 22 16,20-21-16,-21-1 0,-21 1 0,21 0 16,0-22-16,1 22 0,-22 0 0,21-1 15,-21-20-15,0 20 0,0 1 16,0 0-16,0 21 0,0-22 0,0 22 15,0 0-15,-21 21 16,-1 0-16,1 0 16,0 21-16,21 0 0,-21 22 15,21-1-15,0-21 0,0 21 16,-21 1-16,21 20 0,0-20 0,0-1 16,0 0-16,0 22 0,0-22 0,0 0 15,0 1-15,0-1 0,21-21 16,0 22-16,-21-22 0,21 0 0,0 0 15,1 0-15,-1-21 0,0 0 0,0 21 16,21-21-16,-20 0 0,20 0 16,-21 0-16,21-21 0,-20 0 0,20 0 15,-21 0-15,21 0 0,-20-22 0,-1 22 16,21-21-16,-21 21 0,0-22 16,1 22-16,-22-21 0,21 21 15,0-1-15,-21 1 0,0 42 31,0 1-15,0-1-16,0 0 0,0 0 0,0 21 16,0-20-16,0-1 0,0 0 15,0 0-15,0 21 0,0-20 16,0-1-16,0 0 0,0 0 0,21-21 16,0 21-16,0-21 15,1 0-15,-1 0 0,0 0 16,0 0-16,0-21 0,0 0 0,22 21 15,-22-21-15,0 0 16,0-1-16,0 1 0,1 0 0,-1-21 16,0 21-16,0-1 0,0-20 0,0 21 15,1 0-15,-22 0 0,21-1 16,-21 44 0,0-1-1,0 0-15,0 0 16,0 0-16,0 22 0,0-22 0,0 0 15,0 0-15,0 0 0,0 0 0,0 1 16,0-1-16,0 0 16,21-21-16,0 0 0,0 0 0,0 0 15,1 0-15,-1 0 0,21 0 16,-21 0-16,22 0 0,-22 0 16,0-21-16,21 21 0,-21-21 0,1-1 15,-1 1-15,0 0 0,-21 0 0,21-21 16,-21 20-16,0 1 0,0-21 15,-21 21-15,0-22 0,0 22 0,-1 0 16,1 0-16,-21 21 0,21 0 0,-22 0 16,22 0-16,0 0 0,-21 0 15,21 0-15,-1 21 0,1 21 0,0-20 16,0-1-16,0 21 0,21-21 0,0 22 16,-21-22-16,21 21 0,0-21 15,0 0-15,0 1 0,0-1 16,21 0-16,0-21 0,0 0 15,0 0-15,0 0 0,22 0 16,-22 0-16,0 0 0,21 0 0,-20-21 16,20 0-16,-21 21 0,21-22 0,-20-20 15,20 21-15,-21 0 0,21 0 16,-20-22-16,-1 22 0,21-21 0,-21 21 16,0-1-16,1 1 0,-1 0 15,0 0-15,0 21 16,0 21-1,-21 0-15,0 22 0,0-22 16,0 0-16,0 21 0,0-21 16,0 1-16,0-1 0,0 21 0,0-21 15,0 0-15,0 1 0,0-1 16,0 0-16,21 0 16,1-21-16,-1 0 15,0 0-15,0 0 0,0-21 0,0 0 16,1 21-16,-1-21 0,0-1 15,0 1-15,0-21 0,0 21 16,1 0-16,20-22 0,-21 22 0,0 0 16,0 0-16,1 0 0,-1 21 0,0 0 15,0 0-15,0 21 16,-21 0-16,21 0 0,-21 0 16,0 22-16,0-22 0,0 0 15,0 0-15,22 0 0,-22 0 0,21-21 16,0 22-16,-21-1 0,21-21 0,0 0 15,0 0-15,1 0 0,-1 0 16,0 0-16,21 0 0,-21 0 16,1 0-16,-1-21 0,0-1 0,0 22 15,0-21-15,-21 0 0,21 0 0,-21-21 16,0 20-16,22 1 0,-22-21 16,0 21-16,0-22 0,-22 22 0</inkml:trace>
  <inkml:trace contextRef="#ctx0" brushRef="#br0" timeOffset="33937.8">9080 9102 0,'-42'0'16,"84"0"-16,-105 0 0,42 0 0,0 0 15,-1 0 1,1 0-1,21 21 1,-21-21 0,0 0-16,0 0 0,0 0 0,-22 21 15,22-21-15</inkml:trace>
  <inkml:trace contextRef="#ctx0" brushRef="#br0" timeOffset="34146.69">7535 9440 0,'0'0'0,"-42"22"0,21-22 0,0 0 16,21 21-16,21-21 15,0 0-15,0 0 16,0 0-16,22 0 0,-22-21 16,21 21-16,-21-22 0,22 22 0,-22-21 15,21 21-15,-21 0 0,0-21 16,1 0-16,-22 0 0,-22 0 15,-20 21-15</inkml:trace>
  <inkml:trace contextRef="#ctx0" brushRef="#br0" timeOffset="34298.6">7091 9313 0,'0'0'16,"-21"22"-16,-1-22 0,1 0 0,42 0 46,1 0-46,-1 0 0,0 0 16,0 0-16,0 0 0,0 0 16,22 0-16</inkml:trace>
  <inkml:trace contextRef="#ctx0" brushRef="#br0" timeOffset="35194.81">11536 9419 0,'0'0'0,"-21"0"0,-1 0 0,22-21 16,-21 21-16,21-21 0,0 0 15,0 0 1,0-1-16,0 1 0,21 0 16,-21 0-16,22 21 0,-1-21 0,0 0 15,0-1-15,0 1 0,0 0 16,-21 0-16,0 0 0,0 0 0,0-1 15,0 1-15,-21 21 16,-21 0-16,21 0 0,0 0 16,-22 0-16,22 0 0,-21 21 0,21 1 15,-22-1-15,22 0 0,0 0 16,21 0-16,0 0 0,0 1 0,0 20 16,0-21-16,0 0 0,21 0 0,0 1 15,22-1-15,-22 0 16,0 21-16,0-21 0,21 1 0,-20 20 15,-1-21-15,0 21 0,0-20 0,0-1 16,-21 21-16,0-21 0,0 0 16,0 22-16,0-22 0,0 0 0,-42 0 15,21-21-15,0 21 0,-22 1 0,1-22 16,0 0-16,-22 0 0,22 0 16,-1 0-16,1 0 0,0 0 0,-1-22 15,1 1-15,0 0 0,21 0 0,-22 0 16,22 0-16,0-22 0,0 22 15,0-21-15,21 21 0,0-22 0,0 1 16,0 21-16,0-22 0,21 22 16,0-21-16,21 21 0,1 0 15,-1-22-15,21 22 0,-20-21 0,20 21 16,1-22-16,-1 22 0,1-21 16,20 21-16,-20-22 0,-1 22 0,1-21 15,-1 21-15,1-1 0,-22 1 16,1 21-16,-1 0 0,-21 0 0,0 0 15,-21 21-15,0 1 16,0 20-16,0-21 0,-21 21 0,21 1 16,0-22-16,-21 21 0,0 1 15,21-1-15,-21 0 0,21 1 16,0-1-16,0 0 0,0 1 0,0-1 16,0 0-16,0-21 0,-22 22 15,22-22-15,0 0 0,0 0 0,0 0 16,0 1-16,0-1 0,22-21 15,-1 0 1,0 0-16,0-21 16,-21-1-16,0 1 0,0 0 15,-42 0-15</inkml:trace>
  <inkml:trace contextRef="#ctx0" brushRef="#br0" timeOffset="35370.71">11599 9483 0,'-21'-21'0,"42"42"0,-63-42 16,63 21 15,0 0-31,0 0 16,1 0-16,-1 0 0,21 0 0,0 0 15,1 0-15,-1-22 0,0 22 0,22 0 16,-22 0-16,22-21 0,-1 21 16,1 0-16,-22 0 0,22 0 0,-22-21 15,0 21-15,1 0 0,-22 0 0</inkml:trace>
  <inkml:trace contextRef="#ctx0" brushRef="#br0" timeOffset="37342.86">12658 9356 0,'0'0'0,"21"-43"15,-21 22 1,-21 21 0,-1 0-16,1 0 0,0 0 15,0 0-15,0 21 0,-22 1 0,22-1 16,0 0-16,-21 0 0,21 0 0,-1 0 15,-20 22-15,21-22 0,0 21 16,0-21-16,21 22 0,0-22 0,0 0 16,0 0-16,0 0 0,0 1 0,0-1 15,0 0-15,21-21 16,-21 21-16,21-21 0,0 0 16,0 0-16,0 0 0,1 0 0,-1-21 15,0 0-15,0 21 0,0-21 16,0-22-16,22 22 0,-43 0 0,21-21 15,0 20-15,0-20 0,0 21 0,-21-21 16,0 20-16,0 1 0,0 0 16,22 21-16,-22 21 31,0 0-31,0 1 16,-22-1-16,22 0 0,0 0 0,0 21 15,0-20-15,0-1 0,0 0 16,0 0-16,0 0 0,22-21 15,-1 21-15,0-21 0,0 0 0,0 0 16,22 0-16,-22 0 0,21 0 0,0 0 16,-20 0-16,20 0 0,0-21 15,1 0-15,-1 0 0,0 0 0,1 0 16,-22-22-16,21 22 0,-21-21 0,22-1 16,-22 1-16,0 0 0,0-1 15,0 1-15,0 0 0,-21-22 0,0 22 16,22-22-16,-22 22 0,0 0 15,0-1-15,0 22 0,0 0 0,0 0 16,0 0-16,-22 21 0,1 0 16,0 0-16,21 21 0,-21 0 15,0 0-15,0 22 0,-1-1 0,1 0 16,0 1-16,21-1 0,0 21 0,-21-20 16,21-1-16,0 22 0,0-22 15,0 0-15,0 1 0,0-1 0,0 0 16,21 1-16,-21-1 0,21 0 0,22-21 15,-22 22-15,21-22 0,0 0 16,-20-21-16,20 21 0,0-21 16,1 0-16,-1 0 0,-21 0 0,21 0 15,1-21-15,-22 0 0,21 0 0,-21 0 16,22-22-16,-22 22 0,0-21 16,0 21-16,0-22 0,-21 22 0,0-21 15,0 21-15,0-1 0,0 1 0,0 0 16,-21 21-1,0 0-15,0 0 0,0 21 16,0 0-16,21 1 0,-22-1 16,22 0-16,0 0 0,0 0 0,0 22 15,0-22-15,0 0 0,0 0 0,0 0 16,0 0-16,0 1 0,0-1 16,22-21-16,-1 0 0,-21 21 0,21-21 15,0 0-15,0 0 0,0 0 0,1 0 16,-1 0-16,0-21 0,0 0 15,0-1-15,0 1 0,1 0 16,-1 0-16,0 0 0,0-22 0,0 22 16,22 0-16,-22 0 0,0 0 0,0 0 15,0-1-15,0 22 16,-21 22 0,0-1-16,0 0 0,0 0 15,0 21-15,0-20 0,0-1 16,0 0-16,0 0 0,0 0 15,0 0-15,0 1 0,0-1 0,0 0 0,22-21 16,-1 0-16,0 0 16,0 0-16,0 0 15,0-21-15,1 21 0,-1-21 16,-21-1-16,21-20 0,0 21 16,0 0-16,0-22 0,1 22 0,-1 0 15,0 0-15,0 0 0,0 0 0,0-1 16,-21 1-16,22 21 15,-22 21 1,0 1-16,0-1 16,0 0-16,0 0 0,0 0 15,0 0-15,0 1 0,0-1 16,0 0-16,0 0 0,21 0 0,-21 0 16,21 1-16,0-22 0,0 21 15,0-21-15,1 0 0,-1 0 16,21 0-16,-21 0 0,0 0 0,1 0 15,-1 0-15,21-21 0,-21-1 16,0 1-16,1 0 0,-1 0 0,0 0 16,0 0-16,0-22 0,0 22 0,-21 0 15,0 0-15,22 0 0,-22-1 16,21 1-16,-21 0 0,-21 42 47,-1 0-47,22 1 15,0-1-15,0 0 0,0 0 16,0 0-16,0 0 16,0 1-16,22-1 0,-22 0 15,21-21-15,0 0 0,0 0 0,0 0 16,0 0-16,1 0 0,20 0 16,-21 0-16,0 0 0,22 0 0,-22 0 15,0-21-15,21 0 0,-21-1 16,1 1-16,-1 0 0,0 0 0,0 0 15,-21 0-15,21-1 0,-21 1 16,21 21-16,-21-21 0,0 0 16,0 42-1,0 0-15,0 0 16,-21 1-16,21-1 0,0 0 16,0 0-16,0 0 0,0 0 15,0 1-15,0-1 0,21-21 31,1 0-31,-1 0 0,0 0 16,0-21-16,0-1 0,0 1 16,-21 0-16,22 0 0,-1 0 15,-21-22-15,21 22 0,0-21 16,-21 0-16,21-1 0,0 1 0,1-22 16,-1 22-16,-21-21 0,21-1 15,0 22-15,0-22 0,-21 22 0,0 0 16,0 20-16,0 1 0,0 0 0,0 0 15,-21 21 1,0 21-16,0 0 0,0 22 0,-1-22 16,22 21-16,-21 22 0,21-22 15,-21 0-15,21 22 0,0-22 0,0 22 16,0-22-16,0 0 0,0 1 0,0-1 16,21 0-16,-21 1 0,21-1 15,1-21-15,-22 21 0,21-20 16,0-22-16,0 21 0,0 0 0,0-21 15,1 0-15,-1 0 0,0 0 16,0 0-16,0 0 0,0-21 16,1 0-16,-1 21 0,0-22 0,-21 1 15,21 0-15,0-21 0,-21 21 16,21-1-16,-21-20 0,0 21 0,22-21 16</inkml:trace>
  <inkml:trace contextRef="#ctx0" brushRef="#br0" timeOffset="37594.75">15896 9038 0,'0'0'16,"-42"0"-16,-22 0 0,43 0 16,-21 0-16,21 0 0,-1 21 0,22 1 15,22-22 1,-1 21-16,21-21 0,-21 0 16,0 0-16,22 0 0,-1 0 0,0 0 15,1 0-15,-1 0 0,0 0 16,1 0-16,-1-21 0,22 21 0,-22 0 15,0-22-15,-21 22 0,22 0 0,-22 0 16,0-21-16,0 21 0,-21-21 16,0 0-16,-42 21 15,21-21-15,-22 21 16,22-21-16,-42 21 0,20-22 16,-20 22-16</inkml:trace>
  <inkml:trace contextRef="#ctx0" brushRef="#br0" timeOffset="37906.71">13631 9102 0,'0'0'0,"-42"21"0,0-21 0,20 0 0,1 0 16,0 21-16,0-21 15,42 0 1,0 0-16,0 0 16,22 0-16,-22-21 0,21 21 0,1 0 15,-22-21-15,21 0 0,0 21 0,22-22 16,-22 22-16,1-21 0,-1 21 16,0 0-16,1-21 0,-22 21 0,21 0 15,-21 0-15,-21-21 16,-21 21 15</inkml:trace>
  <inkml:trace contextRef="#ctx0" brushRef="#br0" timeOffset="39578.1">296 12044 0,'-42'0'0,"84"0"0,-126-21 0,41 21 16,1 0-16,-22 0 0,22 0 0,21 0 15,21-21 1,21 21 15,43-22-31,20 22 16,1-21-16,21 21 0,-22 0 0,22-21 16,0 21-16,-21 0 0,21-21 15,-22 21-15,1 0 0,0-21 0,-1 21 16,-20 0-16,-1 0 0,1 0 15,-22 0-15,0 0 0,1 0 0,-22 0 16,0 0-16,-63 0 31,21 21-31,-22-21 16,1 0-16,0 21 0,-22-21 0,22 21 16,-22-21-16,-20 21 0,20 1 15,1-22-15,-22 21 0,0-21 16,22 21-16,-22-21 0,0 0 0,22 21 15,-1-21-15,1 0 0,21 0 16,-1 0-16,1 21 0,0-21 16,20 0-16,1 0 0,42 0 31,1 0-31,20 0 16,-21 0-16,21 0 0,22-21 15,-22 21-15,22 0 0,-22-21 0,22 21 16,-1 0-16,-21-21 0,22 21 15,-22 0-15,1-21 0,20-1 0,-21 22 16,1 0-16,-1 0 0,0-21 16,1 21-16,-22 0 0,0 0 0,0 0 15,0 0-15,1 0 16,-22-21 0,-22 0-1,1 0 1,0 21-16,0-21 0,0 21 15,0-22-15,-1 1 0,1 0 16,0 0-16,0 0 0,0 0 16,21-1-16,-21 22 0,-1-21 15,22 0-15,-21 0 0,21 0 16,-21 21-16,0 0 16,21-21-16,0 42 31,0 0-31,21 0 15,0-21-15,0 21 16,1-21-16,-1 21 0,0 1 0,21-22 16,-21 0-16,1 21 0,20-21 15,-21 0-15,21 0 0,-20 0 0,20 21 16,-21-21-16,0 0 0,0 21 16,-21 0-1,0 0-15,0 1 16,-21-1-16,0 0 0,0 0 15,0 0-15,0 22 0,-22-22 0,1 21 16,21-21-16,-22 22 0,1-22 16,0 21-16,-1-21 0,-20 22 0,21-22 15,20 0-15,-20 0 16,0 0-16</inkml:trace>
  <inkml:trace contextRef="#ctx0" brushRef="#br0" timeOffset="42714.44">3260 11494 0,'0'-22'16,"21"1"-16,-21 0 0,21 21 16,0-21-16,0 0 0,22 0 15,-22-1-15,21 1 0,-21-21 0,22 21 16,-22 0-16,21-22 0,-21 22 0,22 0 16,-22 0-16,0-22 0,0 22 15,-21 0-15,0 0 0,0 0 16,-21 21-1,0 0 1,0 21-16,-1 0 0,1 0 16,21 22-16,-21-1 0,0 21 15,0-20-15,21 20 0,-21 1 0,21-1 16,0 1-16,0-22 0,0 22 16,0-1-16,0-21 0,0 1 0,0-1 15,0 0-15,0 1 0,0-1 16,0-21-16,0 0 0,0 1 0,0-1 15,0 0-15,-22-21 16,1-21 0,0 0-16,0-22 0,-21 22 15,20 0-15,1-21 0,0 20 0,-21-20 16,21 0-16,-1 21 0,1-22 16,0 22-16,0 0 0,0 0 15,0 0-15,21-1 0,-22 22 0,22 22 16,0-1-1,0 0-15,0 0 0,0 0 0,0 22 16,22-22-16,-1 0 0,0 21 16,21-21-16,-21 1 0,22-1 0,-1 0 15,0 0-15,1 0 0,-1-21 16,22 0-16,-22 0 0,21 0 0,1 0 16,-22 0-16,22-21 0,-1 0 0,-20 0 15,20 0-15,-21-22 0,22 22 16,-22-21-16,1 21 0,-1-22 15,-21 1-15,21 0 0,-20-1 16,-1 1-16,-21-22 0,0 22 0,0 0 16,0-1-16,0 1 0,0 0 0,0 21 15,0-1-15,-21 1 0,-1 0 16,1 21-16,0 21 0,0 22 16,21-1-16,-21 0 0,0 1 15,-1 20-15,22 1 0,-21-1 0,0 1 16,0 20-16,0-20 0,21 20 15,-21 1-15,-1 21 0,1-21 0,0-1 16,21 1-16,0 0 0,0-1 16,0 1-16,-21 0 0,21 20 15,0-20-15,0 0 0,0-22 0,0 22 16,21-22-16,-21-20 0,21 20 0,0-20 16,1-22-16,-1 21 0,0-21 15,0-21-15,0 0 0,0 0 0,1 0 16,20-21-16,0 0 0,-21 0 15,22-22-15,-1 1 0,0 0 0,-20-22 16,20 1-16,-21-1 0,0 1 0,0-1 16,-21 1-16,0-1 0,0 1 15,-21-1-15,0 1 0,0-1 16,-21 1-16,-1 20 0,1-20 0,-22 21 16,22-1-16,0 22 0,-1-21 15,-20 21-15,42-1 0,-22 1 0,22 0 16,-21 21-16,42-21 0,0 0 15,0 0 1,21-1-16,0 22 16,0-21-16,22 0 0,-1 21 0,0-21 15,1 0-15,20 0 0,1-1 0,-1 1 16,1-21-16,-1 21 0</inkml:trace>
  <inkml:trace contextRef="#ctx0" brushRef="#br0" timeOffset="43050.25">5101 11642 0,'0'-21'31,"0"-1"-31,0 1 0,0 0 16,0 0-16,0-21 15,21 20-15,-21 1 0,21-21 0,-21 21 16,0-22-16,0 1 0,0 21 15,0-21-15,0 20 0,0 1 16,-21 21-16,0 0 0,0 21 0,0 1 16,0 20-16,-1 0 15,22 1-15,-21-1 0,0 21 0,0-20 16,21 20-16,0-20 0,0-1 0,0 0 16,0 1-16,0-1 0,0-21 15,0 0-15,21 0 0,0 1 0,22-1 16,-22-21-16,0 0 0,21 0 0,-21 0 15,22 0-15,-1 0 0,0-21 16,1-1-16,-1 1 0,0 0 0,1 0 16,-22 0-16</inkml:trace>
  <inkml:trace contextRef="#ctx0" brushRef="#br0" timeOffset="43290.2">5821 11134 0,'0'0'0,"0"-21"0,0-64 16,-21 106 15,21 0-31,-22 22 0,1-1 0,21 0 16,0 1-16,-21-1 0,21 21 0,-21-20 15,21 20-15,-21-20 0,21-1 16,0 0-16,-21 1 0,21-1 0,0 0 16,-22-21-16,22 22 0,0-22 15,0 0-15,0 0 0,0 0 16,0 1-16,22-22 0,-1 0 0,0 0 15,0 0-15,21 0 0,-20-22 0,20 22 16,-21-21-16,21 0 0</inkml:trace>
  <inkml:trace contextRef="#ctx0" brushRef="#br0" timeOffset="43614.94">6202 11557 0,'0'0'0,"0"-21"0,21-21 31,-42 42-31,0 0 16,-1 0-16,1 21 0,0 0 15,0-21-15,-21 21 0,20 0 16,1 0-16,0 1 0,0-1 0,21 0 16,0 0-16,0 0 15,21-21-15,0 0 0,0 21 16,1-21-16,-1 0 0,0 22 0,0-22 16,0 21-16,0-21 0,1 21 15,-1-21-15,-21 21 0,0 0 16,0 0-16,0 1 0,-21-1 15,-1-21-15,1 21 16,-21-21-16,0 0 0,20 0 0,-20 21 16,0-21-16,-1 0 0,22 0 15,0 0-15,-21 0 0,21-21 16,21 0-16,0 0 16,0-1-16,21 22 0,0-21 15,0 0-15,0 0 0</inkml:trace>
  <inkml:trace contextRef="#ctx0" brushRef="#br0" timeOffset="43922.78">6435 11705 0,'0'0'0,"42"0"0,106-21 31,-127 21-31,0 0 0,1-21 0,20 0 16,-21 0-16,0 21 0,0-22 15,1 1-15,-1 0 0,-21 0 16,21-21-16,-21 20 15,0 1-15,0 0 0,0 0 0,0 0 16,-21 0-16,0 21 0,-1 0 0,1 0 16,-21 0-16,21 0 0,0 21 15,-22 0-15,22 0 0,0 21 0,0-20 16,0 20-16,21-21 0,0 21 0,0 1 16,0-22-16,0 21 0,0-21 15,0 1-15,0-1 0,21 0 0,0 0 16,0 0-16,21-21 0,-20 21 0,20-21 15,0 0-15,1 0 0,20 0 16,-21 0-16,22 0 0,-1 0 16,1-21-16</inkml:trace>
  <inkml:trace contextRef="#ctx0" brushRef="#br0" timeOffset="44539.43">8699 11430 0,'0'-21'16,"0"-43"0,0 43-16,0 0 15,0 0-15,0 0 16,0 0-16,-21-1 0,0 22 15,0 0-15,0-21 0,-22 21 0,22 0 16,0 0-16,-21 21 0,21 1 16,-22-1-16,22 0 0,-21 0 0,21 0 15,-1 22-15,1-22 0,0 0 16,21 21-16,0-21 0,0 1 0,0-1 16,0 0-16,0 0 0,21-21 15,0 0 1,1 0-16,-1 0 0,0 0 15,0 0-15,21 0 0,-20 0 0,-1 0 16,0 0-16,0 0 0,0 0 16,0 0-16,-63 21 31,21-21-31,0 21 0,0 1 16,-1-1-16,-20 0 0,21 0 0,0 0 15,-22 22-15,22-22 0,0 0 0,0 21 16,0-21-16,21 1 0,-21-1 15,21 0-15,0 0 0,0 0 16,21-21-16,0 0 0,0 0 16,21 0-16,-20 0 0,20 0 15,-21 0-15,21 0 0,-20 0 0,20 0 16,-21 21-16,0 1 0,0-22 0,-21 21 16,0 21-16,0-21 0,0 22 15,0-22-15,-21 21 0,0 0 0,-21 1 16,21-1-16,-1 0 0,1-20 0,0 20 15,0-21-15,21 0 0,0 22 16,0-22-16</inkml:trace>
  <inkml:trace contextRef="#ctx0" brushRef="#br0" timeOffset="45214.17">10541 11409 0,'0'0'0,"-21"21"0,0-21 0,-1 0 16,22-21 15,0 0-15,22 0-16,-1-22 0,0 22 16,0 0-16,0-21 0,22-1 0,-22 1 15,21 21-15,-21-22 0,0 1 16,1 0-16,-1 21 0,-21-1 15,0 1-15,0 0 0,0 0 0,-21 0 16,-1 21-16,1 0 0,-21 0 16,21 0-16,-22 21 0,1 0 0,0 0 15,21 0-15,-22 1 0,22-1 0,-21 21 16,21-21-16,-1 22 0,22-22 16,0 0-16,0 21 0,0-21 0,0 1 15,0 20-15,22-21 0,-1 0 0,21 0 16,-21 1-16,0-1 0,22 0 15,-22 0-15,21 0 0,-21 0 0,22 1 16,-1-1-16,-21 0 0,0 0 0,1 0 16,-1 22-16,-21-22 15,0 0-15,0 0 0,0 0 0,-21-21 16,-22 21-16,1 1 0,0-1 0,-1-21 16,-20 21-16,-1-21 0,1 0 15,20 0-15,-20 0 0,-1 0 0,1 0 16,-1 0-16,22-21 0,-21 0 0,20-1 15,1 1-15,0 0 0,-1 0 16,22-21-16,0 20 0,0-20 0,21 0 16,0-1-16,0 22 0,0-21 0,21 0 15,21 20-15,1-20 0,-1 21 16,21-21-16,-20 20 0,20 1 0</inkml:trace>
  <inkml:trace contextRef="#ctx0" brushRef="#br0" timeOffset="45998.28">11049 11155 0,'0'42'0,"0"-84"0,0 127 15,0-64-15,0 21 0,0 0 0,0-20 16,0 20-16,0 0 0,-21-21 16,0 22-16,-1-22 0,22 0 0,-21 21 15,21-20-15,0-1 0,-21 0 0,21 0 16,0 0-16,21-21 47,0-21-47,1 0 0,-1 0 15,0 0-15,21-1 0,-21-20 0,1 21 16,-1 0-16,21-22 0,-21 22 0,0 0 16,1 0-16,-22 0 0,21 0 15,0-1-15,0 22 16,-21 22-16,0-1 0,21-21 15,-21 21-15,0 0 0,0 0 16,0 0-16,0 1 0,0-1 0,0 0 16,0 0-16,21-21 0,-21 21 0,0 0 15,22 1 1,-1-22 0,0 0-16,0 0 0,0 0 15,0 0-15,1-22 16,-1 1-16,0 21 0,-21-21 0,21-21 15,0 21-15,0-1 0,-21-20 0,22 21 16,-22-21-16,21 20 0,-21 1 16,0 0-16,0 0 0,0 0 0,0 42 31,0 0-15,0 0-16,0 0 0,0 1 15,0-1-15,0 0 0,0 0 0,0 0 0,21-21 16,-21 21-16,21 1 15,-21-1-15,21-21 0,0 0 0,1 21 16,-1-21-16,0 0 0,0 0 16,21 0-16,-20 0 0,-1 0 15,21-21-15,-21 0 0,22-1 0,-1 1 16,-21 0-16,21 0 0,1 0 0,-22 0 16,0-22-16,0 22 0,0 21 15,1-21-15,-22 42 16,-22 0-1,1 0-15,0 1 0,21 20 0,-21-21 16,0 0-16,0 0 0,21 1 16,-22-1-16,22 0 0,-21 0 0,21 0 15,21-42 17,1 21-17,-22-21-15,0 0 0,0 0 0,21-1 16</inkml:trace>
  <inkml:trace contextRef="#ctx0" brushRef="#br0" timeOffset="46170.18">12213 11007 0,'0'0'15,"0"-21"-15,-21-1 0,21 1 0,-21 0 16,0 21-16,21-21 0,-22 21 16,44 21 15,-1-21-31,0 0 15,0 0-15,0 21 0,0-21 0,1 0 16,-1 0-16,21 0 0,-21 0 16</inkml:trace>
  <inkml:trace contextRef="#ctx0" brushRef="#br0" timeOffset="46414.04">12827 10880 0,'0'0'0,"-21"21"31,0 0-31,-1 0 16,22 0-16,-21 1 0,21 20 0,-21-21 16,0 21-16,21 1 0,0-1 15,-21 0-15,0 1 0,21-1 0,0 0 16,-22-20-16,22 20 0,0-21 0,0 0 16,0 0-16,0 1 0,0-1 15,0 0-15,22-21 0,-1 21 16,0-21-16,0 0 0,0 0 15,0 0-15,1-21 0,-22 0 16,21 0-16</inkml:trace>
  <inkml:trace contextRef="#ctx0" brushRef="#br0" timeOffset="47242.56">12552 11282 0,'0'-21'16,"21"21"-1,0 0 1,0-21-16,0 21 0,22-22 16,-22 22-16,21-21 0,-21 21 0,22-21 15,20 21-15,-20-21 16,-1 21-16,21-21 0,-20 0 0,20 21 16,-20-22-16,20 22 0,-21-21 0,1 21 15,-1-21-15,0 21 0,-20-21 16,-1 21-16,0-21 0,-21 0 15,-21 21 1,0 0-16,-1 0 0,-20 0 16,21 21-16,0 0 0,0 0 15,-1 0-15,1 0 0,0 22 0,0-1 16,0 0-16,0 1 0,-1-1 0,22 0 16,-21 1-16,21-22 0,0 21 15,0-21-15,0 22 0,0-22 16,0 0-16,21 0 0,1 0 0,20-21 15,-21 0-15,21 22 0,1-22 16,-1 0-16,0 0 0,1 0 0,-1-22 16,0 1-16,1 0 0,-1 0 0,0 0 15,1-22-15,-22 1 0,21 0 16,-21-1-16,1-20 0,-1 21 0,0-22 16,0 1-16,0 20 0,-21-20 0,21-1 15,-21 22-15,0 0 0,0-1 16,22 1-16,-22 21 0,0 42 31,0 0-31,-22 21 0,22-20 16,-21 20-16,21 0 0,0 1 15,-21 20-15,21-21 0,0 1 0,-21 20 16,21-20-16,0-1 0,0 0 0,0 1 16,0-1-16,0-21 0,0 21 15,0-20-15,0-1 0,0 0 0,0 0 16,0 0-16,0-42 31,21 0-15,0 0-16,0 0 0,22-1 0,-22-20 0,0 0 15,21-1-15,-20 22 16,20-21-16,-21 0 0,21 20 0,-20 1 16,-1 0-16,0 21 0,0 0 0,0 0 15,-21 21-15,0 0 0,0 1 16,0-1-16,0 0 0,0 21 0,0-21 15,0 22-15,0-22 0,0 0 0,0 0 16,0 0-16,0 1 0,0-1 16,0 0-16,21 0 0,1-21 15,-1 21-15,0-21 0,0 0 0,0 0 16,0 0-16,22 0 0,-1 0 16,-21-21-16,22 21 0,-1-21 0,-21 0 15,21 0-15,1-1 0</inkml:trace>
  <inkml:trace contextRef="#ctx0" brushRef="#br0" timeOffset="48806.29">15430 10943 0,'0'0'0,"22"-21"0,-1 0 0,-21 0 0,0 0 16,0-1-16,0 1 0,-21 21 16,-1 0-16,1 0 15,-21 0-15,21 21 0,-22-21 0,22 22 16,-21-1-16,21 21 0,-22-21 0,22 0 15,0 22-15,0-1 16,0 0-16,0 1 0,-1-1 0,1 0 0,21 1 16,0-1-16,0 0 0,0-20 15,0 20-15,0-21 0,0 21 16,0-20-16,21-1 0,1 0 0,-1 0 16,0 0-16,0-21 0,21 21 0,1-21 15,-1 0-15,0 0 0,1 0 16,20 0-16,-20 0 0,20 0 0,-21-21 15,1 21-15,20-21 0,-20 0 0,-1 0 16,0-22-16,-21 22 0,22 0 16,-22-21-16,0 21 0,-21-22 0,0 22 15,0 0-15,0-21 0,0 20 16,-21 1-16,0 0 0,0 0 0,-1 21 16,1 0-16,0 0 15,0 0-15,0 0 0,0 21 0,-1-21 16,1 21-16,0 22 0,0-22 15,0 0-15,0 21 0,21-21 0,-22 22 16,22-22-16,0 21 0,0-21 0,0 1 16,0-1-16,0 0 0,0 0 15,22-21-15,-1 0 16,0 0-16,0 0 0,0 0 16,0 0-16,1 0 15,-1-21-15,0 0 0,0 0 0,0-1 16,0 1-16,1 0 0,-1 0 0,0-21 15,-21 20-15,0 1 0,0 0 16,21 0-16,-21 42 31,0 0-31,0 0 0,0 1 16,0-1-16,-21 0 0,21 0 0,0 0 16,0 0-16,0 1 0,0-1 0,0 0 15,0 0-15,21 0 16,0-21-16,0 0 0,1 0 0,20 0 15,-21 0-15,0 0 0,22 0 16,-22 0-16,0 0 0,21 0 0,-21-21 16,1 0-16,20 0 0,-21-22 15,21 22-15,-20 0 0,-1-21 0,0-1 16,21 22-16,-21-21 0,1 21 16,-1-22-16,0 43 0,0-21 0,0 0 15,0 21-15,1 0 0,-1 0 0,0 0 16,-21 21-16,21-21 0,0 21 15,-21 1-15,0-1 0,0 0 0,21 0 16,-21 0-16,0 0 0,0 1 0,0-1 16,0 0-16,0 0 0,0 0 15,0 0-15,-21 1 16,0-1-16,0-21 0,0 0 16,0 21-16,-1-21 15,1 0-15,0 0 0,0 0 16,0-21-16,21 0 15,0-1-15,0 1 16,0 0-16,-21 21 16,-1 0 15,22 21-31,0 0 0,0 1 16,0-1-16,0 0 15,22-21 1,-1 21-16,21-21 15,-21 0-15,0 0 0,1 0 0,-1 0 16,21 0-16,-21 0 0,22 0 16,-22 0-16,0-21 0,21 21 0,-21-21 15,22 0-15,-22-1 0,21 1 0,-21 0 16,1 0-16,20 0 0,-21-22 16,-21 22-16,21-21 0,-21 21 0,21 0 15,-21-1-15,0 1 0,0 0 0,-21 21 31,0 0-31,0 21 0,0 0 0,0 1 16,-1-1-16,22 0 0,-21 21 0,21-21 16,-21 1-16,21 20 15,0-21-15,0 21 0,0-20 0,0-1 16,0 0-16,0 0 0,0 0 0,21 0 16,0 1-16,1-22 0,-1 21 15,0-21-15,0 0 0,21 0 0,-20 0 16,20 0-16,0 0 0,-21 0 0,22 0 15,-1 0-15,0 0 0,1-21 16,-22 21-16,21-22 0,1 1 0,-22 0 16,21 0-16,-21-21 0,0 20 0,1-20 15,-1 21-15,-21-21 16,0 20-16,0-20 0,0 21 0,0 0 16,0 0-16,-21 21 0,-1 0 15,1 0-15,0 0 0,0 21 16,0 0-16,21 0 0,0 0 0,0 22 15,0-22-15,0 0 0,0 21 16,0-21-16,0 1 0,21-1 0,0 0 16,0 0-16,-21 0 0,21 0 0,1 1 15,-22-1-15,21 0 16,-21 0 0,-21 0-16,-1-21 15,1 0-15,0 0 16,0 0-16,0 0 0,0 0 15,-1 0-15,22-21 32,22 0-32</inkml:trace>
  <inkml:trace contextRef="#ctx0" brushRef="#br0" timeOffset="49150.1">18542 11811 0,'0'0'0,"-21"0"63,21 21-48,-21-21 1,-1 0-16,1 0 0,0 0 15,0 0-15,0 0 0</inkml:trace>
  <inkml:trace contextRef="#ctx0" brushRef="#br0" timeOffset="56447.25">7027 13081 0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6T05:50:55.67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3662 2942 0,'21'0'47,"0"0"-32,0-21-15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6T06:07:44.8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8213 4382 0,'-43'21'16,"86"-42"-16,-128 42 0,64-21 0,-22 0 15,1 0-15,21 0 0,-21 0 16,20 0-16,1 0 16,0 0-1,21-21 79,0-1-78,-21 1-16,0 21 15,21-21-15,0 0 0,-21 0 0,21-22 16</inkml:trace>
  <inkml:trace contextRef="#ctx0" brushRef="#br0" timeOffset="511.73">5016 2244 0,'0'0'0,"22"0"0,-1 0 0,0 0 16,0 0-16,0 0 0,0 0 16,1 0-1,-1 0-15,-21 21 0,21-21 16,0 0-16,0 0 0,0 0 16,1 0-16,-1 0 0,0 0 0,0 0 15,21 0-15,-20 21 0,-1-21 16,21 0-16,-21 0 15,0 0-15,-21 21 0,0 0 16,0 1 0,0-1-1,0 0-15,0 0 0,0 0 0,0 0 16,22 1-16,-22 20 0,42-21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6T06:08:41.2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 1058 0,'0'22'16,"21"-22"46,0 0-46,0 0 15</inkml:trace>
  <inkml:trace contextRef="#ctx0" brushRef="#br0" timeOffset="1204.11">1397 1461 0,'0'0'0,"0"21"16,21-21 15,0 0-31,0 0 16,1 0-16,-1-21 15,0-1-15,0 1 16,-21 0-16,21 0 0,0 0 16,-21 0-16,0-22 0,0 22 0,22-21 15,-22-1-15,21 1 16,-21 0-16,0-1 0,0-20 0,0 21 15,0-22-15,0 22 0,0-1 16,0 1-16,0 0 0,0-1 0,0 22 16,0-21-16,0 21 0,0-22 15,-21 22-15,21 0 0,-22 21 16,1-21-16,0 0 0,0 21 16,0-21-16,0 21 0,-1 0 15,1 0 1,21 21-16,-21 0 15,21 0-15,0 21 16,0-20-16,0-1 0,0 21 16,0 0-16,0-20 0,0 20 15,0 21-15,0-20 0,0-1 16,0 0-16,0 22 0,0-22 0,21 1 16,-21 20-16,0-21 0,0 1 15,0-1-15,21 0 0,-21-20 0,22 20 16,-1 0-16,-21-21 0,21 22 15,-21-22-15,21 21 0,0-21 16,0 1-16,-21-1 0,22 0 0,-1 0 16,0 0-16,0-21 15,0 0-15,0 0 0,1 0 0,-1 0 16,0-21-16,0 21 16,0-21-16,0 0 0,1 0 0,-22-1 15,21-20-15,0 21 0,0 0 16,0-22-16,0 22 0,-21-21 0,22 0 15,-22 20-15,21-20 0,-21 21 16,0 0-16,21-22 0,-21 22 0,0 0 16,0 0-16,0 0 0,0 0 15,0 42 17,0 0-32,0 0 15,0 0-15,0 22 0,0-22 0,0 0 16,0 21-16,-21-21 15,21 22-15,0-22 0,0 0 0,0 0 16,0 22-16,0-22 0,0 0 16,0 0-16,0 0 0,21-21 15,0 21-15,0-21 16,0 0-16,1 0 16,-1 0-16,0 0 0,0 0 0,0-21 15,0 0-15,1 21 0,-1-21 16,0 0-16,0 0 0,0-1 0,0 1 15,-21 0-15,0-21 0,0 21 16,0-22-16,0 22 0,0-21 0,0 21 16,0-22-16,0 1 15,0 21-15,-21 0 0,0-1 0,0 1 16,0 0-16,0 21 0,-1 0 16,1 0-16,0 0 0,-21 0 15,21 0-15,-1 0 0,1 21 0,0 0 16,21 1-16,-21-1 0,21 0 15,-21 0-15,21 21 0,0-20 0,0-1 16,0 21-16,0-21 0,0 0 16,0 1-16,21-1 0,-21 0 0,21 0 15,0 0-15,0 0 0,1-21 16,-1 22-16,0-22 0</inkml:trace>
  <inkml:trace contextRef="#ctx0" brushRef="#br0" timeOffset="1759.8">2963 1037 0,'0'0'0,"0"-21"0,-21 21 16,0 0-16,0 0 0,0 0 15,-1 0-15,1 0 16,0 0-16,0 0 0,21 21 0,-21 0 16,0 1-16,-1-1 0,1 0 15,0 21-15,21-21 0,-21 22 0,0-22 16,0 21-16,21-21 0,0 1 16,0 20-16,0-21 0,0 0 0,0 0 15,0 1-15,0-1 0,0 0 16,0 0-16,21-21 0,-21 21 0,21-21 15,0 0-15,21 0 0,-20 0 16,-1 0-16,0 0 0,0 0 0,21 0 16,-20 0-16,-1-21 0,0 21 15,0-21-15,21 0 0,-20 0 16,-1-1-16,0 1 0,-21 0 16,21 0-16,-21-21 0,21 20 0,-21-20 15,0 21-15,0-21 0,0 20 16,0-20-16,0 21 0,0-21 15,-21 20-15,0 1 0,0 0 0,0 21 16,-1-21-16,1 21 0,-21 0 16,21 0-16,-22 0 0,22 0 0,0 21 15,-21-21-15,21 21 16,-1 0-16,22 1 0,0-1 0,0 0 16,0 0-16,0 0 0,0 0 15,0 22-15,22-43 0,-1 21 16,0 0-16,0 0 0,0 0 15,0-21-15,22 0 0</inkml:trace>
  <inkml:trace contextRef="#ctx0" brushRef="#br0" timeOffset="2203.55">3556 995 0,'0'0'0,"0"-21"16,0 0-16,-21 21 31,21 21-15,0 0-16,0 0 16,0 0-16,0 0 0,0 22 0,0-22 15,-21 21-15,21 1 0,0-22 16,0 21-16,0 0 0,0 1 0,0 20 15,-22-20-15,22 20 0,0 1 16,-21-1-16,21 1 0,0-1 16,0 1-16,0-1 0,-21 1 0,21 20 0,-21-20 15,21-1-15,0 1 0,-21-1 16,21 1-16,0-1 0,0 1 16,0-1-16,0-20 0,0 20 15,0-21-15,0 1 0,0-22 0,0 21 16,0-21-16,0 1 0,0-1 0,0 0 15,-21-21 1,-1 0 0,22-21-16,0 0 0,0-1 15,0 1-15,0-21 0,-21 0 0,21-1 16,0-20-16,0-1 16</inkml:trace>
  <inkml:trace contextRef="#ctx0" brushRef="#br0" timeOffset="2624.31">3408 1185 0,'0'0'0,"0"-21"0,-21-21 16,21 21-16,0 0 0,0-22 0,0 22 15,0 0-15,0-21 0,21 20 16,0 1-16,0 0 0,0 0 15,0 0-15,1 0 0,20-1 16,0 22-16,1 0 0,-1-21 0,0 21 16,1 0-16,-1 0 0,0 0 15,-21 0-15,22 21 0,-1 1 0,-21-1 16,0 21-16,1-21 0,-22 0 16,0 22-16,0-1 0,0 0 0,-22-20 15,1 20-15,-21 0 0,21-21 16,-22 22-16,1-22 0,0 21 0,21-21 15,-22 1-15,1-1 0,21-21 16,0 21-16,-1 0 0,1-21 0,0 0 16,0 21-16,21 0 31,21-21 0,0-21-31,0 0 16,1 0-16,-1 21 0</inkml:trace>
  <inkml:trace contextRef="#ctx0" brushRef="#br0" timeOffset="3187.39">4635 1016 0,'0'0'0,"22"-21"15,20-43 1,-42 43-16,0 0 16,-42 21 15,20 0-31,1 0 0,0 0 16,-21 0-16,21 21 0,-1 0 0,-20 1 15,21-1-15,0 0 0,-22 0 16,22 21-16,21-20 0,-21-1 15,21 0-15,-21 0 0,21 0 0,0 0 16,0 1-16,0-1 16,21-21-16,0 21 15,0-21-15,1 0 16,-1 0-16,0 0 0,0 0 0,0 0 16,0 0-16,22 21 0,-22-21 15,0 0-15,0 0 0,0 0 0,1 21 16,-1-21-16,0 21 0,0-21 15,0 22-15,-21-1 0,21-21 16,-21 21-16,0 0 16,0 0-1,-21 0-15,0-21 16,0 0-16,21 22 0,-42-22 16,20 0-16,1 0 0,0 21 0,0-21 15,-21 0-15,20 0 0,1 0 16,0 0-16,0 21 0,0-21 0,0 0 15,-1 0-15,1 0 0,0 0 16,0 0-16,0 0 16,0 0-1,-1 0-15</inkml:trace>
  <inkml:trace contextRef="#ctx0" brushRef="#br0" timeOffset="3788.4">1524 1863 0,'0'0'15,"-21"0"-15,0 0 0,-1 0 16,44 0 15,-1 0-15,0 0-16,21 0 0,1 0 15,-1 0-15,0 0 0,22 0 0,-1 0 16,1 0-16,-1 0 0,43 0 16,-21 0-16,21 0 0,21-21 0,0 21 15,0 0-15,0 0 0,0-22 16,0 22-16,0-21 0,21 21 0,-21 0 15,0-21-15,-21 21 0,21 0 16,-22-21-16,1 21 0,0 0 0,0-21 16,-21 21-16,-1-21 0,1 21 15,-22 0-15,1 0 0,-1 0 0,-20-22 16,-1 22-16,0 0 16,-20 0-16,20 0 0,-21 0 15,-42 0 1,0 0-16,0 0 15,-1 0-15,-20 0 0,21 0 0,-21 0 16,-1 0-16,1 0 0,0 0 16,-1 0-16</inkml:trace>
  <inkml:trace contextRef="#ctx0" brushRef="#br0" timeOffset="4403.05">1545 2053 0,'-21'0'16,"42"0"15,0 0-15,0 0-16,1 0 0,20 0 15,0 0-15,1 0 0,20 0 0,-21 0 16,22 0-16,21-21 0,-22 21 15,43 0-15,-21 0 0,20-21 0,22 21 16,-21 0-16,0 0 0,0 0 16,0 0-16,0-21 0,-1 21 0,1 0 15,21 0-15,-21 0 0,0 0 16,0 0-16,-22 0 0,22 0 0,-21 0 16,0 0-16,-1 0 15,-20 0-15,20 0 0,-20 0 0,-1 0 16,1 0-16,-1 0 0,-20 0 0,20 0 15,-20 0-15,-1 0 0,-21 0 16,21 0-16,-20 0 0,20 0 0,-21 0 16,0 0-16,0 0 15,-21 21-15,-21-21 94</inkml:trace>
  <inkml:trace contextRef="#ctx0" brushRef="#br0" timeOffset="4555.96">4932 2032 0,'21'0'0,"-21"21"31</inkml:trace>
  <inkml:trace contextRef="#ctx0" brushRef="#br0" timeOffset="20039.28">7133 804 0,'21'0'31,"0"0"-15,-21-21 46,22 21-62</inkml:trace>
  <inkml:trace contextRef="#ctx0" brushRef="#br0" timeOffset="23915.3">7197 826 0,'0'21'0,"21"-21"266,-21-21-251,0 42 63,-21-21-78,21 21 16,-22-21-16,22 21 0,-21 0 16,0-21-16,21 21 0,-21-21 15,21 22-15,-21-1 0,0 0 16,21 0-1,-22 0-15,22 0 16,-21 1-16,21-1 16,-21 0-16,21 0 0,0 0 15,-21 0-15,21 1 0,0-1 16,-21-21-16,21 21 0,0 0 0,0 0 16,0 0-16,0 1 15,0-1-15,0 0 16,0 0-16,0 0 15,0 0-15,0 1 0,0-1 16,0 0-16,-21 0 16,21 0-16,0 0 0,0 1 0,0-1 15,0 0-15,0 0 16,0 0-16,0 0 0,0 1 0,0-1 16,0 0-16,0 0 0,0 0 0,0 0 15,0 1-15,0-1 16,0 0-16,0 0 0,21 0 15,-21 0-15,0 1 0,0-1 16,21 0-16,-21 0 0,21 0 16,-21 0-16,0 1 0,21-1 15,-21 0-15,21 0 0,1 0 16,-22 0-16,21 1 16,0-1-16,0 0 15,-21 0-15,21-21 0,0 21 0,1 0 16,-1 1-16,-21-1 15,21-21-15,0 21 0,0 0 0,0 0 16,1 0-16,-1 1 0,0-1 16,0 0-16,0-21 15,0 21-15,1 0 0,20-21 0,-21 21 16,0 1-16,0-22 0,1 21 16,-1 0-16,0-21 0,21 21 0,-21-21 15,1 0-15,-1 21 0,0-21 0,0 0 16,0 21-16,22-21 0,-22 0 15,0 22-15,0-22 0,0 0 0,0 0 16,22 0-16,-22 21 0,0-21 0,0 0 16,0 0-16,22 0 0,-22 0 15,0 0-15,0 0 0,0 0 0,1 0 16,-1 0-16,0 0 0,0 0 16,0 0-16,22 0 0,-22 0 15,0 0-15,0 0 0,21 0 0,-20 0 16,-1 0-16,21 0 0,-21 0 15,0 0-15,1 0 0,20 0 0,-21 0 16,0-21-16,22 21 0,-22 0 0,0 0 16,0 0-16,0-22 0,0 22 15,22 0-15,-22 0 0,0-21 0,0 21 16,0 0-16,1-21 0,-1 21 0,0-21 16,0 21-16,0-21 0,0 21 15,1 0-15,-1-21 0,0 21 16,0-22-16,0 1 0,0 21 0,1-21 15,-1 21-15,0-21 0,0 0 16,0 21-16,0-21 0,1-1 0,-1 1 16,0 0-16,0 0 15,0 0-15,0 0 0,1-1 16,-1 1-16,0 0 0,-21 0 16,21 21-16,0-21 0,-21 0 15,21-1-15,1 1 0,-1-21 0,-21 21 16,21 0-16,0-22 0,0 22 0,-21-21 15,21 21-15,1-22 16,-22 22-16,0-21 0,21-1 0,-21 22 0,21-21 16,-21 0-16,21-1 0,-21 22 15,0-21-15,21 21 0,-21-22 16,21 22-16,-21-21 0,0 21 0,0-1 16,0 1-16,0-21 0,0 21 15,0 0-15,0-1 0,0-20 0,0 21 16,0 0-16,0 0 0,0-22 15,0 22-15,0 0 0,0-21 0,-21 20 16,21 1-16,0-21 0,-21 21 16,0 0-16,21-22 0,-21 22 0,0 0 15,21-21-15,-22 20 16,1 1-16,0 0 0,0 0 0,0 0 16,0 0-16,-1-1 0,1 1 15,0 0-15,0 0 0,0 0 16,0 0-16,-1 21 0,1-22 0,21 1 15,-21 21-15,0-21 0,0 0 16,0 0-16,-1 21 0,1-21 16,0-1-16,0 1 15,0 21-15,0-21 0,-1 21 0,1-21 16,0 21-16,0 0 0,0-21 16,0 21-16,-1 0 0,1-21 15,0 21-15,0-22 0,0 22 16,0 0-16,-1-21 0,1 21 15,0 0-15,0 0 0,0 0 16,0 0-16,-1-21 0,1 21 0,0 0 16,0 0-16,0 0 0,0 0 15,-1 0-15,1 0 0,0 0 16,0 0-16,0 0 0,0 0 16,-1 0-16,1 0 15,0 0-15,0 0 0,0 0 0,0 0 16,-1 0-16,1 0 15,0 0-15,0 0 0,0 0 16,0 0 0,-1 0-16,1 21 15,0-21 1,0 0-16,0 0 16,21 21-16,-21-21 15,-1 0-15,1 0 16,21 22-1,-21-22-15,0 0 0,0 0 16,0 21-16,-1-21 16,1 0-16,0 21 0,0-21 15,0 0-15,21 21 16,-21-21-16,-1 0 16,1 0-16,21 21 15,-21-21-15,0 0 16,21 21-16,-21-21 0,0 0 15,-1 22 1,1-22 0,0 0-1,21 21 1,-21-21-16,0 0 16,21 21-1,-21-21 1,-1 0 15,1 0 0,21 21-31,-21-21 16,21 21 109,-21-21-109,0 0 46,0 0-46,-1 0-1,1 0 63,21 21-46,0 1-1,0-1-15,0 0-1,21-21 48,-21-21-32,0 0-31,0-1 16,0 1-1,0 0 16,-21 21-15,0 0 0,0 0-16,21 21 15,0 0-15,-21-21 16,21 22-16,-21-1 0,21 0 16,0 0-1,0 0-15,0 0 31,21-21-15,0 0-16,0 0 16,0 0-1,0 0-15,-21-21 16,0 0-16,0 0 16,0 0-1,0 0-15,0-1 16,-21 22-16,21-21 15,-21 21 1,0 0-16,0 0 16,21 21-16,0 1 15,0-1-15,0 0 16,0 0-16,0 0 16,0 0-1,21-21 16,0 0-15,0 0 0,-21-21-16,0 0 15,21 0-15,-21 0 16,0 0-16,0-1 16,-21 1-1,21 0 1,-21 21-16,0 0 0,0 0 31,0 0-15,21 21-16,0 0 15,0 1-15,0-1 16,0 0-16,0 0 16,0 0-16,0 0 15,0 1 1,21-1-1,0-21-15,0 0 16,0 0 0,-21-21-16,0-1 0,21 1 15,-21 0-15,0 0 16,0 0-16,0 0 16,-21 21-16,21-22 15,-21 22-15,0 0 16,0 0-16,0 0 15,-1 0 1,22 22-16,0-1 16,0 0-1,22-21 1</inkml:trace>
  <inkml:trace contextRef="#ctx0" brushRef="#br0" timeOffset="25023.83">7218 783 0,'21'0'32,"-21"21"15,21-21-47,0 0 15,0 0 16,1-21 1,-22 0-32,0 0 15,0 0 1,0 0-16,-22 21 31,1 0-31,0 0 16,21 21-1,-21-21-15,21 21 0,0 0 16,0 0-16,0 0 16,0 1-16,0-1 15,0 0-15,21-21 47,0 0-31,-21-21-16,0 0 15,0-1-15,0 1 16,0 0-16,0 0 16,0 0-16,-21 21 31,0 0-15,21 21-1,0 0-15,0 0 16,0 0-16,0 1 15,0-1-15,0 0 16,0 0 0,21-21-1,-21-21 1,21 21-16,-21-21 0,0 0 16,0-1-16,0 1 15,0 0-15,0 0 16,-21 21 15,0 0-15,21 21-1,0 0-15,0 0 16,0 1-16,0-1 31</inkml:trace>
  <inkml:trace contextRef="#ctx0" brushRef="#br0" timeOffset="27824.37">11261 699 0,'0'0'0,"-22"0"0,1 0 16,42 0 31,1 0-47,-1 0 15,21 0-15,0 0 0,1 0 0,-1 0 16,22 0-16,-22 0 16,21 0-16,22 0 0,-21 0 0,-1 0 15,1 0-15,20-22 0,-41 22 16,20 0-16,-21 0 0,1 0 0,-1 0 15,-21-21-15,0 21 0,1 0 16,-44 0 0,1 0-1,0-21-15,0 21 16,0 0-16,0-21 0</inkml:trace>
  <inkml:trace contextRef="#ctx0" brushRef="#br0" timeOffset="28095.66">11980 572 0,'85'21'16,"-64"-21"-16,0 0 16,0 21-16,1-21 0,-1 0 15,0 0-15,0 21 0,0-21 0,0 21 16,-21 0-16,0 1 15,0-1-15,0 0 16,-21 0-16,0 0 0,-21-21 16,21 21-16,-22 1 0,1-1 15,21 0-15,-22 0 0,22 0 0,-21-21 16,21 21-16,0-21 0</inkml:trace>
  <inkml:trace contextRef="#ctx0" brushRef="#br0" timeOffset="28624.35">13166 508 0,'0'0'0,"0"-21"15,42-21 1,-21 42-16,-21-22 0,21 22 16,-21-21-16,0 0 15,-21 21 1,0 0-16,-21 0 0,20 0 0,1 0 16,-21 0-16,0 0 0,-1 21 15,1-21-15,21 21 0,-22 1 0,22-1 16,0-21-16,0 21 15,0-21-15,21 21 0,0 0 0,0 0 16,0 1 0,21-22-16,0 21 0,0-21 0,0 21 15,22 0-15,-22-21 0,21 21 16,1-21-16,-22 21 0,21 1 0,-21-22 16,22 21-16,-22-21 0,0 21 0,-21 0 15,0 0-15,0 0 16,0 1-16,0-1 0,-42-21 15,20 21-15,-20-21 0,0 0 16,-1 21-16,-20-21 0,21 0 0,-1 0 16,1 0-16,0 0 15,20 0-15,-20 0 0,21-21 0,0 21 16,21-21-16,-21 21 0,21-21 16,0-1-16,0 1 0,0 0 15,21 21 1,0-21-16,0 0 0,21 21 0</inkml:trace>
  <inkml:trace contextRef="#ctx0" brushRef="#br0" timeOffset="28900.2">13504 339 0,'0'0'0,"21"-21"31,-21 42-15,0 0-16,0 0 16,0 21-16,0-20 0,-21-1 15,21 21-15,-21 0 0,21-20 0,-21 20 16,0-21-16,21 0 0,0 22 16,0-22-16,0 0 0,0 21 0,0-21 15,0 1-15,0-1 16,21-21 15</inkml:trace>
  <inkml:trace contextRef="#ctx0" brushRef="#br0" timeOffset="29088.09">13314 656 0,'0'0'15,"21"-21"1,0 21-16,0 0 16,0 0-16,1 0 15,-1-21-15,0 21 0,0 0 16,0 0-16,0-21 0,1 0 0,-1 21 16,0 0-16,0 0 0</inkml:trace>
  <inkml:trace contextRef="#ctx0" brushRef="#br0" timeOffset="29647.8">13864 635 0,'21'0'16,"0"0"-16,1-21 31,-22 0-31,0 0 0,0-1 15,0 1-15,0 0 16,0 0-16,-22 0 0,1 21 16,0 0-16,0 0 15,0 0-15,0 0 0,-1 0 0,1 0 16,0 21-16,0-21 0,0 21 16,21 0-16,-21 0 0,-1 1 0,22 20 15,-21-21-15,21 0 0,0 0 16,0 1-16,0-1 0,0 0 0,0 0 15,0 0-15,0 0 0,0 1 16,21-1 0,1-21-16,-1 0 0,0 0 15,0-21-15,0 21 0,0-22 16,1 1-16,-1 0 0,0 0 0,0 0 16,0 0-16,0-1 0,1 1 15,-1 0-15,0 0 0,-21 0 0,0 0 16,21-1-16,-21 1 15,0 42 17,0 1-32,0-1 0,0 0 0,-21-21 15,21 21-15,-21 0 0,21 0 16,0 1-16,-21-1 0,21 0 16,0 0-16,0 0 0,0 0 15,21-21 1,0 0-16,0 0 0,0 0 15,22 0-15,-22 0 16,0 0-16</inkml:trace>
  <inkml:trace contextRef="#ctx0" brushRef="#br0" timeOffset="30043.58">14224 614 0,'0'0'0,"0"-21"16,0 0-16,21-1 15,-21 1-15,21 21 0,0-21 16,1 21-16,-1 0 16,0-21-16,0 21 0,0 0 15,0 0-15,1 21 16,-1-21-16,-21 21 0,0 0 0,21 1 16,-21-1-16,21 0 0,-21 0 0,0 0 15,0 0-15,0 1 0,0-1 16,0 0-16,0 0 15,0 0-15,0 0 16,-21-21-16,0 0 16,21-21-1,0 0-15,0 0 16,0 0-16,0 0 0,0-1 16,0 1-16,21 0 0,-21 0 15,21 0-15,-21 0 0,21-1 0,-21 1 16,21 21-1,-21-21-15,22 0 0,-1 0 32,0 21-32</inkml:trace>
  <inkml:trace contextRef="#ctx0" brushRef="#br0" timeOffset="31015.65">14922 233 0,'-21'0'31,"0"21"-31,0 0 0,21 0 0,0 1 16,-21-1-16,21 21 0,-21-21 15,-1 22-15,22-22 0,0 21 0,-21-21 16,0 22-16,21-1 0,-21-21 15,21 0-15,0 22 0,0-22 0,0 0 16,0 0-16,0 0 0,0 0 16,0 1-16,0-1 0,21-21 15,0 0-15,0 0 0,1 0 16,-1 0-16,0 0 0,0 0 0,21 0 16,-20-21-16,-1-1 0,21 1 15,-21 0-15,0 21 0,1-21 0,-1 0 16,0 0-16,0-1 0,-21 1 15,0 0-15,21 0 0,-21 0 16,21 21-16,-42 0 31,0 21-15,0-21-16,21 21 0,-21 0 16,21 0-16,-21 1 0,21-1 15,0 0-15,0 0 0,0 0 16,0 0-16,0 1 0,0-1 15,21-21-15,0 0 0,0 0 16,0 0-16,0 0 0,22 0 0,-22 0 16,21 0-16,-21 0 0,22-21 15,-22-1-15,21 1 0,-21 0 16,1 0-16,-1 21 0,0-21 0,0 0 16,0-1-16,-21 1 0,0 0 15,21 0-15,-21 0 0,0 0 16,-21 21 15,21 21-15,-21 0-16,21 0 0,0 0 15,-21-21-15,21 21 0,-21 1 16,21-1-16,0 0 0,0 0 0,-21-21 16,21 21-16,0 0 0,0 1 15,-22-22-15,22-22 47,0 1-31,0 0-16,0 0 15,0 0-15,22 0 0,-1-1 16,-21 1-16,21 0 0,0 0 0,0 0 16,0 0-16,1 21 0,-1-22 15,21 1-15,-21 21 0,0 0 0,1-21 16,-1 21-16,0 0 0,0 0 15,0 0-15,0 21 0,-21 0 16,0 1-16,0-1 16,0 0-16,0 0 0,0 0 0,0 0 15,0 1-15,0-1 0,-21 0 16,21 0-16,0 0 16,0 0-16,21-42 46,1 21-46</inkml:trace>
  <inkml:trace contextRef="#ctx0" brushRef="#br0" timeOffset="31672.27">16298 487 0,'0'0'0,"0"-21"0,0 0 0,-21 21 15,21-22-15,-21 22 0,0 0 16,0 0-16,-1 0 0,1 0 16,0 0-16,-21 22 0,21-1 0,-1 0 15,1 0-15,-21 0 0,21 0 16,0 1-16,21-1 0,-22 0 16,22 0-16,0 0 0,0 0 0,0 1 15,0-1-15,0 0 16,22-21-16,-1 0 0,0 0 15,0 0-15,21 0 0,-20 0 16,-1 0-16,0 0 0,21 0 0,-21-21 16,1 0-16,-1 21 0,0-22 15,0 1-15,0 0 0,-21 0 0,0 0 16,21 0-16,1-1 0,-22 1 16,0 0-1,0 42 16,0 0-15,-22 1-16,1-1 0,21 0 16,-21 0-16,21 21 0,-21-20 0,0 20 15,21-21-15,0 21 0,-21 1 16,21 20-16,-22-20 0,22-1 0,0 21 16,0-20-16,0-1 0,0 22 0,0-22 15,0 0-15,0 1 0,0 20 16,0-21-16,0 1 0,0 20 0,0-20 15,0-1-15,0 21 0,0-20 16,0-1-16,0-21 0,0 22 0,-21-22 16,21 0-16,-21 0 0,0-21 15,0 0-15,0 0 0,-1 0 16,1 0-16,0 0 0,0 0 0,-21 0 16,20-21-16,1 0 0,-21 0 15,21 21-15,0-22 0,-1 1 0,1 0 16,21 0-16,-21 0 0,21 0 15,-21-1-15,0 1 0,21 0 16,0-21-16,0 21 0,0-1 0,0-20 16,0 21-16,0-21 15</inkml:trace>
  <inkml:trace contextRef="#ctx0" brushRef="#br0" timeOffset="31916.13">15684 275 0,'0'-21'16,"-21"21"15,0 0 0,0 0-31,0 0 16,0 21-16,-1-21 0</inkml:trace>
  <inkml:trace contextRef="#ctx0" brushRef="#br0" timeOffset="32127.59">14774 466 0,'43'0'15,"-22"0"1,0 0-16,0 0 0,0 0 0,22 0 16,-22 0-16,0 0 0,0 0 15,0 0-15,0 0 0,1 0 16</inkml:trace>
  <inkml:trace contextRef="#ctx0" brushRef="#br0" timeOffset="32956.12">10795 1651 0,'0'0'0,"-21"0"15,42 0 1,0 0-16,0 21 16,22-21-16,-1 0 0,21 21 15,1-21-15,-22 0 0,22 0 0,20 0 16,-20 0-16,-1 0 0,1 0 15,21 0-15,-22 0 0,22 0 0,-1 0 16,-20 0-16,21 0 0,-22 0 16,1 0-16,-22 0 0,0 0 0,1 0 15,-22-21-15,0 21 0,-21-21 16,-21 21 0,0 0-16,-22 0 0,22-21 15,0 21-15,-21 0 0,20 0 16,-20-21-16,21 21 0,0-21 0,0 21 15,-1 0-15,1 0 0,0 0 16,42 0 15,0 0-31,1 0 0,20 0 16,-21 0-16,0 0 0,22 0 0,-22 0 16,0 0-16,0 21 0,0 0 15,-21 0-15,0 21 0,0-20 16,0-1-16,-21 0 0,0 21 15,0-21-15,-22 1 0,1-1 16,21 21-16,-21-21 0,-1 0 16,22-21-16,-21 22 0,21-1 0,-1-21 15,44 0 17</inkml:trace>
  <inkml:trace contextRef="#ctx0" brushRef="#br0" timeOffset="33571.18">12742 1503 0,'21'-21'47,"1"21"-47,-1 0 0,0-21 16,0-1-16,21 22 0,-20-21 0,-1 0 15,0 21-15,0-21 0,-21 0 16,0 0-16,0-1 16,-21 22-16,0 0 15,0 0-15,-22 0 0,22 0 16,-21 0-16,-1 22 0,1-1 0,0 0 15,-1 0-15,1 0 0,21 0 16,-21 1-16,20-1 0,1 0 0,0 21 16,21-21-16,0 1 0,0-1 15,0 0-15,0 0 0,0 0 0,0 0 16,21 1-16,0-22 0,1 21 16,20-21-16,-21 0 0,21 0 0,-20 0 15,20 0-15,0 0 0,-21 0 0,22 0 16,-1 0-16,-21 0 0,0-21 15,1 21-15,-1 0 0,-21-22 16,-21 22 0,-1 0-16,1 0 0,0 0 15,-21 0-15,21 0 0,-22 0 16,1 22-16,21-22 0,-22 21 0,22 0 16,0 0-16,0 0 0,0 0 15,0 1-15,21-1 0,0 0 0,0 0 16,0 0-16,0 0 0,0 1 15,21-1-15,0-21 16,0 0-16,0 0 0,0 0 0,22 0 16,-22 0-16,21 0 15,1 0-15,-1-21 0,0-1 0,1 1 16,20 0-16,-21 0 0</inkml:trace>
  <inkml:trace contextRef="#ctx0" brushRef="#br0" timeOffset="34035.92">13441 1545 0,'0'21'31,"0"1"-15,-21-22-16,21 21 0,-22 21 0,22-21 16,-21 0-16,21 22 0,-21-22 15,21 0-15,0 21 0,-21-20 16,21-1-16,-21 0 0,21 0 0,0 0 15,0 0-15,0 1 16,-21-22-16,21-22 47,0 1-47,0 0 0,0 0 0,0 0 16,0 0-16,0-22 0,21 22 15,-21-21-15,21 21 0,0-22 0,0 22 16,0 0-16,22 0 0,-22 0 15,0 21-15,21-22 0,-20 22 16,-1 0-16,21 0 0,-21 0 0,0 0 16,1 22-16,-1-22 0,-21 21 15,21 0-15,-21 0 0,0 21 0,0-20 16,0-1-16,0 0 0,0 0 16,0 0-16,0 0 0,0 1 0,-21-1 15,0 0-15,21 0 0,-22-21 16,1 21-16,21 0 15,-21-21-15</inkml:trace>
  <inkml:trace contextRef="#ctx0" brushRef="#br0" timeOffset="34607.58">14414 1630 0,'0'0'0,"0"-21"0,0 0 0,0-1 0,0 1 15,-21 0 1,0 21-16,0 0 0,0 0 16,0 0-16,-1 0 0,1 0 0,-21 0 15,21 0-15,0 21 16,-22 0-16,22 1 0,0 20 0,-21-21 15,20 21-15,1-20 0,0 20 16,0-21-16,0 21 0,21-20 0,0-1 16,0 0-16,0 0 0,0 0 0,0 0 15,0 1-15,21-22 0,0 0 16,0 0-16,0 0 0,1 0 0,-1 0 16,0 0-16,21 0 0,-21 0 15,1-22-15,20 1 0,-21 21 16,21-21-16,-20-21 0,-1 21 0,0-1 0,0-20 15,21 21-15,-20-21 16,-1-1-16,-21 1 0,21 0 0,0-1 16,-21 1-16,21 21 0,-21-22 15,0 1-15,0 21 0,0 0 0,0 0 16,0-1-16,-21 22 16,0 22-1,21-1-15,-21 0 0,21 0 16,0 21-16,-21 1 0,21-22 15,0 42-15,0-20 0,0-1 0,0 0 16,0 1-16,0-1 16,0-21-16,21 22 0,-21-22 0,21 21 15,0-21-15,0 0 0,0-21 0,1 22 16,-1-22-16,0 0 0,0 0 16,21 0-16,-20 0 0,-1 0 0,0-22 15,0 1-15,0 0 0</inkml:trace>
  <inkml:trace contextRef="#ctx0" brushRef="#br0" timeOffset="35351.26">16362 1461 0,'0'21'32,"0"0"-32,0 0 0,0 21 0,0-20 15,0 20-15,0 0 0,0 22 16,0-22-16,0 22 0,0-1 16,-21-21-16,21 22 0,0-1 15,-22-20-15,1 20 0,0 1 0,0-22 16,21 22-16,-21-1 0,0-21 0,-1 1 15,22-1-15,0 0 0,0 1 16,-21-22-16,21 21 0,-21-21 0,21 1 16,0-1-16,0-42 31,0-1-31,0 1 0,0 0 0,21-21 16,0-1-16,-21 1 0,22 0 15,-1-22-15</inkml:trace>
  <inkml:trace contextRef="#ctx0" brushRef="#br0" timeOffset="35684.08">16277 1482 0,'0'0'0,"0"-43"31,21 22-31,0 21 0,1-21 16,-1 21-16,0 0 0,21 0 15,-21 0-15,1 0 0,-1 0 0,0 0 16,0 21-16,0 0 0,0-21 16,1 22-16,-1-1 0,-21 0 15,0 0-15,0 21 0,0-20 16,0-1-16,-21 0 0,-1 0 0,1 0 16,0 0-16,-21 1 0,21-1 0,-1 0 15,1-21-15,-21 0 0,21 21 16,0-21-16,-1 0 15,44 0 1,-1-21 0,0 0-16,0 21 15,0-21-15,0-1 0,1 1 0</inkml:trace>
  <inkml:trace contextRef="#ctx0" brushRef="#br0" timeOffset="36139.19">16912 1355 0,'0'21'31,"-21"-21"-15,21 21-16,0 0 0,-21 0 0,0 22 16,-1-22-16,1 0 0,21 21 15,-21-20-15,21 20 0,-21-21 0,21 0 16,0 0-16,0 1 15,0-1-15,0 0 0,21 0 16,0-21-16,0 0 0,1 0 16,-1 0-16,0 0 0,0-21 15,21 21-15,-20-21 0,-1 0 0,0 21 16,0-22-16,0 1 0,0 0 16,1 0-16,-1 0 0,0-22 0,-21 22 15,0 0-15,0 0 0,0 0 16,0 0-16,0-1 0,0 1 0,0 0 15,-21 21-15,0-21 16,-1 21-16,1 0 0,0 0 0,-21 0 16,21 0-16,-1 0 0,1 21 15,0-21-15,21 21 0,-21 0 16,0 1-16,21-1 0,0 0 16,0 0-16,0 0 15,0 0-15,21-21 16,0 0-16,0 0 0,22 0 15,-22 0-15,0 0 0,21 0 0</inkml:trace>
  <inkml:trace contextRef="#ctx0" brushRef="#br0" timeOffset="36400.15">17632 1334 0,'0'21'31,"0"0"-31,-21-21 0,21 21 0,-22 0 16,22 0-16,-21 1 0,21-1 0,0 0 15,0 0-15,-21 0 0,21 0 16,-21 1-16,21-1 0,0 0 16,0 0-16,0-42 46,0 0-30,0 0-16,0-1 0</inkml:trace>
  <inkml:trace contextRef="#ctx0" brushRef="#br0" timeOffset="36811.92">17526 995 0,'0'0'0,"-21"21"0,0 0 0,-1 0 0,1 1 16,21-1-1,-21 0-15,21 0 0,0 0 16,0 0-16,21-21 16,0 0-16,1 0 0,-1 0 15,0 0-15,0 0 0,21 0 16,-20-21-16,-1 21 0,0-21 15,0 0-15,-21 0 0,21 0 16,-21-1-16,0 1 0,0 0 16,0 0-16,0 0 0,-21 0 15,0 21-15,0 0 16,0 0-16,-1 0 0,1 0 0,0 0 16,0 21-16,0-21 0,-22 21 15,22 21-15,0-21 0,21 1 0,-21 20 16,0-21-16,21 0 0,-21 22 15,21-22-15,0 0 0,0 0 0,0 0 16,0 0-16,0 1 0,0-1 16,21-21-16,0 21 0,0-21 0,0 0 15,0 0-15,1 0 0</inkml:trace>
  <inkml:trace contextRef="#ctx0" brushRef="#br0" timeOffset="37340.08">17928 1312 0,'0'22'31,"-21"-22"-31,21 21 0,0 0 0,0 0 16,-21 0-16,21 0 15,-21 1-15,21-1 0,0 0 0,-22 0 16,22 0-16,0 0 0,0 1 15,0-1-15,0 0 0,0 0 0,-21-21 16,21 21-16,0-42 47,0 0-47,0 0 16,0 0-16,0-22 0,0 22 15,0 0-15,0 0 0,21-22 16,-21 22-16,22 0 0,-1-21 0,0 21 15,0-1-15,0 1 0,22 0 16,-22 0-16,21 21 0,-21 0 0,22 0 16,-1 0-16,-21 0 0,21 0 15,-20 0-15,20 21 0,-21 0 0,0 0 16,0 1-16,-21 20 0,0-21 16,0 0-16,0 22 0,0-22 15,0 0-15,-21 21 0,0-21 16,0 1-16,0-1 0,0 0 0,-1 0 15,22 0-15,-21 0 16,0-21-16,42-21 31,0 0-15,-21 0-16,22 0 0,-1 0 0,0-1 16,21-20-16</inkml:trace>
  <inkml:trace contextRef="#ctx0" brushRef="#br0" timeOffset="37655.91">18732 868 0,'0'0'0,"0"21"32,-21 0-32,21 0 15,0 22-15,-21-1 0,0-21 0,0 22 16,21-1-16,-21 0 0,-1 1 15,22-1-15,-21 0 0,0 1 0,21-22 16,-21 21-16,0 0 0,21-20 16,-21-1-16,21 21 0,0-21 0,0 0 15,0 1-15,0-1 0,0 0 16,0 0-16,21-21 16,0 0-16,0 0 15,0 0-15,0 0 0,1 0 16,-1 0-16,0-21 0,21 0 0,-21 0 15,1-1-15,-1 1 0,0 0 16,0 0-16,21 0 0,-42 0 0</inkml:trace>
  <inkml:trace contextRef="#ctx0" brushRef="#br0" timeOffset="37928.64">18584 1228 0,'0'0'0,"-21"-21"15,42 21 1,0 0 0,1-22-16,-1 22 0,0 0 15,0 0-15,21-21 0,-20 21 0,-1 0 16,0 0-16,0-21 0,0 21 16,0 0-16,1 0 0,-1-21 0,0 21 15,0 0-15,0 0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6T06:12:52.7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 3683 0,'0'0'0,"-22"21"31,22 0-16,0 1 1,0-1 15,22-21-15,-1 0 0,0-21 15,-21-1-31,0 1 0,0 0 15,0 0 1,-21 21-16,21-21 0,-21 21 16,-1 0-16,1 0 0,0 0 15,0 21 1,21 0-16,-21-21 0,21 21 16,0 0-16,0 1 0,0-1 15,0 0-15,0 0 16,0 0-16,0 0 15,0 1-15,21-1 16,0-21-16,0 0 16,0 0-1,1 0-15,-22-21 16</inkml:trace>
  <inkml:trace contextRef="#ctx0" brushRef="#br0" timeOffset="488.51">1143 3704 0,'-21'0'15,"0"0"1,-1 0 0,22 21-1,0 1 1,0-1-1,0-42 64,0-1-79,0 1 15,0 0 16,-21 21-15,21 21 0,-21 0-16,21 1 15,0-1-15,0 0 16,0 0-16,0 0 0,0 0 16,0 1-16,0-1 0,0 0 15,0 0-15,0 0 16,0 0-16,21 1 15,-21-1-15,21-21 0,-21 21 0,22-21 16,-1 0-16,0 0 16,0 0-16,0 0 15</inkml:trace>
  <inkml:trace contextRef="#ctx0" brushRef="#br0" timeOffset="1068.83">1736 3725 0,'21'0'78,"0"0"-62,0 0-16,0 0 16,-21-21-16,0 0 15,0 0 1,-21 21 15,0 0-31,0 0 16,21 21-1,-21-21-15,21 21 0,21-21 63,-21-21-63,0 0 16,21 21-16,-21-21 0,0 0 15,0-1 1,-21 22 15,21 22-15,0-1-16,-21 0 0,21 0 15,-22 0-15,22 0 0,-21 1 0,21-1 16,0 0-16,0 0 0,0 0 16,0 0-16,0 1 0,0-1 15,0 0 1,21-21-1,1 0-15</inkml:trace>
  <inkml:trace contextRef="#ctx0" brushRef="#br0" timeOffset="3231.57">2561 3725 0,'0'0'0,"0"-21"15,0 0-15,21-21 32,-21 63-17,0 0-15,0 0 16,0 22-16,0-22 0,0 21 0,0 0 16,0 1-16,0-1 0,-21 0 15,21 1-15,-21-1 0,21 0 0,0 1 16,-21-22-16,21 21 0,0-21 15,0 1-15,0-1 0,0 0 0,0 0 16,0-42 15,21 21-15,-21-21-16,21-22 0,-21 22 0,21 0 16,0-21-16,1-1 0,-1 22 15,-21-21-15,21 21 0,0-22 0,0 22 16,0 0-16,1 0 0,-22 0 15,21 0-15,-21-1 16,21 22-16,0 0 16,0 22-16,-21-1 15,0 0-15,21 0 0,-21 0 16,22 22-16,-22-22 0,21 21 16,-21-21-16,0 22 0,0-22 15,21 0-15,0 21 0,-21-21 0,0 1 16,21-1-16,0 0 0,1 0 15,-1-21-15,0 0 16,0 0-16,0 0 0,0-21 16,1 0-16,-22 0 0,21-1 0,0-20 15,0 21-15,0-21 0,-21-1 16,0 1-16,21 0 0,1 20 16,-22-20-16,21 0 0,-21 21 0,0-1 15,0-20-15,21 21 0,-21 0 0,0 0 16,0 42 31,0 0-47,0 0 0,0 0 15,0 0-15,0 1 0,0 20 16,0-21-16,0 21 0,0 1 0,0-22 16,0 21-16,0-21 0,21 22 15,-21-22-15,0 0 0,0 0 0,21 0 16,0 1-16,1-22 15,-1 21-15,0-21 0,0 0 0,0 0 16,22-21-16,-22-1 0,21 1 16,0 0-16,1 0 0,-1-21 15,-21 20-15,22-20 0,-22 0 16,21-1-16,-21 1 0,0-21 0,1 20 16,-1 1-16,-21 0 0,0-22 15,0 22-15,0 21 0,0-22 0,0 1 16,0 21-16,0 0 0,0-1 0,0 1 15,-21 21 1,-1 0-16,22 21 16,-21 1-16,21 20 0,0-21 15,0 21-15,0 1 0,0-1 0,-21 0 16,21 1-16,0-1 0,0 0 16,-21 1-16,21-1 0,0 0 15,0 1-15,0-1 0,0-21 16,0 22-16,0-22 0,0 0 0,0 0 15,0 0-15,0 0 0,21-21 32,-21-21-32,21 0 0,-21 0 15,0 0-15,21 0 16,1-22-16,-1 22 0,0 0 0,-21-21 0,21 20 16,0 1-16,-21-21 0,21 21 15,1 0-15,-22-1 0,21 1 16,0 21-1,0 0 1,-21 21 0,0 1-16,21 20 15,-21-21-15,0 0 0,0 0 0,0 22 16,0-22-16,0 0 0,21 21 16,-21-20-16,22-1 0,-1 0 0,0 0 15,0 0-15,0-21 16,22 0-16,-22 0 0,21 0 0,-21 0 15,22-21-15,-1 0 0,0 21 16,1-21-16,-1-22 0,-21 22 0,21-21 16,1 21-16,-22-22 0,0 22 0,21-21 15,-20 0-15,-22 20 16,0 1-16,21-21 0,-21 21 0,0 0 16,0-1-16,0 1 0,-21 21 15,-1 0 1,1 0-16,0 0 15,0 21-15,0 1 0,0-1 0,-1 0 16,22 0-16,0 21 0,-21-20 0,21-1 16,0 21-16,0-21 0,0 22 15,0-22-15,0 0 0,0 0 0,21 0 16,1 0-16,-1 1 0,21-1 16,-21-21-16,22 0 0,-1 0 15,-21 0-15,21 0 0,1 0 16,-1-21-16,-21-1 0,22 22 0,-22-21 15,21 0-15,-21-21 0,0 21 0,1-1 16,-22 1-16,0-21 0,21 21 16,-21 0-16,0-1 0,21 1 0,-21 0 15,0 0-15,0 0 16,-21 42 0,21 0-1,-21 0 1,21 0-16,0 1 0,0-1 0,0 21 15,0-21-15,0 0 0,0 1 0,0 20 16,0-21-16,0 0 0,-22 0 16,22 1-16,0-1 0,0 0 15,0-42 17,0 0-32,0-1 15,0 1-15,0 0 0,0-21 0,0 21 16,0-22-16,22 22 0,-1-21 0,-21-1 15,21 22-15,0-21 0,0 21 16,22-22-16,-22 22 0,21 0 16,-21 0-16,22 0 0,-1 21 15,0 0-15,-21 0 0,22 0 0,-22 0 16,21 21-16,-21 0 0,1 0 0,-1 0 16,0 22-16,-21-22 0,0 21 15,0-21-15,0 22 0,0-1 0,0-21 16,0 22-16,0-22 0,0 21 15,0-21-15,0 0 0,0 1 0,0-1 16,0 0-16</inkml:trace>
  <inkml:trace contextRef="#ctx0" brushRef="#br0" timeOffset="4873.46">7197 3747 0,'0'-43'15,"0"86"-15,0-107 0,0 43 0,0 0 16,0 42 15,0 0-31,0 0 0,0 22 16,0-22-16,0 21 0,0 0 15,0 1-15,-22-1 0,22 0 16,0 1-16,0-22 0,-21 21 0,21 1 16,0-22-16,0 21 0,0-21 15,0 0-15,0 1 0,0-1 0,0-42 47,21-1-47,1 1 0,-22 0 0,21 0 16,-21-21-16,21-1 0,0 22 15,-21-21-15,21 21 0,0-22 16,-21 22-16,22 0 0,-1 0 0,-21 0 0,21-1 16,0 22-16,0 0 15,0 22 1,-21-1-16,22 0 15,-22 0-15,0 0 0,0 0 0,21 22 16,-21-22-16,21 21 0,-21-21 16,21 1-16,-21-1 0,0 0 0,21 0 15,0 0-15,1-21 0,-22 21 0,21-21 16,0 0-16,0 0 0,0 0 16,0 0-16,1 0 0,-1-21 0,0 0 15,21 0-15,-21 0 16,1 0-16,-1-1 0,0-20 0,0 0 15,0 21-15,0-22 0,-21 22 0,22-21 16,-22-1-16,0 22 0,0 0 16,21 0-16,-21 0 0,0 0 0,0-1 15,21 1-15,-21 0 0,0 42 47,0 0-47,0 1 0,0-1 16,0 0-16,0 21 0,0-21 0,0 1 15,0 20-15,0-21 0,0 21 16,0-20-16,0-1 0,0 0 16,21 21-16,-21-21 0,21-21 0,-21 22 15,21-1-15,1-21 0,-1 0 16,0 0-16,0 0 0,0 0 16,22 0-16,-22 0 0,0 0 15,21-21-15,-21-1 0,1 1 0,-1 0 16,0 0-16,0 0 0,0 0 0,0-22 15,1 22-15,-22 0 0,0-21 16,0 20-16,0 1 0,0 0 0,0 0 16,0 0-16,0 0 0,0-1 15,0 1-15,-22 21 32,22 21-17,0 1-15,-21-1 0,21 0 0,0 0 16,-21 0-16,21 0 0,0 1 15,0 20-15,0-21 0,0 0 0,0 22 16,0-22-16,0 0 0,0 0 16,0 0-16,0 0 0,0 1 0,21-22 15,-21 21-15,21-21 0,1 0 0,-1 0 16,0 0-16,0 0 0,0 0 16,0 0-16,1-21 0,-1-1 0,21 1 15,-21 0-15,0 0 0,22 0 16,-22-22-16,0 22 0,0 0 15,0-21-15,1 21 0,-1-1 0,0 1 16,-21 0-16,0 0 0,0 0 16,0 0-16,0 42 31,21 0-15,-21 0-16,0 0 0,0 0 15,21 1-15,-21-1 0,21 0 16,-21 0-16,0 0 0,0 0 0,22 1 15,-22-1-15,21 0 0,-21 0 0,0 0 16,21 0-16,-21 1 0,21-22 16,0 21-16,0-21 0,1 0 15,-1 0-15,0 0 0,0 0 16,0 0-16,22 0 0,-22 0 16,0-21-16,0-1 0,0 1 0,0 0 15,1 0-15,-1-21 0,0 20 16,-21 1-16,0-21 0,21 21 0,-21 0 15,0-22-15,0 22 0,0 0 0,0 0 16,0 0-16,-21 21 16,0 0-1,0 21-15,-1 0 16,22 0-16,0 0 0,0 0 0,-21 1 16,21-1-16,0 21 0,0-21 15,0 0-15,0 1 0,0-1 16,0 21-16,0-21 0,21-21 0,-21 21 15,22 1-15,-1-22 0,0 0 0,0 0 16,0 0-16,0 0 0,22 0 16,-22 0-16,21-22 0,-21 22 0,22-21 15,-1 0-15,-21 0 0,22 0 0</inkml:trace>
  <inkml:trace contextRef="#ctx0" brushRef="#br0" timeOffset="5956.89">11197 3747 0,'0'0'0,"0"-22"0,0 1 16,0 0-16,0 0 15,0 0-15,0 42 31,0 0-15,0 21-16,0-20 0,0-1 0,0 21 16,0-21-16,0 22 0,0-22 15,0 21-15,0 0 0,0-20 0,-21 20 16,21 0-16,0-21 0,0 1 0,0-1 16,0 0-16,0 0 15,21-21 1,0 0-16,0-21 0,-21 0 15,22 0-15,-1-1 0,0-20 16,-21 21-16,21-21 0,0-1 0,0 22 16,-21-21-16,22 21 0,-1-22 15,-21 22-15,0 0 0,21 0 0,0 0 16,-21 42 15,0 0-31,0 0 0,0 21 16,0-20-16,0-1 0,0 0 15,0 21-15,0-21 0,0 1 16,0 20-16,21-21 0,-21 0 0,21 0 16,-21 1-16,22-1 0,-22 0 0,21-21 15,0 0-15,0 0 16,0 0-16,0 0 0,1-21 0,-1 21 16,21-21-16,-21-1 0,22-20 15,-22 21-15,0 0 0,0-22 0,21 1 16,-20 21-16,-22-21 0,21-1 0,0 22 15,0-21-15,-21 21 0,0-1 16,0-20-16,0 21 0,0 0 16,-21 42 15,21 0-31,0 0 0,-21 0 16,21 1-16,-21-1 0,21 21 15,0-21-15,0 22 0,0-22 0,0 21 16,0-21-16,0 0 0,0 22 0,0-22 15,0 0-15,21 0 0,0-21 16,0 21-16,0-21 0,22 0 0,-22 0 16,21 0-16,0 0 0,1-21 15,-22 0-15,21 0 0,1 0 16,-1 0-16,-21-1 0,21-20 0,-20 21 0,-1-21 16,0 20-16,0-20 0,-21 21 15,21 0-15,-21-22 0,0 22 16,0 0-16,0 0 0,-21 21 15,0 0-15,0 0 16,0 0-16,21 21 0,-22-21 0,22 42 16,-21-20-16,21-1 0,-21 0 15,21 21-15,0-21 0,0 1 0,0 20 16,0-21-16,0 0 0,0 22 0,21-22 16,0 0-16,1-21 0,-1 21 15,0 0-15,0-21 0,21 0 16,-20 0-16,20 0 0,0 0 0,-21-21 15,22 0-15,-1 0 0,0 0 16,1-1-16</inkml:trace>
  <inkml:trace contextRef="#ctx0" brushRef="#br0" timeOffset="8156.8">14393 3641 0,'0'0'0,"0"-21"0,0-1 0,-21 1 0,21 0 15,0-21-15,-21 21 0,21-1 0,0 1 16,0 0-16,-21 21 31,21 21-31,0 0 16,0 1-16,0 20 0,0-21 15,0 21-15,0 1 0,0-1 0,0-21 16,0 22-16,-21-1 0,21 0 0,-22-21 16,22 22-16,0-22 0,0 0 15,-21 21-15,21-20 0,0-1 16,21-42 15,1-1-31,-1 1 0,-21 0 16,21 0-16,0-21 15,0 20-15,0-20 0,-21 21 0,22 0 16,-1-22-16,0 22 0,-21 0 16,0 0-16,21 0 0,0 21 15,-21 21 1,21-21-16,-21 21 0,0 0 16,22 0-16,-22 1 0,0-1 0,0 0 15,0 21-15,21-21 0,-21 1 16,21-1-16,-21 0 0,0 0 0,21 0 15,0 0-15,0 1 0,1-22 16,-1 0-16,0 0 16,0 0-16,0 0 0,0-22 15,1 1-15,-1 21 0,0-21 0,0 0 16,0-21-16,0 20 0,1 1 16,-1-21-16,0 21 0,0-22 0,0 1 15,-21 0-15,0-1 0,0 22 16,0-21-16,0 21 0,0 0 0,0-1 15,0 1-15,0 42 32,0 1-32,-21 20 15,21-21-15,0 21 0,-21-20 16,21 20-16,0 0 0,0-21 0,0 22 16,0-1-16,0-21 0,0 22 15,0-22-15,21 21 0,0-21 16,0 0-16,22 1 0,-22-1 0,21 0 15,-21-21-15,22 0 0,-1 0 16,0 0-16,1 0 0,-1 0 0,0 0 16,1-21-16,-1 0 0,0-1 0,-20 1 15,20 0-15,-21 0 0,21 0 16,-42-22-16,22 22 0,-1-21 0,-21 21 16,0 0-16,0-22 15,0 22-15,0 0 0,0-21 0,0 20 0,-21 22 16,21-21-16,-22 0 0,1 21 15,0 0-15,0 0 0,0 0 16,0 0-16,-1 0 0,1 0 0,0 21 16,0 0-16,0 1 0,0 20 15,-1-21-15,1 21 0,21-20 0,0-1 16,-21 21-16,21-21 0,0 0 0,0 22 16,0-22-16,0 0 0,0 0 15,21 0-15,0-21 16,1 0-16,-1 0 0,0 0 15,0 0-15,0 0 0,0 0 0,22-21 16,-22 0-16,0 0 0,0 0 0,0 0 16,1-1-16,-22 1 15,0-21-15,21 21 0,-21 0 0,21-1 16,-21-20-16,0 21 0,0 0 16,0 0-16,0 42 31,-21 0-31,21 0 15,0 0-15,-21 0 0,21 1 0,0-1 16,0 21-16,0-21 0,0 0 0,0 1 16,0-1-16,0 0 0,0 0 15,0 0-15,21 0 0,0 1 0,0-1 16,0-21-16,0 0 16,1 0-16,-1 0 0,0 0 15,21 0-15,-21-21 0,22-1 0,-22 1 16,21 0-16,-21 0 0,22 0 15,-22 0-15,0-1 0,0-20 0,0 21 16,1-21-16,-22 20 0,0 1 16,21-21-16,-21 21 0,0 0 15,0-1-15,0 44 16,-21-1 0,21 0-16,-22 0 0,22 0 0,0 0 15,-21 1-15,21-1 0,-21 0 16,21 0-16,0 21 0,0-20 0,-21-22 15,21 21-15,0 0 0,0 0 16,0 0 0,21-42-1,0 0 1,0 0-16,1 21 0,-22-21 16,21-1-16,0 1 0,0 0 0,0-21 15,-21 21-15,21-1 0,1 22 16,-1-21-16,-21 0 0,21 21 15,0 0-15,-21 21 16,0 0 0,0 1-16,0-1 0,0 0 15,0 0-15,21 0 0,-21 0 0,0 1 16,21-22-16,1 21 0,-22 0 16,0 0-16,21-21 0,0 21 0,0-21 15,0 0-15,0 0 0,1 0 16,-1 0-16,0 0 0,0 0 0,0 0 15,0-21-15,22 21 0,-22-21 0,0 0 16,0 0-16,0-1 0,-21-20 16,22 21-16,-1-21 0,-21 20 0,21-20 15,-21 0-15,0-1 0,0 1 16,0 21-16,0-21 0,0 20 16,0 1-16,0 0 0,0 0 0,0 42 46,-21 0-46,21 22 0,0-22 16,-21 21-16,21-21 0,-22 22 0,22-1 16,-21-21-16,21 21 0,0-20 0,0 20 15,0-21-15,0 0 0,0 0 16,0 1-16,0-1 0,0 0 0,0 0 16,0 0-16,21-21 0,1 0 15,-1 0-15,21 0 16,-21 0-16,0 0 0,1 0 0,20 0 15,-21-21-15,0 0 0,22 21 16,-22-21-16,0 0 0,0-1 0,0 1 16,0 0-16,1 0 0,-22 0 0,0 0 15,0-1-15,0 1 0,0 0 16,-22 21 0,1 0-1,0 21-15,0 0 0,21 1 16,-21-1-16,21 0 0,0 0 0,0 0 15,0 0-15,0 1 16,0-1-16,0 0 0,0 0 16,21 0-16,0-21 0,0 0 15,0 21-15,1-21 0,-1 0 16,0 0-16,21 0 0,1 0 0,-22 0 16,21-21-16,0 0 0,1 21 15</inkml:trace>
  <inkml:trace contextRef="#ctx0" brushRef="#br0" timeOffset="8679.54">17970 3683 0,'0'0'0,"0"-63"31,-21 63-31,0-22 16,0 22-16,0 0 0,0 0 15,-1 0-15,1 0 0,0 0 0,0 22 16,0-22-16,0 21 0,-1 0 0,1 0 15,21 0-15,-21 22 0,0-22 16,21 0-16,-21 0 0,21 0 0,0 0 16,0 1-16,0 20 0,0-21 15,0 0-15,21 0 0,0-21 16,0 0-16,0 0 0,1 0 0,-1 0 16,0 0-16,0 0 0,21 0 15,-20 0-15,-1-21 0,0 0 0,0 0 16,0 0-16,0-22 0,1 22 15,-1-21-15,-21 21 0,21-22 16,0 1-16,0-21 0,0 20 0,-21-20 16,0 20-16,22 1 0,-22-21 15,0 41-15,21-20 0,-21 21 0,0 0 16,0 0-16,0-1 0,-21 44 16,-1-1-1,22 0-15,-21 21 0,0 1 16,0-1-16,21 0 0,0 1 0,-21-1 15,21 0-15,-21 1 0,21-1 0,0 0 16,0 1-16,0-22 0,0 21 16,0-21-16,0 22 0,21-22 15,0 0-15,0 0 0,0-21 0,0 21 16,1-21-16,20 0 0,-21 0 16,21 0-16,1 0 0,-22 0 0,21-21 15,1 0-15,-22 0 0,0 21 16,21-21-16,-21-1 0</inkml:trace>
  <inkml:trace contextRef="#ctx0" brushRef="#br0" timeOffset="8919.7">16764 3535 0,'0'0'16,"-21"0"-16,-22 21 16,65-21-1,-1 0-15,0 0 0,0 0 16,0 0-16,22 0 0,-22 0 0,21 0 16,0-21-16,1 21 0,-1 0 15,0-21-15,-20 21 0,20 0 0</inkml:trace>
  <inkml:trace contextRef="#ctx0" brushRef="#br0" timeOffset="9415.42">19304 3239 0,'0'0'0,"85"-64"32,-85 43-32,0 0 0,21 21 0,-21-21 15,0 42 17,0 0-32,-21 0 15,-1 0-15,1 22 0,21-1 0,-21 0 16,0 1-16,21-1 0,-21 0 15,21 1-15,0-1 0,-21 0 0,21 1 16,-22-1-16,22-21 0,0 0 0,0 0 16,0 22-16,0-22 15,0 0-15,22-21 16,-1 0-16,0 0 16,0 0-16,0 0 0,0 0 0,1-21 15,-1 0-15,0 0 0</inkml:trace>
  <inkml:trace contextRef="#ctx0" brushRef="#br0" timeOffset="9784.2">19748 3429 0,'-21'21'32,"0"0"-32,21 1 0,0-1 0,-21 0 15,0 0-15,21 21 0,-21-20 16,21-1-16,0 0 0,0 0 0,0 0 15,0 0-15,0 1 0,0-1 16,21 0-16,0-21 0,0 0 16,0 0-16,0 0 0,1 0 15,20 0-15,-21 0 0,0 0 16,22-21-16,-22 21 0,0-21 0,0-1 16,0 1-16,0 0 0,-21 0 0,0-21 15,0 20-15,0 1 0,0-21 16,0 21-16,0 0 0,-21-1 0,0 1 15,0 0-15,0 21 0,0 0 16,-1 0-16,1 0 0,0 0 0,0 0 16,0 0-16,0 0 15,-1 0-15,1 21 0</inkml:trace>
  <inkml:trace contextRef="#ctx0" brushRef="#br0" timeOffset="9979.49">19219 3344 0,'0'0'0,"-21"0"0,0 0 16,21-21 0,21 21-1,0 0-15,22 0 0,-1-21 0,0 21 16,1 0-16,20 0 0,-21-21 15,22 21-15,-1 0 0,-20 0 16,-1 0-16,22-21 0,-22 21 0,0 0 16,-21 0-16,22 0 0</inkml:trace>
  <inkml:trace contextRef="#ctx0" brushRef="#br0" timeOffset="10489.02">21823 3344 0,'0'0'15,"0"-42"-15,0 21 0,0 0 0,0 0 16,0-1-16,0 1 16,0 42 15,0 22-31,-21-1 0,21 0 15,0 1-15,0 20 0,0 1 16,0-22-16,0 22 0,0-1 0,0 1 16,-22 20-16,22-20 0,0 20 0,-21-20 15,0 21-15,0-22 0,0 22 16,21-22-16,-43 1 0,22-1 0,0 1 16,0-1-16,0-20 0,0-1 0,-1 0 15,1-21-15,21 1 0,0-1 16,0 0-16,0-42 15,0 0 1,0-1-16,0 1 0,21 0 16,-21-21-16,22-1 0,-22 1 0,21-21 15,-21 20-15</inkml:trace>
  <inkml:trace contextRef="#ctx0" brushRef="#br0" timeOffset="10788.85">21611 3556 0,'0'0'0,"-21"-42"0,0-106 31,21 126-31,0 1 16,0 0-16,0 0 0,0 0 0,42 21 15,-21-21-15,22-1 0,-22 22 16,21 0-16,0 0 0,1 0 0,-1 0 16,0 0-16,1 22 0,-22-1 15,0 0-15,0 0 0,-21 21 0,0-20 16,0 20-16,0-21 0,-21 21 0,-21-20 15,21 20-15,-22-21 0,22 0 16,-21 0-16,-1 1 0,22-22 0,-21 21 16,21-21-16,0 0 0,-1 21 15,44-42 17,-1 21-32,0-21 15,21 21-15,-21-22 0</inkml:trace>
  <inkml:trace contextRef="#ctx0" brushRef="#br0" timeOffset="11118.63">22119 3514 0,'42'-21'32,"-42"-1"-32,22 22 0,-1-21 15,0 21-15,0-21 0,0 0 16,0 21-16,1-21 0,-1 0 15,0-1-15,0 1 0,-21 0 0,0 0 16,0 0-16,-21 21 16,0 0-1,0 21-15,-1 0 0,1 0 16,-21 22-16,21-22 0,0 21 0,-1-21 16,1 22-16,21-1 0,0-21 15,-21 0-15,21 22 0,0-22 0,0 0 16,0 0-16,21 0 0,0-21 15,1 0-15,-1 0 0,21 0 16,-21 0-16,22 0 0,-1 0 16,0 0-16,1 0 0,-1-21 15,0 21-15,1-21 0</inkml:trace>
  <inkml:trace contextRef="#ctx0" brushRef="#br0" timeOffset="11504.44">22733 3408 0,'0'0'0,"0"-21"0,0 0 15,0-1-15,0 1 0,21 21 16,-21-21-16,21 0 0,0 0 16,1 21-16,-1 0 0,0 0 15,0-21-15,0 21 0,0 0 16,1 0-16,-1 21 0,0-21 16,0 21-16,0 0 0,-21 21 0,21-20 15,-21-1-15,0 21 0,0 0 16,0-20-16,-21 20 0,0-21 0,0 0 15,0 0-15,0 1 0,21-1 16,0 0-16,-22-21 0,22-21 31,0 0-15,0-1-16,0 1 0,22 0 16,-22-21-16,0 21 0,21-22 15,0 22-15,0-21 0,-21 21 0,21-1 16,0-20-16,-21 21 15,22 21-15,-1-21 0,-21 0 0,21 21 16,0 0-16,0 0 0,0 0 16,-21 21-16,22 0 0,-1 0 15,-21 0-15,0 0 0,0 1 16</inkml:trace>
  <inkml:trace contextRef="#ctx0" brushRef="#br0" timeOffset="12544.33">23304 3577 0,'43'21'32,"-22"-21"-32,0 0 0,0-21 0,0 0 15,22 0-15,-22 0 0,21 21 16,-21-21-16,22-22 0,-1 22 0,0 0 16,-20 0-16,20-22 0,-21 1 15,0 21-15,0-21 0,-21 20 0,0-20 16,0 21-16,0 0 0,0 0 15,-21-1-15,0 22 0,0 0 16,0 0-16,0 0 0,-1 0 0,1 0 16,0 22-16,0-1 0,0 0 15,0 21-15,-1 1 0,1-1 0,0 0 16,0 22-16,21-22 0,-21 22 16,21-1-16,-21 1 0,-1-1 15,22 1-15,0-1 0,0 22 16,-21-22-16,21 22 0,-21 0 0,21-22 15,0 22-15,0-22 0,-21 22 0,0-22 16,0 22-16,21-21 0,-22 20 16,1-20-16,0 20 0,0-20 0,0-1 15,0 1-15,-1-1 0,1-20 0,0 20 16,0-20-16,21-1 0,-21-21 16,21 0-16,0 0 0,0 1 15,21-22-15,0 0 16,21-22-16,-20 1 0,20 0 0,0 0 15,1 0-15,-1-22 0,0 1 16,22 0-16,-22-1 0,22-20 0,-22-1 16,21 1-16,-20-1 0,-1 1 0,0-22 15,-20 1-15,-1 20 0,0-21 16,-21 1-16,0-1 0,0 22 0,-21-22 16,-22 43-16,22-22 0,-21 22 15,0-1-15,-1 1 0,1 21 0,0-21 16,-1 20-16,22 1 0,-21 21 0,21-21 15,21 0-15,0 0 16,21 0 0,0 21-16,0 0 0,21-22 15,-20 1-15,20 21 0,0-21 16,1 0-16,-1 21 0,0-21 16,1 0-16,-1-1 0,-21 1 0,21 0 15,-20 0-15,-1 0 0,0 0 0,0-1 16,-21 1-16,0 0 15,0 0-15,0 0 16,-21 42 0,21 0-1,-21 0-15,0 0 0,-1 1 16,1-1-16,0 21 0,21-21 0,-21 0 16,21 1-16,-21 20 0,21-21 15,0 0-15,0 0 0,0 1 16,21-1-16,0-21 0,0 0 15,0 0-15,1 0 0,-1 0 16,21 0-16,-21 0 0,0 0 0,22 0 16,-22-21-16,0 21 0,21-22 15,-20 1-15,-1 0 0,0 0 0,-21-21 16,0 20-16,21-20 0,-21 21 0,0 0 16,0-22-16,0 22 15,-21 0-15,0 21 0,0-21 0,-1 21 0,1 0 16,0 0-16,-21 0 15,21 21-15,-1 0 0,-20 0 0,21 1 16,0-1-16,0 0 0,21 0 16,0 0-16,0 0 0,0 1 0,0-1 15,0 0-15,21 0 0,0-21 16,21 21-16,-21-21 16,1 0-16,20 0 0,-21 0 0,0 0 15,22 0-15,-22 0 0</inkml:trace>
  <inkml:trace contextRef="#ctx0" brushRef="#br0" timeOffset="12876.14">24384 3620 0,'0'0'0,"21"-22"16,-21 1-16,0 0 0,21 0 16,-21 0-16,0 0 0,21-1 15,-21 1-15,22 0 16,-1 0-16,0 21 0,0-21 16,0 21-16,0 0 0,22 0 15,-22 0-15,0 0 0,21 0 0,-20 21 16,-1 0-16,0 0 0,0 0 15,0 1-15,-21 20 0,0-21 0,0 0 16,0 22-16,0-22 0,0 0 0,0 0 16,-21 0-16,0 0 0,0 1 15,0-22-15,-1 0 0,1 21 0,0-21 16,0 0-16,0 0 16,21-21-16,0-1 15,0 1-15,0 0 0,0 0 16,0 0-16,0 0 0,21-22 15,0 22-15,0 0 0,0-21 0,22 20 16,-22-20-16,21 21 0,1 0 16,-22 0-16,21-1 0,0 1 0,1 0 15,-1 21-15,0 0 0,1 0 16</inkml:trace>
  <inkml:trace contextRef="#ctx0" brushRef="#br0" timeOffset="13459.85">25336 3387 0,'-63'21'16,"42"0"0,21 0-16,-21 0 0,21 1 15,-22-1-15,22 0 0,0 0 16,-21 0-16,21 0 0,0 1 0,0-1 16,0 0-16,0 0 0,0 0 15,0 0-15,0 1 0,0-44 47,-21 1-31,21 0-16,0 0 15,0 0-15,0 0 0,0-1 0,0 1 16,21-21-16,-21 21 0,21-22 16,1 22-16,-1 0 0,21 0 0,-21 0 15,0 0-15,22-1 0,-22 22 0,0 0 16,0 0-16,22 0 0,-22 0 15,0 22-15,-21-1 0,21 21 16,-21-21-16,0 0 0,0 22 16,0-22-16,0 0 0,0 21 0,0-20 15,0-1-15,0 0 0,0 0 16,0 0-16,-21-21 16,0 0-1,0-21 1,21 0-16,0 0 15,0 0-15,0-1 0,21-20 16,0 21-16,0 0 0,21-22 0,-20 22 16,20-21-16,-21 21 0,21 0 0,1-1 15,-1 22-15,0 0 0,-20 0 16,20 0-16,0 0 0,1 0 0,-22 22 16,0 20-16,0-21 0,0 0 15,-21 0-15,0 22 0,0-22 16,0 21-16,0-21 0,0 1 15,0-1-15,-21 0 0,0 0 0,0 0 16,0 0-16,-1 1 0</inkml:trace>
  <inkml:trace contextRef="#ctx0" brushRef="#br0" timeOffset="15496.08">1841 5630 0,'22'0'31,"-1"0"-31,-21-21 16,21 21-16,-21-21 0,21 0 16,-21 0-1,0 0 1,-21 21 0,0 0-16,0 0 15,-1 0-15,1 0 0,0 0 0,0 0 16,-21 21-16,20-21 0,1 21 15,0-21-15,0 21 0,0 0 0,0-21 16,-1 21-16,1-21 0,21 22 16,-21-22-16,21 21 0,0 0 15,0 0 1,21-21-16,0 21 0,1-21 16,-1 21-16,0 1 0,21-22 15,-21 21-15,1 0 0,-1 0 16,21 0-16,-21 0 0,0 1 0,1-1 15,-1 0-15,-21 21 0,0-21 16,0 22-16,0-22 0,0 21 0,0-21 16,-21 22-16,-1-22 0,-20 0 15,0 21-15,-1-20 0,1-1 0,0 0 16,-22 0-16,22 0 0,0-21 16,-22 0-16,22 0 0,-22 0 15,22 0-15,0-21 0,-1 0 16,1 0-16,21 0 0,-22-22 0,22 22 15,0 0-15,21-21 0,0-1 16,-21 22-16,21-21 0,0-1 0,0 22 16,0-21-16,0 21 0,21 0 15,-21-1-15,21 1 0,0 0 16,22 21-16,-22 0 0,0 0 0,21 0 16,-20 0-16,20 21 0,-21 0 15,21 1-15,-20-1 0,-1 21 16,0-21-16,0 0 0,0 22 0,-21-22 15,0 0-15,0 0 0,21 22 16,-21-22-16,22-21 0,-1 21 16,-21 0-16,21-21 0,0 0 15,0 0-15,0 0 0</inkml:trace>
  <inkml:trace contextRef="#ctx0" brushRef="#br0" timeOffset="16052.7">2413 5927 0,'0'0'0,"21"-21"15,0-64 1,-21 64-16,-21 0 16,0-1-16,0 1 0,-22 21 0,22 0 15,0 0-15,-21 0 0,21 0 16,-1 0-16,-20 0 0,21 21 0,0 22 15,0-22-15,-1 0 0,1 21 16,0 1-16,21-1 0,0-21 0,-21 22 16,21-1-16,0 0 0,0-21 15,0 22-15,0-22 0,0 0 16,0 0-16,0 0 0,0 1 16,21-22-16,0 0 0,0 0 0,1 0 15,-1 0-15,0 0 0,21 0 16,-21-22-16,22 1 0,-22 21 0,21-21 15,-21-21-15,22 21 0,-22-1 16,21-20-16,-21 21 0,1-21 0,-1-1 16,0 1-16,-21 21 0,0-22 15,0 22-15,0 0 0,21 0 0,-21 0 16,-21 21 0,21 21-1,-21 0-15,21 0 0,0 0 16,-21 22-16,21-22 0,0 0 15,0 21-15,0-20 0,0 20 16,0-21-16,0 0 0,0 0 0,0 1 16,21-1-16,0 0 0,0-21 0,0 0 15,22 0-15,-22 0 0,21 0 16,-21 0-16,22 0 0,-22 0 0,21-21 16,-21 0-16,22-1 0,-22 22 15,0-21-15,0-21 0,0 21 0,-21 0 16,21-1-16</inkml:trace>
  <inkml:trace contextRef="#ctx0" brushRef="#br0" timeOffset="16668.33">2984 5863 0,'0'0'0,"0"-21"16,-21 42-1,21 0 1,0 1-16,-21-1 0,21 0 16,0 0-16,0 0 0,0 0 0,0 1 15,0-1-15,0 0 0,0 0 16,0 0-16,-21 0 0,21 1 0,-21-1 15,0-42 32,21-1-47,0 1 16,0 0-16,0-21 0,0 21 16,0-1-16,0-20 0,21 21 15,-21-21-15,21 20 0,0 1 0,0-21 16,0 21-16,1 0 0,-1 21 15,0 0-15,0 0 0,0 0 0,0 0 16,1 0-16,-1 21 0,21 0 16,-21 0-16,-21 0 0,21 22 0,1-22 15,-22 0-15,0 64 16,0-64-16,0 21 0,0-21 16,0 0-16,0 1 0,-22-22 15,22 21-15,-21-21 31,21-21-31,0-1 16,0 1-16,0 0 0,0-21 16,0 21-16,21-1 0,-21-20 15,22 0-15,-1 21 0,0-22 0,21 22 16,-21 0-16,22 0 0,-22 0 0,21-1 16,-21 22-16,22 0 0,-22 0 15,21 0-15,-21 22 0,1-1 0,-1-21 16,0 21-16,0 0 0,-21 21 15,21-20-15,-21-1 0,0 0 0,0 21 16,0-21-16,0 1 0,0-1 0,-21 0 16,0 0-16,0 0 15,0 0-15,21 1 0,0-44 47,0 1-47,21 0 0</inkml:trace>
  <inkml:trace contextRef="#ctx0" brushRef="#br0" timeOffset="17024.23">3895 5948 0,'0'0'0,"21"0"0,-21 21 16,21-21-1,0 0-15,0 0 0,0 0 16,1 0-16,-1-21 0,0 0 15,0 21-15,0-21 0,0-1 16,1 1-16,-1 0 0,-21 0 0,21-21 16,-21 20-16,0 1 15,0 0-15,0 0 0,-21 0 16,0 21-16,-1 0 0,1 0 16,0 0-16,0 0 0,0 21 15,0 0-15,-1 0 0,1 22 0,21-22 16,-21 21-16,21-21 0,0 22 15,0-1-15,0-21 0,0 21 0,0-20 16,0-1-16,0 0 0,21 0 0,0 0 16,1-21-16,-1 21 0,0-21 15,0 0-15,0 0 0,0 0 0,22 0 16,-22 0-16,0-21 0,21 0 16,-20 0-16,20 21 0</inkml:trace>
  <inkml:trace contextRef="#ctx0" brushRef="#br0" timeOffset="17844.37">6286 5334 0,'0'0'0,"0"-21"0,0 0 16,0 0-16,0-1 0,0 1 16,0-21-16,0 21 0,0 0 0,-21-1 15,21-20-15,-21 21 0,0 0 0,0 21 16,21-21-16,-21 21 0,-1 0 16,1 0-16,0 0 0,0 0 0,0 21 15,0-21-15,-1 42 16,1-21-16,0 22 0,0-1 0,0 0 15,0 1-15,-1 20 0,22-21 0,-21 22 16,0-1-16,21 1 0,-21-1 16,21 1-16,0-1 0,0 1 0,0-22 15,0 22-15,0-22 0,0 0 0,21-20 16,0 20-16,22-21 0,-22 0 16,21 0-16,0-21 0,1 0 0,-1 0 15,22 0-15,-22 0 0,21-21 16,-20 21-16,20-21 0,1 0 0,-1-21 15,1 20-15,-1-20 0,1 0 0,-22-1 16,0 1-16,1-21 0,-1 20 16,-21-20-16,0-1 0,-21 1 15,0 20-15,0-20 0,0-1 0,-42 1 16,21-1-16,-21 1 0,-1-1 16,1 22-16,-22-21 0,1 20 0,-1 22 15,1 0-15,-1 0 0,22 21 16,-21 0-16,-1 0 0,1 0 0,-1 42 15,22-21-15,-22 22 0,22-1 16,0 0-16,-1 22 0,1-1 0,21 1 16,0-1-16,21 1 0,0-1 0,0 1 15,0-1-15,0 1 0,21-1 16,0 1-16,0-22 0,0 0 0,22 1 16,-22-1-16,21-21 0,0 0 15,1 1-15,-1-1 0,0 0 16,1-21-16,-1 0 0,0 0 0,22 0 15,-22 0-15,1-21 0,-1 0 16,21-1-16,-20 1 0,-1 0 0,0-21 16</inkml:trace>
  <inkml:trace contextRef="#ctx0" brushRef="#br0" timeOffset="18184.75">7027 5546 0,'0'0'0,"0"-21"0,21-1 0,-21 1 15,0 0-15,0 0 16,0 42 15,0 0-31,0 0 16,0 22-16,0-1 0,0 0 0,-21 1 15,21 20-15,-21-20 0,21 20 0,0 1 16,0-1-16,-21 1 0,0-1 16,21 22-16,0-22 0,0 22 0,-21 0 15,21-1-15,-22 1 0,1 0 0,21-1 16,-21 1-16,0 0 0,0 20 15,0 1-15,-1-21 0,1 21 0,0-22 16,0 1-16,21 0 0,-21-22 0,0 22 16,-1-43-16,1 22 0,21-22 0,0 0 15,0-20-15,0-1 16,0-42 0,0-1-16,0 1 0,0-21 15,0 0-15,0-22 0,0 1 0,0-1 16,21-21-16,-21 1 0</inkml:trace>
  <inkml:trace contextRef="#ctx0" brushRef="#br0" timeOffset="18500.12">6858 5715 0,'0'0'0,"0"-21"0,0 0 0,0 0 0,0-1 16,21 22-16,0-21 0,-21 0 15,21 21-15,1-21 0,20 21 0,-21-21 16,21 21-16,-20-21 0,20 21 16,-21 0-16,0 0 0,22 0 0,-22 21 15,0 0-15,-21 0 0,0 0 0,0 22 16,0-22-16,0 21 0,0 0 16,0-20-16,-21 20 0,0 0 0,-1-21 15,1 22-15,0-22 0,0 0 16,0 0-16,-22 0 0,22 1 15,21-1-15,-21-21 0,0 0 16,21-21 0,0-1-16,21 1 15,0 0-15,0 0 0,1 0 16</inkml:trace>
  <inkml:trace contextRef="#ctx0" brushRef="#br0" timeOffset="19168.38">7302 5842 0,'0'0'0,"22"0"0,-1 0 16,0 0-1,0-21-15,0 21 0,-21-21 16,21 0-16,1-1 0,-1 22 0,0-21 16,0 0-16,-21 0 0,21-21 15,-21 20-15,21 1 0,-21 0 0,0 0 16,0 0-16,-21 21 15,0 0 1,21 21-16,-21 0 0,0 0 0,0 0 16,-1 1-16,22 20 0,0-21 15,-21 21-15,21-20 0,0-1 16,0 0-16,0 21 0,0-21 16,0 1-16,0-1 0,21 0 0,1-21 15,-1 0-15,0 0 0,0 0 16,0 0-16,0 0 0,1 0 15,-1 0-15,21 0 0,-21-21 0,0 0 16,1 21-16,-22-22 0,21 1 16,-21 0-16,0 0 0,0 0 15,0-22-15,21 22 0,-21 0 0,21 0 16,0 0-16,-21 0 0,21-1 16,1 22-16,-1-21 0,0 21 15,0 0-15,0 0 0,0 0 0,1 0 16,-1 0-16,0 0 0,0 21 15,0 1-15,0-1 0,1 0 0,-1 0 16,0 0-16,-21 0 0,0 1 16,0 20-16,0-21 0,0 0 0,0 0 15,0 1-15,-21-22 0,21 21 0,-21-21 16,-1 0-16,1 0 31,21-21-31,0-1 0,0 1 16,0 0-16,0 0 0,0-21 15,0 20-15,0-20 0,0 21 0,21-21 16,-21-1-16,22 22 0,-1-21 0,0 21 16,-21-1-16,21 1 15,0 21-15,0-21 0,1 21 0,-1 0 16,0 0-16,0 0 0,0 0 16,0 21-16,1-21 15,-22 21-15,21 1 0,0-1 0</inkml:trace>
  <inkml:trace contextRef="#ctx0" brushRef="#br0" timeOffset="20932.04">8805 5800 0,'0'0'0,"21"0"0,1 0 0,-1 0 0,0-21 16,0-1-16,-21 1 15,21 0-15,-21 0 0,0 0 16,0 0-16,0-22 0,0 22 0,0 0 15,-21 0-15,0 0 0,21-1 16,-42 1-16,20 0 0,1 21 0,0 0 16,-21 0-16,21 0 0,-22 0 0,22 0 15,-21 21-15,21-21 0,-1 21 16,-20 1-16,21 20 0,0-21 0,0 21 16,21-20-16,0 20 0,-22 0 15,22-21-15,0 22 0,0-22 0,0 0 16,0 21-16,0-20 0,0-1 15,22-21-15,-1 21 0,0-21 16,0 0-16,0 0 0,22 0 16,-22 0-16,0 0 0,0-21 0,0 21 15,0-21-15,1-1 0,-1 1 16,0 0-16,0-21 0,0 21 0,0-22 16,-21 22-16,22-21 0,-22-1 0,0 22 15,0 0-15,0-21 0,21 21 16,-21-1-16,0 1 0,0 42 31,0 1-15,0-1-16,0 0 0,0 0 0,0 21 15,0-20-15,0 20 0,0-21 0,0 21 16,0-20-16,0 20 0,0-21 16,0 0-16,21 0 0,-21 1 0,21-1 15,0-21-15,0 21 0,1-21 0,-1 0 16,0 0-16,0 0 0,0 0 15,0 0-15,1-21 0,-1 21 0,0-21 16,0-1-16,0-20 0,0 21 0,-21-21 16,22-1-16,-1 1 0,0 0 15,-21-1-15,21 1 0,-21-22 0,21 22 16,-21-21-16,0 20 0,21-20 16,-21 20-16,0 1 0,22 0 15,-22 21-15,0-22 0,0 22 0,0 0 16,0 42-1,-22 0-15,1 0 16,21 1-16,-21 20 0,21 0 0,0 1 16,-21-1-16,21 0 0,0 1 15,0 20-15,0-21 0,0 1 0,0-1 16,0 0-16,0 1 0,0-1 0,0 0 16,0-20-16,21 20 0,0-21 15,0 0-15,1 0 0,-1-21 16,0 0-16,0 0 0,0 0 15,0 0-15,1 0 0,-1-21 16,0 0-16,0 0 0,21 0 0,-20 0 16,-1-22-16,0 22 0,0-21 0,-21 21 15,21-22-15,0 22 0,-21 0 16,22-21-16,-22 20 0,0 1 16,-22 42 15,22 1-31,-21-1 0,21 0 15,0 21-15,-21-21 0,21 1 16,0-1-16,0 21 0,0-21 0,0 0 16,0 1-16,0-1 0,0 0 15,21-21-15,0 21 0,1-21 0,-1 0 16,0 0-16,0 0 16,0 0-16,0 0 0,1 0 0,-1-21 15,0 0-15,0 0 0,0-1 0,0 1 16,1 0-16,-1-21 0,0 21 15,0-22-15,0 22 0,0 0 0,-21 0 16,0 0-16,22-1 0,-22 1 0,21 21 16,-21 21-1,-21 1 1,21-1-16,-22 0 0,22 0 0,0 0 16,0 22-16,0-22 15,-21 0-15,21 0 0,0 0 0,0 0 16,0 1-16,0-1 0,0 0 0,21 0 15,1-21 1,-1 0-16,0 0 0,0 0 16,0 0-16,0 0 0,-21-21 0,22 0 15,-22 0-15,21 21 0,-21-43 16,0 22-16,0 0 0,0 0 0,0-22 16,-21 22-16,-1 0 0,22 0 15,-21 0-15,0 0 0,0-1 0,0 1 16,0 21-16,-1 0 0,22-21 15,22 21 32,20 0-47,-21 0 0,0-21 0,0 21 16,22 0-16,-22 0 0,0 0 16,21 0-16,-20 0 0,-1 0 0,0 0 15,0 0-15,0 0 0,0 0 16,-21 21-16,0 0 0,22-21 15,-22 21-15,0 1 0,0-1 0,0 0 16,0 21 0,0-21-16,0 1 0,0-1 0,0 0 15,0 0-15,0 0 0,0 0 16,-22 1-16,22-1 16,-21-21-1,21-21 16,0-1-31,0 1 16,0 0-16,21 0 0,-21-21 0,22 20 16,-1 1-16,0-21 0,0 21 15,0-22-15,0 22 0,1-21 0,-1 21 16,21 0-16,-21-1 0,22 22 16,-22 0-16,21 0 0,-21 0 0,0 0 15,1 0-15,-1 0 0,-21 22 16,21-1-16,-21 0 0,0 21 0,0-21 15,0 1-15,0 20 0,0-21 16,0 0-16,0 22 0,0-22 0,-21 0 16,0 0-16,21 0 0,0 0 15,-22-21-15,22 22 16,0-44 15,0 1-31,22 21 0,-22-21 16,21 21-16</inkml:trace>
  <inkml:trace contextRef="#ctx0" brushRef="#br0" timeOffset="21360.83">11451 5440 0,'0'0'0,"0"-21"0,0-22 31,-21 43-31,0 0 0,0 0 15,-1 0-15,1 0 0,0 0 16,0 22-16,0-22 0,0 21 16,-1 0-16,1-21 0,0 21 0,0 0 15,21 0-15,0 1 16,0-1-16,21 0 16,0-21-16,0 0 15,22 0-15,-22 0 0,0 0 16,0 21-16,0-21 0,22 0 0,-22 0 15,-21 21-15,21 0 0,0-21 16,-21 22-16,21-22 0,-21 21 0,0 0 16,0 0-16,-21 0 15,0-21-15,0 21 0,0-21 16,-22 22-16,22-22 0,0 0 16,-21 21-16,21-21 0,-22 0 0,22 0 15,-21 0-15,21 0 0,-1 0 0,1 0 16,0 0-16,0 0 0,0 0 15,21-21-15,0-1 16,0 1-16,0 0 16,0 0-16,0 0 0,0 0 15</inkml:trace>
  <inkml:trace contextRef="#ctx0" brushRef="#br0" timeOffset="21580.71">10753 5038 0,'0'0'0,"-22"0"0,1 0 16,0 0-16,0 0 31,0 0 0,0 0-15</inkml:trace>
  <inkml:trace contextRef="#ctx0" brushRef="#br0" timeOffset="21799.55">9271 5292 0,'0'0'15,"-21"21"-15,0-21 0,-1 21 0,44-21 32,-1 0-32,21 0 0,-21 0 15,0 0-15,22-21 0,-1 21 16,0 0-16,1-21 0,-1 21 16,0 0-16,1-21 0,-1 21 0,0 0 15,-20-22-15,20 22 0,-21 0 16,0-21-16</inkml:trace>
  <inkml:trace contextRef="#ctx0" brushRef="#br0" timeOffset="22620.57">13166 5313 0,'-22'0'15,"22"-21"17,0 0-32,0-1 15,0 1-15,0 0 0,22 0 16,-1 0-16,-21 0 0,21-1 15,0 22-15,0-21 0,22 21 0,-22 0 16,0-21-16,0 21 0,0 0 0,22 0 16,-22 0-16,0 0 0,0 21 15,0 0-15,0 1 0,1 20 0,-1-21 16,0 21-16,-21-20 0,0 20 0,0 0 16,0-21-16,0 22 0,0-22 15,0 21-15,0-21 0,0 1 0,0 20 16,-21-42-16,21 21 15,0 0-15,-21-21 0,-1 0 16,22-21 0,0 0-16,0 0 15,0 0-15,0-1 0,0-20 16,0 21-16,0 0 0,0-22 0,22 22 16,-1 0-16,-21-21 0,21 21 15,0-22-15,0 22 0,0 0 0,1 0 16,-1 0-16,0-1 0,0 22 15,0-21-15,0 21 0,1 0 16,-1 0-16,-21 21 16,21-21-16,-21 22 15,0-1-15,0 0 0</inkml:trace>
  <inkml:trace contextRef="#ctx0" brushRef="#br0" timeOffset="24211.72">13906 5398 0,'0'0'0,"64"0"16,-43 0 0,0 0-16,0-22 0,1 22 15,-22-21-15,21 0 0,0 21 0,0-21 16,0 0-16,0 0 0,1-1 16,-22 1-16,0 0 15,0 0-15,-22 21 31,1 0-31,0 0 0,0 0 0,0 21 16,0 0-16,-1 0 0,1 1 0,21-1 16,-21 0-16,0 0 0,21 0 15,-21 22-15,21-22 0,0 0 0,0 0 16,0 0-16,0 0 0,0 1 16,21-1-16,0-21 0,0 0 15,0 21-15,1-21 0,20 0 0,0 0 16,1 0-16,-1 0 15,21-21-15,-20 0 0,-1 21 0,0-22 16,1 1-16,-1 0 0,0 0 0,-20 0 16,20-22-16,-21 22 0,0 0 15,0-21-15,1 21 0,-1-1 0,-21 1 16,0 0-16,0 0 0,0 0 0,0 0 16,0-1-16,0 1 15,0 42 16,-21 1-31,21 20 0,0-21 16,-22 0-16,22 22 0,0-1 0,0 0 16,0 1-16,-21-1 15,21 0-15,-21 22 0,0-1 0,21 1 16,0-1-16,-21 1 0,21-1 0,-21 22 16,-1-22-16,22 1 0,-21 21 15,0-1-15,0 1 0,0 0 0,0-1 16,-1 1-16,22 0 0,-21-22 0,0 22 15,0-1-15,0-20 0,21-1 0,-21 1 16,21-1-16,-22 1 0,1-22 16,21 1-16,0-22 0,0 0 0,0 0 15,0 0-15,0-42 16,0 0-16,0 0 0,0 0 0,21-22 16,1 1-16,-22-22 15,21 1-15,0-1 0,0 1 0,0-22 16,-21-21-16,21 22 0,1-22 0,-22 0 15,21 0-15,-21 0 0,0 1 16,0-1-16,21 0 0,-21 0 0,21 21 16,0 1-16,-21-1 0,21 0 0,1 22 15,-1-1-15,-21 1 0,21 21 16,0-22-16,-21 22 0,21-1 0,0 1 16,1 21-16,-1-21 0,0 20 15,0 1-15,0 21 0,0 0 16,1 0-16,20 0 0,-21 21 0,0 1 15,0-1-15,1 0 0,-1 21 16,0 1-16,-21-22 0,21 21 0,-21 0 16,0-20-16,0 20 0,0-21 15,-21 21-15,0-20 0,0-1 0,-1 0 16,1 0-16,0-21 0,0 21 0,0-21 16,0 0-16,-1 0 15,1 0-15,0-21 16,0 0-16,21 0 15,0 0 1,-21 21 0,21 21 15,0 0-31,21 0 16,-21 0-1,21-21-15,0 0 0,0 0 16,1 0-16,-1 0 0,21 0 0,-21 0 15,0 0-15,22 0 0,-1 0 16,-21 0-16,22 0 0,-1-21 0,0 21 16,1-21-16,-1 0 0,0 0 0,-21-1 15,22 1-15,-22 0 16,0-21-16,0 21 0,0-1 0,-21-20 16,0 21-16,0 0 0,0 0 0,0-1 15,0 1-15,-21 21 16,0 0-1,0 0-15,0 0 0,0 21 16,21 1-16,0-1 0,-22 0 0,1 0 16,21 0-16,0 0 0,0 22 0,0-22 15,0 0-15,0 0 0,0 0 16,0 22-16,0-22 0,0 0 0,21 0 16,1 0-16,-1-21 0,0 0 15,0 22-15,0-22 16,0 0-16,1 0 0,20 0 0,-21 0 15,21-22-15,-20 22 0,20-21 0,-21 0 16,21 0-16,-20 0 0,-1-22 16,21 1-16,-21 21 0,0-21 0,1-1 15,-1-20-15,-21 20 0,21 1 16,-21-21-16,21 20 0,-21 1 0,0 21 16,0-22-16,0 22 0,0 0 15,0 0-15,-21 42 16,0-21-16,0 21 15,21 22-15,-22-1 0,22-21 16,-21 21-16,21 1 0,0-1 16,-21 22-16,21-22 0,0 0 15,-21 1-15,21-22 0,0 21 0,0 0 16,0-20-16,0-1 0,0 0 0,0 0 16,0 0-16,21 0 0,0-21 15,0 0-15,1 0 0,-1 0 16,0 0-16,0 0 0,0 0 0,0 0 15,1-21-15,-1 0 0,0 0 16,0 0-16,-21 0 0</inkml:trace>
  <inkml:trace contextRef="#ctx0" brushRef="#br0" timeOffset="24391.61">15748 5165 0,'0'0'0,"-21"0"0,0 0 31,42 0-15,0 0 0,0-21-16,0 21 0,0 0 0,1 0 15,20 0-15,-21 0 0,0 0 0,22-22 16,-22 22-16,0 0 0,0 0 16</inkml:trace>
  <inkml:trace contextRef="#ctx0" brushRef="#br0" timeOffset="25436.36">15663 5398 0,'0'-22'16,"0"1"-16,0 0 31,-21 21-31,0 0 16,0 0-16,0 0 15,-1 0 1,1 0-16,21 21 0,-21-21 0,21 21 15,0 1-15,-21-22 0,21 21 16,0 0 0,0 0-1,21-21 1,0 0 0,0-21-1,1 21-15,-22-21 16,0 0-16,21 21 0,-21-22 15,0 44 32,0-1-31,0 0-16,0 0 16,21-21-16,0 0 15,0 0-15,0 0 0,1 0 16,-1 0-16</inkml:trace>
  <inkml:trace contextRef="#ctx0" brushRef="#br0" timeOffset="25859.68">16044 5376 0,'21'0'63,"1"-21"-63,-1 21 0,0 0 15,-21-21-15,21 0 16,0 21-16,-21-21 15,-21 21 1,0 0-16,0 0 16,0 0-16,-1 0 0,1 0 15,21 21-15,-21-21 0,0 21 16,21 0-16,0 0 16,-21 1-16,21-1 0,0 0 15,0 0-15,0 0 16,0 0-16,21-21 15,0 0-15,0 0 0,0 0 16,22 0-16,-22 0 0,21 0 16,-21 0-16,22 0 0,-22-21 0,21 21 15</inkml:trace>
  <inkml:trace contextRef="#ctx0" brushRef="#br0" timeOffset="27300.37">16700 5334 0,'22'-106'31,"-22"85"-31,-22 0 16,1 21-16,0 0 0,0 0 15,0 0-15,0 0 0,-1 0 0,1 0 16,0 21-16,0 0 0,0 0 16,0-21-16,-1 43 0,1-22 0,0 0 15,0 0-15,21 0 0,0 1 0,0-1 16,0 0-16,0 0 0,0 0 15,0 0-15,0 1 0,21-22 0,0 21 16,0-21-16,22 0 16,-22 0-16,0 0 0,0 0 15,22-21-15,-22-1 0,0 1 0,0 21 16,21-21-16,-20-21 0,-1 21 16,0-1-16,0-20 0,-21 0 0,21-1 15,0 1-15,1 0 0,-22-1 0,21 1 16,-21-21-16,21 20 0,-21 1 15,21 0-15,-21-1 0,0 22 0,0 0 16,0 0-16,0 0 0,0 42 31,-21 0-31,21 0 0,0 0 16,-21 22-16,0-1 0,21 21 16,-22-20-16,22-1 0,-21 22 0,21-22 15,0 0-15,0 1 0,0-1 16,0 0-16,0 1 0,0-22 0,0 0 15,21 21-15,1-21 0,-1-21 0,0 22 16,21-1-16,-21-21 0,1 0 16,20 0-16,0 0 0,1 0 0,-1-21 15,-21-1-15,21 1 0,1 0 0,-1 0 16,0 0-16,-20-22 0,20 1 16,0 0-16,-21-1 0,1 1 0,-1-21 15,0 20-15,0-20 0,0 20 16,0-20-16,-21 21 0,0-1 15,0 1-15,0 21 0,0 0 0,0-1 16,0 1-16,0 42 16,-21 1-1,0-1-15,21 21 0,-21 0 16,0 1-16,21-1 0,-21 0 0,21 1 16,0 20-16,-22-20 0,22-1 0,-21 0 15,21 1-15,0-1 0,0-21 16,0 21-16,0-20 0,0-1 0,0 0 15,21 0-15,1 0 0,-1-21 0,0 0 16,0 0-16,0 0 0,0 0 16,22 0-16,-22 0 0,0 0 15,21-21-15,-20 0 0,-1 21 0,0-42 16,21 20-16,-21 1 0,1 0 16,-22 0-16,21-21 0,0 20 0,-21 1 15,0 0-15,0 0 16,0 42-1,0 0-15,-21 0 16,21 1-16,-21-1 16,21 0-16,0 0 0,0 0 0,0 0 15,0 1-15,0-1 0,0 0 16,21-21 0,0 21-16,0-21 0,0 0 0,0 0 15,22 0-15,-22 0 0,21 0 0,-21 0 16,22-21-16,-22 0 0,21 21 15,-21-21-15,1-1 0,-1 1 0,0-21 16,0 21-16,-21 0 0,0-1 0,21 1 16,-21 0-16,21 0 0,-21 0 15,0 0-15,-21 42 32,0 0-17,21 0-15,-21 0 0,21 0 16,-21 1-16,0-1 15,21 21-15,-22-21 0,1 22 0,21-22 16,-21 21-16,0 0 0,21 1 0,-21-1 16,21 0-16,0 22 0,0-22 15,0 22-15,0-1 0,0-20 0,0 20 16,0 1-16,0-1 0,0 1 0,0-1 16,0 1-16,0-1 0,0 22 15,0-22-15,0 22 0,0-22 0,0 1 16,0-1-16,0 1 0,0-1 0,0 1 15,0-1-15,0 1 0,0-22 0,0 1 16,0-1-16,-21 0 0,-1 1 16,1-22-16,0 0 0,0-21 15,0 0-15,0 0 0,-22 0 0,1-21 16,21 0-16,-22-22 0,1 1 16,0 0-16,-1-1 0,1-20 0,0 20 15,21-20-15,-1-22 0,22 22 0,0-22 16,0 0-16,0 1 0,0-1 15,22 0-15,-22 1 0,21 20 0,0 1 16,0-1-16,21 1 0,-20-1 0,-1 1 16,0 20-16,21-20 0,-21 21 15,1-22-15,20 22 0,-21-1 0,21 22 16,-20-21-16,20 21 0,-21-22 0,21 22 16,-20 0-16,-1 0 15,0 0-15,0 0 0,0-1 0,0 22 16,1-21-16</inkml:trace>
  <inkml:trace contextRef="#ctx0" brushRef="#br0" timeOffset="28896.14">19833 5207 0,'0'0'15,"-21"0"-15,0 21 0,0-21 0,21 21 16,21-21-1,0 0-15,21 0 16,-21-21-16,22 21 0,-1-21 16,0 0-16,1 0 0,-1 0 15,0-1-15,1 1 0,-1-21 0,0 21 16,1-22-16,-1 1 0,0 0 16,-20-1-16,20 1 0,-21 0 0,-21 21 15,0-22-15,0 22 0,0-21 0,0 21 16,0-1-16,-21 22 0,0-21 15,0 0-15,-1 21 0,-20 0 0,21 0 16,-21 0-16,20 0 0,1 21 16,-21 0-16,21 22 0,0-22 0,-1 42 15,1-20-15,0 20 0,0 1 0,0-1 16,0 1-16,21 20 16,-22-20-16,1 21 0,21-1 0,-21 1 15,21 0-15,-21-1 0,0 22 0,21-21 16,-21-1-16,21 22 0,-22 0 15,1 0-15,21-21 0,-21 20 0,0 1 16,0 0-16,21 0 0,-21-21 0,-1-1 16,1 1-16,21 0 0,-21-1 15,21 1-15,-21-22 0,21 1 0,0-1 16,0-20-16,0-1 0,0-21 0,0 22 16,0-22-16,21-21 0,0 0 0,0 0 15,1 0-15,-1 0 16,21-21-16,0-1 0,1-20 0,-1 0 15,0-1-15,1 1 0,-1-21 0,22 20 16,-22-20-16,21-22 0,-20 22 0,-1-22 16,0 0-16,-20 1 0,-1-1 15,0-21-15,-21 0 0,0 22 0,0-22 16,-21 21-16,0 0 0,-1 1 0,-20-22 16,21 42-16,-21-20 0,-1 20 15,1 22-15,0 0 0,-1-1 0,1 22 16,21-21-16,0 42 0,-1-21 15,1-1-15,21 1 16,21 21 0,1 0-16,-1-21 15,21 21-15,-21-21 0,22 21 0,-1-21 16,21 0-16,-20 21 0,-1-22 0,0 1 16,22 0-16,-22 0 0,1 0 15,-22-22-15,21 22 0,0 0 0,-20 0 16,-1 0-16,0 21 0,0-21 15,-21-1-15,0 1 0,21 21 0,-21-21 16,-21 42 15,0 0-15,0 1-16,21-1 0,-21 0 16,-1 0-16,22 21 0,0-20 15,-21-1-15,21 0 0,0 0 0,0 0 16,0 0-16,0 1 0,0-1 15,0 0-15,21-21 0,1 0 16,-1 0-16,0 0 16,0 0-16,0 0 0,0 0 0,1 0 15,-1 0-15,21-21 0,-21 21 0,0-21 16,1-1-16,-1 1 0,-21 0 16,21 0-16,-21-21 0,0 20 0,0 1 15,0-21-15,0 21 0,0 0 16,0-22-16,-21 22 0,0 0 15,-1 0-15,1 21 0,-21 0 16,21 0-16,0 0 0,-1 21 16,-20 0-16,21 0 0,0 0 0,21 1 15,-21 20-15,21-21 0,0 0 16,0 22-16,0-22 0,0 0 0,0 0 16,0 0-16,21-21 0,-21 21 0,21 1 15,0-22-15,0 0 0,0 0 16,1 0-16,-1 0 0,0 0 0,0 0 15,21 0-15,-20 0 16,-1-22-16,0 22 0,-21-21 0,0 0 16,21 21-16,0-21 0,0 0 15,-21 0-15,0-1 0,22 1 16,-1 0-16,0 0 0,0 0 0,0 0 16,-21-1-16,21 1 0,1 0 15,-1 21-15,0 0 0,21-21 0,-21 21 16,1 0-16,-1 0 0,0 21 0,0 0 15,0 0-15,-21 1 0,0-1 16,21 21-16,-21-21 0,0 0 0,0 22 16,0-22-16,0 0 0,0 0 0,-21 0 15,21 1-15,-21-1 0,0 0 16,0-21 0,0 0-1,21-21-15,0 0 16,0-1-16,0 1 0,0 0 0,0 0 15,0-21-15,21-1 0,0 22 16,0-21-16,-21 21 0,21-22 0,0 22 16,1 0-16,-1 0 0,0 0 0,0 21 15,0 0-15,0-22 16,1 22-16,-22 22 16</inkml:trace>
  <inkml:trace contextRef="#ctx0" brushRef="#br0" timeOffset="30020.02">2244 7641 0,'0'0'0,"-22"0"0,1 0 0,21 21 15,-21-21-15,0 0 16,0 0-16,21-21 47,0 0-47,0 0 16,21 0-16,0 0 0,0-1 15,0 1-15,1 21 0,-1-21 16,21 21-16,-21 0 0,22 0 0,-22 0 15,21 0-15,-21 0 0,22 21 16,-22 0-16,21 1 0,-21-1 0,22 21 16,-22-21-16,-21 22 0,0-1 0,0-21 15,0 21-15,0 1 0,0-22 16,0 21-16,0 1 0,-21-22 0,-1 0 16,22 0-16,0 0 15,-21-21-15,21 21 0,-21-21 16,21-21-1,0 0-15,0 0 0,0 0 16,0-22-16,0 22 0,0-21 0,0 21 16,0-22-16,21 1 0,0 0 15,1-1-15,-1 1 0,0 21 0,21-21 16,-21-1-16,22 22 0,-22 0 16,21 0-16,1 21 0,-1 0 0,-21 0 15,21 0-15,-20 21 0,20 0 16,-21 21-16,0-20 0,0 20 15,-21 0-15,0-21 0,0 22 0,0-1 16,0-21-16,0 22 0,0-22 16,0 21-16,-21-21 0,21 0 0,-21 1 15,0-1-15,0-21 0,21 21 16,-21-21-16,-1 0 0,1 0 0,0 0 16,0 0-16</inkml:trace>
  <inkml:trace contextRef="#ctx0" brushRef="#br0" timeOffset="30484.18">2011 7049 0,'-21'21'16,"21"0"0,21-21 30,0 0-30,0-21-16,-21 0 16,0-1-16,0 1 15,0 0 1,-21 21 15,21 21-31,0 0 0,0 1 0,-21-1 16,21 0-16,0 0 0,0 0 15,0 0-15,0 1 0,0 20 16,0-21-16,0 0 0,0 0 0,21 1 16,0-1-16,-21 0 0,21-21 15</inkml:trace>
  <inkml:trace contextRef="#ctx0" brushRef="#br0" timeOffset="31055.85">3260 7112 0,'-22'0'31,"1"0"-31,0 0 16,0 21-16,0-21 16,21-21 31,0 0-32,21 21-15,-21-21 0,21 21 16,-21-21-16,21 21 0,0 0 15,1 0 1,-22 21 0,0 0-16,0 0 15,0 0-15,0 0 16,-22-21 0,1 0-1,0 0 1,21-21-16,0 0 15,0 0-15,0 0 16,0 0-16,0-1 16,21 22-16,0 0 0,1-21 0,-1 21 15,0 0-15,0 0 16,0 21-16,-21 1 0,0-1 16,21 0-16,-21 21 0,0 1 0,0-22 15,0 21-15,-21 0 0,0 1 16,21-1-16,-21-21 0</inkml:trace>
  <inkml:trace contextRef="#ctx0" brushRef="#br0" timeOffset="35359.67">4741 7599 0,'-21'0'0,"0"0"16,0 0-16,0 0 15,-1 0 1,22-21 31,0 0 46,0-1-77,0 1-16,0 0 16,22 0-16,-1 21 0,0-21 15,0 0-15,0 21 16,0 0-16,1-22 0,-1 22 0,0 0 16,21 0-16,-21 22 0,1-22 15,-1 21-15,0 21 0,0-21 16,0 22-16,0-1 0,1 0 0,-22 1 15,0-1-15,0-21 0,0 21 0,0 1 16,0-1-16,0 0 0,0-20 16,-22 20-16,22-21 0,-21 0 0,21 0 15,0 1-15,0-44 32,0 1-32,0 0 15,0-21-15,0 21 0,0-1 0,0-20 16,0 0-16,0-1 0,21 1 15,1 0-15,-22-1 0,21 1 16,0 0-16,0 21 0,-21-22 0,21 22 16,0 21-16,1-21 0,-1 21 15,0 0-15,-21 21 0,21 0 16,-21 0-16,0 1 0,0 20 16,0-21-16,21 21 0,-21-20 0,0 20 15,0-21-15,21 21 0,-21-20 0,0-1 16,22 0-16,-1 0 0,0 0 15,-21 0-15,21-21 0,21 0 0,-20 0 16,-1 0-16,0 0 0,0 0 0,21 0 16,-20 0-16,20-21 0,-21 0 15,0 0-15,0 0 0,22 0 16,-22-1-16,0 1 0,-21-21 0,21 21 16,-21-22-16,21 22 0,-21-21 15,0 21-15,0-22 0,0 22 0,0 0 16,0 0-16,0 0 15,-21 42 1,21 0-16,0 0 0,0 0 16,0 22-16,0-22 0,0 21 15,0-21-15,0 22 0,0-22 0,0 21 16,0-21-16,0 1 0,0 20 16,0-21-16,0 0 0,21-21 0,1 21 15,-1 1-15,0-22 0,0 0 16,0 0-16,0 0 0,1 0 15,-1-22-15,0 22 0,0-21 0,21 0 16,-20 0-16,-1 0 0,0 0 16,-21-22-16,21 22 0,-21-21 0,21 21 15,-21-22-15,0 22 0,0-21 0,0 21 16,0-1-16,0 1 0,0 0 16,0 0-16,0 42 31,0 0-31,0 0 0,-21 1 15,21 20-15,0-21 0,0 0 0,0 22 16,0-22-16,0 21 0,0-21 0,0 0 16,0 1-16,21-1 0,0 0 15,-21 0-15,22-21 0,-1 0 0,0 21 16,0-21-16,0 0 0,22 0 0,-22 0 16,21-21-16,-21 21 0,22-21 15,-22 0-15,21 0 0,-21-1 0,0 1 16,22 0-16,-22-21 0,0 21 0,-21-22 15,0 22-15,21-21 0,-21-1 16,0 22-16,0-21 0,0 0 0,0 20 16,0 1-16,-21 0 0,21 0 15,-21 21 1,0 21-16,21 0 16,0 22-16,0-22 0,0 21 0,0-21 15,0 22-15,0-1 0,0-21 16,0 21-16,0-20 0,0 20 0,0-21 15,0 0-15,0 0 0,0 1 0,0-1 16,0 0-16,21-42 47,-21 0-47,21-1 0,-21 1 16,0 0-16,0-21 0,21 21 15,0-22-15,-21 22 0,22-21 0,-22 21 16,21-1-16,0-20 0,0 21 15,-21 0-15,21 21 0,0-21 0,1 21 16,-1 0-16,0 0 0,0 0 16,0 0-16,0 21 0,-21 0 15,22 0-15,-22 21 0,21-20 0,0-1 16,-21 21-16,0-21 0,21 0 0,-21 1 16,21 20-16,-21-21 15,21 0-15,-21 0 0,0 1 16,22-22-16,-1 0 31,-21-22-31,21 1 16,-21 0-16,21-21 0,-21 21 15,0-1-15,21-20 0,0 0 16,-21 21-16,22-22 0,-1 1 0,-21 21 16,21 0-16,-21-22 0,21 43 0,-21-21 15,21 21-15,0 0 16,1 21-16,-22 0 15,0 1-15,0-1 0,0 21 0,21-21 16,-21 22-16,0-22 16,0 21-16,0-21 0,21 0 0,0 22 15,0-22-15,-21 0 0,21 0 0,1-21 16,-1 21-16,0 1 0,0-22 0,0 0 16,0 0-16,1 0 0,-1 0 15,21 0-15,-21 0 0,22-22 0,-22 22 16,0-21-16,21 0 0,-21 0 0,1 0 15,-1-22-15,0 22 0,0-21 16,0 0-16,0-1 0,1-20 0,-22 20 16,0-20-16,0 21 0,0-22 0,0 22 15,0-1-15,0 22 0,-22-21 16,1 21-16,0 0 0,0 21 16,0 0-16,0 0 0,-1 0 15,1 0-15,0 21 0,21 21 16,0-21-16,0 22 0,0-1 0,0 0 15,0 22-15,0-22 0,0 0 0,0 22 16,0-22-16,0 1 0,0-1 16,0-21-16,21 21 0,-21-20 0,21 20 15,-21-21-15,0 0 0,0 0 0,0 1 16,22-22 0,-22-22-1,21 22-15,-21-21 0,0 0 16,0 0-16,0 0 15,0 0-15,21-1 0,0 1 0,-21 0 16,21 0-16,0-21 0,1 20 0,-1 22 16,0-21-16,0 0 0,0 21 15,22 0-15,-22 0 0,0 0 0,0 0 16,0 0-16,0 0 0,1 21 16,-22 0-16,0 1 0,0-1 15,0 0-15,0 0 0,0 0 0,0 0 16,0 1-16,0-1 0,-22 0 0,1 0 15,0-21-15,0 21 0,0 0 16,0-21-16,-1 0 0,1 0 16,0 0-16,0 0 15,0 0-15,0-21 16,21 0-16,0 0 16,0 0-16,0 0 0,0 42 46,0 0-30,0 0-16,21-21 0,-21 21 16,21 0-16,0-21 0,0 22 15,0-22-15,1 0 0,-1 0 0,21 21 16,-21-21-16,22 0 0,-22 0 0,21 0 16,0 0-16,1 0 0,-22-21 15,21 21-15,1-22 0,-22 1 16,21 0-16,-21 0 0,0 0 0,1 0 15,-1-22-15,-21 22 0,0 0 0,21-21 16,-21 20-16,0-20 0,0 21 16,0 0-16,0 0 0,0-1 0,0 1 15,-21 21 1,0 21 0,21 1-16,-22-1 0,22 0 15,0 21-15,-21-21 0,21 1 16,0 20-16,0-21 0,0 0 0,0 0 15,0 1-15,0-1 0,0 0 16,0 0-16,21 0 0,1-21 16,-22 21-16,21-21 0,0 0 0,0 0 15,0 0-15,0 0 0,1 0 0,20 0 16,-21 0-16,0-21 0,0 0 16,1 21-16,-1-21 0,0-21 0,0 20 15,0 1-15,-21 0 0,0-21 0,0 21 16,0-22-16,0 22 0,0 0 0,0 0 15,0 0-15,0 42 32,0 0-1,21-21-31,1 0 0,-1 0 16,0 0-16,0 0 0,0 0 15,0 0-15,1-21 0,-1 0 16,0-1-16,0 22 0,0-21 15,-21 0-15,21 21 0,1 0 16,-22 21 0,0 0-1,0 1-15,0-1 0,0 0 0,0 0 16,-22 0-16,22 0 16,0 1-16,0-1 0,0 0 0,0 0 15,0 0-15,0 0 0,0 1 0,0-1 16,0 0-16,0 0 15,22-21 1,-1 0-16,0 0 16,0-21-16,0 0 15</inkml:trace>
  <inkml:trace contextRef="#ctx0" brushRef="#br0" timeOffset="36556.62">10753 7641 0,'0'0'0,"-64"21"31,43-21-31,21 22 0,-21-22 0,21-22 62,21 1-62,0 0 0,0-21 16,0 21-16,1-1 0,-22-20 16,21 21-16,0-21 0,0-1 0,-21 1 15,0 21-15,21-22 0,-21 22 0,0 0 16,0 0-16,0 0 15,0 42 1,0 0-16,-21 0 0,0 0 16,0 1-16,21 20 0,-21-21 15,-1 21-15,22 1 0,-21-22 0,21 21 16,0 1-16,0-22 0,0 0 0,0 21 16,0-21-16,0 1 0,21-1 15,1 0-15,-1 0 0,0-21 16,0 21-16,21-21 0,-20 0 0,20 0 15,-21 0-15,21 0 0,-20 0 0,20 0 16,0-21-16,-21 0 0,22 0 0,-22 0 16,0-1-16,0 1 0,0 0 15,-21-21-15,0 21 0,0-22 0,0 1 16,0 0-16,-21-1 0,21 22 0,-21-21 16,-21 21-16,21-1 0,-1 1 15,1 21-15,-21-21 0,21 21 0,0 0 16,-1 0-16,1 0 0,0 0 0,0 0 15,21 21 1,21-21 0,0 0-16,22 0 0,-22 0 15,21 0-15,0 0 0,1 0 16,-1 0-16,0 0 0,1 0 0,-1 0 16,0-21-16,1 0 0,-1 0 0,-21 21 15,22-21-15,-1-1 0,-21 1 16,21 21-16,-20-21 0,-1 0 0,0 21 15,0-21-15,-21 0 0,21 21 16,-21-22 0,0 44 15,0-1-31,0 0 16,0 0-16,0 0 0,0 22 0,0-22 15,0 21-15,0 0 0,-21 22 0,21-22 16,0 1-16,-21 20 0,21-21 15,0 22-15,0-22 0,0 1 0,0 20 16,0 1-16,0-1 0,0-21 0,0 22 16,0 21-16,0-22 0,0 1 15,0-1-15,-21 1 0,21 20 0,-21-20 16,21-1-16,0 22 0,0-22 0,-22 22 16,22 0-16,0-22 0,-21 22 15,21-22-15,-21 22 0,21-21 16,0-1-16,0 1 0,-21-1 0,0-21 15,21 22-15,-21-22 0,-1 22 0,1-43 16,21 21-16,-21-21 0,0 22 0,0-22 16,0-21-16,-1 0 15,1-21-15,21 0 0,-21-1 16,0 1-16,0 0 0,-22-21 0,22-1 16,0 1-16,-21 0 0,21-1 0,-22-20 15,1-1-15,0 1 0,20-22 16,-20 22-16,21-22 0,0 0 15,21 1-15,0-1 0,0 0 0,0 1 16,21-1-16,0 0 0,21 1 0,-20 20 16,20 1-16,-21-1 0,21 1 15,1-1-15,-1 22 0,0 0 0,1-1 16,-1 1-16,0 0 0,-20 20 0,20-20 16,-21 21-16,21-21 0,-20 20 15,-1 1-15,21-21 0,-21 21 0,0 0 16,22-22-16,-22 22 0</inkml:trace>
  <inkml:trace contextRef="#ctx0" brushRef="#br0" timeOffset="38372.48">12573 7514 0,'0'0'0,"0"21"0,-21 64 16,21-64-16,0 0 0,-21 1 0,21-1 16,0 0-16,21-42 47,0 21-47,0-21 0,0-1 15,0-20-15,1 21 0,-1-21 16,0-1-16,0 1 0,21 0 0,-20-1 15,-1-20-15,0-1 0,0 22 0,0-22 16,0 1-16,1 21 0,-22-1 16,0-20-16,0 42 0,0-22 0,0 22 15,0 0-15,0 0 0,0 0 16,-22 21-16,1 21 16,0 0-16,0 0 0,21 0 0,-21 22 15,0-1-15,-1 0 16,22 1-16,0-1 0,-21 21 0,0-20 15,21 20-15,0 1 0,-21-22 0,21 22 16,0-22-16,0 0 0,0 1 16,0-1-16,0-21 0,21 0 0,0 22 15,0-43-15,1 21 0,20 0 0,-21-21 16,21 0-16,-20 0 0,20 0 16,0 0-16,1-21 0,-1 0 0,0-1 15,1 1-15,-1 0 0,0 0 0,1-21 16,-22 20-16,21-20 0,-21 0 15,0-1-15,1 1 0,-1 0 0,-21-1 16,21 22-16,-21-21 0,0 21 16,0 0-16,0 42 15,-21 0 1,21 0-16,-21 0 0,-1 0 0,22 22 16,0-22-16,0 21 0,-21 1 15,21-22-15,0 21 0,0-21 0,0 0 16,0 1-16,0-1 0,0 0 0,21 0 15,1-21-15,-1 0 0,0 0 16,0 0-16,0 0 0,0 0 0,22 0 16,-22 0-16,21-21 0,-21 21 0,1-21 15,20 0-15,-21-1 0,0 1 16,0 0-16,1-21 0,-1-1 16,0 22-16,-21-21 0,0 0 0,0 20 15,0-20-15,0 21 0,0 0 16,0 0-16,0-1 0,0 44 15,0-1 1,0 0-16,-21 0 0,0 21 16,21-20-16,-22 20 0,22-21 0,0 21 15,0-20-15,-21 20 0,21-21 0,0 0 16,0 0-16,0 1 0,0-1 16,0 0-16,0-42 46,21 0-46,-21-1 0,22 1 16,-22 0-16,21-21 0,0 21 0,-21-22 16,21 22-16,0-21 0,-21-1 15,21 22-15,1 0 0,-1-21 0,0 21 16,0-1-16,0 22 0,0 22 31,-21-1-31,0 0 0,22 0 0,-22 21 16,0-20-16,0-1 0,0 21 0,0-21 15,0 22-15,21-22 0,-21 0 16,21 21-16,-21-21 0,0 1 16,21-1-16,0 0 0,0 0 15,1-21 1,-1 0-16,0 0 16,-21-21-16,21 0 0,0 0 0,-21-1 15,21 1-15,1-21 0,-1 21 0,0-22 16,0 1-16,0 21 0,0-21 15,1-1-15,-1 1 0,0 0 0,0 20 16,0 1-16,0 0 0,1 0 0,-1 0 16,0 21-16,-21 21 31,0 21-31,0-21 16,0 1-16,0 20 0,0-21 15,0 21-15,0-20 0,0 20 0,0-21 16,21 21-16,-21-20 0,21-1 0,-21 21 15,21-21-15,1 0 0,-1 1 16,0-1-16,0-21 0,0 0 16,0 0-16,1 0 0,20 0 0,-21 0 15,21 0-15,1-21 0,-22-1 16,21 1-16,1 0 0,-1 0 0,-21 0 16,21 0-16,-20-22 0,-1 1 15,0 21-15,0-22 0,-21 1 0,0 21 16,0-21-16,0 20 0,0 1 15,0 0-15,0 0 0,0 0 0,-21 21 16,0 0-16,0 0 0,-1 0 16,1 0-16,0 21 15,21 0-15,0 0 0,-21 0 0,21 1 16,0 20-16,-21-21 0,21 21 0,0-20 16,0 20-16,0-21 0,0 0 15,0 22-15,21-22 0,0 0 0,0 0 16,22 0-16,-22 0 0,0-21 15,21 0-15,-21 0 0,22 0 16,-1 0-16,0 0 0,-20 0 16,20-21-16,0 0 0,-21 0 0,22 0 15,-22 0-15,21-22 0,-21 22 16,1-21-16,-1 21 0,-21-22 0,0 1 16,21 0-16,-21 20 0,0 1 0,0 0 15,0 0-15,0 0 0,0 0 0,-21 21 16,0 0-16,-1 0 15,1 21-15,21 0 0,0 0 16,0 21-16,0-20 0,0-1 16,0 21-16,0 0 0,21-20 15,-21 20-15,22-21 0,-1 0 0,-21 22 16,0-22-16,21 0 0,-21 0 16,0 0-16,21 0 0,-21 1 15,0-1-15,-21-21 16,0 0-16,0 0 0,-1 0 15,1 0-15,0 0 0,0 0 16,0 0-16,21-21 0,-43 21 0,22-22 16,0 1-16,0 21 0,0-21 0,-22 0 15,22 0-15,-21 0 0,0-22 0</inkml:trace>
  <inkml:trace contextRef="#ctx0" brushRef="#br0" timeOffset="38608.35">14287 6731 0,'0'0'0,"-21"0"16,21-21-16,-21 21 0,21-21 0,-21 21 15,21-21 1,-21 21-16,0 0 15,-1 0 1,1 0-16,0 0 0,0 0 16,0 0-16,0 0 15</inkml:trace>
  <inkml:trace contextRef="#ctx0" brushRef="#br0" timeOffset="38841.47">12827 7112 0,'0'0'16,"0"21"-16,21-21 31,0 0-31,0 0 0,22-21 16,-22 0-16,21 21 0,1 0 15,20-21-15,-21 21 0,1 0 16,-1-21-16,0 21 0,1 0 0,-22 0 15,21-22-15,-21 22 0,1 0 0,-1 0 16,0-21-16,0 21 0</inkml:trace>
  <inkml:trace contextRef="#ctx0" brushRef="#br0" timeOffset="39395.64">17060 7049 0,'21'-22'0,"-42"44"0,42-65 15,-21 22-15,0 0 0,22 0 0,-22 0 16,0-1-16,0 1 0,0 42 47,0 22-47,0-22 0,0 21 16,0 1-16,0-1 0,0 21 0,0-20 15,0 20-15,0 1 0,0-22 16,0 0-16,0 22 0,0-22 0,-22 1 15,22-22-15,0 21 0,0-21 0,0 0 16,0 1-16,0-1 0,0 0 16,-21-42 15,0 0-31,0-1 16,0 22-16</inkml:trace>
  <inkml:trace contextRef="#ctx0" brushRef="#br0" timeOffset="40636.1">16700 7408 0,'0'0'0,"22"0"31,-1 0-31,0 0 0,0 0 16,21 0-16,-20 0 0,20 0 0,0 0 16,22 0-16,-22-21 0,22 21 0,-1-21 15,1 0-15,-1 21 0,1-21 16,-22 0-16,21-1 0,-20-20 0,-1 21 15,0 0-15,1 0 0,-22-22 16,0 22-16,0 0 0,-21 0 0,0-22 16,0 22-16,0 0 0,0 0 15,0 0-15,-21 21 16,0 0 0,21 21-16,0 0 0,0 0 0,-21 22 15,21-22-15,0 21 0,0 0 16,0 1-16,-21-1 0,21 0 0,0 1 15,0-1-15,0 0 0,0 1 0,0-1 16,0-21-16,0 22 0,-22-22 16,22 0-16,0 21 0,0-21 0,0 1 15,0-1-15,0-42 47,22 21-47,-22-22 0,21 1 0,-21 0 16,21 0-16,0 0 0,0 0 15,0-22-15,1 22 0,-22 0 0,21 0 16,0 0-16,0-1 0,0 1 0,0 0 16,1 21-1,-1 0-15,-21 21 16,0 0-16,0 1 0,0-1 16,0 0-16,0 0 0,0 0 15,0 0-15,0 1 0,21-1 0,-21 0 16,21 0-16,0 0 15,0-21-15,1 0 0,-1 21 16,0-21-16,0 0 0,0 0 0,22 0 16,-22 0-16,21 0 0,-21 0 0,22-21 15,-1 21-15,0-21 0,-21 0 16,22 0-16,-1 0 0,-21-1 0,22 1 16,-22 0-16,0-21 0,-21 21 0,0-22 15,21 22-15,-21 0 0,0 0 16,0 0-16,0-1 0,0 1 0,-21 21 15,0 0-15,0 0 16,-1 0-16,1 21 16,21 1-16,-21-1 0,21 0 15,0 0-15,0 0 0,0 0 0,0 1 16,0 20-16,0-21 0,0 0 16,0 0-16,0 1 0,21-22 0,0 21 15,1 0-15,-1-21 0,0 0 16,0 0-16,0 0 0,0 0 15,22 0-15,-22 0 0,0-21 0,0 21 16,0-21-16,1-1 0,-1 1 0,0 0 16,0 0-16,0-21 0,0 20 15,-21 1-15,0-21 0,22 21 0,-22 0 16,21-1-16,-21 1 16,0 42-1,-21 1 1,-1-1-16,22 21 0,-21-21 15,21 0-15,-21 1 0,21-1 16,0 0-16,0 21 0,-21-21 0,21 1 16,0-1-16,-21-21 0,21 21 0,0 0 15,0 0 1,0-42 15,0 0-31,0 0 16,0 0-16,0-22 0,0 22 0,21 0 15,0-21-15,0-1 0,0 1 16,1 0-16,-1 20 0,0-20 16,0 0-16,0 21 0,0-1 0,1 1 15,20 0-15,-21 21 0,0 0 0,22 0 16,-22 0-16,0 21 0,21 0 16,-21 22-16,1-22 0,-1 21 0,0-21 15,0 22-15,0-1 0,-21-21 0,21 22 16,-21-1-16,0-21 0,0 0 15,0 22-15,0-22 0,0 0 0,-21 0 16,0 0-16,0 0 0,21-42 47,0 0-47</inkml:trace>
  <inkml:trace contextRef="#ctx0" brushRef="#br0" timeOffset="41708.3">22013 7049 0,'0'0'0,"0"-22"0,21-41 31,-21 42-31,0 42 31,0 0-31,0 0 16,0 0-16,0 22 0,0-1 0,0-21 16,-21 22-16,21-1 0,-21 0 0,21 1 15,0-1-15,0-21 0,-21 21 16,21-20-16,0 20 0,0-21 0,0 0 16,0 0-16,0 1 0,21-22 31,0 0-31,0-22 15,1 1-15,-22 0 0,21 0 0,0 0 16,0-22-16,-21 1 0,21 21 16,0-21-16,1-1 0,-1 1 15,0 0-15,0 20 0,0-20 0,0 21 16,-21 0-16,22 21 16,-1 0-16,-21 21 15,0 0-15,0 0 0,0 22 16,0-22-16,0 21 0,0-21 15,0 22-15,0-22 0,0 21 0,0-21 16,0 0-16,0 1 0,0-1 16,0 0-16,0 0 0,21-21 15,0 0-15,0 0 0,0 0 0,1 0 16,-1 0-16,0 0 0,21 0 16,-21-21-16,1 0 0,20 0 15,-21-1-15,21 1 0,-20-21 0,-1 0 16,21-1-16,-21 22 0,0-21 15,22-1-15,-22 22 0,-21-21 0,21 21 16,0 0-16,-21-1 0,21 1 0,-21 0 16,0 42 15,0 0-31,0 1 0,-21-1 0,21 0 16,-21 0-16,21 21 0,-21-20 15,21 20-15,0-21 0,0 21 0,0-20 16,0-1-16,0 21 0,0-21 15,0 0-15,0 1 0,21-1 16,0-21-16,0 21 0,1-21 0,20 0 16,-21 0-16,0 0 0,22 0 0,-22 0 15,21 0-15,0-21 0,-20 0 16,20 21-16,0-22 0,1-20 0,-22 21 16,0 0-16,0-22 0,0 1 0,0 21 15,1-21-15,-22-1 0,0 22 16,0 0-16,0 0 0,0 0 0,-22 21 15,1 0-15,0 0 16,0 0-16,0 21 0,0 0 16,-1 21-16,22-21 0,-21 1 15,21 20-15,0-21 0,0 0 0,0 22 16,0-22-16,21 0 0,1-21 16,-1 21-16,0 0 0,0-21 0,0 0 15,0 0-15,22 0 0,-22 0 0,21 0 16,1 0-16,-1 0 0,-21 0 15,21-21-15,-20 0 0,20 21 0,-42-21 16,21 0-16</inkml:trace>
  <inkml:trace contextRef="#ctx0" brushRef="#br0" timeOffset="44875.76">5270 10478 0,'0'0'16,"-21"0"-16,0 0 0,21-22 47,0 1-47,21-21 16,0 21-16,1 0 15,-1-1-15,21-20 0,0 0 0,-20 21 16,20-22-16,0 1 0,22 0 0,-22-1 15,0-20-15,-20 20 0,20 1 16,0-21-16,-21 20 0,1 1 0,-22 0 16,0 20-16,0 1 0,0 0 0,-22 21 15,1 0-15,-21 0 0,21 0 16,-22 21-16,1-21 0,21 21 0,-21 22 16,20-22-16,-20 0 0,21 21 15,0-20-15,21 20 0,0-21 0,0 21 16,0-20-16,21-1 0,0 21 15,0-21-15,22 0 0,-1 22 0,-21-22 16,21 0-16,1 0 0,-1 0 16,-21 1-16,22 20 0,-22-21 0,0 0 15,0 0-15,0 1 0,-21-1 16,0 0-16,0 0 0,-21 0 16,0 0-16,0-21 0,0 0 0,-22 0 15,22 0-15,-21 0 0,21 0 16,-22 0-16,1 0 0,21-21 0,-22 0 15,1 0-15,21-21 0,-21 20 0,20 1 16,-20-21-16,21 21 0,0-22 16,0 1-16,-1 21 0,1-21 15,21-1-15,0 22 0,0 0 0,-21 0 16,21 0-16,0-1 0,0 44 31,21-1-31,0 0 0,1 0 0,-1 21 16,0 1-16,0-22 0,21 21 15,-20 1-15,-1-1 0,21 0 0,-21-21 16,0 22-16,22-22 0,-22 21 0,21-21 16,-21-21-16,1 22 0,20-22 15,-21 0-15,0 0 0,22 0 0,-22-22 16,21 22-16,-21-21 0,22 0 0,-22-21 16,21 21-16,-21-22 15,0 22-15,22-21 0,-22-1 0,0 1 16,0 0-16,0-1 0,1-20 0,-22 21 15,21-22-15,-21 1 0,0 20 16,0-20-16,0-1 0,0 22 0,0 0 16,0-1-16,0 22 0,0 0 0,0 0 15,-21 21 1,21 21-16,0 21 0,0-21 0,0 22 16,0-1-16,0 22 0,0-22 0,0 21 15,0 1-15,0-22 0,0 22 16,0-22-16,0 22 0,0-22 15,0 0-15,0 1 0,0-1 0,0-21 16,0 21-16,0-20 0,0-1 16,0 0-16,0-42 31,21 0-31,-21-1 16,0-20-16,0 21 0,21-21 0,0 20 15,-21-20-15,0 0 0,21 21 0,0-22 16,-21 22-16,22 0 0,-1 0 15,-21 0-15,21 21 0,0 0 16,0 21-16,-21 0 16,21 21-16,-21-21 15,22 1-15,-22-1 0,0 21 0,0-21 16,21 0-16,-21 1 0,21 20 0,-21-21 16,0 0-16,21 0 0,0-21 15,0 22-15,-21-1 0,22-21 0,-1 0 16,0 0-16,0 0 0,0 0 15,0 0-15,1-21 0,20-1 16,-21 1-16,0 0 0,0 0 0,1 0 16,-22 0-16,21-22 0,-21 22 0,21-21 15,-21 21-15,0-22 0,0 22 16,0 0-16,0 0 0,0 0 0,0-1 16,0 1-16,0 0 15,0 42 1,0 0-1,0 1-15,0-1 0,0 0 0,0 0 16,0 21-16,0-20 0,0-1 0,0 21 16,0-21-16,0 0 0,21 1 15,-21-1-15,21 0 0,0 0 0,-21 0 16,22 0-16,-1-21 0,0 0 0,0 22 16,0-22-16,0 0 15,1 0-15,-1 0 0,21 0 0,-21-22 0,0 22 16,1-21-16,-1 0 0,0 0 15,0 0-15,0 0 0,-21-1 16,0 1-16,21 0 0,-21 0 0,0-21 16,0 20-16,0-20 0,0 21 0,-21-21 15,0-1-15,21 1 0,-21 21 0,0-22 16,-22 22-16,22-21 0,0 21 16,0 21-16,0 0 0,0 0 0,-22 0 15,22 0-15,0 0 0,0 42 16,0-21-16,-1 0 0,22 22 0,-21-1 15,21 0-15,-21-20 0,21 20 0,0 0 16,0-21-16,0 22 0,0-22 0,21 0 16,0 0-16,1 0 15,-1 1-15,0-1 0,0-21 0,0 0 16,22 0-16,-22 0 0,0 0 0,21 0 16,-21 0-16,1 0 0,-1-21 15,0 21-15,21-22 0,-21 1 0,1 0 16,-1 21-16,0-21 0,0 0 0,-21 0 15,21-1-15,0 1 0,-21 0 16,22 0-16,-22 0 0,0 0 0,0-1 16,21 22-16,-21-21 0,0 42 31,0 1-15,0-1-16,0 0 0,0 0 0,0 0 15,0 0-15,0 1 0,0-1 0,0 0 16,21 0-16,-21 0 0,0 0 15,0 1-15,21-1 0,0-21 16,0 0-16,1 0 0,-1 0 16,0 0-16,0 0 15,0-21-15,0 21 0,1-22 16,-1 22-16,-21-21 0,21 0 0,0 0 16,0 0-16,-21 0 0,0-1 0,0 1 15,21 0-15,-21 0 16,0 0-16,22 0 0,-22-1 0,0 1 15,0 0-15,0 42 32,0 0-17,0 1-15,21-1 0,-21 0 16,0 0-16,21 0 0,-21 0 0,0 1 16,0-1-16,21 0 0,0 0 15,0 0-15,1 0 0,-1-21 16,0 0-16,0 0 0,21 0 0,-20 0 15,-1 0-15,0 0 0,0 0 16,0-21-16,0 21 0,1-21 16,-1 0-16,0 21 0,0-21 0,-21 0 15,0-1-15,21-20 0,-21 21 0,21-21 16,-21 20-16,0-20 0,0 0 16,0-1-16,0 1 0,0 0 0,0-1 15,0 1-15,0 0 0,0-1 0,22 22 16,-22 0-16,0 0 0,0 42 31,0 0-31,0 0 16,0 1-16,0 20 0,-22-21 15,22 21-15,-21 1 0,21-1 0,0 0 16,0 1-16,0-1 0,0 0 16,0 1-16,0-1 0,0-21 0,0 22 15,0-22-15,0 21 0,0-21 16,0 0-16,21 1 0,1-1 0,-1 0 15,0-21-15,0 21 0,21-21 16,-20 0-16,-1 0 0,0 0 16,21 0-16,-21 0 0,22-21 0,-1 0 15,0 21-15,1-21 0,-1-1 0,0 1 16,1 0-16,-22 0 0,21 0 0,1-22 16,-22 22-16,0-21 0,0 21 15,-21 0-15,0-22 0,0 22 0,0 0 16,0-21-16,0 20 0,-21 1 15,0 21-15,0-21 0,-1 21 16,1 0-16,0 0 0,0 0 16,0 21-16,0-21 0,21 21 0,-22 1 15,1-1-15,0 0 0,0 0 0,21 0 16,-21 0-16,0 22 0,21-22 16,-22 0-16,22 0 0,0 0 0,0 1 15,0-1-15,0 0 0,0 0 0,0 0 16,22-21-16,-1 21 0,0-21 0,0 0 15,0 0-15,0 0 16,1 0-16,-1 0 0,0 0 16,21-21-16,-21 0 0,1 21 0,-1-21 15,0 0-15,0 0 0,0-22 16,0 22-16,1-21 0,-1-1 0,0 1 16,0 0-16,-21-1 0,21-20 0,0 21 15,-21-22-15,22 1 0,-22 20 0,21 1 16,-21 0-16,0-1 0,21 1 15,-21 21-15,0 0 0,0-1 0,0 1 16,0 42 0,0 1-16,0 20 15,-21-21-15,21 21 0,0 1 0,0 20 16,0-20-16,0 20 0,-21-21 16,21 22-16,0-22 0,0 1 0,0 20 15,0-42-15,21 22 0,-21-1 16,21-21-16,-21 0 0,21 22 0,0-43 15,0 21-15,1 0 0,-1-21 0,0 0 16,0 0-16,0 0 0,0 0 0,1 0 16,-1 0-16,0 0 15,0-21-15,0 0 0,0-1 0,22 1 16</inkml:trace>
  <inkml:trace contextRef="#ctx0" brushRef="#br0" timeOffset="46119.88">11261 9821 0,'0'0'0,"-43"22"0,1-1 16,21-21-16,-22 0 0,1 21 0,21-21 16,-21 0-16,-1 0 0,1 0 0,0 21 15,-1-21-15,1 0 0,0 0 16,-1 0-16,22 0 0,-21 0 16,21-21-16,-1 21 0,22-21 0,0 0 15,0-1-15,0 1 0,22 0 0,-1 0 16,0-21-16,0-1 0,0 22 15,-21-21-15,21 21 0,-21-22 16,0 22-16,0 0 0,0 0 0,0 0 0,-21 21 31,0 0-31,21 21 0,-21 0 16,0 21-16,0-21 0,-1 22 16,1-1-16,0 0 0,0 1 0,21-1 15,0 0-15,-21 1 0,21-22 16,0 21-16,-21-21 0,21 22 0,0-22 15,0 0-15,21 0 16,0-21-16,0 0 0,0 0 0,0 0 16,22 0-16,-22-21 0,0 0 0,21 0 15,1 0-15,-22-1 0,21 1 16,-21 0-16,1 0 0,-1 0 0,0 0 16,-21-22-16,21 22 0,-21 0 0,0 0 15,0-22-15,0 22 16,0 0-16,0 0 0,-21 21 15,0 0-15,21 21 16,0 0-16,-21 0 16,21 22-16,0-22 0,0 21 0,0 1 15,0 20-15,0-21 0,0 1 0,0 20 16,21-20-16,-21 20 0,21 1 0,-21-1 16,21 1-16,-21 20 0,0-20 15,0 20-15,21-20 0,-21 21 0,21-22 16,-21 1-16,0 20 0,0-20 0,0 20 15,0-20-15,0 21 0,0-22 0,-21 1 16,0-1-16,0 1 16,0-22-16,0 21 0,-22-20 0,22-1 15,-21 0-15,21-20 0,-1-1 0,-20 0 16,21-21-16,0 0 0,0 0 0,-22 0 16,22-21-16,0 0 0,0-22 0,0 22 15,21-21-15,-22-22 0,22 1 16,0-1-16,0 1 0,0-22 0,0 22 15,0-22-15,0 0 0,22 1 0,-1-1 16,0 0-16,0-21 0,21 22 16,-20-1-16,20-21 0,0 22 0,1-1 15,20 21-15,-21-20 0,22 20 16,-22 1-16,22 20 0,-22-20 0,-21 21 16,22 20-16,-22-20 0,0 21 0,0 21 15,-21-21-15,21 21 0,-21 21 31,0 0-31,-21 0 16,21 0-16,-21 1 0,21-1 0,0 0 16,0 0-16,0 0 0,0 0 0,0 1 15,0-1-15,21 0 16,0-21-16,0 0 0,1 0 16,-1 0-16,0 0 0,0 0 0,0 0 15,0 0-15,1-21 0,-1 21 16,21-21-16,-21-1 0,0 1 15,-21 0-15,22 0 0,-22-21 0,0 20 16,21 1-16,-21-21 0,0 21 0,0 0 16,0-22-16,-21 43 0,-1-21 15,1 0-15,0 21 0,0 0 0,0 0 16,-22 0-16,22 21 0,0 0 0,-21 0 16,21 1-16,-1-1 0,1 0 15,0 0-15,21 0 0,0 0 0,-21 1 16,21-1-16,0 0 0,0 0 0,0 0 15,0 0-15,0 1 16,21-1-16,0-21 0,0 0 16,1 0-16,20 0 0,-21 0 15,0 0-15,0 0 0,1 0 0</inkml:trace>
  <inkml:trace contextRef="#ctx0" brushRef="#br0" timeOffset="47313.41">12763 9779 0,'0'0'0,"-21"0"0,0 21 0,0-21 0,0 0 16,21 21-16,-21-21 0,-1 0 0,1 0 15,21 22-15,21-22 32,1 0-32,-1 0 0,21-22 15,-21 22-15,22-21 0,-22 0 0,21 0 16,0 0-16,1-22 0,-1 22 16,22-21-16,-22 21 0,0-22 0,1 1 15,-22 0-15,21-1 0,-21 1 16,0 0-16,1-1 0,-22 1 15,0 0-15,0-1 0,0 1 0,0 0 16,0-1-16,0 1 0,-22 21 0,1 0 16,0 0-16,0-1 0,0 22 15,0 0-15,-1 0 0,1 22 0,0-1 16,0 21-16,0 0 0,0 1 0,-1 20 16,22-20-16,0 20 0,0 1 15,-21-1-15,21 22 0,-21-22 0,0 22 16,21 0-16,0-1 0,-21 1 0,21 0 15,-21-1-15,-1 1 0,22 0 16,0 20-16,0-20 0,-21 0 16,21 21-16,-21-22 0,21 1 0,-21 0 15,21-1-15,0 1 0,-21 0 0,21-1 16,0-20-16,-21-1 0,21 1 16,0-22-16,0 0 0,0 1 0,0-22 15,0 0-15,21 0 0,0-21 16,0 0-16,0 0 0,22-21 0,-22 0 15,21 0-15,-21 0 0,22-22 16,-1 1-16,0-22 0,1 22 0,-1-21 16,0-1-16,1 1 0,-1-1 0,-21 1 15,21-22-15,-20 21 0,-1-20 0,-21-1 16,0 0-16,0 1 0,0-1 16,0 0-16,-21 22 0,-22-22 15,22 22-15,-21-1 0,-1 1 0,1 20 16,0 1-16,-1 21 0,1-21 0,0 20 15,21 22-15,-22 0 0,1 0 16,21 0-16,0 0 0,-1 0 0,1 0 16,21 22-1,21-22 1,1 0-16,-1 0 0,0 0 0,0 0 16,21-22-16,1 1 0,-1 21 0,0-21 15,1-21-15,-1 21 0,0-1 0,1 1 16,-1-21-16,0 21 15,1-22-15,-22 22 0,0-21 0,21 21 16,-42 0-16,22-1 0,-22 1 0,21 21 16,-21-21-16,0 42 15,-21 0 1,-1-21-16,1 43 0,21-22 0,-21 0 16,0 21-16,21 1 0,-21-1 15,21 0-15,0-20 0,0 20 0,0 0 16,0-21-16,0 1 0,0 20 0,0-21 15,21 0-15,0-21 0,0 21 0,0-21 16,1 0-16,-1 0 0,0 0 16,0 0-16,0 0 0,0 0 15,22-21-15,-22 0 0,0 0 0,0 0 16,22-22-16,-22 22 0,-21-21 16,21 0-16,-21 20 0,0-20 0,0 0 15,0 21-15,0-22 0,-21 22 0,0 0 16,-1 21-16,1-21 0,0 21 0,0 0 15,0 0-15,0 0 0,-1 0 16,1 0-16,0 0 0,0 0 0,0 0 16,0 21-16,21 0 0,0 0 15,0 0-15,0 1 16,0-1-16,21 0 16,0 0-16,0-21 0,0 0 15,0 21-15,1-21 0,20 0 16,-21 0-16,0 0 0,0 0 0,22 0 15</inkml:trace>
  <inkml:trace contextRef="#ctx0" brushRef="#br0" timeOffset="47644.25">13949 9652 0,'0'-21'0,"42"-106"31,-42 106-31,0 0 16,21 21-16,0-22 0,1 1 0,-1 21 15,0-21-15,0 21 0,0 0 0,0 0 16,1 0-16,-1 0 0,21 0 15,-21 21-15,-21 0 0,21 1 16,1 20-16,-22-21 0,21 21 0,-21-20 16,0 20-16,0-21 0,0 21 0,-21 1 15,-1-22-15,1 0 0,0 21 16,0-20-16,0-1 0,21 0 16,-21-21-16,21-21 15,0 0-15,0-1 16,0 1-16,0 0 0,0 0 15,0 0-15,0-22 0,21 1 0,-21 21 16,21-21-16,0-1 0,-21 1 0,21 21 16,-21-22-16,21 22 15,1 0-15,-1 0 0,0 0 0,0 0 16,0 21-16,0-22 0,1 22 0,-1 0 16,0 0-16</inkml:trace>
  <inkml:trace contextRef="#ctx0" brushRef="#br0" timeOffset="49537.3">15346 9694 0,'21'-21'31,"0"21"-31,0-21 16,0 0-16,1 0 0,-1 0 15,21-1-15,-21 1 0,0-21 16,22 21-16,-22-22 0,0 22 0,0-21 0,0 0 15,1-1-15,-1 1 16,0 0-16,-21-1 0,21 1 0,-21 0 16,0-22-16,0 22 0,0 21 0,0-22 15,0 22-15,0 0 0,0 0 16,-21 21-16,0 0 0,0 21 16,-1 0-16,1 21 0,0-20 0,21 41 15,-21-21-15,0 1 0,0 20 16,-1 1-16,1-22 0,0 22 0,21-1 15,0-21-15,-21 22 0,21-22 0,0 1 16,0-1-16,0 0 0,0 1 16,21-1-16,0-21 0,0 0 0,1 0 15,20-21-15,-21 0 0,0 0 16,22 0-16,-22 0 0,21 0 16,0 0-16,1-21 0,-1 0 0,-21 0 15,22 0-15,-1 0 0,0-22 0,1 1 16,-1 21-16,0-22 0,-21 1 15,22 21-15,-22-21 0,0-1 0,0 22 16,-21 0-16,0 0 0,0 0 16,-21 21-1,0 21-15,0 0 16,0 0-16,-1 0 0,1 22 16,21-22-16,0 0 0,0 21 0,0-21 15,0 1-15,0-1 0,0 0 16,0 0-16,0 0 0,21 0 0,1 1 15,-1-22-15,0 0 0,0 0 0,0 0 16,0 0-16,1 0 0,20 0 16,-21 0-16,0 0 0,0-22 0,1 1 15,-1 21-15,0-21 0,0 0 0,-21 0 16,0-22-16,0 22 0,0 0 16,0-21-16,0 21 0,0-1 0,-21-20 15,0 21-15,0 0 0,-22 0 16,22 21-16,0 0 0,0-22 15,0 22-15,-22 0 0,22 0 0,0 0 16,0 0-16,21 22 0,0-1 16,21-21-1,21 0-15,-21 0 16,1 0-16,20 0 0,0 0 0,-21 0 16,22 0-16,-1 0 0,0 0 15,1 0-15,-1 0 0,0-21 0,-20 21 16,20 0-16,0-22 0,-21 1 0,22 21 15,-22 0-15,0 0 0,0 0 16,0-21-16,1 21 16,-22 21-16,0 0 15,0 1-15,0-1 16,-22 0-16,1 0 0,0 0 0,21 22 16,-21-22-16,21 0 0,-21 21 0,21-21 15,-21 22-15,21-22 0,0 0 16,0 0-16,0 0 0,0 1 0,0-1 15,21-21-15,0 0 0,0 21 0,0-21 16,0 0-16,1 0 0,-1 0 16,0 0-16,0-21 0,0 0 15,22 21-15,-43-22 0,21 1 0,0 0 16,-21 0-16,0 0 0,0-22 16,0 22-16,0 0 0,0-21 15,0 21-15,-21-1 0,0-20 0,-1 21 16,1 0-16,-21 0 0,21 21 0,0 0 15,-1-22-15,1 22 0,0 0 16,0 0-16,21 22 31,21-22-15,0 0-16,0 0 0,1 0 0,20 0 16,-21 0-16,21 0 0,1 0 0,-22 0 15,21-22-15,1 1 0,-1 21 16,0-21-16,-21 21 0,22-21 15,-1 0-15,-21 21 0,22-21 0,-22 21 16,0-22-16,0 22 0,-21 22 31,0-1-15,0 0-16,0 0 0,0 21 0,0-20 16,0 20-16,0 0 0,0 1 15,-21-1-15,21 21 0,0-20 0,0 20 16,0 1-16,0-1 0,0 1 0,-21-1 15,21-20-15,0 20 0,0 1 16,0-1-16,0 1 0,0-1 0,-21 1 16,-1-1-16,22 1 0,-21-1 15,21 1-15,-21-22 0,0 0 0,21 1 16,-21-1-16,21 0 0,0 1 16,0-22-16,-21 0 0,21 0 0,21-21 31,0 0-31,0-21 15,0 0-15,-21 0 0,21-22 0,1 22 16,-1-21-16,0-1 0,-21 1 16,21-21-16,0 20 0,-21-20 0,0-1 15,0 1-15,0-1 0,0-20 0,0 20 16,0-21-16,0 22 0,0-22 16,-21 22-16,0-22 0,0 22 15,21-1-15,-21 1 0,21 20 0,0 1 16,0 0-16,0-1 0,0 1 15,0 21-15,0 0 0,21-1 0,0-20 16,0 21-16,0 21 0,0-21 0,1 0 16,20 21-16,-21 0 0,0 0 15,0 0-15,22 0 0,-22 0 0,0 21 16,0 0-16,-21 0 0,0 0 0,0 0 16,0 1-16,0 20 0,0 0 15,0-21-15,0 22 0,-21-22 0,0 21 16,-21-21-16,20 22 0,-20-22 0,21 0 15,-21 0-15,20 0 0,-20 1 16,21-1-16,0-21 0,0 0 16,-1 21-16,1-21 0,42 0 31,1-21-31,-1 0 16,0 21-16,0-22 0,0 1 0,22 0 15,-22 0-15</inkml:trace>
  <inkml:trace contextRef="#ctx0" brushRef="#br0" timeOffset="49948">18140 9356 0,'0'0'0,"106"-64"31,-106 43-31,0 0 16,-22 0-1,1 21-15,0 0 0,0 0 16,0 0-16,0 0 0,-1 0 0,1 21 15,0 0-15,0-21 0,0 21 0,0 0 16,21 1-16,0-1 16,0 0-16,0 0 15,21 0 1,0-21-16,0 21 0,0-21 0,0 22 16,1-22-16,-1 21 0,21 0 0,-21-21 15,0 21-15,1 0 0,-1 0 16,-21 1-16,21-1 15,-21 0-15,0 0 0,0 0 16,-21-21-16,0 0 0,-1 21 0,1-21 16,0 0-16,0 0 0,-21 0 0,20 0 15,1 0-15,0 0 0,-21 0 16,21 0-16,-1 0 0,1 0 16,0 0-16,21-21 31,0 0-16,0 0-15</inkml:trace>
  <inkml:trace contextRef="#ctx0" brushRef="#br0" timeOffset="50584.34">19389 8763 0,'0'0'0,"-85"0"32,64 0-32,0 0 0,-1 0 15,22 21 1,-21-21-1,21-21 17,0 0-17,0 0 1,21 21-16,1-21 0,-1 21 16,0-22-16,0 22 0,0 0 15,0 0-15,1 0 16,-1 0-1,-21 22-15,0-1 0,0 0 16,0 0 0,0 0-16,-21-21 0,21 21 0,-22-21 15,1 0-15,0 0 16,0 0-16,21-21 31,0 0-31,0 0 16,0 0-16,0 0 15,21-1-15,0 22 0,-21-21 16,21 21-16,1 0 0,-22-21 0,21 21 16,0 0-1,-21 21-15,0 0 16,0 22-16,0-22 0,0 0 16,0 0-16,0 0 0,-21 22 15,0-22-15,-1 0 0,1 0 0,0 0 16,0 1-16,0-1 0,0-21 15</inkml:trace>
  <inkml:trace contextRef="#ctx0" brushRef="#br0" timeOffset="50950.13">19727 8700 0,'-21'0'31,"0"0"-31,0-22 16,21 1-1,0 0 1,0 0-16,21 21 0,0 0 15,0 0-15,0-21 0,1 21 16,-1 0-16,0 0 0,0 21 16,-21 0-1,0 0-15,0 22 0,0-22 16,0 21-16,0-21 0,0 22 0,-21-22 16,0 21-16,0-21 0,-1 0 15,1 22-15,0-22 0,0 0 0,0 0 16,0-21-16,-1 21 0</inkml:trace>
  <inkml:trace contextRef="#ctx0" brushRef="#br0" timeOffset="51407.94">20383 9906 0,'0'0'0,"-21"21"31,42-21 1,1 0-17,-22-21-15,0 0 0,0 0 16,0 0-1</inkml:trace>
  <inkml:trace contextRef="#ctx0" brushRef="#br0" timeOffset="73109.31">1587 12171 0,'0'-21'157</inkml:trace>
  <inkml:trace contextRef="#ctx0" brushRef="#br0" timeOffset="73683.98">1651 12086 0,'0'21'31,"0"1"1,0-44 61,0 1-93,0 0 16,0 0-16,0 0 0,0 0 16,0-1-16,0 1 0,0 0 15,0 0-15,-21 0 16,21 0-16,-21-1 0,-1 1 15,22 0 1,0 42 15,0 0-31,0 1 16,0 20-16,0-21 0,0 21 16,0 1-16,0 20 0,0-20 0,0-1 15,0 21-15,0-20 0,0-1 16,22 0-16,-22 1 0,0-1 0,0 0 15,0 1-15,0-1 16,0-21-16,0 22 0,0-22 0,0 0 16,0 0-16,0 0 0,0 0 15,0-42 17,0 0-17,0 0 1,0 0-16,0 0 0,0-1 0</inkml:trace>
  <inkml:trace contextRef="#ctx0" brushRef="#br0" timeOffset="74243.53">2011 12510 0,'0'0'0,"0"21"16,21-21 15,0 0 0,-21-21-15,0-1-16,0 1 15,0 0-15,-21 21 32,21 21-1,0 0-31,-21-21 0,21 22 0,0-1 16,0 0-1,21-21 16,0-21-15,-21 0 0,0-1-1,0 1-15,-21 21 16,21-21 0,-21 21-1,21 21 1</inkml:trace>
  <inkml:trace contextRef="#ctx0" brushRef="#br0" timeOffset="75672.24">3154 12510 0,'21'0'47,"0"0"-31,0 0-16,0-22 0,1 22 16,-1-21-16,0 0 0,21 21 0,-21-21 15,1 0-15,20 0 0,-21-22 16,0 22-16,22 0 0,-22-21 0,0-1 15,0 22-15,0-21 0,-21-1 0,0 1 16,21 0-16,-21-1 0,0 1 16,0 21-16,0-21 0,0 20 0,0-20 15,0 21-15,-21 0 16,21 0-16,0-1 0,-21 22 16,0 0-1,21 22 1,0-1-16,-21 0 0,21 21 15,0 1-15,0-1 0,0 0 16,-21 1-16,21 20 0,0-21 0,0 22 16,0-22-16,0 22 0,-22-1 0,22-20 15,0 20-15,0 1 0,0-22 16,0 21-16,0 1 0,0-1 0,0-20 16,0 20-16,0 1 0,0-1 0,0-20 15,0 20-15,0 1 0,0-1 16,0-21-16,0 22 0,-21-22 15,21 22-15,0-1 0,0-20 0,0 20 16,0-21-16,0 1 0,0-1 16,0 0-16,0-20 0,0 20 0,0-21 15,21 0-15,1-21 0,-22 21 16,21-21-16,0 0 0,0 0 0,0 0 16,0-21-16,1 0 0,-1 0 15,21 0-15,-21-22 0,0 22 16,22-21-16,-22 0 0,0-1 0,0 1 15,0-22-15,1 22 0,-1-21 0,-21 20 16,0-20-16,0-1 0,0 1 16,0 20-16,0-20 0,0-1 15,-21 1-15,-1-1 0,1 1 0,-21 21 16,21-1-16,0 1 0,-22 0 16,22 20-16,-21-20 0,-1 21 0,22 0 15,-21 21-15,21-21 0,-22-1 0,22 22 16,0 0-16,0 0 0,0 0 15,0 0-15,21-21 16,21 21 0,0 0-1,21 0-15,-21-21 0,1 21 16,20-21-16,-21 21 0,0-21 16,22 0-16,-1 21 0,-21-22 15,21 1-15,-20 0 0,-1 0 0,0 21 16,0-21-16,0 0 0,0-1 15,1 1-15,-22 0 16,0 0 0,0 42 15,0 0-31,0 22 16,0-22-16,0 0 0,0 0 0,0 0 15,0 22-15,0-22 0,0 0 0,0 0 16,0 0-16,0 0 0,0 1 15,0-1-15,0 0 0,21-21 16,-21 21-16,21-21 0,0 0 0,0 0 16,0 0-16,1 0 15,-1 0-15,0 0 16,0-21-16,-21 0 0,21 0 16,-21-1-16,0 1 0,0 0 15,0 0-15,0-21 0,0 20 0,0 1 16,0 0-16,-21 0 0,0 0 15,0 0-15,21-1 0,-21 22 0,-1 0 16,22-21-16,-21 21 0,0 0 16,0 0-1,21 21-15,0 1 16,0-1-16,0 0 16,0 0-1</inkml:trace>
  <inkml:trace contextRef="#ctx0" brushRef="#br0" timeOffset="76115.99">4339 12319 0,'0'-21'16,"0"0"-1,0 0-15,0-1 16,0 1-16,21 0 16,0 21-16,1 0 15,-1 0-15,0 0 0,0 0 16,0 0-16,0 21 0,1 0 0,20 1 16,-21-1-16,-21 0 0,21 0 15,0 21-15,-21-20 0,0-1 0,0 21 16,0-21-16,0 0 0,0 1 15,0-1-15,0 0 0,-21 0 16,0 0-16,21 0 0,-21-21 16,21-21 15,0 0-31,0 0 0,0 0 16,0 0-16,0-1 0,0-20 0,0 21 15,0-21-15,0 20 0,21-20 16,-21 21-16,21-21 0,-21 20 0,21 1 15,1-21-15,-1 21 0,0 0 16,0-1-16,0 22 0,-21-21 16,21 21-16,1 0 0,-1-21 0,0 21 15,0 0-15,0 0 0</inkml:trace>
  <inkml:trace contextRef="#ctx0" brushRef="#br0" timeOffset="77483.99">5397 12488 0,'0'0'0,"22"0"47,-1 0-47,0-21 16,0 0-16,0 0 0,0 21 15,1-21-15,-1-22 0,0 22 0,0 0 16,0-21-16,0-1 0,1 1 0,-22 0 16,21-1-16,0-20 0,0 21 15,-21-1-15,0 1 0,21 21 0,-21-22 16,0 22-16,0 0 0,0 0 0,0 0 16,0 0-16,-21 21 31,0 0-31,0 0 0,21 21 15,-21 0-15,21 21 0,0-21 16,-22 22-16,22-1 0,0 0 16,-21 1-16,21-1 0,0 22 0,0-22 15,0 0-15,0 1 0,0-1 16,0 0-16,0 1 0,0-1 0,0-21 16,0 21-16,0-20 0,0-1 0,21 0 15,1 0-15,-1 0 0,0-21 16,21 0-16,-21 0 0,22 0 0,-22 0 15,21 0-15,1 0 0,-1-21 0,-21 0 16,21 0-16,-20 0 0,-1-22 16,21 22-16,-21-21 0,0 21 0,1-22 15,-22 1-15,21 21 0,-21-22 0,21 22 16,-21 0-16,0 0 0,0 0 16,0 0-16,0 42 31,0 0-31,0 0 0,-21 0 15,21 0-15,0 1 0,0-1 16,0 0-16,0 21 0,0-21 0,0 1 16,0-1-16,0 21 0,0-21 0,21-21 15,-21 21-15,21 1 0,0-1 16,0-21-16,1 21 0,-1-21 16,0 0-16,21 0 0,-21 0 0,1 0 15,-1-21-15,0 21 0,0-21 0,0-1 16,-21 1-16,21 0 15,-21 0-15,0 0 0,0 0 0,0-22 16,0 22-16,0-21 0,-21 21 0,0-1 16,0 1-16,0 0 0,0 0 15,-22 0-15,22 21 0,-21 0 0,21 0 16,-1 0-16,-20 0 0,21 0 0,0 0 16,0 0-16,-1 0 0,22 21 15,0 0-15,0 0 16,22-21-16,20 0 0,-21 21 15,21-21-15,1 0 0,-1 0 16,0 0-16,1 0 0,20 0 0,-20 0 16,20-21-16,-21 0 0,22 21 15,-22-21-15,22 21 0,-22-21 0,0 0 16,1 21-16,-22-22 0,0 1 16,0 21-16,0 0 0,1-21 0,-22 42 31,-22 0-16,1 1-15,0-1 0,0 0 16,21 0-16,-21 21 0,0-20 0,21-1 16,-22 21-16,22-21 0,0 0 15,0 22-15,0-22 0,0 0 16,0 0-16,0 0 0,22-21 0,-1 22 0,0-22 16,21 0-16,-21 21 0,1-21 15,20 0-15,-21 0 0,0 0 16,22 0-16,-22 0 0,0-21 0,0 21 15,0-22-15,0 1 0,1 0 0,-22-21 16,0 21-16,0-1 0,0-20 16,0 0-16,0-1 0,0 22 0,0-21 15,-22 0-15,1-1 0,0 22 0,0 0 16,-21 0-16,20 0 0,-20 21 16,21 0-16,-21 0 0,20 0 0,1 0 15,-21 0-15,21 21 0,0 0 16,-1 0-16,22 0 0,0 0 0,-21 1 15,21-1-15,0 0 0,0 0 16,21 0-16,1-21 0,-1 0 16,0 21-16,0-21 0,21 0 0,-20 0 15</inkml:trace>
  <inkml:trace contextRef="#ctx0" brushRef="#br0" timeOffset="77868.49">7747 12002 0,'0'0'0,"0"-22"0,-21 1 16,0 21-1,-1 0 1,22 21 0,0 1-16,0 20 15,0-21-15,0 0 0,0 22 0,0-1 16,0 0-16,0 1 0,0-1 0,0 0 15,0 1-15,0-1 0,0 21 16,0-20-16,0 20 0,0 1 0,0-1 16,0 1-16,0-1 0,0 1 0,0-1 15,0 1-15,0-1 0,0 1 0,0-22 16,0 0-16,0 22 16,0-22-16,0 1 0,0-22 0,0 21 15,0-21-15,0 0 0,0 22 0,0-22 16,-21 0-16,0-21 15,21-21 1,-21 0-16,21 0 16,-21-1-16,21 1 0,0-21 0,0 21 15,0-22-15,0 1 0</inkml:trace>
  <inkml:trace contextRef="#ctx0" brushRef="#br0" timeOffset="78192.38">7599 12150 0,'0'0'0,"0"-21"0,-21-1 0,21 1 0,0-21 15,0 21-15,0 0 0,0-1 0,0 1 16,0 0-16,21 0 0,0 0 16,0 21-16,21 0 0,-20 0 15,-1 0-15,21 0 0,-21 0 0,22 21 16,-1-21-16,-21 21 0,21 0 0,-20 22 15,-1-22-15,0 0 0,0 21 16,0 1-16,-21-22 0,0 21 0,0-21 16,0 22-16,0-22 0,-21 21 15,0-21-15,0 0 0,0 1 16,-22-1-16,22 0 0,-21 0 0,21-21 16,-22 21-16,22-21 0,-21 0 0,21 0 15,-1 21-15,1-21 0,0 0 16,0 0-16,0 0 0,0 0 15,-1 0-15</inkml:trace>
  <inkml:trace contextRef="#ctx0" brushRef="#br0" timeOffset="79111.97">2074 13780 0,'0'0'0,"-21"0"0,0 0 0,0 0 15,0 0-15,-1-22 16,22 1-16,0 0 15,0 0-15,0 0 0,0 0 16,0-1-16,0 1 16,22 21-16,-1-21 0,0 21 0,0 0 15,0 0-15,0 0 16,1 21-16,20 0 0,-21 1 16,0 20-16,0-21 0,1 21 15,-1 1-15,0-1 0,-21 0 0,0 1 16,0 20-16,0-20 0,-21-1 15,0 0-15,-22 1 0,22-1 0,-21 0 16,-1 1-16,1-22 0,0 21 16,-1-21-16,22 22 0,-21-22 0,0 0 15,20-21-15,-20 21 0,21-21 16,-21 0-16,20 0 0,1 0 0,0 0 16,-21-21-16,21 0 0,21 0 15,-22-1-15,1 1 0,21-21 16,0 21-16,0-22 0,0 1 0,0 21 15,21-21-15,1 20 0,-1 1 16,0-21-16,0 42 0,0-21 16,22 21-16,-22 0 0,21 0 0,0 0 15,-20 0-15,20 21 0,-21 0 16,0 0-16,0 0 0,1 22 0,-1-22 16,0 21-16,-21-21 0,21 22 0,-21-1 15,0-21-15,0 22 0,0-22 16,0 0-16,0 0 0,21 0 0,-21 0 15,0 1-15,21-22 16,1 0 0,-1-22-16,0 1 15</inkml:trace>
  <inkml:trace contextRef="#ctx0" brushRef="#br0" timeOffset="79283.87">2476 14203 0,'0'0'0,"22"-21"32,-1 21-17,0 0 17,0 0-32,0 0 0,0 0 0,1 0 15,-1 0-15</inkml:trace>
  <inkml:trace contextRef="#ctx0" brushRef="#br0" timeOffset="81220.42">3281 14076 0,'0'-42'15,"0"20"-15,0 1 16,0 0-16,0 42 47,0 0-47,0 1 0,0 20 15,0-21-15,0 21 0,0-20 0,0 20 16,0 0-16,-21-21 16,21 22-16,-22-1 0,22-21 0,0 22 15,-21-22-15,21 0 0,-21 0 0,21 0 16,0 0-16,-21-21 0,21-21 31,21 21-31,0-21 16,-21 0-16,21 0 0,1-22 0,-1 22 15,0-21-15,0 21 0,0 0 0,-21-22 16,21 22-16,1 0 0,-1 0 16,-21 0-16,21 21 0,0 0 15,0 21 17,-21 0-32,0 0 0,21-21 0,-21 21 15,0 22-15,0-22 0,0 0 16,22 0-16,-22 0 0,21 0 0,0 1 15,-21-1-15,21 0 0,0-21 16,0 21-16,1-21 0,-1 0 0,0 0 16,0 0-16,0 0 0,0 0 0,1-21 15,-1 21-15,21-21 0,-21 0 16,0-22-16,1 22 0,-22 0 0,21-21 16,0-1-16,0 22 0,-21-21 0,0-1 15,21 22-15,-21-21 0,0 0 16,21 20-16,-21 1 0,0-21 15,0 21-15,0 0 0,0 42 32,0 0-32,0 0 0,0 0 15,0 0-15,0 1 0,-21-1 16,21 21-16,0-21 0,0 22 0,0-22 16,0 21-16,0-21 0,0 0 0,0 22 15,21-22-15,-21 0 0,22 0 16,-1-21-16,0 21 0,0-21 0,0 0 15,0 0-15,1 0 0,-1 0 0,0 0 16,0-21-16,21 0 0,-20 0 16,-1 0-16,21 0 0,-21-1 15,0 1-15,1-21 0,-1 0 0,-21 20 16,0-20-16,0 0 0,0-1 16,0 1-16,0 0 0,0-1 0,0 1 15,0 0-15,-21 21 0,21-1 16,0 1-16,0 0 0,-22 21 0,1 0 15,21 21-15,0 0 0,0 1 16,-21 20-16,21-21 0,0 21 16,0-20-16,0 20 0,0 0 0,0 1 15,0-22-15,0 21 0,0-21 0,0 22 16,0-22-16,0 21 16,-21-21-16,21 0 0,0 1 0,0-1 15,0 0-15,21-21 31,-21-21-31,21 21 0,-21-21 0,21-1 16,1 1-16,-22 0 0,0 0 16,21 0-16,0 0 0,-21-1 0,21 1 15,-21 0-15,21 0 0,0 21 32,-21 21-17,0 0-15,0 0 0,0 1 16,22-1-16,-22 0 0,0 0 15,21 0-15,-21 0 16,21 1-16,0-1 0,0-21 0,22 21 16,-22-21-16,0 0 0,0 0 15,21 0-15,-20 0 0,-1 0 0,0 0 16,21 0-16,-21-21 0,1 21 0,-1-21 16,0-1-16,-21 1 0,21 0 15,0 0-15,0-21 0,-21 20 0,0 1 16,0-21-16,22 21 0,-22-22 0,21 22 15,-21 0-15,0 0 16,0 0-16,0 42 31,0 0-31,0 0 16,0 0-16,0 1 0,0-1 0,0 0 16,0 0-16,0 0 0,0 0 0,0 1 15,0-1-15,0 0 0,0 0 16,21 0-16,0 0 0,0 1 0,-21-1 15,21-21-15,1 0 0,-1 21 0,21-21 16,-21 0-16,0 0 0,1 0 16,-1-21-16,21 0 0,-21 21 0,0-22 15,1 1-15,-1 0 0,0-21 16,0 21-16,0-22 0,0 1 0,1-22 16,-1 22-16,0-21 0,0-1 15,-21 1-15,0-1 0,21 22 0,-21-22 16,21 22-16,-21 0 0,0 20 0,0-20 15,0 21-15,0 0 16,-21 21 0,0 21-16,21 0 0,0 0 0,-21 22 15,0-22-15,21 21 0,-21 0 16,21 1-16,0 20 0,0-20 0,0-1 16,0 0-16,0 1 0,0-1 0,0 0 15,0 1-15,0-1 16,0-21-16,0 21 0,21-20 0,0 20 15,0-21-15,0 0 0,22 0 0,-22-21 16,21 22-16,0-22 0,-20 21 16,20-21-16,0 0 0,1 0 0,-1 0 15,0-21-15,1-1 0,-1 1 0,-21 0 16,21 0-16,-20 0 0,20 0 16,-21-22-16,0 22 0,-21-21 0,0-1 15,21 22-15,-21-21 0,0 21 0,0 0 16,0-1-16,0 1 0,0 0 0,-21 21 15,0 0-15,0 0 0,0 0 16,0 0-16,-1 21 0,22 0 0,0 1 16,0-1-16,0 21 0,0-21 15,0 0-15,0 22 0,0-22 16,0 21-16,0-21 0,22 1 0,-22-1 16,21 0-16,0 0 0,0-21 0,0 21 15,0-21-15,1 0 0,-1 0 16,0 0-16,0 0 0,0 0 0,0 0 15,1-21-15,-1 0 0,0 0 0,0 0 16,21-1-16,-20 1 0,-1 0 0,0 0 16</inkml:trace>
  <inkml:trace contextRef="#ctx0" brushRef="#br0" timeOffset="81520.25">5440 13589 0,'0'0'0,"0"-21"46,0 0-30,-21 21-16,-1-21 16,1 21-16,0 0 0,21 21 31,21-21-15,0 0-16</inkml:trace>
  <inkml:trace contextRef="#ctx0" brushRef="#br0" timeOffset="82792.47">7218 14203 0,'0'-21'47,"0"0"-47,0-1 0,21 1 15,0-21-15,-21 21 0,21-22 16,0 1-16,-21 0 0,22-1 0,-22 1 16,21 0-16,-21-22 0,0 22 0,0 0 15,0-1-15,0 1 0,0 21 16,0 0-16,0-1 0,0 1 0,0 42 16,0 1-1,0-1-15,-21 21 16,21-21-16,-22 22 0,22-1 0,0 21 15,0-20-15,0-1 0,0 0 0,0 1 16,0-1-16,0 0 0,0 1 16,0-1-16,0-21 0,0 22 0,22-22 15,-1 0-15,-21 0 0,21 0 0,0-21 16,0 0-16,0 21 0,1-21 16,-1 0-16,0 0 0,0 0 0,0-21 15,22 0-15,-22 21 0,0-21 0,21 0 16,-21 0-16,1-1 0,20 1 0,-21-21 15,0 21-15,0-22 0,1 22 16,-1 0-16,-21-21 0,0 21 16,0-1-16,0 1 0,0 42 31,-21 1-31,21-1 16,-22 0-16,22 0 0,-21 0 0,21 0 15,0 1-15,0-1 0,0 0 16,0 0-16,0 0 0,0 0 15,21 1-15,1-22 16,-1 0-16,0 0 0,0 0 16,0 0-16,0 0 0,1-22 15,-1 1-15,0 21 0,0-21 0,0 0 16,0 0-16,1 0 0,-22-1 16,0 1-16,0-21 0,0 21 15,0 0-15,0-22 0,-22 22 0,1 0 16,0 0-16,-21 21 0,21 0 0,-1 0 15,1 0-15,-21 0 0,21 0 16,0 0-16,-1 0 0,22 21 16,0 0-16,22-21 15,-1 0-15,0 0 16,0 0-16,21 0 0,-20 0 0,20 0 16,0 0-16,1 0 0,-1 0 0,-21-21 15,21 21-15,1-21 0,-1 21 16,0-21-16,-20-1 0,20 22 15,0-21-15,-21 0 0,1 21 0,20-21 16,-21 21-16,0 0 16,-21 21-1,0 0-15,-21 0 16,0 1-16,0-1 0,21 21 16,-21-21-16,-1 22 0,22-22 0,-21 0 15,21 21-15,0-21 0,0 1 0,0 20 16,0-21-16,0 0 0,0 0 15,21 1-15,1-22 0,-1 0 16,0 0-16,21 0 0,-21 0 0,22 0 16,-1 0-16,-21 0 0,22 0 15,-1-22-15,0 22 0,-21-21 16,22 0-16,-22 0 0,0 0 0,0-22 16,-21 22-16,0-21 0,0 21 0,0-22 15,0 22-15,0-21 0,-21 0 16,0 20-16,0 1 0,-22 0 0,22 0 15,-21 21-15,0 0 0,20 0 0,-20 0 16,21 0-16,-21 0 0,20 21 16,1-21-16,0 21 0,0 0 15,21 1-15,-21-1 0,21 0 0,0 0 0,0 0 16,21 0-16,0-21 16,21 0-16,-20 22 0,20-22 15,-21 0-15,21 0 0,1 0 0</inkml:trace>
  <inkml:trace contextRef="#ctx0" brushRef="#br0" timeOffset="83144.27">9356 13674 0,'0'0'0,"0"-21"16,0 42 31,0 0-47,0 0 0,0 0 15,0 0-15,0 22 0,0-22 0,0 21 16,0 1-16,-22-1 0,22 0 0,-21 1 16,21-1-16,0 0 0,-21 22 15,21-22-15,0 22 0,0-1 0,-21 1 16,21-1-16,-21 1 0,0-1 0,21 1 16,0-1-16,0 1 0,-22-22 15,22 21-15,-21-20 0,21 20 0,0-20 16,0-1-16,0 0 0,0-21 0,0 22 15,0-22-15,0 0 0,0 0 16,0-42 0,0 0-1,0 0-15,21-22 0,-21 22 16,22 0-16,-22-21 0,21-1 0,-21 1 16,0 0-16</inkml:trace>
  <inkml:trace contextRef="#ctx0" brushRef="#br0" timeOffset="83432.1">9229 14012 0,'0'0'0,"0"-42"0,0 21 0,0-21 0,0 20 15,0-20-15,0 21 0,0 0 0,0-22 16,0 22-16,0 0 0,21 0 16,0 21-16,0-21 0,0 0 15,0 21-15,1 0 0,20 0 0,-21 0 16,21 0-16,-20 0 0,-1 0 15,0 21-15,21 0 0,-21 0 0,-21 0 16,22 0-16,-22 1 0,0 20 0,0-21 16,0 0-16,0 22 0,0-22 15,-22 0-15,1 0 0,0 0 0,-21 0 16,21 1-16,-1-1 0,-20-21 0,21 21 16,0-21-16,-22 21 0,22-21 15,0 0-15,0 0 0,0 0 16,0 0-16,-1 0 0,1 21 0</inkml:trace>
  <inkml:trace contextRef="#ctx0" brushRef="#br0" timeOffset="84540.34">1841 15409 0,'0'0'16,"0"-21"-16,0 0 15,0 0-15,0 0 0,0 0 16,0-1-16,0 1 16,0 0-1,22 21-15,-1 0 16,0 0-16,0 0 0,-21 21 16,21 0-16,0 1 0,-21-1 15,22 0-15,-22 0 0,0 0 0,0 22 16,0-22-16,0 21 0,0-21 0,-22 0 15,1 22-15,0-22 0,0 0 16,0 0-16,0 0 0,-1 1 0,1-1 16,0-21-16,0 0 0,21 21 15,-21-21-15,21-21 32,0 0-32,0-1 0,0 1 15,21 21-15,0-21 16,0 21-16,0 0 0,1 0 0,-1 0 15,0 0-15,0 0 0,0 0 16,0 0-16,1 0 0,-1 21 0,0-21 16,0 21-16,0 1 0,0-1 15,-21 0-15,0 21 0,0-21 0,0 1 16,0-1-16,-21 21 0,0-21 16,0 0-16,0 1 0,0-1 0,-22 0 15,22 0-15,-21 0 0,21-21 16,-22 0-16,22 0 0,0 0 15,-21 0-15,20 0 0,1 0 0,0 0 16,-21-21-16,21 21 0,-1-21 16,1 0-16,0 0 0,0-1 0,21 1 15,-21 0-15,0 0 16,21 0-16,0 0 16,21 21-1,0 0-15,21-22 0</inkml:trace>
  <inkml:trace contextRef="#ctx0" brushRef="#br0" timeOffset="84732.23">2603 15685 0,'43'0'15,"-43"-22"16,21 22 1,0 0-32,0 0 0</inkml:trace>
  <inkml:trace contextRef="#ctx0" brushRef="#br0" timeOffset="85848.37">4508 15833 0,'0'-21'16,"0"-1"-16,22 22 0,-22-21 0,0 0 15,0 0-15,0 0 0,0 0 16,0-1-16,0 1 0,0 0 0,0 0 15,0-21-15,-22 20 0,1 1 0,-21-21 16,21 21-16,0 0 16,-22-1-16,22 1 0,0 21 0,-21 0 15,20 0-15,-20 0 0,21 0 16,-21 0-16,20 21 0,1 1 0,-21 20 16,21-21-16,0 21 0,-1-20 0,22 20 15,0 0-15,0 1 0,0-22 16,0 21-16,0 0 0,0-20 0,0-1 15,0 21-15,22-21 0,-1 0 16,0-21-16,0 22 0,0-22 0,0 0 16,1 0-16,-1 0 0,21 0 0,-21 0 15,22-22-15,-22 1 16,21 0-16,0 0 0,-20 0 0,20 0 16,0-22-16,1 22 0,-22-21 0,21 21 15,-21-22-15,22-20 0,-22 20 16,-21 1-16,21-21 0,-21 20 0,0 1 15,0-22-15,0 22 0,0 0 16,0-1-16,0 1 0,0 21 0,0 0 16,0 0-16,-21 21 0,21 21 31,-21 21-31,21-21 0,0 43 0,-22-22 16,22 0-16,-21 22 0,21-1 15,0-20-15,0 20 0,0-20 0,0 20 16,0-21-16,0-20 0,0 20 15,0-21-15,0 21 0,0-20 16,21-1-16,1-21 0,-1 0 0,0 0 16,0 0-16,0 0 0,0 0 0,22 0 15,-22-21-15,0 21 0,0-22 16,0 1-16,1 0 0,-1 0 0,0 0 16,0 0-16,0-22 0,0 22 0,1 0 15,-22 0-15,0 0 0,0-1 16,0 1-16,21 21 0,-21 21 31,0 1-15,0-1-16,0 21 0,0-21 15,0 0-15,0 1 0,0-1 0,0 0 16,0 21-16,0-21 0,21 1 16,-21-1-16,21-21 0,0 0 15,0 0-15,1 0 0,-1 0 16,0 0-16,0 0 0,21-21 15,-20 21-15,-1-22 0,0 1 0,-21 0 16,21 0-16,0-21 0,-21 20 0,21-20 16,-21 0-16,0 21 15,0-22-15,0 1 0,-21 0 0,0 20 0,0-20 16,0 21-16,0 0 0,-1 21 16,1 0-16,0 0 0,0 0 15,0 0-15,0 0 0,-1 21 0,1 0 16,0 0-16,21 0 0,-21 1 15,21-1-15,0 0 0,0 0 0,0 0 16,0 0-16,0 1 0,21-1 16,0-21-16</inkml:trace>
  <inkml:trace contextRef="#ctx0" brushRef="#br0" timeOffset="87852.63">6265 15473 0,'0'0'0,"21"0"0,-21-21 16,0 0-16,0-1 0,0 1 0,0 0 15,0 0-15,0 42 32,0 0-17,0 0-15,0 1 0,0 20 0,-21-21 16,0 21-16,21-20 0,-21 20 15,0-21-15,21 21 0,-21-20 0,21-1 16,-22 0-16,22 0 0,0 0 0,0 0 16,0-42 15,22 21-31,-1-21 16,0 0-16,0 0 0,0-22 15,0 22-15,1 0 16,-1 0-16,0 0 0,0 0 0,-21-1 15,21 1-15,0 21 0,1 0 16,-1 21 0,-21 1-16,0-1 15,0 0-15,0 0 16,0 0-16,21 0 0,-21 1 0,0-1 16,0 0-16,0 0 0,21 0 15,0-21-15,0 0 0,1 0 16,-1 0-16,0 0 15,0 0-15,21 0 0,-20 0 0,-1 0 16,0-21-16,0 21 0,21-21 0,-20 0 16,-1 0-16,0-1 0,0 1 15,0 0-15,-21-21 0,21 21 0,-21-22 16,22 22-16,-22-21 0,0 21 0,0-1 16,0 1-16,0 0 0,0 0 15,0 42 1,-22 0-1,22 0-15,-21 1 16,21-1-16,0 0 0,0 21 0,0-21 16,0 22-16,0-22 0,0 0 0,0 0 15,0 22-15,0-22 0,0 0 16,21-21-16,1 21 0,-22 0 0,21-21 16,0 0-16,0 0 0,0 0 0,0 0 15,1 0-15,-1 0 0,0 0 16,21-21-16,-21 21 0,22-21 0,-22 0 15,0-22-15,0 22 0,22-21 0,-22 21 16,0-22-16,0 1 0,-21 0 16,21-22-16,-21 22 0,21-22 0,-21 22 15,0 0-15,0-1 0,0 1 16,0 0-16,0 21 0,0-1 16,0 1-16,0 0 0,-21 21 15,0 0-15,21 21 0,0 0 16,-21 1-16,21 20 0,-21 0 15,21 1-15,0-1 0,0 0 0,0 1 16,0 20-16,0-21 0,0 1 0,0-1 16,0 0-16,0 1 0,0-1 15,0-21-15,0 22 0,0-22 0,0 0 16,0 0-16,0 0 0,0 0 16,0-42 15,21 0-31,0 0 0,-21 0 0,21 0 15,0-1-15,-21 1 16,22-21-16,-22 21 0,21 0 0,0-22 16,-21 22-16,0 0 0,21 0 0,0 21 15,0 0 1,-21 21-16,0 0 16,22 0-16,-22 0 0,0 1 15,0-1-15,0 0 0,0 0 0,21 0 16,-21 0-16,21 1 0,0-22 15,-21 21-15,21 0 0,0-21 0,22 0 16,-22 21-16,0-21 0,21 0 16,-20 0-16,20 0 0,-21 0 15,21 0-15,-20-21 0,-1 0 0,21 21 16,-21-21-16,0-1 0,1 1 0,-1 0 16,0-21-16,0 21 0,0-1 15,-21-20-15,0 21 0,0 0 0,21 0 16,-21-1-16,0 1 0,0 0 0,0 42 31,0 0-15,0 1-16,0-1 0,0 0 15,0 21-15,0-21 16,0 1-16,0-1 0,0 0 0,0 0 16,0 0-16,0 0 0,0 1 15,22-22-15,-1 21 0,0-21 16,0 0-16,0 0 0,0 0 15,1 0-15,-1 0 0,0 0 0,0-21 16,0-1-16,0 1 0,1 0 0,-1 0 16,0 0-16,0-22 0,0 22 15,0-21-15,1 0 0,-22-22 0,21 22 16,-21-22-16,21 22 0,-21-22 0,0 22 16,0-21-16,0 20 0,0 1 15,0 21-15,0-22 0,0 22 16,0 0-16,0 0 0,0 0 0,-21 21 15,0 21 1,21 0-16,0 0 0,0 0 16,-22 1-16,22 20 0,0 0 0,0 1 15,0-1-15,0 0 0,0 22 16,0-22-16,0 0 0,0 1 0,0-1 16,0 0-16,0 1 0,0-1 0,0 0 15,22-20-15,-22-1 0,21 21 16,0-21-16,0 0 0,0 1 0,0-22 15,1 21-15,20-21 0,-21 0 0,21 0 16,-20 0-16,20 0 16,0 0-16,1 0 0,-1-21 0,0-1 15,1 22-15,-22-21 0,21-21 0,0 21 16,-20 0-16,20-22 0,-21 22 0,0-21 16,0-1-16,1 22 0,-22-21 15,0 21-15,0-22 0,0 22 0,0 0 16,0 0-16,-22 21 0,1 0 15,0 0-15,0 21 16,0 0-16,21 0 0,0 1 0,-21 20 16,21-21-16,0 21 0,0-20 0,0 20 15,0-21-15,0 21 0,0-20 16,0-1-16,0 0 0,21 0 16,-21 0-16,21 0 0,0-21 0,0 22 15,0-22-15,1 0 0,-1 0 0,0 0 16,0 0-16,0 0 0,0 0 15,1-22-15,-1 1 0,0 21 0,0-21 16,0 0-16,0-21 0,1 20 0,-22-20 16,0 0-16,21-1 0</inkml:trace>
  <inkml:trace contextRef="#ctx0" brushRef="#br0" timeOffset="88252.09">8022 14944 0,'0'0'0,"0"21"0,21-21 15,-21-21 1,0 0 0,0-1-1,0 1-15,-21 21 16,0 0 15,21 21-31,0 1 16,0-1-16,0 0 15,0 0 1</inkml:trace>
  <inkml:trace contextRef="#ctx0" brushRef="#br0" timeOffset="89524.37">1736 16891 0,'0'0'0,"0"-21"0,0 0 0,0 0 16,0-1-16,0 44 47,0-1-47,0 21 0,0-21 15,0 22-15,0-1 0,0 0 0,-22 1 16,22-1-16,-21 0 0,0-21 16,0 22-16,0-22 0,0 21 15,21-21-15,-22 1 0,1-1 16,42-42 15,1-1-31,-1 22 0,0-21 16,0 0-16,0 21 0,0-21 15,1 21-15,-1 0 0,0-21 16,21 21-16,-21-21 0,1 21 0,-1 0 16,0 0-16,0 0 0,0 0 15,0 0-15,1 0 0,-1 0 16,0 0 0,-21-22-1,21 1-15,-21 0 16,0 0-16,0 0 0,0 0 0,0-1 15,0 1-15,0 0 0,0-21 16,0 21-16,0-1 0,0 1 0,0 0 16,0 42 15,0 0-31,-21 1 0,21 20 16,0-21-16,0 21 0,0 1 15,0-22-15,-21 21 0,21 1 0,0-22 16,0 21-16,-21 0 15,21-20-15,0 20 0,0-21 0,0 0 16,0 0-16,0 22 0,0-22 16,0 0-16,0 0 0,0 0 15,0-42 17,0 0-32</inkml:trace>
  <inkml:trace contextRef="#ctx0" brushRef="#br0" timeOffset="90161.13">2498 17272 0,'21'0'0,"-42"0"0,63 0 15,-21 0-15,0 0 16,0-21-16,1 0 15,-22 0-15,0-1 0,0 1 16,0 0 0,0 0-16,-22 0 0,1 21 15,0 0-15,0 0 16,0 0-16,0 0 0,21 21 0,-22-21 16,1 21-16,21 0 15,0 0-15,0 1 0,0-1 0,0 0 16,0 0-16,0 0 15,0 0-15,21-21 16,1 0 0,-1 0-16,0 0 15,0-21 1,-21 0-16,0 0 16,0 0-1,-21 21 1,0 0-1,21 21 17,21-21-1,0 0-31,0 0 16,-21-21-1,0 0 1,0-1-16,-21 22 31,0 0-31,0 0 16,21 22 15,21-22 0</inkml:trace>
  <inkml:trace contextRef="#ctx0" brushRef="#br0" timeOffset="91480.53">3683 17272 0,'0'0'0,"0"21"16,0 0 0,21-21-1,0 0-15,0 0 0,1-21 0,-1 21 16,0-21-16,21 0 0,-21 21 15,22-21-15,-22 0 0,21-1 0,-21 1 16,22-21-16,-22 21 0,0 0 16,0-22-16,0 22 0,1 0 15,-22-21-15,0 20 0,0-20 0,0 21 16,0 0-16,0-22 0,0 22 16,0 0-16,0 0 0,-22 0 0,1 0 15,21-1-15,-21 22 16,0 0-16,0 0 15,21 22-15,0 20 16,0-21-16,0 21 0,-21 1 0,21-1 16,0 22-16,0-22 0,-22 21 15,22 1-15,-21-1 0,21 1 0,0-1 16,-21 1-16,21-1 0,-21 1 16,21-1-16,-21 22 0,21-21 15,0 20-15,0-20 0,0-1 16,0 22-16,0-22 0,0 22 0,0-21 15,0-1-15,0 1 0,0-1 16,0 1-16,0-1 0,21-21 0,-21 1 16,21-22-16,0 0 0,0 0 15,1 0-15,-1-21 0,0 0 0,0-21 16,21 0-16,-20 0 0,20 0 16,-21-22-16,0 22 0,22-21 0,-22 0 15,21-22-15,-21 22 0,0-22 16,1 22-16,-22 0 0,0-22 15,0 1-15,0 20 0,0-20 16,-43 20-16,22-20 0,0 21 0,-21-22 16,-1 22-16,22-1 0,-21 1 15,-1 21-15,1-21 0,0 20 0,-1 1 16,22 21-16,-21-21 0,21 21 16,0 0-16,-1 0 0,1 0 0,21-21 15,0 0 1,21 0-1,1 21-15,-1-22 0,21 1 0,-21 21 16,0-21-16,22 0 0,-22 0 0,21 0 16,-21-1-16,22-20 15,-1 21-15,-21 0 0,22 0 0,-22-1 16,0-20-16,0 21 0,0 0 16,-21 0-16,0-1 0,0 1 15,0 42 16,0 1-31,-21-1 16,21 0-16,0 21 0,0-21 16,0 22-16,0-22 0,0 21 0,0-21 15,0 1-15,21 20 0,0-21 16,-21 0-16,22 0 0,-1-21 16,0 22-16,0-22 0,0 0 15,0 0-15,1 0 0,-1 0 0,0 0 16,0 0-16,0-22 0,0 1 15,1 21-15,-1-21 0,0 0 0,-21 0 16,0 0-16,0-22 0,0 22 16,0 0-16,0-21 0,-21 20 0,0 1 15,-1-21-15,1 21 0,0 0 0,-21-1 16,21 22-16,-1 0 0,1 0 16,0 0-16,0 0 0,0 0 0,0 22 15,-1-1-15,22 0 16,0 0-16,0 0 15,0 0-15,22 1 16,-1-22-16,0 0 0,0 0 0,0 0 16,22 0-16,-22 0 0,21 0 0</inkml:trace>
  <inkml:trace contextRef="#ctx0" brushRef="#br0" timeOffset="91836.6">4805 17124 0,'0'0'16,"0"-21"-16,0 0 15,21 21-15,-21-22 0,0 1 0,21 0 16,0 21-16,-21-21 16,21 21-16,1 0 0,-1 0 15,0 0-15,0 0 0,0 0 16,0 21-16,1 0 0,-1 0 16,0 1-16,0-1 0,-21 21 0,0-21 15,21 0-15,-21 22 0,0-22 16,0 0-16,0 21 0,0-20 0,0-1 15,-21 0-15,0-21 0,21 21 0,-21-21 16,0 0 0,21-21-1,0 0-15,0 0 0,0-1 16,0 1-16,0-21 0,0 21 16,0-22-16,0 22 0,21-21 15,0 21-15,-21-22 0,21 22 0,0 0 16,-21 0-16,21 0 0,1 0 0,-1-1 15,0 22-15,21-21 0,-21 0 16,22 21-16,-22 0 0</inkml:trace>
  <inkml:trace contextRef="#ctx0" brushRef="#br0" timeOffset="92745.14">6075 17314 0,'0'0'0,"-21"0"0,21-21 15,0 0 1,0 0-16,21 0 0,0 0 15,0-1-15,0 1 0,-21-21 16,21 21-16,1-22 0,-1 22 0,0-21 16,0 21-16,-21-22 15,0 22-15,0 0 0,21 0 0,-21 0 16,0 0-16,-21 21 16,0 0-16,0 21 15,0-21-15,-1 21 0,1 21 0,0-21 16,0 22-16,0-1 0,0-21 15,21 22-15,-22-1 0,22 0 0,0 1 16,0-22-16,0 21 0,0-21 0,0 0 16,22 1-16,20-1 0,-21 0 15,0-21-15,0 21 0,22-21 0,-22 0 16,21 0-16,1 0 0,-1 0 16,0 0-16,1 0 0,-1-21 15,0 21-15,1-21 0,-1 0 16,0-1-16,-21 22 0,22-21 0,-1 0 15,-21 0-15,22 0 0,-22-22 0,21 22 16,-21 0-16,0 0 0,1 0 16,-22-22-16,0 22 0,0 0 0,0 0 15,0 0-15,0 0 0,0-1 16,0 1-16,0 0 0,-22 21 16,1 0-16,0 0 0,0 0 15,0 21-15,0 0 0,-1 1 16,1-1-16,21 0 0,-21 0 0,0 0 15,0 22-15,21-22 0,0 0 16,-21 21-16,21-21 0,-22 1 16,22-1-16,0 0 0,0 0 15,22-21 1,-22 21-16,21-21 0,0 0 0,0 0 16,0-21-16,0 21 15,1-21-15,-1 0 0,0 0 0,0-1 16,0 1-16,0 0 0,1 0 0,-1 0 15,-21-22-15,0 22 16,21 0-16,-21 0 0,21 0 0,-21 0 0,0-1 16,0 44-1,0-1 1,0 0-16,0 0 0,0 21 16,0-20-16,0-1 0,0 21 15,0-21-15,0 0 0,0 1 0,0-1 16,0 0-16,0 0 0,0 0 0,21-21 15,0 21-15,1-21 16,-1 0-16,0 0 0,0 0 0,21 0 16,-20 0-16,-1-21 0,21 0 15,0 0-15,1 0 0</inkml:trace>
  <inkml:trace contextRef="#ctx0" brushRef="#br0" timeOffset="93419.75">7705 16891 0,'0'0'0,"-43"-63"31,22 63-31,0 0 16,0 0-16,0 0 0,-1 21 15,1 0-15,0 0 0,0 0 0,0 22 16,0-22-16,-1 21 0,22-21 16,0 22-16,0-22 0,-21 21 0,21-21 15,0 22-15,0-22 0,0 0 16,21 0-16,1 0 0,-1 0 15,0 1-15,0-22 0,21 0 0,-20 0 16,20 0-16,0 0 0,1 0 0,20 0 16,-21 0-16,1-22 0,20 1 15,-20 0-15,-1 0 0,-21 0 0,21 0 16,-20-22-16,-1 1 0,0 0 16,0-1-16,-21 1 0,21-22 0,-21 1 15,0 21-15,0-22 0,0 22 0,0-1 16,0 1-16,-21 0 0,21 21 15,-21-1-15,21 1 0,-21 21 16,21 21 0,0 1-16,0-1 0,0 21 15,0 0-15,-21 1 0,21-1 0,0 0 16,0 1-16,0-1 0,0 0 16,0 1-16,0-1 0,0 0 0,0-20 15,0 20-15,0-21 0,-22 0 0,22 0 16,0 1-16,0-1 15,-21-21 1,21-21 0,0-1-16,0 1 0,0 0 0,0 0 15,0 0-15,21-22 0,1 22 0,-1-21 16,0 0-16,21-1 16,-21 22-16,22-21 0,-22 21 0,21-1 15,-21 22-15,22 0 0,-22 0 0,21 0 16,-21 22-16,22-22 0,-22 42 15,0-21-15,-21 0 0,21 22 0,-21-22 16,0 21-16,0 0 0,0-20 16,0 20-16,0-21 0,0 21 0,0-20 15,-21-1-15,21 21 0,-21-21 0,0 0 16,21 1-16,-21-22 0,21 21 16,-22-21-16</inkml:trace>
  <inkml:trace contextRef="#ctx0" brushRef="#br0" timeOffset="93852.51">9483 16277 0,'0'0'0,"21"-21"0,-21 0 31,0 42-31,0 0 16,-21 22-16,-1-22 0,1 21 0,0 0 16,21 22-16,-21-1 0,0 1 15,0-1-15,-22 1 0,22-1 0,0 1 16,0 21-16,-22-22 0,22 1 16,0-1-16,0 1 0,0-22 15,0 0-15,-1 22 0,22-22 0,-21-21 16,21 22-16,0-22 0,0 0 15,0 0-15,21-42 16,1 0-16,-1 0 0,0-22 16,0 22-16</inkml:trace>
  <inkml:trace contextRef="#ctx0" brushRef="#br0" timeOffset="95127.45">9715 16637 0,'0'0'0,"0"21"15,22-21 1,-1 0-16,0 0 16,21 0-16,-21-21 0,22 21 0,-22-21 15,21 0-15,-21 21 0,22-21 16,-22-1-16,21 1 0,-21 0 0,1 21 15,-22-21-15,0 0 0,0 0 16,0-1-16,-22 22 0,1-21 16,0 21-16,0 0 0,-21 0 15,-1 0-15,22 21 0,-21 1 16,-1-1-16,1-21 0,21 21 0,-21 0 16,20 21-16,1-20 0,0-1 0,21 0 15,0 0-15,0 0 0,0 0 16,0 1-16,21-1 0,0-21 15,22 0-15,-22 21 0,21-21 16,-21 0-16,22 0 0,-22 0 0,21 0 16,-21 0-16,1 0 0,-1 0 0,0 0 15,-21-21-15,-21 21 16,0 0 0,-1 21-16,-20 0 0,21-21 15,-21 21-15,-1 22 0,22-22 16,-21 0-16,21 21 0,-1-21 0,1 22 15,0-22-15,0 0 0,21 21 16,0-20-16,0-1 0,0 0 0,0 0 16,21 0-16,0-21 0,0 0 15,1 0-15,20 0 0,-21 0 16,21 0-16,1 0 0,-1-21 0,0 0 16,1 0-16,20 0 0,-20-1 15,-1 1-15,0 0 0,-21-21 0,22-1 16,-22 22-16,21-21 0,-21 21 0,-21-22 15,0 22-15,22 0 16,-22 0-16,0 0 0,0 0 0,0 42 31,0 0-31,0 0 0,-22 0 16,22 0-16,0 1 0,-21-1 0,21 21 16,-21-21-16,21 0 0,-21 1 15,21-1-15,0 0 0,0 0 16,0 0-16,21-42 31,0 0-15,0 0-16,-21 0 0,22-1 15,-1 1-15,0-21 0,0 21 16,0 0-16,0-22 0,1 22 0,-22 0 16,21 0-16,0 21 0,0 0 15,0 0-15,-21 21 16,0 0-16,0 0 0,0 0 15,0 22-15,0-22 0,0 0 0,0 21 16,0-20-16,0-1 0,0 0 16,0 0-16,0 0 0,0 0 0,0 1 15,0-1 1,21-21 0,1 0-16,-1-21 15,0 21-15,0-22 0,0 1 0,0 0 16,-21 0-16,22 0 0,-1 0 15,-21-1-15,21 1 0,-21 0 0,0-21 16,0 21-16,21-1 0,0-20 16,0 21-16,-21 0 0,22 0 0,-1-1 15,-21 1-15,21 0 0,0 0 0,0 21 16,0 0-16,1 0 0,-1 0 16,0 0-16,-21 21 15,0 0-15,0 0 16,0 1-1,21-22-15,-21 21 0,0 0 16,0-42 62,0 0-78,0-1 31,-21 22 32</inkml:trace>
  <inkml:trace contextRef="#ctx0" brushRef="#br0" timeOffset="97517.35">10858 16616 0,'0'0'0,"22"-42"31,-44 42-15,1 0-16,0 0 0,0 0 15,0 21-15,0 0 0,-1 0 0,1 0 16,0 0-16,21 22 16,-21-22-16,21 21 0,-21 1 0,21-22 15,0 21-15,0 0 0,0-20 0,0-1 16,0 21-16,21-21 0,21 0 16,-21-21-16,1 22 0,20-22 0,0 0 15,1 0-15,-1 0 0,0 0 16,1 0-16,-1 0 0,0 0 0,1-22 15,-1 22-15,0-21 0,-21 0 0,22 0 16,-22-21-16,21 20 0,-21-20 16,1 0-16,-1-1 0,-21 1 0,21 0 15,-21-1-15,21 1 0,-21-21 16,21 20-16,-21 1 0,0 21 16,0-22-16,0 22 0,0 0 0,0 0 15,0 42 1,0 0-1,0 22-15,0-22 0,0 21 0,0 0 16,0-20-16,-21 20 0,21 0 16,-21 1-16,0-1 0,21 0 0,0 1 15,0-1-15,-21 0 0,21-21 16,-22 1-16,22-1 0,0 0 0,-21 0 16,21 0-16,0-42 31,0 0-16,21 0-15,1 0 0,-1-1 0,-21 1 16,21-21-16,0 21 0,0 0 16,0-1-16,-21 1 0,22 0 0,-1 0 15,0 21-15,0 0 16,-21 21 0,21 0-16,-21 0 0,0 1 15,0-1-15,0 0 0,0 0 16,0 0-16,21 0 0,1 1 15,-1-1-15,-21 0 0,21-21 16,0 0-16,0 21 0,0-21 0,1 0 16,-1 0-16,21 0 0,-21 0 15,22 0-15,-1-21 0,-21 0 16,21 0-16,1-1 0,-22 1 0,21 0 16,1 0-16,-22 0 0,0-22 0,0 22 15,0-21-15,-21 21 0,0-22 16,0 22-16,0-21 0,0 21 0,-21 0 15,0-1-15,0 22 0,-22 0 16,22 0-16,0 0 0,-21 0 16,21 0-16,-1 22 0,-20-1 0,21 0 15,0 0-15,0 21 0,-1-20 0,1 20 16,0-21-16,21 21 0,0-20 16,0-1-16,0 21 0,0-21 15,0 0-15,0 1 16,21-1-16,0-21 0,1 0 15,-1 0-15,21 0 0,-21 0 0,0-21 16,1 21-16,-1-22 0,21 1 16,-21 0-16,0 0 0,1-21 0,-1 20 15,0-20-15,0 0 0,-21 21 0,0-22 16,21 22-16,-21 0 0,0 0 16,21 21-16,-21-21 0,0 42 15,0 0 1,-21 0-16,0 0 0,21 0 15,-21 1-15,21 20 0,0-21 16,0 0-16,0 22 0,0-22 0,0 0 16,0 0-16,21 0 0,0 0 15,0 1-15,1-22 0,-1 0 0,0 21 16,0-21-16,21 0 0,-20 0 16,20 0-16,0-21 0,-21 21 0,22-22 15,-22 1-15,0 0 0,0 0 0,0 0 16,1-22-16,-1 22 0,0-21 15,-21 0-15,21-1 0,-21 22 16,0 0-16,0-21 0,0 20 16,0 1-16,0 42 15,0 1 1,-21-1-16,21 0 0,-21 0 0,0 21 16,21-20-16,0-1 0,0 21 15,-22-21-15,22 0 0,-21 22 0,21-22 16,0 0-16,0 0 15,21-21 17,-21-21-32,22 0 15,-1 0-15,0 0 0,0-22 16,-21 22-16,21 0 0,0-21 0,-21 20 16,22 1-16,-1 0 0,-21 0 15,0 0-15,21 21 0,0 0 16,-21 21-16,0 0 15,0 0-15,0 22 16,21-22-16,-21 0 0,21 0 0,-21 0 16,22 0-16,-1 1 0,0-1 0,0-21 15,0 21-15,0-21 0,22 0 16,-22 0-16,0 0 0,21 0 0,-20 0 16,20 0-16,-21 0 0,0 0 15,0-21-15,1 0 0,-1-1 0,0 1 16,0 0-16,-21-21 0,0-1 15,21 22-15,0-21 0,1 0 16,-22 20-16,21-20 0,-21 21 0,21 0 16,0 0-16,-21-1 0,21 22 15,0 0-15,-21 22 16,0-1-16,0 0 16,0 0-16,0 0 0,0 0 15,0 1-15,0-1 16,22-21-16,-1 0 15,0 0-15,0 0 16,0-21 0,-21-1-16,0 1 15,0 0-15,0 0 0,0 0 16,0 0-16,0-1 16,0 1-16,0 0 0,-21 21 0,0 0 15,0 0-15,0 0 16,-1 21-16,1 22 15,0-22-15,0 0 0,0 21 0,21-21 16,0 22-16,-21-1 0,21-21 0,0 22 16,0-1-16,0-21 0,0 21 15,0-20-15,0-1 0,21 0 0,0 0 16,0 0-16,21-21 0,-20 21 16,20-21-16,-21 0 0,21 0 15,1 0-15,-1 0 0,-21 0 0,22-21 16,-1 21-16,0-21 0,-21 0 15,22-21-15,-22 20 0,21 1 0,-21-21 16,1 0-16,-1 20 0,-21-20 0,0 21 16,0-21-16,0 20 0,0 1 15,0 0-15,0 0 0,0 0 0,-21 21 16,-1 0-16,1 0 0,0 0 0,0 21 16,0 0-16,21 0 0,0 0 15,-21 1-15,21-1 0,0 21 0,0-21 16,0 22-16,0-22 0,0 0 15,21 21-15,0-21 0,0 1 16,-21-1-16,21-21 0,0 21 0,22-21 16,-22 0-16,0 0 0,21 0 0,-20 0 15,20 0-15,0 0 0,1-21 16,-22 0-16,21-1 0,0 1 0,1-21 16</inkml:trace>
  <inkml:trace contextRef="#ctx0" brushRef="#br0" timeOffset="97864.15">15409 15790 0,'0'0'0,"0"-21"0,-21-21 15,0 42 1,0 0-16,-22 0 0,22 0 15,0 21-15,-21 0 0,21 0 0,-22 22 16,1-1-16,21 0 0,-22 22 16,1-22-16,21 22 0,-21-1 0,-1 22 15,1-22-15,21 1 0,-22 21 0,1-22 16,21 22-16,-21-22 0,-1 22 16,22-22-16,-21 1 0,-1 21 15,22-22-15,-21-21 0,21 22 0,-22-1 16,22-20-16,0-1 0,-21 0 15,21 1-15,-1-22 0,22 21 0,-21-21 16,21 1-16,21-44 31,1 1-31</inkml:trace>
  <inkml:trace contextRef="#ctx0" brushRef="#br0" timeOffset="101251.7">15833 16764 0,'0'0'15,"-22"0"-15,22 21 0,0-42 47,0 0-47,0 0 16,0 0-16,0-1 0,22 1 0,-22 0 16,0 0-16,0-21 0,0 20 15,0-20-15,0 21 0,0 0 0,-22 0 16,1-1-16,0 22 0,0 0 0,0 0 15,0 0-15,-1 0 0,1 0 16,-21 22-16,21-1 0,0 0 0,-22 0 16,22 21-16,0-20 0,-21 20 0,20-21 15,1 21-15,0-20 0,21-1 16,0 21-16,0-21 0,0 0 0,0 1 16,0-1-16,21-21 15,0 0-15,1 0 16,-1 0-16,0 0 0,0 0 0,21 0 15,-20-21-15,-1-1 0,21 1 16,-21 0-16,22 0 0,-22-21 0,21 20 16,-21 1-16,0-21 0,1 21 0,-1 0 15,-21-1-15,0 1 0,0 0 16,21 21-16,-21 21 16,0 0-1,-21 1-15,21-1 0,-21 21 16,21-21-16,0 0 0,0 22 0,0-22 15,0 0-15,0 21 0,0-20 16,21-1-16,-21 0 16,42-21-16,-21 0 0,0 0 0,22 0 15,-1 0-15,0 0 0,22 0 0,-22 0 16,1-21-16,20 0 0,1-1 16,-22 1-16,0 0 0,22 0 0,-43-21 15,21 20-15,-21-20 0,1 0 0,-1 21 16,-21-22-16,0 22 15,0-21-15,0 21 0,0-1 0,0 1 16,-21 21-16,-1 0 0,1-21 0,0 21 16,0 0-16,-21 0 0,-1 21 15,1 0-15,21 1 0,-22-22 0,1 42 16,21-21-16,-21 0 0,20 0 0,1 22 16,21-22-16,0 0 0,0 0 15,0 0-15,0 1 0,0-1 0,21 0 16,1 0-16,20-21 0,-21 0 0,21 0 15,-20 0-15,20 0 0,0 0 16,-21 0-16,22 0 0,-1-21 0,-21 0 16,0 0-16,22-1 0,-22 1 0,0-21 15,0 21-15,0-22 0,1 1 16,-22 0-16,0-1 0,21-20 16,-21 21-16,0-22 0,21 22 0,-21-22 15,0 1-15,0 20 0,0-20 16,0 21-16,0 20 0,0 1 0,0 0 15,0 0-15,-21 21 16,0 21-16,21 0 16,-22 22-16,1-1 0,21 0 0,-21 1 15,21 20-15,0 1 0,-21-22 16,21 21-16,0-20 0,0-1 0,0 22 16,0-22-16,0-21 0,0 21 0,0 1 15,21-22-15,0 21 0,0-21 16,-21 1-16,22-1 0,-1 0 15,0-21-15,0 0 0,0 0 0,0 0 16,1 0-16,-1 0 0,0 0 16,21 0-16,-21-21 0,1 0 0,-1-1 15,0 1-15,0 0 0,0 0 0,0 0 16,-21 0-16,22-22 0,-1 43 16,0-21-16,-21 0 0,0 0 0,0 42 31,0 0-16,0 0-15,0 0 0,0 1 16,0-1-16,0 0 0,0 0 0,0 0 16,0 0-16,0 1 0,0-1 15,0 0-15,0 0 16,21-21-16,0 0 0,0 0 16,1 0-16,-1 0 15,0 0-15,0 0 0,0-21 0,0 0 16,22 0-16,-22-1 0,0 1 0,21 0 15,-20-21-15,20 21 0,-21-1 16,0-20-16,22 21 0,-22 0 0,0 0 16,-21-1-16,21 1 0,-21 42 31,0 1-31,0-1 16,0 0-16,0 0 0,0 0 15,0 0-15,-21 1 0,21-1 0,0 0 16,0 0-16,0 0 0,0 0 15,0 1-15,21-22 0,0 21 0,0 0 16,1-21-16,-1 0 0,21 21 16,-21-21-16,22 0 0,-22 0 0,21 0 15,-21 0-15,22 0 0,-22-21 0,0 0 16,21 0-16,-21-1 0,22 1 16,-22 0-16,0 0 0,0 0 0,-21-22 15,0 22-15,0-21 0,0 21 0,0-22 16,0 22-16,0 0 0,0 0 15,0 0-15,-21 0 0,0-1 16,0 22-16,0 0 0,-1 0 16,1 22-16,0-1 0,0 0 0,0 0 15,0 0-15,-1 0 0,22 1 16,0 20-16,-21-21 0,21 0 0,0 0 16,0 1-16,0 20 0,0-21 15,0 0-15,21 0 0,-21 1 16,22-22-16,-1 0 0,0 0 0,0 0 15,0 0-15,0 0 16,1 0-16,-1-22 0,0 1 16,0 0-16,-21 0 0,0 0 15,21-22-15,0 22 0,-21-21 0,22 21 16,-22 0-16,0-22 0,0 22 16,0 0-16,0 0 0,0 42 31,-22 0-31,22 0 0,0 0 15,0 1-15,-21-1 0,21 0 0,0 0 16,0 0-16,0 0 0,0 1 0,0-1 16,21 0-16,1 0 0,-1 0 15,0 0-15,0 1 0,0-22 16,22 0-16,-1 0 0,-21 0 0,21 0 0,-20 0 16,20 0-16,-21 0 15,0-22-15,0 1 0,1 21 0,-1-21 16,0-21-16,-21 21 0,0-1 0,0-20 15,0 21-15,21-21 0,-21 20 16,0 1-16,0 0 0,0 0 0,0 0 16,0 42-1,0 0 1,0 0-16,0 0 0,-21 1 0,21-1 16,0 0-16,0 0 0,0 0 0,-21 0 15,21 1-15,0-1 0,0 0 16,0 0-16,0-42 47,21 21-47,-21-21 0,0 0 15,21-1-15,0 1 0,0 0 0,1 0 16,-22 0-16,21-22 0,0 22 16,0 0-16,0 0 0,0 0 0,1 21 15,-1 0-15,-21 21 16,0 0-1,0 0-15,0 0 0,21 1 0,-21-1 16,0 0-16,21 0 0,-21 0 16,21 0-16,0-21 0,-21 22 15,22-1-15,-1-21 0,0 0 0,0 0 16,0 0-16,0 0 0,1 0 0,-1 0 16,0 0-16,0 0 0,0 0 15,0-21-15,-21-1 0,22 1 0,-22 0 16,21 0-16,0 0 0,-21-22 0,21 22 15,0 0-15,-21-21 0,21 21 16,1-1-16,-1 1 0,0 0 0,-21 0 16,21 21-16,0 0 0,-21 21 31,0 0-31,0 0 0,0 1 16,0-1-16,0 0 0,0 0 15,0 0-15,0 0 16,0-42 31,0 0-47,0 0 15,0 0-15,0 0 0,0-1 16,0 1-16,0 0 0,0 0 16,0 0-16,-21 21 15,0 0-15,0 0 16,0 21-1,-1 0-15,1-21 0,21 42 0,-21-20 16,0-1-16,21 0 0,0 0 0,-21 21 16,21-20-16,0-1 0,0 0 15,0 0-15,0 0 0,0 0 0,0 22 16,0-22-16,21-21 0,0 21 0,0 0 16,0 0-16,1-21 0,-1 0 15,21 22-15,-21-22 0,22 0 0,-22 0 16,21 0-16,-21 0 0,22-22 0,-22 1 15,21 21-15,0-21 0,-20 0 16,20-21-16,-21 20 0,0 1 16,22-21-16,-22 21 0,0-22 0,-21 22 15,21-21-15,-21 21 0,0 0 16,0-1-16,0 1 0,0 0 0,0 0 16,-21 42-1,0 0 1,21 0-16,0 1 0,0-1 0,-21 0 15,21 0-15,0 0 0,0 0 0,0 1 16,0-1-16,0 0 0,0 0 16,0 0-16,0 0 0,21 1 0,0-1 15,0-21-15,0 21 0,0-21 16,22 0-16,-22 0 0,21 21 16,-21-21-16,22 0 0,-1 0 0,-21 0 15,22-21-15,-1 21 0,0-21 0,1 0 16,-22 21-16,21-22 0,-21 1 15,22 0-15,-22 0 0,0 0 0,0 0 16,-21-1-16,21 1 0,-21 0 16,0 0-16,0 0 0,-21 0 15,0-1-15,0 22 0,-22-21 0,22 21 16,0 0-16,-21 0 0,21 0 16,-1 0-16,1 21 0,0 1 0,0-1 15,0 0-15,0 21 0,21-21 16,0 1-16,0 20 0,0-21 0,0 0 15,0 0-15,0 22 0,0-22 16,0 0-16,0 0 0,0 0 0,21 1 16,0-22-16,0 21 0,0-21 15,0 0-15,1 0 0,-1 0 0,0 0 16,0 0-16,0-21 0,0 21 0,1-22 16,-1-20-16,0 21 0,0 0 15,0-22-15,0 1 0,1 0 0,-1-1 16,0-20-16,0-1 0,-21 1 0,21-1 15,0 22-15,-21-21 0,22-1 16,-22 22-16,0-1 0,0 1 16,0 0-16,0 21 0,0-1 0,0 1 15,-22 21-15,1 0 16,0 21-16,21 1 0,0-1 0,-21 0 16,0 21-16,21 1 0,-21-1 0,21 21 15,0-20-15,-22-1 0,22 22 16,0-22-16,0 0 0,0 1 0,0 20 15,22-42-15,-1 22 0,0-1 0,-21-21 16,21 21-16,0-20 0,0-1 16,1-21-16,-1 21 0,0-21 0,21 0 15,-21 0-15,1 0 0,-1 0 0,21-21 16</inkml:trace>
  <inkml:trace contextRef="#ctx0" brushRef="#br0" timeOffset="103076.39">21865 16616 0,'0'0'0,"-21"21"0,21 0 0,0 0 16,0 1-16,0-1 0,0 0 0,0 0 16,0 0-16,0-42 31,21 0-15,0 0-16,0 0 0,1-22 15,-1 22-15,-21 0 0,21-21 16,21-1-16,-21 22 0,1-21 0,-1-22 15,0 22-15,0 0 0,0-1 0,0 1 16,1 0-16,-22-1 0,0 1 16,0 21-16,0-22 0,0 22 15,-22 21 1,1 0-16,0 0 0,0 21 16,0 22-16,21-22 0,-21 21 0,-1-21 15,1 22-15,0-1 0,0 0 16,21 1-16,-21-1 0,21 0 0,-21 1 15,21-1-15,-22-21 0,22 22 0,0-22 16,0 21-16,0-21 0,22 0 16,-1 1-16,0-1 0,0 0 0,21-21 15,-20 0-15,-1 21 0,21-21 0,-21 0 16,0 0-16,22 0 0,-22 0 16,0-21-16,0 0 0,0 21 15,1-21-15,-1-1 0,0 1 0,-21 0 16,21 0-16,-21 0 0,21 0 15,-21-1-15,0 44 32,-21-1-32,21 0 15,-21 0-15,0-21 0,21 21 0,0 0 16,0 1-16,0-1 0,0 0 16,0 0-16,21-21 15,0 0 1,0 0-16,0 0 0,1 0 15,-1 0-15,0 0 0,0-21 16,0 0-16,0 0 0,1-1 0,-22 1 16,0 0-16,0 0 0,0-21 0,0 20 15,0-20-15,0 21 0,0-21 16,-22 20-16,1 1 0,0 0 0,0 21 16,0 0-16,0-21 0,-1 21 0,1 0 15,21 21 1,21 0-1,1-21 1,-1 0-16,21 0 0,-21 0 16,22 0-16,-1 0 0,0 0 0,-21 0 15,22 0-15,-1 0 0,0 0 16,1 0-16,-22 0 0,21 0 0,-21 0 16,1 0-16,-1 0 0,-42 21 31,21 1-31,-22-1 15,1-21-15,0 21 0,21 0 0,-21 0 16,21 0-16,-21 1 0,21-1 16,0 0-16,0 0 0,0 0 0,0 0 15,0 1-15,21-1 16,0-21-16,0 0 16,0 0-16,1 0 0,-1 0 15,0 0-15,0 0 0,0-21 0,0-1 16,1 1-16,-22 0 15,21 0-15,-21 0 0,0 0 0,0-22 16,0 22-16,0 0 0,0 0 16,0 0-16,-21-1 0,-1 1 0,1 0 15,0 21-15,0 0 0,0 0 0,0 0 16,-1 0-16,1 0 16,21 21-1,21 0-15,1-21 16,-1 0-16,0 0 0,21 0 15,1 0-15,-22 0 0,21 0 16,0 0-16,1 0 0,-22 0 0,21 0 16,1 0-16,-1 0 0,-21-21 15,21 21-15,-20 0 0,-1-21 0,0 21 16,0 0-16,0-21 0,0 21 16,-42 0-1,0 21 1,0 0-16,0 22 0,0-22 15,21 21-15,-22-21 0,1 22 16,0-1-16,0 0 0,0 22 0,21-22 16,0 0-16,0 22 0,0-1 15,0-20-15,0 20 0,0-20 0,0 20 16,0 1-16,0-22 0,0 21 0,0-20 16,0 20-16,0-20 0,0-1 15,-21 21-15,21-20 0,-22-1 0,22-21 16,0 22-16,0-22 0,0 21 15,-21-21-15,21 0 0,0 1 16,0-44 0,21 1-16,-21 0 15,22 0-15,-1 0 0,-21-22 0,21 1 16,0 0-16,-21-1 16,21 1-16,0-21 0,-21 20 0,22-20 15,-22 20-15,21-20 0,-21-1 16,0 1-16,21-1 0,-21-20 0,0 20 15,21 1-15,-21-1 0,0 1 0,0 20 16,0-20-16,0 21 0,0-1 16,0 1-16,0 0 0,0 20 0,0 1 15,0-21-15,0 21 0,21 0 0,0 21 16,-21-22-16,22 1 0,-1 21 16,0 0-16,0 0 0,0 0 0,0 0 15,1 0-15,-1 0 0,21 0 16,-21 0-16,0 21 15,-21 1-15,0 20 0,0-21 0,0 0 16,0 22-16,0-22 0,-21 21 16,0-21-16,0 0 0,0 1 0,-22 20 15,22-42-15,0 21 0,-21 0 0,21-21 16,-1 0-16,1 21 0,0-21 16,0 0-16,0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6T07:06:46.8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3683 13864 0,'0'-21'31,"21"21"-15,0 0-16,0-21 0,1 21 15,-1-21-15,0 21 16,-21-21-16,0-1 16,21 22-16,-21-21 47,21 21-32,0 0 1,1 0-1,-1 0-15,0 0 0,0 0 16,0 0-16,0-21 0</inkml:trace>
  <inkml:trace contextRef="#ctx0" brushRef="#br0" timeOffset="1143.21">698 12319 0,'0'0'0,"0"-21"15,0 0 16,0 42 1,0 0-32,0 0 0,22 0 15,-22 22-15,0-1 0,21-21 16,-21 22-16,0 20 0,0-21 16,0 1-16,21 20 0,-21-20 15,21 20-15,-21-21 0,21 1 0,-21-1 16,21 0-16,1-20 0,-1-1 15,0 0-15,-21 0 0,42 0 16,-21-21-16,1 0 0,20 0 0,21-42 16,-20 21-16,41-22 0,1 1 15,0-21-15,21-1 0,-1 1 0,1-22 16,21 0-16,21 1 0,1-1 16,-1-21-16,0 21 0,-21 1 0,21-1 15,-21 22-15,-21-1 0,0 22 0,-22-1 16,-20 1-16,-1 21 15,-20 0-15,-1 21 0,-21 0 0,-42 0 32,0 0-32</inkml:trace>
  <inkml:trace contextRef="#ctx0" brushRef="#br0" timeOffset="1718.88">1185 14118 0,'0'0'15,"-21"-21"-15,0 21 0,21-21 16,-21 21-16,0 0 0,21 21 31,0 0-15,0 0-16,0 1 0,0 20 15,0-21-15,0 21 0,0 1 16,0-1-16,0 0 0,0 22 0,0-22 16,21 1-16,-21-22 0,21 21 15,0 0-15,-21-20 0,21-1 16,0 0-16,22-21 0,-22 0 0,21 0 15,22-21-15,-1 0 0,22-22 16,0 1-16,20-22 0,22 1 16,0-22-16,22 22 0,-1-22 0,21-21 15,-21 22-15,22-1 0,-22 0 16,0 22-16,-21-22 0,21 22 0,-42 20 16,0 1-16,-43 0 0,22 20 15,-43 1-15,1 21 0,-22 0 0,0 0 16,-21 21-16,0 1 0</inkml:trace>
  <inkml:trace contextRef="#ctx0" brushRef="#br0" timeOffset="2230.96">1439 15579 0,'0'0'0,"-106"0"32,106 21-17,0 0-15,0 0 16,22-21-16,-1 21 0,0 1 16,-21-1-16,21 21 0,0-21 0,0 0 15,-21 1-15,22-1 0,-1 0 16,0 0-16,0 0 0,0-21 0,0 0 15,22 0-15,-1 0 16,0 0-16,1-21 0,20 0 0,1-21 16,20-1-16,22-20 0,21-1 15,402-232 1,-380 232-16,-1 1 0,0-1 16,-21 1-16,0-1 0,-21 22 0,0 21 15,-22-21-15,1 20 0,-43 1 0,22 21 16,-43 0-16,0 0 0,0 0 15</inkml:trace>
  <inkml:trace contextRef="#ctx0" brushRef="#br0" timeOffset="3359.83">1884 16383 0,'0'0'0,"0"-21"16,0 0-16,0 0 15,0-1 1,-21 1-1,-1 21 1,1 0-16,0 0 0,0 0 0,0 0 16,-22 0-16,1 0 0,0 0 15,-1 21-15,1-21 0,-21 22 0,20-1 16,1 21-16,-22-21 0,22 22 16,0-1-16,-1 0 0,22 22 15,-21-1-15,21 22 0,-22-22 0,22 22 16,21 0-16,-21-1 0,0 1 15,21 0-15,-21-1 0,21 1 16,0 0-16,0-1 0,0-20 0,0 21 16,0-22-16,0 1 0,0-1 15,0 1-15,0-22 16,0 0-16,0 1 0,0-22 0,21 21 16,0-21-16,0 0 0,0-21 15,1 0 1,-1 0-16,-21-21 0,21-21 15,0 0-15,-21-1 0</inkml:trace>
  <inkml:trace contextRef="#ctx0" brushRef="#br0" timeOffset="5198.88">1122 16595 0,'0'0'0,"0"-21"0,21 21 31,21-22-15,-21 22-16,22 0 0,-1 0 0,0-21 15,22 21-15,-22 0 0,22-21 16,-22 21-16,22 0 0,-22 0 15,21-21-15,1 21 0,-22-21 0,22 21 16,-1 0-16,22-21 0,-22 21 16,22 0-16,0-22 0,21 22 15,-1 0-15,-20-21 0,21 0 0,0 21 16,0 0-16,-1-21 0,1 21 16,21 0-16,-21-21 0,21 21 0,0-21 15,-21-1-15,21 22 0,-21-21 16,21 21-16,0-21 0,0 0 0,21 0 15,0 0-15,-21-1 0,21 1 16,0 0-16,1 0 0,20 0 0,0 0 16,1-1-16,-22 1 0,21-21 15,0 21-15,1 21 0,-1-21 16,0-1-16,1 1 0,-1 0 0,0 0 16,-20 0-16,20 0 0,0-1 15,1 1-15,-22 21 0,21-21 0,22 0 16,-1 0-16,-21 0 0,22-1 15,-22 1-15,22 0 0,-22 0 0,22 0 16,-22 0-16,0-1 0,1 1 0,-1 0 16,-21 0-16,43 0 0,-22 0 15,-21-1-15,21 22 0,-20-21 0,20 0 16,0 21-16,1-21 0,-1 0 16,-21 21-16,21-21 0,-20-1 0,20 22 15,0-21-15,1 0 0,-1 0 16,0 21-16,-21-21 0,22 0 15,20-1-15,-20 22 0,-1-21 0,0 21 16,-21-21-16,22 0 0,-1 21 16,22 0-16,-22-21 0,0 21 0,-21-21 15,22 21-15,-1 0 0,0 0 0,1-22 16,-1 22-16,0-21 0,1 21 16,-1 0-16,0 0 0,22-21 0,-22 21 15,1 0-15,-1 0 0,-21-21 0,21 21 16,1 0-16,-1 0 0,0 0 15,-20 0-15,-1 0 0,21 0 0,-21 0 16,22 0-16,-22 0 16,0 0-16,0 0 0,0 0 0,0 0 15,22 0-15,-22 0 0,21 0 0,-21 21 16,1-21-16,-22 0 0,21 0 16,0 0-16,0 0 0,0 0 0,0 0 15,1 0-15,-22 0 0,21 0 0,-21 0 16,21 21-16,0-21 0,0 0 15,-21 0-15,0 21 0,0-21 0,0 22 16,-21-22-16,21 0 0,0 21 16,-21-21-16,21 0 0,-21 0 0,21 21 15,-43-21-15,22 0 0,0 0 16,-21 0-16,-1 21 0,22-21 16,-21 0-16,-22 0 0,22 21 0,0-21 15,-22 0-15,1 21 0,-22-21 16,0 22-16,22-22 0,-43 21 0,21-21 15,-20 21-15,-1-21 0,0 21 16,0 0-16,0 0 0,0-21 0,-21 22 16,0-1-16,22 21 0,-22-21 15,21 0-15,-21 1 0,0 20 0,0 0 16,0-21-16,0 22 0,0-1 16,0 0-16,0 1 0,0-1 15,0 0-15,0 22 0,-21-22 0,-1 22 16,1-22-16,21 22 0,-21-22 15,-21 21-15,21-20 0,-1 20 0,1-20 16,0 20-16,-21-21 0,21 1 0,-1 20 16,1 1-16,0-22 0,-21 22 15,21-1-15,-1 1 0,1-22 0,0 21 16,-21-20-16,21 20 0,-1-20 16,-20-1-16,21 0 0,-21 1 0,20-1 15,-20-21-15,0 21 0,21-20 16,-22 20-16,1-21 0,0 21 15,-1-20-15,-20 20 0,20-21 16,-20 0-16,-1 22 0,1-22 0,-22 0 16,22 0-16,-22 0 0,0 0 15,-20 1-15,20-1 0,-21 0 0,0-21 16,0 21-16,-21 0 0,0 0 16,0-21-16,0 22 0,-21-1 0,0-21 15,0 21-15,-21-21 0,-22 21 16,22-21-16,-22 21 0,1-21 0,-22 21 15,0-21-15,1 22 0,-22-22 0,0 21 16,-21-21-16,21 21 0,-21-21 16,0 21-16,21-21 0,-21 21 15,0-21-15,0 21 0,0 1 16,-21-22-16,21 21 0,-21-21 0,21 21 16,-21-21-16,0 21 0,0-21 15,-1 21-15,1 0 0,-21-21 0,21 22 16,0-22-16,-1 21 0,1 0 15,0-21-15,21 21 0,-21 0 0,21 0 16,0-21-16,0 22 0,0-1 16,0-21-16,0 21 0,0 0 0,21-21 15,-21 21-15,21 0 0,0-21 16,1 22-16,-1-1 0,0-21 0,21 21 16,1 0-16,-22-21 15,21 21-15,0 0 0,1-21 0,-1 22 16,0-1-16,1 0 0,-1-21 15,22 21-15,-22 0 0,21-21 0,1 21 16,-1 1-16,1-22 0,-1 21 16,22 0-16,-21-21 0,20 21 0,-20-21 15,20 21-15,1 0 0,21-21 16,-21 22-16,20-22 0,-20 0 16,21 21-16,0-21 0,0 0 0,21 0 15,-22 21-15,22-21 0,-21 0 16,21 0-16,-21 0 0,21 0 0,0 0 15,0 0-15,0 0 16,0 0-16,0 0 0,0 0 0,0 0 16,0 0-16,21 0 0,0 0 15,1 0-15,20 0 0,-21 0 16,21 0-16,1 0 0,-1 0 0,0 0 16,1 0-16,20 0 0,1 0 15,-1 0-15</inkml:trace>
  <inkml:trace contextRef="#ctx0" brushRef="#br0" timeOffset="11371.3">17230 11536 0,'0'0'0,"0"-21"0,0 0 15,0-1 1,-22 22 15,22 22-31,-21-1 16,21 0-16,0 0 0,0 0 0,-21 22 15,21-22-15,-21 21 0,0 0 16,21 22-16,-21-22 0,21 22 0,-22-22 16,1 22-16,21-22 0,0 0 15,-21 22-15,21-22 0,-21-21 0,21 22 16,-21-1-16,21-21 0,0 0 16,0 0-16,0 1 0,0-1 0,0 0 15,0-42 16,0 0-31,0-1 16,0-20-16</inkml:trace>
  <inkml:trace contextRef="#ctx0" brushRef="#br0" timeOffset="11683.38">17145 11684 0,'0'0'0,"0"-21"16,0 0-16,0 0 0,0-1 15,0 1-15,0 0 0,21 0 16,0 21-16,0 0 0,1 0 16,-1 0-16,0 0 0,0 0 0,21 0 15,-20 21-15,20 0 0,-21 0 16,0 22-16,0-22 0,1 21 0,-1 1 16,0-1-16,0 0 0,-21 22 0,0-22 15,0 0-15,0 1 0,0-1 16,0 0-16,0 1 0,0-1 0,0-21 15,0 22-15,0-22 0,-21 0 0,21 0 16,0 0-16,-21 0 0,21 1 16,-21-22-16,-1 21 0,1-21 15,0 0 1,0 0-16,21-21 0,-21 21 16,0-22-16</inkml:trace>
  <inkml:trace contextRef="#ctx0" brushRef="#br0" timeOffset="11891.71">16976 12192 0,'0'0'0,"-22"0"0,22-21 32,22 21-32,-1 0 0,0 0 15,0-21-15,0 21 0,0-21 0,22 21 16,-22 0-16,21-22 0,-21 22 0,22 0 15,-1-21-15,0 0 0,1 21 16,-1-21-16,0 21 0,1-21 0,-22 21 16,21-21-16,-21 21 0,1 0 0</inkml:trace>
  <inkml:trace contextRef="#ctx0" brushRef="#br0" timeOffset="12299.14">17780 11896 0,'0'-21'16,"0"-22"0,0 22-16,21 21 15,-21-21-15,21 21 0,0 0 16,1 0-16,-1 0 0,0 0 16,0 0-16,0 0 0,0 21 15,1 0-15,-22 0 0,21 22 16,0-22-16,0 0 0,-21 21 0,0 1 15,21-22-15,-21 21 0,21 1 0,-21-22 16,0 0-16,0 21 0,0-21 16,0 1-16,0-1 0,0 0 15,-21-21-15,0 21 0,0-21 16,0 0 0,21-21-16,0 0 0,0 0 15,0-1-15,0 1 0,0-21 0,0 21 16,0-22-16,0 1 0,0 21 15,0-21-15,21-1 0,-21 22 0,21 0 16,0 0-16,-21 0 0,21-1 0,1 1 16,-1 21-16,0 0 0,0 0 15,0 0-15,0 0 0,1 0 16,-1 0-16,0 0 0,0 0 0,0 0 16</inkml:trace>
  <inkml:trace contextRef="#ctx0" brushRef="#br0" timeOffset="12691.03">18478 11853 0,'-42'-42'31,"42"21"-31,0 0 0,21 0 16,0 21-16,1 0 16,-1 0-16,0 0 0,0 0 15,21 0-15,-20 0 0,-1 0 0,0 21 0,0 0 16,0 0-16,0 21 15,-21-20-15,22-1 0,-22 21 16,0-21-16,0 22 0,0-1 0,21-21 16,-21 21-16,0-20 0,0-1 0,0 21 15,0-21-15,0 0 0,0 1 16,-21-22-16,-1 0 16,22-22-1,-21 1-15,21 0 0,0 0 16,0 0-16,0-22 15,0 22-15,0-21 0,0 21 0,0-22 16,21 1-16,1 21 0,-22-21 0,21 20 16,0 1-16,0 0 0,0 0 15,0 21-15,1-21 0,-1 21 0,0 0 16,0 0-16,0 0 0,0 0 0,1 0 16,20 0-16,-21 0 0,0 0 15</inkml:trace>
  <inkml:trace contextRef="#ctx0" brushRef="#br0" timeOffset="13903.5">19516 11790 0,'0'0'0,"0"-21"0,0 0 16,0-1-16,0 1 0,0 0 16,-22 21-16,1-21 0,0 21 15,0 0-15,0 0 0,0 0 16,-1 0-16,-20 21 0,21 0 15,0 0-15,0 1 0,-22-1 16,22 21-16,0-21 0,0 22 0,0-1 16,-1 0-16,1 1 0,21-1 0,-21-21 15,21 21-15,0-20 0,0 20 16,0-21-16,0 0 0,21 0 0,0 1 16,1-1-16,-1-21 0,0 0 15,21 0-15,-21 0 0,22 0 16,-22 0-16,21-21 0,-21 21 0,22-22 15,-22 1-15,21-21 0,-21 21 0,1-22 16,-1 1-16,0 0 0,0-1 0,0 22 16,0-21-16,-21 0 0,0 20 15,0 1-15,0 0 0,22 21 0,-44 21 32,1 0-17,21 1-15,0-1 0,-21 21 0,0-21 16,21 0-16,0 22 0,0-22 0,0 21 15,0-21-15,0 1 16,0-1-16,21 0 0,0 0 0,0 0 16,22-21-16,-22 21 0,21-21 0,-21 0 15,22 0-15,-1 0 0,0 0 16,-20-21-16,20 21 0,-21-21 0,21 0 16,-20 0-16,-1-22 0,0 1 0,0 21 15,0-21-15,0-1 0,1 22 16,-22 0-16,21 0 0,-21 0 0,0-1 15,-21 44 1,-1-1-16,1 0 16,0 0-16,21 21 0,0-20 15,-21-1-15,21 21 0,0-21 16,0 0-16,0 1 0,0-1 0,0 0 16,0 0-16,21 0 0,0 0 15,0-21-15,1 0 0,-1 22 0,21-22 16,-21 0-16,22 0 0,-1 0 0,0-22 15,-21 1-15,22 0 0,-1 0 16,-21 0-16,0 0 0,22-22 0,-22 22 16,0-21-16,0 21 0,0-22 0,-21 22 15,0 0-15,22 0 0,-22 0 16,0 42 15,0 0-31,0 0 0,-22 0 16,22 22-16,0-22 0,0 21 15,0 0-15,0 1 0,-21-1 0,21 0 16,0 1-16,0-1 0,0 22 0,0-22 16,0 0-16,0 1 0,0 20 15,0-21-15,0 1 0,0-1 0,0 22 16,0-22-16,0 0 0,0 1 0,0-1 16,0 0-16,0 1 0,-21-1 0,0 0 15,0-21-15,0 1 0,-1-1 16,1 0-16,0-21 0,0 0 0,0 0 15,0 0-15,-22 0 0,22 0 16,0-21-16,21 0 0,-21-22 16,21 22-16,0-21 0,0-1 15,0-20-15,21-1 0,21 22 0,-21-21 16,1-1-16,20-21 0,0 22 0,1-22 16,20 22-16,-21-22 0,22 22 15,-22-22-15,1 0 0,20 22 0,-21-1 16,1 1-16,-22 20 0,21 1 0,-21 0 15,1 21-15,-1-22 0,-21 22 16,-21 21 0,-1 0-16,1 0 0,-21 21 15,21 0-15,0 1 16,-22-22-16,22 21 0,0 0 0,0 0 16,21 21-16,0-20 0,0-1 0,0 0 15,21 0-15,0 21 0,0-20 16,22-1-16,-22 21 0,0-21 0,0 0 15,0 1-15,0-1 0,1 0 0,-22 0 16,0 0-16,0 0 0,0 1 0,0-1 16,-22 0-16,1-21 15,0 21-15,-21-21 0</inkml:trace>
  <inkml:trace contextRef="#ctx0" brushRef="#br0" timeOffset="14363.35">16912 13039 0,'0'-21'0,"0"42"0,0-64 0,21 22 0,-21-21 16,0 21-16,0-22 0,0 22 0,0 0 15,0 0-15,0 0 0,0 0 16,0-1-16,-21 22 0,0 0 15,21 22-15,-21-1 0,0 0 16,21 0-16,-22 21 0,22 1 0,-21-1 16,0 0-16,21 1 0,0 20 0,-21-20 15,21-1-15,-21 21 0,21-20 16,0-1-16,0 0 0,0 1 16,0-1-16,0-21 0,0 22 0,0-22 15,0 0-15,21 0 0,0 0 16,0 0-16,22-21 0,-22 0 0,0 0 15,21 0-15,1-21 0,-22 0 0,42 0 16</inkml:trace>
  <inkml:trace contextRef="#ctx0" brushRef="#br0" timeOffset="14731.64">17547 13166 0,'0'0'0,"0"-43"0,21 22 0,-21 0 16,0 0-16,0 0 0,0 0 15,-21 21 1,0 21-16,0 0 0,0 0 15,-1 0-15,1 0 0,0 22 16,0-22-16,21 21 0,-21-21 0,21 22 16,-21-22-16,21 21 0,0-21 0,0 1 15,0-1-15,0 21 0,0-21 16,21-21-16,0 21 0,21-21 0,-21 0 16,22 0-16,-1 0 0,0-21 0,1 21 15,-1-21-15,-21 0 0,22 0 16,-22 0-16,0-1 0,0-20 0,-21 21 15,0-21-15,0 20 0,0-20 16,0 0-16,0 21 0,-21-1 16,0-20-16,0 21 0,-1 21 0,1-21 15,0 21-15,0 0 0,0 0 0,0 0 16,-1 21-16,-20 0 0,21 0 16,0 0-16,0 1 0,-1-1 0,1 0 15,0 0-15,21 0 0,0 0 0,0 1 16,0-1-16,0 0 0,21-21 15,0 21-15</inkml:trace>
  <inkml:trace contextRef="#ctx0" brushRef="#br0" timeOffset="14987.7">18119 12785 0,'0'-21'0,"0"42"0,0-21 15,-22 21 1,1 21-16,21-21 0,-21 22 0,21-1 16,0 0-16,-21 1 0,0 20 0,21-20 15,-21-1-15,21 0 0,0 1 16,0-1-16,0-21 0,0 21 0,0 1 16,0-22-16,0 0 0,0 0 0,0 0 15,21 1-15,0-1 16,0-21-16,0 0 0,0 0 15,1-21-15,-1-1 0,0 1 0,0-21 16</inkml:trace>
  <inkml:trace contextRef="#ctx0" brushRef="#br0" timeOffset="15199.6">18457 12764 0,'0'0'0,"0"-43"0,0 22 16,0 0-16,0 0 0,-21 21 31,0 42-31,0-21 0,0 22 0,-1-1 15,1 0-15,21 22 0,-21-1 16,0-20-16,21 20 0,0 1 16,-21-22-16,0 21 0,21-20 0,0 20 15,-22-20-15,22-1 0,0-21 16,0 21-16,0-20 0,0 20 0,0-21 16,22-21-16,-1 0 0,0 0 15,0 0-15,0-21 0</inkml:trace>
  <inkml:trace contextRef="#ctx0" brushRef="#br0" timeOffset="15567.39">18648 13272 0,'-21'0'32,"21"21"-32,21-21 31,0 0-16,0 0-15,0 0 0,0 0 0,1 0 16,-1 0-16,0-21 0,0 21 0,0-22 16,0 1-16,-21 0 0,0 0 15,0 0-15,0 0 16,-21 21-16,0 0 16,0 0-16,0 0 0,0 0 0,-1 21 15,1 0-15,0 0 16,0 0-16,0 0 0,0 22 0,-1-22 15,22 0-15,-21 0 0,21 22 0,0-22 16,0 0-16,0 0 0,0 21 16,0-20-16,21-1 0,1 0 15,-1-21-15,0 0 0,0 0 0,21 0 16,-20 0-16,20 0 0,-21 0 16,21 0-16,1-21 0,-1 0 0,0-1 15</inkml:trace>
  <inkml:trace contextRef="#ctx0" brushRef="#br0" timeOffset="17151.34">19283 13145 0,'0'0'16,"0"-22"-16,0 1 0,0 0 15,-21 21-15,-1 0 16,22 21-16,-21 0 0,0-21 0,0 43 16,21-22-16,-21 0 0,0 0 0,21 22 15,0-22-15,0 21 0,0-21 16,0 22-16,0-22 0,0 0 0,0 21 15,0-21-15,0 1 0,21-1 16,0-21-16,-21 21 0,42-21 0,-21 0 16,1 0-16,20 0 0,-21 0 0,21 0 15,1-21-15,-22 0 0,21-1 16,1 1-16,-22 0 0,21 0 0,-21-21 16,22-1-16,-22 1 0,0 0 15,0-22-15,0 22 0,-21-22 0,0 1 16,0 20-16,0-20 0,0 21 0,0 20 15,0-20-15,0 21 0,0 0 16,-21 21 0,0 21-16,21 0 0,-21 0 0,21 22 15,0-1-15,0-21 0,0 21 16,-21 1-16,21-1 0,0 0 16,0 1-16,0-1 0,0 0 0,0-20 15,0 20-15,0 0 0,21-21 16,0 1-16,-21 20 0,21-21 0,0 0 15,0 0-15,1-21 0,-1 0 0,0 22 16,0-22-16,0 0 0,0 0 16,1-22-16,-1 22 0,0-21 0,0 0 15,0 0-15,0 0 0,1 0 0,-1-22 16,0 22-16,0 0 0,0-21 0,0 20 16,1 1-16,-1 0 0,-21 0 15,0 42 16,0 0-31,0 0 0,-21 1 16,21-1-16,0 0 0,0 0 16,0 0-16,0 0 0,0 1 0,0-1 15,0 0-15,0 0 0,0 0 16,21 0-16,0-21 0,0 0 0,0 22 16,0-22-16,1 0 0,-1 0 0,0 0 15,0 0-15,0-22 0,0 1 0,1 0 16,20 21-16,-42-21 0,21 0 15,0-22-15,0 22 0,1 0 16,-1 0-16,-21 0 0,0 0 0,21-1 16,-21 1-16,0 42 31,-21 1-31,21-1 16,-21 0-16,21 0 0,-22 0 15,22 0-15,0 1 0,0-1 16,0 0-16,0 0 0,0 0 15,22-21-15,-1 0 0,-21 21 0,21-21 16,0 0-16,0 0 0,0 0 16,1 0-16,20 0 0,-21 0 0,0-21 15,0 0-15,1 0 0,-22 0 16,0 0-16,0-1 16,0 1-16,0-21 0,0 21 0,0 0 15,-22-1-15,1 1 0,0 0 0,-21 0 16,21 0-16,-1 21 0,1 0 15,0 0-15,0 0 0,42 0 47,0 0-47,0 0 0,22-21 0,-22 21 16,0 0-16,21 0 0,-20 0 0,-1 0 16,21 0-16,-21 0 0,22 0 0,-22 0 15,0 0-15,0 0 0,0 0 16,0 21-16,1 0 0,-1 0 15,-21 0-15,0 0 0,0 1 16,0-1-16,0 0 0,0 0 16,0 0-16,0 0 0,0 1 15,0-1-15,0-42 47,0-1-31,0 1-16,21 0 0,-21 0 15,21 0-15,0 0 16,0-1-16,22-20 0,-22 21 0,21-21 0,-21 20 16,22 1-16,-22 0 0,21 0 15,-21 0-15,1 21 0,-1 0 16,0 0-16,0 0 0,0 21 0,-21 0 16,0 0-16,0 22 0,0-22 15,0 0-15,0 0 0,-21 0 16,21 22-16,-21-22 0,21 0 0,0 0 15,0 0-15,0 0 0,0 1 16,21-22-16,0 0 16,22 0-16,-22 0 0,0 0 15,21 0-15,-21 0 0,22 0 0,-1-22 16,-21 1-16,22 21 0,-1-21 0,-21 0 16,21-21-16,-20 20 15,-1-20-15,0 21 0,0-21 0,0 20 16,-21-20-16,0 21 0,0-21 0,0 20 15,0 1-15,-21 21 16,0 0-16,0 0 0,0 21 16,21 1-16,-22-1 0,22 0 0,-21 0 15,21 0-15,0 0 0,0 22 16,0-22-16,0 0 0,0 0 0,0 0 16,0 1-16,0-1 0,0 0 0,0 0 15,0 0-15,0 0 0,0 1 16,-21-22-16,21 21 0,-21-21 15,0 0-15,0-21 32,-1-1-32,22 1 15,-21 0-15</inkml:trace>
  <inkml:trace contextRef="#ctx0" brushRef="#br0" timeOffset="17347.25">21230 12785 0,'0'0'0,"-21"0"0,-64 0 31,64 0-31,0 0 31,0 21-31,0-21 16,-1 0-16,1 0 15</inkml:trace>
  <inkml:trace contextRef="#ctx0" brushRef="#br0" timeOffset="17523.33">19812 12975 0,'0'0'0,"-85"21"31,106-21-16,1 0-15,-1 0 0,21 0 16,-21 0-16,22 0 0,-1-21 16,21 0-16,-20 0 0,-1 21 0,22-21 15,-1 0-15</inkml:trace>
  <inkml:trace contextRef="#ctx0" brushRef="#br0" timeOffset="18394.71">22310 11896 0,'0'0'0,"-22"0"0,22-21 0,0-1 16,0 1-16,-21 21 0,21-21 16,0 0-16,0 0 15,21 21-15,1 0 16,-1-21-16,21-1 0,0 22 0,1 0 16,-1 0-16,22 0 0,-1 0 0,1 0 15,-1 0-15,1 0 16,-1 0-16,1 0 0,-1 22 0,-21-1 15,1 0-15,-1 0 0,0 21 0,1 1 16,-22-1-16,0 0 0,-21 22 16,0-22-16,0 22 0,-21-1 0,0-20 15,0 20-15,-22 1 0,-20-22 0,20 21 16,-20 1-16,-1-1 0,22 1 16,-21-1-16,-1 1 0,22-1 0,-1 1 15,1-22-15,0 22 0,21-1 16,21-20-16,0-1 0,0 0 0,0 1 15,21-1-15,21-21 0,-21 21 0,22-20 16,20-1-16,-21 21 0,22-21 16,-22-21-16,22 21 0,-22-21 15,22 0-15,-22 0 0,0 0 0,-21 0 16,22 0-16,-22 0 0,-21-21 16,-21 21-1,0 0 1,-1 0-16,1 0 0,0 21 0,0-21 15,21 22-15,-21 20 0,21-21 16,0 0-16,0 22 0,0-1 0,0-21 16,0 21-16,0 1 0,0-1 0,21 0 15,0 1-15,-21-1 16,21 0-16,0 1 0,1 20 0,-1-20 16,0-1-16,0 0 0,-21 1 0,0-1 15,0 0-15,0 1 0,0-1 16,0 0-16,0-21 0,-21 22 0,0-22 15,0 21-15,-1-21 0,22 1 0,-21-1 16,0-21-16,0 0 0,0 21 0,0-21 16,-1 0-16,1 0 0,0 0 15</inkml:trace>
  <inkml:trace contextRef="#ctx0" brushRef="#br0" timeOffset="18759.78">21823 14097 0,'0'-42'15,"0"84"-15,0-105 0,0 41 0,0 1 0,0 0 16,0 0-16,0 42 31,0 0-31,0 0 16,21 22-16,-21-22 0,21 21 0,-21 1 15,21-1-15,-21 21 0,0-20 16,0 20-16,0-20 0,0 20 0,0-21 16,0 22-16,0-22 0,0 1 0,0-1 15,0 0-15,0 1 0,0-22 16,0 0-16,0 0 0,0 0 0,0 0 15,0-42 17,0 0-32</inkml:trace>
  <inkml:trace contextRef="#ctx0" brushRef="#br0" timeOffset="19027.63">22034 13949 0,'0'0'0,"0"-42"0,0-1 0,0 1 15,0 21-15,0 0 0,0-1 0,0 44 32,0-1-32,0 0 0,0 21 15,0 1-15,0-1 0,0 21 0,0-20 16,0 20-16,0 1 0,22-1 16,-22 1-16,21-1 0,-21 1 0,21-1 15,-21-20-15,0 20 0,0 1 16,0-22-16,0 0 0,0 1 0,0-1 15,0-21-15,0 21 0,0-20 16,-21-1-16,21 0 0,0 0 0</inkml:trace>
  <inkml:trace contextRef="#ctx0" brushRef="#br0" timeOffset="19323.59">21484 14563 0,'0'-21'0,"0"42"0,21-21 31,-21 21-31,21-21 0,1 42 16,20-21-16,-21 1 0,0 20 15,0-21-15,22 21 0,-22-20 0,21 20 16,-21 0-16,1-21 0,-1 22 0,0-22 15,0 21-15,0-21 0,-21 1 16,0-1-16,0 0 0,0 0 0,21 0 16,-21 0-16,22-21 0,-1 0 15,0 0 1,-21-21-16,21 0 0,0 0 16,0 0-16,1-22 0,-1 22 0,0-21 15,0 0-15,0-1 0</inkml:trace>
  <inkml:trace contextRef="#ctx0" brushRef="#br0" timeOffset="19499.71">22310 14584 0,'21'-42'0,"-42"84"0,63-106 0,-21 22 16,0 21-16,0 0 0,-21 0 16,0-1-16,22 22 0,-22 22 15,0-1-15,0 0 16,-22 21-16,1-21 0,0 22 0,0-1 16,0 0-16,0 1 0,-1-1 15,-20 0-15,21 1 0,0-1 16,-22 0-16,22 1 0,0-1 0,0 0 15,0-20-15,0-1 0,-1 21 0,1-21 16,0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6T06:18:41.4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3111 2688 0,'22'0'16,"-22"21"15</inkml:trace>
  <inkml:trace contextRef="#ctx0" brushRef="#br0" timeOffset="2127.94">1947 889 0,'0'-21'16,"0"0"0,0 0-1,0-1 1,0 1-1,0 42 32,0 1-31,0-1-16,0 0 0,0 21 16,0 1-16,0-1 0,0 0 0,0 1 15,0 20-15,0-21 0,0 1 16,0-1-16,0 0 0,0 22 0,-21-22 15,21 1-15,0-1 0,0 0 16,-21-21-16,21 22 0,0-1 16,-21 0-16,21-20 0,0 20 0,0-21 15,0 0-15,0 0 0,0 1 16,0-1-16,0 0 16,0-42 15,0 0-31,0-1 0,0 1 0,0 0 15</inkml:trace>
  <inkml:trace contextRef="#ctx0" brushRef="#br0" timeOffset="2483.87">2222 1461 0,'0'0'0,"0"21"0,-21-21 0,21 21 15,0 0 1,21-21 15,1 0-31,-22-21 16,21 21-16,0-21 0,-21 0 15,0-1-15,0 1 16,0 0-16,0 0 16,0 0-1,-21 21 17,0 21-32,21 0 15,-22-21-15,22 21 0,0 0 16</inkml:trace>
  <inkml:trace contextRef="#ctx0" brushRef="#br0" timeOffset="4123.97">3810 1207 0,'-21'-22'16,"0"22"15,21 22 16,0-1-47,21-21 16,0 0-1,0 0-15,0 0 0,22 0 16,-22 0-16,0 0 0,21 0 15,-21 0-15,22-21 0,-22 21 0,21-22 16,-21 1-16,22 21 0,-22-21 0,21 0 16,-21 0-16,1 0 0,20-1 15,-21-20-15,0 21 0,0-21 16,-21 20-16,0-20 0,22 0 16,-22-1-16,0 22 0,21-21 0,-21 0 15,0 20-15,0 1 0,0-21 16,0 21-16,0 0 0,0-1 0,0 1 15,0 0-15,0 0 0,-21 0 16,-1 21-16,22-21 16,-21 42-1,21 0-15,0 0 16,0 21-16,-21-20 0,0 20 16,0 0-16,0 1 0,-1-1 0,22 21 15,-21 1-15,0-1 0,0 1 16,21-1-16,-21 1 0,0-1 15,21 1-15,-22 21 0,1-22 16,0 22-16,21-22 0,-21 22 0,0 0 16,0-1-16,21 1 0,-22 0 0,1-1 15,0 22-15,21-21 0,0-1 16,0 1-16,-21 0 0,21-1 0,-21 1 16,21-21-16,0 20 0,0-20 15,0 20-15,0-20 0,0-1 0,0 1 16,0-1-16,0 1 0,0-22 0,0 22 15,0-22-15,0-21 0,0 22 16,0-22-16,0 0 0,21-21 0,0 0 16,0 0-16,0 0 15,1 0-15,-1-21 0,0 0 16,0-22-16,0 22 0,0-21 0,1-1 16,-1-20-16,0 21 0,21-22 0,-21 1 15,22-1-15,-22 1 0,21-1 16,1-21-16,-22 1 0,0-1 0,21 22 15,-21-22-15,1 0 0,-22 22 16,0-22-16,0 22 0,0-1 0,0 1 16,0 20-16,-22-20 0,1 20 15,0-20-15,0 21 0,0-1 0,0 1 16,-22 21-16,22-22 0,0 22 16,0 0-16,-22 0 0,22 0 15,0 21-15,21-21 0,-21 21 16,0 0-16,21 21 31,21-21-15,0 0-16,21 0 0,-20 0 15,-1 0-15,21-21 0,0 21 16,1-22-16,-1 1 0,0 0 0,1 0 16,-1 0-16,0 0 0,1-1 15,-1 22-15,0-21 0,-20 0 0,-1 0 16,21 0-16,-21 0 15,0 21-15,-21-22 16,22 1-16,-44 42 47,1 22-31,0-22-16,21 0 0,0 21 15,-21-20-15,0 20 0,21 0 16,-21 1-16,21-1 0,0-21 0,0 21 15,0-20-15,0 20 0,0-21 16,0 0-16,21-21 0,-21 21 16,21 1-16,0-22 0,0 0 0,0 0 0,1 0 15,20 0-15,-21 0 16,0-22-16,22 1 0,-22 0 0,0 0 16,0-21-16,0 20 0,0-20 15,1 21-15,-1-21 0,-21 20 0,0-20 16,0 21-16,0 0 0,0-22 15,0 22-15,0 0 0,-21 21 0,-1-21 16,1 21-16,0 0 0,0 0 0,0 0 16,0 0-16,-1 0 0,-20 0 15,21 0-15,0 0 0,-22 0 16,22 0-16,0 21 0,0 0 16,21 0-1,0 1-15,21-22 31,0 0-31</inkml:trace>
  <inkml:trace contextRef="#ctx0" brushRef="#br0" timeOffset="4615.82">5355 1376 0,'0'0'0,"-21"0"16,21-21-16,0 0 15,0-1 1,21 22 15,0 0-31,0 0 16,1 0-16,-22 22 0,21-1 0,0 0 15,0 0-15,0 0 0,0 0 0,-21 22 16,0-22-16,22 0 16,-22 21-16,0-20 0,0 20 0,0-21 15,0 21-15,0-20 0,0-1 16,-22 0-16,22 0 0,0 0 0,-21 0 16,0-21-16,0 0 0,21-21 31,0 0-31,0 0 15,0 0-15,0-22 0,21 22 16,0-21-16,-21 21 0,21-22 0,1 22 16,-1 0-16,-21-21 0,21 21 15,0-1-15,0-20 0,0 21 16,1 0-16,-22 0 0,21 21 0,0-22 16,0 1-16,0 21 0,-21-21 15,21 21-15</inkml:trace>
  <inkml:trace contextRef="#ctx0" brushRef="#br0" timeOffset="5704.6">6435 1588 0,'0'21'32,"0"0"-1,21-21-16,0 0-15,0 0 16,21-21-16,-20 21 0,-1-21 0,21-1 16,-21 1-16,22 0 0,-22 0 15,21 0-15,-21 0 0,22-22 16,-22 22-16,21-21 0,0-1 16,-20-20-16,20 21 0,-21-22 0,0 1 15,22 20-15,-22-20 0,0-1 16,-21 22-16,21-22 0,-21 22 0,0 0 15,0-1-15,0 22 0,0-21 0,0 21 16,0 0-16,-21-1 16,21 1-16,-21 21 0,0 0 15,-1 0-15,1 0 0,0 21 16,0-21-16,-21 43 0,20-22 16,1 21-16,0 1 0,0-22 15,21 21-15,-21 22 0,0-1 16,-22-21-16,22 22 0,21-22 0,-21 22 15,21-1-15,0-20 0,0 20 16,0-21-16,0 1 0,0-1 0,0 0 16,0 1-16,0-1 0,0 0 15,0-20-15,21 20 0,0-21 0,-21 0 16,21 22-16,1-22 0,-1 0 0,0-21 16,0 21-16,0 0 0,0-21 15,1 0-15,-1 0 0,21 0 0,-21 0 16,22-21-16,-22 0 0,21 0 15,-21 0-15,22-1 0,-22 1 0,21-21 16,-21 21-16,22-22 0,-22 22 16,0-21-16,0 21 0,0-22 15,0 22-15,1 0 0,-22-21 0,21 21 16,-21-1-16,0 1 16,0 0-16,-21 21 31,21 21-31,-22 0 15,1-21-15,21 22 0,0-1 16,0 0-16,-21 21 0,21-21 0,0 1 16,-21-1-16,21 0 0,0 21 0,0-21 15,0 1-15,0-1 0,0 0 16,0 0-16,21 0 16,0-21-16,0 0 0,1 0 15,-1 0-15,0 0 0,0 0 0,0 0 16,0-21-16,1 0 0,-1 21 15,21-21-15,-21 0 0,0-1 0,1 1 16,-22 0-16,21 0 0,0-21 0,-21 20 16,0 1-16,0 0 0,0-21 15,0 21-15,0-1 0,-21 1 16,0 0-16,-1 21 0,1-21 16</inkml:trace>
  <inkml:trace contextRef="#ctx0" brushRef="#br0" timeOffset="6720.02">7408 1312 0,'0'0'0,"0"22"15,0-1-15,21 0 16,1-21 0,-1 21-16,0-21 0,0 0 0,21 0 15,-20 0-15,20 0 0,0 0 16,1 0-16,20 0 0,-21 0 0,1 0 16,-1-21-16,22 21 0,-22-21 15,0 21-15,1-21 0,-1 21 0,-21-22 16,0 22-16,0-21 0,1 21 15,-1-21-15,-21 0 16,0 42 15,-21-21-15,-1 21-16,1 0 0,21 1 16,-21-1-16,0 0 0,21 0 0,-21 0 15,21 0-15,0 1 0,0-1 0,-21 0 16,21 21-16,0-21 0,0 1 15,0-1-15,0 0 0,0 0 0,21 0 16,0 0-16,0-21 16,0 0-16,0 0 0,1 0 0,-1 0 15,0 0-15,21 0 0,-21 0 0,22 0 16,-22-21-16,21 0 16,-21 0-16,1 0 0,-1 0 0,0-1 15,0 1-15,0 0 0,-21-21 16,0 21-16,0-1 0,0-20 0,0 21 15,0-21-15,0 20 0,-21-20 0,0 21 16,0 0-16,0 0 0,-1-1 16,1 1-16,0 21 0,0 0 0,0 0 15,0 0-15,-1 0 0,-20 21 16,21-21-16,0 22 0,0-1 0,-1 0 16,1 21-16,0-21 0,0 1 15,21-1-15,0 0 0,0 0 0,0 21 16,0-20-16,0-1 15,0 0-15,0 0 0,21 0 16,0 0-16,22-21 0,-22 0 16,0 0-16,21 0 0,-21 0 15,22 0-15,-22 0 0,21 0 0,1 0 16,-1 0-16,0-21 0,1 21 0,-1-21 16,0 0-16,1 21 0,-1-21 15,0 0-15,1-1 0,-22 1 0,21-21 16,-21 21-16,0 0 0,1-1 15,-22 1-15,0 0 0,21 0 0,-21 0 16,0 0-16,0-1 0,0 1 31,0 42 1,0 1-32,0-1 0,0 0 15,-21 0-15,21 0 0,-22 22 0,22-22 16,-21 21-16,21-21 0,0 22 15,0-1-15,-21 0 0,21 22 0,0-22 16,0 0-16,0 22 0,0-22 16,0 22-16,0-1 0,0-20 0,0 20 15,0-21-15,0 22 0,0-22 16,-21 22-16,21-1 0,0-20 16,0 20-16,-21 1 0,21-22 0,0 21 15,0-20-15,0 20 0,0-20 0,0-1 16,0-21-16,0 21 0,0-20 15,0 20-15,0-21 0,0 0 0,0 0 16,0-42 31,0 0-47,0 0 0,0-21 0,0 20 16,21-20-16,-21 0 0,0-22 0,0 22 15</inkml:trace>
  <inkml:trace contextRef="#ctx0" brushRef="#br0" timeOffset="7108.83">8869 1334 0,'0'0'0,"-21"-22"0,21 1 16,-22 0-16,22 0 15,0 0 1,22 0 0,-1 21-16,0-22 0,0 22 0,0 0 15,0 0-15,1 0 0,20 0 0,-21 0 16,21 0-16,-20 0 0,20 0 16,-21 0-16,0 0 0,22 22 0,-22-22 15,0 21-15,0 0 0,0 0 16,-21 0-16,0 0 0,0 1 0,0-1 15,0 0-15,0 0 0,-21 0 16,0 0-16,0 1 0,0-1 0,-1 0 16,-20-21-16,21 21 0,0 0 0,-22 0 15,22 1-15,0-22 16,-21 21-16,21-21 0,-1 21 0,1-21 16,0 0-16,0 0 0,0 0 15,0 0-15,-1 0 16</inkml:trace>
  <inkml:trace contextRef="#ctx0" brushRef="#br0" timeOffset="7639.81">7556 1228 0,'0'-21'16,"22"21"-1,-1 0-15,0-22 0,0 22 16,0-21-16,0 21 16,1 0-16,-1 0 0,21-21 0,-21 21 15,0 0-15,1 0 0,-1 0 0,0 0 16,0 0-16,0 0 15,-21 21 1</inkml:trace>
  <inkml:trace contextRef="#ctx0" brushRef="#br0" timeOffset="8600.43">3704 2223 0,'0'0'0,"-21"0"15,0 0-15,0 0 0,-1 0 16,1 0-16,21-22 0,-21 22 15,21-21 1,21 21 0,0-21-16,1 21 15,20 0-15,-21 0 0,0 0 16,0 0-16,22 0 0,-1 0 16,0-21-16,1 21 0,-1 0 0,0 0 15,1 0-15,20 0 0,-20 0 16,20 0-16,22 0 0,-22 0 15,22 0-15,0 0 0,20 0 0,1 0 16,0 0-16,0 0 0,0 0 16,0 0-16,21 0 0,0 0 0,0 0 15,0 0-15,21 0 0,0-21 0,-21 21 16,42 0-16,-21 0 0,22 0 16,-22 0-16,21 0 0,-21 0 0,22-21 15,-1 21-15,-21 0 0,22 0 16,-1 0-16,-21 0 0,0-22 0,22 22 15,-22-21-15,0 21 0,0 0 0,0 0 16,-21 0-16,0 0 16,-21 0-16,21-21 0,-21 21 0,0 0 15,-22 0-15,22 0 0,-21 0 0,-22 0 16,1 0-16,-1 0 0,-20 0 16,-1 0-16,0 0 0,-20 0 0,-1 0 15,0 0-15,-21-21 31,-21 21 1,0 0-17,-1 0 1,1 0 0,0 0-1,21-21-15,-21 21 0,0 0 0</inkml:trace>
  <inkml:trace contextRef="#ctx0" brushRef="#br0" timeOffset="8708.37">10118 1990 0,'-22'0'15,"1"0"1,0 0-16,0 0 16,0 0-16</inkml:trace>
  <inkml:trace contextRef="#ctx0" brushRef="#br0" timeOffset="9271.62">7641 1228 0,'21'0'31,"0"0"-16,1 0 1,-22 21-16</inkml:trace>
  <inkml:trace contextRef="#ctx0" brushRef="#br0" timeOffset="11415.83">1164 3471 0,'0'22'16,"0"-1"-16,0 0 15,21-21 17,0 0-32,1 0 0,-1 0 0,0-21 15,0 0-15,0 21 0,0-22 16,1 1-16,-1 0 0,0 0 0,0 0 15,-21 0-15,0-1 0,0 1 16,0 0-16,0 0 0,0 0 0,-21 0 16,21-1-16,-21 1 0,-22 21 15,22 0-15,0 0 0,-21 0 16,21 0-16,-22 0 0,1 0 0,21 21 16,-22 1-16,22-22 0,-21 21 15,21 0-15,0 0 0,-1 0 16,1 22-16,0-22 0,0 0 15,0 0-15,21 0 0,0 0 16,0 1-16,0-1 16,21-21-16,0 21 0,0-21 0,0 21 15,22 0-15,-22-21 0,21 21 16,1-21-16,-22 22 0,21-1 0,0 0 16,1-21-16,-22 21 0,21 0 15,-21 0-15,1 1 0,20-1 0,-21 0 16,0 0-16,-21 0 0,0 22 15,0-22-15,0 0 0,0 0 16,0 21-16,0-20 0,-21 20 16,-21-21-16,21 21 0,-22-20 0,1 20 15,-22-21-15,22 0 0,0 0 16,-22 1-16,22-22 0,0 0 0,-1 0 16,1 0-16,0 0 0,20 0 15,-20-22-15,21 1 0,-21 0 16,20 0-16,1-21 0,0-1 0,0 1 15,0 0-15,0-1 0,-1 1 16,22 0-16,0-1 0,0 1 0,0 21 16,0-22-16,0 22 0,0 0 15,22 0-15,-1 0 0,-21 0 0,21 21 16,0 0-16,0 0 16,0 0-16,1 21 15,-22 0-15,21 0 0,-21 0 16,21 0-16,-21 22 0,0-22 0,21 21 15,0 1-15,-21-22 0,21 21 16,-21 0-16,22 1 0,-22-22 0,21 21 16,0-21-16,0 22 0,-21-22 15,21 0-15,0 0 0,1-21 0,-1 0 16,0 21-16,21-21 0,-21 0 16,1 0-16,20-21 0,-21 0 0,21 0 15,1 0-15,-22 0 0,21-1 16,1 1-16,-22-21 0,21 21 15,-21 0-15,0-22 0,22 22 16,-22 0-16,0 0 0,0 0 0,-21-1 16,21 1-16,-21 0 15,22 21-15,-22 21 32,0 0-17,0 1-15,-22-1 0,22 0 16,-21 0-16,21 0 0,0 0 0,-21 1 15,21 20-15,0-21 0,0 0 16,0 0-16,21 1 0,0-22 16,1 0-16,-1 0 15,0 0-15,0 0 0,0 0 16,0-22-16,1 1 0,20 0 16,-21 0-16,0 0 0,-21 0 0,21-1 15,1 1-15,-1 0 0,-21 0 16,21 0-16,-21 0 0,0-1 0,0 1 15,0 0-15,0 0 16,0 0-16,0 0 16,0 42 15,0 0-31,0 0 16,0 0-16,0 0 0,0 22 15,0-1-15,0 0 0,0 1 0,21 20 16,-21-20-16,0 20 0,0 1 15,0-1-15,21 1 0,-21-1 0,21 1 16,-21-1-16,22 1 0,-22 20 16,0-20-16,0 20 0,0-20 0,0 21 15,0-1-15,0-20 0,0 20 16,0-20-16,0-1 0,0 1 0,-22-1 16,1 1-16,0-1 0,0-20 15,0-1-15,0 0 0,-22 1 16,1-22-16,21 0 0,-22 0 0,1 0 15,0-21-15,-1 0 0,1 0 16,0-21-16,-1 0 0,1-21 0,0-1 16,-1 1-16,1-21 0,0-1 15,-1-21-15,22 22 0,0-43 0,0 21 16,21-20-16,0 20 0,0-21 16,0 21-16,0 1 0,21-1 0,0 22 15,0-22-15,22 21 0,-22 22 16,21-21-16,-21 20 0,22-20 0,-1 42 15,-21-22-15,22 1 16,-1 21-16,-21 0 0,21-22 0,-20 22 16,20 0-16,-21 0 0,21 21 15</inkml:trace>
  <inkml:trace contextRef="#ctx0" brushRef="#br0" timeOffset="12163.98">2392 3662 0,'0'0'15,"-85"0"1,64 21-16,21 0 16,0 0-16,0 1 15,-21-1-15,21 21 0,-21-21 0,21 22 16,0-1-16,0 0 0,-22 1 15,22-1-15,0 0 0,-21-21 0,21 22 16,0-22-16,0 0 0,0 0 16,0 0-16,0-42 31,21 0-31,1 21 0,-22-21 0,0-21 16,21 20-16,0 1 0,-21-21 15,21 0-15,-21 20 0,21-20 0,0 21 16,-21-21-16,0 20 0,22 1 15,-1 0-15,-21 0 0,21 21 16,-21-21-16,21 21 16,0 0-16,-21 21 15,21 0-15,1 0 16,-22 0-16,0 1 0,0 20 16,21-21-16,-21 0 0,21 22 0,-21-22 15,21 0-15,-21 0 0,21 21 0,0-20 16,1-1-16,-1 0 15,0-21-15,0 0 0,0 0 16,0 0-16,1 0 16,-1 0-16,-21-21 0,21 0 15,0-1-15,0-20 0,-21 21 0,21-21 16,1-1-16,-22 1 0,0 0 16,21 20-16,-21-41 0,21 21 0,-21-1 15,0 22-15,21-21 0,-21-1 16,0 22-16,0 0 0,0 0 0,0 0 15,0 42 17,0 21-32,0-21 0,-21 22 15,21-22-15,0 21 0,-21 1 16,21-1-16,0 0 0,0-21 16,0 22-16,0-1 0,0 0 15,0 1-15,0-22 0,0 21 0,0-21 16,0 1-16,0-1 0,0 0 0,0 0 15,0 0-15,21-21 0,0 0 16,0 0-16,0 0 16,1 0-16,-1-21 0</inkml:trace>
  <inkml:trace contextRef="#ctx0" brushRef="#br0" timeOffset="12649.92">3429 3895 0,'0'0'0,"0"-106"32,0 85-32,0 0 0,-21 21 15,21-22-15,-21 22 0,-1 0 0,1 0 16,0 0 0,0 0-16,0 22 0,0-1 0,-1 0 15,22 0-15,-21 0 0,0 22 0,21-22 16,0 21-16,-21 0 0,0-20 15,21 20-15,0-21 0,0 21 16,0-20-16,0-1 0,0 0 16,0 0-16,21 0 0,0-21 15,0 0-15,0 0 0,1 0 16,-1 0-16,0-21 0,0 0 16,0 21-16,0-21 0,1-22 0,-1 22 15,0 0-15,0-21 0,-21 21 16,21-1-16,-21 1 0,0-21 0,0 21 15,0 0-15,0 42 32,0 0-32,-21 42 31,21-41-31,0 20 0,0-21 0,0 0 16,0 0-16,0 1 0,0-1 0,0 0 15,0 0-15,21 0 16,0-21-16,1 0 15,20 0-15,-21 0 0,0 0 16,0-21-16,1 0 0,-1 21 0</inkml:trace>
  <inkml:trace contextRef="#ctx0" brushRef="#br0" timeOffset="13160.74">3768 3895 0,'0'0'0,"0"-21"15,0-1 1,0 1-16,0 0 15,21 21-15,0-21 16,0 21-16,0 0 16,0 0-16,1 0 0,-1 0 0,0 21 15,0 0-15,-21 0 0,21 1 16,-21-1-16,0 0 0,0 21 0,0-21 16,0 22-16,0-22 0,0 21 0,-21-21 15,21 1-15,-21 20 0,21-21 16,0 0-16,-21 0 0,21 1 15,0-44 17,0 1-17,0 0-15,21-21 0,-21 21 0,21-1 16,0-20-16,-21 0 0,21 21 16,-21-22-16,22 1 0,-1 21 0,-21-22 15,21 22-15,-21 0 0,0 0 0,21 0 16,-21 0-16,0 42 31,0 0-15,0 0-16,0 0 0,0 0 0,-21 1 15,21 20-15,0-21 0,0 21 16,0-20-16,0 20 0,0-21 16,0 0-16,0 0 0,0 1 0,0-1 15,0 0-15,21-21 0,0 21 16,0-21-16,1 0 15,-1 0-15,0 0 0,0-21 0,0 21 16,0-21-16,22 0 0,-43-1 0,21 1 16</inkml:trace>
  <inkml:trace contextRef="#ctx0" brushRef="#br0" timeOffset="13468.57">2836 3704 0,'-21'0'0,"42"0"0,-63 0 16,21 0-16,42 0 31,0 0-31,0 0 0,22 0 0,-1 0 15,-21 0-15,21 0 0,1-21 0,-1 21 16,0 0-16,1-21 16,20 21-16,-20 0 0,-1 0 0,-21-21 15,21 21-15,-20 0 0,-1 0 16,0 0-16,0 0 0,-42 0 16,0 0-1</inkml:trace>
  <inkml:trace contextRef="#ctx0" brushRef="#br0" timeOffset="14020.25">741 4657 0,'0'0'0,"-43"0"31,65 0 0,-1 0-31,0 0 16,21 0-16,1 0 0,20 0 0,1 0 16,-1 0-16,22 0 0,-1 0 15,22-21-15,0 21 0,0 0 0,21-22 16,0 22-16,0 0 0,0-21 16,21 0-16,0 21 0,0 0 0,1 0 15,-1-21-15,0 21 0,0 0 16,21 0-16,-20-21 0,-22 21 0,21 0 15,-21 0-15,21-21 0,-21 21 0,-21 0 16,21 0-16,-21 0 0,21 0 16,-43-22-16,22 22 0,-21 0 15,-22 0-15,1 0 0,-22 0 0,0 0 16,1 0-16,-22 0 0,0 0 0,0 0 16,-21-21-1,0 0 16,0 0-31,-21 21 0,21-21 16,-21 0-16</inkml:trace>
  <inkml:trace contextRef="#ctx0" brushRef="#br0" timeOffset="14460.24">5334 3789 0,'0'0'0,"0"21"0,-21-21 16,0 21-16,21 0 15,0 1 1,21-22 15,0-22-15,-21 1 0,0 0-16,0 0 15,-21 21 32,21 21-16,0 0-15,0 0 0</inkml:trace>
  <inkml:trace contextRef="#ctx0" brushRef="#br0" timeOffset="14808.12">5292 4255 0,'0'0'0,"-22"21"0,22 0 16,0 0-1,0-42 32,22 21-47,-22-21 0,0 0 16,-22 21 15,1 0-15,0 0-1,21 21-15,21-21 63</inkml:trace>
  <inkml:trace contextRef="#ctx0" brushRef="#br0" timeOffset="16860.14">6392 4106 0,'-21'0'15,"42"0"126,0 0-141,1 0 16,-1 0-16,0 0 0,0 0 15,0-21-15,22 21 0,-22-21 16,21 0-16,-21 21 0,22-21 15,-1 0-15,-21-1 0,21 1 0,-20 0 16,20 0-16,-21 0 0,21 0 16,-20-1-16,-1 1 0,0-21 0,0 21 15,-21-22-15,21 22 0,-21-21 16,21 0-16,-21 20 0,0-20 0,0 21 16,0-21-16,0 20 0,0-20 0,0 21 15,0 0-15,-21 0 0,0-1 16,0 22-16,0-21 0,0 21 0,-1-21 15,1 21-15,0 0 0,0 0 16,0 0-16,0 0 0,-1 21 16,1 0-16,0 1 15,21-1-15,-21 0 0,0 21 16,21 1-16,0-22 0,-21 21 0,21 22 16,-22-22-16,22 0 0,0 22 0,0-22 15,-21 22-15,21-1 0,-21 1 16,21 20-16,-21-20 0,21 20 0,-21-20 15,21-1-15,0 22 0,0 0 0,-21-22 16,21 22-16,-22 0 0,1 20 16,21-20-16,-21 0 0,0 21 0,0-1 15,0-20-15,-1 21 0,22 0 0,-21 0 16,0-22-16,0 22 16,0-21-16,0-1 0,21 1 0,-22 0 15,22-1-15,-21 1 0,21-21 0,0 20 16,0-20-16,0-1 0,0-20 0,0 20 15,0-21-15,0 1 0,0-22 16,0 0-16,0 0 0,0 0 0,21-21 16,1 0-16,-1 0 0,0 0 0,0-21 15,0 0-15,22 0 0,-22-21 0,21-1 16,-21-20-16,22-1 0,-1 1 16,0-1-16,1-20 0,-1-1 0,0 0 15,1 1-15,-1-1 0,0-21 0,1 0 16,-1 22-16,-21-22 0,0 21 15,0-21-15,-21 22 0,0-1 16,0 0-16,0 1 0,-21-1 0,0 21 16,0-20-16,-21 20 0,-1 1 0,43-1 15,-21 22-15,-21-22 0,21 22 0,-1 21 16,-20 0-16,21 0 0,0-1 16,0 22-16,-1 0 0,22-21 0,-21 21 15,42 0 16,1-21-31,-1 21 16,21 0-16,-21-21 0,22 21 0,-1-21 16,0 0-16,1-1 15,-1 1-15,0 0 0,22-21 0,-22 21 16,-21-22-16,22 22 0,-1-21 0,-21 21 16,21-22-16,-20 1 0,-1 21 15,0 0-15,-21-22 0,21 22 0,-21 0 16,0 0-16,0 0 15,0-1-15,0 1 16,-21 21 0,21 21-16,0 1 15,-21-22-15,21 42 0,-21-21 0,21 0 16,-22 22-16,22-22 0,0 21 0,0 0 16,0-20-16,0 20 15,0-21-15,0 0 0,0 22 0,0-22 16,0 0-16,22 0 0,-1-21 15,0 0-15,-21 21 0,21-21 16,0 0-16,0 0 0,1 0 0,-1 0 16,21-21-16,-21 21 0,0-21 0,1 0 15,20 21-15,-21-21 0,0-1 16,-21 1-16,21-21 0,-21 21 0,0 0 16,0-22-16,0 22 0,0-21 0,0 21 15,-21-22-15,0 22 0,0 0 16,0 0-16,0 0 0,-1-1 15,1 22-15,-21 0 0,21 0 0,0 0 16,-1 0-16,1 0 0,0 22 16,0-22-16,21 21 0,0 0 0,0 0 15,0 0-15,-21 0 0,21 1 16,0-1-16,0 0 0,0 0 16,0 0-16,21 0 0,0-21 0,0 22 15,0-22-15,1 0 16,-1 0-16</inkml:trace>
  <inkml:trace contextRef="#ctx0" brushRef="#br0" timeOffset="17265.91">7874 3979 0,'0'-21'15,"0"0"-15,21 0 16,0 0-16,0 21 15,1-21-15,-1 21 0,0 0 0,0-22 16,0 22-16,0 0 0,1 0 16,-1 0-16,21 0 0,-21 0 0,0 0 15,1 0-15,-1 22 0,0-1 0,0 0 16,0 0-16,-21 21 16,0-20-16,0 20 0,0 0 0,0-21 15,0 22-15,0-22 0,0 21 0,0-21 16,-21 1-16,0-1 0,21 0 15,-21 0-15,0-21 16,21-21 0,0 0-16,0 0 0,0-1 15,0 1-15,0 0 0,0-21 0,0 21 16,0-22-16,0 22 0,21-21 0,-21 21 16,0-1-16,21 1 0,0 0 15,0 0-15,-21 0 0,21 0 16,1 21-16,-1-22 0,-21 1 0,21 21 15,0-21-15,0 21 0,0-21 16,1 21-16</inkml:trace>
  <inkml:trace contextRef="#ctx0" brushRef="#br0" timeOffset="17675.66">9546 3006 0,'0'-21'0,"0"42"0,-21-42 0,21-1 0,0 1 16,-21 21-16,0-21 15,-1 21-15,1 0 0,0 0 16,0 0-16,0 21 0,0 0 0,-1 1 15,1-1-15,0 21 0,0 0 16,-21 1-16,20 20 0,-20 1 0,21 20 16,-21 1-16,-1-21 0,1 20 0,0 1 15,-1 21-15,1-22 16,0 1-16,-1 21 0,22-21 0,0-1 16,0-20-16,21-1 0,0 1 0,0-1 15,21-20-15,0-1 0,0 0 16,22 1-16,-1-22 0,0 0 0,1 0 15,-1 0-15,21-21 0,-20 0 0,-1 0 16,22 0-16,-22 0 0,0-21 16,1 0-16,-22 21 0,21-21 0,0-22 15,-20 22-15,20 0 0</inkml:trace>
  <inkml:trace contextRef="#ctx0" brushRef="#br0" timeOffset="18156.74">9440 3916 0,'0'0'0,"0"-21"0,0 0 16,0-1-16,0 1 0,0 0 16,0 42 31,0 0-47,0 1 15,0-1-15,0 0 0,0 21 16,-21-21-16,21 1 0,0-1 0,0 0 15,-21 0-15,21 0 0,-21-21 16,21 21-16</inkml:trace>
  <inkml:trace contextRef="#ctx0" brushRef="#br0" timeOffset="18560.55">9546 3471 0,'0'-21'0,"0"42"0,-21-42 0,0 21 0,0 0 15,-1 0-15,1 21 16,21 1-16,-21-1 16,21 0-16,0 0 0,0 0 15,0 0-15,0 1 16,21-22-1,0 0-15,1 0 0,-1 0 16,0 0-16,21-22 16,-21 1-16,1 21 0,-22-21 0,21 0 15,-21 0-15,0 0 0,0-1 0,0 1 16,0 0-16,-21 0 16,-1 21-16,1 0 0,0 0 0,0 0 15,0 0-15,0 0 0,-1 21 0,22 0 16,-21-21-16,0 21 0,21 1 15,-21-1-15,21 0 0,0 0 0,0 21 16,0-20-16,0-1 0,0 0 0,0 0 16,0 0-16,21-21 15,0 21-15,0-21 0,1 0 16</inkml:trace>
  <inkml:trace contextRef="#ctx0" brushRef="#br0" timeOffset="19020.3">9906 3683 0,'0'21'15,"0"0"-15,-21 1 16,21-1-16,-21 0 0,21 0 16,0 0-16,0 0 0,-22 1 0,22-1 15,-21 21-15,21-21 0,0 0 16,0 1-16,-21-1 0,21 0 15,-21 0-15,21 0 0,0 0 0,0 1 16,0-44 15,0 1-15,0 0-16,0-21 16,0 21-16,0-1 0,0 1 0,21-21 15,0 21-15,0 0 0,1-22 0,20 22 16,-21 0-16,21 0 0,-20 0 15,20-1-15,0 1 0,1 0 0,-22 21 16,21 0-16,0 0 0,-20 0 0,-1 0 16,0 21-16,0 0 15,-21 1-15,0-1 0,0 0 0,0 0 16,0 21-16,0-20 0,0-1 0,0 21 16,-21-21-16,0 22 0,21-22 15,-21 0-15,21 0 0,-22 0 0,1 0 16,42-21 15</inkml:trace>
  <inkml:trace contextRef="#ctx0" brushRef="#br0" timeOffset="19272.18">10583 3704 0,'0'21'32,"0"1"-32,0-1 0,0 0 15,0 0-15,0 21 0,-21-20 16,21-1-16,-21 0 0,0 21 0,21-21 16,0 1-16,0-1 0,-21 21 0,21-21 15,0 0-15,0 1 16,0-44 15,0 1-31,21 0 0,-21 0 0</inkml:trace>
  <inkml:trace contextRef="#ctx0" brushRef="#br0" timeOffset="19631.98">10647 3387 0,'0'0'0,"-21"0"0,-1 0 0,1 21 16,0 0-16,0 0 0,0 0 16,21 1-16,-21-1 15,21 0-15,0 0 0,0 0 0,0 0 16,0 1-16,21-22 16,0 0-16,0 0 0,0 0 15,22 0-15,-22 0 0,0-22 0,21 22 16,-21-21-16,1 0 0,-1 0 15,0 0-15,0 0 0,-21-1 0,0 1 16,0 0-16,0 0 0,0 0 0,0-22 16,-21 22-16,0 0 15,0 21-15,-1 0 0,1 0 16,0 0-16,-21 0 0,21 0 0,21 21 0,-22-21 16,22 21-16,-21 1 15,21-1-15,0 0 0,0 0 16,0 0-16,21-21 0,1 0 15,20 0-15</inkml:trace>
  <inkml:trace contextRef="#ctx0" brushRef="#br0" timeOffset="19927.8">11345 3154 0,'-21'106'16,"0"-85"0,0 21-16,21 1 0,-21-1 15,-1 21-15,1-20 0,0-1 0,0 22 16,0-22-16,0 0 0,-1 1 0,1-1 16,21 0-16,0 1 0,-21-22 15,21 21-15,-21-21 0,21 22 0,0-22 16,0 0-16,0 0 0,0 0 15,21-21 17,0-21-32,0 0 0,-21 0 15,22 0-15,-1-1 0,-21 1 0</inkml:trace>
  <inkml:trace contextRef="#ctx0" brushRef="#br0" timeOffset="20120.7">10922 3768 0,'0'0'0,"-21"0"0,42 0 47,0 0-47,0 0 16,0 0-16,22 0 0,-22 0 0,0-21 15,21 21-15,1 0 0,-22-22 0,21 22 16,1-21-16,-22 21 0,21-21 15</inkml:trace>
  <inkml:trace contextRef="#ctx0" brushRef="#br0" timeOffset="20660.39">11832 3747 0,'-21'-64'31,"0"43"-31,21 0 16,0 0-16,0-1 15,0 1-15,-21 21 0,-1-21 0,1 21 16,0 0-16,0 0 16,0 0-16,0 21 0,-1 0 15,-20 1-15,21-1 0,0 0 0,0 0 16,-1 21-16,1-20 0,0 20 0,0-21 15,21 21-15,0-20 0,-21 20 16,21-21-16,0 0 0,0 22 16,0-22-16,0 0 0,21-21 15,0 0 1,0 0-16,0 0 0,1 0 0,-1-21 16,21 0-16,-21-1 0,0 1 0,1 0 15,20 0-15,-21 0 0,0-22 16,0 22-16,1 0 0,-1-21 0,0 21 15,-21-1-15,0 1 0,21 0 0,-21 0 16,0 0-16,0 42 31,-21 0-31,0 0 0,21 22 16,0-22-16,-21 0 0,21 0 16,0 0-16,-22 0 0,22 1 15,0-1-15,0 0 0,0 0 0,0 0 16,22 0-16,-1 1 15,0-22-15,0 0 16,0 0-16,0-22 0,1 1 0,-1 21 16,0-21-16,0 0 0</inkml:trace>
  <inkml:trace contextRef="#ctx0" brushRef="#br0" timeOffset="21120.25">12234 3217 0,'0'0'0,"21"-42"0,-21 21 15,0 0-15,0 0 0,0 42 32,0 0-32,0 21 15,0-21-15,-21 22 0,21-1 0,-21 22 16,21-22-16,0 0 0,-21 1 16,0 20-16,0-21 0,21 1 0,-22-1 15,22 0-15,0 1 0,0-22 0,-21 21 16,21-21-16,0 1 15,0-1-15,0 0 0,0 0 0,0 0 0,21-21 16,1 0-16,-1 0 16,0 0-16,0 0 15,0 0-15,0-21 0,1 0 0,-1 21 16,0-21-16,0 0 0,0-1 0,0-20 16,-21 21-16,22 0 0,-1 0 15,-21-1-15,0 44 47,0-1-47,-21-21 0,21 21 0,-22 0 16,22 0-16,-21-21 0,21 21 0,0 1 15,0-1-15,0 0 16,0 0-16,21-21 47,1-21-47,-1 0 0,-21 0 15</inkml:trace>
  <inkml:trace contextRef="#ctx0" brushRef="#br0" timeOffset="21288.15">12509 3620 0,'0'0'0,"-42"-22"16,21 22-16,0 0 15,0 0 1,42 0 31,0 0-47</inkml:trace>
  <inkml:trace contextRef="#ctx0" brushRef="#br0" timeOffset="22112.78">12700 3810 0,'0'0'0,"-21"-42"32,21 21-32,21-1 15,0 22 1,0 0-16,0-21 0,1 21 0,20 0 15,-21 0-15,0 0 0,22 0 16,-22 0-16,0 0 0,0 21 0,0 1 16,0-22-16,1 21 0,-22 0 0,21 0 15,-21 0-15,0 0 0,0 1 16,-21-1-16,-1 21 0,1-21 0,-21 0 16,0 22-16,-1-22 0,1 21 0,0-21 15,-1 22-15,1-22 0,0 0 16,-1 0-16,22 0 0,0 1 15,0-22-15,0 0 0,-1 21 0,22-42 32,22-1-17,-1 22-15,0 0 0,0-21 16,0 21-16,0 0 0,1 0 16,20 0-16,-21 0 0,21 0 0,-20 0 15,-1 0-15,21 0 0,-21 0 0,22 21 16,-22 1-16,21-1 0,-21-21 15,0 21-15,22 21 0,-22-21 0,0 1 16,-21-1-16,0 21 0,0-21 0,0 22 16,0-1-16,0 0 0,0 1 15,-21-1-15,0 21 0,-22-20 16,1-1-16,0 22 0,-22-1 0,22-21 16,-22 1-16,22 20 0,-21-20 0,-1-22 15,1 21-15,-1 0 0,1-20 0,-1-1 16,1 0-16,-1-21 0,1 0 15,-1 0-15,1 0 0,20 0 0,-20-21 16,20 0-16,1-1 0,21-20 0,-21 0 16,20-1-16,1 1 0,21 0 15,0-22-15,0 22 0,0-22 16,0 22-16,0 0 0,0-1 0,0 1 16,21 0-16,1 21 0,-1-22 0,0 22 15,0-21-15,21-1 0,-20 22 16,20-21-16,0 0 0</inkml:trace>
  <inkml:trace contextRef="#ctx0" brushRef="#br0" timeOffset="22688.45">13420 3768 0,'0'0'0,"0"-21"15,0-1-15,21 22 16,-21-21-16,0 0 0,0 0 16,0 0-16,0 0 15,0-1-15,0 1 0,0 0 16,0 0-16,0 0 0,0 0 16,-21 21-16,-1 0 0,1 0 15,0 0-15,0 0 16,21 21-16,-21 0 0,0 0 0,-1 0 15,1 22-15,0-22 0,0 21 16,0-21-16,0 22 0,-1-22 16,1 21-16,21-21 0,0 22 0,0-22 15,0 0-15,0 0 0,0 0 0,0 0 16,0 1-16,21-22 16,1 0-16,-1 0 0,0 0 0,0 0 15,0 0-15,0-22 0,1 1 0,-1 21 16,21-21-16,-21 0 0,0 0 15,1 0-15,-1-1 0,-21-20 0,21 21 16,0 0-16,-21-22 0,0 22 0,0 0 16,0-21-16,0 21 15,0-1-15,0 44 16,0-1 0,0 0-16,0 0 15,-21 21-15,21-20 0,-21-1 0,21 21 16,-21-21-16,21 0 0,0 1 0,0 20 15,0-21-15,0 0 0,0 0 16,0 1-16,0-1 0,0 0 16,21-21-16,0 0 0,0 0 0,0 0 15,0 0-15,1-21 16,-1 0-16</inkml:trace>
  <inkml:trace contextRef="#ctx0" brushRef="#br0" timeOffset="22987.28">13928 3344 0,'0'0'0,"0"-42"0,0 0 0,0-1 16,0 22-16,0 0 0,0 0 0,0 0 15,-22 21 1,1 21 0,21 0-16,-21 21 0,21-20 0,0 20 15,-21 0-15,0 22 0,21-22 0,-21 0 16,-1 22-16,22-22 15,0 1-15,0-1 0,-21 0 0,21 1 0,-21-1 16,21-21-16,0 21 0,0-20 0,0 20 16,0-21-16,0 0 15,0 0-15,0 1 0,0-1 16,21-21-16,0 0 0,1 0 16,-1 0-16,0 0 0,0-21 15,0-1-15,0 1 0,1 0 0,-1 0 16,21 0-16,-21 0 0</inkml:trace>
  <inkml:trace contextRef="#ctx0" brushRef="#br0" timeOffset="23215.79">14266 3598 0,'-21'43'16,"0"-43"-16,0 21 15,21 0-15,-21 0 0,21 0 16,0 1-16,-22-1 0,22 0 0,-21 0 15,21 0-15,-21 0 0,21 1 0,0-1 16,0 0-16,0 0 0,0 0 16,0 0-16,0 1 15,21-22 1,0 0-16,1 0 0,20-22 16,-21 1-16,0 21 0,22-21 0,-22 0 15</inkml:trace>
  <inkml:trace contextRef="#ctx0" brushRef="#br0" timeOffset="23892.28">14563 3704 0,'0'0'0,"-22"0"31,22 21-15,-21-21-16,0 22 0,21-1 0,-21-21 16,21 21-16,0 0 0,-21 0 0,21 0 15,0 1-15,0-1 16,0 0-16,0 0 15,21-21 1,0 0-16,0 0 0,0 0 16,1 0-16,-22-21 15,21 0-15,-21 0 0,0-1 16,0 1-16,0 0 0,0 0 16,0 0-16,0 0 0,0-1 15,0 1-15,0 0 0,0 0 0,0 0 16,0 0-16,21-1 0,0 22 0,-21-21 15,21 21-15,0 0 0,1 0 16,-1 0-16,0 0 0,0 0 0,0 0 16,0 0-16,22 0 0,-22 21 0,0 1 15,21-1-15,-20 0 0,-1 0 16,-21 21-16,0-20 0,0-1 16,0 0-16,0 21 0,0-21 0,0 1 15,0 20-15,0-21 0,0 0 16,-21 0-16,-1 1 0,22-44 47,0 1-47,0 0 15,0 0-15,0 0 0,0-22 0,22 22 16,-1 0-16,0-21 0,0 21 16,0-22-16,22 22 0,-22-21 0,21 21 15,-21-1-15,22 1 0,-1 0 0,-21 0 16,21 21-16,-20 0 15,-1 0-15,0 0 0,0 0 0,0 21 16,0 0-16,-21 0 0,0 1 0,0-1 16,0 0-16,0 21 0,0-21 15,0 1-15,0-1 0,-21 0 0,0 21 16,21-21-16,-21 1 0,0-22 0,0 21 16,21 0-16,-22 0 0,1-21 15,21 21-15,0-42 31,0 0-31,0 0 16</inkml:trace>
  <inkml:trace contextRef="#ctx0" brushRef="#br0" timeOffset="24100.16">15134 3281 0,'0'0'0,"0"-21"0,-21 21 16,0 0 15,0 0-15,-1 0 0,1 0-1,0 0-15,0 0 0,0 0 0</inkml:trace>
  <inkml:trace contextRef="#ctx0" brushRef="#br0" timeOffset="24316.04">13695 3429 0,'0'0'0,"-21"0"0,21 21 0,21-21 31,21 0-31,-21 0 16,22 0-16,-1 0 0,0 0 16,1 0-16,20 0 0,1 0 0,-22 0 15,21 0-15,1 0 0,-22 0 0,1-21 16,-1 21-16</inkml:trace>
  <inkml:trace contextRef="#ctx0" brushRef="#br0" timeOffset="24860.13">16319 18754 0,'0'0'0,"0"21"0,22-21 15,-22 21-15,0-42 32,-22 21-17,22-21-15,-21 21 0,21-21 16,21 21 31,-21 21-32,0 0-15,0 0 16,0 0 0,-21-21 15,21-21-31,0 0 16,0 0-16,0 0 15,0-1 1,0 1-16</inkml:trace>
  <inkml:trace contextRef="#ctx0" brushRef="#br0" timeOffset="25081">16129 18584 0,'0'0'0,"-21"0"47</inkml:trace>
  <inkml:trace contextRef="#ctx0" brushRef="#br0" timeOffset="26240.09">16595 18563 0,'0'0'0,"21"0"31,-42 0 63</inkml:trace>
  <inkml:trace contextRef="#ctx0" brushRef="#br0" timeOffset="27868.09">16150 3366 0,'0'0'0,"-21"0"47,0 21-31,21 0-1,-21 0-15,21 0 0,-22-21 16,22 21-16,22-21 47,-1 0-47,0-21 15,-21 0-15,21 21 0,-21-21 16,0 0-16,0 0 0,0-1 16,0 1-16,-21 21 46,0 0-46,0 0 16,21 21-16,-22 1 0,22-1 16,-21 0-1,21 0 1</inkml:trace>
  <inkml:trace contextRef="#ctx0" brushRef="#br0" timeOffset="28397.78">16023 3852 0,'0'0'0,"-21"0"0,21-21 16,0 0 15,0 0-31,0 0 16,21 21-1,0 0-15,0 0 16,1 0-16,-1 21 15,-21 0-15,0 0 16,0 0 0,-21-21-16,-1 22 0,1-22 0,0 21 15,0-21-15,0 0 0,0 21 0,-1-21 16,1 0-16,0 0 0,0 0 16,21-21-1,0 0 1,0-1-1,0 1-15,21 21 0,0-21 16,0 21-16,-21-21 16,22 21-16,-1 0 0,0 0 15,0 0-15,0 0 0,0 21 16,1 0-16,-22 0 16,0 1-16,0 20 0,0-21 15,0 21-15,-22 1 0,1-1 0,-21 0 16,0-20-16,-1 20 0,1 0 0,0 1 15,-1-1-15,1-21 0,0 21 16,20-20-16,-20-1 0</inkml:trace>
  <inkml:trace contextRef="#ctx0" brushRef="#br0" timeOffset="28847.47">17230 3260 0,'0'0'0,"0"-21"0,0-1 0,0 1 16,-22 0-16,1 0 0,21 0 0,0 0 16,-21 21-16,0 0 0,0-22 15,0 22-15,-1 0 0,1 0 0,0 0 16,0 22-16,0-1 0,0 0 0,-22 21 16,22-21-16,0 22 0,0-1 15,0 22-15,-1-22 0,1 0 0,0 1 16,0-1-16,0 0 0,21 1 15,0-1-15,0-21 0,0 21 16,0-20-16,0-1 0,0 0 0,0 0 16,21 0-16,0 0 0,0-21 0,0 0 15,22 0-15,-22 0 0,0 0 16,21 0-16,1 0 0,-22 0 0,21 0 16,1-21-16,-1 0 0,0 0 0,-21 0 15,22 0-15</inkml:trace>
  <inkml:trace contextRef="#ctx0" brushRef="#br0" timeOffset="31779.82">17462 3535 0,'0'0'0,"0"-21"0,0-64 31,-21 106-15,21 0-16,-21 1 16,21-1-16,-21 0 0,0 0 0,21 21 15,-21-20-15,-1-1 0,22 0 16,0 21-16,-21-21 0,21 1 0,-21-1 15,21 0-15,0 0 0,0 0 0,0 0 16,0 1-16,21-22 16,0 0-16,1 0 0,-1 0 0,0 0 15,0 0-15,0 0 0,22 0 16,-22-22-16,0 1 0,0 21 16,21-21-16,-20 0 0,-1 0 0,0 0 15,0-1-15,0-20 0,-21 21 0,0 0 16,0-22-16,0 22 0,0-21 15,0 21-15,0-22 0,0 22 0,-21 0 16,0 21-16,0-21 0,-22 21 16,22 0-16,0 0 0,-21 0 0,21 21 15,-22 0-15,22 0 0,0 1 0,0-1 16,0 21-16,-1-21 0,22 0 16,0 22-16,0-22 0,0 0 0,0 21 15,0-20-15,0-1 0,22 0 0,-1-21 16,0 21-16,0-21 15,0 0-15,0 0 0,22 0 0,-22 0 16,21 0-16,-21 0 0,22 0 0,-22 0 16,21-21-16,-21 21 0,22-21 15,-1 0-15,0-1 0,-20 1 0,20 0 16,-21 0-16,0-21 0,0 20 16,1 1-16,-1 0 0,-21 0 0,0 0 15,21 21-15,-21 21 16,0 0-1,0 0-15,-21 0 0,21 1 16,0-1-16,0 0 0,-21 0 0,21 0 16,-22 0-16,22 1 15,-21-22-15,21 21 0,0 0 0,0 0 16,0-42 31,0 0-32,0 0-15,21-1 0,1 1 16,-1 0-16,-21 0 0,21 0 0,0-22 16,0 22-16,0 0 0,1 21 0,-22-21 15,21 21-15,0 0 0,0 0 16,0 21 0,-21 0-16,0 0 15,0 1-15,0-1 0,21 0 16,-21 0-16,22 0 0,-1 0 15,0 1-15,0-1 0,0-21 16,0 21-16,1-21 0,-1 0 0,0 0 16,0 0-16,0 0 0,22 0 0,-22 0 15,21 0-15,0 0 0,-20 0 16,20 0-16,0 0 0,-21-21 0,22 0 16,-22-1-16,0 1 0,21 0 15,-20 0-15,-1 0 0,-21 0 16,21-22-16,-21 22 0,0-21 0,21 21 15,-21-1-15,0 1 0,0 0 0,0 0 16,-21 21-16,0 0 0,0-21 16,-1 21-16,1 0 0,0 0 0,0 0 15,0 21-15,-22-21 0,22 21 0,0 0 16,-21 22-16,21-22 0,-1 0 16,1 0-16,0 21 0,21-20 0,0-1 15,-21 0-15,21 0 0,0 0 16,0 0-16,0 1 0,0-1 15,21 0 1,0-21-16,0 0 0,1 0 16,-1 0-16,21 0 0,-21 0 15,0-21-15,1 21 0,-1-21 0,21-1 16,-21 1-16,0-21 0,1 21 16,-1-22-16,0 1 0,0 0 0,-21-1 15,21 1-15,0-21 0,-21 20 0,22-20 16,-22 20-16,0 1 0,0-21 15,0 20-15,0 1 0,0 21 0,0-22 16,0 22-16,0 0 0,0 0 16,0 0-16,0 42 31,0 0-31,0 0 0,-22 22 16,22-22-16,-21 21 0,21 0 0,-21 22 15,21-22-15,0 22 0,0-22 16,0 0-16,0 22 0,0-22 0,-21 1 15,21-22-15,0 21 0,0 0 0,0-20 16,0-1-16,21 0 0,-21 0 16,21 0-16,0 0 0,1-21 15,-1 22-15,0-22 0,0 0 0,0 0 16,0 0-16,1 0 16,-22-22-16,21 1 0,0 21 0,0-21 15,0 0-15,0 0 0,-21 0 16,22-1-16,-1 1 0,-21 0 15,0-21-15,21 21 0,0-1 0,-21 1 16,0 0-16,0 0 0,0 42 31,0 0-15,0 0-16,0 1 0,0-1 16,0 0-16,0 21 0,0-21 0,0 1 15,0-1-15,0 0 0,0 0 0,0 0 16,0 0-16,21 1 15,0-22 1,1 0-16,-1 0 0,0 0 16,0 0-16,0-22 0,0 22 15,1-21-15,-1 0 0,21 0 0,-21 0 16,0 0-16,1-22 0,20 1 16,-21 0-16,0-1 0,0-20 0,1 20 15,-1-20-15,21-1 0,-42 22 0,21-21 16,0 20-16,-21-20 0,22 20 15,-22 1-15,0 21 0,0-21 0,0 20 16,0 1-16,0 0 0,0 0 0,-22 21 16,1 21-1,21 0-15,0 0 0,-21 22 16,0-1-16,0 0 16,0 22-16,21-22 0,-22 22 0,1-22 15,21 22-15,-21-1 0,21-21 0,0 1 16,0-1-16,-21 0 0,21 1 15,0-1-15,0-21 0,0 22 0,0-22 16,0 0-16,21 0 0,0 0 16,0 0-16,1-21 0,-1 0 15,0 0-15,0 0 0,0 0 16,0 0-16,1 0 0,-1-21 0,0 0 16,0 0-16,0 0 0,0 0 15,1-1-15,-1 1 0,0 0 0,0 0 16,-21-21-16,21 20 0,-21 1 15,21 0-15,-21 0 0,0 0 16,0 42 15,0 0-31,0 0 0,0 0 0,0 1 16,0-1-16,0 0 0,0 0 0,0 0 16,0 0-16,0 1 0,0-1 15,0 0-15,0 0 0,0 0 16,0 0-1,22-21-15,-1 0 0,0 0 16,0 0-16,0 0 0,0-21 16,1 0-16,-1 21 0,0-21 0,0 0 15,0 0-15,22-1 0,-22-20 16,0 21-16,-21 0 0,21-22 0,0 22 16,0 0-16,-21 0 0,22 0 0,-22 0 15,0 42 16,0 0-31,0 0 0,0 0 16,-22 0-16,1 1 0,21-1 0,-21 0 16,21 21-16,0-21 0,-21 1 0,21-1 15,0 0-15,0 0 0,0 0 16,0 0-16,21-21 0,0 0 16,0 0-16,1 0 15,-1 0-15,0 0 0,0 0 0,21 0 16,-20-21-16,-1 21 0,0-21 15,0 0-15,-21 0 0,0 0 0,21-22 16,-21 22-16,0-21 0,0 21 16,0-22-16,0 22 0,0 0 0,-21-21 15,21 20-15,-21 22 0,0-21 0,0 21 16,-1 0-16,1 0 0,0 0 16,0 0-16,0 21 0,0-21 0,-1 22 15,1-1-15,21 0 0,0 0 16,21 0-1,1-21 1,-1 0-16,0 0 0,0 0 0,21 0 16,-20 0-16,-1 0 0,21-21 15,-21 21-15,0-21 0,22 21 0,-22-21 16,0 21-16,21 0 0,-20-21 16,-1 21-16,0 0 0,0 0 0,0 0 15,0 0-15,1 0 16,-22 21-1,0 0-15,0 0 16,0 0-16,0 0 0,0 1 16,0-1-16,0 0 0,0 0 15,-22 0-15,22 0 0,0 1 0,0-1 16,-21 0-16,0 0 0,21 0 16,0 0-16,0 1 31,0-44 0,0 1-31,0 0 0,0 0 16,21 0-16,0 0 0,-21-1 15,22-20-15,-1 21 0,0-21 0,-21-1 16,42 22-16,-21-21 0,1 21 16,-1-22-16,0 22 0,0 0 15,0 0-15,0 21 0,1-21 0,-1 21 16,0 0-16,0 0 0,-21 21 0,21 0 15,-21 0-15,0 0 0,0 22 16,0-22-16,0 21 0,-21-21 0,0 22 16,0-22-16,21 21 0,-21-21 0,21 0 15,0 1-15,0-1 0,0 0 16,0 0-16,0 0 16,21-21-16,0 0 15,0 0 1,0 0-16,0-21 0,-21 0 15,22 21-15,-22-21 0,0 0 16,0-1-16,0 1 0,21 0 16,-21 0-16</inkml:trace>
  <inkml:trace contextRef="#ctx0" brushRef="#br0" timeOffset="32024.71">20997 2900 0,'0'0'0,"-21"0"0,0 0 0,0 0 16,0 0 62,-1 0-78,1 0 0</inkml:trace>
  <inkml:trace contextRef="#ctx0" brushRef="#br0" timeOffset="32252.54">19854 3175 0,'0'0'0,"0"21"0,21-21 31,1 0-31,-1 0 16,0 0-16,0 0 0,0 0 0,22 0 16,-22 0-16,0 0 0,21 0 0,-21-21 15,1 21-15,-1 0 0,0-21 16,0 21-16,0-21 0,-21 0 15</inkml:trace>
  <inkml:trace contextRef="#ctx0" brushRef="#br0" timeOffset="32543.88">19410 3048 0,'0'0'0,"0"21"31,21-21-31,0 0 16,0 0-16,0 0 16,-21-21-1</inkml:trace>
  <inkml:trace contextRef="#ctx0" brushRef="#br0" timeOffset="33256.76">21971 3260 0,'0'21'0,"0"0"16,0 0 0,21-21 15,0 0-31,0 0 16,-21-21-16,0 0 15,22 0-15,-44 21 47,1 0-47,21 21 16,-21-21-1,21 21-15</inkml:trace>
  <inkml:trace contextRef="#ctx0" brushRef="#br0" timeOffset="34036.33">21971 3662 0,'0'0'0,"0"-21"47,21 21-1,-21 21-46,0 0 16,0 0 0,0 0-16,0 1 15,-21-22 1,21 21 0,-21-21-1,0 0 1,21-21-16,0-1 15,0 1 1,0 0 0,0 0-1,21 21 17,-21 21-17,0 0 1,0 0-1,0 1 17,0-44 15,0 1-47,0 0 15,21 21 1,-21-21-16,21 21 15,0 0-15,0 0 16,1 0-16,-1 0 16,0 0-1,-21 21-15,21-21 0,-21 21 0,0 0 16,0 1-16,0-1 0,0 0 16,0 0-16,0 0 0,-21 0 15,0 1-15,-22-1 0,22 0 0,-21 0 16,0 0-16,-22 0 0,22 1 15,-22-1-15,22-21 0,0 21 0,-22 0 16,43-21-16,-21 0 0,20 0 0,1 0 16,0 0-16,21-21 0</inkml:trace>
  <inkml:trace contextRef="#ctx0" brushRef="#br0" timeOffset="37804.18">23199 2942 0,'0'-21'16,"0"42"31,0 0-47,0 1 15,-22-22-15,22 21 0,0 0 0,0 21 16,-21-21-16,21 1 0,-21-1 16,21 21-16,-21-21 0,21 22 0,0-22 15,0 0-15,0 0 0,0 0 16,0 0-16,0 1 0,-21-1 15,21 0-15,0-42 32,0 0-17,0-1-15,0-20 0</inkml:trace>
  <inkml:trace contextRef="#ctx0" brushRef="#br0" timeOffset="38272.15">23177 2625 0,'0'0'0,"0"-21"0,-21 21 31,21 21-16,0 0 1,0 0-16,0 0 0,0 0 16,0 1-16,0-1 15,21-21-15,1 21 16,-1-21-16,0 0 0,0 0 16,0 0-16,0 0 15,1-21-15,-22 0 0,21 21 0,0-22 16,-21 1-16,0 0 15,0 0-15,0 0 0,0 0 0,0-1 16,0 1-16,0 0 0,-21 0 0,0 0 16,21 0-16,-22 21 0,1 0 15,0 0-15,0 0 0,21 21 0,-21 0 16,0 0-16,-1 0 0,22 0 16,-21 1-16,0 20 0,21-21 0,0 21 15,-21-20-15,21-1 0,-21 21 16,21-21-16,0 0 0,0 22 0,0-22 15,0 0-15,0 0 0,21 0 16,0-21-16,0 22 0</inkml:trace>
  <inkml:trace contextRef="#ctx0" brushRef="#br0" timeOffset="41188.76">23664 2963 0,'0'22'47,"-21"-1"-47,0 0 15,0 0-15,21 0 0,0 0 16,-21 1-16,21-1 0,-22 21 0,1-21 16,21 0-16,0 1 0,0 20 15,-21-21-15,21 0 0,0 0 0,0 1 16,0-1-16,21-21 31,-21-21-15,21-1-16,1 1 0,-22 0 15,21 0-15,0-21 0,0 20 16,-21 1-16,21-21 0,0 21 0,1-22 16,-1 22-16,0 0 0,0-21 15,0 21-15,0 21 0,1-22 0,-1 22 16,0-21-16,0 42 15,-21 1-15,0-1 16,0 0-16,0 0 0,0 0 16,0 22-16,0-22 0,0 0 15,0 0-15,0 0 0,0 0 0,21 1 16,-21-1-16,21 0 0,1 0 16,-1-21-16,0 0 15,0 0-15,0 0 16,0-21-16,-21 0 0,22 0 15,-22-1-15,21 1 0,0 0 16,-21 0-16,21 0 0,0 0 0,0-22 16,1 22-16,-1 0 0,-21 0 15,21 0-15,0-1 0,0 1 0,0 21 16,1-21-16,-1 21 16,-21 21-1,0 0 1,0 1-16,0-1 15,21-21 32,-21-21-31,0-1-16,0 1 16,0 0-16,0 0 15,0 0-15,0 0 16,-21 21-1,0 0 1,21 21-16,-22-21 0,22 21 16,-21 0-16,0 0 0,21 0 15,-21 1-15,0 20 0,21-21 0,-21 0 16,-1 0-16,22 1 0,-21 20 16,21-21-16,0 0 0,0 0 15,0 1-15,0-1 0,0 0 0,0 0 16,0 0-16,21-21 15,1 0-15,-1 21 0,0-21 0,0 0 16,0 0-16,22 0 0,-1 0 0,0 0 16,1 0-16,-1-21 0,0 0 15,1 0-15,-1 0 0,0 0 0,1-1 16,-22 1-16,21-21 0,-21 21 0,0 0 16,1-1-16,-22 1 0,21 0 15,-21 0-15,0 0 0,0 0 0,-21-1 31,-1 22-31,1 0 0,0 0 16,21 22 0,0-1-16,0 0 15,0 0-15,0 0 0,0 0 16,0 1-16,0-1 0,0 0 0,0 0 16,21 0-16,-21 0 15,21 1-15,-21-1 16,22-21-16,-1 0 0,0 0 15,0 21-15,0-21 0,0 0 0,1 0 16,-1 0-16,0 0 0,21 0 16,-21 0-16,1 0 0,-1 0 15,21-21-15,-21 21 0,0-21 0,1-1 16,-1 22-16,0-21 0,0 0 0,0 0 16,0 0-16,1 0 0,-1-1 15,0 1-15,-21 0 0,0 0 0,0 0 16,0 0-16,0-1 0,0 1 15,-21 21 1,0 0-16,21 21 16,-22-21-16,1 22 0,0-1 15,0 0-15,0 0 0,21 0 0,-21 0 16,21 1-16,-22-1 0,22 0 16,0 0-16,0 0 0,0 0 15,0 1-15,0-1 0,0 0 0,0 0 16,22-21-16,-1 21 15,0-21-15,0 0 0,0 0 0,0 0 16,22 0-16,-22 0 0,21-21 0,-21 21 16,22-21-16,-22 0 0,21 0 15,-21-1-15,1 1 0,-1 0 0,0-21 16,0 21-16,0-1 0,0-20 16,-21 21-16,0 0 0,0 0 0,0-1 15,0 1-15,-21 21 31,21 21-15,-21 1-16,0-1 0,21 0 0,0 0 16,-21 0-16,0 0 0,21 22 15,-22-22-15,22 0 0,0 0 0,0 0 16,0 1-16,-21-1 0,21 0 16,0 0-16,0-42 46,21 0-46,-21 0 16,0-22-16,22 22 0,-1 0 0,0 0 0,-21 0 16,0-22-16,21 22 15,0 0-15,0 0 0,1 0 0,-1-1 16,0 22-16,0 0 16,0 0-1,-21 22-15,0-1 16,0 0-16,0 0 0,0 0 15,0 0-15,0 1 0,0-1 0,0 0 16,0 0-16,0 0 0,0 0 0,0 1 16,21-1-16,-21 0 0,22-21 15,-22 21-15,21-21 16,0 0-16,0 0 16,-21-21-16,21 21 0,0-21 15,1 0-15,-22-1 0,21 1 0,0 0 16,0-21-16,0 21 0,0-1 15,1-20-15,-1 21 0,0 0 0,0 0 16,0-1-16,-21 1 0,21 0 0,1 21 16,-22-21-16,0 42 31,0 0-31,0 0 16,-22 1-16,22-1 0,-21 0 15,21 0-15,0 0 0,-21 22 0,21-22 16,0 0-16,0 0 15,0 0-15,0 0 0,21 1 0,0-22 16,1 21-16,-1 0 0,0-21 0,0 0 16,21 0-16,-20 0 0,20 0 15,-21 0-15,21 0 0,-20-21 0,20 0 16,-21-1-16,0 1 0,0 0 16,1 0-16,-1 0 0,0 0 0,0-1 15,-21-20-15,21 21 0,-21 0 0,0 0 16,0-22-16,0 22 0,0 0 15,0 0-15,-21 21 16,0 0-16,0 0 16,0 0-16,-1 21 0,22 0 15,-21 0-15,0 0 0,21 1 0,-21-1 16,21 0-16,0 21 0,0-21 0,0 1 16,0-1-16,0 0 0,0 0 15,0 0-15,0 0 0,21 1 0,0-22 16,0 21-16,1-21 15,-1 0-15,21 0 0,-21 0 0,0 0 16,1-21-16,-1-1 0,0 22 0,0-21 16,0 0-16,0 0 0,1-21 15,-1 20-15,21 1 0,-21 0 0,0 0 16,-21 0-16,22 0 0,-1-1 16,0 1-16,-21 42 31,-21 1-16,21-1-15,-21 0 0,21 0 0,0 0 16,-22 0-16,1 1 0,21-1 0,-21 0 16,21 0-16,-21 0 0,21 0 15,0 1 1,0-44 0,21 1-1,0 0-15,0 21 0,1-21 16,-1 0-16,-21 0 15,21-1-15,0 1 0,0 0 0,0 0 16,1 21-16,-1-21 0,0 21 16,-21 21-1,0 0 1,0 0-16,0 0 0,0 1 16,0-1-16,0 0 0,21 0 15,0-21-15,0 21 0,1-21 16,-1 21-16,0-21 0,0 0 15,0 0-15,0 0 16,1 0-16,-1-21 0,0 0 0,0 21 16,0-21-16,0 0 0,1 0 15,-1-22-15,0 22 0,0 0 0,0-21 16,0-1-16,1 1 0,-1 0 16,0-1-16,0-20 0,0 20 0,0 1 15,-21 0-15,22-1 0,-22 22 0,21-21 16,-21 21-16,0 0 0,0-1 15,-21 22-15,-1 0 16,1 22-16,0-1 0,0 21 16,0-21-16,0 22 0,-1-1 0,1-21 15,0 21-15,0 1 16,0-1-16,21 0 0,0-20 0,-21 20 16,21 0-16,-22-21 0,22 1 0,0-1 15,0 21-15,0-21 0,0 0 16,0 1-16,0-1 0,0 0 15,22-21-15,-1 0 16,0 0-16,0 0 0,0 0 16,22 0-16,-22 0 0,0-21 15,0 21-15,0-21 0,0-1 16,1 1-16</inkml:trace>
  <inkml:trace contextRef="#ctx0" brushRef="#br0" timeOffset="41404.64">27453 2815 0,'-21'0'0,"42"0"0,-42 21 16,42-21 0,21 0-16,-20 0 15,-1 0-15,21 0 0,0 0 16,-20 0-16,20 0 0,0 0 0,-21 0 15,22 0-15,-1 0 0,-21-21 16,22 0-16,-22 21 0,21-21 16,0 0-16</inkml:trace>
  <inkml:trace contextRef="#ctx0" brushRef="#br0" timeOffset="41707.47">29083 2244 0,'0'0'16,"-148"84"0,127-41-16,-22-22 15,1 21-15,-22 22 0,22-22 16,0 22-16,-1-22 0,-20 21 0,21 1 15,-22-22-15,22 22 0,-22-22 0,22 0 16,0 22-16,-22-22 0,22 1 16,21-1-16,-22-21 0,22 21 0,-21-20 15,21 20-15,-1-21 0,1 0 16,0 0-16,21 1 0,-21-22 0,0 21 16,0-21-16,-1 0 0</inkml:trace>
  <inkml:trace contextRef="#ctx0" brushRef="#br0" timeOffset="42560.19">23347 4276 0,'21'21'31,"0"-42"-31,0 21 15,-21-21-15,21-1 0,1 1 16,-22 0-16,0 0 0,0 0 16,0 0-16,0-1 0,-22 1 15,-20 0-15,21 21 0,0-21 0,-22 21 16,22 0-16,-21 0 0,0 0 16,-1 21-16,22 0 0,-21 0 0,-1 1 15,22-1-15,-21 21 0,21-21 0,0 22 16,-1-1-16,1 0 15,0-21-15,21 22 0,0-22 0,0 0 16,0 21-16,21-20 0,0-1 0,1-21 16,-1 21-16,21-21 0,-21 0 15,22 0-15,-22 0 0,21 0 0,0 0 16,-20 0-16,20-21 0,0 0 0,1 21 16,-1-22-16,-21-20 0,21 21 15,-20 0-15,20-22 0,-21 1 0,0 0 16,0-1-16,1-20 0,-1 21 15,-21-1-15,21-20 0,0 20 0,-21 1 16,0 0-16,0-1 0,0 22 16,0 0-16,-21 42 31,0 0-31,21 22 0,-21-1 0,-1 0 16,22 1-16,-21-1 0,21 0 15,0 22-15,-21-22 0,21 1 0,0-1 16,0 0-16,0-21 0,0 22 15,0-22-15,21 0 0,-21 0 0,21 0 16,1-21-16,-1 22 0,0-22 0,0 0 16,0 0-16,0 0 0,1 0 15,-1 0-15,0 0 0,0-22 16,0 1-16</inkml:trace>
  <inkml:trace contextRef="#ctx0" brushRef="#br0" timeOffset="42896">23918 4297 0,'0'0'0,"-21"0"16,21 21-1,21-21 1,0 0-16,1 0 0,-1 0 16,21-21-16,-21 0 0,0 21 15,1-21-15,-1-1 0,0 22 0,0-21 0,-21 0 16,0 0-16,0 0 15,-21 21 1,0 0-16,0 0 0,-1 0 0,1 0 16,0 21-16,-21 0 0,21 0 15,-1 0-15,1 22 0,0-22 0,0 0 16,0 21-16,21-20 0,-21-1 0,21 0 16,0 0-16,0 0 0,0 0 15,21 1-15,0-22 0,0 0 16,0 0-16,0 0 0,22 0 15,-22 0-15,0 0 0,21 0 16,-20 0-16,20 0 0,-21-22 0</inkml:trace>
  <inkml:trace contextRef="#ctx0" brushRef="#br0" timeOffset="45017.25">24532 4149 0,'0'0'15,"21"-21"-15,-21-1 0,0 1 16,0 42 15,-21-21-31,0 22 0,0 20 0,0-21 16,-1 0-16,22 22 0,-21-22 0,0 0 15,0 21-15,21-21 16,0 1-16,0-1 0,0 0 0,0 0 16,0 0-16,0 0 0,21 1 15,0-22-15,0 0 16,1 0-16,-1 0 0,0 0 0,21 0 15,-21-22-15,22 1 0,-1 21 0,0-21 16,1 0-16,-1 0 0,-21 0 16,22-1-16,-22-20 0,0 21 0,0 0 15,-21 0-15,0-1 0,0 1 16,-21 21-16,0 0 16,0 0-16,-1 0 0,1 0 15,21 21-15,-21 1 0,21-1 16,0 0-16,0 0 15,0 0-15,0 0 0,0 1 16,21-1-16,-21 0 0,21 0 0,-21 0 16,22-21-16,-22 21 0,21 1 15,-21-1-15,21-21 0,0 0 16,0 0-16,0 0 0,1 0 16,-1 0-16,21 0 0,-21 0 15,0 0-15,22 0 0,-22-21 0,0-1 16,0 22-16,0-21 0,22 0 15,-22 0-15,0-21 0,-21 20 0,21 1 16,0-21-16,-21 0 0,22 20 16,-22 1-16,0-21 0,0 21 0,0 0 15,-22 21 1,1 0-16,0 0 0,0 21 16,0 0-16,21 0 0,-21 0 15,-1 0-15,1 22 0,21-22 0,0 0 16,-21 21-16,21-20 0,0-1 0,0 0 15,0 0-15,0 0 0,0 0 16,0 1-16,21-22 0,0 0 16,1 0-16,-1 0 0,0 0 0,0 0 15,0 0-15,0 0 0,22 0 16,-22 0-16,21-22 0,-21 22 16,22-21-16,-22 0 0,21 0 0,-21-21 15,1 20-15,-1-20 0,0 21 16,0-21-16,0 20 0,-21 1 0,21 0 15,-21 0-15,0 0 0,-21 42 32,0 0-32,0-21 0,21 21 15,-21 0-15,0 1 0,21 20 0,0-21 16,-22 0-16,22 0 0,-21 1 16,21-1-16,0 0 0,0 0 0,0 0 15,0 0-15,21-42 47,1 0-31,-22 0-16,21 21 0,0-21 15,-21 0-15,21-1 0,0 1 0,0 0 16,-21 0-16,22 0 0,-1 0 0,0 21 16,-21-22-16,21 22 15,-21 22 1,0-1-16,0 0 0,0 0 15,0 0-15,0 0 0,0 1 16,0-1-16,0 0 0,0 0 0,21 0 16,-21 0-16,0 1 15,21-22-15,1 0 16,-1 0-16,0 0 16,0 0-16,0 0 0,0 0 15,-21-22-15,22 1 0,-1 0 16,0 21-16,0-21 0,0-21 0,0 20 15,1 1-15,-1 0 0,0-21 0,0 21 16,-21-1-16,21 1 0,-21 0 16,21 21-16,-21-21 0,0 42 31,0 0-31,0 0 16,0 1-16,0-1 0,0 0 15,-21 0-15,21 0 0,0 0 0,0 1 16,0-1-16,0 0 15,0 0-15,0 0 16,21-21-16,1 0 0,-1 0 0,0 0 16,0 0-16,0 0 0,0 0 15,22-21-15,-22 21 0,0-21 0,0 0 16,22 0-16,-22-1 0,0 1 0,0 0 16,0-21-16,-21 21 0,21-22 15,1 22-15,-22-21 0,0 21 0,0-1 16,0 1-16,0 0 0,-22 21 15,1 0 1,0 0-16,0 0 0,0 21 0,0 0 16,-1 1-16,1-1 0,0 21 15,21-21-15,0 0 0,0 22 0,0-22 16,0 0-16,0 0 0,0 0 0,0 1 16,0-1-16,0 0 0,21-21 15,0 21-15,1-21 0,-1 0 0,0 0 16,21 0-16,-21 0 0,22 0 0,-22 0 15,21 0-15,1-21 16,-22 0-16,21 21 0,-21-21 0,22-1 16,-22 1-16,21-21 0,-21 21 0,0 0 15,1-22-15,-1 22 0,-21 0 16,0 0-16,21 0 0,-42 21 31,21 21-31,-21 0 16,21 0-16,-22 0 0,22 0 15,-21 1-15,21-1 0,0 0 0,0 0 16,0 0-16,0 0 16,21-21-1,1 0 1,-1 0-16,0 0 0,0 0 16,0 0-16,0-21 0,1 0 15,-1 21-15,0-21 0,0 0 16,0 0-16,0-1 0,1 1 0,-22 0 15,21 0-15,-21 0 0,21 21 0,-21 21 32,0 0-17,-21 0-15,21 0 0,-21 1 16,21-1-16,0 0 0,0 0 16,0 0-16,0 0 0,0 1 15,21-22 1,0 0-16,0 0 0,0 0 15,22 0-15,-22 0 0,0 0 0,0 0 16,0-22-16,0 22 0,1-21 0,20 0 16,-21-21-16,0 21 0,0-22 15,1 1-15,-1 0 0,-21-1 0,21 1 16,0 0-16,0-1 0,-21 1 16,0 0-16,21-1 0,-21 22 0,0 0 15,0 0-15,-21 42 31,21 0-31,0 0 0,-21 22 16,0-22-16,0 21 0,21 0 16,-21 1-16,21-1 0,0 0 15,-22 1-15,22-22 0,0 21 0,0 1 16,0-22-16,0 0 0,0 0 0,0 0 16,0 0-16,22 1 15,-1-22-15,0 0 16,0 0-16,0 0 0,0 0 0,1-22 15,-1 1-15,0 0 0,0 0 16,0 0-16</inkml:trace>
  <inkml:trace contextRef="#ctx0" brushRef="#br0" timeOffset="45204.14">27474 3958 0,'0'0'0,"-21"0"16,21 21-1,0 1-15,21-1 16,0-21-16,1 0 16,20 0-16,0 0 0,1 0 0,-1 0 15,0 0-15,22 0 0,-22 0 0,22 0 16,-22-21-16,0 21 0,22-22 16,-22 1-16</inkml:trace>
  <inkml:trace contextRef="#ctx0" brushRef="#br0" timeOffset="45672.49">29337 2604 0,'0'0'15,"0"21"1,21 0-16,0 0 15,0 0-15,22 0 0,-22 1 16,0-1-16,21 21 0,-20-21 0,20 22 16,-21-1-16,21 0 0,-20 22 15,20-1-15,-21 1 0,0 20 0,0-20 16,-21 21-16,0-1 0,0 1 16,-21 0-16,0 20 0,-21-20 15,-1 0-15,-20-1 0,-1-20 0,1 21 16,-22-22-16,-21 1 0,22-1 0,-22-21 15,21 1-15,-21-1 0,22 0 16,-22 1-16,21-22 0,1 0 0,-1 0 16,21-21-16,-20 0 0,20 0 0,1 0 15,-1 0-15</inkml:trace>
  <inkml:trace contextRef="#ctx0" brushRef="#br0" timeOffset="49009.14">10901 5122 0,'0'0'0,"0"-21"0,0 0 0,21 0 15,0-21-15,-21 20 0,21 1 0,-21 0 16,0 0-16,0-21 16,0 20-16,0 1 0,0 0 15,-21 0-15,0 21 0,0 0 0,-22 0 16,22 0-16,-21 0 0,0 0 15,-1 21-15,1 0 0,0 0 0,-1 1 16,1-1-16,0 0 0,-1 0 0,22 21 16,0-20-16,0-1 0,21 0 15,0 0-15,0 0 0,0 0 0,21 1 16,0-1-16,0-21 0,22 21 16,-22 0-16,21 0 0,-21 0 0,22 1 15,-22-1-15,21 0 0,-21 0 0,0 0 16,1 0-16,-22 1 0,0-1 15,0 0-15,0 0 0,0 0 16,-22 0-16,1 1 0,-21-1 0,21 0 16,-22 0-16,1-21 0,0 21 15,-1-21-15,22 0 0,0 0 0,-21 0 16,42-21 0,0 0-1,21 0-15,0 21 0,0 0 0,0-21 16,1 21-16,-1 0 0,21 0 0,-21 0 15,0 0-15,1 21 0,-1 0 16,0-21-16,-21 21 0,0 21 16,0-20-16,0-1 0,0 21 0,0-21 15,-21 22-15,21-22 0,-43 21 16,22 0-16,0-20 0,0 20 0,0-21 16,-22 0-16,22 0 0,0 1 0,21-1 15,0 0-15,-21 0 0,21 0 16,21-21-1,0 0-15</inkml:trace>
  <inkml:trace contextRef="#ctx0" brushRef="#br0" timeOffset="49332.53">9969 6392 0,'0'0'0,"-21"22"0,0-22 0,0 0 0,63 0 31,-21 0-31,22 0 0,-1 0 16,22 0-16,-1 0 0,1 0 15,-1 0-15,22 0 0,-1 0 16,1 0-16,0 0 0,21 0 0,-1 0 15,-20 0-15,21 0 0,-21 0 16,-1 0-16,-20 0 0,-1 0 0,-20 0 16,-1 0-16,0 0 0,-21 0 0,1 0 15,-44 0 1,1 0-16,-21 0 0,0 0 16,-1 0-16,-20 0 0</inkml:trace>
  <inkml:trace contextRef="#ctx0" brushRef="#br0" timeOffset="49604.3">10181 6562 0,'0'0'0,"-63"21"16,-107 42-1,128-63-15,21 22 0,0-22 16,-1 0-16,22 21 0,22-21 16,-1 0-16,21 0 0,0 0 0,1 0 15,20 0-15,1 0 0,-1 0 16,22 0-16,-22 0 0,22 0 0,0 0 15,21 0-15,-22 0 0,22 0 0,-21-21 16,-1 21-16,1 0 0,0 0 0,-22 0 16,1 0-16,-1 0 0,-20 0 15,-22 0-15,0 0 0,0 0 0,-42 0 16,0 0 0,-22 0-16,1 0 15,-21 0-15,-1 0 0,1 0 0,-22 21 16</inkml:trace>
  <inkml:trace contextRef="#ctx0" brushRef="#br0" timeOffset="49804.59">10308 6773 0,'-63'0'0,"126"0"0,-169 0 16,43 0-16,42 22 0,-22-22 0,22 0 15,0 0-15,0 21 0,42 0 16,0-21 0,21 0-16,1 0 0,-1 0 0,0 0 15,22 0-15,-1 0 0,1 0 0,21 0 16,-1 0-16,1 0 0,21 0 15,-22 0-15,1 0 0,0 0 16,-1 0-16,-20 0 0,-1 0 0,1 0 16,-22 0-16,-21 0 0,1 0 0,-1 0 15,-21 21-15,0 0 0</inkml:trace>
  <inkml:trace contextRef="#ctx0" brushRef="#br0" timeOffset="50324.14">10562 7493 0,'0'0'0,"-21"0"0,0 0 0,0 21 0,42-21 46,0-21-46,21 21 0,-21 0 16,22 0-16,-22 0 0,21 0 0,1 0 16,-22 0-16,21 0 0,-21 0 0,0 0 15,-21 21-15,0 0 0,0 1 16,0-1-16,-21 0 0,0 0 16,0 0-16,-21 0 0,-1 1 15,1-1-15,0 0 0,-1 0 0,1 0 16,0 0-16,20 1 0,-20-22 0,21 21 15,0 0-15,0-21 0,-1 21 16,22 0 0,22 0-16,-1-21 0,21 22 15,-21-22-15,0 21 0,22 0 0,-1-21 16,-21 21-16,22 0 0,-22-21 0,0 21 16,21 1-16,-21-22 0,-21 21 15,-21 85 1,0-85-16,0 21 15,0-21-15,-22 22 0,22-1 0,-21-21 16,21 21-16,0-20 0,-1 20 0,1-21 16,21 0-16,0 0 0,-21-21 15,21-21 1,0 0-16,-21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6T06:21:40.5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7091 9229 0,'-21'0'32,"21"-21"15,0-1-47,21 1 15,-21 0-15,0 0 16,21 0-16</inkml:trace>
  <inkml:trace contextRef="#ctx0" brushRef="#br0" timeOffset="3455.74">2752 7811 0,'0'0'0,"0"-22"15,0 1 1,-22 0-16,22 0 31,-21 21-31,21-21 16,0 0 0,0-1 15,0 1 16,0 0-16,21 21 63</inkml:trace>
  <inkml:trace contextRef="#ctx0" brushRef="#br0" timeOffset="3859.51">2752 7535 0,'0'0'0,"0"-21"47,0 42 0,0 1-47,0-1 15,0 0-15,0 0 0,0 0 16,0 0-16,0 1 0,0-1 16,0 0-16,0 21 0,0-21 0,0 1 15,0-1-15,0 21 0,0-21 16,0 0-16,0 22 0,0-22 0,0 0 16,0 0-16,0 0 0,0 1 15,0-1-15,21-21 0,-21 21 16,0-42 46,0 0-46,0-1 0,0 1-16,0 0 15</inkml:trace>
  <inkml:trace contextRef="#ctx0" brushRef="#br0" timeOffset="4534.45">2773 7557 0,'0'21'172,"0"0"-156,0 0-16,-21-21 0,21 21 0,0 0 15,0 1-15,0-1 16,0 0-16,0 0 0,0 0 0,-22 0 16,22 22-16,0-22 0,0 0 15,0 0-15,0 0 0,0 1 16,0-1-16,0 0 16,0 0-16,22-21 0,-1 0 0,0 0 15,0 0-15,0 0 16,0-21-16,-21 0 0,22 21 15,-1-21-15,-21-1 0,21 1 0,-21 0 16</inkml:trace>
  <inkml:trace contextRef="#ctx0" brushRef="#br0" timeOffset="5088.12">2773 7091 0,'0'0'0,"-21"0"0,-1 0 31,22 21-31,0 0 16,0 0 0,0 1-16,0-1 0,0 0 0,0 0 15,0 0-15,0 0 16,22 1-16,-1-22 15,0 0-15,0 0 0,0 0 16,0 0-16,1-22 16,-22 1-16,21 0 15,-21 0-15,0 0 16,0 0-16,0-1 0,0 1 0,0 0 16,0 0-16,-21 0 15,-1 21-15,1 0 16,0 0-16,0 0 0,0 0 15,21 21-15,0 0 16,-21 0-16,21 0 16,0 1-16,0-1 0,0 0 15,0 0-15,0 0 16,0 0-16,21 1 0,0-22 16</inkml:trace>
  <inkml:trace contextRef="#ctx0" brushRef="#br0" timeOffset="5603.01">3344 7662 0,'-42'0'31,"63"22"0,0-22-31,0 0 0,1 0 16,-1 0-16,0 0 0,0 0 16,0 0-16,0 0 0,22 0 15,-22 0-15,0 0 0,0 0 0,0 0 16,1 0-16,-1 0 0,0 0 15,0 0-15</inkml:trace>
  <inkml:trace contextRef="#ctx0" brushRef="#br0" timeOffset="5980.05">3344 7853 0,'21'0'47,"1"0"-32,-1 0-15,0 0 0,0 0 16,0 0-16,0 0 0,1 0 15,-1 0-15,0 0 0,0 0 0,0 0 16,0 0-16,1 0 0,-1 0 16,0 0-1</inkml:trace>
  <inkml:trace contextRef="#ctx0" brushRef="#br0" timeOffset="7539.33">4318 7620 0,'0'-21'32,"0"0"-32,0 0 15,0-1-15,0 1 16,0 0-16,0 0 0,0 0 16,0 0-16,0-1 0,0 1 0,0 0 15,0 0-15,21 0 0,-21 0 16,0-1-16,0 1 0,0 0 0,0 0 15,0 42 32,0 0-47,0 0 16,0 1-16,0-1 0,0 0 0,0 0 16,0 21-16,0-20 0,0-1 15,0 0-15,0 21 0,21-21 16,-21 1-16,0-1 0,0 0 15,0 0-15,0 0 0,0 0 0,21 1 16,-21-1-16,0 0 0,0 0 16,0 0-16,0 0 15,0 1-15,0-1 0,0 0 16,0 0 0,0 0-1,0 0 1,0 1 46,-21-22-62,0 0 16,0 21-16,0-21 16,0 0-16,-1 0 0,1 21 15,0-21-15,0 0 0,0 0 16,0 0-16,-1 0 15,1 0-15,0 0 16,42 0 47,0 0-63,1 0 15,-1 0-15,0 0 0,0 0 16,0-21-16,22 21 0,-22 0 0,21 0 15,-21 0-15,22 0 0,-22-21 0,0 21 16,21 0-16,-21 0 0,1 0 16,20 0-16,-21 0 0,0 0 0,0 0 15,1 0-15,-44 0 47,1 0-47,0 0 16,0 0-16,0 0 0,-22 0 15,22 0-15,-21 0 0,21 0 0,-22 0 16,22 21-16,-21-21 0,21 0 16,0 0-16,-22 0 0,22 0 0,0 0 15,21 21-15,-21-21 16,0 0-16,42 0 47,0 0-47,0 0 15,0 0-15,0 0 0,1 0 16,-1 0-16,0 0 0,21 0 0,-21 0 16,22 0-16,-22 0 0,0 0 15,0 0-15,22 0 0,-22-21 16,0 21-16,0 0 0,-21-21 16,-21 21 15,0 0-31,-22 0 0,22 0 0,0 0 15,-21 0-15,21 0 0,-22 0 16,22 0-16,0 0 0,0 0 0,0 21 16,-1-21-16,1 0 0,0 0 0,0 0 31,0 0-15</inkml:trace>
  <inkml:trace contextRef="#ctx0" brushRef="#br0" timeOffset="8854.15">8022 7303 0,'0'-22'16,"0"1"-1,0 0-15,21 0 0,0 0 16,1 21 0,-22-21-16,0 42 62,0 0-62,0 0 16,0 0-16,0 0 0,0 22 0,0-22 15,0 21-15,-22-21 0,22 22 16,0-22-16,-21 21 0,21 1 0,-21-22 16,21 0-16,0 0 0,0 21 0,0-20 15,0-1-15,0 0 16,0 0-16,0 0 0,0 0 15,21-21-15,-21 22 16,21-22-16,1 0 16,-1 0-16,0 0 15,0 0 1,0 0-16,-21-22 0,21 1 16,-21 0-16,22 0 0</inkml:trace>
  <inkml:trace contextRef="#ctx0" brushRef="#br0" timeOffset="9355.87">8191 6710 0,'0'0'0,"-21"21"0,21 0 16,-21-21-16,21 21 0,-21 1 16,21-1-16,0 0 0,0 0 0,0 0 15,0 0 1,0 1-16,0-1 0,21-21 31,0 0-31,0 0 16,1 0-16,-1 0 0,0-21 15,0 21-15,-21-22 0,0 1 16,0 0-16,0 0 16,0 0-16,0 0 0,0-1 15,0 1-15,-21 0 16,0 21-16,0 0 0,-1 0 15,1 0-15,0 0 0,0 0 0,0 0 16,0 21 0,21 0-16,0 1 15,0-1-15,0 0 0,0 0 16,0 0-16,0 0 16,21 1-16,0-1 0,0-21 15,0 21-15</inkml:trace>
  <inkml:trace contextRef="#ctx0" brushRef="#br0" timeOffset="10127.43">9271 7154 0,'0'0'16,"21"-21"-1,-42 42 32,0-21-31,0 22-16,-1-1 0,1 0 0,0 0 15,0 0-15,0 0 0,-22 1 16,22-1-16,-21 0 0,0 21 0,-1-21 16,1 1-16,0 20 0,-1-21 15,1 0-15,21 0 0,-22 1 16,22-22-16,0 21 0,0 0 0,0-21 16,0 0-1,42 0 32,0 0-31,0 0-16,0-21 0,0 21 15,22 0-15,-22 0 16,21 0-16,1 0 0,-22 0 0,21 0 16,0 0-16,-20 0 0,20 0 0,0 0 15,-21 0-15,1 0 0,20 0 16,-21 0-16,0 0 0,0 0 0,1 0 15,-1 21-15,0-21 16,-21 21-16,21-21 0,-21 21 31,0-42 32</inkml:trace>
  <inkml:trace contextRef="#ctx0" brushRef="#br0" timeOffset="10599.25">10075 7176 0,'0'0'0,"-21"0"31,42 0 0,0 0-31,1 0 16,-1 0-16,0 0 0,0 0 16,0 0-16,0 0 0,1 0 0,20 0 15,-21 0-15,0 0 0,0 0 16,1 0-16,-1 0 0,0 0 0,0 0 15,0 0-15,-21 21 32,0 0-1,-21-21-15,0 0-16,0 21 0</inkml:trace>
  <inkml:trace contextRef="#ctx0" brushRef="#br0" timeOffset="10923.05">9991 7430 0,'-22'0'0,"44"0"0,-65 0 16,43 21-1,21-21 1,1 0-16,-1 0 16,0 0-16,0 0 0,0 0 0,22 0 15,-22 0-15,0 0 0,0 0 16,0 0-16,0 0 0,1 0 0,-1 0 16,0 0-16,0 0 0,0 0 0,0 0 15,1 0 1,-22-21 15,21-1-15</inkml:trace>
  <inkml:trace contextRef="#ctx0" brushRef="#br0" timeOffset="11320.83">10964 7027 0,'0'0'0,"0"-21"32,43 21-32,-22 0 15,0 0-15,0 0 0,0 0 0,22 0 16,-22 0-16,21 0 0,-21-21 16,0 21-16,1 0 0,20 0 0,-21 0 15,0 0-15,0 0 16,1 0-16,-1 0 0,-42 0 47,-1 0-47,1 0 15,0 0-15,0 0 0,0 0 16</inkml:trace>
  <inkml:trace contextRef="#ctx0" brushRef="#br0" timeOffset="11991.44">11070 6985 0,'0'0'0,"-21"0"0,0 0 16,0 21-16,-1 0 15,1 1-15,0-1 16,0 0-16,21 0 0,0 0 16,-21 0-16,21 1 15,-21-1-15,-1 0 16,22 0-16,0 0 0,0 0 15,0 1-15,22-22 79,-1 0-79,0 0 0,-21-22 15,21 22-15,0 0 16,0 0-16,1 0 0,-1-21 15,0 21-15,21 0 0,-21 0 16,1 0-16,-1 0 0,0 0 16,0 0-16,0 0 0,0 0 0,22 0 15,-22 0-15,0 0 0,0 0 16,0 0-16,1 21 0,-1-21 16,-21 22-16,21-1 0,0 0 15,-21 0-15,0 0 16,0 0-16,0 1 15,0-1-15,0 0 16,-21 0-16,0-21 0,0 21 16,-1 0-16,-20 1 0,21-22 15,0 21-15,-22 0 0,22-21 16,-21 21-16,0-21 0,20 21 0,-20-21 16,0 0-16,-1 0 0,22 21 0,-21-21 15,0 0-15,20 0 0,1 0 16,-21 0-16,21 0 0,0 0 0,-1 0 15,1 0-15,0 0 0,0 0 16,42 0 47,0 0-48,0-21-15,1 0 0,-1 0 16</inkml:trace>
  <inkml:trace contextRef="#ctx0" brushRef="#br0" timeOffset="12647">15579 6922 0,'0'0'0,"0"-43"31,0 22-15,-22 21-16,1 0 0,0 0 15,0 0-15,0 21 16,0 0-16,-1 1 0,1-1 15,0 21-15,0-21 0,0 22 0,0-22 16,21 21-16,-22 0 0,22-20 16,-21 20-16,21 0 0,0-21 0,0 22 15,0-22-15,0 0 0,0 0 0,0 0 16,0 1-16,21-1 0,1-21 16,-1 21-16,0-21 0,0 0 15,0 0-15,0 0 0,1 0 16,-1 0-16,0-21 0,0 0 15,-21-1-15,21 1 0,0 0 0,1 0 16</inkml:trace>
  <inkml:trace contextRef="#ctx0" brushRef="#br0" timeOffset="13059.76">15536 6371 0,'0'0'0,"-21"21"0,0 1 15,0-1-15,0 0 0,-1 0 16,1 0-16,21 0 0,-21-21 16,21 22-16,0-1 0,0 0 15,21-21 1,0 0-16,1 0 0,-1 0 15,0 0-15,21 0 0,-21-21 16,1 0-16,-1-1 0,0 22 0,0-21 16,0 0-16,-21 0 0,0 0 15,0 0-15,0-1 0,0 1 16,-21 21-16,0 0 16,0 0-16,0 0 0,-1 0 15,1 0-15,0 0 0,0 0 0,0 21 16,0 1-16,-1-1 0,22 0 15,0 0-15,0 0 0,0 0 0,0 1 16,0-1-16,0 0 0,0 0 0,22 0 16,-1 0-16,21-21 0,-21 22 15,0-1-15</inkml:trace>
  <inkml:trace contextRef="#ctx0" brushRef="#br0" timeOffset="13455.54">16912 6752 0,'0'0'0,"-21"0"0,0 0 15,0 0-15,21 21 32,0 1-32,0-1 0,0 0 15,0 0-15,0 0 0,0 22 0,0-22 16,0 0-16,0 21 0,0-21 16,0 1-16,0 20 0,0-21 0,0 21 15,0-20-15,0-1 0,-22 21 0,22-21 16,0 0-16,-21 1 0,21-1 15,0 0-15,0 0 0,0 0 16,-21-21 15,21-21-15,-21 21-16,21-21 0</inkml:trace>
  <inkml:trace contextRef="#ctx0" brushRef="#br0" timeOffset="13794.98">16319 7070 0,'0'0'0,"22"0"31,-1 0-15,21 0-16,-21 0 0,22 0 0,-1 0 15,0 0-15,1 0 0,-1 0 0,0 0 16,-21 0-16,22 0 0,-1 0 16,0 0-16,1 0 0,-22 0 0,21 0 15,-21-21-15,1 21 0,-1 0 0,0 0 16,0 0-16,-21-22 62,21 22-62,0 0 32,-21-21-32</inkml:trace>
  <inkml:trace contextRef="#ctx0" brushRef="#br0" timeOffset="14159.78">17843 6583 0,'0'21'16,"0"21"-16,0-20 15,0-1-15,0 21 0,0-21 0,0 22 16,0-22-16,0 21 0,0 0 16,0-20-16,0 20 0,0-21 0,0 21 15,0-20-15,0-1 0,0 0 0,0 0 16,0 21-16,0-20 0,0-1 16,0 0-16,0 0 0,0 0 15,0-42 32</inkml:trace>
  <inkml:trace contextRef="#ctx0" brushRef="#br0" timeOffset="14495.84">17589 6985 0,'22'0'31,"20"0"-31,-21 0 0,0 0 16,22 0-16,-1 0 0,-21 0 15,21-21-15,1 21 0,-1 0 0,-21 0 16,22 0-16,-1 0 0,-21-21 0,21 21 15,-20 0-15,20 0 0,-21 0 16,0 0-16,-21-21 0,21 21 16,-21-22 15,-21 22 0,0 0-31,0 0 16,0 22-16</inkml:trace>
  <inkml:trace contextRef="#ctx0" brushRef="#br0" timeOffset="18491.56">7937 9250 0,'0'0'0,"0"-21"47,0 0-31,0-1 0,22 22-16,-22-21 0,21 0 0,0 0 15,-21 0-15,21 0 16,0-1-16,-21 1 0,0 0 0,0 0 15,21 0-15,-21 0 0,22-1 0,-22-20 16,21 21-16,-21 0 0,0 0 16,0-1-16,0 1 0,0 0 15,0 42 17,0 0-17,0 1-15,0-1 16,0 0-16,0 21 0,0-21 0,0 22 15,0-22-15,0 21 0,0-21 0,0 22 16,0-1-16,0-21 0,0 22 16,0-1-16,0-21 0,0 21 0,0-20 15,0-1-15,0 21 0,0-21 16,0 0-16,0 1 0,0-1 0,0 0 16,0 0-16,0 0 0,0 0 0,0 1 15,0-1-15,0 0 16,0 0-16,0 0 15,0 0 1,-21 1 15,-1-22-31,1 0 0,0 0 16,0 0-16,0 0 0,0 0 16,-1 0-16,1 0 0,-21 0 0,21 0 15,0 0-15,-22 0 0,22 0 0,0 0 16,0 0-16,0 0 0,-1 0 15,1 0-15,21-22 32,21 22-17,1 0-15,-1 0 0,21 0 0,-21 0 16,22 0-16,-1 0 0,0 0 16,1 0-16,-1 0 0,0 0 0,1 0 15,-1 0-15,0 0 0,-21 0 0,22 0 16,-1 0-16,-21 0 0,0 0 15,1 0-15,-1 0 0,0 0 16,-21-21 47,0 0-48,21 21-15,-21-21 16</inkml:trace>
  <inkml:trace contextRef="#ctx0" brushRef="#br0" timeOffset="19099.28">9334 9017 0,'0'0'0,"0"-21"0,22-43 31,-22 43-31,0 0 16,21 21 0,-21 21-1,-21 0 1,21 1-16,-22-1 0,1 21 0,0-21 15,0 22-15,-21-22 0,20 21 16,-20-21-16,0 22 0,-1-22 16,1 21-16,0-21 0,-1 0 0,1 1 15,0-1-15,-1 0 0,1 0 0,0 0 16,21-21-16,-1 0 0,1 21 16,0-21-16,0 0 0,42 0 46,0 0-46,0 0 16,22 0-16,-22 0 0,0 0 0,21 0 16,-20 0-16,20 0 0,0 0 15,-21 0-15,22 0 0,-1 22 16,-21-22-16,22 0 0,-1 0 0,-21 0 16,21 0-16,-20 21 0,-1-21 15,21 0-15,-21 0 0,-21 21 0,21-21 16,1 0-16,-1 0 15,-21 21-15,0-42 79</inkml:trace>
  <inkml:trace contextRef="#ctx0" brushRef="#br0" timeOffset="19468.34">9948 9102 0,'-21'0'32,"42"0"-17,0 0 1,1 0-16,-1 0 0,21 0 16,-21 0-16,0 0 0,1 0 0,-1 0 15,0 0-15,0 0 0,0 0 16,0 0-16,1 0 0,-1 0 15,0 0-15,-42 0 79,0 0-79</inkml:trace>
  <inkml:trace contextRef="#ctx0" brushRef="#br0" timeOffset="19791.54">9885 9335 0,'21'0'31,"0"0"-31,0 0 0,0 0 0,1 0 16,-1 0-16,0 0 0,0 0 16,21 0-16,-20 0 0,-1 0 0,0 0 15,0 0-15,0 0 0,0 0 0,1 0 16,-1 0-16,0 0 16,0 0-16,0 0 15,0 0 1,-21-22 15,22 22-31</inkml:trace>
  <inkml:trace contextRef="#ctx0" brushRef="#br0" timeOffset="20163.33">10964 8911 0,'0'0'0,"0"-21"16,0 0-1,21 21 1,-21-21-16,22 21 16,-1 0-16,0 0 0,0 0 0,0-21 15,22 21-15,-22 0 0,0 0 0,0 0 16,21 0-16,-20 0 0,-1 0 16,0 0-16,0 0 0,0 0 15,0 0 1,-42 0 15,0 0-31,0 0 16</inkml:trace>
  <inkml:trace contextRef="#ctx0" brushRef="#br0" timeOffset="20915.9">10922 8869 0,'0'0'0,"-21"21"16,0-21-16,21 21 0,-22 0 15,22 1-15,0-1 16,-21-21-16,21 21 0,0 0 0,-21 0 16,21 0-16,0 1 0,0-1 0,0 0 15,-21 0-15,21 0 16,0 0-16,-21 1 0,21-1 15,0 0 1,21-42 47,0 21-48,0-21-15,0 21 0,1 0 16,-1-22-16,0 22 15,0 0-15,0 0 0,0 0 0,1-21 16,20 21-16,-21 0 0,0 0 16,0 0-16,1 0 0,-1 0 0,0 0 15,0 0-15,0 21 0,0-21 16,-21 22-16,22-22 0,-1 21 16,-21 0-16,21-21 0,0 21 15,-21 0-15,21-21 0,-21 21 16,21 1-16,-21-1 15,22-21-15,-22 21 0,0 0 16,0 0-16,-22 0 16,1-21-16,0 22 0,0-22 15,0 0-15,0 21 0,-22-21 16,22 0-16,-21 21 0,-1-21 0,1 0 16,0 21-16,-1-21 0,22 21 0,-21-21 15,0 0-15,20 0 0,1 0 16,-21 0-16,21 0 0,0 0 0,-1 0 15,1 0-15,0 0 16,0 0 0,42 0 77,0 0-93,-21-21 0,21 21 16,1 0-16,-22-21 0,21 21 16</inkml:trace>
  <inkml:trace contextRef="#ctx0" brushRef="#br0" timeOffset="30511.19">12128 9059 0,'0'-21'15,"22"0"1,-22 0 15,0 0 0,21 21 1,-21-21-17,21 42 141,-21 0-140,0 0-16,0 0 16,0 0-1,0 1 1,21-1 0,-21 0-1,0 0-15,0 0 0,0 0 16,0 1-1,0-1-15,0 0 0,0 0 16,0 0-16,0 0 16,0 1-1,0-1 1,0 0 0,0 0-1,0 0-15,0 0 16,0 1 15,21-1-15,-21 0 15,0 0-15,0 0 15,0 0 0,21-21-31,1 0 94,-1-21-79,0 21 1,-21-21-16,21 21 0,0 0 31,0 0-31,-21-21 0,22 21 16,-1 0-16,0 0 0,-21-21 16,21 21-16,0 0 0,0-21 15,1 21-15,-1-22 0,0 22 0,0-21 16,0 21-16,0-21 0,22 0 0,-22 21 15,0-21-15,21 21 0,-20-21 16,-1 21-16,21-22 0,-21 1 16,0 21-16,22-21 0,-22 21 0,0-21 15,21 21-15,-20-21 0,-1 21 16,21 0-16,-21-21 0,22 21 0,-22-22 16,21 22-16,-21 0 0,22-21 0,-22 0 15,0 21-15,0 0 0,21-21 16,-20 21-16,-1 0 0,0 0 0,0-21 15,0 21-15,0 0 0,1 0 0,-1-21 16,0 21-16,0 0 0,0 0 16,0-22-16,1 22 0,-1-21 15,0 21-15,0 0 16,0 0-16,0-21 16,1 21-1,-1 0-15,0 0 16,-21-21-1,21 21-15,0 0 16,-21 21 62,-21-21-62,0 0-16,0 21 0,0-21 15,-1 0-15,1 21 0,0-21 16,0 0-16,0 22 0,0-1 0,-1-21 16,-20 0-16,21 21 0,0-21 0,-22 21 15,22-21-15,-21 21 0,21-21 16,-22 21-16,22-21 0,-21 22 0,0-22 16,20 0-16,-20 21 0,0-21 15,-1 0-15,22 21 0,-21-21 0,0 0 16,-1 21-16,22 0 0,-21-21 0,21 0 15,-22 0-15,22 21 0,0-21 16,-21 0-16,20 0 0,1 22 16,0-22-16,21 21 0,-21-21 0,0 0 15,0 0-15,-1 21 0,1-21 16,0 0-16,21 21 0,-21-21 16,0 21-16,0-21 15,-1 0-15,1 21 16,0-21-1,0 0-15,0 22 16,0-22-16,-1 0 31,1 0-31,0 0 16,21 21 0,-21-21-16,0 0 15,0 0 1,-1 21-1,1-21 1,0 0 0,21 21-1,0-42 79,0 0-94,0 0 16,0-1-1,0 1-15,0 0 0,0 0 16,0 0-16,0 0 16,-21-1-16,21 1 0,0 0 0,-21 0 15,21 0-15,0 0 0,0-1 16,0 1-16,0 0 0,0 0 15,0 0-15,0 0 0,0-1 16,0 1-16,0 0 0,0 0 16,0 0-1,0 0-15,0-1 16,0 1-16,21 21 0,-21-21 16,21 21-16,-21-21 0,0 0 15,21 21-15,-21 21 78,0 0-78,0 0 16,0 0-16,0 1 16,0-1-16,0 0 0,0 0 0,0 0 15,0 0-15,0 1 0,0-1 0,0 0 16,0 0-16,0 0 0,0 0 15,0 1-15,0-1 0,0 0 0,0 0 16,0 0-16,0 0 0,0 1 16,0-1-16,0 0 0,0 0 15,0 0-15,0 0 16,0 1-16,0-1 16,0 0-1,0 0 1,21-21 15,-21 21-31,22-21 31,-1 0-15,0 0 0,0-21-16,0 21 15,0-21-15,1 21 0,-1-21 16,0 21-16,0-21 0,0 21 0,0-22 15,1 1-15,-1 21 0,0-21 16,0 21-16,21-21 0,-20 21 16,20-21-16,-21 21 0,21-21 0,1 21 15,-22-22-15,21 22 0,1-21 0,-1 21 16,0-21-16,1 21 0,-1-21 16,0 21-16,1-21 0,-22 21 0,21 0 15,0-21-15,1 21 0,-22 0 0,21-22 16,-21 22-16,22 0 0,-22-21 15,0 21-15,21-21 0,-20 21 0,-1 0 16,0 0-16,0-21 0,0 21 0,0 0 16,1-21-16,-1 21 15,0 0-15,0 0 0,0-21 16,0 21-16,1 0 16,-1 0-1,-21-22-15,21 22 16,0 0 15,0 0 0,-42 0 32,0 0-63,0 0 0,0 22 15,-1-1-15,1-21 0,0 21 16,0-21-16,-21 21 0,20 0 16,1-21-16,0 21 0,-21-21 0,21 22 15,-22-22-15,1 21 0,21-21 0,-22 21 16,1 0-16,-21-21 0,20 21 16,1 0-16,-22-21 0,22 22 0,0-22 15,-22 21-15,22 0 0,0-21 0,-1 21 16,1-21-16,0 21 0,-1-21 15,1 21-15,0-21 0,20 22 16,-20-22-16,21 0 0,0 21 0,0-21 0,-1 21 16,1-21-16,0 0 15,0 21-15,0-21 0,0 0 0,-1 0 16,22 21-16,-21-21 0,0 0 16,21 21-16,-21-21 15,0 0-15,-22 22 31,22-22-31,0 0 16,0 0 203,0 0-188,21 21 188,0-42-79</inkml:trace>
  <inkml:trace contextRef="#ctx0" brushRef="#br0" timeOffset="32348.42">8657 3958 0,'-21'0'0,"21"-21"16,0 0 0,0 0-1,0 0 17,-21 21 14,21 21-30,0 0 0,0 0-16,0 0 0,0 0 15,0 1-15,0-1 0,-21 21 16,21-21-16,0 0 0,0 1 0,0-1 16,0 0-16,0 0 0,-22 0 15,22 0-15,0 1 0,-21-1 0,21 0 16,0 0-16,0 0 15,0-42 48,0 0-47,0 0-16</inkml:trace>
  <inkml:trace contextRef="#ctx0" brushRef="#br0" timeOffset="34379.39">8615 3895 0,'0'0'0,"0"-21"47,0 42 0,0 0-47,0 0 15,0 0-15,0 0 0,0 1 16,0 20-16,0-21 0,0 0 0,0 0 15,0 22-15,0-22 0,0 0 16,0 0-16,0 0 0,0 1 0,0-1 16,0 0-16,0 0 15,0 0-15,0 0 0,-21-21 16,21 22-16,0-1 31,-22-21 16,22-21-31,-21-1-16,0 1 15,21 0-15,-21 21 16,21-21-16,-21 21 0,0-21 16,21 0-16,-22-1 0,1 22 15,21-21-15,-21 21 0,21-21 0,0 0 16,0 0-16,-21 0 15,21-1-15,0 1 16,0 0 15,21 21 32,-21 21-48,0 0-15,0 1 16,0-1-16,21 0 0,-21 0 16,0 0-16,0 0 0,21 1 15,-21-1-15,0 0 0,0 0 16,0 0-16,22 0 0,-22 1 16,0-1-1,21-21 1,-21 21-1,21-21 1,0 0 0,-21-21-1,21 21-15,0-21 0,1-1 16,-1 1-16,0 21 0,0-21 16,-21 0-16,21 0 0,0 0 0,1 21 15,-1-22-15,0 1 0,0 0 0,0 21 16,0-21-16,1 0 0,-1 21 15,0-21-15,0 21 0,0-22 16,-42 22 47,0 0-63,0 22 15,0-22-15,-1 0 16,1 21-16,0 0 0,0 0 15,0-21-15,0 21 0,-1-21 0,1 21 16,0-21-16,0 22 0,0-22 16,0 21-16,-1 0 31,1-21-15,0 0 77,0 0-77,0 0 0,21-21-1,-21 21 1,-1-21-1,22-1-15,0 1 0,-21 21 16,21-21-16,-21 0 0,0 0 16,21 0-16,0-1 0,0 1 15,-21 0-15,21 0 0,0 0 0,-21 0 16,21-1-16,0 1 16,0 42 30,0 1-46,0-1 0,21 0 16,-21 0-16,21 0 0,-21 0 16,0 1-16,0-1 0,21 0 15,-21 0-15,0 0 0,21 0 16,-21 1-16,0-1 0,0 0 16,0 0-16,21-21 0,-21 21 0,22-21 15,-22 21-15,0 1 16,21-22-1,-21 21 1,21-21 0,0 0-1,0 0 1,-21-21-16,21 21 16,1-22-16,-1 1 15,0 0-15,0 0 16,0 0-16,0 21 0,1-21 0,-1-1 15,0 22-15,0-21 0,0 0 16,0 0-16,1 21 0,-1-21 0,0 21 16,0 0-16,0-21 0,0 21 31,-42 0 0,0 0-15,0 0-16,0 0 0,0 21 15,-1 0-15,1-21 0,0 21 0,0-21 16,0 21-16,0-21 0,-1 21 16,1-21-16,0 22 0,0-22 0,0 0 15,0 21-15,-1-21 0,22 21 16,-21-21 0,21 21-1,-21-21-15,42-21 63,0 21-48,-21-21 32</inkml:trace>
  <inkml:trace contextRef="#ctx0" brushRef="#br0" timeOffset="36251.24">20129 2074 0,'0'0'16,"0"-21"-16,0 0 0,-21 21 15,21-21-15,0 0 16,-21 21-16,0 0 16,21 21-16,0 0 0,0 0 15,0 0-15,-21 1 0,21-1 0,0 21 16,-21 0-16,21 1 0,-22-1 15,22 0-15,0 22 0,0-22 0,-21 1 16,21 20-16,0-21 0,0 1 16,0-22-16,-21 21 0,21-21 0,0 22 15,0-22-15,0 0 0,0 0 16,0 0 0,0-42-1,0 0 1,0 0-16,0 0 0,0-22 0,0 22 15,0-21-15,0 0 0,0-1 16,21 1-16,-21 0 0,21-1 0,1 1 16,-22 0-16,21 20 0,0-20 15,0 21-15,0 0 0,-21 0 16,43 21-16,-22-22 0,0 22 0,0 0 0,0 0 16,0 0-16,22 0 0,-22 0 15,0 22-15,0-1 0,0 0 16,1 0-16,-1 0 0,-21 22 15,0-1-15,0 0 0,0 1 0,0-22 16,0 21-16,0 0 0,-21-20 0,-1 20 16,22-21-16,0 0 0,0 0 15,-21-21-15,21 22 0,0-1 0,-21-21 16,21-21 15,21 21-31,-21-22 0,21 1 16,1-21-16,-1 21 0</inkml:trace>
  <inkml:trace contextRef="#ctx0" brushRef="#br0" timeOffset="36648.01">20637 2350 0,'22'0'46,"-1"0"-46,0-22 16,0 22-16,21 0 0,-20-21 16,-1 21-16,0-21 0,0 21 0,0-21 15,0 21-15,1-21 0,-22 0 16,0-1-16,0 1 16,-22 21-1,1 0-15,0 0 0,0 0 16,0 0-16,0 0 0,-1 21 0,1 1 15,0-1-15,0 0 0,0 0 0,0 0 16,-1 0-16,22 22 0,-21-22 16,21 21-16,0-21 0,0 22 0,0-22 15,0 21-15,0-21 0,0 1 16,0-1-16,21 0 0,1-21 0,-1 21 16,0 0-16,0-21 15,0 0-15,0 0 0,1 0 16,-1 0-16,0-21 0,21 0 0,-21 0 15,1 0-15,-1-1 0,0-20 16</inkml:trace>
  <inkml:trace contextRef="#ctx0" brushRef="#br0" timeOffset="36910.86">21167 1990 0,'0'0'0,"0"-21"0,0-1 15,0 44 16,0-1-31,0 0 0,0 0 0,0 21 16,0-20-16,-22 20 16,22 0-16,0-21 0,-21 22 0,21-1 15,0 0-15,-21 1 0,21-1 16,0-21-16,0 22 0,0-1 0,0-21 16,0 21-16,0-20 0,0-1 0,0 0 15,0 0-15,0 0 16,0-42-1,0 0 1,0 0-16,0 0 0,21-1 0</inkml:trace>
  <inkml:trace contextRef="#ctx0" brushRef="#br0" timeOffset="37203.71">21399 1947 0,'0'0'0,"22"0"0,-22-21 0,0 42 31,0 1-31,0-1 16,0 0-16,0 21 0,-22-21 15,22 22-15,-21-1 0,21 0 0,-21 1 16,21-1-16,0 0 0,0 1 16,-21-1-16,21 0 0,-21 1 0,21-22 15,-21 21-15,21 1 0,0-22 16,0 0-16,0 0 0,0 0 15,0 0-15,0 1 0,0-44 47,0 1-47,21 0 0,0 0 0,-21-21 16,21 20-16</inkml:trace>
  <inkml:trace contextRef="#ctx0" brushRef="#br0" timeOffset="37620.46">21717 2244 0,'0'21'16,"0"0"-16,0 0 0,0 0 16,0 1-16,-21-1 0,21 0 15,-21 0-15,21 0 0,0 0 0,0 22 16,0-22-16,0 0 0,0 0 15,0 0-15,0 1 0,0-1 16,21-21-16,0 0 16,0 0-16,0 0 0,0 0 15,1 0-15,-1 0 0,0 0 0,0-21 16,0-1-16,0 1 0,1 0 16,-1 0-16,-21-21 0,0 20 15,21-20-15,-21 21 0,21-21 16,-21-1-16,0 22 0,0 0 0,0 0 15,0 0-15,0-1 0,0 1 0,-21 21 16,0 0-16,0 0 0,-1 0 16,1 0-16,0 0 0,0 0 15,0 21-15,0 1 0,-1-22 16,1 21-16,0 0 0,0-21 0,0 21 16,0 0-16,-1-21 0,22 21 15,0 1-15,-21-22 0,0 21 16</inkml:trace>
  <inkml:trace contextRef="#ctx0" brushRef="#br0" timeOffset="38698.98">22648 2350 0,'21'0'16,"1"-22"0,-22 1-16,21 21 0,-21-21 0,21 21 15,0-21-15,-21 0 0,21 0 16,0 21-16,-21-22 0,0 1 0,22 0 15,-1 0-15,-21 0 0,0 0 16,21 21 0,-21 21 15,0 0-31,0 0 16,0 0-16,0 22 0,-21-22 15,21 21-15,0-21 0,-21 22 0,21-1 16,-22 21-16,22-20 0,-21-1 15,21 0-15,0 1 0,0-1 0,-21 0 16,21 1-16,0-1 0,0-21 0,0 22 16,0-22-16,0 0 0,0 0 15,0 0-15,0 0 0,0 1 0,-21-1 16,21 0-16,-21-21 0,21 21 16,-21-21-16,-1 21 0,1-21 15,0 0-15,0 0 16,0 0-16,0 0 15,21-21-15,-22 21 16,22-21-16,0 0 0,0 0 16,0-1-16,0 1 15,0 0-15,0-21 0,0 21 16,0-1-16</inkml:trace>
  <inkml:trace contextRef="#ctx0" brushRef="#br0" timeOffset="38932.87">22754 1884 0,'0'0'16,"0"-21"-1,21 21 48,0 21-63,-21 0 0,22-21 0,-1 21 15</inkml:trace>
  <inkml:trace contextRef="#ctx0" brushRef="#br0" timeOffset="39519.08">23347 2201 0,'0'0'0,"42"-21"31,-42 0-31,0 0 0,0 0 16,0 0-16,0-1 15,0 1-15,-21 0 16,0 21-1,0 0-15,-1 0 0,1 0 16,0 0-16,0 21 16,0 0-16,0 1 0,21-1 0,-22 0 15,1 0-15,0 21 0,21-20 0,0 20 16,-21-21-16,0 21 0,21-20 16,0-1-16,0 21 0,0-21 0,0 0 15,0 1-15,0-1 0,0 0 16,0 0-16,21-21 0,0 0 15,0 0-15,0 0 16,1-21-16,-1 0 16,-21 0-16,21-1 0,0 1 0,0 0 15,0-21-15,-21 21 0,22-22 16,-22 22-16,0 0 0,21-21 0,0 20 16,-21 1-16,0 0 0,21 0 15,-21 0-15,0 42 31,0 0-31,0 0 0,0 0 16,0 1-16,0-1 0,0 0 16,0 0-16,0 0 0,0 0 0,0 1 15,0-1-15,0 0 0,0 0 16,21 0-16,-21 0 0,21 1 16,1-22-16,-22 21 0,21-21 15,0 0-15,0 0 16,0 0-16,0-21 0,1-1 15,-1 1-15,0 0 0</inkml:trace>
  <inkml:trace contextRef="#ctx0" brushRef="#br0" timeOffset="39759.94">23749 2011 0,'0'21'31,"0"0"-31,0 0 15,0 1-15,0-1 0,0 0 16,0 0-16,0 0 0,0 0 0,0 1 16,21-22-16,-21 21 0,0 0 15,0 0-15,21 0 0,-21 0 0,21-21 16,-21 22-16,0-1 0,22 0 16,-1 0-16,0-21 15,0 0 1,0 0-16,-21-21 0,21 21 15</inkml:trace>
  <inkml:trace contextRef="#ctx0" brushRef="#br0" timeOffset="40023.83">24151 2032 0,'0'0'0,"-21"0"31,0 0-31,0 21 16,-1-21-16,22 21 0,-42 1 16,42-1-16,-21 21 0,0-21 0,0 0 15,-1 1-15,1-1 0,0 0 16,0 0-16,0 0 0,21 0 16,-21 1-16,21-1 0,0 0 15,0 0 1,21-21-16,0 0 15,0-21-15,0 21 16</inkml:trace>
  <inkml:trace contextRef="#ctx0" brushRef="#br0" timeOffset="40611.5">24490 2096 0,'0'0'0,"0"-64"31,0 43-31,0 0 0,0 0 16,-21 21 15,-1 0-31,1 0 0,21 21 16,-42 0-16,21 0 0,0 0 0,-1 0 15,1 1-15,0-1 0,0 21 16,0-21-16,0 0 0,-1 1 0,22-1 16,0 0-16,0 0 0,-21 0 15,21 0-15,0 1 0,0-1 16,0 0-16,0 0 0,21-21 16,1 0-16,-1 0 15,0 0-15,0 0 0,0-21 16,0 21-16,1-21 0,-1 21 15,0-21-15,0-1 0,0 1 0,0 0 16,1 0-16,-1 0 0,0-22 0,0 22 16,-21 0-16,0 0 0,21 0 15,-21 0-15,21 21 0,-21-22 16,0 44 0,-21-1-1,21 0-15,-21 0 0,21 0 16,-21 0-16,21 1 0,0-1 15,0 21-15,0-21 0,0 0 0,0 1 16,0-1-16,0 0 16,0 0-16,0 0 0,21 0 15,0-21-15,0 0 16,1 0-16,-1 0 0,0 0 0,0 0 16,0-21-16,0 21 0,22-21 15,-22 21-15,0 0 0</inkml:trace>
  <inkml:trace contextRef="#ctx0" brushRef="#br0" timeOffset="40775.4">24892 2392 0,'0'0'0,"-21"21"0,0-21 16</inkml:trace>
  <inkml:trace contextRef="#ctx0" brushRef="#br0" timeOffset="44975.55">8848 4678 0,'0'-21'31,"21"21"16,-21-21-47,0-1 31,0 44 157,0-1-142,0 0 204,0 0-218,0 0-17,0 0 1,0 1 0,0-1-1,0 0 1,0 0-1,21-21-15,-21 21 0,0 0 16,21-21-16,-21 22 0,0-1 16,21-21-1,-21 21-15,21 0 0,-21 0 16,22-21-16,-22 21 16,21 1-16,0-1 15,-21 0-15,21 0 16,0-21-1,-21 21-15,21 0 16,1-21-16,-22 22 16,21-22-16,0 21 15,-21 0-15,21-21 16,0 21 0,0 0-1,1-21-15,-22 21 16,21-21-1,-21 22-15,21-22 16,0 0-16,-21 21 16,21-21-16,0 0 15,-21 21-15,22-21 16,-22 21 0,21-21-16,0 21 15,0-21 16,-21 21-31,21-21 16,0 0 0,-21 22-16,22-22 15,-1 0 1,-21 21-16,21-21 0,0 0 16,0 0-1,0 21-15,1-21 16,-1 0-16,0 0 15,0 0-15,0 0 0,0 0 16,1 0-16,-1 0 0,0 0 16,0 0-16,0 0 15,0 0-15,1 0 16,-1 0-16,0 0 16,0 0-16,0 0 15,0 0-15,1 0 0,-1 0 16,0 0-1,0 0 1,0 0-16,0 0 16,1 0-1,-1 0-15,0 0 16,0 0-16,0 0 16,-21-21-16,21 21 15,1 0-15,-1 0 16,-21-21-16,21 21 0,0 0 15,-21-22-15,21 22 16,0 0-16,-21-21 16,22 21-16,-1-21 15,0 21-15,-21-21 16,21 21-16,0 0 16,-21-21-16,21 21 15,-21-21-15,22 21 16,-22-22-1,0 1-15,21 21 16,-21-21-16,21 21 0,-21-21 0,21 0 16,-21 0-1,21 21-15,-21-22 16,0 1-16,0 0 16,0 0-1,21 0-15,-21 0 16,0-1-1,0 1-15,22 21 0,-22-21 16,21 21-16,-21-21 16,0 0-16,0 0 15,0-1-15,0 1 16,0 0-16,0 0 16,21 0-16,-21 0 15,0-1-15,21 22 0,-21-21 16,0 0-16,0 0 15,0 0 1,0 0-16,0-1 16,0 1-16,0 0 15,0 0-15,0 0 16,0 0-16,21-1 16,-21 1-1,0 0-15,0 0 16,0 0-16,0 0 15,0-1-15,0 1 0,21 21 16,-21-21-16,0 0 0,0 0 16,0 0-16,22-1 15,-22 1-15,0 0 0,0 0 16,0 0 0,0 0-16,21 21 15,-21-22 1,0 1-16,0 0 15,21 21 1,-21-21-16,0 0 31,0 0 1,21 21-32,-21-22 15,0 1 16,-21 21 79,0 0-110,21 21 0,-21-21 15,-1 22-15,1-1 0,0 0 16,0-21-16,0 21 16,0 0-16,-1-21 0,22 21 15,-21-21-15,21 22 16,-21-22-16,21 21 16,-21-21-16,21 21 0,-21-21 15,42-21 48,0 21-63,-21-21 15,21 21-15,-21-22 0,21 22 16,1-21-16,-1 0 0,-21 0 16,21 21-16,0-21 15,0 21-15,-21-21 0,0-1 16,21 22-1,-21-21 1,22 21-16,-1 0 78,-21 21-62,21 1-1,0-1-15,0-21 16,-21 21-16,0 0 0,21 0 0,1 0 16,-1 1-16,-21-1 15,0 0-15,21 0 16,0 0-16,-21 0 16,0 1-16,21-22 15,-21 21 1,21-21-16</inkml:trace>
  <inkml:trace contextRef="#ctx0" brushRef="#br0" timeOffset="48727.31">19029 6752 0,'0'21'15,"-21"-21"-15,42 0 47,0 0-47,0 0 16,0 0-16,0 0 0,22 0 0,-22 0 16,21 0-16,-21 0 0,22 0 0,-22 0 15,21 0-15,1 0 16,-22 0-16,0 0 0,21 0 0,-21 0 15,1 0-15,-1 0 16,-42 0 31,-1 0-31,1 0-16,0 0 0,0 0 0,0 0 15</inkml:trace>
  <inkml:trace contextRef="#ctx0" brushRef="#br0" timeOffset="49035.14">18944 6964 0,'0'0'0,"21"0"31,0 0-15,1 0-16,-1 0 0,0 0 0,21 0 16,-21 0-16,1 0 0,-1 0 0,21 0 15,-21 0-15,0 0 16,22 0-16,-22 0 0,0 0 0,0 0 16,0 0-1,1-21 32,-1 21-47</inkml:trace>
  <inkml:trace contextRef="#ctx0" brushRef="#br0" timeOffset="49475.97">19960 6604 0,'0'0'0,"0"-21"0,21 21 15,-21-21-15,0 42 47,0 0-31,0 0-16,0 0 0,0 22 0,0-22 15,0 0-15,-21 0 0,21 22 0,-21-22 16,21 21-16,-21-21 0,21 22 16,0-22-16,-21 0 0,21 21 0,-22-21 15,22 1-15,0-1 0,0 21 0,0-21 16,0 0-16,0 1 15,0-1-15,0 0 16,22-21-16,-1 0 0,0 0 16,0 0-16,0 0 0,0-21 15,1 21-15,-22-21 0,0-1 16,21 1-16,0 0 0,-21 0 16,21 0-16,0 0 0,-21-1 15</inkml:trace>
  <inkml:trace contextRef="#ctx0" brushRef="#br0" timeOffset="49932.71">20024 6138 0,'0'0'15,"-22"0"-15,1 0 16,0 0-16,21 22 0,-21-1 16,21 0-16,-21 0 15,21 0-15,0 0 0,0 1 16,0-1-16,0 0 16,21-21-16,0 0 15,0 21-15,0-21 0,1 0 16,-1 0-16,0 0 0,0 0 15,0 0-15,0-21 0,1 0 0,-1 21 16,-21-21-16,0-1 0,0 1 16,0 0-1,-21 21-15,-1 0 16,1 0-16,0 0 0,0 0 0,0 0 16,0 0-16,-1 0 15,1 0-15,0 21 0,21 0 16,0 1-16,0-1 15,0 0-15,0 0 16,0 0-16,0 0 0,21 1 16,0-22-16,1 21 0,-1 0 15</inkml:trace>
  <inkml:trace contextRef="#ctx0" brushRef="#br0" timeOffset="50315.49">20786 6646 0,'0'0'16,"0"-21"-16,0 0 15,0 42 32,0 0-47,-22 1 0,22-1 0,0 0 16,0 0-16,0 0 0,0 0 0,0 22 15,0-22-15,0 0 0,0 21 16,-21-20-16,21-1 0,0 21 0,-21-21 16,21 0-16,0 1 0,0-1 0,0 0 15,0 0-15,0 0 0,0 0 16,0 1-16,0-44 47,0 1-32,0 0-15</inkml:trace>
  <inkml:trace contextRef="#ctx0" brushRef="#br0" timeOffset="50615.32">20447 6922 0,'0'0'0,"-21"0"31,42 0-15,0 0-16,21 0 16,1 0-16,-22 0 0,21-22 15,1 22-15,-1 0 0,0 0 0,-21 0 16,22 0-16,-1 0 0,-21-21 0,22 21 15,-22 0-15,0 0 0,0 0 16,0 0-16,0 0 0,1 0 16,-1 0-16,-21-21 0,21 21 47,0-21-32</inkml:trace>
  <inkml:trace contextRef="#ctx0" brushRef="#br0" timeOffset="50964.63">21442 6562 0,'0'0'16,"0"-21"-16,0-1 0,0 1 0,0 0 15,0 0-15,21 21 0,-21-21 16,21 42 15,-21 0-31,0 21 0,0-20 16,0 20-16,0 0 0,0-21 0,0 22 16,0-1-16,0 0 0,0 1 15,0-22-15,-21 21 0,21-21 0,0 22 16,-21-22-16,21 0 0,0 0 0,0 0 15,0 1-15,0-1 16,21-21 15,0 0-15,-21-21-16,0-1 0</inkml:trace>
  <inkml:trace contextRef="#ctx0" brushRef="#br0" timeOffset="56659.77">19685 8255 0,'0'0'0,"21"0"62,-21-21-62,21 0 16,-21 0-16,21-1 16,-21 1-16,22 21 0,-22-21 15,0 0-15,0 0 0,21 0 0,-21-1 16,21 1-16,-21 0 0,0 0 0,0 0 16,0 0-16,21 21 15,-21-22-15,0 44 47,0-1-31,0 21-16,0-21 15,0 0-15,0 22 0,-21-22 0,21 21 16,-21-21-16,21 22 0,0-1 0,0-21 16,0 22-16,0-22 0,-21 0 15,21 21-15,0-21 0,0 1 0,0-1 16,0 0-16,0 0 0,0 0 0,-22 0 15,22 1-15,0-1 16,0 0-16,0 0 16,-21-21-16,0 21 0,21 0 15,-21-21 1,0 0-16,21 22 16,-21-22-16,-1 0 0,1 0 15,0 0-15,0 0 16,0 0-16,0 0 0,-22 0 15,22 0-15,0 0 0,0 0 0,0 0 16,-1 0-16,1 0 0,0 0 0,0 0 16,0 0-16,42 0 47,0 0-47,0 0 0,0 0 15,22 0-15,-22 0 0,21 0 0,1 0 16,-22 0-16,21 0 0,0 0 0,1 0 15,-1 0-15,0 0 0,1 0 16,-22 0-16,21 0 0,-21 0 0,22 0 16,-22 0-16,0-22 0,0 22 0,0 0 15,-21-21 17,22 0 14,-1 21-46,0-21 16,0 21-16,-21-21 0</inkml:trace>
  <inkml:trace contextRef="#ctx0" brushRef="#br0" timeOffset="57103.52">20722 8043 0,'0'0'15,"0"-21"1,0 0-16,0 42 31,0 0-31,0 1 16,0-1-16,0 0 0,0 0 16,0 21-16,0-20 0,0 20 15,0 0-15,0-21 0,0 22 0,0-1 16,0-21-16,0 22 0,0-22 0,-21 0 15,21 21-15,0-21 0,-21 1 16,21-1-16,0 0 0,0 0 16,0 0-16,0-42 47,0 0-47,21 0 15</inkml:trace>
  <inkml:trace contextRef="#ctx0" brushRef="#br0" timeOffset="57391.35">20447 8424 0,'0'0'0,"21"0"31,0 0-16,22 0-15,-22 0 0,0 0 16,21 0-16,-21 0 0,22 0 0,-22 0 16,21-21-16,-21 21 0,22 0 0,-22 0 15,0 0-15,0 0 0,0 0 16,1 0-16,-22-21 47,21 0-32</inkml:trace>
  <inkml:trace contextRef="#ctx0" brushRef="#br0" timeOffset="58047.98">21399 8297 0,'0'0'0,"0"-21"0,0 0 0,0 0 16,0 0-16,0 0 15,0-1-15,0 1 0,0 0 0,22 0 16,-22-21-16,0 20 0,0 1 16,21 0-16,-21 0 0,21 0 15,-21 42 16,0 0-31,0 0 16,0 0-16,0 1 0,0-1 0,0 21 16,0-21-16,0 22 0,0-22 15,0 21-15,0-21 0,0 22 0,0-22 16,0 21-16,0-21 0,0 0 0,0 22 16,0-22-16,0 0 0,0 0 15,0 0-15,0 1 0,0-1 16,0 0-16,0 0 0,-21-21 15,21 21 1,-21-21-16,-1 0 16,1 0-16,0 0 15,0 0-15,0 0 0,0 0 16,-1 0-16,1 0 0,0 0 16,0 0-16,0 0 0,0 0 15,42 0 16,0 0-15,21 0-16,-21 0 0,1 0 16,-1 0-16,0 0 0,0 0 15,0 0-15,0 0 0,1 0 0,-1 0 16,0 0-16,0 0 0,0 0 16,0 0-16,1 0 15,-1 0 32,-21-21-47,0 0 16</inkml:trace>
  <inkml:trace contextRef="#ctx0" brushRef="#br0" timeOffset="58411.86">22077 8234 0,'21'0'31,"0"0"-31,0 0 16,0 0-16,1-21 16,-1 21-16,0 0 0,21 0 15,-21 0-15,1 0 0,-1 0 0,0 0 16,0 0-16,0 0 16,0 0-16,-42 0 46,0 0-30,0 0-16</inkml:trace>
  <inkml:trace contextRef="#ctx0" brushRef="#br0" timeOffset="58659.72">22056 8403 0,'0'0'0,"21"0"32,0 0-32,0 0 15,0 0-15,0 0 0,1 0 16,-1 0-16,0 0 16,0 0-16,0 0 15,0 0-15,1 0 16,-1 0-1,-21-21-15,21 21 16,0 0-16,-21-21 0,21 21 0</inkml:trace>
  <inkml:trace contextRef="#ctx0" brushRef="#br0" timeOffset="59459.26">23177 8128 0,'0'0'0,"0"-21"16,0 0-16,0 0 16,0-1-16,0 1 15,0 0-15,0 0 0,22 0 16,-1 0-16,0-1 0,0 1 15,0 21 1,0 0-16,1-21 0,-1 21 16,0 0-16,0 0 0,0 0 15,0 0-15,1 0 0,-1 0 16,0 0-16,0 0 0,-21 21 0,21 0 16,-21 1-16,0-1 0,21 0 15,-21 0-15,0 0 0,0 0 16,0 22-16,0-22 0,0 0 0,0 21 15,-21-20-15,0-1 0,21 21 0,-21-21 16,0 22-16,21-22 0,-21 0 16,-1 0-16,-20 21 0,21-20 0,0-1 15,0 0-15,-22 0 0,22 0 0,-21 0 16,21 1-16,-22-1 0,22 0 16,0 0-16,-21 0 0,20 0 15,1-21-15,0 22 0,0-22 0,0 0 16,0 21-16,-1-21 0,1 0 15,0 0-15,0-21 16,21-1-16,0 1 16,0 0-16,0 0 0,0 0 15,0 0-15,0-1 0,21 1 0,0 0 16,0 0-16,-21 0 0,22 0 0,-1-1 16,0 1-16,0 0 0,21 0 15,-20 21-15,-1-21 0,0 21 16,0 0-16,0 0 0,0 0 15,1 21-15,-1 0 16,0 0-16,-21 0 0,0 1 16,21-1-16,-21 0 0,21 21 0,-21-21 15,0 1-15,0-1 0,21 0 16,1-21-16,-22 21 0,21 0 0,0 0 16,0-21-16,-21 22 0,21-22 0,22 0 15,-22 0-15,0 0 0,0 0 16,21 0-16,-20 0 0,-1 0 0,21 0 15,-21 0-15,0-22 0,22 22 0,-22-21 16,0 0-16,0 21 0,0-21 16,-21 0-16,22 0 0,-22-1 15,0 1-15,0 0 16,-22 21-16,1 0 16</inkml:trace>
  <inkml:trace contextRef="#ctx0" brushRef="#br0" timeOffset="60263.93">16912 8297 0,'0'0'16,"0"-21"-16,0 0 0,0 0 15,0 0-15,21 21 16,-21-21 0,0 42 15,0 0-31,0 0 0,0 0 15,-21 22-15,21-22 0,-21 21 0,0 0 16,21-20-16,-21 20 0,21-21 0,-22 21 16,22-20-16,-21-1 0,21 0 15,0 0-15,0 0 0,0 0 0,0 1 16,0-1-16,0 0 16,21-21-16,1 0 15,-1 0-15,0 0 0,0-21 16,0 0-16,-21-1 0,21 22 0,1-21 15,-22 0-15</inkml:trace>
  <inkml:trace contextRef="#ctx0" brushRef="#br0" timeOffset="60663.7">17018 7853 0,'0'0'16,"-21"0"-16,0 21 16,-1 0-16,22 0 15,0 1-15,0-1 16,0 0 0,22-21-16,-1 0 15,0 0-15,0 0 16,0 0-16,0-21 0,-21 0 15,22 21-15,-22-22 0,21 22 0,-21-21 16,0 0-16,0 0 16,0 0-16,-21 21 0,-1 0 15,1 0-15,0 0 0,0 0 16,0 0-16,0 0 16,21 21-1,-22-21-15,22 21 0,0 0 16,0 0-16,0 1 15,22-22-15,-1 21 16,0-21-16,21 0 0,-21 21 16</inkml:trace>
  <inkml:trace contextRef="#ctx0" brushRef="#br0" timeOffset="61067.52">18055 8255 0,'0'0'0,"-21"21"0,0-21 16,0 0-16,63 0 47,-21 0-47,0 0 0,22 0 15,-22 0-15,21 0 0,-21 0 0,22 0 16,-1 0-16,-21 0 16,0 0-16,22 0 0,-22 0 0,0 0 15,0 0-15,0 0 0,0 0 16,-42 0 31,0 0-47,0 0 0,0 0 15,0 0-15,-1 0 0</inkml:trace>
  <inkml:trace contextRef="#ctx0" brushRef="#br0" timeOffset="61356.36">17970 8467 0,'0'0'0,"22"0"32,-1 0-32,0 0 15,21 0-15,-21 0 0,1 0 0,-1 0 16,21 0-16,-21 0 0,0-21 15,1 21-15,20 0 0,-21 0 16,0 0-16,0 0 0,1 0 16,-44 0 46,1 21-62</inkml:trace>
  <inkml:trace contextRef="#ctx0" brushRef="#br0" timeOffset="62912.05">2836 9356 0,'0'0'0,"0"-43"15,0 22 1,0 0 0,0 42 15,0 0-31,0 22 15,0-22-15,-21 0 0,21 21 16,0 1-16,-21-22 16,21 21-16,0 1 0,-21-1 0,21-21 15,0 21-15,0-20 0,0-1 16,0 0-16,0 0 0,21 0 0,0 0 16,0-21-16,0 22 0,1-22 15,-1 0-15,0 0 16,0 0-16,0 0 0,0-22 15,1 1-15,-22 0 16,21 0-16,-21 0 0,21 21 16</inkml:trace>
  <inkml:trace contextRef="#ctx0" brushRef="#br0" timeOffset="63297.02">3006 8932 0,'0'0'0,"-22"0"0,1 22 15,21-1-15,-21 0 0,21 0 16,-21-21-16,21 21 16,0 0-16,21-21 15,0 0 1,0 0-16,1 0 15,-22-21-15,21 21 0,-21-21 16,0 0-16,0 0 16,0 0-1,-21 21-15,-1 0 16,1 21 0,21 0-1,0 0-15,0 0 16,0 0-16,0 1 0,0-1 15,0 0-15,21-21 16,1 0-16,-1 0 16,0 21-16,0-21 0</inkml:trace>
  <inkml:trace contextRef="#ctx0" brushRef="#br0" timeOffset="63567.86">3450 9398 0,'0'0'0,"0"21"16,21-21 15,0 0-31,1 0 0,-1 0 0,0 0 16,0 0-16,0 0 0,0 0 15,1 0-15,-1 0 0,0 0 16,0 0-16</inkml:trace>
  <inkml:trace contextRef="#ctx0" brushRef="#br0" timeOffset="63743.53">3429 9589 0,'0'0'15,"0"21"-15,0 0 16,21-21 0,0 0-1,0 0-15,1 0 16,-1 0-16,0-21 0,0 0 0,0 21 16,-21-22-16,43 22 0,-43-21 15,42 21-15,-21-21 0,0 0 0,0 21 16</inkml:trace>
  <inkml:trace contextRef="#ctx0" brushRef="#br0" timeOffset="64396.15">4530 9271 0,'-85'-63'15,"64"41"1,21 1-16,0 0 0,0 0 16,0 0-16,0 0 0,0-1 15,0 1-15,21 0 16,0 21-16,0 0 0,22-21 16,-22 21-16,0 0 0,21 0 0,-21 0 15,1 0-15,20 0 0,-21 21 16,0-21-16,0 21 0,1 0 0,-22 1 15,0-1-15,21 0 0,-21 0 16,0 21-16,0-20 0,0-1 0,0 21 16,0-21-16,0 0 0,-21 22 0,21-22 15,-22 21-15,1-21 0,0 22 16,0-22-16,0 21 0,-22 1 0,22-22 16,-21 21-16,0-21 0,-1 22 0,22-22 15,-21 0-15,21 0 0,-22 0 16,22 0-16,-21 1 0,21-22 15,-1 0-15,1 0 0,0-22 16,21 1-16,0 0 16,0-21-16,0 21 0,0-1 15,21-20-15,0 21 0,-21-21 0,22 20 16,-1 1-16,-21 0 0,21 0 16,0 21-16,0 0 0,0 0 15,1 0-15,-1 0 0,-21 21 16,21 0-16,0 0 0,-21 1 15,21 20-15,0-21 0,1 0 0,-1 0 16,0 1-16,0-1 0,21 0 16,-20-21-16,20 21 0,-21-21 0,21 0 15,1 0-15,-1 0 0,-21 0 16,22 0-16,-22 0 0,21-21 0,-21 21 16,0-21-16,1 21 0,-1-21 0,0-1 15,-21 1-15,21 21 0,-21-21 16,0 0-16,0 0 15</inkml:trace>
  <inkml:trace contextRef="#ctx0" brushRef="#br0" timeOffset="65463.75">7895 10710 0,'0'0'0,"0"-21"15,0 0 1,0 0 0,0 0-16,0 0 15,0-1 1,0 1-16,21 0 0,0 0 0,-21 0 15,22 0-15,-1-1 0,0 1 0,0 0 16,0 0-16,0 0 0,1 0 16,-1 21-16,21 0 0,-21-22 0,0 22 15,1 0-15,-1 22 0,0-1 0,0 0 16,0 0-16,0 21 0,-21-20 16,22 20-16,-22 0 0,0 1 0,21 20 15,-21-21-15,0 1 0,0-1 0,0 0 16,0 1-16,0-1 15,0 0-15,-21 1 0,-1-1 0,1 0 16,0 1-16,-21-1 0,21 0 0,-22 1 16,1-22-16,21 0 0,-22 21 15,1-20-15,0-1 0,-1 0 0,22-21 16,-21 21-16,21-21 0,-22 0 0,22 0 16,-21 0-16,21 0 0,0-21 15,-1 0-15,1 21 0,0-43 0,0 22 16,21 0-16,0-21 0,0-1 0,0 22 15,0-21-15,0 0 0,0-1 16,0 22-16,21-21 0,0 21 0,0-1 16,1 1-16,20 0 0,-21 0 15,0 21-15,22 0 0,-22 0 0,0 0 16,21 0-16,-21 0 0,1 0 16,20 21-16,-21 0 0,21 0 0,-20 1 15,-1-1-15,0 21 0,0-21 0,21 0 16,-20 22-16,-1-22 0,0 0 15,0 21-15,0-20 0,0-1 0,1 0 16,-1 0-16,-21 0 0,21-21 0,0 21 16,0-21-1,0 22-15,1-22 0,-1 0 16,0-22-16,0 1 0,-21 0 16</inkml:trace>
  <inkml:trace contextRef="#ctx0" brushRef="#br0" timeOffset="65991.45">9440 10541 0,'-21'0'31,"21"21"-15,0 0-16,-21 1 0,0-1 0,0 0 16,-1 21-16,22-21 0,-21 22 0,0-22 15,0 21-15,-21 1 0,20-22 16,1 21-16,-21 0 0,21-20 0,-22-1 16,22 21-16,-21-21 0,21 0 0,0 1 15,-22-1-15,22-21 0,21 21 16,-21-21-16,0 0 0,21-21 15,0 0 1,0-1-16,0 1 16,21 0-16,0 21 15,0-21-15,0 21 0,1 0 16,-1 0-16,0 0 0,0 0 0,0 0 16,22 0-16,-22 0 0,0 0 15,0 0-15,21 0 0,-20 0 0,-1 0 16,0 0-16,0 21 0,0-21 0,0 0 15,1 0-15,-1 21 0,0-21 0,0 0 16,-21 21-16,0 1 0,21-22 16,0 21-16,-21 0 15,22-21 17,-1 0-17,0-21-15,0 0 16</inkml:trace>
  <inkml:trace contextRef="#ctx0" brushRef="#br0" timeOffset="66287.31">10012 10732 0,'0'0'0,"-43"0"31,65 0 0,-1 0-31,0 0 0,0 0 0,0 0 16,0 0-16,1 0 0,-1 0 16,21 0-16,-21 0 0,0 0 0,1 0 15,-1 0-15,0 0 16</inkml:trace>
  <inkml:trace contextRef="#ctx0" brushRef="#br0" timeOffset="66503.19">9906 10922 0,'0'0'0,"0"21"0,-21 0 15,42-21 17,0 0-32,0 0 15,0 0-15,1 0 16,-1 0-16,0 0 0,0 0 0,0 0 16,0 0-16,1 0 0,-1 0 0,0-21 15,0 0-15,0 21 0,0 0 16,1-21-16</inkml:trace>
  <inkml:trace contextRef="#ctx0" brushRef="#br0" timeOffset="66831.09">10816 10520 0,'0'0'0,"0"-21"16,21 21 0,0-21-16,1 21 0,-1 0 0,0 0 15,21 0-15,-21 0 0,22 0 0,-22 0 16,21-22-16,1 22 0,-1 0 0,0 0 15,-21 0-15,22 0 0,-22 0 16,0 0-16,0 0 0,0 0 16,1 0-16,-44 0 31,1 0-31</inkml:trace>
  <inkml:trace contextRef="#ctx0" brushRef="#br0" timeOffset="67431.75">10922 10456 0,'0'0'0,"-21"22"0,0-22 15,-1 0-15,1 21 0,0-21 0,0 21 16,0 0-16,0 0 0,21 0 16,-22 1-16,1-1 0,21 0 0,-21 0 15,21 0-15,0 0 0,-21 1 16,21-1-16,-21 0 0,21 0 0,0 0 15,0 0-15,0 1 0,-21-1 16,21 0-16,0 0 16,0 0-1,21-21 1,0 0 0,0 0-16,0 0 0,-21-21 0,21 21 15,1 0-15,-1-21 0,0 21 0,21 0 16,-21-21-16,1 21 0,-1 0 15,21 0-15,-21-21 0,0 21 16,22 0-16,-22 0 0,21 0 0,-21 0 16,1 0-16,20 0 0,-21 0 0,0 0 15,0 0-15,1 21 0,-1-21 16,-21 21-16,21-21 0,-21 21 0,21-21 16,-21 21-16,0 0 0,0 1 15,0-1-15,0 0 0,0 0 16,-21 0-16,0 0 0,0-21 15,-1 22-15,1-1 0,-21 0 0,0 0 16,20 0-16,-20-21 0,0 21 0,-1 1 16,1-22-16,21 21 0,-21-21 15,-1 0-15,22 0 0,0 21 16,0-21-16,0 0 0,-1 0 0,1 0 16,0 0-16,0 0 0,0 0 15,0 0 1,21-21 31,21 0-32,0 21-15</inkml:trace>
  <inkml:trace contextRef="#ctx0" brushRef="#br0" timeOffset="70701.21">12658 10562 0,'0'-21'16,"0"0"-16,0 0 31,0 0 0,0 42 16,21-21-47,-21 21 0,0 0 16,0 0-16,0 0 0,0 1 0,21 20 15,-21-21-15,0 0 0,0 22 16,0-22-16,21 0 0,-21 21 0,0-21 16,0 1-16,0-1 0,0 0 0,0 0 15,0 0-15,0 0 0,0 1 16,0-1-16,21-21 0,-21 21 0,0 0 15,0 0-15,21-21 16,1 0 0,-1 0-1,0 0-15,0 0 0,21 0 16,-20-21-16,20 0 0,0 0 0,22 0 16,-1-1-16,-20 1 0,41 0 15,-20-21-15,-1 21 0,1-22 0,-1 1 16,1 21-16,-1-22 0,1 1 0,-22 0 15,22-1-15,-22 22 0,0-21 16,1 21-16,-1 0 0,-21-1 0,0 1 16,0 0-16,1 0 0,-1 21 0,0-21 15,0 21 32,-21 21-31,0 0-1,21 0-15,-21 0 16,0 1 0,21-22 15</inkml:trace>
  <inkml:trace contextRef="#ctx0" brushRef="#br0" timeOffset="71471.64">16954 10266 0,'0'0'0,"0"-21"31,0 0-31,0 42 32,-21 0-17,21 0-15,0 0 0,-21 22 0,21-22 16,0 21-16,0 0 0,0 1 16,0-22-16,0 21 0,0 1 0,0-22 15,0 21-15,0-21 0,0 0 16,0 1-16,0-1 0,0 0 0,0 0 15,21-21-15,-21 21 0,21-21 16,1 0-16,-1 0 0,0 0 16,0 0-16,0-21 15,0 0-15,1 0 0,-22 0 16,21-1-16,-21 1 0,21-21 16,-21 21-16,0 0 0</inkml:trace>
  <inkml:trace contextRef="#ctx0" brushRef="#br0" timeOffset="71855.61">17060 9821 0,'21'0'0,"-42"0"0,0 0 0,0 0 0,0 0 15,0 0-15,-1 0 16,1 22-1,21-1-15,0 0 0,0 0 16,0 0-16,21-21 31,1 0-31,-1 0 16,0 0-16,0 0 0,0 0 16,0-21-16,1 0 0,-22 0 15,21 0-15,-21-1 0,0 1 16,-21 0-1,-1 21-15,1 0 0,0 0 16,0 0 0,21 21-16,0 0 15,0 1-15,0-1 0,0 0 16,0 0-16,0 0 16,21-21-16,0 0 0,0 21 15,1-21-15</inkml:trace>
  <inkml:trace contextRef="#ctx0" brushRef="#br0" timeOffset="72187.42">18013 10160 0,'0'0'0,"21"0"47,0 0-31,0 0-16,0 0 0,1 0 15,-1 0-15,0 0 16,0 0-16,0 0 0,0 0 0,1 0 15,-1 0 1</inkml:trace>
  <inkml:trace contextRef="#ctx0" brushRef="#br0" timeOffset="72367.32">18034 10308 0,'0'0'0,"-21"21"15,21 1 1,0-1-16,0 0 16,21-21-1,0 0-15,0 0 16,0 0-16,1 0 0,-1 0 0,0 0 16,0-21-16,21 21 0,-20-21 0,-1-1 15,21 1-15,-21 21 0,22-21 16</inkml:trace>
  <inkml:trace contextRef="#ctx0" brushRef="#br0" timeOffset="73816.28">19748 10181 0,'-21'0'0,"0"0"15,0 0 1,0 0-16,0 0 31,-1 0-31,1 0 16,21-21-16,0 0 15,0 0 1,0 0-16,0-1 16,0 1-16,21 0 0,1 0 15,-1 0-15,0 0 0,0-1 16,0 1-16,22 21 0,-22-21 0,0 0 16,0 21-16,21 0 0,-20 0 0,-1 0 15,0 0-15,0 0 0,0 0 16,0 0-16,1 0 0,-22 21 0,21 0 15,-21 0-15,0 1 16,0-1-16,0 21 0,0-21 0,-21 0 16,-1 22-16,1-22 0,0 21 15,-21 1-15,21-1 0,-22-21 0,1 21 16,0 1-16,-1-1 0,1 0 16,21-20-16,-22 20 0,22-21 0,-21 0 15,21 0-15,0 1 0,21-1 0,-22 0 16,1 0-16,21-42 47,21 0-47,1 0 0,-1-1 15,0 1-15,-21 0 0,21 0 0,0 0 16,0 0-16,1-1 0,-1 1 0,0 21 16,-21-21-16,21 21 15,0 0-15,0 0 0,1 21 16,-1-21-16,-21 21 0,21 1 15,-21-1-15,21 0 16,0 0-16,-21 0 0,21-21 0,1 21 16,-1-21-16,0 22 0,0-22 15,0 0-15,0 0 0,1 0 16,-1 0-16,0 0 0,0 0 16,0-22-16,-21 1 15,0 0-15,0 0 16,0 0-16,0 0 0,0-1 15,0 1 1,0 0 0,0 0-16,0 0 15,21 21-15,-21-21 0</inkml:trace>
  <inkml:trace contextRef="#ctx0" brushRef="#br0" timeOffset="74207.06">20764 9885 0,'0'0'0,"0"-21"0,22-43 31,-22 85 1,0 1-32,0-1 15,0 21-15,0-21 0,0 22 0,0-1 16,0-21-16,0 21 0,0 1 0,0-22 16,0 21-16,0 1 0,0-22 15,0 21-15,0-21 0,0 0 16,0 22-16,0-22 0,0 0 0,0 0 15,0 0-15,21-42 47,-21 0-47,0 0 16,0 0-16,0 0 0</inkml:trace>
  <inkml:trace contextRef="#ctx0" brushRef="#br0" timeOffset="74427.92">20510 10245 0,'0'0'31,"22"0"-31,-1 0 0,0 0 16,0 0-16,21 0 0,-20 0 0,20-21 16,-21 21-16,21 0 0,-20 0 15,20 0-15,0-22 0,-21 22 0,1 0 16,20 0-16,-21 0 0,0-21 0,0 21 15,1 0 1,-22-21-16,21 21 0,0-21 16,0 21-16,-21-21 0</inkml:trace>
  <inkml:trace contextRef="#ctx0" brushRef="#br0" timeOffset="74731.75">21675 9758 0,'0'0'15,"-22"0"1,1 0 0,21 21-16,0 0 0,0 22 15,-21-22-15,21 21 0,-21 0 0,21-20 16,-21 20-16,21 0 0,0 1 15,0-22-15,0 21 0,0 0 16,0-20-16,0-1 0,0 21 0,0-21 16,0 0-16,0 1 0,0-1 0,0 0 15,21-21 17,0 0-32,0-21 15,-21 0-15</inkml:trace>
  <inkml:trace contextRef="#ctx0" brushRef="#br0" timeOffset="75003.6">22204 9948 0,'21'-21'15,"0"21"-15,0 0 16,0 0-16,1 0 16,-1 0-1,0 0-15,0 0 0,0 0 0,0 0 16,1 0-16,-1 0 0,0 0 0,0 0 16,-21-21 15,-21 21-31</inkml:trace>
  <inkml:trace contextRef="#ctx0" brushRef="#br0" timeOffset="75203.49">22119 10097 0,'0'21'0,"0"0"15,21-21 1,0 21-16,1-21 15,-1 0-15,0 0 16,0 0-16,0 0 0,0 0 16,1 0-16,-1-21 0,0 21 15,0-21-15,0 21 16,0-21-16,1 21 0</inkml:trace>
  <inkml:trace contextRef="#ctx0" brushRef="#br0" timeOffset="75870.95">23220 9821 0,'0'0'0,"-21"-21"0,21-21 31,0 21-31,0 0 16,21 21-16,0 0 0,-21-22 16,21 22-16,0 0 0,0 0 0,22 0 15,-22 0-15,0 0 0,0 0 16,0 0-16,1 0 0,20 0 16,-42 22-16,21-1 0,0-21 0,-21 21 15,0 0-15,0 0 0,0 0 0,0 1 16,0-1-16,0 0 0,-21 0 0,0 0 15,0 0-15,-22 1 0,22-1 16,-21-21-16,21 21 0,-22 0 0,22 0 16,-21-21-16,21 21 0,-22-21 0,22 0 15,0 0-15,21 22 0,21-22 32,0 0-17,1-22-15,-1 22 16,0 0-16,0 0 0,21 0 0,-20 0 15,-1 0-15,21 0 0,-21 0 0,0 0 16,22 0-16,-22 0 0,0 22 16,0-22-16,0 0 0,1 21 0,-1 0 15,0-21-15,-21 21 0,0 0 16,0 0-16,0 1 16,0-1-16,0 0 0,-21 0 15,0-21-15,-1 21 0,-20-21 0,21 21 16,-21-21-16,20 0 0,-20 22 0,0-22 15,21 0-15,-22 21 0,22-21 16,-21 0-16,21 0 0,-22 0 16,22 0-16,0 0 0,-21 0 0,20 0 15,1 0-15,0 21 0,0-21 16</inkml:trace>
  <inkml:trace contextRef="#ctx0" brushRef="#br0" timeOffset="77063.94">3069 10901 0,'0'0'16,"0"-21"-16,0 0 15,0-1 1,0 44 0,0-1-1,0 0-15,0 0 0,-21 0 0,21 22 16,-21-1-16,21 0 16,-21 1-16,21-1 0,0 0 0,0 1 15,0-1-15,-22 0 0,22-21 0,0 22 16,0-22-16,0 0 0,0 0 15,0 0-15,0 1 0,22-22 16,-1 0 0,0 0-16,0-22 0,-21 1 0,21 0 15,-21 0-15,21 0 0</inkml:trace>
  <inkml:trace contextRef="#ctx0" brushRef="#br0" timeOffset="77407.64">3154 10520 0,'0'0'15,"-21"0"-15,21 21 16,-22-21-16,22 21 0,0 0 16,22-21-1,-1 0 1,0-21-16,0 21 15,0-21-15,0 0 0,-21 0 16,0 0-16,0-1 16,-21 22-1,0 0 1,0 0-16,0 0 16,21 22-1,0-1-15,0 0 0,0 0 16,0 0-16,0 0 15,21 1-15,0-1 16,0-21-16,22 21 0</inkml:trace>
  <inkml:trace contextRef="#ctx0" brushRef="#br0" timeOffset="77679.49">3598 11049 0,'0'0'0,"0"21"0,21-21 31,1 0-15,-1-21-16,0 0 15,0 21-15,0 0 0,0 0 16,1 0-16,-22-21 0,21 21 0,0 0 15</inkml:trace>
  <inkml:trace contextRef="#ctx0" brushRef="#br0" timeOffset="78257.22">4297 10605 0,'0'-22'16,"0"1"-16,0 0 16,0 0-16,0 0 15,21 0-15,0 21 16,0 0-16,0 0 0,1 0 15,-1 0-15,0 0 0,0 21 0,0 0 16,0-21-16,1 21 0,-22 0 0,0 0 16,21 1-16,-21-1 0,0 0 15,0 21-15,-21-21 0,-1 1 16,1-1-16,0 21 0,-21-21 0,21 0 16,-22-21-16,22 22 0,0-1 15,0-21-15,0 0 0,-1 0 0,44-21 47,-1 21-47,0 0 0,0-22 0,0 22 16,22 0-16,-22 0 0,21 0 0,-21 0 15,22 0-15,-22 0 0,0 0 16,21 0-16,-21 22 0,1-22 0,-1 21 16,0-21-16,21 21 0,-42 0 0,21-21 15,-21 21-15,0 0 16,0 1-16,0-1 0,-21 0 15,0 0-15,-21 0 0,21 0 0,-22 1 16,1-1-16,0 0 0,-1 0 16,1 0-16,21-21 0,-22 21 0,22-21 15,0 0-15,-21 0 0,21 0 0,-1 0 16,1 0 0,42 0 15,1 0-31,-1 0 0</inkml:trace>
  <inkml:trace contextRef="#ctx0" brushRef="#br0" timeOffset="79248">3683 11282 0,'-21'0'0,"42"0"0,-42 21 31,42-21 0,0-21-31,0 21 16,0 0-16,1-21 0,-1 21 0,0 0 16,0 0-16,0 0 15,0 0-15,1-21 0,-1 21 16,21 0-16</inkml:trace>
  <inkml:trace contextRef="#ctx0" brushRef="#br0" timeOffset="80211.52">8086 12256 0,'0'-43'15,"-22"43"1,22-21-16,0 0 0,0 0 15,22 0-15,-1 21 16,0 0-16,0 0 0,0-22 16,0 22-16,1 0 0,-1 0 15,21 0-15,-21 22 0,0-22 0,22 21 16,-22 0-16,0 0 0,0 0 16,0 22-16,-21-22 0,0 21 0,0-21 15,0 0-15,-21 22 0,0-22 0,-21 0 16,21 21-16,-22-20 0,22-1 15,-21 0-15,-1 0 0,22 0 0,-21-21 16,21 21-16,0-21 0,-1 0 0,1 0 16,21-21-1,0 0-15,21 0 16,22 21-16,-22-21 16,0 0-16,21 21 0,-20-22 15,-1 22-15,21 0 0,0 0 0,1 0 16,-22 0-16,21 0 0,1 0 0,-22 22 15,21-22-15,0 21 0,-20 0 0,-1 0 16,0 0-16,0 0 0,0 1 16,-21 20-16,0-21 0,0 21 0,-21-20 15,0 20-15,-21 0 0,-1-21 0,1 22 16,0-22-16,-1 0 0,-20 0 16,20 0-16,1 1 0,-21-1 15,20 0-15,-20-21 0,20 0 0,1 0 16,0 0-16,21 0 0,-22 0 0,22 0 15,0-21-15,0 21 0,0-21 16,-1-1-16,22 1 0,-21 21 0,21-21 16,0 0-16,0 0 0,0 0 15,0-1-15,21 22 0,1-21 0,20 0 16,-21 0-16,0 21 0,0-21 0,22 0 16</inkml:trace>
  <inkml:trace contextRef="#ctx0" brushRef="#br0" timeOffset="80687.66">9504 12171 0,'-21'85'31,"21"-64"-31,0 0 0,-22 0 16,1 21-16,0-20 0,0 20 0,0-21 0,0 21 16,-1-20-16,1 20 0,-21-21 0,0 0 15,20 22-15,-20-22 16,0 0-16,-1 0 0,22 0 0,-21 0 16,21 1-16,0-22 0,-1 0 0,1 0 15,21-22 1,0 1-16,0 0 15,0 0-15,21 21 0,1-21 0,-1 0 16,0 21-16,0 0 0,21 0 16,-20 0-16,-1 0 0,0 0 0,21 0 15,-21 0-15,1 0 0,20 21 0,-21 0 16,0-21-16,0 21 0,1 0 16,-1 0-16,21 1 0,-21-1 15,0 0-15,1 0 0,-1-21 16,0 21-16,0-21 0,-21 21 15,21-21-15,0 0 16,1 0-16,-1-21 31,0 0-31</inkml:trace>
  <inkml:trace contextRef="#ctx0" brushRef="#br0" timeOffset="80955.5">10245 12298 0,'21'0'16,"0"0"-16,0 0 15,0 0-15,0 0 0,1 0 16,-1 0-16,0 0 0,0 0 15,0 0-15,0 0 0,1 0 16,-1 0-16,0 0 0,0 0 16,0 0-16,-42 0 31</inkml:trace>
  <inkml:trace contextRef="#ctx0" brushRef="#br0" timeOffset="81151.39">10181 12531 0,'0'0'0,"0"42"31,0-21-31,21-21 16,0 0-16,1 0 0,-1 0 0,0 0 16,0 0-16,0 0 0,0 0 15,1 0-15,-1 0 0,21-21 16,-21 21-16,0 0 0,1-21 0,-1 21 15,0-21-15,0 21 0,0-21 0,0 21 16,1-22-16</inkml:trace>
  <inkml:trace contextRef="#ctx0" brushRef="#br0" timeOffset="81444.25">11239 12129 0,'22'-22'16,"-1"22"-16,0-21 16,0 21-16,0 0 0,0 0 15,1 0-15,-1 0 0,0 0 0,0 0 16,0 0-16,0-21 0,1 21 0,-1 0 15,0 0-15,0 0 0,0 0 16,-42 0 15,0 0-15</inkml:trace>
  <inkml:trace contextRef="#ctx0" brushRef="#br0" timeOffset="81955.95">11197 12065 0,'0'0'0,"-21"21"0,0-21 16,0 21-16,-22 1 15,22-1-15,21 0 0,0 0 16,-21 0-16,0 0 0,0 1 0,21-1 16,0 0-16,-22 0 0,1 21 0,21-20 15,-21-1-15,21 0 16,-21 0-16,0 0 0,21 0 15,0 1-15,21-22 32,0 0-17,0-22-15,0 22 0,1 0 0,-1-21 16,0 21-16,0-21 0,0 21 0,0 0 16,1 0-16,-1 0 0,21 0 15,-21 0-15,0 0 0,1 0 0,-1 0 16,21 0-16,-21 0 0,0 21 0,1-21 15,20 21-15,-21-21 0,0 22 16,0-22-16,1 21 0,-1-21 16,0 21-16,0 0 0,-21 0 15,21 0-15,-21 1 0,0-1 0,0 0 16,-21 0-16,0 0 16,0 0-16,-22 1 0,1-1 0,0 0 15,-1 0-15,1-21 0,0 21 0,-1 0 16,1-21-16,0 22 0,-1-22 15,22 0-15,-21 21 0,21-21 0,0 0 16,-1 0-16,1 0 0,0 0 0,21-21 31,0-1-15,21 1-16,0 0 0</inkml:trace>
  <inkml:trace contextRef="#ctx0" brushRef="#br0" timeOffset="83779.64">20024 2985 0,'0'21'15,"0"0"-15,0 0 0,0 0 0,0 22 16,0-1-16,0 0 0,0 22 0,-22-22 15,22 22-15,0-22 0,0 0 0,-21 22 16,21-22-16,-21 0 16,21 1-16,0-22 0,0 0 0,0 21 15,0-20-15,0-1 0,0 0 16,0-42 15,21 0-31,0-1 0,1 1 16,-22 0-16,0 0 0,21-21 15,0 20-15,-21 1 0,0-21 0,21 21 16,0 0-16,-21-1 0,21 1 16,1 21-1,-22 21-15,21 1 16,-21-1-16,0 0 0,0 0 16,0 0-16,21 0 0,-21 1 0,0-1 15,21 0-15,0 0 16,0 0-16,1 0 0,-1-21 15,0 0-15,0 0 0,0 0 0,22 0 16,-22 0-16,0 0 0,21 0 16,-21 0-16,22 0 0,-1-21 0,-21 21 15,22-21-15,-22 0 0,0 0 16,0 0-16,0-1 0,0 1 0,-21-21 16,22 21-16,-22 0 0,0-22 0,0 22 15,0 0-15,0 0 0,0 0 16,-22 21-16,1 0 15,0 0-15,0 21 16,0 0-16,21 0 0,0 0 0,0 22 16,-21-22-16,21 0 0,0 21 0,0-21 15,0 1-15,0-1 0,0 0 16,0 0-16,21 0 0,-21 0 0,21-21 16,0 22-16,0-22 0,0 0 0,1 0 15,20 0-15,-21 0 0,0 0 16,0 0-16,1 0 0,20 0 15,-21 0-15,0-22 0,0 1 0,1 0 16,-1 0-16</inkml:trace>
  <inkml:trace contextRef="#ctx0" brushRef="#br0" timeOffset="84015.57">21209 3112 0,'0'0'0,"0"21"31,0 0-31,0 0 15,0 21-15,0 1 0,0-1 16,0 0-16,0 1 0,0-1 0,0-21 16,0 22-16,0-1 0,0 0 15,0-21-15,0 1 0,0 20 0,0-21 16,0 0-16,0 0 0,0 1 16,21-22-1,0 0-15,0 0 16,1 0-16,-22-22 0,21 1 0,0 0 15,0 0-15</inkml:trace>
  <inkml:trace contextRef="#ctx0" brushRef="#br0" timeOffset="84239.52">21505 3112 0,'0'0'0,"21"-22"0,-21 44 31,0-1-31,0 0 0,0 0 16,-21 21-16,21 1 0,-21-1 15,21 0-15,-21-20 0,21 20 16,0 0-16,0 1 0,-21-1 0,21-21 16,0 21-16,-21-20 0,21-1 15,0 0-15,0 0 0,0 0 0,0 0 16,21-21-16,0 0 0,21 0 16,-21 0-16,1 0 15,-1-21-15,0 0 0,21 21 0</inkml:trace>
  <inkml:trace contextRef="#ctx0" brushRef="#br0" timeOffset="84555.74">21823 3493 0,'-43'63'31,"43"-42"-31,-21 0 0,0 1 16,21-1-16,0 0 15,0 0-15,21-21 16,0 21-16,1-21 15,-1 0-15,0 0 0,0 0 16,0 0-16,0-21 0,1 0 0,-1 21 16,0-21-16,0 0 0,-21-1 15,0 1-15,0 0 0,0-21 0,0 21 16,0-1-16,0 1 0,0 0 16,0 0-16,-21 21 15,0 0-15,0 0 0,-1 0 16,1 0-16,21 21 15,-21-21-15,21 21 0,0 0 0,0 1 16,0-1-16,21 0 0,0 0 16,1 0-16,20-21 15</inkml:trace>
  <inkml:trace contextRef="#ctx0" brushRef="#br0" timeOffset="84859.54">22712 3577 0,'0'0'0,"0"-21"16,0 0-16,21-43 16,-21 43-16,21 0 0,-21 0 0,0 0 15,0 42 17,0 0-32,-21 0 0,0 0 0,0 22 15,21-1-15,-22-21 0,22 22 16,0-1-16,-21 0 0,0 1 0,21-1 15,-21 0-15,21 1 0,0-1 16,0 21-16,-21-20 0,21-1 0,0 0 16,0 1-16,-21-1 0,21 0 15,0-20-15,0 20 0,0-21 0,0 0 16,0 0 0,0-42-1,0 0-15,0 0 0</inkml:trace>
  <inkml:trace contextRef="#ctx0" brushRef="#br0" timeOffset="85028.45">22564 3450 0,'0'0'0,"0"-42"0,0 0 16,0-1-16,0 1 0,0 21 0,0 0 16,0-1-16,21 22 31,0 0-31,0 0 0,0 22 0,0-22 15,1 21-15,-1-21 0,21 21 16,-21-21-16</inkml:trace>
  <inkml:trace contextRef="#ctx0" brushRef="#br0" timeOffset="85499.18">23326 3323 0,'0'0'0,"0"-21"0,0 0 15,0 0-15,0 0 0,-43 21 16,1 0 0,21 21-16,0 0 0,-1 0 15,1 0-15,-21 22 0,21-22 0,0 21 16,-1 0-16,1 1 0,0-22 16,21 21-16,-21-21 0,21 1 0,0-1 15,0 0-15,0 0 0,21 0 0,0-21 16,0 0-16,1 0 0,-1 0 15,0 0-15,0 0 0,0 0 16,0 0-16,1-21 0,20 0 0,-21 0 16,-21 0-16,21-1 0,0 1 15,1-21-15,-22 21 0,0-22 0,0 22 16,21-21-16,-21 21 0,0 0 16,0-1-16,0 44 31,0-1-31,0 21 0,0-21 0,0 0 15,0 1-15,0 20 0,0-21 0,0 0 16,0 0-16,0 1 0,21-1 16,-21 0-16,21-21 0,0 0 15,0 0-15,1 0 16,20 0-16,-21 0 0,0-21 16,0 21-16,22-21 0,-22-1 0,0 1 15,0 0-15,0 0 0,1-21 16,-1 20-16,0-20 0</inkml:trace>
  <inkml:trace contextRef="#ctx0" brushRef="#br0" timeOffset="85684.32">23812 3323 0,'0'-42'0,"22"0"16,-44 126-16,44-147 16,-22 84-1,0 0-15,0 21 0,-22-20 16,1 20-16,21-21 0,0 21 0,0-20 16,0 20-16,0-21 0,0 0 0,0 0 15,0 1-15,0-1 16,0 0-16,21-21 15,1 0-15,-1 0 0,0 0 16,0 0-16,0-21 0,0 0 16,1 21-16,-1-22 0,0 1 0,0-21 15,0 21-15</inkml:trace>
  <inkml:trace contextRef="#ctx0" brushRef="#br0" timeOffset="85860.22">24193 3239 0,'0'0'0,"0"-22"0,-21 44 16,0-1-1,0 0-15,0 0 16,0 21-16,-1-20 0,-20 20 0,21 0 16,0-21-16,21 22 0,-21-22 0,21 0 15,-22 0-15,22 0 0,0 1 16,0-1-16,0 0 0,22-21 16,-1 0-16,0 0 0,0 0 15,21 0-15,1 0 0</inkml:trace>
  <inkml:trace contextRef="#ctx0" brushRef="#br0" timeOffset="86215.71">24617 3302 0,'0'-21'15,"0"42"-15,0-63 0,0 21 0,0-1 0,-21 22 16,-1 0-16,1 0 0,0 0 16,0 0-16,0 22 0,0-1 15,-1 0-15,1 0 0,0 0 0,0 0 16,0 1-16,21-1 0,0 0 0,0 0 15,0 0-15,0 0 16,0 1-16,21-22 0,0 0 16,0 0-16,0 0 0,1 0 0,-1 0 15,0 0-15,0 0 0,0-22 16,0 1-16,1 0 0,-1 0 0,0 0 16,0 0-16,0-1 0,-21 1 15,21 0-15,-21 0 0,22 21 0,-1 0 16,-21 21-1,0 0 1,0 0-16,0 1 0,21-1 16,-21 0-16,21-21 0,-21 21 15,21-21-15,0 0 0,1 0 0,20 0 16,0 0-16,1 0 0,-1 0 0,21 21 16,1-21-16</inkml:trace>
  <inkml:trace contextRef="#ctx0" brushRef="#br0" timeOffset="87087.97">12340 12150 0,'0'0'0,"0"21"0,21-21 0,-21 21 16,0 0-16,0 0 0,0 1 0,0-1 15,0 0-15,0 21 0,0-21 0,0 1 16,0-1-16,0 21 0,0-21 16,-21 0-16,21 1 0,0-1 0,0 0 15,0 0-15,0 0 0,0 0 16,21-21-16,0 0 16,1 0-16,20-21 0,0 0 15,1 0-15,20 0 0,1-22 0,20 1 16,1-21-16,21 20 0,21-20 0,-21-1 15,21-20-15,0 20 0,0 1 16,0 20-16,0-20 0,0 20 0,-22 1 16,1 21-16,-21-21 0,0 20 0,-22 1 15,-21 0-15,1 21 0,-22-21 0,0 21 16,-21-21-16,21 21 0,-21-21 16</inkml:trace>
  <inkml:trace contextRef="#ctx0" brushRef="#br0" timeOffset="88607.82">20278 4064 0,'0'-21'16,"0"42"-16,-22-42 0,22 0 0,0 0 0,-21 21 16,21 21-1,0 0-15,0 21 0,0-21 16,0 22-16,-21-1 0,21 22 0,-21-22 15,21 0-15,0 1 0,0-1 16,0 0-16,-21 1 0,21-22 0,-21 21 16,21-21-16,0 0 0,0 1 0,0-1 15,0 0 1,0-42 15,21 0-31,0-1 0,-21 1 16,0 0-16,21 0 0,0 0 0,-21-22 15,21 22-15,1 0 0,-22-21 16,0 21-16,21-1 0,-21 1 0,21 21 16,0 0-16,-21 21 15,0 1-15,21-1 16,-21 0-16,21 0 0,-21 21 0,0-20 16,22-1-16,-1 0 0,-21 0 0,21 0 15,0 0-15,0-21 16,-21 22-16,21-22 0,1 0 0,20 0 15,-21 21-15,0-21 0,0 0 0,22 0 16,-22 0-16,21 0 0,-21-21 16,22 21-16,-22-22 0,0 1 0,21 0 15,-42 0-15,22 0 0,-1 0 0,-21-1 16,21 1-16,-21-21 0,0 21 16,0 0-16,0-22 0,0 22 0,0 0 15,-21 21-15,0-21 0,-1 21 16,1 21-1,0 0-15,21 0 0,-21 0 0,21 1 16,0 20-16,0-21 16,0 0-16,0 0 0,0 1 0,0-1 15,0 0-15,0 0 0,21 0 0,0-21 16,0 0-16,1 21 0,-1-21 16,0 0-16,0 0 0,0 0 15,0 0-15,22-21 0,-22 21 0,0-21 16,0 0-16,0 0 0,1 0 15,-1-1-15,-21-20 0,21 21 0,0-21 16,0-1-16,-21 1 0,0-22 16,21 22-16,1 0 0,-22-22 0,0 22 15,21 21-15,-21-22 0,21 22 0,-21 0 16,21 21-16,-21 42 16,0-20-16,0 20 15,0-21-15,0 21 0,0 22 16,0-22-16,0 1 0,-21-1 0,21 0 15,0 1-15,0-22 0,0 21 0,0-21 16,0 0-16,0 1 0,0-1 16,0 0-16,21-21 0,0 0 15,0 0-15,1 0 16,-1 0-16,0-21 0,0 21 16,0-21-16,0-22 0,1 22 0,-1 0 15,0-21-15</inkml:trace>
  <inkml:trace contextRef="#ctx0" brushRef="#br0" timeOffset="89147.51">21759 3958 0,'0'0'0,"0"-42"0,0 21 16,0 42-1,0 0-15,0 0 0,0 0 16,-21 22-16,0-1 0,21 0 16,-21 1-16,0-1 0,21 0 0,0 1 15,-22-22-15,22 21 0,0-21 16,0 22-16,0-22 0,0 0 0,0 0 15,0 0-15,22 1 0,-22-1 16,21-21-16,0 0 0,0 0 16,0 0-16,0 0 0,1 0 15,-1 0-15,0 0 0,0 0 0,0-21 16,0 21-16,1-22 0,-1 1 16,-21 0-16,21 0 0,-21 0 15,0 0-15,21 21 0,-21-22 0,0 1 16,-21 21-1,0 0 1,21 21-16,-21 1 0,-1-1 16,22 0-16,-21 0 0,21 0 15,0 0-15,-21-21 0,21 22 0,0-1 32,21-21-32,0 0 15,1 0-15,-1 0 0,0 0 16,0 0-16,0-21 0,0 21 15,1-22-15,-1 1 0,0 0 0,0 21 16,-21-21-16,0 0 0,21 0 16,-21-1-16,0 1 0,0 0 0,0 0 15,0 0-15,-21 21 0,0 0 16,0 0-16,0 0 16,-1 0-16,1 0 15,21 21-15,-21-21 16,21 21-16,0 0 15,0 0-15,0 1 0</inkml:trace>
  <inkml:trace contextRef="#ctx0" brushRef="#br0" timeOffset="89535.46">23008 4403 0,'0'-21'0,"0"-1"15,0 1-15,21 0 16,0 0-16,-21 0 16,0 0-16,0 42 31,0 0-31,0 0 15,0 21-15,0-20 0,-21 20 0,21-21 16,-21 21-16,0 1 0,0-1 0,0 22 16,-1-22-16,22 0 0,-21 22 15,0-22-15,0 22 0,0-22 0,0 21 16,21-20-16,-22-1 0,22 0 16,0-20-16,0 20 0,0-21 15,0 0-15,0 0 0,0 1 16,22-22-1,-22-22-15,0 1 16,21 0-16,-21-21 0</inkml:trace>
  <inkml:trace contextRef="#ctx0" brushRef="#br0" timeOffset="89731.6">22945 4170 0,'0'0'0,"0"-21"0,0 0 15,0-1-15,0 1 16,21 21 31,0 0-47,0 0 16,0 21-16,0 1 0,1-22 0,-1 21 15,0 0-15</inkml:trace>
  <inkml:trace contextRef="#ctx0" brushRef="#br0" timeOffset="90935.91">23728 4276 0,'0'0'0,"0"-21"0,21 21 16,-21-22-16,0 1 0,0 0 15,0 0-15,0 0 0,0 0 16,-21 21-16,0 0 0,-1 0 15,1 0-15,0 0 0,0 21 16,0 0-16,-22 0 0,22 21 0,0-20 16,0 20-16,0-21 0,0 21 15,-1-20-15,22 20 0,-21-21 16,21 0-16,0 0 0,0 1 0,0-1 16,0 0-16,21-21 15,1 0-15,-1 0 0,0 0 0,0 0 16,0 0-16,0 0 0,22-21 0,-22 0 15,0 21-15,0-22 0,0 1 16,1 0-16,-1 0 0,0-21 0,-21 20 16,0 1-16,21-21 0,-21 21 0,21 0 15,-21-1-15,0 1 0,0 0 16,0 42 0,0 22-1,-21-22-15,21 0 0,0 21 16,0-21-16,0 1 0,-21 20 0,21-21 15,0 0-15,0 0 0,0 1 16,0-1-16,0 0 0,21 0 0,0-21 16,0 0-16,1 0 0,-1 0 15,0 0-15,0 0 0,21 0 16,-20 0-16,-1-21 0,21 21 0,-21-21 16,0 0-16,1-1 0,-1 1 0,0-21 15,0 21-15,0-22 0,0 22 16,1-21-16,-1 21 0,0-22 0,0 22 15,0 0-15,-21 0 16,21 21-16,-21 21 16,0 0-1,0 0-15,0 1 0,-21-1 16,21 0-16,-21 0 0,21 0 0,0 0 16,0 1-16,0-1 0,0 0 0,0 0 15,0 0-15,0 0 0,21 1 16,0-22-16,1 0 15,-1 0-15,0 0 16,0 0-16,-21-22 0,21 1 0,0 21 16,1-21-16,-22 0 0,0 0 0,21 0 15,0-1-15,-21 1 0,0 0 16,0-21-16,0 21 0,0-1 16,21 22-16,-21-21 0,0 0 0,21 21 15,0 0 1,1 0-16,-1 0 15,0 0-15,21 0 0,-21 0 0,22 0 16,-22 0-16,21 0 0,22 0 16,-22 0-16,0 0 0,1 0 0,-1 0 15,0-21-15,-20 21 0,-1 0 16,0-21-16,0 21 0,-21-21 0,0-1 16,-21 22-1,0 0-15,0 0 16,-1 0-16,-20 0 0,21 0 0,0 22 15,0-1-15,-1 0 0,-20 0 0,21 0 16,0 0-16,0 1 0,21-1 16,-22 0-16,22 0 0,-21 0 0,21 0 15,0 1-15,0-1 0,0 0 0,0 0 16,21-21 0,1 0-16,-1 0 0,0 0 15,0 0-15,0 0 16,0-21-16,1 0 0,-1 21 0,0-21 15,0-1-15,0 1 0,0 0 0,-21 0 16,22-21-16,-1 20 16,-21 1-16,0 0 0,21 0 0,-21 0 15,0 42 1,0 0 0,0 0-16,0 0 0,0 1 0,-21-1 15,21 0-15,0 0 0,0 0 16,0 0-16,0 1 0,0-1 15,0 0-15,21-21 16,0 0-16,0 21 0,0-21 16,1 0-16,-1 0 0,21 0 0,-21 0 15,0 0-15</inkml:trace>
  <inkml:trace contextRef="#ctx0" brushRef="#br0" timeOffset="91063.83">25527 4403 0,'0'21'0,"-21"-21"15,21 21-15,0 0 32</inkml:trace>
  <inkml:trace contextRef="#ctx0" brushRef="#br0" timeOffset="92083.7">17293 11832 0,'0'-21'0,"0"42"0,0-63 16,0 63-1,-21 0 1,0 0-16,0 1 0,-1 20 0,22 0 16,-21 1-16,0-1 0,0 21 15,0-20-15,0-1 0,21 0 0,0 1 16,-22-22-16,22 21 0,0-21 0,0 1 15,0-1-15,0 0 0,0 0 16,22-21-16,-1 0 0,0 0 0,0 0 16,0 0-16,22 0 0,-22 0 0,0-21 15,21 0-15,-21 21 0,1-21 16,-1-22-16,-21 22 0,21 0 0</inkml:trace>
  <inkml:trace contextRef="#ctx0" brushRef="#br0" timeOffset="92395.63">17441 11430 0,'0'0'0,"-42"0"0,21 0 16,0 0-16,-1 0 0,1 21 16,0-21-16,0 0 0,21 21 0,-21-21 15,42 0 1,0 0-1,0 0-15,0 0 0,1 0 0,-1 0 0,0 0 16,0 0-16,0-21 0,-21 0 31,-21 21-15,0 0-16,0 0 16,0 0-16,-1 0 0,22 21 15,0 0-15,0 1 16,0-1-1,22-21-15,20 21 0,-21-21 0</inkml:trace>
  <inkml:trace contextRef="#ctx0" brushRef="#br0" timeOffset="92647.31">18203 11875 0,'21'0'63,"1"0"-63,-1 0 0,0 0 16,0 0-16,-21-22 0,21 22 0,0 0 15,1 0-15,-1 0 16,0 0-1</inkml:trace>
  <inkml:trace contextRef="#ctx0" brushRef="#br0" timeOffset="92827.21">18140 12086 0,'0'0'0,"0"21"0,0 1 16,21-22-1,0 0 1,0 0 0,0 0-16,1 0 0,20 0 0,-21-22 15,0 1-15,0 21 0,1-21 0,20 0 16,-21 21-16</inkml:trace>
  <inkml:trace contextRef="#ctx0" brushRef="#br0" timeOffset="93875.61">19854 11515 0,'-21'0'15,"21"-21"32,0-1-31,21 22-16,0-21 15,1 21-15,-1 0 0,0-21 0,0 21 16,21-21-16,-20 21 0,-1 0 16,0 0-16,0 0 0,0 21 0,0 0 15,1-21-15,-1 21 0,-21 1 16,0 20-16,0-21 0,0 0 0,0 0 15,0 1-15,0 20 0,-21-21 0,-1 0 16,-20 0-16,21 1 0,0-1 16,-22 0-16,22 0 0,-21 0 0,21-21 15,-22 21-15,22-21 0,0 0 0,0 0 16,0 0 0,21-21-1,0 0-15,21 21 0,0-21 16,21 21-1,-20-21-15,-1 21 0,0 0 0,0 0 16,21 0-16,-20 0 0,20 0 0,-21 0 16,21 0-16,1 0 0,-22 0 15,21 21-15,1-21 0,-22 21 0,0 0 16,0 0-16,0 1 0,-21-1 0,0 21 16,0-21-16,0 0 0,0 1 15,-21 20-15,0-21 0,-21 0 0,-1 0 16,1 1-16,0-1 0,-1 0 0,1 0 15,0 0-15,-1-21 16,1 0-16,-22 21 0,22-21 0,0 0 0,21 0 16,-22 0-16,1 0 0,21-21 15,0 21-15,-1-21 0,1 0 16,0 0-16,21 0 0,0-1 16,0 1-16,0 0 0,21 21 0,0-21 15,22 0-15,-22 0 0,21 21 16,1-22-16,-22 1 0</inkml:trace>
  <inkml:trace contextRef="#ctx0" brushRef="#br0" timeOffset="94151.45">20997 11451 0,'21'0'31,"-21"21"-31,0 1 0,0-1 16,0 0-16,0 0 0,0 21 0,0-20 16,0-1-16,0 21 0,0-21 15,0 22-15,0-22 0,0 0 0,0 21 16,0-21-16,-21 1 0,21 20 0,0-21 16,0 0-16,0 0 0,0 1 15,0-1-15,0 0 16,0-42 15</inkml:trace>
  <inkml:trace contextRef="#ctx0" brushRef="#br0" timeOffset="94340.35">20828 11811 0,'0'0'0,"-21"-21"0,0 21 15,42 0 16,0 0-31,0 0 0,21 0 16,-20 0-16,-1 0 0,21 0 0,-21 0 16,22 0-16,-1-21 0,-21 21 0,21 0 15,-20 0-15,20-21 0,0 21 16,-21-22-16,22 1 0,-22 21 0,21-21 16,1 0-16</inkml:trace>
  <inkml:trace contextRef="#ctx0" brushRef="#br0" timeOffset="94600.2">21802 11261 0,'0'0'0,"0"-21"31,0 42-31,0 0 16,0 0-16,0 0 0,0 22 15,0-22-15,0 21 0,0 0 0,0 1 16,-22-1-16,1 0 0,21 1 0,0-1 15,-21 0-15,0 1 0,21 20 16,-21-20-16,21-22 0,0 21 0,0 0 16,-21 1-16,21-22 0,0 0 0,0 0 15,0 0-15,0 1 0,21-22 16,0 0-16,0 0 16,0 0-16,0-22 0,22 22 0</inkml:trace>
  <inkml:trace contextRef="#ctx0" brushRef="#br0" timeOffset="94834.95">22373 11621 0,'21'0'47,"0"0"-32,1 0-15,-1 0 0,0 0 16,0 0-16,0 0 0,0 0 16,1 0-16,-1 0 0,0 0 15,-21-22 1</inkml:trace>
  <inkml:trace contextRef="#ctx0" brushRef="#br0" timeOffset="95008.04">22267 11790 0,'-21'0'0,"42"0"0,-42 21 0,0-21 16,21 21-16,0 0 15,21-21 17,0 0-32,0 0 15,1 0-15,-1 0 0,0 0 0,0 0 16,0-21-16,22 21 0,-22-21 0,21 21 15</inkml:trace>
  <inkml:trace contextRef="#ctx0" brushRef="#br0" timeOffset="95555.73">23326 11388 0,'0'0'0,"0"-21"0,0-1 15,0 44 1,-22 20 0,22-21-16,-21 21 15,0-20-15,21 20 0,-21 0 0,0-21 16,0 22-16,-1-1 0,1-21 0,0 22 16,0-22-16,0 0 0,0 0 15,-1 0-15,22 0 0,0 1 0,0-1 16,22-21-1,-1 0 1,0 0-16,0 0 0,21-21 16,-20 21-16,-1 0 0,0-22 0,21 1 15,-21 21-15,1 0 0,20 0 16,-21-21-16,21 21 0,-20-21 0,20 21 16,-21-21-16,21 21 0,-20-21 0,20 21 15,-21-22-15,0 1 0,0 0 0,1 0 16,-22 0-16,0 0 0,0-1 15,0 1-15,0 0 0,0 0 0,0 0 16,0 0-16,0-1 0,-22 22 16,1 0-16,0 0 15,21 22-15,-21-1 0,0 0 0,21 0 16,-21 21-16,21 1 0,-22-22 16,22 21-16,-21 1 0,0-22 15,21 21-15,0 0 0,-21-20 0,0 20 16,21-21-16,-21 0 0,21 22 0,0-22 15,0 0-15,0 0 16,-22-21-16,1 0 16,0 0-16,0 0 15</inkml:trace>
  <inkml:trace contextRef="#ctx0" brushRef="#br0" timeOffset="96455.74">3027 12615 0,'0'-21'0,"0"42"0,0-63 16,0 63 15,0 0-31,-21 1 0,21 20 16,0-21-16,0 21 0,0 22 15,0-22-15,0 1 0,0 20 0,0-21 16,0 1-16,0-1 0,0 0 0,0 1 15,0-22-15,0 21 0,0-21 16,0 1-16,0-1 0,21-21 31,0-21-31,0-1 16,-21 1-16,21 0 0</inkml:trace>
  <inkml:trace contextRef="#ctx0" brushRef="#br0" timeOffset="96779.58">3238 12319 0,'-63'21'32,"42"0"-32,0-21 0,21 22 15,0-1-15,21-21 31,0 0-31,0 0 16,0 0-16,-21-21 0,21 21 16,-21-22-16,0 1 15,0 0 1,-21 21 0,0 0-16,0 0 15,21 21 1,21 0-1,0-21-15,0 22 16,1-22-16</inkml:trace>
  <inkml:trace contextRef="#ctx0" brushRef="#br0" timeOffset="97023.44">3514 12806 0,'0'0'0,"-22"0"0,22 21 0,0 0 16,22-21-1,-1 0 1,21 0-16,-21-21 0,0 21 0,1-21 16,20 21-16,-21-21 0,21 21 15,-20-21-15,-1-1 0,21 22 0,-21-21 16,0 21-16,-21-21 15,22 21-15,-22-21 16</inkml:trace>
  <inkml:trace contextRef="#ctx0" brushRef="#br0" timeOffset="97452.19">3641 12954 0,'0'0'0,"0"21"0,21-21 31,-21-21-16,21 21-15,0 0 0,0 0 0,0-21 16,1 21-16,20 0 0,-21 0 16,0-21-16,0 21 0,1-21 0,-1 21 15,0 0 1,0-22-16,0 22 0</inkml:trace>
  <inkml:trace contextRef="#ctx0" brushRef="#br0" timeOffset="98051.88">4741 12192 0,'0'0'0,"0"-21"0,0 42 31,0 0-31,0 0 0,0 1 15,0 20-15,0-21 0,0 21 0,0-20 16,-21 20-16,21 0 0,-21-21 16,0 22-16,0-22 0,-1 21 0,1-21 15,0 22-15,0-22 0,0 0 0,0 0 16,-1 0-16,1 1 0,0-22 16,0 0-16,0 0 15,21-22 1,0 1-1,21 21-15,0 0 0,0-21 16,0 21-16,1 0 16,20 0-16,0 0 0,-21 0 0,43 0 15,-22-21-15,1 21 0,-1 0 0,0-21 16,1 21-16,-1-21 0,-21-1 16,21 22-16,-20-21 0,-1 0 0,0 21 15,0-21-15,-21 0 0,0 0 16,0-1-16,0 1 0,0 0 0,0-21 15,0 21-15,0-1 0,0 1 0,0 0 16,0 0-16,-21 0 0,0 21 16,0 0-16,21 21 15,0 0-15,0 0 0,0 22 0,0-22 16,0 21-16,-22 0 16,22-20-16,0 20 0,0 0 0,0 1 15,0-22-15,0 21 0,0-21 0,0 22 16,0-22-16,0 0 0,0 0 15,0 0-15,0 0 0,0 1 0,0-1 16,0 0-16,22-21 16,-1 21-16</inkml:trace>
  <inkml:trace contextRef="#ctx0" brushRef="#br0" timeOffset="99067.1">8213 13991 0,'0'0'0,"0"-42"32,0 21-32,0 0 0,0-1 15,0 44 1,0-1-16,0 0 15,0 0-15,0 21 0,0 1 0,0-1 16,0 0-16,-22 1 0,22-1 16,-21 22-16,0-22 0,0 0 0,21 1 15,-21-22-15,0 21 0,-1-21 16,1 0-16,0-21 0,0 0 0,0 0 16,21-21-1,0 0-15,0 0 16,0 0-16,0 0 0,21-1 15,0 1-15,21 21 0,-20-21 16,-1 0-16,21 21 0,0-21 16,-20 21-16,20-21 0,-21-1 0,21 22 15,1-21-15,-22 21 0,21-21 16,1 21-16,-22-21 0,21 21 0,-21-21 16,0 0-16,22-1 0,-22 1 0,-21 0 15,21 0-15,-21-21 16,0 20-16,0 1 0,0 0 0,0 0 15,0 0-15,-21 21 0,21-21 16,-21 21-16,0 0 0,-1 0 0,1 0 16,0 21-16,21 0 0,-21 21 0,0-21 15,0 22-15,21 20 16,0-20-16,0-1 0,-22 21 0,22-20 16,-21 20-16,21-20 0,-21-1 15,21 21-15,0-41 0,0 20 0,0 0 16,0-21-16,0 1 0,0-1 0,0 0 15,21-42 17,0 21-32,1-43 15,-1 22-15,21 0 0</inkml:trace>
  <inkml:trace contextRef="#ctx0" brushRef="#br0" timeOffset="99508.64">9588 13843 0,'0'0'0,"22"-21"0,-22 42 31,0 0-31,0 0 0,0 1 0,-22-1 16,1 0-16,0 21 0,0-21 15,0 22-15,-22-22 0,1 21 0,21-21 16,-21 22-16,-1-22 0,1 21 0,0-21 15,-1 22-15,1-22 16,0 21-16,-1-21 0,22-21 0,0 22 16,0-1-16,0-21 0,42-21 31,21 21-31,-21 0 16,22-22-16,-22 22 0,21-21 15,0 21-15,1 0 0,-22 0 0,21 0 16,1 0-16,-1 0 0,0 0 0,1 0 15,-1 21-15,0-21 0,1 22 16,-22-22-16,21 0 0,-21 0 0,22 0 16,-22 21-16,0-21 0,0 0 15,-21-21 48,0-1-63,0 1 0,0 0 15</inkml:trace>
  <inkml:trace contextRef="#ctx0" brushRef="#br0" timeOffset="99759.49">10372 14055 0,'-22'0'31,"44"-21"-31,-1 21 16,0 0-16,0 0 0,0 0 0,0-22 15,1 22-15,-1 0 0,0 0 0,0 0 16,0 0-16,0 0 0,1 0 16,-1 0-16,0 0 0,0 0 0,0 0 15</inkml:trace>
  <inkml:trace contextRef="#ctx0" brushRef="#br0" timeOffset="99987.36">10287 14203 0,'0'0'0,"-21"21"15,21 0-15,0 0 16,21-21-1,0 0-15,0 0 0,0 0 16,1 0-16,-1 0 0,21-21 0,-21 21 16,0-21-16,22 21 0,-22 0 15,0 0-15,0-21 0,22 21 16,-22 0-16,0 0 0,0 0 16,0-21-16,0 21 0,1 0 15,-1-21-15,0 21 0,0 0 0</inkml:trace>
  <inkml:trace contextRef="#ctx0" brushRef="#br0" timeOffset="100263.22">11493 13822 0,'0'0'0,"0"-21"15,22 21 1,-1 0-16,0 0 0,0 0 16,0-21-16,0 21 15,1 0-15,-1 0 0,0 0 0,0 0 16,0 0-16,0 0 0,1 0 16,-1 0-16,0 0 15,-21-22 16,-21 22-31</inkml:trace>
  <inkml:trace contextRef="#ctx0" brushRef="#br0" timeOffset="100771.93">11430 13737 0,'0'0'0,"-21"0"0,21 21 15,-21 1-15,-1-22 0,22 21 0,-21 0 16,21 0-16,-21 0 0,0 0 15,21 1-15,-21-1 0,21 0 16,0 0-16,0 0 0,-21 0 0,21 1 16,-22-22-16,22 21 0,0 0 0,-21-21 15,21 21-15,21-21 47,1 0-47,-1-21 16,0 21-16,0 0 0,0-21 15,0 21-15,1 0 0,-1 0 16,0 0-16,0 0 0,21 0 16,-20 0-16,-1 0 0,0 0 0,0 0 15,21 0-15,-20 0 0,-1 0 0,0 21 16,0 0-16,0-21 0,0 21 16,1 0-16,-22 1 0,21-1 0,-21 0 15,0 0-15,0 0 0,0 0 16,0 1-16,0-1 0,-21 0 15,-1 0-15,1 0 0,0 0 0,-21 1 16,21-1-16,-22 0 0,22 0 0,-21-21 16,21 21-16,-1-21 0,-20 0 15,21 21-15,0-21 0,0 0 0,-1 0 16,1 0-16,0 0 16,21-21 15,0 0-31,21 0 15,0 0-15,22 21 0</inkml:trace>
  <inkml:trace contextRef="#ctx0" brushRef="#br0" timeOffset="101235.7">12509 13864 0,'0'21'31,"0"1"-15,0-1-16,0 0 0,0 0 0,0 21 15,0-20-15,-21-1 0,21 0 0,-21 21 16,0-21-16,21 1 0,0-1 15,-21 21-15,21-21 0,-21 0 0,21 1 16,0-1-16,-22 0 0,22 0 16,0 0-16,22-21 15,-1 0-15,0 0 0,21 0 0,-21-21 16,22 21-16,-1-21 0,22 0 0,-1 0 16,1-1-16,-1 1 0,1-21 15,20 21-15,1 0 0,0-1 0,-1 1 16,1 0-16,0 0 0,-22 0 15,1 0-15,-1-1 0,-21 1 0,22 0 16,-43 21-16,21-21 0,-20 21 16,-1 0-16,-21-21 62</inkml:trace>
  <inkml:trace contextRef="#ctx0" brushRef="#br0" timeOffset="102835.64">20299 4995 0,'0'0'0,"0"-21"0,0 0 15,0 42 17,0 22-17,0-22-15,0 0 0,0 21 16,0 1-16,0-22 0,0 21 0,0-21 16,0 22-16,0-22 0,0 21 15,-21-21-15,21 0 0,-22 1 16,22 20-16,-21-42 0,21 21 0,0 0 15,0 0 1,0-42 0,21 0-1,-21 0-15,22 0 16,-1 0-16,0-1 0,0 1 0,0 0 16,0 0-16,1 0 0,-1 0 0,0-1 15,0 1-15,0 21 0,0 0 16,1 0-16,-1 0 0,0 0 15,-21 21-15,21 1 16,-21-1-16,0 0 0,0 0 16,0 0-16,21 0 0,0 1 15,-21-1-15,22 0 16,-1-21-16,0 21 0,0-21 16,0 0-16,0 0 0,1 0 0,-1 0 15,21 0-15,-21 0 0,0-21 16,22 21-16,-22-21 0,21 0 0,-21 21 15,22-22-15,-22 1 0,0 0 16,0 0-16,0-21 0,-21 20 0,0 1 16,0 0-16,0 0 0,0-21 0,0 20 15,0 1-15,0 0 16,-21 21-16,0 0 16,0 21-16,0 0 0,21 1 15,-21-1-15,21 0 0,-22 0 16,22 21-16,0-20 0,0-1 0,0 0 15,0 0-15,0 0 0,0 0 16,0 1-16,0-1 0,22-21 0,-1 21 16,0-21-16,0 0 0,0 0 15,0 0-15,1 0 0,-1 0 16,0 0-16,0 0 0,0-21 0,0 21 16,1-21-16,-1-1 0,0 1 0,0 0 15,0 0-15,-21 0 0,21 0 16,1-22-16,-22 22 0,21-21 15,-21-1-15,21 22 0,0-21 0,-21 0 16,0 20-16,0 1 0,21 0 16,-21 0-16,0 42 15,0 0 1,0 0-16,0 1 0,0 20 0,0-21 16,0 21-16,0-20 0,0 20 0,0-21 15,0 21-15,0-20 0,0-1 16,0 21-16,0-21 0,0 0 0,0 1 15,0-1-15,0 0 16,21-21-16,1 0 16,-1 0-16,0 0 15,0-21-15,0 0 0,0-1 16,1 1-16,-1 0 0,0-21 16</inkml:trace>
  <inkml:trace contextRef="#ctx0" brushRef="#br0" timeOffset="103067.5">21907 4805 0,'0'-21'0,"0"42"0,0-63 16,22 42 0,-22 21-16,0 0 15,0 0-15,0 21 0,0-20 0,-22 20 16,22 0-16,-21 1 0,21-1 16,0-21-16,-21 21 0,0 1 0,21-22 15,0 21-15,0-21 0,0 1 16,-21-1-16,21 0 0,0 0 0,0 0 15,0 0-15,21-21 32,0 0-17,0 0-15,-21-21 0,21 0 0</inkml:trace>
  <inkml:trace contextRef="#ctx0" brushRef="#br0" timeOffset="103415.38">22119 5122 0,'0'0'0,"0"43"16,0-22 0,0 0-16,0 0 15,0 0-15,-21 1 0,21-1 16,0 0-16,0 0 16,21-21-1,0 0-15,0 0 0,1 0 16,-1 0-16,0 0 15,0 0-15,0-21 0,22 0 16,-22 21-16,-21-21 0,21-1 0,-21 1 16,21 0-16,-21 0 0,0 0 15,0 0-15,0-1 0,0 1 0,0 0 16,-21 21-16,0 0 0,0 0 16,-1 0-16,1 0 15,0 0-15,21 21 0,0 0 0,-21-21 16,0 22-16,21-1 0,0 0 15,0 0-15,0 0 0,0 0 16,21 1 0</inkml:trace>
  <inkml:trace contextRef="#ctx0" brushRef="#br0" timeOffset="103808.4">23177 5249 0,'0'0'0,"0"-21"0,0 0 16,0 0-16,0 0 0,0 0 16,0 42 15,0 0-16,0 21-15,0-21 0,0 1 0,0-1 16,0 21-16,0-21 0,0 0 16,-21 22-16,21-1 0,-21-21 0,21 22 15,0-22-15,0 21 0,-21 0 0,21 1 16,0-22-16,-21 21 0,21-21 16,0 1-16,0 20 0,0-21 0,-21 0 15,-1 0-15,22 1 0,-21-22 16,0 0-16,0-22 31,21 1-15,0 0-16,0-21 0,0 21 15,0-1-15</inkml:trace>
  <inkml:trace contextRef="#ctx0" brushRef="#br0" timeOffset="103979.76">23220 5017 0,'0'0'0,"0"21"63,21-21-47,0 21-16,0 0 15,0-21-15</inkml:trace>
  <inkml:trace contextRef="#ctx0" brushRef="#br0" timeOffset="105231.04">23834 5017 0,'0'-22'0,"0"44"0,-22-44 0,1 22 16,0 0-16,0 0 15,0 0-15,0 22 0,-22 20 16,22-21-16,0 0 0,-21 22 0,20-22 16,1 21-16,0-21 0,0 22 0,21-22 15,0 0-15,0 0 0,0 0 16,0 0-16,0 1 0,21-22 16,0 0-16,0 0 15,1 0-15,-1 0 16,0-22-16,0 1 0,0 21 0,0-21 15,1 0-15,-1 0 0,0 0 0,0-1 16,-21-20-16,21 21 0,0 0 16,-21 0-16,22-1 0,-22 1 15,21 0-15,-21 42 32,0 0-32,0 1 15,0-1-15,0 0 0,0 0 0,0 0 16,0 0-16,0 1 0,0-1 15,0 0-15,0 0 0,0 0 16,21 0-16,0-21 0,0 0 16,0 22-16,1-22 0,-1 0 15,0 0-15,0 0 0,0 0 16,0 0-16,1-22 0,-1 1 0,0 21 16,-21-21-16,21 0 0,0 0 15,0 0-15,1-1 0,-22 1 0,21-21 16,0 21-16,-21 0 0,21-22 15,-21 22-15,21 21 0,-21-21 0,0 42 32,0 0-32,0 0 15,0 1-15,0-1 0,0 21 0,0-21 16,0 0-16,0 1 0,0-1 0,0 0 16,0 0-1,0 0-15,21-21 16,1 0-1,-1 0-15,0 0 16,0 0-16,-21-21 0,21 21 16,0-21-16,-21 0 0,0 0 0,0-1 15,0 1-15,22 0 0,-22 0 16,0 0-16,0 0 0,21-1 0,-21 1 16,0 0-16,0 0 15,21 21-15,0 0 0,0 0 16,0 0-16,1 0 0,-1 0 15,0 0-15,0 0 16,21 0-16,-20 0 0,20 0 0,0 0 16,1 0-16,-1-21 0,0 21 0,1 0 15,-1 0-15,0 0 0,1-21 16,-22 21-16,0 0 0,0 0 0,0 0 16,-21-22-16,21 22 0,-42 0 31,0 0-31,0 0 0,0 0 15,0 0-15,-1 0 0,1 0 16,0 0-16,-21 22 0,21-1 0,-1 0 16,1 0-16,0 21 0,-21-20 0,21-1 15,-1 0-15,1 21 16,21-21-16,-21 1 0,21-1 0,0 0 16,0 0-16,0 0 0,0 0 15,0 1-15,21-22 16,0 0-16,1 0 0,-1 0 15,0 0-15,0 0 0,0-22 0,0 1 16,1 21-16,-1-21 0,0 0 16,0 0-16,21 0 0,-20-1 0,-1 1 15,0-21-15,0 21 0,0 0 16,0-1-16,1 1 0,-1 0 0,-21 0 16,0 42 15,0 0-31,0 0 0,-21 1 0,21-1 15,0 0-15,0 0 0,0 0 0,0 0 16,0 1-16,0-1 16,0 0-16,21-21 0,-21 21 0,21-21 15,0 0-15,0 21 0,0-21 16,1 0-16,-1 0 16,0 0-16,0 0 0,0 0 15</inkml:trace>
  <inkml:trace contextRef="#ctx0" brushRef="#br0" timeOffset="105387.95">25506 5334 0,'-21'0'63</inkml:trace>
  <inkml:trace contextRef="#ctx0" brushRef="#br0" timeOffset="106479.61">17420 13441 0,'0'0'0,"-21"0"31,0 0-31,0 21 16,-1 0-16,1 0 0,21 1 0,-21-1 15,0 21-15,0 0 0,0 1 0,21-1 16,-22 0-16,22 1 0,-21-1 15,21-21-15,0 22 0,0-22 0,0 0 16,0 0-16,0 0 0,0 0 0,21-21 16,1 0-16,-1 22 0,0-22 15,0 0-15,21 0 0,-20 0 0,-1 0 16,21-22-16,-21 22 0,0-21 16,22 0-16,-22 0 0,0 0 15,-21 0-15</inkml:trace>
  <inkml:trace contextRef="#ctx0" brushRef="#br0" timeOffset="106823.41">17547 13060 0,'0'0'0,"-21"21"0,21 0 0,-21 0 15,21 1-15,0-1 0,21-21 32,0 0-32,0 0 15,0 0-15,1 0 16,-1 0-16,0-21 0,-21-1 0,21 22 16,-21-21-16,0 0 15,0 0 1,-21 21-16,0 0 15,0 0 1,-1 0-16,22 21 16,0 0-16,0 0 0,22 1 15,-22-1-15,21-21 16,0 21-16</inkml:trace>
  <inkml:trace contextRef="#ctx0" brushRef="#br0" timeOffset="107115.24">18267 13504 0,'-21'0'15,"42"0"-15,-64 0 0,43 22 16,22-22 15,-1 0-15,0 0-16,0 0 0,0-22 0,0 22 15,1 0-15,-1 0 0,0 0 16,0 0-16,0 0 0,-21-21 16</inkml:trace>
  <inkml:trace contextRef="#ctx0" brushRef="#br0" timeOffset="107283.14">18246 13695 0,'0'42'32,"21"-42"-32,0 0 15,0 0-15,0 0 0,22-21 16,-22 0-16,0 21 0,0 0 15,21-21-15,-20 21 0,20-21 0,0-1 16,1 22-16,-1-21 0</inkml:trace>
  <inkml:trace contextRef="#ctx0" brushRef="#br0" timeOffset="108156">20002 13187 0,'0'0'0,"0"-21"0,0 0 16,22 21-1,-22 21 1,0 21-16,0-21 16,0 0-16,0 22 0,0-1 15,0-21-15,-22 22 0,22-1 0,-21 0 16,0 1-16,21-1 0,-21 0 0,0-21 15,0 22-15,-1-22 0,1 21 16,0-21-16,0 1 0,0-1 16,21 0-16,0-42 31,21 0-15,0-1-16,0 22 0,0-21 15,22 21-15,-22-21 0,0 21 16,0 0-16,0-21 0,22 21 0,-22 0 15,0 0-15,21-21 0,-20 0 0,-1 21 16,21 0-16,-21-22 0,0 22 16,1-21-16,20 0 0,-21 21 0,0-21 15,-21 0-15,21 0 0,1-1 16,-22-20-16,21 21 0,-21 0 16,0 0-16,0-1 0,0 1 0,0 0 15,0 0-15,-21 21 31,-1 21-31,1 21 16,21-20-16,0-1 0,-21 21 16,21-21-16,-21 22 0,21-1 0,0 0 15,0-21-15,0 22 0,0-1 0,0-21 16,0 22-16,0-22 0,0 0 16,0 0-16,0 0 0,0 0 0,0 1 15,0-1-15,0 0 16,21-42 15,0 21-31,0-21 0</inkml:trace>
  <inkml:trace contextRef="#ctx0" brushRef="#br0" timeOffset="108431.84">21209 13208 0,'0'21'32,"0"0"-32,0 22 0,0-22 15,0 0-15,0 0 0,0 22 16,0-1-16,0-21 0,0 21 0,0 1 16,0-22-16,0 21 0,-21-21 0,21 22 15,-21-22-15,21 0 0,0 0 16,0 0-16,0 1 0,-22-1 0,22 0 15,0-42 17,0 0-17</inkml:trace>
  <inkml:trace contextRef="#ctx0" brushRef="#br0" timeOffset="108632.16">21018 13547 0,'0'0'0,"-21"0"16,-42 0-1,84 0 17,0 0-17,0 0-15,22 0 0,-22 0 0,0 0 16,0 0-16,21 0 0,-20 0 0,20 0 16,-21 0-16,0 0 0,22 0 15,-22-21-15,0 21 0,21-22 16,-21 22-16,1-21 0,-1 21 0,0-21 15</inkml:trace>
  <inkml:trace contextRef="#ctx0" brushRef="#br0" timeOffset="108920">21907 13123 0,'0'-21'0,"0"42"0,22-42 15,-1 0-15,0 21 16,0 21-1,-21 0-15,0 1 16,0 20-16,0-21 0,0 0 16,0 22-16,0-22 0,0 21 15,0 0-15,0 1 0,0-22 0,-21 21 16,21 1-16,-21-1 0,21 0 0,-21-21 16,21 22-16,0-22 0,0 0 15,0 0-15,0 0 0,0 1 0,0-1 16,0 0-16,21-42 47,0 0-47</inkml:trace>
  <inkml:trace contextRef="#ctx0" brushRef="#br0" timeOffset="109151.86">22606 13314 0,'21'0'31,"0"0"-31,0 0 0,1 0 16,-1 0-16,0 0 15,0 0-15,0 0 0,0 0 0,1 0 16,-1 0-16,0 0 15,-21-21-15</inkml:trace>
  <inkml:trace contextRef="#ctx0" brushRef="#br0" timeOffset="109331.84">22606 13420 0,'0'0'0,"0"21"0,-21 0 15,0 0-15,21 0 16,0 1-16,21-22 31,0 0-31,0 0 16,0 0-16,0-22 0,1 22 15,-1-21-15,0 21 0,21-21 0,-21 0 16,1 21-16,-1-21 0</inkml:trace>
  <inkml:trace contextRef="#ctx0" brushRef="#br0" timeOffset="109640.22">23453 13166 0,'0'0'0,"21"0"31,0 0-31,0 0 15,0 0-15,0 0 0,22 0 0,-22 0 16,0-21-16,21 21 0,-20 0 0,-1 0 16,21 0-16,-21 0 0,0 0 15,1-22-15,-1 22 0,0 0 0,0 0 16,-21-21 0,-21 21 15,0 0-31,0 0 0,-1 0 15,1 0-15,0 0 0</inkml:trace>
  <inkml:trace contextRef="#ctx0" brushRef="#br0" timeOffset="110024.11">23707 13102 0,'-64'0'0,"43"21"16,106-42-16,-191 64 0,85-43 0,-1 21 15,1-21-15,0 21 0,0 0 0,0-21 16,0 21-16,-1 0 0,1 1 16,0-1-16,0-21 0,0 21 0,21 0 15,0 0-15,-21-21 0,21 21 0,0 1 16,21-22 15,0 0-31,0 0 0,0 0 16,0 0-16,22 0 0,-22 0 0,0 0 15,21 0-15,-20 0 0,-1 0 16,21 0-16,-21 0 0,0 0 0,1 0 16,20 0-16,-21 21 0,0-21 0,0 21 15,1 0-15,-1 0 16,0 0-16,-21 1 0,0-1 15,0 0-15,0 0 0,0 0 16,0 0-16,0 1 0,-21-22 0,0 21 16,-1 0-16,-20 0 0,21-21 0,0 21 15,-22-21-15,22 21 0,-21-21 16,21 0-16,-22 22 0,22-22 16,0 21-16,-21-21 0,21 0 0,-1 0 15,1 0-15,0 21 0,0-21 0,0 0 16,0 0-16,-1 0 0,1 0 15,0 0-15,0 0 0,-21 0 0,20 0 16</inkml:trace>
  <inkml:trace contextRef="#ctx0" brushRef="#br0" timeOffset="111135.59">3302 14288 0,'0'0'0,"0"-64"32,-21 85-1,21 0-31,0 1 15,0-1-15,-21 21 0,21 0 16,-22 1-16,22 20 0,0-20 0,0-1 16,-21 0-16,21 1 0,-21-1 15,21-21-15,0 21 0,0-20 0,0-1 16,0 0-16,21-21 16,0 0-16,1 0 0,-1 0 15,0 0-15,0 0 0,0-21 0,0 0 16,1-1-16,-1 1 0,0 0 0,0 0 15</inkml:trace>
  <inkml:trace contextRef="#ctx0" brushRef="#br0" timeOffset="111479.16">3471 13907 0,'0'0'15,"-21"0"-15,-21 0 16,21 21 0,-1-21-16,22 21 15,22-21 17,-1 0-32,-21-21 15,0 0-15,0-1 16,0 1-1,-21 21 1,-1 0 0,1 21-16,21 1 0,0-1 15,0 0 1,0 0-16,21 0 16,1-21-16,-1 21 0,0-21 0,0 0 15</inkml:trace>
  <inkml:trace contextRef="#ctx0" brushRef="#br0" timeOffset="111751.52">3979 14393 0,'0'0'0,"21"0"62,1 0-62,-1 0 16,0 0-16,-21-21 16,21 21-16</inkml:trace>
  <inkml:trace contextRef="#ctx0" brushRef="#br0" timeOffset="111940.77">3958 14626 0,'0'21'31,"21"-21"-15,0 0-16,1 0 15,-1 0-15,0 0 0,0-21 16,0 0-16,0 21 0,1 0 16,-22-21-16,21 21 0,0-21 0,0 0 15,0 21-15,0-22 0</inkml:trace>
  <inkml:trace contextRef="#ctx0" brushRef="#br0" timeOffset="112243.6">4932 14076 0,'-43'0'16,"43"-21"-16,0 0 15,22 21-15,-1 0 16,0-22-16,0 22 0,21 0 0,-20 0 16,-1 0-16,0 0 0,21 0 15,-21-21-15,1 21 0,-1 0 0,0 0 16,0 0-16,0 0 0</inkml:trace>
  <inkml:trace contextRef="#ctx0" brushRef="#br0" timeOffset="112719.32">4953 13991 0,'0'0'0,"-21"21"16,-43 43 0,43-64-16,0 21 0,0 0 15,0 0-15,-1 22 0,1-22 0,21 0 16,-21 21-16,21-20 0,-21-1 15,21 0-15,0 0 0,0 0 0,0 0 16,-21 1-16,21-1 16,21-21 15,-21-21-31,21 21 0,0-22 16,0 22-16,1-21 0,-22 0 15,21 21-15,0 0 0,21-21 0,-21 21 16,1 0-16,20 0 0,-21 0 15,21 0-15,-20 0 0,20 0 0,-21 0 16,0 0-16,22 0 0,-22 0 0,0 21 16,0 0-16,0 0 0,0-21 15,1 22-15,-22-1 0,0 21 0,0-21 16,0 0-16,0 1 0,0-1 16,-22 0-16,-20 0 0,21 0 15,-21 0-15,20 1 0,-20-1 0,0 0 16,21 0-16,-22-21 0,1 21 15,0-21-15,-1 0 0,22 21 0,-21-21 16,21 0-16,-22 0 0,22 0 0,0 0 16,0 0-16,0 0 0,42 22 47</inkml:trace>
  <inkml:trace contextRef="#ctx0" brushRef="#br0" timeOffset="113343.5">7980 15388 0,'21'0'15,"0"0"-15,0 0 16,22 0-16,-22 0 0,21-21 15,-21 21-15,22 0 0,-1 0 16,0 0-16,-21 0 0,22 0 0,-1 0 16,0 0-16,1 0 0,-22 0 15,0 0-15,21 0 0,-20 0 16,-44 0 0</inkml:trace>
  <inkml:trace contextRef="#ctx0" brushRef="#br0" timeOffset="113844.29">8064 15388 0,'0'0'15,"-21"21"-15,21 1 16,0-1-16,0 0 0,0 0 16,-21 0-16,21 0 0,0 1 0,0-1 15,-21 21-15,21-21 0,0 0 16,0 1-16,0-1 0,-21 0 0,21 0 15,0 0-15,-21 0 0,21 1 16,0-1-16,0-42 31,21-1-15,0 22-16,-21-21 0,21 0 16,0 21-16,-21-21 0,21 21 0,1 0 15,-1-21-15,21 21 16,-21 0-16,22 0 0,-22 0 0,21 0 15,0 0-15,1 0 0,-1 0 0,0 21 16,1-21-16,-1 21 0,0 0 16,1 0-16,-1 1 0,-21-1 0,0 0 15,1 0-15,-22 21 0,0-20 16,0-1-16,-22 21 0,-20 0 0,0-20 16,-1 20-16,-20-21 0,21 0 0,-22 22 15,22-22-15,-22 0 0,22 0 16,-22 0-16,22-21 0,0 0 0,21 21 15,-22-21-15,22 0 0,-21 0 16,21 0-16,-1 0 0,22-21 16,-21 21-16,21-21 0,0 0 15,21 0-15,1 0 16,-1 21-16,0-22 0,0 1 16,21 0-16,1 0 0</inkml:trace>
  <inkml:trace contextRef="#ctx0" brushRef="#br0" timeOffset="114310.99">9758 15409 0,'0'0'16,"0"22"-16,0-1 15,-21 0-15,-1 0 0,1 0 0,0 0 16,0 22-16,0-22 0,0 21 0,-22-21 16,22 22-16,-21-1 0,21-21 15,-22 22-15,22-22 0,-21 21 0,21-21 16,-22 22-16,22-22 0,0 0 0,0-21 16,0 21-16,-1-21 0,1 0 15,21-21 1,0 0-1,0 0-15,0-1 0,21 1 16,1 0-16,-1 21 0,0-21 0,0 21 16,0 0-16,0 0 0,22 0 0,-22 0 15,21 0-15,-21 0 0,22 21 16,-1 0-16,-21-21 0,22 21 0,-22 1 16,21-1-16,-21 0 0,22 0 0,-22-21 15,0 21-15,0 0 0,0-21 16,0 22-16,1-22 0,-1 0 0,0 0 15,0 0-15,0 0 0,0 0 16,1 0-16,-1 0 16,0 0-16,-21-22 15,21 1-15,0 21 0</inkml:trace>
  <inkml:trace contextRef="#ctx0" brushRef="#br0" timeOffset="114555.86">10604 15515 0,'22'0'32,"-1"0"-17,0 0-15,0 0 0,0 0 16,0 0-16,1 0 0,-1 0 0,0 0 15,0 0-15,0 0 0,22 0 16,-22 0-16,0 0 0,0 0 0,0 0 16,0 0-16</inkml:trace>
  <inkml:trace contextRef="#ctx0" brushRef="#br0" timeOffset="114767.73">10499 15769 0,'0'0'0,"0"21"0,-22-21 0,22 22 16,22-22 15,-1 0-31,0 0 0,0 0 0,0 0 16,22 0-16,-22 0 0,21 0 0,-21 0 15,22 0-15,-22-22 0,21 22 16,0-21-16,-20 21 0,20-21 15,0 0-15,1 21 0,-1-21 0</inkml:trace>
  <inkml:trace contextRef="#ctx0" brushRef="#br0" timeOffset="115044.12">11599 15261 0,'0'-21'31,"21"21"-31,1 0 0,-1 0 0,0 0 16,0 0-16,21 0 0,-20 0 0,-1 0 16,21 0-16,-21 0 15,22 0-15,-22 0 0,21 0 0,-21 0 16,22 0-16,-22 0 0,21-21 0,-21 21 15,0 0-15,1 0 0,-22-21 32</inkml:trace>
  <inkml:trace contextRef="#ctx0" brushRef="#br0" timeOffset="115503.86">11747 15177 0,'-21'0'0,"42"0"0,-63 0 0,21 21 15,0 0-15,0 0 0,-1-21 0,22 21 16,-21 0-16,0 1 0,0 20 16,21-21-16,-21 0 0,21 0 0,-21 1 15,21 20-15,0-21 0,-22 0 0,22 0 16,0 1-16,0-1 0,0 0 16,22-21-1,-1 0 1,0 0-16,0 0 0,0-21 15,0 21-15,22 0 0,-22-21 16,0 21-16,0 0 0,0 0 16,22 0-16,-22 0 0,0 0 15,0 0-15,22 0 0,-22 0 0,21 0 16,-21 21-16,0-21 0,22 21 0,-22 0 16,0-21-16,0 21 0,0 0 15,1 1-15,-1-1 0,0 0 0,-21 0 16,0 0-16,0 0 0,0 1 0,0-1 15,-42 0-15,20 0 16,1 0-16,-21 0 0,0-21 0,-1 22 16,1-1-16,-22-21 0,22 0 0,0 0 15,21 21-15,-22-21 0,1 21 16,21-21-16,0 0 0,-1 0 16,1 0-16,0 0 0,21 21 0,0-42 31,0 0-31</inkml:trace>
  <inkml:trace contextRef="#ctx0" brushRef="#br0" timeOffset="116287.18">12700 15579 0,'0'0'16,"-21"0"-16,21-21 0,0-1 0,0 1 16,0 0-16,0 0 0,0 0 15,0 0 17,21 21-17,0 21 1,0 0-1,-21 0-15,21 0 0,-21 0 0,0 1 16,0-1-16,22 21 0,-22-21 16,0 0-16,0 22 0,0-22 0,0 21 15,0-21-15,0 22 0,-22-22 16,22 0-16,-21 21 0,21-20 16,-21-1-16,21 0 0,0 0 0,0 0 15,0 0-15,0 1 0,21-22 31,22 0-31,-22 0 16,21-22-16,22 1 0,-1 0 0,1 0 16,20 0-16,1-22 0,0 22 15,-1-21-15,1 21 0,21-22 0,-22 1 16,22 21-16,-21-21 0,21 20 0,-43-20 16,22 21-16,-22 0 0,1 0 15,-22-1-15,1 1 0,-1 21 16,-21 0-16,0-21 0,0 21 0,1 0 15</inkml:trace>
  <inkml:trace contextRef="#ctx0" brushRef="#br0" timeOffset="117935.73">19875 910 0,'22'0'16,"-44"0"-16,44 21 15,-22 22 1,0-22-16,0 21 0,0 22 16,0-22-16,0 22 0,0-22 0,0 21 15,0-20-15,0-1 0,0 22 16,-22-22-16,22 0 0,-21 1 16,21-1-16,-21-21 0,21 21 0,0-20 15,0-1-15,0 0 16,0-42 15,0 0-31,21 21 0,0-22 0,-21 1 16,22-21-16,-1 21 0,0 0 15,-21-1-15,21 1 0,0-21 0,0 42 16,-21-21-16,22 0 0,-1 21 16,0 0-16,-21 21 15,0 0-15,21 0 0,-21 0 0,0 0 16,21 22-16,-21-22 15,0 0-15,0 21 0,0-20 0,21-1 16,-21 0-16,22 0 0,-1 0 16,0-21-16,0 0 0,0 21 15,0-21-15,1 0 0,20 0 0,0 0 16,-21 0-16,22-21 0,-1 21 16,0-21-16,1 0 0,-22 0 0,21 0 15,1-1-15,-22 1 0,0 0 16,0-21-16,0 21 0,0-22 0,-21 22 15,0-21-15,0 21 0,0-22 16,0 22-16,0 0 0,0 0 16,-21 21-16,0 0 15,0 0-15,0 21 16,0 0-16,-1 0 0,1 22 0,21-22 16,0 0-16,-21 21 0,21-21 15,0 1-15,0 20 0,0-21 0,0 0 16,0 0-16,0 1 0,21-22 15,0 0-15,-21 21 0,22-21 16,-1 0-16,0 0 0,0 0 0,0 0 16,22-21-16,-22-1 0,0 1 15,0 0-15</inkml:trace>
  <inkml:trace contextRef="#ctx0" brushRef="#br0" timeOffset="118175.6">21061 1080 0,'0'0'0,"0"-22"0,21 1 0,-21 42 32,0 1-32,0 20 15,0-21-15,0 21 0,0 1 16,0-22-16,-21 21 0,21 1 0,0-1 16,-21-21-16,21 21 0,0-20 15,0-1-15,0 21 0,0-21 16,0 0-16,0 1 0,0-1 15,21-21 1,0 0 0,0-21-16,0-1 0</inkml:trace>
  <inkml:trace contextRef="#ctx0" brushRef="#br0" timeOffset="118419.46">21421 974 0,'0'0'0,"21"-21"0,-21-22 0,0 22 15,0 42 1,0 0 0,0 1-16,-21 20 0,-1 0 0,22 1 15,-21-1-15,0 21 0,0-20 16,21-1-16,-21 0 0,0 1 0,21-1 16,0 0-16,0-20 0,0 20 0,0-21 15,0 0-15,0 0 0,0 1 16,21-22-16,0 0 15,0 0-15,0 0 0,0 0 16,1-22-16,20 22 0,-21-21 0,0 0 16,0 0-16</inkml:trace>
  <inkml:trace contextRef="#ctx0" brushRef="#br0" timeOffset="118695.55">21632 1376 0,'0'21'0,"-21"0"16,21 0-16,-21 1 15,21-1-15,0 0 0,0 0 16,21-21 0,0 0-1,0 0-15,1 0 0,-1 0 16,0-21-16,0 21 0,0-21 16,0 0-16,-21-1 15,22 1-15,-22-21 0,0 21 0,21 0 16,-21-1-16,0 1 0,0 0 15,0 0-15,-21 21 16,-1 0-16,1 0 16,0 21-16,21 0 0,0 0 15,0 1-15</inkml:trace>
  <inkml:trace contextRef="#ctx0" brushRef="#br0" timeOffset="119015.99">22945 1164 0,'0'0'0,"21"-21"0,-21 0 0,0 0 16,21 21-16,-21 21 31,0 0-31,0 0 0,0 0 15,0 22-15,0-22 0,0 21 0,0 1 16,0-22-16,0 21 0,0 0 16,0 1-16,0-22 0,0 21 0,0 1 15,0-22-15,0 21 16,0-21-16,0 22 0,0-22 0,0 0 16,0 0-16,-21-21 31,21-21-16,0 0-15,-21-22 0</inkml:trace>
  <inkml:trace contextRef="#ctx0" brushRef="#br0" timeOffset="119195.89">22966 974 0,'0'0'0,"0"-43"31,0 22-31,0 42 31,21 1-15,-21-1-16,21 0 0,0 0 15,-21 0-15,21 0 0,1 1 0,-1-1 16</inkml:trace>
  <inkml:trace contextRef="#ctx0" brushRef="#br0" timeOffset="120388.13">23749 1058 0,'0'0'0,"0"-21"0,0 0 15,0 0-15,0 0 0,0 0 16,-21 21 0,0 21-16,-22-21 0,22 42 0,0-21 15,0 0-15,-22 22 0,22-1 16,0 0-16,0-20 0,0 20 0,0 0 15,21-21-15,0 1 0,0 20 16,0-21-16,0 0 0,0 0 16,21-21-16,0 0 15,0 0-15,0 0 0,0 0 16,1-21-16,-1 0 0,0 21 16,0-21-16,0 0 0,0 0 15,1-22-15,-1 22 0,-21 0 0,21-21 16,0 20-16,-21 1 0,0 0 0,21 0 15,-21 42 1,0 0 0,-21 0-16,21 1 15,-21-1-15,21 21 0,0-21 0,-21 0 16,21 1-16,0-1 0,-21 0 16,21 0-16,0 0 0,0 0 0,0 1 15,21-22-15,0 0 0,0 0 16,0 0-1,0 0-15,22 0 0,-22 0 0,0 0 16,0 0-16,0-22 0,1 1 16,-1 0-16,0 0 0,0 0 0,21 0 15,-20-22-15,-1 22 0,0-21 0,0 21 16,-21-1-16,21 1 0,-21 0 16,21 0-16,-21 42 15,0 0 1,-21 0-16,21 22 0,-21-22 15,0 0-15,21 0 16,0 0-16,0 1 0,0-1 0,0 0 16,0 0-16,0 0 0,21-21 15,-21 21-15,21-21 16,0 0-16,1 0 0,-1 0 0,0 0 16,0 0-16,0 0 0,-21-21 15,21 21-15,1-21 0,-22 0 0,0 0 16,0 0-16,21-1 0,-21-20 15,21 21-15,-21 0 0,21-22 0,-21 22 16,0 0-16,0 0 0,0 0 16,21 21-1,0 0 1,1 0-16,-1 0 16,0 0-16,0 0 0,0 0 0,0 0 15,1 0-15,20 0 0,0 0 16,-21 0-16,22 0 0,-1 0 0,0 0 15,-20 0-15,20 0 0,-21 0 0,0 0 16,-21-21 0,-21 21-16,0 0 15,0 0-15,0 21 0,-22-21 16,1 21-16,0 0 0,20-21 0,-20 21 16,21 0-16,-21 1 0,20-1 15,1 0-15,0 0 0,0 0 0,21 0 16,0 1-16,0-1 15,21-21 1,0 0-16,0 0 16,1 0-16,-1 0 15,0 0-15,0 0 0,21-21 0,-20-1 16,-1 1-16,0 0 0,0 0 0,0 0 16,22-22-16,-22 22 0,0-21 15,0 21-15,0-22 0,-21 22 0,0 0 16,21 0-16,-21 0 0,0 42 15,0 0 1,0 0-16,0 0 16,-21 22-16,21-22 0,-21 21 0,21 1 15,0-22-15,0 0 0,0 21 16,0-21-16,21 1 0,22-1 0,-22 0 16,21-21-16,0 21 0,1-21 0,-1 0 15,0 0-15,1 0 0,-1 0 16,-21 0-16,22 0 0,-1 0 0,-21-21 15,0 21-15</inkml:trace>
  <inkml:trace contextRef="#ctx0" brushRef="#br0" timeOffset="120515.06">25569 1249 0,'-21'0'16,"0"0"-16,0 0 15,0 0 1,21 21-16,-22-21 0,1 0 0,0 0 15,0 64-15,-21-43 0</inkml:trace>
  <inkml:trace contextRef="#ctx0" brushRef="#br0" timeOffset="121844.06">17759 14986 0,'0'0'0,"0"-21"0,0 42 47,0 0-31,0 22-16,0-22 0,0 21 0,0 0 16,-21 1-16,21-1 0,-22 0 0,22 1 15,-21-1-15,21 0 0,-21 1 16,21-22-16,0 21 0,0-21 0,0 1 15,0-1-15,0 0 0,21-21 16,0 0-16,22 0 16,-22 0-16,0 0 0,0 0 0,0 0 15,1-21-15,20 0 0,-21 21 0,0-22 16,0 1-16,1 0 0,-1 0 16,0 0-16,0-22 0</inkml:trace>
  <inkml:trace contextRef="#ctx0" brushRef="#br0" timeOffset="122067.93">18076 14690 0,'0'0'0,"-21"0"31,21 21 0,0 0-15,0 0-16,0 0 15,21-21-15,0 22 0</inkml:trace>
  <inkml:trace contextRef="#ctx0" brushRef="#br0" timeOffset="122312.5">19071 15113 0,'0'0'0,"21"0"15,0 0 1,1 0-16,-1 0 0,0 0 15,0 0-15,0 0 0,0 0 16,1 0-16,-1 0 16</inkml:trace>
  <inkml:trace contextRef="#ctx0" brushRef="#br0" timeOffset="122472.81">19071 15346 0,'0'0'0,"0"21"16,0 0-16,0 0 16,21-21-1,0 0 1,1 0-16,-1 0 16,0-21-16,0 21 0,0-21 0</inkml:trace>
  <inkml:trace contextRef="#ctx0" brushRef="#br0" timeOffset="122823.6">20299 14859 0,'0'0'16,"21"0"-16,0 0 0,0 0 16,0-21-16,1 21 0,20 0 15,0 0-15,-21 0 0,22 0 0,-1 0 16,22 0-16,-22 0 0,0 0 15,1 0-15,-1-21 0,0 21 16,-21 0-16,1 0 0,-1 0 0,0 0 16,-21-21-16,-21 21 15,0 0-15,-1 0 16,-20-22-16</inkml:trace>
  <inkml:trace contextRef="#ctx0" brushRef="#br0" timeOffset="123243.74">20383 14838 0,'-21'21'0,"42"-42"0,-63 63 0,42-21 16,-21 1-16,21-1 0,-21 0 16,21 0-16,-21-21 0,21 21 15,0 0-15,0 1 0,-22-1 16,22 0-16,-21-21 0,21 21 0,0 0 16,21-21 15,1 0-31,-1-21 0,0 21 0,21-21 15,-21 0-15,22 21 0,-1 0 16,-21-21-16,22 21 0,-1 0 0,0 0 16,1 0-16,-1 0 0,0 21 0,-21 0 15,22 0-15,-22 0 0,21 0 16,-21 1-16,1 20 0,-22-21 0,0 0 16,0 22-16,0-22 0,0 0 15,0 21-15,-22-21 0,1 1 16,-21-1-16,21 0 0,-22 0 0,1 0 15,-21 0-15,20-21 0,1 22 16,0-22-16,-1 0 0,1 0 0,0 0 16,-1 0-16,22 0 0,0 0 0,0 0 15,0-22-15,-1 22 0,1-21 16,21 0-16,21 0 16,1 21-1,20-21-15,-21 0 0,21 21 16</inkml:trace>
  <inkml:trace contextRef="#ctx0" brushRef="#br0" timeOffset="123491.6">21611 14859 0,'0'0'0,"0"21"31,0 0-31,0 1 15,0-1-15,0 21 0,-21-21 0,21 22 16,0-22-16,0 21 0,0-21 0,0 22 16,0-1-16,0-21 0,0 21 15,0-20-15,0-1 0,0 0 16,0 0-16,0 0 0,0 0 16,21-21-16,0 0 15,-21-21 1</inkml:trace>
  <inkml:trace contextRef="#ctx0" brushRef="#br0" timeOffset="123647.1">21399 15261 0,'0'0'0,"-21"0"32,42 0-17,1 0-15,20 0 0,-21 0 16,21-21-16,1 0 0,-1 21 15,0-21-15,1 21 0,-1-21 0,0-1 16</inkml:trace>
  <inkml:trace contextRef="#ctx0" brushRef="#br0" timeOffset="123887.97">22500 14711 0,'0'0'0,"0"63"31,0-41-31,0-1 16,-21 0-16,21 21 0,-21-21 0,21 22 16,0-1-16,-21 0 0,21-20 0,-22 20 15,22 0-15,0-21 0,0 22 16,0-22-16,0 21 0,0-21 0,0 1 16,0-1-16,22 0 0,-22 0 0,21 0 15,0-21 1,0 0-16,0 0 15,0 0-15</inkml:trace>
  <inkml:trace contextRef="#ctx0" brushRef="#br0" timeOffset="124104.84">23050 15028 0,'0'0'0,"0"-21"15,22 21-15,-1 0 16,0 0-16,0 0 0,0 0 16,0 0-16,1 0 15,-1 0-15,0 0 0,0 0 16,-42 0 15</inkml:trace>
  <inkml:trace contextRef="#ctx0" brushRef="#br0" timeOffset="124263.75">23029 15177 0,'0'0'0,"0"21"16,0 0-16,0 0 0,0 0 15,21-21 17,1 0-32,-1 0 15,0 0-15,0 0 16,0-21-16,0 21 0,1-21 0,-1 21 15,0-21-15</inkml:trace>
  <inkml:trace contextRef="#ctx0" brushRef="#br0" timeOffset="124635.54">24342 14732 0,'0'0'0,"0"-21"0,-22 0 31,1 21-31,0 0 0,0 21 0,0 0 16,0 0-16,-1 0 0,-20 1 0,21 20 15,-21-21-15,-1 21 0,22 1 0,-21-1 16,21 0-16,-1 1 0,1-1 16,21 0-16,0-20 0,0 20 15,0 0-15,0-21 0,21 22 0,1-22 16,-1 0-16,21 0 0,-21-21 15,22 21-15,-22-21 0,21 0 0,-21 0 16,22 0-16,-22 0 0,0 0 0,0-21 16,0 0-16,-21 0 15,0 0-15,0 0 0,0-1 0,0 1 16,0 0-16,-21 0 0,0 21 16,-21 0-16,20 0 15,-20 0-15,21 0 0,-21 0 0,-1 21 0,1 0 16,0-21-16,-1 21 0,-20 1 0,20-22 15</inkml:trace>
  <inkml:trace contextRef="#ctx0" brushRef="#br0" timeOffset="125528.02">3873 15642 0,'0'0'0,"-21"0"0,0 0 16,21 21-16,-21 1 15,21 20-15,-21-21 0,21 21 16,0 1-16,-21-1 0,21 0 16,0 1-16,0-1 0,0 22 0,0-22 15,0-21-15,0 21 0,0 1 16,0-22-16,21 0 0,0 0 16,0 0-16,0 1 0,0-22 15,1 0-15,-1 0 16,0 0-16,0 0 15,-21-22-15,21 1 0,0 0 16,1 0-16</inkml:trace>
  <inkml:trace contextRef="#ctx0" brushRef="#br0" timeOffset="125727.91">4149 15494 0,'0'0'0,"0"-21"0,-22 0 31,1 21-15,42 21 15,1-21-15,-1 0-16,-21 21 0,21 0 15</inkml:trace>
  <inkml:trace contextRef="#ctx0" brushRef="#br0" timeOffset="125955.78">4593 15790 0,'0'0'16,"0"22"-16,0-1 15,21-21 16,0 0-31,1 0 0,-1 0 16,0 0-16,0 0 0,0 0 16,0 0-16,1 0 0</inkml:trace>
  <inkml:trace contextRef="#ctx0" brushRef="#br0" timeOffset="126119.69">4614 16044 0,'85'-127'0,"-170"254"16,85-105-16,21-22 16,1 0-1,-1 0-15,0 0 0,0 0 16,0 0-16,0-22 0,1 22 0,20-21 16,-21 21-16,21-21 0,-20 21 0,20-21 15,0 21-15,-21-21 0,22 21 16</inkml:trace>
  <inkml:trace contextRef="#ctx0" brushRef="#br0" timeOffset="126491.47">5778 15515 0,'0'0'0,"0"-21"0,22 0 0,-44 21 31,1 21-31,0 21 16,-21-20-16,21 20 0,-22 0 0,22 1 16,-21-1-16,21 0 0,-22 1 15,22 20-15,0 1 0,0-22 0,21 21 16,0-20-16,0-1 0,0 0 0,0-20 16,21 20-16,21-21 0,-21-21 15,22 21-15,-1-21 0,0 0 0,22 0 16,-22 0-16,1-21 0,-1 21 15,0-21-15,1 0 0,-1 0 0,-21-1 16,0 1-16,0 0 0,1 0 0,-22 0 16,0 0-16,0-1 15,0 1-15,0 0 0,-22 0 0,1 21 0,-21 0 16,21 0-16,0 0 0,-22 0 0,1 0 16,21 0-16,-22 21 15,22 0-15,0 0 0,0-21 0,21 22 16</inkml:trace>
  <inkml:trace contextRef="#ctx0" brushRef="#br0" timeOffset="126708.35">8276 17484 0,'21'0'16,"-21"-21"-16</inkml:trace>
  <inkml:trace contextRef="#ctx0" brushRef="#br0" timeOffset="127123.11">8213 17187 0,'0'-21'0,"0"42"0,0-63 0,-22 21 0,22 0 15,-21 0-15,21-1 0,0 1 16,-21 21 0,0 0-16,0 21 15,21 1-15,0 20 0,-21-21 16,21 21-16,-22 1 0,22-1 0,-21 0 15,21 22-15,0-22 0,0 22 16,0-22-16,0 22 0,0-22 0,0 21 16,0-20-16,0-1 0,21-21 15,1 22-15,-1-22 0,0 0 16,0 0-16,21 0 0,-20-21 16,-1 0-16,21 0 0,-21 0 0,22 0 15,-22-21-15,21 0 0,-21 0 16,0 21-16,1-21 0,-1-22 0,0 22 15,-21 0-15,0 0 0,0 0 16,0-1-16,-21 1 0,0 0 0,-22 21 16,22 0-16,-21 0 0,21 0 15,-22 0-15,1 0 0,21 0 0,-22 21 16,22 0-16,0-21 0,0 22 16,0-1-16,21 0 0,0 0 15</inkml:trace>
  <inkml:trace contextRef="#ctx0" brushRef="#br0" timeOffset="127527.88">9694 17060 0,'0'22'0,"0"-44"0,0 65 16,0-22-16,0 0 16,-21 0-16,0 22 0,0-22 0,-22 0 15,22 21-15,0-21 0,-21 1 0,-1 20 16,22-21-16,-21 0 0,0 0 16,20 1-16,-20-1 0,21 0 0,0-21 15,0 0-15,-1 0 0,1 0 16,42 0 15,1 0-31,-1 0 16,21 0-16,-21 0 0,0 0 15,22 21-15,-22-21 0,21 21 0,-21-21 16,22 0-16,-1 0 16,-21 21-16,22-21 0,-1 0 0,-21 0 15,21 0-15,1 0 0,-22 0 16,21 0-16,-21 0 0,22 0 0,-22 0 15,0-21-15,0 21 0,0 0 16,1-21-16</inkml:trace>
  <inkml:trace contextRef="#ctx0" brushRef="#br0" timeOffset="127759.75">10477 17272 0,'0'0'0,"22"0"0,-1 0 0,0 0 16,0 0-16,0 0 15,0-21-15,1 21 0,-1 0 16,0 0-16,-21-21 0,21 21 16,0 0-16,0 0 0,-42 0 46,0 0-46</inkml:trace>
  <inkml:trace contextRef="#ctx0" brushRef="#br0" timeOffset="127927.65">10456 17399 0,'0'0'0,"0"64"32,0-43-32,21-21 15,-21 21-15,22-21 0,-1 0 16,0 0-1,0 0-15,0 0 0,0 0 16,1-21-16,-22 0 0,42 21 16,-21-22-16,0 1 0,22 0 15</inkml:trace>
  <inkml:trace contextRef="#ctx0" brushRef="#br0" timeOffset="128325.43">11705 17124 0,'0'0'15,"-21"0"-15,21-21 0,21 0 32,21 21-32,-20-22 0,20 22 0,-21 0 15,21 0-15,1-21 0,-1 21 16,0 0-16,1 0 0,-1-21 0,0 21 15,-20 0-15,20 0 0,-21 0 16,0 0-16,0 0 0,1 0 16,-44 0-1,1 0-15,0 0 16,0 0-16</inkml:trace>
  <inkml:trace contextRef="#ctx0" brushRef="#br0" timeOffset="128792.16">11811 17103 0,'-21'21'0,"42"-42"0,-42 63 0,0-21 16,21 0-16,-22 1 0,1-1 15,21 0-15,-21 0 16,21 0-16,-21-21 0,21 21 16,0-42 30,0 0-46,21 21 16,0 0-16,0-21 16,1 21-16,-1 0 0,0 0 0,21 0 15,-21 0-15,22 0 0,-22 0 16,21 0-16,1 0 0,-1 0 0,0 21 16,1-21-16,-1 21 0,0 0 0,1 1 15,-1-1-15,0 0 16,-21 0-16,1 0 0,-1 0 0,-21 22 15,0-22-15,-21 0 0,-1 21 16,1-20-16,-21-1 0,0 0 0,-1 0 16,1 0-16,0 0 0,-1-21 15,1 22-15,21-22 0,-22 0 0,1 0 16,21 0-16,-21 0 0,20 0 16,1 0-16,-21-22 0,21 22 0,-22-21 15,22 21-15,0 0 0,0 0 16,0-21-16,0 21 0,42-21 31,0 21-15,0 0-16</inkml:trace>
  <inkml:trace contextRef="#ctx0" brushRef="#br0" timeOffset="129611.69">13335 16933 0,'0'0'0,"-42"-42"31,42 21-31,0 0 16,-22 21-16,1-21 15,21-1-15,-21 22 0,21-21 16,-21 21-1,21-21 1,-21 21 0,42 21 31,0-21-47,0 21 0,0 1 0,1-22 15,-1 21-15,21 0 0,-21 0 16,22 0-16,-22 0 0,21 1 0,0 20 15,1-21-15,-1 21 0,0 1 0,1-22 16,-1 21-16,0 1 0,1-1 16,-1 0-16,22 1 0,-22-1 0,0 21 15,1-20-15,-1-1 16,21 22-16,-20-22 0,20 0 0,-20 1 16,-1-1-16,21 0 0,-20 1 15,-1-1-15,0-21 0,1 0 0,-22 0 16,0 1-16,21-1 0,-20-21 15,-1 0-15,0 21 16,0-21-16,-21-21 31,0 0-31,0-1 16,-21 1-16,0 21 0,0-21 16,-1 0-16,1 0 0,0 0 15,-21-1-15,21 1 0</inkml:trace>
  <inkml:trace contextRef="#ctx0" brushRef="#br0" timeOffset="130083.42">14541 16891 0,'0'-21'0,"0"42"0,0-63 15,0 21-15,0-1 0,0 1 16,0 0-16,0 0 0,0 0 16,0 0-16,0-1 15,0 1-15,-21 21 32,0 0-32,0 21 0,0 1 15,-22 20-15,22 21 0,-21-20 16,-22 20-16,22 1 0,-21 20 0,-1-20 15,1 21-15,-1-1 0,1 1 16,-22 0-16,21-1 0,-20 1 0,-1 0 16,0-1-16,-20 1 15,20 0-15,0-22 0,-21 1 0,22 20 16,-1-20-16,22-1 0,-1-20 16,1 20-16,-1-21 0,22 1 0,21-22 15,-22 21-15,22-21 0,0-21 16,21 22-16,0-1 0,-21-21 15,0 0 1,21-21 15,0-1-15,0 1-16,0 0 0</inkml:trace>
  <inkml:trace contextRef="#ctx0" brushRef="#br0" timeOffset="133112.13">11769 3133 0,'0'0'0,"0"-21"31,21 21-31,0-22 32,0 1-17,0 21 1,-21-21-16,0 0 31,-21 21-15,0 0-1,0 0-15,0 0 0,-1 0 16,1 0-16,0 0 0,0 0 0,21 21 16,-21-21-16,0 21 0,-1-21 15,1 21-15,0-21 0,21 22 16,-21-22-16,0 21 0,0 0 15,21 0-15,0 0 16,-22 0-16,22 1 16,0-1-16,0 0 15,0 0-15,22-21 16,-22 21-16,21-21 0,0 21 16,0 1-16,0-1 15,0-21-15,1 21 0,-22 0 16,21-21-16,0 21 0,-21 0 15,21-21-15,0 22 0,-21-1 16,0 0-16,0 0 16,0 0-16,-21 0 15,0-21-15,0 0 16,0 22-16,-1-22 0,1 0 0,0 21 16,0-21-16,21 21 0,-21-21 15,0 0-15,-1 0 0,1 0 0,0 0 31,42 0 1,0 0-32,1 0 15,-1 0-15,0 21 16,0 0-16,-21 0 16,21 1-1,-21-1-15,0 0 0,0 0 16,0 0-16,0 0 15,21-21-15,-21 22 0,22-1 16,-1-21-16,0 0 16,0 0-16,0 0 15,0 0-15,1 0 0,-1 0 0,0 0 16,21 0-16,-21 0 0,1 0 16,20 0-16,-21-21 0,0 21 0,22-22 15,-1 1-15,-21 21 0</inkml:trace>
  <inkml:trace contextRef="#ctx0" brushRef="#br0" timeOffset="133479.93">12319 3408 0,'0'0'0,"-21"0"0,0 0 31,42-21-15,0 21-16,0 0 15,21-21-15,22 21 0,-22-22 16,22 22-16,-1-21 0,1 21 0,20-21 16,1 21-16,21 0 0,-21-21 15,20 21-15,1-21 0,-21 21 0,0 0 16,-22 0-16,-21-21 0,22 21 15,-22 0-15,-21 0 0,22 0 0,-22 0 16,0 0-16,0 0 16,-42 0 15,0 0-31,21 21 16,-42-21-16,20 21 0,1 0 0,-21-21 15</inkml:trace>
  <inkml:trace contextRef="#ctx0" brushRef="#br0" timeOffset="134315.45">4889 5271 0,'0'0'0,"-21"0"0,0 0 16,0 0-16,0 0 0,-22 0 0,22 0 15,0 0-15,0 0 0,0 21 16,42-21 15,0 0-31,21 0 0,1 0 16,-1 0-16,0 0 0,22 0 0,-22 0 15,1 0-15,20-21 16,-21 21-16,22-22 0,-22 22 0,22 0 16,-22-21-16,0 21 0,1 0 15,-1-21-15,0 21 0</inkml:trace>
  <inkml:trace contextRef="#ctx0" brushRef="#br0" timeOffset="134383.41">5419 5207 0,'-22'0'0,"44"0"0,-86 21 16,43 0-16,0-21 0,-22 22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7AF11-3DD1-4995-8267-55C114F24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CE65D-B536-4F3B-B8A8-2EAA33177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7E56A-A454-482A-A997-6F743F51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FB76-2014-4396-B8F0-F4DCF722EAD4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A4473-FDBA-41E8-9FA2-C3EBB4F2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76338-2411-49DC-86F6-6D0E7853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37D2-C1DA-444F-8B4E-840F68786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76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A312-BD2F-4835-989E-C1103EAB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66EFB-6CFD-4902-A54D-C7D42960A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75F0-D1BF-4AB4-BA2F-E45C6C2D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FB76-2014-4396-B8F0-F4DCF722EAD4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616A4-F985-4D0D-9A81-206ABC37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43DF4-4EBB-4B1E-83DC-149D2DD41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37D2-C1DA-444F-8B4E-840F68786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68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B48400-8FEA-40C4-B63F-953F80F78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8AB5E-A841-401C-9B0B-98E24BE5E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CDA95-96B7-48FB-A1E6-D3D192A30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FB76-2014-4396-B8F0-F4DCF722EAD4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E14F4-6ABE-4469-9C77-2F68A198F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708E4-386B-49AC-8F44-FF7B3BF8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37D2-C1DA-444F-8B4E-840F68786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1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B830-B349-44E0-9D2A-3DA75A08D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7B231-B8F4-4ECB-A9BC-5C5EEFF40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229FC-4EB6-4BAC-AD3A-96A4E8238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FB76-2014-4396-B8F0-F4DCF722EAD4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B83C1-44F0-4B3F-8BB9-0F1A6D80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5F665-713F-46A3-B473-49DB86B0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37D2-C1DA-444F-8B4E-840F68786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3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EADE-25CA-4FF2-8E4F-59E6D9BC1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E99A0-A8E5-4CBA-A316-D4DFC1B62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BDA7B-9333-4F01-BD33-B95B1E7A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FB76-2014-4396-B8F0-F4DCF722EAD4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8F461-39E9-481A-82F6-E15C98A4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DA469-6BCA-43EC-AC68-2EF3E08B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37D2-C1DA-444F-8B4E-840F68786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67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FF66F-F869-4826-9304-C4C6566B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BE237-8450-418E-AAC7-F311DF6D3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D673-B941-48D8-B044-B50DB57B5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02341-BA9A-4408-B1A5-2FECECD12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FB76-2014-4396-B8F0-F4DCF722EAD4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B3610-6CA6-4BE0-8F10-89DB0C96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CD3F8-3404-4901-ABF4-6DCE709A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37D2-C1DA-444F-8B4E-840F68786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81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8B85-B9C3-474D-927B-91D44EB1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0BD12-B909-41DE-8F4F-21D10DABE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67BDC-8413-4E4E-A0F5-6E4E63917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483FA-D013-4792-ACBB-E3B83C4B1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E2288B-A946-484B-95F3-0A4E0CD2F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78EDD-F92B-4D85-B2D5-43925F98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FB76-2014-4396-B8F0-F4DCF722EAD4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D1FC96-E7C9-4A80-B129-77F50BD57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366A2D-2547-47B3-B243-FF46DF88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37D2-C1DA-444F-8B4E-840F68786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00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3BC4-98D6-4D28-A33D-99035636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8167F6-94AB-4146-B482-AA78DA5F9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FB76-2014-4396-B8F0-F4DCF722EAD4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5958A-133E-41E9-95B9-EB477A49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D3178-3FFF-4FCF-8216-1E8CDC6A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37D2-C1DA-444F-8B4E-840F68786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09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56435-8D33-4EAD-A3EE-8D8FC91F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FB76-2014-4396-B8F0-F4DCF722EAD4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AB5E36-F640-42EB-8016-649D451E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1A0AB-4A13-4CF8-9B48-FE59BA2D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37D2-C1DA-444F-8B4E-840F68786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1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C3DB-F665-4158-8CDA-4C90D2F8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EBD3-5143-4F26-8E3E-2EDB8793C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F31A8-F895-4740-A46A-F25F479F2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BEC06-4DCB-496B-ADA7-C9165DEE8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FB76-2014-4396-B8F0-F4DCF722EAD4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56457-4321-4A40-A6DF-AE2E429ED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923CB-7AF2-4AC6-9233-8B0987C4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37D2-C1DA-444F-8B4E-840F68786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38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A950-5E37-4CDE-9825-2B268957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433C61-2953-45B3-8C72-E7A74A872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7FCE0-D70E-4AB7-87E5-02E03704A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298AE-CE10-42CA-8BBF-E4A7F1BA0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FB76-2014-4396-B8F0-F4DCF722EAD4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70729-D216-40B6-9C11-AEAD7540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D5679-A29A-4BF5-BB17-557A0F47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37D2-C1DA-444F-8B4E-840F68786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62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4442F-8EE8-4457-BB00-5070781D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49754-CFBD-4627-A552-9EAF9F5CE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79EFE-A889-4AA6-856F-0EFDF1B94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DFB76-2014-4396-B8F0-F4DCF722EAD4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8BB27-D147-4681-9903-F5F63F5CF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F6BCE-233F-4A72-9B8F-2889E4F53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537D2-C1DA-444F-8B4E-840F68786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83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customXml" Target="../ink/ink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072F-EF1D-4DD1-A30E-4C9306455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F7108-AAF3-48B7-BE59-53A7C6F07E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D1B9EC-B553-4A13-8174-55DD9CC254F2}"/>
                  </a:ext>
                </a:extLst>
              </p14:cNvPr>
              <p14:cNvContentPartPr/>
              <p14:nvPr/>
            </p14:nvContentPartPr>
            <p14:xfrm>
              <a:off x="586800" y="114480"/>
              <a:ext cx="6728760" cy="3048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D1B9EC-B553-4A13-8174-55DD9CC254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440" y="105120"/>
                <a:ext cx="6747480" cy="306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2666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072F-EF1D-4DD1-A30E-4C9306455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F7108-AAF3-48B7-BE59-53A7C6F07E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6A1F86-78DA-46A4-A1C0-EFC1BF32F4F6}"/>
                  </a:ext>
                </a:extLst>
              </p14:cNvPr>
              <p14:cNvContentPartPr/>
              <p14:nvPr/>
            </p14:nvContentPartPr>
            <p14:xfrm>
              <a:off x="91440" y="236160"/>
              <a:ext cx="9914040" cy="6027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6A1F86-78DA-46A4-A1C0-EFC1BF32F4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226800"/>
                <a:ext cx="9932760" cy="604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230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072F-EF1D-4DD1-A30E-4C9306455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F7108-AAF3-48B7-BE59-53A7C6F07E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61B040-4387-43CC-B3C4-58498971E8AF}"/>
                  </a:ext>
                </a:extLst>
              </p14:cNvPr>
              <p14:cNvContentPartPr/>
              <p14:nvPr/>
            </p14:nvContentPartPr>
            <p14:xfrm>
              <a:off x="0" y="0"/>
              <a:ext cx="9723600" cy="480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61B040-4387-43CC-B3C4-58498971E8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742320" cy="482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8277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072F-EF1D-4DD1-A30E-4C9306455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F7108-AAF3-48B7-BE59-53A7C6F07E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B63071-21B6-4C7D-8FE4-3D23A4A1C28D}"/>
                  </a:ext>
                </a:extLst>
              </p14:cNvPr>
              <p14:cNvContentPartPr/>
              <p14:nvPr/>
            </p14:nvContentPartPr>
            <p14:xfrm>
              <a:off x="228600" y="0"/>
              <a:ext cx="11955960" cy="5578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B63071-21B6-4C7D-8FE4-3D23A4A1C2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-9360"/>
                <a:ext cx="11974680" cy="559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5763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072F-EF1D-4DD1-A30E-4C9306455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F7108-AAF3-48B7-BE59-53A7C6F07E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8187FB-ECCF-4811-8063-FA7079EEEDB2}"/>
                  </a:ext>
                </a:extLst>
              </p14:cNvPr>
              <p14:cNvContentPartPr/>
              <p14:nvPr/>
            </p14:nvContentPartPr>
            <p14:xfrm>
              <a:off x="350640" y="23040"/>
              <a:ext cx="4259880" cy="682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8187FB-ECCF-4811-8063-FA7079EEED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13680"/>
                <a:ext cx="4278600" cy="684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3823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072F-EF1D-4DD1-A30E-4C9306455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F7108-AAF3-48B7-BE59-53A7C6F07E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CA1537-6DD4-4E98-8415-686D61ADFB4C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sz="1800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sz="18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969B886-79B1-4530-9A62-04E2C072DAA8}"/>
                  </a:ext>
                </a:extLst>
              </p14:cNvPr>
              <p14:cNvContentPartPr/>
              <p14:nvPr/>
            </p14:nvContentPartPr>
            <p14:xfrm>
              <a:off x="335160" y="38160"/>
              <a:ext cx="9723600" cy="6561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969B886-79B1-4530-9A62-04E2C072DA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28800"/>
                <a:ext cx="9742320" cy="657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2542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072F-EF1D-4DD1-A30E-4C9306455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F7108-AAF3-48B7-BE59-53A7C6F07E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97DCA4-1CEC-4AF0-B542-551862A759F9}"/>
                  </a:ext>
                </a:extLst>
              </p14:cNvPr>
              <p14:cNvContentPartPr/>
              <p14:nvPr/>
            </p14:nvContentPartPr>
            <p14:xfrm>
              <a:off x="982800" y="365760"/>
              <a:ext cx="8717760" cy="777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97DCA4-1CEC-4AF0-B542-551862A759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3440" y="356400"/>
                <a:ext cx="8736480" cy="79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D400C51-6412-4C21-A937-DBCF08C96ACD}"/>
                  </a:ext>
                </a:extLst>
              </p14:cNvPr>
              <p14:cNvContentPartPr/>
              <p14:nvPr/>
            </p14:nvContentPartPr>
            <p14:xfrm>
              <a:off x="990720" y="1508760"/>
              <a:ext cx="7010640" cy="4930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D400C51-6412-4C21-A937-DBCF08C96A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1360" y="1499400"/>
                <a:ext cx="7029360" cy="494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3835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0B40-B278-485E-8ACE-31756FD5E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9B676-58A9-4DFE-87FA-F658B6E33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5EA022-7D61-4B9D-8AD1-181FB15AAB1D}"/>
                  </a:ext>
                </a:extLst>
              </p14:cNvPr>
              <p14:cNvContentPartPr/>
              <p14:nvPr/>
            </p14:nvContentPartPr>
            <p14:xfrm>
              <a:off x="388440" y="205920"/>
              <a:ext cx="7506360" cy="374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5EA022-7D61-4B9D-8AD1-181FB15AAB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196560"/>
                <a:ext cx="7525080" cy="376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5555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C08C6-3177-4536-ADEA-78A2516C2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333BC-9434-45C8-A824-781938A97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892B8D-A9B3-485A-928F-23083A5FA3CC}"/>
                  </a:ext>
                </a:extLst>
              </p14:cNvPr>
              <p14:cNvContentPartPr/>
              <p14:nvPr/>
            </p14:nvContentPartPr>
            <p14:xfrm>
              <a:off x="822960" y="419040"/>
              <a:ext cx="7886880" cy="640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892B8D-A9B3-485A-928F-23083A5FA3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3600" y="409680"/>
                <a:ext cx="7905600" cy="64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4033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C08C6-3177-4536-ADEA-78A2516C2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333BC-9434-45C8-A824-781938A97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A96C60-F464-4090-B2B7-EC3B1B92B4C8}"/>
                  </a:ext>
                </a:extLst>
              </p14:cNvPr>
              <p14:cNvContentPartPr/>
              <p14:nvPr/>
            </p14:nvContentPartPr>
            <p14:xfrm>
              <a:off x="0" y="213480"/>
              <a:ext cx="6675480" cy="459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A96C60-F464-4090-B2B7-EC3B1B92B4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04120"/>
                <a:ext cx="6694200" cy="461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402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072F-EF1D-4DD1-A30E-4C9306455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F7108-AAF3-48B7-BE59-53A7C6F07E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E38792-8589-4AC4-AE52-96F317BEDA78}"/>
                  </a:ext>
                </a:extLst>
              </p14:cNvPr>
              <p14:cNvContentPartPr/>
              <p14:nvPr/>
            </p14:nvContentPartPr>
            <p14:xfrm>
              <a:off x="53280" y="53280"/>
              <a:ext cx="9784440" cy="6561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E38792-8589-4AC4-AE52-96F317BEDA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43920"/>
                <a:ext cx="9803160" cy="658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4166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072F-EF1D-4DD1-A30E-4C9306455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F7108-AAF3-48B7-BE59-53A7C6F07E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85118C-2BD9-48E1-9E29-EAC1186437E7}"/>
                  </a:ext>
                </a:extLst>
              </p14:cNvPr>
              <p14:cNvContentPartPr/>
              <p14:nvPr/>
            </p14:nvContentPartPr>
            <p14:xfrm>
              <a:off x="1318320" y="1051560"/>
              <a:ext cx="23040" cy="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85118C-2BD9-48E1-9E29-EAC1186437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8960" y="1042200"/>
                <a:ext cx="417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ACA7EB0-78FD-4FFB-B3D0-B64094BC587A}"/>
                  </a:ext>
                </a:extLst>
              </p14:cNvPr>
              <p14:cNvContentPartPr/>
              <p14:nvPr/>
            </p14:nvContentPartPr>
            <p14:xfrm>
              <a:off x="1805760" y="807840"/>
              <a:ext cx="1151280" cy="777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ACA7EB0-78FD-4FFB-B3D0-B64094BC58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6400" y="798480"/>
                <a:ext cx="1170000" cy="79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192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072F-EF1D-4DD1-A30E-4C9306455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F7108-AAF3-48B7-BE59-53A7C6F07E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6D1185-13D7-40DC-A877-1C92F27BF1B3}"/>
                  </a:ext>
                </a:extLst>
              </p14:cNvPr>
              <p14:cNvContentPartPr/>
              <p14:nvPr/>
            </p14:nvContentPartPr>
            <p14:xfrm>
              <a:off x="495360" y="83880"/>
              <a:ext cx="6332400" cy="96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6D1185-13D7-40DC-A877-1C92F27BF1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00" y="74520"/>
                <a:ext cx="6351120" cy="9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41D6B24-6F28-4EC0-B4A6-AAA5D52D7850}"/>
                  </a:ext>
                </a:extLst>
              </p14:cNvPr>
              <p14:cNvContentPartPr/>
              <p14:nvPr/>
            </p14:nvContentPartPr>
            <p14:xfrm>
              <a:off x="358200" y="1112400"/>
              <a:ext cx="9029880" cy="5623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41D6B24-6F28-4EC0-B4A6-AAA5D52D78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8840" y="1103040"/>
                <a:ext cx="9048600" cy="56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939DD09-8825-4082-8A7D-B437E93A815B}"/>
                  </a:ext>
                </a:extLst>
              </p14:cNvPr>
              <p14:cNvContentPartPr/>
              <p14:nvPr/>
            </p14:nvContentPartPr>
            <p14:xfrm>
              <a:off x="251280" y="4129920"/>
              <a:ext cx="8885520" cy="2675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939DD09-8825-4082-8A7D-B437E93A81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1920" y="4120560"/>
                <a:ext cx="8904240" cy="269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099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072F-EF1D-4DD1-A30E-4C9306455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F7108-AAF3-48B7-BE59-53A7C6F07E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A2F273-BBAA-42AB-83AE-A601B6DCE240}"/>
                  </a:ext>
                </a:extLst>
              </p14:cNvPr>
              <p14:cNvContentPartPr/>
              <p14:nvPr/>
            </p14:nvContentPartPr>
            <p14:xfrm>
              <a:off x="205560" y="160200"/>
              <a:ext cx="10515960" cy="661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A2F273-BBAA-42AB-83AE-A601B6DCE2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150840"/>
                <a:ext cx="10534680" cy="663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96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072F-EF1D-4DD1-A30E-4C9306455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F7108-AAF3-48B7-BE59-53A7C6F07E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C0032B-A240-4FD9-89E7-6E2C5F700C99}"/>
              </a:ext>
            </a:extLst>
          </p:cNvPr>
          <p:cNvSpPr txBox="1"/>
          <p:nvPr/>
        </p:nvSpPr>
        <p:spPr>
          <a:xfrm>
            <a:off x="1143000" y="1122363"/>
            <a:ext cx="8001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=1;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&lt;=5;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 java"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E1339F6-0B5C-4743-8D0C-2875C4A50A20}"/>
                  </a:ext>
                </a:extLst>
              </p14:cNvPr>
              <p14:cNvContentPartPr/>
              <p14:nvPr/>
            </p14:nvContentPartPr>
            <p14:xfrm>
              <a:off x="975240" y="320040"/>
              <a:ext cx="8229960" cy="6386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E1339F6-0B5C-4743-8D0C-2875C4A50A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5880" y="310680"/>
                <a:ext cx="8248680" cy="640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9948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072F-EF1D-4DD1-A30E-4C9306455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F7108-AAF3-48B7-BE59-53A7C6F07E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8B72D4-2407-4BB3-B9B1-B638843B0ADF}"/>
                  </a:ext>
                </a:extLst>
              </p14:cNvPr>
              <p14:cNvContentPartPr/>
              <p14:nvPr/>
            </p14:nvContentPartPr>
            <p14:xfrm>
              <a:off x="152280" y="53280"/>
              <a:ext cx="9746280" cy="529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8B72D4-2407-4BB3-B9B1-B638843B0A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43920"/>
                <a:ext cx="9765000" cy="531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80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072F-EF1D-4DD1-A30E-4C9306455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F7108-AAF3-48B7-BE59-53A7C6F07E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D78B64-D334-4769-9C9D-ACD22102954A}"/>
                  </a:ext>
                </a:extLst>
              </p14:cNvPr>
              <p14:cNvContentPartPr/>
              <p14:nvPr/>
            </p14:nvContentPartPr>
            <p14:xfrm>
              <a:off x="601920" y="266760"/>
              <a:ext cx="9113760" cy="658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D78B64-D334-4769-9C9D-ACD2210295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60" y="257400"/>
                <a:ext cx="9132480" cy="660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2744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072F-EF1D-4DD1-A30E-4C9306455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F7108-AAF3-48B7-BE59-53A7C6F07E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96FE35-79D7-4A31-B010-5932F53349E3}"/>
                  </a:ext>
                </a:extLst>
              </p14:cNvPr>
              <p14:cNvContentPartPr/>
              <p14:nvPr/>
            </p14:nvContentPartPr>
            <p14:xfrm>
              <a:off x="533520" y="556200"/>
              <a:ext cx="7315560" cy="352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96FE35-79D7-4A31-B010-5932F53349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160" y="546840"/>
                <a:ext cx="7334280" cy="353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9683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Widescreen</PresentationFormat>
  <Paragraphs>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2021-09-26T08:11:51Z</dcterms:created>
  <dcterms:modified xsi:type="dcterms:W3CDTF">2021-09-26T08:12:33Z</dcterms:modified>
</cp:coreProperties>
</file>