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83" r:id="rId5"/>
    <p:sldId id="267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1:35:55.8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1714 1630 0,'0'-21'78</inkml:trace>
  <inkml:trace contextRef="#ctx0" brushRef="#br0" timeOffset="1877.22">2307 1270 0,'0'0'0,"0"-21"78</inkml:trace>
  <inkml:trace contextRef="#ctx0" brushRef="#br0" timeOffset="2680.83">2349 1334 0,'22'0'63,"-1"-22"-48,0 22-15,0-21 0,0 21 0,0-21 16,1 0-16,-1 21 0,21-21 16,-21 0-16,0-1 0,1 1 15,-1 0-15,0 0 0,0 0 16,-21 0-16,0-1 0,0 1 0,0 0 15,0 0-15,0 0 16,0 0-16,-21-1 0,0 22 16,0 0-16,-1 0 0,1 0 15,-21 0-15,21 0 0,-22 0 16,22 0-16,-21 22 0,0-1 0,20 0 16,-20 0-16,0 0 0,-1 0 15,1 1-15,21 20 0,0-21 0,-22 0 16,22 0-16,0 22 0,21-22 15,0 0-15,-21 0 0,21 0 16,0 1-16,0-1 0,0 0 0,0 0 16,21 0-16,0 0 15,0-21-15,1 22 16,-1-22-16,0 0 0,0 21 16,0-21-16,22 0 0,-22 21 0,0 0 15,21-21-15,-21 21 0,22-21 16,-22 21-16,21 1 0,-21-1 0,22-21 15,-22 21-15,0 0 0,0 0 16,0 0-16,1 1 0,-1-1 0,-21 0 16,0 21-16,0-21 0,0 1 15,0-1-15,0 0 0,0 0 16,0 0-16,-21 0 0,-1 1 16,1-22-16,0 21 0,-21 0 0,-1 0 15,1 0-15,0-21 0,-1 21 16,-20-21-16,21 0 0,-1 0 0,1 0 15,0 0-15,-1 0 0,1 0 16,0-21-16,20 0 0,-20 0 0,21 0 16,-21 0-16,20-1 0,1 1 15,0-21-15,0 21 0,21 0 16,-21-1-16,21 1 0,0 0 0,0 0 16,0 0-16,0 0 15,21-1 1,0 22-16,0-21 15,0 21-15,1-21 0,-1 21 0,0 0 16</inkml:trace>
  <inkml:trace contextRef="#ctx0" brushRef="#br0" timeOffset="3100.6">3154 974 0,'0'0'0,"21"-21"0,-21-1 0,0 1 16,0 0-16,0 0 16,-21 42 15,21 0-31,0 0 0,-21 22 15,21-1-15,0 0 0,-22 128 32,1-128-32,21 22 0,0-22 0,0 0 15,0 1-15,0-22 0,-21 21 0,21 0 16,0 1-16,0-1 16,0-21-16,0 22 0,0-22 0,0 0 15,0 0-15,0 0 0,0 0 16,21-21-1,0 0 1,-21-21 0,22 21-16,-22-21 0,0 0 15,0 0-15,21 0 0,-21-1 0</inkml:trace>
  <inkml:trace contextRef="#ctx0" brushRef="#br0" timeOffset="3363.87">2900 1439 0,'0'0'0,"-21"0"0,42 0 47,0 0-47,0 0 0,0 0 16,22 0-16,-22 0 0,0-21 15,0 21-15,0 0 0,0 0 0,1 0 16,-1 0-16,0 0 16,0 0-1</inkml:trace>
  <inkml:trace contextRef="#ctx0" brushRef="#br0" timeOffset="4200.54">3979 1630 0,'0'0'16,"0"-21"-16,0 0 0,0-1 15,21 1-15,-21 0 16,0 0-16,0 0 0,0 0 15,0-1-15,0 1 0,0 0 0,0 0 16,0 0-16,-21 0 0,0-1 16,0 1-16,21 0 0,-21 21 15,0 0-15,-1 0 0,1 0 16,0 0-16,0 0 0,0 0 16,0 21-16,-1 0 0,1-21 15,0 22-15,0 20 0,0-21 0,0 0 16,-1 0-16,1 22 0,21-1 15,0-21-15,-21 22 0,21-1 0,-21-21 16,21 21-16,0 1 16,0-22-16,0 0 0,0 0 0,0 0 15,0 1-15,0-1 0,21 0 16,0-21-16,0 21 0,1-21 16,-1 0-16,0 0 0,0 0 15,0 0-15,0-21 0,1 21 0,-1-21 16,0 0-16,21-1 0,-21 1 15,1 0-15,-1 0 0,0-21 0,0 20 16,0 1-16,0-21 0,1 0 16,-1 20-16,-21-20 0,0 21 0,21-21 15,-21 20-15,21 1 0,-21-21 16,0 21-16,0 0 16,0-1-16,0 44 31,0-1-16,0 0-15,0 0 0,0 21 16,0-20-16,-21-1 0,21 21 0,0 0 16,-21-20-16,21 20 0,0 0 15,0-21-15,0 22 0,0-22 0,0 0 16,0 0-16,0 0 0,21 1 16,0-1-16,0-21 15,0 0-15,1 0 0,-1 0 16,0 0-16,0 0 15,0-21-15,0-1 0,1 1 16,-1-21-16,0 21 0,0 0 16,0-1-16</inkml:trace>
  <inkml:trace contextRef="#ctx0" brushRef="#br0" timeOffset="5319.59">4572 889 0,'-21'0'15,"0"0"-15,21 21 16,0 0-16,0 1 0,-22-1 16,22 21-16,0-21 0,-21 22 0,21-1 15,0 0-15,0 1 0,0-1 16,0 0-16,0 1 0,0-1 0,0 0 15,0 1-15,0-1 0,0 0 16,0 1-16,0-1 0,0-21 0,0 21 16,0-20-16,0 20 0,0-21 15,0 0-15,21 0 0,1 1 0,-1-1 16,0-21-16,0 21 16,0-21-16,0 0 15,1 0-15,-1 0 0,0-21 0,0 0 16,0 21-16,0-22 0,1 1 15,-1-21-15,0 21 0,0 0 0,-21-22 16,21 22-16,0-21 0,-21 21 16,0-22-16,22 22 0,-1 0 0,-21 0 15,0-22-15,0 22 16,21 0-16,-21 0 16,0 42-1,0 0 1,0 0-16,0 1 0,0-1 15,0 21-15,0-21 0,0 22 16,0-22-16,0 21 0,0-21 0,0 0 16,0 22-16,0-22 0,0 0 15,21 0-15,-21 0 0,21-21 0,0 22 16,1-22-16,-1 21 0,0-21 16,0 0-16,0 0 0,0 0 15,22-21-15,-22-1 0,0 1 0,0 0 16,0 0-16,1 0 0,-22 0 15,21-22-15,0 22 0,0-21 0,0 21 16,-21-22-16,21 1 0,1 21 16,-1-22-16,0 22 0,0-21 15,0 21-15,0 0 0,1-1 16,-1 1-16,0 21 0,-21-21 16,21 21-16,0 0 15,-21 21 1,0 0-16,0 1 15,0-1 1,0-42 47,0-1-63,0 1 15,0 0-15,0 0 16,0 0-1,0 0-15,-21 21 16,0 0-16,0 0 16,0 0-16,-1 0 15,22 21-15,-21 0 16,0 0-16,21 0 0,-21 0 0,21 1 16,-21-1-16,21 21 0,0-21 15,0 0-15,-21 22 0,21-22 0,0 21 16,0-21-16,0 22 15,0-22-15,0 0 0,0 21 0,0-20 16,0-1-16,21 0 0,0-21 16,0 21-16,0 0 0,0-21 0,1 0 15,-1 0-15,0 0 0,21 0 0,-21 0 16,1 0-16,20-21 0,-21 0 16,21 0-16,-20 21 0,-1-21 0,0-1 15,0 1-15,21 0 0,-42 0 16,22-21-16,-1 20 0,0 1 0,0 0 15,-21-21-15,0 21 0,21-22 16,-21 22-16,21-21 0,-21 21 16</inkml:trace>
  <inkml:trace contextRef="#ctx0" brushRef="#br0" timeOffset="5740.35">5397 677 0,'0'0'16,"-21"0"-16,0 22 0,0-1 16,0 0-16,21 0 0,0 0 15,-21 0-15,21 1 16,0-1-16,0 0 0,0 0 15,21-21-15,0 0 0,0 0 16,0 0-16,0 0 0,1 0 16,-1 0-16,0-21 15,-21 0-15,0 0 0,21 21 16,-21-22-16,0 1 0,0 0 16,0 0-16,0 0 0,-21 0 15,0 21 1,0-22-16,-1 22 0,1 0 15,0 0-15,0 0 0,0 0 16,0 0-16,21 22 0,-22-1 16,1-21-16,0 21 15,21 0 1,0 0-16</inkml:trace>
  <inkml:trace contextRef="#ctx0" brushRef="#br0" timeOffset="6068.32">4339 1185 0,'0'0'0,"42"0"0,-20 0 0,20 0 15,0 0-15,1 0 0,-22 0 0,21-21 16,0 21-16,1 0 0,-22 0 16,21-21-16,-21 21 0,1-21 15,-1 21-15,0 0 0,0 0 0,0 0 16,0 0-1</inkml:trace>
  <inkml:trace contextRef="#ctx0" brushRef="#br0" timeOffset="8780.17">14774 847 0,'0'-21'15,"0"-1"-15,0 1 0,21 0 16,-21 0-1,0 0-15,0 42 47,0 0-31,0 0-16,0 0 16,0 1-16,0-1 0,0 21 0,0-21 15,0 22-15,0-22 0,0 21 16,0 0-16,0-20 0,0 20 0,-21 0 15,21 1-15,0-22 0,-21 21 16,21 0-16,0-20 0,-21 20 0,21 0 16,0-21-16,0 22 0,0-1 15,0-21-15,0 22 0,0-1 0,0 0 16,0-21-16,0 22 0,0-1 0,0-21 16,0 22-16,0-1 15,0-21-15,0 21 0,0-20 0,0 20 16,0-21-16,0 21 0,0-20 15,0-1-15,0 21 0,0-21 0,0 0 16,0 1-16,0 20 0,-21-21 0,21 0 16,0 0-16,0 22 0,-21-22 15,21 0-15,0 21 0,0-20 0,0-1 16,0 0-16,-22 21 0,22-21 0,-21 1 16,21 20-16,0-21 15,0 0-15,0 0 0,-21 22 0,21-22 16,-21 0-16,21 21 0,-21-20 15,21-1-15,0 0 0,0 21 0,-21-21 16,21 1-16,-22-1 0,22 21 0,0-21 16,0 0-16,0 22 0,-21-22 15,21 21-15,0-21 0,0 22 0,-21-22 16,21 21-16,0-21 0,0 22 0,0-1 16,0-21-16,0 22 0,0-1 15,0 0-15,-21-21 0,21 22 0,0-22 16,0 21-16,0 1 0,-21-22 0,21 21 15,0 0-15,0-20 0,0 20 16,0 0-16,0 1 0,-21-1 0,21 0 16,0 1-16,-22-1 0,22 0 15,0-21-15,0 22 0,0-1 16,0 0-16,0 1 0,0-1 0,0-21 16,0 22-16,0-1 0,0-21 15,0 21-15,0 1 0,0-1 0,0 0 16,0 1-16,0-1 0,0 0 0,0 1 15,0-1-15,0 0 0,-21 1 16,21-1-16,0 0 0,-21 1 0,21-1 16,0 0-16,0 1 0,0-1 0,0 0 15,0 1-15,0-1 0,0 0 16,0 1-16,0-1 0,0 0 0,0 1 16,0-1-16,0 0 0,0 1 15,0-1-15,0 0 0,0 1 16,0-1-16,0 0 0,0 1 0,0-1 15,0-21-15,0 22 0,0-1 0,0 0 16,0 1-16,0-1 0,0 0 16,0 22-16,0-22 0,0 0 0,0 22 15,0-22-15,0 1 0,0 20 0,0-21 16,0 1-16,0-1 0,0 0 16,0 1-16,0-1 0,0 22 0,0-22 15,0 0-15,0 1 0,0 20 16,0-21-16,0 1 0,0 20 15,0-20-15,0 20 0,0-21 0,0 1 16,0-1-16,0 22 0,0-22 0,0 0 16,0 1-16,0 20 0,0-21 15,0 1-15,0-1 0,0 22 0,0-22 16,0 21-16,21-20 0,-21-1 0,0 22 16,0-22-16,0 0 0,0 22 15,0-22-15,0 0 0,0 1 0,0 20 16,0-20-16,21 20 0,-21-21 0,0 22 15,0-22-15,0 22 0,0-1 16,0-20-16,0-1 0,0 21 0,0-20 16,0-1-16,0 22 0,0-22 15,0 0-15,22 1 0,-22 20 0,0-21 16,0 22-16,0-22 0,0 22 16,0-22-16,0 0 0,0 22 0,0-22 15,0 22-15,0-22 0,0 0 0,0 22 16,0-22-16,0 1 0,0 20 15,0-21-15,0 22 0,0-22 0,0 22 16,0-22-16,0 0 0,0 22 0,0-22 16,0 22-16,0-22 0,21 0 0,-21 1 15,0-1-15,0 0 0,21 1 16,-21-1-16,0 0 0,0 22 0,0-22 16,21 1-16,-21-1 0,0 21 15,21-20-15,-21-1 0,0 0 16,0 1-16,0-1 0,21 0 0,-21 1 15,0-1-15,22 0 0,-22 1 0,0-1 16,0 0-16,0 1 0,0-1 16,0 22-16,0-22 0,0 0 0,21 1 15,-21-1-15,0 0 0,0 22 0,0-22 16,0 0-16,0 1 0,21-1 16,-21 0-16,0 1 0,0-1 15,0 0-15,0 22 0,0-22 0,0 1 16,0-1-16,0 21 0,0-20 0,0 20 15,0-20-15,0-1 0,0 21 16,0-20-16,0-1 0,0 0 0,0 22 16,0-22-16,0 1 0,0-1 0,0 21 15,0-20-15,0 20 0,0-20 16,0 20-16,0-21 0,0 22 0,0-22 16,0 1-16,0 20 0,0-21 15,0 22-15,0-22 0,0 1 0,0 20 16,0-21-16,0 22 0,0-22 0,0 22 15,0-22-15,0 22 0,0-1 16,0-21-16,-21 22 0,21-22 16,0 1-16,0 20 0,-21-21 0,21 1 15,0 20-15,0-20 0,0 20 0,0-21 16,0 22-16,0-22 0,0 22 16,0-22-16,0 22 0,0-22 0,0 0 15,0 22-15,-22-22 0,22 0 16,0 22-16,-21-22 0,21 1 0,0-1 15,-21 21-15,21-20 0,0 20 0,0-20 16,0-1-16,0 0 0,-21 22 16,21-22-16,0 0 0,-21 1 0,21-1 15,0 0-15,0-20 0,0 20 16,0 0-16,0 1 0,0-22 16,0 21-16,-21 0 0,21 1 0,0-22 15,0 21-15,-22 1 0,22-1 0,0 0 16,0-21-16,0 22 0,0-1 15,0 0-15,0-20 0,-21 20 0,21-21 16,0 21-16,-21-20 0,21 20 16,0-21-16,0 21 0,0-20 0,0-1 15,-21 21-15,21-21 0,0 0 0,0 22 16,0-22-16,-21 21 0,21-21 16,0 1-16,0 20 0,0-21 0,0 21 15,0-20-15,0-1 0,0 21 16,0-21-16,0 0 0,0 22 15,0-22-15,0 0 0,0 0 16,0 0-16,0 1 0,0-1 0,0 0 16,0 0-16,0 0 0,0 0 15,0 1 1,-21-22 0,-1 0-16,1 0 15,0-22-15,0 1 0,0 0 16,0 0-16</inkml:trace>
  <inkml:trace contextRef="#ctx0" brushRef="#br0" timeOffset="10180.01">16468 1397 0,'0'0'0,"0"-21"16,0 0-1,0 0 17,0 42-17,0 0-15,0 0 16,0 0-16,0 0 0,0 1 15,0 20-15,0 0 0,0 1 0,0-1 16,-22 0-16,22 1 0,0 20 16,0-21-16,0 1 0,-21-1 0,21 0 15,-21-20-15,21 20 0,0-21 0,0 0 16,-21 22-16,21-22 0,-21 0 16,0 0-16,21 0 0,0 0 15,-22-21 1,22-21 15</inkml:trace>
  <inkml:trace contextRef="#ctx0" brushRef="#br0" timeOffset="10732.77">16171 1588 0,'0'-22'0,"0"44"0,-21-65 0,21 1 16,0 21-16,-21 0 0,21-1 16,-21 1-16,21 0 0,0 0 15,0 0-15,0 0 0,21-1 16,0 1-16,0 21 0,0-21 0,1 0 16,20 21-16,-21 0 0,21-21 15,1 21-15,-1 0 0,0 0 0,1 21 16,-1-21-16,0 21 0,1 21 15,-1-20-15,-21 20 0,22-21 0,-22 21 16,0 1-16,0-1 0,0 0 16,-21 22-16,0-22 0,0 1 0,0-1 15,0 0-15,0 1 0,0-1 16,0-21-16,0 21 0,0-20 16,0 20-16,0-21 0,21 0 0,-21 0 15,22-21 1,-1-21-1,-21 0 1,0 0-16,21 0 0,-21 0 16,0-1-16,0-20 0,0 0 0,0-1 15,21 22-15,-21-42 0,0 20 16,0 1-16,21 0 0,-21-1 0,0 1 16,0 0-16,0-1 0,0 22 15,21-21-15,-21 21 0,22 0 16,-22-1-16,0 1 0,21 21 15,0 0 1,-21 21 0,0 1-16,0-1 15,0 0-15,0 0 0,0 0 16,0 0-16</inkml:trace>
  <inkml:trace contextRef="#ctx0" brushRef="#br0" timeOffset="11595.89">17335 1757 0,'0'21'0,"-21"0"15,21 0-15,-21-21 16,21 22-16,-21-1 0,21 0 0,-21 0 15,0 0-15,21 0 0,0 1 16,0-1-16,0 0 0,0 0 0,0 0 16,0 0-16,0 1 0,0-1 15,0 0 1,21-21-16,0 0 0,0 0 16,0 0-16,0 0 15,1 0-15,-1 0 16,0 0-16,-21-21 0,21 0 15,-21-1-15,0 1 16,0 0-16,0 0 0,0 0 0,0 0 16,0-1-16,0 1 0,0-21 0,0 21 15,0-22-15,0 22 0,0 0 16,0-21-16,0 21 0,0-1 0,0 1 16,0 0-16,21 0 15,0 21-15,-21-21 0,22 21 0,-1 0 0,0 0 16,0 0-16,0 0 0,0 0 15,1 0-15,-1 0 0,0 21 16,0 0-16,0 0 0,0 0 16,-21 22-16,22-22 0,-1 0 0,0 0 15,-21 22-15,21-22 0,-21 0 0,21 0 16,-21 0-16,21 0 0,-21 1 16,0-1-16,0 0 0,0 0 0,0 0 15,0 0-15,0 1 16,-21-22-1,0 0 1,21-22 0,0 1-1,0 0-15,0 0 16,0 0-16,0-22 0,21 22 16,0-21-16,-21 21 0,22-22 0,-1 1 15,-21 21-15,21-21 0,0-1 16,0 22-16,0 0 0,22 0 0,-22 0 15,21-1-15,-21 1 0,22 21 16,-22 0-16,21 0 0,-21 0 0,1 21 16,-1 1-16,0-1 0,0 21 15,0-21-15,-21 22 0,0-22 16,0 21-16,0 0 0,0 1 0,0-22 16,0 21-16,0 1 0,0-22 15,0 0-15,-21 0 0,21 0 0,-21 0 16,21 1-16,-21-1 0,21 0 15,-21-21 1,-1 0 0,22-21-1,0 0-15</inkml:trace>
  <inkml:trace contextRef="#ctx0" brushRef="#br0" timeOffset="12924.13">20002 1566 0,'22'-21'16,"-1"0"-16,0 21 15,0-21-15,0 0 0,0 0 16,1-1-16,-1 1 0,0 21 15,0-21-15,0 0 0,-21 0 0,21 0 16,-21-1-16,0 1 0,0 0 16,-21 21-16,0 0 15,0 0-15,-21 0 0,20 0 0,1 0 16,0 0-16,-21 0 0,21 0 16,-1 21-16,1 0 0,0-21 0,0 22 15,0-22-15,0 21 0,21 0 16,0 0-16,0 0 15,0 0-15,0 1 16,0-1-16,0 0 0,0 0 16,21 0-16,0 0 0,0 1 0,0-22 15,0 21-15,1 0 0,-1 0 16,21 0-16,-21 0 0,0 1 0,22-1 16,-22-21-16,21 21 0,-21 0 15,1 0-15,-1-21 0,0 21 0,0 1 16,0-1-16,0 0 15,-21 0-15,0 0 0,0 0 16,-21-21-16,0 22 0,-21-22 0,21 21 16,-22-21-16,22 0 15,-21 21-15,-1-21 0,22 0 0,-21 0 16,21 0-16,-22 0 0,22 0 16,0 0-16,0 0 0,0-21 0,0 0 15,-1-1-15,1 1 0,21 0 16,-21 0-16,21-21 0,0 20 15,-21 1-15,21 0 0,-21 0 0,21 0 16,0 0-16,0-1 0,0 1 16,0 0-16,0 42 31,0 0-31,0 1 16,0-1-16,21 0 15,-21 0-15,21 0 0,0 0 0,-21 1 16,21-1-16,1 0 0,-22 0 0,21 0 15,0 0-15,0 1 0,0-22 16,0 21-16,1-21 0,-1 0 0,0 0 16,21 0-16,-21 0 0,22 0 15,-1 0-15,-21 0 0,22 0 0,-1 0 16,0-21-16,1 21 0,20-22 16,-21 1-16,1 0 0,-22 21 15,21-21-15,1-21 0,-22 20 0,21 1 0,-21-21 16,0 21-16,1-22 0,-1 1 15,-21 21-15,0-21 0,21-1 16,-21 1-16,0 0 0,0 20 16,0-20-16,0 21 0,0-21 0,0 20 15,0 1-15,0 0 0,0 0 16,0 42 0,0 0-16,0 22 15,0-22-15,0 0 16,-21 21-16,21 1 0,0-1 0,0 0 15,-21 1-15,21-1 0,-22 0 16,22 1-16,0-1 0,0 0 0,0-21 16,0 22-16,0-22 15,0 0-15,0 0 0,0 0 0,0 1 16,22-22 0,-22 21-16,21-21 0,0 0 15,0 0-15,0 0 0,-21-21 16,21-1-16,-21 1 15,22 0-15,-22 0 0</inkml:trace>
  <inkml:trace contextRef="#ctx0" brushRef="#br0" timeOffset="13171.98">20532 1609 0,'0'0'0,"0"-21"31,21 21-15,-21-22-16,42 22 0,-21 0 15,0 0-15,1 0 0,20 0 0,-21 0 16,21-21-16,-20 21 0,20 0 0,-21 0 16,0 0-16,0 0 0,1 0 15,-1-21-15,0 21 0,0 0 16,0 0-1,0 0-15</inkml:trace>
  <inkml:trace contextRef="#ctx0" brushRef="#br0" timeOffset="14896.01">21505 1736 0,'21'0'32,"-21"-21"-32,22 21 15,-22-22-15,21 1 0,-21 0 16,0 0-16,21 0 16,-21 0-16,0-1 0,0 1 0,0 0 15,0 0-15,0 0 16,0 0-16,-21-1 0,0 22 15,-1 0-15,1 0 0,0 0 16,0 0-16,-21 0 0,20 22 16,1-22-16,0 21 0,0 0 0,-21 0 15,20 21-15,1-20 0,0 20 16,0 0-16,0-21 0,21 22 16,0-1-16,-21-21 0,21 22 15,0-22-15,0 0 0,0 0 0,0 0 16,0 0-16,21 1 0,0-22 15,0 21-15,0-21 0,0 0 16,1 0-16,-1 0 0,0 0 16,0-21-16,0-1 0,0 1 15,1 21-15,-1-21 0,0 0 0,21 0 16,-42-22-16,21 22 0,1 0 16,-1 0-16,0-21 0,-21 20 0,0-20 15,21 21-15,-21-21 0,21 20 16,-21 1-16,0 0 0,0 0 15,0 42 17,0 0-32,0 0 15,0 1-15,0 20 0,0-21 0,0 0 16,0 22-16,0-22 0,-21 21 16,21-21-16,0 22 0,0-22 0,0 0 15,0 0-15,0 0 0,21 0 16,0 1-16,1-1 0,-1-21 15,0 0-15,0 0 16,0 0-16,0 0 0,1 0 0,-1 0 16,0-21-16,0-1 0,0 1 0,0 0 15,-21 0-15,22 0 16,-1 0-16,0-22 0,-21 1 0,0 21 16,21-22-16,0 1 0,-21 0 15,21-1-15,-21 1 0,0 0 0,0 21 16,22-22-16,-22 1 0,0 21 0,21-22 15,-21 22-15,0 0 0,0 0 16,0 0-16,0 0 16,0 42-1,0 0-15,0 21 16,0-21-16,0 22 16,0-22-16,-21 21 0,21 1 0,-22-1 15,1 0-15,21 1 0,0-1 16,0 0-16,-21-21 0,21 22 0,0-1 15,0-21-15,0 22 0,0-22 0,0 0 16,0 0-16,0 0 0,0 0 16,0 1-16,21-22 0,-21 21 0,21-21 15,1 0-15,-1 0 16,0 0-16,0 0 0,0 0 16,0 0-16,1-21 0,-1 21 15,0-22-15,-21 1 0,21 0 16,0 0-16,0 0 0,-21 0 15,22-1-15,-1-20 0,-21 21 16,21-21-16,0 20 0,-21 1 0,0 0 16,21 0-16,0 21 0,-21-21 15,0 42 1,0 0-16,0 0 16,0 0-16,0 22 0,0-22 15,0 0-15,0 0 0,0 0 0,0 1 16,0-1-16,0 0 0,0 0 15,22 0-15,-1 0 0,0 1 16,0-22 0,0 0-16,0 0 15,1 0-15,-1 0 0,-21-22 16,21 22-16,0-21 0,0 0 16,0 21-16,-21-21 0,22 0 0,-1-22 15,0 22-15,0 0 0,0-21 0,0-1 16,1 22-16,-1-21 0,0 21 15,0 0-15,0-1 0,0 1 0,-21 0 16,22 0-16,-1 21 16,-21-21-16,21 21 15,0 0 1,-21 21 0,0 0-1,0 0 1,0-42 31,0 0-32,0 0 1,-21 21 0,0 0-1,0 0 1,-1 0-16,1 0 0,0 21 15,21 0-15,-21-21 16,0 21-16,21 0 0,0 1 0,0 20 16,-21-21-16,21 0 0,-22 22 15,22-22-15,0 0 0,0 21 0,0-21 16,0 1-16,0-1 0,0 0 16,0 0-16,0 0 0,0 0 15,22-21-15,-1 22 0,0-22 16,0 0-16,0 0 15,0 0-15,1 0 16,-1 0-16,0 0 0,0-22 0,0 22 16,0-21-16,-21 0 0,22 21 15,-1-21-15,-21 0 0,21 21 0,0-21 16,-21-1-16,0 1 0,0 0 16,21 0-16,-21 0 0,21 0 15,-21-1-15,0 1 0</inkml:trace>
  <inkml:trace contextRef="#ctx0" brushRef="#br0" timeOffset="15351.83">22564 1058 0,'21'22'0,"-42"-44"0,-1 22 0,1 0 16,0 0-16,0 0 15,21 22 1,0-1-16,0 0 0,0 0 16,0 0-16,0 0 15,21-21 1,-21 22-16,21-22 0,0 0 15,1 0-15,-1 0 0,0 0 16,0 0 0,-21-22-16,0 1 15,0 0-15,0 0 0,0 0 16,0 0-16,0-1 16,-21 22-16,0-21 0,0 21 0,-1 0 15,1 0 1,0 0-16,0 0 15,21 21-15,-21-21 0,21 22 16,-21-1-16,21 0 16,0 0-16,0 0 15,0 0-15,-22-21 0,22 22 0,-21-22 16</inkml:trace>
  <inkml:trace contextRef="#ctx0" brushRef="#br0" timeOffset="15616.68">21865 1503 0,'42'0'31,"-20"0"-31,-1 0 0,0 0 0,0 0 15,0 0-15,0 0 0,22 0 0,-22 0 16,0 0-16,0 0 0,0 0 16,1 0-16,-1 0 0,-21-21 15,21 21-15</inkml:trace>
  <inkml:trace contextRef="#ctx0" brushRef="#br0" timeOffset="17012.15">2074 2455 0,'0'0'0,"-190"-21"32,169 0-32,-1 21 0,-20 0 15,21 0-15,0 0 0,0 0 0,-1 0 16,1 0-16,0 0 0,0 0 16,42 0 46,0 0-62,22 0 16,-22 0-16,0 0 0,21 0 0,1 0 15,-1 0-15,21 0 0,1 0 16,-1 0-16,22-21 0,0 21 0,21 0 16,-1-21-16,-20 21 0,21 0 15,0 0-15,0-21 0,-1 21 0,-20 0 16,21 0-16,0 0 0,0 0 15,-1 0-15,1 0 0,0 0 0,-21 0 16,21-22-16,-1 22 0,-20 0 0,21 0 16,0 0-16,0 0 15,-22-21-15,22 21 0,0 0 0,-21 0 16,20-21-16,-20 21 0,-21 0 16,20 0-16,-20 0 0,-1-21 0,-20 21 15,-1 0-15,0 0 0,-21 0 0,1 0 16,-1 0-16,0 0 15,-21-21 48,21 21-32,0 0-31</inkml:trace>
  <inkml:trace contextRef="#ctx0" brushRef="#br0" timeOffset="18554.27">16404 2392 0,'0'0'0,"-21"0"0,0 0 16,0 0-16,-1 0 0,1 0 16,0 0-16,0 0 0,0 0 0,0 0 15,-1-21-15,1 21 0,0 0 16,0 0-16,0 0 0,0 0 16,-1 0-16,44 0 62,-1 0-46,0 0-16,0 0 0,21 0 15,-20 0-15,20 0 0,0 0 0,22 0 16,-22-21-16,22 21 0,-22 0 16,21 0-16,1 0 0,-22-22 15,22 22-15,-1 0 0,-20 0 0,20 0 16,-21 0-16,22 0 0,-1 0 15,-20 0-15,20 0 0,1 0 0,-1 0 16,1 0-16,-1 0 0,1 0 0,-1 0 16,1 0-16,-1 0 0,1 0 15,-1 0-15,1 0 0,20 0 0,-20 0 16,21 0-16,-1 0 0,1 0 16,0 0-16,-1 0 0,1 0 0,21 0 15,-22 0-15,22 0 0,-21 0 0,21 0 16,0 0-16,-1 0 15,1 0-15,0 0 0,0 0 0,0 0 16,0 0-16,-1 0 0,-20 0 0,21 0 16,-21 22-16,20-22 0,1 0 15,-21 0-15,21 0 0,0 21 0,-22-21 16,1 0-16,21 21 0,-22-21 16,-20 0-16,21 21 0,-1-21 0,1 21 15,-22-21-15,22 0 0,-21 0 16,-1 0-16,1 21 0,-1-21 0,1 0 15,-22 0-15,21 0 0,-20 0 0,-1 0 16,0 0-16,1 0 0,-1 0 16,0 0-16,1 0 0,-22 0 15,21 0-15,1 0 0,-1 0 16,-21 0-16,21 0 0,1 0 0,-22 0 16,21 0-16,1 0 0,-22 0 0,21 0 15,-21 0-15,0 0 0,22 0 16,-22 0-16,0 0 0,0 0 0,0 0 15,1 0-15,-1 0 16,0 0-16,-42 0 94</inkml:trace>
  <inkml:trace contextRef="#ctx0" brushRef="#br1" timeOffset="28492.75">974 3493 0,'-22'0'62,"1"0"-62,0 0 16,0 0-16,0 0 15,0 0-15,-1 0 0,1 0 16,0 0-16,0 0 0,0 0 0,0 0 16,-1 21-16,1-21 0,0 0 15,0 0-15,0 0 0,0 21 16,42-21 31,0 0-32,0 0-15,21 0 0,-20 0 0,20 0 16,0 0-16,1 0 16,-1 0-16,21 0 0,-20 0 0,20 0 15,-20 0-15,20 0 0,1 0 16,-22 0-16,21-21 0,1 21 0,-22 0 16,1 0-16,20 0 0,-21 0 15,-20-21-15,20 21 0,0 0 16,-21 0-16,1 0 0,-1 0 0,0 0 15,-42 0 32,0 0-47,-1 0 16,1-22 0</inkml:trace>
  <inkml:trace contextRef="#ctx0" brushRef="#br1" timeOffset="29023.45">1439 3175 0,'0'0'0,"0"21"16,0 0-16,0 1 15,0-1-15,0 0 0,21-21 16,-21 21-16,22 0 0,-1-21 0,0 21 16,0 1-16,0-22 0,0 21 15,1 0-15,-1-21 0,21 0 16,-21 21-16,0-21 0,1 0 0,-1 0 15,0 0-15,0 21 0,0-21 16,0 0-16,1 0 0,-22 21 31,-22 1-15,1-22 0,21 21-16,-21-21 0,0 21 0,0 0 15,0-21-15,-1 21 0,1 0 16,-21 1-16,21-1 0,0-21 0,-22 21 15,22 0-15,0 0 0,0 0 16,-22 1-16,22-1 0,0-21 0,0 21 16,21 0-16,-21-21 0,21 21 15,-21-21-15,-1 21 16</inkml:trace>
  <inkml:trace contextRef="#ctx0" brushRef="#br1" timeOffset="34823.9">3598 2879 0,'21'-21'16,"-21"-1"-16,0 1 16,0 0-1,0 0-15,-21 21 16,0 0 0,0 0-16,0 0 15,21 21-15,-21-21 16,21 21-16,-22 22 0,22-22 0,-21 0 15,21 0-15,0 21 0,0-20 16,0 20-16,-21 0 0,21 1 0,0-1 16,0 0-16,0 1 0,0-1 15,0 0-15,0 1 0,0-1 0,0 0 16,0 1-16,21-22 0,0 0 16,-21 21-16,22-21 0,-1-21 15,0 22-15,0-1 0,21-21 16,-20 0-16,-1 0 0,21 0 0,-21 0 15,0 0-15,22 0 0,-22 0 0,0-21 16,21-1-16,-20 22 0,-1-42 16,0 21-16,0 0 0,21 0 0,-42-22 15,22 1-15,-1 0 0,0-1 16,-21 1-16,21 0 0,-21-1 0,0 1 16,0 0-16,0-1 0,0 1 15,0 21-15,-21-22 0,0 1 16,0 0-16,-1 21 0,-20-1 0,21-20 15,0 21-15,0 0 0,-22 21 16,22-21-16,0 21 0,0 0 0,0 0 16,-1 0-16,1 0 0,0 21 15,0-21-15,0 21 0,0 21 0,-1-21 16,1 22-16,0-22 0,21 21 16,-21 1-16,21-1 0,-21 0 0,21 1 15,0-1-15,0 0 0,0-21 16,0 22-16,0-1 0,0-21 0,21 0 15,0 22-15,0-43 0,0 21 16,1 0-16,-1-21 0,0 0 16,21 0-16</inkml:trace>
  <inkml:trace contextRef="#ctx0" brushRef="#br1" timeOffset="35368.4">4191 3090 0,'0'22'31,"0"-1"-31,0 0 16,0 0-16,0 0 0,0 0 16,0 1-16,0 20 0,0-21 0,0 0 15,0 0-15,0 1 0,0 20 16,0-21-16,0 0 0,0 0 0,0 1 15,0-1-15,0 0 16,-21-21-16,21 21 0,0-42 47,-21 0-47,21 0 16,0-1-16,0 1 0,0 0 15,0-21-15,0 21 0,0-22 0,0 22 16,0-21-16,0 21 0,21-22 15,0 22-15,0 0 0,0 0 16,0 0-16,1-1 0,-1 22 0,0 0 16,0 0-16,21 0 0,-20 0 15,-1 0-15,21 0 0,-21 0 0,0 22 16,1-22-16,-1 21 0,0 21 16,0-21-16,-21 0 0,0 1 0,0 20 15,0-21-15,0 21 0,0-20 0,0-1 16,0 0-16,0 0 0,0 0 15,-21 0-15,21 1 0,-21-1 0,0 0 16,21-42 31,0 0-47,21-1 16</inkml:trace>
  <inkml:trace contextRef="#ctx0" brushRef="#br1" timeOffset="35777.17">4826 3302 0,'0'0'0,"63"0"31,-41 0-31,-1 0 15,0 0-15,0-21 0,0 0 16,0 21-16,1-21 0,-22-1 0,21 1 16,0 0-16,0 0 0,-21 0 15,0 0-15,0-1 0,0 1 16,0 0 0,-21 21-16,0 0 0,0 0 15,-1 0-15,1 21 0,0-21 0,0 21 16,0 1-16,-22-1 0,22 21 15,0-21-15,0 22 0,0-22 16,21 21-16,-21-21 0,21 22 0,-22-22 16,22 21-16,0-21 0,0 0 15,0 1-15,0-1 0,22 0 16,-1 0-16,0-21 0,21 0 0,-21 0 16,22 0-16,-22 0 0,21 0 15,1 0-15,-22-21 0,21 21 0,0-21 16</inkml:trace>
  <inkml:trace contextRef="#ctx0" brushRef="#br1" timeOffset="36191.93">6159 2667 0,'-63'-21'31,"42"21"-31,0 0 0,-1 0 0,22 21 15,-21 0-15,0 0 0,0 1 16,0-1-16,0 0 0,-1 21 0,1 1 16,0-22-16,0 21 0,0 0 15,0 1-15,-1-1 0,22 0 0,0 1 16,0-1-16,0 0 0,0-20 0,0 20 16,0-21-16,0 21 0,0-20 15,0-1-15,22 0 0,-1-21 16,21 21-16,-21-21 0,22 0 15,-1 0-15,-21 0 0,21 0 0,1-21 16,-1 0-16,0 21 0,-20-21 0</inkml:trace>
  <inkml:trace contextRef="#ctx0" brushRef="#br1" timeOffset="36640.56">6435 3006 0,'0'0'0,"0"-21"16,-22 21-16,1 0 15,0 0 1,0 21-16,21 0 16,-21 0-16,0 0 0,21 22 15,-22-22-15,22 0 0,0 0 0,0 0 16,0 22-16,0-22 0,0 0 16,0 0-16,0 0 0,0 0 0,22 1 15,-1-22-15,0 0 16,0 0-16,0 0 0,22 0 15,-22 0-15,0 0 0,0 0 16,0-22-16,0 22 0,1-21 0,20 0 16,-21 0-16,-21 0 0,21 0 0,0-22 15,1 22-15,-22 0 0,0 0 16,0-22-16,0 22 0,0 0 16,0 0-16,0 0 0,-22 0 15,1-1-15,0 1 0,0 0 0,0 21 16,-22 0-16,22 0 0,-21 0 0,21 0 15,-22 0-15,22 21 0,0-21 16,-21 21-16,21 1 0,-1-1 0,22 0 16,-21 0-16,21 0 0,0 22 15,0-22-15,0 21 0,0-21 0,0 0 16,0 1-16,0 20 0,21-42 0,-21 21 16,22 0-16,-1-21 0,21 0 15,-21 0-15</inkml:trace>
  <inkml:trace contextRef="#ctx0" brushRef="#br1" timeOffset="36997.06">6985 2985 0,'0'0'15,"-21"0"1,21 21-1,0 0-15,0 0 0,-21 0 16,21 0-16,0 22 0,0-22 16,0 21-16,0 1 0,-22-22 0,22 21 15,-21 0-15,21 1 0,0-1 16,0 0-16,-21 22 0,21-22 0,0 1 16,-21-1-16,21 0 0,0 1 0,0-1 15,0 0-15,0 1 0,0-22 16,0 21-16,0-21 0,0 22 0,0-22 15,0 0-15,0 0 16,0-42 15,0 0-31,0 0 16,0-1-16,21 1 0,-21-21 0,0 21 0,0-22 16</inkml:trace>
  <inkml:trace contextRef="#ctx0" brushRef="#br1" timeOffset="37312.87">6900 3175 0,'0'0'16,"0"-21"-16,0-21 0,0 20 0,0 1 0,0 0 15,21 0-15,-21 0 16,22 21-16,-1-21 0,0 21 0,0 0 16,0 0-16,0 0 0,1 0 0,20 0 15,-21 0-15,0 0 16,0 0-16,1 21 0,-1 0 0,-21 0 15,0 0-15,0 0 0,0 22 0,0-22 16,0 0-16,0 0 0,-21 0 16,-1 22-16,1-22 0,0-21 0,0 21 15,0 0-15,0 0 0,-22-21 16,22 22-16,0-22 0,0 0 16,0 0-16,42 0 46,-21-22-46,21 22 0,0-21 16,0 0-16</inkml:trace>
  <inkml:trace contextRef="#ctx0" brushRef="#br1" timeOffset="38045.46">7429 2963 0,'0'0'0,"0"22"31,0-1-15,0 0-16,0 0 0,0 0 0,-21 22 15,21-22-15,0 0 0,-21 0 16,21 21-16,0-20 0,0-1 16,0 0-16,0 0 0,0 0 15,0 0-15,21-21 0,0 0 0,-21 22 16,22-22-16,-1 0 0,21 0 0,-21 0 15,0-22-15,22 1 0,-22 21 16,21-21-16,-21 0 0,1 0 0,-1-22 16,0 22-16,0 0 0,0 0 0,0-21 15,1 20-15,-1 1 0,-21 0 16,0 0-16,0 0 0,21 0 0,-21-1 16,0 1-16,0 0 15,-21 21 16,21 21-31,-21 0 16,21 1-16,0-1 0,-22 0 0,22 21 16,-21-21-16,21 22 0,-21-1 0,21-21 15,0 22-15,-21-1 0,21 21 16,-21-20-16,21-1 0,0 0 0,0 1 16,0 20-16,0-20 0,0-1 15,21 0-15,-21 22 0,21-22 0,-21 22 16,0-22-16,21 21 0,-21 1 0,21-22 15,-21 22-15,0-1 0,22 1 16,-22-22-16,21 0 0,-21 22 0,0-22 16,0 1-16,0-1 0,0-21 15,0 21-15,0-20 0,0-1 16,0 0-16,-21 0 0,-1-21 0,1 0 16,0 0-16,0 0 0,0 0 15,0 0-15,-1-21 0,1 0 0,0 0 16,0-1-16,0-20 0,21 21 15,0-21-15,-21-1 0,21 1 0,0 0 16,-22-22-16,22 22 0,0-1 16,0-20-16,0 21 0,0-1 0,0-20 15,22 20-15,-22 1 0,21 0 0,0 21 16,0-22-16,0 1 16,0 21-16,1-22 0,-1 22 0,0-21 15,21 0-15,-21-1 0,-21 22 16,22 0-16,-22 0 0,21 0 15,0-1-15</inkml:trace>
  <inkml:trace contextRef="#ctx0" brushRef="#br1" timeOffset="39180.12">15092 3175 0,'0'0'0,"-43"0"0,1 0 0,21 0 15,0 0-15,0 0 0,-1 0 0,1 0 16,42 0 15,1 0-31,20 0 0,-21 0 16,21 0-16,22 0 15,-22 21-15,22-21 0,-1 0 0,1 0 16,-1 0-16,1 0 0,-22 0 0,22 0 16,-1 0-16,-21 0 0,1 0 15,-1 0-15,0 0 0,1-21 0,-22 21 16,21 0-16,-21 0 0,-21-21 15,22 21-15,-22-21 0,0 0 16,-22 21-16,1-22 16,0 22-16,0 0 15,0 0-15,-22-21 0,22 21 0,0 0 0,0 0 16,0 0-16,0 0 0,-1 0 0,44 0 47,-1 0-47,0 0 15,0 0-15,0 0 0,22 0 16,-22 0-16,0 0 0,21 21 0,-21-21 16,1 22-16,-22-1 0,0 0 15,0 0-15,0 0 0,0 0 16,-22 22-16,1-22 0,0 0 0,-21 0 16,21 0-16,-22 1 15,1-22-15,21 21 0,-22 0 0,22 0 0,0-21 16,0 0-16</inkml:trace>
  <inkml:trace contextRef="#ctx0" brushRef="#br1" timeOffset="40196.58">16806 2942 0,'0'-21'16,"-21"21"0,21 21-1,0 0-15,0 1 0,0 20 0,0-21 16,0 21-16,0-20 0,0 20 16,0-21-16,0 21 0,-21 1 0,21-22 15,0 0-15,0 21 0,0-20 16,0-1-16,0 0 0,-21 0 15,21 0-15,-21-21 32,21-21-17,0 0-15,0 0 0,0 0 16,0-1-16,0 1 0,0-21 16,0 21-16,0-22 0,0 22 0,0-21 15,21 0-15,0 20 0,-21-20 16,21 21-16,0 0 0,0-22 0,-21 22 15,43 21-15,-22-21 0,0 0 0,0 21 16,0 0-16,1 0 16,-1 0-16,0 0 0,0 21 0,0 0 15,0 0-15,-21 1 0,22-1 0,-22 21 16,21-21-16,-21 0 0,0 22 16,0-22-16,0 21 0,0-21 0,0 1 15,0 20-15,0-21 0,0 0 16,0 0-16,0 1 0,0-1 15,0-42 17,0-1-17,0 1-15,0 0 0,0 0 16,0 0-16,0 0 0,21-22 16,-21 22-16,21 0 0,0-21 0,0 20 15,1-20-15,-1 21 0,0 0 16,0 0-16,0-1 0,22 1 0,-22 21 15,0 0-15,0 0 0,0 0 16,0 0-16,1 0 0,-1 21 0,0 1 16,-21-1-16,0 21 0,0-21 0,0 0 15,0 22-15,0-22 0,0 21 16,0-21-16,0 22 0,0-22 0,-21 0 16,21 0-16,0 0 0,0 1 15,-21-1-15,21 0 0,0 0 16,21-21 15,0-21-31,0 0 16</inkml:trace>
  <inkml:trace contextRef="#ctx0" brushRef="#br1" timeOffset="41460.29">17843 2985 0,'0'0'16,"0"-22"-16,0 44 31,0-1-15,0 0-16,0 0 0,0 0 15,0 0-15,0 1 0,0 20 16,0-21-16,0 21 0,-21-20 0,21-1 16,0 21-16,0-21 0,0 0 15,0 1-15,0-1 0,0 0 0,0 0 16,21-21-16,-21 21 15,22-21-15,-1 0 0,0 0 16,0 0-16,0 0 0,0-21 16,1 0-16,-1 21 0,0-21 15,0 0-15,0-1 0,0-20 16,1 21-16,-1 0 0,0-22 0,-21 22 0,0-21 16,21 21-16,-21 0 15,21-1-15,-21-20 0,0 21 0,21 21 16,-21-21-16,0 0 0,0 42 47,0 0-47,-21 0 0,21 0 15,-21 0-15,0 1 0,21 20 0,0-21 16,0 21-16,-21-20 0,21-1 16,0 21-16,0-21 0,0 0 0,0 1 15,0-1-15,0 0 0,0 0 16,21-21-16,0 0 0,0 0 15,0 0-15,1 0 0,-1 0 16,21 0-16,-21 0 0,22-21 0,-1 0 16,-21 21-16,0-43 0,22 22 15,-22 0-15,21-21 0,-21 21 0,0-22 16,1 1-16,-1 0 0,0-1 16,-21 1-16,21 0 0,-21-1 0,21 1 15,-21 21-15,0-22 0,0 1 0,0 21 16,0 0-16,0 0 0,0-1 15,0 1 1,-21 21-16,0 21 16,0 1-16,21-1 0,0 0 15,-21 21-15,-1-21 0,22 22 16,-21-1-16,21 0 0,0-20 0,0 20 16,-21 0-16,21 1 0,0-1 0,-21 85 31,21-106-31,21 0 0,0 0 0,0 1 15,1-1-15,-1 0 0,21-21 16,-21 0-16,0 0 0,22 0 0,-22 0 16,0 0-16,0 0 0,22-21 0,-22 21 15,0-21-15,0-1 0,0-20 16,0 21-16,1-21 0,-1 20 16,0-20-16,0 0 0,0-1 15,0 1-15,1 0 0,-22-1 0,0 1 16,21 0-16,-21 21 0,21-22 0,-21 1 15,0 21-15,0 0 0,0-1 16,0 1-16,0 0 0,0 42 31,-21 0-31,0 22 16,21-22-16,-22 21 0,22 1 16,0-22-16,-21 21 0,0 0 0,21 1 15,-21-1-15,21 0 0,0 1 16,0-1-16,0-21 0,-21 22 15,21-22-15,0 0 0,0 21 0,0-21 16,0 1-16,21-1 16,-21 0-16,21-21 0,0 0 0,0 0 15,1 0-15,-1 0 0,0 0 16,0 0-16,0-21 0,22 21 0,-22-21 16,0-1-16,0 1 0,21-21 15,-20 21-15,-1 0 0,0-22 0,0 22 16,0-21-16,0 21 0,1-1 0,-22 1 15,0 0-15,0 42 32,0 0-17,-22 1-15,22-1 0,0 0 16,0 21-16,-21-21 0,21 1 0,0-1 16,0 0-16,0 0 0,0 0 15,0 0-15,21-21 0,-21 22 0,22-22 16,-1 0-16,0 21 0,0-21 15,0 0-15,0 0 0,1 0 0,20 0 16,-21 0-16,0-21 0,0 21 0,1-22 16,-1 1-16,-21 0 0</inkml:trace>
  <inkml:trace contextRef="#ctx0" brushRef="#br1" timeOffset="41656.19">19812 2773 0,'0'0'16,"-21"0"-16,0 0 16,21-21-16,-22 21 0,22 21 47,0 0-16</inkml:trace>
  <inkml:trace contextRef="#ctx0" brushRef="#br1" timeOffset="41852.07">19050 2985 0,'0'0'0,"-21"0"0,21 21 0,21-21 47,21 0-47,-21 0 0,22 0 16,-1 0-16,0 0 0,1 0 15,-1 0-15,22 0 0,-22 0 16</inkml:trace>
  <inkml:trace contextRef="#ctx0" brushRef="#br1" timeOffset="42216.86">19981 3006 0,'21'0'31,"-21"-21"-31,0 42 31,0 0-15,0 0-16,0 0 0,-21 0 15,21 22-15,-21-22 0,21 21 0,0-21 16,0 22-16,-21-1 0,0 0 16,21 1-16,-21-1 0,21 0 0,0 1 15,-22 20-15,1-20 0,21-1 16,-21 0-16,0 22 0,21-22 0,0 0 16,-21 22-16,0-22 0,21 1 0,-22-1 15,22 0-15,0 1 0,0-22 16,0 0-16,0 21 0,0-21 15,0 1-15,0-44 32,0 1-32,0 0 0,0 0 15,0-21-15</inkml:trace>
  <inkml:trace contextRef="#ctx0" brushRef="#br1" timeOffset="42556.67">19960 3196 0,'0'0'16,"0"-21"-16,0 0 0,0-21 0,0 20 15,0 1-15,0 0 0,21 0 16,0 21-16,1-21 16,-1 21-16,21 0 0,-21 0 15,22 0-15,-22 0 0,0 0 0,21 0 16,-21 0-16,1 21 0,-1 0 0,0 0 15,-21 0-15,0 1 16,0-1-16,0 0 0,0 0 0,-21 0 16,0 0-16,-1 1 0,-20-1 15,21 0-15,0-21 0,-22 21 0,22-21 16,-21 0-16,21 21 0,0-21 16,-1 0-16,1 0 0,0 0 15,21-21 16,21 0-31,0 0 16</inkml:trace>
  <inkml:trace contextRef="#ctx0" brushRef="#br1" timeOffset="42836.51">20680 2688 0,'0'0'0,"0"-21"0,0 0 0,-21 42 31,21 0-31,-22 0 16,1 1-16,0 20 0,21-21 15,-21 21-15,0 1 0,0-1 0,21 0 16,-22 1-16,22-1 0,-21 0 16,0 1-16,21-1 0,0 0 0,0-20 15,0 20-15,-21-21 0,21 21 0,0-20 16,0-1-16,0 0 0,0 0 15,21-21-15,0 0 16,0 0-16,1 0 16,-1 0-16,0 0 0,0-21 15</inkml:trace>
  <inkml:trace contextRef="#ctx0" brushRef="#br1" timeOffset="43212.29">20743 3175 0,'21'0'16,"1"0"0,-1 21-16,0-21 15,0 0-15,0 0 16,0 0-16,1 0 0,-1 0 0,0-21 16,0 21-16,0 0 15,-21-21-15,21 0 0,-21 0 16,0-1-1,-21 22-15,0 0 0,0 0 16,0 0-16,-22 0 16,22 22-16,0-22 0,0 21 0,0 0 15,0 0-15,-1 21 0,1-20 16,0 20-16,0-21 0,21 0 0,0 22 16,0-22-16,0 21 15,0-21-15,0 0 0,21 1 16,0-22-16,0 0 0,1 0 15,-1 0-15,21 0 0,-21 0 16,0 0-16,1 0 0,20-22 16,-21 1-16,0 21 0,0-21 0,1 0 15</inkml:trace>
  <inkml:trace contextRef="#ctx0" brushRef="#br1" timeOffset="43788.02">22225 2773 0,'0'0'0,"0"-21"0,0 0 16,0-1-16,0 1 0,0 0 0,0 0 15,-21 0-15,0 0 0,21-1 0,-22 1 16,1 21-16,0 0 0,0 0 16,0 0-16,0 0 0,-1 0 0,1 21 15,0 1-15,0-1 16,0 21-16,0 0 0,-1 1 0,1-1 15,0-21-15,0 22 0,0-1 0,0 0 16,21 1-16,0-1 0,-22 0 16,22-21-16,0 22 0,0-22 0,0 21 15,0-21-15,0 1 0,22-1 16,-1 0-16,-21 0 0,21-21 0,0 21 16,0-21-16,22 0 0,-22 0 0,0 0 15,0 0-15,21 0 0,-20 0 16,-1-21-16,21 0 0,-21 0 0</inkml:trace>
  <inkml:trace contextRef="#ctx0" brushRef="#br1" timeOffset="44220.63">22542 2942 0,'0'-21'0,"0"42"0,0-63 16,-21 42 15,0 21-31,0 0 0,0 0 15,0 1-15,-1-1 0,1 0 16,21 0-16,0 0 0,-21 0 0,21 1 16,0-1-16,-21 0 0,21 21 15,0-21-15,0 1 16,0-1-16,0 0 0,21-21 0,0 0 0,0 21 16,1-21-16,-1 0 0,21 0 15,-21 0-15,22 0 0,-22 0 16,0-21-16,21 21 0,-21-21 0,1 0 15,20-1-15,-21 1 0,-21 0 16,21 0-16,-21 0 0,21 0 0,-21-1 16,0 1-16,0-21 0,0 21 15,0 0-15,-21-22 0,0 22 0,0 0 16,-21 21-16,20-21 0,1 21 0,0-21 16,-21 21-16,21 0 0,-22 0 15,22 0-15,0 21 0,0 0 0,0-21 16,-1 21-16,1 0 0,21 0 15,-21-21-15,21 22 0,0-1 16,0 0-16,21 0 0,0-21 16,1 0-16,-1 21 0,21-21 15,-21 0-15,22 0 0</inkml:trace>
  <inkml:trace contextRef="#ctx0" brushRef="#br1" timeOffset="44560.43">23220 2879 0,'0'0'0,"-21"21"47,21 0-47,-22-21 16,22 21-16,0 22 0,0-22 15,-21 0-15,21 21 0,-21-21 0,21 22 16,-21-1-16,21 0 0,0 1 0,-21-1 15,21 0-15,-21 1 0,-1-1 16,22 22-16,0-22 0,0 0 0,-21 1 16,21-1-16,0-21 0,-21 21 0,21 1 15,0-22-15,0 0 0,0 0 16,0 0-16,-21 1 0,21-1 16,0-42 15,0-1-16,0 1-15,0 0 0,0 0 0,0 0 16</inkml:trace>
  <inkml:trace contextRef="#ctx0" brushRef="#br1" timeOffset="44896.78">23156 3006 0,'0'0'16,"21"-21"-16,-21-1 0,22 22 15,-22-21-15,21 21 0,0-21 16,0 21-16,0 0 0,-21-21 16,21 21-16,1 0 0,-1 0 0,0 0 15,0 0-15,0 0 0,0 0 16,1 0-16,-22 21 16,0 0-16,0 0 15,0 1-15,0-1 0,-22 0 16,1 0-16,0 0 0,0-21 0,0 21 15,0-21-15,-1 22 16,1-22-16,0 0 0,0 21 0,0-21 0,0 21 16,-1-21-1,44 0 17,-1 0-17,0 0-15,0-21 0,0 21 0</inkml:trace>
  <inkml:trace contextRef="#ctx0" brushRef="#br1" timeOffset="45708.32">23897 2900 0,'0'-21'16,"0"0"-16,-21 21 31,0 0-16,21 21-15,-21-21 0,21 21 0,0 0 16,-22 0-16,22 0 0,-21 1 16,21-1-16,0 0 0,0 0 15,0 0-15,0 0 0,0 1 0,21-1 16,1 0-16,-1-21 16,0 0-16,0 0 0,0 0 0,22 0 15,-22 0-15,21 0 0,-21 0 16,0 0-16,1 0 0,20 0 15,-21-21-15,0 21 0,-21-21 0,21-1 16,1 1-16,-1 0 0,-21 0 16,0 0-16,21 0 0,-21-1 15,21 1-15,-21 0 0,0 0 16,0 42 31,-21 0-47,21 0 0,-21 1 15,21-1-15,0 0 0,-21 0 16,-1 21-16,1-20 0,21 20 0,0-21 16,-21 21-16,21 1 0,-21-1 15,21 0-15,0 22 0,0-22 16,0 22-16,0-22 0,0 0 0,0 22 16,0-1-16,0-20 0,0 20 15,0 1-15,0-1 0,0 1 0,0-1 16,0-20-16,0 20 0,0 1 0,-21-22 15,21 21-15,-21-20 0,21-1 16,-22 0-16,22 1 0,0-22 0,-21 21 16,0-21-16,0 1 0,21-1 0,-21 0 15,0 0-15,-1-21 16,1 0-16,0 0 0,0 0 16,0 0-16,0-21 15,-1 0-15,1 0 0,0-1 0,0 1 16,0 0-16,0-21 0,-1-1 15,1 1-15,0 0 0,0-22 0,0 1 16,0-1-16,-1-20 0,1 20 0,21 1 16,0-22-16,0 21 0,0 1 15,0-1-15,0 22 0,21-21 0,1 20 16,-1-20-16,0 20 0,21 1 16,-21 0-16,22 21 0,-22-22 0,21 22 15,1-21-15,-1 21 0,0-1 16,-21 1-16,22 0 0,-1 21 15,0-21-15,-20 21 0,-1-21 0,0 21 16,0 0-16</inkml:trace>
  <inkml:trace contextRef="#ctx0" brushRef="#br1" timeOffset="47279.81">571 4932 0,'0'21'0,"-21"-21"15,0 0 1,0 0 0,0 21-16,0-21 0,-1 0 0,1 0 15,-21 21-15,21-21 0,-22 0 16,22 0-16,-21 0 0,0 0 16,20 0-16,-20 0 0,21 0 0,0 22 15,0-22-15,-1 0 0,1 0 16,0 0-16,42 0 31,0 0-31,22 0 16,-1 0-16,0 0 0,22 0 0,-22 0 15,22 0-15,20 0 16,-20 0-16,-1 0 0,22-22 0,-21 22 16,20 0-16,-20-21 0,-1 21 15,1 0-15,-1-21 0,1 0 0,-1 21 16,-20 0-16,20 0 0,-42-21 15,22 21-15,-22 0 0,0 0 0,-21-21 32,-21-1-32,0 22 15,-1-21-15,1 21 16,0-21-16,0 21 0,-21-21 0,20 21 16,-20-21-16,0 0 0,21 21 15,-22 0-15,22-22 0,0 22 16,0 0-16,0 0 0,-1 0 0,22-21 15,-21 21-15,42 0 47,1 0-47,20 0 0,-21 21 0,0-21 16,0 0-16,22 0 0,-22 0 16,21 0-16,-21 22 0,22-22 0,-22 0 15,0 21-15,0-21 16,0 21-16,1 0 0,-22 0 15,0 0-15,0 22 0,0-22 16,0 0-16,-22 21 0,1 1 16,0-22-16,0 21 0,-21 1 0,20-22 15,-20 21-15,21-21 0,0 22 16,-22-22-16,22 0 0,0 0 0,0 0 16,0 0-16,21 1 0,0-1 15</inkml:trace>
  <inkml:trace contextRef="#ctx0" brushRef="#br1" timeOffset="47796.52">2244 4868 0,'0'0'0,"0"-21"0,21 0 0,-21 0 15,0 0-15,0 0 16,0-1-16,0 1 0,-21 0 16,-1 21-16,1 0 15,0 0-15,0 0 0,0 0 0,0 0 16,-1 0-16,1 0 15,0 21-15,0 22 0,0-22 0,0 21 16,-1 0-16,1 1 0,0-1 16,21 0-16,0 1 0,-21-1 0,21 22 15,0-43-15,0 21 0,0 0 16,0-20-16,0-1 0,0 21 0,21-42 16,-21 21-16,21 0 0,22-21 15,-22 0-15,0 0 0,21 0 0,1 0 16,-22 0-16,21-21 0,22 21 15,-22-21-15</inkml:trace>
  <inkml:trace contextRef="#ctx0" brushRef="#br1" timeOffset="48281.24">2773 4911 0,'0'0'0,"-21"-43"31,-1 43-31,1 0 0,0 0 0,0 0 15,0 0-15,0 22 0,-1-1 16,1-21-16,0 42 0,0-21 0,0 0 16,0 1-16,21 20 0,-22-21 15,22 21-15,0-20 0,0-1 16,0 0-16,0 21 0,0-21 0,0 1 16,0-1-16,22-21 15,-1 0-15,0 0 0,0 0 0,0 0 16,0 0-16,1 0 0,20 0 15,-21-21-15,0-1 0,0 22 0,22-21 16,-22 0-16,0 0 0,0 0 16,-21 0-16,21-22 0,-21 22 0,22 0 15,-22-21-15,0 20 0,0 1 0,0 0 16,0 0-16,0 0 0,0 0 16,0 42-1,-22 0 1,22 0-16,-21 0 0,21 0 0,0 1 15,0 20-15,0-21 16,0 0-16,0 22 0,0-22 0,0 0 16,0 0-16,0 0 0,0 0 0,21 1 15,1-22-15,-1 21 16,0-21-16,0 0 0,0 0 0,0 0 16,1 0-16,-1-21 0,21-1 15,-21 22-15,0-21 0,1 0 0,-1 0 16,0 0-16</inkml:trace>
  <inkml:trace contextRef="#ctx0" brushRef="#br1" timeOffset="48704.64">3302 4868 0,'0'0'0,"0"22"32,-21-1-32,21 0 0,0 0 15,0 0-15,-21 22 0,21-22 16,0 0-16,0 0 0,0 0 0,0 0 15,0 1-15,0-1 0,-22 0 16,22 0-16,0 0 0,-21-21 16,21-21 15,0 0-15,0 0-16,0 0 15,0-1-15,0 1 0,0 0 0,0-21 16,21 21-16,1-22 0,-1 1 15,0 21-15,0-22 0,0 22 0,0 0 16,22 0-16,-22 21 0,21 0 0,-21 0 16,22 0-16,-22 0 0,21 21 15,-21 0-15,1 22 0,-1-1 0,0-21 16,0 21-16,0 1 0,-21-1 16,21 0-16,-21-20 0,0 20 0,0-21 15,0 21-15,0-20 0,0-1 0,-21 0 16,0 0-16,0 0 15,21 0-15,-21-21 16,21-21 0</inkml:trace>
  <inkml:trace contextRef="#ctx0" brushRef="#br1" timeOffset="49656.13">4276 4911 0,'0'0'0,"0"-21"0,0-1 0,0 1 16,0 0-16,0 0 0,0 0 15,0 0-15,21 21 0,0-22 16,0 22-16,0 0 0,0 0 0,22 0 16,-22 0-16,21 0 0,-21 0 15,22 22-15,-1-1 0,-21 0 0,0 21 16,1-21-16,-1 22 0,-21-22 16,0 21-16,0 1 0,0-22 0,0 21 15,0-21-15,0 22 0,0-22 0,-21 0 16,21 0-16,-22-21 15,22 21-15,-21-21 16,21-21 15,0 0-31,0 0 0,0 0 0,0-1 16,0-20-16,21 21 0,-21-21 16,22 20-16,-1-20 0,0 0 0,0-1 15,0 22-15,0 0 0,22-21 0,-22 21 16,21-1-16,-21 22 0,22 0 15,-22 0-15,21 0 0,-21 0 0,22 0 16,-22 22-16,0 20 0,0-21 16,0 0-16,1 22 0,-1-1 15,-21-21-15,0 21 0,0 1 0,0-22 16,0 21-16,0-21 0,0 1 16,0-1-16,0 0 0,0 0 0,-21 0 15,-1-21-15,22 21 0,-21-21 16,0 0-1,21-21-15,0 0 16,0 0-16,0 0 0,0 0 0,0-1 16,0-20-16,0 21 0,21-21 15,0-1-15,1 1 0,-1 0 16,0-1-16,0 1 0,21 21 16,-20-22-16,20 22 0,0 0 0,-21 21 15,22 0-15,-22 0 0,21 0 0,-21 21 16,22 0-16,-22 1 0,0 20 15,0-21-15,0 21 0,-21 1 0,0-1 16,0 0-16,0 1 0,0-22 0,0 21 16,0-21-16,0 1 0,-21-1 15,0 0-15,21 0 0,-21 0 0,21 0 16,0-42 15,21 0-31,0 0 16,0 0-16</inkml:trace>
  <inkml:trace contextRef="#ctx0" brushRef="#br1" timeOffset="50023.96">5842 4911 0,'42'0'31,"-21"0"-31,1 0 0,-22-21 16,21-1-16,0 22 0,0-21 0,0 0 16,-21 0-16,0 0 0,21 21 15,-21-21-15,0-1 0,0 1 16,0 0-16,-21 21 16,0 0-16,0 0 15,0 21-15,0 0 0,-1-21 16,1 43-16,0-22 0,21 0 0,0 0 15,-21 22-15,21-22 0,0 21 0,0-21 16,0 22-16,0-22 0,0 0 16,0 0-16,21 0 0,0 0 0,-21 1 15,21-22-15,22 0 0,-22 21 16,0-21-16,21 0 0,-20 0 16,20 0-16,-21 0 0,21-21 0,-20-1 15,20 22-15,-21-21 0,0 0 0,0 0 16</inkml:trace>
  <inkml:trace contextRef="#ctx0" brushRef="#br1" timeOffset="50695.58">6435 4720 0,'0'0'15,"-22"21"17,1 1-32,21-1 0,0 21 15,0-21-15,0 0 0,0 22 16,0-22-16,0 21 0,-21-21 15,21 1-15,0 20 0,0-21 0,-21 0 16,21 0-16,0 1 0,0-1 16,0-42 15,0-1-15,0 1-16,0 0 0,0 0 0,0 0 15,0 0-15,21-1 0,-21-20 0,21 21 16,0-21-16,-21-1 0,22 22 15,-1 0-15,-21-21 0,21 20 0,0 1 16,0 21-16,0-21 0,1 21 16,-1 0-16,0 0 15,0 0-15,0 21 0,-21 0 0,21 1 16,1-1-16,-1 0 0,0 21 0,0-21 16,0 22-16,-21-22 0,21 0 15,-21 21-15,22-20 0,-22-1 0,0 0 16,0 0-16,0 0 0,0 0 0,0 1 15,-22-22 1,1 0-16,0 0 16,0 0-16,21-22 15,0 1-15,0 0 16,0 0-16,0 0 0,0-22 16,0 22-16,21-21 0,0 21 0,0-22 15,1 1-15,20 21 0,-21-21 16,21 20-16,-20-20 0,20 21 0,0 21 15,-21-21-15,22 21 0,-22 0 0,0 0 16,21 0-16,-20 0 0,-22 21 16,21 0-16,-21 0 0,21 0 0,-21 22 15,0-22-15,0 21 0,0 1 0,0-22 16,0 21-16,0-21 0,0 22 16,0-22-16,-21 0 0,21 0 0,-21 0 15,21 0-15,0 1 0,21-44 47,0 1-47,0 0 16</inkml:trace>
  <inkml:trace contextRef="#ctx0" brushRef="#br1" timeOffset="51232.27">7641 4445 0,'0'0'0,"0"-21"0,0 0 15,-21 21 1,0 0-16,0 0 16,21 21-16,0 0 0,-22 21 15,22-20-15,-21 20 0,21-21 16,0 21-16,0 1 0,0-1 0,0 22 16,0-22-16,0 0 0,0 1 0,0-1 15,0-21-15,0 21 0,0-20 16,0 20-16,0-21 0,0 0 0,0 0 15,0 1-15,0-44 32,0 1-17,0 0-15,0 0 0,0 0 0,0 0 16,0-1-16,0-20 0,21 21 16,-21-21-16,22-1 0,-1 22 15,0 0-15,0-21 0,0 20 0,0 1 16,22 0-16,-22 21 0,21-21 15,1 21-15,-1 0 0,0 0 0,-21 0 16,22 0-16,-1 21 0,-21 0 0,22 0 16,-22 1-16,0 20 0,0-21 15,-21 21-15,0-20 0,0 20 0,0-21 16,0 21-16,-21-20 0,0-1 0,-22 0 16,22 0-16,-21 0 0,21 0 15,-22 1-15,1-22 0,21 21 16,-21-21-16,20 0 0,-20 0 0,21 0 15,0 0-15,0 0 0,21-21 32,0-1-32,0 1 0,21 0 15,0 0-15,0 0 0,0 0 16,22-1-16</inkml:trace>
  <inkml:trace contextRef="#ctx0" brushRef="#br1" timeOffset="51604.06">8234 4868 0,'42'0'16,"-21"0"-16,0 0 16,1-21-16,-1 0 0,0 21 15,-21-21-15,21 0 0,0 21 0,0-21 16,-21-1-16,22 1 15,-22 0-15,0 0 0,0 0 16,-22 21 0,1 0-16,0 0 15,0 21-15,0 0 0,0 0 0,21 0 16,-22 1-16,22-1 0,-21 21 16,21-21-16,-21 22 0,21-22 15,0 0-15,0 21 0,0-21 0,0 1 16,21-1-16,0 0 0,1-21 0,-1 21 15,0 0-15,0-21 0,0 0 16,22 0-16,-22 0 0,21 0 0,-21 0 16,22 0-16,-22 0 0,0-21 0,0 21 15,0-21-15,0 21 0,1-21 16</inkml:trace>
  <inkml:trace contextRef="#ctx0" brushRef="#br1" timeOffset="51908.2">8721 4974 0,'21'-84'16,"-42"189"-16,21-126 0,21-106 0,-21 106 15,21 0-15,-21-21 16,0 20-16,0 1 0,21 0 0,0 21 15,-21-21-15,21 21 0,1 0 0,-22-21 16,21 21-16,0 0 0,0 0 16,0 0-16,-21 21 0,0 0 15,21 0-15,-21 0 0,22 1 0,-22-1 16,0 21-16,0-21 0,0 22 16,0-22-16,0 21 0,0-21 0,0 22 15,0-22-15,0 0 0,0 0 0,0 0 16,0 0-16,0-42 31,0 0-15,0 0-16,21 0 15,-21 0-15,0-22 0,21 22 16,0 0-16,-21-21 0,21-1 0,0 22 16,1-21-16,-22 21 0,21-1 15,0 1-15,0-21 0,0 21 0,0 21 16,-21-21-16,22-1 0</inkml:trace>
  <inkml:trace contextRef="#ctx0" brushRef="#br1" timeOffset="52776.71">10118 4530 0,'0'0'0,"21"-21"0,0-1 0,-21 1 15,21 21-15,-21 21 16,0 1-16,0-1 15,0 0-15,0 0 0,0 21 16,0-20-16,0 20 0,0 0 16,0 1-16,0-1 0,0-21 0,0 21 15,0 1-15,0-22 0,0 0 0,0 0 16,0 0-16,0 1 0,0-1 16,21-21-1,0-21-15,1-1 16,-22 1-16,21 0 0,0 0 15,0 0-15,0-22 0,0 22 0,1-21 16,-1 21-16,0-22 0,0 22 0,0-21 16,-21 21-16,21 0 0,1 21 15,-22-22-15,21 22 0,-21 22 16,0-1 0,0 0-16,0 0 15,0 21-15,0-20 0,0-1 0,0 21 16,0-21-16,0 0 0,0 1 0,21-1 15,-21 21-15,21-42 0,-21 21 16,21 0-16,0 1 0,1-22 0,-1 0 16,0 0-16,21 0 0,-21 0 15,1 0-15,20-22 0,-21 22 16,0-21-16,22 0 0,-22 0 0,0-21 16,21 20-16,-21-20 0,1 21 15,-1-21-15,-21-1 0,0 1 16,0 0-16,0 20 0,0-20 0,0 21 15,0-21-15,-21 20 0,-1 1 16,-20 0-16,21 0 0,0 21 0,-22 0 16,22 0-16,-21 0 0,21 0 0,0 0 15,-1 21-15,1 0 0,0-21 16,0 21-16,21 1 0,0 20 0,0-21 16,0 0-16,0 0 0,21-21 0,0 22 15,-21-1-15,43 0 0,-22-21 16</inkml:trace>
  <inkml:trace contextRef="#ctx0" brushRef="#br1" timeOffset="53496.32">11388 4233 0,'0'0'15,"0"-42"-15,0 21 0,0 0 0,0 0 16,-22 21-16,1 0 0,0 0 15,0 0-15,21 42 0,-21-21 16,21 21-16,-21-20 0,21 20 16,0 21-16,0-20 0,-22-1 0,22 0 15,-21 22-15,21-22 0,0 1 16,0-1-16,0 0 0,-21 1 16,21-1-16,0-21 0,0 21 0,0-20 15,-21-1-15,21 0 0,0 0 16,0-42 15,0 0-31,0 0 16,0-1-16,0 1 0,0-21 0,0 21 15,21 0-15,0-22 0,-21 22 0,21-21 16,1 21-16,-1-1 0,0 1 16,21 0-16,-21 0 0,1 0 0,20 0 15,-21 21-15,0 0 0,0 0 16,1 0-16,-1 0 0,-21 21 15,21 0-15,-21 0 0,21 0 0,-21 0 16,21 1-16,-21-1 0,0 0 0,0 21 16,0-21-16,0 1 0,0-1 15,0 21-15,0-21 0,0 0 0,0 1 16,0-1-16,0 0 0,21-21 47,1-21-47,-1 0 0,0-1 15,0 1-15,0 0 0,0-21 16,1 21-16,20-1 0,-21-20 0,0 21 16,0 0-16,-21 0 0,22-1 15,-22 1-15,21 21 0,-21 21 32,0 1-32,-21-1 15,-1 0-15,22 0 16,0 0-16,-21 0 0,21 1 0,-21-1 15,21 0-15,-21 0 0,21 0 0,0 0 16,0 1 0,0-44 15,21 1-15</inkml:trace>
  <inkml:trace contextRef="#ctx0" brushRef="#br1" timeOffset="53668.22">11980 4530 0,'0'0'0,"0"-21"0,-21 21 15,0 0 1,21 21 31,21-21-47,0 0 0,0 0 15</inkml:trace>
  <inkml:trace contextRef="#ctx0" brushRef="#br1" timeOffset="53944.06">12467 4487 0,'0'0'15,"0"-21"-15,-21 21 16,0 0-16,0 0 15,-1 0-15,1 0 0,0 0 0,0 0 16,0 21-16,0 1 0,-1-1 0,1 0 16,0 0-16,0 21 0,0-20 15,0 20-15,-1 0 0,22 1 16,0-22-16,-21 21 0,21 0 0,0-20 16,0 20-16,0-21 0,0 0 15,0 0-15,0 1 0,21-1 0,1 0 16,-1-21-16,21 0 0,-21 0 15,22 0-15,-1 0 0,0 0 0,-21-21 16,22 21-16,-1-21 0,0-1 0</inkml:trace>
  <inkml:trace contextRef="#ctx0" brushRef="#br1" timeOffset="54396.04">12721 4466 0,'0'0'0,"21"-42"0,-21 0 0,0-1 16,0 1-16,0 21 0,0-22 0,0 22 15,0 0-15,0 0 0,-21 42 32,0 21-17,21-20-15,0 20 0,0-21 0,-21 21 16,21 1-16,-21-1 0,21 0 0,0 1 16,-22-1-16,22 0 0,0 1 15,0-1-15,0 0 0,0-20 0,-21 20 16,21-21-16,0 0 0,0 0 0,-21 1 15,21-1-15,0 0 16,0-42 15,0 0-31,0-1 16,0 1-16,0 0 0,0 0 0,21-21 16,0 20-16,1 1 0,-1-21 0,0 21 15,21 0-15,-21-1 0,22-20 16,-1 42-16,-21-21 0,22 21 0,-22 0 15,0 0-15,21 0 0,-21 0 16,1 21-16,-22 0 0,21 0 16,-21 1-16,0 20 0,0-21 15,0 0-15,0 0 0,0 1 0,0-1 16,0 0-16,-21 0 0,21 0 16,-22 0-16,1 1 0,0-22 15,0 21-15,21 0 0</inkml:trace>
  <inkml:trace contextRef="#ctx0" brushRef="#br1" timeOffset="55160.17">1079 6223 0,'0'0'0,"22"0"0,-22-21 31,-22 21-16,1 21 1,21 0-16,0 0 0,0 22 16,-21-22-16,0 0 0,21 21 15,-21 1-15,21-22 0,0 21 0,0-21 16,0 1-16,-21 20 0,21-21 16,0 0-16,0 0 0,21-21 31</inkml:trace>
  <inkml:trace contextRef="#ctx0" brushRef="#br1" timeOffset="55593.1">1651 6181 0,'21'-21'0,"-42"42"0,42-64 16,-21 22-16,-21 21 31,0 0-31,0 0 0,-22 0 0,22 21 16,0-21-16,-21 22 15,20-1-15,1 0 0,0-21 0,0 21 16,0 0-16,0-21 0,21 21 16,0 1-16,21-1 15,0-21 1,0 21-16,21-21 0,-20 0 0,20 21 15,-21-21-15,21 21 0,-20-21 16,-1 21-16,21-21 0,-21 22 0,0-22 16,-21 21-16,22 0 0,-22 0 15,0 0-15,0 0 16,0 1-16,-22-22 16,1 21-16,0-21 0,-21 21 0,21-21 15,-22 0-15,22 21 0,-21-21 16,21 0-16,-1 0 0,-20 0 0,21 0 15,0 0-15,0 0 0,-1 0 16,22-21-16,-21 0 0,0 0 16,21-1-16,0 1 15,0 0-15</inkml:trace>
  <inkml:trace contextRef="#ctx0" brushRef="#br1" timeOffset="55780.29">1079 6011 0,'0'0'0,"-42"-21"31,63 21 16,0 0-47,1 0 16,-1 21-16</inkml:trace>
  <inkml:trace contextRef="#ctx0" brushRef="#br1" timeOffset="56544.39">2921 6414 0,'0'0'0,"0"-43"31,0 22-31,0 0 0,21 21 0,0-21 16,-21 0-16,21 21 0,-21-22 15,0 1-15,0 0 0,0 0 16,0 0-16,0 0 0,0-1 16,-21 1-16,0 21 15,0 0-15,-21-21 0,20 21 0,1 0 16,-21 0-16,21 0 15,-22 21-15,22 0 0,-21-21 0,21 22 16,0-1-16,-1 21 0,1-21 0,0 22 16,0-22-16,21 21 0,-21 0 15,21 1-15,0-1 0,0-21 0,0 22 16,0-22-16,0 0 0,21 0 16,0 0-16,0 0 0,0-21 0,1 0 15,20 0-15,-21 0 0,0 0 16,22 0-16,-22-21 0,21 21 0,-21-21 15,22 0-15,-22 0 0,21-22 16,-21 22-16,0 0 0,22-21 0,-22-1 16,0 22-16,0-21 0,0 0 15,1 20-15,-22-20 0,0 0 16,21-1-16,-21 1 0,0 21 0,21-21 16,-21-1-16,0 1 0,0 21 15,0 0-15,0-1 0,0 1 0,0 42 31,0 1-31,0-1 0,0 21 0,0-21 16,0 22-16,0-1 0,0 0 16,-21 1-16,21-1 0,0 0 0,0-21 15,0 22-15,0-1 0,0 0 0,0-20 16,0-1-16,0 0 0,0 0 16,0 0-16,0 0 0,21-21 15,0 0-15,0 0 16,0 0-16,1 0 0,-1 0 15,0-21-15</inkml:trace>
  <inkml:trace contextRef="#ctx0" brushRef="#br1" timeOffset="56932.21">3535 6308 0,'0'21'15,"0"0"1,21-21 15,0 0-15,0 0-16,0 0 0,1 0 0,-1 0 15,0-21-15,0 0 16,0 21-16,0-21 0,-21-1 16,0 1-16,22 21 0,-22-21 0,0 0 15,-22 0 1,1 21-16,0 0 0,0 0 15,0 0-15,0 0 16,-1 21-16,1-21 0,0 21 0,0 0 16,0 0-16,0 1 0,-1-1 15,1 0-15,21 21 0,0-21 16,0 1-16,0-1 0,0 0 0,0 0 16,0 0-16,21 0 0,1-21 15,-1 22-15,0-22 0,0 0 0,0 0 16,22 0-16,-1 0 0,-21 0 0,21 0 15,1 0-15,-1 0 0,0 0 16</inkml:trace>
  <inkml:trace contextRef="#ctx0" brushRef="#br1" timeOffset="57209.05">4233 6160 0,'0'0'0,"0"-22"0,0 1 0,0 0 16,-21 21-16,21-21 0,-21 21 15,0 0-15,0 0 16,-1 21-16,1 0 0,21 0 16,-21 1-16,21-1 0,-21 21 15,0-21-15,21 0 0,0 22 16,0-22-16,0 21 0,0-21 0,0 22 16,0-22-16,0 21 0,0-21 15,0 1-15,0-1 0,21 0 16,0-21-16,0 21 0,0-21 0,1 0 15,-1 0-15,0 0 16,0-21-16,21 0 0,-20 21 0,-1-21 16,21-1-16,-21 1 0,0 0 0</inkml:trace>
  <inkml:trace contextRef="#ctx0" brushRef="#br1" timeOffset="57453.4">4657 5990 0,'21'-148'31,"-42"296"-31,21-296 16,-22 148-16,1 0 16,21 21-16,-21 22 0,0-22 15,21 21-15,-21-21 0,21 22 16,0-1-16,0 0 0,-43 128 16,43-128-16,0 0 15,0-21-15,0 22 0,0-22 16,0 0-16,0 21 0,0-20 0,0-1 15,22-21-15,-1 0 16,21 0-16,-21 0 0,0 0 16,1 0-16</inkml:trace>
  <inkml:trace contextRef="#ctx0" brushRef="#br1" timeOffset="57928.13">5143 6202 0,'0'0'0,"0"-21"0,0 0 0,0-1 0,0 1 16,-21 21-16,0 0 16,0 0-1,0 0-15,0 0 0,-1 0 0,1 21 16,0 1-16,0-1 0,0 0 16,0 0-16,-1 21 15,22-20-15,0 20 0,-21-21 0,21 0 16,0 22-16,-21-22 0,21 0 0,0 0 15,0 0-15,0 0 0,0 1 16,21-22-16,0 0 0,1 0 16,-1 0-16,0 0 0,0 0 15,0 0-15,0-22 0,1 1 0,-1 0 16,0 0-16,0 0 0,0 0 0,-21-1 16,21 1-16,-21 0 0,22-21 15,-22 21-15,0-1 0,0 1 0,0 0 16,0 0-16,0 0 15,0 42 1,0 0-16,0 0 0,0 0 16,0 1-16,-22-1 0,22 0 15,0 21-15,0-21 0,0 1 16,0-1-16,0 21 0,0-21 0,0 0 16,0 1-16,0-1 0,22-21 15,-1 0-15,0 0 16,0 0-16,0 0 0,0 0 0,1 0 15,-1 0-15,21 0 0,-21-21 0</inkml:trace>
  <inkml:trace contextRef="#ctx0" brushRef="#br1" timeOffset="58304.05">5503 6265 0,'0'0'15,"0"-21"-15,0 0 0,0 0 0,0 0 16,0 0-1,21 21-15,1 0 16,-1 0-16,0 0 0,0 0 16,0 21-16,0 0 0,1-21 0,-1 21 15,0 0-15,0 0 0,0 22 16,-21-22-16,0 0 0,21 0 0,-21 22 16,22-22-16,-22 0 0,0 0 0,0 0 15,0 0-15,0 1 16,0-1-16,0-42 47,0-1-47,0 1 0,0 0 0,0 0 15,0 0-15,0 0 0,0-1 0,0 1 16,21-21-16,0 21 0,0 0 16,0-1-16,0-20 0,1 21 0,-1 0 15,21 0-15,-21 21 0,0-22 0,1 1 16,-1 21-16,0 0 0,0 0 15,0 0 1</inkml:trace>
  <inkml:trace contextRef="#ctx0" brushRef="#br1" timeOffset="58653.57">6202 6456 0,'0'0'15,"21"0"-15,0 0 0,0-21 16,0 0-16,1 21 0,-1-22 16,0 1-16,0 0 0,21 0 0,-20 0 15,-1 0-15,0-1 0,-21 1 16,0 0-16,21 21 0,-21-21 16,0 0-16,-21 21 15,0 0-15,0 0 0,-1 0 16,1 0-16,0 0 0,0 21 15,0-21-15,21 21 0,-21 0 0,-1 0 16,1 1-16,0-1 0,21 21 0,0-21 16,0 0-16,0 1 0,0-1 15,0 0-15,0 0 0,0 0 0,0 0 16,0 1-16,21-22 0,0 0 0,1 21 16,-1-21-16,0 0 0,0 0 15,21 0-15,-20 0 0,20 0 0,0 0 16</inkml:trace>
  <inkml:trace contextRef="#ctx0" brushRef="#br1" timeOffset="59172.27">7197 6181 0,'0'0'16,"0"-21"-16,0-1 0,-22 22 15,1-21-15,0 21 0,0 0 16,0 0-16,0 0 0,-1 0 0,1 0 15,0 0-15,0 0 0,0 21 16,0 1-16,-22-1 0,22 0 0,0 0 16,0 0-16,0 0 0,-1 1 15,1 20-15,21-21 0,0 0 16,0 22-16,0-22 0,0 0 0,0 0 16,0 21-16,0-20 0,0-1 15,21 0-15,1-21 0,-1 0 16,21 0-16,-21 0 0,0 0 0,1 0 15,-1 0-15,0-21 0,21 21 0,-21-21 16,1-1-16,-1 1 0,0 0 0,0 0 16,0-21-16,0 20 0,-21-20 15,22 0-15,-1 21 0,-21-22 16,0 1-16,0 0 0,21-1 0,-21 1 16,21 0-16,-21-1 0,0 1 15,0 21-15,21-22 0,-21 22 0,0 0 16,21 0-16,-21 63 31,-21-21-31,0 22 16,0-22-16,21 21 0,0 1 0,0-1 15,-21 0-15,21 1 0,0-1 16,0 0-16,0-21 0,0 22 0,0-1 16,0-21-16,0 0 0,0 22 0,21-22 15,0 0-15,0-21 16,0 0-16,1 0 0,-1 0 15,0 0-15</inkml:trace>
  <inkml:trace contextRef="#ctx0" brushRef="#br1" timeOffset="60392.09">8848 5969 0,'0'0'0,"21"0"0,-21-21 16,-21 21 15,21 21-31,-22-21 16,22 21-16,0 0 0,-21 1 15,21-1-15,-21 0 0,21 0 16,-21 0-16,21 22 0,0-22 0,0 0 16,-21 0-16,21 0 0,0 0 0,0 1 15,0-1-15,0 0 16,21-21 15,0-21-31,0 21 0,0-21 16,1-1-16,-1 22 0,0-21 0,0 0 15,0 0-15,0 0 0,1 0 16,-1-1-16,-21 1 0,21 0 16,0 0-16,-21 0 0,0 0 0,21 21 15,-21 21 17,0 0-32,0 0 0,0 0 0,0 0 15,0 1-15,0-1 0,0 0 0,21 21 16,-21-21-16,0 1 0,0-1 15,22 0-15,-1 0 0,0-21 16,0 0-16,0 0 0,22 0 16,-22 0-16,0 0 0,0 0 15,0-21-15,0 0 0,22 0 16,-22 21-16,0-22 0,0 1 0,22 0 16,-22-21-16,0 21 0,0-1 15,-21 1-15,0-21 0,0 21 0,0 0 16,0-22-16,0 22 0,0 0 0,0 0 15,0 0-15,-21 21 16,0 0-16,0 21 16,-1 0-16,22 0 0,0 0 15,0 0-15,0 1 0,0 20 16,0-21-16,0 0 0,0 22 0,0-22 16,0 0-16,0 0 0,0 0 0,0 0 15,22 1-15,-1-1 16,0-21-16,-21 21 0,21-21 0,21 0 15,-20 0-15,-1 0 0,0 0 0,21 0 16,-21 0-16,22-21 0,-22 0 16,21-1-16,-21 22 0,22-21 0,-22 0 15,0 0-15,21 0 0,-20 0 0,-22-22 16,21 22-16,-21 0 0,21 0 16,-21-22-16,0 22 0,0 0 0,0 0 15,0 42 1,0 0-1,-21 0-15,21 1 0,-21-1 0,21 0 16,0 0-16,0 0 0,0 0 16,-22 1-16,22-1 0,0 0 15,0 0-15,0 0 16,22-21-16,-1 0 16,0 0-16,0-21 15,0 0-15</inkml:trace>
  <inkml:trace contextRef="#ctx0" brushRef="#br1" timeOffset="60760.88">10202 5567 0,'0'0'0,"-21"0"0,0 0 16,0 0-16,0 0 0,-1 21 0,1 0 15,0 0-15,0 1 0,0-1 16,0 21-16,21-21 0,-22 0 0,22 1 15,0-1-15,0 0 0,0 0 16,0 0-16,22-21 0,-1 21 0,0-21 16,0 0-16,0 0 0,0 0 15,22 0-15,-22 0 0,0-21 16,0 0-16,0 21 0,-21-21 0,22 0 16,-22 0-16,0-1 0,0 1 0,0 0 15,0 0-15,-22 0 16,1 0-16,0-1 0,0 1 0,0 0 15,0 21-15,-1 0 0,1 0 0,0 0 16,0 0-16,0 21 0,0 0 16,-1 1-16,22 20 0,0-21 0,0 21 15,0-20-15,0 20 0,0-21 16,0 21-16,22-20 0,-22-1 0,42 0 16,-21 0-16,0-21 0,22 0 0,-1 21 15</inkml:trace>
  <inkml:trace contextRef="#ctx0" brushRef="#br1" timeOffset="61044.72">10964 5525 0,'0'0'0,"-21"0"0,0-22 0,-21 22 0,20 0 15,1 0-15,0 0 0,0 22 0,0-1 16,0 21-16,-22-21 0,22 43 15,0-22-15,0 0 0,21 22 0,-21-22 16,-1 1-16,1 20 0,0-21 0,21 1 16,0-1-16,0-21 0,0 22 15,0-22-15,0 21 0,0-21 0,0 0 16,0 1-16,21-1 16,0-21-16,1 0 15,-1 0-15,0 0 0,0 0 0,0-21 16,0 21-16,1-22 0,20 1 0,-21 0 15,0 0-15</inkml:trace>
  <inkml:trace contextRef="#ctx0" brushRef="#br1" timeOffset="61520.44">11197 5588 0,'0'0'0,"0"-42"0,21 21 0,-21-22 16,0 22-16,0 0 0,0 42 31,-21 21-31,0-20 15,21 20-15,-21 0 0,21 1 0,0-1 16,0 0-16,-21 22 0,21-22 16,-22 0-16,22 1 0,-21-1 0,21 0 15,0 1-15,0-22 0,-21 21 0,21-21 16,0 1-16,-21-1 0,21 0 16,0-42 15,21 0-16,-21-1-15,21 1 0,0 0 16,-21-21-16,22 21 0,-1-1 0,0-20 16,0 21-16,0 0 0,-21 0 15,21-1-15,1 1 0,-1 21 16,0 0-16,-21 21 16,21 1-16,-21-1 0,0 0 15,0 21-15,0-21 0,0 1 0,0 20 16,0-21-16,0 0 0,0 0 0,21 1 15,0-1-15,-21 0 0,22 0 0,-1-21 16,0 0-16,0 21 0,21-21 16,-20 0-16,-1 0 0,0 0 15,0 0-15,21 0 0,-20-21 0,-1 0 16,0 21-16,0-21 16,0 0-16,-21-1 0,0 1 0,21 0 15,-21 0-15,0 0 0,0 0 0</inkml:trace>
  <inkml:trace contextRef="#ctx0" brushRef="#br1" timeOffset="61736.32">10731 5842 0,'0'0'0,"-21"0"0,21 21 0,21-21 47,1 0-47,-1 0 0,21 0 0,-21 0 16,22-21-16,-1 21 0,-21 0 0,21-21 15,1 0-15,-22 21 0,0 0 16,0-21-16,0 21 0</inkml:trace>
  <inkml:trace contextRef="#ctx0" brushRef="#br1" timeOffset="62456.16">2159 7472 0,'0'0'0,"0"-21"0,-21 0 15,21-1-15,0 1 0,-21 0 16,21 0-16,0 0 0,-22 0 0,22-1 15,0 1-15,0 0 16,-21 21-16,21 21 31,0 22-31,0-1 0,0 0 0,0 1 16,0-1-16,0 0 0,0 22 16,0-22-16,0 0 0,0 1 0,0-1 15,0 0-15,0 1 0,0-22 16,0 21-16,0-21 0,0 1 0,0-1 15,21-21 1,1 0-16,-1-21 16,0-1-16,0 22 0</inkml:trace>
  <inkml:trace contextRef="#ctx0" brushRef="#br1" timeOffset="62816.95">2561 7408 0,'-63'43'16,"41"-22"0,-20 0-16,0 0 0,21 0 15,-22 1-15,1-1 0,0 0 0,-1 0 16,1 0-16,21 0 0,0-21 16,-22 0-16,43 22 0,-21-22 0,0 0 15,21-22 16,21 1-15,0 21-16,0 0 16,1 0-16,-1 21 0,0 1 0,0-22 15,0 21-15,22 0 0,-22 0 16,0 0-16,0 0 0,0 1 0,0-1 16,1 0-16,-1 0 0,0 0 15,21-21-15,-21 21 0,1-21 0,-1 0 16,0 0-16,0 0 0,0 0 15,0 0-15,1 0 0,-1 0 0,-21-21 16,21 21-16,0-21 0</inkml:trace>
  <inkml:trace contextRef="#ctx0" brushRef="#br1" timeOffset="63216.72">2752 7726 0,'0'21'0,"0"0"15,0 0 1,21-21 0,0 0-16,0 0 15,0 0-15,-21-21 0,21 21 16,1-21-16,-1 21 0,0-21 0,0 0 16,0 0-16,0-1 15,-21 1-15,0 0 16,0 0-16,0 0 15,-21 21-15,0 0 16,0 0-16,0 0 0,0 21 16,-1 0-16,1 0 0,21 0 15,-21 1-15,0 20 0,0-21 0,21 21 16,0-20-16,0-1 0,0 21 16,0-21-16,0 0 0,0 1 0,0-1 15,21 0-15,0-21 16,0 0-16,0 0 0,1 0 15,-1 0-15,21 0 0,-21-21 0,0 21 16,1-21-16,20-1 0,-21 22 0,0-21 16,0 0-16,1 0 0,-1 0 15,0 0-15</inkml:trace>
  <inkml:trace contextRef="#ctx0" brushRef="#br1" timeOffset="63815.57">3260 7662 0,'21'-21'0,"-42"42"0,42-63 0,-21 21 15,0 42 16,0 0-31,0 0 16,0 1-16,0-1 0,0 0 16,0 0-16,0 0 15,0 0-15,0 1 0,0-1 0,0 0 16,21-21-16,0 21 0,0-21 16,0 0-16,1 0 0,-1 0 0,0 0 15,0 0-15,21 0 0,-20 0 0,-1 0 16,0-21-16,0 0 0,21 0 15,-20 21-15,-1-22 0,-21 1 0,21 0 16,0 0-16,-21 0 0,21 0 0,-21-1 16,0 1-16,0 0 0,0 0 15,0 0-15,0 0 0,0-1 16,0 1-16,0 42 31,0 1-31,0-1 16,0 0-16,0 0 0,-21 21 0,21-20 15,0 20-15,0 0 0,-21-21 16,21 22-16,0 20 0,0-20 0,0-1 16,0 21-16,0-20 0,0 20 15,0-20-15,0-1 0,0 21 0,0-20 16,21 20-16,0-20 0,-21-1 0,0 21 16,0-20-16,0-1 0,0 0 0,0 1 15,0-1-15,0 0 0,0 1 16,-21-1-16,0 0 0,0-20 15,0 20-15,-1-21 0,1 0 0,-21-21 16,21 21-16,-22-21 0,22 0 16,-21 0-16,0-21 0,-1 0 0,1 21 15,0-42-15,-1 21 0,1-22 0,0 22 16,20-21-16,-20-22 0,0 22 16,21 0-16,-1-1 0,1-20 0,21 20 15,0 1-15,0 0 0,0-1 0,0 1 16,21 0-16,1-1 0,-1 1 15,21 21-15,-21-21 0,22-1 0,-1 1 16,21 0-16,1-1 0</inkml:trace>
  <inkml:trace contextRef="#ctx0" brushRef="#br1" timeOffset="64408.23">4127 7493 0,'0'-21'31,"-21"42"-31,21 0 0,-21 0 16,0-21-16,21 43 0,0-22 15,0 0-15,0 0 0,-21 0 0,21 22 16,0-22-16,-21 0 0,21 0 16,0 0-16,0 1 0,0-1 0,0 0 15,21-21 16,0 0-31,-21-21 0,0 0 0,21 21 16,0-22-16,-21 1 0,0 0 0,21 21 16,1-21-16,-22 0 0,21 0 15,-21-1-15,0 1 0,0 0 0,21 0 16,-21 42 15,0 0-31,0 0 0,0 1 16,0-1-16,21 0 15,-21 0-15,21 0 0,0 0 16,-21 1-16,22-1 0,-1-21 0,0 0 16,-21 21-16,21-21 0,0 0 15,0 0-15,1 0 0,-1 0 0,0 0 16,0-21-16,21 21 0,-20-21 0,-1-1 16,0 1-16,0 21 0,0-42 0,0 21 15,1 0-15,-22-1 0,0-20 16,0 21-16,0-21 0,0 20 0,0 1 15,0-21-15,-22 21 0,1 0 16,0-1-16,0 22 0,0 0 0,0-21 16,-1 21-16,1 0 15,0 0-15,0 21 16,21 1-16,0-1 0,0 0 16,0 0-16,0 0 0,21-21 15,0 21-15,0-21 0,1 0 16,-1 0-16,0 0 0</inkml:trace>
  <inkml:trace contextRef="#ctx0" brushRef="#br1" timeOffset="64800.05">4995 7387 0,'0'0'0,"0"-21"16,-21 21-1,0 21 1,0 0-16,0 1 0,21 20 15,-22-21-15,1 0 0,21 22 16,0-22-16,0 0 0,0 21 0,0-21 16,0 1-16,0-1 0,0 0 0,0 0 15,0 0-15,21 0 16,1-21-16,-1 0 0,0 0 16,0 0-16,0 0 0,0 0 0,1-21 15,-1 21-15,0-21 16,0 0-16,0 21 0,-21-21 0,0 0 15,21-1-15,-21 1 0,0 0 0,0 0 16,0 0-16,0-22 0,0 22 16,0 0-16,-21 0 0,0 0 0,21 0 15,-21-1-15,0 22 0,0 0 0,-1 0 16,1 0-16,0 0 0,0 0 16,0 0-16,21 22 0,0-1 15,0 0-15,0 0 0,21 0 16,0-21-16,0 21 15,0-21-15,1 0 0</inkml:trace>
  <inkml:trace contextRef="#ctx0" brushRef="#br1" timeOffset="65172.2">5376 7472 0,'0'0'0,"0"-21"0,0 0 31,21 21-15,1 21 0,-1-21-16,-21 21 0,0 0 15,21 0-15,-21 0 0,21 22 16,-21-22-16,0 0 0,0 21 0,0-20 16,0-1-16,0 0 0,0 0 15,0 0-15,-21 0 0,0 1 0,21-1 16,-21-21-16,21 21 0,-22-21 15,22-21 1,0 0 0,0-1-16,0 1 0,0 0 15,22 0-15,-22 0 0,21 0 0,-21-22 16,21 22-16,0 0 0,0-21 16,0 20-16,1-20 0,-22 21 0,21 0 15,21 0-15,-21-1 0,0 1 16,1 21-16,-1 0 0,0 0 0,0 0 15,0 0-15</inkml:trace>
  <inkml:trace contextRef="#ctx0" brushRef="#br1" timeOffset="65735.88">6371 7578 0,'0'0'0,"-21"-85"31,0 64-31,21 0 0,-21 0 0,-1-1 16,1 22-16,0-21 0,0 21 0,0 0 16,0 0-16,-1 0 15,1 0-15,0 0 0,0 21 0,0 1 16,0-1-16,-1 0 0,1 0 0,0 21 15,21-20-15,-21 20 0,0-21 16,21 0-16,0 22 0,0-22 0,0 0 16,0 0-16,0 0 0,0 0 0,0 1 15,21-22 1,0 0-16,0 0 0,0 0 0,1 0 16,-1 0-16,0 0 0,0-22 15,0 1-15,0 21 0,1-21 0,-1 0 16,0 0-16,0 0 0,0-22 15,0 22-15,1-21 0,-1 21 0,-21-22 16,21 1-16,0 0 0,-21-1 0,21 1 16,-21 0-16,0-1 0,0 1 15,0 0-15,0 20 0,0-20 0,0 21 16,0 0-16,0 42 31,0 0-31,0 21 0,-21-20 16,21 20-16,0 0 0,0 1 0,0-1 15,0 0-15,0 1 0,0-1 16,0 0-16,0 1 0,0-22 0,0 0 16,21 0-16,0 0 0,-21 0 0,22 1 15,-1-22-15,0 0 0,0 0 0,0 0 16,0 0-16</inkml:trace>
  <inkml:trace contextRef="#ctx0" brushRef="#br1" timeOffset="66488.45">7810 7599 0,'0'0'0,"-21"0"0,0 0 15,0 0 1,21-21 0,0 0-1,21-1-15,0 1 0,0 0 16,1-21-16,-1 21 0,0-1 0,0-20 16,0 0-16,0-1 0,1 22 15,-1-21-15,0 0 0,-21 20 0,21 1 16,-21 0-16,0 0 0,0 0 15,-21 21 1,0 0-16,0 0 0,-22 0 0,22 0 16,0 21-16,21 0 0,-21 0 0,21 0 15,0 1-15,0 20 0,0-21 16,0 21-16,0-20 0,21-1 0,0 21 16,0-21-16,0 0 0,1 1 0,-1 20 15,0-21-15,0 0 0,0 0 16,-21 1-16,21-1 0,1 0 15,-22 0-15,0 0 0,-22-21 16,1 0 0,-21 0-16,21 0 0,0 0 15,-22 0-15,22 0 0,-21 0 0,21-21 16,-1 21-16,-20-21 0,21 0 16,0 21-16,0-21 0,-1 21 0,22-22 15,-21 1-15,42 21 31,1 0-15,-1 0-16,0 0 0,21 0 16,-21 0-16,1 0 0,20-21 15,-21 21-15,21-21 0,1 21 0,-22-21 16,21 0-16,1 21 0</inkml:trace>
  <inkml:trace contextRef="#ctx0" brushRef="#br1" timeOffset="66748.3">8467 7027 0,'0'0'0,"0"-21"0,0 0 0,-22 21 31,1 0-31,21 21 16,-21 22-16,21-22 0,0 21 0,-21-21 16,21 22-16,-21-1 0,0 0 0,21 1 15,0-1-15,0 0 0,-22-21 16,22 22-16,0-1 0,0-21 15,0 0-15,0 1 0,0-1 0,0 0 16,0 0-16,22-21 16,-1 0-16,0 0 15,0 0-15,0-21 0,0 21 0,-21-21 16,22 0-16,-1-1 0,-21 1 0,0 0 16</inkml:trace>
  <inkml:trace contextRef="#ctx0" brushRef="#br1" timeOffset="66931.19">8297 7281 0,'-21'0'0,"42"-21"47,0 21-47,1 0 0,-1 0 15,0 0-15,21-21 0,-21 21 0,22-21 16,-22 21-16,21 0 0,-21 0 15,22-21-15,-22 21 0,21 0 0</inkml:trace>
  <inkml:trace contextRef="#ctx0" brushRef="#br1" timeOffset="68452.32">9144 7451 0,'0'0'0,"21"0"16,-21-21-16,21-1 15,-21 1-15,0 0 16,0 0-16,0 0 0,0 0 0,0-1 16,0 1-16,0 0 0,0 0 0,0 0 15,-21 0-15,0-1 0,0 1 16,0 0-16,-1 21 0,1 0 0,0 0 15,0 0-15,0 0 0,0 0 16,-1 21-16,1-21 0,0 21 16,0 22-16,0-22 0,0 0 0,-1 21 15,1 1-15,21-22 0,0 21 0,0 1 16,0-22-16,0 21 0,0-21 16,0 0-16,0 1 0,0-1 0,0 0 15,21 0-15,1-21 0,-1 0 0,0 0 16,0 0-16,0 0 0,22 0 15,-22 0-15,0 0 0,0-21 16,21 0-16,-20 0 0,-1-1 0,0 1 16,0 0-16,0 0 0,0-21 0,-21 20 15,22-20-15,-22 21 0,21-21 16,-21-1-16,21 22 0,-21-21 0,0 21 16,0-22-16,0 22 0,0 0 0,0 0 15,-21 42 16,21 0-31,0 0 0,-21 22 16,21-22-16,0 21 0,0 0 16,0 1-16,0-22 0,0 21 0,0 1 15,0-22-15,0 0 0,0 21 16,21-21-16,0 1 0,0-22 0,-21 21 16,21-21-16,0 0 0,1 0 15,-1 0-15,0 0 0,0 0 16,21 0-16,-20-21 0,-1-1 0,0 1 15,0 0-15,0 0 0,0 0 16,1-22-16,-1 1 0,0 21 0,-21-21 16,21-22-16,0 22 0,-21-1 0,21 1 15,1 0-15,-22 21 0,0-22 0,0 22 16,21-21-16,-21 21 0,0-1 16,-21 22-1,21 22 1,-22-1-16,1 0 0,21 0 15,-21 0-15,21 22 0,0-1 0,0 0 16,-21 1-16,21-1 0,0 0 0,-21 1 16,21-22-16,0 21 0,0 0 15,0-20-15,0 20 0,0-21 0,0 0 16,21 0-16,0-21 0,0 22 16,0-22-16,1 21 0,-1-21 0,21 0 0,-21 0 15,0 0-15,22 0 0,-22 0 16,21-21-16,-21-1 0,1 1 0,-1 21 15,0-21-15,0 0 0,0 0 0,0 0 16,-21-22-16,0 22 0,22 0 16,-22 0-16,0 0 0,0-1 15,0 1-15,0 0 0,0 42 32,0 0-32,-22 1 15,22-1-15,0 0 0,0 0 0,-21 0 16,21 22-16,0-22 0,0 0 0,0 0 15,0 0-15,0 0 0,0 1 16,21-22-16,1 21 0,-1-21 0,0 0 16,0 0-16,0 0 0,0 0 0,1 0 15,-1 0-15,0 0 0,0 0 0,0-21 16,0-1-16,1 1 16,-1 21-16,0-42 0,0 21 0,0 0 15,0-22-15,1 22 0,-1-21 0,0-1 16,0 22-16,0-21 0,0 21 15,1-22-15,-1 22 0,0 0 0,0 21 16,-21-21-16,21 21 0,0 0 16,-21 21-1,0 0 1,0 0-16,0 1 0,0-1 16,0 0-16,0 0 15,0-42 32,0 0-47,0 0 16,0-1-16,0 1 15,0 0-15,0 0 0,0 0 16,-21 0 0,0 21-1,0 21-15,0 0 16,0 0-16,21 0 0,0 0 0,-22 22 15,1-22-15,21 21 0,-21 1 16,21-1-16,0-21 0,0 21 0,0 1 16,0-22-16,0 0 0,21 0 15,0 0-15,22 1 0,-22-1 0,21-21 16,-21 0-16,22 0 0,-1 0 16,-21 0-16,22 0 0,-1 0 0,-21 0 15,21 0-15,-20-21 0,20-1 0,-21 22 16,0-21-16,0 0 0,1 0 0,-1 0 15,0 0-15,-21-22 0,21 22 16,-21-21-16,0-1 0,0 22 0,0-21 16,0 0-16</inkml:trace>
  <inkml:trace contextRef="#ctx0" brushRef="#br1" timeOffset="68644.21">10647 6858 0,'-21'0'0,"42"0"0,-64 0 16,22 0-16,0 0 16,0 0 46,0 0-62,0 0 0</inkml:trace>
  <inkml:trace contextRef="#ctx0" brushRef="#br1" timeOffset="68840.11">9483 7049 0,'0'21'0,"21"-21"31,0 0-31,0 0 15,0 0-15,0-21 0,22 21 16,-22 0-16,21-22 0,1 1 16,-1 21-16,0-21 0,-21 21 0,22-21 0,-1 0 15</inkml:trace>
  <inkml:trace contextRef="#ctx0" brushRef="#br1" timeOffset="69772.1">14753 4763 0,'0'0'0,"-21"-22"0,0 22 16,0 0-16,21-21 0,-22 21 0,1 0 15,0 0-15,0 0 16,0 0-16,42 0 31,0 0-31,21 0 16,-20 0-16,20 0 0,0 0 0,1 0 15,20 0-15,1 0 0,-22 0 16,21 0-16,1 0 0,-1 0 16,1 0-16,-22 0 0,1 0 0,-1 0 15,0 0-15,-21 0 0,1-21 0,-1 21 16,-21-21-1,-21 21-15,-1-21 16,1 21-16,0-21 0,0 21 0,-21 0 16,20-22-16,1 22 0,0 0 15,21-21-15,-21 21 0,21-21 32,21 21-17,0 0-15,0 0 0,1 0 0,-1 0 16,0 0-16,21 21 0,-21-21 15,1 21-15,-1 1 16,-21-1-16,0 0 0,0 0 0,0 0 16,0 0-16,-21 1 0,-1-1 15,1 0-15,0 0 0,-21 0 0,21 0 16,-22 1-16,1-1 0,21 0 0,0-21 16,-1 0-16,1 21 0,42-21 15</inkml:trace>
  <inkml:trace contextRef="#ctx0" brushRef="#br1" timeOffset="70096.11">16468 4445 0,'0'0'0,"-22"-21"0,1 21 0,0 0 0,0-21 16,-21 21-16,20 0 0,1 0 0,-21 0 16,21 0-16,-22 0 0,1 0 15,21 21-15,-21 0 0,-1-21 16,22 42-16,-21-20 0,21-1 0,-22 21 16,22-21-16,0 22 0,0-22 15,21 21-15,0 0 0,0-20 0,0 20 16,0-21-16,0 21 0,0-20 15,0-1-15,21 0 0,0 0 0,0 0 16,0 0-16,22-21 0,-22 0 0,21 0 16,1 0-16,-1 0 0,21 0 15,-20 0-15,20 0 0</inkml:trace>
  <inkml:trace contextRef="#ctx0" brushRef="#br1" timeOffset="70576.14">16891 4614 0,'0'0'0,"0"-21"16,0 0-16,0 0 0,-21 0 16,0 21-16,-1 0 0,1 0 0,0 0 15,0 0-15,0 0 0,0 0 16,-1 0-16,-20 0 0,21 21 0,0 0 16,0 0-16,-22 0 0,22 22 0,0-22 15,0 21-15,0-21 0,21 22 16,0-22-16,-22 0 0,22 21 0,0-20 15,0-1-15,0 0 0,22 0 16,-22 0-16,21 0 0,0-21 16,21 0-16,-21 0 0,1 0 0,-1 0 15,21 0-15,-21 0 0,22 0 16,-22-21-16,21 0 0,-21 21 0,0-21 16,22-21-16,-22 20 0,0 1 0,0-21 15,0 21-15,1 0 0,-1-22 16,-21 22-16,0-21 0,0 21 0,0-1 15,0 1-15,0 0 0,0 0 0,-21 21 32,21 21-32,-22 0 15,1 0-15,21 1 0,0 20 16,-21-21-16,21 21 0,0-20 16,0 20-16,0-21 0,0 21 0,0-20 15,0-1-15,21 0 0,0 0 16,1-21-16,-1 21 0,21-21 0,-21 0 15,0 0-15,22 0 0,-1 0 0,-21 0 16,22 0-16,-1-21 0,0 21 16,1-21-16</inkml:trace>
  <inkml:trace contextRef="#ctx0" brushRef="#br1" timeOffset="71008.14">17568 4551 0,'0'-21'16,"0"42"-16,-21-42 15,0 21-15,21 21 0,0 0 0,-21 0 16,0-21-16,21 43 0,-22-22 16,22 0-16,0 0 0,0 0 0,-21 22 15,21-22-15,0 0 0,0 0 0,-21 21 16,21-20-16,0-1 0,0 0 16,0 0-16,0-42 46,0 0-30,0 0-16,0-1 0,0 1 16,0-21-16,0 21 0,0 0 0,21-22 15,-21 22-15,21-21 0,1 21 0,20-1 16,-21-20-16,0 21 0,22 0 16,-22 21-16,21-21 0,0 21 0,-20 0 15,-1 0-15,21 0 0,-21 21 0,0-21 16,1 21-16,-1 0 0,0 0 15,0 22-15,0-22 0,-21 0 0,0 21 16,0-21-16,0 1 0,0 20 16,0-21-16,0 0 0,-21 0 0,0 1 15,21-1-15,-21 0 16,0-21-16,-1 0 16,22-21-1</inkml:trace>
  <inkml:trace contextRef="#ctx0" brushRef="#br1" timeOffset="71957.08">19029 4487 0,'0'-42'16,"0"21"-16,-21 21 0,-1 0 31,22 21-15,0 0-16,0 0 0,0 1 15,0-1-15,0 0 0,0 0 0,-21 0 16,21 0-16,0 1 0,-21-1 0,21 0 16,0 0-16,0 0 0,0 0 15,-21 1-15,21-1 0,-21-21 16,21-21 15,0-1-15,0 1-16,0 0 0,0 0 15,0 0-15,0 0 0,0-1 0,21-20 16,0 21-16,0 0 0,-21-22 0,21 22 16,22 0-16,-22 0 0,0 0 15,21 0-15,-20 21 0,20 0 0,-21 0 16,21 0-16,-20 0 0,20 21 16,-21 0-16,0 0 0,0 0 0,1 0 15,-1 22-15,0-22 0,-21 0 16,21 0-16,-21 22 0,0-22 0,0 0 15,0 0-15,0 0 0,0 0 16,0 1-16,0-1 0,-21-21 16,0 0-16,0 0 15,21-21 1,0-1 0,0 1-16,0 0 0,0 0 15,0 0-15,0 0 0,21-1 0,0-20 16,21 21-16,-21-21 0,22 20 0,-1-20 15,0 21-15,1-21 16,-1 20-16,0 1 0,1 21 0,-1 0 0,0 0 16,1 0-16,-22 0 0,21 43 15,-21-22-15,1 0 0,-22 0 16,0 21-16,0-20 0,0 20 0,0-21 16,0 21-16,0-20 0,0 20 0,-22-21 15,1 0-15,0 0 0,21 1 16,-21-1-16,21 0 0,-21-21 0,21 21 15,21-42 17</inkml:trace>
  <inkml:trace contextRef="#ctx0" brushRef="#br1" timeOffset="72347.86">20193 4593 0,'21'0'16,"0"0"-1,0 0-15,1 0 0,-1 0 16,0-21-16,0 21 0,0 0 16,0-21-16,1 0 0,-1 21 0,0-21 15,0 21-15,0-22 0,0 22 16,-21-21-16,0 0 0,0 0 15,0 0-15,-21 21 16,0 0-16,0 0 0,-21 0 16,20 0-16,-20 21 0,21-21 15,-21 21-15,20 0 0,1 0 0,-21 22 16,21-22-16,0 0 0,21 0 0,0 22 16,0-22-16,0 0 0,0 0 15,0 0-15,0 0 0,21 1 16,0-22-16,0 0 0,21 21 0,1-21 15,-22 0-15,42 0 0,-20 0 16,-1 0-16,22 0 0,-22 0 16,21-21-16,-20-1 0,20 22 0,-20-21 15,-1 0-15,0 0 0</inkml:trace>
  <inkml:trace contextRef="#ctx0" brushRef="#br1" timeOffset="73012.57">21061 4445 0,'0'0'0,"0"-21"0,-21 21 31,-1 21-15,22 0-16,-21 0 16,21 1-16,-21-1 0,21 0 0,-21 0 15,21 0-15,0 0 0,0 1 16,0-1-16,0 0 0,-21 0 16,21 0-16,0 0 0,-21 1 15,21-44 32,0 1-47,0 0 16,0 0-16,0 0 0,0 0 15,0-1-15,0 1 0,21 0 0,0-21 16,-21 21-16,21-1 0,0 1 16,0-21-16,1 21 0,20 21 0,-21-21 15,0-1-15,0 22 0,1 0 16,-1 0-16,0 0 0,0 0 15,0 22-15,0-1 0,1 0 0,-1 21 16,0-21-16,0 1 0,-21-1 0,0 21 16,0-21-16,0 0 0,0 1 15,0-1-15,0 0 0,0 0 0,-21 0 16,0 0-16,0 1 0,-1-22 16,1 0-1,21-22 1,0 1-1,0 0-15,0 0 0,0 0 16,21 0-16,1-1 0,-1 1 16,0 0-16,21-21 0,1 21 0,-22-1 15,21-20-15,0 21 0,1 0 16,-1 21-16,0 0 0,1 0 0,-1 0 16,0 0-16,1 21 0,-22 0 0,0 0 15,0 0-15,0 1 0,-21 20 16,0-21-16,0 0 0,0 0 0,0 1 15,0 20-15,-21-21 0,0 0 16,21 0-16,-21 1 0,0-22 16,0 0-16,21 21 0,0-42 47,21-1-47,-21 1 0,21 21 15,0-21-15</inkml:trace>
  <inkml:trace contextRef="#ctx0" brushRef="#br1" timeOffset="73504.17">22310 4149 0,'0'0'0,"0"-43"0,21 1 15,-21 21-15,0 0 0,0 0 0,-21 42 32,21 0-32,-22 0 15,22 21-15,-21 1 0,0-1 16,21 0-16,-21 1 0,21-1 15,0 22-15,-21-22 0,21 0 0,-21 1 16,21-22-16,-22 21 0,22-21 16,0 22-16,0-22 0,0 0 0,-21 0 15,21 0-15,0 0 0,0 1 16,-21-22 0,21-22-1,0 1-15,0 0 16,0 0-16,0 0 0,0 0 0,0-1 15,0 1-15,21 0 0,0-21 0,1 21 16,-1-1-16,0-20 0,0 21 16,21 0-16,1 0 0,-22-1 15,21 22-15,-21 0 0,22 0 0,-22 0 16,21 0-16,-21 22 0,1-1 16,-1 0-16,0 0 0,-21 0 0,0 0 15,0 1-15,0-1 0,-21 0 0,0 0 16,-1 0-16,1 0 0,-21 1 15,21-1-15,-22 0 0,1 0 0,21-21 16,-21 21-16,20 0 0,-20-21 16,21 22-16,0-22 0,0 0 0,21-22 31,21 22-15,0-21-16,0 21 0</inkml:trace>
  <inkml:trace contextRef="#ctx0" brushRef="#br1" timeOffset="73857.16">22775 4593 0,'0'0'16,"21"0"-16,1 0 0,-1 0 16,0 0-16,0 0 0,0 0 0,0-21 15,1 21-15,-1-21 0,21 21 0,-21-21 16,0 21-16,22-21 15,-22-1-15,0 22 0,0-21 0,0 0 16,-21 0-16,0 0 0,0 0 16,0-1-16,-21 22 15,0 0-15,0 0 0,0 0 0,-22 0 16,22 0-16,0 22 0,0-1 0,-21 0 16,20 0-16,1 0 0,0 22 15,21-22-15,0 0 0,-21 0 0,21 0 16,0 22-16,0-22 0,0 0 15,21 0-15,0 0 16,0-21-16,1 0 0,-1 21 0,0-21 0,0 0 16,21 0-16,-20 0 0,20 0 15,-21 0-15,21 0 0,-20-21 16,20 21-16</inkml:trace>
  <inkml:trace contextRef="#ctx0" brushRef="#br1" timeOffset="74231.38">23431 4466 0,'0'0'0,"0"-21"0,0 0 0,0 0 0,0 0 16,0-1 0,22 22-16,-1 0 0,0 0 15,0 0-15,0-21 0,0 21 16,22 0-16,-1 0 0,-21 0 0,22 21 16,-1 1-16,0-22 0,1 21 15,-22 0-15,0 0 0,0 21 16,0-20-16,-21-1 0,0 0 0,0 0 15,0 0-15,0 0 0,0 1 0,0-1 16,0 0-16,-21-21 0,0 21 16,0-21-16,0 21 0,-1-21 15,1 0 1,21-21 0,0 0-16,0 0 0,21 0 15,1-22-15,-1 22 0,0 0 16,21 0-16,1-22 15,-22 1-15,21 0 0,0 21 0,1-22 16,-1 1-16,22 21 0,-22 0 0,21-22 16,-20 43-16,-1-21 0,0 0 15,1 21-15,-1 0 0,-21 0 0,0 0 16</inkml:trace>
  <inkml:trace contextRef="#ctx0" brushRef="#br1" timeOffset="75304.71">15303 5800 0,'0'0'0,"22"0"0,-1-21 0,-21-1 16,0 1-16,0 42 47,0 1-47,0-1 15,0 21-15,0-21 0,0 22 0,0-22 16,0 21-16,-21-21 0,21 22 0,-22-22 16,22 0-16,0 0 0,-21 0 15,21 0-15,0 1 0,0-1 0,21-21 31,1 0-15,-1 0-16,0-21 0,0-1 16,0 1-16,0 0 0,22 0 0,-22 0 15,0 0-15,0-1 0,0 1 16,1 0-16,-1 0 0,-21 0 16,21 0-16,-21-1 0,21 22 0,-21 22 31,0-1-31,0 0 15,0 0-15,0 0 0,0 0 0,0 1 16,21-1-16,-21 0 0,0 0 16,21-21-16,-21 21 0,0 0 0,22-21 15,-1 0-15,0 22 0,0-22 0,0 0 16,0 0-16,1 0 0,20 0 16,-21 0-16,0 0 0,22-22 0,-22 22 15,21-21-15,-21 0 0,22 0 16,-22 0-16,0 0 0,0-1 0,0 1 15,-21-21-15,0 21 0,0-22 16,0 22-16,0-21 0,0 21 0,0-22 16,-21 22-16,0 0 0,0 0 15,-22 0-15,22 21 0,0 0 0,0 0 16,0 0-16,-22 0 0,22 0 0,0 21 16,21 0-16,-21 0 0,21 0 15,-21 1-15,21-1 0,0 0 0,0 0 16,0 0-16,21-21 15,0 0-15,0 0 0,22 0 0</inkml:trace>
  <inkml:trace contextRef="#ctx0" brushRef="#br1" timeOffset="75972.33">16658 5503 0,'0'0'0,"-21"22"16,0-1-16,21 0 0,-21 0 16,21 21-16,0 1 0,-22-1 15,1-21-15,0 22 0,21-1 16,-21 0-16,0 1 0,21-22 0,0 21 16,-21-21-16,21 0 0,-22 1 15,22-1-15,0 0 0,0 0 0,-21 0 16,21-42 15,0 0-15,0 0-16,21 21 0,1-43 0,-22 22 15,21 0-15,-21 0 0,21 0 16,0-22-16,-21 22 0,21 0 0,0-21 16,1 21-16,-1 21 0,0-22 0,0 22 15,0 0-15,0 0 16,1 0-16,-1 0 0,-21 22 0,21-22 15,0 21-15,-21 0 0,21 0 0,-21 0 16,0 0-16,0 22 0,0-22 16,0 0-16,0 0 0,0 0 0,0 1 15,0-1-15,21 0 0,-21 0 16,22-21-16,-22 21 16,21-21-16,0 0 0,0 0 0,0 0 15,0 0-15,1 0 0,-1-21 16,0 0-16,0 21 0,0-21 15,0 0-15,1-1 0,-1 1 0,-21 0 16,21 0-16,-21 0 0,21 0 0,-21-22 16,0 22-16,0 0 15,0 0-15,0 42 32,0 0-32,0 0 0,-21-21 15,21 21-15,-21 1 0,21-1 0,-21 0 16,21 0-16,0 0 0,0 0 15</inkml:trace>
  <inkml:trace contextRef="#ctx0" brushRef="#br1" timeOffset="76156.22">17145 5673 0,'0'0'0,"0"-21"0,-21 21 16,0 0 0,-1 0-1,22 21 1,0 0 0,0 0-16,22-21 0,-1 0 15,0 21-15,0-21 16,0 0-16</inkml:trace>
  <inkml:trace contextRef="#ctx0" brushRef="#br1" timeOffset="76444.06">17632 5715 0,'0'0'0,"0"-21"0,0 0 16,-21 21-1,-1 0-15,1 0 0,0 0 16,0 0-16,0 0 0,21 21 15,-21 0-15,-1 0 0,1 22 0,0-22 16,21 21-16,-21-21 0,0 22 16,21-22-16,-21 21 0,21-21 15,0 0-15,0 1 0,0-1 0,0 0 16,0 0-16,0 0 0,0 0 16,21-21-16,0 0 0,0 0 15,21 0-15,-20 0 0,-1 0 0,21 0 16,-21 0-16,22-21 0,-1 21 0,0-21 15,-21 0-15,22 0 0,-1 0 16,-21-1-16,0-20 0,1 21 0</inkml:trace>
  <inkml:trace contextRef="#ctx0" brushRef="#br1" timeOffset="76888.03">17928 5757 0,'0'-42'0,"21"0"16,-42 211-16,21-254 0,21-42 0,-21 85 0,0 0 0,0 21 16,0-22-16,0 22 0,0 0 15,0 42 1,-21 0-1,21 0-15,0 22 0,0-22 16,0 21-16,0 1 0,0-1 0,-21 0 16,21-21-16,0 22 0,-21-1 0,21-21 15,0 22-15,0-22 0,0 0 16,-21 0-16,21 0 0,0 0 0,-22 1 16,22-1-16,0-42 46,0-1-46,0 1 0,0 0 16,22 0-16,-1 0 0,0 0 16,-21-1-16,21-20 0,0 21 0,22-21 15,-22 20-15,0 1 0,21 0 0,1 0 16,-22 0-16,21 21 0,0 0 16,1 0-16,-22 0 0,21 21 0,-21 0 15,1 0-15,-1 0 0,-21 1 0,0-1 16,0 21-16,0-21 0,0 0 15,0 1-15,0-1 0,-21 0 0,-1 0 16,1 0-16,21 0 0,-21 1 16,0-22-16,21 21 0,-21-21 0,42 0 62,0-21-62</inkml:trace>
  <inkml:trace contextRef="#ctx0" brushRef="#br1" timeOffset="77124.63">19113 5652 0,'0'42'31,"0"-21"-31,-21 0 15,21 0-15,0 1 0,-21-1 16,21 0-16,-21 0 0,21 0 0,-21 0 16,21 1-16,0-1 15,0 0 1,21-21 0</inkml:trace>
  <inkml:trace contextRef="#ctx0" brushRef="#br1" timeOffset="77507.92">19727 5652 0,'0'0'0,"0"-22"0,0 1 0,0 0 16,-21 21 0,0 0-16,0 0 0,0 0 15,-22 0-15,22 0 0,0 0 0,-21 0 16,20 21-16,1-21 0,0 21 15,0 1-15,0-22 0,21 21 16,0 0-16,0 0 0,21-21 16,0 0-16,0 0 15,0 0-15,1 0 0,20 0 0,-21 21 16,21-21-16,-20 0 0,-1 0 0,0 21 16,0 1-16,0-22 0,0 21 15,-21 0-15,0 0 0,0 0 16,0 0-16,-21 1 15,0-22-15,0 21 0,0-21 16,0 0-16,-1 21 0,1-21 16,0 0-16,0 0 0,0 21 0,0-21 15,-1 0 1,22-21 0,0 0-16,0 0 15</inkml:trace>
  <inkml:trace contextRef="#ctx0" brushRef="#br1" timeOffset="77695.82">19008 5482 0,'0'0'0,"-22"0"0,-20-21 31,21 21-15</inkml:trace>
  <inkml:trace contextRef="#ctx0" brushRef="#br1" timeOffset="78520.61">20997 5567 0,'0'-21'0,"0"-22"15,0 65 32,0-1-47,0 0 16,0 0-16,0 0 0,0 0 15,0 1-15,0 20 0,0-21 0,0 21 16,0-20-16,0-1 0,-21 21 16,21-21-16,0 0 0,-21 1 0,21-1 15,0 0-15,-21-21 16,0 0 0,-1 0-1,22-21-15,0 0 0,0-1 16,0 1-16,0 0 15,0-21-15,0 21 0,22-1 0,-22-20 16,21 21-16,0-21 0,21 20 16,-21-20-16,1 0 0,20 21 15,-21-1-15,21 1 0,1 0 0,-22 21 16,21 0-16,1 0 0,-1 0 0,-21 0 16,0 0-16,22 21 0,-22 0 15,-21 1-15,21-1 0,-21 21 0,0-21 16,0 0-16,0 22 0,0-22 0,0 21 15,0-21-15,-21 1 0,21-1 16,-21 0-16,-1 0 0,22 0 0,0 0 16,-21-21-16,21 22 0,-21-22 15,21-22 32,21 1-47,0 0 0</inkml:trace>
  <inkml:trace contextRef="#ctx0" brushRef="#br1" timeOffset="78920.57">21971 5461 0,'-42'21'31,"20"0"-31,1 1 0,0-1 16,0 0-16,0 0 0,21 21 15,-21-20-15,21-1 0,-22 21 0,22-21 16,0 0-16,0 1 0,0 20 0,0-21 16,0 0-16,22 0 15,-1 1-15,0-22 0,0 0 0,0 21 16,0-21-16,1 0 0,-1 0 0,0 0 16,21 0-16,-21-21 0,1 21 15,-1-22-15,0 1 0,0 0 0,0 21 16,0-42-16,-21 21 0,0-1 0,22-20 15,-22 21-15,0-21 0,0-1 16,0 22-16,0-21 0,0 21 16,0-22-16,0 22 0,-22 0 0,1 0 15,0 21-15,0 0 16,0 0-16,0 0 0,-1 0 0,-20 0 16,21 21-16,0-21 0,0 21 15,-1 0-15,22 0 0,0 1 16,0-1-16,0 0 0,22-21 15,-1 0-15</inkml:trace>
  <inkml:trace contextRef="#ctx0" brushRef="#br1" timeOffset="79240.39">22902 5313 0,'0'0'0,"0"-85"31,0 64-15,-21 21-16,21 21 16,-21 0-16,0 1 0,0-1 0,-1 0 15,1 21-15,0-21 0,-21 22 16,21-1-16,-1 0 0,-20 1 0,21-1 16,0 0-16,0 1 0,21-1 15,0-21-15,0 22 0,0-22 0,0 21 16,0-21-16,0 0 0,0 1 15,0-1-15,21 0 0,21-21 0,-21 0 16,0 21-16,1-21 0,20 0 16,-21 0-16,21 0 0,-20 0 0,20-21 15,0 0-15,-21 21 0,22-21 16,-22-1-16,0 1 0,21 0 0</inkml:trace>
  <inkml:trace contextRef="#ctx0" brushRef="#br1" timeOffset="79457.23">22500 5546 0,'0'0'0,"21"0"32,22 0-32,-22 0 0,21 0 15,0 0-15,1 0 0,-1 0 0,22 0 16,-22-21-16,0 21 0,1 0 0,-1-22 15,0 22-15,1-21 0,-1 21 16,-21 0-16,21 0 0,-20-21 0,-1 21 16,0 0-16</inkml:trace>
  <inkml:trace contextRef="#ctx0" brushRef="#br1" timeOffset="80451.66">15494 7218 0,'0'-21'31,"0"0"-31,0-1 16,0 1-16,0 0 16,21 0-16,-21 0 15,0 0-15,0-1 0,0 1 0,0 0 16,0 0-16,-21 0 15,0 0-15,0 21 0,-1-22 0,1 1 16,0 21-16,0 0 0,0 0 0,-22 0 16,22 0-16,0 21 0,-21 1 15,21-22-15,-1 21 0,-20 21 0,21-21 16,0 0-16,0 22 0,-1-1 0,1 0 16,21-20-16,0 20 0,0 0 15,0-21-15,0 22 0,0-22 16,0 0-16,21 0 0,1 0 0,-1-21 15,0 0-15,0 0 0,21 0 16,-20 0-16,20 0 0,0 0 0,-21-21 16,22 0-16,-1 0 0,0 0 0,1 0 15,-1-22-15,0 22 0,-20-21 16,20 21-16,-21-22 0,0 22 0,0-21 16,1-1-16,-1 1 0,-21 21 0,0-21 15,0-1-15,0 1 0,21 0 16,-21-1-16,0 1 0,0 0 0,0 20 15,0 1-15,0 0 0,0 0 0,-21 21 16,21 21 0,0 0-16,-21 0 0,21 1 0,0 20 15,-22 0-15,22 1 0,0-1 0,0 0 16,0 1-16,0-1 0,0-21 16,0 21-16,0 1 0,0-22 0,0 21 15,0-21-15,0 1 0,22-1 0,-22 0 16,21 0-16,0-21 15,0 21-15,0-21 0,0 0 16,1 0-16,-1 0 0,0-21 0,0 21 16,-21-21-16</inkml:trace>
  <inkml:trace contextRef="#ctx0" brushRef="#br1" timeOffset="80788.06">16002 7049 0,'0'0'0,"21"0"16,0 0-1,0 0 1,1 0-16,-1 0 0,0 0 16,0-22-16,0 22 0,0 0 15,1 0-15,-1-21 0,0 21 0,0 0 16,-21-21-16,0 0 16,-21 0-1,0 21-15,0 0 0,-1 0 16,1 0-16,0 0 0,0 0 15,0 0-15,0 21 0,-22-21 16,22 21-16,0 0 0,21 0 0,-21 1 16,21-1-16,0 0 0,-21 0 0,21 21 15,0-20-15,0-1 0,0 0 16,21-21-16,0 21 0,0 0 0,0-21 16,0 0-16,1 0 0,20 0 0,-21 0 15,21 0-15,1 0 0,-22 0 16,21 0-16,1-21 0,-22 0 0</inkml:trace>
  <inkml:trace contextRef="#ctx0" brushRef="#br1" timeOffset="81267.78">16764 6879 0,'0'-42'16,"-21"42"-1,0 0-15,-1 0 16,22 21-16,-42 0 0,21 0 0,0 1 15,21-1-15,-21 0 0,-1 21 16,1-21-16,21 1 0,0-1 0,0 21 16,0-21-16,0 0 0,0 1 0,0-1 15,0 0-15,0 0 0,21-21 16,-21 21-16,22-21 0,-1 0 16,21 0-16,-21 0 0,0 0 0,1 0 15,-1 0-15,21-21 0,-21 0 0,0 0 16,22 0-16,-22 21 0,0-22 15,0-20-15,22 21 0,-22 0 0,-21 0 16,21-22-16,0 22 0,-21-21 0,21-1 16,-21 1-16,0 0 0,0-1 15,0 22-15,0-21 0,0 0 0,0 20 16,0 1-16,0 0 0,0 0 0,0 42 31,0 0-31,-21 0 0,21 1 16,0 20-16,-21 0 0,21 1 0,0-22 15,0 21-15,0 0 0,0 1 16,-21-22-16,21 21 0,0 1 0,0-22 16,0 21-16,0-21 0,0 0 0,0 1 15,0-1-15,0 0 0,0 0 16,21-21-16,-21 21 0,21-21 16,0 0-16,0 0 0,1 0 0,-1 0 15,0 0-15,21-21 0</inkml:trace>
  <inkml:trace contextRef="#ctx0" brushRef="#br1" timeOffset="81760.5">17759 6943 0,'0'-21'0,"0"42"0,0-64 0,0 22 15,-21 0-15,-1 21 16,1 0-16,0 0 0,0 0 15,0 0-15,0 0 0,-1 0 0,1 21 16,0 0-16,0 1 0,0-1 16,-22 0-16,22 0 0,0 21 0,21-20 15,-21-1-15,21 21 0,-21-21 0,21 0 16,0 1-16,0-1 0,0 0 16,0 0-16,21 0 15,0-21-15,0 0 0,0 0 16,1 0-16,-1 0 0,0-21 0,0 21 15,0-21-15,0 0 0,1 0 16,-1-1-16,0 1 0,0 0 0,0 0 16,0-21-16,1 20 0,-22 1 0,0 0 15,0 0-15,0 0 0,0 0 16,0-1-16,0 44 31,0-1-31,-22 0 0,22 0 16,0 0-16,0 0 0,0 1 15,0-1-15,-21 21 0,21-21 0,0 0 16,0 1-16,0-1 0,0 0 16,0 0-16,21 0 0,1-21 0,-1 21 15,0-21-15,0 22 0,0-22 16,0 0-16,1 0 0,-1 0 0,0 0 16,0 0-16,0-22 0,0 22 15</inkml:trace>
  <inkml:trace contextRef="#ctx0" brushRef="#br1" timeOffset="82124.28">18055 7049 0,'0'0'0,"0"-22"0,0 1 0,0 0 16,0 0-16,21 0 0,-21 0 15,21 21 1,1-22-16,-1 22 0,0 0 0,0 0 16,0 0-16,0 0 0,22 0 15,-22 0-15,0 0 0,0 0 16,-21 22-16,21-1 0,1 0 0,-1 0 15,0 21-15,-21-20 0,0-1 0,0 0 16,0 21-16,0-21 0,0 1 16,0-1-16,0 0 0,0 0 0,-21 0 15,0-21-15,-1 21 0,22-42 32,0 0-17,0 0-15,0 0 0,0 0 16,0-1-16,22 1 0,-22-21 15,21 21-15,0 0 0,0-22 0,0 22 16,0 0-16,1 0 0,-1-22 0,21 22 16,-21 21-16,0-21 0,1 0 15,-1 21-15,0 0 0,0 0 0,0 0 16,0 0-16,1 0 16,-22 21-16</inkml:trace>
  <inkml:trace contextRef="#ctx0" brushRef="#br1" timeOffset="82448.11">18775 7091 0,'0'21'0,"21"-21"15,0 0-15,0 0 0,0 0 16,1 0-16,-1 0 0,0 0 16,0-21-16,0 0 0,0 21 0,1-21 15,-1 21-15,0-22 0,0 1 0,0 0 16,0 0-16,1 21 0,-22-21 15,0 0-15,0-1 16,0 1-16,-22 21 0,1 0 16,0 0-16,0 0 0,0 0 15,0 21-15,-1 1 0,1-1 16,21 0-16,-21 0 0,0 0 0,21 0 16,-21 1-16,21-1 0,0 0 0,0 0 15,0 0-15,0 0 0,0 1 16,0-1-16,0 0 0,21 0 15,0-21-15,0 0 0,0 0 0,1 0 16,20 0-16,0 0 0,1 0 16</inkml:trace>
  <inkml:trace contextRef="#ctx0" brushRef="#br1" timeOffset="82928.5">19812 6900 0,'0'0'0,"0"-21"0,-42-63 31,20 62-31,1 22 0,0 0 16,0 0-16,-21 0 0,20 22 0,1-1 15,0 0-15,-21 0 0,21 0 16,-1 0-16,1 1 0,0-1 0,0 21 16,0-21-16,21 0 0,-21 1 0,21 20 15,0-21-15,0 0 0,0 0 16,0 1-16,21-22 0,0 21 15,0-21-15,0 0 0,0 0 0,1 0 16,-1 0-16,0 0 0,0 0 16,0 0-16,22-21 0,-22-1 0,0 22 15,0-21-15,21 0 0,-20-21 0,-1 21 16,0-1-16,0-20 0,0 0 16,0 21-16,-21-43 0,22 22 0,-1-1 15,-21-20-15,21 21 0,-21-1 0,0 1 16,0 0-16,0 20 0,0 1 15,0 0-15,-21 21 16,21 21-16,-21 22 0,-1-22 16,22 21-16,-21 0 15,21 1-15,0-1 0,-21-21 0,21 22 16,0-1-16,0 0 0,0 1 0,0-22 16,0 21-16,21-21 0,0 22 15,1-22-15,-1 0 0,0 0 0,0-21 16,0 0-16,22 0 0,-22 0 0,0 0 15,21 0-15,-21 0 0</inkml:trace>
  <inkml:trace contextRef="#ctx0" brushRef="#br1" timeOffset="86784.45">20934 6900 0,'0'-21'0,"0"0"16,0 0-16,0 0 0,0 0 16,0-1-16,0 1 15,0 0-15,0 0 0,0 0 16,0 0-16,0-1 0,0 44 47,0-1-47,0 0 15,0 0-15,0 0 0,0 22 0,0-22 16,0 21-16,-21-21 0,21 22 0,-22-22 16,22 0-16,0 21 0,0-21 15,0 22-15,-21-22 0,21 0 0,0 21 16,0-20-16,0-1 0,0 0 16,21-21 15,1 0-31,-1-21 0,-21 0 15,21-1-15,0 1 0,0 0 16,-21 0-16,21 0 0,1 0 0,-22-1 16,0 1-16,21 0 0,0 0 0,-21 0 15,0 0-15,0-1 0,21 22 16,0 0 0,-21 22-1,0-1-15,0 0 16,0 0-16,0 0 0,21 0 15,-21 1-15,22-1 0,-22 0 0,21-21 16,-21 21-16,21-21 16,0 0-16,-21 21 0,21-21 0,0 0 15,1 0-15,-1 0 0,0 0 0,0 0 16,0-21-16,22 21 0,-22-21 16,0 21-16,0-21 0,0 0 0,0-1 15,1 1-15,-1 0 0,0 0 0,-21 0 16,0-22-16,21 22 0,-21 0 15,0-21-15,0 21 0,0-22 0,0 22 16,0 0-16,0 0 0,0 0 0,-21 21 31,21 21-31,0 0 16,0 0-16,-21 21 0,21-20 16,0 20-16,-21-21 0,21 21 15,0-20-15,0-1 0,0 21 0,0-21 16,0 0-16,21 1 0,0-1 0,0-21 15,-21 21-15,21 0 0,0-21 16,1 0-16,-1 0 0,0 0 0,21 0 16,-21 0-16,1 0 0,-1 0 0,0-21 15,21 0-15,-21 21 0,1-21 16,-1-1-16,0 1 0,0 0 0,-21 0 16,21 0-16,-21 0 0,21 21 0,-21-22 15,0 1-15,0 0 0,0 42 47,0 0-47,0 1 0,0-1 16,-21 0-16,21 0 15,0 0-15,0 0 0,0 1 16,21-22 15,-21-22-15,22 22-16</inkml:trace>
  <inkml:trace contextRef="#ctx0" brushRef="#br1" timeOffset="87110.04">22183 6583 0,'0'-21'0,"0"42"0,-22-42 16,1 21-16,0 0 31,0 0-31,21 21 0,0 0 15,21-21 17,0 0-17,-21-21-15,0 0 32,0 0-32,-21 21 15,0 0-15,0 0 16,0 0-16,-1 0 15,1 0-15,21 21 16,0 0-16,0 0 16,0 0-16,21-21 15,1 0-15,-1 21 0,0-21 16,0 0-16</inkml:trace>
  <inkml:trace contextRef="#ctx0" brushRef="#br1" timeOffset="87375.89">22733 6456 0,'0'0'0,"21"-21"0,-21 0 0,0-1 15,0 44 1,0-1 0,-21 0-16,0 0 0,21 21 0,-21 1 15,21-1-15,-22 0 0,1 1 16,21-22-16,-21 21 0,0 1 0,0-1 15,21-21-15,-21 0 0,-1 22 16,22-22-16,0 0 0,-21 0 16,21 0-16,0 0 0,21-21 31,1 0-31,-1-21 16,0 21-16,0-21 0</inkml:trace>
  <inkml:trace contextRef="#ctx0" brushRef="#br1" timeOffset="87851.62">23093 6392 0,'0'0'0,"0"-21"15,0 0 1,0 42-16,0 0 0,-21 1 16,21-1-16,0 21 0,-22-21 0,1 22 15,21-1-15,-21 0 0,21 1 16,0-1-16,-21 0 0,21-21 0,-21 22 15,21-22-15,0 0 0,0 0 16,0 0-16,-21 1 0,21-1 0,0 0 16,21-21 15,0-21-31,0 0 16,0-1-16,0 1 0,-21 0 15,22 0-15,-1 0 0,-21 0 16,21-1-16,-21 1 0,21 21 15,-21-21-15,0 42 32,0 0-32,0 1 15,0-1-15,0 0 0,0 0 0,0 0 16,0 0-16,0 1 0,21-1 0,0 0 16,1 0-16,-1-21 0,0 21 15,0-21-15,0 0 0,0 0 0,22 0 16,-22 0-16,21 0 0,-21 0 0,22 0 15,-22-21-15,0 21 0,21-21 16,-20 0-16,-1 21 0,0-21 16,0-1-16,-21 1 0,0 0 0,0 0 15,0-21-15,0 20 0,0 1 16</inkml:trace>
  <inkml:trace contextRef="#ctx0" brushRef="#br1" timeOffset="88052.5">22606 6562 0,'0'0'0,"-42"21"0,-1 0 0,1-21 0,21 21 15,0-21-15,-1 21 0,44-21 32,-1 0-32,0 0 15,21 0-15,1 0 0,-1 0 0,0 0 16,1-21-16,20 21 0,-21-21 15,1 0-15,-1 21 0,-21-21 0</inkml:trace>
  <inkml:trace contextRef="#ctx0" brushRef="#br1" timeOffset="88895.62">24765 6414 0,'0'0'0,"0"-43"0,0 22 0,0-21 0,0 21 16,0-22-16,0 1 0,0 21 16,-21 0-16,21-22 0,0 22 0,0 0 15,0 0-15,-21 42 31,21 0-31,-22 21 0,22 1 16,0-1-16,0 0 0,0 22 16,-21-1-16,21 1 0,-21-1 0,21 1 15,-21-22-15,21 22 0,0-22 0,0 0 16,-21 1-16,21-1 0,-21-21 16,21 22-16,0-22 0,-22 0 15,22 0-15,-21-21 31,21-21-15,0 0-16,0 0 0,0-1 16,0 1-16,0-21 0,0 21 15,21-22-15,1 22 0,-22-21 0,42 0 16,-21-1-16,0 22 0,0-21 0,22 21 16,-1-1-16,-21 1 15,22 21-15,-1 0 0,0 0 0,-21 0 16,22 0-16,-22 0 0,-21 21 0,0 1 15,0-1-15,0 0 0,0 0 16,0 0-16,-21 0 0,0 1 0,-1-22 16,-20 21-16,21 0 0,-21-21 15,20 0-15,-20 21 0,21-21 0,-21 0 16,20 0-16,1 0 0,0 0 0,0 0 16,21 21 15,21 0-31,0 1 15,0-1-15,1 0 16,-1-21-16,0 21 0,0 0 16,0 0-16,0-21 0,1 22 0,-1-22 15,0 0-15,21 21 0,-21-21 16,1 0-16,-1 0 0,0 0 0,21 0 16,-21 0-16,1 0 0,-1 0 0,0-21 15,0 21-15,0-22 0</inkml:trace>
  <inkml:trace contextRef="#ctx0" brushRef="#br1" timeOffset="89248.42">25273 6710 0,'21'0'47,"0"0"-47,0 0 16,1 0-16,-1-21 0,0 21 15,0 0-15,0-21 0,0 21 0,1 0 16,-22-22-16,21 22 0,-21-21 0,21 0 16,-21 0-1,-21 21-15,0 0 16,-1 0-16,1 0 0,0 0 0,0 0 16,0 21-16,0 0 0,-1 0 15,1 1-15,0-1 0,21 0 0,0 0 16,-21 21-16,21-20 0,-21-1 15,21 0-15,0 0 0,0 0 16,0 0-16,21-21 0,0 0 16,0 22-16,0-22 0,1 0 15,-1 0-15,21 0 0,-21 0 0,22 0 16,-1 0-16,0-22 0,1 1 0,-22 21 16,21-21-16</inkml:trace>
  <inkml:trace contextRef="#ctx0" brushRef="#br1" timeOffset="89824.09">25929 6625 0,'0'0'0,"0"-21"0,0 0 16,-21 21 0,0 0-1,0 21-15,21 0 0,-22 0 16,22 1-16,-21-1 0,21 21 0,-21-21 16,21 0-16,0 1 0,0-1 0,0 0 15,0 0-15,0 0 0,21 0 16,0-21-16,1 0 0,-1 0 15,0 22-15,21-22 0,-21 0 0,22 0 16,-22 0-16,21 0 0,-21-22 16,22 22-16,-22-21 0,0 21 0,0-21 15,0 0-15,1 21 0,-1-21 0,-21 0 16,0-1-16,21 1 0,-21 0 16,0 0-16,21 0 0,-21 0 15,0-1-15,0 44 31,-21-1-31,21 0 16,-21 0-16,21 21 0,0-20 0,-21 20 16,-1-21-16,22 21 0,-21-20 15,0 20-15,21 0 0,0 1 0,0-1 16,-21 0-16,21 1 0,0 20 0,0 1 16,0-22-16,0 21 0,0 1 15,0-22-15,0 22 0,0-22 0,0 0 16,0 22-16,0-22 0,0-21 15,0 22-15,0-1 0,0-21 16,-21 22-16,0-22 0,-1 0 0,1 0 16,0-21-16,0 0 0,0 21 0,-22-21 15,22 0-15,-21 0 0,21-21 0,-22 0 16,22 21-16,-21-21 0,21 0 16,-22-22-16,22 22 0,0-21 0,0 21 15,0-22-15,21 22 0,-21-21 0,21-1 16,0 22-16,0-21 0,0 21 15,21-22-15,0 1 0,0 21 16,21-21-16,-20-1 0,-1 1 0,21 0 16,0 20-16</inkml:trace>
  <inkml:trace contextRef="#ctx0" brushRef="#br1" timeOffset="90408.6">26501 6541 0,'0'0'15,"0"-22"-15,0 1 0,0 0 0,0 0 0,0 42 32,-22 0-17,22 22-15,0-22 0,0 21 0,0 0 16,-21 1-16,21-22 16,-21 21-16,21 1 0,-21-22 0,21 21 15,0-21-15,0 0 0,0 1 0,0-1 16,21-42 15,0 21-15,0-22-16,-21 1 0,22 0 15,-1 0-15,0 0 0,-21-22 0,21 22 16,0 0-16,0 0 0,1-21 0,-22 20 16,21 1-16,0 21 15,-21 21 1,0 1-16,0-1 0,0 0 15,0 0-15,0 0 0,0 0 16,0 22-16,0-22 0,0 0 0,0 0 16,0 0-16,21 1 15,0-22-15,0 0 0,1 0 16,-1 0-16,0 0 0,0 0 0,0 0 16,0 0-16,1 0 0,-1-22 0,0 22 15,0-21-15,21 0 0,-42 0 16,22 0-16,-1 0 0,-21-1 0,0-20 15,0 21-15,0-21 0,0 20 16,0 1-16,0-21 0,0 21 16,-21 0-16,-1-1 15,1 22-15,0 0 16,21 22-16,-21-1 0,21 0 16,0 0-16,0 0 0,0 0 15,0 1-15,21-22 16,0 0-16,0 21 0</inkml:trace>
  <inkml:trace contextRef="#ctx0" brushRef="#br1" timeOffset="90808.37">27326 6562 0,'0'-85'15,"-21"106"16,0-21-31,21 21 0,0 1 0,-21 20 16,-1-21-16,1 0 0,21 22 16,0-22-16,0 0 0,-21 21 0,21-21 15,0 1-15,0-1 0,0 0 16,0 0-16,21-21 0,0 0 16,1 0-16,-1 0 0,0 0 0,0 0 15,0 0-15,0 0 0,1 0 0,20 0 16,-21-21-16,0 0 15,0 0-15,1-1 0,-22 1 0,0 0 16,0-21-16,0 21 0,0-1 0,0-20 16,0 21-16,0-21 0,-22 20 15,1 1-15,-21 0 0,21 21 0,0-21 16,-22 21-16,22 0 0,0 0 16,0 0-16,-22 21 0,43 0 0,-21 0 15,21 1-15,0-1 0,0 0 0,0 0 16,0 0-16,21 0 0,-21 1 15,22-1-15,20 0 0,-21-21 0,0 21 16</inkml:trace>
  <inkml:trace contextRef="#ctx0" brushRef="#br1" timeOffset="91184.15">27855 6625 0,'-21'-63'16,"0"42"-16,21-1 0,-21 1 15,21 0-15,0 0 0,21 0 16,0 21 0,0 0-16,0 0 0,22 0 0,-22 21 15,0-21-15,21 21 0,-20 21 0,-1-20 16,0-1-16,0 0 0,0 21 16,-21-21-16,0 1 0,0-1 15,0 0-15,0 0 0,0 0 0,0 0 16,0 1-16,-21-22 0,0 21 15,0-21-15,0 0 16,-1 0-16,1-21 16,21-1-1,0 1-15,0 0 0,0 0 0,0 0 16,0 0-16,0-1 0,21 1 16,1 0-16,-22 0 0,21 0 0,0 0 15,0-1-15,-21 1 0,21 21 0,0 0 16,1 0-16,-1 0 15,0-21-15,0 21 0,0 0 16,0 0-16</inkml:trace>
  <inkml:trace contextRef="#ctx0" brushRef="#br1" timeOffset="91708.51">28935 6541 0,'0'0'32,"-21"-85"-32,-1 85 0,1-21 0,0 0 15,0 21-15,0 0 0,0-22 16,-1 22-16,1 0 0,-21 0 0,21 0 16,0 22-16,-22-1 0,22 0 0,-21 0 15,21 0-15,-1 0 0,1 22 16,-21-22-16,21 21 0,21-21 0,-21 1 15,21 20-15,0-21 0,0 0 16,0 0-16,0 1 0,0-1 0,21-21 16,0 21-16,0-21 0,0 0 0,0 0 15,1 0-15,20 0 0,-21 0 16,0 0-16,0-21 0,1 0 16,20-1-16,-21 1 0,0 0 0,0 0 15,1-21-15,-1-1 0,0 1 16,-21 0-16,21-1 0,0-20 0,0 20 15,-21-20-15,22 21 0,-22-22 16,21 22-16,-21-1 0,0 1 0,21 21 16,-21-21-16,0 20 0,0 44 31,0-1-31,-21 0 0,0 21 0,-1 1 16,1-1-16,21 0 0,-21 1 15,21 20-15,-21-21 0,21 22 0,0-22 16,0 1-16,0-1 0,0 0 15,21 1-15,0-22 0,0 21 16,-21-21-16,22 0 0,-1-21 0,0 0 16,0 22-16,0-22 0,0 0 0</inkml:trace>
  <inkml:trace contextRef="#ctx0" brushRef="#br1" timeOffset="92432.44">30459 6244 0,'0'0'0,"21"0"15,0 0-15,0 0 0,0-21 16,1 21-16,-1-21 16,-21 0-16,21 0 0,-21-1 15,0 1-15,0 0 0,0 0 16,0 0-16,-21 0 0,0 21 16,-1-22-16,1 22 0,0 0 15,0 0-15,0 0 0,0 0 0,-1 0 16,1 22-16,0-1 0,0 0 15,0 0-15,0 0 0,21 0 16,0 1-16,0-1 0,0 0 0,0 21 16,0-21-16,0 1 0,0-1 15,21 0-15,-21 21 0,21-21 0,0 1 16,0 20-16,0-21 0,1 0 0,-22 22 16,21-22-16,-21 0 0,21 0 15,-21 0-15,0 22 0,0-22 16,-21 0-16,0 0 0,-1-21 15,-20 0-15,21 21 0,-21-21 16,-1 0-16,1 0 0,21 0 0,-22 0 16,1-21-16,0 0 0,21 0 15,-22 0-15,22 21 0,0-43 0,0 22 16,21 0-16,0 0 0,0 0 0,0-22 16,0 22-16,0 0 0,0-21 15,0 20-15,0 1 0,0 0 0,21 0 16,0 0-16,21 0 0,-20 21 15,20-22-15,-21 1 0,21 0 0,1 21 16</inkml:trace>
  <inkml:trace contextRef="#ctx0" brushRef="#br1" timeOffset="92696.29">31009 5906 0,'0'0'0,"0"-22"16,0 1-16,0 42 15,-21 1 1,0-1-16,0 0 0,-1 21 0,22 1 16,-21-22-16,0 21 0,21 0 15,-21 22-15,21-22 0,0 1 0,-21-1 16,21 0-16,-21 1 0,21-1 16,0 0-16,0-21 0,0 22 0,0-22 15,0 0-15,0 0 0,0 0 16,0 1-16</inkml:trace>
  <inkml:trace contextRef="#ctx0" brushRef="#br1" timeOffset="92876.2">30586 6350 0,'21'0'31,"0"0"-15,0 0-16,22 0 0,-22 0 15,21 0-15,0 0 0,1 0 0,-1 0 16,0 0-16,1 0 0,-1 0 16,0 0-16,1 0 0</inkml:trace>
  <inkml:trace contextRef="#ctx0" brushRef="#br1" timeOffset="93392.49">31538 6456 0,'0'0'0,"21"-21"16,1 0 0,-22-1-1,0 1-15,0 0 0,0 0 16,0 0-16,0 0 15,-22-1-15,1 22 16,0 0-16,0 0 0,0 0 16,0 0-16,-1 22 0,1-1 0,-21 0 15,21 0-15,0 21 0,-1-20 0,-20-1 16,21 21-16,0-21 0,0 22 16,21-22-16,0 0 0,-22 0 15,22 0-15,0 0 0,0 1 0,22-22 16,-1 0-1,0 0-15,0 0 16,0 0-16,0 0 0,1-22 0,-1 22 16,0-21-16,21 0 0,-21 0 0,1 0 15,-22 0-15,21-1 0,0 1 16,0-21-16,0 21 0,0-22 0,1 22 16,-1 0-16,-21 0 0,0 0 15,0 42 1,0 0-1,0 0-15,0 22 0,0-22 0,0 0 16,-21 21-16,21-21 0,-22 1 16,22-1-16,0 0 0,0 0 15,0 0-15,0 0 0,22 1 16,-1-22-16,0 0 16,0 0-16,0 0 0,22-22 15,-22 22-15</inkml:trace>
  <inkml:trace contextRef="#ctx0" brushRef="#br1" timeOffset="94280.64">32110 6117 0,'0'0'0,"21"-42"0,-21 0 0,21-1 0,-21 1 0,0 21 16,0 0-16,0-1 0,-21 22 31,0 22-31,0-1 0,21 0 16,-22 21-16,1 1 0,0-22 0,0 21 15,0 0-15,21 1 0,-21-1 16,-1 0-16,1 1 0,21-1 0,-21 0 16,21-20-16,0 20 0,0-21 15,0 21-15,0-20 0,0-1 0,0 0 16,21 0-16,0-21 16,1 0-16,-1 0 0,0 0 15,21 0-15,-21-21 0,22 21 16,-22-21-16,21 0 0,-21-1 0,22 1 15,-22-21-15,0 21 16,0 0-16,0-1 0,-21 1 0,0 0 16,22 0-16,-22 42 31,0 0-31,-22 0 0,22 1 16,0-1-16,-21 0 0,21 0 0,-21 0 15,21 22-15,0-22 0,0 0 16,0 0-16,0 0 0,0 0 15,21-21-15,0 22 16,1-22-16,20 0 0,-21 0 16,0 0-16,22 0 0,-22 0 0,0-22 15,0 22-15,0-21 0,22 0 16,-22 0-16,0-21 0,0 20 16,0 1-16,0-21 0,1 21 0,-1-22 15,0 22-15,-21 0 0,21 0 16,0 0-16,-21 0 0,21 21 15,-21-22-15,22 22 16,-22-21 93,0 0-93,-22 21 0,1 0-1,0 0-15,0 21 16,0 0-16,0 1 0,-1-1 16,22 0-16,-21 21 0,21-21 0,-21 1 15,21 20-15,0-21 16,0 0-16,0 0 0,0 1 0,0-1 15,0 0-15,0 0 0,0 0 16,21-21-16,0 0 0,1 0 16,-1 0-16,0 0 0,0 0 15,21 0-15,-20 0 0,-1-21 0,21 21 16,-21-21-16,22 0 0,-22 0 16,0-22-16,0 22 0,0-21 0,0 21 15,1-1-15,-1-20 0,-21 21 16,0 0-16</inkml:trace>
  <inkml:trace contextRef="#ctx0" brushRef="#br1" timeOffset="94548.49">32702 5906 0,'0'0'16,"-21"-22"-16,-21 1 15,21 21-15,0 0 16,21-21 0,0 42 15,0 0-16,0 1-15</inkml:trace>
  <inkml:trace contextRef="#ctx0" brushRef="#br1" timeOffset="94760.37">31750 6202 0,'0'0'0,"21"0"32,0 0-32,22 0 15,-22 0-15,0 0 0,0 0 0,21 0 16,-20 0-16,20 0 0,-21 0 16,0 0-16,0 0 0,1 0 0</inkml:trace>
  <inkml:trace contextRef="#ctx0" brushRef="#br1" timeOffset="124856.42">1566 10118 0,'0'-21'16,"-21"21"77,0 0-93,0 0 16,-22 0-16,22 0 0,-21 0 0,21 0 16,-22 0-16,1 0 0,0 21 15,-1-21-15,1 0 0,-21 0 16,20 0-16,1 0 0,0 0 0,-1 0 15,1 0-15,21 0 0,-22 0 16,22 0-16,0 0 0,0 0 0,0 0 16,0 0-16,-1 0 15,1 0-15,42 0 110,1 0-95,-1 0-15,0 0 0,0 0 16,0 0-16,22 0 16,-22 0-16,21 0 0,-21 0 0,22 0 0,20 0 15,-21 0-15,22-21 0,-1 21 16,1 0-16,-1 0 0,22 0 15,-21 0-15,-1-22 0,1 22 16,-1 0-16,1 0 0,-1 0 0,-21 0 16,1 0-16,-1-21 0,0 21 15,1 0-15,-22 0 0,0 0 0,0 0 16,0 0-16,1 0 0,-1 0 16,-21-21 15,-21 21 0,-1 0-15,1 0-16,0 0 15,0 0-15</inkml:trace>
  <inkml:trace contextRef="#ctx0" brushRef="#br1" timeOffset="125403.95">1799 9737 0,'0'0'0,"-42"-21"31,42-1-15,-21 22-16,21 22 31,0-1-31,0 0 16,21 0-16,-21 0 15,21-21-15,0 21 0,0 1 0,0-22 16,1 21-16,-1 0 0,0-21 0,21 21 16,-21 0-16,1-21 0,-1 21 15,21-21-15,-21 0 0,0 22 16,22-22-16,-22 0 0,0 0 15,0 0-15,0 0 0,1 0 0,-1 0 16,0 21-16,0-21 16,-42 0 15,0 21-31,0-21 0,-1 21 16,1-21-16,-21 21 0,21-21 0,-22 21 15,22 1-15,-21-1 0,21 0 16,0 0-16,-22 0 0,22 0 0,0 22 15,-21-22-15,20 0 16,1 21-16,0-20 0,0-1 0,21 21 16,-21-21-16,21 0 0,-21 1 15,21-1-15,0 0 0,0 0 16,0 0-16,-22-21 0,22 21 16,-21 1-16</inkml:trace>
  <inkml:trace contextRef="#ctx0" brushRef="#br1" timeOffset="126492.46">3746 9758 0,'0'21'0,"22"-21"47,-1-21-32,-21 0-15,21 21 0,0-21 16,0-1-16,0 1 0,-21 0 0,22 21 16,-1-21-16,-21 0 0,21 0 15,-21-1-15,0 1 0,0 0 0,0 0 16,0 0-16,-21 21 16,0 0-16,-22 0 0,22 0 15,0 0-15,-21 0 0,-1 0 0,22 0 16,-21 21-16,-1-21 15,22 21-15,-21 0 0,0 0 0,20-21 16,1 22-16,0-1 0,0 0 0,21 0 16,0 0-16,0 0 0,0 1 15,0-1-15,21 0 0,0 0 0,0-21 16,1 21-16,20 0 0,-21 1 16,21-22-16,1 21 0,-1 0 0,0-21 15,1 21-15,-22-21 0,21 21 16,1 0-16,-1-21 0,-21 22 0,21-22 15,-20 21-15,-1 0 0,0-21 0,-21 21 16,0 0-16,0 0 0,0 1 16,-42-1-16,20-21 15,-20 21-15,0 0 0,-1-21 0,-20 21 16,-1-21-16,1 0 0,21 0 16,-22 0-16,1 0 0,20 0 0,1 0 15,0 0-15,-1-21 0,1 0 0,21 0 16,-22 21-16,22-21 0,0-1 15,0 1-15,21 0 0,0 0 0,0 0 16,0 0-16,0-1 16,21 1-16,0 21 0,0-21 0,1 0 15,20 21-15,0-21 0,1 0 16,-1 21-16,21-22 0,-20 1 0</inkml:trace>
  <inkml:trace contextRef="#ctx0" brushRef="#br1" timeOffset="126784.49">4254 9483 0,'0'0'15,"0"-21"-15,0-1 0,0 1 32,0 42-17,0 1-15,0-1 16,0 0-16,0 0 0,0 21 15,-21 1-15,21-22 0,0 21 16,0 1-16,0-1 0,0 0 0,0-21 16,0 22-16,0-1 0,0-21 0,0 0 15,0 22-15,0-22 0,0 0 16,0 0-16,21 0 0,1-21 16,-1 0-1,0 0-15,0 0 0,0-21 16,0 0-16</inkml:trace>
  <inkml:trace contextRef="#ctx0" brushRef="#br1" timeOffset="127016.36">4127 9800 0,'0'0'0,"22"0"47,-1 0-47,0 0 0,0 0 16,21 0-16,-20 0 0,-1-21 15,21 21-15,-21 0 0,22 0 0,-1-21 16,-21 21-16,0 0 0,22 0 0,-22-21 16,0 21-16,0 0 15,21 0-15,-20 0 0</inkml:trace>
  <inkml:trace contextRef="#ctx0" brushRef="#br1" timeOffset="127624.01">5080 9906 0,'42'0'15,"-21"-21"1,-21 0-16,0 0 15,0-1-15,0 1 16,0 0-16,0 0 0,0 0 16,0 0-16,-21-1 0,0 1 15,0 0-15,0 21 0,0-21 0,-1 0 16,1 21-16,0 0 0,0 0 0,0 0 16,-22 0-16,22 0 0,0 0 15,0 21-15,0 0 0,0 0 0,-1 0 16,22 22-16,-21-22 0,0 21 15,21-21-15,-21 22 0,21-22 16,0 21-16,0-21 0,0 22 0,0-22 0,0 0 16,0 0-16,0 0 0,0 1 15,21-22-15,0 0 16,0 0-16,1 0 0,-1 0 16,0 0-16,0 0 0,0 0 15,0-22-15,1 1 0,20 0 0,-21 0 16,0 0-16,0 0 0,1-22 0,-22 22 15,21-21-15,0 21 0,-21-22 16,21 22-16,-21-21 0,0 21 0,0-22 16,0 22-16,0 0 0,21 0 0,-21 42 31,0 0-15,0 0-16,0 22 0,0-22 15,0 21-15,0-21 0,0 22 16,0-22-16,0 21 0,0-21 0,0 0 15,0 1-15,0-1 0,21 0 0,-21 0 16,0 0-16,22-21 0,-22 21 16,21-21-16,0 0 0,0 0 15,0 0-15,0 0 0,1 0 16,-1-21-16,0 0 0,21 0 16,-21 0-16</inkml:trace>
  <inkml:trace contextRef="#ctx0" brushRef="#br1" timeOffset="128544.63">5673 9398 0,'0'0'0,"0"-21"0,-22 0 0,22 0 15,-21 21-15,0 0 0,21-22 16,-21 22-16,0 0 16,21 22-16,-21-22 15,21 21-15,0 0 0,0 0 0,0 21 16,0-20-16,0 20 0,0 0 0,0 1 15,0-1-15,0 0 0,0 1 16,0-1-16,0-21 0,0 21 16,0-20-16,0 20 0,0-21 0,0 0 15,0 0-15,21 1 0,-21-1 16,21-21-16,0 21 0,0-21 16,0 0-16,1 0 0,-1 0 15,0-21-15,0 0 16,0-1-16,0 1 0,1 0 0,-22 0 15,21 0-15,0 0 0,-21-22 0,0 22 16,21-21-16,0 21 0,-21-1 16,21 1-16,-21 0 0,0 0 0,22 21 31,-22 21-15,0 0-16,0 0 0,0 22 15,0-22-15,0 0 0,0 0 0,0 0 16,0 22-16,0-22 0,21 0 15,-21 0-15,21 0 0,0 1 16,0-1-16,0 0 0,1-21 16,-1 0-16,0 0 15,0 0-15,0 0 0,0 0 16,-21-21-16,22 0 0,-22-1 16,21 1-16,0 0 0,-21 0 0,21-21 15,-21 20-15,21-20 0,0 0 16,1-1-16,-22 22 0,21-21 15,0 21-15,0 0 0,0-1 0,-21 1 16,0 0-16,21 21 0,1 0 16,-22 21 15,0 0-31,0 1 16,0-1-16,0-42 46,0-1-30,0 1 0,0 0-16,0 0 15,-22 21 1,1 0-16,0 0 16,21 21-1,-21-21-15,0 42 0,21-20 0,0-1 16,0 0-16,-21 21 0,21-21 0,-22 22 15,22-22-15,0 21 0,0-21 16,0 1-16,0 20 0,0-21 0,0 0 16,0 0-16,0 1 0,22-22 15,-1 0-15,0 21 0,0-21 16,0 0-16,0 0 16,1 0-16,20-21 0,-21 21 0,0-22 15,0 1-15,22 0 0,-22 0 16,0 0-16,0-22 0,0 22 0,1-21 15,20 0-15</inkml:trace>
  <inkml:trace contextRef="#ctx0" brushRef="#br1" timeOffset="128751.89">6456 9229 0,'0'0'0,"-21"0"0,-1 0 15,1 0 1,0 0-16,0 0 16</inkml:trace>
  <inkml:trace contextRef="#ctx0" brushRef="#br1" timeOffset="128936.79">5524 9504 0,'0'21'0,"0"-42"0,22 42 31,-1-21-31,21 0 16,-21 0-16,22 0 0,-1 0 0,0 0 15,1-21-15,-1 21 0,0-21 16,1 21-16</inkml:trace>
  <inkml:trace contextRef="#ctx0" brushRef="#br1" timeOffset="129448.09">8191 9462 0,'0'0'0,"0"-22"0,0 1 0,0-85 31,0 85-31,0 0 0,0 0 15,0 0 1,0 42 0,0 0-16,0 0 0,0 0 0,-21 1 15,21-1-15,0 21 0,-21-21 16,21 22-16,0-1 0,0 0 0,-21-21 16,21 22-16,-21-1 0,21-21 15,0 22-15,0-22 0,0 0 0,0 0 16,0 0-16,0 0 0,21-21 31,0 0-31,0 0 16</inkml:trace>
  <inkml:trace contextRef="#ctx0" brushRef="#br1" timeOffset="129895.83">8721 9335 0,'-64'-22'16,"43"22"-1,0 0-15,0 22 16,-1-22-16,1 21 0,0-21 0,0 21 16,21 0-16,-21-21 0,21 21 0,0 0 15,0 1 1,0-1-16,0 0 15,21-21-15,0 21 0,0-21 0,0 21 16,1-21-16,-1 21 0,0-21 16,21 22-16,-21-22 0,22 0 0,-22 21 15,21-21-15,-21 21 0,1-21 0,-1 21 16,0 0-16,0 0 16,-21 1-16,0-1 0,0 0 15,-21 0-15,0-21 0,-22 21 16,22-21-16,-21 0 0,0 21 15,-1-21-15,1 0 0,0 0 0,-1 0 16,1 0-16,21 0 0,0 0 16,-1 0-16,-20 0 0,21 0 15,0 0-15,21-21 16,0 0-16,0 0 16,0 0-16,0 0 15,0-1-15</inkml:trace>
  <inkml:trace contextRef="#ctx0" brushRef="#br1" timeOffset="130132.7">8318 9059 0,'0'0'15,"0"-21"-15,-21 21 0,0 0 0,0-21 16,0 21 31,21 21-47,-21-21 0,-1 21 16,22 1-16,-21-1 0</inkml:trace>
  <inkml:trace contextRef="#ctx0" brushRef="#br1" timeOffset="134521.47">1820 11345 0,'0'0'0,"0"-21"0,0 0 16,0 0-16,0 0 15,0 0-15,0-1 0,0 1 16,0 0-16,0 0 0,-21 0 15,21 0-15,-21-1 0,0 1 0,0 0 16,-1 0-16,-20 0 0,21 0 16,-21 21-16,-1 0 0,1 0 0,0 0 15,-1 0-15,1 0 0,-22 0 16,22 21-16,0 0 0,-1 0 0,1 0 16,0 22-16,-1-1 0,22 0 15,-21 1-15,21-1 0,0 21 0,21-20 16,0-1-16,0 0 0,0 1 15,0-1-15,0-21 0,0 0 0,21 1 16,21-1-16,-21-21 16,22 0-16,-1 0 0,0 0 0,1 0 15,-1-21-15,0-1 0,22 1 16,-22 0-16,22-21 0,-22-1 0,0 22 16,1-21-16,-1 0 0,0-1 15,1 1-15,-22 0 0,0-1 0,0 1 16,-21 0-16,0 20 0,0-20 15,0 21-15,0 0 0,0 0 0,0-1 16,0 44 15,0-1-31,0 0 0,-21 21 0,21-21 16,0 22-16,0-1 16,0 0-16,0 22 0,0-43 0,0 21 15,0 1-15,0-1 0,0-21 16,0 22-16,0-22 0,0 0 0,21 0 15,0-21-15,-21 21 0,21-21 16,1 0-16,-1 0 0,0 0 0,0 0 16,0 0-16,0-21 0,1 21 15,20-21-15,-21 0 0,0-22 0,22 22 16,-22-21-16,21 21 0,-21-22 16,0 1-16,22 0 0,-22-1 0,0 1 15,-21 0-15,0 21 0,21-1 0,-21 1 16,0 0-16,0 0 15,-21 21-15,0 0 16,0 0-16,0 0 0,-1 21 16,22 0-16,-21 0 0,21 1 0,-21-1 15,21 21-15,0-21 0,0 0 16,0 22-16,21-22 0,0 0 0,1 0 16,-1 0-16,21 1 0,-21-1 0,0 0 15,22 0-15,-22-21 0,0 21 16,0-21-16,-21 21 0,0 1 31,-21-22-31,0 0 16,0 0-16,-22 0 15,22 0-15,0-22 0,0 22 16,0-21-16,0 21 0,-1-21 0,1 21 16,0 0-16,0 0 0,0 0 15,0 0 1,21 21-1,0 0-15,0 1 16,0-1-16,21 0 16,0 0-16,0-21 0,0 0 15,0 0-15,1 0 16,-1 0-16,0 0 0,21 0 16,-21 0-16,22 0 0,-22-21 0,21 0 15,-21 0-15,22-1 0,-1 1 16,-21 0-16,22-21 0,-1 21 0,-21-22 15,0 1-15,22 21 0,-22-22 16,0 1-16,0 0 0,-21 21 0,0-1 16,0-20-16,0 21 0,0 0 0,0 0 15,-21 21 1,0 21-16,0-21 16,21 21-16,-22 0 15,22 21-15,0-20 0,0-1 0,0 21 16,0-21-16,0 0 0,0 22 0,22-22 15,-22 0-15,21 21 0,-21-20 16,0-1-16,21 0 0,0 0 16,-21 0-16,0 0 15,-21-21 1,0 0 0,0 0-16,-1 0 0,1-21 15,0 21-15,0-21 0,0 21 0,0-21 16,-1 21-16,1-21 0,0 21 15,21 21 17,0 0-32,21 0 15,0-21-15,-21 21 0,22-21 16,-1 22-16,0-22 0,0 0 16,0 0-16,0 0 0,1 0 0,20 0 15,-21 0-15,0 0 0,0 0 0,1 0 16,-1 0-16,21-22 0,-21 1 15,0 0-15,1 0 0,-1 0 0,0 0 16,0-1-16,0 1 0,-21-21 16,0 21-16,21-22 0,-21 22 0,22-21 15,-22 21-15,0 0 0,0-1 0,0 1 16,0 0-16,0 0 16,0 42 15,0 0-31,0 0 0,0 1 15,0 20-15,0-21 0,0 21 0,0 1 16,0-22-16,0 21 0,0-21 16,0 22-16,0-22 0,0 0 0,0 0 15,0 0-15,21 1 0,0-22 0,0 21 16,0-21-16,0 0 0,22 0 16,-22 0-16,0 0 0,21 0 0,-20 0 15,-1-21-15,21-1 0,-21 22 16,0-21-16,1 0 0,-1-21 15,0 21-15,0-1 0,-21-20 0,0 21 16,0-21-16,0-1 0,0 22 16,0-21-16,0 21 0,0-22 0,-21 22 15,0 0-15,0 0 0,-1 0 0,-20-1 16,21 1-16,0 21 0,0 0 16,-1-21-16,-20 21 0,21 0 0,0 0 15,0 0-15,-22 21 0,22-21 16,0 21-16,0 1 0,0-1 0,21 0 15,0 21-15,0 1 0,0-22 0,0 21 16,0 0-16,0-20 0,21 20 16,-21-21-16,21 21 0,0-20 15,0-1-15,0 0 0,1 0 16,20-21-16,-21 0 0,0 21 0,22-21 16,-22 0-16,0 0 0,21 0 0,-21-21 15,22 0-15,-22 21 0,21-21 16,-21 0-16,1-1 0,20 1 0,-21 0 15,0-21-15,0 21 0,1-1 0,-1-20 16,0 21-16,0 0 0,0 0 16,0-1-16,-21 1 0,0 0 0,22 21 15,-1 0 17,-21 21-17,0 0-15,21-21 16,0 22-16,0-22 15,0-22 17,-21 1-17,0 0-15,0 0 16,0 0-16,-21 21 16,21-21-16,-21 21 0,0 0 15,0 0-15,0 0 16,-1 0-1,1 0-15,0 21 0,21 0 16,0 0-16,0 21 0,-21-20 0,21-1 16,0 21-16,0 0 0,0-20 15,0 20-15,0-21 0,0 21 0,0-20 16,0-1-16,0 0 0,0 0 16,0 0-16,21 0 0,0 1 0,0-22 15,1 21-15,-1-21 0,0 0 16,0 0-16,0 0 0,0 0 15,1-21-15,-1-1 0,0 22 0,0-21 16,0 0-16,0 0 0,1 0 16,-1 0-16,-21-22 0,21 22 15,0 0-15,-21-21 0,0 20 0,21-20 16,-21 21-16,0 0 0,21-22 0,-21 22 16,0 0-16,0 42 31,0 0-31,0 1 15,0-1-15,0 21 0,0-21 16,0 0-16,0 22 0,0-1 0,0-21 16,0 0-16,0 22 0,0-22 15,22 0-15,-1 0 0,0 0 16,0-21-16,0 22 0,0-1 0,1-21 16,20 0-16,-21 0 0,21 0 15,-20 0-15,20 0 0,0 0 0,-21 0 16,22-21-16,-1-1 0,0 1 0,-20 0 15,20 0-15,-21 0 0,21 0 16,-20-1-16,-1 1 0,0-21 0,0 21 16,-21 0-16,0-22 0,0 22 0,0 0 15,0 0-15,0 0 0,0-1 16,0 1-16,0 0 0,-21 21 16,0-21-16,0 21 0,-22 0 0,22 0 15,0 0-15,0 0 0,-22 21 16,22-21-16,-21 21 0,21 0 15,0 22-15,-22-22 0,43 21 0,-21 1 16,21-1-16,0-21 0,0 21 16,0 1-16,0-22 0,0 0 0,0 21 15,0-20-15,0-1 0,21-21 0,-21 21 16,21-21-16,1 0 0,-1 0 16,0 0-16,0 0 0,0 0 0,0 0 15,1-21-15,-1 0 0,0 21 0,0-22 16,-21 1-16,21-21 0,0 21 15,-21 0-15,0-22 0,0 22 0,22-21 16,-22 21-16,21-22 0,-21 22 16,0 0-16,0-21 0,0 20 15,0 1-15,0 42 32,0 1-17,0-1-15,0 21 0,0-21 0,0 22 16,0-22-16,0 21 0,0-21 0,0 0 15,0 22-15,21-22 0,-21 0 16,21 0-16,0 0 0,-21 1 0,21-22 16,-21 21-16,22-21 0,-1 0 0,0 0 15,0 0-15,0 0 16,0 0-16,1-21 0,-1-1 16,0 1-16,0 0 0,0 0 0,0 0 15,1-22-15,-1 22 0,0-21 0,-21 0 16,21-1-16,0 1 0,-21 0 15,0 20-15,0-20 0,0 0 0,0 21 16,0-22-16,0 22 0,0 0 0,0 0 16,0 0-16,0-1 0,-21 22 31,21 22-31,-21-1 16,21 0-16,0 0 0,0 21 15,0-20-15,0 20 0,0-21 16,0 21-16,0 1 0,0-1 0,0-21 15,0 22-15,0-1 0,0-21 16,0 21-16,0-20 0,21-1 0,0 0 16,-21 0-16,21 0 0,1 0 0,-1-21 15,0 0-15,0 22 0,0-22 16,0 0-16,22 0 0,-22 0 0,21 0 16,-21-22-16,22 22 0,-22-21 0,0 0 15,21 0-15,-20 0 0,-1 0 16,0-1-16,0 1 0,0 0 15,0-21-15,-21 21 0,0-1 0,0-20 16,0 21-16,0 0 0,0 0 16,0-1-16,0 1 15,-21 21-15,0 0 16,0 21-16,21 1 0,0-1 16,-21 0-16,21 0 0,0 0 0,-21 0 15,21 22-15,0-22 0,0 0 0,0 21 16,0-20-16,0-1 0,0 0 15,21 0-15,0 0 0,0 0 0,0 1 16,22-22-16,-22 21 0,21-21 16,0 0-16,1 0 0,-1 0 0,0 0 0,1 0 15,-1 0-15,22 0 0,-22 0 16,0 0-16,-21-21 0,22-1 16,-22 22-16,21-21 0,-21 0 0,1 0 15,-1 0-15,0-22 0,0 22 16,-21 0-16,0-21 0,0-1 0,0 22 15,0-21-15,0 21 0,0 0 0,0-22 16,-21 22-16,0 21 0,21-21 0,-21 0 16,-1 21-16,1 0 0,0 0 15,0 0-15,0 0 0,0 21 16,21 0-16,-22 0 0,1 0 16,0 22-16,21-22 0,-21 0 0,21 21 15,0-20-15,0 20 0,0-21 0,0 0 16,0 0-16,0 1 0,0-1 15,0 0-15,0 0 0,0 0 16,21-21-16,0 0 16,0 0-16,1 0 0,-1 0 15,0-21-15,0 0 0,0 0 16,0 0-16,1-1 0,-22 1 16,21-21-16,0 0 0,0-1 0,-21 1 15,21 0-15,0-1 0,1 1 0,-22 0 16,21-1-16,0 1 0,-21 21 15,0-22-15,21 1 0,-21 21 0,0 0 16,21-22-16,-21 22 0,0 0 16,-21 21-1,0 21 1,21 0-16,-21 1 0,0-1 0,21 21 16,0 0-16,0 1 0,-22-1 15,22 0-15,0 1 0,-21-1 0,21 0 16,0 1-16,0-1 0,0 0 0,0 1 15,0-22-15,21 21 0,1-21 0,-22 1 16,21 20-16,0-42 16,0 21-16,0 0 0,0-21 0,1 0 0,-1 0 15,0 0-15,0 0 0,21 0 0,-20 0 16,-1-21-16,21 0 16,-21 21-16,0-21 0,1 0 0,-1-22 15,0 22-15,0 0 0,0 0 0</inkml:trace>
  <inkml:trace contextRef="#ctx0" brushRef="#br1" timeOffset="134820.34">5419 10943 0,'0'0'0,"-22"0"0,44 0 31,-1 0-31,21 0 0,0-21 16,-20 21-16,20-21 0,0 21 16,22 0-16,-22-21 0,0 21 0,1 0 15,-1 0-15,0-21 0,1 21 0,-22 0 16,21 0-16,-21 0 0,1-22 15,-1 22-15,-21-21 16,0 0-16,-21 21 16</inkml:trace>
  <inkml:trace contextRef="#ctx0" brushRef="#br1" timeOffset="135160.38">4403 10710 0,'-22'22'0,"1"-22"0,64-22 0,-86 65 0,43-22 16,21-21 15,1 0-31,-1 0 0,0 0 0,0 0 15,0 0-15,0 0 0,1-21 0,-1 21 16,0-21-16,-21-1 16,0 1-16,0 0 15,-21 21-15,0-21 0,-1 21 16,1 0-16,0 0 0,0 0 16,21 21-1,0 0-15,21 0 16,0 1-16</inkml:trace>
  <inkml:trace contextRef="#ctx0" brushRef="#br1" timeOffset="136404.14">7937 10901 0,'0'0'15,"0"-21"-15,0 0 16,0-1-16,-21 22 31,21 22-15,-21-22-16,21 21 0,0 0 15,-21 0-15,21 21 0,0-20 0,0-1 16,-21 21-16,21-21 0,0 22 0,-21-22 16,21 21-16,0-21 0,0 0 15,0 1-15,0-1 0,0 0 0,0 0 16,0 0-16,0-42 31,21 0-15,0 0-16,-21 0 0,21-1 0,0 1 15,-21 0-15,21-21 0,1 21 16,-22-22-16,21 22 0,0 0 16,-21 0-16,0 0 0,21-1 0,-21 1 15,21 21-15,-21 21 32,0 1-32,0-1 0,0 0 15,0 0-15,0 21 0,0-20 16,0-1-16,0 0 0,0 21 0,0-21 15,21 1-15,1-22 0,-22 21 0,0 0 16,21-21-16,0 0 0,0 21 16,0-21-16,0 0 0,1 0 0,-1 0 15,0 0-15,0-21 0,0 0 0,0 21 16,1-21-16,-1-1 0,0 1 16,0 0-16,-21-21 0,21 21 15,-21-1-15,21-20 0,-21 21 0,22-21 16,-22 20-16,0 1 0,0-21 15,0 21-15,0 0 0,0-1 16,0 1-16,0 42 31,0 1-31,0-1 0,0 0 0,0 0 16,0 0-16,0 22 0,-22-22 0,22 0 16,0 21-16,0-21 0,0 1 15,0 20-15,0-21 0,0 0 16,0 0-16,0 1 0,22-1 0,-22 0 15,21-21-15,0 0 0,0 0 16,0 0-16,0 0 16,1-21-16,-1 21 0,0-21 0,0-1 15,0 1-15,-21 0 0,21 0 0,1-21 16,-1 20-16,-21 1 0,0 0 16,21-21-16,-21 21 0,0-1 0,21 1 15,-21 0-15,0 42 31,-21 0-31,21 1 16,0-1-16,-21 0 0,21 0 16,0 0-16,0 0 0,0 1 15,0-1-15,0 0 0,0 0 16,0 0-16,21-21 31,0-21-31,-21 0 16,21 21-16</inkml:trace>
  <inkml:trace contextRef="#ctx0" brushRef="#br1" timeOffset="136788.32">8784 10520 0,'0'0'0,"-21"0"0,0 0 15,0 0-15,-1 21 16,22 0-16,-21 0 0,21 1 0,0-1 15,0 0-15,0 0 0,0 0 16,0 0-16,0 1 0,0-1 0,21-21 16,1 21-16,-1-21 0,0 0 15,0 0-15,0 0 0,0 0 16,1 0-16,-1 0 0,-21-21 0,21 21 16,0-21-16,-21-1 0,21 1 0,-21 0 15,0 0-15,0 0 16,0 0-16,0-1 0,0 1 0,0 0 15,-21 0-15,0 0 0,0 21 0,0 0 16,-1 0-16,1 0 0,0 0 16,0 0-16,0 21 0,0 0 0,-1 0 15,1 0-15,0 1 0,21 20 0,0-21 16,0 21-16,0 1 16,0-22-16,0 0 0,0 0 0,21 0 15,0 1-15,1-22 0,20 0 16,-21 0-16,21 0 0</inkml:trace>
  <inkml:trace contextRef="#ctx0" brushRef="#br1" timeOffset="137078.16">9398 10435 0,'0'-21'0,"0"42"0,0-21 31,0 21-31,-21 1 0,21-1 0,0 21 16,0-21-16,-21 22 0,21-1 0,-22 0 16,1 1-16,21-1 0,0 0 15,0 1-15,-21-22 0,21 21 0,-21 0 16,21-20-16,0 20 0,0-21 0,0 0 16,0 22-16,0-22 0,0 0 15,0 0-15,0 0 16,0 0-16,21-21 15,0-21-15,0 0 16,1 0-16,-1 0 0,0 0 16,0-1-16</inkml:trace>
  <inkml:trace contextRef="#ctx0" brushRef="#br1" timeOffset="137559.88">9715 10499 0,'0'0'0,"0"-21"16,0-1-16,0 1 15,0 42 1,-21-21-16,0 43 0,21-22 0,0 21 16,-21 1-16,0-1 0,21-21 0,-21 21 15,21 1-15,0-1 0,0 0 16,0 1-16,0-1 0,0-21 0,0 22 16,0-22-16,-22 21 0,22-21 0,0 0 15,0 1-15,0-1 0,0 0 16,0 0-16,0 0 15,0-42 17,0 0-32,0 0 0,0 0 0,0-1 15,0 1-15,0 0 0,0 0 0,0 0 16,0-22-16,22 22 0,-1 0 0,0-21 16,-21 21-16,42-1 0,-21-20 15,1 21-15,20 0 0,-21 0 0,21 21 16,-20-22-16,20 22 0,0 0 0,-21 0 15,1 0-15,-1 22 0,0-1 16,0 0-16,0 0 0,0 0 0,-21 22 16,0-22-16,0 21 0,0-21 0,0 0 15,0 22-15,0-22 16,0 0-16,0 0 0,-21 22 0,0-22 16,0 0-16,21 0 0,-21 0 15,0-21-15,21-21 31,-22 0-31,22 0 16,0 0-16</inkml:trace>
  <inkml:trace contextRef="#ctx0" brushRef="#br1" timeOffset="137787.75">9229 10795 0,'-22'0'16,"44"0"-16,-65 0 0,22 0 0,42 0 47,0 0-47,1 0 0,-1 0 0,0-21 16,0 21-16,0 0 0,0-21 15,1 21-15,20 0 0,-21-21 0,21 21 16,-20 0-16,20-22 0,-21 22 0</inkml:trace>
  <inkml:trace contextRef="#ctx0" brushRef="#br1" timeOffset="138194.51">11261 10732 0,'0'0'0,"0"-22"15,0-20 1,0 21-16,-22 21 0,22-21 0,-21 21 16,0 0-16,21-21 0,-21 21 0,0 0 15,0 0-15,-1 0 0,1 0 16,0 21-16,0 0 0,0 0 0,0 0 15,-22 0-15,43 22 0,-21-1 0,0-21 16,0 22-16,0-1 0,21 0 16,-22-21-16,22 22 0,0-1 0,0-21 15,0 0-15,0 22 0,0-22 0,22 0 16,-1 0-16,0 0 0,0-21 16,21 22-16,-20-22 0,-1 0 0,21 0 15,0 0-15,-20 0 0,20 0 16,0 0-16,-21-22 0,22 1 0,-1 0 15,-21 0-15,22 0 0,-22 0 16,21-22-16,-21 22 0,22 0 0</inkml:trace>
  <inkml:trace contextRef="#ctx0" brushRef="#br1" timeOffset="138428.38">11705 10647 0,'0'0'0,"21"-42"0,-21 20 16,21 1-16,-21-21 0,0 21 0,22 21 15,-22-21-15,0 42 31,0 0-31,-22 21 0,1-21 0,0 22 16,21-1-16,-21 0 0,0 1 16,0-1-16,21 0 0,0 1 15,-22-1-15,22-21 0,-21 22 0,21-22 16,0 21-16,0-21 0,0 0 0,0 22 16,0-22-16,0 0 15,0 0-15,21-21 16,1 0-16,-1 0 0,0 0 15,0 0-15,21-21 0</inkml:trace>
  <inkml:trace contextRef="#ctx0" brushRef="#br1" timeOffset="138956.04">12340 10837 0,'0'-21'0,"0"42"0,0-63 15,0 21-15,-21 0 0,0 21 16,21-21-16,-21 21 0,-1 0 16,1 0-16,0 0 0,0 0 15,0 0-15,0 0 0,-1 21 0,1 0 16,-21 0-16,21 21 0,0-20 16,-1 20-16,1-21 0,-21 21 0,21-20 15,0 20-15,21 0 0,-22-21 0,22 1 16,-21 20-16,21-21 0,0 0 15,0 0-15,0 1 0,0-1 16,21 0-16,1-21 0,-1 0 16,0 0-16,0 0 0,0 0 0,22 0 15,-22-21-15,0 0 16,0-1-16,0 1 0,0 0 0,1 0 16,-1 0-16,0 0 0,0-22 0,0 22 15,0 0-15,1-21 0,-22 20 0,0 1 16,21 0-16,-21 0 0,0 0 15,0 0-15,0 42 32,0 0-17,0 0-15,0 0 0,0 0 16,-21 1-16,21 20 0,0-21 0,0 0 16,0 0-16,0 1 0,0-1 0,0 21 15,0-21-15,0 0 16,0 1-16,0-1 15,21-21-15,0 0 0,0 0 16,0 0-16,0-21 0,1 21 0,-1-22 16,0 1-16</inkml:trace>
  <inkml:trace contextRef="#ctx0" brushRef="#br1" timeOffset="139368.82">12827 10837 0,'0'0'15,"21"-21"-15,-21 0 16,0 0 0,-21 21-16,0 0 0,0 0 0,-1 0 15,1 0-15,0 0 0,0 0 0,0 0 16,0 21-16,-1 0 0,1-21 0,0 21 16,0 1-16,21-1 0,-21 0 15,0 0-15,21 0 16,0 0-16,0 1 0,0-1 15,21 0-15,0-21 0,-21 21 16,21-21-16,0 21 0,0-21 16,1 0-16,20 21 0,-21-21 0,0 22 15,0-1-15,1-21 0,-1 21 16,-21 0 0,-43-21-1,22 0 1,0 0-16,0 0 0,0 0 15,0 0-15,-1 0 0,-20 0 0,21 0 16,0 0-16,0 0 0,-1 0 16,1 0-16,0 0 0,21 21 0,21-21 31,0-21-31,1 0 16</inkml:trace>
  <inkml:trace contextRef="#ctx0" brushRef="#br1" timeOffset="139824.13">13293 10837 0,'-43'-42'31,"22"42"-16,0 0-15,0 0 0,0 0 16,-1 21-16,1-21 0,21 21 16,-21 1-16,0-1 0,0-21 0,0 21 15,21 0-15,0 0 0,-22 0 0,22 1 16,0-1-16,0 0 0,0 0 16,22 0-1,-1-21-15,0 0 16,0 21-16,0-21 0,0 0 0,22 0 15,-22 22-15,0-22 0,21 0 0,-20 0 16,-1 21-16,0-21 0,0 0 16,0 0-16,-21 21 0,0 0 15,-21-21 1,0 21-16,0-21 0,0 0 16,-22 0-16,22 21 0,-21-21 15,21 0-15,-22 0 0,1 22 0,21-22 16,0 21-16,-1-21 0,1 0 0,0 0 15,0 0-15,0 0 0,21-21 16,0-1 0</inkml:trace>
  <inkml:trace contextRef="#ctx0" brushRef="#br1" timeOffset="140896.76">14838 9038 0,'0'0'16,"-21"0"-16,-22 0 0,22 0 0,0 0 16,0 0-16,0 0 0,-1 0 0,1 0 15,0 0-15,42 21 47,0 1-47,22-22 16,-22 21-16,21-21 0,22 21 0,-22-21 15,22 0-15,-1 21 0,1-21 16,20 0-16,-20 0 0,-1 0 0,22 0 16,-22 0-16,-20 0 0,20 0 15,-20 0-15,-1 0 0,-21 0 0,0 0 16,0 0-16,-21-21 16,0 0-16,-21 21 15,0-21-15,0 21 0,0-22 16,0 22-16,-22 0 0,22-21 0,0 21 15,0 0-15,0 0 0,21-21 16,0 0 0,21 21-16,0 0 15,0 0-15,0 0 0,0 0 16,22 0-16,-22 0 0,0 0 0,21 0 16,-20 0-16,-1 21 0,0-21 0,-21 21 15,0 0-15,21 1 0,-21-1 16,0 0-16,0 0 0,0 0 0,-21 22 15,0-22-15,0 0 0,-22 0 0,22 0 16,-21 0-16,21 1 16,-22-1-16,22-21 0,-21 21 0,21 0 15,-1-21-15,1 0 0,21 21 0,-21-21 16,21-21 15,21 0-31,0 0 0</inkml:trace>
  <inkml:trace contextRef="#ctx0" brushRef="#br1" timeOffset="141801.47">16552 9102 0,'0'0'0,"-21"0"0,0 0 0,0 0 16,21-21-16,-21 21 0,-1 0 16,22-22-16,-21 22 15,21-21-15,0 0 0,0 0 16,0 0-16,21 21 0,22-43 16,-22 43-16,0-21 15,0 0-15,0 21 0,1 0 0,-1 0 16,0 0-16,0 0 0,0 0 0,0 0 15,1 21-15,-1-21 0,-21 21 16,0 22-16,21-22 0,-21 0 0,0 21 16,0-20-16,0 20 0,0-21 0,0 21 15,0-20-15,0-1 0,0 0 16,0 0-16,-21 21 0,0-20 16,21-1-16,-22 0 0,1-21 15,0 21-15,21-42 31,0 0-15,0 0-16,0-1 0,0 1 16,0-21-16,21 21 0,0 0 15,1-22-15,-1 22 0,21-21 0,-21-1 16,0 22-16,1-21 0,20 21 16,-21 0-16,21-1 0,-20 1 0,-1 21 15,0 0-15,21 0 0,-21 21 16,1 1-16,-22-1 0,21 0 15,-21 0-15,0 0 0,0 22 16,0-22-16,0 0 0,0 21 0,0-21 16,0 1-16,0-1 0,-21 0 0,21 0 15,0 0-15,-22 0 0,22 1 16,0-1-16,22-21 31,-1 0-15,0 0-16,0 0 0,0-21 0,0 21 15,1-22-15,-1 1 0</inkml:trace>
  <inkml:trace contextRef="#ctx0" brushRef="#br1" timeOffset="142500.66">17674 8954 0,'0'0'0,"-21"21"31,0 0-31,0-21 15,-1 21-15,22 0 0,-21 0 16,0 22-16,21-22 0,0 0 0,-21 0 16,0 0-16,21 1 0,-21-1 0,21 0 15,0 0-15,0 0 16,21-21 0,0 0-16,0 0 0,0 0 15,0 0-15,1 0 0,-1-21 16,0 21-16,0-21 0,-21 0 15,0 0-15,0-1 0,0 1 0,0 0 16,0 0-16,0-21 0,0 20 0,0-20 16,0 21-16,0-21 0,0 20 15,-21 1-15,21-21 0,0 21 0,0 0 16,0-1-16,0 1 0,21 21 16,0 0-1,0 0-15,22 0 0,-22 0 0,0 0 0,21 0 16,-20 21-16,-1 1 0,21-1 15,-21 21-15,22-21 0,-22 0 16,0 22-16,0-22 0,0 21 0,0-21 16,-21 1-16,0 20 0,0-21 0,0 0 15,0 0-15,0 1 0,0-1 16,0 0-16,0 0 0,-21-21 16,0 0-16,0 0 15,21-21 1,0 0-1,0 0-15,0-1 0,0 1 0,0 0 16,0 0-16,21-21 16,0 20-16,0-20 0,1 0 0,20 21 15,-21-22-15,0 22 0,22-21 0,-22 21 16,21-1-16,0 1 0,1 21 16,-22 0-16,21 0 0,-21 0 0,22 21 15,-22 1-15,0 20 0,0-21 0,-21 0 16,21 22-16,-21-22 0,22 21 15,-22-21-15,0 22 0,0-22 0,0 0 16,0 0-16,0 0 0,0 0 0,-22 1 16,1-1-16,0 0 15,0 0-15,0-21 16</inkml:trace>
  <inkml:trace contextRef="#ctx0" brushRef="#br1" timeOffset="143456.1">20002 9271 0,'-63'-21'31,"63"0"-31,0 0 16,0-1-16,0 1 0,0 0 15,21 0-15,0 0 0,0-22 0,1 22 16,-1-21-16,0 0 0,0-1 0,0 1 16,22 0-16,-22-1 15,0 22-15,0-21 0,0-1 0,-21 22 16,0 0-16,0 0 0,0 0 0,-21 21 16,-21 0-1,21 0-15,-1 0 0,-20 21 0,21 0 16,0 0-16,-22 22 0,43-22 0,-21 21 15,21-21-15,0 22 0,0-1 16,0 0-16,0 1 0,0-22 0,21 21 16,1-21-16,-1 22 0,0-22 0,0 0 15,0 0-15,0 0 0,1 0 16,-1 1-16,0-1 0,0-21 0,-21 21 16,21-21-16,-42 0 31,0-21-31,0 21 15,0-21-15,-22-1 0,22 22 0,0-21 16,-21 0-16,20 0 0,1 21 0,0 0 16,21-21-16,-21 21 15,21 21 1,0 0-16,0 0 16,21 0-16,0-21 0,0 22 15,-21-1-15,43-21 0,-22 21 16,0-21-16,0 0 0,22 0 0,-1 0 15,-21 0-15,21 0 0,1 0 16,-1 0-16,0 0 0,1 0 0,-1 0 16,0-21-16,1 0 0,-22-1 0,21 1 15,-21 0-15,1 0 0,-1-21 16,0 20-16,0-20 0,0 0 0,0-1 16,1 1-16,-1 0 0,0-22 0,-21 22 15,21 0-15,0-1 0,-21 22 16,0-21-16,0 21 0,21-22 0,-21 22 15,0 0-15,0 42 32,-21 0-32,21 22 0,-21-22 0,0 21 15,21 0-15,-21 1 0,0 20 16,21-20-16,-22-1 0,22 21 16,0-20-16,0-1 0,-21-21 0,21 22 15,0-22-15,0 21 0,0-21 0,0 0 16,0 1-16,21-1 0,1-21 15,-1 21-15,0-21 0,0 0 16,0 0-16,0 0 0,1 0 16,-1-21-16,-21 0 0</inkml:trace>
  <inkml:trace contextRef="#ctx0" brushRef="#br1" timeOffset="143644">20637 8996 0,'-21'0'16,"42"-21"15,1 21-31,-1 0 0,21-21 0,-21 21 16,22 0-16,-1 0 0,-21 0 0,21 0 16,1-22-16,-1 22 0,0 0 15,-20 0-15,20 0 0</inkml:trace>
  <inkml:trace contextRef="#ctx0" brushRef="#br1" timeOffset="145081.07">21675 9081 0,'0'0'0,"0"-22"0,0 1 16,0 0-16,0 0 0,0 0 15,0 0-15,0-1 0,0-20 16,0 21-16,0 0 0,-22-22 16,22 22-16,-21 0 0,0 0 0,0 0 15,0 0-15,-22 21 0,22 0 16,0 0-16,-21 0 0,21 0 0,-22 0 16,1 21-16,21 0 0,0 21 0,-22-21 15,22 22-15,0-22 0,0 21 16,21 1-16,-21-1 0,21-21 0,-22 21 15,22-20-15,0 20 0,0-21 0,0 0 16,0 0-16,22-21 0,-1 22 16,0-22-16,0 0 0,0 0 0,22 0 15,-22 0-15,0 0 0,21 0 0,-21 0 16,22 0-16,-22-22 16,21 1-16,-21 0 0,1 0 0,-1 0 15,0 0-15,0-22 0,0 22 0,0-21 16,-21-1-16,22 1 0,-22 21 15,0-21-15,0 20 0,0 1 0,0 0 16,0 0-16,-22 42 31,1 0-31,21 0 0,0 22 0,-21-22 16,21 21-16,-21 1 0,21-22 0,-21 21 16,21 0-16,0-20 0,0-1 15,0 21-15,0-21 0,0 0 16,21 1-16,0-1 0,-21 0 0,21-21 15,0 0-15,1 21 0,-1-21 16,21 0-16,-21 0 0,0 0 0,22 0 16,-1-21-16,-21 0 0,22 0 0,-1-1 15,-21 1-15,21 0 0,-20-21 16,20 21-16,-21-22 0,0 1 0,0-22 16,1 22-16,-1-21 0,0 20 0,-21 1 15,0 0-15,21-1 0,-21 1 16,0 0-16,21 20 0,-21-20 0,0 21 15,0 0-15,0 0 16,-21 21-16,0 0 16,21 21-16,0 0 0,-21 0 15,21 21-15,-21-20 0,21 20 0,0 0 16,-22-21-16,22 43 0,0-22 16,0 1-16,0-1 0,0 0 0,0 1 15,0-22-15,0 21 0,0 0 0,0-20 16,0-1-16,22 0 0,-1 0 15,0 0-15,0 0 0,0-21 0,0 0 16,22 0-16,-22 0 0,0 0 0,21 0 16,-20 0-16,-1-21 0,21 21 0,-21-21 15,0 0-15,1-21 0,-1 20 16,0 1-16,0-21 0,-21 21 16,21-22-16,-21 22 0,21-21 0,-21 21 15,0 0-15,0-1 16,0 44-1,0-1-15,0 0 16,0 0-16,0 0 0,0 0 0,0 1 16,0-1-16,-21 21 0,21-21 0,0 0 15,0 1-15,0-1 0,0 0 16,21 0-16,1-21 0,-1 21 16,0-21-16,0 0 0,21 0 0,-20 0 15,20 0-15,0 0 0,-21 0 0,22 0 16,-22-21-16,21 21 15,-21-21-15,1 0 0,-1 0 0,0-22 16,0 22-16,0 0 0,-21-21 0,21 20 16,1-20-16,-22 21 0,21 0 15,-21 0-15,0-1 0,21 1 0,0 21 16,-21-21-16,21 21 31,-21 21-15,21-21-1,1 0 17,-22-21-32,0 0 15,0 0 1,0 0-16,-22 21 16,1 0-1,0 0-15,0 0 0,0 0 16,0 21-16,-1 21 0,1-21 15,0 0-15,0 22 0,0-22 16,21 21-16,-21 1 0,21-22 0,0 21 16,0-21-16,0 0 0,0 1 0,0-1 15,0 0-15,21 0 16,-21 0-16,21-21 0,0 21 0,0-21 16,0 0-16,1 0 0,-1 0 0,21 0 15,-21 0-15,0 0 0,1 0 16,20-21-16,-21 0 0,0 0 0,22 0 15,-22 0-15,0-1 0,0 1 0,0-21 16,0 21-16,1-22 0,-22 22 0,0 0 16,0-21-16</inkml:trace>
  <inkml:trace contextRef="#ctx0" brushRef="#br1" timeOffset="145295.96">23072 8551 0,'0'0'0,"-22"0"0,22-21 15,0 0 1,-21 0 31,0 21-47,0 0 0,0 0 15,0 0-15</inkml:trace>
  <inkml:trace contextRef="#ctx0" brushRef="#br1" timeOffset="145495.98">21717 8657 0,'106'0'31,"-85"0"-31,21 0 16,1 0-16,-1 0 0,-21 0 0,21 0 15,22 0-15,-22 0 0,1 0 16,20 0-16,-21 0 0,22 0 16,-1 0-16</inkml:trace>
  <inkml:trace contextRef="#ctx0" brushRef="#br1" timeOffset="145860.79">24490 8678 0,'0'0'0,"0"-21"0,0 0 0,-21 21 16,21-21-16,0 42 47,-22 0-47,22 0 0,0 22 15,-21-22-15,21 21 0,0-21 0,0 22 16,0-22-16,-21 21 0,21-21 15,0 1-15,-21-1 0,21 0 0,0 0 16,0 0-16,0 0 0,0 1 16,21-22-1,0 0-15,22 0 16,-22 0-16,0 0 0</inkml:trace>
  <inkml:trace contextRef="#ctx0" brushRef="#br1" timeOffset="146235.91">25104 8763 0,'0'0'0,"0"-21"0,0 0 16,0 0-16,-22 21 15,-20-22-15,21 22 0,0 0 0,0 0 16,-1 0-16,-20 0 0,21 0 16,-21 22-16,20-22 0,1 21 15,-21 0-15,21 0 0,21 0 16,-21 0-16,21 1 0,0-1 15,21 0-15,0-21 16,0 0-16,21 0 0,-20 21 0,20-21 16,-21 0-16,21 21 0,-20-21 0,-1 0 15,0 21-15,0-21 0,0 22 16,0-22-16,-21 21 0,0 0 0,0 0 16,0 0-16,0 0 15,-21-21-15,0 22 0,0-22 16,0 0-16,-22 21 0,22-21 15,0 0-15,0 0 0,-21 21 0,20-21 16,1 0-16,0 0 0,0 0 16,0 0-16,0 0 15,21-21 1,0 0-16</inkml:trace>
  <inkml:trace contextRef="#ctx0" brushRef="#br1" timeOffset="146460.06">24384 8361 0,'0'0'16,"0"-21"-16,-21 21 0,0 0 15,21 21 48,-22 0-63</inkml:trace>
  <inkml:trace contextRef="#ctx0" brushRef="#br1" timeOffset="148696.15">15579 10859 0,'0'0'0,"-22"0"31,22-22-15,0 1-16,22 0 15,-1 21-15,-21-21 0,21 0 16,-21 0-16,0-1 0,0 1 0,0 0 16,0 0-16,0-21 0,0 20 0,0-20 15,-21 21-15,0 0 0,-1-22 16,1 22-16,0 0 0,-21 0 0,21 0 16,-22 21-16,1 0 0,0 0 15,-1 0-15,1 21 0,0 0 0,-1 21 16,22 1-16,-21-1 0,21 0 0,-1 1 15,1 20-15,0-20 0,21-1 16,0 0-16,0 1 0,0-1 16,0-21-16,0 0 0,21 0 0,0 1 15,1-1-15,-1 0 0,0-21 0,21 0 16,1 0-16,-22 0 0,21 0 16,0 0-16,-20 0 0,20-21 0,-21 0 15,21-1-15,-20 22 0,20-21 0,-21 0 16,0 0-16,0 0 0,-21-22 15,0 22-15,22 0 0,-22-21 16,0-1-16,0 22 0,0-21 0,0 21 16,0-22-16,0 22 0,0 0 15,0 0-15,0 0 0,0 0 0,0 42 32,0 0-32,0 0 0,0 0 15,0 22-15,0-22 0,0 21 0,0-21 16,0 22-16,0-22 0,21 0 0,-21 21 15,0-21-15,0 1 0,0-1 16,21 0-16,0-21 0,-21 21 0,21-21 16,0 21-16,1-21 0,-1 0 0,0 0 15,0 0-15,0 0 0,22 0 16,-22-21-16,0 0 0,21 0 16,1 0-16,-1-1 0,-21 1 0,21 0 15,1 0-15,-1-21 0,0 20 16,-20-20-16,-1 21 0,0-21 0,0 20 15,-21 1-15,0 0 0,0 0 0,0 0 16,-21 21 0,0 21-16,0 0 15,21 0-15,0 0 0,0 22 0,0-22 16,0 0-16,0 0 0,0 22 16,21-22-16,-21 0 0,21 0 0,0 0 15,0 0-15,-21 1 0,21-1 16,-21 0-16,22-21 0,-22 21 15,-22-21 17,1 0-32,0 0 0,0 0 0,-21 0 15,20 0-15,1-21 0,0 0 16,0 21-16,0-21 0,0-1 0,-1 22 16,1-21-16,0 0 0,0 21 15,21-21-15,0 42 31,0 0-31,0 0 0,0 1 16,0-1-16,21 0 16,0 0-16,0 0 0,1 0 15,-1-21-15,0 0 0,0 0 16,0 0-16,22 0 0,-22 0 16,21 0-16,-21 0 0,22 0 0,-1 0 15,-21-21-15,21 21 0,1-21 0,-1 0 16,-21 0-16,22 0 0,-1-1 15,-21 1-15,0-21 0,0 21 0,1 0 16,-1-22-16,-21 1 0,21 21 0,-21 0 16,0-1-16,0 1 0,0 0 15,0 0-15,0 42 16,0 0 0,0 0-16,-21 1 0,21 20 15,0-21-15,0 0 0,0 22 0,0-22 16,0 0-16,0 21 0,0-21 0,0 1 15,0-1-15,0 0 0,0 0 0,0 0 16,0 0-16,0 1 16,0-1-16,-21-21 47,-1 0-47,1-21 0,21-1 0,-21 22 0,0-21 15,0 21-15,0-21 0,-1 21 16,22 21 31,0 0-47,0 1 15,22-22-15,-1 21 16,0-21-16,0 0 0,0 0 0,0 0 16,1 0-16,-1 0 0,0 0 0,21 0 15,-21 0-15,22 0 0,-22 0 16,21-21-16,1 21 0,-22-22 0,21 22 15,-21-21-15,0 0 0,22 0 16,-22 0-16,0 0 0,0-22 0,-21 22 16,21-21-16,1 21 0,-22-1 15,0-20-15,0 21 0,21 0 0,-21 0 16,21-1-16,-21 44 31,0-1-31,0 0 16,0 21-16,-21-21 0,21 1 0,-21 20 15,21-21-15,0 0 0,0 22 16,0-22-16,0 0 0,0 0 0,0 0 16,0 0-16,21 1 0,0-22 15,21 0-15,-21 0 16,22 0-16,-22 0 0,21 0 0,1 0 16,-1-22-16,0 1 0,-21 0 15,22 0-15,-22 0 0,21 0 16,-21-1-16,-21 1 0,22-21 0,-22 21 15,0-22-15,0 1 0,0 21 0,0-21 16,-22 20-16,1-20 0,0 21 16,-21 0-16,21 0 0,-22 21 15,22 0-15,-21 0 0,-1 0 0,1 0 0,21 0 16,-21 21-16,-1 0 0,22 0 16,0 21-16,-21-20 0,20 20 15,1-21-15,21 0 0,0 22 0,-21-22 16,21 0-16,0 21 0,0-21 0,0 1 15,21-22-15,0 21 0,22 0 16,-22-21-16,21 0 0,-21 0 0,22 0 16</inkml:trace>
  <inkml:trace contextRef="#ctx0" brushRef="#br1" timeOffset="150112.18">18076 10647 0,'0'0'16,"0"-21"-16,0 0 0,0-1 0,21 1 15,-21 0-15,0 0 16,0 0-16,-21 21 0,0 0 16,0 0-16,0 21 15,0 0-15,21 0 0,-22 0 16,1 22-16,0-22 0,0 21 0,21-21 16,0 22-16,-21-22 0,21 21 15,-21-21-15,21 1 0,0 20 0,0-21 16,0 0-16,0 0 0,21 1 15,0-1-15,0-21 0,0 0 16,0 0-16,1 0 0,20 0 16,-21 0-16,21-21 0,-20 21 0,20-22 15,-21 22-15,21-21 0,1 0 16,-22 0-16,0-21 0,21 20 16,-20 1-16,-1-21 0,0 21 0,0 0 15,0-22-15,-21 22 0,0 0 0,21 0 16,-21 0-16,0-1 0,0 44 31,-21-22-31,0 21 16,21 0-16,0 21 0,-21-21 15,0 1-15,21 20 0,0-21 0,0 0 16,0 0-16,0 22 0,0-22 0,0 0 16,0 0-16,0 0 0,21-21 15,0 22-15,0-1 0,0-21 16,22 0-16,-22 0 0,21 0 0,1 0 0,-22 0 15,21 0-15,0 0 0,1-21 16,-1 21-16,0-22 0,1 1 16,-1 21-16,-21-21 0,22 0 0,-22 0 15,0 0-15,0-22 0,0 22 0,0 0 16,1 0-16,-1-22 0,-21 22 16,0 0-16,0 0 0,0 0 0,0 0 15,0-1-15,0 1 0,-21 21 0,-1 0 16,1 0-16,0 0 0,0 0 15,-21 0-15,20 21 0,1 1 0,-21-1 16,21 0-16,-22 21 0,22-21 0,0 22 16,0-22-16,0 21 0,0-21 15,-1 22-15,22-22 0,0 0 16,0 0-16,0 0 0,0 1 0,0-1 16,22-21-16,-1 0 0,21 0 15,-21 0-15,0 0 0,1 0 16,20 0-16,-21-21 0,0 21 0,22-22 15,-22 1-15,0 0 0,0 0 0,0 0 16,0 0-16,1-1 0,-1 1 16,0-21-16,0 21 0,-21 0 0,0-22 15,0 22-15,0 0 0,0 0 0,0 0 16,-21 42 15,21 0-15,-21 0-16,21 21 0,0-20 0,-21-1 15,21 0-15,0 0 0,0 21 16,0-20-16,0-1 0,0 0 0,0 0 16,0 0-16,21-21 0,0 21 0,0 1 15,0-22-15,22 0 0,-22 21 16,0-21-16,0 0 0,21 0 0,-20 0 16,-1 0-16,21 0 0,-21-21 0,0-1 15,1 22-15,-1-21 0,0 0 0,0 0 16,0-21-16,0 20 15,1-20-15,-22 21 0,21-21 0,0-1 16,-21 1-16,21-22 0,0 22 0,-21 0 16,0-1-16,21 1 0,-21 0 15,0 21-15,22-1 0,-22 1 0,0 0 16,0 0-16,-22 21 16,1 0-1,21 21-15,-21 0 0,21 0 16,-21 22-16,0-22 0,21 21 0,-21 1 15,21-1-15,0 0 0,-22 1 16,1-1-16,21-21 0,-21 21 0,21 1 16,0-22-16,0 21 0,0-21 15,0 1-15,0-1 0,0 0 0,0 0 16,42 0-16,-20-21 16,-1 21-16,0-21 0,21 0 0,-21 0 15,22 0-15,-1 0 0,-21 0 0,22-21 16,-22 0-16,21 21 0,-21-21 15,0 0-15,1 0 0,-1-1 0,0 1 16,-21 0-16,0 0 0,0 0 0,0 0 16,0-1-16,0 1 15,0 0-15,-21 21 0,0 0 16,-1 0-16,1 21 16,0 0-1,21 1-15,0 20 0,0-21 16,-21 0-16,21 0 0,0 1 0,0-1 15,0 0-15,0 0 0,0 0 16,21-21 0,-21 21-16,21-21 0,0 0 0,1 0 15,20 0-15,0 0 0,1 0 0,-1 0 16,0-21-16,1 21 0</inkml:trace>
  <inkml:trace contextRef="#ctx0" brushRef="#br1" timeOffset="150675.53">20976 10647 0,'0'0'0,"0"-21"0,-21 21 16,0-21-16,0-1 0,-1 1 0,1 21 15,0-21-15,-21 21 0,21 0 16,-1 0-16,-20 0 0,0 0 0,21 0 16,-22 0-16,22 0 0,-21 21 0,-1 0 15,22 1-15,-21-1 0,21 0 16,0 0-16,-1 0 0,1 22 0,0-22 15,21 0-15,0 0 0,0 0 0,0 0 16,0 1-16,0-1 0,0 0 16,0 0-16,0 0 0,21-21 15,0 21-15,1-21 0,20 0 0,-21 0 16,0 0-16,22 0 0,-22 0 0,21 0 16,-21 0-16,22 0 0,-22-21 15,21 0-15,-21 21 0,22-21 0,-22-21 16,0 20-16,0 1 0,0-21 0,0 0 15,1-1-15,-1 1 0,0 0 16,-21-22-16,0 22 0,21-22 0,-21 22 16,21 0-16,-21-1 0,21 1 0,-21 21 15,0 0-15,0-1 0,0 1 16,0 0-16,-21 21 16,0 0-1,0 21-15,21 0 0,-21 1 0,0 20 16,21 0-16,-22 1 0,22-1 15,0 21-15,-21-20 0,21 20 0,-21-20 16,21-1-16,0 21 0,0-20 0,0-22 16,0 21-16,0 1 0,0-22 15,21 0-15,0 0 0,1 0 0,-1 0 16,0-21-16,0 0 0,0 22 16,0-22-16,1 0 0,-1 0 0,0 0 15,0 0-15,0-22 0,22 22 0,-22-21 16,0 0-16,21 21 0,-21-21 15,1 0-15,20 0 0,-21-22 0</inkml:trace>
  <inkml:trace contextRef="#ctx0" brushRef="#br1" timeOffset="150964.37">19833 10456 0,'-42'22'15,"84"-44"-15,-105 44 0,63-1 16,21-21 0,21 0-16,-21 0 15,22 0-15,-22 0 0,21 0 0,-21 0 16,22 0-16,-22 0 0,21 0 0,-21-21 15,22 21-15,-22-22 0,0 22 0,-21-21 16,0 0 0,0 0-16,-21 0 15</inkml:trace>
  <inkml:trace contextRef="#ctx0" brushRef="#br1" timeOffset="151156.26">18986 10287 0,'0'0'16,"-21"21"-16,0-21 0,0 0 15</inkml:trace>
  <inkml:trace contextRef="#ctx0" brushRef="#br1" timeOffset="152308.5">22331 10541 0,'0'0'0,"0"-21"0,-64-106 31,43 106-31,21 0 0,-21-1 15,21 1-15,-21 0 16,0 21 0,21 21-1,0 22-15,0-22 0,0 0 16,0 21-16,-22 1 0,22-1 0,0 0 16,-21 1-16,21-1 0,0-21 15,0 21-15,0-20 0,0 20 16,0-21-16,0 0 0,0 0 15,0 1-15,21-44 32,1 1-17,-1 0-15,0 0 0,0 0 16,-21 0-16,21-1 0,0-20 16,1 21-16,-22 0 0,21 0 0,0-1 15,-21 1-15,0 0 0,21 21 0,0 0 16,-21 21-1,0 0 1,0 1-16,0-1 0,0 0 16,21 0-16,-21 0 0,0 0 15,22 1-15,-22-1 0,0 0 0,21 0 16,0 0-16,0-21 0,0 0 16,-21 21-16,21-21 0,1 0 15,-1 0-15,0 0 0,0 0 0,0 0 16,0 0-16,1-21 0,-1 0 0,0 21 15,0-21-15,-21 0 0,21 0 16,0-22-16,1 22 0,-22-21 0,0 21 16,21-22-16,-21 1 0,0 0 0,21 20 15,-21-20-15,0 21 16,0 0-16,0 0 0,0-1 0,0 44 31,0-1-31,0 21 16,0-21-16,0 22 0,0-1 0,0-21 15,0 21-15,0 1 0,0-22 0,0 0 16,0 21-16,0-20 0,0-1 16,0 0-16,21-21 0,0 21 0,0-21 15,1 0-15,-1 0 0,0 0 16,0 0-16,0 0 0,0 0 16,1 0-16,-1-21 0,0 0 0,0 21 15,0-21-15,0-1 0,-21 1 16,0 0-16,22 0 0,-22-21 15,0 20-15,21 1 0,-21 0 16,0 42 0,0 0-16,0 1 15,-21-22-15,21 21 0,-22 0 0,22 0 16,-21 0-16,21 0 0,0 1 0,0-1 16,21-42 30,1-1-30</inkml:trace>
  <inkml:trace contextRef="#ctx0" brushRef="#br1" timeOffset="152642.31">23326 10181 0,'-43'0'16,"86"0"-16,-107 0 0,43 0 15,0 0-15,0 0 0,21 21 16,-22-21-16,22 22 0,0-1 16,22-21 15,-1 0-31,0 0 16,-21-21-16,21 21 15,-21-22-15,21 1 0,-21 0 16,0 0-16,-21 0 15,0 21 1,0 0-16,0 0 0,-1 0 16,22 21-16,-21 0 0,21 0 15,0 0-15,0 1 16,0-1-16,21-21 16,1 21-1,-1-21-15,0 0 0</inkml:trace>
  <inkml:trace contextRef="#ctx0" brushRef="#br1" timeOffset="152924.15">23749 10118 0,'0'0'15,"21"-21"-15,0-1 0,-21 1 0,21 0 0,1 21 16,-22-21-16,0 42 16,0 0-1,0 0-15,-22 1 0,1-1 0,21 0 16,-21 21-16,0 1 0,21-1 0,-21-21 15,0 21-15,21 1 16,-22-1-16,1 0 0,0 1 0,21-1 16,0 0-16,-21-20 0,21 20 0,-21-21 0,21 0 15,0 0-15,0 1 16,0-1-16,21-21 47,0-21-47,0-1 0,0-20 15,1 21-15,-1 0 0</inkml:trace>
  <inkml:trace contextRef="#ctx0" brushRef="#br1" timeOffset="153392.57">24045 10054 0,'21'-21'0,"-42"42"0,42-63 0,1 42 0,-22 21 31,0 0-31,0 0 0,0 1 15,0-1-15,0 21 0,-22-21 0,22 22 16,-21-1-16,21 0 0,-21 1 0,21-1 16,0 0-16,-21-21 0,21 22 15,-21-1-15,21-21 0,0 22 0,0-22 16,-21 0-16,21 0 0,0 0 0,-22 0 16,22 1-16,0-1 15,-21-21 1,21-21-1,-21-1 1,21 1-16,0 0 0,0 0 16,0 0-16,0-22 0,21 22 0,0-21 15,-21 21-15,43-22 0,-22 22 16,0-21-16,0 21 0,0 0 0,1-1 16,20 1-16,-21 21 0,0-21 0,22 21 15,-22 0-15,0 0 0,0 0 0,0 0 16,0 21-16,1 0 0,-1 22 15,-21-22-15,0 21 0,0 1 0,0-22 16,0 21-16,0 0 0,0-20 16,-21 20-16,-1-21 0,1 0 15,0 0-15,0 1 0,21-1 0,-21-21 16,21 21-16,-21-21 0,-1 0 16,1 0-1,0 0-15</inkml:trace>
  <inkml:trace contextRef="#ctx0" brushRef="#br1" timeOffset="153596.46">23347 10372 0,'0'0'15,"-21"0"-15,42 0 31,0 0-31,0-21 0,0 21 16,22 0-16,-22 0 0,21 0 0,0-22 16,1 22-16,-1 0 0,0 0 0,-20-21 15,20 21-15,0 0 0</inkml:trace>
  <inkml:trace contextRef="#ctx0" brushRef="#br1" timeOffset="154100.18">25167 10245 0,'0'0'16,"0"-21"-16,0-1 15,-21 22-15,0 0 16,0 0-16,-1 0 15,1 0-15,0 22 0,0-1 0,0 0 16,0 0-16,-1 21 0,1-20 0,0 20 16,0 0-16,0-21 15,0 22-15,21-1 0,0-21 0,0 22 16,0-22-16,0 0 0,0 21 0,0-21 16,0 1-16,21-22 0,0 21 15,0 0-15,0-21 0,0 0 0,22 0 16,-22 0-16,0 0 0,0 0 0,0 0 15,22 0-15,-22 0 0,0-21 16,0 0-16,0 21 0,22-22 0,-22-20 16,0 21-16,-21 0 0,21-22 0,0 1 15,-21 0-15,0-1 0,0 1 16,0 0-16,0-1 0,0 22 0,0-21 16,0 21-16,-21 0 0,0-1 15,0 22-15,0 0 0,0 0 16,-1 0-16,1 0 0,0 0 0,-21 0 15,21 0-15,-1 22 0,1-1 0,0-21 16,21 21-16,0 0 0,0 0 16,0 0-16,0 1 0,21-22 15,0 21-15</inkml:trace>
  <inkml:trace contextRef="#ctx0" brushRef="#br1" timeOffset="154665.03">25717 10054 0,'0'0'0,"0"-21"0,0 0 15,22 21-15,-22 21 16,-22 0 0,1-21-16,0 21 0,0 22 0,21-22 15,-21 0-15,0 21 0,-1-20 0,1 20 16,0 0-16,21 1 0,0-1 15,-21 0-15,21 1 0,-21-22 0,21 21 16,0 0-16,0-20 0,0-1 16,0 21-16,0-21 0,0 0 0,0 1 15,0-44 32,0 1-47,0 0 16,0 0-16,0 0 0,0 0 0,0-1 15,0 1-15,21 0 0,0 0 0,0 0 16,0 0-16,1-1 0,20 1 16,-21 21-16,21-21 0,-20 21 0,20 0 15,0 0-15,1 0 0,-1 0 16,0 0-16,1 0 0,-1 21 16,-21 0-16,21 1 0,-20-1 0,-1 0 15,0 0-15,-21 0 0,0 0 0,0 1 16,0-1-16,0 0 0,-21 0 15,-22 0-15,22 0 0,0-21 0,-21 22 16,-1-22-16,1 21 0,0-21 0,-1 0 16,1 0-16,0 21 0,21-21 15,-22 0-15,22 0 0,0 0 0,0 0 16,0 0-16,-1 0 0,44 0 47,-1 0-47,0 0 0,0 0 0,0 0 15</inkml:trace>
  <inkml:trace contextRef="#ctx0" brushRef="#br1" timeOffset="155128.49">26077 10710 0,'0'0'15,"21"-21"-15,1 21 0,-1-21 0,-21 0 0,21 0 16,0 21-16,0-21 0,-21-22 0,0 22 15,21 0-15,1 0 0,-22 0 16,0-1-16,0 1 0,0 0 16,21 21-16,-21-21 0,0 42 31,0 0-15,0 0-16,0 1 0,0-1 0,0 0 15,0 21-15,0-21 0,-21 22 16,21-1-16,-22-21 0,22 22 0,0-1 15,0 0-15,0 1 0,0-1 0,0 0 16,0 1-16,0-1 0,0 0 16,0 1-16,0 20 0,0-21 0,0 1 15,0-1-15,0 0 0,0 1 0,0-1 16,0 0-16,0 1 16,-21-1-16,0-21 0,0 0 0,0 1 15,0-1-15,-1 0 0,-20 0 0,21 0 16,-21-21-16,20 0 0,-20 21 0,21-21 15,0 0-15,0 0 0,-1 0 16,1 0-16,0 0 0,0 0 0,21-21 16,-21 0-16,0 0 15,21 0-15,0 0 0,0-1 0,0 1 16,0-21-16,0 0 16,21 20-16,0-20 0,0-21 0</inkml:trace>
  <inkml:trace contextRef="#ctx0" brushRef="#br1" timeOffset="155381.35">26204 10202 0,'0'0'16,"-21"0"-16,21-21 15,-21 21-15,21 21 63,0 1-47,21-22-16,0 0 0</inkml:trace>
  <inkml:trace contextRef="#ctx0" brushRef="#br1" timeOffset="155715.74">26479 10393 0,'22'0'16,"-22"-21"-1,0 0 1,0-1-1,-22 22 1,1 0 0,0 0-16,0 22 15,21-1-15,0 0 0,-21 0 0,21 0 16,-21 0-16,21 1 0,-22-1 0,22 21 16,0-21-16,0 0 15,0 1-15,0-1 0,0 0 16,0 0-16,22-21 31,-1 0-31,0 0 0,0 0 0,0 0 16,0-21-16,1 21 0,-1-21 15</inkml:trace>
  <inkml:trace contextRef="#ctx0" brushRef="#br1" timeOffset="155964.6">26797 10372 0,'0'-21'32,"-21"21"-32,0 0 0,21 21 15,0 0-15,-22-21 0,1 21 16,0 0-16,0 0 0,21 1 0,0-1 16,-21 0-16,21 0 0,-21 0 0,21 0 15,0 1-15,0-1 0,0 0 16,0 0-16,0 0 15,21-21-15,0 0 0,0 0 16,0 0-16,0 0 0,1 0 16,-1 0-16,0 0 0,21-21 0,-21 21 15</inkml:trace>
  <inkml:trace contextRef="#ctx0" brushRef="#br1" timeOffset="157324.34">26945 10054 0,'0'-21'0,"0"0"16,0 0-1,0 0-15,0-1 16,-21 44 31,21-1-32,-21 0-15,21 0 0,-21 0 16,21 0-16,0 1 0,0-1 0,-22 21 16,22-21-16,-21 22 0,21-22 0,-21 21 15,21-21-15,0 22 0,0-22 16,0 0-16,0 21 0,0-21 0,-21 1 16,21-1-16,0 0 0,0 0 0,0 0 15,0 0 1,0 1-1,21-22-15,0-22 32</inkml:trace>
  <inkml:trace contextRef="#ctx0" brushRef="#br1" timeOffset="157768.12">26945 10012 0,'-21'21'47,"21"0"-47,-21 0 0,0 1 0,21-1 16,0 0-16,0 0 15,-22 21-15,1-20 0,21-1 0,-21 21 16,21-21-16,0 22 0,-21-22 0,0 21 0,21-21 15,-21 22-15,21-22 16,0 0-16,0 0 0,0 0 0,0 0 16,0 1-16,0-1 0,21-21 15,0 21-15,0-21 0,0 0 16,0 0-16,1 0 0,-1 0 16,0 0-16,0 0 0,0-21 0,0 0 15,1 21-15,-1-22 0</inkml:trace>
  <inkml:trace contextRef="#ctx0" brushRef="#br1" timeOffset="158120.69">26628 10224 0,'0'0'0,"-22"0"0,1 0 0,21-22 15,21 22 17,1 0-32,20 0 0,-21-21 0,21 21 15,-20 0-15,20 0 0,0 0 0,-21 0 16,22 0-16,-22 0 0,21 0 0,-21 0 15,1 0-15,-1 0 0,0 0 16,0 0-16,-21-21 31</inkml:trace>
  <inkml:trace contextRef="#ctx0" brushRef="#br0" timeOffset="174865.16">847 12996 0,'-22'0'62,"1"0"-62,0 0 16,0 0-16,0 0 0,-22 0 16,22 0-16,-21 0 0,21 0 15,-22 0-15,1 0 0,0-21 0,-1 21 16,1 0-16,0 0 0,-1 0 16,22 0-16,-21 0 0,21 0 0,0 0 15,-1 0-15,44 0 47,-1 0-47,21 0 16,0 0-16,1 0 0,-1 0 15,22 0-15,-1 0 0,1 0 16,-1 0-16,1 0 0,-1 0 16,-21 0-16,22 0 0,-1 0 0,1 0 15,-22 0-15,22 0 0,-1 0 16,-20-21-16,20 21 0,-21 0 0,22 0 15,-22 0-15,1 0 0,-22-21 16,21 21-16,-21 0 0,0 0 16,-21-21-1,0 0 1,-21 21-16,0 0 16,0-22-16,0 1 15,0 21-15,-1-21 0,-20 21 0,21 0 16,-21-21-16,20 21 0,-20 0 15,21-21-15,0 21 0,-22 0 16,22 0-16,0 0 0,0 0 16,42 0 15,0 21-15,22-21-16,-22 0 0,0 21 15,21-21-15,-21 0 0,22 0 0,-22 0 16,0 21-16,21-21 0,-20 0 15,-1 0-15,0 0 0,0 21 16,0 1 0,-21-1-16,0 0 0,0 0 15,-21 0-15,0 0 16,0 1-16,0-1 0,-1 21 16,-20-21-16,21 0 0,-21 1 0,-1-1 15,22 0-15,-21 0 0,21 0 16,-1 0-16,-20 1 0,21-1 0,0-21 15,0 21-15,-1 0 16,1-21 0,21 21-16,-21-21 15,21-21 1,0 0-16</inkml:trace>
  <inkml:trace contextRef="#ctx0" brushRef="#br0" timeOffset="177799.99">3048 12425 0,'0'0'0,"21"-21"0,-21 0 15,0-1 1,0 1-16,0 0 0,0 0 31,-21 21-31,0 0 16,0 0-16,-1 0 0,1 0 15,21 21-15,-21-21 0,0 21 16,-21 0-16,20-21 0,1 22 0,21-1 16,-21-21-16,0 21 0,0 0 15,21 0-15,0 0 16,0 1-1,0-1-15,0 0 16,21-21-16,0 0 16,0 0-16,0 21 0,1-21 15,-1 0-15,0 21 0,0-21 16,0 0-16,0 0 0,1 21 0,-1-21 16,0 0-16,0 22 15,0-22-15,0 0 0,-21 21 16,22-21-16,-22 21 0,21-21 15,-21 21-15,0 0 0,0 0 16,0 1-16,0-1 16,-21 0-16,-1 0 0,1 0 0,0 0 15,0 1-15,0-1 0,-22-21 16,22 21-16,-21-21 0,21 0 0,0 0 16,-1 0-16,-20 0 0,21 0 15,0 0-15,0 0 0,-1 0 0,1-21 16,21 0-16,-21-1 0,0 1 15,21 0-15,0 0 0,-21 0 0,0 0 16,21-1-16,-22 1 0,22 0 16,0 0-16,0 0 0,0 0 15,0-1-15,0 1 16,22 42 15,-1-21-31,0 22 16,-21-1-16,21 0 0,0 0 0,-21 21 15,21-20-15,1-1 0,-1 21 16,0-21-16,0 0 0,0 1 0,0-1 16,1 0-16,20-21 0,-21 21 15,0-21-15,22 0 0,-22 0 0,21 0 16,-21 0-16,22 0 16,-1-21-16,0 21 0,1-21 0,-1 0 15,0-1-15,1 1 0,-1 0 16,-21-21-16,21 21 0,1-1 0,-22-20 15,21 21-15,-21 0 0,1-22 16,-1 22-16,0-21 0,-21 21 0,0-22 16,21 22-16,-21 0 0,0-21 15,0 21-15,0-1 0,0 1 0,0 0 16,0 0-16,0 0 16,0 42-1,0 0 1,0 0-16,0 0 0,0 1 15,0-1-15,0 21 0,0-21 0,0 22 16,0-1-16,0-21 0,0 21 16,0 1-16,0-1 0,0-21 0,0 22 15,0-22-15,0 0 0,0 0 16,0 0-16,0 0 0,0 1 16,21-44 15,-21 1-16,0 0-15</inkml:trace>
  <inkml:trace contextRef="#ctx0" brushRef="#br0" timeOffset="178060.83">3408 12552 0,'21'0'16,"0"0"-16,0 0 0,0 0 15,1 0-15,-1 0 0,21-21 16,-21 21-16,0 0 0,22 0 16,-22-21-16,0 21 0,21 0 0,-20 0 15,-1 0-15,0 0 0,0 0 16,0 0-16,0 0 0,-21-22 15,22 22 1</inkml:trace>
  <inkml:trace contextRef="#ctx0" brushRef="#br0" timeOffset="179687.9">4381 12700 0,'0'0'16,"22"-21"-16,-22 0 0,0 0 16,0-1-16,0 1 15,0 0-15,0 0 0,0 0 16,0 0-16,0-1 0,0 1 0,-22 21 15,1-21-15,0 0 0,0 21 16,0-21-16,0 21 16,-1 0-16,1 0 0,0 0 15,0 21-15,0-21 0,0 21 0,-1 0 16,1 0-16,21 1 0,-21 20 0,0-21 16,0 21-16,21-20 0,0 20 15,0 0-15,-21-21 0,21 22 0,0-22 16,0 0-16,0 21 0,0-20 15,0-1-15,0 0 0,21-21 16,0 0 0,0 0-16,0 0 0,0-21 15,1 0-15,-1-1 0,0 1 16,21 0-16,-21-21 0,1 21 16,-1-1-16,0 1 0,0-21 0,0 21 15,0 0-15,1-22 0,-22 22 16,0 0-16,21 0 0,-21 0 0,21-1 15,-21 1-15,0 0 16,0 42 15,0 0-31,-21 1 16,21-1-16,0 0 0,-21 0 0,21 0 16,0 0-16,0 1 0,0-1 15,0 0-15,0 0 0,0 0 0,0 0 16,21 1-16,0-22 15,-21 21-15,21-21 0,0 0 0,0 0 16,1 0-16,-1 0 16,0 0-16,0 0 0,21 0 0,-20 0 15,-1-21-15,0-1 0,0 22 0,0-21 16,0 0-16,1 0 0,-1 0 16,0 0-16,0-22 0,-21 22 0,21 0 15,0-21-15,-21 20 0,0-20 16,22 21-16,-1-21 0,-21-1 0,21 22 15,-21-21-15,0 21 0,21-1 16,-21-20-16,0 21 0,0 0 16,-21 21 15,21 21-15,0 0-16,-21 21 0,21-20 15,-21 20-15,21-21 0,0 21 0,0 1 16,-22-22-16,22 21 0,-21 1 0,21-22 15,0 21-15,-21 0 0,21-20 16,0 20-16,0-21 0,0 0 16,0 22-16,0-22 0,0 0 0,0 0 15,0 0-15,21-21 16,0 0-16,1 0 0,-1 0 0,0 0 16,0 0-16,0 0 0,0-21 15,1 21-15,-1-21 0,21 0 0,-21 0 16,0-1-16,1 1 0,-22 0 15,21 0-15,0 0 0,0 0 0,-21-1 16,0 1-16,21 0 16,-21 0-16,0 0 15,0 42 17,0 0-32,0 0 0,0 0 15,0 1-15,0-1 16,0 0-16,0 0 0,0 0 15,0 0-15,0 1 0,21-1 0,1-21 16,-22 21-16,21-21 0,0 0 16,0 0-16,0 0 0,0 0 15,1 0-15,-1 0 0,0 0 16,0-21-16,0 0 0,0 21 0,1-22 16,-1 1-16,0 0 0,0 0 0,0 0 15,0-22-15,1 22 0,-22 0 16,21 0-16,0 0 0,0 0 0,0-1 15,0 1-15,1 0 0,-1 21 16,0-21-16,0 21 16,0 0-16,-21 21 31,21 0-15,1-21 15,-22-21 16,0 0-47,-22 0 15,1 21 1,0 0-16,0-21 0,0 21 16,0 0-1,-1 0-15,22 21 0,-21 0 0,0-21 16,0 21-16,21 0 0,0 0 0,-21 22 15,21-22-15,-21 0 0,21 0 16,0 0-16,0 1 0,0 20 0,0-21 16,0 0-16,0 0 0,21 1 15,0-1-15,-21 0 0,21-21 0,0 21 16,0-21-16,1 0 0,20 0 0,-21 0 16,0 0-16,0 0 0,22-21 15,-22 0-15,0 21 0,0-21 16,0-1-16,22 1 0,-22 0 15,0 0-15,-21-21 0,21 20 0,-21 1 16,21-21-16,-21 21 0</inkml:trace>
  <inkml:trace contextRef="#ctx0" brushRef="#br0" timeOffset="179928.03">5694 12150 0,'-43'0'16,"22"0"15,0 0-15,0 0-1,0 0-15</inkml:trace>
  <inkml:trace contextRef="#ctx0" brushRef="#br0" timeOffset="180155.9">4635 12425 0,'0'0'0,"22"0"16,-1 0 0,0 0-16,0 0 0,0 0 0,0 0 15,22 0-15,-22 0 0,0 0 0,21 0 16,-20-21-16,-1 21 0,21 0 16,-21 0-16,0-21 0,1 21 0,-1 0 15,0 0-15,-21-22 0,21 22 16</inkml:trace>
  <inkml:trace contextRef="#ctx0" brushRef="#br0" timeOffset="182104.15">7281 12234 0,'-42'22'31,"42"-1"-31,-21 0 0,0 0 16,21 0-16,0 22 0,0-22 0,0 0 16,-22 0-16,22 21 0,0-20 15,0-1-15,0 21 0,0-21 0,0 0 16,0 1-16,0-1 0,0 0 15,0 0-15,0 0 16,0-42 0,0 0-1,0 0-15,0 0 0,0-1 16,0 1-16,0-21 0,0 21 16,0 0-16,0-1 0,22-20 15,-22 21-15,0 0 0,0-22 0,21 22 16,-21 0-16,21 0 0,-21 0 0,21 0 15,0 21 1,0 21 0,-21 0-16,22 0 0,-22 0 15,21 0-15,-21 1 0,0-1 16,0 0-16,21 0 0,-21 21 0,21-20 16,-21-1-16,0 0 0,0 0 15,0 0-15,21-21 0,-21 21 0,21-21 16,-21 22-16,22-22 15,-1 0-15,-21-22 16,21 1-16,0 0 16,-21 0-16,0 0 15,0 0-15,21-1 0,-21 1 0,21-21 16,1 21-16,-22 0 0,0-1 0,21-20 16,0 21-16,0 0 15,-21 0-15,21-1 0,0 22 16,1 0-1,-22 22-15,21-1 16,0 0-16,-21 0 0,0 0 16,0 0-16,0 22 0,21-22 15,-21 0-15,0 0 0,21 0 0,-21 1 16,0-1-16,21 0 0,-21 0 0,22 0 16,-1 0-16,0 1 0,0-22 15,0 0-15,0 21 0,1-21 0,-1 0 16,0 0-16,21 0 15,-21 0-15,1 0 0,20-21 0,-21 21 16,0-22-16,0 1 0,22 21 0,-22-21 16,0 0-16,0 0 0,0 0 15,-21-1-15,22-20 0,-22 21 0,21 0 16,-21 0-16,0-22 0,0 22 0,0 0 16,0 0-16,0 0 0,0-1 15,-21 22 1,-1 0-16,1 0 0,0 0 15,0 22-15,0-1 0,21 0 16,-21 0-16,21 0 0,-22 22 0,22-22 16,-21 0-16,21 21 15,0-21-15,0 1 0,0-1 0,0 21 16,0-21-16,21 0 0,1-21 0,-1 22 16,0-1-16,0-21 0,0 0 15,0 0-15,1 0 0,-1 0 0,0 0 16,21 0-16,-21 0 0,1-21 0,20 21 15,-21-22-15,21 1 0,-20 21 16,-1-21-16,21 0 0,-21 0 0,0 0 16,-21-1-16,0-20 0,22 21 15,-22 0-15,0 0 0,0-1 0,0 1 16,0 0-16,0 0 0,0 42 47,0 0-47,0 0 0,0 1 0,-22-1 15,22 0-15,0 0 0,0 0 16,0 0-16,0 1 0,0-1 16,0 0-16,0 0 0,0 0 15,0 0-15,0-42 47,0 0-31,0 0-16,0 0 15,0 0-15,0-1 0,22 1 16,-22-21-16,21 21 0,-21 0 0,21-1 16,-21 1-16,21 0 0,0 0 15,-21 0-15,21 21 0,1 0 0,-1-21 16,0 21-16,0 0 0,0 21 16,-21 0-16,0 0 15,21 0-15,-21 0 0,0 1 0,22-1 16,-22 0-16,0 0 0,0 0 15,0 0-15,0 1 0,0-1 0,0 0 16,0 0-16,0 0 0,21-21 31,0 0-31,0 0 16,0 0-16,0-21 16,1 0-16,-22 0 15,21 0-15,0 21 0,0-43 0,-21 22 16,21 0-16,0 0 0,1-22 0,-1 22 15,-21 0-15,21 0 0,0 0 16,0 0-16,-21-1 0,21 22 0,1 0 16,-1 0-1,0 22-15,-21-1 0,0 0 16,0 0-16,0 0 0,0 0 0,0 1 16,0 20-16,0-21 15,0 0-15,0 0 0,0 1 0,0-1 16,0 0-16,0 0 0,0 0 0,0 0 15,21-21 1,0 0-16,0 0 16,1 0-16,-1 0 0,0 0 0,0-21 15,0 0-15,0 0 0,1 0 16</inkml:trace>
  <inkml:trace contextRef="#ctx0" brushRef="#br0" timeOffset="182672.13">9969 11896 0,'0'0'0,"-21"0"0,0 0 0,0 0 15,0 0-15,0 21 0,-1 0 16,22 0-16,-21 22 0,0-22 16,21 21-16,-21 0 0,21 1 0,0-22 15,-21 21-15,21 1 0,0-1 0,-21-21 16,21 21-16,0-20 0,0 20 15,0-21-15,0 0 0,0 0 16,0 1-16,0-1 0,0 0 0,0 0 16,0 0-1,0-42 17,0 0-17,0 0-15,0 0 0,0-1 16,0 1-16,0 0 0,21 0 15,0 0-15,0 0 0,0-1 0,-21 1 16,43 0-16,-22 0 0,0 21 0,0 0 16,0-21-16,0 21 0,1 0 15,-1 0-15,0 0 0,0 0 16,0 21-16,0 0 0,1 0 0,-1 0 16,0 1-16,-21-1 0,0 0 15,21 0-15,-21 0 0,0 0 0,0 1 16,0-1-16,0 0 15,-21 0-15,0-21 0,0 21 0,-1-21 16,-20 0-16,21 21 0,0-21 0,-22 0 16,22 0-16,0 0 0,-21 22 15,21-22-15,-1 0 0,1 0 0,0 0 16,0 0-16,21-22 47,21 1-32,0 21-15,0-21 0</inkml:trace>
  <inkml:trace contextRef="#ctx0" brushRef="#br0" timeOffset="183375.92">10372 12446 0,'42'-42'16,"-42"21"-16,21 21 0,-21-22 16,21 22-16,0-21 0,-21 0 15,22 0-15,-1 0 16,-21 0-16,0-1 16,-21 22-1,-1 0-15,1 0 16,0 22-16,0-1 15,21 0-15,-21 0 0,21 0 0,0 0 16,-21 22-16,21-22 0,0 0 0,0 0 16,0 0-16,0 1 0,0-1 15,0 0-15,21 0 16,0 0-16,0-21 0,0 0 0,0 0 16,1 0-16,-1 0 0,0 0 15,0 0-15,0 0 0,0 0 0,1 0 16,-1-21-16,0 21 0,0-21 0,0 21 15,0-21-15,-21 0 0,22-1 16,-1 1-16,-21 0 0,21-21 0,0 21 16,0-1-16,-21 1 0,21-21 15,1 21-15,20 0 0,-21 21 0,0-22 16,0 1-16,1 21 0,-1 0 16,0 0-16,0 0 15,-21 21-15,21-21 0,-21 22 16,21-1-16,-21 0 0,0 0 0,22 21 15,-22-20-15,21-1 0,-21 0 16,0 0-16,0 0 0,21 22 0,-21-22 16,0 0-16,0 0 0,0 0 15,0-42 32,-21 0-47,21 0 16,0 0-16,0-1 0,0 1 15,0 0-15,0 0 0,0-21 0,0 20 16,21 1-16,0 0 16,-21 0-16,21 0 0,0 0 0,1-1 15,-1 1-15,0 0 0,0 21 0,0-21 16,0 0-16,22 21 0,-22-21 16,0 21-16,21 0 0</inkml:trace>
  <inkml:trace contextRef="#ctx0" brushRef="#br0" timeOffset="183895.72">11980 12150 0,'0'-21'31,"0"-1"-15,21 22-16,-21-21 0,0 0 15,0 0-15,-21 21 32,0 0-32,-21 0 15,21 0-15,-1 0 0,1 21 0,0 0 16,-21 0-16,21 22 0,-1-22 0,1 0 16,0 0-16,0 22 0,21-22 15,0 0-15,0 0 0,0 0 16,0 0-16,0 1 0,0-1 15,21-21-15,0 0 0,22 0 16,-22 21-16,0-21 0,21 0 0,-21 0 16,22 0-16,-22 0 0,0 0 0,0 21 15,0-21-15,1 0 0,-22 21 16,0 0-16,0 1 16,-22-1-16,1-21 15,0 21-15,0-21 0,0 21 0,0-21 16,-22 21-16,22-21 0,0 0 0,0 21 15,0-21-15,-1 0 0,1 0 16,0 22-16,0-22 16,0 0-1,0 0-15,21-22 32,0 1-17,21 21-15</inkml:trace>
  <inkml:trace contextRef="#ctx0" brushRef="#br0" timeOffset="184121.6">12150 12658 0,'-22'0'31,"1"21"-15,0-21-1,0 0-15,0 0 16,0 0 0</inkml:trace>
  <inkml:trace contextRef="#ctx0" brushRef="#br0" timeOffset="185348.37">656 13653 0,'0'-22'0,"0"44"0,0-65 16,0 22-1,0 42 1,21 0-1,0 1-15,1 20 0,-1 0 0,0 1 16,0-1-16,21 0 0,-20 22 16,-1-22-16,0 0 0,-21 1 15,21-1-15,0-21 0,-21 22 0,0-22 16,0 21-16,0-21 0,21 0 16,-21 1-16,0-1 0,22-21 46,-22-21-46,0-1 0,0 1 0,21 21 16,-21-42-16,0 21 0,21 0 16,-21-1-16,21-20 0,-21 0 0,21 21 15,0-22-15,1-20 0,-22 20 16,21 1-16,0 0 0,0-1 16,0 1-16,0 0 0,-21 21 0,0-22 15,22 43-15,-22-21 0,0 0 16,0 42 15,0 0-15,0 0-16,0 1 0,0-1 15,0 0-15</inkml:trace>
  <inkml:trace contextRef="#ctx0" brushRef="#br0" timeOffset="186983.44">1609 14139 0,'0'0'0,"21"0"16,0 0-16,0-21 0,0 21 15,-21-21-15,0 0 0,21 0 16,-21 0-16,22 21 0,-22-22 15,0-20-15,0 21 0,0 0 0,0 0 16,0-1-16,-22 1 0,1 21 16,0-21-16,21 0 0,-21 21 0,0 0 15,0 0-15,-22 0 0,22 0 16,0 21-16,0 0 0,0 0 0,-1 1 16,1-1-16,0 0 0,0 21 15,0-21-15,21 22 0,0-22 16,-21 0-16,21 0 0,0 22 15,0-22-15,0 0 0,0 0 16,0 0-16,21-21 16,0 0-16,0 0 15,0 0-15,22 0 0,-22 0 0,0 0 16,0-21-16,0 0 0,0 0 16,1 21-16,-1-21 0,0-1 0,0 1 15,0 0-15,0-21 0,-21 21 16,22-1-16,-22 1 0,0 0 15,0 0-15,0 0 0,0 0 16,0-1-16,0 1 0,0 42 47,0 1-47,0-1 0,0 0 16,0 0-16,0 0 0,0 0 15,0 1-15,0 20 0,0-21 0,0 0 16,0 0-16,0 1 0,0-1 15,0 0-15,0 0 0,21-21 0,0 21 16,0-21-16,0 0 0,0 0 16,1 0-16,-1 0 0,0 0 0,0 0 15,21 0-15,-20-21 16,-1 0-16,0 21 0,0-21 0,0 0 16,0-1-16,1 1 0,-1 0 15,0 0-15,0 0 0,-21-22 0,0 22 16,0 0-16,0 0 0,0-21 15,0 20-15,0 1 0,-21 21 16,0-21-16,0 21 0,-1 0 16,1 0-16,0 0 0,0 0 15,21 21-15,-21 0 0,21 1 16,0-1-16,0 0 16,0 0-16,21-21 0,-21 21 0,21-21 15,0 21-15,0 1 16,1-22-16,-22 21 0,21-21 0,0 21 15,0 0-15,0 0 16,-21 0-16,0 1 0,0-1 16,0 0-16,21 0 15,-21 0-15,0 0 16,22-21-16,-1 0 16,0 0-16,0 0 0,21 0 15,-20 0-15,20 0 0,-21 0 16,21 0-16,1-21 0,-1 21 0,0-21 15,1 0-15,-1 21 0,0-21 16,-20 0-16,20 21 0,0-22 16,-21 1-16,1 0 0,-1 0 0,0 0 15,0 0-15,-21-1 0,0 1 16,0 0-16,0 0 0,0 0 0,0 0 16,-21-1-16,0 22 0,0-21 15,-1 21-15,1 0 0,0 0 0,0 0 16,0 0-16,-22 21 0,22-21 15,0 22-15,-21-1 0,21 0 0,-22 21 16,22-21-16,0 1 0,0-1 16,0 21-16,21-21 0,-22 0 0,22 1 15,0-1-15,0 0 0,0 0 16,22 0-16,-1-21 0,0 0 16,0 0-16,0 0 0,0 0 15,1 0-15,20 0 0,-21 0 0,0 0 16,0-21-16,22 21 0,-22-21 15,0 0-15,0 0 0,0-1 0,1 1 16,-1 0-16,0 0 0,-21 0 16,0 0-16,21-1 0,-21-20 0,21 21 15,-21 0-15,0 0 16,0-1-16,0 44 31,-21-1-15,21 0-16,0 0 0,0 0 15,0 0-15,0 1 0,0 20 16,0-21-16,0 0 0,0 0 0,0 1 16,0-1-16,21 0 0,-21 0 15,21-21-15,1 21 0,-1-21 16,0 0-16,0 0 0,0 0 16,0 0-16,1 0 0,-1 0 0,0 0 15,0-21-15,0 0 0,0 21 16,1-21-16,-1 0 0,0-1 0,0 1 15,-21 0-15,0 0 0,21 0 16,-21 0-16,0-1 0,21 1 0,-21 0 16,0 42 15,0 0-15,0 1-16,0-1 0,0 0 15,0 0-15,-21 0 0,21 0 16,0 1-16,0-1 15,0 0-15,21-21 32,1 0-17,-22-21-15,21 0 0,-21-1 16,21 22-16</inkml:trace>
  <inkml:trace contextRef="#ctx0" brushRef="#br0" timeOffset="187356.23">3408 13610 0,'-21'0'15,"42"0"-15,-64 0 0,22 21 0,21 1 0,-21-1 16,0 0-16,0 0 0,21 0 16,0 0-16,-21 1 0,21-1 0,0 0 15,0 0-15,0 0 0,0 0 16,21-21-16,-21 22 15,21-22-15,0 0 0,0 0 16,0 0-16,1 0 0,-1 0 0,0-22 16,-21 1-16,21 0 15,-21 0-15,0 0 0,0 0 16,0-1-16,0 1 0,0 0 16,-21 0-16,0 0 0,0 21 0,21-21 15,-22 21-15,1 0 0,0 0 16,0 0-16,0 0 0,21 21 15,0 0-15,-21 0 0,21 0 16,-22 0-16,22 1 0,0-1 0,0 0 16,0 0-16,0 0 15,0 0-15,22-21 0,-1 0 0,0 0 16,0 0-16</inkml:trace>
  <inkml:trace contextRef="#ctx0" brushRef="#br0" timeOffset="187944.97">3916 13504 0,'0'-21'0,"0"42"0,-21-42 0,21 0 16,-22 21-16,1 0 16,0 21-16,21 0 15,0 1-15,-21 20 0,21-21 16,0 21-16,-21 1 0,21-1 15,0 0-15,0-20 0,0 20 0,0 0 16,0 1-16,0-22 0,0 21 16,0-21-16,0 0 0,0 22 0,0-22 15,0 0-15,0 0 0,0 0 16,0 1 0,-21-22-1,-1 0 1,22-22-16,0 1 15,0 0-15,0 0 0,0 0 16,0 0-16,0-1 0,0 1 16,0 0-16,22 0 0,-1 0 15,0 0-15,21-1 0,-21 1 0,22 0 16,-22 21-16,21 0 0,-21-21 16,1 21-16,-1 0 0,0 0 0,0 0 15,0 21-15,0 0 0,1-21 0,-22 21 16,21 1-16,-21-1 0,0 0 15,0 0-15,0 0 0,0 0 16,0 1-16,-21-1 0,-1 0 16,1 0-16,0-21 0,0 21 0,0 0 15,0 1-15,-1-22 0,1 21 0,0-21 16,0 0-16,0 0 0,0 0 16,-1 0-1,1 0-15,21-21 31,0-1-15,0 1-16</inkml:trace>
  <inkml:trace contextRef="#ctx0" brushRef="#br0" timeOffset="188280.19">4551 13399 0,'-21'0'15,"-1"0"1,1 0-16,0 21 0,21 0 16,0 0-16,0 21 0,-21-20 15,21 20-15,0 0 0,0 1 16,-21-1-16,21 0 0,0 1 15,0-1-15,0 0 0,0 1 0,0-1 16,0-21-16,0 21 0,0-20 0,0-1 16,0 0-16,0 0 0,0 0 15,0 0-15,0 1 16,21-44 15,0 1-31,0 0 0,0 0 16</inkml:trace>
  <inkml:trace contextRef="#ctx0" brushRef="#br0" timeOffset="188675.96">4593 13949 0,'21'0'31,"0"0"-31,1 0 16,-1 0-16,0 0 0,0 0 15,0 0-15,0 0 0,1-21 16,-1 21-16,0-21 16,-21-1-16,21 22 0,-21-21 0,0 0 15,0 0 1,0 0-16,-21 21 16,0 0-1,0 0-15,-1 0 0,1 0 16,0 21-16,0 0 0,0 0 0,0 0 15,-1 1-15,22-1 0,0 21 16,-21-21-16,21 0 0,0 1 0,0-1 16,0 0-16,0 0 0,0 0 15,0 0-15,21-21 0,1 0 16,-1 22-16,0-22 0,21 0 0,-21 0 16,1 0-16,20 0 0,-21 0 15,21 0-15,-20 0 0,-1-22 16,21 22-16,-21-21 0,0 0 15,1 0-15,-1 21 0,0-21 0</inkml:trace>
  <inkml:trace contextRef="#ctx0" brushRef="#br0" timeOffset="189752.42">2688 13166 0,'0'0'0,"-21"0"0,42 0 62,0 0-62,0 0 16,1 0-16,20 0 0,-21 0 16,21 0-16,-20 0 0,20 0 0,0 0 15,1 0-15,-1 0 0,0 0 16,22 0-16,-22 0 0,22 0 0,-1 0 15,1 0-15,20 0 0,-20-21 16,20 21-16,1 0 0,-21 0 16,20 0-16,1 0 0,0 0 0,-1 0 15,1-22-15,21 22 0,21-21 16,-21 21-16,21 0 0,0-21 0,0 21 16,0 0-16,0-21 0,21 21 15,0 0-15,0-21 0,-21 21 0,21-21 16,0 21-16,1 0 0,-1 0 0,0-22 15,21 22-15,-21 0 0,1 0 16,20-21-16,-21 21 0,21 0 0,-20 0 16,20-21-16,-21 21 0,21 0 15,-20 0-15,20 0 0,0-21 0,-21 21 16,22 0-16,-22 0 0,21-21 16,-21 21-16,1 0 0,-1 0 15,0 0-15,-21-21 0,21 21 0,-21 0 16,0 0-16,0-22 0,-21 22 0,21-21 15,-21 21-15,21 0 0,-21-21 16,-1 21-16,-20 0 0,0-21 0,-1 21 16,1 0-16,-21-21 0,20 21 15,-41 0-15,20 0 0,-21-21 0,1 21 16,-1 0-16,-21 0 0,0 0 16,1-22-16,-22 1 15,0 0 16,-22 21 16,1 0-31,0 0-16</inkml:trace>
  <inkml:trace contextRef="#ctx0" brushRef="#br0" timeOffset="190888.25">825 14584 0,'0'0'0,"-21"0"0,0 0 0,21 21 16,-21-21-16,0 0 16,21 21 30,21-21-30,0 0 0,21 0-16,-20 0 0,-1 0 0,21 0 15,0 0-15,1 0 0,-1 0 16,22 0-16,-1 0 0,1 0 0,20-21 16,1 21-16,0 0 0,-1 0 15,22-21-15,-21 21 0,21 0 0,-1 0 16,1-21-16,21 21 15,0 0-15,0 0 0,0-21 0,0 21 16,0 0-16,-21 0 0,21 0 16,0-22-16,-21 22 0,21 0 0,-21 0 15,0 0-15,-1 0 0,1 0 16,-21-21-16,0 21 0,-1 0 0,-20 0 16,-1 0-16,1 0 0,-1-21 0,-20 21 15,-1 0-15,0 0 0,1 0 16,-22 0-16,0-21 15,-21 0 1,-21 21 15,0 0-31,21-21 16,-22 21-16,22-22 16,0 1-16,0 0 15</inkml:trace>
  <inkml:trace contextRef="#ctx0" brushRef="#br0" timeOffset="191499.9">5567 13822 0,'-21'0'16,"-1"21"-1,22 0 1,0 0-1,22-21 17,-1 0-32,0 0 15,0 0-15,0 0 16,-21-21-16,21 21 0,-21-21 16,0 0-1,-21 21 1,0 0-16,0 0 15,0 0-15,0 0 16,-1 0-16,22 21 0,0 0 16,0 0-16,0 1 15,0-1 1,0 0 0</inkml:trace>
  <inkml:trace contextRef="#ctx0" brushRef="#br0" timeOffset="192116.55">5567 14266 0,'0'0'0,"21"0"31,0 0-15,0 0-16,0 0 16,1 0-1,-22-21-15,0 0 31,-22 21-31,1 0 16,0 0 0,0 21-16,21 0 15,0 1-15,0-1 16,0 0-16,0 0 16,21 0-1,0-21-15,0 0 16,1 0-16,-1 0 0,0 0 15,-21-21-15,21 0 0,0 0 16,-21 0-16,0-1 16,0 1-16,0 0 15,-21 21-15,0 0 16,0 0-16,0 0 16,-1 0-16,1 0 15,0 0-15,21 21 16,0 0-16,0 1 31,21-22-15,0 0-16,1 0 15,-22-22-15,0 1 16,21 21-16,-21-21 0</inkml:trace>
  <inkml:trace contextRef="#ctx0" brushRef="#br0" timeOffset="192544.43">5546 13843 0,'21'0'0,"-21"-21"31,-21 0-16,-1 21-15,1 0 16,0 0 0,0 0-16,0 0 0,21 21 31,0 0-31,0 0 16,0 0-16,0 1 15,21-22-15,0 0 16,0 0-16,0 21 15,1-21-15</inkml:trace>
  <inkml:trace contextRef="#ctx0" brushRef="#br0" timeOffset="193056.15">5609 14245 0,'21'0'31,"0"0"-15,-21-21 0,0 0-16,-21 21 31,0-21-31,0 21 0,0 0 15,0 0-15,-1 21 16,1-21-16,21 21 16,0 0-16,0 0 15,0 1 1,21-22 31,1 0-47,-22-22 15,21 1 1</inkml:trace>
  <inkml:trace contextRef="#ctx0" brushRef="#br0" timeOffset="193468.47">5588 13885 0,'0'0'0,"0"-21"16,-21 21 15,0 0-15,-1 0-16,22 21 31,0 1-16,0-1 17</inkml:trace>
  <inkml:trace contextRef="#ctx0" brushRef="#br0" timeOffset="193816.28">5567 14245 0,'21'-21'16,"-21"0"0,0 0-1,-21 21 32,21 21-31,0 0 15</inkml:trace>
  <inkml:trace contextRef="#ctx0" brushRef="#br0" timeOffset="198000.58">6816 13589 0,'21'-21'0,"-21"0"15,0 0 1,-21 21-1,-1 0-15,1 0 0,0 0 16,0 21-16,0 0 0,-22-21 16,22 42-16,0-21 0,-21 22 0,21-1 15,-1 0-15,1 1 0,0-1 16,0 0-16,0 1 0,0-1 0,21 0 16,0-20-16,0 20 0,0-21 15,0 21-15,0-20 0,0-1 0,21 0 16,0 0-16,0 0 0,0 0 0,0-21 15,1 22-15,-1-22 0,0 0 16,21 0-16,-21 0 0,22 0 0,-1 0 16,-21 0-16,22-22 0,-1 1 15,0 0-15,-21 21 0,22-21 0,-1 0 16,-21 0-16,22-1 0,-22 1 16,21-21-16</inkml:trace>
  <inkml:trace contextRef="#ctx0" brushRef="#br0" timeOffset="198272.43">7302 13483 0,'0'0'0,"0"-21"0,0 0 15,0 42 1,-21 0 0,21 0-16,-21 22 0,21-1 0,0 0 15,0 1-15,0-1 0,0 0 0,0 1 16,0-1-16,0 0 15,0 1-15,0-1 0,-21 0 0,21-20 16,0 20-16,0-21 0,0 0 0,0 0 16,0 1-16,0-1 0,0 0 15,21-21 17,0-21-32,0 21 15,-21-21-15,22-1 0,-1 22 0</inkml:trace>
  <inkml:trace contextRef="#ctx0" brushRef="#br0" timeOffset="199500.19">7747 13970 0,'0'0'0,"21"-21"16,0 0-16,-21 0 15,0-1-15,0 1 0,0 0 16,0 0-16,0 0 15,0 0-15,-21 21 0,0-22 0,0 22 16,0 0-16,-1 0 0,1 0 16,-21 0-16,21 0 0,0 22 15,-1-1-15,1 0 0,0 0 0,0 0 0,21 0 16,-21 1-16,21 20 0,-21-21 16,21 0-16,-22 0 0,22 22 15,0-22-15,0 0 0,0 0 16,0 0-16,22-21 15,-1 22-15,0-22 0,0 0 0,0 0 16,0 0-16,1 0 0,-1 0 16,21-22-16,-21 22 0,0-21 0,1 0 15,20 21-15,-21-21 0,0 0 16,-21 0-16,21-1 0,1 1 0,-22 0 16,21-21-16,-21 21 0,0-1 15,0 1-15,0 0 0,0 0 16,0 0-16,-21 21 31,21 21-31,-22 0 0,22 0 16,0 22-16,0-22 0,-21 0 15,21 0-15,0 0 0,0 0 16,0 1-16,0-1 0,0 0 0,0 0 16,0 0-16,21 0 15,1-21-15,-1 22 0,0-22 16,0 0-16,0 0 0,0 0 0,1 0 15,-1 0-15,0-22 0,21 22 16,-21-21-16,1 0 0,20 0 0,-21 21 16,0-21-16,0-22 0,1 22 15,-1 0-15,0 0 0,-21 0 16,0-22-16,21 22 0,-21 0 0,0 0 16,0 0-16,0 0 15,-21 21 1,0 21-16,21 0 0,0 0 15,0 0-15,-21 0 0,21 1 16,0-1-16,0 0 0,0 0 0,0 0 16,0 0-16,0 1 0,0-1 15,21 0-15,-21 0 0,0 0 16,-21-21 46,-1-21-62,1 21 16,0-21-16,0 21 16,21-21-16,-21 21 15,0 0-15,21 21 16,0 0 0,0 0-16,0 0 31,21-21-31,0 22 0,0-22 15,0 0-15,0 0 0,1 0 16,-1 0-16,0 0 0,0 0 0,21 0 16,-20-22-16,-1 22 0,0-21 15,0 0-15,21 21 0,-20-21 0,-1 0 16,0 0-16,0-1 0,0 1 0,0 0 16,1 0-16,-22 0 0,21 0 15,-21-1-15,0 1 0,0 0 16,-21 21-1,-1 0 1,1 21-16,21 0 16,0 1-16,0-1 0,0 0 15,0 0-15,0 0 0,0 0 16,0 1-16,0-1 0,0 0 16,21 0-16,-21 0 0,0 0 15,0 1 1,-21-22-1,0 0-15,0 0 0,0 0 16,0 0-16,-1 0 16,22-22 15,0 1-31,22 0 16,-1 0-16</inkml:trace>
  <inkml:trace contextRef="#ctx0" brushRef="#br0" timeOffset="199773.04">9017 13653 0,'0'0'0,"0"-22"0,-21 1 16,0 21-16,-1 0 16,1 0-16,21 21 15,-21 1-15,21-1 0,0 0 0,-21 21 16,21-21-16,-21 22 0,21-1 15,-21-21-15,21 22 0,-22-22 0,22 0 16,0 21-16,0-21 0,0 1 0,-21-1 16,21 0-16,0 0 0,0 0 15,0 0 1,21-42 15,1 0-31,-1 0 0</inkml:trace>
  <inkml:trace contextRef="#ctx0" brushRef="#br0" timeOffset="200204.09">8805 13674 0,'0'0'16,"0"-21"-16,0-1 0,0 1 16,0 0-16,0 0 0,21 21 15,1 0-15,-1 0 0,0 0 16,0 0-16,0 0 0,0 21 0,1-21 15,20 21-15,-21 22 0,0-22 0,0 21 16,-21-21-16,22 22 0,-22-22 16,21 21-16,-21-21 0,0 22 0,0-22 15,0 21-15,0-21 0,0 0 16,0 1-16,0-1 0,0 0 16,0 0-16,0-42 46,0 0-46,0 0 16,21-1-16,-21 1 0,21 0 16,-21-21-16,21 21 0,-21-22 0,21 1 15,-21 0-15,22-1 0,-1 1 16,-21 0-16,21 20 0,0-20 0,-21 21 16,0-21-16,21 20 0,0 22 15,-21-21-15,0 0 16,22 21-16,-1 21 15,-21 0 1,0 1-16,0-1 0,0 0 16,0 0-16,0 0 0</inkml:trace>
  <inkml:trace contextRef="#ctx0" brushRef="#br0" timeOffset="200783.72">9567 13970 0,'0'0'0,"21"0"15,-21-21-15,0 0 16,22 0-16,-22-1 0,21 1 0,-21 0 16,0 0-16,0 0 0,0 0 15,0-1-15,0 1 0,-21 0 0,-1 0 16,1 0-16,0 0 0,0 21 15,0 0-15,0 0 0,-1 0 0,1 21 16,0-21-16,0 21 0,0 0 0,21 21 16,-21-20-16,-1 20 0,1-21 15,21 21-15,-21-20 0,21 20 16,0-21-16,0 0 0,0 0 0,0 1 16,0-1-16,21 0 0,0-21 15,1 0-15,-22 21 0,21-21 0,0 0 16,0 0-16,0 0 0,0 0 15,1-21-15,20 0 0,-21 21 0,0-21 16,0-1-16,1 1 0,-1 0 0,0 0 16,-21 0-16,21 0 0,-21-1 15,21 1-15,-21-21 0,0 21 0,0 0 16,0-1-16,0 1 16,0 42-1,-21-21-15,21 22 0,-21-1 16,21 0-16,0 0 0,0 21 15,0-20-15,0-1 0,0 0 16,0 0-16,0 0 0,0 0 16,0 1-16,21-22 15,-21 21-15,21-21 0,0 0 0,1 0 16,-1 0-16,0 0 16,0 0-16,0-21 0,0-1 15,1 22-15,-1-21 0,0 0 0,-21 0 16,0 0-16</inkml:trace>
  <inkml:trace contextRef="#ctx0" brushRef="#br0" timeOffset="201460.34">9948 13737 0,'0'43'15,"0"-86"-15,0 64 16,0 1 0,0-1-16,0 0 0,0 0 15,0 0-15,0 0 0,-21 1 16,21-1-16,0 0 0,0 0 0,0 0 15,-21-21-15,21 21 0,0 1 0,0-1 16,0-42 31,0-1-31,0 1-16,0 0 0,0 0 15,0 0-15,0 0 0,0-1 16,21 1-16,0-21 0,-21 21 0,21 0 15,1-1-15,-1 1 0,-21 0 0,21 21 16,0-21-16,0 21 0,0 0 16,1 0-16,-1 21 15,-21 0-15,21 0 0,-21 1 16,0-1-16,0 0 0,0 0 0,0 0 16,0 0-16,0 1 0,0-1 15,0 0-15,0 0 0,0 0 16,0 0-16,-21-21 0,21-21 62,0 0-62,0 0 16,0 0-16,0 0 0,0-1 0,21 1 16,0 0-16,0-21 0,0 21 15,22-1-15,-22 1 0,0-21 0,0 21 16,22 0-16,-22-1 0,0 22 0,0 0 15,21 0-15,-20 0 0,-1 0 16,0 22-16,-21-1 0,21 0 16,-21 0-16,0 21 0,0-20 15,0 20-15,0-21 0,0 21 16,-21-20-16,0-1 0,21 21 0,0-21 16,-21 0-16,-1-21 0,22 22 15,-21-1-15,21 0 16,21-42 15,1 0-15,-1-1-16,-21 1 0,21 21 0</inkml:trace>
  <inkml:trace contextRef="#ctx0" brushRef="#br0" timeOffset="201852.43">10668 13864 0,'21'0'16,"-21"21"0,21-21-16,0 0 0,1 0 15,-1 0-15,0-21 16,0 21-16,0-21 0,-21 0 16,21 21-16,1-21 0,-22 0 15,0-1-15,0 1 0,0 0 16,0 0-16,0 0 15,0 0-15,-22 21 16,1 0-16,0 0 0,0 0 16,0 21-16,0 0 0,-1 0 15,1 0-15,21 0 0,0 1 16,-21 20-16,21-21 0,0 0 0,-21 0 16,21 22-16,0-22 0,0 0 0,0 0 15,0 0-15,0 1 16,21-22-16,0 0 0,-21 21 0,21-21 15,1 0-15,-1 0 0,0 0 16,0 0-16,0 0 0,0 0 0,1 0 16,-1-21-16,0-1 0,0 22 15,0-21-15,0 21 0,1-21 16</inkml:trace>
  <inkml:trace contextRef="#ctx0" brushRef="#br0" timeOffset="202192.22">11282 13822 0,'0'21'0,"0"0"15,0 0 1,21-21 15,0 0-31,0 0 16,-21-21-16,21 21 15,-21-21-15,0 0 0,0 0 16,-21 21 0,0 0-1,0 21 1,0-21-16,21 21 0,-21 0 16,21 0-16,0 1 0,0-1 15,0 0-15,21-21 47,0 0-47,-21-21 0</inkml:trace>
  <inkml:trace contextRef="#ctx0" brushRef="#br0" timeOffset="202784.67">11917 13314 0,'0'0'15,"0"-21"-15,0 0 0,0-1 16,0 44 0,0-1-16,0 0 15,0 0-15,0 21 0,0 1 16,0-1-16,0 0 0,0 1 15,0 20-15,0-20 0,0-1 0,0 0 16,0 1-16,0-1 0,0-21 16,0 0-16,0 22 0,21-22 15,-21 0-15,0 0 0,21-21 16,0 0-16,0 0 16,1 0-16,-1-21 15,0 0-15,0 0 0,-21-1 16,21 1-16,0 0 0</inkml:trace>
  <inkml:trace contextRef="#ctx0" brushRef="#br0" timeOffset="203052.52">12467 13314 0,'0'0'0,"21"-21"0,-21 0 0,-21 21 31,0 0-31,0 21 16,21 0-16,-43 0 0,22 0 15,0 0-15,0 22 0,0-1 0,0 0 16,-1 1-16,1-1 0,0 0 16,0 1-16,0-1 0,0 0 15,-1-20-15,1 20 0,21-21 0,-21 0 0,21 0 16,0 1-16,0-1 16,0 0-16,21-21 15,0 0 1,1 0-16,-1-21 0,0 21 15,0-21-15,0-1 0,0 22 0</inkml:trace>
  <inkml:trace contextRef="#ctx0" brushRef="#br0" timeOffset="204452.13">12636 13610 0,'0'0'0,"0"-21"0,0 0 15,0 0-15,0 0 0,0-1 16,-21 22-16,0 0 16,0 0-16,0 0 0,0 0 15,-1 22-15,1-22 0,0 21 0,0 0 16,0 21-16,0-21 0,-1 1 16,1 20-16,0-21 0,21 21 0,0-20 15,0-1-15,0 21 0,0-21 16,0 0-16,0 1 0,0-1 15,21-21-15,0 0 16,1 0-16,-1 0 0,0 0 16,0 0-16,0 0 15,0-21-15,1-1 0,-1 22 16,0-21-16,0 0 0,0 0 0,-21 0 16,0 0-16,21-22 0,-21 22 0,22 0 15,-22 0-15,0-22 0,0 22 16,0 0-16,0 0 0,0 0 15,0 42 17,0 0-32,0 0 0,0 0 15,0 1-15,-22-1 16,22 21-16,0-21 0,0 0 0,0 1 0,0-1 16,0 0-16,0 0 15,0 0-15,0 0 0,0 1 16,22-22-16,-1 0 0,0 0 15,0 0-15,0 0 16,0 0-16,1 0 0,20 0 0,-21-22 16,0 22-16,0-21 0,1 0 15,-1 0-15,0 0 0,0 0 0,0-1 16,0-20-16,-21 21 0,0 0 0,0 0 16,0-22-16,0 22 15,0 0-15,0 0 0,-21 21 16,0 0-16,0 0 15,0 0-15,0 21 0,21 0 16,0 0-16,0 0 0,0 1 0,0-1 16,0 0-16,0 0 0,0 0 15,0 0-15,0 1 0,0-1 0,0 0 16,21 0-16,0 0 0,0 0 16,0-21-16,-21 22 0,21-22 15,1 0-15,-1 0 0,0 0 0,0 0 16,0 0-16,0 0 15,1 0-15,-1 0 0,0 0 0,0 0 16,0-22-16,0 22 0,1-21 16,-1 0-16,0 0 0,0 0 15,-21 0-15,21-1 0,-21 1 0,21 0 16,-21-21-16,0 21 0,0-1 16,0 1-16,0 0 0,0 0 15,0 0-15,-21 21 16,0 0-16,0 0 15,0 21-15,21 0 0,-21-21 0,-1 21 16,1 0-16,0 1 0,0-1 16,21 21-16,-21-21 0,21 0 0,-21 1 15,21-1-15,0 0 16,0 0-16,0 0 0,0 0 0,0 1 31,21-22-31,0 0 0,0 0 16,0 0-16,0-22 0,1 1 15,-1 0-15,0 0 16,-21 0-16,21 0 0,-21-1 0,21 1 16,-21 0-16,0 0 0,21 0 0,-21 0 15,22 21-15,-22-22 0,0 1 16,0 42 15,0 1-31,0-1 0,0 0 16,0 0-16,0 0 0,0 0 0,0 1 15,0-1-15,0 0 16,0 0-16,0 0 0,0 0 16,21-21-1,0 0-15,0 0 16,0 0-16,0 0 0,1 0 0,-1-21 16,0 21-16,0-21 15,0 0-15,-21 0 0,21 21 0,-21-21 16,22-1-16,-22 1 0,21 0 15,-21 0-15,0 0 0,0 42 32,0 0-17,0 0-15,0 0 16,0 1-16,0-1 0,0 0 16,0 0-16,0 0 15,0-42 32,0 0-47,0 0 0</inkml:trace>
  <inkml:trace contextRef="#ctx0" brushRef="#br0" timeOffset="204636.03">13716 13399 0,'0'211'0,"0"-422"0,0 189 15,-21 22 1,42 0 62</inkml:trace>
  <inkml:trace contextRef="#ctx0" brushRef="#br0" timeOffset="205179.72">14033 13250 0,'-21'64'15,"21"-43"1,-21-21-16,0 42 0,21-20 0,-21-1 0,21 0 15,-21 21-15,21-21 0,0 22 16,0-1-16,-22-21 0,22 0 16,0 22-16,-21-22 0,21 0 0,0 0 15,0 0-15,0 1 0,0-1 16,0 0-16,21-21 47,1-21-47,-22 0 15,0-1-15,21 1 16,0 21-16,-21-21 0,21 0 0,0 0 16,0 0-16,1-1 0,-1 22 15,0-21-15,0 0 0,0 21 0,0 0 16,1-21-16,-1 21 0,0 0 16,0 0-16,-21 21 15,21 0-15,-21 0 0,0 1 16,0-1-16,0 0 15,-21 0-15,0 0 0,21 0 0,-21 1 16,0-1-16,-1-21 0,1 21 0,0-21 16,0 21-16,0-21 0,0 0 15,-1 21-15,1-21 0,0 0 0,0 0 16,0 0-16,0 0 16,21-21 15,0 0-16,21 0-15,0 0 0,0-1 16</inkml:trace>
  <inkml:trace contextRef="#ctx0" brushRef="#br0" timeOffset="205488.57">14478 13208 0,'0'0'0,"-21"21"32,21 0-32,0 1 15,-21-1-15,21 0 0,0 0 0,0 0 16,0 22-16,-22-22 0,22 0 16,-21 21-16,21-21 0,0 22 0,0-22 15,0 21-15,-21-21 0,21 22 0,0-22 16,-21 0-16,21 0 0,0 0 15,0 1-15,0-1 0,0 0 32,21-42-1,0 21-31,0-21 0</inkml:trace>
  <inkml:trace contextRef="#ctx0" brushRef="#br0" timeOffset="205840.38">14541 13674 0,'22'0'15,"-1"0"1,0 0 0,0 0-16,-21-21 15,21 21-15,0-22 0,1 1 16,-22 0-1,0 0-15,-22 21 32,1 0-32,0 0 0,21 21 15,-21 0-15,0-21 0,0 43 0,-1-22 16,22 0-16,0 0 0,0 0 16,0 0-16,0 1 0,0-1 0,0 0 15,0 0-15,0 0 16,22-21-16,-1 21 0,0-21 15,0 0-15,0 0 0,0 0 0,22 0 16,-22 0-16,0 0 0,0-21 16,0 0-16,1 0 0,-1 21 15,0-21-15</inkml:trace>
  <inkml:trace contextRef="#ctx0" brushRef="#br0" timeOffset="207568.37">868 15282 0,'-21'-21'31,"-1"21"-15,22 21 0,0 1-16,0 20 0,0-21 15,0 0-15,0 22 0,0-22 16,0 21-16,0-21 0,0 22 0,0-22 15,0 0-15,0 0 0,0 0 16,0 0-16,0 1 16,0-1-1,0-42 17,0-1-32,0 1 15,0 0-15,0 0 0,0 0 16,0 0-16,0-1 0,0-20 15,22 21-15,-1 0 0,-21 0 16,0-22-16,21 22 0,0 21 0,-21-21 16,21 0-16,0 21 0,1 0 15,-1 21 1,-21 0-16,0 0 0,21 0 0,-21 22 16,21-22-16,-21 0 0,0 0 15,0 22-15,0-22 0,0 0 0,0 0 16,21 0-16,-21 0 0,21-21 15,-21 22-15,22-22 16,-1 0-16,0 0 16,0 0-1,0-22-15,-21 1 0,21 0 16,1 0-16,-22 0 0,21 0 16,0-1-16,0-20 0,0 21 15,0 0-15,1-22 0,-1 22 0,0 0 16,0 0-16,-21 0 0,21 21 15,0 0-15,1 0 16,-22 21-16,0 0 0,0 0 16,0 0-16,0 22 0,0-22 15,0 0-15,0 0 0,0 0 16,0 1-16,0-1 0,0 0 0,0 0 16,0 0-16,21-21 15,0 0 1,0 0-16,0 0 0,0 0 15,1 0-15,-1-21 16,0 21-16,0-21 0</inkml:trace>
  <inkml:trace contextRef="#ctx0" brushRef="#br0" timeOffset="207956.73">1736 15452 0,'21'0'32,"0"0"-32,0 0 15,0 0-15,0 0 16,1-21-16,-22-1 0,21 22 0,-21-21 16,21 21-16,-21-21 0,0 0 15,-21 21 16,0 0-31,-1 0 0,1 0 16,0 21-16,0 0 0,0 0 16,0 1-16,-1 20 0,1-21 15,21 0-15,-21 0 0,21 22 16,0-22-16,0 0 0,0 0 16,0 0-16,0 1 0,21-1 0,0-21 15,-21 21-15,22-21 0,-1 0 16,0 0-16,0 0 0,21 0 0,-20 0 15,-1 0-15,21 0 0,-21-21 16,0 21-16,1-21 0,20-1 0,-21 1 16,0 0-16</inkml:trace>
  <inkml:trace contextRef="#ctx0" brushRef="#br0" timeOffset="208240.57">2455 15050 0,'0'0'0,"0"-22"0,-21 22 32,0 0-32,21 22 0,-21-1 0,0 0 15,-1 21-15,22-21 0,-21 22 0,21-1 16,-21 0-16,21 1 0,0-1 16,-21 0-16,21 22 0,-21-43 0,21 21 15,-21 1-15,21-1 0,0-21 16,0 0-16,0 1 0,0-1 15,0 0-15,0 0 0,0 0 16,21-21 0,0 0-16,0-21 15,0 21-15,0-21 0,1 0 0,20 0 16,-21-1-16,0-20 0</inkml:trace>
  <inkml:trace contextRef="#ctx0" brushRef="#br0" timeOffset="209072.91">2752 15028 0,'0'43'15,"-22"-22"1,22 0-16,-21 21 0,21 1 16,0-1-16,-21 0 0,21 1 0,-21-1 15,0 0-15,21 1 0,0-1 16,-21 0-16,21-20 0,-22 20 0,22-21 15,0 0-15,0 0 0,0 1 16,0-1-16,22-21 31,-1 0-31,0-21 0,-21-1 0,21 1 16,0 21-16,-21-21 16,21 0-16,-21-21 0,22 20 0,-1 1 15,-21 0-15,0 0 0,0 0 16,21 0-16,0 21 0,-21-22 15,21 44 1,-21-1-16,0 0 16,0 0-16,0 0 0,0 0 15,0 1-15,0-1 16,0 0-16,0 0 0,0 0 16,0 0-1,21-21-15,1 0 0,-1 0 16,0 0-16,0 0 15,0 0-15,0-21 16,1 21-16,-1-21 0,-21 0 16,21 0-16,0 21 0,-21-21 0,0-1 15,21 1-15,0 0 16,-21 0 0,0 42-1,0 0 1,0 0-16,0 1 15,0-1-15,0 0 0,0 0 16,0 0-16,0 0 0,0 1 16,0-1-16,22-21 15,-1 0-15,0 21 0,0-21 16,0 0-16,22 0 0,-22 0 16,0 0-16,0-21 0,21 21 0,-20-21 15,-1-1-15,0 1 16,0 0-16,-21 0 0,0 0 15,0 0-15,0-1 0,0 1 16,-21 0-16,0 0 0,0 0 0,-1 0 16,1-1-16,0 22 0,0-21 15,0 21-15,0 0 0,-1 0 16,1 0-16,0 0 16,0 0-16,21 21 0,-21-21 0,21 22 15,0-1-15,0 0 16,0 0-16,0 0 0,21 0 15,0-21 1,0 0-16,0 0 0,1 0 0,-1 0 16</inkml:trace>
  <inkml:trace contextRef="#ctx0" brushRef="#br0" timeOffset="209628.83">3831 15346 0,'0'0'16,"-21"0"-16,0 0 0,0 0 0,-1 0 0,1 0 16,0 0-16,0 0 0,0 0 15,0 0-15,-22 21 0,22 0 0,0 0 16,0 1-16,0-1 16,-1 0-16,22 0 0,0 0 0,-21 0 15,21 1-15,0-1 0,0 0 16,0 0-16,0 0 0,0 0 15,21-21-15,-21 22 16,22-22-16,-1 0 0,0 0 0,0 0 16,0 0-16,0 0 0,1 0 0,-1 0 15,0 0-15,0-22 0,0 22 16,0-21-16,1 0 0,-1 0 0,-21 0 16,21 0-16,-21-1 0,21 1 15,-21 0-15,21-21 0,-21-1 0,0 22 16,0-21-16,0 0 0,0-1 15,0 1-15,21 0 0,-21-1 0,0 22 16,0 0-16,22 0 0,-22 0 16,0 42 15,0 21-31,-22-21 0,22 22 16,-21-1-16,21 0 0,-21 1 0,21-1 15,0 0-15,0 1 0,0-1 16,0-21-16,0 21 0,0-20 0,0 20 15,0-21-15,21 0 0,0 0 16,1-21-16,-22 22 0,21-22 0,0 0 16,0 0-16,0 0 0,0 0 15,1 0-15,-1 0 0,0 0 0,0 0 16,0 0-16,0-22 0,1 1 16,-1 0-16,0 0 0</inkml:trace>
  <inkml:trace contextRef="#ctx0" brushRef="#br0" timeOffset="209944.65">2138 15409 0,'-21'0'0,"42"0"0,-64 0 0,65 0 31,20 0-15,-21 0-16,21 0 0,1-21 16,-1 21-16,0-21 0,22 0 0,-22 21 15,22-21-15,-1 21 0,-20-21 16,-1 21-16,21 0 0,-20 0 0,-22-22 15,21 22-15,-21-21 0,22 21 16,-22 0-16,0 0 0,0 0 0</inkml:trace>
  <inkml:trace contextRef="#ctx0" brushRef="#br0" timeOffset="210580.28">4911 15198 0,'0'21'15,"0"0"1,0 0-16,-22-21 0,22 21 16,0 1-1,22-44 32,-22 1-47,0 0 0,0 0 16,0 0-1,-22 21-15,22-21 16,-21 21-16,0 0 16,0 0-16,21 21 15,0 0 1,0 0-16,0 0 15,0 0 1,0 1-16</inkml:trace>
  <inkml:trace contextRef="#ctx0" brushRef="#br0" timeOffset="210968.06">4847 15558 0,'0'21'0,"0"-42"0,0 63 16,21-42 30,0 0-30,1 0-16,-1-21 0,-21 0 31,0-1-31,-21 22 32,-1 0-32,1 0 15,0 22-15,21-1 0,0 0 16,0 0-1,21-21 1,0 0 0,1 0-16,-1 0 0,0 0 0,0-21 15,0 21-15</inkml:trace>
  <inkml:trace contextRef="#ctx0" brushRef="#br0" timeOffset="211584.26">5800 15177 0,'0'-22'0,"21"-83"32,-42 83-32,-1 22 15,1 0-15,0-21 0,0 21 16,0 0-16,0 0 0,-1 0 15,1 21-15,0 1 0,0-1 0,0 0 16,0 0-16,-1 21 0,1 1 16,21-22-16,-21 21 0,21 1 15,0-1-15,0 0 0,0 1 0,0-22 16,0 21-16,0-21 0,0 0 0,21 1 16,0-1-16,1-21 15,-1 21-15,0-21 0,21 0 0,-21 0 16,1 0-16,20 0 0,0 0 0,-21 0 15,22 0-15,-22-21 0,21 0 16,-21 21-16,1-22 0,20 1 0,-21-21 16,21 21-16,-20 0 0</inkml:trace>
  <inkml:trace contextRef="#ctx0" brushRef="#br0" timeOffset="211864.13">6265 14880 0,'0'0'0,"0"-21"0,0 42 32,0 0-17,0 1-15,0 20 0,0-21 0,0 21 16,0 1-16,-21-1 0,21 0 16,0 1-16,-21-1 0,21 0 0,0 1 15,0-1-15,0-21 0,0 22 16,0-22-16,0 0 0,0 0 0,0 0 15,0 0-15,21-21 32,0 0-17,0 0-15,1-21 16,-1 21-16,0-21 0,0 0 0</inkml:trace>
  <inkml:trace contextRef="#ctx0" brushRef="#br0" timeOffset="213101.69">6816 15177 0,'0'0'0,"0"-22"0,0 1 0,0 0 16,0 0-16,0 0 0,-22 0 16,1 21-16,0-22 0,0 22 15,0 0-15,0-21 0,-1 21 0,1 0 16,0 0-16,0 0 0,0 0 0,0 21 15,-1-21-15,1 22 0,21-1 16,-21 21-16,0-21 0,21 22 0,0-22 16,0 21-16,0-21 0,0 22 15,0-1-15,0-21 0,0 0 0,0 0 16,0 22-16,0-22 16,0 0-16,21-21 0,0 0 15,0 0-15,1 0 16,-1 0-16,0 0 0,0 0 15,0-21-15,0 0 0,22 21 0,-22-21 16,0-1-16,0 1 0,0-21 16,1 21-16,-22 0 0,0-1 0,21-20 15,-21 21-15,21 0 0,-21 0 16,0-1-16,0 1 0,0 0 0,0 0 16,0 42 15,0 0-31,0 0 15,-21 1-15,21-1 0,0 0 16,0 21-16,0-21 0,0 1 0,0-1 16,0 21-16,0-21 15,0 0-15,0 1 0,21-1 16,0-21-16,0 21 0,0-21 16,1 0-16,-1 0 0,0 0 15,21 0-15,-21 0 0,1 0 0,-1-21 16,21 0-16,-21 21 0,0-22 15,1 1-15,-1 0 0,0-21 0,0 21 16,0-1-16,0-20 0,-21 21 16,0-21-16,22 20 0,-22 1 0,0 0 15,0 0-15,0 0 0,0 0 0,-22 21 32,22 21-17,0 0-15,-21 0 0,21 0 16,-21 0-16,21 1 0,0-1 0,0 21 15,0-21-15,0 0 0,0 1 0,0-1 16,0 0-16,21 0 0,-21 0 16,21 0-16,-21 1 0,0-1 15,22-21-15,-22 21 16,0-42 15,0 0-15,-22 21-16,22-22 0,-21 1 15,0 21-15,0 0 16,21-21-16,-21 21 16,0 0-16,21 21 15,-22-21-15,22 21 0,0 1 16,0-1-16,0 0 16,0 0-16,0 0 15,22-21-15,-1 0 0,0 21 16,0-21-16,0 0 0,0 0 15,1 0-15,-1 0 0,0 0 0,21 0 16,-21-21-16,22 0 0,-22 21 16,21-21-16,1 0 0,-1 0 15,0-1-15,-21 1 0,22-21 0,-22 21 16,0-22-16,0 22 0,0-21 16,-21 21-16,22-22 0,-22 22 0,0 0 15,0 0-15,0 0 0,-22 21 16,1 0-16,0 0 0,0 0 15,0 0-15,0 21 0,-1 0 0,22 0 16,0 0-16,0 22 16,0-22-16,0 0 0,0 0 0,0 0 15,0 1-15,22-1 0,-22 0 16,21 0-16,0 0 0,-21 0 16,0 1-16,0-1 0,0 0 15,0 0-15,0 0 16,-21-21-16,0 0 0,-1 0 15,1 0-15,0 0 16,0 0-16,0 0 0,0 0 0,-1 0 16,22-21-16,0 0 15,0 0-15</inkml:trace>
  <inkml:trace contextRef="#ctx0" brushRef="#br0" timeOffset="213408.51">8213 15007 0,'0'0'0,"-22"0"16,22-21-16,-21 21 15,0 0-15,0 0 0,0 21 16,21 0-1,-21 1-15,21 20 0,0-21 16,-22 21-16,22 1 0,0-22 0,0 21 16,0 1-16,0-22 0,0 0 15,0 21-15,0-21 0,0 1 0,0-1 16,0 0-16,0 0 16,0-42 15</inkml:trace>
  <inkml:trace contextRef="#ctx0" brushRef="#br0" timeOffset="213848.08">8043 14986 0,'0'-21'0,"0"42"0,0-63 15,0 21-15,0-1 16,21 22-16,1-21 0,-1 21 15,0 0-15,0 0 0,0 21 16,0 1-16,1-1 16,-1 0-16,0 21 0,0 1 0,0-22 15,0 21-15,-21 0 0,0 1 16,22-1-16,-22 0 0,21-20 0,-21 20 16,0-21-16,0 21 0,0-20 0,0-1 15,0 0-15,0-42 47,0 0-47,0-1 0,0 1 16,0 0-16,0-21 0,0 21 0,0-22 15,0 1-15,0 0 0,21-1 16,0 1-16,0 0 0,0-1 0,-21 1 16,22 0-16,-1-1 0,21 22 15,-21 0-15,0 0 0,1 0 0,-1-1 16,0 1-16,0 21 0,0 0 15,0 0-15,-21 21 32,0 1-32,0-1 15,0 0-15,0 0 0,0 0 0</inkml:trace>
  <inkml:trace contextRef="#ctx0" brushRef="#br0" timeOffset="-214184.04">8890 15325 0,'21'-21'16,"0"-22"-16,-21 22 15,0 0-15,21 0 0,-21 0 16,0-1-16,0 1 0,0 0 0,0 0 15,0-21-15,0 20 0,0 1 16,-21 21-16,0-21 0,0 0 0,0 21 16,0 0-16,-1 0 0,-20 0 15,21 0-15,0 0 0,0 21 16,-1 0-16,1 0 0,21 22 0,-21-22 16,21 21-16,-21 1 0,21-22 15,0 21-15,-21-21 0,21 22 16,0-22-16,0 0 0,0 0 0,0 0 15,21-21-15,0 21 0,0-21 16,0 0-16,1 0 0,-1 0 16,0 0-16,0 0 0,0-21 15,0 21-15,22-21 0,-22 0 0,-21 0 16,21 0-16,0-1 0,0 1 16,1 0-16,-22-21 0,0 21 0,21-22 15,-21 22-15,21 0 0,-21 0 0,0 0 16,0-1-16,0 1 0,0 42 31,0 1-15,0-1-16,-21 21 0,21-21 15,0 0-15,0 1 0,0 20 0,0-21 16,0 0-16,0 0 0,0 1 16,21-1-16,-21 0 0,21-21 0,0 21 15,0-21-15,22 0 0,-22 0 16,0 0-16,0 0 0,0 0 0,1 0 15,-1 0-15,0-21 0,0 21 16,-21-21-16,0 0 0,0-1 16,21 1-16,-21-21 0,0 21 0,0-22 15,0 22-15,0-21 0,0 21 16,0 0-16,0-1 0,0 1 16,0 0-16,0 42 31,0 0-31,0 1 15,0-1-15,0 0 0,0 0 0,0 0 16,0 0-16,0 1 0,0 20 16,-21-21-16,21 0 0,0 0 15,0 1-15,0-1 16,0-42 31,21-1-47,0 1 0,-21 0 15,22-21-15,-22 21 0,21-1 16,-21 1-16,21-21 0,0 21 0,-21 0 16,21-1-16,-21 1 0,0 0 0,21 21 15,1-21-15,-1 21 16,0 0 0,-21 21-16,0 0 15,21 0-15,-21 1 0,0-1 16,0 21-16,0-21 0,0 0 0,21 1 15,-21 20-15,0-21 16,0 0-16,0 0 0,0 1 16,21-22-16,1 0 15,-1 0 1,0 0-16,-21-22 0,21 1 0,0 0 16,-21 0-16,21 0 15,1 0-15,-22-1 0,21 1 0,0-21 16,-21 21-16,21 0 15,0-1-15,-21 1 0,0 42 32,0 1-17,0-1-15,0 0 16,0 21-16,0-21 0,0 1 0,0-1 16,0 0-16,0 0 0,0 0 15,0 0-15,0 1 0,0-1 16,21-21-16,1 0 0,-1 21 15,0-21-15,0 0 0,0 0 0,0 0 16,1 0-16,-1 0 0,0-21 0,0 21 16,21-21-16,-20-1 0,-1 1 15,0 0-15,0 0 0,0 0 0,0 0 16,-21-22-16,0 22 0,22-21 16,-22 21-16,0-1 0,0 1 0,0 0 15,0 0-15,0 0 0,-22 21 31,1 0-31,21 21 16,-21 0-16,0 0 0,21 0 0,0 1 16,0-1-16,0 21 0,-21-21 15,21 0-15,0 1 0,0-1 0,0 0 16,0 0-16,0 0 0,0 0 16,21 1-16,0-22 0,-21 21 0,21-21 15,0 0-15,1 0 0,-1 0 16,0 0-16,0 0 0,0 0 15,0 0-15,-21-21 0,22 21 0,-1-22 16,0 1-16</inkml:trace>
  <inkml:trace contextRef="#ctx0" brushRef="#br0" timeOffset="-213724.3">10880 14986 0,'0'0'0,"-22"0"0,22 21 0,0 0 15,-21-21-15,21 22 0,0-1 16,0 0 0,21-21 15,-21-21-31,0 0 15,0-1-15,0 1 16,0 0 0,-21 21-1,0 0-15,0 0 16,0 21-16,0-21 0,21 21 16,0 1-16,0-1 0,0 0 15,0 0-15,0 0 16,21-21-1,0 0-15,0 0 16,0 0-16,0 0 16,-21-21-16,0 0 15,22 0-15,-22 0 16,0-1-16,0 1 16,0 0-16,0 0 15,-22 21-15</inkml:trace>
  <inkml:trace contextRef="#ctx0" brushRef="#br0" timeOffset="-211036.1">11620 14986 0,'0'0'0,"0"-21"0,-21 21 0,0 0 15,21 21 16,-21 0-31,21 0 0,0 1 16,-21 20-16,21-21 0,0 0 16,0 22-16,-21-22 0,21 0 0,0 0 15,0 0-15,-22 0 0,22 1 16,0-1-16,0-42 31,0-1-15,0 1-16,0 0 0,0 0 15,0 0-15,0 0 0,0-1 16,22 1-16,-22-21 0,21 21 16,-21 0-16,0-1 0,21 1 0,-21 0 15,21 0-15,0 21 0,-21-21 16,21 21-16,1 21 16,-22 0-1,0 21-15,0-20 0,0-1 16,0 0-16,0 0 0,0 0 15,0 0-15,21 1 0,-21-1 0,0 0 16,21 0-16,0-21 0,-21 21 16,21-21-16,0 0 15,1 0-15,-1 0 0,0-21 16,0 21-16,0-21 16,0 0-16,1 0 0,-1-1 0,0 1 15,-21 0-15,21 0 0,0 0 0,0 0 16,1-22-16,-22 22 0,21 0 15,-21 0-15,21 0 0,-21-1 16,0 44 15,0-1-31,0 0 0,0 0 16,0 0-16,-21 0 0,21 1 16,0 20-16,0-21 0,0 0 0,0 0 15,0 1-15,0-1 0,0 0 16,21 0-16,0-21 15,0 0-15,0 0 0,1 0 0,-1 0 16,0 0-16,21 0 0,-21 0 16,1-21-16,20 0 0,-21 21 0,0-21 15,22-1-15,-22 1 0,0 0 16,0-21-16,-21 21 0,0-1 0,21 1 16,-21 0-16,0 0 0,0 0 15,0 0-15,-21 21 16,0 0-16,0 0 15,0 0 1,-1 21-16,1 0 0,21 0 0,0 0 16,-21 0-16,21 1 0,-21-1 0,21 0 15,0 21-15,0-21 0,0 1 16,0-1-16,21 0 0,0-21 16,0 0-16,1 21 0,-1-21 15,0 0-15,0 0 0,0 0 0,0 0 16,1 0-16,-1-21 0,21 21 0,-21-21 15,0 21-15,1-21 0,-1-1 16,0 1-16,0 0 0,-21-21 0,21 21 16,0-1-16,1-20 0,-1 21 15,-21-21-15,0 20 0,21-20 0,0 21 16,-21-21-16,0 20 0,0-20 16,0 21-16,0 0 0,21 21 15,-21-21-15,-21 42 31,0 0-31,21 0 0,0 0 0,-21 0 16,0 22-16,21-22 0,0 21 16,0-21-16,-22 22 0,22-22 0,0 21 15,0-21-15,0 1 0,0 20 0,0-21 16,0 0-16,22 0 0,-1 1 16,0-1-16,0-21 0,0 0 15,0 0-15,1 0 16,-1 0-16,0-21 0,21-1 15,-21 22-15,1-21 0,-1 0 0,-21 0 16,21-21-16,0 20 0,0 1 16,0-21-16,-21 21 0,22-22 0,-22 22 15,21-21-15,-21 21 0,0 0 16,0-22-16,0 22 0,0 0 16,0 42-1,-21 0 1,-1 0-16,22 1 0,-21 20 0,0-21 15,21 0-15,-21 22 0,21-22 16,0 21-16,-21-21 0,21 22 0,0-22 16,0 0-16,0 0 0,0 21 15,0-20-15,0-1 16,0 0-16,21-21 16,0 0-1,0-21-15,0 0 0,1 21 16,-22-22-16,21 1 0,0 0 0,-21 0 15,21 0-15,0 0 0,-21-1 16,21 1-16,1 0 16,-22 42 15,0 0-31,0 1 16,0-1-16,0 0 0,0 0 15,0 0-15,0 0 0,0 1 16,21-1-16,0-21 15,-21 21-15,21-21 0,0 0 16,0 0-16,1 0 0,-1 0 16,0-21-16,0 21 0,0-21 15,0-1-15,1 22 0,-1-21 0,-21 0 16,0 0-16,21 0 0,0 0 16,-21-1-16,0 1 0,0 0 15,0 0-15,0 42 47,0 0-47,-21-21 0,21 21 0,-21 1 16,21-1-16,0 0 0,0 0 15,0 0-15,0 0 0,0 1 16,21-22 0,0 0-1,0 0-15,0 0 16,1-22-16,-1 1 0,-21 0 15,0 0-15,0 0 0,0 0 16,0-1-16,0 1 0,0 0 16,0 0-16,0 0 15,-21 21-15,-1-21 0,22-1 16,22 22 31,-1 0-47,0 0 15,0 0-15,0 0 0,22 0 16,-22-21-16,0 21 0,21 0 16,1 0-16,-22 0 0,21-21 0,-21 21 15,22 0-15,-22 0 16,0-21-16,0 21 16,-42 0-1,0 0 1,0 0-16,-1 0 0,1 0 0,0 0 15,0 21-15,0 0 0,0 0 16,-1 1-16,1-1 0,21 0 0,0 0 16,-21 21-16,21-20 0,0-1 0,-21 0 15,21 0-15,0 0 0,0 0 16,0 1-16,21-22 16,0 21-16,0-21 15,1 0-15,-1 0 0,0 0 16,0 0-16,0-21 0,0-1 15,-21 1-15,22 21 0,-1-21 16,0 0-16,-21-21 0,21 20 0,-21 1 16,21-21-16,0 21 0,-21-22 0,0 1 15,22 21-15,-22-21 0,21-1 16,-21 1-16,0 0 0,0 20 0,0-20 16,0 21-16,0 0 0,0 0 15,0-1-15,0 44 31,0-1-31,-21 0 0,-1 21 0,22-21 16,-21 22-16,21-22 0,0 21 0,0 1 16,-21-22-16,21 21 15,0 0-15,0-20 0,0 20 0,0-21 16,0 0-16,0 0 0,0 22 16,0-22-16,0 0 0,21 0 0,0-21 15,1 21-15,-1-21 0,0 0 0,0 0 16,0 0-16,0 0 0,1 0 15,-1 0-15,0 0 0,0-21 0,0 0 16,0 0-16,1 21 0,-1-21 16,0 0-16,-21-1 0,0-20 0</inkml:trace>
  <inkml:trace contextRef="#ctx0" brushRef="#br0" timeOffset="-210733.01">12763 14817 0,'0'0'0,"-42"0"16,-64 0-1,127 0 16,1 0-31,-1 0 0,0 0 16,21 0-16,-21 0 0,22-21 16,-1 21-16,0 0 0,1 0 0,-1-22 15,0 22-15,1-21 0,-22 21 0,21 0 16,-21 0-16,1 0 0,-1 0 16</inkml:trace>
  <inkml:trace contextRef="#ctx0" brushRef="#br0" timeOffset="-208761.04">11917 15875 0,'0'0'0,"0"-21"0,0 0 16,0 0-16,0-1 0,0 44 47,0-1-47,-21 21 0,21-21 15,0 0-15,-22 22 0,22-22 0,0 0 16,-21 21-16,21-20 0,0-1 15,0 0-15,0 0 0,-21 0 16,21 0-16,0 1 0,-21-22 0,21 21 16,0-42 15,0-1-31,21 1 16,0 0-16,0 0 0,1 0 0,-1 0 15,-21-22-15,21 22 0,0 0 0,0-21 16,0 20-16,1 1 0,-22 0 15,21 21-15,-21-21 0,21 21 16,-21-21-16,0 42 16,0 0-1,0 0-15,0 0 16,0 1-16,0 20 0,0-21 0,21 0 16,-21 0-16,21 1 0,-21-1 0,21 0 15,1 0-15,-22 0 0,21-21 16,0 21-16,0-21 0,0 0 0,0 0 15,22 0-15,-22 0 0,0 0 16,21 0-16,-20 0 0,-1 0 0,21 0 16,-21-21-16,0 21 0,1-21 15,-1 0-15,0 0 0,-21 0 0,0-1 16,21 1-16,-21 0 0,0-21 16,0 21-16,0-1 0,0 1 15,0 0-15,0 0 0,-21 0 0,0 21 16,0 0-16,-1 0 15,1 0-15,0 0 0,0 0 0,0 0 16,0 0-16,-1 21 0,1 21 0,0-21 16,0 1-16,21-1 0,0 21 15,-21-21-15,21 0 0,0 22 0,0-22 16,0 0-16,0 0 0,21 0 16,0 1-16,0-22 15,0 0-15,1 0 0,-1 0 16,0 0-16,0 0 0,0 0 0,0-22 15,1 1-15,-1 0 16,-21 0-16,0 0 0,21 0 16,-21-1-16,0 1 0,21 0 0,-21 0 15,0 0-15,0 0 0,0-1 16,0 1-16,0 42 31,0 1-31,0-1 16,0 0-16,0 0 0,0 0 0,0 0 15,0 1-15,0-1 0,21-21 16,0 21-16,1 0 0,-1-21 16,0 0-16,0 0 0,0 0 15,22 0-15,-22 0 0,0 0 0,0 0 16,0-21-16,22 21 0,-43-21 16,21 0-16,0 21 0,-21-22 0,21 1 15,-21 0-15,0 0 0,0-21 0,0 20 16,0 1-16,0 0 15,0 0-15,-21 21 32,21 21-32,-21 0 0,0 0 0,21 1 15,0-1-15,0 0 0,0 0 0,-22 0 16,22 0-16,0 1 16,0-1-16,-21 0 0,21 0 0,0 0 15,0-42 32,0 0-31,0 0-16,0 0 0,0-1 15,0 1-15,21 0 0,-21 0 16,22 0-16,-22 0 0,0-1 0,21 1 16,-21 0-16,21 21 0,0 0 15,0 0 1,-21 21-1,0 0-15,21 1 0,-21-1 16,0 21-16,0-21 0,0 0 0,0 1 16,0-1-16,22 0 0,-22 0 15,21 0-15,-21 0 0,21 1 0,0-22 16,0 0 0,0-22-1,1 22-15,-22-21 0,21 0 16,0 0-16,-21 0 0,21 0 15,0-1-15,-21 1 0,21 0 0,1-21 16,-1 21-16,0-1 0,-21 1 16,21 0-16,0 0 0,-21 0 15,21 21 1,-21 21 0,0 0-16,0 0 0,0 0 15,0 22-15,0-22 0,0 0 16,0 0-16,0 0 0,0 1 0,0-1 15,22-21-15,-22 21 0,0 0 0,21-21 16,0 21-16,0-21 16,0 0-16,0 0 0,1 0 15,-1-21-15,0 21 16,0-21-16,0 0 0,-21 0 16,21-1-16,1 1 0,-1 0 0,-21 0 15,0 0-15,0 0 0,21-22 16,-21 22-16,0 0 0,0 0 15,0 0-15,-21 21 16,0 0-16,-1 0 0,1 21 16,0 0-16,0 0 0,21 0 0,0 0 15,-21 1-15,21 20 0,0-21 16,0 0-16,0 0 0,0 1 0,0-1 16,0 0-16,21 0 0,-21 0 15,21-21-15,0 0 0,0 21 16,1-21-16,20 0 0,-21 0 0,21 0 15,-20 0-15,20 0 0,0 0 16,1 0-16,-22-21 0,0 21 0,0-21 16,0 21-16,0-21 0,1 0 15,-22 0-15,0-1 0,0 1 16,0 0-16</inkml:trace>
  <inkml:trace contextRef="#ctx0" brushRef="#br0" timeOffset="-162620.14">15282 12425 0,'0'-21'16,"-21"21"31,21-21 15,-21 21 1,0 0-47</inkml:trace>
  <inkml:trace contextRef="#ctx0" brushRef="#br0" timeOffset="-161780.05">14795 12340 0,'1038'-21'188,"-1758"85"-188,1503-128 0,-1884 85 0,2287-42 15,-1123 0-15,1 21 0,-22 0 0,22-21 16,-43 21-16,0 0 0,0 0 16,0 0-16,-21-21 15,-21 21-15,0 0 16,0-22-16,0 22 15,-1-21-15,1 21 0,0 0 0,0-21 16,0 21-16,0 0 0,-1-21 16,1 21-16,-21-21 0,21 21 15,0-21-15,-1 21 0,-20 0 0,21-22 16,0 22-16,0 0 0,-1 0 16,1 0-16,0 0 15,0 0-15,42 22 63,0-22-63,0 0 15,1 0-15,20 0 0,-21 0 16,0 0-16,22 0 0,-22 0 16,21 0-16,0 0 0,-20 0 15,20 0-15,-21 0 0,0 0 0,22 0 16,-22 0-16,0 0 15,-21 21-15,0 0 0,0 0 16,0 0-16,0 0 0,-21 1 16,0-1-16,-1 0 0,1 0 15,0 0-15,0 0 0,-21 1 0,20-1 16,1 21-16,-21-21 0,21 0 16,0 1-16,-1-1 0,1 0 15,0 0-15,0-21 0,21 21 0,0 0 0,-21-21 16,21 22-16,-21-1 15,21 0-15,0-42 47</inkml:trace>
  <inkml:trace contextRef="#ctx0" brushRef="#br0" timeOffset="-161072.25">17674 11726 0,'0'0'0,"0"-21"0,0 0 16,0 0-1,0 0 1,0 42 62,0 0-78,0 0 0,0 0 0,0 1 16,0 20-16,0-21 0,0 21 0,0 1 15,0-1-15,0 0 0,0-20 16,0 20-16,0 0 0,0-21 0,0 22 15,0-22-15,0 21 0,0-21 0,0 1 16,0-1-16,0 0 16,0 0-16,0 0 15,0-42 32,0 0-47,0 0 16,0 0-16,0-1 0,0 1 15,0 0-15,0 0 0</inkml:trace>
  <inkml:trace contextRef="#ctx0" brushRef="#br0" timeOffset="-160536.1">17505 11748 0,'0'0'0,"-21"-22"0,21 1 15,0 0-15,0 0 16,0 0-16,21 0 16,0-1-16,0 22 0,0-21 15,0 21-15,1 0 0,-1 0 0,0-21 16,0 21-16,21 0 0,-20 0 16,-1 0-16,21 0 0,-21 21 0,22 0 15,-22-21-15,21 43 16,0-22-16,-20 0 0,-1 0 0,21 22 15,-21-22-15,0 21 0,-21-21 0,0 22 16,22-1-16,-22-21 0,0 21 16,0-20-16,0 20 0,0-21 0,0 0 15,0 0-15,0 1 0,0-1 0,0 0 16,0 0-16,0-42 47,0 0-47,0 0 0,0-1 0,0 1 15,0-21-15,0 0 0,21 20 0,-21-20 16,0 0-16,0-1 16,21 1-16,-21 0 0,21-1 0,-21 1 15,21 21-15,-21-21 0,21-1 0,1 22 16,-22 0-16,0 0 0,0 0 16,0-1-16,21 22 15,-21 22 1,0-1-1,0 0-15,0 0 0,0 0 16,0 0-16,0 1 16,0-1-16</inkml:trace>
  <inkml:trace contextRef="#ctx0" brushRef="#br0" timeOffset="-159531.33">18627 11790 0,'0'-21'31,"-22"21"-15,1 0-16,0 0 15,21 21-15,-21-21 0,0 21 0,21 0 16,0 0-16,0 22 0,-21-22 15,21 21-15,-22-21 0,22 22 16,0-22-16,0 0 0,0 21 0,0-20 16,0-1-16,0 0 0,0 0 0,0 0 15,22-21-15,-1 21 0,0-21 16,0 0-16,0 0 0,0 0 0,1 0 16,20 0-16,-21 0 0,0-21 15,0 21-15,1-21 0,-1 0 0,0 0 16,0 0-16,0-1 0,-21 1 0,0-21 15,0 21-15,0-22 0,0 22 16,0-21-16,0 21 0,0 0 0,0-1 16,-21 1-16,0 0 0,0 0 15,0 0-15,-1 21 0,1 0 16,0 0-16,-21 0 0,21 0 0,-1 0 16,1 0-16,0 21 0,0-21 0,0 21 15,21 0-15,-21 0 16,21 1-16,0-1 15,21 0-15,0-21 16,0 0-16,0 0 0,0 0 16,1 0-16,-1 0 0,21 0 0,-21 0 15,0-21-15,22 21 0,-22-21 16,0-1-16,21 22 0,-20-21 0,-1 0 16,21 0-16,-21 21 0,0-21 15,22 0-15,-22 21 0,0 0 0,0-22 16,0 22-16,1 0 0,-1 0 31,-21 22-31,21-1 0,-21 0 16,0 0-16,0 0 0,0 0 15,0 1-15,0-1 0,0 21 16,0-21-16,0 0 0,0 1 16,0-1-16,0 0 15,0 0-15,0 0 0,0 0 16,0 1-1,0-44 17,-21 1-17,21 0-15,0 0 0,0 0 16,0 0-16,0-22 0,0 22 0,0 0 16,0-21-16,0 20 0,0 1 15,21-21-15,0 21 0,0 0 0,0-1 16,1 1-16,-1 0 0,0 21 0,0-21 15,0 0-15,22 21 0,-22 0 16,0 0-16,21 0 0,-21 0 0,1 21 16,-1 0-16,-21 0 0,21 0 15,0 1-15,0-1 0,-21 0 16,0 0-16,0 21 0,0-20 0,21-1 16,-21 0-16,0 0 0,0 0 0,0 0 15,0 1-15,0-1 0,0 0 16,0 0-1,-21-21 1,0-21 0,21 0-1</inkml:trace>
  <inkml:trace contextRef="#ctx0" brushRef="#br0" timeOffset="-158236.22">21124 11938 0,'0'21'0,"-21"-21"16,0 0-1,21 21-15,0-42 32,0 0-32,0 0 15,0 0-15,0 0 16,0-1-16,21 1 0,0 0 0,0 0 16,1-21-16,20 20 0,-21-20 0,0 0 15,22 21-15,-22-22 0,21 22 16,-21-21-16,0 21 0,1-1 0,-1 1 15,-21 0-15,21 21 0,-42 0 16,0 0 0,-1 0-16,1 21 0,0 0 0,0 1 15,-21-22-15,20 21 0,1 0 16,0 21-16,0-21 0,21 1 0,0-1 16,0 0-16,0 0 0,0 0 15,0 0-15,0 1 0,0 20 16,0-21-16,21 0 0,0 0 0,0 1 15,1-1-15,-1 0 0,0-21 16,0 21-16,0 0 0,-21 0 16,21 1-16,-21-1 15,-21-21 1,0 0-16,0 0 0,0 0 16,0 0-16,21-21 0,-22 21 15,1-22-15,0 1 0,0 0 0,0 21 16,0-21-16,-1 0 0,1 0 0,21-1 15,0 1-15,-21 21 16,21 21 31,21 1-47,0-1 0,-21 0 16,22 21-16,-1-21 0,0 1 0,-21-1 15,21-21-15,0 21 0,0 0 16,-21 0-16,22-21 0,-1 0 0,0 21 15,21-21-15,-21 0 0,1 0 16,-1 0-16,21 0 0,-21-21 0,22 21 16,-22-21-16,0 0 0,21 0 0,-21 0 15,22-1-15,-22 1 0,0-21 16,21 21-16,-20 0 0,-1-22 16,0 22-16,0-21 0,-21 21 0,21-22 15,-21 1-15,21 0 0,-21 20 16,0-20-16,0 0 0,0 21 0,0-22 15,0 22-15,0 0 0,0 0 0,0 0 16,-21 21-16,0 0 16,21 21-1,-21 0-15,21 0 0,0 0 16,-21 22-16,21-22 0,0 21 0,0 0 16,0 1-16,0-22 0,0 21 0,0 1 15,0-22-15,0 21 0,0-21 16,0 22-16,0-22 0,21 0 15,-21 21-15,0-21 0,21 1 16,0-1-16,0-21 16,1 0-16,-1 0 15,0 0-15,0 0 0,-21-21 16,21-1-16,0 1 16,-21 0-16,22 0 0,-22 0 0,0 0 15</inkml:trace>
  <inkml:trace contextRef="#ctx0" brushRef="#br0" timeOffset="-157996.35">21738 11642 0,'0'0'0,"0"21"16,-21-21-1,21 21 1,21-21-16,0 0 15,0 0-15,1 0 16,-1 0-16,0 0 0,21 0 0,-21 0 16,1 0-16,-1-21 0,0 21 15,0 0-15,0 0 0,0-21 16,1 21-16,-1 0 0,-21-21 0,21 21 16</inkml:trace>
  <inkml:trace contextRef="#ctx0" brushRef="#br0" timeOffset="-156419.71">22627 12023 0,'42'-85'32,"-42"64"-32,0 0 15,0 0-15,22-1 0,-22 1 0,0 0 16,0 0-16,0 0 0,0-22 0,0 22 16,-22 0-16,22 0 0,-21 0 15,0 21-15,0-21 0,0 21 0,0 0 16,-1 0-16,1 0 0,0 0 0,-21 0 15,21 0-15,-1 21 0,1-21 16,0 21-16,0 0 0,0 0 16,0 0-16,21 1 0,0 20 0,-22-21 15,22 0-15,0 22 0,-21-22 16,21 0-16,0 21 0,0-21 0,0 1 16,0-1-16,21 0 0,1 0 15,-22 0-15,21-21 0,0 0 0,0 0 16,0 0-16,0 0 0,1 0 0,-1 0 15,0 0-15,0-21 0,0 0 16,0 21-16,1-21 0,-1 0 0,0-22 16,0 22-16,0 0 0,-21 0 15,0-22-15,21 22 0,-21 0 16,22 0-16,-22-21 0,0 20 0,0 1 0,0 0 16,0 0-16,0 0 15,0 42 1,0 0-1,0 0-15,0 0 16,0 1-16,0-1 0,0 21 0,0-21 16,0 0-16,0 1 0,0 20 0,0-21 15,0 0-15,0 0 0,21 1 16,0-1-16,-21 0 0,21-21 0,0 21 16,0-21-16,1 0 15,-1 0-15,0 0 0,0 0 16,0 0-16,0-21 0,1 0 0,-1 0 15,0-1-15,0 1 0,-21 0 0,21-21 16,0 21-16,-21-22 0,0 22 16,22-21-16,-22 21 0,21-22 0,-21 1 15,0 0-15,0-1 0,0 1 0,21 0 16,-21 20-16,0-20 0,0 21 16,0-21-16,0 20 0,0 1 0,0 0 15,0 42 16,-21 0-31,21 22 0,0-22 16,0 21-16,0-21 0,0 22 16,0-1-16,0 0 0,0 1 0,0-1 15,0 0-15,0-20 0,0 20 0,0-21 16,0 21-16,0-20 0,0 20 16,0-21-16,0 0 0,0 0 0,21 1 15,0-22-15,0 21 0,0-21 16,1 0-16,-1 0 0,0 0 15,0 0-15,0-21 0,0-1 16,1 1-16,-22 0 0,21 0 0,0 0 16,0 0-16,-21-1 0,0 1 15,21 0-15,-21 0 0,21 0 16,-21 0-16,0-1 16,0 44-1,0-1 1,0 0-16,0 0 0,0 0 0,0 0 15,0 1-15,0-1 0,22 0 16,-22 0-16,21 0 0,0 0 16,0 1-16,0-22 0,0 0 15,1 0-15,-1 0 16,0 0-16,0 0 0,0 0 0,0 0 16,1-22-16,-1 1 0,0 0 15,-21 0-15,21 0 16,0 0-16,-21-1 0,21 1 0,1-21 15,-1 21-15,0 0 0,-21-1 0,21 1 16,0 0-16,0 0 0,1 0 16,-1 21-16,-21-21 0,21 21 15,-21 21 1,0 0 0,0 0-1,0 0 1,21-21 31,-21-21-47,0 0 0,0 0 15,0 0 1,-21-1 0,0 22-16,0 0 15,-1 0 1,1 0-16,21 22 0,0-1 0,-21-21 15,0 21-15,21 0 0,-21 0 16,21 0-16,0 1 0,-21-1 0,21 0 16,0 0-16,0 0 0,0 0 0,0 1 15,0-1-15,0 0 16,0 0-16,21-21 0,0 21 16,0-21-16,0 0 0,0 0 15,1 0-15,-1 0 0,0 0 16,0 0-16,0-21 0,0 21 0,-21-21 15,22 0-15,-1 21 0,0-21 0,-21-1 16,21 1-16,0 0 16,-21 0-16</inkml:trace>
  <inkml:trace contextRef="#ctx0" brushRef="#br0" timeOffset="-156156.86">23876 11367 0,'0'0'16,"-21"0"-16,0 0 0,-1 0 16,22 21 15,0 0 0</inkml:trace>
  <inkml:trace contextRef="#ctx0" brushRef="#br0" timeOffset="-155912.02">22987 11599 0,'0'22'0,"0"-44"16,-21 44-16,21-1 16,21-21-1,0 0-15,0 0 0,0 0 16,1 0-16,-1 0 0,0 0 0,0 0 15,21 0-15,-20 0 0,-1 0 16,21 0-16,-21-21 0,22 21 0,-22 0 16,0-22-16,0 22 0,0 0 0</inkml:trace>
  <inkml:trace contextRef="#ctx0" brushRef="#br0" timeOffset="-153171.53">25125 11790 0,'-43'-21'16,"43"0"15,0-1-15,0 1-16,22 0 16,-1 21-16,0-21 15,0 21-15,0-21 16,0 21-16,1 0 15,-1 0-15,0 0 16,0 21 0,-21 0-16,0 0 0,0 0 0,21 1 15,-21-1-15,21 0 0,-21 21 0,0-21 16,0 22-16,22-22 0,-22 21 16,0-21-16,0 1 0,0-1 0,0 21 15,0-21-15,0 0 0,0 1 16,0-44 31,0 1-47,0 0 0,0 0 15,0 0-15,0 0 0,0-1 0,0 1 16,21-21-16,-21 21 0,21-22 0,-21 22 16,21-21-16,0 21 0,0 0 15,-21-22-15,22 22 0,-1 0 0,0 0 16,0 0-16,0-1 0,0 22 0,1 0 15,-1 0-15,0 0 0,0 0 16,0 0-16,-21 22 0,21-1 0,1 0 16,-1 0-16,-21 0 0,0 0 0,21 1 15,-21-1-15,21 0 16,-21 21-16,0-21 0,0 1 0,0-1 16,0 0-16,0 0 0,0 0 0,0 0 15,0 1 1,21-22-1,-21-22 1,21 22-16,-21-21 16,0 0-16,0 0 0,22 0 0,-1 0 15,-21-1-15,21 1 0,-21 0 0,21 0 16,0 0-16,-21-22 0,21 22 16,-21 0-16,22 0 0,-1 0 0,-21 0 15,0-1-15,21 22 16,0 0-16,0 0 31,-21 22-31,0-1 0,21 0 16,-21 0-16,0 0 0,0 0 0,0 1 15,0 20-15,22-21 0,-22 0 16,21 22-16,-21-22 0,0 0 0,0 0 16,21 0-16,-21 0 0,21 1 0,-21-1 15,21 0-15,0-21 16,1 0-16,-1 0 0,0 0 15,0 0-15,0-21 0,0 21 16,1-21-16,-1-1 16,0 1-16,0 0 0,0 0 0,0 0 15,1 0-15,-1-1 0,0-20 0,0 21 16,-21 0-16,0 0 0,0-22 16,0 22-16,0 0 0,0 0 0,0 0 15,0-1-15,-21 22 16,0 0-16,0 0 15,-1 0-15,1 0 0,21 22 16,-21-1-16,21 0 0,-21 0 16,21 0-16,0 0 0,0 22 15,0-22-15,0 0 0,0 0 16,0 0-16,0 1 0,0-1 0,0 0 16,0 0-16,21 0 0,0 0 15,0-21-15,1 22 0,-1-22 16,0 0-16,21 0 0,-21 0 0,1 0 15,20-22-15,-21 1 0,21 21 16,-20-21-16,20 0 0,-21 0 0,0 0 16,0-1-16,1 1 0,-1 0 0,0-21 15,0 21-15,-21-1 0,21 1 16,-21 0-16,0-21 0,0 21 0,0-1 16,0 1-16,0 42 46,0 1-46,0-1 0,0 0 0,0 21 16,0-21-16,0 1 0,0-1 16,0 0-16,0 0 0,0 0 0,0 0 15,0 1-15,0-1 0,0 0 0,0 0 16,0 0-16,0 0 16,21-42 15,-21 0-31,0 0 15,0 0-15,0 0 0,0-1 0,0 1 16,22 0-16,-22 0 0,21 0 16,-21 0-16,21-22 0,0 22 15,-21 0-15,21 0 0,-21 0 0,21-1 16,1 1-16,-22 0 0,21 21 0,0 0 16,0 0-1,0 0-15,-21 21 16,0 0-16,0 1 0,0-1 0,0 21 15,0-21-15,21 0 0,-21 1 16,0-1-16,0 0 0,22 0 0,-22 21 16,0-20-16,0-1 0,0 0 15,21 0 1,0-21 0,0 0-16,0-21 15,-21 0-15,21 0 0,1-1 16,-1 1-16,-21 0 0,21 0 15,0 0-15,-21-22 0,21 22 0,0 0 16,-21-21-16,22 21 0,-22-22 0,0 22 16,21 0-16,-21 0 0,21 21 15,-21-21-15,21 21 0,-21 21 16,0 0 0,0 21-16,0-21 0,0 1 15,0 20-15,0-21 0,0 21 0,0-20 0,0-1 16,0 0-16,0 21 0,0-21 15,0 1-15,21-1 0,-21 0 16,21 0-16,1-21 0,-1 21 0,0-21 16,0 21-16,0-21 0,0 0 15,1 0-15,-1 0 0,0-21 16,0 21-16,21-21 0,-20 0 0,-1 0 16,0 0-16,0-22 0,21 22 0,-20-21 15,-1-1-15,0 1 0,0 0 16,0-1-16,0 1 0,-21-21 0,0 20 15,0 1-15,0-22 0,0 22 16,0 0-16,0-1 0,0 1 0,0 21 16,0 0-16,0 0 0,0-1 15,-21 22 1,0 22-16,0-1 0,21 21 0,-21 0 16,21 1-16,-21-1 0,21 0 0,0 22 15,0-22-15,-22 1 0,22 20 16,0-21-16,0 1 0,0-22 0,0 21 15,0 1-15,0-22 0,0 21 0,0-21 16,0 0-16,0 1 0,0-1 16,0 0-16,0 0 0,0 0 15,0-42 17,0 0-32,0 0 15,0 0-15,0-1 0,0 1 0,0 0 16,0 0-16,0 0 0,0 0 15,0-1-15,22 1 0,-22 0 0,0 0 16,21 0-16,0 0 0,0-1 16,0 22-16,0 0 0,1-21 15,-1 21-15,0 0 0,0 0 0,0 0 16,0 0-16,-21 21 0,22-21 0,-1 22 16,0-1-16,0 0 0,-21 0 15,0 0-15,0 0 16,0 1-16,0-1 0,0 0 0,0 0 0,0 0 15,0 0-15,-21-21 16,0 22-16,0-1 0,-1-21 0,22 21 16,-21-21-16,0 0 0,0 21 0,0-21 15,0 0-15,-1 0 0,1 0 16,0 0-16,0 0 31,42-21 16</inkml:trace>
  <inkml:trace contextRef="#ctx0" brushRef="#br0" timeOffset="-152412.58">28448 11790 0,'21'0'16,"-21"-21"-16,85-43 15,-64 64 1,-21-21-16,21 0 0,-21 0 0,21 21 16,-21-21-16,0-1 0,21 1 15,-21 0-15,0 0 0,-21 21 31,0 21-15,0 0-16,0-21 0,21 21 0,0 1 16,0 20-16,-21-21 0,21 0 0,-22 0 15,22 1-15,0-1 0,0 0 16,0 0-16,0 0 0,0 0 16,0 1-16,0-1 15,22-21-15,-1 0 0,-21 21 0,21-21 16,0 0-16,0 0 0,22 0 15,-22 0-15,0 0 0,21-21 16,-21 21-16,1-21 0,-1-1 0,0 22 16,0-21-16,0 0 0,0 0 0,-21 0 15,0 0-15,22-1 16,-22 1-16,21 0 0,-21 0 0,0 0 16,0 0-16,21-1 0,-21 1 15,21 21-15,0-21 16,0 21-16,1 0 0,-22-21 15,21 21-15,0 0 0,0 0 16,0 0-16,0 21 0,1-21 16,-1 21-16,0 0 0,0 1 15,0-1-15,-21 0 0,0 0 0,21 0 16,-21 0-16,0 1 0,0-1 16,0 0-16,0 0 0,-21 0 15,21 0-15,-21-21 0,21 22 16,-21-22-16,0 0 15,0 0-15,21-22 16,0 1-16,0 0 16,0 0-16,0 0 0,0 0 15,0-1-15,21 1 0,0 0 16,0 0-16,0 0 0,-21 0 16,21-1-16,1 1 0,-1 0 0,0 0 15,0 0-15,-21 0 0,21 21 0,0-22 16,1 22-16,-1 0 15,0 0-15,0 0 0,0 0 16,0 0-16,1 0 16,-1 0-16</inkml:trace>
  <inkml:trace contextRef="#ctx0" brushRef="#br0" timeOffset="-151916.85">29908 11494 0,'0'0'16,"22"-22"-16,-1 1 15,0 0-15,-21 0 16,21 21-16,0-21 0,0 21 0,-21-21 16,-21 21 15,0 0-31,0 0 15,0 0-15,0 21 0,-22-21 16,22 21-16,0 0 0,-21 0 0,20 0 16,1 1-16,0-1 0,0 0 15,21 0-15,0 0 0,0 0 0,0 1 16,0-1-16,0 0 0,21 0 16,0-21-1,22 0-15,-22 0 0,0 0 0,21 21 16,1-21-16,-1 0 0,-21 0 0,21 0 15,1 0-15,-22 0 0,21 21 16,-21-21-16,-21 22 16,0-1-16,0 0 15,-21-21-15,0 0 16,-21 21-16,21-21 0,-22 0 0,22 21 16,-21-21-16,21 0 0,-22 21 15,1-21-15,21 0 0,0 0 0,-22 0 16,22 22-16,0-22 0,0 0 0,0 0 15,-1 0-15,1 0 16,0 0-16,0 0 0,0 0 16,0 0-16</inkml:trace>
  <inkml:trace contextRef="#ctx0" brushRef="#br0" timeOffset="-150524.41">17505 12340 0,'-43'0'0,"86"0"0,-107 0 0,43 0 0,0 0 16,0 0-16,0 0 0,-1 0 15,1 0-15,0 0 32,42 0 15,0 0-47,1 0 0,-1 0 0,21 0 15,-21 0-15,22 0 0,-22 0 0,21 0 16,0 0-16,-20 21 0,20-21 15,0 0-15,1 0 0,-1 22 0,0-22 16,22 0-16,-22 0 0,22 0 16,-1 0-16,1 0 0,20 0 0,1 0 15,0 0-15,-22 0 0,22 0 0,-1 0 16,1 0-16,0 0 16,-1 0-16,1 0 0,21 0 0,-21 0 15,20-22-15,1 22 0,21 0 0,-21 0 16,0-21-16,21 21 0,-21 0 15,21 0-15,21-21 0,-21 21 0,0 0 16,21 0-16,-21-21 0,21 21 0,-21 0 16,21 0-16,1 0 0,-1-21 15,0 21-15,-21 0 0,21 0 0,0 0 16,0 0-16,1 0 0,20 0 16,-21-21-16,0 21 0,0 0 0,22 0 15,-22 0-15,0 0 0,21 0 0,-20 0 16,-1 0-16,21 0 15,-21 0-15,22 0 0,-22 0 0,21 0 16,-21 0-16,0 21 0,22-21 0,-22 0 16,21 0-16,-21 0 0,22 0 15,-22 0-15,0 0 0,0 21 0,22-21 16,-22 0-16,0 0 0,21 0 16,-21 0-16,1 0 0,-1 21 0,0-21 15,21 0-15,-21 0 0,1 0 0,-1 0 16,0 0-16,-21 0 0,21 0 15,0 0-15,0 21 0,1-21 0,-22 0 16,21 0-16,-21 0 0,0 0 16,0 0-16,0 0 0,0 0 15,0 0-15,0 21 0,0-21 16,-21 0-16,-22 0 0,22 0 0,-21 0 16,-22 0-16,22 0 0,-22 0 0,1 0 15,-22 0-15,1 0 0,-1 0 16,0 0-16,-21 0 0,1 0 0,-22 22 15,-22-22 1,1 21-16,0-21 16,-21 0-16,21 0 0,-22 0 15,-20 0-15,20 0 0</inkml:trace>
  <inkml:trace contextRef="#ctx0" brushRef="#br0" timeOffset="-148904.14">15494 13335 0,'0'-21'15,"0"0"1,21 21-16,-21-21 16,21 21-1,0 0-15,1 0 16,-1 0-16,0 21 15,0 0-15,0 0 0,0 0 0,1 22 16,-1-1-16,0-21 0,0 21 16,0 1-16,0-1 0,-21 22 15,0-43-15,22 21 0,-22 0 0,21 1 16,-21-22-16,0 21 0,0-21 16,0 1-16,0-1 0,0 0 15,0-42 16,0 0-31,0-1 0,0 1 16,0-21-16,0 21 0,0-22 16,0 1-16,0 0 0,0-1 0,0 1 15,0-21-15,0 20 0,21 1 0,0 0 16,0-1-16,-21 1 16,21 0-16,1-1 0,-22 22 0,21 0 15,-21 0-15,21 0 0,-21-1 16,0 44-1,0-1-15,0 0 16,0 0-16,0 0 16,0 0-16,21 1 0,-21-1 15,21-21-15</inkml:trace>
  <inkml:trace contextRef="#ctx0" brushRef="#br0" timeOffset="-147287.08">16637 13716 0,'21'-63'16,"-21"41"-16,0 1 15,0 0-15,0-21 0,0 21 16,-21-1-16,0 1 0,0 0 0,21 0 15,-22 0-15,1 0 0,0 21 0,0-22 16,0 22-16,0 0 0,-1 0 16,1 0-16,0 0 0,0 0 15,0 0-15,0 22 0,-1-1 0,1 0 16,0 21-16,21-21 0,0 22 16,-21-1-16,21-21 0,0 22 0,0-1 15,0 0-15,0-21 0,0 22 16,0-22-16,0 0 0,0 0 0,21 0 15,0-21-15,0 22 0,1-22 0,-1 0 16,0 0-16,0 0 0,0 0 16,0 0-16,1 0 0,-1-22 0,0 1 15,0 21-15,0-21 0,0-21 16,-21 21-16,22-1 0,-1 1 0,-21-21 16,0 21-16,0-22 0,0 1 15,0 21-15,21-21 0,-21 20 16,0 1-16,0 0 0,0 0 0,0 0 15,0 0-15,0-1 16,0 44 0,0-1-1,0 0-15,0 0 0,0 0 16,0 0-16,0 1 0,0 20 0,0-21 16,0 21-16,21-20 0,-21 20 0,0-21 15,0 0-15,21 0 16,0 1-16,1-1 0,-1 0 0,0 0 15,0-21-15,0 0 0,0 0 16,1 0-16,20 0 16,-21 0-16,0 0 0,0-21 0,1 0 15,20 0-15,-21-1 0,0 1 16,0 0-16,1-21 0,-1 21 0,0-22 16,-21 22-16,0-21 0,0 21 15,0-1-15,0 1 0,0 0 0,0 0 16,-21 0-16,0 21 0,-1 0 0,1-21 15,0 21-15,0 0 16,0 0-16,0 0 0,-1 0 16,22 21-1,0 0-15,0 0 16,22 0-16,-1-21 0,0 21 0,0 1 16,0-1-16,0 0 0,-21 0 15,22 0-15,-1 0 0,-21 1 0,21-1 16,-21 0-16,0 0 0,21 0 0,-21 0 15,21 1-15,-21-1 16,0 0-16,21-21 0,1 21 0,-1-21 16,0 21-16,0-21 15,0 0-15,0 0 0,1 0 16,-1 0-16,0 0 0,21 0 0,-21-21 16,1 21-16,20-21 0,-21 21 15,21-21-15,-20 0 0,-1-1 0,0 1 16,0 0-16,0 0 0,0 0 0,1-22 15,-22 22-15,21 0 0,-21-21 16,0 21-16,0-1 0,0 1 0,0-21 16,0 21-16,-21 21 0,-1-21 15,1-1-15,0 22 0,0-21 16,0 21-16,0 0 0,-1 0 0,1 0 16,0 21-16,0-21 0,0 22 15,21-1-15,-21 0 0,21 0 16,-22 21-16,22-20 0,-21 20 0,21-21 15,0 21-15,0-20 0,0-1 16,0 21-16,0-21 0,0 0 0,0 1 16,0-1-16,21-21 15,1 0-15,-1 0 0,-21 21 0,21-21 16,0 0-16,0 0 0,0-21 16,1 21-16,-22-21 0,21-1 15,0 1-15,-21 0 0,21 0 0,0 0 16,-21 0-16,0-1 0,21-20 15,1 21-15,-22 0 0,21-22 0,-21 22 16,0 0-16,0 0 0,21 0 16,-21 0-16,21 21 0,-21-22 15,0 44 1,0-1 0,0 0-16,0 0 15,0 21-15,0-20 0,0 20 0,0-21 16,0 0-16,0 22 0,0-22 0,0 0 15,0 0-15,21 0 0,-21 0 16,0 1-16,21-22 0,1 0 0,-1 21 16,0-21-16,0 0 0,0 0 15,0 0-15,1-21 0,-1-1 16,0 22-16,0-21 0,0 0 16,0-21-16,1 21 0,-1-1 0,0-20 15,-21 21-15,21-21 0,0 20 16,-21-20-16,21 21 0,-21 0 0,0 0 15,0-1-15,22 1 0,-22 42 32,0 1-32,0-1 15,0 0-15,0 0 0,0 0 16,0 22-16,0-22 0,-22 0 0,22 0 16,0 0-16,0 0 0,0 1 0,0-1 15,0 0-15,22-21 31,-1 0-15,0-85 0,0 64-16</inkml:trace>
  <inkml:trace contextRef="#ctx0" brushRef="#br0" timeOffset="-146924.27">18309 13123 0,'0'0'15,"-21"0"-15,-64 0 16,64 22-16,0-22 16,21 21-16,0 0 0,0 0 15,0 0-15,0 0 16,0 1 0,21-22-16,0 0 15,0 0-15,1 0 0,-1 0 0,0-22 16,0 22-16,-21-21 15,21 0-15,-21 0 0,0 0 16,0 0-16,0-1 0,0 1 16,0 0-16,-21 0 0,0 21 15,0 0-15,0 0 0,-1 0 16,1 0-16,0 0 16,0 21-16,0 0 0,21 0 15,-21 1-15,21-1 0,0 0 0,0 0 16,0 0-16,0 0 15,0 1-15,21-1 0,0-21 16,0 0-16,0 0 0,0 0 16</inkml:trace>
  <inkml:trace contextRef="#ctx0" brushRef="#br0" timeOffset="-146320.62">18754 12975 0,'0'0'16,"-22"0"-16,1 0 16,21 21-16,0 1 15,-21-22-15,21 21 0,0 0 16,-21 0-16,21 21 0,0-20 0,0-1 16,0 0-16,0 21 0,0-21 0,0 22 15,0-22-15,0 21 0,0-21 16,0 22-16,0-22 0,0 0 0,0 21 15,0-20-15,0-1 0,0 21 16,0-21-16,0 0 0,0 1 16,0-1-1,0-42 1,0-1 0,0 1-16,0 0 0,0 0 15,0 0-15,0 0 0,0-1 16,0 1-16,0 0 0,21 0 0,0-21 15,0 20-15,1 1 0,-1 0 0,0 0 16,0 0-16,21 21 0,-20-21 16,-1 21-16,0 0 0,0 0 0,0 0 15,0 0-15,1 21 16,-1 0-16,-21 0 0,21 0 0,-21 0 16,0 1-16,0-1 0,0 0 15,0 0-15,0 21 0,0-20 16,-21-1-16,0 0 0,-1 0 0,1 0 15,0 0-15,0 1 0,-21-1 0,20 0 16,1 0-16,-21-21 0,21 21 16,0 0-16,-1-21 0,1 0 0,0 0 15,0 0-15,0 0 0,0 0 32,21-21-1,21 21-31,0-21 0,-21 0 15,21 0-15,0 0 0,0-1 0</inkml:trace>
  <inkml:trace contextRef="#ctx0" brushRef="#br0" timeOffset="-145996.8">19304 12912 0,'0'0'0,"0"-21"0,0-22 31,0 64-15,0 1-16,0-1 15,0 0-15,0 21 0,0 1 0,0-1 16,0 0-16,0 1 0,0-1 16,0 0-16,0 1 0,0-1 0,0-21 15,0 21-15,0 1 0,0-1 0,0-21 16,0 22-16,-21-22 0,21 0 15,0 0-15,0 0 0,0 0 0,0 1 16,0-1 0,21-21-16,0 0 15,0-21-15,0-1 16,1 1-16,-1 0 16,0-21-16,0 21 0</inkml:trace>
  <inkml:trace contextRef="#ctx0" brushRef="#br0" timeOffset="-145585.98">19558 13399 0,'0'21'31,"21"-21"-15,0 0-1,0 0-15,1 0 16,-1 0-16,0 0 0,0-21 15,0 21-15,0-22 16,1 1-16,-22 0 0,0 0 16,21 21-16,-21-21 0,0 0 15,0-1-15,-21 22 32,-1 0-32,1 0 0,0 0 15,0 22-15,0-1 0,0 0 16,21 0-16,-22 0 0,22 0 0,-21 1 15,21-1-15,0 0 0,0 0 16,0 0-16,0 0 0,0 1 16,0-1-16,0 0 0,0 0 0,0 0 15,21-21-15,1 0 16,-1 21-16,0-21 0,0 0 16,21 0-16,-20 0 0,-1 0 0,0-21 15,0 21-15,21-21 0,-20 0 16,-1 0-16</inkml:trace>
  <inkml:trace contextRef="#ctx0" brushRef="#br0" timeOffset="-144784.43">16129 14076 0,'0'0'16,"-42"0"-16,20 0 0,-20 21 0,21-21 15,-21 0-15,20 0 0,1 0 0,0 0 16,0 0-16,0 0 0,0 0 0,-1 0 16,1 0-16,0 0 15,0 0 17,42 0 14,0 0-46,0 0 0,22 0 0,-1 0 16,0 0-16,1 0 0,20 0 0,1 0 16,-1 0-16,22 0 0,-22 0 15,22 0-15,21 0 0,-21 0 16,20-21-16,1 21 0,0 0 0,21-21 0,0 21 16,0 0-16,0-21 15,-21 21-15,21 0 0,0-22 0,0 22 16,21-21-16,-21 21 0,0 0 15,0 0-15,0-21 0,0 21 0,-21 0 16,0 0-16,0 0 0,-22 0 0,22 0 16,-42 0-16,20 0 0,-41 0 15,-1 0-15,0 0 0,1 0 0,-22 0 16,0 0 0,0 0 30,-21-21-30,0 0 0,21 0-1</inkml:trace>
  <inkml:trace contextRef="#ctx0" brushRef="#br0" timeOffset="-144340.64">20235 13441 0,'0'0'16,"21"0"15,1 0-15,-22-21 0,0 0-16,0-1 15,-22 22 1,22-21-16,-21 21 0,0 0 15,0 0-15,0 0 16,21 21 0,-21 1-16,21-1 15,0 0-15,0 0 16,21-21 15,0 0-31,0 0 16,0 0-16,0 0 0</inkml:trace>
  <inkml:trace contextRef="#ctx0" brushRef="#br0" timeOffset="-143811.92">20320 13716 0,'0'0'0,"-21"64"31,21-43-31,21-21 31,0 0-15,0 0 0,-21-21-1,-21 21 16,0 0-15,0 0 0,21 21-16,-21 0 0,21 0 15,0 0-15,0 0 16,21-21 15,0 0-15,0 0-1,-21-21-15,21 0 0,-21 0 16,0 0 15,-21 21-31,0 0 16,21 21 0,0 0-1,-21-21 16,0 0-15</inkml:trace>
  <inkml:trace contextRef="#ctx0" brushRef="#br0" timeOffset="-81744.99">20320 13780 0,'21'0'62,"-21"-22"-30,0 1-17,-21 21 17,0 0-17,0 0-15,-1 0 16,1 0-16,21 21 15,-21-21-15,21 22 0,-21-22 0,0 21 16,21 0-16,0 0 16,0 0-1,0 0-15,21-21 16,0 0 0,0 0-16,0 0 0,1 0 15,-1 0-15,0 0 16,0 0-16,0 0 0,0 0 15,-21-21-15,22 21 16,-1-21-16,-21 0 16,0 0-16,0 0 0,0-1 15,0 1-15,0 0 16,-21 0-16,-1 21 16,1 0-16,21-21 15,-21 21-15,0 0 0,0 0 16,0 21-1,-1-21-15,22 21 0,-21-21 0,21 21 16,0 0-16,0 1 16,-21-22-16,21 21 0,0 0 15,0 0 1,21-21 0,0 0-1,1 0 1,-1 0-16,0 0 15,-21-21-15,21 21 0,-21-21 16,0 0-16,0-1 16,0 1-16,0 0 15,0 0 1,-21 21-16,0 0 16,0 0-16,-1 0 15,22 21-15,-21-21 16,21 21-16,0 0 15,0 1-15,0-1 0,0 0 16,0 0-16,0 0 16,21-21 15,1 0-15,-22-21-16,0 0 0</inkml:trace>
  <inkml:trace contextRef="#ctx0" brushRef="#br0" timeOffset="-81116.64">20235 13356 0,'0'0'0,"0"21"31,21-21 1,1 0-1,-22-21-15,-22 21 15,1 0 0,21 21-15</inkml:trace>
  <inkml:trace contextRef="#ctx0" brushRef="#br0" timeOffset="-79700.36">21611 13123 0,'0'22'16,"-21"-22"62</inkml:trace>
  <inkml:trace contextRef="#ctx0" brushRef="#br0" timeOffset="-79072.69">21484 12996 0,'0'0'0,"0"-21"15,21 21-15,-21-21 0,0 0 16,0 0-16,21 0 15,-21-1-15,0 44 63,0-1-63,0 21 16,0-21-16,0 0 0,0 22 0,0-22 15,0 21-15,0 1 0,0-1 16,0-21-16,0 21 0,0 1 0,0-22 15,0 21-15,0 1 0,0-22 16,0 0-16,0 21 0,-21-21 16,21 1-16,0-1 0,0 0 0,0 0 15,0 0-15,0 0 16,0-42 15,0 0-15,0 0-16,0 0 15,0 0-15,0-1 0</inkml:trace>
  <inkml:trace contextRef="#ctx0" brushRef="#br0" timeOffset="-78504.61">21463 13102 0,'0'0'15,"-21"-21"-15,0 21 0,21-21 16,-22 0-16,22 0 0,0-1 16,0 1-16,0 0 0,0 0 15,0 0-15,0 0 0,0-1 16,22 1-16,-22 0 0,21 21 16,0-21-16,21 21 0,-21 0 15,1-21-15,20 21 0,-21 0 0,21 0 16,1 0-16,-22 0 0,21 21 15,1 0-15,-22 0 0,21 0 16,-21 22-16,0-22 0,1 21 0,-22 1 16,0-22-16,0 21 0,0-21 15,0 22-15,-22-22 0,-20 21 0,21-21 16,-21 22-16,-1-22 0,1 0 0,21 0 16,-22 0-16,1 0 0,21-21 15,0 22-15,0-22 0,-22 0 0,22 0 16,0 0-16,21-22 31,21 22 0,0 0-31,0 0 16,1 0-16,-1 0 0,0 22 0,0-22 16,0 21-16,0 0 0,22 0 15,-1 0-15,-42 0 0,21 1 16,0-22-16,1 21 0,-1 0 0,0 0 15,0-21 1,0 0-16,0 0 16,1 0-16,-1 0 15,0 0-15,-21-21 0,0 0 16,21 0-16,-21-1 16</inkml:trace>
  <inkml:trace contextRef="#ctx0" brushRef="#br0" timeOffset="-76124.46">22077 13399 0,'0'-22'31,"21"1"-15,0 21-16,-21-21 15,21 21-15,0-21 0,-21 0 16,22 21-16,-1-21 0,0-1 15,0 1-15,-21 0 16,-21 21 15,0 0-31,0 0 0,-1 0 16,1 0-16,0 21 0,0 0 16,0-21-16,21 22 0,0-1 0,-21 0 15,21 0-15,0 0 0,0 0 0,0 1 16,0-1-16,0 0 15,0 0-15,0 0 0,0 0 16,21-21-16,-21 22 0,21-22 16,0 0-16,0 0 0,0 0 0,1 0 15,-1 0-15,0 0 0,21 0 0,1 0 16,-22-22-16,21 1 0,0 21 16,-20-21-16,20 0 0,0 0 0,-21 0 15,22-1-15,-22 1 0,21-21 0,-21 21 16,1-22-16,-1 22 0,-21-21 15,0 21-15,21-22 0,-21 22 0,21-21 16,-21 21-16,0-22 0,0 22 16,0 0-16,0 0 0,0 0 0,0 0 15,0-1-15,0 44 32,0-1-17,-21 0-15,21 21 0,-21-21 16,21 22-16,0-1 0,0 0 0,0 1 15,0-1-15,-21 0 0,21 1 0,0-1 16,0 22-16,0-22 0,-22 21 16,22 1-16,0-1 0,0-20 0,0 20 15,0 1-15,0-1 0,0 1 0,0-1 16,0-20-16,0 20 0,0-21 16,0 22-16,0-22 0,0 1 0,0-1 15,0 0-15,0 1 0,0-1 16,0-21-16,0 0 0,0 0 15,0 1-15,0-1 0,22-21 0,-1 0 16,0 0-16,0 0 0,0 0 16,0 0-16,1-21 0,-1-1 15,21-20-15,-21 21 0,0-21 0,1-1 16,-1 1-16,21 0 0,-21-1 0,0 1 16,1 0-16,-1-22 0,-21 22 15,0-1-15,0 1 0,0-21 0,0 20 16,-21 1-16,-1 0 0,1 20 0,-21-20 15,0 21-15,-1 0 16,1 0-16,0 21 0,-1-22 0,1 22 16,-22 0-16,22 0 0,0 0 15,-1 0-15,22 0 0,-21 0 0,21 0 16,0 0-16,42 0 31,0-21-31,0 21 0,21-21 16,1 21-16,-1-21 0,0 21 0,1-21 15,-1 0-15,0-1 0,1 1 16,-1 0-16,0 0 0,-20 0 0,20 0 16,-21-1-16,0 1 0,0 0 15,-21 0-15,22 0 0,-22 0 16,0-1-16,-22 1 16,1 21-16,0 0 15,0 0-15,0 0 0,0 21 16,21 1-16,0-1 15,0 0-15,0 0 16,0 0-16,21 0 0,0 1 0,0-22 16,0 21-16,0 0 0,-21 0 0,22-21 15,-1 21-15,0 0 0,0-21 16,0 22-16,0-22 0,1 0 16,-1 0-16,0 0 15,0 0-15,0 0 16,0-22-16,1 22 0,-1-21 15,0 0-15,0 0 0,0 21 16,-21-21-16,21 0 0,1-1 0,-22 1 16,21 21-16,-21-21 0,0 0 0,0 0 15,-21 21 17,-1 0-32,1 0 0,0 0 15,0 21-15,21 0 16,0 0-16,0 0 0,-21 1 15,21-1-15,0 0 16,0 0-16,0 0 0,0 0 16,21 1-16,0-1 0,0-21 15,0 0-15,1 0 0,20 0 16,-21 0-16,0 0 0,0 0 16,1 0-16,20-21 0,-21-1 0,21 1 15,-20 0-15,20 0 0,0 0 16,-21 0-16,1-1 0,-1 1 0,0 0 15,0 0-15,-21 0 0,0 0 16,0-1-16,-21 22 31,21 22-15,-21-1-16,21 0 0,0 0 16,0 0-16,-21 0 0,21 1 0,0-1 15,0 0-15,0 0 16,0 0-16,0 0 0,0 1 15,21-22 17,-21-22-32,0 1 15,21 0-15,-21 0 16,21 0-16,-21 0 0,21-1 0,-21 1 16,0 0-16,0 0 0,21 0 0,1 0 15,-1 21 1,0 21-1,-21 0-15,0 0 16,0 0-16,21 0 16,-21 1-16,21-1 0,-21 0 0,21-21 15,1 21-15,-22 0 0,21-21 0,0 21 16,0-21-16,0 0 0,0 0 16,1 0-16,-1 0 0,0 0 15,0 0-15,0-21 0,0 21 0,1-21 16,-22 0-16,21 0 0,-21 0 15,21-1-15,-21 1 0,0 0 0,21 0 16,-21 0-16,21 0 0,-21-1 16,0 1-16,21 0 0,1 21 15,-22-21-15,21 21 16,-21 21-16,0 0 16,21 0-1,-21 1-15,0-1 16,21-21 15,-21-21-15,21-1-1,-21 1-15,0 0 0,0 0 16,0 0 0,-21 21-1,0 0 1,21 21-16,-21-21 0,0 21 15,21 0-15,-22 0 0,1-21 16,21 22-16,0-1 0,0 0 0,-21 0 16,21 0-16,0 0 0,0 1 0,0-1 15,0 0-15,0 0 0,0 0 16,21 0-16,0-21 0,1 0 16,-1 0-16,0 0 0,21 0 0,-21 0 15,22 0-15,-1 0 0,0 0 16,1-21-16,-1 0 0,-21 0 15,22 21-15,-22-21 0,21 0 0,-21-1 16,0 1-16,-21 0 0,0-21 16,22 21-16,-22-1 0,0 1 15,-22 21-15,1 0 16,0 0-16,0 21 16,0 1-16,0-22 0,21 21 15,-22 0-15,22 0 0,0 0 16,0 0-16,0 1 0,0-1 0,0 0 15,0 0-15,22 0 16,-1-21-16,0 0 16,0 0-16,0 0 0,0 0 15,1 0-15,-1 0 0,0 0 0,0 0 16,0-21-16,0 0 0,1 21 16,-1-21-16</inkml:trace>
  <inkml:trace contextRef="#ctx0" brushRef="#br0" timeOffset="-75703.54">25146 12912 0,'0'-21'15,"0"42"-15,0-64 0,0 22 0,0 42 47,21-21-47,0 43 16,-21-22-16,21 0 0,-21 21 0,22-20 15,-22 20-15,0 0 0,21-21 0,-21 22 16,21-22-16,-21 21 0,0-21 16,0 22-16,0-22 0,0 0 0,0 0 15,0 0-15,0 1 16,21-22-16,-21 21 0,21-21 16,-21-21-1,0-1 1,0 1-16,21 0 0,-21 0 15,0 0-15,22-22 0,-22 22 0,0-21 16,0 0-16,21-1 0,0 1 16,-21 0-16,0 20 0,0-20 0,21 21 15,-21 0-15,21 0 0,-21-1 0,0 44 47,0-1-47,0 0 16,0 0-16</inkml:trace>
  <inkml:trace contextRef="#ctx0" brushRef="#br0" timeOffset="-74280.37">25866 13377 0,'0'0'16,"21"0"-1,0 0-15,-21-21 0,0 0 16,21 0-16,-21 0 0,0 0 16,0-1-16,0 1 0,0 0 15,0 0-15,0 0 0,-21 0 16,0-1-16,0 22 0,21-21 0,-22 0 16,1 21-16,0 0 0,0 0 15,0 0-15,0 21 0,21 0 16,-22 1-16,1-1 0,0 0 0,0 0 15,21 0-15,-21 22 0,0-22 16,21 21-16,0-21 0,0 0 0,0 1 16,0-1-16,0 0 0,0 0 15,0 0-15,0 0 0,21-21 16,0 22-16,0-22 0,0 0 0,0 0 16,1 0-16,-1 0 0,0-22 15,0 1-15,21 21 0,-20-21 16,-1 0-16,-21 0 0,21 0 0,0-1 15,0 1-15,-21-21 0,21 21 16,-21 0-16,0-22 0,0 22 0,0 0 16,22 0-16,-22 0 0,0 42 31,0 0-15,0 0-16,-22 0 0,22 22 0,-21-22 15,21 0-15,0 0 0,0 0 16,0 0-16,0 1 0,0-1 0,0 0 15,0 0-15,21 0 0,1-21 16,-1 0-16,0 0 16,0 0-16,0 0 0,0 0 0,1 0 15,-1 0-15,0-21 0,0 0 0,0 21 16,0-21-16,1 0 0,-1-1 16,0 1-16,0-21 0,0 21 0,0 0 15,-21-22-15,0 22 0,0 0 0,0-21 16,0 20-16,0 1 15,-21 21-15,0 0 0,0 0 16,0 21-16,0-21 16,21 22-16,-22-1 0,22 0 0,0 0 15,0 0-15,0 0 0,0 1 16,0-1-16,0 0 0,0 0 16,0 0-16,22 0 0,-1-21 15,-21 22-15,21-1 0,0-21 0,-21 21 16,21-21-16,0 0 0,1 21 15,-1-21-15,0 0 0,0 0 16,0 0-16,0 0 0,1 0 16,20 0-16,-21-21 0,0 0 0,0 21 15,22-21-15,-22-1 0,0 1 16,0 0-16,22 0 0,-22 0 0,0 0 16,-21-22-16,21 22 0,-21-21 0,21 21 15,-21-1-15,0 1 0,0 0 16,0 0-16,-21 21 15,0 0-15,0 0 0,0 0 16,-1 0-16,1 21 0,0 0 16,0-21-16,0 21 0,0 1 0,-1-1 15,1 0-15,0 0 0,0 21 0,21-20 16,0-1-16,0 0 0,0 0 16,0 0-16,0 0 0,0 1 15,21-22 1,0 0-16,0 0 15,1 0-15,-1 0 0,0 0 0,-21-22 16,21 1-16,0 21 0,0-21 16,-21 0-16,22 0 0,-1 0 15,-21-1-15,21 1 0,0 0 0,-21 0 16,21 0-16,-21 0 0,0-1 16,0 44-1,0-1 1,0 0-16,0 0 0,0 0 0,0 0 15,0 1-15,0-1 16,0 0-16,0 0 0,0 0 0,21-21 16,1 21-16,-1-21 0,-21 22 15,21-22-15,0 0 0,0 0 16,0 0-16,1 0 0,-1 0 16,0 0-16,0 0 0,0-22 0,0 1 15,1 21-15,20-21 0,-21 0 16,0 0-16,22 0 0,-22-1 0,-21 1 15,21 0-15,0 0 0,-21 0 0,21 0 16,-21 42 0,0 0-1,-21 0-15,0 0 0,0 0 16,21 1-16,-21-1 0,21 0 16,0 0-16,0 0 0,0 0 15,21-21 16,0 0-15,0 0-16,0-21 0,0 21 16,-21-21-16,22 21 0,-1-21 15,-21 0-15</inkml:trace>
  <inkml:trace contextRef="#ctx0" brushRef="#br0" timeOffset="-74056.97">27411 12975 0,'-21'0'0,"42"0"0,-64 0 0,22 0 16,0 0-16,0 0 16,21 21-1,21-21 48,0-21-63,-21 0 15,21 21-15,1 0 16,-22-21-16</inkml:trace>
  <inkml:trace contextRef="#ctx0" brushRef="#br0" timeOffset="-73536.09">27644 12785 0,'-85'106'0,"170"-212"0,-85 85 16,0-1-16,0 1 0,-22 21 15,1 0 1,0 21 0,21 1-16,0-1 15,0 21-15,0-21 0,0 22 16,0-22-16,0 21 0,0 0 0,0-20 16,0 20-16,0 0 0,0-21 0,0 22 15,0-22-15,0 0 0,0 21 16,0-20-16,0-1 0,0 0 15,0 0-15,-21-21 0,21 21 16,0-42 15,0 0-15,0 0-16,0 0 0,21-1 16,0 1-16,0 0 0,1 0 0,-1 0 15,0 0-15,0-1 0,0 22 0,0 0 16,22-21-16,-22 21 0,0 0 15,0 0-15,0 0 0,1 0 0,-1 21 16,0 1-16,0-22 0,-21 21 0,0 0 16,0 0-16,0 0 15,0 0-15,0 1 0,-21-1 16,0 0-16,0 0 0,-1-21 0,1 21 16,-21-21-16,21 21 0,0-21 15,-1 22-15,-20-22 0,21 0 0,0 0 16,0 0-16,-1 21 0,1-21 15,0 0 1,21-21 0,0-1-16,21 22 0,0-21 0</inkml:trace>
  <inkml:trace contextRef="#ctx0" brushRef="#br0" timeOffset="-73228.59">28363 12679 0,'-21'-21'0,"0"21"15,21 21 1,-21 0 0,21 0-16,-21 0 0,21 1 0,0 20 15,0 0-15,-22 1 0,22-1 16,0 0-16,-21 1 0,21-1 15,0 0-15,0 1 0,-21-22 0,21 21 16,-21 0-16,21-20 0,-21-1 0,21 0 16,0 0-16,0 0 0,0 0 15,-21 1-15,21-1 16,21-21 0,0-21-1,0-1-15,0 1 0</inkml:trace>
  <inkml:trace contextRef="#ctx0" brushRef="#br0" timeOffset="-72859.52">28490 13187 0,'0'21'16,"21"-21"-1,1 0-15,-1 0 16,0 0-16,0 0 15,0 0-15,0-21 0,1 0 16,-1 21-16,-21-21 0,0-1 16,21 1-16,-21 0 0,21 21 0,-21-21 15,0 0-15,-21 21 16,0 0-16,0 0 16,-1 0-16,1 0 0,21 21 15,-21 0-15,0 0 0,0 0 0,0 1 16,21-1-16,0 0 0,0 0 15,0 0-15,0 0 0,0 1 0,0-1 16,0 0-16,0 0 0,0 0 16,21-21-1,0 0-15,0 0 0,0 21 0,0-21 16,1 0-16,-1 0 0,21 0 0,-21 0 16,0-21-16,22 21 15,-22-21-15</inkml:trace>
  <inkml:trace contextRef="#ctx0" brushRef="#br0" timeOffset="-72536.56">29443 13145 0,'0'0'0,"-21"21"16,-1-21-16,1 21 0,0 0 16,0 0-16,0 0 15,21 1-15,21-22 47,0 0-47,-21-22 16,0 1-16,21 0 15,-21 0-15,0 0 16,0 0 0,-21 21-16,0 0 0,0 0 15,0 21-15,21 0 16,-22-21-16,22 21 15,-21-21-15,21 21 0,0 0 16</inkml:trace>
  <inkml:trace contextRef="#ctx0" brushRef="#br0" timeOffset="-71644.23">30289 12827 0,'0'0'0,"-21"-21"0,21 0 0,-21 21 15,21-21-15,0-1 0,-21 22 16,21-21-16,0 42 31,0 1-31,21-1 0,0 0 0,-21 21 16,21 1-16,1-1 0,-22 0 0,0 1 15,21-1-15,-21 0 0,21 1 16,-21-1-16,0 0 0,0-21 0,0 22 16,0-22-16,0 0 0,0 0 15,0 0-15,21-21 0,-21 22 0,21-22 31,-21-22-15,0 1-16,21 0 0,-21 0 0,22 0 16,-22-22-16,0 1 0,0 0 15,21-1-15,0 1 0,0-21 0,-21 20 16,21-20-16,0 20 0,1-20 16,-22 21-16,21-1 0,0 1 0,0 21 15,-21 0-15,0-1 0,21 1 16,0 21-16,-21 21 15,0 1 1,0-1-16,0 0 16,0 0-16,0 0 0,0 0 0,-21 1 15,21-1-15,0 0 0,0 0 16</inkml:trace>
  <inkml:trace contextRef="#ctx0" brushRef="#br0" timeOffset="-69220.23">30946 13039 0,'0'-64'16,"0"43"-16,0 0 0,0 0 0,-22 21 16,1-21-16,21-1 15,-21 22-15,0 0 0,0 0 0,0 0 16,-1 0-16,1 0 0,0 0 15,0 22-15,0 20 0,0-21 0,-1 0 16,1 22-16,0-22 0,21 21 0,-21 0 16,21-20-16,0-1 0,0 21 15,0-21-15,0 0 0,0 1 0,0-1 16,21-21 0,0 0-16,0 0 15,1 0-15,-1 0 16,0-21-16,0-1 0,0 1 15,0 0-15,1-21 0,-1 21 0,0-22 16,0 22-16,-21-21 0,0 21 16,21-22-16,-21 22 0,21 0 0,-21 0 15,0 42 17,0 0-32,0 0 0,0 0 15,0 22-15,0-22 0,0 0 0,0 21 16,0-20-16,0-1 0,0 0 15,22 0-15,-22 0 0,21 0 0,0 1 16,0-1-16,0-21 16,-21 21-16,21-21 0,1 0 15,-1 0-15,21 0 0,-21 0 0,0 0 16,22-21-16,-22 0 0,0-1 16,21 1-16,-20 0 0,-1 0 0,21-21 15,-21 20-15,-21-20 0,21 0 16,-21 21-16,0-22 0,0 22 0,0 0 15,0 0-15,0 0 0,-21 21 16,0 0-16,0 21 16,0 0-16,0 0 0,-1 0 15,22 0-15,0 1 0,0-1 16,0 0-16,0 0 0,0 0 16,0 0-16,22 1 0,-1-1 15,0 0-15,0-21 0,0 21 16,0 0-16,1-21 15,-1 21-15,0-21 16,0 22-16,0-22 16,0 0-16,1 0 0,-1 0 15,0 0-15,0-22 16,0 22-16,0-21 0,1 21 0,-1-21 16,0 0-16,0 0 0,0 0 0,-21-1 15,21 1-15,-21 0 0,22-21 16,-22 21-16,0-1 0,0-20 15,0 21-15,0 0 0,0 0 16,0-1-16,-22 22 0,1 0 0,0 0 16,0 0-16,0 22 15,0-1-15,-1 0 0,1 21 0,0-21 16,0 22-16,0-22 0,21 21 16,-21-21-16,21 1 0,-22-1 0,22 0 15,0 0-15,0 0 0,0 0 16,22-21-1,-1 0-15,0 0 16,0 0-16,0 0 0,0-21 0,1 0 16,-1 0-16,0 0 0,-21 0 15,21-1-15,0 1 0,0 0 16,-21 0-16,0 0 0,22 0 0,-22-1 16,21 1-16,-21 42 31,0 1-31,0-1 0,0 0 15,0 0-15,0 0 0,0 0 0,0 1 16,0-1-16,0 0 0,0 0 16,0 0-16,0 0 0,21 1 15,0-22 1,0 0-16,0 0 0,1 0 16,-1 0-16,0-22 15,0 22-15,0-21 0,0 0 16,-21 0-16,22 0 0,-1 0 0,0-1 15,-21-20-15,0 21 0,21 0 16,-21 0-16,21 21 0,-21-22 0,0 44 31,0-1-31,0 0 16,-21 0-16,21 0 0,0 0 16,0 1-16,0-1 0,0 0 15,0 0-15,0 0 16,21-21-16,0 0 0,1 21 0,-1-21 15,0 0-15,0 0 0,21 0 16,-20 0-16,20 0 0,-21 0 0,0-21 16,22 0-16,-22 0 0,0 0 15,0 0-15,0-1 0,-21-20 0,21 21 16,1-21-16,-1-22 0,-21 22 16,0-1-16,21 1 0,-21-21 15,21 41-15,-21-20 0,0 21 0,0 0 16,0 0-16,0-1 0,0 44 31,-21 20-31,21-21 0,-21 21 16,21-20-16,-21 20 0,21 0 0,0 1 15,0-1-15,-22 0 0,22 1 16,-21-1-16,21-21 0,0 21 0,0-20 16,0-1-16,0 0 0,0 0 15,0 0-15,0 0 0,0 1 16,0-44 15,0 1-31,21 0 16,-21 0-16,22 0 0,-1-22 0,-21 22 15,21 0-15,0 0 16,0 0-16,-21 0 0,21-1 0,1 1 16,-1 21-16,0 0 15,0 0-15,0 21 0,-21 1 16,21-1-16,-21 0 0,22 0 15,-22 0-15,0 0 0,0 1 16,0-1-16,0 0 0,0 0 16,0 0-16,-22 0 15,1-21-15,0 0 0,0 22 0,0-22 16,0 0-16,-1 0 16,1 0-16,0 0 0,0 0 0,0 0 15,21-22-15,0 1 16,-21 21-16,21-21 0,-22 21 0,44 0 62,-1 21-62,0 0 0,0-21 16,0 0-16,0 22 16,1-22-16,20 0 0,-21 0 0,21 0 15,-20 0-15,20 0 0,0 0 16,1-22-16,-1 1 0,0 21 0,-21-21 15,22 0-15,-22 0 0,0 0 16,0-1-16,22-20 0,-22 0 16,-21-1-16,21 1 0,0-21 15,0 20-15,0 1 0,-21-22 16,0 22-16,22 0 0,-1 21 0,0-22 16,0 22-16,-21 0 0,0 0 15,0 42 1,0 0-16,-21 0 15,21 0-15,-21 22 0,0-22 16,-1 21-16,22 22 0,-21-22 0,0 0 16,0 1-16,0 20 0,21-20 15,0-22-15,-21 21 0,21 0 0,0-20 16,0-1-16,0 21 16,0-21-16,0 0 0,21 1 15,0-22-15,0 0 16,0 0-16,0 0 0,22 0 0,-22 0 15,0 0-15,21-22 0,-20 1 16,-1 21-16,21-21 0,-21 0 16,0-21-16,1 20 0,-1 1 0,0 0 15,-21 0-15,0 0 16,0 0-16,-21 21 16,0 21-16,21 0 15,-22-21-15,1 21 0,0 0 0,21 0 16,-21 1-16,21-1 15,0 0-15,0 0 0,0 0 0,0 0 16,0 1-16,0-1 16,21-21-16,0 21 15,0-21-15,1 0 0,-1 0 0,0 0 16,0 0-16,0 0 0,22-21 16,-22 21-16,0-21 0,0-1 0,21 1 15,-42 0-15,0 0 0,0 0 16</inkml:trace>
  <inkml:trace contextRef="#ctx0" brushRef="#br0" timeOffset="-68768.04">32364 12573 0,'0'0'0,"-21"0"0,-22 42 31,43-20-31,21-22 16,1 0 0,-1 0-16,0 0 0,0 0 0,0-22 15,0 22-15,1-21 0,-22 0 16,0 0 0,-22 21-1,1 0-15,0 0 0,0 0 16,0 0-16,0 0 15,-1 0-15,22 21 16,0 0 0,0 0-16,22 1 31</inkml:trace>
  <inkml:trace contextRef="#ctx0" brushRef="#br0" timeOffset="-65255.58">15663 15028 0,'0'-42'31,"0"21"-15,-21 21-1,0 0 1,21 21-16,0 0 15,0 22-15,0-1 0,0 0 0,0 1 16,0-1-16,0 0 0,0 1 0,0-1 16,0 0-16,0 1 0,0-1 15,0-21-15,-21 0 0,21 22 16,0-22-16,0 0 16,0 0-16,0 0 15,0-42 1,0 0-1,0 0-15,21 0 0,-21-1 16,0 1-16,0-21 0,0 0 0,0 20 16,0-20-16,0 0 0,0-1 15,0 1-15,0 0 0,-21-1 0,21 1 16,-21 0-16,21 21 0,0-1 0,0 1 16,-22 0-16,22 0 0,0 42 31,22 0-16,-1 22-15,0-1 0,0 0 16,0 1-16,-21-1 0,21 0 0,1 1 16,-1-1-16,0 0 0,-21-21 15,21 22-15,0-22 0,-21 0 0,0 0 16,21 0-16,1 1 0,-1-22 0,0 21 16,0-21-16,0 0 15,0 0-15,1-21 16,-22-1-16,0 1 0,21 0 15,0 0-15,-21-21 0,21-1 0,-21 1 16,0 0-16,21-1 0,0-20 16,-21 20-16,0-20 0,22 21 15,-1-22-15,0 22 0,-21-1 0,21 1 16,0 0-16,0 21 0,-21-1 0,0 1 16,22 42-1,-22 1-15,0-1 16,0 21-16,0 0 0,0 1 15,0-1-15,0 0 0,0 22 0,0-1 16,0-20-16,0-1 0,0 22 0,21-22 16,-21-21-16,21 21 15,0-20-15,-21 20 0,21-21 0,0 0 16,1-21-16,-1 21 0,0 1 0,21-22 0,-21 0 16,1 0-16,-1 0 15,21 0-15,-21-22 0,0 1 0,1 0 16,20 0-16,-21 0 0,0 0 0,0-22 15,1 22-15,-1-21 0,0-1 16,-21 1-16,0 21 0,0-21 0,0-1 16,0 22-16,0 0 0,0 0 15,0 0-15,0-1 0,-21 22 0,0 0 16,-1 0-16,1 0 0,0 0 16,0 22-16,0-1 15,21 0-15,0 0 0,-21 21 0,21-20 16,0 20-16,0-21 0,0 21 0,0 1 15,0-22-15,0 21 0,21-21 16,-21 1-16,21-1 0,0 0 0,0 0 16,0-21-16,1 21 0,-1-21 0,21 0 15,-21 0-15,0 0 0,22 0 16,-22 0-16,21-21 0,-21 21 0,22-21 16,-22 0-16,21 0 0,-21-22 0,1 22 15,-1-21-15,0-1 0,0 1 16,0 0-16,0-22 0,-21 22 0,22 0 15,-22-1-15,0 1 0,0 0 16,0 20-16,0 1 0,0-21 16,0 21-16,-22 21 15,1 0-15,0 21 16,21 0-16,0 0 0,0 0 16,0 22-16,0-1 0,0 0 0,0 1 15,0-1-15,0 0 0,0 1 16,0-1-16,21 0 0,-21-20 0,21 20 15,1-21-15,20 21 0,-21-20 0,0-1 16,22-21-16,-22 21 0,0-21 16,21 0-16,-21 0 0,22 0 0,-22 0 15,21 0-15,-21-21 0,22 0 16,-22-1-16,0 1 0,0 0 16,0-21-16,1-1 0,-1 1 0,0 0 15,-21-1-15,0-20 0,0 21 16,0-1-16,0 1 0,0 0 0,0 20 15,0-20-15,0 21 0,0 0 0,0 0 16,-21 21-16,0 0 16,21 21-16,0 0 15,-22 21-15,22-21 0,0 1 0,0 20 16,0 0-16,0 1 0,0-1 16,0 0-16,0 1 0,0-1 0,0-21 15,0 21-15,0-20 0,0 20 16,0-21-16,0 0 0,0 0 15,0 1-15,22-22 0,-1 0 16,0 0 0,-21-22-16,0 1 15,0 0-15,21 0 0,-21 0 0,21-22 16,-21 22-16,0-21 0,0 21 16,21 0-16,-21-22 0,22 43 0,-22-21 15,0 0-15,21 21 16,-21 21-16,0 0 0,21 0 15,-21 1-15,0 20 0,0-21 16,0 0-16,0 0 0,0 1 16,0 20-16,21-21 0,0 0 15,-21 0-15,0 1 0,21-22 16,1 21-16,-1-21 16,0 0-16,0 0 0,0 0 15,0-21-15,1 21 0,-1-22 16,0 1-16,0 0 0,0 0 0,0-21 15,1 20-15,-1-20 0,0 21 16,-21 0-16,0-22 0,21 22 0,-21 0 16,21 0-16,-21 42 31,0 0-31,0 0 16,0 1-16,0 20 0,0-21 15,0 0-15,0 0 0,0 1 0,0-1 16,0 21-16,0-21 0,21 0 15,-21 1-15,22-22 0,-1 0 16,0 21-16,0-21 0,21 0 0,-20 0 16,-1 0-16,21 0 0,-21-21 0,0-1 15,1 22-15,-1-21 0,0 0 16,-21 0-16,0 0 0,0-22 0,0 22 16,0 0-16,0-21 0,-21 21 0,0-22 15,-1 22-15,-20 0 0,21 0 16,0 0-16,0 21 0,-1 0 15,1-22-15,0 22 0,0 0 0,0 0 16,21 22 0,42-1-1,0-21 1,-20 0-16,20 0 0,-21 0 0,21 0 16,1 0-16,-1 0 0,22 0 0,-22 0 15,21 0-15,-20 0 0,-1-21 16,22 21-16,-22-22 0,0 22 0,1-21 15,-1 21-15,-21-21 0,0 21 0,0 0 16,-21-21-16,-21 21 31,0 0-31,0 0 16,0 0-16,0 0 0,-22 21 16,22 0-16,0 0 0,21 1 0,-21-1 15,0 0-15,21 0 0,-22 21 0,22-20 16,0-1-16,-21 21 0,21-21 15,0 0-15,0 22 0,0-22 0,0 0 16,0 0-16,0 0 16,21-21-16,1 22 0,-1-22 15,0 0-15,0 0 0,0 0 16,-21-22-16,21 22 0,1-21 16,-1 0-16,-21 0 0,21-21 15,0 20-15,-21-20 0,21 0 0,-21-1 16,0 1-16,0-21 0,21 20 15,-21 1-15,0-22 0,0 22 0,0 0 16,0-1-16,22 1 0,-22 0 0,0 21 16,0-1-16,0 1 0,21 0 15,-21 42 1,0 0-16,0 1 0,0-1 0,-21 21 16,21-21-16,-22 22 0,22-1 15,0 0-15,0 22 0,-21-22 0,21 0 16,0 1-16,0-1 0,0 0 15,0 1-15,0-1 0,21-21 16,-21 0-16,22 1 0,-1-1 0,0 0 16,0-21-16,0 0 0,0 0 0,1 0 15,-1 0-15,0 0 0,21-21 16,-21 21-16,1-21 0,-22-1 0</inkml:trace>
  <inkml:trace contextRef="#ctx0" brushRef="#br0" timeOffset="-64936.76">17187 15134 0,'-21'0'0,"42"0"0,-63 0 16,21 0-16,42 0 16,0 0-16,0 0 15,0 0-15,22 0 0,-1 0 16,0-21-16,1 21 0,-1 0 0,22-21 16,-22 21-16,0-21 0,22 21 15,-22 0-15,0-21 0,1 21 0,-1-22 16,-21 22-16,0 0 0,1 0 0,-1 0 15,-21 22 1</inkml:trace>
  <inkml:trace contextRef="#ctx0" brushRef="#br0" timeOffset="-64524.53">16235 15790 0,'0'0'0,"-64"22"0,1-1 0,20 0 16,1 0-16,0 0 0,21-21 0,-22 21 15,22 1-15,21-1 16,42-21-16,-20 0 16,20 0-16,21 0 0,1 0 0,21 0 15,-1 0-15,22 0 0,-21-21 16,42-1-16,0 22 0,0-21 0,21 0 15,0 0-15,0 21 0,22-21 0,-22 0 16,21-1-16,-21 22 16,22-21-16,-22 0 0,-21 0 0,0 21 15,0-21-15,-21 21 0,-22 0 0,1-21 16,-22 21-16,1 0 0,-1 0 16,-20 0-16,-22 0 0,21 0 0,-21 0 15,1 0-15,-1 0 0,-21-22 47,0 1-31,0 0-1,21 21-15,-21-21 0</inkml:trace>
  <inkml:trace contextRef="#ctx0" brushRef="#br0" timeOffset="-64267.89">20066 15134 0,'0'-21'15,"0"0"16,0 42 16,0 0-47,0 0 16</inkml:trace>
  <inkml:trace contextRef="#ctx0" brushRef="#br0" timeOffset="-64068.01">20066 15473 0,'0'0'0,"0"21"16,21-21 31,-21-21-31,21 21-1,-21-21 1,0 0-16,0-1 15,0 1-15</inkml:trace>
  <inkml:trace contextRef="#ctx0" brushRef="#br0" timeOffset="-63459.69">21526 14753 0,'0'0'0,"0"-21"0,0 0 0,0-21 16,-21 20-16,21 1 0,-21-21 0,21 21 16,-21 0-16,0 21 15,0 0-15,21 21 16,-22 0-16,22 0 0,-21 21 0,0 1 15,21-1-15,0 0 0,0 1 16,0-1-16,0 22 0,0-22 0,0 21 16,0-20-16,0-1 0,0 0 15,0 22-15,0-43 0,21 21 0,-21-20 16,21 20-16,-21-21 0,22 0 16,-1-21-16,0 0 15,0 0 1,-21-21-16,0 0 0,21 21 0</inkml:trace>
  <inkml:trace contextRef="#ctx0" brushRef="#br0" timeOffset="-60992.38">21399 14986 0,'-42'-63'15,"169"232"-15,-212-275 0,1 21 16,63 43-16,-1 21 0,1-21 0,21 20 0,0-20 16,-21 21-16,21-21 0,0 20 15,0-20-15,0 21 0,21 0 16,0 0-16,1-1 0,20 1 0,0 0 15,1 21-15,-1 0 0,0 0 16,1 0-16,-1 0 0,0 21 0,1 0 16,-1 1-16,0 20 0,-21-21 15,1 21-15,-1-20 0,-21-1 0,0 21 16,0-21-16,0 22 0,0-22 0,-21 0 16,-1 21-16,-20-21 0,21 1 15,-21-1-15,20 0 0,-20 0 0,21-21 16,-21 21-16,20-21 0,1 0 0,0 0 15,0 0 1,42 21 31,0 1-47,0-1 0,1-21 16,-1 21-16,0 0 0,0 0 15,21 0-15,-20 1 0,-1-1 0,0-21 16,21 21-16,-21-21 0,22 0 0,-22 0 15,21 0-15,-21 0 0,22 0 16,-1-21-16,-21 21 0,22-21 0,-22-1 16,21 1-16,-21 0 0,22 0 15,-22 0-15,0 0 0,0-22 0,-21 22 16,0 0-16,0 0 0,0 0 16,0-22-16,0 22 0,-21 0 15,21 0-15,-21 21 0,0 0 16,-1 0-16,1 0 0,21 21 15,-21 0-15,21 0 0,-21 0 16,21 1-16,0 20 0,0-21 0,0 0 16,0 22-16,0-22 0,0 0 15,0 0-15,21 0 0,0 0 0,0 1 16,1-22-16,-1 0 0,0 0 0,21 0 16,1 0-16,-1 0 0,0 0 15,1 0-15,-1-22 0,0 1 0,1 0 16,20 0-16,-21 0 0,1 0 15,-1-22-15,-21 22 0,22-21 16,-22 21-16,0-22 0,0 1 0,0 0 16,0 20-16,-21-20 0,0 21 15,0-21-15,0 20 0,0 1 0,0 0 16,-21 21-16,0 0 16,0 0-16,0 0 15,21 42-15,-21-20 0,-1-1 0,22 21 16,-21 0-16,21 1 0,0-1 15,0 0-15,0 1 0,-21 20 0,21 1 16,-21-1-16,21 1 0,0-1 16,0 1-16,-21-1 0,21 1 15,-21-1-15,21 1 0,-22-1 0,22 1 16,0-1-16,0 22 0,-21-22 0,21 1 16,0-1-16,0 1 0,0-22 15,-21 22-15,21-1 0,0-20 0,0-1 16,0 0-16,0 1 0,0-22 0,0 21 15,0-21-15,0 0 16,21-21-16,0 0 0,1 0 0,-1 0 16,0-21-16,0 21 0,0-21 0,22 0 15,-22-21-15,21 20 0,-21-20 16,22 0-16,-22-1 0,21 1 16,-21 0-16,0-22 0,1 22 0,-1-22 15,0 1-15,-21-1 0,21 1 0,-21 21 16,0-22-16,0 1 0,0 20 15,-21-20-15,-21 20 0,20 1 0,1 0 16,-21-1-16,21 22 0,-22-21 16,1 21-16,21 21 0,-21-21 0,20 21 15,1 0-15,0 0 0,0-22 0,0 22 16,42-21 15,0 21-31,21-21 16,-20 21-16,-1-21 0,21 21 15,-21-21-15,22 0 0,-22-1 0,21 22 16,-21-21-16,0 0 0,22 21 16,-22-21-16,0 0 0,0 21 0,0-21 15,1 21-15,-22-22 16,21 22-16,-21 22 31,0-1-31,0 0 0,0 0 16,0 0-16,0 0 0,0 1 15,0-1-15,0 0 0,0 0 16,0 0-16,0 0 0,0 1 16,21-22-16,0 21 15,0-21-15,0 0 0,1 0 0,-1 0 16,0 0-16,0 0 0,0-21 16,22-1-16,-22 1 0,0 0 0,0 0 15,0 0-15,0 0 0,1-1 0,-1-20 16,0 21-16,-21 0 0,0 0 15,0-1-15,0 1 0,0 0 0,0 0 16,-21 21-16,0 0 16,-1 0-16,1 0 0,0 21 15,0-21-15,0 21 16,21 0-16,-21 1 0,21-1 0,0 0 16,0 0-16,0 0 0,0 0 15,0 1-15,0-1 0,21 0 0,0 0 16,0-21-16,0 21 0,0-21 0,1 0 15,-1 0-15,0 0 0,0 0 16,0 0-16,22 0 0,-22 0 0,0-21 16,0 0-16,21 21 0,-20-21 0,-1-22 15,21 22-15,-21 0 0,0 0 16,1 0-16,-1-22 0,0 22 0,0 0 16,-21 0-16,0 0 15,0 42 1,0 0-1,-21 0-15,0 0 0,21 1 16,-21-1-16,21 0 0,-22 0 0,22 0 16,0 0-16,0 1 15,22-44 17,-1 1-17,-21 0-15,21 0 16,-21 0-16,21 0 0,0-1 15,0 22 1,1 0 0,-22 22-1,21-1-15,0-21 0,0 21 0,-21 0 16,21 0-16,-21 0 16,21-21-16,-21 22 0,22-22 0,-22 21 15,21-21 1,-21 21-16,21-21 0,0 0 15,0 0-15,-21-21 16,21 0-16,1 21 0,-22-22 16,21 1-16,0 0 0,-21 0 0,21-21 15,0 20-15,0 1 0,1 0 0,-1 0 16,0 0-16,0 0 16,0-1-16,0 1 0,1 0 0,-1 21 15,0 0-15,-21-21 0,21 21 0,0 0 16,-42 0 124,0 0-140,0 0 0,0 0 16,-1 0-16,1 0 0,21 21 16,-21-21-16,21 21 0,-21 0 15,21 1-15,0-1 0,0 0 0,0 0 16,0 0-16,0 0 0,0 22 0,0-22 16,0 0-16,0 0 0,0 0 15,0 1-15,21-1 0,-21 0 0,21-21 16,0 21-16,22-21 0,-22 0 0,21 0 15,1 0-15,-22 0 0,21 0 16,0-21-16,1 21 0,-1-21 0,0 0 16,1-1-16,-22 1 0,0 0 15,21 0-15,-42 0 0,22 0 16,-22-1-16,21 1 0,-21 0 0,0 0 16,0 0-16,0 0 15,-21 21-15,-1 0 0,1 21 16,21 0-16,-21 0 15,21 0-15,0 0 16,0 1-16,0-1 0,0 0 16,0 0-16,21-21 0,0 21 15,1-21-15,-1 0 16,0 0-16,0 0 16,0-21-16,0 0 0,1 21 0</inkml:trace>
  <inkml:trace contextRef="#ctx0" brushRef="#br0" timeOffset="-60300.29">25273 14647 0,'0'0'0,"-21"-21"0,21-42 16,0 42-1,-21-1-15,21 44 16,21-1-1,0 21-15,0 0 0,0 1 16,0-1-16,1 0 0,-1 1 0,0-1 16,0 22-16,-21-22 0,0 0 0,21 1 15,-21-1-15,21 0 0,-21-21 16,22 1-16,-22-1 0,0 0 16,21 0-16,-21 0 0,21-21 15,-21-21 1,21 0-16,-21 0 0,0-22 0,0 22 15,0-21-15,0 0 0,21-1 16,-21 1-16,0 0 0,0-1 0,0-20 16,21-1-16,1 22 0,-1-22 0,0 1 15,0 21-15,0-22 0,22 22 16,-22-1-16,0 22 0,0 0 0,0 0 16,0 21-1,1 0-15,-22 42 0,21-21 16,-21 1-16,0 20 15,0-21-15,0 21 0,0-20 0,0 20 16,0-21-16,0 21 0,0-20 0,0 20 16</inkml:trace>
  <inkml:trace contextRef="#ctx0" brushRef="#br0" timeOffset="-57983.93">26204 15071 0,'0'0'0,"21"0"0,1 0 16,-1-21-16,-21-1 16,21 1-16,-21 0 0,0 0 15,0 0-15,0 0 0,0-1 16,0 1-16,0-21 0,0 21 0,-21 0 16,0-1-16,-1 1 0,1 0 0,-21 0 15,21 0-15,-22 21 0,22 0 16,-21 0-16,21 0 0,-22 0 0,22 21 15,-21 0-15,21 0 0,0 22 16,-1-22-16,22 0 0,0 21 0,0-21 16,0 1-16,0-1 0,0 21 15,0-21-15,0 0 0,22 1 16,-1-1-16,0-21 0,0 0 0,0 0 16,0 0-16,1 0 0,-1 0 15,0 0-15,0-21 0,0 21 16,22-22-16,-22 1 0,0 0 15,0 0-15,0 0 0,-21 0 16,0-1-16,0 1 0,21 0 16,-21 0-16,0 42 31,0 0-15,0 0-16,22-21 0,-22 22 0,0-1 15,0 0-15,0 0 0,21 0 16,0-21-16,-21 21 0,21 1 15,-21-1-15,21-21 0,0 0 16,1 21-16,-1-21 0,0 0 0,0 0 16,0 0-16,22 0 0,-22-21 0,21 0 15,0 21-15,-20-22 0,20 1 16,-21 0-16,21 0 0,-20 0 0,-1 0 16,0-1-16,0 1 0,-21 0 0,0-21 15,0 21-15,0-1 0,0 1 16,0 0-16,0 0 0,-21 21 0,0 0 15,0 0-15,-1 0 16,1 0-16,0 0 0,21 21 16,-21 0-16,21 22 0,0-22 15,0 0-15,0 0 0,0 0 16,0 0-16,0 1 0,21-1 0,0 0 16,0 0-16,1 0 0,-1 0 0,21 1 15,-21-1-15,22-21 0,-22 21 16,21-21-16,0 0 0,-20 0 0,20 0 15,0 0-15,-21 0 0,22 0 16,-22 0-16,0-21 0,21 0 0,-20 21 16,-1-22-16,0 1 0,0 0 0,-21 0 15,0 0-15,21 0 0,-21-1 16,0-20-16,0 21 0,0 0 16,0 0-16,-21-1 15,0 22-15,0 0 0,0 0 16,-1 0-16,1 0 0,0 0 0,-21 22 15,21-1-15,-1 0 0,1 0 16,21 0-16,0 0 0,-21 1 0,21-1 16,0 0-16,0 0 0,0 0 15,0 0-15,0 1 16,21-22-16,0 0 0,1 0 0,-1 0 16,0 0-16,0 0 15,0 0-15,0 0 0,1-22 0,-1 1 16,0 21-16,0-21 0,0 0 15,-21 0-15,21 21 0,-21-21 16,22-1-16,-1 1 0,-21 0 0,0 0 16,0 0-1,0 42 1,0 0-16,0 0 0,0 0 16,0 1-16,0-1 15,0 0-15,0 0 0,21 0 16,0-21-16,-21 21 0,21-21 15,0 0-15,1 0 16,-1 0-16,0 0 0,21 0 16,-21 0-16,1 0 0,-1-21 0,0 21 15,21-21-15,-21 0 0,1 0 16,-22 0-16,21-1 0,-21 1 16,0 0-16,0 0 15,0 42 16,0 0-31,0 0 0,-21-21 16,21 22-16,0-1 0,0 0 0,0 0 16,0 0-16,0 0 15,21-21 1,0 0-16,0 0 0,21 0 0,-20 0 16,-1 0-16,21 0 0,-21 0 15,22 0-15,-22-21 0,0 0 16,0 21-16,0-21 0,0 0 0,1 0 15,-22-1-15,0-20 0,0 21 16,21-21-16,-21 20 0,0-20 0,0 0 16,0-1-16,0 1 0,21 0 0,-21-1 15,0 1-15,0 0 0,0 21 16,0-1-16,0 1 0,0 64 16,0-22-1,0 21-15,0 0 0,0 1 0,0-1 16,0 0-16,0 1 0,0 20 15,0-20-15,0-1 0,-21 0 16,21-21-16,-21 22 0,-1-22 0,22 21 16,0-21-16,0 1 0,0-1 15,-21-21-15,21 21 0,0-42 32,0 0-32,0-1 15,0 1-15,0 0 0,21 0 16,1 0-16,-22 0 0,21-22 15,0 22-15,0 0 0,0 21 16,22-21-16,-22 0 0,0 21 0,0 0 16,0 0-16,0 0 0,1 0 15,-1 21-15,0-21 0,-21 21 0,0 0 16,21 0-16,-21 0 0,21 1 16,-21-1-16,0 0 0,0 0 15,0 0-15,-21-21 0,0 21 0,0-21 16,0 22-16,-1-22 0,1 0 15,0 0-15,0 0 0,0 0 0,0 0 16,-1 0-16,1 0 0,0 0 16,0 0-16,0 0 0,21-22 15,0 1 17,21 21-32,0 0 0,0-21 15,0 21-15,1-21 0,20 21 0,-21-21 16,21 21-16,-20-21 0,20-1 15,-21 22-15,21-21 0,-20 0 0,20 0 16,-21-21-16,0 20 0,0 1 16,1 0-16,-1-21 0,0-1 0,-21 22 15,0-21-15,0 21 0,0-22 0,0 1 16,0 21-16,0 0 0,0 0 16,0-1-16,0 1 0,0 42 31,-21 1-31,21-1 0,-21 21 15,21-21-15,0 22 0,0-1 16,-22 0-16,22-21 0,-21 22 0,21-1 16,0 0-16,0-20 0,0 20 0,0-21 15,0 0-15,0 22 0,0-22 16,0 0-16,0 0 0,0 0 16,21 0-16,1-21 0,-1 0 0,0 0 15,0 0-15,0 0 0,0 0 16,1 0-16,-1 0 0,0 0 0,0-21 15,0 0-15,0 21 0,1-21 16,-1 0-16,0 0 0,0-1 16,0 1-16,-21 0 0,0 0 0,0 0 15,0 0-15,0-1 0,0 44 32,-21-1-17,21 0-15,-21 0 0,21 0 0,0 0 16,0 1-16,0-1 0,0 0 15,0 0-15,0 0 16,21-21-16,0 21 0,0-21 16,1 0-16,-1 0 0,21 0 15,-21 0-15,0-21 0,22 21 16,-22-21-16,0 0 0,21 0 16,-20 0-16,-1-1 0,0 1 15,0 0-15</inkml:trace>
  <inkml:trace contextRef="#ctx0" brushRef="#br0" timeOffset="-57752.06">28003 14690 0,'0'0'0,"-42"0"15,-43 21 1,64-21-16,0 0 15,0 0-15,42 0 32,0 0-32,0 0 15,1 0-15,-1 0 16,0 0-16,-21-21 0,21 21 0,0 0 16</inkml:trace>
  <inkml:trace contextRef="#ctx0" brushRef="#br0" timeOffset="-57112.97">30035 14732 0,'0'42'16,"0"-20"-1,0-44 16,0 1-15,22 0-16,-1 21 0,-21-21 16,0 0-16,0 0 15,0-1 1,-21 22-16,-1 0 16,1 0-16,0 22 15,0-22-15,21 21 0,0 0 16,0 0-16,0 0 15,0 0-15,0 1 32,21-22-32,0 0 15,0 0-15,1 0 0,-1 0 16,0 0-16,21 0 0,-21 0 16,22 0-16,-22 0 0,21-22 0,-21 22 15</inkml:trace>
  <inkml:trace contextRef="#ctx0" brushRef="#br0" timeOffset="-56207.48">30713 14499 0,'0'0'0,"0"21"32,0 1-17,0-1-15,0 0 0,0 21 16,-21-21-16,21 1 0,0-1 15,-22 21-15,22-21 0,0 0 0,0 1 16,0-1-16,-21 0 0,21 0 16,0 0-16,-21 0 0,21 1 0,0-1 15,0-42 32,0-1-47,0 1 16,21 0-16,0 0 0,-21 0 15,0 0-15,0-22 0,22 22 16,-22-21-16,21 21 0,-21-22 0,21 22 16,-21 0-16,0 0 0,0 0 15,21-1-15,-21 1 0,21 21 16,0 21 0,-21 1-16,22-1 0,-22 0 15,0 0-15,0 0 0,21 22 0,-21-22 16,21 0-16,-21 21 0,21-21 15,-21 1-15,0-1 0,21 0 0,0-21 16,-21 21-16,22 0 16,-1-21-16,0 0 0,0 0 15,0 0-15,0 0 0,1 0 16,-1-21-16,0 0 0,0 21 16,0-21-16,0 0 0,-21-1 0,22-20 15,-1 21-15,0 0 0,0-22 16,-21 1-16,21 21 0,-21 0 0,21-22 15,-21 22-15,0 0 16,0 42 0,0 0-16,0 1 15,0-1-15,0 0 0,0 0 0,0 21 16,0-20-16,-21-1 0,21 21 16,0-21-16,0 0 0,0 1 15,0-1-15,21 0 0,1 0 0,-1-21 16,0 21-16,0-21 0,0 0 15,0 0-15,22 0 0,-22 0 0,21 0 16,-21 0-16,22 0 0,-22 0 16,0-21-16,0 0 0,0 0 0,1 0 15,-1-1-15,-21 1 0,21 0 16,-21-21-16,0 21 0,0-22 0,0 22 16,0 0-16,0 0 0,0 0 15,-21 21-15,0 0 0,-1 0 0,1 21 16,0 0-1,21 0-15,-21 0 0,21 22 16,0-22-16,0 0 0,0 0 0,0 0 16,0 22-16,0-22 0,0 0 15,0 0-15,0 0 0,21-21 16,0 21-16,0-21 0,1 0 16,20 0-16,-21 0 0,0 0 15,0 0-15,22-21 0,-22 0 16,0 21-16,21-21 0,-20 0 0</inkml:trace>
  <inkml:trace contextRef="#ctx0" brushRef="#br0" timeOffset="-55123.8">32321 14203 0,'0'0'0,"0"-64"31,-21 64-31,0 22 16,21-1-16,0 0 0,-21 0 0,0 21 15,21 1-15,-21-1 0,21 0 16,-22 1-16,22-1 0,0 0 0,0 1 16,-21-1-16,21 0 0,0-20 15,-21 20-15,21-21 0,0 0 16,0 0-16,0 1 0,0-1 16,0 0-16,21-21 0,0 21 15,1-21-15,-1 0 16,0 0-16,0 0 0,0-21 0,22 0 15,-22 21-15,0-21 0,21-22 16,-21 22-16,1-21 0,-1-1 0,0 1 16,0 0-16,0-1 0,-21-20 15,0-1-15,21 22 0,-21 0 0,0-1 16,22 1-16,-22 21 0,0-21 16,-22 84 15,1-21-31,0 21 0,21 1 15,-21-1-15,0 0 0,21 1 16,-21-1-16,21 0 0,-22 1 0,22-1 16,0 0-16,0-20 0,-21 20 15,21-21-15,0 0 0,0 0 0,0 1 16,21-22 15,1 0-31,-1 0 0,-21-22 16,21 1-16,0 0 0,-21 0 15,21 0-15,0 0 0,1-1 0,-22 1 16,21 0-16,0 0 0,0 21 16,-21 21 15,0 0-31,21 0 0,-21 1 16,0-1-16,0 0 0,0 0 15,0 0-15,0 0 0,21 1 0,-21-1 16,22-21-16,-22 21 0,21-21 15,0 0 1,0 0-16,0 0 0,0 0 16,1 0-16,-1-21 0,0 0 15,0-1-15,0 1 0,-21 0 16,21 0-16,1 0 16,-22 0-16,21 21 31,-21 21-16,0 0 1,0 0-16,0 0 0,0 0 16,0 1-1,21-22 1,0 0-16,0 0 16,0 0-16,1 0 0,20 0 0,-21 0 15,0 0-15,0-22 16,-21 1-16,22 0 0,-22 0 0,21 0 15,-21 0-15,0-1 0,0-20 16,0 21-16,0-21 0,0 20 0,-21 1 16,-1 0-16,1 21 0,0 0 15,-21 0-15,21 0 0,-1 0 0,1 0 16,-21 0-16,21 21 0,0 0 16,-1 1-16,1-1 0,21 0 15,-21 0-15,21 0 0,0 0 0,0 22 16,0-22-16,0 0 0,0 0 15,21 0-15,0 1 16,1-22-16,-1 0 0,-21 21 0,42-21 16,-21 0-16,0 0 0,1 0 15,20 0-15,-21 0 0,0-21 16,22 21-16,-22-22 0,21 1 0,-21 0 16,22 0-16</inkml:trace>
  <inkml:trace contextRef="#ctx0" brushRef="#br0" timeOffset="-54656.06">33613 14520 0,'0'-63'31,"-22"148"-31,44-107 0,-44-41 0,1 63 16,0 0-16,0 0 0,0 21 15,0 0-15,-1-21 0,1 21 16,21 1-16,-21 20 0,0-21 16,21 0-16,0 0 0,-21 1 0,21-1 15,-21 0-15,21 0 0,0 0 16,21 0-1,0-21-15,0 0 16,0 0-16,0 0 0,1 0 16,-1-21-16,0 21 0,0-21 15,0 0-15,0-21 0,-21 20 16,22-20-16,-22 21 0,21-21 0,0-22 16,-21 22-16,0-1 0,0 1 15,21-21-15,0 20 0,-21 22 16,0-21-16,0-1 0,0 22 15,0 0-15,0 0 0,0 42 32,-21 0-32,0 0 15,0 22-15,21-1 0,-21 0 0,21 1 16,-22-1-16,22 0 0,0 1 16,0 20-16,-21-20 0,21-1 15,0-21-15,0 21 0,0-20 0,0 20 16,21-21-16,-21 0 0,22-21 15,-1 21-15,-21 1 0,21-22 0,0 0 16,0 0-16,0 0 16,1 0-16,-1-22 0,0 1 15,21 0-15</inkml:trace>
  <inkml:trace contextRef="#ctx0" brushRef="#br0" timeOffset="-54355.95">32025 14478 0,'0'0'0,"-63"21"0,-149 43 31,212-43-31,0 0 16,21-21-1,0 0-15,0 0 0,22 0 16,-22 0-16,42 0 0,-20-21 0,-1 21 16,22-21-16,-1 21 0,-21-21 15,22 21-15,-22 0 0,1-22 0,20 22 16,-42 0-16,22 0 0,-22 0 16,0 0-16,0 0 0,0 0 15,-21 22-15</inkml:trace>
  <inkml:trace contextRef="#ctx0" brushRef="#br0" timeOffset="-53032.18">32237 15240 0,'0'0'0,"-21"42"0,-64 107 31,64-128-31,21 21 0,-21-21 16,-1 0-16,1 1 16,0 20-16,21-21 0,-21 0 15,21 0-15,-21-21 0,21 22 16,0-44 31,0 1-47,0 0 15,21 0-15,0 0 0,0 0 16,0-1-16,1 1 0,-1 0 16,0 21-16,0 0 0,0-21 0,0 21 15,1 0-15,-1 0 16,-21 21-16,21 0 16,0 0-16,-21 1 15,0-1-15,21 0 0,0 0 16,1-21-1,-1 0-15,0 0 0,0 0 0,21 0 16,-20 0-16,20 0 0,0 0 16,1 0-16,-22 0 0,21-21 0,0 21 15,-20-21-15,20 0 0,-21-1 16,0 1-16,0 0 0,1 0 0,-22-21 16,0 20-16,0 1 0,0 0 15,0-21-15,0 21 0,0-1 0,-22 22 16,22-21-16,-21 21 15,0 0-15,0 0 0,-21 0 0,20 21 16,1 1-16,0-1 0,0 0 16,0 0-16,0 0 0,-1 0 15,22 22-15,0-22 0,0 0 0,0 0 16,0 0-16,0 1 0,0-1 16,22-21-16,-1 0 15,0 0-15,0 0 0,0 0 16,0 0-16,1 0 0,-1-21 0,0-1 15,0 22-15,-21-21 16,21 0-16,0 0 0,1 0 0,-1 0 16,-21-1-16,21 1 15,0 21-15,-21 21 32,0 1-32,0-1 0,0 0 15,0 0-15,0 0 16,0 0-16,21 1 15,0-22 1,1 0-16,-1 0 16,0 0-16,0-22 15,0 1-15,0 21 0,-21-21 16,22 0-16,-1 21 0,0-21 16,0 0-16,0-1 0,0 22 15,-21-21-15,22 21 0,-22 21 31,0 1-31,0-1 0,0 0 16,0 0-16,0 0 16,-22-21-1,22 21-15,22-21 32,-1 0-17,0-21-15,0 21 0,-21-21 16,21 21-16,0-21 0,1 0 15,-1 21-15,0-21 0,0-1 16,0 22-16,-21 22 31,0-1-31,0 0 0,0 0 16,0 0 0,0 0-1,21-21-15,1 0 0,-1 0 16,0 0-16,0 0 15,0 0-15,22 0 0,-22 0 0,0 0 16,0-21-16,0 0 16,22 21-16,-22-21 0,0 0 0,0 0 15,0 21-15,0-22 0,-21 44 47,0-1-31,0 0-1,0-42 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2:11:40.67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2222 550 0,'0'0'0,"0"-21"0,-21 21 16,21-21-16,-21 21 0,0 0 0,0-21 15,0 21-15,-1 0 16,1 0-16,0 0 0,0 0 16,0 0-16,0 0 15,-22 0-15,22 0 0,0 0 0,-21 0 16,20 0-16,1 0 0,-21 0 15,21 0-15,0 0 0,-1 0 0,1 0 16,0 0-16,42 0 31,0 0-15,22 0-16,-1 0 0,22 0 0,-22-21 16,43 21-16,-22-21 0,22 21 15,-1-22-15,22 22 0,-21-21 16,0 21-16,20-21 0,-20 0 0,0 21 15,-1-21-15,1 21 0,0 0 16,-22-21-16,1 21 0,-1 0 0,1 0 16,-22 0-16,-21 0 0,22 0 15,-22 0-15,0 0 0,-42 0 47,0 0-47,-1 21 0,1 0 16,0-21-16,0 21 15,0-21-15,0 21 0,-1-21 0,1 0 16,0 21-16</inkml:trace>
  <inkml:trace contextRef="#ctx0" brushRef="#br0" timeOffset="371.57">2709 487 0,'0'0'16,"0"-21"-16,0 0 16,0 42 31,0 0-47,0 0 15,0 21-15,0-20 0,0 20 0,0 0 16,0 1-16,-21 20 0,21 1 15,-21-22-15,0 21 0,21 1 0,-21-1 16,-1 1-16,22-22 0,-21 22 16,21-22-16,0 0 0,0 1 0,0-22 15,0 21-15,0-21 0,0 1 16,0-1-16,0 0 0,0 0 16,21-21-1,1 0-15,-22-21 16,21 0-16,-21 0 15,21 21-15,-21-22 0,21 1 16,-21 0-16</inkml:trace>
  <inkml:trace contextRef="#ctx0" brushRef="#br0" timeOffset="1114.97">3069 889 0,'0'0'0,"21"0"0,-21-21 15,0 42 17,0 0-32,0 0 15,0 22-15,0-22 0,-21 21 16,21-21-16,0 22 0,0-22 0,-21 21 16,21-21-16,0 22 0,-21-22 15,21 0-15,0 0 0,0 0 0,0 1 16,0-1-16,21-21 15,0 0-15,0 0 16,0 0-16,1 0 0,-1 0 16,0-21-16,0 21 0,0-22 0,22 1 15,-22 0-15,0 0 0,0 0 16,0-22-16,0 22 0,1 0 0,-1-21 16,0 21-16,0-22 0,-21 22 15,0 0-15,21-21 0,-21 20 0,21 1 16,-21 0-16,22 21 15,-22-21-15,0 42 32,0 0-32,0 0 15,0 1-15,-22 20 0,22-21 16,0 0-16,0 22 0,0-1 16,0-21-16,-21 21 0,21 1 0,0-1 15,0 0-15,0 1 0,0-1 16,0 22-16,0-22 0,0 0 0,0 22 15,0-1-15,0 1 0,0-1 16,21 1-16,-21-22 0,22 22 0,-22-1 16,0 1-16,0-22 0,0 21 0,0-20 15,0 20-15,0-20 0,0-1 16,0 21-16,0-41 0,-22 20 0,1 0 16,-21-21-16,21 1 0,0-1 15,-22 0-15,1 0 0,21-21 0,-22 0 16,1 0-16,0 0 0,-1-21 15,1 0-15,21 0 0,-21-1 16,-1-20-16,1 0 0,0-1 0,20 1 16,-20 0-16,21-1 0,0 1 15,0 0-15,21-1 0,0-20 0,0 21 16,0-1-16,0 1 0,0 0 0,0-1 16,0-20-16,21 20 0,0 1 15,0 0-15,0-1 0,0 22 0,1-21 16,20 0-16,-21-1 0,21 22 15,-20-21-15,20-1 0,0 22 0</inkml:trace>
  <inkml:trace contextRef="#ctx0" brushRef="#br0" timeOffset="1483.76">3810 889 0,'0'0'15,"0"-21"-15,0 42 47,0 0-47,0 22 0,0-22 0,0 21 16,0 0-16,0 1 0,0 20 16,0-20-16,0 20 0,0 1 15,0-1-15,0 1 0,0-1 0,0 22 16,0-22-16,0 22 0,0-22 0,0 1 15,0 21-15,0-22 0,0-21 16,0 22-16,0-1 0,0-20 0,0-1 16,0 0-16,0 1 0,0-22 15,0 0-15,0 0 0,0 0 0,0 1 16,0-44 15,0 1-31,0-21 0,0 21 16,0 0-16,0-22 0,0 22 15,0-21-15</inkml:trace>
  <inkml:trace contextRef="#ctx0" brushRef="#br0" timeOffset="1799.57">3810 1439 0,'0'0'0,"0"-63"0,0 21 0,0-64 31,0 63-31,0 1 0,0 21 0,0 0 0,0-22 16,0 22-16,0 0 0,21 0 15,0-21-15,22 20 0,-22 1 0,21 0 16,22 21-16,-22-21 0,0 21 16,22 0-16,-22 0 0,0 21 15,1 0-15,-1 0 0,-21 1 16,0 20-16,-21 0 0,0 1 0,0-22 16,-21 21-16,-21 0 0,0 1 15,-1-1-15,1-21 0,0 22 0,-22-22 16,22 0-16,-1 0 0,1 0 0,0 0 15,-1 1-15,1-22 0,21 0 16,0 0-16,0 21 0,-1-21 0,44-21 31,-1 21-31,0-22 16,0 1-16,21 0 0</inkml:trace>
  <inkml:trace contextRef="#ctx0" brushRef="#br0" timeOffset="2191.96">4635 1249 0,'43'0'16,"-86"0"-16,107 0 15,-43-21-15,0 0 16,0-1-16,1 22 0,-1-21 15,0 0-15,-21 0 0,21 0 16,-21 0-16,0-1 0,0 1 16,0 0-16,-21 21 15,0 0-15,0 0 0,-1 0 16,1 0-16,-21 0 0,21 21 0,-22 0 16,22 1-16,0 20 0,0-21 15,0 0-15,0 22 0,-1-22 0,22 21 16,0-21-16,0 0 0,0 1 15,0-1-15,0 0 0,0 0 0,0 0 16,22 0-16,-1-21 0,0 22 16,0-22-16,0 0 0,0 0 15,1 0-15,-1 0 0,21 0 0,-21 0 16,22 0-16,-1 0 0,0-22 16,1 1-16,-1 0 0,0 21 0</inkml:trace>
  <inkml:trace contextRef="#ctx0" brushRef="#br0" timeOffset="2547.76">5397 1037 0,'0'0'0,"0"-21"0,0 0 16,-21 21-1,0 0-15,0 0 16,0 0-16,0 0 0,-1 0 16,1 21-16,0 0 0,0 0 0,0-21 15,21 22-15,0-1 0,0 0 16,0 0-16,0 0 0,0 0 0,0 1 15,0-1-15,21 0 0,0-21 16,0 21-16,0 0 0,1-21 0,20 21 16,-21-21-16,0 22 0,0-22 0,1 21 15,-1-21-15,0 0 0,-21 21 16,21-21-16,-21 21 0,-21 0 16,-21-21-1,20 0-15,1 0 0,-21 21 0,0-21 16,-1 0-16,1 0 0,0 22 15,20-22-15,-20 0 0,0 0 16,21 0-16,-1 0 0,1 0 0,0 0 16,0 0-16,21-22 31,21 1-31</inkml:trace>
  <inkml:trace contextRef="#ctx0" brushRef="#br0" timeOffset="3731.3">6667 931 0,'0'0'0,"22"-21"0,-1 0 0,0 0 16,-21 0-16,0 0 0,21 21 0,-21-22 15,0 1-15,0 0 16,0 42 0,-21-21-1,0 21-15,0 22 0,-1-22 16,22 21-16,-21 1 0,0-22 0,0 21 16,21 0-16,0 1 0,-21-1 15,21 0-15,-21-20 0,21 20 16,0-21-16,0 21 0,0-20 0,0-1 15,21 0-15,0-21 0,0 21 16,0-21-16,0 21 0,1-21 0,20 0 16,-21 0-16,21 0 0,1 0 15,-1-21-15,-21 0 0,22 0 0,-1 0 16,-21-1-16,21 1 0,1 0 0,-22-21 16,0-1-16,0 22 0,0-21 15,-21 0-15,0-1 0,0 1 0,0 0 16,-21-1-16,0 1 0,-21 21 15,21 0-15,-22-1 0,-20 1 0,20 0 16,1 21-16,0 0 0,-1 0 16,1 0-16,21 0 0,-21 0 15,20 0-15,1 0 0,0 0 0,0 21 16,21 0-16,0 1 16,0-1-16,21-21 0,0 21 15,0-21-15,22 21 0,-22 0 16,21-21-16,1 0 0,-1 0 0,0 0 15,22 0-15,-1 0 0,-20-21 16,20 21-16,1-21 0,-1 0 0,1 0 16,-1-22-16,1 22 0,-1 0 0,-21 0 15,22-22-15,-22 22 16,-21 0-16,22-21 0,-43 21 0,0-1 16,0 1-16,0-21 0,0 21 15,0 0-15,-21-1 0,-1 1 0,1 0 16,0 0-16,-21 0 0,21 21 0,-1 0 15,1 0-15,0 0 16,0 0-16,0 0 0,21 21 0,0 0 16,-21 0-16,21 22 0,-22-1 15,22 0-15,0 1 0,0 20 0,0-21 16,0 22-16,0-1 0,0 22 16,0-21-16,0 20 0,0-20 0,0 20 15,0-20-15,0 21 0,0-1 16,0 1-16,0 0 0,0-1 15,22 1-15,-22 0 0,0-1 0,0 1 16,0-22-16,0 22 0,0-21 0,0 20 16,0-20-16,0-1 0,0 22 15,0-43-15,0 22 0,0-1 0,-22-20 16,22-1-16,-21 0 0,0 1 0,21-22 16,-21 0-16,0 0 0,21 0 15,-21 0-15,-1-21 0,1 0 0,0 0 16,0 0-16,0 0 0,0-21 0,-22 21 15,22-21-15,-21-21 0,-1 21 16,-20-22-16,21 1 0,-1 0 16,1-22-16,-22 22 0,22-1 0,21-20 15,-21 21-15,20-1 0,1 1 16,0 0-16,21-1 0,0 1 0,0 0 16,0-1-16,0 1 0,0 21 0,21-22 15,0 1-15,1 0 0,-1-1 16,0 1-16,21 0 0,-21-1 0,1-20 15,20 21-15</inkml:trace>
  <inkml:trace contextRef="#ctx0" brushRef="#br0" timeOffset="4279.99">8678 677 0,'0'-21'16,"0"42"-16,0-63 0,0 21 0,0 0 0,0-22 15,0 22-15,0 0 0,0 0 16,0 0-16,0 0 0,21 21 15,1 0-15,-1 0 16,-21 21-16,21 0 0,-21 0 16,21 21-16,0 1 0,-21 20 0,21 1 15,1-1-15,-22 1 0,21-1 16,-21 1-16,21-1 0,-21 1 0,0-1 16,0 1-16,0-22 0,0 22 15,0-22-15,0-21 0,0 21 0,21-20 16,-21-1-16,0 0 0,0 0 0,0 0 15,21-21-15,0-21 32,1 0-32,-22 0 15,21 0-15</inkml:trace>
  <inkml:trace contextRef="#ctx0" brushRef="#br0" timeOffset="4547.84">9440 529 0,'0'0'16,"21"-42"-16,-21 21 0,0 0 0,-21 21 31,0 0-31,-21 21 0,21 0 0,-1 21 16,1 1-16,0-1 0,-21 0 0,21 22 16,-22-1-16,22 1 0,0-1 15,-21 1-15,20-1 0,1-20 0,-21 20 16,21 1-16,0-22 15,-1 0-15,1 1 0,0-22 0,21 21 16,0-21-16,0 0 0,0 1 0,0-1 16,0 0-16,21-21 15,0 0-15,1 0 16,-1 0-16,0-21 0</inkml:trace>
  <inkml:trace contextRef="#ctx0" brushRef="#br0" timeOffset="6091.56">9779 1312 0,'0'0'0,"21"-21"0,0 0 16,-21 0-16,0 0 0,0 0 16,0-1-16,0 1 15,0 0-15,-21 0 0,0-21 0,0 20 16,21 1-16,-21 0 0,-1 0 15,1 0-15,0 0 0,21-1 0,-21 1 16,0 21-16,0 0 16,-1 0-16,1 21 0,0 1 0,0-1 15,21 0-15,-21 21 0,0 1 16,-1-1-16,22 0 0,-21 1 0,21-1 16,-21 0-16,21 1 0,0-1 15,0 0-15,0-21 0,0 1 0,0 20 16,0-21-16,0 0 0,0 0 15,0 1-15,21-22 0,0 0 16,1 0-16,-1 0 16,0-22-16,21 1 0,-21 0 0,1 21 15,-1-21-15,0 0 0,21-22 0,-21 22 16,1 0-16,-1 0 0,-21-21 16,21 20-16,-21-20 0,21 21 0,-21-21 15,0 20-15,0 1 0,0 0 16,0 0-16,0 0 0,0 0 0,0 42 47,0 0-47,0 0 0,0 0 15,0 0-15,0 22 0,0-22 16,0 0-16,-21 21 0,21-20 0,0-1 16,0 0-16,0 21 0,0-21 0,0 1 15,0-1-15,21-21 0,-21 21 16,21 0-16,0-21 0,1 0 0,-1 0 15,0 0-15,0 0 0,0 0 16,0 0-16,1 0 0,20 0 16,-21-21-16,0 0 0,0 21 0,22-21 15,-22-1-15,0-20 0,0 21 0,0 0 16,1-22-16,-22 22 0,0-21 16,0 21-16,0 0 0,0-22 0,0 22 15,0 0-15,0 0 0,-22 21 16,1-21-16,0 21 0,0 0 15,0 0-15,0 0 0,-1 21 16,22 0-16,0 0 16,0 0-16,0 0 0,22 1 15,-22-1-15,21 0 0,0 0 16,0 0-16,-21 0 0,21 1 16,0-1-16,-21 0 0,0 0 0,0 0 15,22 0-15,-22 1 0,21-1 16,-21 0-16,21-21 0,-21 21 0,0 0 15,21 0-15,0-21 0,0 0 0,1 22 16,-1-22-16,0 0 0,0 0 16,21 0-16,-20 0 0,20 0 0,-21-22 15,21 1-15,1 21 0,-22-21 0,21 0 16,1 0-16,-22 0 0,21-1 16,-21 1-16,0 0 0,1 0 0,-1 0 15,0-22-15,-21 22 0,0-21 16,0 21-16,0 0 0,0-22 15,0 22-15,0 0 0,0 0 0,0 0 16,-21 21-16,0 0 0,-1-22 16,1 22-16,0 0 0,0 0 0,0 0 15,0 22-15,-1-22 0,-20 21 0,21 0 16,0 0-16,0 21 0,-1-20 16,1-1-16,21 0 0,-21 21 0,21-21 15,-21 1-15,21-1 0,0 21 16,0-21-16,0 0 0,0 1 15,0-1-15,0 0 0,21-21 16,0 21-16,0-21 0,1 0 16,-1 0-16,0 0 15,0 0-15,0-21 0,0 0 0,1 21 16,-1-21-16,0-1 0,0 1 16,0 0-16,0 0 0,1 0 0,-1 0 15,-21-22-15,21 22 0,0 0 16,-21 0-16,0 0 0,0-1 15,21 22-15,-21 22 16,0-1 0,0 0-16,0 0 0,0 0 15,0 0-15,-21 22 0,21-22 0,0 0 16,0 0-16,0 0 0,0 1 16,0-1-16,0 0 15,21 0-15,0-21 0,1 0 16,-1 0-16,0 0 0,0 0 15,0 0-15,0 0 0,1 0 0,-1 0 16,21-21-16,-21 21 0,0-21 0,1 0 16,-1-1-16,0 1 0,0 0 15,0 0-15,0-21 0,1 20 0,-1 1 16,0 0-16,-21 0 0,0 0 16,0 0-16,21 21 15,-21 21-15,0 0 16,0 0-16,0 0 0,0 0 15,0 1-15,0-1 0,0 0 16,0 0-16,0 0 0,0 0 0,0 1 16,0-1-16,21-21 62,-21-21-62,21-1 0,-21 1 16,0 0-16</inkml:trace>
  <inkml:trace contextRef="#ctx0" brushRef="#br0" timeOffset="6431.97">11451 868 0,'0'0'0,"-63"21"31,41 0-31,1-21 0,21 21 0,0 1 16,0-1-16,0 0 0,0 0 15,0 0-15,21-21 16,1 0-16,-1 0 0,0 0 16,0 0-16,0 0 0,0 0 15,1 0-15,-1-21 16,-21 0-16,0 0 0,0 0 16,0-1-16,0 1 0,0 0 15,0 0-15,0 0 0,-21 21 0,21-21 16,-22 21-16,1 0 0,0 0 15,0 0-15,0 0 0,0 0 16,21 21-16,0 0 0,-22-21 16,22 21-16,0 21 0,0-20 0,0-1 15,0 0-15,22 0 0,-1 0 16,0-21-16,0 0 0,0 21 16</inkml:trace>
  <inkml:trace contextRef="#ctx0" brushRef="#br0" timeOffset="6979.67">12065 783 0,'0'0'0,"-21"21"0,0 22 16,-1-1-16,22 0 0,-21 1 15,0-1-15,21 0 0,0 22 0,-21-22 16,0 1-16,21-1 0,-21 0 0,21-21 16,0 22-16,0-22 15,0 21-15,0-21 0,0 1 0,0-1 16,0 0-16,0 0 0,-22-21 47,22-21-47,0 0 0,0 0 0,0-1 15,0 1-15,0 0 0,22 0 16,-22 0-16,21-22 0,0 22 0,0 0 16,0-21-16,22 21 0,-22-1 0,21 1 15,0 21-15,-20-21 0,20 21 16,0-21-16,1 21 0,-1 0 0,-21 0 16,21 21-16,-20 0 15,20 0-15,-21 1 0,0-1 0,0 0 16,-21 0-16,0 0 0,0 0 0,0 22 15,0-22-15,-42 0 0,21 0 16,0 0-16,-22 1 0,1-1 0,21 0 16,-21 0-16,-22 0 0,22 0 0,-1-21 15,1 22-15,0-1 0,-1-21 16,1 0-16,0 0 0,21 0 0,-22 21 16,22-21-16,0 0 0,21-21 31,0 0-31,21-1 0,0 1 15</inkml:trace>
  <inkml:trace contextRef="#ctx0" brushRef="#br0" timeOffset="7291.97">12806 699 0,'0'0'0,"0"-22"0,0 44 16,0-1-1,0 0-15,-21 21 0,21-21 0,0 43 16,0-22-16,-22 1 0,22 20 16,-21-21-16,21 1 0,-21 20 0,21-20 15,0-1-15,-21 0 0,21 1 0,-21-22 16,21 21-16,-21-21 0,21 0 15,0 1-15,0-1 0,0 0 0,0 0 16,0 0-16,21-21 31,0 0-31,0-21 0,-21 0 0,21 21 16</inkml:trace>
  <inkml:trace contextRef="#ctx0" brushRef="#br0" timeOffset="7691.92">13102 1270 0,'0'0'0,"0"21"0,-21-21 15,21 21-15,0 1 32,21-22-32,0 0 15,0 0-15,1 0 0,-1 0 16,0-22-16,21 22 0,-21-21 15,1 0-15,-1 21 0,0-21 0,0 0 16,0 0-16,0-1 0,-21 1 16,0 0-16,0 0 0,0 0 15,-21 21-15,0 0 0,0 0 16,0 21-16,-22 0 0,22 0 16,-21 0-16,21 1 0,-22 20 0,22-21 15,0 0-15,0 22 0,0-22 0,0 0 16,21 0-16,0 21 0,0-20 15,0-1-15,21 0 0,0-21 16,0 21-16,0-21 0,0 0 16,1 0-16,20 0 0,-21 0 15,21 0-15,-20 0 0,20 0 0,-21 0 16,0 0-16,0-21 0,1 21 0,-1-21 16,-21 0-16</inkml:trace>
  <inkml:trace contextRef="#ctx0" brushRef="#br0" timeOffset="8879.84">2900 2159 0,'0'0'0,"-64"21"0,22-21 0,0 0 0,-22 0 16,43 0-16,-21 0 0,-1 0 16,22 0-16,-21 0 0,21 0 0,-1 0 15,1 0-15,0 0 0,0 0 16,0 0-16,0 0 15,42 0 17,21 0-32,-21 0 15,0 0-15,22 0 0,-1 0 0,0 0 16,1 0-16,-1 0 0,22 0 0,-22 0 16,21 0-16,1 0 0,-1 0 15,1 0-15,-1-21 0,22 21 16,21 0-16,0 0 0,0 0 0,-1 0 15,1-21-15,21 21 0,0 0 16,21 0-16,1-21 0,-1 21 0,0 0 16,0-21-16,21 21 0,-20-22 15,20 22-15,0 0 0,-21 0 0,22-21 16,-1 21-16,-21 0 0,22 0 0,-1-21 16,21 21-16,-20 0 0,-1 0 15,0-21-15,1 21 0,20-21 0,1 21 16,-22 0-16,22-21 0,-22 21 0,21-22 15,-20 22-15,20 0 0,1-21 16,-22 21-16,0 0 0,22 0 0,-22-21 16,22 21-16,-22 0 0,0 0 15,1 0-15,-1 0 0,0 0 16,-20-21-16,20 21 0,0 0 0,-21 0 16,1 0-16,20-21 0,-21 21 0,0 0 15,0 0-15,1-21 0,-22 21 16,21 0-16,-21-22 0,0 22 0,0 0 15,0 0-15,0 0 0,0 0 0,-21 0 16,-1-21-16,1 21 0,-21 0 16,21 0-16,-22 0 0,1 0 0,0 0 15,-22 0-15,22 0 0,-22 0 0,1 0 16,-22 0-16,1 0 0,-1 0 16,-21 0-16,0 0 0,0 0 15,1 0-15,-22-21 31,0 0-15,0 0-16</inkml:trace>
  <inkml:trace contextRef="#ctx0" brushRef="#br0" timeOffset="8994.78">14309 1715 0,'-43'21'31,"43"0"-16,-21-21-15,0 0 16</inkml:trace>
  <inkml:trace contextRef="#ctx0" brushRef="#br0" timeOffset="10980.46">4254 2752 0,'0'0'0,"0"-21"0,22 21 0,-22-22 0,0 1 15,0 0-15,21 0 0,-21 0 0,0 0 16,21-1-16,-21 1 0,0 0 16,0 0-16,0 0 0,0 0 0,0-1 15,0 1-15,0 0 16,0 42-1,-21 0 1,0 22-16,-1-1 0,1 0 0,0 1 16,0-1-16,21 22 15,-21-1-15,0-21 0,-1 22 0,1-22 16,0 22-16,0-1 0,0-20 0,0 20 16,-1 1-16,1-22 0,0 0 15,0 1-15,0-1 0,21-21 0,-21 21 16,-1-20-16,1-1 0,0 0 0,21 0 15,-21-21-15,0 0 0,0 0 16,-1 0-16,1 0 16,0-21-16,0 0 15,21 0-15,-21-1 0,21 1 0,0-21 16,0 21-16,0-22 0,-21 1 16,21 0-16,0-1 0,0 22 15,0-21-15,0 0 0,0 20 0,0 1 16,0 0-16,0 0 0,0 0 15,21 21-15,0 0 0,0 0 16,0 0-16,-21 21 16,21 0-16,1 0 0,-1 22 0,0-22 15,-21 21-15,21 0 0,0 1 0,-21-22 16,0 21-16,21 1 0,1-1 16,-22-21-16,0 21 0,21-20 0,0-1 15,-21 0-15,21 0 0,0 0 16,0-21-16,1 0 0,-22 21 15,21-21-15,0 0 0,0 0 0,21 0 16,-20-21-16,-1 21 0,0-21 16,21 0-16,-21 0 0,1 0 0,20-1 15,-21 1-15,0-21 0,0 21 0,1-22 16,-1 22-16,-21 0 0,21-21 16,-21 21-16,0-1 0,0 1 0,0 0 15,0 0-15,21 21 47,-21 21-47,0 0 0,0 0 0,0 1 16,0 20-16,0-21 0,0 0 15,0 22-15,0-22 0,0 0 16,0 0-16,0 21 0,0-20 0,0-1 16,0 0-16,0 0 0,21 0 15,0-21-15,1 21 16,-1-21-16,0 0 0,0 0 0,0 0 15,0 0-15,1 0 0,20-21 0,-21 0 16,0 21-16,22-21 0,-22 0 16,0 0-16,0-1 0,0 1 0,0 0 15,-21-21-15,0 21 0,0-22 16,0 22-16,0-21 0,0 21 0,0-22 16,-21 22-16,0 0 0,0-21 15,0 20-15,0 22 0,-22-21 16,22 21-16,0-21 0,-21 21 0,20 0 15,1 0-15,-21 0 0,21 21 0,0 0 16,-1 1-16,1-1 0,21 21 16,0-21-16,0 22 0,0-22 0,0 21 15,0-21-15,0 22 0,0-22 16,0 21-16,0-21 0,0 0 0,21 1 16,-21-1-16,22 0 0,-1-21 15,21 21-15,-21-21 0,0 0 16,22 0-16,-1 0 0,0 0 0,1-21 15,-1 21-15</inkml:trace>
  <inkml:trace contextRef="#ctx0" brushRef="#br0" timeOffset="11296.1">5524 3154 0,'0'0'0,"22"-21"0,-1-43 31,-21 43-31,0 0 0,-21 21 15,-1 0-15,1 0 0,0 0 16,0 0 0,0 21-16,0 0 0,-1 0 0,1 1 15,0-1-15,0 21 0,21-21 0,-21 22 16,21-22-16,-21 21 0,21-21 16,-22 0-16,22 22 0,0-22 0,0 0 15,0 21-15,0-20 0,0-1 0,0 0 16,22 0-16,-1-21 15,0 21-15,0-21 0,0 0 0,22 0 16,-22 0-16,0 0 0,21 0 16,-21 0-16,22 0 0,-1 0 0,0 0 15,1 0-15,-22-21 0,21 0 0,1 0 16,-1 21-16</inkml:trace>
  <inkml:trace contextRef="#ctx0" brushRef="#br0" timeOffset="12083.52">6181 3175 0,'0'0'0,"0"-21"0,0 0 0,0 0 0,0-1 16,0 1-16,0 0 0,0 0 16,-22 21-16,1 0 15,0 0-15,0 0 0,0 0 0,0 0 16,-1 0-16,1 21 0,0 0 0,0 0 16,-21 1-16,20 20 0,1-21 15,0 21-15,0-20 0,0 20 0,0 0 16,21-21-16,0 22 0,-22-22 15,22 21-15,0-21 0,0 1 16,0-1-16,0 0 0,22-21 16,-1 0-16,0 0 0,0 0 15,0 0-15,0 0 0,22 0 0,-22-21 16,21 21-16,-21-21 0,1-1 0,-1 1 16,0 0-16,0 0 0,0-21 15,0 20-15,1-20 0,-22 21 0,0-21 16,0 20-16,0-20 0,0 21 0,21 0 15,-21 0-15,0-1 0,0 1 16,0 0 0,-21 42-1,21 0 1,0 1-16,0-1 0,0 0 0,0 0 16,0 0-16,-22 22 0,22-22 0,0 21 15,0-21-15,0 22 0,0-22 16,0 0-16,0 0 0,0 0 0,0 0 15,0 1-15,22-1 0,-1 0 16,0-21-16,0 21 0,0-21 16,0 0-16,1 0 0,-1 0 0,0 0 15,0-21-15,0 0 0,22 21 16,-22-21-16,0-1 0,0-20 0,0 21 16,22-21-16,-22 20 0,-21-20 15,21 0-15,0-1 0,0 1 16,-21 0-16,21-22 0,-21 22 0,0 0 15,0-1-15,0 1 0,0 21 0,0-22 16,0 22-16,0 0 0,0 0 16,0 0-16,0 0 0,0 42 31,0 0-31,0 0 0,0 21 16,-21-20-16,21 20 0,-21-21 0,21 21 15,-21 1-15,21-1 0,0 0 16,0-20-16,0 20 0,0 0 15,0 1-15,0-22 0,0 21 0,0-21 16,0 0-16,0 1 0,21-1 16,0 0-16,-21 0 0,21-21 0,1 0 15,-1 0-15,21 0 0,-21 0 0,0 0 16,22 0-16,-22 0 0,21 0 16,-21-21-16,1 0 0,-1 21 0,0-21 15,0-1-15,0-20 0,0 21 0</inkml:trace>
  <inkml:trace contextRef="#ctx0" brushRef="#br0" timeOffset="12607.22">8191 2731 0,'0'0'0,"0"-22"0,0-126 31,0 127-31,0 0 0,0 0 16,0 0-16,22 21 15,-22 21 1,21 21-16,0 0 15,0-20-15,-21 41 0,21-21 0,0 1 16,-21 20-16,22-20 0,-1-1 16,-21 0-16,0 22 0,21-22 0,-21 0 15,21 1-15,-21-22 0,0 21 0,0-21 16,0 22-16,0-22 0,21 0 16,0 0-16,1-21 15,-1 0-15,0 0 0,0-21 16,0 21-16,0-21 0,1-21 15,-1 20-15</inkml:trace>
  <inkml:trace contextRef="#ctx0" brushRef="#br0" timeOffset="12863.55">9017 2477 0,'0'0'0,"0"-22"0,0 1 15,0 0-15,-21 21 16,0 0-16,-1 0 0,1 21 0,-21 0 15,21 1-15,0 20 0,-1-21 16,-20 21-16,21 22 0,-21-22 0,20 1 16,-20 20-16,21-21 0,-43 64 15,22-42-15,21-22 16,0 0-16,0 1 0,-1-1 0,22 0 0,-21-20 16,21 20-16,0-21 0,0 0 15,0 0-15,21-21 16,1 22-16,-1-22 0,21 0 0,-21 0 15,22-22-15,-1 1 0,-21 21 0</inkml:trace>
  <inkml:trace contextRef="#ctx0" brushRef="#br0" timeOffset="14389.68">9419 2985 0,'0'-85'32,"0"64"-32,0 0 0,0-1 0,0 1 15,-21 0-15,0 0 0,21 0 16,-21 0-16,21-1 0,-22 1 0,1 21 16,0 0-16,0 0 0,0 0 15,0 21-15,-1 1 16,1 20-16,21-21 0,-21 21 0,0-20 15,21 20-15,-21 0 0,21 1 0,-21-1 16,21-21-16,-22 21 16,22 1-16,0-1 0,0-21 0,0 22 15,0-22-15,0 0 0,0 0 0,0 0 16,0 0-16,22-21 16,-1 0-16,0 0 0,0 0 0,0 0 15,0 0-15,1-21 0,-1 0 0,0 0 16,0 0-16,0 0 0,0-1 15,1-20-15,-1 21 0,0-21 0,0 20 16,0-20-16,-21 0 0,0 21 0,0-22 16,21 22-16,-21-21 0,0 21 15,22-1-15,-22 1 16,0 42 15,0 1-31,0-1 0,0 0 0,0 0 16,-22 0-16,22 22 0,0-22 0,0 0 15,0 0-15,0 21 0,0-20 16,0-1-16,0 0 0,0 0 0,0 0 16,0 0-16,22 1 0,-22-1 0,21-21 15,0 21-15,0-21 0,0 0 16,0 0-16,22 0 0,-22 0 0,21 0 16,-21 0-16,22-21 0,-1 0 15,-21-1-15,22 1 0,-22 0 16,21 0-16,-21 0 0,22-22 0,-22 22 15,-21 0-15,21-21 0,-21 21 0,0-1 16,0-20-16,0 21 0,0 0 16,0 0-16,-21 21 0,0 0 15,-1 0-15,1 0 0,0 21 32,21 0-32,0 0 0,0 0 15,0 0-15,0 1 0,0-1 0,21 0 16,-21 0-16,21 0 0,1 0 15,-22 1-15,0-1 0,21 0 0,0 0 16,-21 0-16,21 0 0,0 1 16,-21-1-16,21-21 0,1 21 15,-1 0-15,0 0 0,0-21 16,0 0-16,0 0 0,1 0 0,20 0 16,-21 0-16,0 0 0,22 0 15,-22 0-15,21 0 0,-21-21 0,0 0 16,22 21-16,-22-21 0,21 0 0,-21-1 15,22 1-15,-22 0 0,0 0 16,0-21-16,22 20 0,-22 1 0,-21-21 16,0 21-16,21 0 0,-21-22 0,0 22 15,0 0-15,0 0 0,-21 0 16,21-1-16,-21 22 0,-1 0 16,1 0-16,-21 0 0,21 0 0,0 0 15,-22 0-15,22 22 0,0-1 16,-21 0-16,20 0 0,1 0 0,0 0 15,0 1-15,0 20 0,0-21 0,-1 0 16,1 22-16,21-22 0,-21 0 16,21 21-16,0-21 0,0 1 0,0-1 15,0 0-15,0 0 0,21-21 0,0 21 16,1-21-16,-1 0 0,0 0 16,0 0-16,21 0 0,-20 0 0,-1-21 15,0 0-15,0 21 0,21-21 0,-20 0 16,-1-1-16,0 1 15,-21-21-15,21 21 0,0 0 0,-21-1 16,0-20-16,0 21 0,0 0 0,21 0 16,-21-1-16,0 1 0,0 0 15,0 0-15,0 0 0,0 42 47,0 0-47,0 0 0,-21 0 0,21 22 16,0-22-16,0 0 0,0 0 0,0 22 15,0-22-15,0 0 0,0 0 0,0 0 16,0 0-16,21 1 0,1-22 16,-1 21-16,0-21 15,21 0-15,-21 0 0,1 0 0,-1 0 16,21-21-16,-21 21 0,22-22 16,-22 1-16,0 0 0,0 0 0,0 0 15,0 0-15,1-22 0,-1 22 0,0 0 16,0 0-16,-21-22 0,0 22 15,21 21-15,-21-21 0,0 0 0,21 21 16,-21 21 0,0 0-1,0 0-15,0 1 0,0-1 16,0 0-16,0 0 0,0 0 16,0 0-16,0 1 0,0-1 0,0 0 15,0 0-15,0 0 16,0 0-16,22-21 15,-1 0 1,-21-21-16,21 21 0,-21-21 16,0 0-16</inkml:trace>
  <inkml:trace contextRef="#ctx0" brushRef="#br0" timeOffset="14772.46">11324 2498 0,'0'0'0,"-21"0"0,0 0 16,-22 0-16,22 0 0,0 0 16,0 21-16,0 0 0,21 0 0,-21 0 15,21 1-15,0-1 0,0 0 0,0 0 16,0 0-16,0 0 16,0 1-16,21-22 0,0 0 0,0 0 15,0 0-15,0 0 0,1 0 16,-1 0-16,0 0 0,0 0 0,0-22 15,0 1-15,1 0 0,-22-21 16,0 21-16,0-1 16,0 1-16,0 0 0,0-21 0,0 21 15,0-1-15,0 1 0,-22 0 16,1 21-16,0 0 16,0 0-16,0 0 0,0 0 0,-1 0 15,1 21-15,0 0 0,0 1 0,0-1 16,-22 42-16,43-42 15,0 1-15,0 20 0,0-21 0,0 0 16,0 0-16,0 1 0,22-1 16,-1-21-16,0 0 0</inkml:trace>
  <inkml:trace contextRef="#ctx0" brushRef="#br0" timeOffset="15359.51">11790 2413 0,'0'0'0,"0"-42"16,-21 63-1,21 0 1,-22 21-16,22-20 0,0 20 16,0-21-16,0 21 0,0 1 0,0-1 15,-21 0-15,21 1 0,0-1 16,0 0-16,-21 1 0,21-1 0,0 0 15,0 1-15,0-22 0,0 21 16,0-21-16,0 22 0,-21-22 0,21 0 16,0 0-16,-21 0 0,21 1 0,0-1 15,0-42 17,0-1-32,0 1 15,0 0-15,0 0 0,0 0 16,0 0-16,0-22 0,0 22 0,0 0 15,21 0-15,0 0 0,0-1 16,0 1-16,1 0 0,-1 0 16,21 0-16,-21 21 0,22-21 0,-22 21 15,21 0-15,-21 0 0,22 0 0,-22 0 16,0 0-16,21 21 0,-21-21 16,1 21-16,-1 0 0,0 0 0,-21 0 15,0 1-15,0-1 0,0 0 0,0 0 16,0 21-16,0-20 0,-21-1 15,0 0-15,-1 0 0,-20 0 0,21 0 16,-21 1-16,-1-1 0,1 0 0,0-21 16,20 21-16,-20-21 0,21 0 15,-21 21-15,20-21 0,1 0 16,0 0-16,0 0 0,0 0 0,21-21 31,-21 21-31,21-21 0,0 0 16,0 0-16,21-1 0,-21 1 0,21 21 15,0-21-15,0 0 0</inkml:trace>
  <inkml:trace contextRef="#ctx0" brushRef="#br0" timeOffset="15691.2">12636 2328 0,'0'0'0,"0"-21"0,0 64 47,0-22-47,0 0 0,0 21 0,0 1 16,0-1-16,0 21 0,0-20 0,-21-1 16,21 22-16,-21-22 0,21 0 15,0 1-15,0 20 0,-21-42 0,21 22 16,0-1-16,0-21 0,0 21 0,-21-20 15,21 20-15,0-21 0,0 0 16,0 0-16,0 1 16,21-22-1,0 0-15,0 0 16,-21-22-16,21 22 0,1-21 16,-22 0-16,21 0 0,0 0 0</inkml:trace>
  <inkml:trace contextRef="#ctx0" brushRef="#br0" timeOffset="16124.95">12869 2985 0,'21'0'47,"1"0"-32,-1 0-15,0 0 16,0 0-16,0 0 0,0 0 0,1 0 15,-1-22-15,0 22 0,0-21 16,0 21-16,0-21 0,1 0 0,-1 21 16,-21-21-16,0 0 0,0-1 0,0 1 15,0 0-15,0 0 16,0 0-16,0 0 0,-21 21 16,-1 0-16,1 0 0,0 0 0,0 0 15,0 0-15,0 0 0,-22 21 16,22 0-16,0 0 0,0 0 15,0 0-15,-1 1 0,1 20 0,21-21 16,-21 0-16,21 22 0,-21-22 0,21 0 16,0 0-16,0 0 0,0 0 15,21 1-15,0-1 0,0 0 0,1 0 16,-1 0-16,0-21 0,0 0 0,0 21 16,22-21-16,-22 0 0,21 0 15,-21 0-15,0 0 0,1-21 0,20 0 16,-21 0-16,0 21 0,0-21 0,1 0 15,-1-1-15,0 1 0,0 0 16,-21-21-16</inkml:trace>
  <inkml:trace contextRef="#ctx0" brushRef="#br0" timeOffset="18579.31">16743 2096 0,'-21'-64'31,"21"43"-31,-22 0 16,22 0-1,0-1-15,0 44 47,-21-22-47,21 21 0,0 0 16,0 0-16,0 0 0,0 0 16,0 1-16,0 20 0,0-21 0,0 0 15,0 22-15,0-22 0,0 21 16,0 0-16,0 1 0,0-1 15,0 0-15,21 1 0,-21-1 0,0 0 16,22 22-16,-22-22 0,21 1 16,-21 20-16,21-21 0,-21 1 0,0-1 15,0 0-15,0 1 0,0-1 0,0 0 16,0 22-16,0-22 0,0 1 16,0-1-16,0 0 0,0 22 0,0-22 15,0 0-15,0 1 0,0-1 0,0 0 16,0 1-16,0-1 0,-21 0 15,0 1-15,21-1 0,0 0 0,0 1 16,-22-1-16,22 0 0,-21 1 16,21-1-16,-21 0 0,21 1 15,0-1-15,0 0 0,0 1 0,0-1 16,-21 0-16,21 1 0,0-1 0,0 0 16,-21 1-16,21-1 0,0 0 0,0 1 15,0-1-15,0 0 0,0 1 16,0 20-16,0-20 0,0-1 0,0 0 15,0 22-15,0-22 0,0 0 0,0 22 16,0-22-16,0 1 16,0-1-16,0 21 0,0-20 0,0-1 0,0 22 15,0-22-15,0 0 0,0 1 0,0 20 16,0-21-16,0 1 0,0 20 16,0-20-16,21-1 0,-21 0 15,0 22-15,0-22 0,0 0 0,0 1 16,21 20-16,-21-20 0,0-1 0,0 21 15,0-20-15,0 20 0,0-20 16,0 20-16,0-21 0,21 22 0,-21-22 16,0 22-16,0-22 0,0 0 0,0 1 15,0 20-15,0-20 0,0 20 0,0-21 16,0 22-16,0-22 0,0 22 16,0-1-16,0-20 0,0 20 0,0 1 15,0-22-15,0 21 0,0-20 0,0 20 16,0-20-16,0 20 0,0 1 15,0-22-15,0 21 0,0 1 0,0-22 16,0 22-16,0-1 0,0-20 16,21 20-16,-21 1 0,0-22 0,0 21 15,22-20-15,-22 20 0,0 1 0,0-22 16,0 22-16,0-1 0,0 1 0,0-1 16,0 1-16,0-1 0,0 1 15,0-22-15,0 21 0,0 1 0,0-1 16,21 1-16,-21-1 0,0 1 0,0-1 15,0 1-15,0-1 0,21 1 0,-21-1 16,0 1-16,0-1 0,0-20 16,0 20-16,21 1 0,-21-1 15,21 1-15,-21-1 0,0 1 0,0-1 16,0 1-16,21-22 0,-21 22 0,0-1 16,22 1-16,-22-1 0,0-21 15,0 22-15,0-1 0,0 1 0,21-1 16,-21 1-16,0-1 0,0 1 0,0-22 15,0 22-15,0-1 0,0 1 0,0-1 16,0-20-16,21 20 0,-21 1 16,0-1-16,0 1 0,0-1 0,0 1 15,21-1-15,-21 1 0,0-22 16,0 21-16,0 1 0,0-1 0,0 1 16,0-22-16,0 22 0,0-1 15,0 1-15,0-1 0,21 1 0,-21-22 16,0 22-16,21-1 0,-21 1 0,0-22 15,0 21-15,0 1 0,0-22 16,22 22-16,-22-1 0,21 1 0,-21-22 16,0 22-16,0-1 0,21 1 0,-21-22 15,0 21-15,21 1 0,-21-22 0,0 22 16,0-22-16,21 22 0,-21-22 16,21 21-16,-21 1 0,0-22 0,0 22 15,0-1-15,22-20 0,-22 20 16,0-21-16,21 22 0,-21-22 0,0 22 15,0-22-15,0 22 0,0-22 16,21 21-16,-21-20 0,0 20 0,0-20 16,0 20-16,21 1 0,-21-22 0,0 21 15,0-20-15,0 20 0,0-20 16,0 20-16,0-21 0,0 22 0,0-22 16,0 22-16,0-22 0,0 0 0,0 22 15,0-22-15,0 22 0,0-22 0,0 22 16,0-22-16,0 0 0,0 22 15,0-22-15,0 0 0,0 1 0,0 20 16,0-20-16,0-1 0,0 0 16,0 1-16,0-1 0,0 21 15,21-20-15,-21-1 0,0 0 0,0 1 16,0-1-16,0 0 0,0 1 0,0-1 16,0 0-16,0-20 0,0 20 15,0 0-15,0-21 0,0 22 0,0-22 16,0 21-16,0-21 0,0 22 0,0-22 15,0 21-15,0-21 0,0 1 16,0-1-16,0 21 0,0-21 0,0 0 16,0 1-16,0-1 0,0 0 0,0 0 15,0 0 1,0 0-16,0 1 0,0-1 16,0 0-16,0 0 31,0 0-16,-21 0 1,0-21 0,21 22-16,0-1 15,-21-21 1,21 21-16,-21-21 16,21 21-16,0 0 15,0 0 1,0 1-1,0-1 1,0-42 31,0-1-31,0 1-16,0 0 0,0-21 15,21 21-15,0-22 0</inkml:trace>
  <inkml:trace contextRef="#ctx0" brushRef="#br0" timeOffset="20704.43">18923 2053 0,'0'0'0,"21"0"0,21-42 16,-20 21-1,-22 0-15,0-1 0,0 1 16,0 0-16,0 0 16,0 0-16,-22 21 0,1 0 15,0-21-15,0 21 0,0 0 0,-22 0 16,22 0-16,-21 21 0,0 0 15,-1 21-15,1-21 0,-22 22 16,22-1-16,0 0 0,-1 1 0,1-1 16,0 22-16,-1-1 0,1 1 15,21-1-15,-21 1 0,20-1 0,22 1 16,0-1-16,0 1 0,0-22 16,0 21-16,43-20 0,-22-22 0,0 21 15,21-21-15,1 1 0,-1-1 16,0 0-16,22-21 0,-22 0 0,1 0 15,-1 0-15,21 0 0,-20 0 0,-1-21 16,0 0-16,1 21 0,-1-43 16,0 22-16,1 0 0,-22 0 0,0-22 15,0 22-15,-21-21 0,0 21 16,0-22-16,0 1 0,0 0 0,-21-1 16,0 22-16,0-21 0,0 21 15,-22 0-15,22-1 0,-21 1 16,-1 21-16,1 0 0,0 0 0,21 0 15,-22 0-15,22 0 0,-21 0 16,21 0-16,-1 21 0,22 1 16,22-22-1,-1 0 1,0 0-16,21 0 0,-21 0 0,1 0 16,20 0-16,-21 0 0,21 0 15,-20 0-15,-1 0 0,21 0 16,-21 0-16,0 21 0,1-21 0,-1 21 15,-21 0-15,0 0 0,21 22 16,-21-22-16,0 21 0,0 0 0,0-20 16,0 20-16,0 0 0,0 22 15,-21-22-15,21 0 0,-21 1 0,-1 20 16,1-20-16,21 20 0,-21-21 16,0 1-16,0 20 0,21-20 0,0-1 15,-21 0-15,21-21 0,-22 22 0,22-22 16,0 0-16,0 0 0,0 0 15,0 1-15,0-44 63,0 1-47,22 0-16,-22 0 15,21 0-15,-21 0 0</inkml:trace>
  <inkml:trace contextRef="#ctx0" brushRef="#br0" timeOffset="22599.45">19685 2392 0,'21'-64'15,"-21"43"1,0 0-16,0 0 16,-21 21-1,0 0-15,0 0 16,-1 21-16,1 0 15,0 0-15,0 22 0,0-1 0,0 0 16,21 1-16,-22-1 0,1 0 16,0 1-16,21-1 0,0 0 0,-21 1 15,21-22-15,0 21 0,0-21 16,0 1-16,0-1 0,0 0 16,0 0-16,21 0 0,0-21 0,0 0 15,1 0-15,20 0 0,-21 0 16,21 0-16,-20 0 0,20-21 0,-21 21 15,21-21-15,1 0 0,-22 0 0,0-1 16,0 1-16,0-21 0,1 21 16,-1-22-16,-21 22 0,0-21 0,0 0 15,0-1-15,0 1 0,0 0 16,0-1-16,-21 22 0,-22-21 0,22 21 16,0-1-16,-21 1 0,20 21 0,-20 0 15,0 0-15,-1 0 16,1 0-16,0 21 0,-1 1 0,22 20 0,-21-21 15,21 21-15,-22 1 16,22-1-16,21 0 0,0 1 0,0-1 16,0 0-16,0-20 0,0 20 0,0-21 15,21 0-15,1 0 0,-1 1 16,0-1-16,21-21 0,1 0 0,-22 0 16,21 0-16,0 0 0,1 0 15,-1 0-15,0-21 0,1 21 0,-1-43 16,0 22-16,1 0 0,-1-21 0</inkml:trace>
  <inkml:trace contextRef="#ctx0" brushRef="#br0" timeOffset="23155.56">20341 2074 0,'0'0'0,"0"-21"0,0 0 16,-21 21-1,0 21-15,0 0 16,-1 22-16,22-22 0,-21 21 15,21-21-15,0 22 0,-21-1 16,21 0-16,-21 22 0,21-22 0,-21 22 16,21-22-16,0 22 0,0-22 15,0 0-15,0 1 0,0-1 16,-21-21-16,21 21 0,0-20 0,0-1 16,0 0-16,0 0 15,-22-21-15,22-21 31,0 0-31,0 0 16,0-1-16,0-20 0,0 21 16,22 0-16,-1-22 0,-21 22 15,21-21-15,0 21 0,0-22 0,22 22 16,-22 0-16,0 0 0,21 0 16,1 0-16,-22 21 0,21 0 0,-21 0 15,0 0-15,22 21 0,-22 0 16,0 0-16,0 21 0,-21-20 15,0-1-15,0 21 0,0-21 0,0 0 16,0 22-16,0-22 0,-21 0 0,0 0 16,-21 0-16,20 1 0,1-1 15,-21 0-15,21 0 0,-22-21 0,22 21 16,-21-21-16,21 0 0,-22 0 0,22 0 16,0 0-16,-21 0 0,21 0 15,-1 0-15,1 0 0,0 0 16,21-21-16,0 0 31,21 21-31,0-21 0,1 21 16,-1 0-16,0-21 0,0 21 15,21 0-15</inkml:trace>
  <inkml:trace contextRef="#ctx0" brushRef="#br0" timeOffset="23943.98">21230 2477 0,'0'0'0,"0"-22"0,0 1 0,0-21 0,-21 42 0,0-21 16,0 0-16,-1-1 16,1 22-16,0 0 0,0 0 0,0 0 15,0 0-15,-1 22 0,1-22 0,0 21 16,0 21-16,-21-21 0,20 22 15,1-1-15,0 0 0,0 1 0,0-22 16,0 21-16,-1 0 0,22 1 16,0-22-16,0 0 0,0 21 0,0-20 15,0-1-15,0 0 0,22-21 0,-1 21 16,0-21-16,21 21 0,-21-21 16,1 0-16,-1 0 0,21 0 15,-21-21-15,0 0 0,22 0 0,-22 0 16,0-1-16,0 1 0,0-21 0,1 21 15,-1-22-15,0 1 0,-21 0 16,0-1-16,0 1 0,21 0 16,-21 21-16,0-22 0,0 22 0,0 0 15,0 0-15,0 42 32,-21 0-32,21 0 0,0 0 0,0 22 15,-21-1-15,21-21 0,-21 22 0,21-1 16,-22-21-16,22 21 0,0-20 15,0 20-15,0-21 0,0 0 0,0 0 16,22 1-16,-1-1 0,0-21 16,0 0-16,0 21 0,0-21 15,22 0-15,-22 0 0,21 0 0,1 0 16,-22-21-16,21 0 0,0 21 16,-20-22-16,20 1 0,-21-21 0,21 21 15,-20-22-15,-1 1 0,0 0 0,0-1 16,0-20-16,0 21 0,-21-22 15,22 22-15,-22-22 0,21 22 0,-21 0 16,0-1-16,0 1 0,0 21 16,0 0-16,0-1 0,0 1 0,0 42 31,0 1-31,-21-1 0,-1 21 16,22-21-16,-21 22 0,0-1 15,21 0-15,-21 1 0,21 20 0,-21-21 16,21 22-16,-21-22 0,21 1 15,0-1-15,0 0 0,0-21 0,0 22 16,0-22-16,21 0 0,0 0 16,0 0-16,0 1 0,0-22 0,22 0 15,-22 0-15,21 0 0,1 0 0,-22 0 16,21 0-16,-21-22 0,22 1 16,-22 0-16,0 0 0,21 0 0</inkml:trace>
  <inkml:trace contextRef="#ctx0" brushRef="#br0" timeOffset="24683.56">24257 2244 0,'-42'-106'15,"84"212"-15,-84-233 0,42 106 0,0-1 16,0 1-16,0 0 0,0 0 15,0 0-15,21 21 0,0-21 16,0 21-16,0 0 0,0 21 16,22 0-16,-22 0 0,21 0 0,-21 22 15,22-1-15,-22 21 0,0-20 0,0 20 16,0 1-16,1-22 0,-22 22 16,0-22-16,0 21 0,0-20 0,0-1 15,0 0-15,0-20 0,-22 20 16,22-21-16,-21 0 0,21 0 15,-21-21 1,21-21 0,0 0-16,0 0 0,0 0 15,21-22-15,0 1 0,1 0 0,-1-1 16,0-20-16,0 21 0,21-22 16,-20 22-16,20-22 0,-21 22 0,21-22 15,1 22-15,-22 0 0,0-1 16,0 22-16,0-21 0,1 42 0,-22-21 15,0 42 1,0 0 0,0 0-16,0 0 15,0 1-15,0-1 0,0 21 16,0-21-16,0 0 0,0 1 0,0-1 16,0 0-16</inkml:trace>
  <inkml:trace contextRef="#ctx0" brushRef="#br0" timeOffset="26167.71">25442 2582 0,'21'-21'0,"-42"42"0,64-42 16,-22 0-16,0 0 0,-21 0 16,0 0-16,0-1 0,0-20 15,0 21-15,0 0 0,0 0 16,0-22-16,-21 22 0,0 0 0,-1 0 15,1 0-15,0 21 0,0 0 16,0-22-16,0 22 0,-22 0 0,22 0 16,0 22-16,0-1 0,0 0 0,-22 0 15,22 21-15,0 1 0,0-1 16,0 0-16,-1 1 0,1-1 0,0 0 16,21 1-16,-21-22 0,21 21 15,0-21-15,0 22 0,0-22 16,21 0-16,0 0 0,0-21 0,1 21 15,-1-21-15,0 0 0,0 0 16,21 0-16,-20 0 0,-1 0 0,21 0 16,-21-21-16,0 0 0,22 0 0,-22 0 15,21 0-15,-21-1 0,1 1 16,-1-21-16,0 0 0,0 20 0,0-20 16,0 0-16,1-1 0,-22 22 15,0-21-15,0 21 0,0 0 0,0-1 16,0 1-16,0 42 31,0 1-31,-22-1 16,22 0-16,-21 0 0,0 21 0,21-20 15,0 20-15,0-21 0,-21 0 16,21 22-16,0-22 0,-21 21 0,21-21 16,0 0-16,0 1 0,0-1 15,0 0-15,21 0 0,0-21 16,0 0-16,0 0 0,1 0 0,-1 0 15,0 0-15,0 0 0,21 0 16,-20 0-16,-1 0 0,21-21 0,-21 0 16,22 0-16,-22-1 0,21 1 15,-21 0-15,0-21 0,22 21 16,-22-22-16,0 22 0,-21-21 0,0 21 16,21-22-16,-21 22 0,0 0 15,0 0-15,-21 21 16,0 0-16,0 0 15,0 0-15,-1 21 0,1 0 0,21 0 16,0 0-16,0 1 0,0-1 0,0 0 16,0 0-16,0 0 0,0 22 15,0-22-15,21 0 0,-21 0 0,22 0 16,-1-21-16,0 21 0,-21 1 0,21-1 16,0-21-16,0 21 0,1-21 15,-1 21-15,0-21 16,0 0-16,0 0 0,0 0 15,1 0-15,-1 0 0,21 0 0,-21 0 16,22 0-16,-22 0 0,21-21 0,-21 21 16,22-21-16,-22 0 0,0-1 15,0 1-15,0 0 0,0 0 0,-21-21 16,22 20-16,-22-20 0,0 0 0,0 21 16,0-22-16,0 22 0,0-21 15,-22 21-15,1-1 0,0 1 0,21 0 16,-21 21-16,0 0 0,0 0 15,-1 0-15,1 0 0,0 0 0,0 0 16,-21 21-16,20 0 0,1 1 16,0-1-16,0 0 0,21 21 15,-21-21-15,21 22 0,-21-22 0,21 21 16,-22 1-16,22-22 0,0 0 0,0 21 16,0-21-16,0 1 0,0-1 15,22 0-15,-1-21 0,-21 21 0,21-21 16,0 0-16,0 0 0,0 0 15,1 0-15,-1 0 0,0 0 16,21-21-16,-21 0 0,1 0 0,-22-1 16,21 1-16,0 0 0,0 0 15,0-21-15,-21 20 0,21-20 16,-21 21-16,22 0 0,-22 0 0,0-1 16,0 1-1,0 42 1,0 1-16,-22-1 15,22 0-15,-21 0 0,21 21 0,0-20 16,0-1-16,0 0 0,0 0 0,0 0 16,0 0-16,0 1 0,0-1 15,0 0-15,0 0 0,21-21 16,1 0-16,-1 0 0,0 0 16,21 0-16,-21 0 0,22 0 0,-1 0 15,0 0-15,1-21 0,-1 21 0,-21-21 16,22 0-16,-22-1 15,0 1-15,0-21 0,0 21 0,0 0 16,1-1-16,-22 1 0,0 0 0,0 0 16,0 42 15,-22 0-15,22 0-16,-21 1 0,21-1 0,-21 0 15,21 0-15,0 0 0,0 0 16,0 1-16,0-1 15,0 0-15,0 0 16,21-21 15,-21-21-31,21 21 0,-21-21 16,22 0-16</inkml:trace>
  <inkml:trace contextRef="#ctx0" brushRef="#br0" timeOffset="26315.62">27199 2096 0,'0'0'0,"-42"0"0,21 0 0,-1 21 0,-20-21 16,21 21-16,0 0 0,0 0 0,21 0 16,-22-21-16</inkml:trace>
  <inkml:trace contextRef="#ctx0" brushRef="#br0" timeOffset="26543.72">27305 2159 0,'0'-63'16,"-21"41"0,0 1-16,-1 21 0,1 0 15,0 0-15,-21 0 0,21 0 16,-1 0-16,1 0 0,0 21 0,0 1 15,0-1-15,0 0 16,21 0-16,0 0 0,0 0 0,0 1 16,0-1-16,21 0 15,0-21-15,0 21 0,0-21 0,0 0 16,22 0-16</inkml:trace>
  <inkml:trace contextRef="#ctx0" brushRef="#br0" timeOffset="27099.42">27686 2032 0,'0'0'0,"-42"-42"31,20 42-15,1 21-16,21 0 0,-21 0 0,21 0 16,-21 1-16,21 20 0,0-21 15,-21 21-15,21 1 0,-21-22 0,21 21 16,0 1-16,0-1 0,0 0 0,0 1 15,0-22-15,0 21 0,-22 0 16,22-20-16,0 20 0,0-21 0,0 0 16,0 0-16,0 1 15,0-1-15,0 0 0,0 0 16,0-42 15,0 0-31,0 0 0,0-1 16,0 1-16,0 0 0,0 0 15,22 0-15,-22 0 0,21-22 0,0 22 16,0 0-16,0 0 0,0 0 0,22-1 16,-22 1-16,21 0 0,-21 21 15,22 0-15,-22 0 0,21 0 0,-21 0 16,1 0-16,-1 0 0,0 21 16,0 0-16,0 1 0,-21-1 0,21 21 15,-21-21-15,0 0 0,0 22 16,-21-22-16,0 0 0,0 0 0,-21 0 15,20 1-15,-20-1 0,21 0 16,-21 0-16,-1 0 0,1-21 0,21 21 16,-22-21-16,22 0 0,-21 0 15,21 0-15,0 0 0,-1 0 0,22-21 47,22 21-47,-1-21 0,0 0 0,0 0 16,0 0-16,22-1 0</inkml:trace>
  <inkml:trace contextRef="#ctx0" brushRef="#br0" timeOffset="27420.44">28448 1863 0,'0'0'0,"0"-64"31,0 43-31,-21 21 15,21 21-15,0 0 16,0 1-16,-21 20 0,-1-21 0,22 21 16,-21 1-16,21-1 0,0 22 15,-21-22-15,0 21 0,0-20 16,21 20-16,0-20 0,-21 20 0,-1-21 16,22 1-16,0-1 0,-21 0 15,21 1-15,0-22 0,0 21 0,0-21 16,0 1-16,0-1 0,0 0 15,0 0-15,21-21 16,1 0-16,-1 0 0,0 0 16,0 0-16,-21-21 0,21 21 15,0-21-15,22 0 0,-22-1 0,0-20 16,0 21-16</inkml:trace>
  <inkml:trace contextRef="#ctx0" brushRef="#br0" timeOffset="27843.29">28617 2519 0,'0'21'16,"-21"-21"-16,21 21 16,0 0-1,21-21 1,0 0-16,1 0 16,-1 0-16,0-21 15,0 0-15,0 21 0,0-21 0,1 0 16,-1 0-16,0 21 0,-21-22 15,21-20-15,-21 21 0,21 0 16,-21 0-16,0-1 0,0 1 0,-21 21 31,0 0-31,0 0 0,-22 0 16,22 0-16,0 21 0,-21 22 0,21-22 16,-1 0-16,1 21 0,0 1 15,0-22-15,0 21 0,0-21 0,21 22 16,0-22-16,0 0 0,0 0 15,0 0-15,0 1 0,0-1 0,21 0 16,0 0-16,0-21 0,0 0 0,22 21 16,-22-21-16,21 0 0,-21 0 15,22 0-15,-1 0 0,0-21 16,1 21-16,-22-21 0,21 0 0,0 0 16,-20-1-16,-1 1 0,0-21 15,0 21-15,0-22 0,0 22 0,-21-21 16,0 0-16,0 20 0</inkml:trace>
  <inkml:trace contextRef="#ctx0" brushRef="#br0" timeOffset="28459.73">26839 2096 0,'0'21'0,"0"0"0,0 0 15,0 0-15,0 0 16,21 1-16,1-1 16,-1-21-16,0 0 15,0 0-15,0 0 0,0 0 0,1 0 16,20 0-16,-21 0 0,0 0 0,0 0 16,22-21-16,-22 21 15,0-22-15,0 22 0,0-21 0,-21 0 16,22 0-16,-22 0 15,0 0-15,0-1 0,0 1 16,-22 21-16,1 0 16,0 0-16,0 0 15,0 0-15,0 21 16,-1 1-16,22-1 16,-21-21-16,0 21 0,0-21 0,21 21 15,-21-21-15,0 21 0,-1 0 0</inkml:trace>
  <inkml:trace contextRef="#ctx0" brushRef="#br0" timeOffset="30120.7">3683 4382 0,'0'0'0,"-42"0"0,-1 0 0,22 0 16,0-22-16,-21 22 0,20-21 0,1 21 15,-21 0-15,21-21 0,-22 21 0,1 0 16,21-21-16,-21 21 0,20-21 16,-20 21-16,21 0 0,0-21 0,0 21 15,-1 0-15,1-22 0,0 22 0,0-21 16,0 0 0,0 0-16,-1 21 0,22-21 15,-21 21 1,0 0-16,0 0 15,42 0 48,0 0-47,0 21-16,1-21 0,-1 0 15,21 21-15,-21-21 0,22 0 16,-22 0-16,21 0 0,0 0 0,22 0 15,-22 0-15,22 0 0,-1 0 16,1 0-16,-1 0 0,1 0 0,20 0 16,-20 0-16,21 0 0,-22 0 0,22 0 15,-1 0-15,22-21 16,-21 21-16,42-21 0,-21 21 0,21 0 16,-21-21-16,21 21 0,0-22 0,0 22 15,0-21-15,21 21 0,-21-21 16,21 21-16,-21-21 0,21 21 0,0 0 15,0-21-15,1 21 0,-1-21 16,0 21-16,0 0 0,0-22 0,22 22 16,-22-21-16,0 21 0,21 0 0,-21-21 15,1 21-15,-1 0 0,0 0 16,21-21-16,-21 21 0,1 0 16,20 0-16,-21 0 0,0-21 0,0 21 15,22 0-15,-1 0 0,0 0 0,1-21 16,-22 21-16,21 0 0,-21 0 15,22 0-15,-1-22 0,-21 22 0,0 0 16,1 0-16,-1 0 0,0-21 0,0 21 16,0 0-16,0 0 0,1 0 15,-22 0-15,0-21 0,0 21 0,0 0 16,0 0-16,0 0 0,-22 0 0,1 0 16,0 0-16,0-21 0,-21 21 15,-22 0-15,22 0 0,-22 0 0,1 0 16,-22 0-16,22 0 0,-22 0 15,-21 0-15,21 0 0,-20 0 16,-1 0-16,0 0 16,-21-21 46,21 0-31,0 21-31,0-22 0,1 22 0,20 0 16</inkml:trace>
  <inkml:trace contextRef="#ctx0" brushRef="#br0" timeOffset="31488.05">19113 3577 0,'0'0'0,"-21"0"16,0 0-16,-21 0 0,21 0 0,-1 0 16,1 0-16,0 0 0,0 0 15,0 0-15,0 0 16,-1 0-16,1 0 15,0 0-15,0 0 16,0 0 15,42 0 1,0 0-17,0 0-15,0 0 0,1 0 16,20 0-16,-21 0 0,21 0 15,-20 21-15,41-21 0,-21 0 16,1 0-16,20 0 0,1 0 0,20 0 16,-20 0-16,21 0 0,-1 0 0,1 0 15,-22 0-15,22 0 0,-21 22 16,20-22-16,1 0 0,0 0 0,-1 0 16,22 0-16,0 0 0,0 0 15,0 0-15,21 0 0,0 0 0,0 0 16,0 0-16,21 0 0,0 0 0,-21 0 15,21 0-15,0 0 0,0 0 16,1 0-16,20 0 0,-21 0 16,21-22-16,-20 22 0,-1 0 0,0 0 15,21 0-15,-21 0 0,22-21 16,-22 21-16,0 0 0,21 0 0,-20 0 16,20 0-16,0 0 0,1 0 15,-1 0-15,0-21 0,22 21 0,-22 0 16,22-21-16,-22 21 0,21 0 0,-20 0 15,-1-21-15,22 21 0,-22 0 16,21 0-16,-20-21 0,-1 21 0,0 0 16,1-22-16,-1 22 0,0 0 15,1 0-15,-22 0 0,0 0 16,0-21-16,0 21 0,1 0 0,-22 0 16,0-21-16,0 21 0,0 0 15,-22 0-15,-20-21 0,21 21 0,-21 0 16,-1 0-16,1-21 0,0 21 0,-22 0 15,1 0-15,-1 0 0,-21 0 16,1-21-16,-1 21 0,-21 0 0,22 0 16,-22 0-16,-21-22 15,-21 22 17,-1 0-32,1 0 0,0 0 15,0 0-15,0 0 0,0 0 16,-1 0-1</inkml:trace>
  <inkml:trace contextRef="#ctx0" brushRef="#br0" timeOffset="31619.98">30374 3535 0,'0'0'0,"0"21"15,0 0 1,-21-21-16,0 0 15,0 0-15,-1 0 0,-20 21 16</inkml:trace>
  <inkml:trace contextRef="#ctx0" brushRef="#br1" timeOffset="40143.94">614 5503 0,'-21'0'31,"-1"0"-31,1 0 16,0 0-1,0 0-15,0 0 0,0 0 0,-1 0 0,1 0 16,0 0-16,0 0 16,0 0-16,-22 0 0,22 0 0,-21 0 15,0 0-15,20 0 0,-20 0 16,0 0-16,-1 0 0,1 0 15,21 0-15,63 0 94,1 0-94,20 0 0,-21 0 0,22 0 16,-1 0-16,1 0 15,-1 0-15,1 0 0,-1-21 0,-20 21 16,20 0-16,1 0 0,-1 0 16,-20 0-16,-1 0 0,0 0 0,1 0 15,-1 0-15,0 0 0,-21 0 16,1 0-16,-1 0 0,0 0 0,0 0 16,0-21-16,-21 0 62,0 0-46</inkml:trace>
  <inkml:trace contextRef="#ctx0" brushRef="#br1" timeOffset="40647.66">974 5122 0,'0'0'0,"0"22"47,0-1-32,21 0 1,0 0-16,0 0 0,0-21 0,0 21 16,1-21-16,-1 22 0,0-22 15,0 0-15,0 21 0,22-21 0,-22 0 16,0 0-16,0 0 0,0 0 16,0 0-16,22 0 0,-22 0 15,0 0-15,0 0 16,-21 21-16,-21 0 31,0 0-31,0-21 0,0 21 16,-1 1-16,1-22 0,-21 21 15,21 0-15,0 0 0,-1 0 0,-20 22 16,21-22-16,0 0 0,-22 0 16,22 0-16,0 22 0,0-22 0,21 0 15,-21 0-15,0 0 16,21 0-16,-22-21 0,22 22 0,0-1 31</inkml:trace>
  <inkml:trace contextRef="#ctx0" brushRef="#br1" timeOffset="41899.28">2794 5249 0,'21'0'32,"0"-21"-17,-21 0-15,0 0 16,0 0-16,0 0 16,0-1-16,0 1 0,0 0 15,0 0-15,-21 0 16,0 0-16,0-1 0,0 1 0,-1 0 0,1 21 15,0-21-15,-21 21 16,21 0-16,-1 0 0,-20 0 0,21 0 16,-21 0-16,20 21 0,1 0 0,-21 0 15,21 1-15,0-1 0,-1 0 16,1 21-16,0-21 0,0 22 0,21-1 16,-21 0-16,21-20 0,0 20 15,0-21-15,0 21 0,0-20 0,0 20 16,21-21-16,0 0 0,0 0 15,0 1-15,1-22 0,-1 21 0,0-21 16,21 0-16,-21 0 16,22 0-16,-22 0 0,21 0 0,-21-21 15,22 21-15,-22-22 0,21 1 16,-21 0-16,1 0 0,20 0 0,-21 0 16,0-1-16,0-20 0,1 21 0,-1 0 15,-21-22-15,0 1 0,21 21 16,-21-21-16,0-1 0,0 22 0,0 0 15,0-21-15,0 20 0,0 1 16,0 42 0,0 1-16,0-1 15,0 0-15,0 0 0,0 21 16,0-20-16,0 20 0,0-21 0,0 21 16,0-20-16,0-1 0,0 21 15,0-21-15,0 0 0,0 1 0,0-1 16,21 0-16,0-21 0,0 21 15,1-21-15,-1 0 16,0 0-16,0 0 0,0-21 16,0 21-16,1-21 0,-1 0 15</inkml:trace>
  <inkml:trace contextRef="#ctx0" brushRef="#br1" timeOffset="42396">3365 4974 0,'0'0'0,"0"-21"16,-21 21-16,0 0 16,0 21-16,21 0 15,0 1-15,0-1 0,0 0 0,0 0 16,0 0-16,0 22 0,-21-22 0,21 0 16,0 21-16,0-21 0,0 1 15,0-1-15,0 0 0,0 0 0,0 0 16,0 0-16,0 1 15,0-44 32,0 1-47,0 0 16,0 0-16,0 0 0,0 0 16,21-22-16,0 22 0,-21-21 0,21 21 15,0-1-15,1-20 0,-1 21 0,0 0 16,0 0-16,0-1 0,22 1 15,-22 21-15,0 0 0,0 0 0,0 0 16,0 0-16,1 21 0,-1-21 16,-21 22-16,0-1 0,21 21 0,-21-21 15,0 0-15,0 22 0,0-22 16,0 0-16,0 21 0,0-20 16,0-1-16,0 0 0,0 0 0,0 0 15,0 0-15,0 1 0,0-1 16,0 0-16,0 0 15,21-21-15,0 0 16,0 0-16,1-21 16,-22 0-16,21 0 0,0-1 0</inkml:trace>
  <inkml:trace contextRef="#ctx0" brushRef="#br1" timeOffset="43107.59">4022 4974 0,'0'-21'0,"0"42"32,0 0-32,0 1 15,0-1-15,0 0 0,0 21 16,0-21-16,0 1 0,0-1 16,0 0-16,0 21 0,0-21 0,0 1 15,0-1-15,0 0 0,0 0 16,21 0-1,0-21-15,0 0 0,0 0 16,0 0-16,1-21 0,-1 0 0,0 21 16,0-21-16,0 0 15,0-1-15,1 1 0,-1 0 0,-21 0 16,0 0-16,21-22 0,-21 22 0,21 0 16,-21 0-16,0 0 0,0 0 15,0-1-15,0 1 0,0 0 16,0 42 15,0 0-31,0 1 0,0 20 16,0-21-16,-21 0 0,21 22 15,0-1-15,-21 0 0,21-21 0,0 22 16,0-1-16,0 22 0,0-22 16,0 0-16,0 22 0,0-1 15,0-20-15,0 20 0,0 1 0,21-1 16,-21 1-16,0-1 0,0 1 0,0-1 15,0-21-15,0 22 0,0-1 16,0 1-16,0-1 0,0-20 0,0 20 16,0-20-16,0 20 0,0-21 0,0 1 15,0-22-15,0 21 0,-21-21 16,21 1-16,-21-1 0,-1 0 0,1 0 16,0-21-16,0 0 0,0 0 0,0 0 15,-1 0-15,1-21 0,0 0 16,-21 0-16,21-1 0,-1-20 0,-20 21 15,21-21-15,-21-22 0,20 22 16,1-22-16,0 1 0,0-1 16,21 1-16,0-1 0,0 1 0,0-1 15,0 1-15,21-1 0,0 1 0,22-1 16,-22 22-16,0-22 0,21 22 16,-21 0-16,1-1 0,20 1 0,-21 0 15,21 21-15,-20-22 0,-1 22 0,21 0 16,-21-21-16,22 20 0,-22 1 15,0 0-15</inkml:trace>
  <inkml:trace contextRef="#ctx0" brushRef="#br1" timeOffset="43603.31">5334 4720 0,'0'-21'0,"0"42"0,0-63 0,0 21 16,0 42 15,21 0-16,0 21-15,-21-20 0,21 20 16,1 0-16,-1 1 0,0 20 0,-21-21 16,21 1-16,-21-1 0,21 0 0,-21 1 15,0-1-15,0 0 0,0-20 16,21-1-16,-21 0 0,0 0 0,0 0 16,22-21-16,-22 21 0,21-21 31,-21-21-31,21 0 0,0 0 0,0 0 15</inkml:trace>
  <inkml:trace contextRef="#ctx0" brushRef="#br1" timeOffset="43843.17">6011 4551 0,'-21'0'16,"0"0"-1,0 21-15,0 21 0,-1-20 0,1 20 16,0 0-16,0 1 0,-21-1 0,20 0 16,1 22-16,0-22 0,-21 0 15,21 1-15,-1-1 0,1 0 16,0 1-16,21-22 0,0 21 0,-21-21 16,21 1-16,0-1 15,21-21-15,0 0 16,0 0-16,1 0 0</inkml:trace>
  <inkml:trace contextRef="#ctx0" brushRef="#br1" timeOffset="44668.44">6329 4995 0,'0'0'0,"0"-21"16,21-21-1,-21 21-15,0 0 16,0-1-16,0 1 0,0 0 0,0 0 16,-21 0-16,0 0 15,-1-1-15,22 1 0,-21 21 0,0 0 16,21-21-16,-21 21 0,0 0 0,0 0 16,-1 21-16,22 0 15,-21 1-15,0-1 0,0 21 0,21 0 16,0 1-16,-21-1 0,21 0 0,-21 1 15,-1-1-15,22-21 0,0 22 16,0-1-16,-21-21 0,21 21 16,0-20-16,0-1 0,0 0 0,0 0 15,21-21 1,1 0-16,-1 0 0,0 0 16,0-21-16,0 21 0,0-21 15,1 0-15,-1-1 0,0 1 0,0-21 16,0 21-16,0-22 0,-21 22 15,0-21-15,22 21 0,-22-22 0,0 22 16,21 0-16,-21-21 0,0 21 16,0-1-16,0 1 0,0 0 15,0 42 17,0 0-32,0 1 0,0-1 0,0 21 15,0-21-15,0 22 0,0-22 0,0 21 16,0-21-16,0 22 0,0-22 15,0 0-15,0 0 0,0 0 0,0 0 16,0 1-16,21-1 0,0-21 0,0 0 16,0 0-16,1 0 0,-1 0 15,0 0-15,0 0 0,21 0 0,-20-21 16,20 21-16,-21-22 0,0 1 0,22 0 16,-22-21-16,0 21 15,0-1-15,0-20 0,0 21 0,1-21 0,-1 20 16,-21-20-16,0 21 0,0 0 15,0-22-15,0 22 0,0 0 16,-21 21-16,-1-21 0,1 21 16,0 0-16,21 21 15,-21 0-15,21 0 0,0 1 16,0-1-16,0 0 0,0 0 0,0 0 16,21 0-16,-21 1 0,21-1 0,0 0 15,1 0-15,-22 0 0,21 0 16,0 1-16,0-1 0,-21 0 0,21-21 15,0 21-15,1 0 0,-1-21 0,0 21 16,0-21-16,0 22 16,0-22-1,1 0-15,-1 0 16</inkml:trace>
  <inkml:trace contextRef="#ctx0" brushRef="#br1" timeOffset="45371.12">7620 4784 0,'0'0'0,"0"-21"0,0-1 0,-64 1 32,64 0-32,-21 21 0,0 0 0,0 0 15,0 0-15,0 0 0,-1 0 0,1 0 16,0 21-16,0 0 0,0 1 0,0-1 15,-1 21-15,1 0 0,0 1 16,21-22-16,-21 21 0,0 1 0,0-1 16,21-21-16,0 21 0,0-20 0,0-1 15,0 0-15,0 0 0,0 0 16,0 0-16,21-21 0,0 0 16,0 0-16,0 0 0,0 0 15,1 0-15,-1-21 16,0 21-16,0-21 0,-21 0 0,21 0 15,0-22-15,1 22 0,-1 0 0,-21-21 16,21-1-16,-21 22 0,21-21 16,-21 21-16,0-22 0,0 22 0,0 0 15,0 0-15,0 0 16,0 42 0,0 0-16,0 0 0,0 0 15,0 1-15,0-1 0,0 21 0,0-21 16,0 22-16,0-22 0,0 0 15,0 21-15,0-21 0,0 1 0,0-1 16,0 0-16,0 0 0,21-21 16,-21 21-16,21-21 0,1 0 15,-1 0-15,0 0 0,0 0 0,0 0 16,0 0-16,1 0 0,-1 0 0,0-21 16,21 0-16,-21 0 0,1 0 15,-1-1-15,0-20 0,0 21 0,0 0 16,0-22-16,-21 22 0,0 0 0,22 0 15,-22 0-15,0 0 0,0-1 16,0 44 0,0-1-1,0 0-15,0 0 0,0 0 16,0 0-16,0 1 0,0-1 16,0 0-16,0 0 0,0 0 0,0 0 15,0 1 1,21-22-16,0-22 15,0 22 1,-21-21-16</inkml:trace>
  <inkml:trace contextRef="#ctx0" brushRef="#br1" timeOffset="45703.93">8064 4614 0,'0'0'0,"-84"-21"31,63 21-31,21 21 0,-22 1 16,22-1-16,0 0 16,0 0-1,22-21-15,-1 0 16,0 0-16,0 0 16,0 0-16,0-21 0,1 0 15,-22 0-15,21 21 0,-21-22 0,0 1 16,0 0-1,-21 21-15,-1 0 0,1 0 16,0 0-16,0 0 0,0 0 16,0 0-16,-1 21 15,22 0-15,0 1 16,0-1-16,22 0 16,-1 0-16,0-21 0,0 0 0,0 0 15,0 21-15</inkml:trace>
  <inkml:trace contextRef="#ctx0" brushRef="#br1" timeOffset="46239.62">8530 4509 0,'0'0'0,"0"-22"16,-21 22-16,0 0 0,0 0 15,-1 22 1,22-1-16,0 0 0,-21 21 15,21-21-15,-21 1 0,21 20 0,-21 0 16,21-21-16,0 22 0,0-1 16,0 0-16,0 1 0,0-1 0,0-21 15,0 22-15,0-22 0,0 21 0,0-21 16,0 0-16,0 1 0,0-1 16,0-42 30,0-1-46,0 1 0,0 0 0,0 0 16,0 0-16,0 0 0,0-1 0,0 1 16,0-21-16,21 21 0,-21 0 15,21-1-15,0 1 0,22 0 0,-22 0 16,0 21-16,21 0 0,-20 0 0,-1 0 16,21 0-16,-21 21 0,22-21 15,-22 21-15,0 0 0,0 1 0,0-1 16,-21 21-16,0-21 0,0 0 0,0 1 15,0-1-15,0 0 0,0 21 0,0-21 16,0 1-16,-42-22 0,21 21 16,0 0-16,-1 0 0,-20-21 15,21 21-15,0-21 0,-22 0 0,22 0 16,0 0-16,0 0 0,0 0 16,0 0-16,-1 0 0,1 0 15,21-21 1,0 0-16,0 0 15,21 0-15,1-1 0,-1 1 0</inkml:trace>
  <inkml:trace contextRef="#ctx0" brushRef="#br1" timeOffset="46515.46">9123 4382 0,'0'0'15,"-21"0"-15,-1 21 16,22 0-16,0 0 0,0 0 16,-21 22-16,21-22 0,0 21 15,-21-21-15,21 22 0,0-1 0,0 0 16,0 1-16,0-1 0,-21 0 0,21 1 16,-21-1-16,21 0 0,0-21 15,0 22-15,0-22 0,0 0 0,0 0 16,0 0-16,0 1 0,21-22 31,0 0-31,-21-22 0,21 22 16,0-21-16,1 0 0</inkml:trace>
  <inkml:trace contextRef="#ctx0" brushRef="#br1" timeOffset="46879.8">9186 4868 0,'0'22'15,"0"-1"1,21-21-16,1 0 16,-1 0-16,0 0 0,0 0 15,0 0-15,0 0 16,1-21-16,-1 21 0,-21-22 0,21 22 16,0-21-16,-21 0 0,21 0 0,-21 0 15,0 0-15,0-1 16,0 1-16,0 0 0,-21 21 15,0 0-15,0 0 16,0 0-16,-1 21 16,1 0-16,0 22 0,0-22 0,0 0 15,0 21-15,21 1 0,0-22 0,0 21 16,0-21-16,0 22 0,0-22 16,0 0-16,0 0 0,0 0 15,21 1-15,0-1 0,0-21 0,0 0 16,0 21-16,1-21 0,20 0 0,-21 0 15,21 0-15,1 0 0,-22-21 16,21 0-16,1 21 0,-22-22 0</inkml:trace>
  <inkml:trace contextRef="#ctx0" brushRef="#br1" timeOffset="47815.26">11028 4530 0,'0'0'15,"21"-21"-15,-21-1 0,0 1 0,0 0 16,0 42 15,-21 0-31,21 1 16,-21 20-16,21-21 0,0 21 0,0 1 16,-22-1-16,22 0 0,-21 1 15,21-1-15,-21-21 0,21 22 0,0-1 16,0-21-16,0 21 0,0-20 0,0-1 15,0 0-15,21-21 16,0 0 0,1 0-16,-1-21 0,0 0 15,0 21-15,0-22 0,0-20 16,1 21-16,-1 0 0,0-22 0,-21 22 16,21-21-16,0 21 0,0 0 0,-21-1 15,0 1-15,0 0 0,22 21 16,-1 0-1,-21 21 1,0 0-16,0 1 0,0-1 16,0 21-16,0-21 0,0 0 15,0 1-15,0-1 0,0 0 0,0 0 16,0 0-16,21 0 0,0 1 0,0-22 16,0 0-16,1 0 15,-1 0-15,0 0 0,0 0 0,0-22 16,0 22-16,1-21 0,20 0 0,-21 0 15,0 0-15,0 0 16,1-22-16,-22 22 0,21-21 0,0 21 16,-21-22-16,0 22 0,21-21 0,-21 21 15,0-22-15,0 22 0,0 0 16,0 0-16,0 0 0,-21 21 16,0 21-1,0 0-15,-1 21 16,22-21-16,0 1 0,0 20 15,0-21-15,0 21 0,-21-20 0,21 20 16,0-21-16,0 21 0,0-20 16,0-1-16,0 0 0,0 0 0,21 0 15,-21 0-15,22-21 0,-1 0 16,0 0-16,21 0 0,-21 0 16,1 0-16,20-21 0,-21 0 0</inkml:trace>
  <inkml:trace contextRef="#ctx0" brushRef="#br1" timeOffset="48323.97">12213 4212 0,'0'0'0,"0"-21"0,0 0 16,-21 21-16,0 0 0,0 0 16,-1 21-16,22 0 0,-21 0 15,21 22-15,-21-22 0,0 21 16,21 1-16,0-1 0,0 0 15,0 1-15,0-1 0,0 0 0,0-21 16,0 22-16,0-1 0,0 0 0,0-20 16,0 20-16,0-21 0,0 0 15,0 0-15,0 1 0,0-1 0,0 0 16,0-42 15,0 0-31,0-1 0,0 1 16,21 0-16,-21 0 0,0 0 15,0 0-15,21-22 0,0 22 0,-21 0 16,0-21-16,22 20 0,-1 1 16,0 0-16,0 0 0,0 0 0,0 0 15,1 21-15,-1 0 0,0 0 16,0 0-16,0 0 0,0 0 0,1 21 16,-1 0-16,0 0 0,-21 0 15,21 0-15,-21 1 0,0 20 16,0-21-16,0 0 0,0 0 0,0 22 15,0-22-15,0 0 0,0 0 0,0 0 16,0 1-16,0-1 0,0 0 16,0-42 31,0 0-47,21-22 0,0 22 15,1 0-15</inkml:trace>
  <inkml:trace contextRef="#ctx0" brushRef="#br1" timeOffset="48527.85">12827 4509 0,'0'0'0,"0"21"15,0 0 1,0 0-16,0 0 0,0 0 0,-21 1 16,21 20-16,0-21 0,0 0 0,0 0 15,-21 1-15,21-1 0,0 0 16,0 0-16,-22 0 0,22 0 15,0-42 32,22 0-47</inkml:trace>
  <inkml:trace contextRef="#ctx0" brushRef="#br1" timeOffset="48683.76">12827 4424 0,'0'0'0,"0"-21"0,0 0 0,-21-1 31,21 1-31,-21 21 0,21 21 47,0 1-47,21-1 16</inkml:trace>
  <inkml:trace contextRef="#ctx0" brushRef="#br1" timeOffset="48987.59">13293 4360 0,'0'0'0,"-22"-21"0,1 21 0,0 0 15,0 0-15,0 0 16,0 0-16,-1 21 0,1 1 0,0-1 15,0 0-15,21 21 0,-21-21 0,0 1 16,21 20-16,-22-21 0,22 21 16,0-20-16,0 20 0,0-21 0,0 21 15,0-20-15,0-1 0,0 0 0,22 0 16,-1 0-16,0 0 0,0 1 16,0-22-16,0 0 0,22 0 0,-22 0 15,21 0-15,-21 0 0,22 0 0,-1 0 16,-21-22-16,22 1 0,-22 0 15,21 0-15,-21-21 0</inkml:trace>
  <inkml:trace contextRef="#ctx0" brushRef="#br1" timeOffset="49447.33">13610 4403 0,'0'0'0,"0"-64"0,0 43 16,0-21-16,0-1 0,0 1 0,0 21 16,0 0-16,0 0 0,-21 42 31,21 0-31,0 21 15,-21-21-15,21 22 0,0-1 16,0-21-16,0 22 0,0-1 0,0 0 16,0 1-16,0-22 0,0 21 0,0-21 15,0 22-15,0-22 0,0 0 16,0 21-16,0-21 0,0 1 16,0-1-16,0 0 0,0-42 46,0 0-46,0-1 16,0 1-16,0-21 0,0 21 0,0 0 16,21-22-16,0 22 0,0-21 15,0 21-15,22-22 0,-22 22 16,21-21-16,-21 21 0,22-1 0,-22 1 16,21 21-16,1 0 0,-1 0 15,0 0-15,-21 21 0,22 1 0,-1-1 16,-21 0-16,0 0 0,1 0 0,-1 22 15,-21-22-15,0 0 0,0 21 16,0-21-16,0 1 0,0-1 0,-21 0 16,-1 0-16,22 0 0,-21 0 0,0 1 15,21-1-15,-21-21 16,21-21 0</inkml:trace>
  <inkml:trace contextRef="#ctx0" brushRef="#br1" timeOffset="49731.16">14753 4382 0,'0'21'31,"0"0"-15,0 0-16,0 21 0,0-20 16,-21-1-16,21 0 0,-21 0 0,21 0 15,0 22-15,0-22 0,0 0 16,-21 0-16,21 0 0,0 0 16,0 1-16,21-22 31,0 0-31,0-22 15,0 22-15</inkml:trace>
  <inkml:trace contextRef="#ctx0" brushRef="#br1" timeOffset="50114.95">15240 4360 0,'0'0'0,"0"-21"0,21 0 0,-21 0 15,-21 21 1,0 0-16,0 0 15,-1 0-15,-20 21 0,21 0 16,0 0-16,0-21 0,-1 22 0,1-1 16,21 0-16,0 0 0,0 0 15,0 0-15,0 1 16,43-22-16,-22 0 0,0 0 16,21 0-16,-21 21 0,22-21 0,-22 0 15,21 0-15,1 0 0,-22 21 16,21-21-16,-21 0 0,0 21 15,1-21-15,-1 0 0,-21 21 0,0 0 16,0 1 0,-21-1-16,-1-21 0,1 21 15,-21-21-15,21 0 0,0 21 0,-22-21 16,22 0-16,0 0 0,-21 0 0,20 21 16,1-21-16,0 0 0,0 0 15,0 0-15,0-21 16,21 0-1,0 0-15</inkml:trace>
  <inkml:trace contextRef="#ctx0" brushRef="#br1" timeOffset="50306.93">14922 4001 0,'0'0'15,"-21"0"-15,0-22 0,0 22 16,0 0-16,21 22 31,0-1-15,0 0 0</inkml:trace>
  <inkml:trace contextRef="#ctx0" brushRef="#br1" timeOffset="51383.32">1968 6710 0,'22'0'16,"-1"-21"-1,0 0-15,0-1 16,-21 1-16,0 0 16,21 0-16,-21 0 0,0 0 0,0-1 15,0 1-15,0 0 16,-21 0-16,0 0 0,0 21 0,0-21 15,-1 21-15,-20 0 0,21 0 16,-21 0-16,20 0 0,-20 0 16,21 21-16,-21 21 0,-1-21 0,22 0 15,-21 22-15,21-1 0,-22 0 16,22 1-16,21-1 0,0 0 0,-21-20 16,21 20-16,0-21 0,0 21 15,0-20-15,21-1 0,0-21 0,0 21 16,1-21-16,-1 0 0,0 0 15,21 0-15,-21 0 0,22-21 0,-22 21 16,21-21-16,-21-1 16,22 1-16,-1 0 0,0-21 0,-20 21 15,20-22-15,-21 1 0,0 0 0,0-1 16,1 1-16,-1-22 0,-21 22 16,0 0-16,0-22 0,0 22 0,0 0 15,0-22-15,0 43 0,0-21 16,0 20-16,0 1 0,0 0 0,-21 0 15,-1 21-15,22 21 16,0 0-16,-21 0 0,21 22 16,0-22-16,-21 21 0,21 1 15,0 20-15,0-21 0,0 1 16,0-1-16,0 0 0,0 1 16,0-1-16,0 0 0,0-20 0,0 20 15,21-21-15,0 0 0,1 0 0,-22 1 16,21-22-16,0 0 0,21 0 15,-21 0-15,1 0 0,-1 0 0,0 0 16,0-22-16,21 1 0,-20 21 16</inkml:trace>
  <inkml:trace contextRef="#ctx0" brushRef="#br1" timeOffset="51739.35">2540 6541 0,'21'0'31,"0"0"-31,0 0 16,1 0-16,-22-22 0,21 22 0,21-21 15,-21 21-15,0-21 0,1 0 0,-1 21 16,0-21-16,0 0 0,-21-1 16,0 1-16,0 0 15,-21 21 1,0 0-16,0 0 0,-1 0 0,1 0 15,0 0-15,-21 21 0,21 0 16,-1 1-16,1-1 0,-21 21 16,21-21-16,21 22 0,-21-22 0,-1 21 15,22-21-15,-21 0 0,21 22 16,0-22-16,0 0 0,0 0 0,21 0 16,1-21-16,-1 22 0,0-22 15,21 0-15,-21 0 0,22 0 0,-1 0 16,-21 0-16,22-22 0,-1 22 0,0-21 15,1 0-15,-22 0 0</inkml:trace>
  <inkml:trace contextRef="#ctx0" brushRef="#br1" timeOffset="52008.26">3217 6414 0,'0'0'0,"0"-22"0,0 1 0,0 0 15,0 0-15,-21 21 16,0 0-16,0 0 0,0 0 15,-1 21-15,1 0 0,21 0 16,-21 1-16,0 20 0,21-21 0,-21 21 16,21-20-16,0 20 0,0-21 15,0 0-15,0 22 0,0-22 0,0 0 16,0 0-16,0 0 0,0 0 0,21 1 16,0-22-16,0 0 0,0 0 15,1 0-15,-1 0 0,0 0 16,21 0-16,-21 0 0,22 0 0,-22-22 15,21 1-15,1 0 0,-1 0 16,-21 0-16,21 0 0,-20-22 0,-1 22 16</inkml:trace>
  <inkml:trace contextRef="#ctx0" brushRef="#br1" timeOffset="52259.15">3662 6096 0,'0'-21'0,"0"42"0,0-84 15,0 41-15,0 1 0,0 0 16,0 42-1,0 0-15,0 1 0,0-1 16,0 0-16,-21 21 0,21 1 16,0-1-16,-22 0 0,22 1 15,0-1-15,-21 0 0,21 1 0,0-1 16,0 0-16,0 1 0,0-1 0,0-21 16,0 21-16,0-20 0,0-1 15,0 0-15,0 0 0,0 0 0,0 0 16,21-21-16,1 0 15,-1 0-15,0 0 0,0 0 16,0-21-16,0 0 0,1 21 0,-1-21 16</inkml:trace>
  <inkml:trace contextRef="#ctx0" brushRef="#br1" timeOffset="52764.29">4191 6414 0,'0'0'0,"0"-22"0,0 1 0,0 0 16,0 0-16,0 0 0,0 0 16,-21-1-16,0 22 0,-1 0 15,1 0-15,0 0 0,0 0 16,0 0-16,0 22 0,21-1 16,-22 0-16,1 0 0,0 0 0,0 0 15,0 22-15,0-1 0,21-21 0,0 22 16,-22-1-16,22-21 15,0 0-15,0 22 0,0-22 0,0 0 16,0 0-16,0 0 0,22-21 0,-1 0 16,0 0-16,0 0 15,21 0-15,-20 0 0,-1 0 0,0-21 16,0 0-16,21 0 0,-20 0 0,-1-1 16,0 1-16,0 0 0,0-21 15,0 21-15,-21-1 0,0-20 0,22 21 16,-22-21-16,0 20 0,0 1 0,21 0 15,-21 0-15,-21 42 32,21 0-32,-22 0 15,22 22-15,0-22 0,0 0 16,0 21-16,0-20 0,0 20 0,0-21 16,0 0-16,0 22 0,0-22 0,0 0 15,0 0-15,0 0 16,0 0-16,22-21 0,-1 0 0,0 0 15,0 0-15,0 0 0,0 0 16,22 0-16,-22 0 0,0-21 16,0 0-16</inkml:trace>
  <inkml:trace contextRef="#ctx0" brushRef="#br1" timeOffset="53143.31">4593 6435 0,'0'0'0,"0"-21"0,-21 21 0,21-22 15,0 1-15,0 0 16,0 0-16,0 0 16,21 21-16,0 0 0,0 0 15,1 0-15,-1 0 0,21 0 16,-21 0-16,0 0 0,1 0 0,-1 21 16,0 0-16,0 0 0,0 0 0,0 1 15,1 20-15,-1-21 0,-21 21 16,0-20-16,0 20 0,0-21 15,0 0-15,0 22 0,0-22 0,0 0 16,-21 0-16,21 0 0,-22-21 16,22 21-16,-21-21 0,21-21 31,0 0-31,0 0 0,0 0 16,0 0-16,21-22 15,-21 22-15,22 0 0,-1-21 0,-21 20 16,21-20-16,0 21 0,-21-21 15,21 20-15,0 1 0,1 0 0,-1 0 16,-21 0-16,21 0 0,0 21 16,0-22-16,0 22 0,1-21 0</inkml:trace>
  <inkml:trace contextRef="#ctx0" brushRef="#br1" timeOffset="53503.54">5334 6583 0,'0'0'0,"63"0"31,-41 0-15,-1 0-16,0-21 0,0 21 0,0-21 16,0-1-16,1 1 15,-1 0-15,0 0 0,-21 0 0,0 0 16,0-1-16,0 1 0,0 0 15,0 0-15,0 0 0,-21 21 16,0 0-16,-1 0 16,1 0-16,0 0 0,0 21 0,0 0 15,0 0-15,21 0 0,-22 1 16,22 20-16,-21-21 0,21 21 0,0-20 16,0-1-16,0 21 0,0-21 0,0 0 15,0 1-15,0-1 16,0 0-16,21-21 0,1 21 0,-1-21 0,21 0 15,-21 0-15,22 0 0,-1 0 16,0 0-16,1 0 0,20 0 0</inkml:trace>
  <inkml:trace contextRef="#ctx0" brushRef="#br1" timeOffset="53995.55">6350 6308 0,'0'0'0,"0"-21"0,-85-43 31,64 64-31,0 0 16,0 0-16,0 0 0,-1 0 15,-20 0-15,21 21 0,0-21 0,0 43 16,-22-22-16,22 0 0,0 21 0,21-21 16,-21 22-16,0-1 0,21-21 15,-22 22-15,22-22 0,0 21 0,0-21 16,0 0-16,0 1 0,0-1 0,22 0 15,-1-21-15,0 21 0,0-21 16,0 0-16,0 0 0,22 0 16,-22 0-16,0-21 0,0 0 0,0 0 15,1-1-15,20 1 0,-21 0 16,-21-21-16,21 21 0,0-22 16,1 1-16,-22 0 0,21-1 0,-21 1 15,0 0-15,0-1 0,0 1 0,0 0 16,0-1-16,0 1 0,0 0 15,0 20-15,0 1 0,0 0 0,0 0 16,0 42 0,0 0-16,0 0 15,0 22-15,0-1 0,0-21 0,0 22 16,0-1-16,0 0 0,0 1 0,0-1 16,0 0-16,0 1 0,0-1 15,0 0-15,21-21 0,-21 22 0,21-22 16,0 0-16,0 0 0,1-21 0,20 0 15,-21 0-15,21 0 0,-20 0 16,20 0-16</inkml:trace>
  <inkml:trace contextRef="#ctx0" brushRef="#br1" timeOffset="54979.66">7810 6033 0,'0'0'0,"0"-22"0,-21 1 0,21 0 16,-21 21-16,21 21 31,-21-21-31,21 21 16,0 22-16,0-22 0,0 0 15,0 21-15,0-20 0,0 20 16,0 0-16,0-21 0,0 22 0,0-1 16,0-21-16,0 22 0,0-22 0,0 0 15,0 0-15,0 0 0,0 0 16,0 1-16,0-44 31,21 22-31,-21-21 0,0 0 16,21 0-16,0 0 0,-21-22 15,22 22-15,-22 0 0,21-21 0,0 21 0,0-1 16,-21-20-16,21 21 0,0 0 16,1 21-16,-22-21 0,0-1 15,21 22-15,0 0 16,-21 22-16,0-1 16,21 0-16,-21 0 0,0 0 0,21 0 15,-21 1-15,0-1 0,0 0 0,0 21 16,0-21-16,21 1 0,-21-1 0,22 0 15,-1 0-15,0 0 16,0-21-16,0 0 0,0 0 16,1 0-16,-1 0 0,21 0 0,-21-21 15,0 21-15,1-21 16,20 0-16,-21 0 0,0-1 0,0 1 0,1 0 16,-1-21-16,-21 21 0,0-1 15,21-20-15,-21 21 0,0-21 16,0 20-16,0-20 0,0 21 0,0 0 15,0 0-15,0-1 0,-21 1 0,0 21 32,-1 0-32,22 21 0,-21 1 15,21-1-15,0 0 0,0 21 16,0-21-16,0 1 0,0-1 0,0 0 16,0 0-16,0 0 0,0 0 15,0 1-15,21-22 16,1 21-16,-1-21 0,0 0 15</inkml:trace>
  <inkml:trace contextRef="#ctx0" brushRef="#br1" timeOffset="55235.59">8848 6054 0,'-22'0'31,"22"21"-16,-21 0-15,21 0 0,0 0 0,0 1 16,-21-1-16,0 0 0,21 0 16,-21 21-16,21-20 0,0-1 0,0 0 0,0 0 15,0 0-15,0 0 16,0 1-16,0-1 0,0 0 16,21-21-1,0 0-15,0-21 16,-21 0-16,21-1 0,-21 1 0,22 0 15,-22 0-15,0 0 0</inkml:trace>
  <inkml:trace contextRef="#ctx0" brushRef="#br1" timeOffset="55613.46">8869 5779 0,'0'0'0,"-21"-22"0,-1 22 15,1 0-15,0 0 16,0 22-16,0-22 0,21 21 0,0 0 15,-21 0-15,21 0 0,0 0 16,0 1-16,0-1 0,0 0 0,0 0 16,21 0-16,0-21 15,0 0-15,0 0 0,0 0 16,1 0-16,-1 0 0,0 0 0,0 0 16,0 0-16,0 0 0,1-21 0,-1 0 15,-21 0-15,0 0 16,0-1-16,0 1 0,0 0 15,0 0-15,0 0 0,0 0 0,-21 21 16,-1-22-16,1 22 0,0 0 0,0 0 16,0 0-16,0 0 0,21 22 15,-22-22-15,1 21 0,0 0 0,21 0 16,-21 0-16,21 0 0,0 22 0,0-22 16,0 0-16,0 0 0,0 0 15,0 1-15,21-22 0,0 21 0,-21 0 16,21-21-16,1 0 0,-1 0 0,0 0 15,21 0-15</inkml:trace>
  <inkml:trace contextRef="#ctx0" brushRef="#br1" timeOffset="55884.84">9377 5757 0,'0'0'0,"0"-21"0,-21 42 31,-1 1-15,22-1-16,0 21 0,-21-21 16,0 22-16,21-22 0,-21 21 15,21-21-15,0 22 0,-21-22 0,21 21 16,-21-21-16,21 22 0,-22-22 0,22 0 16,0 0-16,0 0 0,0 0 15,0 1-15,0-1 0,0 0 16,22-21-1,-1 0-15,0 0 0,0 0 0,0-21 16,0 0-16,1 21 0,-1-22 16</inkml:trace>
  <inkml:trace contextRef="#ctx0" brushRef="#br1" timeOffset="56359.12">9694 5630 0,'0'0'0,"0"-21"0,0 42 31,0 22-15,0-22-16,-21 0 0,21 21 0,0 1 15,-21-1-15,21 0 0,-21 1 0,21-1 16,0 0-16,0-20 0,-21 20 16,21 0-16,-22-21 0,22 1 0,0 20 15,-21-21-15,21 0 0,0 0 16,0 1-1,0-44 17,0 1-32,0 0 15,0 0-15,0 0 0,0 0 16,0-1-16,21 1 0,1 0 0,-1 0 16,0 0-16,0 0 0,21-22 0,-20 22 15,20 21-15,-21-21 0,21 0 16,1 21-16,-1 0 0,-21 0 0,22 0 15,-22 21-15,21 0 0,-21 0 0,0 0 16,1 1-16,-1 20 0,-21-21 16,0 0-16,0 0 0,0 1 0,0-1 15,0 0-15,0 0 0,-21 0 0,-1 0 16,1-21-16,0 22 0,0-22 16,21 21-16,-21-21 15,0 0-15,-1 0 16,1-21-1,21-1-15</inkml:trace>
  <inkml:trace contextRef="#ctx0" brushRef="#br1" timeOffset="56585.51">9165 6054 0,'21'0'32,"0"0"-32,1 0 15,-1 0-15,0 0 0,0 0 16,0 0-16,0 0 0,1 0 0,20 0 16,-21-21-16,0 21 0,0 0 0,1-22 15,-1 22-15,21 0 0</inkml:trace>
  <inkml:trace contextRef="#ctx0" brushRef="#br1" timeOffset="57367.38">10837 6011 0,'0'0'0,"0"-21"15,0 0-15,0 0 16,0 0-16,0 0 16,-21 21-16,0 0 15,0-22-15,0 22 0,-1 0 16,1 0-16,0 0 0,0 22 0,0-1 16,0-21-16,-1 21 0,1 0 15,21 0-15,0 0 0,-21 22 0,0-22 16,21 0-16,0 0 0,0 0 0,0 1 15,0-1-15,0 0 0,0 0 0,0 0 16,0 0 0,21-21-16,0 0 0,0 0 0,1 0 15,-1 0-15,0 0 0,0 0 16,0 0-16,22-21 0,-22 21 0,0-21 16,0 0-16,0 0 0,0 0 15,1-1-15,-1 1 0,0 0 0,-21 0 16,0-21-16,0 20 0,0 1 0,0 0 15,0 0-15,0 0 0,0 42 32,0 0-32,-21 0 15,21 0-15,0 1 16,0-1-16,0 0 0,0 0 0,0 0 16,0 0-16,21 1 0,-21-1 0,42 0 15,-21-21-15,1 21 0,-1-21 0,21 0 16,-21 0-16,22 0 0,-22 0 15,21 0-15,-21 0 0,0 0 0,1-21 16</inkml:trace>
  <inkml:trace contextRef="#ctx0" brushRef="#br1" timeOffset="58423.71">12340 5736 0,'0'-21'16,"-21"21"-1,21 21 1,0 0-16,0 1 0,0-1 15,0 0-15,0 0 0,0 21 0,0-20 16,0-1-16,0 21 0,0-21 0,0 0 16,-21 1-16,21-1 0,0 0 15,0 0-15,0 0 0,0 0 16,-21-21-16,-1 0 16,22-21 15,0 0-31,0 0 15,0 0-15,0 0 0,0-1 0,0 1 16,0-21-16,22 21 0,-1-22 16,0 22-16,0-21 0,0 21 0,0-22 15,1 22-15,-1 0 0,0 21 0,21-21 16,-21 21-16,1 0 0,-1 0 16,0 0-16,0 21 0,21 0 0,-20 0 15,-1 1-15,0-1 0,-21 21 0,21-21 16,0 0-16,-21 22 0,0-22 15,0 0-15,21 0 0,-21 22 0,0-22 16,0 0-16,0 0 0,0 0 16,0 0-1,-21-21 1,21-21 0,0 0-16,0 0 15,0 0-15,0 0 16,0-1-16,0-20 0,21 21 0,-21 0 15,22-22-15,-1 22 0,0-21 0,0 21 16,0-22-16,22 22 0,-1 0 16,-21 0-16,21 0 0,1 21 0,-1 0 15,0 0-15,-20 0 0,20 0 0,0 21 16,-21 0-16,1 0 0,-1 0 16,0 22-16,-21-22 0,0 21 15,0-21-15,0 22 0,0-22 0,0 21 16,0-21-16,-21 1 0,0-1 15,-1 0-15,22 0 0,0 0 0,-21 0 16,42-21 15,1-21-15,-1 0-16</inkml:trace>
  <inkml:trace contextRef="#ctx0" brushRef="#br1" timeOffset="58775.51">13547 5927 0,'0'0'0,"21"0"15,0 0-15,0 0 16,0 0-16,-21-21 0,21 21 0,1 0 16,-1-22-16,0 22 0,0-21 15,-21 0-15,21 21 0,0-21 0,-21 0 16,0 0-16,0-1 0,0 1 15,0 0-15,0 0 16,-21 21-16,0 0 0,0 0 16,0 0-16,0 0 0,21 21 15,-22 0-15,1 0 0,0 1 0,0-1 16,21 21-16,0-21 0,-21 0 16,21 22-16,0-22 0,0 0 0,0 0 15,0 0-15,0 1 0,0-1 0,21 0 16,0 0-16,0-21 15,0 21-15,1-21 0,-1 0 0,21 0 16,-21 0-16,22 0 0,-22 0 0,21 0 16,0-21-16,-20 21 0,20-21 15</inkml:trace>
  <inkml:trace contextRef="#ctx0" brushRef="#br1" timeOffset="59019.37">14330 5482 0,'0'0'0,"-21"0"16,21 21 0,0 1-16,-22-1 0,1 21 15,21 0-15,-21 1 0,21-1 0,0-21 16,-21 22-16,0-1 0,21 0 0,-21 1 16,21-1-16,0-21 0,0 21 15,0-20-15,-22-1 0,22 0 16,0 0-16,0 0 0,0 0 0,22-21 31,-1 0-31,0 0 0,0 0 16,-21-21-16,21 21 0,0-21 0</inkml:trace>
  <inkml:trace contextRef="#ctx0" brushRef="#br1" timeOffset="59499.16">14690 5482 0,'0'0'0,"0"21"32,0 1-32,0 20 0,0-21 15,0 21-15,0-20 0,0 20 16,0 0-16,0-21 0,0 22 0,-22-1 16,22-21-16,-21 0 0,21 22 0,-21-22 15,21 0-15,0 0 0,0 0 16,-21 1-16,0-1 0,21-42 47,0-1-32,0 1-15,0 0 16,0 0-16,0 0 0,21 0 16,0-1-16,-21 1 0,21 0 0,0 0 15,1 0-15,20 0 0,-21-1 0,0 22 16,0 0-16,1-21 0,20 21 15,-21 0-15,0 0 0,-21 21 0,21 1 16,1 20-16,-22-21 0,0 0 16,0 0-16,0 1 0,0-1 0,0 0 15,0 0-15,0 0 0,-22 0 16,22 1-16,-21-1 0,21 0 0,-21-21 16,21 21-16,-21-21 0,42-21 46,0 0-30,0 21-16,1-21 0</inkml:trace>
  <inkml:trace contextRef="#ctx0" brushRef="#br1" timeOffset="59895.2">15346 5779 0,'-85'0'31,"64"0"-31,0 21 16,0 0-16,-1 0 0,1 0 15,0 0-15,0 1 0,21-1 0,0 0 16,0 0-16,0 0 0,0 0 0,0 1 16,0-1-16,0 0 15,21-21-15,0 21 0,0-21 16,1 0-16,-1 0 0,0 0 0,0 0 15,0 0-15,22 0 0,-22 0 16,0-21-16,0 0 0,0 21 0,0-21 16,1-1-16,-1 1 0,-21 0 15,0 0-15,0-21 16,0 20-16,0 1 0,0 0 0,0 0 16,-21 0-16,-1 0 0,1-1 15,0 22-15,-21 0 0,21 0 16,-1 0-16,1 0 0,0 0 0,0 22 15,0-22-15,0 21 0,21 0 0,0 0 16,0 0-16,0 0 16,21-21-16,0 0 0</inkml:trace>
  <inkml:trace contextRef="#ctx0" brushRef="#br1" timeOffset="60499.82">15938 5757 0,'0'0'0,"0"-21"0,0 0 0,0 0 15,-21 21-15,21-21 0,-21 21 0,0 0 16,0 0-16,0 0 0,-1 0 16,1 0-16,0 21 0,0 0 15,0 0-15,0 0 0,-1 1 16,1-1-16,0 0 0,0 21 0,0-21 0,21 1 15,-21-1-15,21 0 0,0 0 16,0 0-16,0 0 0,0 1 16,0-1-16,0 0 0,21-21 15,0 0-15,0 21 0,0-21 16,0 0-16,1 0 0,-1 0 16,0 0-16,0 0 0,0 0 0,0-21 15,1 0-15,-1 21 0,-21-21 16,21-1-16,0 1 0,-21 0 15,21-21-15,0 21 0,-21-22 0,0 1 16,22 0-16,-1-1 0,-21-20 0,21 20 16,-21 1-16,0 0 0,21-1 15,-21 1-15,21 0 0,-21 21 0,0-1 16,0 1-16,0 0 0,0 0 16,0 42 15,0 0-31,0 0 0,0 22 15,0-22-15,0 21 0,0 1 0,-21-1 16,21 0-16,-21 1 0,21-1 0,0-21 16,0 21-16,-21 1 0,21-1 15,-21 0-15,21-20 0,0 20 0,0-21 16,0 0-16,0 0 0,0 1 0,0-1 16,0 0-16,0 0 0,21-21 15,0 0-15,0 0 0,0 0 16,0 0-16,1 0 15,-1 0-15,0 0 0,0 0 0,0-21 16,0 0-16,1 21 0</inkml:trace>
  <inkml:trace contextRef="#ctx0" brushRef="#br1" timeOffset="60915.51">13652 5779 0,'22'-22'16,"-1"22"-16,-21-21 0,21 21 15,0 0-15,0 0 0,0 0 16,22 0-16,-22 0 0,21 0 0,-21 0 15,22 0-15,-1 0 0,0 0 0,1 0 16,-1 0-16,-21 0 0,22 0 16,-22 0-16,0 0 0,0 0 0,0 0 15,0 0-15</inkml:trace>
  <inkml:trace contextRef="#ctx0" brushRef="#br1" timeOffset="65955.64">17230 4614 0,'0'0'0,"-127"0"32,105 0-32,1 0 0,0 0 15,0 0 1,42 0 15,0 22-31,0-22 0,22 0 0,-1 0 16,0 0-16,1 0 0,20 0 15,-20 0-15,20 0 0,1 0 16,-1 0-16,1 0 0,-22 0 0,21 0 16,-20 0-16,20 0 0,-20 0 0,-1 0 15,0 0-15,1 0 0,-1 0 16,-21 0-16,0 0 0,0 0 0,1 0 16,-1 0-16,-21-22 31,0 1-31,-21 21 15,-1-21-15,1 21 16,0-21-16,0 21 16,0-21-16,0 0 0,-1 21 15,1-22-15,-21 22 0,21-21 16,0 21-16,-22-21 0,22 21 0,0 0 16,-21 0-16,20-21 0,1 21 0,0 0 15,0 0-15,0 0 0,63 0 47,-21 0-47,0 21 0,22-21 16,-22 0-16,21 0 0,-21 0 0,22 0 15,-1 21-15,0-21 0,-20 0 16,20 0-16,0 0 0,-21 0 0,22 0 16,-22 0-16,0 21 0,-21 1 15,0-1 1,0 0-16,-21 0 0,21 0 15,-42 0-15,20 22 0,-20-22 0,21 21 16,-21-21-16,20 22 0,-20-1 16,0-21-16,-1 22 0,22-1 0,-21-21 15,21 0-15,0 22 0,-1-22 0,1 0 16,0 0-16,0-21 0,0 21 16,21 0-16,-21-21 0,-1 0 0,22 22 15,-21-22-15,0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2:13:03.16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19304 4657 0,'21'0'15,"-21"-21"1,21-1 0,-21 1-16,0 0 15,0 0 1,0 0-16,0 0 0,0-1 15,-21 1-15,0 21 16,0-21-16,0 0 0,-1 0 16,-20 21-16,21 0 0,-21-21 0,20 21 15,-20 0-15,0 0 0,21 0 16,-22 21-16,22 0 0,-21 0 0,21 0 16,-1 0-16,1 22 0,0-22 15,0 21-15,21-21 0,-21 22 0,21-1 16,0-21-16,0 22 0,0-1 15,0-21-15,0 0 0,21 22 0,0-22 16,0-21-16,0 21 0,1-21 16,-1 0-16,21 0 0,-21 0 15,0-21-15,1 0 0,20-1 0,0 1 16,-21-21-16,22 21 16,-1-22-16,-21 22 0,22-21 0,-22 0 15,21 20-15,-21-20 0,0 0 16,1-1-16,-1 22 0,-21-21 0,0 21 15,0 0-15,0-1 0,0 1 0,0 42 32,0 1-32,-21-1 0,21 0 0,0 21 15,-22-21-15,22 22 0,-21-22 16,21 21-16,0-21 0,0 22 0,0-22 16,0 21-16,0-21 0,0 1 15,0-1-15,21 0 0,1 0 0,-1 0 16,0-21-16,21 0 0,-21 0 15,22 0-15,-1 0 0,-21 0 16,22-21-16,-22 21 0,21-21 0,-21 0 16,22 0-16,-22-1 0,0 1 15,0 0-15,-21 0 0,0 0 0,21 0 16,-21-1-16,0 1 0,0 0 0,0 0 16,-21 21-1,21 21 1,-21-21-16,21 21 15,-21 0-15,0 1 16,21-1-16,0 0 0,0 0 0,0 0 31,-22-21-31,22-21 47,22 21-47,-22-21 0,0 0 0,0 0 16,21-1-16,-21 1 15,0 0-15,21 0 0,-21 0 0,0 0 16,21-1-16,0 22 16,0 0-1,-21 22-15,22-1 16,-22 0-16,21 0 0,-21 0 16,21 0-16,-21 1 0,0-1 15,0 0-15,21 0 0,0-21 0,-21 21 16,21 0-16,1-21 15,-1 22-15,0-22 0,0 0 16,0 0-16,22 0 0,-22 0 16,0-22-16,21 22 0,-21-21 0,22 0 15,-22 21-15,0-21 0,0 0 0,0 0 16,1-1-16,-1 1 0,-21 0 16,0 0-16,21 0 0,-21 0 15,0 42 16,0 0-31,-21-21 0,21 21 16,0 0-16,0 0 16,0 1-16,0-1 0,0 0 15,21-21-15,-21 21 16,21-21-16,0 0 0,22 0 16,-22 0-16,0 0 0,0 0 0,0-21 15,22 21-15,-22-21 0,0 0 0,0 21 16,0-22-16,0 1 0,1 0 15,-1 0-15,-21 0 0,21 0 16,-21-1-16,21 1 0,-21 0 16,0 0-16,0 0 0,0 0 15,0 42 17,0 0-32,0 0 0,0 0 0,0 0 15,-21 22-15,21-22 0,-21 21 16,21-21-16,0 22 0,0 20 0,-21-20 15,21 20-15,-22 1 0,22-1 0,0 1 16,0-1-16,0 1 0,0 20 16,0-20-16,-21 20 0,21-20 0,0 21 15,-21-22-15,21 22 0,0-22 0,0 22 16,-21-22-16,0 1 0,0-22 16,21 22-16,-22-22 0,1 0 15,21 1-15,-21-22 0,0 21 0,0-21 16,0 1-16,-1-22 15,1 0-15,0 0 0,-21 0 0,21-22 16,-1 1-16,-20 0 0,21 0 0,-21-21 16,-1-1-16,1 1 0,0-22 15,20 22-15,-20-21 0,21-22 0,0 21 16,0-20-16,21 20 0,0 1 0,0-22 16,0 22-16,0-1 0,0-21 15,21 22-15,0 21 0,0-22 16,21 1-16,1 20 0,-1 1 0,0 0 15,1-1-15,-1 1 0,0 0 16,22-1-16</inkml:trace>
  <inkml:trace contextRef="#ctx0" brushRef="#br0" timeOffset="678.66">22331 4106 0,'0'0'0,"0"-21"15,-21-21-15,-1 21 0,22 0 0,0-1 16,-21 1-16,21 0 0,0 0 15,21 42 17,1 0-32,-1 22 0,21-22 15,-21 42-15,0-20 0,1-1 16,-1 21-16,0-20 0,0 20 0,0-20 16,0 20-16,-21-21 0,0 1 15,0-1-15,0 0 0,0 1 16,0-22-16,0 21 0,0-21 0,0 1 15,0-1-15,0 0 0,-21-21 16,0 0-16,21-21 16,0 0-16,0-1 15,0 1-15,0-21 0,0 21 0,0-22 16,0 1-16,0 0 0,21-1 0,0-20 16,1-1-16,-1 1 0,0-1 15,0 1-15,21 21 0,-20-22 0,-1 22 16,21-1-16,-21 1 0,0 21 15,1 0-15,-22 0 0,21 21 16,0 0 0,-21 21-1,0 0-15,0 0 0,0 0 16,0 0-16,21 22 0</inkml:trace>
  <inkml:trace contextRef="#ctx0" brushRef="#br0" timeOffset="2147.62">23220 4487 0,'0'0'0,"21"-21"0,-21 0 0,0 0 15,21 0-15,-21 0 0,0-22 16,0 22-16,0-21 0,0 21 0,-21-22 15,0 22-15,21 0 0,-21 0 0,-1 0 16,-20 21-16,21 0 0,0 0 16,-22 0-16,22 0 0,-21 21 0,21 0 15,-22 0-15,22 0 0,0 22 0,-21-1 16,21 0-16,-1 1 0,22-1 16,-21 0-16,21 1 0,-21-22 0,21 21 15,0 0-15,0-20 0,0 20 16,0-21-16,21 0 0,0 0 15,-21 1-15,43-1 0,-22-21 0,0 0 16,0 0-16,22 0 0,-22 0 16,21 0-16,-21-21 0,0-1 0,22 1 15,-22 0-15,0 0 0,0 0 16,0 0-16,1-1 0,-1-20 0,0 0 16,-21 21-16,0-22 0,21 1 15,-21 21-15,21-22 0,-21 22 0,0-21 16,0 21-16,0 0 15,0 42 1,0 0-16,-21 0 16,21 0-16,0 0 15,-21 1-15,21-1 0,0 21 0,0-21 16,0 0-16,0 22 0,0-22 0,0 0 16,0 0-16,0 0 0,0 1 15,0-1-15,21 0 0,0-21 0,0 21 16,1-21-16,-1 0 0,0 0 15,0 0-15,0 0 0,22 0 0,-22 0 16,21 0-16,-21-21 0,22 0 0,-22 21 16,21-21-16,-21-22 0,22 22 15,-22 0-15,0 0 0,0-22 16,0 22-16,-21-21 0,0 21 0,0-22 16,0 22-16,0 0 0,0 0 15,0 0-15,-21 0 0,0 21 0,0 0 16,0 0-16,-1 0 0,1 0 15,0 21-15,21 0 0,-21 0 16,21 0-16,0 22 0,0-22 16,0 0-16,0 0 0,21 21 0,0-20 15,0-1-15,1 0 0,-1 0 0,0 0 16,0 0-16,0 1 0,0-1 16,1 0-16,-1 0 0,21-21 0,-21 21 15,0-21-15,1 0 0,-1 21 16,0-21-16,0 0 0,21 0 15,-20 0-15,-1 0 0,0 0 0,0-21 16,0 21-16,0-21 0,1 0 16,20 0-16,-21 21 0,0-43 0,0 22 15,1 0-15,-22 0 0,21-21 0,-21 20 16,21-20-16,-21 21 0,0-21 16,0 20-16,0-20 0,0 21 0,0 0 15,-21 0-15,0 21 0,-1 0 16,1 0-16,0 0 0,0 0 0,0 0 15,0 0-15,-1 21 0,1 0 0,-21 0 16,21 0-16,0 22 16,-1-22-16,1 0 0,0 21 0,21-21 15,0 22-15,-21-22 0,21 0 0,0 0 16,0 0-16,0 1 0,0-1 16,21 0-16,0-21 0,-21 21 0,21-21 15,1 21-15,-1-21 0,0 0 16,0 0-16,0 0 0,0 0 0,1-21 15,-1 0-15,0 21 0,0-21 0,0 0 16,-21-1-16,21 1 0,-21 0 16,22 0-16,-22-21 0,0 20 0,0 1 15,21-21-15,-21 21 0,0 0 16,0-1-16,0 1 0,21 21 16,-21 21-1,0 1 1,0-1-16,0 0 0,0 0 0,-21 0 15,21 0-15,0 22 0,0-22 0,0 0 16,0 0-16,0 0 0,0 1 16,0-1-16,21-21 0,0 0 15,-21 21-15,21-21 0,0 0 16,1 0-16,-1 0 0,0 0 0,0 0 16,21 0-16,-20-21 0,-1 21 0,21-21 15,-21-1-15,0 1 0,1 0 16,-1 0-16,0 0 0,0 0 15,0-1-15,-21 1 0,21 0 0,-21 0 16,22 0-16,-22 42 31,0 0-31,0 0 16,0 0-16,0 1 0,0-1 0,0 0 16,0 0-16,0 0 0,0 0 15,0 1-15,21-1 16,0-21-16,-21 21 15,0-42 17,21 21-32,-21-21 0,0-1 0</inkml:trace>
  <inkml:trace contextRef="#ctx0" brushRef="#br0" timeOffset="2311.53">24850 4170 0,'0'0'0,"0"-21"0,-22 0 0,22-1 15,0 1-15,-21 21 16,21 21 15,0 1-31,21-22 16,1 0 0</inkml:trace>
  <inkml:trace contextRef="#ctx0" brushRef="#br0" timeOffset="2831.23">25252 3937 0,'-21'0'31,"-1"21"-15,22 0-16,0 1 0,0-1 0,0 21 15,-21-21-15,21 22 0,0-1 16,0 0-16,0 1 0,0-1 15,0-21-15,0 21 0,0 1 0,0-22 16,0 21-16,0-21 0,0 22 16,0-22-16,0 0 0,0 0 0,0 0 15,0 1-15,0-1 16,0-42 15,0-1-15,0 1-16,0 0 0,0 0 0,0 0 15,0 0-15,21-1 0,-21 1 16,22-21-16,-1 21 0,0 0 0,0-1 16,0 1-16,0 0 0,22 0 15,-22 0-15,21 21 0,-21 0 16,22 0-16,-1 21 0,0 0 0,-20 0 16,20 0-16,-21 1 0,0-1 0,0 0 15,-21 21-15,0-21 0,0 1 16,-21-1-16,0 0 0,0 21 0,-21-21 15,20 1-15,-20-1 0,0 0 0,21-21 16,-22 21-16,22 0 0,-21-21 16,21 0-16,-1 0 0,1 0 15,0 0-15,0 0 16,21-21-16,0 0 16,0 0-16,0 0 0,21-1 15,0 1-15,0 0 0</inkml:trace>
  <inkml:trace contextRef="#ctx0" brushRef="#br0" timeOffset="3091.08">25993 3852 0,'0'0'16,"0"22"-1,-22 20 1,22-21-16,-21 21 0,21 1 0,0-1 15,-21 0-15,21 1 0,-21-1 16,21 22-16,0-22 0,0 0 0,0 1 16,0-22-16,0 21 0,0 0 0,0-20 15,0-1-15,0 0 0,0 0 16,21 0-16,-21 0 0,21-21 0,0 22 16,1-22-16,-1 0 0,0 0 15,0-22-15,0 22 16</inkml:trace>
  <inkml:trace contextRef="#ctx0" brushRef="#br0" timeOffset="3439.88">26204 4424 0,'21'0'31,"1"0"-31,-1 0 16,0 0-16,0 0 15,0 0-15,0 0 0,1-21 0,-1 21 16,0-21-16,-21-1 0,21 22 16,0-21-16,0 0 0,-21 0 15,0 0-15,0 0 0,0-1 16,-21 1 0,0 21-16,0 0 0,0 0 0,0 21 15,-1 1-15,1 20 0,0-21 16,0 0-16,21 22 0,-21-1 0,0-21 15,21 0-15,-22 22 0,22-22 0,0 0 16,0 0-16,0 0 0,0 0 16,22-21-16,-1 22 0,0-22 0,0 0 15,0 0-15,0 0 0,1 0 16,-1 0-16,0 0 0,0 0 0,0-22 16,22 1-16</inkml:trace>
  <inkml:trace contextRef="#ctx0" brushRef="#br0" timeOffset="5126.92">28173 4043 0,'0'0'0,"0"-21"0,-21 0 0,-1-22 16,22 22-16,0 0 0,0 0 0,-21 0 15,21-1-15,-21 22 0,0-21 16,21 42 0,-21-21-16,21 43 15,-21-22-15,21 21 0,0 1 0,0-1 16,0 0-16,0 1 0,-22-1 0,22 0 16,0 1-16,0-1 0,0-21 15,0 21-15,0-20 0,0-1 0,0 0 16,0 0-1,22-21 1,-1 0-16,0 0 16,0-21-16,-21 0 0,21 0 15,0-1-15,1 1 0,-22 0 0,21-21 16,0 21-16,0-1 0,-21-20 16,21 21-16,0 0 0,-21 0 0,0-1 15,22 22-15,-1 0 0,0 0 16,-21 22-16,21 20 15,-21-21-15,0 0 0,21 22 16,0-22-16,1 0 0,-22 21 0,0-21 16,21 1-16,0-1 0,-21 0 15,21-21-15,0 21 0,0-21 16,1 0-16,-1 0 0,0 0 16,0 0-16,0 0 0,0 0 15,1 0-15,-1-21 0,0 0 0,0 0 16,0-1-16,0 1 0,1 0 15,-1-21-15,-21 21 0,0-22 0,21 1 16,-21 0-16,0-1 0,0 1 16,0 21-16,0-22 0,0 22 0,0 0 15,0 0-15,-21 42 16,21 21 0,0-20-16,0 20 0,-21 0 15,21-21-15,-22 22 0,22-1 16,0 0-16,0 1 0,0-22 0,0 21 15,0-21-15,0 1 0,22-1 16,-1 0-16,0 0 0,0-21 0,0 21 16,22-21-16,-22 0 0,21 0 0,-21 0 15,22 0-15,-1 0 0,-21-21 16,21 21-16,1-21 0,-22 0 0,0 0 16,21-22-16,-20 22 0,-1-21 15,-21-1-15,21 1 0,-21 0 0,21-22 16,-21 22-16,21 0 0,-21-22 15,0 22-15,0-1 0,0 1 16,0 0-16,0 21 0,0-1 16,0 1-16,0 42 15,0 1-15,0 20 0,-21-21 16,21 21-16,-21 1 0,21-1 16,-21 0-16,21 1 0,0-1 0,0 22 15,0-22-15,0 0 0,0 1 16,0-22-16,0 21 0,0-21 0,0 22 15,0-22-15,0 0 16,0 0-16,0 0 16,0-42 15,0 0-31,0 0 0,0 0 0,0-1 16,0 1-16,21-21 0,-21 21 15,21-22-15,-21 1 0,21 21 0,0-21 16,1-1-16,-1 22 0,0 0 15,0 0-15,0 0 0,0 21 0,1 0 16,20 0-16,-21 0 0,0 0 16,0 21-16,1 0 0,-1 21 0,0-21 15,-21 1-15,0 20 16,21-21-16,-21 21 0,0-20 0,0-1 16,0 21-16,0-21 0,0 0 0,0 1 15,0-1-15,0 0 16,21-21-1,0 0 1,1 0-16,-1-21 16,0 21-16,-21-21 15,21-1-15,0 1 0,0 0 0,1 0 16,-22 0-16,21-22 0,0 22 16,0 0-16,0 0 0,-21 0 0,0 0 15,21 21-15,-21 21 31,0 0-31,0 0 16,0 21-16,-21-20 0,21-1 16,0 0-16,0 0 0,0 0 0,-21 0 15,21 1-15,0-1 0,0 0 16,-21-21-16,21 21 0,0 0 0,0-42 47,0 0-32,0-21-15,0 20 16,0 1-16</inkml:trace>
  <inkml:trace contextRef="#ctx0" brushRef="#br0" timeOffset="5299.82">30078 3916 0,'0'0'0,"0"-21"15,-21 21 16,21 21 1,21 0-32,0 0 15,0-21-15,0 21 16</inkml:trace>
  <inkml:trace contextRef="#ctx0" brushRef="#br0" timeOffset="5555.67">30565 4001 0,'-43'-64'31,"22"64"-31,0 0 16,0 0-16,0 0 0,-1 0 16,1 21-16,0 0 0,0 1 0,21 20 15,-21 0-15,0 1 0,-1-22 16,22 21-16,0 0 0,0 1 15,0-22-15,0 21 0,0-21 0,0 1 16,22-1-16,-22 0 0,21 0 16,21-21-16,-21 21 0,0-21 0,1 0 15,-1 0-15,21 0 0,-21 0 16,22 0-16,-22-21 0,21 0 0</inkml:trace>
  <inkml:trace contextRef="#ctx0" brushRef="#br0" timeOffset="6051.39">30861 3683 0,'0'0'0,"0"-21"0,0 0 15,0 0-15,-21 21 0,0 0 16,21 21 0,0 21-16,-22-21 0,22 0 0,0 22 15,0-1-15,0 0 0,0 1 16,0-1-16,-21 0 0,21 22 0,0-22 15,0 1-15,0-1 0,0 0 16,0-21-16,0 22 0,0-22 0,0 0 16,0 0-16,0 0 0,0 1 15,-21-22 1,21-22 0,0 1-16,0 0 15,0-21-15,0 21 0,21-1 16,0-20-16,1 0 0,-1-1 15,0 22-15,21-21 0,-21 21 0,22-22 16,-1 22-16,0 0 0,-20 21 16,20 0-16,0 0 0,-21 0 15,22 0-15,-22 21 0,0 22 0,0-22 16,0 21-16,1-21 0,-1 22 16,-21-1-16,21-21 0,-21 21 0,0-20 15,0 20-15,0-21 0,0 0 16,-21 0-16,0 1 0,-1-22 15,1 21-15,21 0 0,-21-21 0,0 0 16,21 21 0,0-42 15,0 0-31</inkml:trace>
  <inkml:trace contextRef="#ctx0" brushRef="#br0" timeOffset="6411">32258 3895 0,'0'-43'15,"0"22"-15,0 42 32,-21 22-17,21-22-15,0 0 16,-21 21-16,21 1 0,-22-1 0,22 0 16,-21-20-16,21 20 0,0 0 15,0-21-15,-21 1 0,21-1 16,0 0-16,0 0 0,0 0 0,-21 0 15,21 1 1,21-22 0,0 0-16,0-22 0,1 1 15,20 21-15,-21-21 0</inkml:trace>
  <inkml:trace contextRef="#ctx0" brushRef="#br0" timeOffset="6811.77">32893 3895 0,'0'0'0,"-21"0"16,0 0-16,-1 0 15,1 0-15,0 21 0,0-21 16,-21 21-16,20 0 0,1 0 0,0 1 16,0-1-16,0 0 0,0 0 15,-1 0-15,22 0 16,0 1-16,0-1 0,22-21 15,-1 21-15,0-21 16,0 0-16,0 0 0,0 0 16,1 0-16,20 0 0,-21 0 15,0 21-15,0-21 0,1 0 0,-1 21 16,0 0-16,-21 1 16,0-1-16,0 0 15,0 0-15,0 0 16,-21 0-16,0-21 0,-1 22 15,1-22-15,0 0 0,0 0 0,-21 21 16,20-21-16,1 0 0,0 0 16,0 0-16,0 0 0,0 0 0,-1 0 15,1-21 1,21-1-16,-21 22 0,21-21 16,0 0-16</inkml:trace>
  <inkml:trace contextRef="#ctx0" brushRef="#br0" timeOffset="7030.65">32194 3556 0,'-21'0'0,"42"0"0,-63-21 0,21 21 0,0 0 0,0 0 16,21-21-1,0 42 17</inkml:trace>
  <inkml:trace contextRef="#ctx0" brushRef="#br0" timeOffset="8459.83">18627 6117 0,'21'0'0,"21"-21"16,-21 0-1,0 0-15,1 0 16,-1-1-16,-21 1 15,0 0-15,0 0 0,0 0 0,0 0 16,0-1-16,0 1 16,0 0-16,-21 0 0,-1 0 0,-20 21 15,21-21-15,0-1 0,0 22 16,-1 0-16,1 0 0,-21 0 0,21 0 16,0 0-16,-1 0 0,1 22 0,0-1 15,-21 0-15,21 21 0,-1-21 16,1 22-16,0-22 0,0 21 0,0 1 15,0-1-15,21-21 16,0 21-16,0 1 0,0-22 0,0 21 16,0-21-16,0 1 0,0-1 0,21 0 15,0 0-15,0-21 0,21 0 16,-20 0-16,20 0 0,-21 0 0,21 0 16,1 0-16,-1-21 0,0 0 15,-20 0-15,20-1 0,0 1 0,-21-21 16,22 21-16,-22 0 0,0-22 0,0 1 15,0 21-15,1-43 0,-22 22 16,21 0-16,-21-1 0,0-20 0,0 20 16,0-20-16,0 21 0,0-22 15,0 22-15,0-1 0,0 22 16,0 0-16,0 0 0,0 0 0,0 42 31,0 0-31,0 21 0,0 1 0,0-1 16,-21 22-16,21-22 0,0 21 0,0 1 15,0-22-15,0 22 0,0-22 16,0 0-16,0 1 0,0-1 0,0-21 16,0 22-16,0-22 0,0 0 15,21 0-15,-21 0 0,0 0 0,21 1 16,0-22-16,0 0 16,0 0-16,1 0 0,-1-22 15,0 22-15</inkml:trace>
  <inkml:trace contextRef="#ctx0" brushRef="#br0" timeOffset="8819.62">19219 6054 0,'21'0'47,"1"0"-47,-1 0 15,0-21-15,0 21 0,0-22 0,0 1 16,1 21-16,-22-21 0,21 21 16,-21-21-16,21 21 0,-21-21 15,0 0-15,0-1 0,-21 22 16,0 0 0,-1 0-16,1 0 0,0 22 0,0-22 15,0 21-15,0 0 0,-1 0 0,1 21 16,0-20-16,0-1 0,0 21 15,0-21-15,21 0 0,0 22 0,0-22 16,0 0-16,0 0 0,0 0 0,0 1 16,21-22-16,0 21 0,0-21 15,0 0-15,22 0 0,-1 0 0,-21 0 16,21 0-16,1 0 0,20-21 16,-20 21-16,-1-22 0</inkml:trace>
  <inkml:trace contextRef="#ctx0" brushRef="#br0" timeOffset="9123.45">19981 5503 0,'0'0'0,"0"-21"0,0 0 0,0 0 16,0 0-16,0 0 0,-21 21 15,0 21 1,21 0-16,-21 0 0,21 0 15,0 22-15,-21-1 0,21 0 0,-22 22 16,22-22-16,-21 22 0,21-22 16,-21 21-16,21-20 0,0-1 0,0 0 15,-21 1-15,21-1 0,0 0 0,0-20 16,0-1-16,0 21 0,0-21 16,0 0-16,0 1 0,0-1 0,0 0 15,21-21-15,0 0 16,0 0-16,1 0 0,-1-21 15,0 21-15,0-21 16,0-1-16</inkml:trace>
  <inkml:trace contextRef="#ctx0" brushRef="#br0" timeOffset="10118.87">20447 5969 0,'0'0'0,"0"-21"0,0 0 16,0 0-16,0-1 16,0 1-16,0 0 0,-21 21 15,0 0-15,-1 0 16,1 0-16,0 0 0,0 0 0,21 21 16,-21 0-16,0 1 0,-1-1 15,1 0-15,0 0 0,21 21 16,-21-20-16,21-1 0,-21 21 0,21-21 15,-21 22-15,21-22 0,0 0 0,0 0 16,0 0-16,0 0 16,0 1-16,21-22 0,0 0 0,0 0 15,0 0-15,0 0 0,1 0 16,-1 0-16,0 0 0,21-22 0,-21 22 16,1-21-16,-1 0 0,0 0 0,0 0 15,0 0-15,-21-1 0,21 1 16,-21 0-16,22-21 0,-22 21 0,0-1 15,0-20-15,0 21 0,0 0 16,0 0-16,0-1 16,0 44-1,0-1-15,0 0 16,0 0-16,0 0 0,0 0 16,-22 1-16,22-1 0,0 0 0,0 0 15,0 0-15,0 0 0,0 1 16,0-1-16,0 0 0,0 0 15,22-21-15,-1 21 16,0-21-16,0 0 16,0 0-16,22 0 0,-22 0 0,0 0 15,21-21-15,-21 21 0,1-21 0,20 0 16,-21 0-16,0-1 0,0 22 16,1-42-16,-22 21 0,0 0 0,21 0 15,-21-1-15,0 1 0,0 42 47,0 1-47,0-1 16,0 0-16,0 0 15,0 0-15,21 0 16,0 1-16,-21-1 0,21-21 0,0 21 16,-21 0-16,22-21 0,-1 21 15,0-21-15,0 0 0,0 0 16,0 0-16,1 0 0,-1 0 15,0 0-15,0 0 0,0 0 16,22 0-16,-22-21 0,0 0 0,0 21 16,0-21-16,0 0 0,1-1 0,-1 1 15,-21 0-15,0 0 0,0 0 16,0-22-16,0 22 0,0 0 0,0 0 16,0 0-16,0 0 15,-21 21 1,-1 0-16,22 21 0,-21 0 15,21 0-15,-21 21 16,21-20-16,-21-1 0,21 0 0,0 0 16,0 0-16,0 0 0,0 1 0,0-1 15,0 0-15,0 0 16,21 0-16,0-21 0,-21 21 0,21-21 16,1 0-16,-1 0 0,0 0 0,0 0 15,21 0-15,-20 0 0,20 0 16,0 0-16,1 0 0,-22-21 0,21 21 15,0-21-15,1 0 0,-1 21 0</inkml:trace>
  <inkml:trace contextRef="#ctx0" brushRef="#br0" timeOffset="10635.58">22225 5884 0,'0'0'0,"-42"-84"31,20 84-31,1 0 15,0 0-15,0 0 0,0 0 16,0 21-16,-1 0 0,1 0 16,0 0-16,0 1 0,0-1 0,21 21 15,-21-21-15,21 0 0,-22 22 0,22-22 16,0 0-16,0 0 16,0 0-16,0 1 0,0-1 0,0 0 15,22-21-15,-1 21 0,0-21 0,0 0 16,0 0-16,0 0 15,1 0-15,-1 0 0,0 0 0,0 0 16,0-21-16,0 0 0,-21 0 0,22-1 16,-1-20-16,0 21 0,-21-21 15,21-1-15,-21 1 0,21 0 0,0-22 16,-21 1-16,0-1 0,0 1 0,22 20 16,-22-20-16,0-1 0,21 22 15,-21 0-15,0-1 0,0 22 0,0 0 16,0 0-16,0 0 15,0 42-15,0 0 16,-21 0-16,21 0 0,-22 22 0,22-1 16,0 0-16,0 1 0,0 20 15,0-21-15,0 22 0,0-22 0,0 1 16,0 20-16,0-21 0,0-20 0,0 20 16,0 0-16,22-21 0,-1 1 15,0-1-15,-21 0 0,21 0 0,0-21 16,0 21-16,1-21 0,-1 0 15,0 0-15,0 0 0,0 0 16,0-21-16,1 0 0,-1 21 0</inkml:trace>
  <inkml:trace contextRef="#ctx0" brushRef="#br0" timeOffset="13539.35">24109 5376 0,'0'-21'0,"0"42"0,0-63 0,0 21 15,0 0-15,0 0 0,0-1 0,0 1 16,0 0-16,-21 0 0,-1 0 16,22 0-16,-21 21 0,0 0 15,0 0-15,0 0 0,0 0 16,-1 21-16,1 0 0,0 0 16,0 21-16,0 1 0,0-1 0,21 0 15,-22 1-15,1-1 0,21 22 16,-21-22-16,21 21 0,0 1 0,0-22 15,0 1-15,0-1 0,0 0 0,21 1 16,22-22-16,-22 21 0,0-21 16,21 0-16,-21-21 0,22 0 0,-1 22 15,0-22-15,1 0 0,-1 0 0,0-22 16,1 1-16,-1 0 16,0 0-16,1 0 0,-1-22 0,0 1 15,-20 21-15,20-21 0,-21-22 16,0 22-16,-21-1 0,0-20 0,0 21 15,0-22-15,0 22 0,-21-22 0,0 22 16,0-22-16,0 22 0,-22 0 16,22-1-16,-21 1 0,21 21 0,-22 0 15,1 0-15,21 21 0,-22 0 16,1 0-16,0 21 0,-1 0 0,1 0 16,0 21-16,-1 1 0,22-1 0,-21 0 15,0 22-15,20-22 0,1 22 16,0-1-16,21-20 0,0 20 15,0 1-15,0-22 0,21 21 16,22-20-16,-22-1 0,21-21 0,0 22 16,1-22-16,-1 0 0,0 0 0,1-21 15,-1 0-15,22 0 0,-22 0 16,21 0-16,-20-21 0,20 0 0,-20 0 16,-1-1-16,0 1 0,22 0 0,-43-21 15,21-1-15,-21 22 0,22-21 16,-43 0-16,21-1 0,-21 1 0,21 21 15,-21 0-15,0-22 0,0 22 16,0 0-16,0 42 31,-21 0-31,21 0 0,-21 1 16,21-1-16,0 21 0,0-21 0,0 22 16,-21-1-16,21-21 0,0 21 0,0-20 15,0-1-15,0 0 0,0 0 16,21 0-16,0 0 0,0-21 15,21 0-15,-20 0 0,-1 0 16,0 0-16,21 0 0,-21 0 0,22 0 16,-22-21-16,0 0 0,0 0 0,0 0 15,1-22-15,-1 22 0,0-21 16,-21 0-16,0 20 0,0-20 0,21 21 16,-21 0-16,0-22 0,0 22 15,0 0-15,0 42 31,0 0-15,0 22-16,0-22 0,-21 0 16,21 21-16,0-20 0,0 20 0,0-21 15,0 21-15,0-20 0,0-1 0,0 21 16,21-21-16,0 0 0,-21 1 16,21-22-16,1 21 0,-22 0 15,21-21-15,0 0 0,0 0 0,0 0 16,0 0-16,1 0 0,-1-21 15,0 0-15,0-1 0,0 1 0,0 0 16,1-21-16,-1 21 0,0-22 16,-21 1-16,21 0 0,0-1 0,0 1 15,-21 0-15,0-1 0,22 1 0,-1 0 16,-21-1-16,0 1 0,0 21 16,0 0-16,21-1 0,-21 1 0,0 0 15,0 42 16,0 0-15,-21 22-16,21-22 0,0 21 0,0-21 16,0 22-16,0-1 0,0 0 15,0 1-15,0-1 0,0-21 0,0 22 16,0-1-16,0-21 0,0 0 16,0 0-16,21 1 0,0-1 0,0 0 15,0-21-15,22 0 0,-1 0 0,0 0 16,1 0-16,-1 0 0,0 0 15,1-21-15,-1 21 0,22-21 0,-22-1 16,-21-20-16,21 21 0,-20 0 0,-1 0 16,0-22-16,-21 22 0,0 0 15,0 0-15,0 0 0,0-1 16,-21 1-16,0 21 0,-22 0 16,22 0-16,0 0 0,0 0 15,-22 0-15,22 21 0,21 1 16,0-1-16,0 0 0,0 21 15,0-21-15,21 1 0,1-1 0,-1 0 16,0 21-16,0-21 0,0 1 0,0-1 16,1-21-16,-1 21 0,0 0 15,0-21-15,-21 21 0,-21-21 47,0-21-47,0 0 16,-1 21-16,-20-21 0,21 21 15,0 0-15,0 0 0,-1 0 16,22 21 15,22-21-31,-1 0 16,0 21-16,0-21 0,0 0 0,0 0 16,1 0-16,20 0 0,-21 0 15,0 0-15,0 0 0,1-21 0,20 21 16,-21-21-16,0 0 0,22-1 0,-22 1 15,0 0-15,0 0 0,0 0 16,0 0-16,1-22 0,-1 22 16,0 0-16,-21-21 0,0 20 0,0 1 15,0 0-15,0 0 0,0 0 16,0 42 15,0 0-31,-21 0 0,21 0 16,-21 22-16,21-22 0,0 0 0,0 21 15,0-20-15,0 20 0,0-21 16,0 0-16,0 0 0,21 1 0,0-1 16,-21 0-16,21 0 0,21-21 0,-20 0 15,20 21-15,-21-21 0,21 0 16,1 0-16,-1 0 0,0 0 16,1-21-16,-1 0 0,0 0 0,-20 21 15,20-21-15,0-22 0,-21 22 16,1 0-16,20 0 0,-21-22 0,0 1 15,0 21-15,-21-21 0,0 20 16,22-20-16,-22 21 0,0 0 0,0-22 16,0 22-16,-22 0 0,1 21 15,0 0-15,0 0 0,0 0 16,0 21-16,-22 0 0,22 1 0,0-1 16,-21 0-16,20 0 0,1 0 15,0 22-15,21-22 0,0 0 16,-21 21-16,21-21 0,0 1 0,0-1 15,0 0-15,0 0 0,0 0 16,0 0-16,21-21 0,0 0 0,0 22 16,1-22-16,20 0 0,-21 0 15,0-22-15,0 22 0,1-21 16,-1 0-16,0 0 0,0-21 0,0 20 16,0-20-16,1 0 0,-22 21 15,21-22-15,0 1 0,-21 0 0,0-1 16,21 1-16,-21-22 0,21 22 15,-21-21-15,21 20 0,-21 1 0,0 0 16,0-1-16,0 1 0,22 21 16,-22 0-16,0-1 0,0 44 15,-22-1 1,1 21-16,21 0 0,0 1 0,-21-1 16,21 0-16,-21 22 0,21-22 15,0 1-15,0-1 0,0 0 0,0 1 16,0-1-16,21 0 0,0 1 15,-21-1-15,21-21 0,1 21 0,-1-20 16,0-1-16,-21 0 0,42 0 0,-21-21 16,1 0-16,-1 0 0,21 0 15,-21 0-15,22 0 0,-1 0 0,-21 0 16,21-21-16,1 0 0,-22 0 16,21-1-16,-21 1 0,1 0 15,-1-21-15,0 21 0,-21-1 0,0 1 16,21-21-16,-21 21 0,0 0 15,0-1-15,-21 22 16,0 0-16,0 22 0,-1-1 16,22 0-16,-21 0 0,21 0 15,-21 0-15,21 1 0,0 20 0,0-21 16,0 0-16,0 22 0,0-22 16,0 0-16,21-21 0,0 21 0,1 0 15,-1-21-15,0 0 0,0 0 16,0 0-16,0 0 0,22 0 15,-22 0-15,21 0 0,-21 0 0,22-21 16,-22 0-16,0 0 0,21 0 0,-20-1 16,-1 1-16,-21 0 0,21-21 15,-21 21-15,0-1 0,0-20 0</inkml:trace>
  <inkml:trace contextRef="#ctx0" brushRef="#br0" timeOffset="13751.23">27347 4932 0,'0'0'0,"-21"21"0,-21 0 32,42 0-32,-21-21 46,-1 0-46,1 0 16,0 0-16</inkml:trace>
  <inkml:trace contextRef="#ctx0" brushRef="#br0" timeOffset="13983.09">25590 5228 0,'0'0'0,"-21"21"0,0-21 16,0 0-16,21 22 0,-21-22 0,42 0 31,0 0-15,0 0-16,22 0 0,-1 0 0,-21 0 15,21 0-15,1 0 0,-1 0 0,0 0 16,22 0-16,-22 0 15,22-22-15</inkml:trace>
  <inkml:trace contextRef="#ctx0" brushRef="#br0" timeOffset="14483.19">29570 5249 0,'0'-21'0,"0"42"16,0-84-16,0 42 0,0 0 0,21-22 0,-21 22 16,21 0-16,-21 0 15,0 0-15,0-1 0,0 44 31,0-1-31,0 0 0,0 21 0,0-21 16,0 22-16,0 20 0,-21-20 16,21-1-16,-21 0 0,21 1 0,0-1 15,0 0-15,-21 1 0,21-1 16,-22 0-16,22 1 0,0-1 0,0-21 16,0 0-16,0 0 0,0 1 0,0-1 15,0 0-15,-21-21 16</inkml:trace>
  <inkml:trace contextRef="#ctx0" brushRef="#br0" timeOffset="15099.56">29146 5525 0,'0'0'16,"-42"-22"-1,63 22 1,0 0-16,1 0 15,20 0-15,-21 0 0,21 0 0,1 0 16,-1 0-16,22 0 0,-22 0 16,21-21-16,1 0 0,-1 21 15,-20-21-15,20 21 0,1-21 0,-22 0 16,0-1-16,1 1 0,-1 0 16,-21 0-16,0 0 0,1 0 0,-22-22 15,0 22-15,0 0 0,0-21 16,0 20-16,0 1 0,0 0 0,-22 21 15,1 0 1,21 21-16,0 0 0,-21 22 16,21-22-16,-21 21 0,21 1 15,0-22-15,0 21 0,0 0 0,0 1 16,0-22-16,0 21 0,0 1 16,0-22-16,0 21 0,0-21 15,0 22-15,0-22 0,0 0 0,0 0 16,0-42 15,0 0-15,0 0-16,0-1 0,21-20 15,0 21-15,0-21 0,1 20 0,-1-20 16,21 21-16,-21 0 0,22 0 16,-22-1-16,0 1 0,21 0 15,-21 21-15,1 0 0,-1 0 0,0 0 16,0 21-16,0 0 0,0 1 15,1-1-15,-22 21 0,0-21 0,0 0 16,0 1-16,0 20 0,0-21 16,0 0-16,0 0 0,0 1 0,0-1 15,0 0-15,0 0 16,0-42 31,21 0-47,0 0 0</inkml:trace>
  <inkml:trace contextRef="#ctx0" brushRef="#br0" timeOffset="15471.55">30649 5503 0,'21'0'15,"1"0"1,-1 0-16,0 0 0,0 0 15,0-21-15,0 21 0,1-21 16,-1 0-16,21 21 0,-21-21 0,0 0 16,-21-1-16,22 1 15,-22 0-15,0 0 0,-22 0 16,1 21-16,0 0 16,0 0-16,0 0 15,0 0-15,-1 21 0,1 0 16,0 0-16,0 0 0,0 22 0,0-22 15,21 0-15,0 0 0,-22 22 16,22-22-16,0 0 0,0 0 0,0 0 16,0 0-16,0 1 0,22-1 0,-1 0 15,0 0-15,21-21 16,-21 0-16,1 0 0,-1 0 0,0 0 16,0 0-16,0 0 0,0 0 15,1 0-15,-1-21 0,0 0 0,0 21 16,0-21-16</inkml:trace>
  <inkml:trace contextRef="#ctx0" brushRef="#br0" timeOffset="16206.84">31369 5292 0,'0'0'0,"0"21"47,0 0-47,21 0 16,-21 0-16,0 1 0,0-1 15,0 0-15,0 21 0,0-21 16,0 1-16,0-1 0,0 0 0,0 0 16,0 0-16,0 0 0,0 1 15,0-1 1,0-42-1,0-1 1,0 1-16,0 0 0,0 0 16,0 0-16,0 0 0,0-1 15,21 1-15,-21 0 0,21-21 0,-21 21 16,22-1-16,-1 1 0,-21 0 16,21 0-16,0 0 0,0 0 15,0 21-15,1 0 16,-1 0-16,-21 21 15,21-21-15,-21 21 0,0 0 16,0 0-16,21 0 0,-21 1 0,0-1 16,21 0-16,-21 0 0,0 0 15,0 0-15,21-21 0,-21 22 16,22-22 0,-22-22 15,0 1-16,0 0-15,0 0 16,0 0-16,0 0 0,0-1 16,0 1-16,0 0 0,0 0 0,21 0 15,0 21-15,0-21 0,0 21 16,0 0-16,1 21 16,-1 0-16,-21 0 15,0 0-15,0 22 0,0-22 16,21 0-16,-21 0 0,0 0 15,21 0-15,-21 1 0,0-1 0,0 0 16,0 0-16,0 0 16,0 0-16,0 1 15,21-22 17,-21-22-32,21 1 0,-21 0 0,0 0 15,22 21-15</inkml:trace>
  <inkml:trace contextRef="#ctx0" brushRef="#br0" timeOffset="16570.73">32004 5419 0,'21'0'63,"0"0"-48,0-21-15,1 21 16,-22-22-16,21 22 0,-21-21 15,21 0-15,-21 0 16,0 0-16,0 0 0,0-1 16,0 1-1,-21 21 1,0 21-16,21 1 0,0-1 16,-22 0-16,1 0 0,21 21 0,-21-20 15,21-1-15,0 0 16,0 0-16,0 0 0,0 0 0,0 1 15,0-1-15,0 0 0,0 0 16,21 0-16,0-21 0,1 0 16,-1 0-16,0 0 0,0 0 15,21 0-15,-20 0 0,20 0 0,0 0 16,-21-21-16,22 0 0,-22 21 16,0-21-16,0 0 0,22-22 0</inkml:trace>
  <inkml:trace contextRef="#ctx0" brushRef="#br0" timeOffset="16823.89">32554 5207 0,'0'0'0,"0"-42"0,0 21 16,0-22-16,0 22 0,0 0 16,0 0-16,0 42 15,-21 0 1,21 0-16,-21 0 0,21 1 16,0 20-16,0-21 0,-21 21 0,21-20 15,0 20-15,-21-21 0,21 21 16,0-20-16,0-1 0,0 0 0,0 21 15,0-21-15,0 1 0,0-1 16,0 0-16,0 0 16,21-21-1,0-21 1,0 0-16,0 21 0,-21-21 16,21-1-16,1 1 0,-22-21 15</inkml:trace>
  <inkml:trace contextRef="#ctx0" brushRef="#br0" timeOffset="17583.59">32681 5165 0,'0'0'0,"21"-43"0,-21 1 0,0-43 32,0 128-17,0-22 1,0 21-16,0-21 0,0 22 16,0-1-16,0-21 0,-21 22 0,21-1 15,0-21-15,0 0 16,0 22-16,0-22 0,0 0 0,0 0 15,0 0-15,0 0 0,0 1 16,0-1-16,21-21 31,-21-21-15,0-1-16,22 1 0,-22 0 16,0 0-16,21 0 15,-21 0-15,21-1 0,-21 1 16,21 0-16,0 21 15,0 0 17,-21 21-32,0 0 0,0 1 15,0-1-15,0 0 16,0 0-16,0 0 0,0 0 0,0 1 16,22-22-16,-22 21 0,0 0 15,21-21 1,0 0-16,0 0 15,0 0-15,0 0 16,1-21-16,-22 0 16,21-1-16,0 22 0,-21-21 0,0 0 15,21 0-15,0 0 0,-21 0 16,0-1-16,0 44 47,0-1-47,0 0 15,0 0-15,-21 0 16,21 0-16,0 1 16,21-22 15,0 0-15,1-22-16,-1 1 15,-21 0-15,0 0 16,0 0-16,0 0 15,0-1-15,0 1 0,0 0 16,-21 21-16,-1 0 16,1 0-1,0 0-15,0 0 0,21 21 16,-21-21-16,21 21 0,0 1 16,0-1-1</inkml:trace>
  <inkml:trace contextRef="#ctx0" brushRef="#br0" timeOffset="18102.74">33486 5398 0,'0'0'0,"0"-22"0,0 1 16,0 0-16,0 0 15,0 0 1,-22 21-16,1 0 15,0 21-15,0-21 0,21 21 16,-21 0-16,0-21 0,21 21 16,0 1-16,0-1 0,-22 0 15,22 0-15,0 0 0,0 0 0,0 1 16,0-1 0,0 0-16,22-21 15,-1 0 1,0 0-16,0-21 0,0 21 15,-21-21-15,0-1 0,21 1 16,-21 0-16,22 0 0,-22 0 16,0-22-16,21 1 0,0 21 0,0-21 15,-21-1-15,21-20 0,-21 20 16,0 1-16,21 0 0,1-1 0,-22 1 16,21 0-16,-21 21 0,0-1 15,0 1-15,0 42 16,-21 22-1,-1-1-15,22-21 0,-21 22 16,0 20-16,0-21 0,21 1 0,0-1 16,-21 0-16,21 1 0,0-1 15,0 0-15,0-20 0,0 20 0,0-21 16,0 21-16,0-20 0,0-1 16,0 0-16,21 0 0,0-21 15,0 0-15,0 0 0,1 0 16</inkml:trace>
  <inkml:trace contextRef="#ctx0" brushRef="#br0" timeOffset="18383.5">32216 5249 0,'0'0'16,"42"0"-16,0 0 0,1 0 0,20 0 0,-21 0 15,22 0-15,-22 0 0,22 0 16,-1 0-16,-20 0 0,-1 0 15,0 0-15,1 0 0,-1 0 0,-21 0 16</inkml:trace>
  <inkml:trace contextRef="#ctx0" brushRef="#br0" timeOffset="33343.26">1418 8530 0,'0'0'0,"0"-21"0,0 0 16,0 0-16,0 0 15,-21 21 1,0 0-16,0 0 15,-1 0-15,1 0 16,0 0-16,0 21 16,0-21-1,21 21 17</inkml:trace>
  <inkml:trace contextRef="#ctx0" brushRef="#br0" timeOffset="34110.87">698 8255 0,'0'0'0,"-42"42"31,42-20-31,-21-22 0,21 21 16,0 0-16,0 0 0,0 0 15,0 0-15,21-21 0,-21 22 16,21-22-16,0 0 0,1 0 15,-1 0-15,0 0 0,0 0 16,0 0-16,0 0 0,1-22 0,20 1 16,-21 0-16,0 0 0,0 0 15,1 0-15,-1-1 0,0 1 16,-21 0-16,0 0 0,0 0 0,0 0 16,0-1-16,0 1 0,0 0 15,-21 0-15,0 0 0,-22 21 16,22-21-16,-21 21 0,21 0 0,-22 0 15,1 0-15,0 0 0,-1 21 16,1 0-16,21 0 0,-22 0 0,1 22 16,21-22-16,-21 21 0,20 0 15,1 1-15,0-1 0,0 0 16,21 1-16,0-1 0,0-21 16,0 22-16,0-22 0,21 0 0,0 21 15,0-21-15,1-21 0,-1 22 16,0-1-16,21-21 0,-21 0 15,1 0-15,20 0 0,-21 0 0,0 0 16,0 0-16,1 0 0,-1-21 16,0-1-16,0 1 0,-21 0 15,-21 0 1,0 21-16,0 0 0,-1 0 16,-20 0-16,21 0 0,-21 0 15,20 0-15,-20 0 0,21 0 16,-21 21-16,20 0 0,1 0 15,0 1-15,0 20 0,21-21 16,0 21-16,0-20 0,0 20 0,0 0 16,0 1-16,0-22 0,21 21 15,0-21-15,0 0 0,1 1 0,-1-1 16,0 0-16,21 0 0,-21-21 16,22 0-16,-1 0 0,-21 0 0,22 0 15,-1 0-15,-21-21 0,21 21 16,-20-21-16,20 0 0,-21-22 0,21 22 15</inkml:trace>
  <inkml:trace contextRef="#ctx0" brushRef="#br0" timeOffset="34915.83">1503 8424 0,'0'0'15,"-21"-21"-15,21 0 0,-22 0 0,1 21 16,0-21-16,0 21 0,0 0 16,0-21-16,-1 21 0,1 0 0,-21 0 15,21 0-15,0 21 0,-1-21 16,1 21-16,0 0 0,0 0 16,0 0-16,0 1 0,21 20 15,0-21-15,-22 0 0,22 22 0,-21-22 16,21 0-16,0 21 0,0-21 15,0 1-15,0-1 0,0 0 16,0 0-16,21-21 0,-21 21 0,22-21 16,-1 0-16,0 0 0,0 0 15,0 0-15,0 0 0,22-21 0,-22 21 16,21-21-16,-21 0 0,1 0 16,20-1-16,-21 1 0,0 0 0,0 0 15,1 0-15,-1 0 0,-21-1 16,21 1-16,-21 0 0,21 0 15,-21 0-15,0 0 16,0-1-16,0 44 47,0-1-47,0 0 0,0 0 16,0 0-16,0 22 0,0-22 0,0 21 15,0 0-15,0 1 0,0-1 16,0 0-16,0 22 0,0-22 0,0 22 15,21-1-15,0 1 0,-21-1 16,22-20-16,-1 20 0,0 1 16,-21-1-16,21 1 0,0-1 15,0-21-15,1 22 0,-22-1 0,0 1 16,21-22-16,-21 1 0,0 20 16,0-21-16,0 1 0,0-1 0,0-21 15,0 22-15,0-22 0,-21 0 0,-1 0 16,1 0-16,0 0 0,0-21 15,0 0-15,-22 0 0,1 0 0,0 0 16,-1 0-16,1 0 0,-21-21 16,-1 0-16,22 0 0,-22 0 0,1 0 15,-1-22-15,22 1 16,0 0-16,-1 20 0,1-20 0,21 0 16,0-1-16,-1 1 0,22 0 15,0-1-15,0 1 0,0 0 0,0 21 16,22-22-16,-1 1 0,0 21 15,0-22-15,21 1 0,-20 21 0,20-21 16,0 20-16,1-20 0,-1 0 16,0 21-16,1-22 0,-1 22 0,0 0 15,-21-21-15,22 20 0</inkml:trace>
  <inkml:trace contextRef="#ctx0" brushRef="#br0" timeOffset="35271.62">2032 8467 0,'-21'0'31,"21"-21"0,-21 21 48,-1 0-79,22 21 15,0 0 1,0 0-1,0 0 17,22-21-32</inkml:trace>
  <inkml:trace contextRef="#ctx0" brushRef="#br0" timeOffset="35575.44">2074 8869 0,'0'21'0,"0"-42"0,0 63 0,0-21 16,0 1-1,21-22 1,1 0 0,-22-22-16,21 22 0,-21-21 15,0 0-15,0 0 0,0 0 16,-21 21-1,-1 0-15,1 0 16,0 0-16,0 0 0,0 0 16,0 0-1,21 21-15,0 0 16,21-21 15</inkml:trace>
  <inkml:trace contextRef="#ctx0" brushRef="#br0" timeOffset="37690.6">3492 8128 0,'0'0'0,"0"-21"16,-21 0-16,21 0 0,0-1 15,0 1-15,-21 0 0,21 0 16,-21 0-16,21 0 0,0-1 16,-21 22-16,0 0 15,21 22 1,0 20-16,0 0 16,0 1-16,0 20 0,0 1 0,0-1 15,0 1-15,0-1 0,0 1 0,0-1 16,0 1-16,0-1 0,0 1 15,0-22-15,0 21 0,0-20 0,0-1 16,0 0-16,0 1 16,21-22-16,-21 0 0,0 0 0,21 0 15,-21 1-15,21-22 0,-21-22 32,0 1-32,21 0 0</inkml:trace>
  <inkml:trace contextRef="#ctx0" brushRef="#br0" timeOffset="38075.37">3260 8234 0,'-22'-21'0,"44"42"0,-65-63 0,22 20 0,21 1 16,0 0-16,-21 0 0,21-21 15,0 20-15,0 1 0,0 0 0,0 0 16,21 0-16,0 0 0,0 21 15,22-22-15,-22 22 0,21 0 0,1 0 16,-1 0-16,0 0 0,1 0 16,-1 0-16,0 0 0,1 43 0,-22-22 15,0 21-15,0-21 0,-21 22 16,0-1-16,0 0 0,0 22 0,-21-22 16,-21 1-16,20-1 0,-20-21 0,0 21 15,-1-20-15,22 20 16,-21-21-16,21 0 0,-22 0 0,22-21 15,21 22-15,21-44 32,1 1-32,-1 21 15,21-21-15,-21 0 0,22 0 16,-1 0-16,-21-1 0,21 1 0,1 0 16,-1-21-16,-21 21 0,22-22 15</inkml:trace>
  <inkml:trace contextRef="#ctx0" brushRef="#br0" timeOffset="38511.12">4022 7959 0,'0'42'31,"0"-21"-31,0 0 0,0 22 16,0-1-16,0 0 0,0-20 16,0 20-16,0 0 0,0 1 0,0-1 15,0-21-15,0 21 0,0-20 0,0-1 16,0 0-16,0 0 0,21 0 15,0-21-15,0 0 0,0 0 16,0 0-16,1 0 0,-1 0 16,0-21-16,0 0 0,0 0 15,0 0-15,1-1 0,-1 1 0,-21-21 16,21 21-16,0-22 16,-21 1-16,21 0 0,-21-1 0,0 1 15,0 21-15,0-21 0,0 20 0,0 1 16,0 64 15,0-22-31,0 21 0,0-21 16,0 22-16,0-1 0,0 0 0,0-21 15,0 22-15,0-1 0,0-21 16,0 0-16,21 22 0,1-22 0,-1 0 16,0-21-16,0 21 0,0-21 15,0 0-15,1 0 0,-1 0 16,21 0-16,-21 0 0,0 0 0,1 0 15,20 0-15,-21-21 0,0 0 0,0 0 16,1-22-16,-1 22 0</inkml:trace>
  <inkml:trace contextRef="#ctx0" brushRef="#br0" timeOffset="39015.55">4847 7895 0,'0'0'0,"0"-21"0,-21-21 31,0 63-31,21 0 15,0 21-15,0-20 16,0 20-16,0-21 0,0 21 16,0 1-16,0-1 0,0-21 0,0 22 15,0-1-15,0-21 0,0 21 16,0-20-16,0-1 0,0 21 0,0-21 16,0 0-16,0 1 0,0-1 15,0-42 32,0-1-47,0 1 0,0 0 16,0 0-16,0 0 0,21-22 0,0 22 15,0 0-15,0 0 0,22 0 16,-22 21-16,0-21 0,21-1 16,-20 22-16,20 0 0,-21 0 0,0 0 15,22 0-15,-22 0 0,0 22 16,0-1-16,0-21 0,-21 21 0,0 0 15,0 0-15,0 0 0,0 1 0,0-1 16,-21 0-16,0 0 0,-21 0 16,20 0-16,-20 1 0,21-1 0,-21 0 15,-1 0-15,22-21 0,0 0 16,-21 21-16,20-21 0,1 0 16,0 0-16,0 0 0,0 0 0,21-21 15,0 0 1,0 0-1,0 0-15,21 21 16,0-22-16,0 22 0,0-21 16,1 0-16</inkml:trace>
  <inkml:trace contextRef="#ctx0" brushRef="#br0" timeOffset="39935.61">5440 7811 0,'0'-22'0,"-21"22"31,21 22-15,0-1-16,0 21 16,0-21-16,0 22 0,0-1 0,0 0 15,-22 1-15,22-1 0,0 0 16,0 1-16,0-1 0,0 0 0,0 1 15,0-1-15,0-21 0,0 0 0,0 0 16,0 1-16,22-1 0,-1 0 16,0-21-16,0 0 0,0 0 15,0 0-15,1 0 0,-1-21 0,0 21 16,0-21-16,0-1 0,0 1 16,1 0-16,-1 0 0,0-21 15,-21 20-15,0 1 0,21-21 0,-21 21 16,21-22-16,-21 22 0,0 0 15,0 0-15,0 0 0,0 42 32,0 0-32,0 0 0,0 0 15,0 1-15,0-1 0,0 0 0,0 0 16,0 0-16,0 0 0,0 1 16,21-1-16,-21 0 0,22 0 15,-22 0-15,21-21 0,0 0 16,0 0-16,0 0 15,0 0-15,22 0 0,-22 0 0,0 0 16,21-21-16,-20 0 0,-1 0 0,0 0 16,0-1-16,0 1 0,0 0 15,1 0-15,-22-21 0,21 20 0,-21 1 16,0-21-16,0 21 0,21 0 0,-21-1 16,0 1-16,21 0 0,-21 0 15,21 21 1,0 0-1,-21 21 1,22-21 15,-22-21 1,0 0-32,0 0 15,0-1 1,-22 22 15,1 22-31,0-22 0,21 21 16,0 0-16,0 21 0,-21-21 0,21 22 15,-21-22-15,21 21 0,0 1 16,0-22-16,0 21 0,0-21 16,0 0-16,0 22 0,0-22 0,21 0 15,-21 0-15,21-21 16,0 0-16,0 0 0,1 0 15,-1 0-15,0 0 0,0-21 16,0 0-16,0 0 0,1 0 16,-1-1-16,0 1 0,0 0 0,-21 0 15,0 0-15,0 0 0,21-1 0,-21 1 16,0 0-16,0 0 16,0 0-16</inkml:trace>
  <inkml:trace contextRef="#ctx0" brushRef="#br0" timeOffset="40143.49">5948 7874 0,'0'0'16,"-21"0"-16,-1 0 0,1 0 15,0 0-15,42 0 47,0-21-47,1 21 0,-1 0 16</inkml:trace>
  <inkml:trace contextRef="#ctx0" brushRef="#br0" timeOffset="40639.48">7641 7811 0,'0'-22'0,"0"44"0,0-65 0,0 22 0,0 0 16,0 0-16,0 0 15,0 42 17,0 0-32,21 0 15,0 0-15,-21 22 0,22-1 0,-1-21 16,0 21-16,0 1 0,0-1 0,-21 0 16,21 1-16,-21-1 0,22-21 15,-22 0-15,0 22 0,0-22 0,0 0 16,21-21-16,-21 21 0,21-21 15,0 0 1,-21-21-16,21 0 0,0 0 16</inkml:trace>
  <inkml:trace contextRef="#ctx0" brushRef="#br0" timeOffset="40880.33">8128 7641 0,'0'0'0,"-21"0"31,0 0-31,-1 0 0,1 21 16,0 1-16,0-1 0,21 21 0,-21-21 15,0 22-15,-1-22 0,22 21 16,-21 0-16,0 1 0,21-1 0,-21-21 16,21 22-16,-21-1 0,21-21 15,0 21-15,0-20 0,0-1 16,0 0-16,21-21 15,0 0-15,0 0 0,0 0 0,22 0 16,-22-21-16</inkml:trace>
  <inkml:trace contextRef="#ctx0" brushRef="#br0" timeOffset="41315.08">8382 7747 0,'0'0'0,"0"-21"0,-21 21 31,0 21-31,-1 0 0,22 0 16,0 1-16,-21-1 0,0 0 0,21 0 15,0 21-15,0-20 0,0 20 16,0 0-16,0-21 0,0 22 0,0-22 16,0 21-16,0-21 0,0 1 0,21-1 15,0-21-15,1 21 0,-1-21 16,21 0-16,-21 0 0,22 0 0,-22 0 15,0 0-15,21 0 0,-21-21 16,1 0-16,-1 21 0,0-22 0,0-20 16,0 21-16,-21 0 0,0-22 15,0 22-15,0-21 0,0 0 0,0-1 16,0 22-16,0-21 0,-21-1 16,0 22-16,21-21 0,-21 21 0,0 0 15,-1-1-15,1 22 0,0 0 16,0 0-16,-21 0 0,20 0 0,1 0 15,0 0-15,0 22 0,0-1 0,0-21 16,-1 42-16,1-21 0,0 0 16,21 1-16,0-1 0,0 0 0,0 21 15,0-21-15,0 1 0,0-1 16,0 0-16,21 0 0,0-21 16,1 21-16,-1-21 0</inkml:trace>
  <inkml:trace contextRef="#ctx0" brushRef="#br0" timeOffset="41583.94">9080 7789 0,'0'0'0,"0"22"32,0-1-32,0 0 15,0 0-15,-21 0 16,21 0-16,0 1 0,0-1 15,0 0-15,0 0 0,0 0 0,0 0 16,0 1-16,0-1 16,0-42 15,0-1-15,0 1-16,0 0 0,0 0 15,0 0-15,0 0 0</inkml:trace>
  <inkml:trace contextRef="#ctx0" brushRef="#br0" timeOffset="41770.83">9038 7620 0,'-21'0'31,"21"21"-15,0 0-1,21-21 1,0 22 0</inkml:trace>
  <inkml:trace contextRef="#ctx0" brushRef="#br0" timeOffset="42364.5">9737 7853 0,'42'-21'15,"-42"0"1,0-1-16,0 1 16,0 0-16,0 0 0,0 0 15,-21 21-15,0-21 16,-1 21-16,1 0 0,0 0 15,0 0-15,0 0 0,0 0 0,-1 0 16,1 21-16,0-21 0,0 21 16,0 0-16,0 0 0,-1 0 0,1 22 15,0-22-15,21 21 0,-21-21 0,21 22 16,0-22-16,0 21 0,0-21 16,0 1-16,0-1 0,21 0 0,0-21 15,-21 21-15,21-21 0,1 0 0,-1 0 16,0 0-16,0 0 15,0 0-15,0 0 0,1-21 0,20 0 16,-21 0-16,0-1 0,0-20 16,22 21-16,-22-21 0,0 20 15,0-20-15,22 0 0,-22-1 0,0 1 16,-21 0-16,21-1 0,-21 1 0,21-21 16,-21 20-16,0 1 0,0 0 15,0 20-15,0-20 0,0 21 0,0 0 16,0 0-16,-21 21 0,0 0 15,21 21-15,0 0 0,-21 0 16,21 0-16,0 22 0,0-1 0,0 0 16,0 22-16,0-22 0,0 0 15,0 1-15,0 20 0,0-20 0,0-1 16,21-21-16,-21 21 0,21 1 16,0-22-16,0 21 0,1-21 15,-22 1-15,21-22 0,0 21 0,0-21 16,0 0-16,0 0 0,1 0 0,-1 0 15,0-21-15</inkml:trace>
  <inkml:trace contextRef="#ctx0" brushRef="#br0" timeOffset="43123.09">11430 7832 0,'0'0'0,"63"0"31,-41 0-31,-22-21 0,21 21 16,-21-22-16,21 22 0,-21-21 16,0 0-16,0 0 0,0 0 15,0 0-15,-21-1 0,21 1 16,-21 0-16,-1 0 0,-20 0 0,21 0 15,-21-1-15,20 22 0,-20 0 16,21 0-16,-21 0 0,-1 0 0,22 0 16,-21 22-16,21-1 0,-22 0 0,22 0 15,-21 0-15,21 22 0,-1-22 16,1 21-16,21-21 0,0 22 0,-21-1 16,21-21-16,0 21 0,0-20 15,0-1-15,0 21 0,21-21 16,-21 0-16,21-21 0,22 0 15,-22 0-15,0 0 0,21 0 0,1-21 16,-1 0-16,0 0 0,1 0 16,-1-22-16,0 22 0,1 0 0,-1-21 15,-21-1-15,22 1 0,-22 0 0,21-1 16,-21 1-16,0-21 0,1 20 16,-22-20-16,0 20 0,0 1 15,0-21-15,0 20 0,0 1 0,0 21 16,0 0-16,0-1 0,-22 44 15,22-1 1,-21 0-16,21 21 0,-21 1 16,21 20-16,0-21 0,0 22 0,0-22 15,0 22-15,0-22 0,0 0 0,0 1 16,0-1-16,0-21 0,21 22 16,0-22-16,1 0 0,-22 0 0,21 0 15,0 0-15,0 1 0,0-22 0,0 0 16,1 0-16,-1 0 0,0 0 15,0 0-15,0-22 0,22 1 16,-22 21-16</inkml:trace>
  <inkml:trace contextRef="#ctx0" brushRef="#br0" timeOffset="43474.89">12001 7705 0,'22'0'31,"-1"0"-15,0 0-16,0 0 0,0 0 0,0 0 16,1-21-16,20 21 0,-21-22 15,0 22-15,0-21 0,1 0 16,-22 0-16,0 0 16,0 0-16,0-1 15,-22 22-15,1 0 0,0 0 16,-21 0-16,21 0 0,-1 22 0,1-1 15,0 0-15,0 0 0,0 0 16,21 0-16,0 22 0,-21-22 0,21 0 16,0 0-16,0 0 0,0 1 0,0-1 15,0 0-15,0 0 16,21 0-16,0-21 0,0 0 0,0 0 16,22 0-16,-22 0 0,21 0 0,-21 0 15,0 0-15,22-21 16,-22 21-16,21-21 0,-21 0 0</inkml:trace>
  <inkml:trace contextRef="#ctx0" brushRef="#br0" timeOffset="44127.52">12552 7535 0,'0'22'31,"0"-1"-31,0 0 0,0 0 0,0 0 16,0 0-16,0 1 0,0-1 15,0 0-15,0 0 0,0 0 0,0 0 16,0 1-16,0-1 0,0 0 16,-21 0-16,21 0 15,-22-21 17,22-21-32,0 0 0,0 0 15,0 0-15,0-1 16,0 1-16,0-21 0,0 21 0,0-22 15,0 22-15,0 0 0,0-21 0,22 21 16,-22-1-16,21 1 0,0 0 16,0 0-16,0 21 0,0 0 15,1 0-15,-1 0 0,0 21 16,0 0-16,0 0 16,0 22-16,1-22 0,-22 0 0,21 0 15,-21 22-15,21-22 0,-21 0 0,0 0 16,0 0-16,0 0 0,0 1 15,0-1-15,0 0 0,0 0 16,0-42 15,0 0-15,0 0-16,0-1 0,21 1 16,0 0-16,0-21 0,1 21 0,-1-22 15,0 22-15,0-21 0,0 21 0,22-22 16,-22 22-16,0 0 0,21 0 15,-21 0-15,1 21 0,-1 0 0,0 0 16,0 21-16,0 0 0,0 0 16,-21 0-16,0 0 0,0 22 0,0-22 15,22 42-15,-22-41 16,0 20-16,0-21 0,0 0 0,0 0 16,0 22-16,0-22 0,0 0 15,0 0-15,0 0 0,21-21 16,0 0-1,0 0-15,0 0 0,0-21 16,1 0-16</inkml:trace>
  <inkml:trace contextRef="#ctx0" brushRef="#br0" timeOffset="44555.27">13758 7451 0,'0'0'0,"-42"-21"31,21 21-31,0 0 0,-1 21 16,1 0-16,0 21 0,0-21 16,0 1-16,0 20 0,-1-21 0,22 0 15,0 22-15,-21-22 0,21 0 16,0 0-16,0 0 0,0 22 0,0-22 16,21 0-16,1 0 15,-1-21-15,0 0 0,0 0 16,0 0-16,0 0 0,22 0 0,-22 0 15,0 0-15,21 0 0,-20-21 0,-1 0 16,0 0-16,21-1 0,-21 1 0,1 0 16,-22 0-16,21-21 0,-21 20 15,0-20-15,0 0 0,0-1 0,0 1 16,0 21-16,0-21 0,-21 20 16,-1-20-16,1 21 0,0 21 0,0-21 15,-21 21-15,20 0 0,1 0 16,0 0-16,-21 21 0,21 0 15,-1 0-15,1 0 0,0 1 0,0-1 16,0 21-16,21-21 0,0 0 0,0 1 16,0-1-16,0 0 0,0 0 15,21 0-15,0 0 0,0-21 0,0 0 16,1 22-16,-1-22 0,21 0 0</inkml:trace>
  <inkml:trace contextRef="#ctx0" brushRef="#br0" timeOffset="44850.74">14478 7112 0,'0'0'0,"-21"0"0,0 0 0,-1 0 0,1 0 15,0 0-15,0 21 16,21 0-16,-21 1 0,21 20 0,-21-21 15,21 21-15,-22 1 0,22-1 0,0-21 16,0 22-16,0-1 0,0 0 16,0-21-16,0 22 0,0-22 0,0 0 15,22 21-15,-1-20 0,-21-1 0,21 0 16,0-21-16,-21 21 16,21 0-16,0-21 0,1 0 0,-1 0 15,0 0-15,0 0 0,0 0 16,0 0-16,1 0 0</inkml:trace>
  <inkml:trace contextRef="#ctx0" brushRef="#br0" timeOffset="45155.57">14965 7027 0,'0'0'16,"0"-21"-16,21 21 15,0 0-15,0 0 16,0 0-16,1 21 0,-1 1 16,0-1-16,-21 0 0,0 0 0,21 21 15,-21 1-15,0-1 0,0 0 16,0 1-16,0-1 0,0 0 0,0 1 16,0-22-16,-21 21 0,0 1 0,21-22 15,-21 21-15,-1-21 0,1 0 16,21 1-16,-21-1 0,0-21 0,21 21 15,-21 0-15,0-21 0,42-21 47</inkml:trace>
  <inkml:trace contextRef="#ctx0" brushRef="#br0" timeOffset="45751.52">15748 7027 0,'0'0'0,"-21"-21"32,0 21-32,-1 0 15,1 21-15,0-21 0,-21 22 16,21-22-16,-1 21 0,1 0 15,-21 0-15,21 0 0,21 0 0,-21 1 16,21-1-16,0 0 16,21 0-1,0-21-15,0 0 0,0 0 0,0 0 16,1 0-16,-1 0 0,0 21 0,0-21 16,0 21-16,0-21 0,-21 22 15,22-1-15,-22 0 16,0 0-16,0 0 0,0 0 15,0 1-15,0-1 0,0 0 16,-22 0-16,1 0 0,0 0 0,0 1 16,0-1-16,0-21 0,-1 21 0,1 0 15,0-21-15,21 21 0,-21-21 16,0 0-16,42 0 31,0 0-31,0 0 16,0 0-16,1-21 0,-1 21 15,0 0-15,0 0 0,0 0 16,0 0-16,-21 21 16,0 0-16,0 1 0,0-1 15,0 0-15,0 21 0,-21-21 0,21 22 16,-21-22-16,21 21 0,-21 1 16,0-1-16,21-21 0,-21 21 0,21 1 15,0-22-15,-22 21 0,22-21 0,0 22 16,0-22-16,0 0 0,0 0 15,0 0-15,0 1 0,0-1 16</inkml:trace>
  <inkml:trace contextRef="#ctx0" brushRef="#br0" timeOffset="46355.61">14732 9525 0,'0'0'0,"0"-21"16,0 0-1,21 21-15,0-21 0,0 21 16,-21-22-16,22 22 0,-1 0 0,0-21 16,0 21-16,-42 0 31,0 0-16,21 21-15,-21 1 0,-1-1 16,-20 0-16,21 0 0,0 0 0,0 22 16,-1-22-16,22 0 0,0 21 15,0-21-15,-21 1 0,21-1 0,0 21 16,0-21-16,0 0 0,21 1 16,1-1-16,-1 0 0,0 0 15,0-21-15,21 21 0,-20 0 0,20-21 16,-21 22-16,21-1 0,-20 0 0,20-21 15,-21 21-15,0 0 0,0 0 16,-21 1-16,0-1 0,0 0 16,0 0-16,-21 0 0,-21 0 0,21 1 15,-22-1-15,22 0 0,-21 0 16,0-21-16,-1 21 0,1 0 16,0-21-16,-1 0 0,1 0 0,0 0 15,-1 0-15,1 0 0,-22 0 0,1-21 16,21 21-16,-22-21 0,1 0 0,-1 0 15</inkml:trace>
  <inkml:trace contextRef="#ctx0" brushRef="#br0" timeOffset="46863.32">10075 9271 0,'-42'-42'31,"21"42"-31,0 0 31,21 21-15,0 0-16,0 0 0,-22 0 15,22 1-15,0-1 0,0 0 0,0 0 16,0 0-16,0 0 16,0-42 15,0 0-16</inkml:trace>
  <inkml:trace contextRef="#ctx0" brushRef="#br0" timeOffset="47248.1">9948 8721 0,'0'0'0,"-21"-21"0,0 21 16,0 0-16,0 0 0,-1 0 15,1 21-15,0 0 0,21 0 0,-21 21 16,21-20-16,-21 20 0,21-21 16,0 0-16,0 22 0,0-22 0,0 0 15,0 0-15,21-21 0,0 21 0,0-21 16,0 0-16,1 0 0,-1 0 16,21 0-16,-21 0 0,22-21 0,-22 0 15,21 21-15,-21-21 0,0-22 0,22 22 16,-22 0-16,-21 0 0,0-21 15,0 20-15,0 1 0,0-21 0,-21 21 16,21 0-16,-43-1 0,22 1 16,0 21-16,-21 0 0,-1 0 15,22 0-15,-21 0 0,0 21 0,20-21 16,1 43-16,-21-22 0,21 0 16,21 21-16,0 1 0,0-22 0,0 21 15,0 1-15,0-22 0,0 21 0,21-21 16,0 0-16,0 1 0,22-1 15,-1-21-15,0 21 0,1-21 0,-1 0 16</inkml:trace>
  <inkml:trace contextRef="#ctx0" brushRef="#br0" timeOffset="47716.83">10520 8996 0,'-21'0'31,"21"21"-31,-22-21 0,22 21 0,0 0 0,0 1 16,0-1-16,-21 0 0,21 0 0,0 0 15,0 0-15,0 1 0,0-1 16,0 0-16,0 0 0,0 0 0,0 0 16,0 1-16,0-1 15,0-42 32,0-1-47,0 1 0,0 0 16,0-21-16,0 21 0,21-22 15,-21 22-15,0-21 0,22-1 0,-1 1 16,0 0-16,0 21 0,21-22 16,-20 22-16,20 0 0,-21 0 0,21 0 15,1 21-15,-1 0 0,0 0 0,-20 21 16,20 0-16,-21 0 0,21 0 15,-20 22-15,-22-22 0,21 21 0,-21-21 16,0 22-16,0-1 0,0-21 16,0 0-16,0 22 0,0-22 15,-21 0-15,21 0 0,-22 0 16,22 0-16,0-42 31,22 0-15</inkml:trace>
  <inkml:trace contextRef="#ctx0" brushRef="#br0" timeOffset="47967.68">11451 8573 0,'0'21'0,"0"106"16,0-85-1,0 0-15,0 1 0,0-1 0,-21 0 16,21 1-16,0-1 0,0 0 16,-21 1-16,21-22 0,-21 21 0,21-21 15,0 1-15,0-1 0,0 0 0,0 0 16,0 0-16,21-21 16,0 0-16,0 0 15,0-21-15,-21 0 0,21 21 0,1-21 16</inkml:trace>
  <inkml:trace contextRef="#ctx0" brushRef="#br0" timeOffset="48151.58">11261 8954 0,'0'0'0,"-22"21"0,44-21 31,-1 0-16,0 0-15,0 0 0,21 0 0,-20 0 16,20 0-16,-21 0 0,21-21 16,1 21-16,-1-22 0,0 1 15</inkml:trace>
  <inkml:trace contextRef="#ctx0" brushRef="#br0" timeOffset="48712.24">12531 8975 0,'21'-21'16,"-21"-1"-16,0 1 16,0 0-16,0 0 0,0 0 15,0 0-15,0-1 0,0 1 16,0 0-16,0 0 0,0 0 0,0-22 15,-21 43-15,-1-21 0,1 0 0,21 0 16,-21 21-16,0 0 0,0 0 16,0 0-16,-1 0 0,1 21 0,0 0 15,-21 0-15,21 22 0,-1-1 0,1 0 16,0 1-16,0-1 0,0 0 16,21 1-16,-21-22 0,21 42 15,0-20-15,0-22 0,0 0 16,21-21-16,0 21 0,0-21 15,0 0-15,0 0 0,1 0 0,20 0 16,-21 0-16,0-21 0,22 0 0,-22 21 16,0-21-16,21 0 0,-21-1 15,1-20-15,-1 21 0,0-21 0,0 20 16,0-20-16,-21 21 0,0-21 16,0 20-16,0-20 0,0 21 0,0 0 15,-21 21 1,21 21-1,0 0-15,0 0 0,-21 0 0,21 22 16,0-22-16,0 21 0,0-21 0,0 22 16,0-22-16,0 0 15,0 0-15,0 0 0,21 1 0,-21-1 16,21 0-16,0 0 0,1-21 0,-1 0 16,0 0-16,0 0 0,0 0 15,22 0-15,-22 0 0,21-21 0</inkml:trace>
  <inkml:trace contextRef="#ctx0" brushRef="#br0" timeOffset="48935.11">13293 8721 0,'0'0'0,"-22"0"0,1 0 15,21 21 1,21-21-1,1 0 1,-1 0-16,0 0 0,0 0 16,0 0-16,0 0 0,1 0 0,20 0 15,-21 0-15,0 0 0,0-21 0,1 21 16</inkml:trace>
  <inkml:trace contextRef="#ctx0" brushRef="#br0" timeOffset="49103.01">13271 8890 0,'0'0'16,"0"21"-16,-21 0 0,21 1 15,21-22 1,1 0 0,-1 0-16,0 0 0,0 0 0,0 0 15,0-22-15,1 1 0,20 21 16,-21-21-16,0 21 0,0-21 0</inkml:trace>
  <inkml:trace contextRef="#ctx0" brushRef="#br0" timeOffset="49383.85">13991 8509 0,'-42'0'15,"21"21"1,21 0 0,0 1-16,0-1 0,0 0 15,0 0-15,0 0 0,-22 0 16,22 22-16,0-22 0,0 0 0,0 0 16,0 22-16,0-22 0,0 0 15,0 0-15,0 0 0,0 0 16,0 1-16,22-22 15,-1 0-15,0 0 16,-21-22-16,21 22 0,0-21 0</inkml:trace>
  <inkml:trace contextRef="#ctx0" brushRef="#br0" timeOffset="49796.62">14287 8530 0,'-21'0'31,"21"21"-31,-21 1 16,0-1-16,21 0 0,-21 0 15,21 21-15,0-20 0,-21 20 0,21-21 16,0 0-16,-22 22 0,22-22 0,0 0 16,0 21-16,0-21 0,0 1 15,22-22-15,-1 21 0,0 0 0,0-21 16,0 0-16,22 0 0,-22 0 0,0 0 15,0 0-15,0 0 0,22 0 16,-22-21-16,0 0 0,0-1 16,0 1-16,0 0 0,-21 0 0,0 0 15,22-22-15,-22 1 0,0 21 0,0-21 16,0 20-16,0-20 0,0 21 16,0 0-16,-22-22 0,1 43 0,0-21 15,21 0-15,-21 21 0,0 0 0,0 0 16,-1 0-16,1 0 0,0 0 15,0 21-15,0-21 0,21 21 0,0 1 16,-21-22-16,21 21 0,0 0 0,0 0 16,0 0-1,21-21-15,0 0 0,0 0 16</inkml:trace>
  <inkml:trace contextRef="#ctx0" brushRef="#br0" timeOffset="50051.48">15092 8573 0,'0'0'16,"-21"0"-1,21-22-15,-22 22 63,1 22-48,21-1 1,0 0-16</inkml:trace>
  <inkml:trace contextRef="#ctx0" brushRef="#br0" timeOffset="50295.35">15134 8848 0,'21'21'16,"-21"0"-16,0 0 16,0 0-16,0 1 15,0-1-15,0 0 16,0 0-16,0 0 0,-21 0 15,0 1-15,0-22 0,21 21 16,-21-21-16,-1 21 0,1 0 16,0 0-16,0-21 0,0 0 15,0 0-15,-1 21 0,1-21 16</inkml:trace>
  <inkml:trace contextRef="#ctx0" brushRef="#br0" timeOffset="54315.48">19621 8192 0,'0'-22'0,"-21"-41"16,21 42-16,0 0 0,0 42 47,0 0-47,0 0 0,0 21 16,0-20-16,0 20 0,0 0 15,21 1-15,-21 20 0,22-21 0,-22 1 16,21 20-16,-21-20 0,0 20 0,0-21 15,0 1-15,0 20 0,0-20 16,0 20-16,0-21 0,0 1 0,0-22 16,0 21-16,0-21 0,0 1 0,0-1 15,-21 0-15,-1-21 32,22-21-32</inkml:trace>
  <inkml:trace contextRef="#ctx0" brushRef="#br0" timeOffset="54631.3">19452 8276 0,'0'-42'0,"0"84"0,0-126 0,0 41 0,0 22 16,0-21-16,0 21 0,0-1 0,21 1 16,0 0-16,1 0 0,-1 0 15,0 21-15,21 0 0,-21 0 0,22 0 16,-1 0-16,0 0 0,1 21 15,-1 0-15,0 21 0,-20-20 16,20-1-16,-21 21 0,0 0 0,-21-20 16,0 20-16,0 0 0,0 1 15,-21-22-15,-21 21 0,21 0 0,-22-20 16,1 20-16,-22-21 0,22 0 0,0 22 16,-1-43-16,22 21 0,0 0 0,0-21 15,42 0 1,0-21-16,0 0 15,1-1-15,-1 1 0,21 0 16,-21 0-16,22 0 0</inkml:trace>
  <inkml:trace contextRef="#ctx0" brushRef="#br0" timeOffset="55055.05">20278 8043 0,'0'0'0,"0"43"31,0-22-31,0 21 0,0-21 0,0 1 16,0 20-16,0-21 0,0 21 16,-22 1-16,22-22 0,0 21 0,0-21 15,0 1-15,0-1 0,0 0 16,0 0-16,0 0 0,22 0 16,-1-21-16,0 0 0,0 0 15,21 0-15,-20 0 0,-1 0 0,21 0 16,-21-21-16,22 21 0,-22-21 15,0 0-15,21 0 0,-21 0 0,22-22 16,-22 22-16,0-21 0,-21-1 0,21 1 16,-21 21-16,0-21 0,0-1 15,0 1-15,0 21 0,0 0 0,0-1 16,0 44 0,-21-22-1,21 42-15,0-21 0,-21 21 0,21-20 16,-21 20-16,21 0 0,0-21 15,0 22-15,0-22 0,0 21 0,0-21 16,0 22-16,0-22 0,0 0 0,0 0 16,21-21-16,0 21 0,0-21 0,0 0 15,1 0-15,-1 0 0,0 0 16,0 0-16,0 0 0,0-21 0</inkml:trace>
  <inkml:trace contextRef="#ctx0" brushRef="#br0" timeOffset="55551.78">21124 7874 0,'0'0'0,"0"-21"15,-21 21 1,0 0-16,21 21 16,-21 0-16,21 0 0,0 1 15,0 20-15,0-21 0,0 21 0,0 1 16,0-22-16,0 21 0,0 1 0,0-22 15,0 21-15,0 0 0,0-20 16,0-1-16,0 21 0,0 22 16,0-43-16,0-42 47,0-1-47,0 1 15,0 0-15,0 0 0,0-21 16,0 20-16,21 1 0,0 0 0,-21-21 15,21 21-15,0-1 0,1 1 0,-1 0 16,21 0-16,-21 21 0,0 0 16,1 0-16,20 0 0,-21 0 0,0 0 15,0 21-15,1 0 0,-1 0 16,0-21-16,-21 22 0,0-1 0,0 21 16,0-21-16,0 0 0,0 1 0,-21-1 15,21 0-15,-21 0 0,-22 0 16,22 0-16,0 1 0,-21-1 15,-1 0-15,22 0 0,-21-21 0,21 21 16,-1-21-16,1 0 0,0 0 0,0 0 16,0 0-16,21-21 15,0 0 1,21 0-16,0-22 0</inkml:trace>
  <inkml:trace contextRef="#ctx0" brushRef="#br0" timeOffset="56415.58">21802 7789 0,'0'0'0,"0"22"16,0-1-16,0 0 16,0 0-16,-22 21 15,22-20-15,-21 20 0,21-21 0,0 21 16,0 1-16,-21-1 0,21 0 0,-21 1 15,21-22-15,0 21 0,-21 1 16,21-22-16,0 0 0,0 21 0,0-21 16,21 1-16,0-22 0,0 21 0,0 0 15,1-21-15,20 0 0,-21 0 16,0 0-16,22 0 0,-22 0 16,21 0-16,-21 0 0,0-21 0,1 0 15,-1 21-15,0-22 0,0 1 16,0 0-16,0-21 0,-21 21 0,0-22 15,0 22-15,0-21 0,0 21 0,22-1 16,-22 1-16,0 0 0,0 42 31,0 0-31,0 1 0,0-1 16,0 0-16,0 0 0,0 0 16,0 0-16,0 1 0,0-1 0,0 0 15,0 0-15,21-21 0,-21 21 16,0 0-16,21-21 15,0 0-15,0 0 0,0 0 0,1 0 16,-1 0-16,0 0 0,0-21 0,0 21 16,0-21-16,1 0 0,-1 21 15,0-21-15,0 0 0,0-22 0,0 22 16,1-21-16,-1 21 0,0-22 0,0 22 16,0-21-16,0 21 0,1-1 15,-1 1-15,0 0 0,0 0 0,0 21 16,0 0-16,-21-21 94,0 0-94,0-1 15,0 1-15,0 0 16,-21 21-1,0 0 1,0 0-16,0 21 16,21 0-16,-21 1 0,21-1 15,-22 21-15,22-21 0,0 22 0,0-22 16,0 0-16,0 21 0,0-21 16,0 22-16,0-22 0,0 0 15,22 0-15,-22 0 0,21 1 0,0-1 16,0-21-16,0 21 0,22-21 0,-22 0 15,0 0-15,21 0 0,-21 0 16,1 0-16,20 0 0,-21 0 0,0-21 16,0 0-16,1-1 0,-1 1 0,0 0 15,0 0-15,-21-21 0</inkml:trace>
  <inkml:trace contextRef="#ctx0" brushRef="#br0" timeOffset="56611.88">22373 7747 0,'-21'0'15,"42"0"-15,-63 0 0,21 0 16,42 0 31,0 0-47,0 0 15,0 0-15</inkml:trace>
  <inkml:trace contextRef="#ctx0" brushRef="#br0" timeOffset="57095.73">24215 7768 0,'0'-21'0,"0"42"0,0-63 0,21 21 16,0 0-16,-21-1 0,21 22 16,-21-21-16,21 42 31,-21 1-31,21-1 15,-21 0-15,0 0 0,22 21 0,-1 1 16,-21-22-16,21 21 0,-21 1 16,0-1-16,0 0 0,0 1 0,0-1 15,0-21-15,0 21 0,0-20 0,0 20 16,0-21-16,21 0 0,-21 0 16,0 1-16,21-22 15,0 0-15,1 0 16</inkml:trace>
  <inkml:trace contextRef="#ctx0" brushRef="#br0" timeOffset="57335.59">24892 7747 0,'0'0'0,"21"-42"0,0 21 0,0-1 16,-21 1-16,0 0 0,-21 42 15,0 0 1,-21 1-16,21-1 0,-1 21 0,-20-21 15,0 22-15,21-1 0,-22 0 16,22 1-16,-21-1 0,21 0 0,-1 1 16,1-1-16,0 0 0,0-21 0,21 22 15,0-22-15,0 0 0,0 0 16,0 0-16,21-21 16,0 0-16,0 0 0,22 0 0,-22-21 15,21 21-15,1-21 0</inkml:trace>
  <inkml:trace contextRef="#ctx0" brushRef="#br0" timeOffset="57731.37">25294 7832 0,'0'0'0,"0"-21"0,0-22 31,-21 43-15,0 0-16,-22 0 0,22 21 15,0 1-15,0-1 0,0 21 0,0-21 16,-22 22-16,22-1 0,0-21 15,0 21-15,21 1 0,0-22 0,0 21 16,0-21-16,0 22 0,0-22 0,0 0 16,0 0-16,42-21 0,-21 21 15,0-21-15,1 0 0,20 0 0,-21 0 16,21 0-16,1 0 0,-22-21 16,21 0-16,-21 0 0,22 0 0,-22 0 15,0-1-15,0-20 0,0 21 0,-21-21 16,0-1-16,0 22 0,0-21 15,0-1-15,0 22 0,-21-21 0,0 21 16,0-22-16,0 22 0,-22 0 0,22 21 16,0 0-16,0 0 15,-21 0-15,20 0 0,1 0 0,0 0 16,0 21-16,0 0 0,0 22 0,21-22 16,-22 21-16,22-21 0,0 22 15,0-22-15,0 0 0,22 21 0,-1-20 16,0-22-16,0 21 0,21 0 0,-20-21 15</inkml:trace>
  <inkml:trace contextRef="#ctx0" brushRef="#br0" timeOffset="57959.29">25929 7874 0,'0'0'15,"0"21"16,0 0-31,0 1 0,0 20 16,-21-21-16,21 0 0,0 0 0,-21 22 16,21-22-16,0 0 0,0 0 0,0 0 15,0 1-15,0-1 16,0 0-16,0-42 31,0 0-31</inkml:trace>
  <inkml:trace contextRef="#ctx0" brushRef="#br0" timeOffset="58143.18">25950 7662 0,'0'-42'0,"0"84"0,0-105 0,-21 63 0,21-21 16,-21 0-16,21 42 31,0 0-16,0 0-15,21-21 16,0 21-16,-21 0 0,21-21 0,1 22 16,-1-1-16</inkml:trace>
  <inkml:trace contextRef="#ctx0" brushRef="#br0" timeOffset="58643.63">26924 7853 0,'0'0'15,"0"-21"-15,0 0 0,-21 21 0,0-22 16,-1 1-16,1 21 0,-21 0 0,0-21 0,20 21 16,-20 0-16,0 0 0,-1 0 15,1 21-15,21 0 0,-21 1 16,20-1-16,-20 0 0,21 21 0,0 1 15,21-22-15,0 21 0,0 0 0,0-20 16,0 20-16,0-21 0,0 0 16,0 0-16,21 1 0,0-1 0,0-21 15,22 0-15,-22 21 0,21-21 0,-21 0 16,22 0-16,-1 0 0,0-21 16,-21 0-16,22-1 0,-1 1 0,-21 0 15,22 0-15,-22-21 0,21 20 0,-21-20 16,0 0-16,1-1 15,-1 1-15,-21 0 0,21-1 0,-21-20 16,21 21-16,-21-22 0,0 22 0,0-1 16,0 1-16,0 0 0,0 21 15,0-1-15,0 1 0,0 42 16,0 1-16,0-1 16,-21 21-16,21 0 0,-21 1 0,21-1 15,0 22-15,0-22 0,0 0 0,0 1 16,0 20-16,0-21 0,0 1 15,0 20-15,0-20 0,0-22 0,0 21 16,0-21-16,21 0 0,0 1 16,0-1-16,0 0 0</inkml:trace>
  <inkml:trace contextRef="#ctx0" brushRef="#br0" timeOffset="59251.09">28427 7662 0,'0'0'16,"21"-21"-16,0 0 0,43-21 0,-43 21 16,0-1-16,0-20 0,-21 21 15,0 0-15,0 0 16,0-1-16,-21 22 0,0 0 15,-22 0-15,1 0 0,0 0 0,-22 0 16,22 22-16,-22-1 0,22-21 0,0 21 16,-1 21-16,1-21 0,21 1 15,0-1-15,0 0 0,21 0 0,0 0 16,0 0-16,0 1 0,21-1 0,0 0 16,21 0-16,1 0 0,-22 0 15,42 1-15,-20-1 0,-1 0 0,0 0 16,1 0-16,-22 0 0,21 1 15,-21-1-15,0 0 0,-21 0 16,0 0-16,0 0 0,0 1 16,-21-1-16,-21-21 0,0 0 15,20 0-15,-20 0 0,-21 0 0,20 0 16,1 0-16,0 0 0,-1 0 0,1 0 16,21 0-16,-22-21 0,22 21 15,0-22-15,21 1 0,0 0 16,0 0-16,21 0 15,22 21-15,-22-21 0,21-1 16,-21 22-16</inkml:trace>
  <inkml:trace contextRef="#ctx0" brushRef="#br0" timeOffset="59714.82">28914 7726 0,'0'0'0,"0"-21"15,0 0-15,-22 21 16,1-22-16,0 22 0,0 0 0,0 0 16,-22 0-16,22 0 0,0 0 15,0 22-15,-21-22 0,20 21 0,1 0 16,0 21-16,0-21 0,21 1 16,0 20-16,-21-21 0,21 0 0,0 0 15,0 1-15,0 20 0,0-21 16,0 0-16,0 0 15,21-21-15,0 0 0,0 0 0,0 0 16,1 0-16,-1 0 0,0 0 0,21 0 16,-21-21-16,22 0 0,-22 0 15,0 0-15,21 0 0,-20-1 0,-1 1 16,0 0-16,0 0 0,-21-21 0,0 20 16,0 1-16,21-21 0,-21 21 15,0 0-15,0 42 31,0 0-31,-21 0 0,21 0 16,0 0-16,0 1 0,0 20 16,0-21-16,0 0 0,0 0 15,0 1-15,21-1 0,0 0 0,1 0 16,-1 0-16,0-21 0,0 0 0,0 21 16,0-21-16,1 0 0,-1 0 15,21 0-15,-21-21 0,0 0 0,1 21 16</inkml:trace>
  <inkml:trace contextRef="#ctx0" brushRef="#br0" timeOffset="60379.81">29464 7726 0,'0'0'15,"0"-21"-15,0 0 0,0 42 47,0 0-47,0 0 0,0 0 16,0 0-16,0 1 0,0 20 15,0-21-15,0 0 0,0 0 0,-21 1 16,21-1-16,0 0 0,-21 0 16,21 0-1,0-42 17,0 0-32,0 0 15,0 0-15,0-1 0,0 1 0,0 0 16,0-21-16,21 21 15,-21-1-15,21-20 0,0 21 0,0 0 16,0 0-16,1-1 0,-1 1 16,0 0-16,21 21 0,-21 0 0,1 0 15,-1 0-15,0 0 0,0 0 0,0 21 16,0 0-16,1 1 0,-1-1 16,-21 0-16,0 0 0,0 21 0,0-20 15,0-1-15,0 0 0,0 21 16,0-21-16,0 1 0,0-1 0,0 0 15,-21 0-15,-1-21 16,22 21-16,-21-21 0,21-21 31,0 0-31,0 0 16,0 0-16,0-1 16,0 1-16,21 0 0,1 0 0,-1-21 15,0 20-15,0 1 0,0 0 16,22-21-16,-22 21 0,21-1 0,-21 1 15,22 21-15,-22 0 0,21 0 0,-21 0 16,0 0-16,1 0 0,-1 21 16,0 1-16,0-22 0,-21 21 0,0 0 15,0 0-15,0 0 16,0 0-16,0 1 0,0-1 0,0 0 16,0 0-16,0 0 0,0 0 0,0 1 15,0-1-15,-21-21 16,42-21 15</inkml:trace>
  <inkml:trace contextRef="#ctx0" brushRef="#br0" timeOffset="60960.48">30565 7832 0,'0'0'0,"-22"-43"0,22 1 0,0 0 0,0 21 16,0-22-16,0 22 0,0 0 0,0 0 15,22 0-15,-1-1 16,0 22-16,0 0 0,0 0 0,0 0 16,1 0-16,-1 0 0,21 0 15,-21 22-15,0-1 0,1 0 0,-1 0 16,-21 0-16,0 0 0,0 1 0,0 20 15,0-21-15,0 0 0,-21 0 16,-1-21-16,1 22 0,0-1 0,0 0 16,0-21-16,-22 0 0,22 21 15,0-21-15,0 0 0,0 0 0,0 0 16,21-21 0,0 0-1,21 0-15,0 21 0</inkml:trace>
  <inkml:trace contextRef="#ctx0" brushRef="#br0" timeOffset="61212.33">31030 7239 0,'0'0'0,"0"21"31,0 0-31,0 22 0,0-22 0,0 21 16,-21 1-16,21-1 0,-21 0 15,21 1-15,0-1 0,-21 0 0,21 1 16,-21-22-16,21 21 0,0-21 16,0 0-16,0 22 0,0-22 15,0 0-15,0 0 0,21 0 16,0-21-16,0 0 16,0 0-16,0 0 0,1 0 0,-1 0 15,21-21-15,-21 0 0</inkml:trace>
  <inkml:trace contextRef="#ctx0" brushRef="#br0" timeOffset="61551.13">31305 7684 0,'22'0'47,"-1"0"-32,0 0-15,0 0 16,0 0-16,0-22 15,1 22-15,-22-21 0,21 0 16,0 0-16,-21 0 16,-21 21-1,0 0-15,-1 0 16,1 0-16,0 21 0,0 0 16,-21 0-16,20 0 0,1 22 15,0-22-15,0 0 0,21 21 16,0-20-16,0-1 0,0 0 0,0 0 15,0 0-15,0 0 0,0 1 16,0-1-16,21 0 0,0-21 0,0 0 16,1 21-16,-1-21 0,0 0 15,21 0-15,1 0 0,-22-21 0,21 0 16,0 21-16,-20-21 0</inkml:trace>
  <inkml:trace contextRef="#ctx0" brushRef="#br0" timeOffset="61799.45">31919 7366 0,'0'-21'15,"0"42"-15,-21-42 0,0 21 0,0 21 16,0 0-16,21 0 0,-22 1 16,1-1-16,21 21 0,0 0 0,0-20 15,-21 20-15,21-21 0,0 21 16,0 1-16,0-22 0,0 0 0,0 21 15,0-20-15,0-1 0,0 0 16,0 0-16,21-21 0,-21 21 0,21 0 16,1-21-16,-1 0 0,0 0 15,0 0-15,0 0 0,0 0 0,1 0 16,-1-21-16</inkml:trace>
  <inkml:trace contextRef="#ctx0" brushRef="#br0" timeOffset="62080.29">32279 7324 0,'0'0'0,"21"0"0,43 42 31,-43-21-31,-21 0 0,0 22 0,21-22 16,-21 21-16,0 1 0,0-22 15,0 21-15,0-21 0,0 22 16,0-22-16,0 21 0,0-21 0,-21 0 16,21 1-16,-21-1 0,0 0 15,-1 0-15,1-21 0,0 21 0,0-21 16,0 0-16,0 21 0,-1-21 16</inkml:trace>
  <inkml:trace contextRef="#ctx0" brushRef="#br0" timeOffset="62631.97">33168 7324 0,'0'21'0,"0"-42"0,0 0 15,-21 21-15,0-22 16,0 22-16,-1 0 0,1 0 0,0 0 16,-21 0-16,21 0 0,-22 0 15,22 22-15,-21-1 0,21 0 16,-1 0-16,1-21 0,21 21 0,0 0 16,0 1-16,0-1 15,0 0-15,21-21 0,1 21 16,-1-21-16,0 0 0,21 0 0,-21 21 15,1-21-15,-1 0 0,0 21 16,0-21-16,-21 22 0,0-1 0,0 0 16,0 0-16,0 0 15,0 0-15,-21 1 0,-21-1 0,20 0 16,1 0-16,0 0 0,0-21 16,0 21-16,21 1 0,-21-22 15,21 21 1,21-21-1,0 0 1,0 0-16,0 0 0,0 0 16,-21 21-1,0 0-15,0 0 16,0 0-16,0 1 0,0-1 16,0 0-16,-21 0 0,0 0 0,0 0 15,21 1-15,-21-1 0,0 0 16,21 0-16,0 0 0,0 0 0,0 1 15,0-1-15,0 0 16</inkml:trace>
  <inkml:trace contextRef="#ctx0" brushRef="#br0" timeOffset="63219.06">32512 9440 0,'21'-42'31,"0"42"-31,0 0 0,-21-21 0,22 0 16,-1 21-16,0 0 0,0 0 16,0 0-16,-21-21 0,-21 42 31,0-21-31,0 21 15,0-21-15,-1 21 0,-20-21 16,21 21-16,0 0 0,0-21 16,-1 22-16,22-1 0,-21-21 0,21 21 15,0 0-15,0 0 16,21 0-16,1-21 0,-1 22 0,0-1 16,0 0-16,0-21 0,22 21 15,-22 0-15,21 0 0,-21 1 16,0-1-16,1 21 0,-1-21 0,0 0 15,-21 1-15,21-1 0,-21 0 16,0 0-16,0 0 0,-21 0 16,0 1-16,0-1 0,-1 21 0,-20-21 15,21 0-15,-21-21 0,-1 22 16,22-1-16,-21 0 0,-1-21 0,1 0 16,21 21-16,-21-21 0,20 0 15,-20 0-15,0 0 0,21 0 0,-22 0 16,22 0-16</inkml:trace>
  <inkml:trace contextRef="#ctx0" brushRef="#br0" timeOffset="67860.35">25506 7027 0,'0'-21'0,"0"42"47,-21 1-31,21-1-16,0 0 15,0 0-15,0 0 0,0 0 16,0 1 0,-22-22-16,22 21 15,-21-21 1</inkml:trace>
  <inkml:trace contextRef="#ctx0" brushRef="#br0" timeOffset="68243.13">25527 6795 0,'0'-22'0,"0"44"0,-21-44 0,0 22 16,-1 0-16,1 0 0,0 0 15,0 22 1,21-1 0,0 0-16,0 0 15,21-21 1,0 0-16,0 0 0,1 0 0,-1 0 16,21 0-16,-21 0 0,0-21 0,22 21 15,-22-21-15,0 0 0,0 21 16,0-22-16,-21 1 0,0 0 0,0 0 15,-21 0 1,0 0-16,0 21 0,0-22 0,0 22 16,-1 0-16,1 0 0,0 0 0,0 0 15,-21 0-15,42 22 0,-22-1 16,1 0-16,0 0 0,21 0 16,0 0-16,0 1 0,0-1 15,0 0-15,21 0 0,0 0 0,1-21 16,-1 21-16,0-21 0,0 0 0,21 0 15,1 0-15,-1 0 0</inkml:trace>
  <inkml:trace contextRef="#ctx0" brushRef="#br0" timeOffset="68696.39">26162 6837 0,'0'21'31,"-21"-21"-16,21 21-15,0 0 0,0 1 0,0-1 16,0 0-16,0 0 0,0 0 16,0 0-16,0 1 0,0-1 15,0 0-15,0 0 0,-21 0 0,21 0 16,-22 1-16,1-22 31,0 0-15,21-22-16,0 1 0,0 0 15,0 0-15,0 0 0,0 0 0,0-1 16,21-20-16,0 21 0,1 0 16,-1-22-16,0 22 0,0 0 0,0-21 15,0 21-15,22-1 0,-22 1 0,21 21 16,-21 0-16,1 0 0,20 0 16,-21 0-16,0 0 0,0 0 0,1 21 15,-1 1-15,0 20 0,0-21 16,-21 0-16,0 22 0,0-22 0,0 0 15,0 21-15,0-21 0,0 1 0,-21-1 16,0 0-16,21 0 16,0 0-16,0 0 0,-21-21 15,21 22-15,0-44 16,0 1 0,21 0-16,0 21 0,-21-21 0</inkml:trace>
  <inkml:trace contextRef="#ctx0" brushRef="#br0" timeOffset="68951.17">26903 6498 0,'0'0'0,"0"-21"0,0 0 15,0 0-15,0 42 32,0 21-32,0-21 15,0 22-15,0-22 0,-21 21 16,21 1-16,0-1 0,-22-21 0,1 21 15,21 1-15,-21-22 0,21 21 0,0-21 16,0 1-16,0-1 0,0 0 16,0 0-16,0 0 0,0 0 0,21-21 15,0 0-15,1 0 16,-1 0-16,0 0 0,0 0 16,-21-21-16,0 0 0,21 21 0,-21-21 15</inkml:trace>
  <inkml:trace contextRef="#ctx0" brushRef="#br0" timeOffset="69135.08">26585 6795 0,'-21'0'0,"42"0"0,-21 0 32,21 0-17,1 0-15,-1 0 0,0 0 0,21-22 16,-21 22-16,22 0 0,-1 0 0,22-21 15,-22 21-15,0-21 16,1 21-16,20-21 0,-21 21 0,1-21 16</inkml:trace>
  <inkml:trace contextRef="#ctx0" brushRef="#br0" timeOffset="69615.8">27517 6414 0,'0'21'31,"0"0"-31,0 0 16,0 0-16,0 0 0,0 22 0,0-22 16,0 21-16,0 1 0,0-22 15,0 21-15,0 0 0,0-20 16,0 20-16,0-21 0,0 0 0,0 22 16,-22-22-16,22 0 0,0 0 15,0 0-15,0 0 16,0-42 15,0 0-31,0 0 16,0 0-16,0 0 0,0-1 15,0 1-15,22 0 0,-1-21 0,0 21 16,0-1-16,0 1 0,22-21 16,-22 21-16,21 21 0,-21-21 0,22-1 15,-1 22-15,-21 0 0,21 0 16,-20 0-16,-1 22 0,0-1 15,0 0-15,0 0 0,-21 0 0,0 0 16,0 22-16,0-22 0,0 0 0,0 0 16,-21 0-16,-21 1 0,21-1 15,-1-21-15,-20 21 0,21 0 0,-21-21 16,20 21-16,1-21 0,-21 0 0,21 0 16,0 0-16,-1 0 0,1 0 15,21-21 1,0 0-1,21 0-15</inkml:trace>
  <inkml:trace contextRef="#ctx0" brushRef="#br0" timeOffset="69878.64">28533 6668 0,'0'-22'0,"0"1"31,0 0-31,21 21 16,0 0-16,0-21 16,0 21-16,0-21 0,1 21 15,-1 0-15,0 0 0,0 0 0,0 0 16,0 0-16,1 0 15</inkml:trace>
  <inkml:trace contextRef="#ctx0" brushRef="#br0" timeOffset="70039.56">28575 6710 0,'0'21'0,"0"-42"0,-21 42 0,21 0 15,-21-21-15,21 21 0,21-21 63,0 0-63,0-21 0,0 21 0,0-21 15,1 0-15,-1 21 0,0-21 0</inkml:trace>
  <inkml:trace contextRef="#ctx0" brushRef="#br0" timeOffset="70579.25">29612 6287 0,'0'0'0,"0"-22"0,0 1 16,0 0-16,0 0 15,0 0 1,21 21-16,0 0 0,1 0 15,-1 0-15,0 0 0,0 0 16,0 0-16,0 0 0,1 21 16,-22 0-16,21 21 0,-21-20 15,0-1-15,0 21 0,0-21 0,0 22 16,0-1-16,-21-21 0,-1 21 16,1 1-16,0-22 0,0 21 15,-21-21-15,20 1 0,-20-1 0,21 0 16,-21 0-16,-1 0 0,1-21 15,21 0-15,-22 0 0,22 0 0,0 0 16,-21 0-16,21 0 0,-1 0 16,22-21-16,0 0 15,0 0-15,0 0 16,0-1-16,22 1 0,-1 0 0,0 0 16,0 0-16,0 0 0,0-1 15,1 22-15,-1 0 0,0 0 16,0 0-16,0 0 0,0 0 15,-21 22-15,22-1 0,-22 0 16,21-21-16,-21 21 0,0 0 0,21 0 16,0 1-16,-21-1 0,21 0 0,-21 0 15,21-21-15,1 21 16,-1-21-16,0 0 16,0 0-16,0 0 0,0 0 15,1 0-15</inkml:trace>
  <inkml:trace contextRef="#ctx0" brushRef="#br0" timeOffset="70999">30353 6265 0,'0'0'0,"0"-21"0,0 0 16,-21 21-1,0 21-15,-1-21 16,1 21-16,0 1 0,0-1 0,0 21 15,0-21-15,-1 0 0,22 22 16,0-22-16,-21 21 0,21-21 0,0 1 16,0-1-16,0 0 0,0 0 15,21 0-15,-21 0 0,22-21 16,-1 22-16,0-22 0,21 0 16,-21 0-16,1 0 0,20 0 0,-21 0 15,21-22-15,-20 22 0,20-21 0,-21 0 16,0 0-16,0-21 0,1 20 15,-1-20-15,-21 21 0,0-21 0,0-1 16,0 1-16,0 21 0,0 0 16,0-22-16,0 22 0,-43 0 15,22 21-15,0 0 0,0 0 16,-21 0-16,20 0 0,1 0 0,0 21 16,0 0-16,0-21 0,0 21 15,21 1-15,-22-1 0,22 0 16,0 0-16,0 0 0,0 0 15,22-21-15,-1 0 0,0 22 16,0-22-16</inkml:trace>
  <inkml:trace contextRef="#ctx0" brushRef="#br0" timeOffset="71231.88">31094 6350 0,'-21'-21'32,"21"42"30,0 0-46,0 0-16,0 1 15</inkml:trace>
  <inkml:trace contextRef="#ctx0" brushRef="#br0" timeOffset="71427.77">31221 6583 0,'0'21'15,"0"0"-15,-21 0 0,-1 1 16,1-1-16,21 0 0,-21 0 15,21 0-15,-21 0 0,0-21 16,0 22-16,-1-1 0,1 0 0,0 0 16,-21 0-16,21-21 0,-1 21 15,-20 1-15,0-22 0,-1 0 0,1 21 16,0-21-16,-22 0 0</inkml:trace>
  <inkml:trace contextRef="#ctx0" brushRef="#br0" timeOffset="85403.03">30480 7874 0,'0'-21'16,"0"0"-1,21 21 1,0-21 0,0 21-1,-21 21 48,0 0-63,0 0 15,0 0-15,22 22 0,-22-22 16,0 0-16,0 21 0,0 1 0,0-22 16,0 21-16,0 0 0,0-20 15,0 20-15,0-21 0,0 0 16,0 22-16,0-22 0,0 0 0,0 0 16,0 0-16,0 0 15,-22-21 1,1 0-1,0 0 1,0 0 0,0 0-16,0-21 15</inkml:trace>
  <inkml:trace contextRef="#ctx0" brushRef="#br0" timeOffset="86191.58">28511 8636 0,'0'0'0,"-21"0"16,0 0 0,42 0 46,0 0-62,1 0 0,-1 0 16,21 0-16,0 21 0,1-21 0,20 0 15,1 0-15,-1 0 0,1 0 16,-1 0-16,1 0 0,-1 0 0,1 0 16,-1 0-16,1 0 0,-22 0 0,22-21 15,-43 21-15,21 0 0,-21 0 16,0 0-16,1 0 0,-1 0 0,-42 0 62,-1 0-62,1 0 0,0 0 16,0 0-16,0 0 0,0 0 16,-1 0-16,-20 0 0</inkml:trace>
  <inkml:trace contextRef="#ctx0" brushRef="#br0" timeOffset="86547.37">28427 8911 0,'-21'0'0,"42"0"0,-64 21 0,43 1 15,22-22 16,-1 0-31,0 0 0,21 21 0,-21-21 16,22 0-16,-1 0 0,0 0 16,22 0-16,-1 0 0,1 0 0,-1 0 15,1-21-15,-1 21 0,22-22 0,-21 22 16,-1 0-16,-21-21 0,22 21 16,-22 0-16,1 0 0,-1 0 0,0 0 15,-21-21-15,1 21 0,-1 0 0,-21 21 78,-21-21-78,-1 0 0,1 21 16,0-21-16</inkml:trace>
  <inkml:trace contextRef="#ctx0" brushRef="#br0" timeOffset="86956.14">28511 9271 0,'-21'21'31,"21"0"-16,21-21 1,1 0-16,-1 0 0,0 0 16,21 0-16,-21 0 0,43 0 15,-22 0-15,22 0 0,-1 0 0,1-21 16,20 21-16,-20 0 0,21 0 16,-22-21-16,22 21 0,-22-21 0,1 21 15,-1 0-15,1 0 0,-1-21 0,-20 21 16,-1 0-16,0 0 0,-21 0 15,22 0-15,-22-21 0,0 21 16,0 0 0,-42 0 15,0 0-31,0 0 16,0 0-16,-1 0 15</inkml:trace>
  <inkml:trace contextRef="#ctx0" brushRef="#br0" timeOffset="105511.24">783 12361 0,'-21'0'63,"0"0"-63,0 0 0,-1 0 15,-20 0-15,21 22 0,-21-22 16,-1 0-16,1 0 0,-22 21 16,22-21-16,-21 0 0,-1 0 15,1 21-15,-1-21 0,22 0 0,-22 0 16,22 0-16,84 0 62,22 0-62,20 0 0,-20 0 16,21 0-16,-1 0 0,-20 0 0,20 0 16,-20 0-16,21 0 0,-22 0 15,22 0-15,-22-21 0,1 21 0,-1 0 16,22 0-16,-22 0 0,1 0 15,-1 0-15,1 0 0,-22 0 0,22-21 16,-22 21-16,0 0 0,-20 0 16,20 0-16,-21-22 0,0 22 15,-21-21-15,0 0 16,-21 0 0,0 21-16,0-21 0,-22 21 15,22 0-15,-21-21 0,0 21 0,-1 0 16,22-22-16,-21 1 0,-1 21 15,22 0-15,-21 0 0,21-21 0,0 21 16,-1 0-16,1 0 0,0 0 16,21-21-1,21 21 1,0 0 0,1 0-16,20 0 0,-21 0 15,21 0-15,22 0 0,-22 0 16,1 0-16,-1 0 0,0 0 0,1 0 15,-1 0-15,0 0 0,-21 21 16,22 0-16,-22 0 0,-21 1 16,0-1-16,0 0 0,0 0 15,0 0-15,-21 0 0,21 22 0,-43-22 16,22 0-16,-21 21 0,21-20 16,-22 20-16,1-21 0,21 0 15,-21 22-15,-1-22 0,22 0 0,-21 0 16,21 0-16,-1 0 0,22 1 0,0-1 15,-21 0-15</inkml:trace>
  <inkml:trace contextRef="#ctx0" brushRef="#br0" timeOffset="106434.58">3027 11621 0,'0'0'0,"21"21"0,0-21 16,0 0-16,0 0 15,1-21-15,20-1 16,-21 22-16,0-21 0,22 0 0,-22 0 16,21 0-16,-21 0 0,0-1 15,1 1-15,-1 0 0,-21 0 0,0 0 16,0 0-16,0-1 0,-21 1 16,-1 21-16,1 0 15,-21 0-15,21 0 0,-22 0 0,1 0 16,21 21-16,-21 1 15,-1-22-15,22 21 0,0 0 0,-21 21 0,20-21 16,1 1-16,0-1 16,0 0-16,0 0 0,21 21 0,0-20 15,0-1-15,0 0 0,21 0 16,0 0-16,0 0 0,0 1 16,22-1-16,-22 0 0,21-21 0,-21 21 15,22 0-15,-1 0 0,0 1 16,-20-1-16,20 0 0,-21 0 0,0 0 15,0 0-15,-21 1 0,0-1 16,0 0-16,0 21 0,-21-21 0,0 1 16,-21-1-16,-1 0 0,1 0 0,21 0 15,-21 0-15,-1 1 16,1-22-16,0 0 0,-1 0 0,1 0 16,0 0-16,-1 0 0,22 0 15,-21 0-15,21-22 0,-1 1 0,1 0 16,0 0-16,0 0 0,0-22 15,21 22-15,0 0 0,0-21 0,0 21 16,0-1-16,0 1 0,0 0 0,0 0 16,0 0-16,21 21 15,0-21-15,21 21 0,-20 0 0,-1 0 16,0 0-16,0 0 0,21 0 16</inkml:trace>
  <inkml:trace contextRef="#ctx0" brushRef="#br0" timeOffset="107179.15">3789 11642 0,'0'0'0,"0"-21"0,0-1 15,-21 22-15,-1 0 16,1 0-1,0 0-15,0 0 0,0 22 0,21-1 0,-21 0 16,-1 0-16,1 0 0,0 0 16,0 22-16,0-22 0,21 21 15,-21 1-15,21-22 0,-22 21 0,22 0 16,0-20-16,0 20 0,0-21 16,0 0-16,0 0 0,22 1 0,-1-1 15,0 0-15,0 0 0,0-21 16,22 0-16,-22 0 0,21 0 0,-21 0 15,22 0-15,-1 0 0,-21-21 16,21 21-16,-20-21 0,20 0 0,-21-1 16,0 1-16,22-21 0,-22 21 0,0 0 15,0-22-15,0 22 0,0 0 16,-21-21-16,22 20 0,-22 1 16,21-21-16,-21 21 0,0 0 0,0-1 15,0 1-15,0 42 31,0 1-15,-21-22-16,21 21 0,-22 0 0,22 21 16,0-21-16,0 1 0,0-1 0,0 0 15,0 21-15,0-21 0,0 1 16,0-1-16,0 0 0,0 0 0,0 0 16,0 0-16,85-21 31,-64 0-31,22 0 0,-22 0 0,0 0 0,21-21 15,-21 0-15,1 0 16,20 0-16,-21 0 0,0-1 0,0-20 16,-21 21-16,0 0 0,0 0 0,0-22 15,0 22-15,0 0 0,0 0 16,0 0-16,-21-1 0,0 1 0,0 21 16,0-21-16,0 21 0,-1 0 0,-20 0 15,21 0-15,0 0 0,0 0 16,-1 0-16,-20 0 0,21 21 0,0 0 15,0 1 1,-1-1-16,22 0 0,0 0 0,0 0 16,0 0-16,0 1 15,22-1-15,-1-21 16,0 0-16,0 0 0,0 0 0</inkml:trace>
  <inkml:trace contextRef="#ctx0" brushRef="#br0" timeOffset="107582.92">5038 11578 0,'0'0'0,"0"-21"16,0 0-16,-22 21 0,22-21 0,-21 21 16,21-21-16,-21 21 15,21 21 1,0 0-1,0 0-15,0 0 0,0 0 16,0 1-16,0 20 0,0-21 0,0 21 16,0-20-16,0 20 0,0 0 0,0 22 15,0-22-15,0 22 0,0-22 16,0 21-16,0 1 0,0-1 0,0 1 16,0-1-16,-21 1 0,21-1 15,0 1-15,0-1 0,-21-20 16,21 20-16,0 1 0,-21-22 0,-1 0 15,22 22-15,-21-43 0,21 21 0,0 1 16,0-22-16,0 0 0,0 0 16,0-42 15,0 0-31,0-21 0,21 20 16,-21 1-16,22-21 0,-22 0 0,21-1 15,-21 1-15,0 0 0</inkml:trace>
  <inkml:trace contextRef="#ctx0" brushRef="#br0" timeOffset="107938.72">4911 11938 0,'0'0'0,"-22"-21"0,1 0 16,0 0-16,0-1 0,0 1 0,0 0 16,-1 0-16,22 0 0,0 0 15,0-1-15,0 1 0,0 0 16,0 0-16,0 0 0,22 21 0,-22-21 15,42 21-15,-21 0 0,0-22 16,22 22-16,-22 0 0,21 0 0,-21 0 16,22 0-16,-22 22 0,0-22 15,21 21-15,-21 0 0,1 0 0,-22 0 16,0 0-16,0 1 0,0-1 16,0 0-16,0 0 0,-22 21 15,1-42-15,0 22 0,0-1 0,-21 0 16,20 0-16,-20-21 0,21 21 0,-21-21 15,20 0-15,-20 0 0,21 0 16,0 0-16,0 0 16,21-21-1,21 21-15,0 0 16,0-21-16,0 0 0,0 21 0,1-21 16,-1 21-16</inkml:trace>
  <inkml:trace contextRef="#ctx0" brushRef="#br0" timeOffset="108355.48">5440 11811 0,'21'0'31,"0"0"-31,0 0 0,0-21 16,1 21-16,-22-21 0,21 0 0,0 21 15,0-22-15,0 22 0,0-21 16,-21 0-16,22 0 0,-22 0 16,0 0-16,0-1 0,0 1 15,0 0-15,0 0 0,-22 21 16,1-21-16,0 21 0,0 0 0,0 0 16,-22 0-16,22 0 0,0 0 0,-21 0 15,21 21-15,-1 0 0,1 0 16,0 0-16,21 1 0,0 20 0,-21-21 15,21 0-15,0 0 0,0 1 16,0-1-16,0 0 0,0 0 0,0 0 16,0 0-16,21-21 0,0 22 15,0-22-15,1 0 0,20 0 16,-21 0-16,0 0 0,0 0 16,22 0-16,-22 0 0,0 0 0,0 0 15,22 0-15,-22-22 0,0 1 16,-21 0-16,21 21 0,-21-21 15</inkml:trace>
  <inkml:trace contextRef="#ctx0" brushRef="#br0" timeOffset="109831.21">7324 11599 0,'0'-21'16,"0"42"-16,0-63 0,-22 21 15,1 21-15,0 0 16,0 0-1,0 21 1,21 0-16,0 0 0,0 1 16,-21-1-16,21 21 0,-22-21 0,22 22 15,0-1-15,0-21 0,0 21 16,0 1-16,0-22 0,0 21 0,0-21 16,0 22-16,0-22 0,0 0 0,0 0 15,0 0-15,22-21 0,-1 22 16,0-22-16,0 0 0,21 0 0,-20 0 15,-1 0-15,21-22 0,-21 1 0,22 0 16,-22 0-16,21 0 16,0 0-16,-20-1 0,-1-20 0,21 21 15,-21-21-15,0 20 0,-21 1 0,0-21 16,0 21-16,0-22 0,-21 22 16,0 0-16,0-21 0,-21 21 0,20-1 15,-20 1-15,21 21 0,-21-21 0,-1 21 16,22 0-16,-21 0 0,21 0 15,-1 0-15,1 21 0,0-21 0,0 21 16,21 1-16,0-1 0,0 0 16,0 0-16,21 0 15,0-21-15,0 0 0,1 0 16,-1 0-16,21 0 0,0 0 16,1 0-16,-1 0 0,0 0 15,22-21-15,-22 21 0,1-21 0,20 0 16,-21 0-16,22-1 0,-22 1 15,1 0-15,-1 0 0,-21 0 0,21 0 16,-20-1-16,-1 1 0,-21 0 0,0 0 16,0 0-16,0 0 15,0-1-15,0 44 32,0-1-17,-21 0-15,21 0 0,0 0 0,0 22 16,0-22-16,-22 21 0,22 0 15,0 1-15,-21-1 0,21 0 16,0 22-16,0-22 0,0 22 0,0-1 16,0 1-16,0-22 0,0 22 0,0-1 15,0 1-15,0-22 0,21 21 16,-21-20-16,22 20 0,-1-20 0,-21 20 16,21-21-16,0 22 0,-21-22 0,21 22 15,-21-1-15,21-20 0,-21-1 16,0 21-16,0-20 0,0-1 0,0 0 15,0 1-15,0-1 0,0-21 0,0 0 16,0 1-16,0-1 0,-21 0 16,0 0-16,0-21 0,0 0 15,0 0-15,-1 0 0,22-21 16,-21 0-16,0-22 0,0 22 0,0-21 16,0 21-16,21-43 0,-22 22 15,1-22-15,21 22 0,-21-21 0,21-1 16,0-21-16,0 22 0,0-1 0,0 1 15,0-1-15,0 1 0,0-1 16,21 22-16,0-21 0,1 20 0,-1-20 16,0 20-16,0 1 0,0 21 15,22-21-15,-22 20 0,0-20 16,21 21-16,-21 0 0,22 0 0,-22-1 16,0 1-16,0 21 0,0-21 0,-21 0 15,22 21-15</inkml:trace>
  <inkml:trace contextRef="#ctx0" brushRef="#br0" timeOffset="110939.49">9991 11070 0,'0'0'0,"0"-21"0,21 21 0,-21-21 16,0 42 15,0 0-31,0 0 16,-21 1-16,21 20 0,0 0 0,0 22 16,-22-22-16,1 22 0,21-1 0,-21-21 15,0 22-15,0-1 0,0-20 16,-1-1-16,1 22 0,0-22 0,0-21 15,-21 21-15,20 1 0,1-22 0,0 21 16,0-21-16,0-21 0,0 22 16,-1-1-16,1-21 0,0 0 0,0 0 15,21-21-15,0-1 16,-21 1-16,21 0 16,0-21-16,0 21 0,0-22 0,0 22 15,0-21-15,0-1 0,0 1 0,0 0 16,0 21-16,21-22 0,-21 1 15,21 21-15,-21 0 0,21-1 0,-21 1 16,0 0-16,21 21 0,1 0 0,-1 0 16,0 0-16,-21 21 15,21 0-15,0 1 0,-21-1 0,21 0 16,1 21-16,-1-21 0,0 22 16,0-22-16,0 0 0,0 0 0,1 22 15,-1-22-15,0 0 0,0-21 0,0 21 16,0 0-16,1-21 0,-1 0 15,0 0-15,0 0 0,0 0 16,0 0-16,22 0 0,-22 0 0,0 0 16,0-21-16,0 0 0,1 0 0,-1 0 15,21-1-15,-21 1 0,0 0 16,-21 0-16,22-21 0,-1 20 0,-21-20 16,21 21-16,-21 0 0,0 0 0,0-1 15,0 1-15,0 0 0,-21 42 31,21 0-31,0 1 16,-21-1-16,-1 21 16,22-21-16,0 0 0,0 22 0,0-22 15,0 0-15,0 0 0,0 0 0,0 1 16,0 20-16,0-21 16,22 0-16,-22 0 0,21-21 0,0 0 15,0 22-15,0-22 0,0 0 16,1 0-16,-1 0 0,0 0 15,0-22-15,-21 1 0,21 21 0,0-21 16,1 0-16,-1 0 0,-21 0 0,0-1 16,0 1-16,0 0 0,0-21 15,0 21-15,0-22 0,0 22 0,0-21 16,0 21-16,-21-1 0,-1-20 16,1 21-16,0 0 0,0 21 15,0-21-15,0 21 0,-1 0 0,1 0 16,0 0-16,0 0 0,0 0 0,-22 0 15,22 0-15,21 21 0,-21-21 16,0 21-16,21 0 0,0 0 0,0 0 16,0 1-16,0-1 0,0 0 0,0 0 15,21 0-15,0 0 16,0-21-16,1 22 0,-1-22 0,0 21 16,0-21-16</inkml:trace>
  <inkml:trace contextRef="#ctx0" brushRef="#br0" timeOffset="111235.42">11049 11345 0,'0'-21'0,"0"42"0,0-63 0,0 21 16,0 0-16,-21 21 16,0-21-16,-1 21 15,1 0-15,0 0 0,21 21 0,-21-21 16,0 21-16,0 21 0,21-21 15,-22 1-15,1 20 0,21 0 0,0-21 16,0 22-16,0-22 0,-21 21 16,21-21-16,0 22 0,0-22 0,0 0 15,0 0-15,21 0 0,-21 1 16,21-1-16,1 0 0,-1-21 0,0 21 16,0-21-16,0 0 0,22 0 0,-1 21 15,-21-21-15,21 0 0,22 0 0,-22 0 16,1-21-16,-1 21 0,0-21 15,1 0-15</inkml:trace>
  <inkml:trace contextRef="#ctx0" brushRef="#br0" timeOffset="111907.03">11726 11409 0,'0'-21'0,"0"42"0,-21-63 0,0 20 0,0 1 16,0 21-16,-1 0 15,1 0-15,0 0 0,0 0 0,0 0 16,0 21-16,-1 1 0,1-1 0,0 21 15,0-21-15,0 0 0,0 22 16,-1-1-16,22-21 0,-21 0 0,21 22 16,0-22-16,-21 0 0,21 0 0,0 0 15,0 1-15,0-1 0,21-21 16,0 21-16,1-21 0,-1 0 16,0 0-16,0 0 0,0 0 15,0 0-15,1-21 0,-1 0 16,0 21-16,-21-22 0,21 1 0,0 0 15,0-21-15,-21 21 0,22-22 16,-22 22-16,21 0 0,-21-21 0,0 20 16,0 1-16,0 0 0,0 0 15,0 42 17,0 0-32,0 0 0,0 1 0,0-1 15,0 0-15,0 0 0,0 0 0,0 22 16,0-22-16,0 0 0,0 0 0,0 0 15,0 0 1,21-21-16,-21 22 0,21-22 0,0 0 16,0 0-16,1 0 0,-1 0 0,0 0 15,0 0-15,0 0 0,0 0 16,1-22-16,-1 1 0,0 0 0,0 0 16,-21-21-16,21 20 0,0-20 0,1 0 15,-22-1-15,21 1 0,-21 0 16,21-1-16,-21 1 0,21 0 0,-21-1 15,0 1-15,0 21 0,0 0 0,0 0 16,-21 21-16,0 0 16,0 0-16,21 21 0,-22 0 0,1 0 15,0 0-15,0 22 0,21-1 16,0 0-16,-21-21 0,21 22 0,0-1 16,0 0-16,0-20 0,0 20 15,0 0-15,0-21 0,0 1 0,0-1 16,0 0-16,0 0 0,21 0 0,-21 0 15,21 1-15,0-22 0,0 21 16,1-21-16,-1 0 16,0 0-16,0 0 0,-21-21 0,21 21 15,0-22-15</inkml:trace>
  <inkml:trace contextRef="#ctx0" brushRef="#br0" timeOffset="112583.65">12763 11218 0,'0'0'16,"0"-42"-16,-21 21 0,21 0 0,0 0 0,0-1 15,0 1-15,0 0 0,21 21 32,-21 21-32,22 0 15,-1 22-15,0-1 0,0 0 16,0 22-16,0-22 0,-21 22 0,0-1 15,22-20-15,-22 20 0,0-21 0,0 1 16,21-1-16,-21 0 0,0 1 16,0-22-16,0 0 0,0 0 0,0 0 15,0 1-15,21-22 16,0 0 0,-21-22-16,0 1 0,0 0 0,21 0 15,0-21-15,-21 20 0,22-20 0,-1 0 16,0-1-16,0 1 0,0 0 15,0-22-15,1 22 0,-1-22 16,0 22-16,0 0 0,0-1 0,0 1 16,-21 21-16,22 0 0,-1 0 15,0 21-15,0 21 16,0 21-16,-21-21 16,0 22-16,0-22 0,0 21 15,0 0-15,0 1 0</inkml:trace>
  <inkml:trace contextRef="#ctx0" brushRef="#br0" timeOffset="113903.34">13737 11494 0,'0'0'0,"0"-43"0,0-84 31,0 106-31,0 0 0,-21 21 16,0 0-16,0 0 0,-1 0 16,-20 0-16,21 42 0,0-21 15,0 1-15,-1 20 0,1-21 16,-21 21-16,21 1 0,0-22 0,21 21 16,-22 1-16,22-22 0,-21 0 15,21 21-15,0-21 0,0 1 0,0-1 16,0 0-16,0 0 0,21 0 15,1-21-15,-1 0 0,21 0 16,-21 0-16,0 0 0,1 0 16,-1-21-16,0 0 0,0 0 0,0 0 15,0-1-15,1-20 0,-1 21 0,0-21 16,-21 20-16,21-20 0,-21 0 16,21 21-16,-21-22 0,0 22 0,0 0 15,21 0-15,-21 42 31,0 0-31,0 0 16,0 0-16,0 22 0,-21-22 0,21 0 16,0 0-16,0 22 0,0-22 15,0 0-15,0 0 0,0 0 0,0 0 16,21 1-16,1-22 0,-1 0 16,0 21-16,0-21 0,0 0 15,0 0-15,1 0 0,20 0 0,-21 0 16,0 0-16,22-21 0,-22 21 0,0-22 15,0 1-15,0 0 0,22 0 16,-43 0-16,21 0 0,0-22 16,-21 22-16,0 0 0,0-21 0,0 20 15,0 1-15,0 0 0,0 0 16,-21 21-16,0 0 0,-1 0 16,1 21-16,0 0 0,0-21 15,0 21-15,21 22 0,0-22 16,0 0-16,0 0 0,0 0 0,0 1 15,0-1-15,0 0 0,0 0 0,21 0 16,0 0-16,0 1 0,0-22 16,1 0-16,20 21 0,-21-21 0,0 0 15,22 0-15,-22 0 0,0 0 0,21 0 16,-21 0-16,22-21 0,-22-1 16,0 22-16,0-21 0,0 0 15,1 0-15,-1 0 0,0-22 0,0 22 16,0 0-16,-21-21 0,0-1 15,21 22-15,-21-21 0,0 21 0,0 0 16,0-1-16,-21 22 16,0 0-16,0 0 15,0 22-15,0-1 0,-22 0 0,22 0 16,0 21-16,0-20 0,0-1 0,21 21 16,0-21-16,0 0 0,0 1 15,0-1-15,0 0 0,0 0 0,0 0 16,0 0-16,21-21 15,0 0 1,0 0-16,0 0 0,0 0 16,1-21-16,-1 21 0,-21-21 0,21 0 15,0 0-15,0 0 0,-21-1 16,0 1-16,21 0 0,-21 0 0,22 0 16,-22 0-16,21-1 0,-21 1 0,0 42 31,0 1-16,0-1-15,0 0 0,0 0 0,0 0 16,0 0 0,0 1-16,0-1 0,0 0 0,0 0 15,21 0-15,0-21 16,0 0-16,0 0 16,1 0-16,-1 0 0,21 0 0,-21 0 15,0 0-15,1 0 0,-1 0 0,0-21 16,0 0-16,0 0 0,0 0 15,1-1-15,-22 1 0,0 0 0,21 0 16,-21 0-16,21 21 0,-21-21 0,0 42 31,0 0-15,0 0-16,0 0 0,0 0 16,0 1-16,0-1 15,0 0-15,0 0 0,0 0 16,0 0-1,0-42 17,0 0-32,0 0 15</inkml:trace>
  <inkml:trace contextRef="#ctx0" brushRef="#br0" timeOffset="114095.23">15155 11218 0,'0'0'0,"-21"0"0,0 0 0,0 0 16,0 0-16,-1 0 15,22 22 17,22-22-17,-1 0-15,0 0 16</inkml:trace>
  <inkml:trace contextRef="#ctx0" brushRef="#br0" timeOffset="114590.94">15473 10964 0,'0'0'0,"0"-21"0,0 0 16,0 42 15,0 0-31,0 1 15,0-1-15,0 21 0,0-21 0,0 22 16,0-1-16,0 0 0,0 22 0,0-22 16,0 0-16,0 1 0,0-1 15,0-21-15,0 22 0,0-1 16,-21-21-16,21 0 0,0 0 0,0 1 16,0-1-16,0 0 0,0 0 15,0-42 16,0 0-31,0 0 16,21-1-16,0-20 0,0 21 16,0 0-16,0 0 0,-21-1 0,43 1 15,-22 21-15,0-21 0,0 0 16,0 21-16,1 0 0,-1 0 0,0 0 16,0 0-16,0 0 15,-21 21-15,21 0 0,-21 0 16,0 1-16,0-1 0,0 0 0,0 0 15,0 0-15,0 0 0,0 1 0,-21-1 16,0 0-16,0-21 0,0 21 16,0 0-16,-1-21 0,-20 21 0,21-21 15,0 22-15,0-22 0,-22 0 0,22 0 16,0 0-16,0 0 16,21-22-1,21 22-15,0-21 16</inkml:trace>
  <inkml:trace contextRef="#ctx0" brushRef="#br0" timeOffset="114875.78">16108 11070 0,'0'0'0,"0"-21"15,-21 21 1,21 21-16,0 0 15,0 1-15,0-1 0,0 21 0,0-21 16,-22 22-16,22-22 0,-21 21 0,21 0 16,0 1-16,0-22 0,0 21 15,-21-21-15,21 22 0,0-22 0,-21 0 16,21 0-16,0 0 0,0 1 16,0-1-16,0 0 15,21-21 1,0 0-16,0 0 15,1 0-15,-1-21 0,0 21 16,0-21-16</inkml:trace>
  <inkml:trace contextRef="#ctx0" brushRef="#br0" timeOffset="115255.57">16341 11430 0,'21'0'46,"0"0"-46,0 0 0,0 0 16,0 0-16,1 0 16,-1-21-16,-21 0 0,21 21 15,0 0-15,-21-21 0,21 21 0,-21-22 16,21 1-16,-21 0 16,0 0-16,22 21 0,-22-21 0,0 0 15,-22 21 1,1 0-16,0 0 15,0 0-15,0 0 0,-22 21 0,22 0 16,0 0-16,0 0 0,0 0 0,0 1 16,21-1-16,0 0 0,0 0 15,0 0-15,0 0 0,0 1 0,0-1 16,0 0-16,0 0 0,0 0 16,21-21-16,0 21 0,0-21 15,0 0-15,0 0 0,1 0 16,-1 0-16,0 0 0,0 0 0,0 0 15,0 0-15,1-21 0,-1 21 16,-21-21-16,21 0 0</inkml:trace>
  <inkml:trace contextRef="#ctx0" brushRef="#br0" timeOffset="127007.07">5546 13145 0,'0'0'0,"0"-22"15,21 1-15,0 0 0,-21 0 0,0 0 16,21 0-16,-21-1 0,21 1 0,0 0 15,-21 0-15,0 0 16,0 42 0,22 0-16,-22 0 15,0 0-15,0 22 0,21-1 16,-21-21-16,0 22 0,0-1 0,0 0 16,0 1-16,0-1 0,0-21 15,0 21-15,0 1 0,-21-22 0,-1 21 16,1-21-16,21 1 0,0-1 15,0 0-15,0-42 32,0 0-17,21-1-15,-21-20 0,22 21 0,-1 0 16,-21-22-16,21 22 0,0-21 16,0 21-16,0 0 0,1-22 0,-1 22 15,0 0-15,0 0 0,0 21 16,0 0-1,1 21-15,-22 0 0,21 0 16,0 0-16,-21 1 0,0 20 0,0-21 16,0 0-16,21 0 0,-21 22 15,21-22-15,-21 0 0,0 0 0,21 0 16,1 1-16,-1-22 16,0 0-16,0 0 0,0 0 15,0 0-15,1-22 0,-1 22 0,-21-21 16,21 0-16,0 0 0,0 0 15,0-22-15,1 22 0,-1-21 16,0 21-16,0-22 0,-21 1 0,0 0 16,21-1-16,-21 22 0,21-21 15,-21 21-15,0-22 0,0 22 0,0 42 32,0 1-17,-21-1-15,0 21 0,21-21 0,-21 22 16,21-22-16,0 21 0,0 0 15,0-20-15,0 20 0,0-21 0,0 21 16,0-20-16,0-1 0,0 0 0,0 0 16,21 0-16,0 0 0,0 1 15,1-22-15,-1 0 0,21 0 16,-21 0-16,22 0 0,-22-22 16,21 1-16,-21 0 0,22 0 0,-1 0 15,-21 0-15,21-1 0,-20 1 0,20 0 16,-21 0-16,0-21 0,-21 20 15,0 1-15,21 0 0,-21 0 0,0 0 16,0 42 0,0 0-1,-21 0-15,21 0 0,0 1 16,0-1-16,-21 0 0,21 0 0,0 0 16,-21 0-16,21 1 0,0-1 15,0 0-15,0 0 16,21-21-1,0 0-15,0-21 16,-21 0-16</inkml:trace>
  <inkml:trace contextRef="#ctx0" brushRef="#br0" timeOffset="127366.87">6879 12785 0,'-21'0'0,"42"0"0,-63 0 15,21 0-15,-1 0 0,1 21 16,21 0-16,-21 0 0,21 0 16,-21 1-16,21-1 0,0 21 0,0-21 15,0 0-15,0 1 0,21-1 16,0-21-16,0 0 0,1 0 16,-1 0-16,0 0 0,21 0 0,-21 0 15,1 0-15,-1-21 0,0 21 16,0-22-16,-21 1 0,0 0 0,0 0 15,0 0-15,0-22 0,0 22 0,0 0 16,-21 0-16,0 0 0,0 0 16,-1-1-16,1 22 0,0 0 0,0 0 15,0 0-15,0 0 16,-22 22-16,43-1 0,-21 0 0,0 21 16,21-21-16,-21 1 0,21 20 0,0 0 15,0-21-15,0 1 0,0 20 16,0-21-16,21 0 0,0 0 0,0 1 15,22-22-15,-22 0 0,21 21 0</inkml:trace>
  <inkml:trace contextRef="#ctx0" brushRef="#br0" timeOffset="127643.71">7366 12827 0,'0'-21'0,"0"42"0,0-63 0,0 21 16,0-1-16,-21 22 15,21 22 1,-21-1-16,21 21 0,-22-21 0,22 22 16,-21-1-16,21 0 0,0 1 15,0-1-15,-21 0 0,21 1 0,0-1 16,-21 0-16,21 1 0,0-1 0,0-21 16,0 21-16,0-20 0,0 20 15,0-21-15,0 0 0,0 0 16,0 1-16,21-22 15,0 0-15,0 0 0,1-22 16,-1 1-16,0 0 0,0 0 16,0-21-16,0 20 0</inkml:trace>
  <inkml:trace contextRef="#ctx0" brushRef="#br0" timeOffset="128691.11">7747 12700 0,'0'0'15,"0"21"-15,0 0 16,0 1-16,-21 20 0,21 0 16,-21 1-16,-1-1 0,22 0 0,0 1 0,-21-1 15,0 0-15,21 1 0,-21-1 16,21 0-16,0 1 0,0-22 16,-21 21-16,21-21 0,0 0 0,0 1 15,0-1-15,0 0 0,21-21 31,0 0-31,0-21 0,-21 0 16,21-1-16,1 1 0,-1 0 16,0 0-16,0 0 0,-21-22 0,21 22 15,0 0-15,1 0 0,-22 0 0,21 0 16,0 21 0,-21 21-1,0 0-15,0 0 0,0 0 16,0 0-16,0 1 15,0-1-15,21 0 0,-21 0 0,21 0 16,0 0-16,1 1 0,-1-1 16,0-21-16,21 21 0,-21-21 15,22 0-15,-1 0 0,-21 0 0,22 0 16,-1 0-16,-21 0 0,21-21 0,-20 21 16,20-21-16,-21-1 0,0 22 15,0-21-15,1 0 0,-22 0 0,0-21 16,21 20-16,-21 1 0,0 0 15,0 0-15,0 0 0,0 0 0,0-1 16,0 1-16,0 42 31,0 1-31,-21-1 0,21 0 16,0 21-16,0-21 0,0 1 0,0-1 16,0 0-16,0 0 0,0 0 0,0 0 15,0 1-15,0-1 16,21-21-16,0 0 0,0 0 15,0 0-15,0 0 0,1 0 16,-22-21-16,21-1 0,0 22 16,0-21-16,0 0 0,0 0 0,1 0 15,-22-22-15,0 22 0,21-21 0,-21 21 16,21 0-16,-21-1 16,0 1-16,0 0 0,0 0 0,0 42 31,0 0-31,0 0 15,0 22-15,-21-22 0,0 0 0,21 0 16,0 0-16,0 1 0,-22-1 0,22 0 16,0 0-16,0 0 0,-21-21 15,21 21-15,0-42 47,21 0-47,-21 0 0,22 0 16,-22 0-16,21-1 0,-21 1 15,21-21-15,0 21 0,0 0 16,-21-22-16,21 22 0,1 0 0,-1 0 16,0 21-16,0 0 15,0 21-15,-21 0 16,0 0-16,0 0 0,0 22 0,0-22 16,0 0-16,0 21 0,0-20 15,0-1-15,21 0 0,1 0 16,-1 0-16,0-21 0,0 0 0,0 21 15,0-21-15,1 0 16,-1 0-16,0 0 0,0 0 0,21 0 16,-20 0-16,-1-21 0,0 21 0,0-21 15,-21 0-15,21 0 0,0 21 16,-21-43-16,22 22 0,-22 0 0,0 0 16,0-21-16,0 20 0</inkml:trace>
  <inkml:trace contextRef="#ctx0" brushRef="#br0" timeOffset="128891.99">8826 12658 0,'0'0'0,"-21"0"0,0 0 16,0 0-1,21 21 1,-21-21 31,21 21-47</inkml:trace>
  <inkml:trace contextRef="#ctx0" brushRef="#br0" timeOffset="129091.88">7112 13123 0,'-21'22'0,"42"-44"0,-63 44 16,20-22-16,22 21 0,22-21 15,-1 0 1,21 0-16,-21 0 0,22 0 16,-1 0-16,0 0 0,22 0 0,-22-21 15,22 21-15,-1-22 0,1 1 16,-22 21-16</inkml:trace>
  <inkml:trace contextRef="#ctx0" brushRef="#br0" timeOffset="129867.72">10647 13208 0,'0'-21'31,"0"0"-31,0 0 0,0-1 15,0 1-15,0 0 0,0 0 16,0 0-16,0 0 0,-21-1 16,-1 1-16,1-21 0,0 21 0,0 0 15,0-1-15,0 1 0,-1 21 0,-20 0 16,21 0-16,0 0 0,-22 0 16,22 0-16,0 21 0,-21 1 0,21-1 15,-1 21-15,1-21 0,0 22 16,0-1-16,0-21 0,21 21 0,0 1 15,0-22-15,0 21 0,0-21 0,0 1 16,0-1-16,0 0 16,21-21-16,0 21 0,21-21 0,-20 0 15,-1 0-15,0 0 0,21 0 0,-21 0 16,1 0-16,-1-21 0,21 21 16,-21-21-16,0 0 0,1-1 0,-1 1 15,0 0-15,0 0 0,0 0 0,0-22 16,-21 22-16,0-21 0,0 21 15,0 0-15,0-1 0,0 1 0,0 0 16,0 0-16,0 42 16,0 0-16,0 0 15,0 22-15,0-22 0,0 21 0,0-21 16,0 22-16,0-22 0,0 21 16,0-21-16,0 1 0,0-1 15,22 0-15,-1 0 0,0-21 0,0 21 16,0-21-16,22 0 0,-22 0 0,21 0 15,-21 0-15,22 0 0</inkml:trace>
  <inkml:trace contextRef="#ctx0" brushRef="#br0" timeOffset="132281.34">11409 12848 0,'0'0'0,"0"21"31,0 1-31,0 20 16,0-21-16,0 0 0,0 22 0,0-22 16,0 21-16,0-21 0,0 0 15,0 1-15,0-1 0,0 0 0,0 0 16,0 0-16,0 0 0,0 1 0,0-1 16,0-42 15,0-1-31,0 1 15,21 0-15,-21 0 0,0-21 16,21 20-16,-21-20 0,0 0 0,0 21 16,21-22-16,-21 1 0,21 0 15,-21 20-15,0-20 0,22 21 16,-1 0-16,-21 0 0,21 21 0,0 0 16,0 21-1,0 0-15,-21 0 0,0 0 0,22 22 16,-22-22-16,21 21 0,0 0 0,-21 1 15,0-22-15,0 21 0,21-21 16,0 22-16,-21-22 0,0 0 0,21 0 16,-21 0-16,22-21 0,-1 22 0,0-22 31,0 0-31,0 0 0,0-22 16,1 22-16,-1-21 0,0 0 15,-21-21-15,21 21 0,0-22 16,22 22-16,-22-21 0,0-1 0,0 1 15,0 0-15,0-1 0,1 1 0,-1 0 16,0 21-16,0-1 0,-21 1 16,21 21-16,0 0 15,-21 21-15,0 22 0,0-22 16,0 0-16,0 21 0,0 1 16,0-22-16,0 21 0,0-21 0,0 22 15,0-22-15,0 0 0,0 0 16,0 0-16,0 1 0,22-1 15,-1 0-15,0-21 0,0 21 0,0-21 16,22 0-16,-22 0 0,0 0 0,21 0 16,-21 0-16,22-21 0,-22 21 15,0-21-15,21 0 0,-20-1 0,-1 1 16,0-21-16,0 21 0,0 0 0,0-22 16,-21 1-16,0 21 0,0-22 15,0 1-15,0 21 0,0 0 0,0 0 16,0-1-16,-21 1 0,0 21 0,0 0 15,0 0-15,0 21 16,-1 1-16,22-1 0,-21 0 16,21 0-16,-21 21 0,21-20 0,0 20 15,0 0-15,0-21 0,0 22 16,0-22-16,0 21 0,0-21 0,0 1 16,21-1-16,0 0 0,1 0 15,-1-21-15,0 0 0,0 0 16,21 0-16,-20 0 0,20 0 0,0 0 15,1 0-15,-22-21 0,21 0 0,0 0 16,1-1-16,-22 1 0,21 0 16,-21-21-16,22-1 0,-22 1 15,0 0-15,0-1 0,0 1 0,1-21 16,-22 20-16,0 1 0,0 0 16,21-1-16,-21 1 0,0 21 0,21 0 15,-21-1-15,0 1 0,0 0 16,0 42-1,-21 0-15,0 22 0,21-22 16,-22 21-16,1 1 0,21-1 16,0 0-16,0 1 0,0-1 0,0 21 15,-21-20-15,21-22 0,0 21 0,0 1 16,0-22-16,0 0 0,0 21 16,21-42-16,0 21 0,1 1 0,-1-22 15,21 0-15,-21 0 0,0 0 16,22 0-16,-22 0 0,0 0 15,21-22-15,-20 1 0,-1 0 0,21 0 16,-21-21-16,0-1 0,1 1 0,-22 0 16,21-1-16,0 1 0,-21-22 15,21 22-15,-21 0 0,0-1 0,0 1 16,0 0-16,0 21 0,0-1 16,0 44-1,0-1-15,0 21 16,-21-21-16,21 22 0,-21-1 15,0 0-15,21 1 0,0-1 16,0 0-16,-22 1 0,22-22 0,0 21 16,0-21-16,0 22 0,0-22 15,0 0-15,0 0 0,0 0 16,0 0-16,22-21 16,-1 0-1,0-21-15,0 0 0,-21 0 0,21 0 16,0 0-16,1-22 0,-1 22 15,0-21-15,0 21 0,-21-22 0,21 22 16,0 0-16,1 0 0,-22 42 31,0 0-31,0 0 16,0 22-16,0-22 0,0 0 0,0 0 16,0 0-16,0 0 0,0 1 15,0-1-15,0 0 0,0 0 0,21 0 16,0-21-16,0 21 0,0-21 0,0 0 15,1 0-15,-1 0 0,21 0 16,-21 0-16,0 0 0,1 0 0,20 0 16,-21-21-16,0 0 0,0 0 0,1 0 15,20 0-15,-21-22 0,0 22 16,-21-21-16,21 21 0,1-1 0,-22-20 16,21 21-16,-21 0 0,0 42 31,0 0-16,0 0-15,0 22 0,0-22 0,-21 0 16,21 21-16,-22-21 0,22 1 16,0-1-16,0 0 0,0 0 0,0 0 15,0 0-15,0 1 16,22-22-16,-1 21 16,0-21-16,0 0 0,0 0 15,0 0-15,1-21 0,-1-1 16,0 1-16,-21 0 0,0 0 15,0 0-15,21 0 0,-21-22 0,0 22 16,0-21-16,0 21 0,0-1 16,0-20-16,-21 21 0,0 0 15,0 21-15,-1-21 0,1 21 0,0 0 16,0 0-16,0 0 16,0 0-16,21 21 15,0 0-15,0 0 16,21-21-16,0 0 0,0 0 15,0 0-15,0 21 0,22-21 0,-22 0 16,0 0-16,21 0 0,1 0 0,-1 0 16,0 0-16,1 0 0,20-21 15,-20 21-15,-1-21 0,0 0 0,1 21 16,-22-21-16,0 21 0,21-22 16,-42 1-16,21 0 15,-42 21 1,0 0-16,0 0 0,0 0 15,-22 0-15,22 0 0,0 0 16,0 21-16,0 0 0,0 1 0,-22-1 16,43 0-16,-21 21 0,0-21 15,0 22-15,21-22 0,0 0 0,0 21 16,0-20-16,0-1 0,0 21 0,0-21 16,0 0-16,0 1 0,21-22 15,0 21-15,0 0 0,0-21 0,1 0 16,20 0-16,-21 0 0,21 0 15,-20 0-15,20 0 0,-21 0 0,21-21 16,-20 0-16,-1-1 0,21 1 16,-21 0-16,0-21 0,1-1 0,-1 1 15,0-21-15,0 20 0,0-20 16,0-1-16,1 22 0,-22-22 0,0 1 16,21 21-16,-21-1 0,0 1 0,0 0 15,0 20-15,21 1 0,-21 0 16,0 0-16,0 42 15,-21 0-15,0 22 16,21-22-16,0 21 16,-22-21-16,22 22 0,-21-1 0,21 21 15,0-20-15,0-1 0,0 22 0,0-22 16,0 0-16,0 1 0,0-1 16,0 0-16,21 1 0,1-22 0,-1 21 15,0-21-15,0 0 0,21-21 0,-20 22 16,-1-22-16,21 0 0,-21 0 15,0 0-15,1 0 0,20 0 0,-21 0 16,0 0-16,0-22 0,1 1 16,-1 21-16,0-21 0,0 0 15,-21-21-15</inkml:trace>
  <inkml:trace contextRef="#ctx0" brushRef="#br0" timeOffset="132583.17">13229 12742 0,'0'0'0,"42"0"31,1 0-31,-22 0 0,21 0 0,1-21 16,-22 21-16,42-21 0,-20 21 15,-1 0-15,0 0 0,1-21 0,-22 21 16,21 0-16,-21 0 0,0 0 0,1 0 16,-22-21-16</inkml:trace>
  <inkml:trace contextRef="#ctx0" brushRef="#br0" timeOffset="133935.39">17314 11303 0,'-21'0'0,"42"0"0,-63-21 0,21 21 16,0 0-16,-1 0 0,1 0 15,0 0-15,0 0 16,42 0 15,21 0-31,1 0 0,-1 0 0,0 0 16,22 0-16,-1 0 0,22 0 0,-21 0 15,-1 0-15,1 0 0,20 0 16,-20-21-16,-1 21 0,1-21 0,-22 21 16,22 0-16,-22-22 0,-21 22 15,21 0-15,-20 0 0,-22-21 16,0 0 0,-22 21-16,1-21 0,-21 21 15,21-21-15,-22 21 0,22 0 0,-21-21 16,21-1-16,0 22 0,-1 0 0,-20-21 15,21 21-15,0-21 16,21 0 0,21 21-16,0 0 15,0 0-15,0 0 0,1 0 16,-1 0-16,0 0 0,0 21 0,0 0 16,0 0-16,1 1 0,-22-1 15,0 21-15,0-21 0,0 0 16,0 22-16,-22-1 0,1-21 0,-21 22 15,21-22-15,0 21 0,-22-21 0,22 0 16,-21 1-16,21-1 0,-1 0 16,-20 0-16,21 0 0,0 0 0,42-21 31,0-21-15</inkml:trace>
  <inkml:trace contextRef="#ctx0" brushRef="#br0" timeOffset="134511.06">19325 10859 0,'0'0'0,"0"-22"15,0 1 1,0 0 0,21 21-16,0-21 15,1 21-15,-22-21 0,21 21 0,0-21 16,-21-1-16,0 1 16,0 0-16,0 0 0,0 0 15,0 0-15,-21 21 0,0-22 0,-22 22 16,1 0-16,0 0 0,-1 0 15,1 0-15,21 0 0,-22 22 0,1-22 16,0 21-16,21 0 0,-1 0 16,1 21-16,0-20 0,21-1 0,0 0 15,0 21-15,0-21 0,21 1 16,0-1-16,1 0 0,20 0 16,-21 0-16,21 0 0,1 1 0,-1-1 15,0 21-15,1-21 0,-1 0 0,0 1 16,1-1-16,-1 0 0,-21 0 15,-21 21-15,0-20 0,0-1 0,0 0 16,-21 0-16,-21 0 0,21 0 16,-22-21-16,1 0 0,0 22 15,-22-22-15,22 0 0,-1 0 0,1 0 16,0 0-16,-1 0 0,22 0 0,-42-43 16,42 43-16,21-21 15,0 0-15,-22 21 0,22-21 16,0 0-16,0-1 0,0 1 0,22 0 15,-1 0-15,0 0 16,0 0-16,0 21 0,22-22 0,-22 1 16</inkml:trace>
  <inkml:trace contextRef="#ctx0" brushRef="#br0" timeOffset="135426.96">19897 10795 0,'0'0'0,"0"-21"16,-22 21 0,1 0-16,0 21 0,0-21 15,21 21-15,-21 0 0,0 1 0,-1-1 16,22 21-16,-21-21 0,21 0 16,-21 1-16,21 20 0,-21-21 0,21 21 15,0-20-15,0-1 0,0 0 0,0 0 16,21 0-16,0 0 0,22 1 15,-22-22-15,0 0 0,0 0 0,21 0 16,-20 0-16,20 0 0,-21-22 0,21 22 16,1-21-16,-22 0 0,21 0 15,1 0-15,-22 0 0,21-22 16,-21 22-16,0 0 0,1 0 0,-1-22 16,0 22-16,0 0 0,-21-21 15,0 21-15,0-1 0,0 1 16,-21 42-1,21 1-15,-21-1 16,0 0-16,21 0 0,-22 0 0,22 0 16,-21 1-16,21-1 0,0 0 0,0 0 15,0 21-15,0-20 0,0-1 16,0 0-16,21 0 0,1-21 0,-22 21 16,42-21-16,-21 0 0,0 0 15,22 0-15,-22 0 0,21 0 0,0 0 16,1 0-16,-22 0 0,21-21 0,-21 0 15,22 21-15,-43-21 0,21 0 16,-21-22-16,0 22 0,0 0 16,0 0-16,0-22 0,-21 22 0,0 0 15,-1-21-15,1 21 0,-21-1 0,21 1 16,-22 0-16,22 21 0,-21-21 16,21 21-16,0 0 0,-1 0 0,1 0 15,0 0-15,0 0 0,21 21 31,21-21-31,0 0 0,0 21 16,1-21-16,20 0 0,0 0 0,-21 0 16,22 0-16,-1 0 0,0 0 15,1 0-15,-1 0 0,0 0 0,1 0 16,-1-21-16,0 21 0,-20-21 0,20 0 16,0 21-16,-21-21 0,1 21 15,-1 0-15,0-22 0,0 22 0,0 0 16,-21 22-1,0-1 1,0 0-16,0 21 0,-21-21 0,0 22 16,21-22-16,-21 21 0,0 1 0,-1 20 15,1-21-15,0 1 0,21 20 16,0 1-16,-21-22 0,21 22 16,0-22-16,0 21 0,0-20 0,0-1 15,0 22-15,0-22 0,0 0 0,0 1 16,0-1-16,21-21 0,-21 21 15,0 1-15,0-22 0,0 21 0,0-21 16,0 1-16,0-1 0,0-42 31,21 21-31,-21-22 0,0-20 16,0 21-16,0 0 0</inkml:trace>
  <inkml:trace contextRef="#ctx0" brushRef="#br0" timeOffset="135715.79">21061 11345 0,'0'0'0,"0"-63"15,-21-149 1,-1 170-16,22 0 0,0 20 16,0-20-16,0 21 0,22 0 0,-1 0 15,0-1-15,0 1 0,21 0 0,-20 21 16,20 0-16,-21 0 0,21 0 16,-20 0-16,20 0 0,-21 0 0,0 21 15,0 0-15,1 1 0,-22 20 0,0-21 16,0 0-16,0 0 0,-22 1 15,1-1-15,0 0 0,0 0 0,-21 0 16,20-21-16,-20 21 0,21-21 16,-21 22-16,20-22 0,-20 0 0,21 0 15,0 0-15,42 0 32,0-22-17,0 22-15,0-21 0,1 21 16</inkml:trace>
  <inkml:trace contextRef="#ctx0" brushRef="#br0" timeOffset="136035.87">21505 11007 0,'21'0'0,"43"-21"31,-43 21-31,0 0 0,22-22 0,-22 22 16,0-21-16,21 0 0,-21 0 0,22 21 15,-22-21-15,0 0 0,0-1 0,0 22 16,-21-21-16,0 0 0,0 0 16,-42 21-1,21 0-15,0 0 0,0 0 16,-22 0-16,22 21 0,0 0 0,-21 0 16,20 1-16,1-1 0,0 0 0,21 0 15,0 0-15,0 0 0,0 1 16,0-1-16,0 0 0,0 0 15,0 0-15,21-21 0,0 21 0,1-21 16,-1 0-16,21 0 0,-21 0 0,0 0 16,22 0-16,-22 0 0,0-21 15,21 21-15,-20-21 0</inkml:trace>
  <inkml:trace contextRef="#ctx0" brushRef="#br0" timeOffset="137043.07">23304 10689 0,'0'0'0,"22"-84"31,-22 62-31,0 1 0,0 0 16,-22 21-1,1 0-15,0 21 16,21 0-16,-21 22 0,0-22 15,21 21-15,0-21 0,-21 22 0,21-1 16,-22-21-16,22 22 0,0-22 0,0 0 16,0 21-16,0-21 0,0 1 15,22-1-15,-1-21 0,0 0 16,0 0-16,0 0 0,22 0 0,-22 0 16,21 0-16,-21 0 0,22 0 15,-1 0-15,-21-21 0,0-1 16,0 1-16,1 0 0,-22 0 0,0 0 15,0 0-15,-22-1 0,1 1 16,0-21-16,0 21 0,-21 0 0,20-1 16,-20 1-16,21 0 0,-21 0 0,20 21 15,1 0-15,64 0 32,-22 0-17,21 0-15,0-21 0,1 21 16,-1-21-16,22 21 0,-22-22 0,21 1 15,-20 21-15,20-21 0,-20 0 16,-1 21-16,0-21 0,-21 21 16,1-21-16,-1 21 0,-21-22 15,0 44 17,0-1-32,0 0 0,0 0 15,-21 21-15,21-20 0,-22 20 0,22 0 16,0 22-16,-21-22 0,0 0 15,21 22-15,-21-1 0,0 1 0,21-1 16,0 1-16,0 21 0,-21-22 0,21 22 16,0-22-16,0 22 0,0-22 15,0 22-15,0 0 0,0-22 16,0 22-16,0 0 0,0-1 0,0 1 16,0 0-16,0-22 0,0 22 0,0-22 15,-22 1-15,22-1 0,0-20 16,0 20-16,0-21 0,0 1 0,-21-1 15,21-21-15,-21 0 0,0 1 0,21-1 16,-21-21-16,0 0 0,-1 0 16,1-21-16,0-1 0,0 1 0,0 0 15,0-21-15,-22-1 0,22 1 0,0-21 16,0-1-16,0 1 0,-1-22 0,1 0 16,0 1-16,0-1 15,0-21-15,21 21 0,0 1 0,0-1 16,0 0-16,0 1 0,0 20 0,21 1 15,21-1-15,-21 1 0,22-1 16,-1 22-16,0 0 0,1-1 0,-1 1 16,22 0-16,-22-1 0,0 22 0,22-21 15,-22 21-15,22-22 0,-22 22 16</inkml:trace>
  <inkml:trace contextRef="#ctx0" brushRef="#br0" timeOffset="137707.73">25802 10097 0,'0'0'0,"0"-22"0,0 1 31,0 0-31,21 0 0,-21 0 0,0 0 15,-21 21 1,0 0-16,0 0 16,0 0-16,-1 0 0,-20 0 0,21 21 15,-21 0-15,20 21 0,1-21 16,-21 22-16,21-1 0,0 0 16,-1 22-16,22-22 0,-21 22 0,0-1 15,21 1-15,0-22 0,0 22 0,0-22 16,0 0-16,0 1 0,0-1 15,21-21-15,22 0 0,-22 0 0,21 1 16,0-1-16,1-21 0,-1 0 0,0 0 16,1 0-16,-1 0 0,0 0 15,1 0-15,-1-21 0,-21 21 0,0-22 16,1 1-16,-22 0 0,0-21 0,0 21 16,0-1-16,-22-20 0,1 21 15,0 0-15,0-22 0,0 22 16,-22 0-16,22 21 0,0-21 0,-21 21 15,21 0-15,-1 0 0,1 0 16,21 21-16,0 0 16,0 0-16,0 1 15,0-1-15,0 0 0,21 0 16,1 21-16,-22-20 0,21 20 0,0-21 16,-21 21-16,0 1 0,21-1 0,-21 0 15,0 1-15,0-1 0,0 0 16,0 22-16,0-22 0,0 1 15,0 20-15,-21-21 0,21 1 0,-21-1 0,0 0 16,-1 1-16,22-22 0,0 21 16,-21-21-16,21 1 0,-21-22 15,21-22 1,21 1 0,-21-21-16,21 21 0,1-22 15,-1 1-15,0 0 0</inkml:trace>
  <inkml:trace contextRef="#ctx0" brushRef="#br0" timeOffset="138087.42">26268 10520 0,'0'0'0,"0"-21"0,0 0 0,0-1 0,0 1 0,0 0 16,-21 21 0,-1 0-16,1 21 0,21 0 15,-21 1-15,0-1 0,21 21 0,0-21 16,-21 0-16,21 22 0,0-22 15,0 0-15,0 0 0,0 0 0,0 1 16,0-1-16,0 0 0,21-21 0,0 0 16,0 21-16,22-21 0,-22 0 0,0 0 15,21 0-15,-21 0 0,22-21 16,-22 0-16,0 0 0,0-1 0,0 1 16,-21 0-16,22 0 0,-22-21 15,0 20-15,0-20 0,0 21 0,-22-21 16,1 20-16,0 1 0,-21 0 15,21 0-15,-1 21 0,-20 0 16,21 0-16,-21 0 0,20 0 0,-20 21 16,21 0-16,0 0 0,0 1 0,-1 20 15,22-21-15,-21 0 0,21 0 16,0 1-16,0-1 0,21-21 0,1 21 16,-1-21-16,0 0 0,21 0 0,-21 0 15,22 0-15,-1-21 0</inkml:trace>
  <inkml:trace contextRef="#ctx0" brushRef="#br0" timeOffset="138555.16">26839 10202 0,'21'-42'0,"-42"84"0,42-105 0,-21 42 0,0 0 16,0-1-16,0 1 0,-21 21 16,0 0-16,0 21 15,0 1-15,21 20 0,-21-21 0,21 21 16,0 1-16,-22-1 0,22 0 15,0 1-15,0 20 0,-21-20 0,21-1 16,0 0-16,0 1 0,0-1 0,0-21 16,0 21-16,0-20 0,0-1 15,0 0-15,0 0 0,0 0 16,0-42 15,0 0-31,0 0 16,0 0-16,0-1 0,0-20 0,0 21 15,0 0-15,0-22 0,21 22 0,1 0 16,-1-21-16,21 21 0,-21 21 16,22-22-16,-1 1 0,0 21 0,-21 0 15,22 0-15,-1 0 0,0 0 16,-20 21-16,20 1 0,-21-1 0,0 0 16,-21 21-16,0-21 0,0 1 15,0-1-15,0 21 0,0-21 0,-42 0 16,21 1-16,0-1 0,-22 0 15,1 0-15,0 0 0,-1 0 0,1-21 16,0 22-16,-1-22 0,22 0 0,0 0 16,0 0-16,42 0 15,21-22 1,-21 1-16,1 0 0,20 21 0</inkml:trace>
  <inkml:trace contextRef="#ctx0" brushRef="#br0" timeOffset="139200.04">27707 10414 0,'0'0'15,"0"-21"-15,-21 21 16,0 0-16,-22 0 0,22 21 16,-21 0-16,21 0 0,-22 1 0,22-1 15,0 0-15,0 21 0,-21-21 16,42 1-16,-22 20 0,1-21 0,21 0 15,0 0-15,0 1 0,0-1 0,0 0 16,0 0-16,21-21 16,1 0-16,-1 0 0,0 0 15,0 0-15,0 0 0,0-21 16,1 21-16,-1-21 0,0 0 16,0-1-16,0 1 0,-21-21 0,21 21 15,-21-22-15,22 22 0,-22 0 0,0-21 16,0 21-16,0-1 0,0 1 15,0 42 1,0 1-16,0-1 0,0 0 16,0 0-16,0 0 0,0 0 15,0 1-15,0 20 0,0-21 0,0 0 16,0 0-16,0 1 0,0-1 16,21-21-16,0 0 15,21 21-15,-21-21 0,1 0 0,20 0 16,-21 0-16,21 0 0,1 0 0,-1 0 15,0-21-15,1 0 0,-22-1 16,0 1-16,0-21 0,0 21 0,1-22 16,-1 1-16,0-21 0,-21 20 0,21 1 15,-21 0-15,0-1 0,0 1 16,0 0-16,0 20 0,0 1 0,0 0 16,0 0-16,-21 21 15,21 21-15,-21 0 0,0 0 16,21 22-16,0-22 0,-22 21 0,22 1 15,-21-1-15,21 21 0,0-20 16,0-1-16,0 0 0,0-20 16,0 20-16,0 0 0,0-21 0,0 22 15,0-22-15,21 0 0,1 0 0,-1 0 16,21-21-16,-21 0 0,0 22 16,22-22-16,-1 0 0,-21 0 0,22 0 15</inkml:trace>
  <inkml:trace contextRef="#ctx0" brushRef="#br0" timeOffset="139651.81">29189 10224 0,'-21'-22'0,"42"44"0,-64-44 16,43 1-16,-21 21 0,21-21 15,21 42 17,1 0-32,-1 1 0,0-1 0,0 21 15,21 0-15,-20 1 0,-1-1 16,0 0-16,0 1 0,0-1 0,0 43 16,-21-64-16,0 21 15,0-21-15,0 1 0,0-1 16,0 0-16,0 0 0,-21-21 31,21-21-31,-21 0 0,21 0 16,0-1-16,0 1 0,0-21 0,0 0 15,0 20-15,0-41 0,21 21 16,0-1-16,-21-20 0,22 20 0,-1 1 16,0 0-16,0-1 0,0 1 0,0 21 15,1 0-15,-1 0 0,-21-1 16,21 22-16,0 0 0,0 22 15,-21-1 1,21 0-16,1 0 0,-22 0 16,0 0-16,21 1 0,0 20 0,0-21 15</inkml:trace>
  <inkml:trace contextRef="#ctx0" brushRef="#br0" timeOffset="141903.35">30205 10583 0,'0'0'0,"21"0"0,0-21 0,-21 0 16,0 0-16,0 0 0,0-22 16,0 22-16,0-21 0,0 0 0,0 20 15,0 1-15,-21-21 0,0 21 16,0 21-16,-22-21 0,22 21 16,-21 0-16,21 0 0,-22 21 0,1-21 15,21 42-15,-22-21 0,22 22 16,-21-1-16,21 0 0,0 1 0,-1-22 15,1 21-15,21 0 0,-21 1 0,21-22 16,0 0-16,0 21 0,0-20 16,21-1-16,0-21 0,1 21 0,-1-21 15,21 21-15,-21-21 0,22 0 16,-22 0-16,21 0 0,-21 0 0,0-21 16,22 0-16,-22 0 0,0-1 0,0 1 15,0-21-15,22 21 0,-22-22 16,-21 1-16,21 0 0,0 21 15,-21-22-15,21 22 0,-21 0 16,0 0-16,0 42 16,0 0-16,-21 0 15,0 0-15,0 22 0,21-22 16,0 0-16,0 21 0,0-20 0,0-1 16,0 0-16,0 21 0,0-21 15,0 1-15,0-1 0,21-21 16,21 21-16,-20-21 0,-1 0 0,21 0 15,-21 0-15,0 0 0,22 0 16,-22 0-16,0-21 0,21 21 16,-20-21-16,-1-1 0,0 1 0,0-21 15,0 21-15,0 0 0,1-22 16,-1 22-16,-21-21 0,0 21 0,21-1 16,-21 1-16,0 42 31,0 1-31,-21-1 15,21 0-15,0 0 0,0 0 0,0 0 16,0 1-16,0 20 0,0-21 0,0 0 16,0 0-16,0 1 0,21-1 15,0-21-15,0 21 0,22 0 0,-22-21 16,21 21-16,0-21 0,1 0 16,-1 0-16,-21 0 0,22 0 15,-22 0-15,0-21 0,21 0 0,-21 0 16,1 0-16,-1-1 0,0-20 15,-21 21-15,0-21 0,21-1 0,-21 1 16,0 21-16,0-22 0,0 22 16,0-21-16,-21 42 0,0-21 0,0 21 15,-1 0-15,1 0 0,-21 0 16,21 21-16,0-21 0,-22 42 0,22-21 16,-21 1-16,21 20 0,-1-21 0,1 21 15,0-20-15,0 20 0,21-21 16,0 0-16,0 0 0,0 1 15,0-1-15,0 0 0,21-21 16,-21 21-16,21-21 0,0 0 0,1 0 16,-1 0-16,0 0 0,0 0 0,0 0 15,0-21-15,1 0 0,-1 21 16,0-21-16,0-1 0,0 1 0,0 0 16,1 0-16,-1 0 0,-21 0 15,21 21-15,-21 21 31,0 0-31,0 0 16,-21 0-16,21 0 0,0 1 0,0-1 16,0 0-1,21 0-15,0-21 16,0 0-16,0 0 0,1 21 16,-1-21-16,0 0 0,0 0 0,0 0 15,0 0-15,1-21 0,-1 0 0,0 21 16,0-21-16,-21 0 0,21-1 15,0 1-15,-21 0 0,22 0 16,-1 21-16,-21 21 31,0 0-15,0 0-16,-21 1 0,21-1 0,-22 0 16,22 0-16,0 0 0,0 0 0,0 1 15,0-1-15,0 0 16,22-21-16,-1 21 0,0-21 0,0 0 15,21 0-15,-20 0 0,-1 0 16,0 0-16,0 0 0,0 0 0,0 0 16,1-21-16,-1 0 0,-21-22 15,21 22-15,0-21 0,0 21 0,0-22 16,1-20-16,20 21 0,-21-22 16,0 22-16,-21-22 0,21 22 0,1 0 15,-22 20-15,21-20 0,-21 21 16,-21 42-1,-1 0 1,1 0-16,0 22 0,0-22 16,0 21-16,0 1 0,21-1 0,-22 0 15,1 1-15,0-1 0,21 0 16,0 1-16,-21-22 0,21 21 0,0-21 16,-21 22-16,21-22 0,0 0 15,0 0-15,0 0 0,0-42 47,0 0-47,0 0 16,0 0-16,21-1 15,0 1-15,0-21 0,0 21 0,1 0 16,-1-1-16,0 1 0,21 0 16,-21 21-16,22 0 0,-22 0 0,0 0 15,21 0-15,-20 0 0,-1 21 16,-21 0-16,21 1 0,-21-1 15,0 0-15,0 0 0,0 0 16,0 0-16,0 1 0,0-1 0,-21 0 16,0-21-16,-1 0 15,1 0-15,0 0 0,0 0 0,0 0 16,0 0-16,-1 0 16,1 0-1,0 0-15,21-21 0,21 21 47,0 0-47,1 0 16,-1 0-16,0 0 0,0 0 0,0 0 15,0 0-15,22 0 0,-22 0 16,21 0-16,-21 0 0,22 0 0,-1 0 16,0-21-16,-20-1 0,20 1 15,-21-21-15,21 21 0,-20-22 0,20 1 16,-21 0-16,0-1 15,0-20-15,1 21 0,-22-1 0,0 1 16,0 0-16,0 20 0,0-20 16,0 21-16,0 0 0,-22 42 31,1 0-31,0 0 0,21 0 16,0 22-16,-21-1 0,21-21 15,-21 22-15,21-1 0,0 0 0,0 1 16,0-1-16,0-21 15,0 21-15,0-20 0,0 20 0,0-21 0,21 0 16,0 0-16,0 1 0,0-1 16,1-21-16,-1 0 0,0 0 15,0 0-15,0 0 16,0 0-16,1 0 0,-1 0 0,0-21 16,0-1-16,0 1 0,0 0 15,1 0-15,-1 0 0,0-22 0,-21 22 16,0 0-16,21 0 0,-42 21 31,0 21-15,0 0-16,21 0 0,-22 1 15,22-1-15,0 0 0,0 0 16,0 0-16,0 0 0,22 1 16,-1-22-16,0 21 15,0-21-15,0 0 0,0 21 0,22-21 16,-1 0-16,0 0 0,-20 0 15,20 0-15,-21 0 0,0 0 0,0 0 16,1-21-16,-1 0 0,-21-1 16,0 1-16,0 0 15</inkml:trace>
  <inkml:trace contextRef="#ctx0" brushRef="#br0" timeOffset="142180.2">31686 10054 0,'0'0'0,"0"21"31,0 1 16,22-22-32,-22 21 1</inkml:trace>
  <inkml:trace contextRef="#ctx0" brushRef="#br0" timeOffset="145511.85">18859 12002 0,'22'0'0,"-44"0"0,44-22 16,-22 44 15,-22-1-16,22 0-15,0 0 0,0 21 0,0 1 16,0-22-16,-21 21 0,21 1 16,-21-1-16,21-21 0,0 21 0,0-20 15,0 20-15,0-21 0,0 0 0,-21 22 16,21-22-16,0 0 16,0 0-16,21-21 31,-21-21-16,21 21-15,0-21 0,-21 0 16,22-1-16,-22 1 0,21 0 0,0 0 16,-21 0-16,0 0 0,21-1 15,0 1-15,-21 0 0,21 0 0,-21 0 16,22 21 0,-1 21-16,-21 0 15,0 0-15,0 0 0,21 1 0,-21 20 16,21-21-16,-21 0 0,0 22 0,0-22 15,21 0-15,-21 0 16,21 0-16,-21 0 0,22-21 0,-22 22 0,21-22 16,0 21-16,0-21 15,0 0-15,0 0 0,1 0 16,-1-21-16,0-1 0,0 22 0,21-21 16,-20 0-16,-1 0 0,0 0 0,0 0 15,0-22-15,0 22 0,1-21 16,-1 21-16,-21-22 0,0 22 0,21-21 15,-21 21-15,0-22 0,21 22 0,-21 0 16,-21 21 0,21 21-1,-21 0-15,0 0 0,21 1 16,-22 20-16,22-21 0,-21 21 0,21-20 16,-21 20-16,21-21 0,0 0 15,0 22-15,0-22 0,0 0 16,0 0-16,0 0 0,0 0 0,21 1 15,0-22-15,1 21 0,-1-21 0,0 0 16,0 0-16,21 0 0,-20 0 16,-1 0-16,21 0 0,-21 0 0,0-21 15,1 21-15,-1-22 0,21 1 0,-42 0 16,21 21-16,0-21 0,-21 0 16,0 0-16,0-1 0,0 1 15,0 0 1,22 21 187,-22-21-187,21 21-16,-21-21 15,0 0 48,0-1-48,0 1 1,-21 21 125,21-21 62,-22 42-141,22 0-46,0 1-16,0-1 0,0 0 15,0 0-15,0 0 0,0 0 16,0 1-16,0-1 0,0 0 16,0 0-16,0 0 15,0 0 1,22-21 0,-1 0-16,0 0 0,0 0 15,0 0-15,0 0 0,1 0 16,-1-21-16,0 21 0,0-21 15,0 21-15,0-21 0,1 0 0,-1 0 16,0-1-16,0 1 0,0 0 0,0-21 16,1 21-16,-22-22 0,0 1 15,21 21-15,-21-22 0,0 1 0,0 0 16,0-1-16,0 22 0,0-21 16,0 21-16,0 0 0,0-1 0,0 1 15,-21 21-15,-1 21 16,22 1-1,0 20-15,-21-21 0,21 21 0,-21 1 16,21-1-16,0 0 0,0 1 0,0-1 16,0 0-16,0 1 0,0-1 15,0-21-15,0 0 0,0 22 0,0-22 16,21 0-16,0 0 0,1-21 0,-22 21 16,21-21-16,0 0 0,21 0 15,-21 0-15,1 0 0,-1 0 0,21 0 16,-21-21-16,22 0 0,-22 0 0,21 0 15,-21 0-15,0-22 16,22 22-16,-22-21 0,0-1 0,-21 1 16,21 0-16,0-1 0,-21 1 0,0-21 15,0 20-15,0 22 0,0-21 16,0 21-16,0-1 0,0 1 0,0 42 31,-21 1-31,0-1 0,21 21 0,0 0 16,-21-20-16,0 20 0,0 0 0,21 1 15,-22-1-15,22 0 0,0 1 16,0-22-16,-21 21 0,21-21 0,0 22 16,0-22-16,0 0 0,0 0 0,0 0 15,21-21 17,1 0-32,-1 0 15,0-21-15,0 0 16,0 0-16,0 0 0,-21-1 0,22 1 15,-1 0-15,0 0 0,0 0 16,0 21-16,-21 21 31,0 0-31,0 0 0,0 0 16,0 1-16,0-1 16,0 0-16,21 0 0,1 0 15,-1-21-15,-21 21 16,21-21-16,0 0 0,21 0 0,-20 0 15,-1 0-15,21 0 0,0 0 16,-20 0-16,20-21 0,-21 21 0,21-21 16,-20 0-16,-1 21 0,0-21 0,0 0 15,0-1-15,-21 1 0,0 0 16,21-21-16,-21 21 0,0-1 0,0 1 16,0 42 15,-21 1-31,21-1 15,0 0-15,0 0 0,0 0 16,0 0-16,0 1 0,0-1 16,0 0-16,0 0 0,0 0 15,21 0-15,1-21 16,-1 0-16,0 0 0,21 0 16,-21 0-16,22 0 0,-22 0 0,21 0 15,-21 0-15,22-21 0,-22 21 0,0-21 16,0 0-16,0 0 0,1 0 15,-1-1-15,0 1 0,0 0 0,-21 0 16,0 0-16,0 0 0,21-1 16,-21 44-1,0-1 1,0 0-16,0 0 16,0 0-16,0 0 0,0 1 15,0-1-15,0 0 16,21-21-1,1 0-15,-1 0 0,0 0 16,0 0-16,0-21 0,0 0 16,1 21-16,-1-22 0,0 22 15,0 0-15,0-21 0,0 21 16,-21-21 78</inkml:trace>
  <inkml:trace contextRef="#ctx0" brushRef="#br0" timeOffset="145699.75">21844 12044 0,'-21'0'0,"42"0"0,-63 0 16,20 0-16,1 0 16,0 0-1,21 21 1,-21-21 0,0 0-16,0 0 0,-1 0 15</inkml:trace>
  <inkml:trace contextRef="#ctx0" brushRef="#br0" timeOffset="145928.62">20108 12340 0,'0'0'0,"0"21"0,21-21 31,1 0-31,20 0 0,-21 0 0,21 0 15,1 0-15,-1-21 0,0 21 0,22 0 16,-22-21-16,1 21 0,-1-21 16,0 21-16,1 0 0,-22-21 0,0 0 15,0 21-15,-21-22 0,0 1 0,0 0 16</inkml:trace>
  <inkml:trace contextRef="#ctx0" brushRef="#br0" timeOffset="146091.53">19939 12086 0,'-21'0'0,"42"0"0,-63 0 0,20 0 15,44 0 1,-1 0 0,0 0-16,0 0 0,0 0 15,0-21-15,1 21 0,-1 0 0,21-21 16</inkml:trace>
  <inkml:trace contextRef="#ctx0" brushRef="#br0" timeOffset="146775.14">23855 12129 0,'21'-43'16,"0"22"-16,0 21 16,0-21-16,1 0 0,-1 21 15,0-21-15,0-1 0,0 22 0,-21-21 16,0 0-16,0 0 0,0 0 0,0 0 16,-21-1-16,0 1 15,0 21-15,0 0 0,-1 0 0,1 0 16,-21 0-16,21 0 0,0 21 0,-22 1 15,22-1-15,0 21 16,-21 0-16,20 1 0,1-1 0,21 0 16,-21 1-16,21-1 0,0 0 0,0 1 15,0-22-15,0 21 0,0-21 16,0 1-16,21-22 0,0 21 0,1-21 16,-1 0-16,21 0 0,-21 0 0,22 0 15,-1 0-15,-21-21 0,21-1 16,1 22-16,-22-21 0,21-21 0,-21 21 15,1 0-15,-1-22 0,0 22 16,0-21-16,-21 21 0,21-22 16,-21 1-16,0 21 0,0 0 0,0-1 0,0 1 15,0 42 1,0 1-16,0-1 16,0 0-16,0 0 0,-21 0 0,21 0 15,0 1-15,-21 20 0,21-21 16,0 0-16,0 0 0,0 1 0,0-1 15,0 0-15,21-21 0,0 21 0,0 0 16,1-21-16,-1 0 16,0 0-16,21 0 0,-21 0 0</inkml:trace>
  <inkml:trace contextRef="#ctx0" brushRef="#br0" timeOffset="148262.87">24955 11917 0,'0'0'0,"22"-21"0,-22 0 0,0-1 16,0 1-16,0 0 0,0 0 0,-22 21 16,1 0-1,-21 0-15,21 0 0,0 0 16,-22 42-16,22-21 0,0 1 0,0 20 16,0 0-16,-1 1 0,1-22 0,21 21 15,0 0-15,0 1 16,0-1-16,0-21 0,0 22 0,0-22 15,21 0-15,1 0 0,-1 0 0,21 0 16,-21-21-16,22 0 0,-1 22 16,0-22-16,22 0 0,-22 0 0,22 0 15,-22-22-15,0 1 0,22 0 0,-22 0 16,0-21-16,1-1 0,-1 1 16,-21 0-16,0-1 0,1-20 0,-1 20 15,0-20-15,0 21 0,-21-22 0,0 22 16,21-22-16,-21 22 0,21 0 15,-21 20-15,0 1 0,0 0 0,0 0 16,-21 42 0,0 0-16,0 0 15,21 22-15,-21-22 0,0 21 0,21 1 16,0-1-16,-22 0 0,22 1 0,-21-1 16,21 0-16,0 1 0,0-1 15,0 0-15,0-21 0,0 22 0,0-22 16,21 21-16,1-21 0,-1 1 0,21-22 15,-21 21-15,22-21 0,-22 0 16,21 0-16,0 0 0,1 0 0,-22 0 16,21 0-16,1-21 0,-1-1 15,0 22-15,-21-42 0,22 21 0,-22 0 16,0-22-16,0 22 0,0-21 16,-21 0-16,0-1 0,0 22 0,0-21 15,0 21-15,0-1 0,0 1 16,0 0-16,-21 21 0,0 0 15,-21 0-15,21 0 0,-1 21 0,-20 0 16,21 1-16,-21 20 0,20-21 16,1 21-16,0 1 0,0-22 15,21 21-15,0 1 0,0-22 0,0 0 0,0 21 16,0-21-16,21 1 16,0-1-16,0-21 0,1 0 0,-1 0 15,0 0-15,0 0 0,21 0 16,-20 0-16,-1-21 0,0-1 15,0 1-15,0 0 0,0 0 0,-21 0 16,22-22-16,-1 22 0,0-21 0,-21 0 16,0 20-16,0 1 0,0 0 15,21 0-15,-21 42 16,-21 21-16,21-20 16,0-1-16,-21 21 0,21-21 15,-21 22-15,21-22 0,0 21 0,0-21 16,0 0-16,0 1 0,0-1 0,0 0 15,21 0-15,0-21 16,0 0-16,0 0 0,0 0 16,1 0-16,20 0 0,-21 0 0,0-21 15,22 0-15,-22 0 0,21-1 16,-21 1-16,22 0 0,-22-21 0,0 21 16,21-22-16,-21 22 0,1-21 0,20-1 15,-42 22-15,0 42 31,0 1-31,0 20 0,-21-21 16,21 0-16,-21 22 0,21-22 16,0 0-16,0 0 0,0 0 0,0 0 15,0 1-15,0-1 0,0 0 16,0 0-16,0 0 16,0 0-16,-22-21 15,1 0 1,0-21-16,21 0 15,-21 0-15,21 0 0,-21 21 16,21-21-16,-21 21 0,21-22 16,0 44 15,0-1-31,0 0 0,21-21 16,0 21-16,0-21 15,0 0-15,0 0 16,1 0-16,-1 0 0,0 0 0,21 0 15,-21 0-15,22 0 0,-22-21 16,0 0-16,21 21 0,-20-21 0,20-1 16,-21 1-16,0 0 0,0-21 0,1 21 15,-1-22-15,0 22 0,0-21 16,0 21-16,-21-22 0,0 22 0,0 0 16,0 0-16,-21 21 15,0 0 1,21 21-16,0 0 0,0 0 0,0 0 15,0 1-15,0-1 0,0 21 0,0-21 16,0 0-16,21 22 16,-21-22-16,21 0 0,-21 0 0,0 22 15,21-22-15,1 0 0,-22 0 16,0 0-16,0 0 16,-22-21-1,1 0-15,0 0 0,0 0 16,0 0-16,21-21 15,-21 21-15,21-21 16,0 0-16,0 0 16</inkml:trace>
  <inkml:trace contextRef="#ctx0" brushRef="#br0" timeOffset="148455.76">27453 12277 0,'0'0'16,"0"-21"31,0-1-31,-21 1-16,0 21 15,0-21-15</inkml:trace>
  <inkml:trace contextRef="#ctx0" brushRef="#br0" timeOffset="199560.4">847 15452 0,'-22'0'0,"1"0"15,0-21 1,0 21 0,0 0-16,0 0 15,-22 0-15,22 0 0,-21 21 0,-1-21 16,43-43-16,-21 43 0,0 0 16,0 0-16,-21 0 0,20 0 15,1 0-15,0 0 0,0 0 16,0 0-1,21 22 1,21-22 0,21 0-1,1-22-15,-1 22 0,0 0 0,22 0 16,-1 0-16,1-21 0,-1 21 16,1 0-16,20 0 0,-20 0 0,21 0 15,-1-21-15,-20 21 0,20-21 16,1 0-16,0 21 0,-22 0 0,1 0 15,-22-21-15,0 21 16,1 0-16,-1 0 0,-21 0 0,22 0 16,-43-22-16,21 22 0,0 0 15,-21-21 17,-21 21-32,0 0 0,-1 0 0,1-21 15,0 21-15,0 0 0,0-21 16,-22 21-16,22-21 0,-21 21 0,0 0 15,-1-21-15,22 21 0,-21 0 16,-1-22-16,22 22 0,0 0 16,0 0-16,0 0 0,21-21 0,-21 21 31,42 0-15,21 0-1,-21 0-15,0 21 0,22-21 16,-22 0-16,21 0 0,1 0 15,-1 0-15,0 0 0,1 0 0,-1 0 16,-21 0-16,21 0 0,-20 22 16,-1-22-16,0 0 0,0 0 0,-21 21 15,21-21-15,-21 21 0,0 0 16,0 0-16,0 0 0,0 1 16,-21-1-16,0 0 0,0 21 15,0-21-15,42 22 0,-21-22 0,-43 21 16,22-21-16,-21 22 15,-22 20-15,22-42 0,21 1 0,0-1 16,0 0-16,21 0 0,0 0 16,-22 0-16,22 1 15,0-1-15,22-21 16,-1 0-16,0-21 16</inkml:trace>
  <inkml:trace contextRef="#ctx0" brushRef="#br0" timeOffset="207975.47">3238 14817 0,'0'-21'0,"0"-1"16,0 1-1,22 0-15,-1 0 16,-21 0-16,0 0 0,0-1 16,0 1-16,0 0 15,-21 0 1,-1 21-16,1 0 0,0 0 16,0 0-16,0 0 0,0 21 0,-1 0 15,1 0-15,0 1 0,-21-1 16,21 0-16,-1 21 0,1-21 15,0 22-15,0-1 0,0 0 16,21-20-16,0 20 0,0 0 0,-21 1 16,21-1-16,0 0 0,0 1 15,0-1-15,21 0 0,0-21 0,0 22 16,0-22-16,0 0 0,22 0 16,-22 0-16,0 1 0,21-22 0,1 0 15,-22 0-15,21 0 0,1 0 16,-1 0-16,0-22 0,1 1 0,-1 0 15,0 0-15,1-21 0,-1 20 16,0-20-16,1 0 0,-1-22 0,0 22 16,1 0-16,-22-1 15,0-20-15,21 20 0,-21 1 0,-21-21 16,0 20-16,22-20 0,-22 20 16,0 1-16,0 0 0,0-1 0,0 1 15,0 21-15,0 0 0,-22 0 16,1 21-16,0 0 15,0 21-15,21 0 0,-21 0 16,21 21-16,0-20 0,-21 20 0,21 0 16,0 1-16,0-1 0,0 0 15,0 22-15,0-22 0,0 0 0,0 1 16,0-1-16,21 0 0,0 1 16,-21-1-16,21-21 0,0 22 15,0-22-15,22 21 0,-22-21 0,0 0 16,21 1-16,-20-22 0,-1 21 15,21-21-15,-21 0 0,0 0 0,22 0 16,-22 0-16,0-21 0,21 21 16,-20-22-16,20 1 0,-21 0 0,21 0 15,-20-21-15,-1 20 0,0-20 16,21 21-16,-42-21 0,21-1 0,1 22 16,-22-21-16,0 21 0,0-1 15,0 1-15,0 0 0,0 0 0,-22 0 16,1 21-16,0 0 15,0 0-15,0 0 0,0 0 0,-22 0 16,22 0-16,0 0 0,0 21 16,0 0-16,-1 0 0,1 22 0,0-22 15,0 0-15,21 21 0,-21-21 0,21 22 16,0-1-16,0-21 0,0 22 16,0-1-16,0-21 0,0 0 0,0 0 15,0 1-15,0-1 0,21 0 16,0-21-16,0 0 0,0 0 0,1 0 15,-1 0-15,0 0 0,21-21 16,-21 0-16,1-1 0,-1 1 0,0-21 16,0 21-16,0 0 15,0-22-15,1 22 0,-22-21 0,21 21 16,-21-22-16,0 22 0,0 0 16,0 0-16,0 0 0,0-1 0,0 1 15,0 42 16,0 1-31,0-1 16,0 0-16,0 0 0,0 0 16,0 0-16,0 1 0,0 20 15,0-21-15,0 21 0,0-20 0,0-1 16,21 0-16,0 0 0,0 0 16,0 0-16,1-21 0,-1 0 15,0 22-15,0-22 0,0 0 0,22 0 16,-22 0-16,21-22 0,-21 22 0,22-21 15,-22 0-15,21-21 0,-21 21 16,0-22-16,1 22 0,20-21 0,-21 21 16,0-22-16,0 1 0,-21 21 15,0-22-15,22 22 0,-22 0 0,0 0 16,0 0-16,0 0 0,-22 21 31,1 0-31,0 0 0,21 21 0,0 0 16,-21-21-16,21 21 15,0 0-15,0 0 0,0 1 0,0-1 16,0 0-16,0 0 0,21 0 16,0 0-16,0 1 0,-21-1 0,22 0 15,-1 0-15,0 0 0,0 0 16,-21 1-16,21-22 0,0 21 16,-42-21 15,21-21-16,-21-1-15,0 22 0,0-21 16,21 0-16,-21 21 0,-1-21 16,1 21-16,21-21 0,-21 21 15,0 0-15,0 0 16,21 21 0,0 0-1,0 0-15,0 0 16,0 1-16,21-22 0,0 21 15,0-21-15,0 21 0,1-21 16,-1 0-16,0 0 0,0 0 16,21 0-16,-20 0 0,-1 0 0,21 0 15,0-21-15,1 0 0,-1-1 16,22 22-16,-22-21 0,0-21 16,1 21-16,-1 0 0,0-1 0,1 1 15,-22-21-15,0 21 0,0 0 16,0-1-16,0 1 0,-21 0 0,0 0 15,0 0-15,0 0 0,0-1 16,-21 22-16,0 0 16,0 0-16,0 0 0,0 0 0,-1 0 15,1 22-15,0-22 0,21 21 16,0 0-16,0 0 0,0 0 16,0 0-16,0 1 15,0-1-15,0 0 0,21-21 16,0 21-16,1 0 0,-22 0 0,21 1 15,0-1-15,-21 0 16,21 0-16,0 0 0,-21 0 0,0 1 16,0-1-16,0 0 15,-21-21 32,0 0-47,0 0 0,0-21 16,-1 21-1,1-21-15,0 21 16,0-22-16,0 22 16,0 0-16,-1 0 15,1 0 1,21 22 312,21-22-328,1 21 16,-22 0-1,21-21 1,-21 21 0,21-21-16,0 0 15,0 0 1,0 0-16,1 0 0,-1 0 15,0 0-15,0-21 0,0 21 16,0-21 0,1 21-16,-1 0 0,-21-21 0,21-1 15,0 22-15,0-21 0,0 0 16,1 21-16,-1-21 0,0 0 16,0 0-16,-21-1 15,21 1-15,-21 0 16,0 0-16,0 0 15,21 0-15,-21-1 16,22 22 0,-22 22 31,0-1-47,0 0 15,0 0-15,0 0 16,0 0-16,0 1 0,0-1 15,-22 0-15,22 0 16,0 0-16,0 0 16,22-21-1,-1 0 1,0 0 0,-21-21-1,0 0-15,0 0 16,0 0-16</inkml:trace>
  <inkml:trace contextRef="#ctx0" brushRef="#br0" timeOffset="208341.26">6223 14647 0,'0'0'0,"-21"0"0,0 0 16,21 22-16,21-22 47,0 0-31,0 0-1,0 0-15,-21-22 16,-21 22 15,0 0-31,21 22 16,-21-22-1,21 21-15,-21-21 0,21 21 0,0 0 16,0 0 0,0 0-1,21-21-15,0 0 0</inkml:trace>
  <inkml:trace contextRef="#ctx0" brushRef="#br0" timeOffset="210151.8">6265 15155 0,'0'0'0,"0"22"16,0-1 0,21-21-1,1 0 1,-1 0-16,21 0 15,-21 0-15,0-21 0,22 21 0,-22-22 16,21 1-16,1 0 0,-1 0 16,-21 0-16,21 0 0,-20-1 0,20 1 15,-21 0-15,0 0 0,0-21 16,1 20-16,-22 1 0,0-21 0,0-22 16,0 22-16,0 21 0,0-21 15,0 20-15,0 1 0,0 0 16,-22 0-16,22 0 0,-21 21 0,0 0 15,21 21 1,0 0-16,0 0 16,0 22-16,0-22 0,0 21 15,0 0-15,0 1 0,0 20 16,0-20-16,0 20 0,0-21 0,0 22 16,0-1-16,0 1 0,0-1 15,0 1-15,0-22 0,0 22 0,0-1 16,0-20-16,0 20 0,21-21 0,0 1 15,-21 20-15,22-20 0,-22-1 16,0 0-16,21-21 0,0 22 0,0-22 16,-21 0-16,21 0 0,0-21 15,1 0-15,-1 0 0,0 0 16,0-21-16,0 0 0,22 0 0,-22 0 16,0-1-16,0-20 0,0 0 15,0 21-15,1-22 0,-1 1 0,-21 0 16,0-22-16,0 22 0,0-1 0,0-20 15,0 21-15,0-22 0,0 22 16,-21-1-16,-22 1 0,22 0 0,0-1 16,-21 22-16,-1 0 0,22 0 15,-21 0-15,21 0 0,-22 21 0,22 0 16,0 0-16,0 0 0,42 0 47,0 0-47,21-22 0,-20 22 0,20 0 15,0-21-15,-21 21 0,22-21 16,-1 21-16,0-21 0,1 0 0,-22 21 16,21-21-16,1-1 0,-22 1 15,21 0-15,0 21 0,-20-21 0,20 0 16,-21 0-16,0 21 0,0-22 0,-21 1 16,0 0-1,-21 21 1,0 0-16,21 21 15,0 0-15,-21 1 0,0-1 16,21 0-16,-21 0 0,21 0 16,0 0-16,0 1 0,0-1 0,0 0 15,21 0-15,0 0 0,0-21 16,0 21-16,0-21 0,22 22 16,-22-22-16,21 0 0,-21 0 0,22 0 15,-22 0-15,21 0 0,1-22 16,-1 1-16,-21 21 0,21-21 0,-20 0 15,20 0-15,-21 0 0,0-1 16,0 22-16,-21-21 0,0 0 0,0 0 16,0 0-16,22 0 0,-22-1 15,0 1 1,-22 21 0,22 21-16,0 1 15,-21-1-15,21 21 16,-21-21-16,21 22 0,0-1 0,0 0 15,-21 1-15,21-1 0,0 0 0,0 1 16,0 20-16,0-21 0,0 22 16,21-22-16,0 1 0,0 20 0,1-21 15,-1 1-15,0-1 0,-21 22 16,21-22-16,0 0 0,-21 1 0,0-1 16,21 21-16,1-20 0,-22-1 0,21 0 15,-21 22-15,21-22 16,-21 1-16,21-1 0,-21-21 0,0 21 15,0-20-15,0-1 0,0 0 0,0 0 16,-21-21-16,0 0 0,0 0 16,-1 0-16,1-21 0,0 0 15,0 0-15,0-1 0,0-20 16,-1 0-16,-20-1 0,21 1 0,0-21 16,-22-1-16,22 1 0,0-1 0,0 22 15,0-22-15,0 1 0,21-1 16,0 1-16,0-1 0,0 1 0,0-1 15,0 22-15,0-22 0,0 22 16,21 0-16,0-22 0,21 22 16,-21 0-16,1 20 0,20-20 0,0 0 15</inkml:trace>
  <inkml:trace contextRef="#ctx0" brushRef="#br0" timeOffset="210579.55">9673 14647 0,'0'-63'31,"0"84"-15,0 0-1,0 22-15,0-22 0,0 21 0,0 0 16,0-20-16,0 20 0,0 0 15,0 1-15,0-22 0,0 21 16,0 0-16,0-20 0,0-1 0,0 0 16,0 0-16,0 0 0,0 0 15,21-21 1,0 0-16,-21-21 0,22 21 16,-22-21-16,0 0 0,0 0 15,0 0-15</inkml:trace>
  <inkml:trace contextRef="#ctx0" brushRef="#br0" timeOffset="210987.31">9610 14330 0,'0'0'16,"-22"21"-16,22 0 0,-21 0 0,21 1 0,0-1 15,0 0-15,0 0 0,0 0 16,0 0-16,21-21 0,1 0 16,-1 0-16,0 0 15,21 0-15,-21 0 0,1 0 16,20-21-16,-21 0 0,0 0 0,22 0 16,-22 0-16,0-1 0,0 1 15,-21 0-15,0 0 0,0 0 0,0 0 16,0-1-16,-21 1 0,0 21 15,0 0-15,-1 0 0,1 0 0,0 0 16,-21 0-16,21 0 0,-1 21 16,1 1-16,0 20 0,0-21 0,0 21 15,0-20-15,21 20 0,-22 0 16,22-21-16,0 22 0,0-22 0,0 0 16,0 21-16,22-20 0,-1-1 0,0 0 15,21-21-15,-21 21 16,22-21-16,-1 0 0,0 0 0,22 0 0,-22 0 15,1 0-15</inkml:trace>
  <inkml:trace contextRef="#ctx0" brushRef="#br0" timeOffset="211470.98">10414 14563 0,'0'21'15,"0"0"-15,0 0 16,-21 0-16,21 1 0,0 20 0,0-21 15,0 0-15,0 0 16,0 22-16,0-22 0,0 0 0,0 0 0,0 0 16,0 1-16,0-1 0,-21 0 15,21 0-15,0 0 0,0 0 16,0-42 31,0 0-47,0 0 0,0 0 15,0 0-15,0-22 0,0 22 0,0 0 16,0-21-16,0-1 0,0 22 16,21-21-16,-21-1 0,42 1 0,-21 0 15,0 21-15,1-1 16,20 1-16,-21 0 0,0 0 0,22 21 16,-22 0-16,0 21 0,21 0 0,-21 0 15,1 1-15,-1 20 0,-21-21 16,0 21-16,21 1 0,-21-1 0,0-21 15,0 22-15,0-22 0,0 21 16,0-21-16,0 0 0,0 1 0,-21-1 16,21 0-16,0 0 0,0 0 15,-21-21 1,42-21 0,-21 0-1,21 0-15,0 0 16,0-1-16,0 1 0</inkml:trace>
  <inkml:trace contextRef="#ctx0" brushRef="#br0" timeOffset="211734.83">11239 14182 0,'0'0'0,"0"-21"31,0 42-31,0 0 0,0 0 16,0 0-16,0 0 0,0 22 0,0-1 15,0 0-15,0 1 0,0 20 16,0-20-16,0-1 0,0 0 16,0 1-16,0-1 0,0 0 0,0 1 15,0-22-15,0 21 0,0-21 16,0 0-16,0 1 0,0-1 0,0 0 16,0 0-16,22-21 0,-1 0 15,0 0-15,0 0 16,0 0-16,0-21 0,1 21 0,-1-21 15,21 0-15</inkml:trace>
  <inkml:trace contextRef="#ctx0" brushRef="#br0" timeOffset="212123.61">11663 14647 0,'0'-21'16,"0"42"-1,-21 1 1,21-1-16,-22 0 0,22 0 0,0 0 15,0 0-15,-21 1 0,21-1 16,0 0-16,0 0 0,0 0 0,0 0 16,0 1-16,0-1 0,21-21 0,-21 21 15,22-21-15,-1 0 0,0 0 16,0 0-16,0 0 0,0 0 0,22 0 16,-22 0-16,21 0 0,-21-21 0,1 0 15,20-1-15,-21 1 0,0 0 16,0 0-16,-21-21 0,0 20 15,0-20-15,0 0 0,0 21 0,0-22 16,0 1-16,-21 21 0,0 0 16,-21-22-16,21 22 0,-22 21 0,22-21 15,-21 21-15,21 0 0,-22 0 16,22 0-16,0 0 0,0 0 0,0 21 16,21 0-16,-22 0 0,22 1 15,0-1-15,0 0 16,22-21-1</inkml:trace>
  <inkml:trace contextRef="#ctx0" brushRef="#br0" timeOffset="212398.81">11176 14457 0,'0'0'0,"0"-21"16,21 21-16,0-21 16,0 21-16,22-22 0,-22 22 15,21-21-15,1 21 0,-1-21 16,0 21-16,1-21 0,20 21 16,-21 0-16,1-21 0,-1 21 0,0 0 15,1 0-15,-1-21 0,0 21 0,-20 0 16,-1 0-16,0 0 0,0 0 15,-42 0 17,0 0-32,0 0 0</inkml:trace>
  <inkml:trace contextRef="#ctx0" brushRef="#br0" timeOffset="213042.98">13166 14520 0,'21'0'16,"0"0"-16,0-21 16,0 0-16,0 21 0,1-21 0,-1 0 15,0 0-15,0-1 0,0 1 16,-21 0-16,0 0 0,0 0 15,0 0-15,-21 21 16,-21 0-16,21 0 16,-22 0-16,1 0 0,0 0 15,-1 21-15,1 0 0,21-21 16,-22 21-16,22 0 0,0 0 0,21 1 16,0 20-16,0-21 0,0 0 15,21 0-15,0 1 0,1-1 0,20 0 16,-21 0-16,21 0 0,1 0 0,-1 1 15,-21-1-15,22 0 0,-1 0 16,-21 0-16,0 0 0,0 1 0,1-1 16,-22 0-16,0 0 0,0 0 15,-22 0-15,1 1 0,-21-1 16,21 0-16,-22 0 0,1-21 0,-21 21 16,20-21-16,1 0 0,0 0 15,-1 0-15,1 0 0,0 0 16,-1 0-16,1 0 0,21 0 0,0 0 15,-1-21-15,1 21 0,21-21 16,0 0-16,0 0 0,0-1 0,0 1 16,21 0-16,1 0 0,20 0 15,0-22-15,1 22 0,-1 0 0,21-21 16</inkml:trace>
  <inkml:trace contextRef="#ctx0" brushRef="#br0" timeOffset="213326.88">13928 14118 0,'0'-21'0,"-43"21"31,43 21-31,0 0 0,0 1 0,-21-1 16,21 0-16,0 21 0,0 1 15,-21-1-15,21 21 0,0-20 0,0 20 16,-21-20-16,21-1 0,-21 21 0,21-20 15,0-22-15,0 21 0,0 1 16,0-22-16,0 0 0,0 21 0,0-21 16,0 1-16,0-1 15,-22-42 32</inkml:trace>
  <inkml:trace contextRef="#ctx0" brushRef="#br0" timeOffset="213511.78">13589 14711 0,'0'0'16,"0"-21"-16,0 0 15,21 21 1,0-22-16,0 22 16,1 0-16,-1 0 0,21-21 15,-21 21-15,0 0 0,22 0 16,-22-21-16,21 21 0,1 0 0,-22-21 15,21 21-15,0 0 0,-20 0 16,20-21-16,-21 21 0,21 0 0,-20 0 16</inkml:trace>
  <inkml:trace contextRef="#ctx0" brushRef="#br0" timeOffset="-214585.08">14668 14647 0,'0'-21'0,"0"42"0,22-63 0,-22 21 16,0 0-16,0-22 0,0 22 16,0 0-16,0 0 0,0 0 0,0 0 15,-22-1-15,1 22 0,0 0 16,0 0-16,0 0 0,-22 0 0,22 0 15,0 22-15,-21-1 0,21 0 0,-1 21 16,1-21-16,0 22 0,0-1 16,0 0-16,21-20 0,0 20 0,0-21 15,0 21-15,0-20 0,0-1 16,0 0-16,0 0 0,21-21 16,0 21-16,0-21 0,0 0 0,22 0 15,-22 0-15,0 0 0,0 0 16,0 0-16,1-21 0,-1 21 0,0-21 15,0 0-15,0 0 0,0-1 0,-21 1 16,22-21-16,-22 21 0,21-22 16,-21 22-16,0-21 0,0 21 0,0 0 15,21-1-15,-21 1 0,0 0 16,0 42 0,0 0-16,0 1 0,0-1 15,0 0-15,0 21 16,0-21-16,-21 1 0,21-1 0,0 21 15,0-21-15,0 0 0,0 1 0,21-1 16,0 0-16,0 0 0,0 0 16,1-21-16,20 0 0,0 21 0,-21-21 15,22 0-15,-1 0 0,0 0 0,1 0 16,-22-21-16,21 21 0,1-21 16,-22 0-16,21 0 0,-21 0 0,22-22 15,-22 1-15,0 21 0,0-43 16,21 22-16,-20-22 0,-1 22 0,0-21 15,0 20-15,0-20 0,0 20 0,-21 1 16,0 0-16,0 21 16,0-1-16,0 1 0,0 0 0,-21 21 15,0 21 1,21 0-16,-21 1 0,0 20 0,0-21 16,-1 21-16,1 22 0,21-22 0,-21 22 15,21-1-15,-21-20 0,21-1 16,0 21-16,0-20 0,0-1 0,0 0 15,0-20-15,0 20 0,21-21 0,0 0 16,0 0-16,1 1 16,-1-22-16,0 21 0,0-21 0,21 0 0,-20 0 15,-1 0-15,0 0 0,21-21 16,-21-1-16,1 22 0,-1-21 16,0-21-16,0 21 0,0 0 0,0-22 15,1 22-15,-1-21 0,0 21 16,-21-1-16,0 1 0,0 0 0,21 21 15,-21 21 1,0 0 0,0 1-16,0-1 0,-21 0 0,21 0 15,0 0-15,0 0 0,0 1 16,0-1-16,0 0 0,0 0 0,0 0 16,21 0-16,0-21 0,0 0 15,1 0-15,20 0 0,-21 0 16,0 0-16,0 0 0,1 0 15,-1 0-15,0-21 0,0 0 0,0 0 16,0 21-16,1-42 0,-1 20 16,0 1-16,0 0 0,0-21 0,-21 21 15,21-22-15,1 22 0,-1-21 16,0 21-16,-21-1 0,21 22 0,0-21 16,0 21-1,-21 21 1,0 1-16,0-1 15,0 0 1,0-42 31,0 0-47,0-1 16,0 1-16,0 0 0,0 0 15,0 0-15,-21 21 16,0 0-1,0 0-15,0 21 16,21 0-16,-21 0 0,21 22 0,-22-22 16,1 21-16,21-21 0,0 22 0,0-22 15,0 21-15,0-21 16,0 22-16,0-22 0,0 0 0,0 0 16,0 0-16,21-21 0,1 21 0,20-21 15,-21 0-15,0 0 0,0 0 16,22 0-16,-22 0 0,0 0 0,21 0 15,-20 0-15,-1-21 0,21 0 0,-21 0 16,0 0-16,1 0 0,-1-22 16,0 22-16,0-21 0,-21-1 0,0 22 15,0-21-15,0 0 0</inkml:trace>
  <inkml:trace contextRef="#ctx0" brushRef="#br0" timeOffset="-214357.21">16341 14055 0,'0'0'0,"-22"0"16,1 0-16,0 0 16,21 21 62</inkml:trace>
  <inkml:trace contextRef="#ctx0" brushRef="#br0" timeOffset="-214101.16">15261 14436 0,'0'0'16,"0"21"-16,21-21 16,0 0-16,22 0 15,-22 0-15,21 0 16,1-21-16,-1 0 0,21 21 0,-20-22 16,-1 1-16,22 21 0,-22-21 0,21 0 15,-20 0-15,20 21 0,-20-21 16,-22 21-16,21 0 0,-21 0 0,0 0 15,-42 0 1,0 0-16,0 0 16,-21 21-16,-1 0 0</inkml:trace>
  <inkml:trace contextRef="#ctx0" brushRef="#br0" timeOffset="-212472.47">7429 16701 0,'0'0'0,"-21"0"16,0 0-16,0 0 16,0 0-16,21-22 15,0 1 1,0 0-16,0 0 16,21 21-16,0-21 0,-21-22 0,0 22 15,0 0-15,0 0 0,0 0 16,0 0-16,0-1 0,0 1 0,-21 21 15,0-21-15,0 21 0,-22 0 16,22 0-16,-21 0 0,21 21 0,-22-21 16,1 21-16,21 22 0,-22-22 0,22 21 15,-21-21-15,21 43 0,21-22 16,-21 1-16,21-1 0,-22 21 0,22-20 16,0-1-16,0-21 0,0 22 15,0-22-15,22 0 0,-1-21 16,0 0-16,0 0 0,21 0 15,-20 0-15,20 0 0,-21 0 0,21-21 16,-20 0-16,20-1 0,-21-20 16,21 21-16,-20-21 0,-1 20 0,0-20 15,0 0-15,0 21 0,0-22 16,-21 1-16,0 21 0,0 0 0,0-1 16,0 1-16,0 0 0,0 42 31,0 0-31,0 1 15,0-1-15,0 0 0,0 21 0,0-21 16,0 1-16,0 20 16,22-21-16,-22 0 0,21 0 0,0 1 15,0-22-15,21 0 0,-20 21 16,20-21-16,0 0 0,1 0 0,-1-21 16,21 21-16,-20-22 0,-1 1 15,0 0-15,1 0 0,-1-21 0,-21 20 16,22 1-16,-22 0 0,0 0 0,-21 0 15,0 0-15,0-1 16,0 44 0,-21-1-1,21 0-15,0 21 0,-21-21 0,-1 1 16,22 20-16,-21-21 0,21 0 16,0 22-16,-21-22 0,21 0 15,-21 0-15,21 0 0,0 0 16,21-21-1,0-21-15,0 21 16,1-21-16,-1 0 0,0 0 16,0-22-16,0 22 0,0 0 0,1-21 15,-1 21-15,0-1 0,0 1 16,-21 0-16,21 0 0,0 21 0,1 0 16,-22-21-16,21 21 0,0 0 15,-21 21-15,21-21 0,-21 21 16,0 0-16,21 0 0,-21 22 15,21-22-15,-21 0 0,22 21 16,-1-20-16,0-1 0,0 0 0,0 21 16,22-21-16,-1-21 0,0 22 15,1-22-15,20 0 0,-21 0 0,22 0 16,-1 0-16,-20 0 0,20 0 0,1-22 16,-22 1-16,22 0 0,-22 0 15,0-21-15,1 20 0,-22-20 0,0 21 16,0-21-16,0-1 0,-21 22 15,0-21-15,0 21 0,0-1 0,0 1 16,0 0-16,-21 0 0,0 0 16,0 21-16,-22 0 0,22 0 15,-21 0-15,21 0 0,-22 0 0,1 21 16,21 0-16,-21 0 0,20 0 16,-20 1-16,21-1 0,0 21 0,0-21 15,21 22-15,0-22 0,0 0 16,0 21-16,0-21 0,0 1 0,0-1 15,21 0-15,0-21 0,21 21 0,-21-21 16,1 0-16,20 0 0,-21 0 16,21 0-16,-20-21 0,20 0 15,-21 0-15,0-1 0,22 1 16,-22 0-16,0-21 0,0-1 0,0 1 16,-21 21-16,21-21 0,-21-1 0,22-20 15,-22 20-15,0 1 0,0-21 16,0 20-16,0-20 0,0 20 0,0 1 15,-22 0-15,22-1 0,-21 22 16,21 0-16,0 0 0,0 42 16,-21 0-16,21 22 15,0-22-15,0 42 0,0-20 0,0 20 16,0-21-16,0 22 0,0-22 0,0 22 16,0-22-16,0 0 0,0 1 15,0-1-15,0 0 0,21 1 16,0-22-16,1 21 0,-22-21 0,42 1 15,-21-22-15,0 0 0,22 0 16,-1 0-16,0 0 0,22 0 0,-1-22 16,-20 22-16,41-21 0</inkml:trace>
  <inkml:trace contextRef="#ctx0" brushRef="#br0" timeOffset="-211109.26">10647 16404 0,'0'-21'0,"0"42"0,21-63 0,0 21 0,0 0 15,0-1-15,1 1 16,-1 0-16,0 21 0,0-21 0,0 21 16,0 0-16,1 0 0,-1 0 0,0 0 15,0 21-15,0 0 0,0 0 16,1 1-16,-22-1 0,21 21 0,0-21 15,-21 22-15,21-22 0,-21 0 16,0 21-16,0-21 0,0 1 0,0-1 16,0 21-16,0-21 0,0 0 15,0 1-15,0-44 47,0 1-47,21 0 0,-21 0 16,21 0-16,-21-22 0,22 22 15,-1-21-15,0 0 0,0 20 0,0-20 16,0 0-16,1-1 0,-1 1 16,21 21-16,-21 0 0,0 0 0,1-1 15,-1 22-15,0 0 0,0 0 0,0 22 16,-21-1-16,21 21 16,-21-21-16,0 22 0,0-22 0,0 21 15,22 0-15,-22-20 0,0 20 16,21-21-16,-21 21 0,0-20 0,0 20 15,21-21-15,-21 0 0,21 0 0,0-21 16,-21 22-16,21-22 16,1 0-16,-1 0 0,0 0 0,0 0 15,0 0-15,0-22 0,1 1 16,-1 21-16,0-21 0,21 0 0,-21-21 16,1 20-16,-1 1 0,0 0 0,0-21 15,0 21-15,0-22 0,1 22 16,-22 0-16,0 0 0,21 0 0,-21-1 15,0 44 1,0-1 0,0 0-16,0 21 15,-21-21-15,21 1 0,0-1 0,0 0 16,0 0-16,0 0 0,0 0 16,0 1-16,0-1 0,0 0 15,21-21-15,0 21 0,0-21 0,0 0 16,0 0-16,1 21 0,20-21 15,-21 0-15,21 0 0,-20 0 0,20 0 16,-21-21-16,0 0 0,-21 0 16,0 0-16,0-1 15,0 1-15,-21 0 0,0 0 0,0 0 16,0 21-16,-22-21 0,22-1 16,-21 22-16,-1-21 0,22 21 0,-21 0 15,21-21-15,0 21 0,-1 0 0,22-21 16,0 0-1,0 0-15,22 21 0,-1-22 16,0 22-16,21-21 0,-21 21 16,22-21-16,-22 21 0,21-21 0,1 21 15,-1 0-15,-21 0 0,21 0 0,-20 0 16,20 21-16,-21 0 0,21-21 16,-20 21-16,-1 22 0,21-22 0,-42 0 15,21 0-15,0 22 0,-21-22 16,22 0-16,-22 0 0,0 0 0,0 22 15,0-22-15,0 0 0,0 0 16,0 0-16,0 0 16,-22-21-1,1 0 1,21-21-16,-21 0 16,21 0-16,0 0 0,0 0 15,0-1-15,0-20 0,0 21 0,0-21 16,0 20-16,21-20 0,0 0 0,1-1 15,20 1-15,0 21 0,-21-21 16,22 20-16,-1-20 0,0 21 0,22 21 16,-22 0-16,-21 0 0,22 0 15,-1 21-15,-21 0 0,22 0 0,-43 22 16,21-22-16,-21 21 0,0 1 16,0-22-16,0 21 0,0-21 15,0 0-15,0 22 0,0-22 0,-21 0 16,21 0-16,-22 0 0,22 1 15,-21-22-15</inkml:trace>
  <inkml:trace contextRef="#ctx0" brushRef="#br0" timeOffset="-210216.77">13822 16256 0,'0'0'0,"-21"0"16,21-21-1,0 0-15,21 21 0,0-21 16,0-1-16,0 22 0,0-21 16,1 0-16,-1 0 0,0 0 0,0 0 15,-21-1-15,0 1 0,0 0 16,0 0-16,0 0 0,-21 21 16,0 0-16,0 0 0,-22 0 15,1 0-15,21 0 0,-22 21 0,22 0 16,0 0-16,0 0 0,0 1 0,21-1 15,0 21-15,0-21 0,0 0 16,0 22-16,0-22 0,21 0 0,21 0 16,-21 0-16,1 22 15,20-22-15,-21 0 0,21 0 0,-20 0 16,20 1-16,0-1 0,-21 0 0,1-21 16,-1 21-16,0 0 0,-21 0 15,-21 1 1,0-22-16,-1 0 0,-20 0 0,0 0 15,-1 0-15,1 0 0,0 0 16,-1 0-16,1 0 0,0 0 0,21-22 16,-1 1-16,-20 21 0,21-21 15,0 21-15,21-21 16,21 21 0,0 21-1,0-21-15,0 21 0,1-21 0,-1 21 16,21 1-16,-21-22 0,22 21 15,-1-21-15,0 0 0,1 0 0,20 0 16,-21 0-16,22 0 0,-1 0 0,1 0 16,-22 0-16,22-21 0,-22-1 15,0 22-15,1-21 0,-1 0 0,0-21 16,-20 21-16,-1-1 0,0-20 16,0 0-16,-21-1 0,0 1 0,0-21 15,0 20-15,0 1 0,0-22 0,0 22 16,0 0-16,0 21 0,0-1 15,0 1-15,0 0 0,0 0 16,0 42 0,0 0-16,0 0 0,0 22 0,0-22 15,0 21-15,0 1 0,0-1 0,0 0 16,0 22-16,0-22 0,0-21 16,0 22-16,0-1 0,0-21 0,0 21 15,0-20-15,0-1 0,0 0 16,21 0-16,0 0 0,1-21 15,-1 0-15,0 0 0,0 0 16,0 0-16,0 0 0,1-21 16,-1 0-16,-21 0 0,0 0 15</inkml:trace>
  <inkml:trace contextRef="#ctx0" brushRef="#br0" timeOffset="-210036.87">14584 16277 0,'0'0'0,"-21"0"0,-43 0 32,85 0-17,22 0-15,-22 0 0,0 0 16,21-21-16,1 0 0,-1 21 16,0-21-16,1 0 0,-1 21 0,21-22 15,-20 1-15,-1 21 0</inkml:trace>
  <inkml:trace contextRef="#ctx0" brushRef="#br0" timeOffset="-208697.98">15515 16235 0,'21'0'0,"-42"0"0,63 0 15,-20 0-15,-1 0 16,0 0-16,0-21 0,0 0 0,-21-1 15,21 1-15,-21 0 16,0 0-16,0 0 16,0 0-16,0-1 0,-21 1 0,21 0 15,-21 21-15,-21-21 0,21 21 16,-1 0-16,-20 0 0,21 0 0,0 0 16,-22 21-16,22 0 0,0 0 15,-21 1-15,21 20 0,-1-21 0,1 21 16,0 1-16,21-22 0,0 21 0,0-21 15,0 22-15,0-22 0,0 0 16,0 0-16,21 0 0,0 1 0,1-22 16,-1 21-16,21-21 0,-21 0 15,0 0-15,22 0 0,-22 0 16,0 0-16,21-21 0,-20 21 0,-1-22 16,0 1-16,0 0 0,0 0 15,0 0-15,-21-22 0,22 22 0,-1-21 16,-21 21-16,0-22 0,0 22 15,21 0-15,-21 0 0,0 0 0,0 42 32,0 0-32,0 0 15,0 0-15,0 1 0,0 20 0,-21-21 16,21 0-16,0 22 0,0-22 16,0 0-16,0 0 0,0 0 0,0 0 15,0 1-15,21-1 0,0-21 16,0 21-16,0-21 0,1 0 15,-1 0-15,21 0 0,-21 0 0,0 0 16,22-21-16,-22 0 0,21 21 0,-21-22 16,1 1-16,-1-21 0,0 21 15,0-22-15,0 1 0,0 0 0,1-1 16,-22-20-16,0 21 0,21-22 16,-21 22-16,0-1 0,0 1 0,0 0 15,0 21-15,0-1 0,-21 22 16,21 22-1,-22-1-15,1 21 0,21-21 16,-21 22-16,21-1 16,0 21-16,-21-20 0,21-1 0,0 0 15,0 1-15,0-1 0,0 0 0,0-20 16,0 20-16,0-21 0,0 0 16,21 0-16,0 1 0,22-1 0,-22-21 15,21 0-15,-21 0 0,22 0 0,-22 0 16,21 0-16,-21 0 0,0 0 15,1-21-15,-1-1 0,0 1 0,0 0 16,-21 0-16,0 0 0,21-22 16,-21 22-16,21 0 0,-21-21 0,0 21 15,0-1-15,0 1 0,0 42 32,0 1-32,0-1 15,0 0-15,0 0 0,0 0 0,0 0 16,0 1-16,0-1 0,0 0 15,0 0-15,0 0 0,22 0 16,-1-21 0,0 0-16,0 0 0,21 0 0,-20 0 15,-1 0-15,21-21 0,-21 21 0,0-21 16,1 0-16,-1 0 0,0 0 16,0-1-16,0-20 0,0 21 0,1 0 15,-1-22-15,-21 22 16,0 0-16,21 0 0,-21 0 0,0 42 62,0 0-46,21-21 0,-21-21-1,0 0-15,0 0 16,0-1-1,-21 22 1,0 0 0,0 22-16,21-1 0,0 0 0,-22 0 15,22 0-15,-21 0 0,21 1 16,-21 20-16,21-21 0,0 0 0,0 0 16,0 1-16,0-1 0,0 0 15,0 0-15,21-21 16,0 0-16,1 0 15,-1 0-15,0 0 16,0 0-16,0 0 0,0-21 16,1 0-16,-1 21 0,0-21 0,0-1 0,0 1 15,-21-21-15,0 21 0,0 0 16,21-1-16</inkml:trace>
  <inkml:trace contextRef="#ctx0" brushRef="#br0" timeOffset="-208493.2">16954 15663 0,'0'0'0,"-21"0"0,0 0 15,21 22 32,21-22-31,0 0-1,-21 21 1</inkml:trace>
  <inkml:trace contextRef="#ctx0" brushRef="#br0" timeOffset="-208272.85">15875 15960 0,'0'0'0,"-21"0"0,0 21 0,42-21 32,0 0-17,0 0-15,0 0 0,22-21 0,-22 0 16,21 21-16,0-22 0,1 22 16,-1-21-16,0 21 0,22-21 0,-22 21 15,1-21-15,-22 0 0,21 0 16,-21 21-16,0-22 0</inkml:trace>
  <inkml:trace contextRef="#ctx0" brushRef="#br0" timeOffset="-204820.57">19029 14436 0,'0'0'0,"21"-21"15,0-1 1,0 22-16,-21-21 0,21 0 16,1 0-16,-1 21 0,-21-21 15,21 0-15,0-1 0,0 1 0,0 21 16,1-21-16,-22 0 0,0 0 0,0 0 15,0-1-15,0 1 16,-22 21-16,1 0 0,0 0 16,-21 0-16,21 0 0,-22 0 15,22 0-15,0 0 0,0 0 0,0 0 16,-1 0-16,1 0 16,21 21-1,0 1 16,0-1-15,0 0 0,-21-21-16,21 21 0,0 0 15,-21 0-15,21 1 0,-21-1 0,21 0 16,-21 21-16,21-21 0,0 22 0,-22-1 16,22 0-16,0 1 0,-21-22 15,21 21-15,0 1 0,0-1 0,0-21 16,0 21-16,0-20 0,0-1 15,0 0-15,21 0 0,1 0 0,-1-21 16,0 21-16,21-21 0,1 0 16,-1 0-16,0 0 0,1 0 15,20 0-15,-21 0 0,22-21 0,-1 0 16,1 0-16,-22 0 0,22 0 0,-22-1 16,0 1-16,1-21 0,-1 21 15,0-22-15,-20 1 0,-1 0 0,21-22 16,-21 22-16,-21 0 0,21-22 15,-21 22-15,22-1 0,-22 1 0,0 21 16,0 0-16,0-22 0,0 22 16,0 0-16,-22 21 15,1 0-15,0 0 0,0 0 16,0 21-16,0 0 0,-1 1 16,1 20-16,21-21 0,-21 21 0,21 1 15,-21-1-15,21 0 0,0 22 0,0-22 16,0 1-16,0-1 0,0-21 15,21 21-15,0 1 0,0-22 0,1 21 16,-1-21-16,21 1 0,-21-1 0,22-21 16,-1 21-16,0 0 0,-21-21 15,22 0-15,-1 0 0,0 0 0,1 0 16,-1 0-16,0-21 0,1 0 16,-1 21-16,0-21 0,1-1 0,-22 1 15,0 0-15,0-21 0,0 21 16,-21-22-16,22 22 0,-22-21 15,0-1-15,0 22 0,0-21 0,-22 21 16,1 0-16,0-1 0,0 1 16,-21 21-16,20 0 0,-20 0 0,21 0 15,-21 0-15,20 21 0,-20 22 16,21-22-16,-21 0 0,20 21 0,1 1 16,0-22-16,21 21 0,0-21 0,-21 1 15,21-1-15,0 21 0,0-21 16,0 0-16,21 1 0,0-22 15,0 0-15,1 0 0,20 0 16,-21 0-16,21 0 0,-20 0 16,20 0-16,-21-22 0,21 22 0,-20-21 15,-1 0-15,0 0 0,0 0 16,0 0-16,-21-1 0,21 1 0,-21 0 16,0-21-16,0 21 0,0-1 0,0 1 15,0 42 16,0 1-31,0-1 16,0 0-16,0 0 0,0 0 0,0 22 16,0-22-16,0 0 0,0 0 15,0 0-15,22-21 0,-1 21 0,0-21 16,0 22-16,0-22 16,0 0-16,1 0 0,-1 0 15,0 0-15,0 0 0,0-22 0,0 22 16,1-21-16,-1 0 0,0 0 0,0 0 15,0 0-15,0-1 0,1-20 16,-1 0-16,-21 21 0,21-22 0,0 22 16,0-21-16,0 21 0,1-1 15,-1 1-15,0 0 0,0 0 0,0 21 16,0 0-16,1 0 0,-1 21 16,0 0-16,-21 0 0,0 22 15,21-22-15,-21 0 0,21 21 0,-21-20 16,0-1-16,0 0 0,0 21 15,0-21-15,0 1 0,0-1 16,-21 0-16,21 0 0,-21 0 0,0 0 16,0-21-1,-1 0-15,1 0 16,0 0-16,0-21 16,21 0-16,-21 0 0,21 0 15,0 0-15,-21-1 0,-1 22 0,22-21 16,0 0-16,0 42 31,0 0-31,0 1 16,0-1-16,0 0 15,0 0-15,22 0 0,-1-21 0,0 21 16,0-21-16,0 0 0,0 22 0,1-22 16,-1 0-16,0 0 0,0 0 15,21 0-15,1 0 0,-1 0 0,0 0 16,22-22-16,-22 1 0,1 21 0,-1-21 15,0 0-15,1 0 0,-22 0 16,0-22-16,0 22 0,0 0 16,-21-21-16,0 20 0,0-20 0,0 21 15,0 0-15,0 0 0,-21 21 16,0 0 0,21 21-16,0 0 15,-21 0-15,21 21 0,0-20 0,0-1 16,0 0-16,0 0 0,0 21 15,0-20-15,0-1 0,0 0 0,0 0 16,0 0-16,0 0 16,-21-21-1,-1 0 1,1-21 0,0 0-1,21 0 1,0 42 15,0 0-31,21-21 16,0 0-16,1 21 15,-1-21-15,0 0 0,0 0 0,0 0 16,0 0-16,1 0 0,20 0 0,0 0 16,1-21-16,-22 21 0,21-21 15,0 0-15,1 0 0,-1 0 16,-21-1-16,22 1 0,-22 0 0,21 0 15,-21-21-15,0-1 0,1 22 0,-1-21 16,-21 21-16,0-1 0,0 1 16,0 0-16,0 42 31,-21 0-31,21 1 16,-22-1-16,22 0 0,0 0 0,-21 0 15,21 0-15,0 1 0,0-1 0,0 0 16,0 0-16,21-21 15,1 0-15,-1 0 0,0 0 16,0 0-16,21 0 0,-20 0 0,20 0 16,0-21-16,-21 0 0,22 0 15,-22-1-15,0 1 0,0-21 16,22 21-16,-22-22 0,0 1 16,0 0-16,0 21 0,-21-22 0,21 1 15,1 21-15,-22-22 0,21 22 0,-21 0 16,21 0-16,-21 0 0,0 42 31,0 0-31,0 0 0,0 0 16,0 22-16,-21-1 0,0 0 0,-1 22 15,22-22-15,-21 22 0,0-1 0,21 1 16,0-1-16,-21 1 0,0-1 16,21-20-16,0 20 0,-21 1 0,21-22 15,0 21-15,0-20 0,0 20 0,0-20 16,21-1-16,0 0 15,0 1-15,0-22 0,-21 21 0,21-21 16,1 0-16,-1-21 0,-21 22 0,21-22 16,0 0-16,0 0 0,0 0 15,1 0-15,-1-22 0,0 1 16,0 0-16,-21 0 0,0-21 0,0 20 16,0-20-16,21 0 0,-21-1 15,0 1-15,0 0 0,0-1 0,0 1 16,-21-21-16,0 20 0,0 1 0,0 21 15,-1-22-15,1 22 16,0-21-16,0 21 0,0 21 0,21-21 16,-21-1-16,42 22 31,21-21-31,-21 0 0,0 21 16,1-21-16,20 21 0,0-21 15,-21 0-15,22 21 0,-22-22 0,21 1 16,-21 0-16,22 0 0,-22 0 15,21 0-15,-21-1 0,1 1 16,-1 0-16,0 0 0,-21 42 31,0 0-31,0 0 0,-21 1 16,21-1-16,-21 21 0,21-21 16,-22 0-16,22 1 0,0 20 15,0-21-15,0 0 0,0 0 0,0 1 16,22-1-16,-1-21 0,0 21 15,-21 0-15,21-21 0,21 0 0,-20 0 16,-1 0-16,21 0 0,-21 0 0,22 0 16,-1-21-16,-21 21 0,21-21 15,-20 0-15,-1-1 0,0 1 16,0-21-16,0 21 0,0-22 0,1 22 16,-1-21-16,-21 21 0,0 0 15,21-22-15,-21 22 0,0 0 16,0 42-1,0 0-15,0 0 0,-21 22 16,21-22-16,0 21 0,-21 1 16,21-1-16,-22 0 0,22 1 0,0-1 15,0 0-15,0 1 0,0-1 0,0 0 16,0 22-16,0-22 0,22 0 16,-22 1-16,21 20 0,-21-20 15,0 20-15,21-21 0,0 22 0,0-22 0,0 1 16,-21-1-16,22 0 0,-22 1 15,21-1-15,-21 0 0,0-21 16,0 1-16,0-1 0,0 0 0,-21 0 16,-1 0-16,1-21 0,0 0 0,0 0 15,0 0-15,-22 0 0,22 0 16,0 0-16,-21 0 0</inkml:trace>
  <inkml:trace contextRef="#ctx0" brushRef="#br0" timeOffset="-204585.52">22437 14245 0,'-43'0'0,"86"0"0,-107-21 0,22 21 0,21 0 16,-1 0-16,1 0 0,0 0 15,0 0-15,0-21 0,42 21 47,0-21-47,0 21 0</inkml:trace>
  <inkml:trace contextRef="#ctx0" brushRef="#br0" timeOffset="-203117.95">25167 14669 0,'0'0'0,"21"0"31,0-22-31,-21 1 0,22 0 16,-22 0-16,21 0 0,0 0 15,-21-22-15,21 22 0,-21-21 0,21-1 16,-21 1-16,0 21 0,0-21 15,0-1-15,0 22 0,0 0 0,0 0 16,0 0-16,0 42 31,0 0-31,0 21 0,0-21 0,0 22 16,0-1-16,0-21 0,0 22 16,0-1-16,0-21 0,21 21 15,1-20-15,-1 20 0,0-21 0,0 0 16,0-21-16,22 21 0,-22-21 15,21 0-15,0 0 0,22 0 0,-22 0 16,1 0-16,-1 0 0,21 0 0,-20 0 16,-1-21-16,-21 0 0,0 0 15,22 0-15,-22 0 0,-21-1 0,0-20 16,0 21-16,0-21 0,0 20 0,0 1 16,0-21-16,0 21 0,-21 21 15,21-21-15,-21 21 0,-1 0 0,1 0 16,0 21-1,21 0-15,-21 0 0,21 21 16,-21-20-16,21-1 0,0 0 0,0 21 16,0-21-16,0 1 0,0-1 15,0 0-15,0 0 0,0-42 47,0 0-47,21 0 16,0-1-16,0-20 15,0 21-15,-21 0 0,22-22 0,-1 22 16,0-21-16,0 21 0,0 0 0,0-1 16,-21 1-16,22 21 15,-1 0-15,-21 21 16,0 1-16,0-1 16,0 21-16,0-21 0,0 0 15,0 22-15,0-22 0,0 0 0,21 0 16,-21 0-16,21 1 0,0-1 15,-21 0-15,21-21 0,1 0 0,-1 21 16,0-21-16,0 0 0,0 0 0,0 0 16,1 0-16,-1-21 0,-21 0 15,21 0-15,0-1 0,0 1 16,-21 0-16,0 0 0,0-21 0,21-1 16,-21 1-16,22 0 0,-22-1 15,0 1-15,0 0 0,21-1 0,-21 1 16,21 0-16,-21-1 0,0 1 15,0 21-15,21 0 0,-21-1 0,0 1 16,0 42 0,0 1-16,0-1 0,0 21 15,-21-21-15,21 22 0,0-1 0,0-21 16,0 21-16,0 1 0,0-1 16,0 0-16,0 1 0,0-1 0,0 0 15,21-20-15,0 20 16,-21-21-16,21 0 0,1 0 0,-1 1 15,0-1-15,21-21 0,-21 0 0,22 0 16,-22 0-16,0 0 0,21 0 16,-20 0-16,-1-21 0,21-1 0,-21 1 15,0 0-15,1 0 0,-1 0 0,0 0 16,-21-22-16,21 22 0,-21 0 16,21 0-16,-21 0 0,0 42 31,0 0-31,-21 21 15,21-21-15,-21 1 0,21-1 16,0 21-16,0-21 0,0 0 16,0 1-16,0-1 0,0 0 0,21 0 15,0-21-15,22 0 16,-22 0-16,21 0 0,-21 0 0,22 0 16,-1 0-16,-21 0 0,21-21 0,1 0 15,-22 0-15,0-1 0,0-20 16,0 21-16,-21-21 0,0-1 0,0 22 15,0-21-15,0-1 0,0 1 16,0 21-16,0 0 0,-21-22 0,0 43 16,0-21-16,0 21 0,-22 0 0,22 0 15,0 0-15,-21 0 0,21 21 16,-1 1-16,-20-1 0,21 0 16,0-21-16,-22 21 0,22 0 0,0 0 15,0 1-15,21-1 0,0 0 16,0 0-1</inkml:trace>
  <inkml:trace contextRef="#ctx0" brushRef="#br0" timeOffset="-202904.07">26606 14118 0,'0'0'0,"-21"0"0,21-21 16,21 0 15,22 21-31,-22 0 0,21 0 0,1 0 16,-22 0-16,42-21 0,-20 21 15,-1-21-15,0 21 0,22 0 0,-22 0 16,0-22-16,1 22 0,-22 0 16,0-21-16,0 21 0,0 0 0,-21-21 15,0 0-15,-21 21 0,-21-21 16</inkml:trace>
  <inkml:trace contextRef="#ctx0" brushRef="#br0" timeOffset="-202727.3">25654 13864 0,'0'0'0,"-42"0"0,-1 0 0,22 0 0,0 0 15,-21 21-15,20-21 16,22 22-1,22-22 1,-1 0-16,0 0 0,0 0 16,0 0-16</inkml:trace>
  <inkml:trace contextRef="#ctx0" brushRef="#br0" timeOffset="-202113.63">28723 13970 0,'0'0'0,"21"21"15,0-21-15,-21 21 16,22-21-16,-1 0 0,0 0 16,0 0-16,0 0 15,0 0-15,1 0 0,-1 0 0,0 0 16,21 0-16,-21-21 0,1 21 16,-1-21-16,0 0 0,-21 0 0,0 0 15,0-1-15,0 1 16,0 0-16,0 0 0,-21 21 0,-22-21 15,22 21-15,-21 0 0,21 0 16,-22 0-16,22 0 0,-21 21 16,21 0-16,0 0 0,-1 0 0,1 1 15,21-1-15,0 0 0,0 0 0,0 21 16,21-20-16,1-1 0,-1 0 16,0 0-16,0 0 0,21 0 0,-20 1 15,20-1-15,-21 0 0,21 0 16,-20 0-16,-1 0 0,0 1 0,0-1 15,-21 0-15,0 0 0,0 0 0,0 0 16,0 1-16,-21-1 16,0-21-16,-22 0 0,1 21 0,0-21 15,-1 0-15,-20 0 16,-1 0-16,22 0 0,-21 0 0,20 0 16,-20 0-16,20-21 0,1 21 0,21 0 15,-21-21-15,20 21 0,1 0 16,0-22-16,21 1 0,21 0 15,0 0 1,1 21-16,-1-21 0,21 21 0</inkml:trace>
  <inkml:trace contextRef="#ctx0" brushRef="#br0" timeOffset="-201865.65">29506 13864 0,'0'0'0,"0"21"32,-21 1-32,0-1 0,0 0 0,0 21 15,-1-21-15,22 22 0,-21-1 0,21 0 16,-21 1-16,21-22 0,0 21 16,0 1-16,0-1 0,0 0 0,0-21 15,0 22-15,0-22 0,0 0 16,0 0-16,0 0 0,0 1 15</inkml:trace>
  <inkml:trace contextRef="#ctx0" brushRef="#br0" timeOffset="-201685.75">29168 14288 0,'0'0'0,"0"-22"16,21 22-1,0 0-15,0 0 16,0 0-16,22 0 0,-22 0 16,0 0-16,21 0 0,1 0 15,-1-21-15,0 21 0,1 0 16,20 0-16,-21 0 0,22-21 16,-1 21-16</inkml:trace>
  <inkml:trace contextRef="#ctx0" brushRef="#br0" timeOffset="-200393.48">30289 14139 0,'0'0'0,"-21"-21"0,0 21 0,0 0 16,0 0-16,0 0 0,-1 0 16,1 0-16,-21 0 0,21 0 0,0 0 15,-22 21-15,22 1 0,0-1 16,-21 0-16,20 21 0,1-21 15,-21 22-15,21-22 0,21 21 0,-21-21 16,21 1-16,0-1 0,0 0 16,0 0-16,0 0 0,0 0 0,21 1 15,21-22-15,-21 0 0,0 0 16,22 0-16,-22 0 0,21 0 16,-21 0-16,1-22 0,20 1 0,-21 0 15,0 21-15,0-42 0,1 21 16,-1-1-16,-21-20 0,21 21 0,-21-21 15,21 20-15,-21-20 0,0 21 16,21 0-16,-21 0 0,0-1 16,0 44-1,0-1 1,0 0-16,0 0 0,-21 21 0,21-20 16,0-1-16,0 0 0,0 21 15,0-21-15,0 1 0,21-1 0,0-21 16,-21 21-16,22-21 0,-1 0 15,21 0-15,-21 0 0,0 0 0,22 0 16,-22 0-16,0 0 0,21-21 16,-20 0-16,-1-1 0,0 1 15,0 0-15,0-21 0,-21 21 0,21-22 0,1 1 16,-1 0-16,-21-1 16,21 1-16,-21 0 0,21-22 0,0 22 15,-21-1-15,21 1 0,-21 21 16,22 0-16,-22 0 0,0 63 31,-22-21-31,1 21 0,21-20 0,0 20 16,-21 0-16,0 1 0,0-1 15,21 0-15,0 1 0,0-1 0,0 0 16,0-21-16,0 22 0,0-1 16,0-21-16,0 22 0,0-22 0,0 0 15,21 0-15,-21 0 0,21-21 16,0 0-16,22 0 0,-22 0 15,0 0-15,0 0 0,21 0 0,-20 0 16,-1-21-16,21 0 0,-21 0 16,0 0-16,1-1 0,-1 1 0,0-21 15,-21 21-15,0 0 0,21-1 16,-21 1-16,0 0 0,21 21 0,-21 21 31,0 0-15,0 1-16,0-1 0,0 0 15,0 0-15,0 0 0,0 0 0,0 1 16,0-1-16,21 0 16,1-21-16,-1 0 15,0 0-15,0 0 0,0 0 0,0 0 16,1 0-16,-1 0 0,0 0 16,0-21-16,0 0 0,0-1 0,1 1 15,-1 0-15,0 0 0,0-21 16,21 20-16,-20 1 0,-22-21 0,21 21 15,0 0-15,0-1 0,0 1 16,-21 0-16,0 0 0,0 0 0,21 21 16,-42 0 15,21 21-15,0 0-16,-21-21 15,21 21-15,0-42 63,0 0-48,-21 21-15,0 0 32,0 0-32,21 21 0,-22 0 0,22 0 15,-21 1-15,0-1 16,0 0-16,21 0 0,0 0 0,0 0 15,-21 22-15,21-22 0,0 0 16,0 0-16,0 0 0,0 1 0,21-22 16,0 21-16,0-21 0,0 0 0,1 0 15,-1 0-15,21 0 0,-21 0 16,22 0-16,-22 0 0,21-21 0,-21 21 16,22-22-16,-22 1 0,0 0 15,0-21-15,0 21 0,0-1 0,-21-20 16,0 21-16,22 0 0</inkml:trace>
  <inkml:trace contextRef="#ctx0" brushRef="#br0" timeOffset="-200193.59">31602 13801 0,'0'21'0,"0"0"16,0 0 0,21-21-1</inkml:trace>
  <inkml:trace contextRef="#ctx0" brushRef="#br0" timeOffset="-199937.74">30374 14118 0,'0'0'0,"191"-21"15,-149 21-15,0 0 16,1-21-16,-1 21 0,0 0 16,1 0-16,-1 0 0,-21 0 0,21 0 15,-20 0-15,-1 0 0,-21 21 16,-43-21-16,22 21 16</inkml:trace>
  <inkml:trace contextRef="#ctx0" brushRef="#br0" timeOffset="-199035.7">23749 15812 0,'0'0'0,"-21"-22"16,21 1-16,0 0 16,0 0-16,0 0 15,0 0 1,0-1-16,0 1 15,-21 0 1,-1 21-16,1 0 0,0 0 16,0 0-16,0 0 0,-22 21 0,22-21 15,-21 21-15,0 1 0,-1-1 16,22 0-16,-21 21 0,21-21 0,-1 1 16,1 20-16,0-21 0,21 0 0,-21 0 15,21 1-15,0-1 0,0 0 16,0 0-16,21-21 0,0 0 0,22 0 15,-22 0-15,21 0 16,0 0-16,-20 0 0,41 0 0,-21-21 16,1 0-16,-1 0 0,0 21 0,1-22 15,-22 1-15,21 21 0,-21-21 16,1 21-16,-22-21 0,-22 42 31,1-21-15,0 21-16,0 0 0,0 1 0,0-22 15,-22 21-15,22 0 0,0 0 16,0 0-16,0-21 0,-1 21 0,1-21 16,21 22-16,0-1 15,21-21 1,1 21-16,-1-21 16,21 21-16,-21-21 0,0 21 15,22-21-15,-22 21 0,0 1 0,21-1 16,-42 0-16,22 0 0,-22 0 15,0 22-15,0-22 0,0 0 0,0 21 16,0-21-16,-22 22 0,1-1 0,-21-21 16,21 0-16,-22 22 0,1-22 15,0 21-15,21-21 0,-22 1 0,22-1 16,0 0-16,0 0 0,21 0 16,21-21-1,0-21-15</inkml:trace>
  <inkml:trace contextRef="#ctx0" brushRef="#br0" timeOffset="-197845.76">25548 15600 0,'0'0'0,"0"21"32,-21 0-32,21 0 0,-21 22 15,0-22-15,21 21 0,-22-21 0,1 22 16,21-1-16,-21-21 0,0 22 16,21-1-16,-21-21 0,21 0 0,0 22 15,0-22-15,-21-21 0,21 21 0,0 0 16,0-42 15,21 0-31,0 0 0,-21-1 16,21 1-16,0 0 0,0-21 0,22-1 15,-22 22-15,0-21 0,0 21 16,0-22-16,1 1 0,-1 21 16,0 0-16,0 0 0,0 21 0,-21 21 31,0 0-31,0 21 15,0-21-15,0 1 0,0 20 0,0-21 16,0 0-16,0 22 0,0-22 16,0 0-16,21 0 0,1 0 15,-1-21-15,0 0 0,0 0 16,0 0-16,22 0 0,-22 0 0,21 0 16,-21 0-16,22-21 0,-1 0 0,-21 0 15,21 0-15,-20-1 16,-1 1-16,21 0 0,-42-21 0,21 21 15,0-1-15,-21-20 0,22 21 0,-22 0 16,0 0-16,0 42 16,0 0-1,0 0-15,0 21 16,0-20-16,-22-1 0,22 0 0,0 21 16,-21-21-16,21 1 0,0-1 0,0 0 15,0 0-15,0 0 0,21-21 16,1 21-16,-1-21 0,0 0 15,0 0-15,0 0 16,0 0-16,1-21 0,-22 0 16,0 0-16,21 0 0,-21 0 0,0-1 15,0 1-15,0 0 0,0 0 16,-21 0-16,-1-22 0,1 22 0,0 0 16,0 21-16,0-21 0,0 0 15,-1 21-15,1 0 0,0-21 0,0 21 16,21-22-16,-21 22 0,21-21 15,21 0 1,0 21-16,0-21 0,0 21 16,1 0-16,20-21 0,-21 21 0,21 0 15,-20 0-15,20 0 0,-21 0 16,21 0-16,-20 0 0,20 21 0,-21 0 16,0-21-16,0 21 0,1 0 15,-1 1-15,0 20 0,-21-21 0,0 0 16,0 0-16,0 1 0,0-1 0,21 0 15,-21 21-15,0-21 0,0 1 16,0-1-16,0 0 0,-21-21 31,0 0-31,21-21 16,0 0 0,0-1-16,0 1 0,0 0 15,0 0-15,21 0 0,0-22 16,0 22-16,22-21 0,-22 21 15,21 0-15,-21-1 0,22 1 0,-22 0 16,0 21-16,0 0 0,0 0 16,22 0-16,-22 21 0,0 0 15,-21 1-15,21-1 0,-21 0 0,21 21 16,-21-21-16,21 22 0,-21-22 16,0 0-16,0 21 0,0-20 0,0 20 15,0-21-15,0 0 0,0 0 0,0 1 16,-21-1-16,42-42 47,22-1-47,-22 1 15</inkml:trace>
  <inkml:trace contextRef="#ctx0" brushRef="#br0" timeOffset="-197133.13">28215 15579 0,'0'0'16,"0"-21"-16,0-1 0,-21 22 16,0 0-16,-22 0 0,1 0 15,0 0-15,-22 0 0,22 22 16,0-1-16,-1 0 0,1-21 16,0 21-16,20 0 0,1 0 0,0 1 15,21-1-15,0 0 0,0 0 16,21 0-16,0-21 15,22 21-15,-22 1 0,21-22 0,1 21 16,-22 0-16,21 0 0,0-21 16,-20 21-16,-1 0 0,0-21 0,0 22 15,0-22-15,-21 21 16,-21-21 0,0 0-16,0 0 0,0 0 0,-22 0 15,22 0-15,-21 0 16,-1 0-16,1 0 0,21 0 0,-21 0 15,20 0-15,1 0 0,0 0 0,0 0 16,21 21 0,0 0-16,21 0 15,0-21-15,22 21 16,-22-21-16,0 0 0,21 22 0,1-22 16,-1 0-16,0 0 0,-21 0 15,22 0-15,-1 0 0,0-22 0,1 22 16,-1-21-16,0 0 0,1 0 0,-1 0 15,0 0-15,1-22 0,-1 22 16,-21-21-16,22-1 0,-22 1 16,21 0-16,-21-22 0,22 22 15,-22-22-15,0 22 0,0-21 0,0 20 16,0 1-16,-21 21 0,0-22 0,0 22 16,-21 21-1,0 21-15,0 22 0,0-22 16,0 21-16,21 1 0,-22-1 15,1 0-15,21 1 0,-21-1 0,21 0 16,0-21-16,0 22 0,0-1 16,0 0-16,0-20 0,0 20 15,0 0-15,0-21 0,21 1 0,-21-1 0,21 0 16,1 0-16,-1-21 16,0 0-16,0 0 0,0 0 0,0 0 15,1 0-15,-1-21 16,-21 0-16,0 0 0,0-1 15,0 1-15,0 0 0</inkml:trace>
  <inkml:trace contextRef="#ctx0" brushRef="#br0" timeOffset="-196945.53">28384 15663 0,'0'0'16,"-21"0"-16,0-21 0,42 21 31,0 0-15,22 0-16,-22-21 0,0 21 0,21 0 15,-20 0-15,20 0 0,-21 0 0,21-21 16,-20 21-16,20 0 0,0 0 16,-21 0-16,22 0 0,-1 0 0,-21-21 15,22 21-15,-22 0 0,21 0 16,-21-21-16,22 21 0</inkml:trace>
  <inkml:trace contextRef="#ctx0" brushRef="#br0" timeOffset="-195630.13">29591 15748 0,'-21'0'0,"21"-21"16,0 0 0,0 0-16,0-1 15,0 1-15,0 0 0,0 0 0,0 0 16,0 0-16,0-1 0,-21 1 15,-1 0-15,1 0 0,0 21 0,0 0 16,0 0-16,0 0 16,-22 0-16,22 21 0,0 0 15,0 0-15,-22 1 0,22-1 0,0 21 0,0-21 16,0 0-16,21 1 0,0-1 16,0 0-16,0 0 0,0 0 15,0 0-15,21-21 0,0 22 16,0-1-16,0-21 0,1 0 0,20 0 15,-21 0-15,21 0 0,1 0 0,-22 0 16,21-21-16,-21-1 0,22 22 16,-1-21-16,-21 0 0,0 0 0,1 0 15,-1 0-15,0-1 0,-21 1 16,0 0-16,0 0 0,-21 21 31,0 21-31,-1 0 16,22 0-16,-21 1 0,21-1 15,0 0-15,0 0 0,0 0 16,0 0-16,0 1 0,0-1 0,0 0 16,21 0-16,1 0 0,-1-21 0,0 21 15,0-21-15,0 22 0,22-22 16,-22 0-16,21 0 0,-21 0 0,0-22 16,22 1-16,-22 0 0,21 0 15,-21-21-15,1 20 0,-1 1 0,21-21 16,-21 0-16,0-1 0,1-20 15,-1 20-15,0-20 0,0 21 0,-21-22 16,0 22-16,21-1 0,-21 1 16,0 0-16,0 21 0,0-1 15,-21 22 1,0 22-16,0 20 16,0-21-16,21 21 0,0-20 0,-22 20 15,1 0-15,21 1 0,-21-1 16,21 0-16,0 1 0,0-1 0,0 0 15,0 1-15,0-1 0,0 0 16,21-21-16,0 22 0,22-22 0,-22 21 16,0-21-16,21 1 0,-20-1 0,-1-21 15,21 0-15,-21 0 16,0 0-16,1 0 0,-1 0 0,21-21 16,-21-1-16,0 1 0,1 0 15,-1 0-15,0 0 0,0 0 0,-21-22 16,21 22-16,-21 0 0,21 0 0,-21 0 15,0 42 1,0 0 0,0 0-16,0 0 15,0 0-15,0 1 0,0-1 16,0 0-16,0 0 16,22 0-16,-1-21 0,0 0 15,0 0-15,0 0 0,0 0 16,1 0-16,-1 0 0,0 0 15,0 0-15,0-21 0,0 0 0,1 0 16,-1 0-16,0-1 0,0 1 16,0 0-16,0 0 0,1-21 0,-1 20 15,0 1-15,0 0 0,0 0 16,0 0-16,-21 0 0,22 21 16,-1 0-1,-21 21 1,21-21 15,0 0-31,0 0 31,0-21-31,-42 21 32,0 0-32,0 0 15,0 0-15,0 0 0,-1 21 16,1 0-16,0 0 0,0 0 0,0 22 15,0-22-15,-1 0 0,1 0 16,21 0-16,0 0 0,0 1 0,0-1 16,0 0-16,0 0 0,0 0 15,0 0-15,21 1 0,1-22 0,-1 0 16,0 21-16,0-21 0,0 0 16,22 0-16,-22 0 0,0 0 15,21-21-15,-21-1 0,1 22 0,-1-21 16,21 0-16,-21 0 0,0 0 15,1-22-15,-22 22 0,21 0 0</inkml:trace>
  <inkml:trace contextRef="#ctx0" brushRef="#br0" timeOffset="-195421.25">31157 15028 0,'0'0'0,"-21"-21"0,-64 21 31,64 0-31,0 0 16,21 21-16,0 1 15,0-1 1,21-21 0,-21 21-1</inkml:trace>
  <inkml:trace contextRef="#ctx0" brushRef="#br0" timeOffset="-195197.38">30014 15346 0,'0'0'0,"0"21"0,0 0 0,21 0 15,1-21-15,-1 0 0,21 0 16,0 22-16,22-22 0,-22 0 0,22 0 15,-1 0-15,1 0 0,-1 0 16,-20 0-16,20 0 0,1 0 0,-22 0 16,0 0-16,1-22 15,-22 1-15,0 21 0,0-21 0,-42 21 16</inkml:trace>
  <inkml:trace contextRef="#ctx0" brushRef="#br0" timeOffset="-194381.34">17462 14542 0,'-21'0'0,"42"0"0,-63-22 0,21 22 16,42-21 15,21 21-31,-20 0 0,20 0 16,0 0-16,1-21 0,20 21 15,-21-21-15,22 21 0,-1 0 16,1-21-16,-22 21 0,22 0 0,-1 0 16,1-21-16,-1 21 0,-20 0 0,-1 0 15,-21 0-15,21 0 0,-20 0 16,-22 21-16,-22 0 16,1 0-1,0-21-15,0 0 0,0 21 0,-22-21 16,1 0-16,21 0 0,-21 0 15,-1 21-15,1-21 0</inkml:trace>
  <inkml:trace contextRef="#ctx0" brushRef="#br0" timeOffset="-193861.06">17526 14584 0,'0'0'16,"-42"21"-16,-43 0 16,85 0-1,21-21 1,0 0-16,0 0 0,22 0 15,-1 0-15,0-21 0,1 21 0,20-21 16,-20 0-16,-1 21 0,0-21 16,22 21-16,-22-21 0,0 21 0,1-22 15,-1 1-15,0 21 0,1-21 16,-22 0-16,21 21 0,-21-21 16,1 0-16,-22-1 0,0 1 0,0 0 15,0 0-15,0 0 0,0 0 16,0-1-16,-22 1 0,1 21 15,0-21-15,0 21 0,0 0 0,0-21 16,-22 21-16,22-21 0,0 21 16,0 0-16,0 0 0,-1 0 0,1 0 15,0 0-15,42 0 32,0 0-17,1 0-15,20 0 16,-21 0-16,21 0 0,1 0 0,-1 0 15,0 0-15,1 0 0,-1 0 16,0 0-16,1 0 0,-22 21 0,21 0 16,-21-21-16,1 21 0,-22 0 0,0 1 15,0 20-15,0-21 0,-22 21 16,1 1-16,0-1 0,-21-21 0,-1 22 16,1-1-16,0 0 0,-1 1 15,1-22-15,0 21 0,-1-21 0,1 22 16,0-22-16,21 0 0,-1 0 15,-20 0-15,21 0 0,0-21 0,0 22 16,-1-22-16,1 0 0,0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2:22:42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1693 0,'21'0'47,"-21"-21"-31,21 0 0,-21 0-16,0 0 15,0 0 1,-21 21-1,0 0 1,0 0-16,-1 0 16,1 0-16,0 21 15</inkml:trace>
  <inkml:trace contextRef="#ctx0" brushRef="#br0" timeOffset="395">1376 1418 0,'0'0'0,"0"-21"0,0-21 31,0 21-31,-21 21 0,21-22 16,0 44 15,0-1-31,0 0 0,0 0 16,21 0-16,0 22 15,-21-1-15,0 21 0,21 1 16,-21-22-16,21 22 0,-21-1 0,0-20 16,0 20-16,0-21 0,0 1 15,21-1-15,-21 0 0,0-20 0,0-1 16,0 21-16,0-21 0,22 0 15,-22 1-15,0-44 32,0 1-17,0-21-15,0 21 16,21 0-16</inkml:trace>
  <inkml:trace contextRef="#ctx0" brushRef="#br0" timeOffset="763.79">1714 1651 0,'0'21'15,"22"-21"-15,-22 21 0,21-21 16,0 0-1,-21-21-15,21 21 0,-21-21 16,0 0-16,0 0 16,0 0-16,0-1 0,0 1 15,0 0 1,-21 21-16,0 0 0,0 0 16,-1 0-16,1 0 0,0 21 15,0-21-15,21 21 0,-21 1 16,21-1-16,0 0 0,0 0 15,0 0-15,0 0 16,0 1-16,0-1 16,21-21 15</inkml:trace>
  <inkml:trace contextRef="#ctx0" brushRef="#br0" timeOffset="2295.36">4911 1355 0,'21'-21'15,"-21"-1"-15,0 1 16,0 0-16,0 0 16,-21 42 15,21 21-15,-22-20-16,1 20 0,0 0 0,21 22 15,-21-22-15,0 22 0,0-1 16,-1 1-16,1-1 0,-21 1 0,21-1 15,0-21-15,-1 22 0,1-22 16,0 1-16,0-22 0,0 21 16,21-21-16,-21 0 0,21 1 0,0-1 15,21-21 1,0-21 0,0-1-16,0 1 0,-21 0 15</inkml:trace>
  <inkml:trace contextRef="#ctx0" brushRef="#br0" timeOffset="2587.19">4805 1503 0,'0'0'0,"0"-42"15,0 20-15,21-41 16,-21 42-16,21 21 0,0-21 16,0 21-16,1 0 15,20 0-15,-21 0 0,0 21 0,22 0 16,-22 0-16,21 0 0,-21 22 15,0-1-15,22 0 0,-22 1 0,0 20 16,0-21-16,0 22 0,1-22 16,-22 22-16,21-22 0,-21 0 0,0 1 15,0-1-15,0-21 0,0 22 16,0-22-16,0 0 0,0 0 16,-21 0-16,-1-21 0,22 21 0,-21-21 0,0 0 15,0 0 1,0 0-16,0-21 15,-1 0-15,1 21 0</inkml:trace>
  <inkml:trace contextRef="#ctx0" brushRef="#br0" timeOffset="2771.09">4572 2011 0,'0'0'0,"-21"-21"31,42 21-16,21-21-15,-21 21 0,1 0 0,20-22 16,0 22-16,1-21 0,20 0 0,-21 21 16,22-21-16,-22 0 15,22 0-15,-22 21 0,0-22 0,1 1 16,-1 0-16</inkml:trace>
  <inkml:trace contextRef="#ctx0" brushRef="#br0" timeOffset="3175.87">5397 1693 0,'0'0'0,"0"-21"0,0 0 0,0 0 15,0 0 1,0 0 0,22 21-16,20 0 15,-21 0-15,0 0 0,22 21 0,-1 0 16,-21-21-16,21 42 0,1-21 15,-22 1-15,21 20 0,-21-21 0,1 21 16,-1-20-16,0 20 0,-21-21 16,0 21-16,0-20 0,0-1 0,0 21 15,0-21-15,-21 0 0,0-21 16,-1 22-16,1-1 0,0-21 16,0 0-16,21-21 15,-21-1 1,21 1-16,0 0 0,0 0 0,0-21 15,0 20-15,0-20 0,0 0 16,0-1-16,21 22 0,0-21 0,-21 0 16,21-1-16,0 22 0,22-21 15,-22 21-15,0-1 0,21 1 0,-20 0 16,-1 21-16,21 0 0,-21 0 16,0 0-16,1 0 15,-22 21-15</inkml:trace>
  <inkml:trace contextRef="#ctx0" brushRef="#br0" timeOffset="3523.67">6181 1926 0,'0'0'0,"21"0"16,42 0 0,-42-21-1,1 0-15,-1 0 0,0 0 0,0-1 16,0 1-16,0-21 0,1 21 15,-1 0-15,0-22 0,0 22 0,-21-21 16,0 21-16,0-1 0,0 1 16,-21 0-16,0 21 0,0 0 15,-1 0-15,1 0 0,0 0 16,-21 21-16,21 0 0,-1 1 16,1-1-16,0 21 0,0-21 0,0 22 15,0-1-15,21 0 0,0-21 16,0 22-16,0-1 0,0-21 0,0 0 15,0 1-15,21-1 0,0 0 16,0 0-16,0 0 0,22-21 0,-22 0 16,21 0-16,22 0 0,-22 0 15,0 0-15,22 0 0,-22-21 0,22 21 16,-22-21-16,21 0 0</inkml:trace>
  <inkml:trace contextRef="#ctx0" brushRef="#br0" timeOffset="3943.88">7302 1503 0,'0'0'0,"0"-21"0,0 0 16,0-1-16,-21 1 0,0 21 15,0 0-15,0 0 16,0 0-16,-22 0 0,22 21 0,0 1 16,-21-1-16,20 0 0,-20 21 15,21-21-15,0 22 0,-22-1 0,22 0 16,21-20-16,0 20 0,-21 0 15,21-21-15,0 1 0,0 20 16,0-21-16,21-21 0,0 21 0,1 0 0,-1-21 16,0 0-16,0 0 15,0 0-15,22 0 0,-22-21 0,21 0 16,-21 0-16,0 0 0,1 0 16,-1-1-16,0-20 0,0 0 0,0 21 15,-21-22-15,0 1 0,21 21 16,-21 0-16,0-1 0,0 1 0,0 42 31,0 22-31,0-22 16,0 21-16,0-21 15,0 22-15,0-22 0,0 21 0,0-21 16,0 22-16,0-22 0,22 0 0,-22 0 16,21 0-16,0-21 0,0 22 15,0-22-15,0 0 0,1 0 16,-1 0-16</inkml:trace>
  <inkml:trace contextRef="#ctx0" brushRef="#br0" timeOffset="4886.89">9694 1207 0,'0'0'0,"-21"-22"16,0 1-16,0 0 0,0 21 16,-1 0-16,1-21 0,0 21 0,0 0 15,0 21-15,0-21 0,-1 21 16,-20 22-16,21-22 0,0 21 0,0-21 16,-1 22-16,1-1 0,0 0 15,0 1-15,21-22 0,0 21 0,-21 0 16,21 1-16,0-1 0,0-21 15,0 0-15,0 22 0,21-43 0,0 21 16,0 0-16,0-21 0,1 0 16,-1 0-16,0 0 0,0-21 0,21 0 15,-20 21-15,-1-21 0,0-22 16,0 22-16,0 0 0,-21-21 16,0 20-16,0 1 0,0-21 15,0 21-15,0-22 0,-21 22 0,-21-21 16,21 21-16,-1 0 0,1-1 15,0 1-15,21 0 0,-21 0 0,21 0 16,-21 21-16,21-21 0,0-1 16,0 1-16,21 21 15,0-21-15,0 21 0,22 0 16,-22-21-16,21 0 0,0 21 0,1 0 16,-1 0-16,0 0 15,1 0-15,-1 0 0,-21 0 0,22 21 16,-1 0-16,-21 0 0,0 0 15,0 1-15,1 20 0,-1-21 0,0 21 16,-21 1-16,0-1 0,0 0 0,0 22 16,0-1-16,0 1 0,21-1 15,-21 1-15,0 21 0,0-22 0,21 22 16,-21-22-16,21 22 0,-21-22 16,22 22-16,-1 0 0,0-1 0,-21-20 15,21 21-15,0-22 0,0 1 16,1-1-16,-22-21 0,21 22 0,-21-22 15,21 1-15,-21-22 0,0 0 16,0 0-16,0 0 0,0 0 0,-21-21 16,-22 0-16,22 0 15,-21 0-15,21-21 0,-22 0 0,1-21 16,-21 21-16,20-22 0,1-20 16,-22 20-16,22-20 0,0-1 0,-1 1 15,22-1-15,-21 1 0,42-1 0,0 1 16,0-1-16,0 1 0,0 21 15,0-1-15,21 1 0,21-22 0,-20 22 16,20 0-16,21-1 0,-20 1 16,20 21-16,1-21 0,-1-1 15,1 1-15,-1 0 0,1-1 16</inkml:trace>
  <inkml:trace contextRef="#ctx0" brushRef="#br0" timeOffset="5374.61">11726 1058 0,'0'0'0,"0"-21"0,-84-42 32,62 63-32,1 0 0,0 0 15,0 0-15,0 21 0,-22 21 16,22-21-16,0 22 0,-21-1 0,21 22 15,-1-22-15,1 21 0,0 1 16,0-22-16,21 22 0,0-22 0,0 22 16,0-22-16,0 0 0,21 1 15,0-1-15,22-21 0,-22 21 0,0-42 16,21 22-16,1-22 0,-22 0 0,21 0 16,0 0-16,1 0 0,-1-22 15,0 1-15,1 0 0,-1 0 0,0-21 16,1-1-16,-1 1 0,-21 0 15,22-1-15,-22 22 0,0-21 16,0-1-16,0 22 0,-21 0 16,0 0-16,21 0 0,-21 42 15,0 0 1,0 0-16,0 0 0,-21 1 16,21 20-16,-21-21 0,21 21 0,0-20 15,0-1-15,0 21 0,0-21 16,0 0-16,0 1 0,0-1 0,0 0 15,0 0-15,21-21 16,0 0-16,1 0 16,-22-21-16,21 0 15</inkml:trace>
  <inkml:trace contextRef="#ctx0" brushRef="#br0" timeOffset="5527.53">12213 1291 0,'0'0'0,"-21"-21"0,21 0 0,-21 21 15,0-21-15,-1 21 16,1 0-16,42 21 31,1 0-31,-1-21 16,0 0-16,0 21 0</inkml:trace>
  <inkml:trace contextRef="#ctx0" brushRef="#br0" timeOffset="5915.31">12531 1334 0,'0'0'15,"0"-22"-15,-22 22 0,22-21 0,-21 21 16,21-21-16,0 0 16,21 21-1,1 0-15,-1 0 0,0 0 16,0 21-16,0 0 0,0-21 0,22 21 15,-22 1-15,0 20 0,0-21 16,0 0-16,-21 22 0,0-22 16,0 21-16,0 0 0,0-20 15,0-1-15,0 0 0,0 21 0,-21-21 16,21 1-16,-21-22 16,0 0-1,21-22-15,0 1 0,0 0 16,0 0-16,0 0 0,0-22 15,0 22-15,0 0 0,0 0 0,0-21 16,21 20-16,0 1 0,0-21 16,-21 21-16,22 0 0,-1-1 0,0 22 15,21-21-15,-21 21 0,1-21 16,-1 21-16,0 0 0,0 0 16,0 0-16,0 0 0,1 0 0</inkml:trace>
  <inkml:trace contextRef="#ctx0" brushRef="#br0" timeOffset="6207.53">13398 1270 0,'0'0'0,"-21"-42"31,0 42-31,0-21 0,0 21 16,0 0-16,-1 0 0,-20 0 0,21 21 15,0-21-15,0 21 0,-1 0 0,1 21 16,-21-20-16,42-1 0,-21 21 15,21 0-15,0-20 0,0 20 16,0-21-16,0 21 0,0 1 0,0-22 16,21 0-16,0 21 0,0-20 15,22-1-15,-1-21 0,-21 21 0,21-21 16,1 0-16,-1 0 0,0 0 16,1 0-16,-1-21 0,0 0 0,1-1 15,-1-20-15,0 21 0,1-21 0,-22 20 16,21-20-16,-21 0 0,1-1 15,-1 1-15</inkml:trace>
  <inkml:trace contextRef="#ctx0" brushRef="#br0" timeOffset="6415.41">13864 1291 0,'-21'43'0,"42"-86"0,-21-20 0,0 20 0,0-20 16,0 21-16,0-1 0,0 1 0,0 21 15,0-22-15,0 22 0,0 64 32,-21-22-32,0 21 0,21 0 15,0 1-15,0-1 0,-21 0 0,21 1 16,-22-1-16,22 22 0,0-22 15,0-21-15,0 21 0,0 1 0,0-1 16,0-21-16,0 0 0,0 22 0,0-22 16,0 0-16,22-21 15,-1 0-15,0 0 0,0 0 16,0 0-16,0 0 0,1-21 16,-1 0-16,0 0 0,21 21 0</inkml:trace>
  <inkml:trace contextRef="#ctx0" brushRef="#br0" timeOffset="6747.25">14097 1439 0,'21'0'31,"0"0"-31,0 0 16,1 0-16,-1 0 0,0 0 16,0 0-16,0 0 0,0 0 0,22 0 15,-22-21-15,0 21 16,0-21-16,0 0 0,1 21 0,-22-21 15,0 0-15,0-1 0,0 1 16,0 0-16,-22 21 16,-20 0-16,21 0 0,0 0 0,-22 21 15,1 0-15,21 1 0,-21-1 16,20 21-16,-20-21 0,21 22 0,0-22 16,0 21-16,21-21 0,0 22 15,0-22-15,0 0 0,21 0 0,0 0 16,0 0-16,21-21 0,1 0 15,-1 0-15,22 0 0,-22 0 0,21 0 16,1 0-16,-22 0 0,22-21 16,-22 0-16,-21 0 0,22 0 15</inkml:trace>
  <inkml:trace contextRef="#ctx0" brushRef="#br0" timeOffset="7339.01">5524 3344 0,'0'0'16,"0"-42"-16,0 0 0,0 21 0,0-22 16,0 22-16,0 0 0,0 0 0,0 0 15,-21 21-15,0 0 0,0 0 16,0 0-16,0 0 0,-1 21 0,1 0 15,0 21-15,0 1 0,21 20 16,-21-21-16,0 22 0,21-1 16,-22 1-16,1-1 0,21 1 15,-21-22-15,0 22 0,21-22 0,0 0 16,-21 1-16,21-1 0,-21 0 0,21-20 16,0-1-16,21-42 31,0-1-31,-21-20 15,21 21-15,0-21 0,-21-1 0</inkml:trace>
  <inkml:trace contextRef="#ctx0" brushRef="#br0" timeOffset="7550.89">5397 3196 0,'0'0'0,"0"43"31,0-22-31,0 21 0,0 0 16,0 1-16,22 20 0,-1-20 15,-21-1-15,0 21 0,21-20 0,0-1 16,0 0-16,-21 1 0,21-1 16,-21-21-16,22 22 0,-22-22 0,21 0 15,-21 0-15,0 0 0,21 0 0,-21 1 16,-21-22 15,-22-22-31</inkml:trace>
  <inkml:trace contextRef="#ctx0" brushRef="#br0" timeOffset="7702.8">5080 3852 0,'0'-21'15,"0"42"-15,21-63 16,0 42 0,22 0-16,-22-21 0,21 21 0,0-21 15,22 21-15,-22-21 0,22-1 16,-1 22-16,1-21 0,-22 0 0,22 0 15</inkml:trace>
  <inkml:trace contextRef="#ctx0" brushRef="#br0" timeOffset="8042.61">5863 3450 0,'0'0'0,"0"-21"0,0 0 15,21 21 1,0 0-16,1 0 0,-1 0 15,21 21-15,-21 0 0,22 0 0,-1 22 16,-21-22-16,21 21 0,-20-21 16,-1 22-16,0-1 0,0-21 0,-21 22 15,21-22-15,-21 21 16,0-21-16,0 0 0,0 1 0,-21-1 16,0 0-16,0 0 0,21 0 15,-21-21-15,-1 0 0,1 0 16,0-21-16,21 0 15,0 0-15,0 0 0,0-1 16,0-20-16,0 21 0,0-21 0,0 20 16,21-20-16,0 21 0,1-21 15,-1-1-15,0 22 0,0 0 0,21 0 16,-20 0-16,20-1 0,-21 1 16,0 21-16,22 0 0,-22 0 0</inkml:trace>
  <inkml:trace contextRef="#ctx0" brushRef="#br0" timeOffset="8354.43">6646 3747 0,'0'0'0,"21"21"0,22-21 31,-22 0-31,0 0 0,0 0 16,0-21-16,1-1 0,20 1 0,-21 0 15,0 0-15,0 0 0,1 0 16,-1-22-16,0 22 0,0 0 0,-21-21 15,0 20-15,0 1 0,0 0 16,-21 21-16,0 0 16,0 0-16,-22 0 0,22 21 0,-21 0 15,21 1-15,-22 20 0,22-21 16,0 21-16,-21-20 0,20 20 0,1 0 16,0-21-16,21 22 0,0-22 15,0 21-15,0-21 0,0 1 0,21-1 16,0-21-16,22 21 0,-1-21 15,22 0-15,-22 0 0,21 0 0,22 0 16,-21-21-16,-1 21 0,22-21 0</inkml:trace>
  <inkml:trace contextRef="#ctx0" brushRef="#br0" timeOffset="8755.2">7832 3387 0,'21'21'0,"-42"-42"0,-22 0 0,22-1 15,-21 22-15,21 0 0,-22 0 0,22 0 16,-21 0-16,21 22 0,-22-1 16,22 0-16,0 0 0,-21 21 0,20 1 15,22-22-15,-21 21 0,21 1 0,0-1 16,0-21-16,0 0 16,0 22-16,0-22 0,21 0 0,1-21 0,-1 21 15,0-21-15,0 0 16,21 0-16,-20 0 0,20 0 0,-21 0 15,21-21-15,1 0 0,-22 21 0,0-21 16,21-1-16,-20-20 0,-1 21 16,0 0-16,-21-22 0,0 22 0,0-21 15,0 21-15,0-22 0,0 22 16,0 0-16,0 0 0,0 42 31,0 0-31,0 22 0,0-22 0,0 0 16,-21 21-16,21-21 0,0 22 0,0-22 15,0 21-15,0-21 0,0 1 16,21-1-16,0 0 0,0 0 16,0-21-16,22 0 0,-1 0 15,0 0-15,22 0 0</inkml:trace>
  <inkml:trace contextRef="#ctx0" brushRef="#br0" timeOffset="9487.48">9758 3006 0,'-21'0'0,"42"0"0,-64 0 0,22 0 0,-21 0 0,0 0 16,-1 0-16,22 21 0,-21 0 16,-1 0-16,1 22 0,0-1 15,-1 0-15,22 22 0,-21-22 0,21 22 16,0-22-16,-1 0 0,22 1 15,0-22-15,0 21 0,0-21 0,22 0 16,20 1-16,-21-1 0,0-21 0,22 0 16,-1 0-16,0 0 0,1-21 15,-1-1-15,0 1 0,1 0 0,-1 0 16,0-21-16,1 20 16,-1-20-16,0 0 0,-21-1 0,1-20 0,-22 21 15,0-1-15,0 1 0,0 0 16,0 20-16,0-20 0,-22 21 15,1 0-15,0 0 0,0-1 0,0 1 16,0 21-16,-1 0 16,44 0 15,-1 0-31,21 0 0,-21 0 16,0 0-16,22 0 0,-22 0 0,21 0 15,-21 0-15,1 21 0,-1-21 16,0 22-16,0-22 0,0 21 0,0 0 15,-21 0-15,0 21 0,22-20 16,-22 20-16,0 0 0,0 22 16,0-22-16,0 22 0,21-1 0,-21 1 15,0-1-15,21 1 0,0-1 16,-21 22-16,21-22 0,-21 22 0,0-22 16,21 22-16,-21 0 0,22-1 0,-22-20 15,0-1-15,0 22 0,0-21 16,0-1-16,0 1 0,0-1 0,0-21 15,0 22-15,0-43 0,0 21 0,-22-20 16,22-1-16,-21-21 0,0 0 16,0 0-16,0 0 0,0-21 0,-1-43 15,1 43-15,0-21 16,0-22-16,21 22 0,0-22 16,-21 1-16,21-1 0,0 1 0,0-22 15,0 0-15,0 22 0,0-1 0,0-20 16,21 20-16,0 22 0,0-22 15,0 1-15,1 21 0,-1-22 0,0 22 16,0-1-16,0 1 0,0 0 16,1-1-16</inkml:trace>
  <inkml:trace contextRef="#ctx0" brushRef="#br0" timeOffset="10079.62">12573 2709 0,'0'0'0,"-21"-21"0,0-21 0,21 21 15,-22-22-15,1 22 0,0 0 0,21 0 16,-21 21-16,0 0 16,0 0-16,-1 21 0,22 0 15,-21 22-15,0-1 0,0 0 16,0 1-16,21 20 0,-21-21 0,-1 22 16,1-22-16,0 22 0,0-22 0,0 22 15,0-22-15,-1 0 0,1 1 16,0-22-16,21 0 0,0 0 0,-21 0 15,21-42 17,21 0-32,0-21 0,-21 20 15,21-20-15,22 0 0,-22-1 16,0 1-16,0-21 0,0 20 0,22-20 16,-22-1-16,0 1 0,0-1 15,0 1-15,1 20 0,-1 1 0,0 0 16,-21 21-16,21 21 0,0 0 15,-21 42-15,21-21 16,-21 21-16,22 22 0,-1-22 16,-21 1-16,0 20 0,0 1 0,21-22 15,-21 0-15,21 22 0,-21-22 0,0 0 16,0 1-16,0-1 0,21-21 16,-21 22-16,0-22 0,0 0 0,0 0 15,0 0-15,0 0 16,-21-21-16,0 0 0,0 0 0,0 0 15,-22 0-15</inkml:trace>
  <inkml:trace contextRef="#ctx0" brushRef="#br0" timeOffset="10259.52">12065 3323 0,'0'0'0,"-42"0"0,20 0 0,44 0 32,-1 0-32,0 0 15,0 0-15,21 0 0,1 0 16,-1-21-16,0 21 0,1-21 0,20 0 15,1 0-15,-22 21 0,22-43 16,-1 22-16,22 0 0,-22 0 16,1-22-16,-1 22 0,1-21 0,-1 0 15,-20-1-15,-1 1 0</inkml:trace>
  <inkml:trace contextRef="#ctx0" brushRef="#br0" timeOffset="10479.4">13187 2540 0,'0'0'0,"0"-169"15,0 126-15,-21 22 16,21 0-16,-22 21 15,1 0-15,21 21 0,-21 0 0,0 1 16,21 20-16,0 0 0,-21 22 0,21-1 16,-21 1-16,21-22 0,0 22 15,-22-1-15,22 1 0,0-22 16,0 0-16,0 22 0,0-22 16,0-21-16,0 22 0,0-1 0,22-21 15,-1 0-15,0 0 0,-21 1 0,21-1 16,0-21-16,22 0 0,-22 0 15,0 0-15,21 0 0,-21-21 0,1 21 16,-1-22-16,21 1 0</inkml:trace>
  <inkml:trace contextRef="#ctx0" brushRef="#br0" timeOffset="10807.21">13462 2985 0,'21'0'31,"0"0"-16,0 0-15,1 0 0,-1 0 16,0 0-16,0 0 0,0 0 16,0 0-16,1-22 0,-1 22 0,0-21 15,21 21-15,-21-21 0,-21 0 16,0 0-16,0 0 0,0-1 16,-21 22-16,0-21 0,0 21 15,0 0-15,-22 0 0,22 21 16,-21 1-16,0-1 0,20 0 0,1 0 15,0 0-15,0 0 0,21 22 16,0-22-16,0 0 0,0 0 16,0 0-16,21 22 0,0-22 0,0-21 15,22 21-15,-1 0 0,0-21 16,1 0-16,20 0 0,1 0 0,-1 0 16,1 0-16,20 0 0,-20-21 15,21 0-15,-22 21 0,1-21 0</inkml:trace>
  <inkml:trace contextRef="#ctx0" brushRef="#br0" timeOffset="11591.81">5228 5461 0,'0'0'0,"-21"-21"16,0 63 0,21-21-16,0 1 15,-21 41-15,21-21 0,0 1 16,0 20-16,-22 1 0,22-22 0,-21 22 16,0-22-16,21 21 0,-21-20 15,21-1-15,-21 0 0,21-20 0,0-1 16,0 21-16,-21-21 0,21 0 15,0-42 1,21 21-16,-21-21 16,42-42-1,-42 20-15,21 1 0,0 0 0,1-1 16,-1-20-16,-21-1 0,21 1 0,0-22 16,0 22-16,0-1 0,-21-21 15,0 22-15,22 21 0,-22-1 0,0 1 16,21 21-16,-21 0 0,0 42 15,0 0-15,0 21 16,0 1-16,0-1 0,0 21 0,0 1 16,0-1-16,0 1 0,0-1 0,0 1 15,0-1-15,0-20 0,0 20 16,0-20-16,21-1 0,0 0 0,0-21 16,0 1-16,-21-1 15,22 0-15,-1 0 0,0 0 0,-42-21 31,0-21-15</inkml:trace>
  <inkml:trace contextRef="#ctx0" brushRef="#br0" timeOffset="11750.91">4932 6117 0,'0'0'0,"-21"0"0,-1 0 0,1 0 16,21-21-1,21 21-15,1 0 0,-1 0 16,0 0-16,21-21 0,1 21 15,-22 0-15,42-21 0,-20 0 16,20 21-16,1-22 0,-1 1 0,1 0 16,-1 0-16,1 21 0,-1-21 15,-21 0-15</inkml:trace>
  <inkml:trace contextRef="#ctx0" brushRef="#br0" timeOffset="12094.71">5842 5800 0,'-42'-64'15,"42"43"-15,0 0 0,0 0 0,0 0 16,0-1-16,0 1 0,0 0 0,21 0 16,0 21-16,0 0 0,21 0 15,-20 0-15,20 0 0,0 21 16,-21 0-16,22 0 0,-22 1 0,21 20 16,-21 0-16,1-21 0,-1 22 15,-21-22-15,0 21 0,0 1 0,0-22 16,0 21-16,0-21 0,0 0 15,-21 1-15,-1-1 0,1-21 16,0 0 0,21-21-1,0-22-15,0 22 0,0 0 0,0-21 16,21-1-16,0 22 0,-21-21 16,22-1-16,-1 1 0,-21 0 15,21-1-15,0 22 0,0-21 0,0 21 16,22 0-16,-22-1 0,0 1 15,21 21-15,-20 0 0,-1 0 0,0 0 16</inkml:trace>
  <inkml:trace contextRef="#ctx0" brushRef="#br0" timeOffset="12426.52">6562 5800 0,'0'0'16,"0"42"-16,21-21 0,-21 0 0,21 1 15,0-22-15,0 0 16,0 0-16,1 0 0,-1 0 0,0 0 15,0-22-15,21 1 0,-20 0 16,-1 0-16,21-21 0,-21 20 16,0 1-16,1-21 0,-1 21 0,-21-22 15,0 22-15,0 0 0,0 0 16,0 0-16,-21 0 0,-1 21 0,1 0 16,-21 0-16,21 0 0,-22 0 0,22 21 15,-21 0-15,0 0 0,20 21 16,1 1-16,0-22 0,0 21 0,0 1 15,21-1-15,0-21 0,0 21 16,0 1-16,0-22 0,21 0 0,0 0 16,0 0-16,0 1 0,22-1 15,-22-21-15,21 0 0,1 0 16,-1 0-16,21 0 0,-20 0 0,20 0 16,1-21-16,-22-1 0,22 1 15,-1 0-15,1-21 0</inkml:trace>
  <inkml:trace contextRef="#ctx0" brushRef="#br0" timeOffset="12799.31">7662 5503 0,'0'0'0,"0"-21"0,0-21 16,-21 21-16,0 0 0,0 21 15,0-22-15,-1 22 0,-20 0 0,21 0 16,0 0-16,0 22 0,-1-1 0,22 0 16,-21 0-16,0 0 0,21 22 15,-21-1-15,21-21 0,0 21 16,0 1-16,0-1 0,0-21 15,0 22-15,0-22 0,21 0 0,0 0 16,0-21-16,-21 21 0,22-21 0,-1 0 16,21 0-16,-21 0 0,0-21 15,1 21-15,-1-21 0,0 0 0,0 0 16,0-22-16,0 22 0,1 0 16,-1-21-16,-21-1 0,0 22 0,21-21 15,-21 21-15,0-1 0,0 1 0,0 0 16,0 42-1,0 0-15,0 1 16,0-1-16,0 21 0,0-21 16,0 22-16,0-1 0,0-21 15,0 21-15,21-20 0,-21 20 0,21-21 16,0 0-16,1 0 0,-1 1 16,0-22-16,0 0 0,21 0 0,1 0 15,-1 0-15</inkml:trace>
  <inkml:trace contextRef="#ctx0" brushRef="#br0" timeOffset="13710.44">10181 4974 0,'0'0'0,"-21"0"0,-21 0 0,20 0 15,1 0-15,-21 0 0,21 0 0,-22 0 16,22 21-16,-21 1 0,21-1 15,0 21-15,-1-21 0,1 22 0,0-1 16,21 0-16,-21 1 0,21-1 16,-21 0-16,21 1 0,0-22 0,0 21 15,0-21-15,0 0 0,0 1 0,21-1 16,21 0-16,-21-21 0,22 0 16,-22 0-16,21 0 0,1 0 0,20 0 15,-21-21-15,1 0 0,-1-1 16,0 1-16,1-21 0,-22 21 0,21 0 15,-21-22-15,1 22 0,-1-21 16,-21-1-16,0 22 0,0-21 0,-21 0 16,-1 20-16,1-20 0,0 21 15,-21 0-15,21 21 0,-22 0 16,1 0-16,21 0 0,0 0 0,-1 0 16,1 0-16,42 0 15,1 0-15,-1 0 16,21 0-16,-21 0 0,22 0 0,-1 0 15,0-21-15,1 21 0,-1-22 16,0 1-16,1 0 0,-1 21 0,0-21 16,-21 0-16,1 0 0,20 21 0,-21-22 15,0 22 1,-21 22 0,0-1-16,0 21 15,0-21-15,0 22 0,0-22 0,0 21 16,0 0-16,0 22 0,0-22 15,0 1-15,0 20 0,0 1 0,0-1 16,0 1-16,0-1 0,21 22 0,-21-22 16,22 1-16,-1 20 0,0-20 15,0-1-15,21 22 0,-20-21 0,-1 20 16,0-20-16,0 20 0,0-20 0,0 21 16,1-22-16,-1 1 15,-21-22-15,21 21 0,-21-20 0,0-1 16,0-21-16,0 0 0,0 1 0,0-1 15,-21-42 1,0-1-16,-1 1 0,1-21 16,0 0-16,-21-1 0,21 1 0,-1-22 15,1 1-15,0-22 0,0 22 0,21-22 16,0 22-16,0-22 0,0 0 16,0 22-16,0-22 0,21 0 0,0 22 15,0-22-15,1 22 0,20-1 16,0 1-16,22-1 0,-22 1 0,22-1 15,-1 1-15,-21-1 0</inkml:trace>
  <inkml:trace contextRef="#ctx0" brushRef="#br0" timeOffset="14187.37">12573 4741 0,'0'0'0,"21"0"0,-21-21 0,0 0 16,21 0-16,-21 0 0,21 0 16,-21-1-16,22 1 0,-22 0 15,0 0-15,0-21 0,0 20 16,0 1-16,0 0 0,-22 21 16,1 0-16,-21 0 0,21 0 15,0 21-15,-22 0 0,-63 43 16,64-22-16,21-21 15,0 22-15,0-22 0,21 21 0,0-21 16,0 1-16,0 20 0,21-21 16,0 0-16,0 0 0,21 1 0,-20-1 15,20 0-15,0 0 0,1 0 0,-22 0 16,21 1-16,-21-1 0,22 0 16,-22 0-16,0 0 0,-21 0 0,0 1 15,0-1-15,0 0 16,-42 0-1,20-21-15,1 21 0,-21-21 0,0 0 16,20 0-16,-41 0 0,21 0 16,-1 0-16,1 0 0,0 0 0,-1 0 15,1 0-15,0-21 0,20 21 0,1 0 16,21-21-16,0 0 16,0 0-16,21 21 0,22-22 0,-22 22 15,21-21-15,1 0 0,-1 21 16</inkml:trace>
  <inkml:trace contextRef="#ctx0" brushRef="#br0" timeOffset="15099.64">12996 4890 0,'0'0'0,"43"-22"0,-22 1 0,21 0 0,-21 0 16,0 0-16,-21 0 0,0-1 16,0 1-16,0 0 0,0 0 15,-21 21-15,0 0 0,0 0 16,0 0-16,-22 0 0,22 21 0,0-21 15,0 42-15,-21-20 0,20-1 0,1 21 16,0-21-16,0 22 0,0-1 16,21-21-16,0 0 0,0 22 0,0-22 15,0 0-15,0 0 0,0 0 16,21-21 0,0 0-16,0 0 0,22 0 0,-22-21 15,0 0-15,21 21 0,-21-21 16,22-22-16,-22 22 0,0 0 0,0-21 15,0 21-15,1-22 0,-22 22 16,21 0-16,-21 0 0,0 0 0,0-1 16,0 44-1,0 20-15,0-21 16,0 21-16,0 1 0,-21 20 0,21-20 16,0 20-16,-22 1 15,22-1-15,-21-21 0,0 22 0,21-1 16,0 1-16,0-1 0,0 1 0,0-1 15,0-20-15,0 20 0,0-20 16,0-1-16,0 0 0,0-21 0,0 1 16,0-1-16,0 0 0,0 0 0,21-21 31,-21-21-31,21 0 16,1 0-16,-1-22 0,0 1 0,0 0 15,0-1-15,0 1 0,1-22 16,-1 1-16,0-1 0,0-20 0,0 20 15,0-20-15,1-1 0,-22 0 16,21 1-16,-21-1 0,0 21 16,0 1-16,0 21 0,0-1 0,0 1 15,0 21-15,0 63 32,0-21-32,0 22 0,0-1 15,0 0-15,0 1 0,0-1 16,0-21-16,0 21 0,0 1 0,21-22 15,-21 0-15,21 0 0,-21 0 16,21 1-16,0-22 0,1 0 16,-1 0-16,0 0 0,0-22 15,0 1-15,0 0 16,1 0-16,-1 0 0,0-22 0,0 1 16,-21 0-16,21-1 0,0 1 15,-21 21-15,22-21 0,-22 20 0,0-20 16,21 21-16,-21 42 31,0 0-31,0 22 0,0-22 16,-21 21-16,21-21 0,0 22 15,0-1-15,0-21 0,0 21 0,0-20 16,0-1-16,0 21 0,21-21 0,0-21 16,21 21-16,-21 1 15,1-22-15,20 0 0,0 0 0,-21 0 16,43 0-16,-22-22 0,1 1 0,-1 0 15,0 0-15,1 0 0,-22-22 16,21 1-16,-21 21 0</inkml:trace>
  <inkml:trace contextRef="#ctx0" brushRef="#br0" timeOffset="15775.26">14478 4699 0,'21'-21'0,"-42"42"0,42-84 0,-21 41 0,0-20 16,0 21-16,0 0 0,-21 21 16,0 0-16,0 0 0,-1 0 0,1 0 15,0 0-15,0 21 0,-21 0 0,20 0 16,1 0-16,-21 22 0,42-22 15,-21 21-15,0 1 0,21-1 16,0 0-16,-22 1 0,22-22 0,0 21 16,0-21-16,0 0 0,0 1 15,22-1-15,-1-21 0,0 0 0,0 0 16,0 0-16,0 0 0,1 0 16,-1-21-16,0-1 0,0 22 0,0-42 15,0 21-15,-21 0 0,22-22 0,-22 22 16,21-21-16,-21 0 0,0 20 15,21 1-15,-21-21 0,0 21 16,0 42 0,0 0-1,0 0-15,0 22 0,0-22 16,-21 21-16,21-21 0,0 0 16,0 22-16,0-22 0,0 0 0,21 0 15,0 0-15,-21 1 0,21-22 16,0 21-16,1-21 0,-1 0 0,0 0 15,0 0-15,0 0 0,-21-21 0,21 21 16,-21-22-16,22 1 0,-22 0 16,0 0-16,0-21 0,21 20 0,-21-20 15,0 0-15,21 21 0,-21-22 16,0 1-16,0 21 0,21 0 0,0-1 16,0 1-16,1 0 0,-1 0 15,0 21-15,0 0 0,0 0 16,0 0-16,1 0 0,-1 0 0,0 0 15,0 21-15,0 0 0,0 0 0,1 1 16,-1 20-16,0-21 0,-21 0 16,0 0-16,0 1 0,0-1 0,0 0 15,0 0-15,0 0 0,0 0 16,-21-21-16,0 0 16,-1 0-16,1-21 15,21 0-15,0 0 16,0 0-16,0 0 0,0-1 0,0-20 15,0 21-15,0 0 0,21-22 16,1 22-16,-1-21 0,0 21 16,0 0-16,0-1 0,22 1 0,-22 0 15,21 21-15,-21-21 0,22 21 16,-22 0-16,21 0 0,-21 0 0</inkml:trace>
  <inkml:trace contextRef="#ctx0" brushRef="#br0" timeOffset="16099.07">15473 4614 0,'21'0'31,"0"0"-31,0 0 16,0 0-16,1-21 0,-1 21 16,0-21-16,0 0 0,0 21 0,-21-21 15,21 0-15,-21-1 0,0 1 16,22 0-16,-22 0 0,0 0 0,-22 21 15,1 0-15,0 0 16,-21 0-16,21 21 0,-1 0 16,1 0-16,-21 0 0,21 1 0,21 20 15,-21-21-15,21 0 0,0 0 16,0 22-16,0-22 0,0 0 16,0 0-16,21 0 0,0-21 0,21 22 0,1-22 15,-1 0-15,0 0 0,22 0 16,-1 0-16,1 0 0,-1 0 15,1-22-15,-22 1 0,22 0 16,-22 0-16,0 0 0</inkml:trace>
  <inkml:trace contextRef="#ctx0" brushRef="#br0" timeOffset="17207.43">1905 3704 0,'0'-21'0,"-21"0"31,0 0-31,-1 21 0,1 0 16,21-21-16,-21-1 15,21 1-15,0 0 0,0 0 16,21 0-16,0 0 0,-21-1 15,43 22-15,-22-21 0,0 21 0,0 0 16,22 0-16,-22 0 0,0 21 16,21 1-16,-21-1 0,22 21 15,-22 0-15,21 1 0,-21-1 16,-21 0-16,0 22 0,0-22 0,0 22 16,0-1-16,-21 1 0,0-1 15,-21 1-15,21-22 0,-22 22 16,22-22-16,-21 0 0,-1-21 0,1 22 15,0-22-15,21 0 0,-22 0 16,1-21-16,0 0 0,20 0 0,-20 0 16,21 0-16,0-21 0,0 0 15,-1-21-15,1 20 0,21-20 0,-21 0 16,21-1-16,0 1 0,0 0 16,0-22-16,0 22 0,0 21 15,21-22-15,0 22 0,1 0 16,-1 21-16,21 0 0,-21 0 15,22 0-15,-22 0 0,0 21 0,21 22 16,-21-22-16,1 21 0,-1 0 16,0 1-16,0-22 0,0 21 0,0 1 15,-21-1-15,0-21 0,22 0 16,-1 22-16,-21-22 0,0 0 0,21 0 16,0-21-1,0 0-15,0 0 0,1 0 16,-1-21-16,0 0 0,0 0 15,0-1-15</inkml:trace>
  <inkml:trace contextRef="#ctx0" brushRef="#br0" timeOffset="17415.32">2752 4022 0,'0'0'0,"0"-21"0,0-1 15,0 1 1,0 0-1,0 42 32,0 0-47,0 1 16,0-1-16,21 0 16,-21 0-16,0 0 0,0 22 0</inkml:trace>
  <inkml:trace contextRef="#ctx0" brushRef="#br0" timeOffset="18135.14">2032 6033 0,'-42'-106'16,"42"85"-16,0-1 15,0 1-15,21 0 0,0 0 16,0 0-16,21 0 0,-20-1 0,-1 1 15,21 21-15,0 0 0,-20 0 16,20 0-16,0 0 0,-21 21 16,1 1-16,-1-1 0,0 0 15,-21 21-15,0-21 0,0 22 0,0-22 16,-21 21-16,0-21 0,-22 22 16,22-22-16,-21 0 0,-1 21 0,1-20 15,21-22-15,0 21 0,-22 0 16,22-21-16,0 0 0,0 0 15,21-21 1,0 0 0,21 21-16,0-22 0,0 22 0,22-21 15,-22 21-15,21 0 0,1 0 16,-1 0-16,0 0 0,1 0 16,-1 0-16,0 0 0,1 0 0,-1 21 15,0 1-15,1-22 0,-22 21 16,21 0-16,-21 0 0,-21 21 0,0-20 15,0-1-15,0 21 0,0-21 16,-21 0-16,0 22 0,-21-22 0,-1 0 16,-20 21-16,20-20 0,-20-1 15,21 0-15,-22-21 0,22 21 0,-22-21 16,22 0-16,0 0 0,-1 0 0,1 0 16,0-21-16,20 21 0,1-21 15,-21 0-15,21-1 0,21 1 16,-21 0-16,21 0 0,-22 0 15,22 0-15,0-1 0,0 1 0,0 0 16,22 0-16,-1 21 16,0-21-16,0 0 0,0 21 0,0-22 15,22 1-15,-22 21 0</inkml:trace>
  <inkml:trace contextRef="#ctx0" brushRef="#br0" timeOffset="18335.02">3344 6075 0,'0'0'0,"21"0"16,22-21-1,-64 21 63,-1 0-78,1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2:23:26.63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1968 7176 0,'-21'-22'0,"42"44"0,-63-44 0,42 1 0,-21 21 15,21-21-15,-21 21 16,0 0-16,21 21 31,0 0-31,0 1 0,0 20 16,21 0-16,0 1 0,-21-1 15,21 0-15,0 22 0,0-22 0,1 0 16,-1 1-16,0-1 0,0 0 16,0 1-16,22-1 0,-1-21 0,0 22 15,1-22-15,-1 21 16,0-21-16,22 0 0,-1 22 0,-20-22 15,20 0-15,1 0 0,-1-21 16,-21 21-16,22-21 0,-22 0 0,22 0 16,-22 0-16,0 0 0,22 0 15,-22-21-15,22 0 0,-22 0 0,0 0 16,22 0-16,-1-22 0,-20 1 16,20 21-16,1-22 0,-1 1 0,-20 0 15,20-22-15,1 22 0,-1 0 0,1-22 16,-1 1-16,1 20 0,-1-20 15,1-1-15,20 22 0,-20-22 0,20 22 16,1 0-16,0-1 16,-1 1-16,1 0 0,-21-1 0,20 22 15,1-21-15,-22 21 0,22-22 0,0 22 16,21 0-16,-22 0 0,22 0 16,0 0-16,0-1 0,0 22 0,-1 0 15,1 0-15,0 0 0,0 0 16,0 0-16,0 22 0,-1-1 0,1 0 15,0 0-15,0 0 0,0 0 16,-22 1-16,1-1 0,0 21 0,21-21 16,-22 0-16,1 22 0,0-22 0,20 0 15,-20 21-15,-21-20 16,20 20-16,1-21 0,-22 21 0,1 1 16,-1-22-16,1 21 0,-22-21 0,1 22 15,20-22-15,-21 0 0,-20 21 16,20-20-16,0-1 0,-21 0 0,1-21 15,-1 21-15,0-21 0,-21-21 32,0 0-17,0 0-15,0-1 0,0 1 16,0 0-16,0-21 0,0-1 0,0 22 16,0-21-16,21 0 0,-21 20 15,21-20-15,0 0 0,1 21 16,-1-22-16,0 1 0,0 0 0,0-1 15,22 1-15,-1 0 0,0-1 16,1 1-16,-1 0 0,0-22 0,22 22 16,-22-1-16,22 1 0,-1 0 15,-21-1-15,22 1 0,-1 0 0,1 21 16,21-1-16,-22 1 0,1 0 0,20 0 16,-20 0-16,20 21 0,-20 0 15,-1-21-15,1 21 0,-1 0 0,1 0 16,-1 0-16,1 0 0,-1 21 15,22-21-15,-21 21 0,20-21 0,1 21 16,0 0-16,-1 0 0,22-21 16,-21 22-16,-1-1 0,22 0 15,-21 0-15,21 0 0,-22 0 0,22 1 16,-21 20-16,21-21 0,0-21 0,-22 21 16,22 0-16,0 1 0,-21-1 15,-1-21-15,22 0 0,0 21 0,-21-21 16,20 0-16,1 0 0,0 0 15,-21 0-15,21 0 0,-22-21 0,1 0 16,0 21-16,-1-22 0,-20 1 0,-1 0 16,1 21-16,-1-21 15,-20 0-15,-1 0 0,0-22 0,1 22 16,-22 0-16,0 0 0,0 0 16,0-22-16,0 22 0,1 0 0,-22-21 15,21 20-15,0-20 0,-21 21 0,21-21 16,-21 20-16,21 1 0,0 0 15,-21 0-15,0 0 0,0 0 0,0-1 16,22 22-16,-22-21 16,-22 21 15,1 21-15,21 1-16,-21-1 15,0 0 1</inkml:trace>
  <inkml:trace contextRef="#ctx0" brushRef="#br0" timeOffset="1068.19">7556 7387 0,'0'0'15,"22"-21"-15,-1-21 0,21 21 0,-21-1 16,0 1-16,1 0 0,-1 0 0,-21 0 16,21 0-16,-21 42 46,-21-21-46,0 42 0,-1-21 16,1 22-16,-21-22 0,21 21 0,-22 22 16,22-22-16,-21 0 15,0 22-15,-1-22 0,1 22 0,21-1 16,-22 1-16,1-1 0,-21 22 0,20-1 16,1-20-16,-22 21 0,1-1 15,21-20-15,-43 20 0,21 1 0,1 0 16,-22-1-16,22 1 0,-22 0 15,22-1-15,-1-20 0,1 21 0,-22-22 16,21 22-16,1-22 0,-1 1 0,-20-22 16,20 22-16,1-1 0,-22-21 15,22 22-15,-1-22 0,1 1 0,20-22 16,1 21-16,0-21 0,20 0 0,1 1 16,0-22-16,21 21 15,0-42 16,0-1-31,0 1 0,21 0 16,0 0-16,-21 0 0,22 0 0,-1-22 16,-21 22-16,0-21 0,21 21 15,0-1-15</inkml:trace>
  <inkml:trace contextRef="#ctx0" brushRef="#br0" timeOffset="1667.44">5524 8996 0,'0'0'0,"0"-21"0,0-43 31,0 43-31,22 21 0,-22-21 16,21 21-1,-21 21 1,0 0-16,0 0 0,0 1 15,0-1-15,0 0 0,0 21 16,0 1-16,-21-1 0,-1-21 0,22 21 16,-21 1-16,0-1 0,0 0 15,0 1-15,0-1 0,-1 0 16,1 22-16,0-43 0,0 21 0,0 1 16,0-1-16,-1-21 0,1 0 15,0 22-15,21-22 0,0 0 16,-21-21-16,21-21 31,0 0-15,0 0-16,0-1 0,0 1 15,21 21-15,0-21 16,0 21-16,1 0 0,20 0 16,-21 0-16,21 0 0,1 0 15,-1 0-15,0 0 0,22 0 0,-1 0 0,-20 0 16,20 0-16,1 0 0,-1 0 15,-20 0-15,20 0 0,-21 0 16,1 0-16,20 0 0,-20 0 0,-22 0 16,21 0-16,0 0 0,1 0 0,-22 0 15,0-21-15,0 21 0,0 0 16,-42 0 31,0 0-47,0 0 0,21 21 0,-21-21 15,0 0-15,-1 0 16,1 0-16</inkml:trace>
  <inkml:trace contextRef="#ctx0" brushRef="#br0" timeOffset="5315.64">5440 9123 0,'0'0'0,"-21"0"15,-1 21 1,22 0-16,-21 0 15,21 1-15,-21-1 0,21 0 16,0 0-16,0 0 0,0 22 0,0-22 16,-21 21-16,21-21 15,0 22-15,-21-22 0,21 21 0,0 0 16,0-20-16,-21 20 0,21-21 0,-22 21 16,22-20-16,0-1 0,0 0 15,0 0-15,-21 0 0,21 0 16,21-42 31,1 0-32,-1 21-15,21-21 0,-21 0 0,22 21 16,20-21-16,-21-1 0,22 1 16,-1 0-16,22-21 0,-21 21 0,20-1 15,-20 1-15,20 21 0,-20-21 0,21 0 16,-22 21-16,1-21 15,-1 21-15,-21-21 0,22 21 0,-43 0 16,21 0-16,-20 0 0,-1 0 0,0 0 16,0 0-1,-42 0 17,0 0-17,0 0-15,-1 0 31,1 0-31,0 0 0,21 21 16,-21-21-16,0 0 16,0 0-16,21 21 0,-22 0 15,1-21-15,0 21 0,0-21 16,0 0-16,0 21 0,-1-21 16,1 0-16,0 22 0,0-22 15,-21 0-15,-1 21 0,1-21 0,0 21 16,-1-21-16,1 0 0,0 0 15,-1 21-15,1-21 0,0 21 0,20-21 16,-20 0-16,21 0 0,-21 21 0,20-21 16,-20 0-16,21 0 0,0 0 15,0 0-15,-1 22 0,1-22 16,0 0-16,0 0 16,0 21-16,21-42 62,0-1-62,0 1 16,0 0-16,21 21 15,-21-21-15,0 0 0,21 0 0,-21-1 16,0-20-16,0 21 16,0 0-16,0 0 0,0-1 0,0-20 15,0 21-15,0-21 0,0 20 16,0-20-16,0 0 0,0-1 15,0 22-15,0-21 0,0 0 0,0 20 16,0 1-16,0 0 0,0 0 16,0 0-16,0 0 0,0-1 15,0 44 1,0-1 0,0 0-16,0 0 0,0 21 0,0-20 15,0 20-15,0 0 0,0 1 16,-21-1-16,21 0 0,0 1 0,0-1 15,-21 0-15,21 1 0,-21-1 16,21 0-16,-22 1 0,22-22 0,0 21 16,0 0-16,0-20 0,0-1 15,0 21-15,-21-21 0,21 0 16,0 1-16,-21-1 0,21 0 16,0 0-1,21-42 32,0 21-47,1-21 0,-1 0 16,0 21-16,0-22 0,21 1 15,1 0-15,-1 0 0,0 0 16,22 0-16,-1-1 0,1 1 0,-1-21 16,1 21-16,-1 0 0,1-1 15,-1 1-15,1 21 0,-22-21 0,22 0 16,-22 21-16,-21 0 0,22-21 0,-1 21 15,-21 0-15,0 0 0,0 0 16,1 0-16,-44 0 78,1 0-62,0 0-16,0 0 15,0 21-15,0 0 0,-1-21 16,-20 21-16,21 0 0,-21-21 0,-1 22 16,1-1-16,-22 0 0,22 0 0,-21-21 15,20 21-15,1 0 0,0 1 16,-1-22-16,1 21 0,0 0 0,20-21 16,1 21-16,-21-21 0,21 0 15,0 21-15,-1-21 0,1 0 31,42 0 63,1 0-78,-1 0-16,0-21 31,-21 0-15,0 0-1</inkml:trace>
  <inkml:trace contextRef="#ctx0" brushRef="#br0" timeOffset="6780.54">1863 10837 0,'0'0'0,"21"-21"16,-21 0-16,0 0 0,0 0 0,0 0 16,0-1-16,0 44 31,0-1-31,0 21 0,0-21 15,0 22-15,-21 20 0,-1 1 16,22-1-16,-21 1 0,0-1 0,0 1 16,21 20-16,-21-20 0,0-1 15,-1 1-15,1-1 0,0-20 0,0-1 16,0 21-16,-22-20 0,22-22 16,0 21-16,0-21 0,0 1 15,0-1-15,-1-21 0,1 0 0,0 0 16,0 0-16,0-21 15,21-1-15,-21 1 0,-1-21 0,22 21 16,0-22-16,0 1 16,0 0-16,-21-1 0,21-20 0,0 21 15,0-1-15,0 1 0,0 0 16,0 20-16,0-20 0,21 21 16,1 21-16,-1 21 15,0 0-15,0 0 0,0 1 16,0 20-16,1 0 0,-1 1 0,0-22 15,0 21-15,0 0 0,0-20 16,1 20-16,-1-21 0,-21 0 0,21 0 16,21 1-16,-21-1 0,1 0 15,-1-21-15,0 0 0,0 0 16,21 0-16,-20 0 0,-1 0 0,0-21 16,21 21-16,-21-21 0,1-1 15,-1-20-15,0 21 0,0 0 0,0-22 16,0 1-16,-21 21 0,0-21 15,22-1-15,-22 1 0,0 0 16,0-1-16,0 22 0,0-21 0,0 21 16,0-1-16,0 44 31,0-1-31,0 0 0,0 0 16,0 21-16,21-20 0,-21 20 0,0-21 15,0 21-15,0 1 16,0-22-16,0 21 0,0-21 0,21 1 15,0-1-15,-21 0 0,21 0 16,0 0-16,1-21 0,20 0 16,-21 0-16,0 0 0,0 0 0,22 0 15,-22 0-15,0-21 0,0 0 16,22 0-16,-22 0 0,0-22 0,-21 22 16,0-21-16,21-1 0,-21 22 15,0-21-15,0 0 0,0-22 0,-21 22 16,0-1-16,0 22 0,-1-21 15,1 21-15,0 0 0,0-1 16,0 1-16,0 21 0,-1 0 16,1 0-16,0 0 0,-21 21 0,21 1 15,-1-1-15,1 21 0,21-21 16,-21 22-16,21-1 0,-21 0 0,21-21 16,0 22-16,0-1 0,0-21 15,0 0-15,0 22 0,21-22 0,0 0 16,0-21-16,1 0 0,-1 0 15,21 0-15,-21 0 0,22 0 0</inkml:trace>
  <inkml:trace contextRef="#ctx0" brushRef="#br0" timeOffset="7090.22">3006 11091 0,'0'0'0,"0"-21"0,0 0 0,0 0 16,-22 21-1,1 0-15,0 21 16,0 0-16,0 0 16,0 1-16,21-1 0,-22 21 0,1 0 15,21 1-15,0-22 0,0 21 0,0 1 16,-21-1-16,21 0 0,0 1 16,0-22-16,0 21 0,0-21 0,21 0 15,-21 22-15,21-22 16,1 0-16,-1 0 0,0 0 0,0-21 15,0 22-15,0-22 0,1 0 16,-1 0-16,0 0 0,0 0 0,21 0 16,-20 0-16,-1 0 0,21-22 0,0 1 15,-20 0-15,20-21 0,0 21 16,1-22-16,-1 1 0</inkml:trace>
  <inkml:trace contextRef="#ctx0" brushRef="#br0" timeOffset="7832.48">3810 11155 0,'0'0'15,"0"-21"-15,0 0 0,-21-1 32,0 22-32,-1 0 0,1 0 15,0 0-15,0 0 0,0 0 0,0 0 16,-1 0-16,1 22 0,-21-1 0,21 0 16,0 0-16,-1 0 0,1 22 15,0-22-15,0 21 0,0 0 0,21 1 16,-21-22-16,21 21 0,-22 1 15,22-22-15,0 21 0,0-21 0,0 0 16,0 1-16,0-1 0,0 0 16,0 0-16,22-21 0,-1 0 15,0 0-15,0 0 0,21 0 16,-20 0-16,-1-21 0,0 0 16,21 0-16,-21-1 0,1 1 0,-1-21 15,0 21-15,0-22 0,0 1 0,0 0 16,-21-1-16,22 1 0,-22 0 15,0-1-15,0 1 0,0 21 0,0-21 16,0 20-16,0 1 16,0 42 15,0 1-31,0 20 0,0-21 0,0 21 16,0-20-16,0 20 0,0 0 0,0-21 15,0 22-15,0-1 16,0-21-16,21 0 0,0 22 0,-21-22 15,21 0-15,0 0 0,0-21 0,1 21 16,-1-21-16,0 0 0,0 0 16,0 0-16,0 0 0,1 0 0,20-21 15,-21 21-15,0-21 0,0 0 16,1 0-16,-1-22 0,0 1 0,0 21 16,0-43-16,0 22 0,-21 0 0,0-22 15,0 22-15,22-22 0,-22 22 16,0-21-16,0 20 0,0 1 0,0 0 15,0 20-15,0 1 0,0 0 16,0 0-16,-22 21 16,1 21-16,21 21 15,0-20-15,-21 20 0,21 0 16,0 1-16,-21-1 0,21 0 0,0 22 16,0-22-16,0 22 0,0-22 15,0 0-15,21 1 0,0-22 0,0 21 16,1-21-16,-1 0 0,21 1 0,0-22 15,-20 0-15,20 21 0,0-21 16,1 0-16,20 0 0,-21-21 0,1 21 16,-22-22-16,21 1 0,1 0 0,-22-21 15,0 21-15,0-1 16,-21 1-16</inkml:trace>
  <inkml:trace contextRef="#ctx0" brushRef="#br0" timeOffset="8431.46">2773 12721 0,'0'0'0,"-21"-42"0,-1 21 0,22 0 15,-21-1-15,21-20 0,-21 21 16,21 0-16,0 0 0,0-1 0,0 1 15,21 21-15,0 0 16,1 0-16,-1 0 0,21 0 16,-21 21-16,0 1 0,1-1 15,20 21-15,-21-21 0,0 22 0,0-1 16,1 0-16,-1 22 0,-21-22 16,21 0-16,-21 1 0,21-1 0,-21 0 15,0-20-15,0-1 0,0 0 0,21 0 16,-21 0-16,21-21 15,-21-21-15,0 0 16,0 0-16,22 0 0,-22-1 16,21-20-16,-21 0 0,0-1 15,21 1-15,-21-21 0,21 20 16,-21 1-16,21 0 0,-21-22 0,0 22 16,0-1-16,21 1 0,-21 0 15,22 21-15,-22-1 0,0 1 0,0 0 16,21 21-16,0 0 15,0 0-15,0 21 0,0 0 16,1-21-16,-1 22 0,-21-1 0,21 0 16,0 21-16</inkml:trace>
  <inkml:trace contextRef="#ctx0" brushRef="#br0" timeOffset="9807.25">3916 12700 0,'0'0'0,"21"0"16,-21-21-16,21 0 0,-21-22 0,21 22 16,-21 0-16,0 0 0,0-21 0,0 20 15,0-20-15,0 21 0,-21 0 16,0 0-16,0 21 0,0 0 0,-1-22 16,1 22-16,0 0 0,0 0 15,-21 22-15,20-1 0,1 0 0,0 0 16,0 21-16,0-20 0,0-1 15,-1 21-15,1 0 0,21 1 16,0-1-16,0-21 0,0 22 0,0-1 16,0-21-16,0 0 0,21 0 15,1 1-15,-1-1 0,0 0 0,0-21 16,0 0-16,0 0 0,1 0 16,-1 0-16,0-21 0,0 0 0,0-1 15,0 1-15,1-21 0,-1 21 16,-21-22-16,21 22 0,-21-21 0,0 0 15,0 20-15,0-20 0,0 21 0,0 0 16,0 0-16,0-1 0,0 1 16,0 42 15,0 1-31,0-1 16,0 0-16,0 0 0,0 21 0,0-20 15,0-1-15,0 21 0,21-21 16,0 0-16,0 1 0,-21 20 0,22-21 15,-1-21-15,0 21 0,0 0 16,0-21-16,0 0 0,1 0 0,-1 0 16,0 0-16,21-21 0,-21 0 0,22 0 15,-22 0-15,21 0 0,-21-22 16,22 22-16,-22-21 0,0 21 0,0-22 16,-21 1-16,0 0 0,0 20 15,0-20-15,0 21 0,0 0 16,0 0-16,-21-1 0,0 1 0,0 21 15,0 0-15,-1 0 0,1 0 16,0 0-16,0 0 0,0 21 0,21 1 16,0-1-16,0 0 15,0 0-15,0 0 0,21 0 16,0 1-16,0-1 0,22 0 0,-22 0 16,0 0-16,0 0 0,0 1 15,22-1-15,-22 0 0,0 0 0,0 0 16,21-21-16,-20 21 0,-1 1 15,21-22-15,-21 0 0,22 0 0,-1 0 16,0 0-16,1 0 0,-22-22 16,21 1-16,0 0 0,-20 0 15,20 0-15,-21 0 0,21-1 0,-20 1 16,-1 0-16,0-21 0,-21 21 16,0-22-16,0 22 0,0-21 0,0-1 15,0 22-15,0-21 0,-21 21 0,0 0 16,-1-1-16,1 22 0,0 0 15,0 0-15,0 0 0,0 0 0,-1 0 16,1 0-16,0 43 0,0-22 16,0 0-16,0 21 0,-1-20 0,1 20 15,21-21-15,0 21 0,-21-20 16,21 20-16,0-21 0,0 0 16,0 0-16,0 1 0,21-1 0,0 0 15,-21 0-15,22-21 0,-1 0 0,0 0 16,0 0-16,0 0 0,0 0 15,1 0-15,-1 0 0,0-21 0,0 0 16,0 0-16,0-1 0,1 1 16,-1-21-16,-21 21 0,0-22 0,0 22 15,21-21-15,-21 21 0,0-22 0,21 22 16,-21 0-16,0 0 0,0 0 16,0 42 15,0 0-31,0 0 0,0 0 15,0 22-15,0-22 0,0 0 0,0 0 16,0 0-16,0 1 0,0-1 16,0 0-16,21 0 0,0 0 0,1 0 15,-1-21-15,0 0 0,0 0 16,0 0-16,0 0 0,1 0 16,-1 0-16,0-21 0,0 21 0,0-21 15,22 0-15,-22 0 0,0 0 0,0-1 16,0-20-16,-21 21 0,21 0 15,1-22-15,-22 22 0,21 0 16,-21 0-16,0 42 31,0 0-31,0 0 16,-21 1-16,21-1 0,0 0 0,0 0 16,0 0-16,0 0 15,0 1-15,0-1 0,0 0 16,21-21-1,0 0-15,0 0 16,-21-21-16,21 21 0,-21-21 16,0-1-16,0 1 0</inkml:trace>
  <inkml:trace contextRef="#ctx0" brushRef="#br0" timeOffset="10171.25">5630 11811 0,'0'0'0,"-21"0"0,-64 85 32,85-64-32,0 0 0,0 21 15,0-20-15,0-1 0,0 0 0,22 0 16,-1 0-16,0-21 0,0 21 16,0-21-16,22 0 0,-22 0 0,0 0 15,21 0-15,-21 0 0,1-21 16,-1 21-16,0-21 0,0 0 15,-21 0-15,0 0 0,0-22 0,0 22 16,0 0-16,0-21 0,0 20 0,0-20 16,-21 21-16,0 0 0,0 0 15,-1-1-15,1 22 0,0 0 0,0 0 16,-21 0-16,20 0 0,1 22 16,0-22-16,-21 21 0,42 21 0,-21-21 15,21 0-15,0 22 0,0-1 0,0-21 16,0 22-16,0-22 0,21 21 15,-21-21-15,42 0 0,-21 1 16,0-22-16,22 21 0,-1-21 0,0 0 16</inkml:trace>
  <inkml:trace contextRef="#ctx0" brushRef="#br0" timeOffset="10724">6265 11726 0,'0'0'0,"0"-42"0,-42-64 31,21 106-31,0 0 0,-1 0 16,22 21-16,0 1 0,0-1 15,-21 0-15,21 0 0,0 21 16,0 1-16,0-22 0,0 42 16,0-20-16,0-1 0,0 0 0,0 22 15,21-22-15,-21 1 0,0-1 0,0 0 16,22 1-16,-22-22 0,21 21 15,-21-21-15,0 0 0,0 1 0,0-1 16,0 0-16,21-21 16,-21-21-1,0 0 1,0-1-16,0 1 0,0 0 16,0 0-16,0-21 0,0 20 0,21-20 15,-21 0-15,21 21 0,0-22 16,1 22-16,-1 0 0,21 0 15,-21 0-15,22 21 0,-22 0 0,21 0 16,-21 0-16,22 0 0,-22 0 0,21 0 16,-21 21-16,0 0 0,1 0 15,-1 21-15,-21-20 0,0-1 0,0 0 16,0 21-16,0-21 0,0 1 0,0 20 16,-21-21-16,-1 0 0,-20 0 15,21 1-15,-21-1 0,20 0 0,-20 0 16,0 0-16,21-21 0,-22 21 0,22-21 15,-21 0-15,21 22 0,-1-22 16,1 0-16,0 0 0,21-22 31,0 1-31,0 0 16,21 0-16,0 0 0,1 0 0,-1-22 16,0 22-16</inkml:trace>
  <inkml:trace contextRef="#ctx0" brushRef="#br0" timeOffset="11020.26">6985 11430 0,'0'0'15,"0"21"1,0 0 0,-21 22-16,21-22 0,0 21 15,0 1-15,0-1 0,0 0 16,0 1-16,0-1 0,0 0 0,0 22 15,0-22-15,0 22 0,0-22 0,0 0 16,0 1-16,0-1 0,0 0 16,0 1-16,0-22 0,0 0 0,0 0 15,0 0-15,0 0 0,21-21 32,0 0-32,0 0 0,-21-21 15,21 21-15,1-21 0,-1-21 16,21 21-16,-21-1 0,0-20 15,1 21-15</inkml:trace>
  <inkml:trace contextRef="#ctx0" brushRef="#br0" timeOffset="11667.91">7302 12044 0,'22'0'47,"-1"0"-47,0 0 0,0 0 16,0-21-16,0 0 0,1-1 15,-1 1 1,-21 0-16,21 21 0,-21-21 0,0 0 16,0 0-16,0-22 0,0 22 0,0 0 15,0 0-15,0 0 16,-21 21-16,0 0 0,-1 0 16,1 0-16,0 0 15,0 21-15,21 0 0,-21 0 16,21 0-16,-21 0 0,21 22 0,0-22 15,-22 21-15,22-21 0,0 22 0,0-1 16,0-21-16,0 22 0,0-22 16,0 0-16,0 0 0,0 0 0,22 0 15,-22 1-15,21-1 0,0-21 16,0 0-16,0 0 0,0 0 16,1 0-16,-1 0 0,21 0 0,0-21 15,-20-1-15,20 1 0,0 0 0,1 0 16,-1 0-16,0-22 0,1 22 15,-1-21-15,-21 0 0,21-1 0,-20 1 16,20 0-16,-21-1 0,0 22 0,-21-21 16,0 21-16,0-1 0,0 1 15,0 0-15,-21 21 16,-21 0-16,21 0 0,-1 0 0,-20 21 16,21-21-16,0 21 0,0 1 15,21-1-15,0 0 0,0 0 16,0 0-16,0 0 0,0 22 0,21-22 15,0 0-15,-21 0 0,21 22 16,0-22-16,-21 0 0,0 0 0,0 0 16,0 0-16,0 1 0,0-1 0,0 0 15,0 0-15,-21 0 16,0 0-16,0-21 0,0 22 0,-1-1 16,1-21-16,0 21 0,-21-21 0,21 0 15,-1 21-15,-20-21 0,21 0 16,0 0-16,0 0 0,-1 0 15,1-21-15,21 0 16,0 0-16,0-22 0</inkml:trace>
  <inkml:trace contextRef="#ctx0" brushRef="#br0" timeOffset="12692.29">10350 6414 0,'0'-22'0,"0"44"0,0-65 16,0 22-16,0 0 0,0 0 16,22 21-16,-22-21 0,0-1 15,0 1 1,21 21-16,0 0 31,0 0-15,0 0-16,0 0 0,1 21 15,-1 1-15,0 20 0,0-21 0,0 21 16,22 1-16,-22 20 0,21-20 16,0 20-16,1 1 0,20-1 0,-20 1 15,20-1-15,22 1 0,-22-1 0,1 1 16,20 20-16,-20 1 0,21 0 16,-22-1-16,1-20 0,20 20 15,-20 1-15,20 0 0,1-22 0,0 22 16,21 0-16,-22-22 0,22 22 15,-21-22-15,-1 1 0,22-1 0,0 1 16,-21-1-16,21 1 0,-22-22 0,1 0 16,0 1-16,-1-1 0,1 0 15,-22 1-15,1-22 0,-22 0 0,-21 21 16,22-20-16,-22-22 0,-21 21 0,0 0 16,-21-21 15,0 0-31,-1 0 15,1-21-15,0 21 0,0-21 16,0 21-16,0-22 0,-1 1 16,1 0-16,0 21 0,0-21 0,-21 0 15,20 0-15</inkml:trace>
  <inkml:trace contextRef="#ctx0" brushRef="#br0" timeOffset="13152.25">13102 8234 0,'0'0'0,"0"-21"16,0 0 0,0-1-1,0 44 16,21-1-31,0 0 16,1 0-16,-1 21 0,21-20 0,-21-1 16,22 21-16,-22-21 0,21 22 0,0-22 15,1 21-15,-22-21 0,21 0 16,1 1-16,-22 20 0,21-21 0,-21 0 16,22 0-16,-22 1 0,0-22 0,0 21 15,0 0-15,0-21 0,-21 21 16,0 0-1,0 0-15,-21-21 0,0 22 16,-21-22-16,21 21 0,-22-21 0,1 21 16,-22 0-16,22-21 0,-21 21 15,-1 0-15,22 1 0,-22-1 0,22-21 16,-22 21-16,22 0 0,0 0 0,-1-21 16,22 21-16,-21 1 0,21-22 15,0 21-15,21 0 0,-22-21 0,1 21 16</inkml:trace>
  <inkml:trace contextRef="#ctx0" brushRef="#br0" timeOffset="14063.99">13737 9737 0,'21'-21'0,"-42"42"0,42-64 15,-21 22-15,0 0 0,0 0 0,0 0 16,0 0-16,0-1 0,0 1 0,0 0 16,-21 21-1,0 0-15,0 0 0,0 0 0,-1 0 16,-20 42-16,21-20 0,-21-1 16,-1 21-16,22 22 0,-21-22 0,21 21 15,-22 1-15,22-1 0,0 1 0,0-1 16,0 1-16,-1-1 0,22 1 15,0-1-15,0 1 0,0-1 16,0 1-16,22-22 0,-1 1 0,21-1 16,-21-21-16,22 0 0,-1 0 0,21 1 15,-20-1-15,-1-21 0,0 0 16,22 0-16,-22 0 0,1 0 0,-1-21 16,0-1-16,1 1 0,-1 0 0,0 0 15,-21-21-15,1 20 0,-1-20 16,-21 21-16,0-21 0,0-1 0,0 1 15,-21 21-15,-22-22 0,22 22 16,-21 0-16,21 0 0,-22 0 0,1 0 16,0 21-16,20 0 0,-20 0 15,21 0-15,0 0 0,-22 0 0,43 21 16,-21 0-16,21 0 0,0 0 16,0 0-16,0 1 0,0 20 0,0-21 15,0 0-15,21 22 0,1-22 0,-1 21 16,0-21-16,0 22 0,0-22 0,22 0 15,-22 21-15,0 1 0,0-22 16,0 21-16,0-21 0,1 22 0,-1-1 16,-21-21-16,0 21 0,0 1 0,0-1 15,0 0-15,0 1 0,0-1 16,0 0-16,0 1 0,-21-22 0,-1 21 16,22-21-16,0 22 0,0-22 0,-21-21 15,21 21-15,-21 0 0,21-42 31,0 0-31,0 0 16,0 0-16,0-1 0,0 1 0,0-21 16,0 21-16,0-22 0,21 1 0,0 0 15</inkml:trace>
  <inkml:trace contextRef="#ctx0" brushRef="#br0" timeOffset="14936.08">14605 10118 0,'0'-21'16,"0"42"-16,21-42 0,-21-1 0,0 1 0,0 0 15,0 0 1,-21 21-16,0 0 0,0 0 16,-1 0-1,1 0-15,21 21 0,-21 21 16,21-20-16,-21 20 0,21-21 0,-21 21 15,0 22-15,21-22 0,0 1 0,-22-1 16,22 0-16,0 1 0,0-1 16,0 0-16,0-21 0,0 1 0,0-1 15,22 0-15,-1-21 0,21 0 16,-21 0-16,0 0 0,1 0 16,-1 0-16,0 0 0,0-21 0,0 0 15,0-1-15,1 1 0,-1-21 0,0 21 16,-21-22-16,21 22 0,-21-21 15,0 21-15,0 0 0,0-22 16,0 22-16,0 0 0,0 0 16,0 0-16,-21 21 15,0 0 1,0 0 0,21-22 171,0 1-171</inkml:trace>
  <inkml:trace contextRef="#ctx0" brushRef="#br0" timeOffset="16639.95">14647 10118 0,'0'-21'16,"0"-1"0,-21 22-1,0 0 1,0 0-16,0 0 0,-1 22 15,1-1-15,0 0 0,21 0 16,0 0-16,-21 0 0,0 22 16,21-22-16,0 21 0,0 1 0,0-1 15,0 0-15,0-21 0,0 22 16,0-22-16,0 21 0,0-21 16,0 1-16,21-1 0,0 0 0,0 0 15,0-21-15,22 0 0,-22 0 16,0 0-16,0 0 0,0 0 15,1 0-15,-1-21 0,0 0 0,0 0 16,0-1-16,0 1 0,1 0 0,-22 0 16,21-21-16,-21 20 0,21-20 15,-21 21-15,0-21 0,0-1 0,0 22 16,0-21-16,-21 21 0,0-22 16,21 22-16,-22 0 0,1 0 0,0 21 15,0 0-15,0-21 0,0 21 16,-1 0-16,-20 0 0,21 21 0,0 0 15,0 0-15,-1 0 0,22 0 16,0 1-16,-21 20 0,21-21 0,0 21 16,0-20-16,0 20 0,0-21 0,21 0 15,1 0-15,-1 1 0,0-1 16,0 0-16,0-21 0,22 0 0,-22 0 16,21 0-16,0 0 0,-20 0 0,20 0 15,0-21-15,1 0 0,-1-1 16,0 1-16,1 0 0,-22 0 0,21-21 15,-21 20-15,22-20 0,-22 0 16,0 21-16,-21-22 0,0 1 0,0 0 16,0-1-16,0 22 0,0-21 15,0-1-15,0 22 0,0 0 0,0 0 16,-21 21 0,21 21-16,-21 0 15,21 22-15,-22-22 0,22 21 16,0 0-16,0 1 0,0-1 0,0 0 15,0 1-15,0 20 0,0-20 0,0-1 16,0 0-16,0 1 0,0-22 16,0 21-16,0-21 0,22 0 0,-22 1 15,21-1-15,-21 0 0,21-21 47,-21-21-47,0 0 0,0-1 0,0 1 16,21 0-16,-21-21 0,0 21 15,0-22-15,21 22 0,0-21 0,1 21 16,-1-1-16,0 1 0,0 0 0,0 0 16,0 0-16,1 21 0,-1 0 15,21 0-15,-21 0 0,0 0 0,1 0 16,-1 0-16,0 21 0,0 0 0,-21 0 16,21 0-16,0 22 0,-21-22 15,22 0-15,-22 21 0,0-20 16,0-1-16,0 21 0,-22-21 0,1 0 15,0 1-15,0-1 0,0 0 0,-22 0 16,22-21-16,-21 21 0,21 0 16,-22-21-16,22 0 0,0 22 0,0-22 15,0 0-15,0 0 0,-1 0 0,1 0 16,21-22 0,21 22-1,1-21-15,-1 0 0,21 0 0,-21 21 16,22-21-16,-1 0 0</inkml:trace>
  <inkml:trace contextRef="#ctx0" brushRef="#br0" timeOffset="17356.09">16341 10202 0,'0'0'16,"0"-21"-16,0 0 0,0 0 0,-22 21 15,1 0-15,0 0 0,-21 0 16,21 0-16,-1 0 0,1 0 15,-21 0-15,21 0 0,0 21 0,-22 0 16,22 0-16,0 1 0,0 20 0,0-21 16,-1 21-16,1-20 15,21 20-15,-21 0 0,21-21 0,0 22 16,0-22-16,0 0 0,0 0 0,0 0 16,0 1-16,21-1 0,0-21 15,1 0-15,-1 0 0,21 0 0,-21 0 16,0 0-16,1 0 0,-1 0 0,21-21 15,-21-1-15,0 1 0,1 0 16,-1 0-16,0-21 0,0 20 0,0-20 16,-21 0-16,21 21 0,-21-22 0,22 1 15,-22 21-15,0 0 0,21-22 16,-21 22-16,0 42 16,0 0-1,0 1-15,0 20 16,-21-21-16,21 21 0,0-20 15,0 20-15,0-21 0,0 21 0,0-20 16,0 20-16,0-21 0,0 0 16,21 0-16,0 1 0,0-22 0,0 21 15,22-21-15,-22 0 0,21 0 0,-21 0 16,22 0-16,-22-21 0,21-1 0,-21 1 16,22 0-16,-22 0 0,0 0 15,21-22-15,-21 1 0,1 21 0,-1-21 16,0-22-16,-21 22 0,21-22 0,-21 22 15,21-22-15,-21 1 16,0-1-16,0-20 0,0 41 0,0-20 16,0 21-16,0-1 0,0 22 0,0 0 15,-21 42 1,0 0-16,0 22 0,0-1 0,-1 0 16,22 22-16,-21-1 0,21-20 0,-21 20 15,21 1-15,0-22 0,0 21 16,0-20-16,0 20 0,0-20 0,21-1 15,22 0-15,-22-21 0,0 22 0,0-22 16,21 0-16,1-21 0,-22 21 16,21-21-16,1 0 0,-1 0 0,-21 0 15,21-21-15,1 0 0,-22 0 16,21 0-16,-21-1 0,1 1 0,-22 0 16,0 0-16,0-21 0</inkml:trace>
  <inkml:trace contextRef="#ctx0" brushRef="#br0" timeOffset="17967.79">14584 11409 0,'0'0'0,"0"-64"16,0 43-16,0 0 0,0 0 16,21 21-1,0 21 1,0 0-16,-21 22 0,0-22 0,21 21 16,1 22-16,-1-22 0,0 21 0,-21-20 15,21-1-15,0 22 0,0-22 16,-21 0-16,0 1 0,0-1 0,22 0 15,-22-21-15,0 22 0,21-22 0,-21 0 16,0 0-16,21-21 16,0-21-1,0 0-15,0-21 0,-21 20 16,22-20-16,-1 21 0,-21-21 16,21-1-16,0 1 0,0-22 0,-21 22 15,21-21-15,-21 20 0,22-20 0,-22-1 16,21 1-16,-21 20 0,21 1 15,-21 0-15,0 21 0,0-22 0,21 43 16,0 0 0,-21 21-16,21 22 15,1-22-15,-22 0 0,21 21 0,0-20 16,-21 20-16,21-21 0,0 21 0</inkml:trace>
  <inkml:trace contextRef="#ctx0" brushRef="#br0" timeOffset="19400">15854 11748 0,'0'0'0,"0"-22"16,0 1-16,0 0 0,0-21 0,0 21 0,0-22 15,0 1-15,-21 0 0,-1 20 0,1-20 16,0 21-16,0 0 0,0 0 15,0 21-15,-1 0 0,-20 0 16,21 0-16,0 0 0,-22 21 0,22 21 16,0-21-16,-21 0 0,21 22 15,-1-1-15,22 0 0,-21 1 0,21-1 16,0 0-16,0-20 0,0 20 0,0 0 16,0 1-16,21-22 0,1 21 15,-1-21-15,21 0 0,-21 1 0,0-22 16,22 21-16,-1-21 0,-21 0 0,22 0 15,-22 0-15,21 0 0,-21-21 16,0-1-16,1 1 0,-1 0 0,0 0 16,0 0-16,0 0 0,-21-22 0,0 22 15,21-21-15,-21-1 16,0 22-16,0-21 0,0 0 0,0 20 16,0 1-16,0 0 0,0 0 0,0 0 15,0 42 1,-21 0-1,21 0-15,-21 0 0,21 1 0,0 20 16,0-21-16,0 0 0,0 22 16,0-22-16,0 0 0,0 0 0,0 0 15,0 0-15,21 1 0,0-1 0,1 0 16,-1 0-16,0-21 0,0 0 16,21 0-16,-20 0 0,-1 0 0,21 0 15,-21 0-15,22 0 0,-22-21 0,21 0 16,-21 21-16,22-21 0,-22-1 15,0 1-15,21-21 0,-21 21 16,1 0-16,-22-22 0,21 1 0,-21 21 16,21-22-16,-21 1 0,0 21 15,0 0-15,0 0 0,0-1 0,0 1 16,-21 21-16,0 0 16,-1 0-16,22 21 0,-21 1 15,21-1-15,0 0 0,0 0 16,0 0-16,0 0 0,0 1 0,21-1 15,1 21-15,-22-21 0,21 0 0,0 1 16,0-1-16,0 0 16,0-21-16,1 21 0,-1 0 0,0 0 15,0-21-15,0 22 0,-21-1 0,21-21 16,1 0-16,-1 0 0,0 0 16,0 0-16,0 0 0,0 0 15,1 0-15,-1 0 0,0-21 0,21 21 16,-21-22-16,1 1 0,20 0 0,-21 0 15,21 0-15,-20 0 0,-1-1 16,0 1-16,0-21 0,0 21 0,0-22 16,-21 1-16,0 21 0,0 0 15,0-22-15,0 22 0,0 0 0,-21 21 16,0 0-16,0 0 0,0 0 16,0 0-16,-1 0 0,1 21 0,0 0 15,0 1-15,-21 20 0,20-21 16,22 21-16,-21-20 0,0 20 0,0-21 15,21 0-15,0 22 0,0-22 0,0 21 16,0-21-16,0 0 16,0 1-16,21-1 0,0-21 15,0 0-15,1 0 0,-1 0 16,0 0-16,0 0 0,-21-21 16,21-1-16,0 22 0,1-21 0,-1 0 15,-21 0-15,21 0 0,0 0 16,0-22-16,-21 22 0,0-21 0,21 21 15,1-22-15,-22 22 0,0 0 16,0 0-16,0 0 0,0 42 31,0 0-31,-22 0 16,22 0-16,0 0 0,0 1 0,0-1 16,0 0-16,0 0 0,0 0 15,22 0-15,-1 1 0,0-22 16,0 21-16,0-21 0,0 0 15,1 0-15,-1 0 0,0 0 16,0 0-16,0 0 0,0-21 16,1 21-16,-1-22 0,0 1 15,0 0-15,0 0 0,0 0 0,-21 0 16,22-1-16,-1 22 0,0-21 0,0 0 16,0 0-16,0 21 0,1 0 15,-22 21 1,0 0-16,0 0 15,0 1-15,0-1 0,0 0 0,0 0 16,0 0-16,0 0 16,0 1-16,0-1 0,0 0 15,21-21 17,0 0-17,0 0-15,-21-21 0,0 0 0,21 21 16,0-22-16,-21 1 0,22 0 0,-22 0 15,0-21-15</inkml:trace>
  <inkml:trace contextRef="#ctx0" brushRef="#br0" timeOffset="19755.27">17801 11134 0,'0'0'0,"-63"21"16,41 0-1,22 0-15,-21 0 16,21 1-16,0-1 0,0 0 15,0 0-15,0 0 0,21-21 16,1 0-16,-1 0 16,0 0-16,0 0 0,0 0 15,0-21-15,1 0 0,-22 0 16,21 0-16,-21-1 0,0-20 16,0 21-16,0 0 0,0 0 0,0-22 15,0 22-15,-21 0 0,-1 0 0,1 0 16,0 21-16,0 0 15,0 0-15,0 0 0,-1 0 16,1 0-16,0 21 0,0 0 0,0 0 16,0 21-16,21-20 0,0 20 0,-22 0 15,22-21-15,0 22 0,0-1 16,0-21-16,0 0 0,22 22 0,-22-22 16,21 0-16,0-21 0,0 21 0,21-21 15,-20 0-15,-1 0 0,21 0 16,-21 0-16</inkml:trace>
  <inkml:trace contextRef="#ctx0" brushRef="#br0" timeOffset="20355.93">18140 11070 0,'0'0'0,"0"-42"0,0-85 32,0 106-32,0 0 0,0-1 0,0 44 31,0-1-16,0 21-15,0-21 16,0 0-16,0 22 0,0-22 0,0 21 16,0 1-16,0-1 0,0 0 0,0 1 15,0 20-15,0-21 0,0 149 32,0-149-32,0-21 0,0 22 0,0-22 15,0 0-15,21 0 0,-21 0 16,0 1-16,0-44 47,0 1-47,0 0 15,21 0-15,-21 0 0,21 0 0,-21-1 16,21-20-16,1 21 0,-1-21 0,0 20 16,0 1-16,21-21 0,-20 21 15,20 21-15,0-21 0,-21-1 0,22 22 16,-22 0-16,21 0 0,-21 0 0,22 0 15,-22 22-15,0-1 0,0-21 16,-21 21-16,0 0 0,21 0 16,-21 0-16,0 1 0,0-1 0,0 0 15,0 0-15,-21 0 0,0 0 0,21 1 16,-21-1-16,-21 0 0,20 0 16,1 0-16,-21-21 0,0 21 0,20 1 15,-20-22-15,0 21 0,-1-21 0,1 21 16,21-21-16,-21 0 0,20 0 15,1 21-15,-21-21 0,21 0 0,0 0 16,-1 0 0,44 0 15,-1 0-31,0-21 0,0 0 16,0 0-16,0 21 0,1-22 0</inkml:trace>
  <inkml:trace contextRef="#ctx0" brushRef="#br0" timeOffset="21120.26">19135 10774 0,'0'0'0,"-22"-21"0,-20-43 31,42 43-31,-21 21 0,21 21 31,-21 0-31,21 1 16,0 20-16,0-21 0,0 21 0,0-20 16,0 20-16,0 21 0,0-20 15,0-1-15,0 22 0,0-22 0,0 21 16,0-20-16,0 20 0,0-20 0,-21-1 16,21 0-16,0 1 0,0-1 15,0-21-15,0 21 0,-22-20 0,22-1 16,0 0-16,-21 0 0,21 0 0,0 0 15,0 1-15,0-1 16,21-42 15,1 21-31,-22-22 0,21 22 16,0-21-16,0 0 0,0 21 16,0-21-16,1 0 0,-1 0 0,0 21 15,0-22-15,0 22 0,0-21 16,1 21-16,-22-21 15,21 21-15,0 0 16,0 0-16,-21-21 0,21 21 16,0 0-16,1-21 0,-1 21 15,0-21-15,0-1 0,0 22 16,0-21-16,22 0 0,-22 0 0,0-21 16,0 20-16,0 1 0,-21 0 0,0-21 15,0 21-15,0-1 0,0 1 16,0 0-16,0 0 0,-21 21 15,0 0-15,-21 0 0,21 0 0,-1 0 16,1 0-16,-21 21 0,21 0 16,0 0-16,-1 1 0,1-1 0,21 21 15,-21-21-15,21 22 0,-21-22 0,21 21 16,-21-21-16,21 22 0,0-22 16,0 21-16,0-21 0,0 0 15,0 1-15,0-1 0,21 0 0,0 0 16,0 0-16,0-21 0,1 0 15,-1 0-15,0 0 16,0 0-16,0 0 0,0 0 0,1 0 16,20 0-16,-21-21 0,0 21 0,0-21 15,1 0-15,-1 21 16,0-21-16,-21-1 16</inkml:trace>
  <inkml:trace contextRef="#ctx0" brushRef="#br0" timeOffset="21436.05">19685 11684 0,'-21'0'31,"0"0"-15,42 0 93</inkml:trace>
  <inkml:trace contextRef="#ctx0" brushRef="#br0" timeOffset="23287.25">8721 7387 0,'0'-42'31,"0"21"-31,0 0 16,0-1-1,0 1 1,21 21 15,-21 21-15,0 1-16,21-1 15,-21 0-15,21 0 0,-21 0 0,0 22 16,21-22-16,-21 21 0,21-21 0,-21 22 16,22-1-16,-22-21 0,0 21 15,21 1-15,0-1 0,-21 0 0,0 22 16,21-22-16,0 22 0,0-1 0,-21-20 15,22 41-15,-1-20 0,-21-1 16,21 1-16,0 20 0,0-20 0,-21 21 16,21-1-16,1 1 0,-1 0 0,0-1 15,0 22-15,0-21 0,0-1 0,1 22 16,-1-21-16,21 21 0,-21 0 16,0-1-16,1 22 0,-1-21 15,-21 0-15,21 21 0,0-21 0,0 21 16,0 0-16,-21 0 0,0 0 0,22 0 15,-1 0-15,-21 0 0,0 0 16,0 0-16,21 0 0,-21-21 0,21 21 16,-21 0-16,0 0 0,0 0 0,21 0 15,-21-21-15,21 21 0,-21 0 16,0-22-16,22 22 0,-22-21 0,21 0 16,-21 21-16,0-21 0,0 0 0,21 0 15,-21-22-15,0 22 0,21-21 16,-21-1-16,0 1 0,0-21 0,0-1 15,0 1-15,21-1 0,-21-21 0,0 1 16,21-1-16,-21 0 0,0-20 16,0-1-16,0 0 0,22 0 15,-1-21-15,-21-21 32,0 0-17,0 0-15,0-1 0,0 1 16,0 0-16,0 0 0,0 0 15,0 0-15,-21 21 0,21-22 16,-22 1-16</inkml:trace>
  <inkml:trace contextRef="#ctx0" brushRef="#br0" timeOffset="23632.26">9250 13991 0,'0'0'0,"-21"0"0,21-42 31,0 21-31,21 21 31,-21 21-31,21 0 0,0 0 16,21-21-16,-20 21 0,-1 22 0,0-22 16,0 0-16,21 0 0,-20 0 0,20 22 15,-21-22-15,21 21 16,-20-21-16,-1 22 0,21-22 0,-21 21 15,0-21-15,1 22 0,-22-22 0,0 21 16,21-21-16,-21 1 0,21-1 16,-21 0-16,0 0 0,21-21 31,-21-21-15,0 0-16,0 0 0,21-1 15,-21-20-15,0 21 0,21-21 0,1-1 16,-1 1-16</inkml:trace>
  <inkml:trace contextRef="#ctx0" brushRef="#br0" timeOffset="23847.25">10266 13758 0,'-21'85'16,"-1"-64"-1,1 22-15,0-1 0,0 0 0,-21-21 16,20 22-16,1-1 0,0 0 15,-21 1-15,21-1 0,-1 0 0,1 1 16,0-22-16,0 21 0,0 1 0,0-22 16,-1 0-16,22 21 0,0-21 15,-21 1-15,21-1 16</inkml:trace>
  <inkml:trace contextRef="#ctx0" brushRef="#br0" timeOffset="24688">6265 15769 0,'0'21'31,"21"-21"-15,1-21-16,-22 0 0,21 21 15,0-21-15,0 0 0,0 0 0,0 21 16,1-22-16,-22 1 0,21 0 16,-21 0-16,0 0 0,0 0 0,0-1 15,0 1-15,-21 0 16,-1 21-16,1 0 0,0 0 16,0 0-16,-21 0 0,20 0 0,-20 21 15,21 0-15,0 1 0,-22-1 16,22 21-16,0-21 0,21 0 0,0 22 15,0-22-15,0 21 0,0-21 16,0 22-16,21-1 0,0-21 0,22 22 16,-22-22-16,0 0 0,21 0 15,-20 21-15,20-20 0,0-1 0,1 0 16,-22 0-16,21 0 0,0 0 0,-20 1 16,20-1-16,-21-21 0,-21 21 15,0 0-15,0 0 0,0 0 16,0 1-16,0-1 0,-21 0 15,-21-21-15,-1 21 0,1 0 0,0 0 16,-1-21-16,1 22 0,0-22 0,-22 0 16,22 21-16,-1-21 0,1 0 15,0 0-15,-1 0 0,1 0 0,21-21 16,-21 21-16,20-22 0,1 1 16,0 0-16,21 0 0,0-21 0,-21 20 15,21-20-15,0 21 0,0 0 16,0-22-16,21 22 0,0 0 0,0 0 15,1 21-15,-1-21 0,0 21 16,0 0-16,0 0 16,0-21-16,1-1 15</inkml:trace>
  <inkml:trace contextRef="#ctx0" brushRef="#br0" timeOffset="24996.02">6816 15600 0,'0'0'0,"0"-21"0,0 0 0,0-1 15,0 1-15,-22 21 32,22 21-32,-21 1 0,21-1 15,0 0-15,0 21 0,0-21 0,-21 22 16,21-1-16,0 0 0,0 1 0,0-1 15,0 0-15,-21 1 0,21-1 16,0 0-16,0 1 0,0-1 0,0-21 16,0 22-16,0-22 0,0 0 15,0 0-15,21 0 0,0 0 16,0-21-16,1 0 16,-22-21-1,0 0-15</inkml:trace>
  <inkml:trace contextRef="#ctx0" brushRef="#br0" timeOffset="25187.65">6583 16023 0,'0'0'15,"-21"0"-15,-1 0 0,22-21 16,0 0 0,22 0-16,20 0 15,-21 21-15,0-22 0,22 1 16,-22 21-16,21-21 15,-21 21-15,22-21 0,-1 21 0,-21-21 0,21 21 16,-20 0-16,20 0 0,-21-21 16,0 21-16,0 0 0,1 0 15</inkml:trace>
  <inkml:trace contextRef="#ctx0" brushRef="#br0" timeOffset="26587.97">7387 16002 0,'42'-42'16,"-20"21"-1,-22-1-15,0 1 0,0 0 16,0 0-16,0 0 0,0 0 0,-22-1 16,1 1-16,0 0 0,0 0 15,-21 0-15,20 21 0,1 0 0,-21 0 16,21 0-16,0 0 0,-1 0 0,1 0 15,0 21-15,0 21 0,0-21 16,21 1-16,-21 20 0,21 0 0,0 1 16,0-1-16,0 0 0,0 1 15,0-1-15,0-21 0,0 21 0,0-20 16,21-1-16,0 0 0,0 0 16,0-21-16,0 0 0,1 0 0,20 0 15,-21 0-15,0-21 0,0 21 16,22-21-16,-22 0 0,0-1 15,0 1-15,0-21 0,-21 21 0,0 0 16,22-22-16,-22 1 0,0 21 16,0-22-16,0 22 0,0-21 0,0 21 15,0 0-15,0-1 0,-22 22 16,22 22 0,-21-1-16,21 0 15,0 21-15,0-21 0,0 22 16,0-22-16,0 21 0,0 1 0,0-22 15,21 21-15,-21-21 16,22 22-16,-1-22 0,0 0 0,0-21 16,0 21-16,22-21 0,-22 0 15,0 0-15,0 0 0,0 0 16,0-21-16,22 0 0,-22 0 0,0-1 16,0-20-16,22 21 0,-22-21 15,-21-1-15,21 1 0,0 0 0,-21-1 16,21 1-16,-21 0 0,0-22 0,0 22 15,0-22-15,0 22 0,0 0 16,0-1-16,0 1 0,0 21 16,0 0-16,0-1 0,-21 22 15,21 22-15,0-1 0,0 0 16,-21 0-16,21 21 0,0 1 16,0-22-16,0 21 0,0 1 15,0-1-15,0 21 0,0-20 0,0-1 16,0 0-16,21 1 0,0-22 0,-21 21 15,21 1-15,1-22 0,-1 0 16,-21 0-16,21 0 0,21-21 0,-21 0 16,1 0-16,20 0 0,-21 0 15,0 0-15,22 0 0,-22-21 0,0 21 16,0-21-16,-21 0 0,21 0 0,0-1 16,-21-20-16,0 21 0,0-21 15,0 20-15,0-20 0,0 21 16,0 0-16,0-22 0,0 22 15,0 0-15,0 42 16,0 0 0,0 1-16,0-1 0,0 0 15,0 0-15,0 21 0,0-20 0,0 20 16,22-21-16,-22 0 0,21 0 0,-21 1 16,0-1-16,0 0 0,21-21 15,0 0-15,-21 21 0,21-21 16,0 0-16,1 0 0,-1-21 15,0 21-15,0-21 0,0 0 16,0-1-16,-21 1 0,22 0 0,-1-21 16,21 21-16,-21-22 0,0 1 15,1 21-15,20-22 0,-21 1 0,0 21 16,0-21-16,1 20 0,-1 1 0,-21 0 16,0 0-16,0 42 31,0 0-31,0 0 15,0 1 1,0-1-16,21-21 16,0 0-1,0 0 1,-21-21-16,21 21 0,-21-22 16,0 1-16,0 0 15,0 0-15,0 0 0,0 0 16,0-1-16,0 1 0,-21 21 0,0 0 15,0 0-15,0 0 16,0 0-16,-1 21 0,1 1 16,21 20-16,-21-21 0,0 0 15,21 22-15,0-1 0,0-21 0,-21 21 16,21 1-16,0-22 0,0 21 0,0-21 16,21 1-16,-21 20 0,21-21 15,0-21-15,0 21 0,1-21 16,20 0-16,-21 0 0,21 0 0,-20 0 15,20 0-15,0 0 0,-21-21 16,22 0-16,-22 0 0,0 0 0,0-1 16,0 1-16,1-21 0,-1 21 0,-21 0 15,0-22-15,0 22 0,0-21 16,0 21-16,0-22 0</inkml:trace>
  <inkml:trace contextRef="#ctx0" brushRef="#br0" timeOffset="26927.86">8699 15028 0,'0'0'0,"-21"0"15,-42 127 1,63-84-16,0-22 0,0 0 16,0 21-16,0-20 0,0-1 15,21 0-15,0-21 0,0 0 16,0 0-16,1 0 15,-1 0-15,0-21 0,0 21 0,-21-21 16,0-1-16,21 1 0,-21 0 0,0 0 16,0 0-16,0-22 0,-21 22 15,0 0-15,0 0 0,0 0 0,-1 21 16,1-21-16,0 21 16,0 0-16,0 0 0,0 0 15,-1 21-15,22 0 0,-21 0 16,21 0-16,-21 0 0,21 1 15,0-1-15,0 0 0,0 0 0,0 0 16,0 0-16,0 1 16,-21-22-16</inkml:trace>
  <inkml:trace contextRef="#ctx0" brushRef="#br0" timeOffset="27184.24">7768 15663 0,'0'0'0,"21"0"31,0 0-31,22 0 16,-22-21-16,0 21 0,21-21 0,-20 21 15,20-21-15,0 0 0,1 21 0,-22-21 16,21-1-16,0 22 0,-20-21 15,-1 21-15,0-21 0,0 21 16,0-21-16,-21 0 16,0 0-16,0-1 0</inkml:trace>
  <inkml:trace contextRef="#ctx0" brushRef="#br0" timeOffset="28564">9186 6879 0,'0'0'0,"-21"0"16,21 21 46,0 1-62,0-1 16,21-21-16,0 21 0,1 0 0,-22 0 16,21-21-16,0 21 0,0 22 15,0-22-15,22 0 0,-22 21 0,21 1 16,0-1-16,1 0 0,-22 22 0,21-22 15,1 22-15,-1-1 16,0 1-16,1-1 0,-1 22 0,0-22 16,22 22-16,-22 21 0,22-21 0,-1 20 15,1-20-15,-1 21 0,1-21 0,-1 20 16,1 1-16,20 0 0,1 21 16,0-21-16,20 21 0,1-21 0,0 21 15,0 0-15,21 0 0,-21 0 0,0 21 16,-1-21-16,1 21 0,0-21 15,0 21-15,21-21 0,-21 21 0,0-21 16,-1 22-16,1-22 0,0 21 0,-21-21 16,21 0-16,-1 0 0,-20 21 15,21-21-15,-21 0 0,-1 0 16,1-21-16,0 0 0,-1 21 0,1-22 16,-22 1-16,1 0 0,21-21 15,-22-1-15,1 1 0,-1 0 0,1-22 16,-1 1-16,-21-1 0,22 1 0,-22-1 15,1-20-15,-1-1 0,0 0 16,1 1-16,-22-1 0,0-21 0,0 0 16,0 0-16,0 1 0,-21-1 15,-21-21 17,0 0-32,0-21 15,0 21 1,0 0-16,21-22 15,-22 22-15,1 0 0,0-21 16,0 21-16,0 0 16,0-21-16,-1 21 15</inkml:trace>
  <inkml:trace contextRef="#ctx0" brushRef="#br0" timeOffset="28959.16">13949 13716 0,'-21'0'31,"21"-21"-31,21 21 16,0 0-1,0 0-15,0 0 16,0 21-16,1 0 0,20 0 16,-21 1-16,0-1 0,0 0 0,1 0 15,20 0-15,-21 0 0,21 1 16,-20-1-16,20 0 0,-21 0 0,21-21 15,-20 21-15,-1 0 0,0-21 0,0 22 16,0-22-16,0 0 0,1 0 16,-1 0-16,0 0 15,0 0-15,-21-22 0,21 1 16,-21 0-16,21 0 16,-21 0-16,0-22 0,22 22 0,-22-21 15,0 21-15,0-22 0,0 1 0,0 0 16,0 21-16,0-22 0,0 22 15,0 0-15,0 0 0,0 0 0,0-1 16,0 44 15,21-1-15</inkml:trace>
  <inkml:trace contextRef="#ctx0" brushRef="#br0" timeOffset="30436.24">15727 14415 0,'21'-127'31,"-42"254"-31,42-276 0,-21 171 31,0-1-31,0 21 0,0 0 16,0 1-16,0-1 0,0 0 16,0 1-16,0 20 0,-21-20 0,21-1 15,-21 0-15,21 1 0,0-1 16,0-21-16,0 21 0,0-20 0,0-1 15,0 0-15,0 0 0,0-42 32,0 0-17,0 0-15,0-1 0,0 1 0,0 0 16,21-21-16,-21 21 0,0-22 16,21 1-16,-21 0 0,0-1 15,0 1-15,21-22 0,0 22 0,-21 21 0,21-21 16,1 20-16,-22 1 15,21 0-15,0 21 0,0 0 16,-21 21-16,21 0 16,0 22-16,-21-22 0,0 21 0,0 1 15,22-22-15,-22 21 0,21 0 0,-21 1 16,0-22-16,0 21 0,21-21 16,0 1-16,-21-1 0,21 0 0,0 0 15,1-21-15,-1 0 16,0 0-16,0 0 0,21 0 0,-20 0 15,-1-21-15,21 21 0,-21-21 0,22 0 16,-22-1-16,0 1 0,21-21 16,-21 21-16,1-22 0,-1 22 15,0-21-15,0 0 0,-21-1 0,0 1 16,21 21-16,-21 0 0,21-1 16,-21 1-16,0 0 0,0 42 15,0 0-15,0 1 16,0-1-16,-21 0 0,21 0 15,-21 21-15,21-20 0,-21 20 0,21 0 16,0-21-16,0 1 0,0 20 0,0-21 16,0 0-16,0 0 0,21 1 15,0-1-15,0 0 0,1-21 16,-1 0-16,0 0 0,0 0 16,0 0-16,0 0 0,1 0 15,-1-21-15,0 21 0,-21-21 0,0-1 16,0 1-16,0 0 0,0 0 0,0 0 15,0 0-15,0-22 0,-21 22 16,0 0-16,-1-21 0,1 20 0,0 1 16,-21 0-16,21 21 0,-22-21 15,22 21-15,0 0 0,0 0 0,0 0 16,-1 0-16,44 0 31,-1 0-31,21 0 16,-21-21-16,22 21 0,-1-21 0,0-1 15,1 22-15,-1-21 0,0 21 16,1-21-16,-1 21 0,0 0 0,1 0 16,-1 0-16,-21 0 0,0 0 15,22 0-15,-43 21 0,21 0 0,-21 1 16,0-1-16,0 0 0,0 21 0,0-21 16,0 22-16,0-22 0,0 0 15,0 21-15,0-20 0,0-1 0,-21 0 16,21 0-16,0 0 15,0 0-15,-22-21 0,22 22 16,-21-22 0,21-22-1,0 1-15,0 0 16,0 0-16,0 0 0,0 0 0,0-1 16,21 1-16,1-21 0,-1 0 0,0-1 15,-21 1-15,42 0 0,-21-1 16,1 1-16,-1 0 0,21 20 0,-21-20 15,22 21-15,-1 21 0,-21 0 0,21 0 16,1 0-16,-22 21 0,21 0 16,-21 0-16,1 22 0,-1-1 0,21 0 15,-42 1-15,21-1 0,0 0 16,-21 1-16,0-1 0,0-21 16,0 22-16,0-22 0,0 0 0,0 0 15,0 0-15,0 0 0,0 1 0,0-1 16,0-42 15,0-1-31,0 1 16,22 0-16,-1 0 0</inkml:trace>
  <inkml:trace contextRef="#ctx0" brushRef="#br0" timeOffset="31224.01">18796 14139 0,'0'0'0,"21"-21"0,0 21 16,0-21-16,-21 0 0,0 0 15,0 0-15,-21 21 16,0-22-16,0 22 16,-21 0-16,20 0 0,-20 0 0,0 22 15,21-22-15,-22 21 0,22 0 16,-21 0-16,21 0 0,-1 0 15,1 1-15,21-1 0,0 21 0,0-21 0,0 0 16,0 1-16,21-22 16,22 21-16,-22 0 0,0 0 0,21-21 15,-20 21-15,20 0 0,-21-21 0,21 22 16,-20-1-16,-1-21 0,0 21 16,0 0-16,-21 0 0,0 0 15,0 1-15,0-1 16,-21 0-16,-21-21 0,20 0 15,1 0-15,-21 21 0,21-21 0,-22 0 16,22 0-16,-21 0 0,0 0 16,20 0-16,-20-21 0,0 0 0,21 21 15,-22-21-15,22-1 0,0 22 16,0-21-16,21 0 0,0 0 16,21 21-1,0 0-15,0 21 16,-21 0-16,21-21 0,1 21 15,-1 1-15,0-1 0,0 0 0,0 0 16,0 0-16,1-21 0,-1 21 0,0 1 16,21-22-16,-21 0 0,22 0 15,-22 0-15,21 0 0,-21 0 0,22 0 16,-22 0-16,21-22 0,-21 22 0,1-21 16,20 0-16,-21 0 0,0-21 15,0 20-15,1-20 0,-1 21 16,0-21-16,-21-22 0,0 22 0,21-1 15,-21 1-15,0-21 0,21 20 16,-21-20-16,0 20 0,0 1 0,0 0 16,0 21-16,0-1 0,0 1 0,-21 42 31,0 1-31,21-1 0,0 21 16,-21-21-16,21 22 0,-21-1 0,21 0 15,0 1-15,0 20 0,0-21 16,0 1-16,0-1 0,0 0 0,0 1 15,0-1-15,21-21 0,0 22 16,0-22-16,0 0 0,0 0 16,1-21-16,-1 21 0,0-21 0,0 0 15,0 0-15,0 0 0,22 0 0,-22-21 16,0 0-16,0 0 16,-21 0-16</inkml:trace>
  <inkml:trace contextRef="#ctx0" brushRef="#br0" timeOffset="31396.02">19029 14245 0,'0'0'0,"-21"0"0,-1 0 16,44 0 31,20 0-47,-21 0 0,0 0 0,22-21 15,-22 21-15,21 0 0,0-21 16,1 21-16,-1-21 0,0 21 0,1-21 15,-1 21-15</inkml:trace>
  <inkml:trace contextRef="#ctx0" brushRef="#br0" timeOffset="32760.48">19939 14436 0,'-21'0'16,"21"-21"15,21-1-31,0 1 0,-21 0 16,0 0-16,0 0 0,0 0 15,0-22-15,0 22 0,0 0 0,0-21 16,0 20-16,0 1 0,0 0 16,0 0-16,-21 21 0,0 0 0,0 0 15,-1 0-15,1 0 0,0 21 0,0-21 16,-21 21-16,20 22 0,1-22 15,0 0-15,0 21 0,0 1 0,0-22 16,-1 21-16,22 0 0,-21 1 16,21-22-16,0 21 0,0-21 15,0 1-15,21-1 0,1-21 0,-22 21 16,21-21-16,0 0 0,21 0 0,-21 0 16,1 0-16,-1-21 0,0 21 15,21-21-15,-21-1 0,1 1 0,-1-21 16,0 21-16,0-22 0,-21 22 0,0-21 15,21 0-15,-21 20 0,0-20 16,21 21-16,-21 0 0,0 0 0,-21 21 31,0 0-31,21 21 16,-21 21-16,21-21 0,-21 0 16,21 1-16,0 20 0,0-21 0,0 21 15,0-20-15,0-1 0,0 0 16,21 0-16,0 0 0,0 0 0,0-21 15,1 0-15,-1 22 0,0-22 0,0 0 16,0 0-16,0 0 0,1-22 16,-1 1-16,0 0 0,0 21 0,0-42 15,0 21-15,1-22 0,-22 22 0,21-21 16,0-1-16,-21 1 0,0 0 16,21-1-16,-21-20 0,21 21 0,-21-1 15,0 1-15,0 0 0,0-1 16,0 22-16,0 0 0,0 0 15,-21 42 1,21 0-16,0 0 0,-21 22 16,21-22-16,-21 21 0,21 0 15,0 1-15,-21-1 0,21 0 0,0-20 16,0 20-16,0 0 0,0 1 16,21-1-16,0 0 0,0-21 0,0 22 15,0-22-15,1 0 0,-1-21 0,0 21 16,21-21-16,-21 0 0,1 0 15,-1 0-15,0-21 0,0 0 0,21 21 16,-20-21-16,-1 0 0,0-22 0,0 22 16,-21-21-16,21 21 15,-21-1-15,21 1 0,-21 0 0,0 0 16,0 0-16,0 42 31,-21-21-31,21 21 0,-21 0 0,21 0 16,0 22-16,0-22 0,0 0 0,0 0 15,0 0-15,0 1 0,0-1 16,0 0-16,21 0 0,0 0 0,1-21 16,-1 0-16,0 0 0,0 0 15,0 0-15,0 0 16,1-21-16,-1 21 0,0-21 0,0 0 16,0 0-16,0-1 0,1 1 0,-1-21 15,0 21-15,21-22 0,-21 22 16,22-21-16,-22 0 0,21 20 0,1 1 15,-22-21-15,0 42 0,21-21 0,-42 0 16,21 21-16,1 0 0,-22 21 31,0 0-15,0 0 0,0-42 30,0 0-30,0 0 0,0-1-16,-22 22 0,1 0 15,0 0-15,0 0 0,0 0 16,0 0-16,-1 22 16,1-1-16,21 0 0,-21 0 0,21 0 15,-21 0-15,21 22 0,0-22 16,0 21-16,0-21 0,0 1 15,0 20-15,0-21 0,0 0 0,42 0 0,-21 1 16,1-22-16,-1 21 0,0-21 16,21 0-16,-21 0 0,1 0 15,20 0-15,-21 0 0,21 0 0,-20-21 16,-1-1-16,21 1 0,-21 0 16,0 0-16,22 0 0,-22-22 0,0 22 15,0 0-15,0-21 0,1 21 0,-1-22 16,0 1-16,0 0 0</inkml:trace>
  <inkml:trace contextRef="#ctx0" brushRef="#br0" timeOffset="32968.08">21696 13377 0,'0'0'0,"-21"22"0,-1-22 15,1 0-15,0 21 0,0 0 16,21-42 78</inkml:trace>
  <inkml:trace contextRef="#ctx0" brushRef="#br0" timeOffset="33147.26">20341 13801 0,'-42'63'15,"84"-126"-15,-63 126 16,63-63-16,-21 0 16,22 0-16,-1 0 0,0 0 0,1 0 15,-1 0-15,0-21 0,1 21 16,-1 0-16,-21-21 0,22 21 0,-22-21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2:25:59.27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1820 12150 0,'0'0'16,"-21"0"-16,0 0 0,0 0 15,-22 0-15,65 0 0,-44 21 0,-20 0 16,21-21-16,-21 0 0,20 0 0,1 0 16,0 0-16,0 0 0,0 0 15,0 0-15,-1 0 16,1 0-16,42 0 78,1 0-78,-1 0 16,0 0-16,0 0 0,21-21 0,-20 21 15,20 0-15,0 0 0,1 0 16,-1 0-16,0-21 0,1 21 0,-1 0 15,21 0-15,-20 0 0,20-21 0,1 21 16,20-22-16,1 22 0,0-21 16,-1 21-16,1-21 0,21 21 0,-21-21 15,20 0-15,-20 21 0,21-21 16,0-1-16,0 22 0,-1-21 0,-20 42 16,21-21-16,-43-42 0,22 42 15,-21 0-15,20 0 0,-20-21 0,42 0 16,-43 21-16,1-21 0,-22 21 0,0-22 15,1 22-15,-22-21 0,0 21 16,0 0-16,0 0 0,0 0 0,1 0 16,-22 21 77</inkml:trace>
  <inkml:trace contextRef="#ctx0" brushRef="#br0" timeOffset="1140.42">3365 13272 0,'0'0'16,"-42"0"-16,21 0 0,-21 0 0,-43 0 16,64 0-16,-22 0 0,22 21 15,-21-21-15,21 0 0,0 0 0,-22 0 16,22 0-16,0 0 0,0 0 0,0 0 16,-1 0-16,1 0 0,0 0 15,0 0-15,0 0 16,42 0 46,0 0-62,0 0 0,0 0 16,1 0-16,-1 0 0,0 0 16,21 0-16,-21-21 0,22 21 0,-1 0 15,0 0-15,1-22 0,20 22 16,1-21-16,-1 21 0,1-21 0,20 21 15,1-21-15,-21 21 0,20-21 16,1 21-16,0-21 0,-1 21 0,1-22 16,0 22-16,-1-21 0,22 0 0,-21 21 15,-1-21-15,22 21 16,-21-21-16,0 21 0,-1-21 0,1 21 16,-22-22-16,22 1 0,0 21 0,-1-21 15,-20 0-15,21 21 0,-1-21 16,1 0-16,-22 21 0,22-22 0,-21 1 15,20 21-15,-20-21 0,-22 21 16,22-21-16,-22 21 0,21 0 0,-20-21 16,-1 21-16,0 0 0,1-21 0,-1-1 15,0 22-15,1 0 0,-22 0 16,21-21-16,-21 21 0,22 0 0,-22 0 16,0 0-16,0-21 0,0 21 0,1 0 31,-1 0-31,-21-21 250,-21 21-235,-1 0-15,22-21 0</inkml:trace>
  <inkml:trace contextRef="#ctx0" brushRef="#br0" timeOffset="6111.97">3895 9229 0,'0'-21'141,"0"-1"-126,-22 22-15,22-21 16</inkml:trace>
  <inkml:trace contextRef="#ctx0" brushRef="#br0" timeOffset="6468.77">3937 9081 0,'0'-22'0,"0"1"15,-21 0-15,0 21 16,21-21-16,-22 21 16,22 21 15,0 0-31,0 22 0,0-22 16,0 21-16,22-21 15,-22 22-15,0-1 0,21 0 0,-21 1 16,0-1-16,0 0 0,0 22 0,0-22 15,0 0-15,0 1 0,0-1 16,0 0-16,0-20 0,0 20 0,0-21 16,0 0-16,0 0 0,0 1 15,0-1-15,21-21 16,-21-21 0,0-1-16,0 1 15</inkml:trace>
  <inkml:trace contextRef="#ctx0" brushRef="#br0" timeOffset="7272.31">4170 8636 0,'0'0'16,"-21"-21"-16,-1 0 0,1 21 0,0-21 16,0 21-16,0-22 0,-22 22 15,22 0-15,0 0 0,0 0 16,-21 0-16,20 0 0,-20 0 16,0 0-16,21 0 0,-22 0 0,1 0 15,21 0-15,-22 22 0,1-1 16,0 0-16,21 0 0,-22 0 0,1 0 15,21 22-15,-22-22 0,22 21 16,-21 1-16,21-1 0,0 0 0,-1 1 16,1 20-16,0-21 0,21 1 15,0 20-15,0-20 0,0-1 0,0 21 16,0-20-16,0-1 0,0 22 16,21-22-16,-21 21 0,43-20 0,-22 20 15,0-20-15,21-1 0,1 0 16,-1-21-16,0 22 0,1-22 15,-1 0-15,0 0 0,22 0 0,-22 1 16,0-1-16,1-21 0,20 0 16,-20 0-16,-1 0 0,0 0 0,22 0 15,-22 0-15,0 0 0,22-21 0,-1-1 16,1 1-16,-1 0 0,1-21 16,-1 21-16,22-22 0,-43 1 0,22 0 15,-1-1-15,-20 1 0,-1 0 16,0-1-16,1 1 0,-22 0 0,0-1 15,0-20-15,-21 20 0,21 1 0,-21-21 16,0 20-16,0-20 16,-21 20-16,0-20 0,0-1 0,0 1 15,-22 21-15,22-22 0,-21 22 0,-22-1 16,22 1-16,0 0 0,-22-1 16,1 22-16,-1-21 0,1 21 0,-1 0 15,1-1-15,-1 1 0,22 0 16,-22 21-16,1 0 0,21 0 0,-22 0 15,22 0-15,-22 0 0,22 21 16,-22 0-16,1 1 0,21-1 0,-22 21 16,1-21-16,20 22 0,-20 20 15,20-21-15,1 22 0,0-1 16,-1 1-16,22-1 0,0-20 0,0 20 16,0 1-16,21-22 0,0 22 15,0-22-15,0 0 0,0 1 0,0-1 16,21 0-16,0-21 0,0 22 15,0-22-15,1 21 0,20-21 0,-21 1 16,21-1-16</inkml:trace>
  <inkml:trace contextRef="#ctx0" brushRef="#br0" timeOffset="9024.29">13843 10922 0,'0'0'0,"-21"0"0,-22 0 0,22 0 15,0 0-15,-21 0 0,21 0 16,-1 0-16,-20 0 0,21 0 0,0 0 16,0 21-16,-1-21 0,1 0 0,0 0 15,0 0-15,0 0 0,0 21 0,-1-21 16,1 0-16,0 0 15,21 22-15,-21-22 16,42 0 31,0 0-47,0 0 16,1 0-16,-1 0 0,21 0 0,-21 0 15,22 0-15,-22 0 0,21-22 16,0 22-16,1-21 0,20 21 0,-20-21 15,20 21-15,22 0 0,-22-21 0,22 0 16,0 21-16,-1-21 0,1 21 16,0-22-16,-1 1 0,22 0 0,0 21 15,0-21-15,0 0 0,-1 21 0,22-21 16,-21-1-16,0 1 0,0 21 16,0-21-16,0 0 0,-1 21 0,22-21 15,-21 0-15,0 21 0,-21-22 16,21 1-16,-22 21 0,1-21 15,-22 0-15,1 21 0,-1 0 0,-20-21 16,20 21-16,-20 0 0,-22-21 0,21 21 16,-21 0-16,0 0 0,1 0 15,-1 0-15,-21-22 0,-21 22 78,-1 22-62</inkml:trace>
  <inkml:trace contextRef="#ctx0" brushRef="#br0" timeOffset="9927.79">15854 12234 0,'0'0'0,"-21"0"0,-64 22 32,64-22-32,0 21 0,-1-21 15,1 0-15,0 0 0,0 0 0,21 21 16,-21-21-16,0 0 0,-1 0 16,44 0 46,-1 0-62,0 0 0,21 0 0,-21-21 16,43 21-16,-1-21 0,1 21 15,21-22-15,-1 1 0,22 21 16,0-21-16,0 0 0,0 0 0,21 0 16,-22-1-16,22 22 0,0-21 0,0 0 15,0 0-15,0 0 0,-21 0 16,21-1-16,-21 1 0,0 21 0,0-21 15,0 0-15,-1 21 0,-20-21 0,21 0 16,-21 21-16,-22 0 0,1-22 16,-1 22-16,1 0 0,-22 0 0,0-21 15,1 21-15,-22 0 0,21 0 0,-21 0 16,0 0 0,1 0 15,-22-21-16,0 0 17,-22 21-32,1-21 0,0 21 0,0-21 15,-21-1-15,20 1 0</inkml:trace>
  <inkml:trace contextRef="#ctx0" brushRef="#br0" timeOffset="10999.19">16997 8403 0,'-21'-21'15,"21"0"17,-22 21-32,22-21 15,0 0 1,0-1-16,0 1 16,22 21-16,-1 0 15,0 0-15,0-21 0,0 21 16,0 0-16,1 0 0,-1 0 0,0 0 15,0 0-15,21 21 0,-20 0 16,-1-21-16,0 22 0,0-1 0,0 0 16,-21 0-16,0 0 0,0 22 15,0-22-15,0 21 0,-21-21 0,0 22 16,0-1-16,0 0 0,-22 1 16,1-1-16,0 0 0,-1 1 15,1-22-15,0 21 0,-1 0 0,1-20 16,0-1-16,20 0 0,-20-21 0,21 0 15,0 21-15,0-21 0,-1 0 16,1-21-16,21 0 16,0 0-16,0-1 0,0 1 15,0 0-15,0-21 0,0 21 0,0-1 16,0-20-16,0 21 0,0 0 0,21 0 16,1-1-16,-22 1 0,21 21 15,0-21-15,0 21 0,0 0 16,0 21-16,1-21 15,-1 21-15,0 1 0,0-1 16,21 0-16,-20 21 0,-1-21 0,0 1 16,0-1-16,21 0 0,-20 21 15,-1-21-15,0-21 0,0 22 0,0-1 16,0 0-16,1-21 0,-1 0 0,0 21 16,0-21-16,0 0 0,0 0 15,1 0-15,-1-21 0,0 0 16,0 21-16,0-21 0,0-1 15</inkml:trace>
  <inkml:trace contextRef="#ctx0" brushRef="#br0" timeOffset="11703.8">17568 8001 0,'0'0'0,"-21"-21"0,21 0 16,-21 0-16,0-1 0,0 22 16,-22-21-16,22 21 0,0 0 15,-21-21-15,20 21 0,1 0 0,-21 0 16,0 0-16,20 0 0,-20 0 16,0 0-16,-1 0 0,22 0 0,-21 0 15,0 0-15,-1 21 0,22 0 16,-21 1-16,-1-1 0,22 0 0,-21 21 15,21-21-15,-22 22 0,1-1 16,21-21-16,0 22 0,-22-1 0,22 0 16,0 1-16,0-1 0,0 0 0,21 1 15,0-1-15,-21 0 0,21 1 16,-22 20-16,22-21 0,0 1 0,0 20 16,0-20-16,0 20 0,0-21 15,22 22-15,-1-22 0,0 1 16,0-1-16,0 0 0,0-21 0,22 22 15,-22-22-15,0 0 0,0 21 16,22-20-16,-22-1 0,0 0 0,21-21 16,1 21-16,-22-21 0,21 0 0,0 21 15,22-21-15,-22 0 0,22 0 16,-1 0-16,1 0 0,-1-21 0,1 21 16,-1-21-16,1 0 0,-1 0 0,1-1 15,-22 1-15,22 0 0,-22-21 16,0 21-16,22-22 0,-22 1 0,-21 0 15,22-22-15,-22 22 0,21-22 16,-21 1-16,-21 20 0,0-20 16,0-1-16,0 22 0,0-21 0,0-1 15,-21 22-15,0-22 0,0 22 16,-22-22-16,22 22 0,-21-21 0,0 20 16,-1 1-16,1 0 0,-22-1 0,1 1 15,21 21-15,-22-22 0,1 22 16,-1 0-16,1 21 0,-1-21 0,22 21 15,-22-21-15,22 21 0,0 0 16,-22 0-16,43 0 0,-21 21 0,-1 0 16,1 0-16,21 22 0,-22-1 15,1 0-15,21 1 0,-21-1 16,20 0-16,1 22 0,-21-22 0,21 0 16,0 22-16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1:58:17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4233 3704 0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1:54:42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1482 1566 0</inkml:trace>
  <inkml:trace contextRef="#ctx0" brushRef="#br0" timeOffset="1219.42">1122 953 0,'0'0'0,"-21"0"31,42 0-15,0 0-1,0 0-15,21 0 0,1 0 16,20 0-16,1 0 0,-22-22 0,22 22 16,-1-21-16,22 21 0,-22 0 15,-20 0-15,20-21 0,1 21 16,-22 0-16,0 0 0,1 0 0,-22 0 16,21 0-16,-21 0 15,-21 21-15,0 0 16,-21-21-1,0 0-15,0 0 0,0 22 16,-1-22-16</inkml:trace>
  <inkml:trace contextRef="#ctx0" brushRef="#br0" timeOffset="1672.16">1609 995 0,'-22'-21'31,"22"42"16,0 0-47,0 0 16,0 0-16,0 22 0,0-22 0,0 0 15,22 21-15,-22 1 0,21-22 16,-21 21-16,21-21 0,-21 22 0,21-1 15,-21-21-15,0 22 16,0-22-16,0 21 0,0 0 0,0-20 0,0 20 16,0 0-16,0-21 0,0 22 15,-21-22-15,0 21 0,0-21 16,-22 1-16,22-1 0,-21 0 16,-1 0-16,1 0 0,0-21 15,-1 0-15,1 0 0,0 0 0,-1 0 16,1 0-16,0-21 0,-1 0 15,22 0-15,-21 0 0,21-1 16,-22-20-16,22 21 0,0 0 0,0 0 16,21-1-16,0 1 0,0 0 15,0 0-15,0 0 16,21 21-16,0 0 16,0-21-16,1 21 0,-1 0 15</inkml:trace>
  <inkml:trace contextRef="#ctx0" brushRef="#br0" timeOffset="2175.87">2117 1588 0,'21'-22'0,"-21"-20"16,-21 21 0,-1 21-16,1 0 15,0-21-15,0 21 0,0 0 16,0 0-16,-1 0 0,1 0 16,0 21-16,0 0 0,0 0 15,0 0-15,-1 22 0,22-1 16,-21-21-16,21 22 0,-21-1 0,21 0 15,-21-21-15,21 22 0,0-22 16,0 21-16,0-21 0,0 1 0,0-1 16,0 0-16,0 0 0,0 0 15,21-21 17,0 0-1,-21-21-31,0 0 15,0 0 17,0 0-1,0-1-15,0 1-16</inkml:trace>
  <inkml:trace contextRef="#ctx0" brushRef="#br0" timeOffset="3743.24">1355 1016 0,'0'0'0,"0"21"0,0 0 16,0 1-16,21-22 15,0 21-15,0 0 16,0-21-16,0 0 15,1 0-15,-1 0 0,0 0 16,0 0-16,21-21 0,-20 0 16,-1 21-16,0-22 0,0 1 0,0 21 15,0-21-15,-21 0 0,22 21 16,-22-21-16,0 0 0,0-1 16,0 1-16,0 0 0,-22 0 15,1 21-15,0 0 16,0 0-1,0 21 1,21 0-16,-21 0 0,21 22 16,0-1-16,0 0 0,-22 1 15,22 20-15,0-20 0,0 20 16,0-21-16,0 1 0,0 20 16,0-20-16,0 20 0,0-21 0,0 22 15,0-22-15,0 1 0,0-1 16,0 0-16,-21-21 0,21 22 0,-21-22 15,21 0-15,0 0 0,-21 0 16,0-21-16,0 22 0,-1-1 16,-20-21-16,21 0 0,0 0 15,-22 0-15,1 0 0,0 0 16,-1 0-16,1-21 0,0-1 0,-1 22 16,22-21-16,-21 21 15,21-21-15,0 21 0,-1 0 0,22-21 16,0 0-1,0 0-15,43-1 16,-22 1-16,0 21 16,21-21-16,1 21 0</inkml:trace>
  <inkml:trace contextRef="#ctx0" brushRef="#br0" timeOffset="4367.88">1863 1461 0,'0'0'16,"-22"0"0,1 0-16,21 21 0,0 0 15,0 0 1,0 0-16,0 22 0,0-22 0,0 21 16,0-21-16,0 22 0,0-1 15,0-21-15,0 0 0,0 22 16,0-22-16,0 0 0,0 0 0,0 0 15,0 0-15,0 1 16,0-44 15,-21 1-15,21 0-16,0 0 0,0 0 16,-21 0-16,21-1 0,0-20 0,0 21 15,0-21-15,0-1 16,0 22-16,0-21 0,21 21 0,0-1 15,0 1-15,1 0 0,-1 0 16,0 0-16,21 21 0,-21 0 16,1 0-16,-1 0 0,21 0 0,-21 0 15,0 21-15,22 0 0,-22 0 16,0 22-16,-21-1 0,0-21 0,0 21 16,0 1-16,0-1 0,0 0 15,0 1-15,-21-22 0,21 21 16,-21-21-16,0 22 0,-1-22 0,1 0 15,21 0-15,-21-21 16,21-21 0</inkml:trace>
  <inkml:trace contextRef="#ctx0" brushRef="#br0" timeOffset="5148.07">3133 1080 0,'-22'0'15,"44"0"-15,-22 0 32,21 0-32,21 0 0,0 0 0,1 0 15,20 0-15,1 0 0,-1 0 16,22 0-16,-22 0 0,1 0 15,-1 0-15,1 0 0,-22 0 0,1 0 16,-1 0-16,-21 0 0,-21 21 16,-42 0-1,21-21-15,-22 0 0,1 21 16,-22-21-16,22 0 0</inkml:trace>
  <inkml:trace contextRef="#ctx0" brushRef="#br0" timeOffset="5487.88">3344 1185 0,'0'43'16,"0"-22"0,0 0-16,21 0 15,1 0-15,-1 1 0,0-1 16,0 0-16,0 21 0,-21 1 0,21-1 16,1 0-16,-1 1 0,0-1 15,0 0-15,-21 1 0,0-1 0,0 0 16,0 1-16,0-1 0,0 0 15,-21 1-15,-21-22 0,20 21 0,1-21 16,-21 0-16,0 1 16,20-22-16,-20 21 0,0-21 0,-1 0 15,22 0-15,-21 0 0,21 0 16,-22 0-16,22-21 0,0-1 0,0 1 16,0 0-16,0 0 0,-1 0 15,1-22-15,21 22 0,0 0 0,0-21 16,0 21-16,0-22 0,0 22 15,21 0-15,22-21 0,-22 20 0,21 22 16,-21-21-16,22 0 16,-1 0-16,22 21 0</inkml:trace>
  <inkml:trace contextRef="#ctx0" brushRef="#br0" timeOffset="6004.29">4022 1630 0,'0'0'0,"0"-21"0,0 0 15,-22-1-15,22 1 0,-21 21 16,0-21-16,0 21 16,0 0-16,0 0 0,-1 0 0,1 0 15,0 0-15,0 0 0,0 21 0,0 0 16,21 1-16,-22 20 0,1-21 15,21 21-15,-21 1 0,21-1 16,0 0-16,0-20 0,0 20 0,0-21 16,0 0-16,0 22 0,21-22 15,0 0-15,1-21 0,-1 0 16,0 0-16,0 0 0,0 0 16,0 0-16,1 0 0,-1-21 0,0 0 15,0-1-15,0 1 0,0 0 16,-21 0-16,0-21 0,22 20 0,-22-20 15,0 21-15,0-21 16,0 20-16,0-20 0,0 21 0,0 0 16,0 0-16,0 42 31,0 0-31,0 0 0,0 21 16,0-20-16,0-1 0,0 21 0,0-21 15,0 22-15,0-22 0,21 0 16,0 0-16,-21 0 0,21 0 0,-21 1 15,21-22-15,0 0 0,1 21 0,-1-21 16,0 0-16,0 0 0,0 0 16,0-21-16,1-1 0,-1 1 15</inkml:trace>
  <inkml:trace contextRef="#ctx0" brushRef="#br0" timeOffset="6204.17">4360 1588 0,'0'0'0,"0"-22"0,0 1 0,0 64 31,0-22-15,0 0-16,0 21 0,0-21 0,0 1 15,0 20-15,21-21 0,-21 0 16,0 0-16,0 1 0,0-1 0,22 0 16,-22 0-16,21-21 0,-21 21 15,21-21-15,0 0 16,0 0-16,0 0 0,-21-21 15</inkml:trace>
  <inkml:trace contextRef="#ctx0" brushRef="#br0" timeOffset="6408.06">4762 1524 0,'0'0'0,"-21"0"0,0 0 15,0 0-15,-21 0 16,20 0-16,1 0 0,0 21 0,0 0 15,0 1-15,0-1 0,-1 0 0,1 0 16,21 21-16,-21-20 16,0 20-16,21-21 0,0 0 0,0 0 15,0 22-15,0-22 16,0 0-16</inkml:trace>
  <inkml:trace contextRef="#ctx0" brushRef="#br0" timeOffset="6868.15">5059 1588 0,'21'-43'16,"-42"86"-16,42-107 0,-21 43 0,-21 21 15,0 0-15,-1 0 16,1 0-16,0 0 15,0 21-15,0-21 0,0 42 0,-1-20 16,22-1-16,-21 21 0,0-21 16,21 22-16,0-1 0,-21-21 0,21 21 15,0-20-15,0 20 0,0-21 16,0 0-16,0 0 0,0 1 16,21-22-16,0 0 15,0 0-15,1 0 0,-1-22 16,0 1-16,0 21 0,0-21 0,0 0 15,1-21-15,-1 20 0,0 1 16,-21-21-16,0 0 0,21-1 0,-21 22 16,21-21-16,-21 21 0,0-22 15,0 22-15,0 42 32,0 0-32,0 22 0,0-22 15,0 21-15,0-21 0,-21 22 0,21-1 16,0-21-16,0 22 0,0-22 15,0 0-15,0 0 0,0 0 16,0 0-16,21-21 16,0 0-16,1 0 0,-1 0 0</inkml:trace>
  <inkml:trace contextRef="#ctx0" brushRef="#br0" timeOffset="7596.4">6667 1461 0,'0'0'0,"22"-22"0,-1 22 15,-21-21-15,0 0 0,0 0 0,0 0 16,0 0-16,0-1 16,-21 22-16,-1-21 0,1 21 0,-21 0 15,21 0-15,-22 0 0,1 0 16,21 0-16,-21 21 0,20 1 0,-20-1 16,21 0-16,0 0 0,0 21 15,-1-20-15,1 20 0,0 0 16,21 1-16,0-1 0,0 0 0,0-21 15,0 22-15,0-22 0,0 21 0,0-21 16,0 1-16,21-22 0,0 21 16,1-21-16,20 0 15,-21 0-15,0 0 0,0 0 0,22-21 16,-22 21-16,21-22 0,-21 1 16,22-21-16,-22 21 0,0 0 0,0-22 15,0 1-15,1 21 0,-22-22 16,0 1-16,0 21 0,0-21 0,0 20 15,0-20-15,0 21 0,0 0 16,-22 21 0,1 0-16,21 21 15,-21 0-15,21 0 0,0 22 16,-21-22-16,21 21 0,-21-21 0,21 22 16,0-1-16,0-21 0,0 21 15,0-20-15,0 20 0,21-21 0,0 0 16,21-21-16,-20 21 0,20-21 15,0 0-15,1 0 0,-1 0 0,0-21 16,1 21-16</inkml:trace>
  <inkml:trace contextRef="#ctx0" brushRef="#br0" timeOffset="8120.11">7324 1058 0,'0'0'0,"0"-42"15,0 21-15,0 0 0,-22 21 16,1 0 0,0 21-16,0 0 0,0 21 0,21-20 15,-21 20-15,-1 21 0,1-20 16,21-1-16,0 22 0,-21-22 0,0 0 16,21 22-16,0-22 0,0 0 15,0 22-15,0-22 0,0-21 0,0 22 16,0-22-16,0 0 0,0 0 0,21 0 15,0 1-15,0-22 16,1 0-16,-1 0 0,0 0 0,0 0 16,0-22-16,0 1 0,1 21 15,-1-21-15,0-21 0,21 21 0,-21-22 16,1 1-16,-1 21 0,0-22 16,0 1-16,-21-21 0,21 20 0,-21 1 15,21-22-15,-21 22 0,22-21 16,-22 20-16,0 1 0,0 0 0,0-1 15,0 22-15,0 0 0,0 0 16,-22 21-16,1 0 0,0 21 0,21 0 16,-21 0-16,0 22 0,0-1 15,21 0-15,0 1 0,-22-1 16,1 21-16,21-20 0,0-1 0,0 22 16,0-22-16,0 0 0,0 1 15,0-1-15,0 0 0,0-21 0,0 1 16,0 20-16,21-42 0,1 21 15,-1 0-15,0-21 0,0 0 0,0 0 16,22 0-16,-22 0 0,0-21 16,0 0-16,21 0 0,-20 0 0</inkml:trace>
  <inkml:trace contextRef="#ctx0" brushRef="#br0" timeOffset="8623.24">9102 1101 0,'0'0'0,"0"-43"0,0 1 16,0-21-16,0 41 15,0 1-15,0 0 0,0 0 0,-22 21 32,22 21-32,-21 0 0,21 0 0,0 22 15,0-1-15,0 22 16,-21-1-16,21-21 0,0 22 0,-21-1 16,21 1-16,0-22 0,-21 22 15,21-1-15,0-20 0,0-1 0,0 0 16,0 1-16,0-1 0,0-21 0,0 0 15,0 0-15,0 1 0,0-44 32</inkml:trace>
  <inkml:trace contextRef="#ctx0" brushRef="#br0" timeOffset="9259.87">8445 1397 0,'-42'0'16,"84"0"-16,-42 0 16,22 0-1,20 0-15,0 0 0,1 0 0,20 0 16,-21 0-16,22-21 0,21 21 16,-22-21-16,22 21 0,-22-21 0,22 21 15,-22-22-15,1 1 0,-1 0 16,-20 0-16,-1 0 0,0 0 0,1-1 15,-22 1-15,0-21 0,-21 21 16,0 0-16,0-22 0,0 22 16,0 0-16,0 0 0,-21 0 15,21-1-15,-21 22 0,0 0 16,-1 43-16,22-22 16,-21 0-16,21 21 0,0 22 0,0-22 15,0 1-15,0 20 0,0-21 0,-21 22 16,21-22-16,0 1 0,0 20 15,-21-21-15,21 1 0,0-1 0,0 0 16,0 1-16,0-22 0,0 0 16,-21 21-16,21-20 0,0-1 15,-21-21 1,21-21 0,0-1-1,0 1-15,0 0 0,0 0 16,0-21-16,0 20 0,0-20 0,0 0 15,21-1-15,0 22 0,0-21 16,0 0-16,0 20 0,1 1 0,20 0 16,-21 0-16,21 21 0,-20 0 15,20 0-15,-21 0 0,0 0 0,22 21 16,-22-21-16,0 42 0,0-20 16,0-1-16,0 21 0,-21-21 0,0 22 15,0-1-15,0-21 0,0 21 16,0-20-16,0 20 0,-21-21 15,21 0-15,0 0 0,-21 1 0,0-1 16,21 0-16,-21-21 0,21 21 0</inkml:trace>
  <inkml:trace contextRef="#ctx0" brushRef="#br0" timeOffset="9641.45">10096 1736 0,'0'0'0,"0"42"31,22-42-15,-1 0-16,0 0 15,0-21-15,0 0 0,22 21 16,-22-21-16,0-1 0,0 1 15,0 0-15,0 0 0,-21 0 0,0 0 16,0-1-16,0 1 0,0-21 0,0 21 16,0 0-16,0-1 15,0 1-15,-21 0 0,0 21 0,0 0 16,0 0-16,0 0 16,-1 21-16,1 0 0,21 1 0,-21-1 15,0 0-15,0 21 0,21-21 16,0 22-16,0-22 0,0 0 0,0 21 15,0-20-15,0-1 0,0 0 0,0 0 16,21 0-16,0-21 16,0 0-16,0 0 0,1 0 15,-1 0-15,0 0 0,0 0 16</inkml:trace>
  <inkml:trace contextRef="#ctx0" brushRef="#br0" timeOffset="10663.88">1312 3175 0,'0'0'0,"21"0"0,1-21 0,-1 21 16,0-21-16,0 21 0,0-21 16,0-1-16,1 22 0,-1-21 0,0 21 15,0-21-15,0 0 0,-21 0 16,0 0-1,0-1-15,-21 22 16,0-21-16,-21 21 16,20 0-16,-20 0 0,0 0 0,21 21 15,-22 1-15,1-1 0,0-21 16,-1 21-16,1 0 0,21 21 0,-22-20 16,22-1-16,21 0 0,0 21 15,0-21-15,0 1 0,0-1 16,0 0-16,21 0 0,1 21 0,20-42 15,-21 22-15,21-1 0,-20 0 16,20 0-16,0-21 0,1 21 0,-1-21 16,-21 21-16,21-21 0,-20 0 15,-1 22-15,0-22 0,0 0 16,-21 21-16,0 0 16,-21-21-1,-21 0-15,20 21 0,-20-21 0,0 0 16,-1 21-16,1-21 0,0 0 15,-1 0-15,1 0 0,0 0 0,21 0 16,-22 0-16,22 0 0,0 0 16,0 0-16,21-21 0,0 0 15,0 0-15,0 0 16,21-1-16,-21 1 16,42 0-16,-21 0 0</inkml:trace>
  <inkml:trace contextRef="#ctx0" brushRef="#br0" timeOffset="10924.36">1757 3006 0,'0'-21'16,"0"42"0,0 0-1,0 0-15,0 21 0,0-20 16,0 20-16,0-21 0,0 21 15,0 1-15,0-22 0,-21 21 16,21 1-16,0-22 0,0 0 16,0 21-16,0-21 0,-22 1 0,22-1 15,0 0-15,22-21 32,-22-21-17</inkml:trace>
  <inkml:trace contextRef="#ctx0" brushRef="#br0" timeOffset="11119.25">1503 3302 0,'0'0'0,"-21"0"16,21-21-1,21 21-15,0 0 0,0 0 16,0-21-16,0 21 0,1 0 15,20-21-15,-21 21 0,21 0 16,1-22-16,-22 22 0,0 0 0,21-21 16,-20 21-16,20-21 0</inkml:trace>
  <inkml:trace contextRef="#ctx0" brushRef="#br0" timeOffset="11707.94">2434 3281 0,'0'-21'16,"0"0"0,0-1-16,0 1 0,-21 21 15,21-21-15,-21 21 0,0-21 16,-1 21-16,1-21 0,0 0 15,0 21-15,0 0 0,0 0 16,-1 0-16,1 0 16,0 0-16,0 21 0,0 0 0,0 0 15,21 0-15,0 0 0,-22 22 16,22-1-16,0-21 0,0 22 0,0-22 16,0 21-16,0-21 0,0 0 15,0 22-15,0-22 0,0 0 16,22-21-16,-1 0 15,0 0-15,0 0 0,0 0 16,0 0-16,1 0 0,-1-21 16,0 0-16,0 21 0,-21-21 15,21-1-15,0 1 0,1-21 16,-1 21-16,-21 0 0,0-22 0,21 22 16,-21 0-16,0-21 0,0 20 15,0 1-15,0 0 0,0 0 0,-21 42 47,21 0-47,0 22 0,0-22 16,0 0-16,0 21 0,0-21 15,0 1-15,0-1 0,0 0 0,0 0 16,0 0-16,21 0 0,0-21 16,0 22-16,0-1 0,1-21 15,-1 0-15,0 0 0,0 0 16,0 0-16,0 0 0,-21-21 15,22-1-15,-1 1 0</inkml:trace>
  <inkml:trace contextRef="#ctx0" brushRef="#br0" timeOffset="12692.08">2836 2879 0,'0'0'0,"0"-21"0,0-1 0,0 1 0,0 0 16,-21 21 15,21 21-31,0 0 0,0 22 16,0-22-16,0 21 0,0-21 0,0 22 15,0-1-15,0 0 0,0 1 16,0-1-16,0 0 0,0 1 0,0-1 16,0-21-16,0 22 0,0-22 15,0 21-15,0-21 0,21 0 0,0 1 16,1-1-16,-1-21 15,0 0-15,0 0 16,0 0-16,0 0 16,1-21-16,-1-1 0,-21 1 15,21 0-15,-21 0 0,21 0 0,-21 0 16,0-1-16,21-20 0,-21 21 16,0 0-16,21-22 0,-21 22 0,0 0 15,0 0-15,0 0 0,0 42 47,0 0-47,0 21 0,0-20 0,0-1 16,0 21-16,0-21 0,0 0 15,0 1-15,22 20 0,-22-21 0,21 0 16,0 0 0,0 1-16,0-22 0,0 0 0,1 0 15,-1 0 1,0 0-16,0 0 0,0 0 0,0-22 15,1 1-15,-1 21 0,0-21 16,0 0-16,0-21 0,-21 20 0,21 1 16,1-21-16,-1 0 0,0 20 15,0-20-15,0 21 0,0-21 0,1 20 16,-1 1-16,0 0 0,-21 0 16,21 21-16,0 0 15,-21 21 1,0 0-1,0 0-15,0 1 16,0-1 0,0-42 46,0-1-62,0 1 16,0 0-16,0 0 0,0 0 15,-21 21 1,-21 0 15,21 21-31,-1 0 0,22 0 16,0 0-16,-21 1 0,0 20 16,21 0-16,-21-21 0,21 22 0,0-22 15,0 21-15,0-21 0,0 1 16,0-1-16,0 0 0,0 0 0,21 0 15,0-21-15,0 0 16,1 0-16,-1 0 0,0 0 16,0 0-16,0-21 0,0 0 15,1 21-15,-1-21 0,-21 0 16,21-1-16,0 1 0,-21 0 0,0 0 16,0-21-16,21 20 0,-21 1 15,0 0-15,0-21 0,0 21 16,0-1-16,0-20 0</inkml:trace>
  <inkml:trace contextRef="#ctx0" brushRef="#br0" timeOffset="12895.8">3408 2731 0,'-43'0'15,"22"0"-15,0 21 0,21 0 31,0 0 1,-21-21-1</inkml:trace>
  <inkml:trace contextRef="#ctx0" brushRef="#br0" timeOffset="13095.69">2667 2985 0,'0'0'0,"-21"21"31,21 0-15,21-21-16,0 0 0,0 0 15,0 0-15,1 0 0,20 0 0,-21 0 16,0 0-16,22 0 0,-22 0 15,21-21-15,-21 21 0,0 0 0,1 0 16,-1-21-16</inkml:trace>
  <inkml:trace contextRef="#ctx0" brushRef="#br0" timeOffset="14224.11">5059 3006 0,'0'-21'15,"21"21"1,0 0-1,0 0-15,0 0 16,1 21 0,-1 0-16,-21 0 0,0 0 15,0 0-15,21 1 0,-21-1 0,0 21 16,0-21-16,0 22 0,0-22 16,0 0-16,0 0 0,0 21 15,0-20-15,0-1 0,0 0 16,0 0-1,0-42 17,0 0-32,0 0 15,21-1-15,-21 1 16,21 0-16,-21-21 0,21 21 0,1-1 16,-22-20-16,21 21 0,0 0 15,0-22-15,0 22 0,0 0 0,1 0 16,-1 0-16,0 21 0,0-21 15,0 21-15,0 0 0,1 0 16,-1 0-16,0 0 0,0 0 0,0 0 16,0 21-16,-21 0 0,0 0 15,22 21-15,-22-20 0,0-1 0,0 21 16,0-21-16,0 0 0,0 22 16,0-22-16,0 0 0,0 0 0,0 0 15,0 1-15,0-1 0,-22-21 16,22-21 31,0-1-47,0 1 0,0 0 0,0 0 15,0 0-15,0 0 16,22-1-16,-1-20 0,0 21 0,0 0 16,0-22-16,0 22 0,1 0 0,20 0 15,0 0-15,-21 0 0,22 21 16,-22 0-16,21-22 0,-21 22 0,22 0 15,-22 0-15,0 22 0,0-1 16,-21 0-16,0 0 0,21 0 0,-21 22 16,0-22-16,0 21 0,0-21 15,0 0-15,-21 22 0,21-22 0,0 0 16,-21 0-16,0 0 0,21 1 0,-21-22 16,21 21-16,0-42 62,0-1-62,0 1 0</inkml:trace>
  <inkml:trace contextRef="#ctx0" brushRef="#br0" timeOffset="14623.86">6286 3154 0,'0'0'0,"22"0"16,-1 0 0,0 0-16,0 0 15,0-21-15,0 21 0,1-21 16,-1 21-16,-21-22 0,0 1 16,0 0-16,0 0 15,0 0 1,-21 21-16,-1 0 0,1 0 15,0 0-15,0 0 16,0 0-16,21 21 0,-21 0 0,-1 0 16,22 0-16,-21 1 0,21-1 15,0 21-15,0-21 0,0 0 0,0 22 16,0-22-16,0 0 0,0 0 16,0 0-16,0 1 0,0-1 15,0 0-15,21-21 0,1 0 16,-1 0-16,0 0 15,0 0-15,21 0 0,-20 0 0,20-21 16,-21 21-16,21-21 0,1-1 16,-22 1-16,21 0 0,-21-21 0,22 21 15</inkml:trace>
  <inkml:trace contextRef="#ctx0" brushRef="#br0" timeOffset="15336.24">6879 2921 0,'0'0'0,"0"21"31,0 0-31,0 1 0,0-1 16,0 0-16,0 0 0,0 0 0,0 22 15,0-22-15,0 0 0,0 0 16,0 0-16,-21 0 0,21 1 0,0-1 16,0 0-16,0 0 15,-21-21 1,21-21 15,0 0-31,0 0 16,0-1-16,0 1 0,0-21 15,0 21-15,0 0 0,21-1 0,-21 1 16,21-21-16,0 21 0,0 0 16,-21-1-16,22 1 0,-1 0 0,0 0 15,21 0-15,-21 21 0,1 0 0,-1 0 16,0 0-16,0 0 0,0 0 15,0 21-15,1 0 0,-22 0 0,21 0 16,0 1-16,-21 20 0,0-21 16,0 0-16,0 22 0,0-22 15,0 21-15,0-21 0,0 22 0,0-22 16,0 0-16,0 0 0,0 0 16,0 0-16,0 1 15,0-44 1,0 1-1,0 0-15,0 0 0,0 0 16,0 0-16,0-22 0,0 22 16,21 0-16,0-21 0,-21 20 0,21-20 15,1 21-15,-1-21 0,0 20 16,0 1-16,0 0 0,0 0 0,22 0 16,-22 21-16,0 0 0,0 0 15,0 0-15,22 0 0,-22 21 16,0 0-16,-21 0 0,21 0 15,-21 1-15,0-1 0,0 0 16,0 0-16,0 0 0,0 22 0,0-22 16,0 0-16,0 0 0,0 0 15,0 0-15,0 1 0,0-1 16,-21-21-16,21 21 0,-21-21 16,21-21 15,0 0-31,0-1 15,0 1-15,0 0 0</inkml:trace>
  <inkml:trace contextRef="#ctx0" brushRef="#br0" timeOffset="15896.1">8128 2477 0,'-42'105'16,"42"-62"0,0-1-16,-22 0 0,22 1 0,-21-1 15,21 22-15,-21-22 0,21 0 16,0 1-16,0-1 0,-21 0 16,21 1-16,-21-22 0,21 21 0,0 0 15,0-20-15,0 20 0,0-21 16,0 0-16,0 0 0,-21 1 15,21-44 17,0 1-32,0 0 15,0-21-15,0 21 16,0-1-16,21-20 0,-21 21 0,21 0 16,0-22-16,0 22 0,0 0 15,1 0-15,-1 0 0,0 0 16,0-1-16,0 1 0,0 21 0,22 0 15,-22 0-15,0 0 0,0 0 16,0 0-16,1 0 0,-1 21 0,-21 1 16,0-1-16,21 0 0,-21 0 0,0 0 15,0 0-15,0 1 0,0 20 16,0-21-16,0 0 0,-21 0 0,21 22 16,-21-22-16,-1 0 0,1 0 15,0 0-15,0-21 0,0 22 0,0-22 16,-1 21-16,1-21 15,0 0-15,0 0 16,0 0 0,21-21-16,0-1 15,0 1-15,21 0 0,-21-21 16,21 21-16,0-22 0</inkml:trace>
  <inkml:trace contextRef="#ctx0" brushRef="#br0" timeOffset="16295.81">8657 3048 0,'0'0'16,"-21"21"-16,42-21 47,0-21-47,0 21 15,1-21-15,20 21 0,-21-21 0,0 0 16,22-1-16,-22 22 0,0-21 0,0 0 16,0 0-16,0 0 0,1 0 15,-22-1-15,-22 22 32,1 0-32,-21 22 0,21-1 0,0 0 15,-22 0-15,22 21 0,0-20 16,0-1-16,0 21 0,-1-21 15,1 22-15,21-22 0,-21 0 0,21 21 16,0-21-16,0 1 0,0-1 16,0 0-16,21 0 0,0 0 15,1-21-15,-1 0 0,0 0 0,21 0 16,-21 0-16,1 0 0,-1 0 16,0-21-16,0 21 0,0-21 0,0 0 15</inkml:trace>
  <inkml:trace contextRef="#ctx0" brushRef="#br0" timeOffset="16655.59">9080 2985 0,'0'0'0,"0"-22"0,22 22 0,-22-21 15,0 0-15,21 0 16,0 0-16,0 21 0,0-21 0,0 21 16,1 0-16,-1 0 0,0-22 0,0 22 15,0 0-15,22 0 0,-22 0 16,0 0-16,0 22 0,0-1 0,0 0 15,-21 0-15,0 0 0,22 0 16,-22 1-16,0 20 0,0-21 0,0 0 16,0 22-16,0-22 0,0 0 15,-22 21-15,1-21 0,21 1 16,-21-1-16,21 0 0,-21-21 16,21-21 15,0 0-31,0-1 0,0 1 15,21 0-15,-21 0 0,21 0 16,0 0-16,-21-22 0,22 22 0,-1 0 16,0-21-16,0 20 0,-21 1 15,21-21-15,22 21 0,-22 0 0,0-1 16,0 1-16,0 21 0,22-21 0,-22 21 16</inkml:trace>
  <inkml:trace contextRef="#ctx0" brushRef="#br0" timeOffset="17120.2">10181 2900 0,'0'0'0,"21"0"0,0 0 16,1 0-16,-1 0 0,-21-21 0,21 0 15,-21-1 17,-21 22-32,0 0 0,-1 0 15,1 0-15,-21 0 0,21 0 16,-22 0-16,22 0 0,-21 22 0,0-22 16,20 21-16,1 0 0,-21 0 0,21-21 15,21 21-15,0 0 16,0 1-16,0-1 0,21-21 15,0 21-15,0-21 0,0 21 16,22-21-16,-22 21 0,21-21 0,-21 21 16,22 1-16,-22-22 0,0 21 0,0 0 15,0-21-15,-21 21 16,0 0-16,0 0 0,0 1 16,0-1-16,-21 0 0,-21-21 0,21 21 15,0 0-15,-1-21 0,-20 0 16,21 21-16,-21-21 0,20 0 0,-20 0 15,21 0-15,-21 0 16,20 0-16,1 0 0,0 0 0,0 0 16,0-21-16,21 0 0</inkml:trace>
  <inkml:trace contextRef="#ctx0" brushRef="#br0" timeOffset="17880.34">11472 3006 0,'0'-43'0,"0"86"0,0-107 0,0 43 0,0 0 16,0-21-16,0 20 0,-21 1 16,0 0-16,0 0 0,0 0 0,-1 21 15,1 0-15,0 0 0,0 0 16,-21 0-16,20 0 0,1 21 0,-21 0 15,21 21-15,-22-20 0,22 20 0,0 0 16,0 1-16,0-22 0,0 21 16,-1 0-16,22-20 0,0 20 0,0-21 15,0 0-15,0 0 0,0 1 16,22-1-16,-1-21 0,0 0 0,0 0 16,0 0-16,22 0 0,-22 0 15,21 0-15,-21 0 0,22-21 16,-1-1-16,-21 1 0,21 0 0,-20 0 15,20 0-15,-21 0 0,0-1 0,0 1 16,1 0-16,-1 0 0,-21 0 16,0-22-16,21 22 0,-21 0 0,0 0 15,0 0-15,0 42 32,0 0-32,0 0 0,0 0 0,0 1 15,0-1-15,0 0 0,0 21 16,0-21-16,0 1 0,0-1 0,0 0 15,0 21-15,21-21 16,0 1-16,0-1 0,1-21 16,-1 0-16,0 0 0,0 0 0,0 0 15,0 0-15</inkml:trace>
  <inkml:trace contextRef="#ctx0" brushRef="#br0" timeOffset="18260.13">11832 3006 0,'0'0'15,"0"-21"-15,0-1 0,21 1 0,-21-21 16,21 21-16,-21 0 0,22 21 0,-1-22 16,0 1-16,0 21 0,0 0 15,22 0-15,-22 0 0,21 0 16,-21 0-16,22 0 0,-22 21 0,0 1 16,0-1-16,0 0 0,0 0 15,-21 0-15,22 0 0,-22 1 0,0 20 16,0-21-16,0 0 0,0 0 0,0 1 15,-22-1-15,1-21 0,21 21 16,-21 0-16,0-21 16,0 0-16,21-21 31,0 0-31,0 0 16,0-1-16,21 22 0,0-21 0,0 0 15,-21 0-15,21-21 0,1 20 16,-1 1-16,0 0 0,0 0 15,0 0-15,0 0 0,1-1 0,-1 1 16,0 21-16,0 0 0,0 0 16,0 0-16,1 0 0,-1 0 15</inkml:trace>
  <inkml:trace contextRef="#ctx0" brushRef="#br0" timeOffset="18612.91">12552 2963 0,'0'0'0,"21"22"32,0-22-32,0 0 0,0 0 15,1 0-15,-1 0 16,0-22-16,0 22 0,0-21 0,0 21 16,1-21-16,-22 0 0,21 0 15,-21 0-15,0-1 16,-21 22-1,-1 0-15,1 0 16,0 22-16,-21-22 0,21 21 16,-1 0-16,1 0 0,0 0 0,0 0 0,0 1 15,21-1-15,0 0 0,0 0 16,0 0-16,0 0 16,0 1-16,21-22 15,0 0-15,0 0 0,0 0 16,1 0-16,-1 0 0,21 0 0,0 0 15,1 0-15,20 0 0,1-22 16,-22 22-16,22-21 0,-22 21 0,21-21 16,-41 21-16</inkml:trace>
  <inkml:trace contextRef="#ctx0" brushRef="#br0" timeOffset="19551.88">1926 4445 0,'0'0'0,"21"0"16,-21-21 0,21 21-16,1-21 0,-22 0 15,21 21-15,0-22 0,-21 1 16,21 21-16,0-21 0,0 0 0,22 0 16,-22 21-16,0-21 0,0-1 15,0 22-15,-21-21 0,0 0 16,0 0-1,-42 21-15,21 0 16,0 0-16,0 0 0,-22 21 16,22-21-16,-21 21 0,21 0 0,-1 1 15,-20-1-15,21 0 0,0 0 16,0 21-16,-1-20 0,22-1 0,0 21 16,0-21-16,0 0 0,0 1 15,22 20-15,-1-21 0,0 0 16,0 0-16,21 1 0,1-1 15,-1-21-15,0 21 0,22 0 0,-22 0 16,1 0-16,-1-21 0,0 22 16,-21-1-16,1 0 0,-1-21 0,-21 21 15,0 0-15,0 0 0,-21 1 16,-22-1-16,1-21 0,0 21 16,-1 0-16,-20-21 0,20 0 0,-20 21 15,21-21-15,-1 0 0,-20 0 16,20 0-16,1 0 0,-21 0 0,41-21 15,-20 0-15,0 0 0,21 0 16,-1-1-16,1 1 0,0 0 16,21 0-16,0 0 0,0 0 15,0-1-15,0 1 0,0 0 0,21 0 0,0 0 16,1 0-16,20-1 16,0 1-16,-21 0 0,22 21 0,-1-21 15,22 0-15</inkml:trace>
  <inkml:trace contextRef="#ctx0" brushRef="#br0" timeOffset="19819.73">2752 4170 0,'0'0'0,"0"-21"16,-22 21 0,1 21-16,21 0 0,-21 0 15,0 0-15,0 22 0,21-1 16,0 0-16,0-20 0,0 20 15,0 0-15,0 1 0,0-1 0,0 0 16,0 1-16,-21-1 0,21-21 16,0 21-16,-22 1 0,22-22 0,0 0 15,0 0-15,0 0 0,0 1 16,0-1-16,0-42 31,0-1-15,0 1-16</inkml:trace>
  <inkml:trace contextRef="#ctx0" brushRef="#br0" timeOffset="20337.11">2307 4678 0,'0'0'0,"-21"0"15,-43-21 1,64 0 0,22 21-1,-1 0-15,0 0 0,21 0 0,1-22 16,-1 1-16,0 21 0,22-21 15,-22 21-15,22-21 0,-1 21 0,-21-21 16,22 0-16,-22 21 0,22-22 16,-22 22-16,-21 0 0,22-21 0,-22 21 15,0 0-15,-21 21 32,0 1-32,-21-1 15,0 0-15,-1 0 0,22 21 16,0-20-16,-21-1 0,21 21 0,-21-21 15,21 22-15,0-22 0,0 0 16,0 21-16,0-21 0,0 1 0,0-1 16,21 0-16,0 0 15,1-21-15,-1 0 0,0 0 0,0 0 16,0 0-16,0 0 0,1-21 16,20 21-16,-21-21 0,0 0 0,0-1 15,1 1-15,20 0 0,-21 0 16,-21 0-16,21 0 0,-21-1 15,0-20-15,0 21 0,0 0 0,0 0 16,-21-1-16,0-20 0,0 21 16,-22 21-16,22-21 0,0 0 0,-21 21 15,21 0-15,-1 0 0,1 0 16,0 0-16,0 0 0,0 0 0,0 0 16,21 21-16,0 0 15,0 0-15,0 0 16,21-21-16,0 0 0,0 0 15,-21 21-15,21-21 0</inkml:trace>
  <inkml:trace contextRef="#ctx0" brushRef="#br0" timeOffset="20763.87">3365 4572 0,'0'0'15,"0"-21"-15,0 0 0,22 21 16,-22-21-16,21-1 15,0 22-15,0 0 0,0 0 16,0 0-16,1 0 16,-1 0-16,0 0 0,0 0 0,0 22 15,0-1-15,1 0 16,-1 0-16,0 0 0,0 0 0,-21 1 16,0-1-16,0 21 0,0-21 15,0 0-15,0 22 0,0-22 0,-21 0 16,0 0-16,0 0 0,21 1 0,0-1 15,-22-21-15,1 0 16,21-21 0,0-1-1,0 1-15,0 0 0,0-21 16,0 21-16,0-1 0,21 1 16,1-21-16,-1 21 0,-21 0 0,21-22 15,0 22-15,0 0 0,0 0 16,1 0-16,-1-1 0,0 22 15,0-21-15,0 21 0,0 0 0,1 0 16,-1 0-16,0 0 16,-21 21-16,21-21 0,-21 22 15,0-1-15,0 0 16</inkml:trace>
  <inkml:trace contextRef="#ctx0" brushRef="#br0" timeOffset="21107.82">3958 4699 0,'0'0'0,"0"21"31,21-21-15,0 0-16,1 0 15,-1 0-15,0 0 16,0-21-16,0 21 0,0-21 0,1 21 16,-1-21-16,0 21 0,0-21 15,-21-1-15,21 22 0,-21-21 0,0 0 16,0 0-16,0 0 0,-21 21 31,0 0-31,0 0 0,0 0 16,-1 0-16,1 21 15,0-21-15,0 21 0,21 0 0,-21 0 16,0 1-16,21-1 0,0 0 0,0 0 16,0 0-16,0 0 0,0 1 15,0-1-15,0 0 0,0 0 16,21-21-16,0 0 15,0 0-15,0 0 0,0 0 0,1 0 16,-1 0-16,21 0 0,0 0 16</inkml:trace>
  <inkml:trace contextRef="#ctx0" brushRef="#br0" timeOffset="21624.35">4974 4572 0,'0'0'0,"0"-21"0,0-21 15,0 20-15,0 1 0,-21 0 16,0 21-16,0 0 16,-1 0-16,1 0 0,0 0 15,0 0-15,0 21 0,-22 0 0,22-21 16,0 22-16,0-1 0,0 0 16,0 0-16,-1 21 0,22-20 0,-21-1 15,0 0-15,21 0 0,-21 21 16,21-20-16,0-1 0,0 0 15,0 0-15,0 0 0,21-21 16,0 0-16,22 0 0,-22 0 16,0 0-16,21 0 0,1 0 0,-22 0 15,21-21-15,0 0 0,-20 0 0,20 0 16,-21-1-16,0 1 0,22 0 16,-22 0-16,0-21 0,0 20 0,21-105 31,-42 85-31,22 0 0,-22-1 0,0 1 0,0 0 15,0-1-15,0 22 0,0-21 16,0 21-16,0 0 0,0 42 31,0 0-31,-22 0 0,22 21 16,-21-20-16,0 20 0,21 0 0,0 1 16,0-1-16,-21 0 0,21 1 0,-21-1 15,21 0-15,0-21 0,0 22 16,0-22-16,0 21 0,0-21 0,0 1 15,0-1-15,21 0 0,0-21 16,0 0-16,0 0 16,1 0-16,-1 0 0,0-21 0,0 21 15</inkml:trace>
  <inkml:trace contextRef="#ctx0" brushRef="#br0" timeOffset="22068.19">6286 4551 0,'0'0'16,"0"-21"-16,0 0 0,0-1 16,0 1-16,0 0 0,0 0 0,22 0 15,-22 42 16,21 0-31,-21 0 16,0 0-16,0 1 0,0-1 16,0 0-16,0 21 0,0-21 0,0 1 15,0-1-15,0 0 0,0 0 16,0 0-16,0 0 16,0 1-16,0-44 31,0 1-31</inkml:trace>
  <inkml:trace contextRef="#ctx0" brushRef="#br0" timeOffset="22463.96">6435 4085 0,'0'0'0,"-43"-21"0,22 0 15,0 21-15,0 0 0,0 0 16,-1 0-16,1 0 0,0 21 15,0 0-15,0 0 0,21 1 0,-21-1 16,21 0-16,0 0 0,0 0 0,0 0 16,0 1-16,0-1 0,21 0 15,21-21-15,-21 21 0,0-21 0,1 0 16,20 0-16,0 0 0,-21 0 16,22 0-16,-1 0 0,0-21 0,-20 0 15,20 21-15,-21-21 0,0-1 0,0 1 16,-21 0-16,0 0 0,0-21 15,0 20-15,-21 1 0,-21-21 0,21 21 16,0 0-16,-22-1 16,22 1-16,0 21 0,-21 0 0,20 0 15,1 0-15,0 0 0,0 0 16,21 21-16,-21 1 0,21-1 0,-21 21 16,21-21-16,0 22 0,0-1 0,0 0 15,0-21-15,0 22 0,0-22 16,0 21-16,21-21 0,-21 1 0,21-1 15,0 0-15,0 0 0</inkml:trace>
  <inkml:trace contextRef="#ctx0" brushRef="#br0" timeOffset="22920.01">6921 4360 0,'0'22'31,"-21"-1"-15,21 0-16,-21 0 0,21 0 16,0 0-16,0 1 0,0-1 0,0 0 15,-21-21-15,21 21 0,0 0 0,-21 0 16,21 1-16,-21-1 16,21 0-16,0-42 46,0 0-30,0-1-16,0 1 0,0 0 16,0 0-16,0-21 0,0 20 15,0-20-15,0 21 0,21-21 0,0-1 16,21 22-16,-21-21 0,22 21 16,-22-1-16,21 1 0,1 21 0,-1 0 15,0 0-15,-21 0 0,22 0 16,-1 21-16,-21 1 0,0 20 0,1-21 15,-1 0-15,0 22 0,-21-22 0,0 21 16,0-21-16,0 0 16,0 22-16,0-22 0,0 0 0,-21 0 15,0 0-15,-1 1 0,1-1 0,0-21 16,0 21-16,0-21 0,0 0 16,-1 21-16,1-21 0,-21 21 0,21-21 15</inkml:trace>
  <inkml:trace contextRef="#ctx0" brushRef="#br0" timeOffset="23740.1">1185 6075 0,'0'-21'15,"21"21"1,1 0-16,-1-21 15,0-1-15,0 22 0,21-21 16,-20 21-16,20-21 0,0 21 16,-21-21-16,22 0 0,-22 0 15,0 21-15,0-22 0,0 22 0,-21-21 16,-21 0 0,0 21-16,-21 0 0,-1 0 0,-20 0 15,21 0-15,-22 0 0,22 0 16,-1 0-16,1 0 0,0 21 0,21-21 15,-1 21-15,1-21 0,0 22 16,21-1-16,0 0 16,0 0-16,21-21 0,0 21 15,22 0-15,-1 1 16,22-1-16,-22-21 0,21 21 0,1 0 16,-22 0-16,22 0 0,-22-21 15,0 22-15,1-1 0,-22 0 0,0 0 16,-21 0-16,0 0 15,-21 1-15,-21-1 0,-1 0 0,-20 0 16,-1 0-16,1-21 0,-22 21 16,22 1-16,-1-22 0,1 0 15,20 0-15,-20 0 0,20 0 0,1 0 16,0-22-16,21 1 0,-1 0 16,-20 0-16,42 0 0,-21 0 0,21-1 15,0 1-15,0 0 16,0 0-16,0 0 0,0 0 0,21-1 15,0 1-15,22 0 0,-1 21 16,0-21-16,22 0 0,-22 0 0,22-1 16,-1 1-16</inkml:trace>
  <inkml:trace contextRef="#ctx0" brushRef="#br0" timeOffset="23983.96">2032 5715 0,'0'0'0,"-21"21"16,0 0 0,21 1-16,0-1 0,0 21 15,0-21-15,0 22 0,0-22 0,-22 21 16,22 0-16,0-20 0,0 20 16,-21-21-16,21 21 0,0-20 0,0-1 15,0 0-15,0 0 0,0 0 16,0 0-16,0 1 15,0-44 17</inkml:trace>
  <inkml:trace contextRef="#ctx0" brushRef="#br0" timeOffset="24191.84">1651 6096 0,'63'-21'16,"-41"21"-16,-1 0 16,0-21-16,0 21 0,0 0 15,0 0-15,1 0 0,20-21 0,-21 21 16,21 0-16,1 0 16,-22-22-16,21 22 0,1 0 0,-22 0 15,21 0-15,-21-21 0,22 21 0,-22 0 16,0 0-16</inkml:trace>
  <inkml:trace contextRef="#ctx0" brushRef="#br0" timeOffset="24768.32">2815 6033 0,'21'0'15,"0"0"-15,-21-22 16,0 1-1,0 0 1,0 0-16,0 0 0,-21 0 16,0 21-16,0-22 15,0 22-15,0 0 0,-1 0 0,1 0 16,0 0-16,0 0 0,0 0 16,0 22-16,-1-1 0,1 0 0,0 0 15,0 0-15,0 22 0,0-22 16,21 21-16,0-21 0,0 22 0,0-22 15,0 0-15,0 21 0,0-21 16,0 1-16,0-1 0,21 0 16,0-21-16,0 0 15,0 0-15,0 0 0,1 0 0,-1 0 16,21-21-16,-21 21 0,0-21 0,1-1 16,-1 1-16,0 21 0,0-21 15,-21 0-15,21-21 0,0 20 0,-21 1 16,0 0-16,0-21 0,22 21 15,-22-22-15,0 22 0,0 0 0,0 0 16,0 0-16,0 42 31,0 0-31,0 0 0,0 0 16,0 0-16,0 1 0,0-1 0,0 21 16,0-21-16,0 0 15,0 1-15,0-1 0,0 0 0,21 0 16,-21 0-1,21-21-15,0 0 0,0 0 16,0 0-16,1-21 16,-1 21-16,-21-21 0,21 0 15,0 21-15,0-21 0,-21-1 0,21 1 16,1-21-16</inkml:trace>
  <inkml:trace contextRef="#ctx0" brushRef="#br0" timeOffset="25660.91">3281 5694 0,'0'0'0,"0"-42"0,0-85 31,0 148-15,-21 21-1,21 0-15,0 1 0,0-1 16,-22 0-16,22 1 0,0 20 0,0-20 16,0-1-16,0 0 0,0 1 15,0-1-15,0 0 0,0-21 0,0 1 16,0-1-16,0 0 0,0 0 15,0 0-15,22-21 16,-1 0-16,0 0 16,0 0-16,0 0 0,0-21 0,1 21 15,-1-21-15,0 0 0,0 0 16,0-1-16,0 1 0,1 0 16,-1 0-16,0 0 0,0 0 0,-21-1 15,0 1-15,21 0 0,0 21 16,-21 21-1,0 0-15,0 1 16,0-1-16,0 0 0,0 0 16,0 21-16,0-20 0,0-1 0,0 0 15,22 0-15,-22 0 0,21 0 16,0-21-16,-21 22 0,21-1 0,0-21 16,0 0-16,1 0 15,-1 0-15,0 0 0,0 0 16,21-21-16,-20-1 0,-1 22 0,0-21 15,21 0-15,-21 0 0,1 0 16,-1 0-16,-21-22 0,21 22 0,0-21 16,0 21-16,-21-22 0,0 22 0,21 0 15,1-21-15,-22 20 0,21 1 16,-21 0-16,21 21 0,0 0 16,0 0-16,-21 21 15,0 0-15,0 1 16,0-1-1,0 0-15,21-21 16,-21 21-16,22-21 31,-1 0-31,0-21 16,-21 0-16,0 0 0,0-1 16,0 1-16,0 0 15,0 0-15,0 0 0,0 0 16,0-1-16,-21 22 15,0 0-15,-1 0 0,22 22 16,-21-22-16,0 21 16,0 0-16,21 21 0,0-21 15,-21 22-15,0-22 0,21 21 0,-22-21 16,22 22-16,0-22 0,0 0 16,0 21-16,0-20 0,0-1 15,0 0-15,22-21 0,-1 0 0,0 21 16,0-21-16,0 0 0,0 0 15,22 0-15,-22 0 0,0 0 0,21 0 16,-20-21-16,-1 21 0,0-21 16,0 0-16,21-1 0,-42 1 0,22 0 15,-1 0-15,0 0 0,0-22 0,-21 22 16,0-21-16,0 0 0,0-1 16,0 1-16</inkml:trace>
  <inkml:trace contextRef="#ctx0" brushRef="#br0" timeOffset="25860.58">4212 5419 0,'-42'21'16,"21"0"-1,-1-21 32,1 0-47,0 0 16,0 0-16</inkml:trace>
  <inkml:trace contextRef="#ctx0" brushRef="#br0" timeOffset="26060.47">3069 5779 0,'0'0'0,"21"0"32,0 0-32,1 0 15,-1 0-15,0 0 0,21 0 16,1 0-16,-1 0 0,0 0 0,1 0 16,-1 0-16,0 0 0,1-22 0,-1 22 15,0 0-15,-21 0 0,22-21 16</inkml:trace>
  <inkml:trace contextRef="#ctx0" brushRef="#br0" timeOffset="26572.17">5884 5694 0,'0'-21'0,"0"42"0,0-63 0,0 20 15,0 1-15,0 0 0,-21 21 0,21-21 16,0 0-16,0 42 31,0 21-31,-21 1 16,21-1-16,0 0 0,0 22 15,0-1-15,0 1 0,0-1 0,0 1 16,0-22-16,0 22 0,-21-1 0,21 1 16,0-22-16,0 21 0,0-20 15,0 20-15,0-20 0,-21-1 16,21 0-16,0-21 0,0 22 0,0-22 16,0 0-16,0 0 0,-22-21 15,22-21 1,0 0-16</inkml:trace>
  <inkml:trace contextRef="#ctx0" brushRef="#br0" timeOffset="26904.98">5694 5884 0,'0'0'0,"0"-42"0,-21-127 31,21 126-31,0 22 15,0 0-15,21 0 0,-21 0 0,21 21 16,21-21-16,-21 21 0,1 0 16,20 0-16,0 0 0,-21 0 0,22 0 15,-1 0-15,0 21 0,-20 0 16,20 21-16,-21-21 0,0 22 0,0-22 16,-21 21-16,0 1 0,0-22 0,0 21 15,-21-21-15,0 22 0,0-22 16,-21 0-16,20 0 0,-20 0 0,0 0 15,21 1-15,-22-22 0,22 21 16,-21-21-16,21 0 0,42-21 47,-21-1-47,21 1 0,0 0 16</inkml:trace>
  <inkml:trace contextRef="#ctx0" brushRef="#br0" timeOffset="27704.21">6456 5546 0,'0'21'16,"-21"0"-16,21 0 16,-22 0-16,22 1 0,0 20 15,-21 0-15,21-21 0,0 22 0,-21-22 16,21 21-16,0-21 0,0 22 15,0-22-15,0 0 0,0 0 0,21 0 16,-21 1-16,21-22 0,1 0 16,-1 0-16,0 0 0,0 0 15,0 0-15,22 0 0,-22 0 0,0-22 16,0 22-16,0-21 16,0 21-16,1-21 0,-22 0 0,0 0 15,0 0-15,0-1 0,0 1 16,0 0-16,-22-21 0,1 21 15,0-1-15,-21 1 0,21 0 0,-22 21 16,22-21-16,0 21 0,-21-21 16,20 21-16,1 0 0,0 0 0,42 21 31,0-21-15,1 0-16,20 0 0,-21 0 15,21 0-15,1 0 0,-1 0 16,0 0-16,1-21 0,-1 21 0,0-21 0,1 21 15,-1-22-15,0 22 16,1 0-16,-1-21 0,0 21 0,-20 0 16,-1-21-16,0 21 0,0 0 15,-21 21 1,0 0-16,-21 1 0,21-1 16,-21 0-16,0 0 0,21 0 15,-22 0-15,1 1 0,0 20 0,21-21 16,0 0-16,0 0 0,-21 1 15,21-1-15,0 0 0,0 0 0,0 0 16,21-21 0,0 0-16,0 0 0,1 0 15,-1 0-15,0 0 0,0 0 16,0 0-16,0-21 0,1 21 0,-1-21 16,0 0-16,0 0 0,0-1 15,0 1-15,-21 0 0,0 0 0,22 0 16,-22 0-16,0-1 0,0-20 0,0 21 15,0 0-15,-22-22 0,1 22 16,0 0-16,0 21 0,0-21 0,0 21 16,-1 0-16,1 0 0,-21 0 15,21 0-15,0 0 0,-1 0 0,1 21 16,21 0-16,0 0 16,21 1-1,1-22-15,20 0 16,-21 0-16,0 0 0,0 0 15,1 0-15</inkml:trace>
  <inkml:trace contextRef="#ctx0" brushRef="#br0" timeOffset="28027.75">7620 5461 0,'0'0'0,"0"21"47,-21-21-47,0 21 0,21 1 15,-22-1-15,22 21 0,0-21 16,-21 22-16,21-1 0,-21 0 0,21 1 16,-21 20-16,21-21 0,0 22 15,0-22-15,0 22 0,0-22 0,0 22 16,0-22-16,0 21 0,0 1 16,0-22-16,0 22 0,0-1 0,-21-20 15,21 20-15,0-21 0,0 1 0,0-1 16,-21 0-16,21 1 0,0-22 15,0 0-15,0 0 0,0 0 0,21-21 32,0-21-17,-21 0-15,21 0 0,0-21 16,-21 20-16,0-20 0,21 0 0,-21-1 16</inkml:trace>
  <inkml:trace contextRef="#ctx0" brushRef="#br0" timeOffset="28715.41">7535 5588 0,'0'-21'31,"0"0"31</inkml:trace>
  <inkml:trace contextRef="#ctx0" brushRef="#br0" timeOffset="29212.12">7535 5609 0,'21'0'0,"1"0"32,-1 0-17,0-21-15,0 0 0,-21 0 16,21 0-16,0-1 15,-21 1-15,22 0 0,-1-21 16,0 21-16,-21-1 0,0 1 16,0 0-16,21 0 0,-21 0 0,0 0 15,0-1-15,0 1 0,0 0 16,-21 21 0,0 0-16,0 0 0,-1 21 15,1 0-15,0 1 0,-21-1 16,21 21-16,-1 0 0,1 1 0,0-1 15,0 22-15,0-22 0,0 21 0,21 1 16,-22-22-16,22 22 0,0-22 16,0 0-16,0 1 0,0-1 0,22 0 15,-1-20-15,0-1 0,0 0 16,21 0-16,-20 0 0,20-21 0,0 0 16,1 0-16,-1 0 0,-21 0 0,21 0 15,1 0-15,-1 0 16,0-21-16,-20 0 0,20 0 0,-21 21 15,0-21-15,0-22 0,1 22 0</inkml:trace>
  <inkml:trace contextRef="#ctx0" brushRef="#br0" timeOffset="29951.72">8763 5652 0,'0'0'0,"21"0"15,64-22 1,-64 1-16,0 21 0,0-21 16,0 21-16,1-21 0,-1 0 0,-21 0 15,0-1-15,0 1 16,0 0-16,0 0 0,0 0 15,-21 0-15,-1-1 0,1 1 16,0 21-16,-21 0 0,21-21 0,-1 21 16,-20 0-16,21 0 0,-21 0 0,20 21 15,-20 0-15,21 1 0,0-1 16,0 21-16,-1 0 0,1-20 16,0 20-16,21 0 0,-21 1 0,21-1 15,0-21-15,0 21 0,0-20 16,0-1-16,0 0 0,0 0 0,21 0 15,0 0-15,0-21 0,1 0 16,-1 0-16,0 0 0,0 0 0,0 0 16,22 0-16,-22-21 0,21 21 0,-21-21 15,0 0-15,22 0 0,-22 0 16,0-1-16,0 1 0,0-21 0,1 21 16,-1 0-16,-21-22 0,0 22 0,21-21 15,-21 21-15,0-1 0,21 1 16,-21 0-16,0 42 31,0 0-15,0 1-16,0-1 0,0 0 0,0 0 15,21 21-15,-21-20 0,21-1 16,-21 0-16,0 0 0,22 0 0,-1 0 16,-21 1-16,21-22 0,0 21 0,0-21 15,0 0-15,1 0 16,-1 0-16,0 0 0,0 0 15</inkml:trace>
  <inkml:trace contextRef="#ctx0" brushRef="#br0" timeOffset="30355.49">9334 5567 0,'0'0'0,"0"-21"0,0 0 0,0-1 16,0 1-16,0 0 0,0 0 15,0 0-15,0 0 0,22 21 0,-1-22 16,0 22-16,0 0 15,0-21-15,0 21 0,1 0 0,-1 0 16,0 0-16,0 0 0,0 0 16,22 21-16,-22 1 0,0-1 0,0 0 15,0 0-15,0 0 0,-21 0 0,0 22 16,0-22-16,0 21 0,0-21 16,0 22-16,0-22 0,0 0 15,-21 0-15,0 0 0,0 1 0,21-1 16,-21-21-16,0 0 15,21-21 1,0-1 0,21 1-16,0-21 15,-21 21-15,21 0 0,0-1 0,0-20 16,1 21-16,-1 0 0,0-22 16,0 22-16,0 0 0,0 0 0,1 0 15,-1 21-15,0-21 0,0 21 16,0 0-16,0 0 15,1 0-15,-1 0 0,0 0 0,0 0 16,0 0-16,-21 21 16</inkml:trace>
  <inkml:trace contextRef="#ctx0" brushRef="#br0" timeOffset="30751.33">10139 5630 0,'0'0'0,"21"0"0,-21 22 0,21-22 15,0 0-15,0 0 16,1 0-16,-1-22 0,0 22 16,0-21-16,0 0 0,0 21 15,22-21-15,-22 0 0,0 0 16,-21-1-16,21 22 0,0-21 0,-21 0 16,0 0-16,0 0 0,0 0 0,0-1 15,0 1-15,0 0 16,-21 21-16,0 0 0,0 0 15,0 0-15,0 0 16,-1 0-16,1 21 0,21 0 0,-21 1 16,0-1-16,21 0 0,-21 0 0,21 0 15,0 22-15,0-22 0,0 0 16,-21 21-16,21-21 0,0 1 0,0-1 16,0 0-16,0 0 0,0 0 15,0 0-15,0 1 0,21-22 16,0 21-16,0-21 0,0 21 15,0-21-15,1 0 0,-1 0 16,21 0-16,-21 0 0,0 0 16,22 0-16,-22 0 0,21 0 0,-21 0 15,22 0-15</inkml:trace>
  <inkml:trace contextRef="#ctx0" brushRef="#br0" timeOffset="31252.28">11218 5419 0,'0'0'16,"0"-64"0,0 43-16,0 0 0,0 0 15,-21 21-15,0 0 0,0 0 0,0 0 16,-1 0-16,-20 0 16,21 0-16,0 21 0,0 0 0,-22 0 15,22 0-15,0 1 0,0-1 0,0 21 16,-1-21-16,1 22 0,0-1 15,0-21-15,21 0 0,-21 22 0,21-22 16,0 0-16,0 0 0,0 0 0,0 0 16,0 1-16,21-22 15,0 0-15,0 21 0,0-21 0,1 0 16,-1 0-16,0 0 0,0 0 0,0-21 16,0-1-16,1 22 0,-1-21 15,0 0-15,0 0 0,0-21 0,0 20 16,1 1-16,-1-21 0,0 21 15,0-22-15,-21 22 0,0-21 0,21 21 16,-21 0-16,21-1 0,-21 44 31,0-1-15,-21 21-16,0-21 0,21 22 16,0-22-16,0 0 15,0 21-15,0-21 0,0 1 0,0-1 16,21 0-16,0 0 0,1 0 0,-1-21 15,21 21-15,-21-21 0,0 0 16,22 0-16,-22 0 0,21 0 0,-21 0 16,22-21-16,-22 0 0,0 0 15,21 0-15</inkml:trace>
  <inkml:trace contextRef="#ctx0" brushRef="#br0" timeOffset="33435.74">16298 1016 0,'-21'-21'15,"21"0"-15,-21 0 16,21-1-16,0 1 0,0 0 16,0 0-16,0 0 0,0 0 15,0-1-15,0 1 16,0 0 0,0 42 46,0 0-62,0 1 0,0-1 0,0 21 16,0-21-16,0 22 15,0-1-15,0-21 0,0 21 0,0 1 16,0-22-16,0 21 0,0 1 0,0-22 16,0 21-16,0 0 0,0-20 15,0 20-15,0-21 0,0 21 0,0 1 16,0-1-16,0 0 0,0-20 15,0 20-15,0 21 0,0-20 0,0-1 16,0 0-16,0 1 0,0-1 16,0-21-16,0 22 0,0-1 0,0 0 15,0 1-15,0-1 0,0 0 0,0-21 16,0 22-16,0-1 0,0 0 16,0 1-16,0 20 0,0-20 15,21-1-15,-21 21 0,0-20 16,21-1-16,-21 22 0,0-22 0,0 0 15,0 1-15,0 20 0,0-21 0,0 1 16,0-1-16,0 0 0,0 1 16,0-1-16,-21 0 0,21 1 0,-21 20 15,0-20-15,21-1 0,0 0 0,-21 1 16,21-1-16,-22 0 0,22 1 16,-21-1-16,21 0 0,0 1 0,0-1 15,0 0-15,0 1 0,-21-1 0,21 0 16,0 1-16,0-1 0,-21 21 15,21-20-15,0-1 0,0 0 16,0 22-16,-21-22 0,21 1 0,-21-1 16,21 21-16,0-20 0,0-1 15,-22 0-15,22 1 0,-21 20 0,21-20 16,0 20-16,-21-21 0,21 22 16,0-22-16,0 22 0,0-22 0,0 0 15,0 22-15,0-22 0,0 22 0,-21-22 16,21 0-16,-21 22 0,21-22 15,0 1-15,0 20 0,-21-21 0,21 22 16,-22-22-16,1 1 0,21 20 0,0-21 16,0 1-16,-21-1 0,21 22 15,0-22-15,0 0 0,-21 1 16,21-1-16,0 0 0,0 1 0,0 20 16,0-21-16,0 22 0,0-22 15,0 22-15,0-22 0,0 22 0,0-22 16,-21 21-16,21-20 0,-21 20 0,21-20 15,-22-1-15,22 21 0,0-20 16,-21 20-16,0 1 0,21-22 0,0 22 16,0-22-16,0 21 0,-21 1 0,21-22 15,0 22-15,0-22 0,-21 22 0,21-22 16,0 0-16,0 22 0,0-22 16,0 22-16,0-1 0,0-21 0,0 22 15,0-1-15,0-20 0,0 20 16,0 1-16,0-22 0,0 22 15,0-22-15,0 21 0,0-20 0,0 20 16,0 1-16,0-22 0,0 22 0,0-1 16,0-21-16,0 22 0,0-1 0,0-20 15,0 20-15,0-20 0,0 20 16,0-21-16,0 1 0,0 20 0,0 1 16,0-22-16,0 22 0,0-1 0,0-21 15,0 22-15,0-1 0,0 1 16,0-1-16,0-20 0,0 20 0,0 1 15,0-1-15,0-20 0,0 20 0,0 1 16,0-1-16,0 1 0,0-1 16,0 1-16,0-1 0,0 1 15,0-1-15,0 1 0,0-22 0,0 21 16,0 1-16,0-1 0,21 1 0,-21-1 16,0 1-16,0-1 0,0 1 15,0-1-15,21 1 0,-21-1 0,0 1 16,0-1-16,21 1 0,-21-1 0,0 1 15,0 21-15,0-22 0,0 1 16,0-1-16,0 22 0,0-22 0,0 1 16,0-1-16,0 22 0,0-22 0,0 1 15,0 21-15,0-22 0,0 22 16,0-22-16,0 1 0,0 20 16,0-20-16,0 21 0,0-22 0,0 22 15,0-22-15,0 22 0,0 0 0,0-1 16,0-20-16,0 20 0,0-20 15,0 21-15,0-1 0,0-20 0,0 20 16,0 1-16,0-21 0,0 20 0,0 1 16,0 0-16,0-22 0,0 22 15,0-22-15,0 22 0,0 0 0,0-1 16,0-20-16,0 20 0,0 1 16,0 0-16,0-22 0,0 22 0,0-22 15,0 22-15,0 0 0,0-1 0,0 1 16,0 0-16,0-22 0,0 22 15,0 0-15,0-22 0,0 22 16,21-1-16,-21-20 0,0 21 0,22-22 16,-22 22-16,0-1 0,0-20 0,0-1 15,21 22-15,-21-21 0,0-1 16,0 1-16,21-1 0,-21 1 0,0 20 16,0-20-16,0-1 0,0 1 15,0-1-15,0 1 0,0-1 0,0-20 16,0 20-16,0 1 0,0-1 0,0 1 15,0-1-15,0 1 16,0-1-16,0 1 0,0-1 0,0-21 16,-21 22-16,21-22 0,0 22 15,-21-22-15,21 0 0,0-20 0,0 20 16,0-21-16,0 0 0,0 0 16,0-42-1,0-21-15,0 0 16</inkml:trace>
  <inkml:trace contextRef="#ctx0" brushRef="#br0" timeOffset="44184.46">17801 2074 0,'-21'0'31,"21"-21"47,21 21-78,-21-21 16,21 21-16,-21-21 0,0 0 16,0 0-16,0-1 15,0 1-15,0 0 0,0 0 16,0 0-16,0 0 0,0-1 0,0 1 16,-21 21-16,0-21 0,0 0 15,0 21-15,-1 0 0,1 0 0,0 0 16,-21 0-16,-1 0 15,22 21-15,-21 0 0,0 0 0,-1 1 0,22 20 16,-21-21-16,-1 21 16,22-20-16,0-1 0,0 21 0,21-21 15,0 22-15,0-22 0,0 0 16,0 0-16,0 0 0,0 0 0,21 1 16,0-22-16,0 21 0,1-21 15,-1 0-15,0 21 0,0-21 0,0 0 16,0 0-16,1 0 0,20 0 0,-21 0 15,0 0-15,0-21 0,1 21 16,-1-21-16,0-1 0,0 22 0,0-21 16,0 0-16,1 0 0,-22 0 15,0 0-15,21-1 0,0 1 0,-21-21 16,21 21-16,-21 0 16,0-1-16,0 1 0,0 0 0,0 0 15,0 42 1,0 0-1,0 0-15,0 1 16,0 20-16,0-21 0,0 0 0,0 0 16,0 1-16,0-1 0,0 0 0,0 0 15,0 0-15,0 0 0,0 1 16,21-22-16,0 21 0,1-21 16,-1 0-16,0 0 15,0 0-15,0 0 0,0 0 0,22 0 16,-22-21-16,0-1 15,0 1-15,0 21 0,1-21 0,20 0 16,-21 0-16,0-22 0,0 22 16,1-21-16,-22 21 0,21-22 0,0 1 15,-21 0-15,21-1 0,-21 1 16,0 0-16,0-1 0,0 22 0,0-21 16,0 21-16,0 0 0,-21 21 31,0 21-31,0 21 15,-1-21-15,22 22 0,-21-1 16,0 0-16,21 1 0,0-1 0,-21 0 16,21 1-16,0-1 0,0 0 15,0-21-15,0 22 0,0-22 0,0 0 16,0 0-16,21 0 0,0 1 16,22-1-16,-22-21 0,0 0 15,0 0-15,21 0 0,-20 0 16,20 0-16,-21-21 0,0 21 0,22-22 15,-22 1-15,21 0 0,-21 0 16,0 0-16,1 0 0,-1-1 0,21-20 16,-42 21-16,21-21 15,0-1-15,1 1 0,-1 0 0,-21-1 16,0 22-16,21-21 0,-21 21 16,0-1-16,-21 44 15,0-1-15,-1 0 16,22 0-16,-21 21 0,0 1 15,0-22-15,0 21 0,21 1 0,0-1 16,0-21-16,0 21 0,0-20 16,0-1-16,0 21 0,0-21 0,0 0 15,21 1-15,0-1 16,0-21-16,0 0 0,22 0 0,-22 0 16,21 0-16,-21 0 15,22 0-15,-1 0 0,-21 0 0,22-21 16</inkml:trace>
  <inkml:trace contextRef="#ctx0" brushRef="#br0" timeOffset="44568.24">20362 1672 0,'0'0'0,"0"-21"0,-21 0 15,21 0-15,0 0 0,-21-1 16,0 22 0,21 22-1,0-1-15,0 0 0,-21 21 0,21 1 16,0-1-16,0-21 0,0 21 15,-22 1-15,22-1 0,0 0 0,-21-20 16,21 20-16,0-21 0,0 21 0,0-20 16,0-1-16,0 0 0,0 0 15,0 0-15,0 0 16,21-21 15,1 0-31,-1 0 0,-21-21 16,21 0-16,0 21 0</inkml:trace>
  <inkml:trace contextRef="#ctx0" brushRef="#br0" timeOffset="45244.22">20701 1672 0,'0'0'0,"0"-21"16,-21 21-1,0 0-15,-1 21 16,22 0-16,-21 22 0,0-22 0,0 21 15,21 1-15,-21-1 0,21-21 16,-21 21-16,21 1 0,-22-22 0,22 21 16,0-21-16,0 1 0,0-1 15,0 0-15,0 0 0,0 0 16,22-21 0,-1 0-16,0 0 0,0 0 15,0-21-15,0 21 16,1-21-16,-1 0 0,-21 0 0,21-1 15,0 1-15,0 0 0,-21 0 0,21 0 16,1 21-16,-22-21 16,21-1-16,-21 44 31,0-1-31,21 0 0,-21 0 0,0 0 16,0 0-16,0 1 0,21-1 15,-21 0-15,0 0 0,21 0 0,0 0 16,1-21-16,-1 22 0,0-1 15,0-21-15,0 21 0,0-21 0,22 21 16,-22-21-16,21 0 0,-21 0 0,22 0 16,-22 0-16,21 0 0,-21 0 15,1-21-15,-1 0 0,0 21 0,0-21 16,0-1-16,0 1 16,1 0-16,-1-21 0,-21 21 0,0-1 15,0-20-15,0 21 0,0 0 16,0 0-16,0-1 0,-21 22 15,-1 0 1,1 0-16,21 22 0,-21-1 0,0 0 16,21 0-16,-21 0 0,21 22 0,0-22 15,0 0-15,0 0 0,0 0 16,0 0-16,21 1 0,0-22 16,0 0-16,0 21 15,1-21-15,20 0 0,-21 0 0,0 0 16,22 0-16,-1 0 0,-21 0 0,21-21 15,-20 21-15,-1-22 0,0 1 16,0 0-16,0 21 0,-21-21 0,21 0 16,-21 0-16,0-1 0</inkml:trace>
  <inkml:trace contextRef="#ctx0" brushRef="#br0" timeOffset="45496.08">20235 1842 0,'0'0'16,"0"21"-16,21-21 16,1 0-16,20 0 15,0 0-15,1 0 0,20 0 0,-21 0 16,22 0-16,-1 0 0,-20 0 15,20 0-15,-20 0 0,-1 0 0,0 0 16,-21-21-16,22 21 0,-22 0 16,-21-22-16</inkml:trace>
  <inkml:trace contextRef="#ctx0" brushRef="#br0" timeOffset="47453.82">23220 1947 0,'0'0'0,"0"-21"16,0 0-1,0 0 1,0 0 0,0 0-1,0-1 1,21 22 0,0 0-1,0 0-15,0 0 0,1 0 16,-1 22-16,0-1 15,0 0-15,0 0 0,-21 0 0,0 0 16,0 1-16,21-1 0,-21 21 16,0-21-16,0 0 0,0 1 0,0-1 15,0 0-15,0 0 0,0 0 16,0 0-16,0 1 0,-21-1 0,21 0 16,-21-21-1,0 0 1,21-21-1,0 0 1,0-1-16,0 1 0,0 0 16,0 0-16,0 0 0,21 0 15,0-1-15,0 1 0,1 0 0,-1-21 16,0 21-16,0-22 0,0 22 16,0 0-16,1 0 0,20 0 0,-21-1 15,0 1-15,0 21 16,22 0-16,-22 0 0,0 21 0,0 1 0,0-22 15,1 42-15,-22-21 16,0 0-16,21 22 0,-21-22 0,0 0 16,0 21-16,0-21 0,0 1 0,0-1 15,0 0-15,0 0 0,0 0 16,0 0-16,0 1 16,21-22 15,0 0-31,-21-22 15</inkml:trace>
  <inkml:trace contextRef="#ctx0" brushRef="#br0" timeOffset="48231.45">24342 1820 0,'0'0'0,"-22"0"15,1 0-15,0 22 16,0-1-16,21 0 0,-21 0 16,0 0-16,-1 22 0,22-22 15,-21 0-15,0 21 0,0-21 0,21 1 16,0 20-16,-21-21 16,21 0-16,0 0 0,0 1 0,0-1 15,0 0-15,0 0 0,21-21 16,-21 21-16,21-21 0,0 0 0,0 0 15,1 0-15,-1 0 0,0 0 0,0 0 16,0 0-16,0-21 0,-21 0 16,22 21-16,-22-21 0,21 0 0,-21-1 15,0 1-15,0 0 0,0 0 16,0-21-16,0 20 0,0-20 0,0 21 16,0-21-16,0 20 0,0-20 15,0 21-15,0 0 0,0 0 0,0-22 16,0 22-1,0 0-15,21 0 0,0 21 0,0 0 16,0 0-16,1 0 0,20 0 16,-21 0-16,0 0 0,22 21 0,-22 0 15,0 0-15,0 0 0,0 1 16,0 20-16,-21-21 0,0 21 0,0-20 16,0 20-16,0-21 0,0 0 0,0 22 15,0-22-15,0 0 0,0 0 16,0 0-16,0 0 0,0 1 0,0-1 15,0 0-15,0-42 47,0 0-31,0-1-16,0 1 0,0 0 16,0 0-16,22 0 0,-1 0 15,0-22-15,21 22 0,-21-21 0,22-1 16,-22 1-16,21 21 0,-21-21 15,22 20-15,-22 1 0,0 0 0,21 21 16,-20 0-16,-1 0 0,0 0 16,0 21-16,0 22 15,-21-22-15,0 0 0,0 21 16,0-21-16,0 22 0,0-22 0,0 21 16,0-21-16,0 22 15,-21-22-15,21 0 0,0 0 0,0 0 16,-21 1-16,21-1 0,0 0 15</inkml:trace>
  <inkml:trace contextRef="#ctx0" brushRef="#br0" timeOffset="49387.39">26606 2201 0,'0'0'0,"-21"0"31,21-21 0,0 0-31,0 0 0,21 0 16,1 0-16,-1-1 0,0 1 16,-21 0-16,21-21 0,0-1 0,0 22 15,1-21-15,-1 0 0,0-1 16,0 22-16,0-21 0,-21-1 0,0 22 16,0 0-16,0 0 0,0 0 15,-21 21-15,0 0 0,0 0 16,0 0-16,-22 21 15,22 0-15,0 0 0,-21 22 0,20-1 16,1 0-16,21 1 0,0-1 16,0 0-16,0 1 0,0-1 0,21 0 15,1-21-15,-1 22 0,0-1 16,0-21-16,0 0 0,0 1 0,1-1 16,-1 0-16,-21 0 0,21 0 15,-21 0-15,-21-21 16,0 0-16,-22 0 0,22 0 15,-21 0-15,21-21 0,-22 21 0,1-21 16,21 0-16,-22 21 0,22-21 16,0 0-16,0 21 0,0-22 15,0 1 1,21 42 0,21-21-1,0 22-15,0-1 0,0-21 16,0 21-16,1 0 0,-1-21 0,21 21 15,-21 0-15,22-21 0,-22 0 16,21 0-16,0 0 0,1 0 0,-1 0 16,0 0-16,1 0 0,-22 0 15,21 0-15,1-21 0,-1 21 0,-21-21 16,21 0-16,-20 0 0,20 0 16,-21-1-16,0 1 0,0-21 15,1 21-15,-1-22 0,0 22 16,-21-21-16,0 0 0,21-1 0,-21 1 15,0 0-15,0 20 0,0-20 16,0 21-16,0 0 0,0 0 0,0-1 16,-21 44-1,21 20-15,-21-21 0,21 21 16,-21 1-16,21-1 0,-22 0 16,22 1-16,0-22 0,0 21 0,0 1 15,0-22-15,0 21 0,0-21 16,0 0-16,0 1 0,22-1 15,-1 0-15,0 0 0,0 0 16,0-21-16,0 0 0,1 0 16,-1 0-16,0 0 15,0-21-15,-21 0 16</inkml:trace>
  <inkml:trace contextRef="#ctx0" brushRef="#br0" timeOffset="49580.28">27284 2011 0,'0'0'0,"-21"0"0,42-21 63,0 21-63,0 0 0,0 0 0,22 0 15,-22-21-15,21 21 0,0 0 16,-20-22-16,20 22 0,0 0 0,1-21 15,-22 0-15</inkml:trace>
  <inkml:trace contextRef="#ctx0" brushRef="#br0" timeOffset="51072.43">28152 2201 0,'0'0'16,"0"22"0,21-22-16,0 0 15,-21-22-15,0 1 0,21 0 16,-21 0-16,0 0 16,0 0-16,0-1 0,0 1 15,0 0-15,0-21 0,0 21 16,0-1-16,-21 1 0,0 0 15,0 0-15,-1 0 0,1 21 16,0 0-16,-21 0 0,21 0 0,-22 0 16,22 21-16,-21 0 0,21 21 15,-22-20-15,22 20 0,-21-21 0,21 21 16,-1-20-16,1 20 0,0-21 16,21 21-16,0-20 0,0-1 0,0 0 15,0 0-15,0 0 0,0 0 16,21 1-16,0-22 0,1 0 0,-22 21 15,21-21-15,0 0 0,0 0 16,21 0-16,-20 0 0,-1-21 0,0-1 16,0 1-16,21 0 0,-20 21 15,-1-21-15,0-21 0,0 20 16,0 1-16,0 0 0,1-21 16,-1 21-16,-21-22 0,0 22 0,0 0 15,0 0-15,21 0 0,-21-1 16,0 44-1,0-1-15,0 0 16,0 0-16,0 0 0,0 0 0,-21 1 16,21 20-16,0-21 0,0 0 15,0 0-15,0 1 0,0-1 0,21 0 16,0 0-16,0-21 0,0 21 16,1-21-16,-1 0 0,0 0 15,0 0-15,0 0 0,22 0 16,-22 0-16,0 0 0,0-21 15,0 0-15,0 0 0,1 0 0,20-1 16,-21 1-16,0 0 0,-21-21 16,21 21-16,1-22 0,-1 1 0,0 0 15,-21-22-15,0 22 0,21-1 16,0-20-16,-21 21 0,0-1 0,0 22 16,0-21-16,0 21 0,0-1 15,0 44 16,0 20-31,-21 0 0,21 1 0,-21-1 16,21 0-16,-21 1 0,21 20 16,0-21-16,0 1 0,0-1 0,0-21 15,0 22-15,0-22 0,0 21 16,0-21-16,0 0 0,0 1 0,0-1 16,21-21-16,-21 21 0,21-21 15,0 0-15,0 0 16,1 0-16,-1 0 15,0-21-15,-21 0 0,21-1 16,0 1-16,-21 0 16,0 0-16,21 0 0,-21 42 31,0 0-15,22 0-16,-22 0 15,0 1-15,0-1 0,21 0 16,0 0-16,0-21 0,-21 21 15,21-21-15,0 0 0,1 21 16,-1-21-16,0 0 0,21 0 0,-21 0 16,1 0-16,-1 0 0,0 0 15,0 0-15,0 0 0,0-21 0,1 0 16,-1 21-16,0-21 16,0 0-16,0 0 0,0-1 0,1 1 15,-1-21-15,0 21 0,0 0 16,0-1-16,0 1 0,1 0 0,-1 0 15,-21 0-15,21 21 16,0 0-16,-21 21 31,0 0-31,0 0 16,0-42 46,0 0-46,0 0-16,0 0 0,0-1 16,0 1-1,-21 21 1,0 0-16,0 0 0,21 21 16,-22 1-16,1-1 0,0 0 0,0 0 15,0 0-15,21 22 0,-21-22 16,21 0-16,-22 21 0,22-21 0,0 1 15,0-1-15,0 0 0,0 0 0,0 0 16,0 0-16,22 1 0,-1-22 16,0 21-16,0-21 0,0 0 15,0 0-15,1 0 0,20 0 16,0 0-16,-21 0 0,22 0 0,-1 0 16,-21-21-16,0 21 0,1-22 15,20 1-15,-21 0 0,-21 0 0,21 0 16,0 0-16,-21-1 0</inkml:trace>
  <inkml:trace contextRef="#ctx0" brushRef="#br0" timeOffset="51300.3">29506 1651 0,'0'0'0,"-21"0"0,21-21 31,-21 21 47,0 0-78</inkml:trace>
  <inkml:trace contextRef="#ctx0" brushRef="#br0" timeOffset="51511.18">28533 1884 0,'0'0'16,"21"0"15,0 0-31,0 0 0,0 0 15,22 0-15,-1 0 0,-21 0 16,21 0-16,-20 0 0,20 0 0,-21 0 16,0 0-16,0 0 0,1 0 15,-1 0-15,0 0 0</inkml:trace>
  <inkml:trace contextRef="#ctx0" brushRef="#br0" timeOffset="53940.02">17293 3514 0,'0'0'0,"0"-21"0,-21-1 16,21 1-16,-21 21 0,21-21 15,-21 0-15,21-21 0,-22 20 0,22 1 16,0 0-16,0 0 0,0 0 16,0-22-16,0 22 0,0 0 15,22 0-15,-1 21 16,0 0-16,0 0 0,0 0 15,-21 21-15,21 0 0,1 22 16,-22-22-16,21 21 0,-21 0 0,21 1 16,-21-22-16,0 21 0,0 1 15,21-1-15,-21-21 0,0 21 16,0-20-16,0-1 0,0 0 0,0 0 16,0 0-16,0 0 0,0 1 15,0-44 16,0 1-31,0 0 16,0 0-16,0-21 16,0 20-16,0 1 0,0-21 0,0 21 15,21-22-15,0 1 0,1 0 16,-1-1-16,0 22 0,0-21 0,0 0 16,22 20-16,-22 1 0,0 0 15,0 0-15,0 0 0,0 21 16,1 0-16,-1 0 0,0 21 0,-21 0 15,21 0-15,-21 22 0,21-22 16,-21 21-16,0 0 0,0-20 0,0 20 16,0 0-16,0-21 0,0 22 15,0-22-15,0 0 0,0 0 0,0 0 16,0 1-16,0-1 0,0 0 16,0-42 15,21 0-31,-21-1 0,22 22 15,-22-21-15,0 0 0,0 0 16,21-21-16,0 20 0,-21 1 16,21-21-16,0 21 0,-21-22 0,21 22 15,1-21-15,-1 21 0,0 0 16,0-1-16,0 1 0,0 0 0,1 21 16,-1 0-16,0 0 15,-21 21-15,0 0 0,21 1 0,0-1 16,-21 0-16,0 21 0,0-21 15,0 22-15,0-22 0,0 21 0,0-21 16,0 22-16,0-22 0,0 0 0,0 0 16,21 0-16,-21 1 15,22-1-15,-1 0 0,0 0 16,0-21-16,0 0 0,0 0 16,22 0-16,-22 0 0,0 0 0,21 0 15,1 0-15,-22-21 0,21 21 16,-21-21-16,22 0 0,-22-1 0,0 1 15,21 0-15,-20 0 0,-22 0 0,21-22 16,-21 22-16,0-21 0,21 21 16,-21-22-16,0 22 0,0-21 0,0 21 15,0 0-15,-21-1 0,0 1 16,-1 21-16,1 0 0,0 0 16,21 21-16,-21 1 0,0-1 15,0 21-15,-1-21 0,22 22 16,0-1-16,0-21 0,0 21 15,0-20-15,0 20 0,0-21 0,0 0 16,0 0-16,0 1 0,22-1 16,-1 0-16,0-21 0,0 0 0,-21 21 15,21-21-15,0 0 0,22 0 16,-22 0-16,0 0 0,0-21 0,0 0 16,1 21-16,-1-21 0,0-1 0,0 1 15,0 0-15,0 0 16,-21 0-16,0 0 0,22-22 0,-22 22 15,21-21-15,-21 21 0,0-22 16,0 22-16,0 0 0,0 0 0,0 0 16,0 42-1,0 0 1,0 21-16,0-21 0,-21 1 0,21 20 16,0-21-16,0 21 0,0-20 0,0-1 15,-22 21-15,22-21 0,0 0 16,0 1-16,0-1 0,0 0 15,0-42 17,0 0-17,0-1-15,0 1 16,22 0-16,-22 0 0,0 0 16,21-22-16,0 22 0,-21 0 0,21-21 15,0 21-15,-21-1 0,21 1 16,1 0-16,-1 21 0,0 0 15,0 0-15,0 0 16,-21 21-16,0 0 0,21 1 0,1 20 16,-22-21-16,21 0 0,-21 0 15,0 22-15,21-22 0,0 0 0,-21 0 16,21 0-16,-21 1 0,0-1 16,21 0-16,1 0 15,-1-21 1,0 0-1,0-21-15,-21 0 0,21 0 16,0-1-16,1 1 16,-22 0-16,21-21 0,0 21 0,0-22 15,0 22-15,0-21 0,1-1 16,-1 22-16,0-21 0,0 21 0,0 0 16,0 21-1,-21 21-15,0 0 16,0 21-16,0-21 15,0 1-15,-21 20 0,21-21 0,0 21 0,-21-20 16,21-1-16,0 0 0,0 21 16,0-21-16,0 1 15,0-1-15,21-21 0,0 0 0,1 0 16,-1 0-16,21 0 0,-21 0 16,0 0-16,22 0 0,-22 0 0,0-21 15,0 21-15,0-22 0,1 1 16,-1 0-16</inkml:trace>
  <inkml:trace contextRef="#ctx0" brushRef="#br0" timeOffset="54451.72">20193 2963 0,'0'0'0,"0"-21"16,0 0-16,0 0 0,0 0 0,0 42 31,0 0-31,-21 21 0,0-20 16,21-1-16,-22 21 0,22 0 15,0 1-15,-21-1 0,21 0 0,-21 1 16,21-1-16,0 0 0,0 1 16,0-1-16,0 0 0,-21 1 0,21-22 15,0 0-15,0 0 0,-21 0 0,21 1 16,0-1-16,0 0 16,0-42 15,0 0-16,0-1-15,0 1 0,0 0 16,0 0-16,0 0 0,0-22 0,21 22 16,0 0-16,0-21 0,0 21 0,1-1 15,-1 1-15,0 0 0,21 0 16,-21 0-16,1 21 0,20 0 0,-21 0 16,0 0-16,0 21 0,22 0 15,-22 0-15,0 0 0,-21 1 0,0-1 16,0 0-16,0 21 0,0-21 15,0 1-15,-21-1 0,0 0 16,0 0-16,-1 0 0,-20 0 16,21-21-16,-21 22 0,20-22 0,1 0 15,0 21-15,0-21 0,0 0 0,0 0 16,-1 0-16,22-21 31,0-1-31,22 1 16,-1 0-16,0 21 0,0-21 15</inkml:trace>
  <inkml:trace contextRef="#ctx0" brushRef="#br0" timeOffset="55135.92">20680 3514 0,'0'0'0,"21"0"31,0 0-16,0-21-15,0-1 16,1 1-16,-1 21 0,-21-21 0,21 0 16,0 21-16,-21-21 0,0 0 15,21-1-15,-21 1 0,0 0 16,-21 21 15,0 21-31,0 0 0,0 1 16,-1 20-16,1-21 0,21 0 15,0 0-15,0 22 0,-21-22 0,21 0 16,0 0-16,0 0 0,0 1 16,0-1-16,0 0 0,0 0 15,21-21-15,0 0 0,1 0 16,-1 0-16,0 0 0,0 0 16,0 0-16,0 0 0,1 0 15,-22-21 1,21 21-16,-21-21 0,21 0 15,-21-1-15,0 1 0,21 0 0,-21 0 16,0-21-16,21 20 0,0-20 16,1 21-16,-22 0 0,21-22 0,0 22 15,0 0-15,0 0 0,0 0 16,1 21-16,-1 0 0,0 0 0,0 0 16,0 21-16,-21 0 15,21 0-15,-21 0 0,0 1 0,22 20 16,-22-21-16,21 21 0,-21-20 15,0 20-15,0-21 0,0 0 0,0 22 16,0-22-16,0 0 16,0 0-16,-21-21 0,21 21 15,-22-21-15,22-21 32,0 0-32,0 0 15,0 0-15,0-1 0,0-20 16,0 21-16,0 0 0,22 0 15,-1-1-15,-21-20 0,21 21 16,0 0-16,0-22 0,0 22 0,1 0 16,-1 0-16,0 0 0,0 21 15,0-21-15,0 21 0,1 0 0</inkml:trace>
  <inkml:trace contextRef="#ctx0" brushRef="#br0" timeOffset="55551.82">21950 3387 0,'0'0'0,"21"-21"0,0 21 16,-21-22-16,21 1 0,0 21 0,-21-21 16,0 0-16,0 0 0,0 0 15,0-1-15,0 1 0,-21 21 16,0 0-1,-21 0-15,21 0 0,-1 0 0,1 0 0,-21 21 16,21 1-16,0-22 16,-1 21-16,22 0 0,0 0 0,0 0 15,0 0-15,0 1 16,22-1-16,-1 0 0,0 0 0,0 0 16,0 0-16,0-21 0,1 22 0,-1-1 15,0 0-15,0 0 0,0-21 16,-21 21-16,21 0 0,-21 1 15,0-1-15,-21 0 16,0-21-16,0 0 16,0 0-16,-22 21 0,22-21 15,-21 0-15,21 0 0,-22 0 16,22 0-16,-21 0 0,21 0 0,-22 0 16,22 0-16,0-21 0,0 0 15,0 21-15,0-21 0</inkml:trace>
  <inkml:trace contextRef="#ctx0" brushRef="#br0" timeOffset="55703.9">23537 3493 0,'0'0'0,"106"0"0,0 0 0,-21 0 16,-22 0-16,1 0 0,-22 0 0,-21 0 15</inkml:trace>
  <inkml:trace contextRef="#ctx0" brushRef="#br0" timeOffset="56703.98">23918 3493 0,'0'0'0,"21"-22"0,22 22 15,-22-21-15,0 0 0,-21 0 16,21 0-16,-21 0 0,0-1 16,21 1-16,-21 0 0,0 0 0,0-21 15,0 20-15,0 1 0,0 0 16,0-21-16,0 21 0,0-1 0,-21 22 15,0-21-15,0 0 0,-21 21 16,20 0-16,1 0 0,-21 0 0,0 0 16,-1 21-16,1 0 0,0 1 15,-22-1-15,22 21 0,-1-21 0,1 22 16,0-1-16,21 0 16,-1 1-16,1-1 0,0 0 0,21 1 15,0-22-15,0 21 0,0-21 16,0 0-16,0 1 0,21-22 0,0 21 15,1-21-15,20 21 0,0-21 0,-21 0 16,22 0-16,-1 0 0,0 0 16,22-21-16,-22 0 0,1-1 0,-22 1 15,21 0-15,0 0 0,-20 0 16,-1-22-16,0 1 0,0 21 0,0-21 16,-21-1-16,0 1 15,0 21-15,0-22 0,0 22 0,0 0 16,0 0-16,0 0 0,0 42 31,-21 0-31,21 0 0,-21 22 16,21-22-16,0 21 0,0-21 15,0 22-15,0-22 0,0 21 0,0-21 16,0 22-16,0-22 0,21 0 16,0 0-16,-21 0 0,21-21 0,1 21 15,-1 1-15,0-22 0,0 0 16,0 0-16,0 0 0,1 0 0,-1 0 15,0 0-15,0 0 16,0 0-16,0-22 0,-21 1 16,0 0-16,0 0 0,0 0 15,0-22-15,0 22 0,0 0 16,0-21-16,0 21 0,0-22 0,22 22 16,-22 0-16,21-21 0,-21 20 15,0 1-15,21 0 0,0 21 0,0-21 16,0 21-16,1 0 15,-1 0-15,0 0 0,21 21 0,-21 0 16,1 0-16,20 22 0,-21-22 16,0 21-16,0 1 0,1-22 0,-22 21 15,0 0-15,0-20 16,0 20-16,0-21 0,0 0 0,0 0 16,0 1-16,0-1 0,-22 0 15,1-21-15,0 0 16,21-21-1,0 0-15,0-1 16,0 1-16,0-21 0,0 21 0,0 0 16,21-22-16,0 22 0,-21-21 15,22-1-15,-1 22 0,0-21 0,0 21 16,0-22-16,22 22 0,-22 0 16,0 21-16,0-21 0,0 21 0,0 0 15,1 0-15,-1 0 0,0 0 16,0 0-16,0 0 0,0 0 15</inkml:trace>
  <inkml:trace contextRef="#ctx0" brushRef="#br0" timeOffset="57031.79">25146 3493 0,'0'21'0,"0"-42"0,0 63 16,21-42-16,0 0 15,0 0 1,1-21-16,-1 21 15,0-21-15,-21-1 0,21 1 16,0 0-16,0 0 0,1 0 0,-1 0 16,0-1-16,0-20 0,-21 21 15,0 0-15,0 0 0,0-1 0,0 1 16,-21 21-16,0 0 16,0 0-16,-1 0 0,1 21 0,0 1 15,0-1-15,0 21 0,0-21 0,-1 22 16,1-22-16,21 21 0,-21-21 15,21 22-15,0-22 0,0 21 0,0-21 16,0 0-16,21 1 16,0-1-16,1-21 0,-1 21 0,0 0 0,0-21 15,0 0-15,0 0 0,1 0 16,-1 0-16,0 0 0,0 0 16,0-21-16</inkml:trace>
  <inkml:trace contextRef="#ctx0" brushRef="#br0" timeOffset="57712.21">27347 3366 0,'0'0'0,"21"0"0,1 0 16,-1-22-16,0 22 0,0-21 16,21 0-16,-20 0 0,-1 0 0,0 0 15,0-1-15,-21 1 0,0 0 16,0 0-16,0 0 0,0 0 16,0-1-16,-21 22 0,0 0 15,0-21-15,-1 21 0,-20 0 0,21 0 16,0 0-16,0 0 0,-22 0 15,22 0-15,0 0 0,0 0 0,21 21 16,-21 1-16,21-1 16,0 0-16,0 0 0,0 21 15,21-20-15,0-1 0,0 0 16,0 21-16,0-21 0,1 22 16,-1-22-16,21 0 0,-21 21 0,22-20 15,-22-1-15,0 0 0,0 0 16,0 0-16,-21 0 0,0 1 0,0-1 15,-21 0-15,0-21 16,0 0-16,-22 21 0,1-21 0,21 0 16,-21 0-16,-1 0 0,1 0 15,0 0-15,-1 0 0,1 0 0,0 0 16,20-21-16,-20 21 0,21-21 16,0 0-16,21-1 0,0 1 15,0 0-15,0 0 0,0 0 16,21 0-16,0-1 0,21 1 15,-20-21-15,20 21 0,-21 0 0</inkml:trace>
  <inkml:trace contextRef="#ctx0" brushRef="#br0" timeOffset="57976.06">28088 2879 0,'0'0'0,"-21"0"15,0 21-15,0 0 0,-1 0 16,1 0-16,0 1 0,0-1 0,0 0 16,21 21-16,0 1 0,-21-22 15,21 21-15,-22 0 0,22 1 0,-21-1 16,21 0-16,0 1 0,0-22 16,0 21-16,0 1 0,0-22 0,0 0 15,0 0-15,0 0 0,0 0 16,0 1-16,0-1 15</inkml:trace>
  <inkml:trace contextRef="#ctx0" brushRef="#br0" timeOffset="58459.78">27559 3408 0,'0'0'0,"21"-42"31,0 20-31,0 22 0,22-21 0,-22 21 0,21-21 16,1 21-16,-1-21 0,0 21 16,22-21-16,-22 21 0,22-21 0,-22-1 15,21 22-15,-20 0 0,-1 0 16,0 0-16,-20 0 0,-1 0 0,0 0 16,-21 22-1,0-1-15,0 0 0,0 0 16,-21 0-16,0 0 0,-1 22 0,22-22 15,-21 21-15,0-21 0,0 1 16,21 20-16,-21-21 0,21 0 0,-21 0 16,21 1-16,0-1 15,0 0-15,21-21 0,0 21 16,0-21-16,21 0 0,-20 0 16,-1 0-16,21 0 0,-21 0 0,0-21 15,22 21-15,-22-21 16,21 0-16,-21-1 0,1 1 0,-1 0 15,0 0-15,0 0 0,-21-22 0,0 22 16,0-21-16,0 0 0,0-1 16,-21 22-16,0-21 0,0 21 15,-22-1-15,22 1 0,0 21 0,-21 0 16,20 0-16,1 0 0,-21 0 16,21 0-16,0 0 0,-1 21 0,22 1 15,0-1-15,0 0 0,0 0 16,0 0-16,0 0 0,22 1 15,-1-22-15,0 21 0</inkml:trace>
  <inkml:trace contextRef="#ctx0" brushRef="#br0" timeOffset="58872.54">28765 3366 0,'0'0'0,"0"-106"31,0 85-31,22-1 0,-1 1 16,-21 0-16,21 0 0,0 21 0,0 0 16,0 0-16,1 0 0,-1 0 15,0 0-15,21 0 0,-21 21 0,1 0 16,20 0-16,-21 22 0,0-22 16,0 21-16,-21-21 0,0 1 15,0 20-15,0-21 0,0 0 0,0 22 16,0-22-16,0 0 0,-21-21 15,21 21-15,-21 0 0,0-21 0,0 0 16,0 0-16,21 21 0,-22-21 16,1 0-16,21-21 15,0 0 1,0 0-16,0 0 0,0 0 0,21-1 16,1 1-16,-1-21 0,0 21 15,0-22-15,0 22 0,0-21 0,22 21 16,-22 0-16,0-22 15,0 22-15,0 0 0,1 21 0,-1-21 16,0 21-16,0 0 0,0 0 16,0 0-16,1 0 15</inkml:trace>
  <inkml:trace contextRef="#ctx0" brushRef="#br0" timeOffset="59252.33">29570 3323 0,'0'0'0,"21"0"0,0 0 32,0 0-17,0-21-15,1 21 0,-1-21 16,-21 0-16,21 21 0,0-21 16,0-1-16,0 22 0,-21-21 0,22 21 15,-22-21-15,-22 21 31,1 0-31,0 0 16,0 21-16,0 0 0,0-21 0,21 22 16,-22-1-16,1 0 0,0 21 15,0-21-15,0 1 0,0-1 0,21 0 16,0 0-16,0 0 0,0 0 16,0 1-16,0-1 15,0 0-15,0 0 16,21-21-16,0 21 15,21-21-15,-21 0 0,1 0 16,20 0-16,0 0 0,1 0 0,20 0 16,-21 0-16,1-21 0,20 21 15,-20-21-15</inkml:trace>
  <inkml:trace contextRef="#ctx0" brushRef="#br0" timeOffset="59776.03">30480 3260 0,'0'0'0,"0"-21"0,0-1 0,0 1 15,-21 0-15,0 0 0,-1 21 16,1-21-16,0 21 0,0 0 16,-21 0-16,20 0 0,-20 0 0,21 0 15,-21 21-15,20 0 0,-20 0 16,21 0-16,0 1 0,0-1 16,-1 21-16,22-21 0,0 22 0,0-22 15,0 0-15,0 0 0,0 21 16,0-20-16,22-1 0,-1-21 0,0 21 15,0 0-15,0-21 0,0 0 0,1 0 16,-1 0-16,0 0 0,0 0 16,21 0-16,-20 0 0,-1 0 0,0-21 15,0 0-15,0 0 16,0-1-16,1-20 0,-1 21 0,0-21 16,0-1-16,0 1 0,-21 0 15,21-1-15,1-20 0,-22 20 0,0 1 16,21 0-16,-21-1 0,21 1 15,-21 0-15,0 21 0,0-22 16,0 22-16,0 0 0,0 0 0,-21 21 31,0 21-31,21 0 0,0 0 0,-22 22 16,1-22-16,21 21 0,-21 0 16,21 1-16,0-1 0,0 0 0,-21 1 15,21-1-15,0 0 16,0 1-16,0-1 0,0 0 0,0 1 15,0-22-15,21 21 0,0-21 16,0 1-16,1-1 0,-1 0 0,0 0 16,0 0-16,0-21 0,0 0 15,22 0-15,-22 0 0,0 0 0,21 0 16,-20 0-16,-1 0 0</inkml:trace>
  <inkml:trace contextRef="#ctx0" brushRef="#br0" timeOffset="60047.87">31559 3112 0,'0'21'16,"0"0"-1,0 0-15,0 0 0,-21 0 0,21 22 16,-21-22-16,21 21 0,0-21 15,0 22-15,-21-22 0,21 0 0,-21 0 16,21 22-16,0-22 0,0 0 16,0 0-16,-21-21 0,21 21 15,0-42 17,0 0-32,0 0 15,0 0-15</inkml:trace>
  <inkml:trace contextRef="#ctx0" brushRef="#br0" timeOffset="60352.7">31517 2942 0,'0'0'0,"21"0"47,0 0-31,1 0-16,-1 0 15,0 0 1,-21-21-16,21 21 16,-21-21-16,0 0 15,-21 21 1,0 0-16,0 0 16,-1 0-16,1 0 0,0 0 0,0 0 15,21 21-15,-21-21 16,21 21-16,0 0 0,0 0 15,0 1-15,21-1 16,0 0-16,0-21 0</inkml:trace>
  <inkml:trace contextRef="#ctx0" brushRef="#br0" timeOffset="60787.45">32025 3154 0,'-21'0'15,"0"0"-15,21 21 0,0 0 16,-21 0-16,21 1 0,-22-1 16,22 0-16,0 0 15,0 0-15,0 22 0,0-22 0,0 0 16,-21 0-16,21 21 0,0-20 16,-21-1-16,21 0 0,-21-21 31,21-21-16,0 0 1,0-1-16,0 1 0,0 0 16,0 0-16,21-21 0,-21 20 0,21-20 15,0 0-15,22-1 0,-22 22 16,21-21-16,1 21 0,-1 0 0,21-1 16,-20 1-16,20 21 15,1 0-15,-1 0 0,-20 0 0,20 0 16,-21 0-16,-20 21 0,20 1 15,-21 20-15,-21-21 0,0 21 16,0 1-16,0-22 0,0 21 0,0 1 16,-21-22-16,0 0 0,0 21 15,-1-21-15,-20 1 0,21-1 16,0 0-16,0 0 0,-22-21 0,22 21 16,0-21-16,-21 0 0</inkml:trace>
  <inkml:trace contextRef="#ctx0" brushRef="#br0" timeOffset="62608.42">19918 4276 0,'0'-21'0,"0"42"0,0-64 0,0 22 16,-21 0-16,21 0 15,-22 21 1,22 21-16,0 0 16,-21 0-16,21 22 0,0-22 0,-21 21 15,21 1-15,0 20 16,0-21-16,0 1 0,0-1 0,0 0 16,0 1-16,0-1 0,0 0 15,0 1-15,-21-1 0,21-21 0,0 22 16,0-22-16,0 0 0,0 0 0,0 0 15,0 0 1,0-42 0,0 0-16,0 0 15,0 0-15,0 0 0,0-22 0,21 22 16,-21 0-16,0-21 0,21 20 16,0-20-16,1 21 0,-22 0 0,21-22 15,-21 22-15,21 0 0,0 0 16,-21 0-16,21 21 15,0 0-15,-21 21 16,0 0-16,0 0 0,22 0 16,-22 1-16,21-1 0,-21 0 0,21 0 15,-21 0-15,0 22 0,21-22 16,0 0-16,-21 0 0,21 21 0,1-20 16,-22-1-16,21-21 0,0 21 15,0 0-15,0-21 0,0 0 0,1 0 16,20 0-16,-21 0 0,21 0 0,-20 0 15,20-21-15,0 0 0,-21 21 16,22-21-16,-1-1 0,-21 1 16,0 0-16,22 0 0,-22-21 15,0 20-15,-21 1 0,21 0 0,-21 0 16,21 0-16,-21 0 0,0-1 16,0 1-16,0 0 0,0 0 15,-21 21-15,0 0 16,0 0-16,0 0 15,0 0-15,-1 21 0,22 0 0,-21 0 16,0 1-16,21-1 16,0 0-16,0 0 0,0 0 0,0 22 0,0-22 15,0 0-15,0 0 0,0 0 16,0 0-16,0 1 0,21-1 16,0-21-16,1 0 0,-1 21 0,0-21 15,0 0-15,21 0 0,-20 0 16,20 0-16,-21 0 0,21-21 15,-20 0-15,20 21 0,-21-22 0,0 1 16,22 0-16,-22 0 0,0 0 0,0 0 16,-21-1-16,0 1 0,21 0 15,-21 0-15,0 0 0,0 0 16,0-1-16,0 1 16,-21 21-1,0 21 1,0 1-1,21-1-15,0 0 0,0 0 0,0 0 16,0 0-16,0 1 0,-21-1 0,21 0 16,0 0-16,0 0 0,0 0 15,0 1-15,0-1 0,21-21 0,-21 21 16,21-21-16,0 0 0,0 0 16,22 0-16,-22 0 0,0 0 15,21 0-15,1 0 0,-1-21 16,0 0-16,1-1 0,-1 1 15,-21 21-15,21-21 0,1 0 0,-22 0 16,0 0-16,0-1 0,0 1 16,1 0-16,-1 0 0,-21 0 15,0 0-15,0 42 32,0 0-32,0 21 15,0-21-15,0 1 16,0 20-16,0 0 0,0 1 0,0-1 15,-21 21-15,21-20 0,0-1 16,0 22-16,0-22 0,0 21 0,0-20 16,0 20-16,0 1 0,0-1 15,0-20-15,0 20 0,0 1 16,-22-1-16,22-21 0,-21 22 0,21-43 16,0 21-16,0 1 0,0-22 15,0 0-15,0 0 16,0-42-1,0 0-15,0-21 16,0 20-16,0 1 0,0-21 0,0 0 16</inkml:trace>
  <inkml:trace contextRef="#ctx0" brushRef="#br0" timeOffset="62901.24">21675 4974 0,'0'0'0,"0"-42"0,0 0 16,0-22-16,0 22 0,0 21 0,21-22 15,0 22-15,-21-21 0,21 21 16,0-1-16,22 1 0,-22 0 0,21 21 16,-21-21-16,22 21 0,-22 0 15,21 0-15,0 0 0,-20 0 0,-1 0 16,0 21-16,0 0 0,0 0 16,-21 1-16,0-1 0,0 0 0,0 21 15,-21-21-15,0 1 0,0 20 0,-64 0 16,64-21-16,-21 1 15,-1-1-15,1 0 0,21-21 16,-22 21-16,22-21 0,0 0 16,0 0-16,21 21 0,21-21 15,0 0 1,0-21-16,1 21 0</inkml:trace>
  <inkml:trace contextRef="#ctx0" brushRef="#br0" timeOffset="64920.64">23029 4551 0,'0'0'0,"0"-21"0,0 0 15,0 42 16,0 0-15,0 0-16,0 0 0,0 22 0,0-22 16,0 21-16,0-21 0,0 22 15,0-1-15,0-21 0,0 21 0,0-20 16,0-1-16,-21 0 0,21 0 0,0 0 16,-21-21-1,0 0 1,21-21-1,0 0-15,0 0 0,0 0 0,0-1 16,0 1-16,0-21 0,0 21 0,21-22 16,0 22-16,0-21 0,0 21 15,1-22-15,-1 22 0,-21 0 0,21 0 16,0 0-16,0 0 0,0 21 16,1 0-16,-1 0 0,0 0 0,0 0 15,0 0-15,0 21 16,1 0-16,-22 0 0,0 0 0,21 22 15,-21-22-15,21 0 0,-21 21 16,0-21-16,0 1 0,0-1 16,0 0-16,21 0 0,-21 0 0,0 0 15,21-21 17,-21-21-32,21 0 15,-21 0-15,22 0 0,-1-22 16,0 22-16,0 0 0,0 0 15,0-21-15,1 20 0,-1 1 0,0-21 16,0 21-16,0 0 0,0-1 0,1 22 16,-22-21-16,21 21 15,-21 21-15,0 1 16,0-1-16,0 0 16,0 0-16,0 0 0,0 22 0,0-22 15,0 0-15,0 21 0,0-21 0,21 22 16,-21-22-16,21 0 0,0 0 15,0 0-15,1 1 0,-1-1 0,0 0 16,21-21-16,-21 0 0,22 0 16,-22 0-16,21 0 0,-21 0 0,22 0 15,-22 0-15,21 0 0,-21-21 16,1 0-16,-1-1 0,0 1 0,0-21 16,0 21-16,0 0 0,-21-22 15,0 22-15,0 0 0,0-21 0,0 20 16,0 1-16,0 0 0,0 0 15,-21 21 1,0 0-16,0 0 0,0 21 16,0 0-16,21 0 0,0 1 0,-22-1 15,22 0-15,-21 21 0,21-21 16,0 22-16,0-22 0,0 0 0,0 21 16,0-20-16,21-1 0,1 0 15,-22 0-15,21-21 0,0 21 0,0-21 16,0 0-16,0 0 0,22 0 15,-22 0-15,21 0 0,-21 0 16,22-21-16,-22 0 0,21 21 0,-21-21 16,22 0-16,-22-22 0,0 22 15,0 0-15,-21-21 0,21 20 0,1-20 16,-1 21-16,-21 0 0,0 0 16,0-1-16,0 1 0,21 21 0,-42 0 31,21 21-31,0 1 15,0-1-15,0 0 0,-21 0 0,21 21 16,0-20-16,-22-1 0,22 21 16,0-21-16,0 0 0,0 1 15,0-1-15,0 0 0,0 0 0,22-21 16,-22 21-16,21-21 31,-21-21-15,0 0-16,0 0 0,0 0 0,21-1 15,0 1-15,-21-21 0,21 21 16,0 0-16,1-22 0,-1 22 0,0 0 16,21 0-16,-21 0 0,1-1 0,-1 1 15,21 0-15,-21 21 0,0 0 16,1 0-16,-1 0 0,0 0 0,-21 21 16,21-21-1,-21 21-15,21 1 0,-21-1 0,0 0 16,0 0-16,0 0 0,21 22 0,-21-22 15,0 0-15,0 0 0,0 0 16,22 0-16,-22 1 0,0-1 0,0 0 16,0-42 15,0 0-15,0-1-16,21 1 0,0 0 15,0 0-15,0 0 0,0 0 0,1-1 16,-1-20-16,0 21 0,21 0 15,-21 0-15,1-1 0,-1 1 16,21 21-16,-21 0 0,-21-21 0,21 21 16,1 0-16,-1 21 15,-21 0-15,0 1 0,0-1 16,0 0-16,0 0 0,0 21 16,0-20-16,0-1 0,0 0 0,0 0 15,0 0-15,0 0 0,0 1 16,0-1-16,0 0 0,0 0 15,21-21 1,0 0-16,21 0 16,-20 0-16,20 0 0,-21 0 0,21-21 15,1 0-15,-22 21 16,21-21-16,-21-1 0,22 1 0,-22 0 16,0 0-16,0-21 0,0 20 0,-21 1 15,22-21-15,-22 21 0,0 0 16,21-1-16,-21 1 0,0 0 15,-21 21 1,-1 0-16,1 21 16,21 0-16,-21 1 0,0-1 15,0 0-15,0 0 0,21 0 0,0 22 16,-22-22-16,22 0 0,0 21 16,0-21-16,0 1 0,0-1 0,0 0 15,22 0-15,-1-21 0,-21 21 16,21-21-16,0 0 0,21 0 15,-20 0-15,-1 0 0,0 0 0,21 0 16,-21-21-16,22 0 0,-22 21 0,0-21 16,0-22-16,0 22 0,1 0 15,-22-21-15,21 21 0,-21-22 0,0 22 16,0 0-16,0-21 0,0 20 16,0 1-16,0 0 0,-21 21 15,-1 0-15,1 0 16,0 0-16,0 0 0,0 0 0,0 21 15,-1 0-15,1 1 0,0-1 0,0 0 16,21 0-16,-21-21 16,21 21-16,0 0 0,0 1 0,0-1 15,0 0-15,21-21 0,0 21 16,0-21-16,0 0 0,1 21 0,-1-21 16,0 0-16,21 0 0,-21 0 15</inkml:trace>
  <inkml:trace contextRef="#ctx0" brushRef="#br0" timeOffset="65995.66">26543 4805 0,'0'0'16,"0"-21"-16,0 0 0,0-1 0,0 1 16,21 0-1,-21 0-15,21 0 0,0 0 16,1 21-16,20-22 0,-21 22 0,21 0 16,1 0-16,20 0 0,-20 0 15,20 0-15,-21 0 0,22 0 0,-22 0 16,1 22-16,-22-22 0,21 21 15,-21 0-15,0 0 0,-21 0 0,0 22 16,0-22-16,0 0 0,0 0 16,0 21-16,0-20 0,0-1 0,-21 0 15,0 0-15,0-21 0,21 21 16,-21-21-16,0 0 16,21-21-1,0 0 1,0 0-16,0 0 0,0-1 15,21-20-15,0 21 0,0 0 16,0 0-16,0-22 0,1 22 0,-1 0 16,0 0-16,21 0 0,-21-1 0,1 1 15,-1 21-15,0 0 16,0-21-16,0 21 16,0 0-1,1 21-15,-1-21 16,0 21-16,0-21 15,0 0-15,0 0 16,1 0 0,-22 22-1,-22-1 1,22 0 0,-21 0-16,21 0 0,-21 0 15,21 1-15,0-1 0,0 0 16,0 0-16,21 0 15,0 0-15,1-21 0,-1 22 0,0-22 16,0 21-16,21-21 0,-20 0 16,-1 0-16,21 0 0,-21 0 0,0 0 15,1-21-15,-1-1 0,0 22 16,0-21-16,0 0 0,-21 0 16,21 0-16,-21 0 0,22-1 0,-22 1 15,0 0-15,21 0 0,0 0 16,0 0-16,-21-1 15,0 44 32,-21-1-47,0-21 0,0 21 0,-1 0 16,1 21-16,21-20 0,-21 20 16,0 0-16,0 1 0,21-1 0,0 0 15,0 22-15,0-22 0,0 22 0,0-22 16,0 21-16,0-20 15,0 20-15,0 1 0,21-1 0,-21 1 16,0 20-16,0-20 0,0-1 0,0 22 16,0-21-16,-21-1 0,0 1 15,21-1-15,-22 1 0,22-1 0,0 1 16,0-22-16,0 21 0,0-20 0,0-1 16,0 0-16,0-20 0,0 20 15,0-21-15,0 0 0,-21-21 16,0 0-16,0 0 0,0-21 15,0 0-15,-1 0 16,1 0-16,0-22 0,0 22 0,0-21 16,0-22-16,-22 22 0,22 0 15,0-22-15,0 1 0,0-1 0,21-21 16,0 22-16,0-22 0,0 22 0,0-22 16,0 22-16,0-1 0,0 1 15,42 20-15,-21 1 0,0 0 0,22-1 16,-1 22-16,0-21 0,1 21 15,-1-1-15,21-20 0,-20 21 0,20 0 16,-20 0-16,20-1 0,-21 1 16,1 0-16,-1 0 0,22 0 15</inkml:trace>
  <inkml:trace contextRef="#ctx0" brushRef="#br0" timeOffset="66207.53">28914 4911 0,'-22'0'15,"1"0"1,21 21 46</inkml:trace>
  <inkml:trace contextRef="#ctx0" brushRef="#br0" timeOffset="81479.5">1503 8403 0,'21'0'15,"-21"-21"79,21 21-94,-21-21 16,0 0 15,-21 21-16,0-21-15,0 21 16</inkml:trace>
  <inkml:trace contextRef="#ctx0" brushRef="#br0" timeOffset="83024.45">1503 8403 0,'0'0'0,"0"-21"47,0 0-47,21 21 0,0-21 16,-21 0-16,21-1 0,0 1 15,1 0-15,-1 0 0,-21 0 16,21-22-16,-21 22 0,21 0 0,-21 0 16,0 0-16,0 0 0,0-1 15,-21 1-15,0 21 0,-22 0 16,22 0-16,-21 0 16,0 21-16,-1 1 0,1-1 0,0 0 15,-1 0-15,-20 21 0,20-20 16,22 20-16,-21-21 0,21 21 0,-22-20 15,43-1-15,-21 21 0,21-21 16,0 0-16,0 1 0,0-1 16,21 0-16,1 0 15,20-21-15,-21 21 0,21 0 16,1-21-16,-1 22 0,0-1 0,22 0 16,-22-21-16,1 21 0,-1 0 15,-21 0-15,21 1 0,-20-1 0,-1 0 16,-21 21-16,0-21 15,0 1-15,0 20 0,-21-21 0,-22 0 16,1 22-16,0-22 0,-1 0 16,1 0-16,-22 0 0,22-21 0,-21 21 15,20-21-15,1 0 0,-22 0 16,22 0-16,21 0 0,-21-21 0,-1 21 16,22-21-16,0 0 0,-21 0 15,20 0-15,1-1 0,21-20 16,-21 21-16,21-21 0,-21 20 0,21 1 15,0-21-15,0 21 0,0 0 16,0-1-16,21 1 0,0 21 0,0-21 16,1 0-16,20 21 15,-21 0-15,0-21 0,22 21 0,-1 0 16,0-21-16,1 21 0</inkml:trace>
  <inkml:trace contextRef="#ctx0" brushRef="#br0" timeOffset="83340.27">2138 8213 0,'0'0'0,"21"-21"0,-21-1 0,0-41 31,0 42-31,-21 21 0,0 0 16,21 21-16,-22 0 15,22 0-15,0 0 0,0 22 0,0-1 16,-21 0-16,21 1 0,-21-1 15,21 22-15,0-22 0,0 0 0,-21 1 16,0-1-16,21 0 0,-21 1 16,21-1-16,0 0 0,0-21 0,-22 22 15,22-22-15,0 0 0,0 0 16,0 0-16,0 1 0,22-22 31,-1 0-15,-21-22-16,21 1 0,-21 0 15,0 0-15,0 0 0</inkml:trace>
  <inkml:trace contextRef="#ctx0" brushRef="#br0" timeOffset="83552.14">1693 8700 0,'0'0'0,"0"-22"16,-21 22-16,21-21 15,21 21-15,0 0 16,1-21-16,-1 21 0,0-21 0,0 21 16,0 0-16,22 0 0,-22-21 15,21 21-15,-21 0 0,22 0 16,-1-21-16,-21 21 0,21 0 0,1 0 16,-22 0-16,0 0 0,21 0 15,-20 0-15,-1 0 0</inkml:trace>
  <inkml:trace contextRef="#ctx0" brushRef="#br0" timeOffset="84976.17">2773 8700 0,'42'-22'15,"-84"44"-15,105-65 0,-42 22 16,-21 0-16,0 0 15,0 0-15,0-1 0,0 1 16,0 0-16,0 0 0,0 0 16,-21 0-16,21-1 0,-21 1 0,0 0 15,-21 21-15,20 0 0,1 0 16,-21 0-16,21 0 0,-22 0 0,1 21 16,0 0-16,21 1 0,-22 20 15,1-21-15,21 21 0,0 1 0,-1-22 16,1 21-16,0 1 15,21-1-15,0-21 0,0 21 0,0-20 0,0-1 16,0 21-16,21-42 16,0 21-16,1 0 0,-1-21 0,0 0 15,21 0-15,-21 0 0,22-21 16,-22 0-16,21 21 0,-21-21 0,22-21 16,-22 20-16,21 1 0,-21-21 15,1 21-15,-1-22 0,0 22 0,0-21 16,0 21-16,-21-22 0,0 1 0,0 21 15,0-21-15,0 20 0,0 1 16,0 0-16,0 0 0,0 0 0,0 42 31,0 0-31,0 0 16,0 0-16,-21 22 0,21-22 16,0 21-16,0 1 0,0-22 0,0 21 15,0-21-15,0 22 0,0-22 16,21 21-16,-21-21 0,21 0 0,1 1 15,-1-1-15,0-21 0,0 0 0,0 0 16,22 0-16,-22 0 16,0 0-16,0-21 0,0-1 0,0 1 15,22-21-15,-22 21 0,0-22 16,21 1-16,-20 0 0,-1-1 16,0 1-16,0 0 0,-21-22 15,0 22-15,21-22 0,-21 22 0,0-21 16,21 20-16,-21-20 0,0 42 0,0-22 15,0 22-15,0 0 0,0 42 16,0 0 0,-21 22-16,0-1 0,21 0 15,-21 22-15,21-22 0,0 22 0,0-22 16,0 0-16,0 22 0,0-22 16,0 0-16,0 1 0,0-1 0,0-21 15,0 22-15,0-22 0,21 21 16,0-21-16,0 0 0,1-21 15,20 22-15,-21-22 0,0 0 0,22 0 16,-22 0-16,21 0 0,0-22 16,-20 1-16,20 0 0,-21 0 0,0 0 15,22 0-15,-22-22 0,0 22 16,-21 0-16,21-21 0,-21 20 0,21 1 16,-21-21-16,0 21 0,0 0 15,0-1-15,0 44 16,0-1-1,0 0-15,0 0 0,0 0 16,0 0-16,0 1 0,0-1 0,0 0 16,0 0-16,0 0 0,0 0 15,21 1-15,-21-1 0,0 0 16,22-21-16,-1 0 0,0 0 0,0 0 16,0 0-16,0 0 0,1 0 15,-1 0-15,0-21 0,0 0 0,0-1 16,0 1-16,1 0 0,-1 0 0,0 0 15,0 0-15,0-22 0,0 22 16,1-21-16,-1 21 0,-21-22 0,21 22 16,-21 0-16,21 0 0,-21 0 15,21 21-15,-21 21 32,0 0-17,21-21 32,-21-21-31,0 0-16,0-1 15,0 1-15,0 0 16,0 0-16,-21 21 0,0 0 16,0 0-16,0 0 15,0 21-15,-1 0 0,1 0 16,21 1-16,-21 20 0,0-21 15,21 21-15,0-20 0,0 20 16,0 0-16,0-21 0,0 1 0,0 20 16,0-21-16,0 0 0,0 0 15,21 1-15,0-22 0,22 21 0,-22-21 16,0 0-16,21 0 0,1 0 16,-1 0-16,0 0 0,1-21 0,-1 21 15,0-22-15,1 1 0,-1 0 0,-21 0 16,0 0-16,0 0 0,1-1 15,-1-20-15,0 21 0,-21-21 0,0 20 16,0-20-16,0 0 0</inkml:trace>
  <inkml:trace contextRef="#ctx0" brushRef="#br0" timeOffset="85167.87">4254 7916 0,'0'0'0,"-21"0"0,0 0 0,0 0 16,0 0-16,0 0 31,21 22-31,-22-22 16,1 0 0,21 21-16,-21-21 0,0 0 0</inkml:trace>
  <inkml:trace contextRef="#ctx0" brushRef="#br0" timeOffset="85352.76">3302 8276 0,'0'0'16,"-21"21"-16,21 1 16,-21-22-16,42 0 15,0 0 1,0 0-16,0 0 0,22 0 15,-1-22-15,-21 1 0,21 21 0,1-21 16,-1 0-16,0 21 0</inkml:trace>
  <inkml:trace contextRef="#ctx0" brushRef="#br0" timeOffset="88287.53">5990 8361 0,'0'0'0,"0"-148"15,0 127 1,0-22-16,0 22 0,0-21 0,0 21 15,0-1-15,21 1 0,-21 0 16,21 21-16,-21 42 31,0-20-31,0 20 0,0-21 0,22 21 16,-22 1-16,0-1 0,0 22 0,0-43 16,0 21-16,0 0 0,0 1 15,0-22-15,0 0 0,0 0 0,0 0 16,0 1-16,0-1 0,0-42 47,0-1-47,0 1 15,0 0-15,21-21 0,-21 21 16,21-22-16,-21 22 0,21-21 0,0-1 16,-21 1-16,21 0 0,-21-1 15,22 1-15,-1 0 0,-21 21 0,21-1 16,0 1-16,-21 0 0,21 21 15,0 0-15,-21 21 0,22 0 16,-22 22-16,21-1 0,-21 0 16,21-20-16,0 20 0,-21 0 0,0 1 15,0-1-15,21-21 0,-21 21 0,21-20 16,-21 20-16,0-21 0,22 0 16,-1-21-16,0 21 0,-21 1 0,21-22 15,0 0 1,0 0-16,1 0 0,-1 0 15,0-22-15,-21 1 0,21 0 16,0 0-16,0 0 0,1-22 0,-22 22 16,21-21-16,0 0 0,0-1 0,-21 1 15,21 0-15,0-1 0,-21 1 16,22 0-16,-22 20 0,21-20 16,0 21-16,-21 0 0,21 21 15,0 21 1,-21 0-16,0 0 0,0 0 0,21 22 15,-21-22-15,0 21 0,0 1 0,22-1 16,-22-21-16,0 21 0,0 1 16,0-22-16,0 21 0,21-21 0,0 1 15,-21 20-15,21-21 0,0 0 16,0 0-16,1-21 0,-1 0 16,0 0-16,0 0 0,21 0 0,-20 0 15,-1 0-15,21 0 0,-21 0 16,22-21-16,-22 0 0,21 0 15,-21 0-15,22 0 0,-22-22 0,21 22 16,-21-21-16,0-1 0,1 22 16,-22-21-16,0 0 0,0-1 0,0 1 15,0 21-15,0-22 0,0 22 0,-22 0 16,1 21-16,0 0 0,0 0 16,0 0-16,0 0 0,-1 0 0,1 21 15,0 0-15,21 1 0,-21 20 16,21 0-16,-21-21 0,21 22 0,-21-1 15,21-21-15,0 22 0,0-22 0,0 21 16,0-21-16,21 0 0,0 22 16,0-43-16,0 21 0,0 0 15,22-21-15,-22 0 0,21 21 0,1-21 16,-22 0-16,21 0 0,0 0 16,1-21-16,-1 21 0,0-21 0,-20 0 15,20 0-15,-21-1 0,21 1 0,-20 0 16,-1-21-16,0 21 0,-21-22 15,0 1-15,21 21 0,-21-22 0,0 1 16,0 21-16,0-21 0,0 20 0,0 1 16,0 0-16,0 42 15,-21 0 1,21 1-16,0-1 0,0 21 16,0-21-16,0 22 0,0-22 15,0 21-15,0-21 0,0 22 0,0-22 16,0 0-16,0 0 0,-21 0 15,21 0-15,0 1 0,0-1 0,0-42 47,0-1-47,0 1 16,0 0-16,21 0 0,-21-21 0,0 20 16,0-20-16,21 0 0,0 21 15,0-22-15,-21 1 0,22 0 0,-1 20 16,-21 1-16,21 0 0,0 0 15,0 21 1,0 0-16,-21 21 0,0 0 16,0 0-16,0 1 0,22 20 15,-22-21-15,0 21 0,0-20 0,0 20 16,21-21-16,-21 0 0,0 22 0,0-22 16,0 0-16,21 0 0,0-21 15,0 21-15,0-21 0,1 0 16,-1 0-16,0 0 0,0 0 15,0-21-15,-21 0 16,21 0-16,1 0 0,-1-1 0,0 1 16,-21-21-16,21 0 0,0 20 0,0-20 15,1 0-15,-1-1 16,0 22-16,-21-21 0,0 21 0,21 0 16,0 21-16,-21 21 15,0 0 1,0 0-16,0 0 0,0 22 0,0-1 15,0-21-15,0 21 0,0-20 16,0 20-16,0-21 0,0 21 0,0-20 16,0-1-16,0 0 0,0 0 0,21 0 15,1 0-15,-22 1 0,21-22 16,0 0-16,21 0 0,-21 0 0,1 0 16,-1 0-16,21 0 0,-21 0 0,0-22 15,22 1-15,-22 0 16,0 0-16,0 0 0,0-22 0,1 1 15,-1 0-15,0-1 0,-21-20 0,21 21 16,-21-22-16,21 22 0,-21-22 16,0 22-16,0-22 0,0 22 0,0 0 15,0 21-15,0-1 0,0 1 0,0 0 16,0 42 0,-21 0-16,0 1 0,21 20 15,-21-21-15,21 21 0,0 1 16,-21 20-16,21-20 0,0-1 0,0 21 15,0-20-15,0-1 0,0 0 0,0 1 16,0-1-16,0-21 16,0 22-16,0-22 0,0 0 0,0 0 15,0 0-15,21 0 0,0 1 0,0-1 16,0-21-16,0 0 16,1 0-16,-1 0 0,0 0 0,0 0 15,0 0-15,0 0 0,1-21 16,-1 21-16,0-22 0,-21 1 15,21 0-15,-21 0 0,21-21 16,-21 20-16,0 1 0,0 0 0,0-21 16,0 21-16,0-1 0,0 1 15,0 0-15,0 0 0,0 42 47,21 0-47,1-21 16,-1 21-16,0 1 0,0-22 15,21 0-15,-20 0 0,-1 0 16,21 0-16,-21 0 0,22-22 0,-1 1 16,0 21-16,1-21 0,-22 0 15,0 0-15,21 0 0,-21-1 0,1 1 16,-22 0-16,0-21 0,0 21 16,0-1-16,0 1 0,0 0 15,-22 21 1,1 0-16,0 0 0,0 0 0,0 21 15,0 0-15,-1 1 0,22 20 16,0-21-16,0 21 0,-21-20 16,21 20-16,0-21 0,0 21 0,0 1 15,0-22-15,0 21 0,0-21 16,0 1-16,0-1 0,21 0 0,1 0 16,-1 0-16,0-21 0,0 0 0,0 21 15,0-21-15,1 0 0,-1 0 16,21 0-16,-21 0 0,0-21 15,22 0-15,-22 21 0,0-21 0,21 0 0,-20-22 16,-1 22-16,0 0 16,0-21-16,0 21 0,0-22 0,1 22 15,-1 0-15,-21-21 0,0 20 0,21 22 16,-21-21-16,0 0 0,0 42 31,0 0-31,0 1 0,0-1 16,0 0-16,0 0 0,0 0 15,0 0-15,0 1 0,0-1 0,21 21 16,-21-21-16,0 0 0,0 1 0,21-1 16,0 0-1,-21 0-15,22-21 0,-1 0 16,0 0-16,0 0 0,0 0 0,0 0 16,22 0-16,-22-21 0,0 21 0,21-21 15,-20 0-15,-1-1 0,21 1 16,-21-21-16,22 21 0,-22-22 15,21 1-15,-21 0 0,0-1 0,1 22 0,-1-21 16,0 0-16,0 20 0,-21 1 16,0 0-16,0 0 0,-21 21 15,0 0-15,0 0 0,-1 0 16,1 21-16,21 0 16,-21 0-16,21 1 0,0-1 15,0 21-15,0-21 0,0 0 0,0 1 16,0 20-16,0-21 0,0 0 15,21 0-15,-21 1 0,0-1 0,0 0 16,0 0-16,0 0 0,0 0 16,0 1-16,-21-22 0,0 21 15,0-21-15,0 0 0,-1 0 16,1 0-16,0 0 0,0 0 0,0 0 16,0 0-16</inkml:trace>
  <inkml:trace contextRef="#ctx0" brushRef="#br0" timeOffset="89911.81">12298 7959 0,'0'0'15,"0"-21"-15,0-1 0,21 1 0,-21 0 0,0 0 16,21 0-16,-21 0 0,0-1 0,0 1 16,0 42 15,0 1-31,0-1 0,0 21 0,0-21 16,0 22-16,-21-1 15,21 0-15,-21 1 0,0-1 0,21-21 16,-22 21-16,22-20 0,0 20 0,0-21 15,0 0-15,-21 0 0,21 1 16,0-1-16,21-21 16,1-21-1,-1-1-15,0 1 16,-21 0-16,21 0 0,0-21 0,0 20 16,1-20-16,-1 21 0,0-21 15,0-1-15,0 22 0,0 0 0,1 0 16,-22 0-16,21-1 0,0 22 15,-21 22-15,0-1 16,0 0-16,0 0 0,0 21 16,0-20-16,0-1 0,0 21 0,21-21 15,-21 0-15,0 22 0,21-22 16,-21 0-16,21-21 0,-21 21 0,22 0 16,-1-21-16,0 0 0,0 0 15,0 0-15,0 0 0,1 0 16,-1 0-16,0-21 0,0 0 0,0 21 15,22-21-15,-22-21 0,0 20 0,0 1 16,0-21-16,0 0 0,1-1 16,-1 22-16,0-21 0,0-1 0,-21 1 15,21 21-15,-21 0 0,0 0 16,0-1-16,0 44 31,0-1-31,0 21 16,0-21-16,0 22 0,0-22 0,0 21 15,0 0-15,0-20 0,0 20 0,0 0 16,0-21-16,0 1 0,0 20 16,21-21-16,1 0 0,-22 0 0,21-21 15,0 22-15,0-22 16,0 0-16,0 0 0,1 0 0,20 0 16,-21 0-16,0-22 0,0 1 0,22 21 15,-22-21-15,0-21 0,0 21 16,0-1-16,1-20 0,-1 0 15,0-1-15,-21 22 0,21-21 0,-21 0 16,0 20-16,0 1 0,0 0 0,0 0 16,0 0-16,0 42 31,0 0-31,-21 0 0,21 0 0,-21 1 16,21-1-16,0 21 0,0-21 15,0 22-15,0-22 0,0 21 0,0-21 16,0 0-16,0 1 0,0 20 15,0-21-15,21-21 0,0 21 16,-21 0-16,21-21 0,0 0 0,1 0 16,-1 0-16,0 0 0,0 0 0,0-21 15,22 21-15,-22-21 0,0 0 16,21 0-16,-21 0 0,1-22 0,-1 1 16,0 21-16,0-22 0,0 1 15,0 0-15,1-22 0,-22 22 0,21 0 16,-21-1-16,21 1 0,-21-22 0,0 22 15,0 21-15,0-21 0,0 20 16,0-20-16,0 21 0,0 42 16,0 0-1,-21 0-15,0 22 0,-1-22 16,22 21-16,-21 1 0,21-1 0,-21 0 16,21 22-16,0-22 0,0 0 0,0 1 15,0-1-15,0 0 0,0 1 16,21-22-16,0 21 0,1-21 0,-1 1 15,0-1-15,21 0 0,-21 0 0,22-21 16,-22 0-16,21 0 0,1 0 16,-22 0-16,21 0 0,0-21 0,-20 0 15,-1 0-15,21-1 0,-21-20 0,0 0 16,22-1-16,-22 1 0,0 0 16,0-1-16,0-20 0,-21 21 0,22-1 15,-22-20-15,21-1 0,-21 22 16,0 0-16,0-22 0,0 22 15,0 21-15,0-22 0,0 22 16,0 42 0,0 0-16,-21 1 0,-1 20 0,22 0 15,-21 1-15,21-1 0,0 21 0,-21-20 16,21-1-16,-21 22 0,21-22 16,0 0-16,0 22 0,0-22 0,0 0 15,0 1-15,21-1 0,-21-21 0,21 22 16,0-22-16,1 0 0,-1 0 15,0 0-15,0-21 0,0 0 16,0 0-16,1 0 0,-1 0 16,0 0-16,21-21 0,-21 0 15,1 0-15,-1 0 0,0-1 0,0-20 16,-21 0-16,0-1 0,0 22 0,0-21 16,0 0-16</inkml:trace>
  <inkml:trace contextRef="#ctx0" brushRef="#br0" timeOffset="90127.69">13525 7451 0,'0'0'0,"-127"0"31,106 0-31,0 0 0,0 0 0,21 21 31,-21-21-15,0 21-16,-1-21 15,1 21-15</inkml:trace>
  <inkml:trace contextRef="#ctx0" brushRef="#br0" timeOffset="91240.12">2773 10118 0,'0'0'0,"-21"21"31,21-42-15,21 0-1,-21-1-15,21 1 0,0 0 0,-21 0 16,21 0-16,-21 0 16,0-1-16,0 1 0,0 0 15,0 0-15,-21 0 0,0 21 16,-21-21-16,-1-1 0,1 22 0,0 0 15,-22 0-15,1 0 0,20 0 16,-20 0-16,20 22 0,-20-1 0,21 0 16,-1 21-16,1-21 0,21 22 15,0-22-15,-1 21 0,22 1 0,-21-22 16,21 21-16,0-21 0,0 0 0,0 1 16,21-1-16,22-21 0,-22 0 15,0 0-15,21 0 0,1 0 0,-1 0 16,0 0-16,22-21 0,-22 21 15,22-22-15,-22 1 0,0 0 16,22 0-16,-22 0 0,1-22 16,-22 22-16,21 0 0,-21 0 0,0 0 15,-21 0-15,0-1 0,22 1 0,-22 0 16,0 0-16,0 42 31,0 0-31,0 0 16,0 1-16,0 20 0,0 0 0,0 22 15,0-22-15,0 22 0,0 20 16,0 1-16,0 0 0,0-22 0,21 22 16,-21-1-16,21 1 0,-21 0 0,21-1 15,-21 1-15,21-21 16,-21 20-16,0 1 0,0-22 0,0 22 16,0-21-16,0-1 0,0-21 0,0 1 15,0-1-15,0 0 0,0 1 16,-21-22-16,0 0 0,0-21 0,0 0 15,-1 0-15,1 0 0,-21 0 16,21-21-16,-43 0 0,22 0 0,0-22 16,-22 1-16,1 0 0,-1-1 0,1-20 15,-1-1-15,22 1 0,-1-22 16,-20 22-16,42-1 0,-22-21 0,22 22 16,0-1-16,0 1 0,21-1 15,0 22-15,0-21 0,0 20 16,0 1-16,21 0 0,21-1 15,1-20-15,-1 20 0,0 22 0,22-21 16,-1 0-16,1-1 0,-1 22 16,1 0-16,-1 0 0</inkml:trace>
  <inkml:trace contextRef="#ctx0" brushRef="#br0" timeOffset="91811.79">3111 10181 0,'43'0'16,"-43"-21"-16,21 21 15,-21-21-15,21 21 0,-21-21 0,0 0 16,0-1-16,0 1 0,0 0 16,0 0-16,0 0 0,0 0 15,0-1-15,-21 22 0,0 0 16,0 0-16,-1 0 0,1 0 15,0 22-15,0-1 0,21 0 16,0 21-16,0-21 0,0 22 16,0-22-16,0 21 0,0-21 0,0 22 15,0-22-15,0 21 0,0-21 16,21 1-16,0-1 0,0 0 16,1 0-16,-1-21 0,0 0 0,0 0 15,21 0-15,-20 0 0,20 0 16,-21-21-16,21 0 0,1 0 0,-1-1 15,-21-20-15,22 21 0,-1 0 16,-21-22-16,0 22 0,22-21 0,-22 0 16,0-1-16,-21 1 0,0 0 15,21-1-15,-21-20 0,0 20 0,0 22 16,0-21-16,0 21 0,0 0 0,0-1 16,0 44-1,0-1-15,0 21 16,-21-21-16,21 22 0,0-1 15,0 0-15,0 1 0,0-1 0,0 0 16,0 1-16,0-1 0,0-21 0,0 21 16,0 1-16,0-22 0,0 21 15,21-21-15,-21 1 0,21-1 0,-21 0 16,21 0-16,-21 0 0,22-21 16,-1 0-16,0 0 15,0-21-15,-21 0 0,21 0 0,-21 0 16</inkml:trace>
  <inkml:trace contextRef="#ctx0" brushRef="#br0" timeOffset="92011.68">3471 10075 0,'0'0'16,"-21"0"-16,21-21 15,21 21 1,0 0-16,22 0 0,-22-21 0,21 21 15,-21 0-15,22-21 0,-1 21 16,0 0-16,1-21 0,-1 0 0,0 21 16,22 0-16,-22-22 0,1 22 15,-1-21-15,0 21 0,1 0 16</inkml:trace>
  <inkml:trace contextRef="#ctx0" brushRef="#br0" timeOffset="92279.53">5165 9821 0,'-22'64'32,"22"-43"-32,-21 0 0,21 0 0,-21 1 15,21 20-15,0-21 0,0 0 0,0 0 16,0 1-16,0-1 0,0 0 15,0 0-15,0 0 0,-21 0 0,21 1 16,0-1-16,0 0 16,21-21-1,0-21 1,-21 0-16,21-1 0,-21 1 0,0 0 16</inkml:trace>
  <inkml:trace contextRef="#ctx0" brushRef="#br0" timeOffset="92648.31">5122 9525 0,'0'0'0,"-21"-21"0,21 0 0,-21 0 0,21-1 15,-21 22-15,0 0 0,21 22 16,-22-1-16,1-21 0,21 21 16,0 0-16,0 0 0,0 0 0,0 1 15,0-1-15,21-21 16,1 0-16,-1 0 0,0 0 15,0 0-15,0 0 0,0-21 0,1-1 16,-1 22-16,0-21 0,0 0 16,0 0-16,-21 0 0,0 0 15,0-1-15,0 1 0,0 0 0,0 0 16,0 0-16,-21 0 0,0-1 16,0 22-16,0 0 0,-1 0 15,1 0-15,0 0 0,21 22 16,-21-22-16,0 21 0,0 21 0,21-21 15,0 0-15,0 22 0,0-22 0,0 21 16,0 1-16,0-22 0,0 21 16,0-21-16,21 0 0,0 1 0,0-1 15,0 0-15,0 0 0,22-21 0,-22 0 16,21 21-16</inkml:trace>
  <inkml:trace contextRef="#ctx0" brushRef="#br0" timeOffset="93536.48">5630 9758 0,'0'0'0,"21"0"0,-21 21 32,0 0-32,0 0 0,0 1 15,0-1-15,0 0 0,-21 21 0,21-21 16,0 1-16,0-1 0,0 0 16,0 0-16,-21 0 0,21 0 0,0 1 15,0-1-15,-21-21 0,21 21 16,0 0-16,0-42 31,0 0-15,0 0-16,0-1 0,0 1 15,0 0-15,21 0 0,0-21 0,0 20 16,-21-20-16,22 0 0,-1 21 0,0-1 16,0-20-16,-21 21 0,21 21 15,0-21-15,22 84 31,-43-42-31,0 1 0,21-1 0,-21 21 16,0-21-16,0 22 0,0-22 16,21 0-16,-21 21 0,21-21 0,-21 1 15,21-1-15,1 0 0,-1 0 16,0-21-16,0 0 0,0 0 16,0 0-16,1 0 0,-1 0 0,0 0 15,0 0-15,0-21 0,0 0 16,1 0-16,-1-1 0,0 1 0,0 0 15,0 0-15,0-21 0,1 20 0,-22-20 16,21 21-16,-21-21 0,21 20 16,-21 1-16,0 0 0,0 0 0,0 0 15,0 42 1,0 0-16,0 0 16,0 0-16,0 1 0,-21 20 0,21-21 15,0 0-15,0 0 0,0 22 0,0-22 16,0 0-16,0 0 0,0 0 15,0 1-15,0-1 0,21-21 16,0 0-16,0 0 16,0 0-16,1 0 0,-1 0 15,21-21-15,-21 21 0,0-22 0,22 1 16,-22 0-16,0-21 0,0 21 0,0-22 16,1 1-16,-1 0 0,0-1 15,-21-20-15,21 20 0,-21-20 0,0 21 16,0-1-16,0-20 0,0 42 15,0-22-15,0 1 0,0 21 16,0 0-16,-21 21 16,0 0-16,21 21 15,-21 0-15,-1 21 0,22-21 16,0 22-16,0-1 0,0 22 0,0-22 16,0 0-16,0 1 0,0-1 0,0 0 15,0 1-15,0-1 0,22 0 16,-22-21-16,21 1 0,0 20 0,-21-21 15,21-21-15,-21 21 0,21 0 16,0-21-16,1 0 0,-1 0 16,0 0-16,0 0 15,0 0-15,0-21 0,-21 0 16,0 0-16,22 0 0,-22 0 16,21-1-16,-21 1 0</inkml:trace>
  <inkml:trace contextRef="#ctx0" brushRef="#br0" timeOffset="93756.35">6689 9652 0,'0'0'0,"21"0"31,0 0-15,0 0-16,0 0 0,22-21 15,-22 21-15,21-21 0,0 21 0,-20-21 16,20 21-16,0-22 0,-21 22 15,22-21-15,-1 21 0,-21 0 0,0-21 16,1 21-16,-1 0 0,-21-21 16,0 0-16,0 0 15,-21 21-15</inkml:trace>
  <inkml:trace contextRef="#ctx0" brushRef="#br0" timeOffset="93940.24">6181 9440 0,'0'0'0,"-22"0"0,44 22 63,-1-22-48,0 0 1,0 0-16</inkml:trace>
  <inkml:trace contextRef="#ctx0" brushRef="#br0" timeOffset="95215.41">7747 9948 0,'0'-21'31,"0"0"-15,0 0-16,21 0 15,-21 0-15,0-1 0,0 1 0,0 0 16,0 0-16,0 0 0,0 0 16,0-1-16,0 1 0,0 0 0,-21-21 15,0 21-15,0-1 0,-1 22 16,-20-21-16,21 0 0,0 21 0,-22 0 16,22 0-16,-21 0 0,21 0 15,0 0-15,-22 0 0,22 21 0,-21 0 16,21 22-16,-1-22 0,1 21 0,0 1 15,-21-1-15,42 0 0,-21 1 16,21-1-16,0-21 0,0 21 16,0-20-16,0 20 0,0-21 0,0 0 0,0 0 15,21 1-15,0-22 16,0 21-16,0-21 0,0 0 16,1 0-16,-1 0 0,21 0 0,-21-21 15,0-1-15,1 1 0,20 0 16,-21 0-16,0 0 0,22 0 0,-22-1 15,0 1-15,0-21 0,0 21 0,-21-22 16,0 1-16,0 21 0,0-21 16,0-1-16,0 22 0,0-21 0,0 21 15,0-1-15,-21 22 16,21 22 0,-21-1-16,0 0 0,21 0 0,0 21 15,0 1-15,0-1 0,0 0 16,0-20-16,0 20 0,21 0 0,0-21 15,0 1-15,-21 20 0,21-21 0,1 0 16,-1 0-16,0-21 0,0 22 16,21-1-16,-20-21 0,-1 0 0,21 0 15,-21 0-15,0 0 0,22 0 0,-22 0 16,21-21-16,-21-1 0,22 1 16,-22 0-16,21 0 0,-21 0 0,1-22 15,-1 22-15,0-21 0,0 0 0,0-1 16,0-20-16,-21 20 15,22 1-15,-22-21 0,0 20 0,0 1 16,0 0-16,0-1 0,0 1 0,0 0 16,0 20-16,0 1 0,0 0 15,0 0-15,-22 21 16,1 21-16,21 0 16,0 0-16,0 22 0,0-1 0,0 0 15,0 1-15,0-1 0,0 22 0,0-22 16,0 0-16,0 22 0,0-22 15,0 0-15,0 1 0,0-22 0,0 21 16,21-21-16,-21 1 0,22-1 0,-1 0 16,-21 0-16,21 0 0,0-21 15,0 0-15,0 0 16,1 0-16,-1 0 0,0 0 0,0-21 16,0 21-16,0-21 0,1 0 15,-1 0-15,0-1 0,0 1 0,0 0 16,0-21-16,-21 21 0,0-1 0,0-20 15,0 21-15,0 0 0,0 0 16,0 42 0,-21 0-16,21 0 15,0 0-15,0 0 0,-21 1 16,21 20-16,0-21 0,0 0 0,0 0 16,0 1-16,0-1 0,0 0 15,21-21 16,0 0-31,1-21 0,-1 0 16</inkml:trace>
  <inkml:trace contextRef="#ctx0" brushRef="#br0" timeOffset="95419.3">8826 9462 0,'0'0'16,"-21"0"-16,0 0 0,0 0 15,0 0-15,0 0 16,-1 0 0,44 0 15,-1 0-31,-21 21 16,21-21-16,0 0 0,0 0 0</inkml:trace>
  <inkml:trace contextRef="#ctx0" brushRef="#br0" timeOffset="96075.93">9207 9652 0,'22'0'47,"-1"0"-47,-21-21 15,21 21-15,0 0 0,0 0 16,0 0-16,1 0 16,-1 0-16,-21 21 15,0 0-15,0 0 0,0 1 16,0-1-16,-21 21 0,21-21 0,-22 0 16,-20 1-16,21 20 0,-21-21 15,-1 0-15,22 0 0,-21 22 16,-1-22-16,1 0 0,0-21 0,-1 21 15,22 0-15,0-21 0,0 0 16,0 22-16,42-22 31,21 0-31,-21 0 16,1-22-16,20 22 0,-21 0 0,21 0 16,-20 0-16,20 0 0,0 0 0,-21 0 15,22 0-15,-22 0 0,21 22 16,-21-1-16,22-21 0,-1 21 0,-21 0 15,0 21-15,1-20 0,-1-1 16,0 21-16,0 0 0,0 1 0,-21-22 16,21 21-16,-21 1 0,0-1 15,0 0-15,0 1 0,0-1 0,-21 0 16,-21 1-16,21-22 0,0 21 0,-22-21 16,1 0-16,21 1 0,-22-1 15,1 0-15,0-21 0,-1 0 0,1 0 16,0 0-16,-1 0 0,1 0 0,0 0 15,-1 0-15,1-21 0,0 0 0,-1-1 16,22 1-16,-21 0 0,21-21 16,0 21-16,-1-22 0,1 1 0,0 21 15,21-22-15,0 1 0,0 0 0,0 21 16,0-22-16,0 22 16,0 0-16,21-21 0,0 20 0,22 1 15,-22 0-15,21 0 0,1 0 0,-1 0 16,0-1-16,1 1 0,-1 0 15</inkml:trace>
  <inkml:trace contextRef="#ctx0" brushRef="#br0" timeOffset="96436.03">9737 9906 0,'63'-63'31,"-42"41"-31,0 1 16,1 0-16,-1 0 0,0 0 0,21 0 16,-21-22-16,1 22 0,-22 0 0,21-21 15,0 20-15,-21 1 0,0 0 16,0 0-16,0 0 0,-21 21 16,0 0-16,-1 0 15,-20 0-15,21 21 0,0-21 16,0 21-16,-22 21 0,22-20 0,0-1 0,21 21 15,-21-21-15,21 22 0,0-22 16,-21 21-16,21-21 0,0 0 16,0 22-16,0-22 0,21 0 0,0 0 15,0-21-15,0 21 0,22 1 16,-22-22-16,21 0 0,-21 21 0,22-21 16,-1 0-16,-21 0 0,21 0 0,1 0 15,-22 0-15,21 0 0,-21-21 16</inkml:trace>
  <inkml:trace contextRef="#ctx0" brushRef="#br0" timeOffset="96997.91">10858 9567 0,'22'-21'0,"-44"42"0,44-63 16,-22 21-16,0 0 0,-22 21 15,1 0-15,-21-21 0,21 21 0,0 0 16,-1 0-16,-20 0 0,21 0 15,0 0-15,0 0 0,-22 0 0,22 21 16,0 0-16,0 0 0,0 0 0,-1 0 16,-20 22-16,42-22 0,-21 21 15,0 1-15,21-22 0,-21 0 0,21 21 16,0-21-16,0 1 0,0 20 16,0-21-16,21-21 0,0 21 15,0 0-15,0-21 0,0 0 0,1 0 16,-1 0-16,21 0 0,-21 0 0,0 0 15,1 0-15,-1-21 0,21 0 16,-21 0-16,0 0 0,22 0 0,-22-22 16,0 22-16,0-21 0,0-1 15,22-20-15,-22 21 0,0-1 0,0 1 16,-21 0-16,21-1 0,-21 1 0,22 0 16,-22 20-16,0-20 0,0 21 15,0-21-15,21 20 0,-21 1 16,-21 21-16,-1 21 15,1 1-15,0-1 16,21 21-16,0-21 0,0 0 16,-21 22-16,21-1 0,0 0 0,0 1 15,0-22-15,0 21 0,0 1 16,0-1-16,21 0 0,0 1 0,-21-22 16,21 0-16,1 0 0,-1 21 0,0-20 15,0-1-15,0-21 16,0 0-16,1 21 0,-1-21 0,0 0 15,0 0-15,0 0 0,0 0 0,1 0 16,-1-21-16,0 0 0,0 21 16,-21-22-16,21 1 0,0 0 0</inkml:trace>
  <inkml:trace contextRef="#ctx0" brushRef="#br0" timeOffset="97223.78">11472 9906 0,'0'21'15,"-21"-21"79,21-21-94,-21 21 0</inkml:trace>
  <inkml:trace contextRef="#ctx0" brushRef="#br0" timeOffset="99424.42">12234 9525 0,'0'0'0,"-21"0"16,0 0-16,21 21 0,-21-21 0,0 0 15,-1 21-15,1-21 16,21 22-16,21-22 31,1 0-15,-1-22-16,0 1 0,0 21 16,0-21-16,22 0 0,-22 0 15,21 0-15,-21-1 0,0 1 0,22 0 16,-22 0-16,0-21 0,0 20 15,0-20-15,1 21 0,-1-21 0,0-1 16,-21 1-16,0 0 0,0-1 16,0 1-16,0 21 0,0-22 0,0 22 15,0 0-15,0 0 0,-21 21 16,21 21 0,-21 0-16,-1 0 0,1 22 0,0-1 15,0 22-15,0-22 0,21 21 0,-21-20 16,-1 20-16,22 1 15,0-1-15,-21 1 0,0 20 0,21-20 16,-21 21-16,21-22 0,0 22 0,0-1 16,0-20-16,-21 21 0,21-1 15,-21 1-15,21 0 0,-22-1 0,22 1 16,-21 0-16,0-22 0,0 22 0,21-22 16,-21 22-16,0-22 0,21 1 0,0-1 15,0-20-15,0-1 0,0 0 16,0 1-16,0-22 0,21 0 0,0-21 15,21 0-15,-21 0 0,22-21 0,-22 21 16,21-42-16,1 20 0,-1-20 16,0 0-16,1-1 0,-1 1 15,0 0-15,1-1 0,-22-20 0,21-1 16,-21 1-16,0-1 0,1 1 0,-22-1 16,0-20-16,0 20 0,0 1 15,0-1-15,-22-20 0,1 20 0,0 22 16,-21-22-16,21 1 0,-22 20 0,22 1 15,-21 0-15,-1-1 0,1 22 16,0-21-16,-1 21 0,1 0 0,21 21 16,-21-22-16,20 22 0,-20 0 0,21 0 15,42-21 17,0 21-32,0 0 15,22-21-15,-22 21 0,21-21 16,-21 0-16,22 21 0,-1-21 0,0-1 15,-20 1-15,20 0 0,0 0 0,1 0 16,-22 0-16,21-1 0,-21 1 16,22 0-16,-22 0 0,0 0 0,0 0 15,0-1-15,-21 1 0,0 42 32,-21 1-17,0-1-15,21 0 0,-21 21 16,21-21-16,-21 1 0,21 20 0,0-21 15,-22 0-15,22 22 0,0-22 16,0 0-16,0 0 16,0 0-16,0 0 15,22-21-15,-1 0 16,0-21 0,0 0-16,-21 0 0,0 0 0,21 0 15,-21-1-15</inkml:trace>
  <inkml:trace contextRef="#ctx0" brushRef="#br0" timeOffset="99632.46">13060 9165 0,'-21'-21'16,"-1"21"-16,1 0 16,0 0-16,0 0 15,0-21-15,0 21 16,42 0 15,0 0-15,0 21-16,0-21 0,0 21 15,1-21-15,20 21 0</inkml:trace>
  <inkml:trace contextRef="#ctx0" brushRef="#br0" timeOffset="100044.22">13377 9313 0,'-21'0'32,"21"-21"-32,0 0 15,0 0 1,21 0-16,0 21 0,1-21 16,-1 21-16,0 0 0,0 0 0,0 0 15,0 0-15,1 0 0,-1 0 16,0 0-16,0 21 0,-21 0 0,21 0 15,-21 0-15,0 0 0,21 1 16,-21-1-16,0 21 0,0-21 16,0 0-16,0 1 0,-21-1 0,0 0 15,0 0-15,0 0 0,21 0 0,-21 1 16,-1-22-16,22 21 16,0-42-1,0-1 1,0 1-16,0 0 15,22 0-15,-1 21 0,0-21 0,-21 0 16,21-1-16,0 1 0,0-21 0,1 21 16,-1 0-16,0-1 0,0 1 15,0 0-15,0 0 0,1 0 16,-1 0-16,0 21 0,0-22 16,0 22-1</inkml:trace>
  <inkml:trace contextRef="#ctx0" brushRef="#br0" timeOffset="100468.98">14033 9229 0,'0'21'0,"0"-42"0,22 42 16,-1-21-16,0 0 0,0 0 15,0 0-15,0 0 0,1 0 16,-1 0-16,0 0 0,0 0 16,-21-21-16,0 0 15,-21 21 1,0 0-1,0 0-15,-1 0 0,1 0 16,0 0-16,0 21 0,0 0 16,0-21-16,21 21 0,0 0 15,0 0-15,0 1 16,0-1-16,21 0 0,0-21 16,0 21-16,0 0 0,0-21 0,1 21 15,-1-21-15,21 22 0,-21-22 16,0 21-16,1 0 0,-1-21 0,-21 21 15,0 0-15,0 0 16,0 1 0,-21-22-16,-1 0 0,-20 0 15,21 0-15,-21 0 0,-1 0 16,22 0-16,-21 0 0,21 0 0,-1 0 16,-20 0-16,21 0 0,0 0 0,0 0 15,21-22 1,0 1-1,21 0-15,0 21 0,0-21 16</inkml:trace>
  <inkml:trace contextRef="#ctx0" brushRef="#br0" timeOffset="100815.82">14711 8890 0,'0'0'0,"0"-21"32,0 42-32,0 0 15,0 0-15,0 22 0,0-1 16,-21-21-16,21 22 0,0-1 16,0 0-16,-22 1 0,1-22 0,21 21 15,0 0-15,0-20 0,-21 20 16,21 0-16,-21-21 0,21 1 0,0 20 15,0-21-15,0 0 0,0 0 0,0 1 16,0-1-16,0 0 16,21-21-16,0 0 0,0 0 15,1 0-15,-1 0 0,0-21 16,0 0-16,0 21 16,0-22-16,1 1 0,-22 0 0,21 0 15,0 0-15,-21 0 0,21-1 16,-21 1-16</inkml:trace>
  <inkml:trace contextRef="#ctx0" brushRef="#br0" timeOffset="101055.73">14584 9229 0,'21'0'31,"0"0"-31,0 0 15,0 0-15,1 0 0,-1 0 0,0 0 16,0-21-16,0 21 0,0 0 16,1 0-16,-1 0 15,0 0-15,-21-22 0,21 22 0</inkml:trace>
  <inkml:trace contextRef="#ctx0" brushRef="#br0" timeOffset="101459.73">14605 9864 0,'-21'0'15,"0"0"110,-1 0-94,22 21-31</inkml:trace>
  <inkml:trace contextRef="#ctx0" brushRef="#br0" timeOffset="106201.29">17611 7874 0,'21'0'15,"0"0"1,0 0-16,0-21 16,0 21-16,-21-21 0,22 21 15,-22-21-15,21 21 0,-21-22 0,0 1 16,21 0-16,-21 0 16,0 0-16,0 0 15,0-1-15,-21 1 0,0 0 16,-1 21-16,1 0 0,0-21 0,0 21 15,0 0-15,-22 0 16,22 0-16,-21 0 0,0 21 0,20 0 16,-20 0-16,0 1 0,21-1 0,-22 21 15,22-21-15,21 22 0,-21-1 16,21-21-16,0 21 0,0 1 0,0-1 16,0 0-16,0-20 0,0 20 15,0-21-15,21 0 0,0 0 0,0 1 16,1-1-16,-1-21 0,0 0 0,0 0 15,0 0-15,0 0 0,22 0 16,-22 0-16,0-21 0,21-1 0,-20 1 16,20 0-16,-21-21 0,0 21 15,22-22-15,-22 22 0,0-21 16,0-1-16,0 1 0,0 21 0,1-21 16,-22-1-16,0 1 0,21 21 15,-21 0-15,21-22 0,-21 22 0,0 0 16,0 42-1,0 0 1,0 0-16,0 22 0,0-22 0,0 21 16,0-21-16,0 22 0,0-1 0,0 0 15,0-20-15,0 20 0,0 0 16,0-21-16,0 22 0,0-22 0,0 0 16,21 0-16,0 0 0,0 1 15,1-22-15,-1 0 0,0 0 16,0 0-16,21 0 0,-20 0 0,20 0 15,-21-22-15,21 1 0,-20 0 16,20 0-16,-21-21 0,0-1 0,22 22 16,-22-21-16,0-1 0,0 1 0,0 0 15,-21-1-15,0 1 0,21 0 16,-21-1-16,0 1 0,0 21 0,0-21 16,0 20-16,0 1 0,0 0 0,-21 21 31,0 0-31,21 21 0,-21 0 0,0 1 15,21-1-15,0 21 0,0 0 16,-21-20-16,21 20 0,0 0 16,0 1-16,0-1 0,0 0 0,0-21 15,0 22-15,0-1 0,0-21 16,21 22-16,0-22 0,0 0 0,0 0 16,0 0-16,1-21 0,-1 0 0,0 0 15,21 0-15,-21 0 0,22 0 16,-22 0-16,21-21 0,-21 0 0,22 0 15,-22 0-15,0-1 0,21-20 0,-20 0 16,-1 21-16,0-22 0,0 1 16,0 0-16,0-1 0,-21 1 15,22 0-15,-22-1 0,0 1 16,0 0-16,0-1 0,0 1 0,0 21 16,0 0-16,0-1 0,0 1 0,-22 21 15,1 0-15,0 21 16,0 1-16,21-1 0,-21 21 0,0 0 15,-1 1-15,22-1 0,0-21 0,0 22 16,0-1-16,0 0 0,0 1 16,0-1-16,0-21 0,0 21 0,0 1 15,0-22-15,22 0 0,-1 0 16,0 0-16,0 1 0,0-1 16,0-21-16,1 0 0,20 0 0,-21 0 15,0 0-15,22 0 0,-22-21 16,21-1-16,-21 1 0,0 0 0,22 0 15</inkml:trace>
  <inkml:trace contextRef="#ctx0" brushRef="#br0" timeOffset="106659.93">20701 8128 0,'-21'21'0,"42"-42"0,-63 42 16,42 0-16,-22-21 0,22-21 47,0 0-32,0 0-15,0 0 16,22 21-16,-22-21 0,0-1 31,0 1 0,-22 21-15,22-21-16,-21 21 16</inkml:trace>
  <inkml:trace contextRef="#ctx0" brushRef="#br0" timeOffset="107959.26">20489 7726 0,'0'0'0,"43"-148"32,-43 127-32,21-1 0,0 1 15,0 0-15,0 21 16,0 0-16,1 0 0,-1 0 0,0 21 15,0 0-15,0 1 16,0 20-16,1-21 0,-1 21 16,0 1-16,0-1 0,0-21 0,-21 22 15,21-1-15,-21 0 0,0 1 16,0-1-16,0 0 0,0-21 0,0 22 16,0-22-16,0 0 0,-21 0 0,21 0 15,-21-21-15,21-21 31,0 0-31,0 0 16,0-21-16,0 20 16,0-20-16,0 21 0,0-21 0,21-1 15,0 1-15,1 21 0,-1-22 0,-21 1 16,21 0-16,0-1 0,0 22 16,0-21-16,1 21 0,-1 0 0,0 21 15,0 0 1,0 21-16,-21 0 0,0 0 15,0 21-15,0-20 0,0 20 0,0 0 16,0-21-16,0 22 0,0-1 16,0 0-16,0-20 0,0 20 0,21 0 15,-21-21-15,22 22 0,-22-22 0,0 0 16,21 0-16,0-21 16,-21 21-16,21-21 0,0 0 0,0 0 15,1 0-15,-1 0 0,0 0 0,0-21 16,0 0-16,22 0 0,-22 0 15,21-22-15,-21 22 0,22-21 0,-22 21 16,0-22-16,21 1 0,-21 21 16,1-21-16,-1-1 0,0 1 0,0 21 15,0 0-15,-21-1 0,0 1 0,21 0 16,-21 42 0,0 0-1,0 1-15,0-1 0,0 21 0,0-21 16,0 22-16,-21-22 15,21 21-15,0 0 0,0-20 0,0 20 16,0-21-16,0 0 0,0 22 0,0-22 16,0 0-16,0 0 0,21 0 15,1-21-15,-1 0 16,0 0-16,0 0 0,0 0 16,0-21-16,1 0 0,-1 21 15,-21-21-15,0-22 0,21 22 0,-21 0 16,0 0-16,0-21 0,0 20 15,0 1-15,0-21 0,0 21 0,-21 0 16,0-1-16,-1 1 0,1 0 0,0 0 16,0 0-16,0 21 15,0 0-15,-1 0 0,1 0 0,0 0 16,21-21-16,21-1 31,0 22-31,1-21 0,-1 21 0,21 0 16,0-21-16,-20 21 0,20 0 15,0 0-15,1 0 0,-1 0 0,0 0 16,1 0-16,-22 0 0,21 21 0,0 0 16,-20 1-16,-1-1 0,0 21 15,0-21-15,-21 0 0,21 22 0,-21-22 16,0 0-16,0 21 0,0-20 0,0-1 16,0 21-16,0-21 15,-21 0-15,21 1 0,0-1 0,-21-21 16,21 21-16,0 0 15,-21-21 1,21-21 0,0 0-16,0 0 0,0-1 0,0 1 15,0 0-15,0 0 0,0-21 16,0 20-16,21-20 0,0 0 0,0 21 16,0-22-16,1 1 0,-1 21 15,21-22-15,-21 22 0,22-21 0,-1 21 16,-21 0-16,21 21 0,1 0 15,-22 0-15,0 0 0,21 0 16,-20 21-16,-1 0 0,0 0 0,-21 0 16,21 22-16,-21-22 0,21 21 0,-21-21 15,0 22-15,0-22 0,0 21 16,0-21-16,-21 22 0,0-22 0,21 0 16,0 0-16,-21 0 0,21 0 0,-21 1 15,21-1-15,21-42 31</inkml:trace>
  <inkml:trace contextRef="#ctx0" brushRef="#br0" timeOffset="108888.6">24511 7874 0,'0'0'0,"-42"0"0,20 21 0,1 0 16,0-21-16,0 22 0,0-22 16,21 21-16,-21 0 0,21 0 0,-22-21 15,22 21-15,-21-21 0,21 21 16,0-42 15,0 0-15,0 0-16,21 0 0,1 0 0,-1-22 15,0 22-15,0-21 0,21 21 0,-20-22 16,20 1-16,-21 0 0,0-1 16,22 1-16,-22-22 0,-21 22 0,0 21 15,0-21-15,0 20 0,0 1 16,-21 0-16,-1 0 0,1 21 0,0 0 15,0 0-15,-21 21 0,20 0 0,-20 0 16,21 22-16,0-22 16,21 21-16,0 1 0,0-22 0,0 21 15,0 0-15,0 1 0,21-22 0,-21 21 16,42 1-16,-21-1 0,1-21 16,-1 21-16,0-20 0,0 20 0,0-21 15,0 0-15,-21 0 0,0 1 0,0-1 16,0 0-16,-21-21 15,0 0-15,0 0 16,0 0-16,-22 0 0,22-21 16,0 0-16,-21 21 0,21-22 15,-1 1-15,1 0 0,0 0 0,21 0 16,-21 21-16,21 21 31,0 0-31,0 0 0,0 0 16,21 1-16,0-1 15,0 0-15,1-21 0,-22 21 0,42-21 16,-21 21-16,0-21 0,22 0 0,-1 0 16,0 0-16,1 0 0,-1-21 15,0 0-15,22 21 0,-22-21 0,0 0 16,1-22-16,-1 22 0,0 0 16,1-21-16,-22-1 0,21 1 15,-21 0-15,1-1 0,-1 1 0,-21-22 16,0 22-16,21-21 0,-21-1 15,0 22-15,0-22 0,0 1 0,0 20 16,0 22-16,0-21 0,0 21 0,-21 63 31,0 0-31,21 1 0,0-1 16,-22 0-16,1 22 0,21-22 16,-21 22-16,21-22 0,0 22 0,0-22 15,0 0-15,0 1 0,0-1 0,0 0 16,0 1-16,0-22 15,21 21-15,0-21 0,-21 0 0,22 1 16,-1-22-16,-21 21 0,21-21 16,0 0-16,0 0 15,-21-21-15,0-1 0,0 1 16</inkml:trace>
  <inkml:trace contextRef="#ctx0" brushRef="#br0" timeOffset="109084.49">24955 7747 0,'-21'0'16,"42"0"-16,-42-21 16,42 0-1,1 21 1,-1 0-16,0 0 0,21-21 16,-21 21-16,22 0 0,-22 0 0,21 0 15,-21 0-15,22 0 0,-22-22 16,21 22-16,1 0 0,-22 0 0,21 0 15,-21 0-15,0 0 0</inkml:trace>
  <inkml:trace contextRef="#ctx0" brushRef="#br0" timeOffset="110456.6">25844 8107 0,'22'0'31,"-1"0"-31,0 0 0,0-21 16,-21 0-16,0-1 0,21 1 0,-21 0 16,21 0-16,-21 0 0,0 0 15,0-22-15,0 1 0,0 21 0,0-22 16,-21 1-16,0 21 0,0-21 16,0 20-16,0 1 0,-1 0 0,1 21 15,0 0-15,0 0 0,-21 0 0,20 21 16,1 0-16,0 1 15,-21-1-15,21 21 0,-1-21 0,-20 22 16,21-1-16,0-21 0,0 21 0,-1 1 16,1-1-16,21-21 0,0 22 15,0-22-15,0 0 0,0 0 0,0 0 16,43 0-16,-22-21 0,0 0 0,0 0 16,0 0-16,0 0 0,22 0 15,-22 0-15,21-21 0,-21 0 0,1 0 16,20 0-16,-21 0 0,21-22 15,-20 22-15,-1-21 0,21 21 0,-42-22 16,21 22-16,0-21 0,1 21 0,-22-22 16,21 22-16,-21 0 15,0 0-15,0 42 16,0 0 0,0 0-16,-21 0 0,21 1 15,-22 20-15,22-21 0,0 0 0,0 22 16,0-22-16,0 0 0,0 21 0,0-21 15,0 1-15,22-1 16,-1-21-16,0 0 0,0 0 16,21 0-16,-20 0 0,-1 0 0,21-21 15,-21-1-15,0 1 0,1 0 16,20 0-16,-21-21 0,0 20 0,0-20 16,1 21-16,-22-21 0,21-1 15,0 1-15,0-22 0,0 22 16,-21 0-16,0-22 0,21 22 0,-21 0 15,0-1-15,0 22 0,0 0 16,0 0-16,0 42 16,0 0-16,-21 0 0,0 22 15,0-1-15,0 0 0,21 22 0,-21-22 16,-1 0-16,22 1 0,0-1 0,0 0 16,0 1-16,0-1 0,0 0 15,0-20-15,0 20 0,0-21 0,0 0 16,22 0-16,-1 1 0,0-22 0,0 0 15,0 0-15,0 0 16,1 0-16,-1 0 0,0 0 0,0 0 16,0-22-16,0 1 0,1 0 0,-1-21 15,0 21-15,0-1 0,0-20 16,0 21-16,1 0 0,-1 0 0,-21-1 16,0 1-16,21 21 0,-21 21 31,0 1-31,0-1 15,0 0-15,0 0 0,-21 21 0,21-20 16,0-1-16,0 0 0,0 0 16,0 0-16,0 0 0,0 1 15,0-1-15,21 0 0,0-21 16,21 0-16,-20 0 0,-1 0 16,21 0-16,-21 0 0,0 0 0,22-21 15,-22 21-15,21-21 0,-21-1 0,1-20 16,20 21-16,-21 0 0,0-22 15,22 22-15,-22-21 0,0 0 0,21-1 16,-21 22-16,1-21 0,-1 21 0,0-1 16,0 1-16,0 0 0,0 21 15,-21 21 1,0 0 0,0 1-16,0-1 15,0 0-15,0 0 16,22-21-16,-1 0 15,0-21 17,-21 0-32,0 0 15,0-1-15,0 1 0,0 0 16,-21 21 0,0 0-1,-1 0-15,1 0 0,0 21 0,0 0 16,0 1-16,0-1 0,-1 0 15,22 21-15,-21-21 0,21 1 16,-21-1-16,21 0 0,0 0 0,0 0 16,0 0-16,0 1 0,0-1 0,21 0 15,0 0-15,1-21 0,-1 21 16,0-21-16,0 0 0,21 0 16,-20 0-16,-1 0 0,0 0 0,0 0 15,21-21-15,-20 0 0,-1 0 16,0 0-16,0-1 0,0 1 0,0 0 15,1-21-15</inkml:trace>
  <inkml:trace contextRef="#ctx0" brushRef="#br0" timeOffset="110668.48">27305 7345 0,'0'0'0,"-106"0"31,85 0-31,0 0 47,0 0-31,-1 0-16,1 0 15</inkml:trace>
  <inkml:trace contextRef="#ctx0" brushRef="#br0" timeOffset="110839.38">26056 7641 0,'42'21'31,"-20"-21"-31,-1 0 0,0 0 0,0-21 16,21 21-16,1 0 0,-22-21 0,21 0 15,1 21-15,-1-21 0,0 0 16</inkml:trace>
  <inkml:trace contextRef="#ctx0" brushRef="#br0" timeOffset="112611.71">28533 7641 0,'0'0'0,"0"-21"16,0 0-16,0 0 0,0 0 15,21-1-15,-21 1 0,21 0 16,0 21-16,0 0 31,0 21-31,-21 0 0,0 22 16,0-22-16,0 0 0,0 21 15,0 1-15,0-22 0,0 21 0,0-21 16,0 22-16,-21-22 0,0 21 0,21-21 16,-21 1-16,21-1 0,0 0 15,-21 0-15,21 0 0,-21 0 0,21-42 47,0 0-47,0 0 16,0 0-16,0 0 15,0-1-15,21-20 0,-21 21 0,21 0 0,0-22 16,0 22-16,0-21 0,1 0 16,20 20-16,-21 1 0,0 0 15,0 0-15,1 0 0,-1 0 0,0 21 16,0 0-16,0 0 0,0 21 16,-21 0-16,0 0 0,22 0 0,-22 22 15,0-22-15,21 0 0,-21 21 16,0-21-16,0 1 0,0-1 0,0 21 15,0-21-15,0 0 0,0 1 0,21-22 16,-21 21-16,21-21 16,-21 21-16,21-21 15,0 0-15,1-21 16,-22 0-16,21 21 0,0-22 16,0 1-16,0 0 0,0 0 0,1 0 15,-1-22-15,0 22 0,0-21 16,21 21-16,-20-22 0,20 22 0,-21-21 15,0 21-15,0-22 0,1 22 0,-1 0 16,0 21-16,0 0 16,-21 21-1,0 0-15,0 22 0,0-22 16,0 21-16,-21-21 0,21 22 0,-21-1 16,21-21-16,0 22 0,0-22 15,0 0-15,0 21 0,0-21 16,0 1-16,0-1 0,21 0 0,0 0 15,0 0-15,0-21 0,1 0 16,-1 21-16,0-21 0,0 0 0,0 0 16,0 0-16,1-21 0,20 0 15,-21 21-15,0-21 0,0 0 0,1 0 16,20-22-16,-21 22 0,0 0 0,-21-21 16,21 20-16,1-20 0,-22 0 15,21 21-15,-21-22 0,0 22 0,0-21 16,0 21-16,0-1 15,-21 22-15,-1 0 0,1 22 16,0-1-16,0 0 0,0 0 16,0 0-16,21 0 0,0 22 15,-22-22-15,22 21 0,0-21 0,0 1 16,0-1-16,0 0 0,22 0 16,-22 0-16,21 0 0,0 1 0,0-22 15,0 21-15,22-21 0,-22 0 0,0 0 16,21 0-16,-21 0 0,1 0 15,20-21-15,-21 21 0,0-22 0,22 1 16,-22 0-16,0 0 0,0 0 16,0 0-16,0-22 0,1 22 0,-1-21 15,-21 21-15,0-22 0,21 22 16,-21-21-16,0 21 0,21 21 16,-21-22-16,0 44 15,-21-1-15,0 0 16,0 0-16,21 0 0,-22 0 0,1 22 15,21-22-15,-21 0 0,21 0 16,0 22-16,-21-22 0,21 0 0,-21 0 16,21 0-16,0 0 15,0-42 32,0 0-47,0 0 16,0 0-16,21 0 0,0-22 15,-21 22-15,21 0 0,0-21 0,1 20 16,20-20-16,-21 21 0,0 0 0,0-22 16,1 22-16,20 0 0,0 21 15,-21 0-15,1 0 0,-1 0 16,0 0-16,0 21 0,0 0 16,-21 22-16,0-22 0,21 0 0,1 21 15,-22-20-15,21 20 0,0-21 16,-21 21-16,21-20 0,-21-1 0,0 0 15,0 0-15,0 0 0,0 0 16,0-42 31,0 0-47,0 0 0,0 0 16,0-22-16,0 22 0,21 0 15,-21 0-15,21-21 0,1 20 0,-1-20 16,0 21-16,21 0 0,-21 0 15,1-1-15,-1 1 0,0 21 0,0 0 16,0 21 0,-21 1-16,0-1 0,0 0 15,0 0-15,0 21 0,0-20 0,0 20 16,0-21-16,0 0 0,0 0 16,0 1-16,0-1 0,0 0 0,0 0 15,0 0-15,0 0 16,21-21-1,1-21 1,-1 0-16,0 0 16,-21 0-16</inkml:trace>
  <inkml:trace contextRef="#ctx0" brushRef="#br0" timeOffset="113804.08">31475 7133 0,'21'-21'0,"-42"42"0,63-63 0,-42 21 16,0 42 0,0 0-16,0 0 15,0 22-15,0-1 0,-21 0 16,21 1-16,-21-1 0,0 0 0,-22 1 16,22 20-16,0-21 0,0 1 15,0-1-15,21 0 0,-22-20 0,22 20 16,-21-21-16,21 21 15,0-20-15,0-1 0,0 0 0,0 0 16,0 0-16,0-42 47,0 0-47,0 0 0,21 0 16,1-1-16,-22 1 0,21 0 15,0-21-15,0 21 0,0-1 0,0-20 16,1 21-16,-1 0 0,21 0 15,-21 21-15,22-22 0,-22 22 0,0 0 16,21 0-16,-21 0 0,1 22 16,-22-1-16,21 0 15,-21 0-15,0 0 0,0 0 0,0 22 16,0-22-16,0 0 0,-21 0 16,21 0-16,-22-21 0,1 22 0,0-1 15,0-21-15,0 0 0,0 21 16,-1-21-16,1 0 0,0 0 0,0 0 15,0 0-15,0 0 0,-1 0 16,1 0-16,0 0 0,0-21 0,0 21 16,0 0-1,21 21 1,0 0 0,21 0-16,0-21 15,0 21-15,0-21 0,22 0 0,-22 0 16,0 22-16,21-22 0,1 0 15,-1 0-15,0 0 0,1 0 0,-1 0 16,0 0-16,1 0 0,-1-22 16,0 22-16,-21-21 0,22 0 0,-22 0 15,0 0-15,0 0 0,0-22 16,1 22-16,-22-21 0,0 21 0,21-22 16,-21 22-16,0 0 0,0 0 15,-21 21 1,-1 21-1,1 0-15,0 0 0,0 0 16,21 22-16,0-22 0,-21 0 16,21 0-16,0 0 0,0 1 0,0-1 15,0 0-15,0 0 16,0 0-16,21-21 0,0 0 0,0 0 16,0 0-16,1 0 15,-1 0-15,0 0 0,0-21 0,0 21 16,0-21-16,1 21 0,20-21 15,-21 0-15,0-1 0,0 1 0,22-21 16,-22 21-16,0 0 0,0-1 16,0 22-16,-21-21 0,22 21 15,-22 21 1,0 1-16,-22-1 16,1 0-16,21 0 0,0 0 15,0 0-15,-21-21 0,21 22 0,0-1 16,0 0-16,21 0 15,0-21 1,22 0-16,-22 0 0,21 0 16,1 0-16,-22 0 0,21 0 15,-21-21-15,0 21 0,1-21 0,20 0 16,-21-1-16,0 1 0,0 0 16,1 0-16,-1-21 0,0 20 15,-21 1-15,0 0 0,21 21 16,-21-21-16,0 42 15,-21 0 1,0 0-16,0 1 0,21-1 0,-22 21 16,1-21-16,0 0 0,0 1 15,0-1-15,0 0 0,21 0 0,0 0 16,-22-21-16,1 21 0,21 1 16,-21-22-16,21 21 0,-21-21 15,0 21-15</inkml:trace>
  <inkml:trace contextRef="#ctx0" brushRef="#br0" timeOffset="115736.01">16891 9229 0,'0'0'0,"0"-21"0,-21-1 16,21 1-16,-21 21 16,-1 0-1,1 21 1,21 1-16,0-1 16,0 0-16,0 0 0,-21 21 0,21-20 15,0 20-15,0-21 0,-21 21 0,21-20 16,0-1-16,0 0 0,0 21 15,0-21-15,0 1 0,0-1 16,21-21 15,0-21-31,0-1 16,-21 1-16,22 0 0,-1 0 16,-21 0-16,21 0 0,-21-1 15,0 1-15,21 0 0,-21 0 0,21 21 16,-21-21-16,21 21 15,-21 21-15,0 0 16,0 0-16,0 0 0,0 1 16,22 20-16,-22-21 0,0 21 0,0-20 15,21-1-15,-21 21 0,21-21 0,0 0 16,-21 1-16,21-22 0,0 21 16,1-21-16,-1 0 0,0 0 15,0 0-15,0-21 0,0 21 16,1-22-16,-1 1 0,0 0 0,0 0 15,0-21-15,0 20 0,1 1 16,-1-21-16,0 21 0,0-22 16,-21 1-16,21 21 0,0 0 0,-21-22 15,0 22-15,0 0 0,22 0 0,-22 42 32,0 0-32,0 0 15,0 1-15,0 20 0,0-21 0,0 0 16,0 22-16,0-22 0,0 21 15,0-21-15,0 0 0,21 1 0,-21-1 16,21 0-16,0 0 0,-21 0 16,21-21-16,0 0 0,1 21 0,-1-21 15,0 0-15,0 0 0,0 0 16,0 0-16,1-21 0,-1 0 16,0 0-16,0 21 0,0-21 0,0 0 15,-21-1-15,22 1 0,-22-21 0,21 21 16,-21 0-16,0-1 0,0 1 15,0 0-15,0 0 0,21 0 0,-21 0 16,0 42 15,0 0-31,0 0 0,0 0 0,-21 0 16,21 1-16,0 20 0,0-21 16,0 0-16,0 0 0,0 1 15,0-1-15,0 0 0,21-21 16,0 0-16,-21 21 15,21-21-15,0 0 0,1 0 0,-1-21 16,0 21-16,0-21 0,0 0 16,0 21-16,1-22 0,-1 1 15,0 0-15,0 0 0,0 0 0,0-22 16,1 22-16,-22 0 0,0-21 0,21 21 16,-21-1-16,0-20 0,21 21 15,-21 0-15,0-22 0,0 22 16,0 0-16,0 42 15,0 0 1,0 1-16,0-1 0,0 0 0,0 0 16,0 21-16,0-20 0,0 20 0,-21-21 15,21 21-15,0 1 0,0-22 16,0 21-16,0-21 0,0 1 0,0-1 16,21 0-16,-21 0 0,21 0 15,0-21-15,0 0 0,1 0 16,-1 0-16,21 0 0,-21-21 0,0 21 15,1-21-15,-1 0 0,0 0 16,0-1-16,21 1 0,-42-21 0,22 21 16,-1-22-16,0 22 0,0-21 0,-21 21 15,0-22-15,21 1 16,0 0-16,-21-1 0,0 1 0,0 0 16,22-1-16,-1 22 0,-21-21 0,0 21 15,0 63 1,0-21-1,0 22-15,0-22 0,0 21 16,0 0-16,0 1 0,0-1 0,0 0 16,0 1-16,0-1 0,0-21 0,0 22 15,0-1-15,0-21 0,0 21 16,0-20-16,0-1 0,0 0 0,21 0 16,-21 0-16,21-21 0,0 0 0,0 0 15,1 0-15,-1 0 16,21 0-16,-21 0 0,0-21 0,1 21 15,-1-21-15,0 0 0,-21 0 0,21-1 16,0 1-16,-21 0 0,0 0 16,0 0-16</inkml:trace>
  <inkml:trace contextRef="#ctx0" brushRef="#br0" timeOffset="115948.01">17928 9102 0,'0'0'0,"-21"0"15,-43 0 1,43 0-16,21-21 47,21-1-47</inkml:trace>
  <inkml:trace contextRef="#ctx0" brushRef="#br0" timeOffset="116856.27">20701 9567 0,'21'-21'0,"-42"42"0,63-63 0,-21 21 0,-21 0 15,0 0-15,22-1 0,-22-20 0,0 21 16,0 0-16,0-22 15,-22 22-15,1 0 0,0-21 0,0 21 16,0-1-16,-22 1 0,22 0 0,-21 21 16,21 0-16,-22 0 0,22 0 15,-21 21-15,0-21 0,20 21 0,-20 22 16,21-22-16,0 0 0,-22 0 0,22 22 16,0-22-16,21 0 0,-21 21 15,21-21-15,0 1 0,0-1 0,0 0 16,0 0-16,21-21 0,0 21 15,0-21-15,1 0 0,-1 0 16,21 0-16,-21 0 0,22-21 0,-1 0 16,-21 21-16,21-21 0,-20 0 15,20 21-15,-21-22 0,0 1 16,0 0-16,1 0 0,-1 21 0,-21-21 16,0 0-16,21 21 0,-21-22 15,21 22-15,-21 22 16,0-1-16,0 0 15,0 21-15,0-21 0,0 22 16,0-1-16,0 22 0,0-22 16,0 21-16,0 1 0,0-1 0,0 1 15,-21-1-15,21 1 0,-21-1 0,0 1 16,21-1-16,-22 22 0,1-21 16,21-1-16,-21 1 0,21-1 15,-21 1-15,0-22 0,21 0 0,-21 1 16,-1-1-16,1-21 0,0 21 0,0-20 15,0-22-15,0 21 0,-22-21 16,22 0-16,0 0 0,-21 0 0,20-21 16,1-1-16,0 1 0,0 0 0,0-21 15,0-1-15,21 1 0,0 0 16,0-22-16,0 1 0,0-1 0,0 1 16,0-1-16,21 1 0,0-1 0,0 1 15,0-1-15,22 1 0,-22-1 0,21 1 16,0-1-16,1 1 0,20-1 15,-20 22-15,-1-22 0,21 22 16,-20 21-16,-1-21 0,0 20 0,1 1 16</inkml:trace>
  <inkml:trace contextRef="#ctx0" brushRef="#br0" timeOffset="117407.96">20997 9419 0,'0'0'15,"0"21"-15,21-21 31,1-21-15,-1 21-16,-21-21 0,21 0 16,0 0-16,0 21 0,-21-21 15,0-1-15,0 1 16,0 0-16,0 0 0,0 0 0,0 0 16,0-1-16,0 1 0,0 0 15,-21 21 1,0 0-16,0 21 0,21 0 0,-21 1 15,-1 20-15,1-21 0,21 0 0,0 22 16,0-1-16,0-21 0,0 21 16,0-20-16,0 20 0,0-21 0,0 0 15,21 0-15,1 1 0,-1-1 0,21-21 16,-21 21 0,0-21-16,1 0 0,20 0 0,-21 0 0,21-21 15,1 0-15,-22-1 0,21 1 16,1 0-16,-22-21 0,21 21 15,-21-22-15,22 1 0,-22 0 0,0-1 16,0 1-16,0 0 0,0-22 0,-21 22 16,22-22-16,-22 22 0,21 0 15,-21-1-15,0 22 0,0 0 0,0 0 16,0 42 0,0 0-16,0 0 0,0 22 0,0-1 15,-21 0-15,21 1 0,-22-1 0,22 21 16,-21-20-16,21-22 0,0 21 15,0 1-15,0-1 0,0-21 0,0 0 16,0 22-16,21-22 0,1 0 16,-1 0-16,0 0 15,0-21-15,0 0 0,0 0 16,-21-21-16,22 21 0,-22-21 16,0 0-16</inkml:trace>
  <inkml:trace contextRef="#ctx0" brushRef="#br0" timeOffset="117563.87">21632 9292 0,'0'-42'15,"21"42"1,1 0 0,-1-21-16,0 21 0,0 0 0,21-21 15,-20 21-15,-1-22 0,21 22 0,-21-21 16,0 21-16</inkml:trace>
  <inkml:trace contextRef="#ctx0" brushRef="#br0" timeOffset="117949.32">23114 9208 0,'0'0'16,"-42"0"-16,20 0 0,1 0 0,0 0 15,0 0-15,0 0 0,0-22 0,-1 22 16,22-21-16,0 0 16,0 0-1,0 42 16,22 0-31,-22 0 16,21 1-16,-21-1 0,0 0 0,0 0 16,0 0-16,0 22 0,0-22 0,0 0 15,0 0-15,0 0 0,0 0 16,0 1-16,0-1 0,-21-21 47,21-21-47,-22 21 0</inkml:trace>
  <inkml:trace contextRef="#ctx0" brushRef="#br0" timeOffset="118132.26">22902 8975 0,'0'0'0,"0"-21"0,0-1 0,21 1 0,-21 0 15,0 42 32,22-21-47,-1 21 16,-21 1-16,21-22 0,0 21 0,0-21 15,0 21-15</inkml:trace>
  <inkml:trace contextRef="#ctx0" brushRef="#br0" timeOffset="118864.47">23389 9017 0,'0'0'0,"0"64"31,0-43-15,-21 0-16,21 0 0,-21 0 15,21 22-15,0-22 0,0 0 0,0 21 16,-21-21-16,21 22 0,0-22 0,0 0 16,-22 0-16,22 22 0,0-22 15,0 0-15,0 0 0,0 0 0,0 0 16,-21 1-16,21-44 47,0 1-47,0 0 0,0 0 15,0 0-15,0 0 0,21-22 0,-21 22 16,22 0-16,-1-21 0,0-1 0,0 1 16,0 0-16,0 20 0,22-20 15,-22 0-15,21 21 0,-21-22 0,22 22 16,-22 21-16,21 0 0,-21 0 0,1 0 15,20 0-15,-21 21 0,-21 0 16,21 1-16,-21 20 0,21-21 0,-21 21 16,0-20-16,0 20 0,0-21 0,0 21 15,0-20-15,0 20 16,0-21-16,0 0 0,0 0 0,0 1 16,0-1-16,0 0 0,0 0 0,22-21 15,-1 0-15,0 0 16,0 0-16,0 0 0,0 0 0,1 0 15,-1 0-15,21-21 0,-21 0 0,0 0 16,1 21-16,-1-22 0,-21 1 16,21 0-16,0 0 0,-21 0 0,21 0 15,-21-1-15,0 1 0,0 0 0,0 0 16,21 21-16,-21-21 0,0 0 16,0-1-1,0 44 16,0-1-15,0 0-16,0 0 16,0 0-16,-21 0 0,21 1 15,0-1-15,0 0 0,0 0 16,0 0-16,0 22 0,0-22 0,0 0 16,0 0-16,0 0 0,0 0 0,0 1 15,0-1-15,21-21 16,1 0-16,-1 0 15,0 0-15,0 0 0,-21-21 16,21-1-16,0 22 0,-21-21 16,22 0-16,-22 0 0</inkml:trace>
  <inkml:trace contextRef="#ctx0" brushRef="#br0" timeOffset="119055.94">24236 8996 0,'0'0'0,"-21"-21"0,-1 21 0,1 0 16,0 0 0,0 0-16,0 0 15,42 0 17,0 0-32,0 0 15,0 0-15,1 0 0,-1 0 0</inkml:trace>
  <inkml:trace contextRef="#ctx0" brushRef="#br0" timeOffset="119303.79">24638 8805 0,'0'0'0,"0"-21"0,21 21 0,-21-21 15,0 0-15,0 42 32,0 0-32,-21 22 15,21-22-15,-21 21 0,21 0 16,-21 22-16,21-22 0,-22 1 0,22-1 15,0 0-15,-21 1 0,0-1 16,21-21-16,0 21 0,0-20 0,0-1 16,0 21-16,0-21 0,0 0 15,0 1-15,21-22 16,0 0-16,1 0 16,-1 0-16,0 0 0,0 0 0,-21-22 15,0 1-15,21 21 0</inkml:trace>
  <inkml:trace contextRef="#ctx0" brushRef="#br0" timeOffset="119491.69">24363 9144 0,'0'0'16,"-21"-21"-16,21 0 31,21 21-31,0 0 16,0 0-16,0 0 0,0 0 15,1 0-15,-1 0 0,21-21 0,-21 21 16,22 0-16,-22-22 0,0 22 0,21-21 16,-21 21-16</inkml:trace>
  <inkml:trace contextRef="#ctx0" brushRef="#br0" timeOffset="120439.49">25209 9335 0,'0'0'0,"22"0"16,-1-22 15,-21 1-31,21 21 0,-21-21 16,0 0-16,0 0 0,0 0 0,0-1 0,0-20 15,0 21-15,0 0 16,-21-22-16,21 22 0,-21-21 0,-1 21 15,1 0-15,0 21 0,0 0 0,0 0 16,0 0-16,-1 0 0,-20 21 16,21 0-16,0 21 0,0-21 0,-1 22 15,1-1-15,0 0 0,0-20 16,21 20-16,-21 0 0,21 1 0,0-22 16,0 0-16,0 21 0,0-21 0,42 1 15,-21-1-15,0-21 16,1 0-16,-1 0 0,0 0 0,21 0 15,-21 0-15,22 0 0,-22-21 0,0 21 16,0-22-16,22 1 0,-22 0 16,0 0-16,0-21 0,0 20 15,0 1-15,-21-21 0,22 0 0,-22 20 16,21-20-16,-21 0 0,0-1 0,0 22 16,0 0-16,0 0 0,0 42 31,0 0-31,-21 0 0,21 1 15,0 20-15,-22 0 0,22-21 0,-21 22 16,21-1-16,0-21 0,0 0 16,0 22-16,0-22 0,0 0 0,0 0 15,0 0-15,21-21 0,1 22 16,-1-22-16,21 0 0,-21 0 0,22 0 16,-22 0-16,21 0 0,0-22 0,-20 1 15,20 21-15,-21-21 0,21 0 16,-20-21-16,-1 20 0,0-20 0,0 0 15,0-1-15,0 1 0,1 0 0,-1-22 16,-21 1-16,0 20 0,0-20 16,0 21-16,0-1 0,0 1 0,0 21 15,21-22-15,-21 22 0,0 42 32,0 1-32,-21-1 0,0 21 0,21 0 15,0 1-15,-22-1 0,22 0 16,-21 22-16,21-22 0,0 1 0,0-1 15,0 0-15,0-21 0,0 22 0,0-22 16,21 0-16,1 0 0,-1 0 16,-21 1-16,21-1 0,0-21 0,0 0 15,0 0-15,1 0 0,-1 0 0,0 0 16,0 0-16,0-21 0,0 21 16,1-22-16,-22 1 0,21 0 15,-21 0-15,21 0 0,0 0 0,-21-1 16,0 1-1,21 21-15,-21 21 16,0 1-16,0-1 16,-21 0-16,21 0 0,0 0 0,-21 0 15,0 1-15,21-1 16,0 0-16,-21-21 0,21 21 0</inkml:trace>
  <inkml:trace contextRef="#ctx0" brushRef="#br0" timeOffset="120635.37">26204 9059 0,'-42'-21'31,"21"21"-31,0 0 15,42 0 17,0 0-32,0 0 15,0 0-15,0 0 0</inkml:trace>
  <inkml:trace contextRef="#ctx0" brushRef="#br0" timeOffset="121164.07">26416 9165 0,'21'0'47,"0"0"-47,0 0 0,1 0 16,-1 0-16,0 21 0,0-21 0,0 22 15,-21-1-15,21 0 16,-21 0-16,0 0 0,0 0 15,0 1-15,-21-1 16,0 0-16,0-21 0,0 21 16,0 0-16,-1-21 0,-20 21 0,21-21 15,-21 22-15,20-22 0,1 21 0,0-21 16,0 0-16,0 0 16,21 21-16,21-21 31,21 0-31,-21 0 0,1 0 15,-1 0-15,21 21 0,-21-21 0,22 21 16,-1-21-16,-21 21 0,21 1 0,1-22 16,-1 21-16,0 0 0,-20 0 0,20 0 15,-21 0-15,21 1 16,-20-1-16,-22 21 0,0-21 0,0 0 16,0 1-16,0 20 0,0-21 0,-22 21 15,-20-20-15,21-1 0,-21 21 16,-1-21-16,1 0 0,0 1 0,-22-1 15,22 0-15,-1-21 0,1 21 0,0-21 16,-1 0-16,22 0 0,0 0 0,-21 0 16,21 0-16,-1 0 0,1 0 15,0-21-15,21 0 16,0-22-16,0 22 0,0 0 16,21-21-16,0-1 0</inkml:trace>
  <inkml:trace contextRef="#ctx0" brushRef="#br0" timeOffset="121511.87">26860 9250 0,'0'0'0,"-21"0"32,21-21-17,21 21-15,1-21 16,-1 21-16,-21-22 0,42 22 15,-21-21-15,0 21 0,1-21 0,-1 0 16,0 0-16,0 0 0,0 21 16,0-22-16,-21 1 0,0 0 15,0 0-15,-21 21 16,0 0-16,0 0 0,0 0 0,-22 21 16,22-21-16,0 42 0,0-20 15,0-1-15,0 0 0,-1 21 0,22-21 16,-21 1-16,21-1 0,0 0 15,0 21-15,0-21 0,21 1 16,1-1-16,20-21 0,-21 0 16,21 21-16,1-21 0,-1 0 0,0 0 0,1 0 15,-1 0-15,0 0 16</inkml:trace>
  <inkml:trace contextRef="#ctx0" brushRef="#br0" timeOffset="121971.83">27749 9059 0,'0'-21'0,"0"42"0,0-84 0,0 42 16,0 0-16,-21-1 0,0 1 16,0 21-16,0 0 0,0-21 0,-22 21 15,22 0-15,0 21 0,0 0 16,0 1-16,-1 20 16,1-21-16,0 0 0,0 22 0,0-1 15,21-21-15,0 21 0,0-20 0,0-1 16,0 0-16,0 21 0,0-21 15,21 1-15,0-1 0,0-21 16,0 0-16,1 0 0,-1 0 0,0 0 16,0 0-16,0 0 0,0 0 15,1 0-15,-1-21 0,0-1 0,0 1 16,0-21-16,-21 21 0,0-22 0,21 1 16,1 0-16,-1-22 0,-21 22 15,21-22-15,0 1 0,-21 21 0,0-22 16,21 22-16,-21-1 15,21 1-15,-21 21 0,0 0 0,0 0 16,0-1-16,0 44 16,0-1-16,-21 0 15,0 0-15,21 21 0,-21 1 0,21-1 16,0 0-16,0 22 0,0-22 0,0 1 16,0 20-16,0-21 0,0 1 15,0-1-15,0 0 0,0-20 0,0-1 16,21 21-16,0-42 0,0 21 0,-21 0 15,22-21-15,-1 0 0,0 0 16</inkml:trace>
  <inkml:trace contextRef="#ctx0" brushRef="#br0" timeOffset="122413.05">29506 9186 0,'0'-21'16,"0"42"-16,0-63 0,0 21 0,21 0 0,-21 0 15,0-1-15,0 1 0,22 0 16,-22 0-16,21 21 16,-21 21-1,0 0-15,0 0 16,0 1-16,0-1 0,0 0 0,0 21 15,-21-21-15,21 1 0,0-1 16,-22 0-16,22 0 0,0 0 16,0 0-16,0 1 0,-21-22 15,0 0 17</inkml:trace>
  <inkml:trace contextRef="#ctx0" brushRef="#br0" timeOffset="122608.07">29443 8911 0,'0'0'0,"0"-21"0,0 0 0,0 0 15,0 0-15,-21-1 0,21 1 16,-22 21 0,22 21 30,0 1-46,22-22 0,-1 21 16,0-21 0</inkml:trace>
  <inkml:trace contextRef="#ctx0" brushRef="#br0" timeOffset="123019.83">29930 8890 0,'0'64'15,"0"-43"1,0 0-16,0 0 0,0 0 16,0 0-16,0 1 0,0-1 15,0 0-15,0 0 0,0 0 16,-22 0-16,1-21 0,21 22 0,-21-1 16,0-21-16,0 21 0,0-21 15,-1 0-15,1 0 16,0-21-16,21 0 15,0-1-15,0 1 0,0 0 16,0 0-16,21 0 0,0-22 16,1 22-16,20-21 0,-21 0 0,21 20 15,1-20-15,20 0 0,-20 21 16,-1-22-16,21 22 0,1 21 0,-22-21 16,1 21-16,-1 0 0,0 0 15,1 21-15,-22 0 0,0 0 0,0 22 16,-21-1-16,0-21 0,0 22 0,0-1 15,0 0-15,0-21 0,0 22 16,-21-22-16,0 0 0,21 0 0,0 0 16,0 1-16,0-1 15,0 0-15,21-21 16,0 0-16,0 0 0</inkml:trace>
  <inkml:trace contextRef="#ctx0" brushRef="#br0" timeOffset="124252.22">30988 9123 0,'21'-42'16,"0"20"-1,-21 1-15,0 0 0,21 0 16,-21 0-16,22 0 0,-22-22 16,0 22-16,21-21 0,0 21 0,-21-22 15,21 1-15,0 21 0,-21-22 16,21 1-16,1 21 0,-22-21 15,0-1-15,0 22 0,0 0 0,0 0 16,0 0-16,-22 21 16,1 21-1,0 0-15,0 21 0,21-21 16,-21 22-16,0-1 0,21 0 0,0 1 16,-22-1-16,22 0 0,-21 1 15,21 20-15,-21-20 0,21-1 16,0-21-16,0 21 0,0 1 0,-21-22 0,21 0 15,0 0-15,0 0 0,0 1 16,0-44 15,21 1-15,0 0-16,-21 0 0,21 0 0,1 0 16,-1-22-16,0 22 0,21 0 15,-21-21-15,1 20 0,-1 1 16,21 0-16,-21 21 0,0 0 0,1 0 15,-1 0-15,-21 21 16,0 0 0,0 1-16,0-1 0,0 0 0,0 0 15,21 0-15,-21 0 0,21 1 0,0-1 16,-21 0-16,21-21 16,1 0-16,-1 21 0,0-21 15,0 0-15,0 0 0,22 0 0,-22 0 16,21 0-16,-21 0 0,22 0 0,-22-21 15,21 0-15,-21 0 0,22-1 16,-22 1-16,0 0 0,0 0 0,0-21 16,0-1-16,-21 22 0,0-21 15,0 21-15,0-22 0,0 22 0,0 0 16,-21 0-16,0 21 16,0 0-16,0 0 15,0 21-15,-1 0 0,1 0 16,21 0-16,-21 1 0,21-1 0,-21 21 15,21-21-15,0 0 0,0 1 16,0-1-16,0 0 0,0 0 0,0 0 16,21 0-16,0-21 0,0 0 15,1 22-15,-1-22 0,0 0 0,0 0 16,21 0-16,-20 0 0,-1 0 16,21-22-16,-21 22 0,22-21 0,-22 0 15,0 0-15,21 0 0,-21 0 16,1-1-16,-1 1 0,-21-21 0,0 21 15,21 0-15,-21-1 16,21 1-16,-42 42 31,0 1-31,0-1 0,21 0 0,0 0 16,-22 0-16,22 22 0,0-22 16,0 0-16,0 0 0,0 0 0,0 0 15,22 1-15,-1-1 0,0-21 16,0 21-16,21-21 0,1 0 0,-22 0 15,21 0-15,1 0 0,-1 0 16,0 0-16,-21 0 0,22 0 0,-22-21 16,0 0-16,0-1 0,0 1 15,1 0-15,-1 0 0,-21-21 16,21 20-16,0-20 0,0 21 16,-21-21-16,0 20 0,21 1 15,-21 42 1,0 1-16,-21 20 15,0-21-15,0 21 0,21 1 16,-21 20-16,-22-20 0,22-1 0,0 21 16,0-20-16,0-1 0,0 22 15,-1-22-15,22 21 0,-21 1 16,21-22-16,0 22 0,0-22 0,0 0 16,0 1-16,0-1 0,0-21 15,0 22-15,0-22 0,0 0 16,0 0-16,0-42 31,21 0-31,-21 0 16,0-22-16,0 22 0,22-21 15,-22-1-15</inkml:trace>
  <inkml:trace contextRef="#ctx0" brushRef="#br0" timeOffset="124496.08">32639 9059 0,'0'0'0,"0"-42"0,0 0 0,0-1 15,21 1-15,-21 0 0,21 21 16,-21-1-16,21 1 0,1 0 16,-1 0-16,0 21 0,0 0 0,0 0 15,0 0-15,1 0 0,-1 0 16,0 0-16,0 0 0,0 21 0,-21 0 16,0 0-16,0 1 0,0 20 15,0-21-15,0 21 0,0-20 0,-21-1 16,0 0-16,0 0 0,-22 0 15,22 0-15,-21 1 0,0-1 0,20-21 16,-20 21-16,0-21 0,21 0 16,-22 0-16,1 21 0,0-21 15</inkml:trace>
  <inkml:trace contextRef="#ctx0" brushRef="#br0" timeOffset="126636.15">22585 10710 0,'0'0'0,"0"-21"0,21-106 32,-21 106-32,0 0 0,0 0 15,0 0-15,0-1 0,0 44 32,0-1-32,0 0 15,0 21-15,0 1 0,0-1 16,0 0-16,0 1 0,0-1 0,0 0 15,-21-21-15,21 22 0,-21-22 0,21 21 16,0-21-16,-22 1 0,22-1 16,22-21 15,-1 0-15,-21-21-16,21 21 0,0-22 0,0 1 15,-21 0-15,21 0 0,1-21 0,-22 20 16,21 1-16,0-21 0,-21 21 15,21-22-15,-21 22 0,0 0 0,21 0 16,-21 0-16,0 0 0,21 21 0,-21 21 31,0 0-31,22-21 0,-22 21 0,21 21 16,-21-20-16,0-1 0,0 0 16,0 21-16,0-21 0,0 1 0,0-1 15,0 0-15,21 0 0,-21 0 16,21-21-16,-21 21 0,21 1 0,0-22 15,1 0-15,-1 0 16,0 0-16,0 0 0,0 0 0,22 0 16,-22 0-16,0-22 0,0 1 0,0 21 15,0-21-15,1 0 0,-1 0 16,0 0-16,0-1 0,0-20 0,-21 21 16,0 0-16,21 0 0,-21-22 15,0 22-15,22 21 0,-22-21 0,0 42 31,0 0-31,0 0 16,0 1-16,0-1 0,0 0 16,0 0-16,0 0 0,0 0 0,0 1 15,0-1-15,0 0 0,0 0 16,0 0-16,0 0 0,21-21 0,0 22 16,0-22-16,0 0 0,22 0 0,-22 0 15,21 0-15,-21 0 0,22 0 16,-1 0-16,0-22 0,-21 22 0,22-21 15,-1 0-15,-21 0 0,0 0 0,1 0 16,-1-1-16,-21 1 0,0-21 16,0 21-16,0-22 0,0 22 0,0-21 15,0 21-15,0 0 0,-21-1 0,21 1 16,-22 21-16,1 21 16,21 1-1,0 20-15,0-21 0,-21 0 0,21 22 16,0-22-16,0 0 0,0 21 15,0-21-15,0 1 0,0-1 0,0 0 16,21 0-16,0-21 0,1 21 0,-1-21 16,0 0-16,0 0 0,0 0 15,0 0-15,22 0 0,-22 0 0,21 0 16,1 0-16,-22-21 0,21 0 16,-21 21-16,22-21 0,-22 0 0,0-1 15,0-20-15,0 21 0,0 0 16,-21 0-16,22-22 0,-22 22 0,0 0 15,0 42 17,0 0-32,0 0 0,0 1 0,-22 20 15,22-21-15,-21 0 0,21 0 16,0 1-16,-21-1 0,21 0 0,0 0 16,0 0-16,0 0 15,0-42 16,0 0-15,0 0-16,21 0 0,-21 0 16,21-22-16,-21 22 0,22 0 15,-22-21-15,0 20 0,21-20 0,0 21 16,0 0-16,-21-22 0,0 22 0,21 21 16,0-21-16,1 42 15,-1 0 1,-21 1-16,21-1 0,-21 0 0,0 0 15,0 21-15,21-20 0,-21-1 16,0 0-16,21 0 0,-21 0 0,0 0 16,0 1-16,0-1 0,21-21 15,-21 21-15,22-21 0,-1 0 16,0 0-16,0 0 16,0 0-16,0 0 0,1-21 0,-1 0 15,0-1-15,0 1 0,0 21 16,0-42-16,1 21 0,-1 0 0,0-1 15,0 1-15,-21 0 0,21 0 0,0 0 16,-21 0-16,22-1 0,-1 22 16,0 0-16,-21 22 15,0-1-15,0 0 0,0 0 0,0 0 16,0 0-16,0 1 0,0-1 16,0 0-16,0 0 0,0 0 15,0 0-15,0 1 0,0-1 0,21 0 16,0-21-16,-21 21 15,21-21-15,1 0 0,-1 0 0,0 0 16,0 0-16,0 0 0,0 0 0,1 0 16,-1-21-16,0 21 15,0-21-15,0 0 0,-21-1 0,21 1 16,1 0-16,-22 0 0,0 0 0,21 0 16,-21-1-16,21 1 0,-21 0 15,21 0-15,-21 0 16,0 42-1,0 0-15,0 0 0,0 0 16,0 1-16,-21-1 0,21 0 16,-21 0-16,0 0 0,21 0 0,0 1 15,0-1-15,0 0 0,0 0 16,21-21 0,0 0-16,0 0 0,0 0 15,22 0-15,-22 0 0,21 0 0,0-21 16,1 21-16,-1-21 0,0 0 15,-20-1-15,20 1 0,-21 0 0,0 0 16,0 0-16,-21 0 0,0-22 0,0 22 16,0-21-16,0 21 0,0-22 15,-21 22-15,0 0 0,0 0 16,0 0-16,0 21 0,-1 0 0,-20 0 16,21 0-16,0 0 0,0 0 15,-22 21-15,22 0 0,0 0 0,0 0 16,0 0-16,21 1 0,0-1 0,-22 0 15,22 0-15,0 0 0,0 0 16,0 1-16,22-1 16,-1-21-16,0 0 0,21 0 0,-21 0 15,1 0-15,-1 0 0</inkml:trace>
  <inkml:trace contextRef="#ctx0" brushRef="#br0" timeOffset="127023.92">25929 10668 0,'64'-127'31,"-64"106"-31,0 0 16,21 21-16,0-21 0,0 21 15,0-22-15,0 22 0,1-21 0,-1 21 16,0 0-16,0 0 0,0 0 16,0 0-16,1 0 0,-1 21 0,0 1 15,0-22-15,0 21 0,0 0 0,1 21 16,-22-21-16,21 1 0,-21-1 15,0 0-15,0 21 0,0-21 0,0 1 16,0-1-16,-21 0 0,-1-21 16,1 21-16,21 0 0,-21-21 15,0 0-15,0 0 16,21-21 0,0 0-1,0 0-15,0 0 0,21-22 16,0 22-16,-21 0 0,21 0 15,0-22-15,1 22 0,-22 0 16,21 0-16,0 0 0,0 0 0,0-1 16,0 22-16,1-21 0,-1 21 0,0 0 15,0 0-15,0-21 0,0 21 16,1 0-16,-1 0 0</inkml:trace>
  <inkml:trace contextRef="#ctx0" brushRef="#br0" timeOffset="127714.2">26882 10372 0,'0'42'32,"0"-21"-32,0 0 0,-22 1 0,1-1 15,0 0-15,21 0 0,0 21 16,0-20-16,0-1 0,0 0 0,0 0 16,0 0-16,0 0 0,0 1 15,42-1-15,-20-21 0,20 0 16,0 21-16,1-21 0,20 0 15,-21 0-15,1 0 0,-1 0 0,0 0 16,1-21-16,-22 0 0,21 21 16,-21-22-16,1 1 0,-1 0 0,0 0 15,-21 0-15,0 0 0,21-22 0,-21 22 16,21 0-16,-21-21 0,0 20 16,0 1-16,0 0 0,0 42 31,0 0-31,0 1 15,0-1-15,-21 0 0,21 0 0,-21 21 0,0-20 16,0 20-16,-1-21 0,22 21 16,-21-20-16,0 20 0,21-21 15,-21 21-15,21 1 0,0-22 0,-21 21 16,21 1-16,-21-1 0,21 0 0,0 106 31,0-105-31,0-1 0,0 22 0,0-22 0,0 21 16,0-20-16,0-1 0,-22 0 15,22 22-15,0-22 0,0 1 0,0-1 16,0 0-16,0 1 0,0 20 0,0-21 16,0-20-16,0 20 0,0 0 15,0-21-15,0 1 0,0-1 0,0 0 16,-21-21 0,0 0-16,0-21 15,21 0-15,-21-1 0,21-20 0,0 21 16,-21-21-16,21-1 0,-22 1 0,22 0 15,0-1-15,0-20 0,0-1 16,0 22-16,22-43 0,-1 22 0,0-1 16,0 1-16,21-22 0,-20 22 0,20-1 15,-21 1-15,21-1 0,-20 1 16,20 20-16,-21 1 0,0 0 0,22 20 16,-22-20-16,0 21 0,0 21 0,0-21 15,0 0-15,1 21 16,-1 0-16</inkml:trace>
  <inkml:trace contextRef="#ctx0" brushRef="#br0" timeOffset="129335.71">508 13102 0,'0'0'0,"-21"-21"0,21 0 16,-21 21-16,21-21 0,-22 0 0,22-1 16,0 1-16,0 0 0,0 0 15,0 0-15,0 0 0,0-1 16,0 1-16,22 21 15,-1 0-15,0 0 16,0 0-16,0 0 0,22 21 0,-22 22 16,21-22-16,-21 21 15,22 1-15,-22 20 0,21-21 0,0 1 16,-20-1-16,-1 0 0,0 1 16,0-1-16,0 0 0,0 1 0,-21-1 15,0-21-15,22 22 0,-1-22 16,-21 21-16,0-21 0,21-21 0,-21 21 15,0 1-15,0-44 32,0 1-17,0 0-15,0-21 0,0 21 16,0-1-16,0-20 0,0 0 16,0-1-16,0 1 0,21 0 15,-21-1-15,0 1 0,0 0 0,0-22 16,0 22-16,0-22 0,0 22 15,21 0-15,-21-1 0,21 1 16,-21 0-16,22 21 0,-22-1 0,0 1 16,21 0-16,-21 0 15,21 21-15,0 0 16,0 0 0,0 21-16,-21 0 0,22-21 15,-1 21-15,0 1 0,0-1 0,0 0 16,-21 21-16,21-21 15,1 1-15,-22-1 0,21 21 0</inkml:trace>
  <inkml:trace contextRef="#ctx0" brushRef="#br0" timeOffset="130907.63">1714 13314 0,'0'0'0,"22"0"0,-1 0 31,-21-21-31,21 21 0,-21-21 0,0-1 16,0 1-1,0 0-15,0 0 0,0 0 0,0 0 16,0-1-16,0 1 0,0-21 16,0 21-16,0 0 0,-21-1 0,0 1 15,21 0-15,-22 21 0,1 0 16,0 0-16,0 0 15,0 21-15,0 0 0,-1 1 0,1-1 16,0 21-16,0 0 0,-21 1 16,20-1-16,1 0 0,0 1 0,0-1 15,0-21-15,21 22 0,0-22 16,0 21-16,0-21 0,0 0 0,0 1 16,21-22-16,0 21 15,0-21-15,0 0 0,1 0 0,20 0 16,-21-21-16,0 21 0,0-22 15,22 1-15,-22 0 0,0 0 16,0 21-16,0-42 0,1 20 0,-1 1 16,0 0-16,0 0 0,-21-21 15,0 20-15,21-20 0,-21 21 0,0-21 16,21 20-16,-21 1 0,0 0 16,0 0-16,0 0 0,0 0 0,0 42 31,0 0-31,0 0 0,0 0 15,0 0-15,-21 22 0,21-22 16,-21 0-16,21 21 0,0-20 0,0 20 16,0-21-16,0 0 0,0 0 15,0 1-15,0-1 0,0 0 0,21-21 16,0 21-16,1-21 16,-1 0-16,0 0 0,0 0 0,0 0 15,0 0-15,1 0 0,-1 0 16,0-21-16,21 0 0,-21 21 0,1-21 15,-1-1-15,0 1 0,0 21 16,0-21-16,-21-21 0,0 21 0,0-1 16,0 1-16,0 0 0,0 0 15,0 0-15,0 0 0,0-1 16,0 1-16,0 0 0,-21 21 16,0 0-16,0 0 0,0 0 15,21 21 1,0 0-16,0 1 0,0-1 0,0 0 15,0 0-15,0 0 0,0 0 16,0 1-16,21-1 0,-21 0 0,0 0 16,21-21-16,0 21 0,-21 0 15,0 1-15,21-22 0,-21 21 0,21-21 16,1 21-16,-1 0 16,0-21-16,0 0 15,0 21-15,0-21 0,1 0 0,20 0 16,-21 0-16,21 0 0,-20 0 15,20 0-15,0 0 0,-21 0 0,22-21 16,-1 21-16,-21-21 0,22 21 16,-1-21-16,-21 0 0,21 21 0,-20-22 15,-1 1-15,0 0 0,-21 0 16,0 0-16,21 0 0,-21-22 0,0 22 16,0 0-16,0-21 0,0 20 15,0 1-15,0-21 0,-21 21 0,21 0 16,-21-1-16,0 22 15,-1 0-15,1 0 0,0 0 16,0 22-16,0-1 0,0 21 16,-22-21-16,22 22 0,0-22 15,0 21-15,0-21 0,-1 22 0,1-22 16,21 0-16,0 0 0,0 0 16,0 0-16,0 1 0,0-1 0,21-21 15,1 0 1,-1 0-16,0 0 0,0 0 15,0-21-15,0 21 0,22-22 16,-22 1-16,0 0 0,0 21 16,-21-21-16,21 0 0,1-22 0,-1 22 15,-21 0-15,0 0 0,21-21 16,-21 20-16,21-20 0,-21 21 0,0 0 16,0 0-16,0-1 0,0 44 31,0-1-31,0 0 0,0 0 15,0 0-15,0 22 0,0-22 0,0 21 16,0-21-16,0 0 0,21 1 16,-21-1-16,21 0 0,-21 0 0,22-21 15,-1 21-15,0-21 0,0 0 16,0 0-16,0 0 0,1 0 0,-1 0 16,0 0-16,0 0 0,0-21 15,0 0-15,1 21 0,-22-21 16,21 0-16,0-1 0,0 1 0,0 0 15,-21 0-15,0-21 0,0 20 16,21 1-16,-21-21 0,0 21 0,22-22 16,-22 22-16,0 0 0,0 0 15,0 42 1,0 0-16,0 0 0,0 1 16,0-1-16,0 0 0,0 21 15,0-21-15,0 1 0,0-1 0,0 0 16,0 0-16,0 0 15,0 0-15,0 1 16,21-22-16,0 0 16,0 0-1,-21-22 1,21 22-16,-21-21 0,0 0 16,21 0-16</inkml:trace>
  <inkml:trace contextRef="#ctx0" brushRef="#br0" timeOffset="131263.64">3577 12615 0,'0'0'0,"-21"0"15,0 0-15,-22 0 0,22 0 0,0 22 16,0-1-16,0 0 0,0 0 0,21 0 16,-22-21-16,22 21 0,0 1 15,0-1-15,0 0 0,22-21 16,-1 21-16,0-21 15,0 0-15,0 0 0,0 0 16,1-21-16,-1 0 0,-21 0 16,21-1-16,-21 1 15,0 0-15,0 0 0,0 0 16,0 0-16,-21 21 16,21-22-16,-21 22 0,-1 0 0,1 0 15,0 0-15,0 0 16,0 22-16,0-1 0,21 0 15,-22 0-15,22 0 0,0 0 16,0 1-16,0-1 0,0 0 0,0 0 16,0 0-16,22 0 0,20 1 15,-21-22-15,0 0 0,22 0 0,-22 0 16</inkml:trace>
  <inkml:trace contextRef="#ctx0" brushRef="#br0" timeOffset="131836.39">3937 12637 0,'0'0'0,"0"-22"16,0 1-16,-21 0 0,0-42 31,21 84-15,-22 0-16,22 0 15,0 0-15,0 22 0,0-22 0,-21 21 16,21 0-16,0 1 0,0-1 0,0 22 15,0-22-15,0 0 0,0 1 16,0-1-16,0-21 0,0 21 0,0 1 16,0-22-16,0 0 15,0 0-15,0 0 0,0 1 0,0-1 16,0-42 15,0-1-15,0 1-16,0 0 0,0 0 15,21 0-15,1-22 0,-22 22 0,21-21 16,0 21-16,0 0 0,0-22 0,0 22 16,1 0-16,-1 0 0,21 0 15,-21-1-15,22 22 0,-1 0 0,0 0 16,1 0-16,-1 0 0,-21 22 16,21-1-16,-20 0 0,20 0 15,-42 0-15,0 0 0,0 22 0,0-22 16,0 0-16,0 0 0,0 0 15,-42 1-15,20-1 0,1 0 0,0 0 16,-21 0-16,21 0 0,-1-21 16,-20 22-16,21-22 0,0 0 0,-22 21 15,22-21-15,-21 0 0,21 0 0,0 0 16,-22 0-16,22 0 0,0 0 16,0 0-16,0 0 0,-1 0 15,44-21 1,-1-1-16,0 22 15,0-21-15,0 0 0</inkml:trace>
  <inkml:trace contextRef="#ctx0" brushRef="#br0" timeOffset="132136.22">4657 12510 0,'0'0'16,"0"-22"-16,0 1 0,0 0 0,0 0 0,0 42 31,0 0-15,0 0-16,0 1 0,0 20 0,0 0 15,0 1-15,0-1 0,-22 0 16,22 22-16,0-22 0,-21 22 0,21-22 16,0 0-16,0 1 0,0-1 15,0 0-15,0 1 0,-21-22 0,21 0 16,0 0-16,0 0 0,0 0 0,0 1 15,21-22 1,0 0-16,1-22 16,-1 22-16,0-21 15,0 0-15,0 0 0,0 0 0</inkml:trace>
  <inkml:trace contextRef="#ctx0" brushRef="#br0" timeOffset="132492.01">4868 13060 0,'21'21'15,"-21"0"1,22-21-16,-1 0 16,0 0-16,0 0 0,0 0 15,0 0-15,1 0 0,-1 0 16,0-21-16,0 21 0,0-21 0,0 0 16,1 0-16,-1-1 15,-21 1-15,0 0 0,0 0 0,0 0 16,0 0-16,0-1 0,0 1 0,0 0 15,0 0-15,-21 21 16,-1 0-16,1 0 0,0 0 16,0 21-16,0-21 0,0 21 15,-1 22-15,1-22 0,21 21 0,-21-21 16,21 22-16,-21-1 0,21-21 0,0 21 16,0-20-16,0-1 0,0 21 15,0-21-15,0 0 0,21 1 16,0-22-16,0 0 0,1 0 0,-1 0 15,0 0-15,0 0 0,0 0 16,0 0-16,1 0 0,-1-22 0,0 1 16,0 0-16,21 0 0</inkml:trace>
  <inkml:trace contextRef="#ctx0" brushRef="#br0" timeOffset="134104.03">6667 13187 0,'22'0'16,"-1"0"-16,0-21 16,0 0-16,0 21 0,0-22 0,1 1 15,-1 0-15,0 0 0,0 0 16,-21 0-16,0-1 0,0-20 0,0 21 15,0-21-15,0 20 0,0-20 16,-21 21-16,-21-21 0,20-1 16,1 22-16,-21 0 0,21 0 0,-22 0 15,1-1-15,0 22 0,21 0 16,-22 0-16,22 0 0,-21 0 0,21 22 16,-22-1-16,22 21 0,0 0 0,0 1 15,0-1-15,-1 0 0,22 22 16,0-22-16,-21 1 0,21-1 0,0 0 15,0 1-15,0-1 0,0-21 16,21 0-16,1 0 0,-1 1 16,0-1-16,0-21 0,21 0 0,-20 0 0,20 0 15,0 0-15,1 0 16,-22 0-16,21-21 0,0-1 0,1 1 16,-1 0-16,-21 0 0,22-21 0,-22 20 15,0-20-15,0 0 0,0 21 16,-21-22-16,0 1 0,0 0 0,0-1 15,0 22-15,0-21 0,0 21 16,0-1-16,0 44 16,0-1-16,0 0 15,0 21-15,-21-21 0,21 22 16,0-22-16,0 21 0,0-21 0,0 22 16,0-22-16,21 0 0,-21 0 15,21 22-15,1-43 0,-1 21 16,21 0-16,-21-21 0,0 0 0,22 0 15,-22 0-15,21 0 0,-21 0 16,1 0-16,-1 0 0,21-21 0,-21 0 16,0-1-16,1 1 0,-1 0 0,-21 0 15,21-21-15,-21 20 0,21-20 16,-21 21-16,0-21 0,0 20 0,0 1 16,0 0-16,0 42 31,0 0-31,0 1 0,0-1 0,0 21 15,0-21-15,-21 22 0,21-22 16,0 21-16,-21-21 0,21 0 16,0 1-16,0-1 0,0 0 0,0 0 15,21-21 17,0-21-32,0 0 15,-21 0-15,21-1 0,1 1 16,-1 0-16,0 0 0,0 0 0,-21 0 15,21-22-15,0 22 0,1 21 0,-1-21 16,-21 0-16,21 21 16,0 0-16,-21 21 15,0 0-15,21-21 0,-21 21 16,0 0-16,0 1 0,21-1 16,-21 0-16,0 0 0,0 0 0,22 0 15,-1 1-15,0-1 0,0-21 16,0 21-16,0 0 0,1-21 0,20 0 15,-21 21-15,21-21 0,-20 0 0,20 0 16,-21 0-16,21 0 0,-20 0 16,20-21-16,-21 0 0,21 0 0,-20 0 15,-1-1-15,0 1 0,0-21 0,0 21 16,0-22-16,-21 1 16,22 21-16,-22-21 0,0-1 0,0 1 15,0 0-15,0 20 0,0 1 0,-22 0 16,1 0-16,0 21 0,0 0 15,0 0-15,0 0 0,-1 0 0,1 0 16,-21 21-16,21 0 0,-22 0 0,22 22 16,-21-22-16,21 21 0,0-21 15,-1 22-15,1-1 0,21-21 0,0 22 16,0-22-16,0 0 0,0 0 16,0 21-16,21-20 0,1-22 0,-22 21 15,21 0-15,0-21 0,0 0 0,0 0 16,0 0-16,1 0 0,-1 0 15,0 0-15,21-21 0,-21 0 16,1-1-16,-1 1 0,0 0 0,0 0 16,0-21-16,0 20 0,-21-20 15,22 0-15,-22-1 0,21-20 0,-21 21 16,0-1-16,0-20 0,0 20 0,0-20 16,0 21-16,0-22 0,0 22 15,0-1-15,0 1 0,0 21 0,0-21 16,0 20-16,-21 22 0,-1 0 15,1 22-15,0-1 0,21 0 16,-21 21-16,0 1 0,21-1 0,0 21 16,0 1-16,-21-22 0,21 22 0,0-1 15,0 1-15,0-1 16,0-20-16,21 20 0,-21-21 0,21 1 16,0-1-16,0-21 0,0 22 0,1-22 15,20 0-15,-21 0 0,21-21 16,-20 21-16,20-21 0,-21 0 0,0 0 15,22 0-15,-22 0 0,0-21 0,0 21 16,0-21-16,0 0 0</inkml:trace>
  <inkml:trace contextRef="#ctx0" brushRef="#br0" timeOffset="135971.96">9059 12848 0,'0'0'0,"21"0"0,-21-21 16,22 0-16,-1 21 0,-21-21 16,0 0-16,21 21 0,0-22 0,-21 1 15,21 0-15,0 0 0,1 0 0,-1 0 16,0-1-16,21 22 0,-21-21 15,1 21-15,-1 0 0,0 0 0,0 0 16,0 0-16,0 0 16,1 0-16,-1 0 0,-21 21 0,21 1 0,0 20 15,-21-21-15,0 21 0,0 1 16,21-22-16,-21 21 0,0 1 16,0-1-16,0-21 0,0 21 0,0-20 15,0 20-15,0-21 0,0 0 0,0 0 16,0 1-16,0-44 47,0 1-32,21 0-15,-21-21 0,0 21 0,0-22 16,22 22-16,-1-21 16,0-1-16,0 1 0,-21 0 0,21-1 15,0 1-15,1 21 0,20 0 0,-21-22 16,0 43-16,0-21 0,1 21 15,-1 0-15,0 0 0,0 21 16,-21 1-16,0-1 0,21 21 0,-21-21 16,21 22-16,-21-1 0,0-21 15,0 21-15,0 1 0,0-22 0,0 21 16,0-21-16,0 1 0,0-1 0,0 0 16,0 0-16,0 0 15,22-21-15,-1 0 31,-21-21-31,0 0 16,0 0-16,21 0 0,0-1 0,-21 1 16,21 0-16,0-21 0,1-1 15,-1 1-15,0 0 0,0-1 0,0 22 16,0-21-16,22 21 0,-22-22 0,0 22 16,-21 0-16,21 21 0,0 0 15,1 21 1,-22 0-16,0 1 0,0 20 15,21-21-15,-21 21 0,0 1 16,0-22-16,0 21 0,0-21 0,0 22 16,0-22-16,0 21 0,21-21 15,-21 1-15,21-1 0,0 0 16,0-21-16,-21 21 0,22-21 0,-1 0 16,0 0-16,21 0 0,-21 0 0,22 0 15,-1 0-15,-21-21 0,22 21 16,-1-21-16,0 0 0,-21-1 0,22 1 15,-22 0-15,21 0 0,-21 0 0,1-22 16,-22 22-16,0-21 0,0 0 16,0-1-16,0 22 0,0-21 0,0 21 15,0-22-15,-22 22 0,1 21 16,21-21-16,-21 21 0,0 0 0,0 0 16,0 0-16,-1 0 0,1 21 15,21 0-15,-21 0 0,0 22 16,21-22-16,0 21 0,0 1 0,0-22 15,0 21-15,0 0 0,0 1 0,21-22 16,-21 0-16,21 21 0,22-20 16,-22-1-16,0 0 0,0 0 0,0-21 15,22 21-15,-22-21 0,21 21 0,0-21 16,-20 0-16,20 0 0,-21 0 16,21 0-16,-20-21 0,-1 0 0,21 21 15,-21-21-15,0 0 0,1 0 0,-22-1 16,21 1-16,0-21 0,0 21 15,-21-22-15,0 22 0,0 0 16,21 0-16,-21 0 0,21 21 16,-21 21-1,0 0-15,0 0 0,0 0 0,0 1 16,0 20-16,-21-21 0,21 0 0,-21 22 16,21-22-16,-21 0 0,21 0 15,0 0-15,0 0 0,-21 1 16,21-1-16,0 0 15,0-42 17,0 0-17,0-1-15,0 1 16,0 0 0,21 21-16,-21 21 109,-21-21-78,0 0 47,21-21-46,-22 21 124,1 0-141,21-21-15</inkml:trace>
  <inkml:trace contextRef="#ctx0" brushRef="#br0" timeOffset="136540.29">11451 12552 0,'0'0'0,"0"-21"15,0 0-15,0-22 0,0 22 0,0 0 0,0 0 16,0 0-16,0-1 16,0 44-1,0-1 1,0 21-16,0-21 0,0 22 0,0-1 16,0 0-16,0 22 0,-21-22 15,21 0-15,0 22 0,-21-22 0,21 1 16,0-1-16,0 0 0,0 1 15,0-22-15,0 21 0,0-21 0,0 0 16,0 1-16,0-1 0,0 0 16,21-21-1,0 0-15,0 0 16,0 0-16,1 0 0,-1-21 0,0 0 16,0-1-16,0 1 0,22 0 0</inkml:trace>
  <inkml:trace contextRef="#ctx0" brushRef="#br0" timeOffset="137352.04">12065 12467 0,'0'0'0,"0"-21"0,-42-21 31,20 42-31,1 0 0,21 21 0,-21 0 16,0 0-16,21 0 0,0 1 15,-21 20-15,21 0 0,-21 1 16,21 20-16,0-21 0,-22 1 0,22-1 15,0 0-15,0 1 0,0-1 16,0-21-16,0 22 0,0-22 0,0 0 16,0 0-16,0 0 0,0 0 0,0 1 15,22-22 1,-1 0 0,-21-22-16,21 1 0,0 0 0,0 0 15,0 0-15,1 0 0,-1-1 16,0-20-16,0 21 0,0-21 0,0 20 15,1 1-15,-1 0 0,0 0 16,0 21-16,0 0 16,0 21-1,-21 21-15,0-20 0,0-1 16,0 0-16,0 0 0,0 0 0,0 22 16,0-22-16,0 0 0,0 0 15,22 0-15,-1-21 0,-21 21 16,21-21-16,0 0 0,0 0 15,0 0-15,1 0 0,20 0 0,-21 0 16,0 0-16,0-21 16,1 21-16,-1-21 0,0 0 0,0 21 15,0-21-15,0 0 0,-21-1 0,22 1 16,-22 0-16,21-21 0,-21 21 16,0-1-16,0 1 0,21 21 15,-21 21 1,0 1-1,0-1-15,0 0 0,-21 0 0,21 0 16,0 0-16,0 1 0,0-1 0,0 0 16,0 0-16,0 0 15,21-21-15,0 0 0,0 0 16,0 0-16,22 0 0,-22 0 16,0 0-16,0 0 0,0 0 15,1 0-15,20-21 0,-42 0 16,21 0-16,0 0 0,-21-1 0,21 1 15,-21-21-15,0 0 0,0 20 16,0-20-16,0 0 0,0-1 0,0 22 16,-21-21-16,0 21 0,0 0 0,0 21 15,0-22-15,-1 22 0,1 0 16,0 0-16,0 0 0,0 0 0,0 0 16,-1 0-16,22 22 0,0-1 0,-21 0 15,21 0-15,0 0 16,0 0-16,0 1 0,0-1 0,0 0 0,0 0 15,21 0-15,1 0 0,-1-21 16,0 0-16</inkml:trace>
  <inkml:trace contextRef="#ctx0" brushRef="#br0" timeOffset="138132.72">13462 12721 0,'0'-21'16,"0"42"-16,0-63 0,0 0 0,0 20 15,0 1-15,0 0 0,0 0 0,-21 21 16,0-21-16,-1 21 16,1 0-16,0 0 0,0 21 0,-21 0 15,20-21-15,1 42 0,0-20 16,0-1-16,0 21 0,0-21 0,-1 22 16,1-22-16,21 21 0,0-21 0,0 22 15,0-22-15,0 0 0,0 0 16,0 0-16,21 0 0,1 1 0,-1-1 15,0-21-15,0 0 0,0 0 16,0 0-16,22 0 0,-22 0 0,0 0 16,0 0-16,0-21 0,22 21 0,-22-22 15,0-20-15,0 21 0,0 0 16,1-22-16,-22 1 0,21 0 0,0-22 16,-21 22-16,21 0 0,-21-22 0,21 1 15,-21 20-15,21-20 16,-21 20-16,0-20 0,22 21 0,-22 20 15,21-20-15,-21 21 0,0 0 0,0 42 32,0 0-32,0 0 0,-21 0 0,21 22 15,-22-22-15,1 21 0,21 1 16,0-1-16,0 0 0,0 1 0,0-1 16,0 0-16,0 1 0,0-22 0,0 21 15,0 0-15,0 1 0,21-22 16,-21 0-16,22 21 0,-1-20 15,0-1-15,0-21 0,0 21 0,0-21 16,1 0-16,20 0 0,-21 0 16,0 0-16,0 0 0,1-21 0,-1 0 15,0-1-15,21 22 0,-21-42 0,1 21 16,-22 0-16,21-22 0,0 22 16,0-21-16,-21 21 0,0 0 0,0-1 15,0 1-15,-21 21 31,0 0-31,21 21 0,-21 1 16,21-1-16,0 21 0,0-21 16,0 0-16,0 1 0,0 20 15,0-21-15,0 0 0,0 0 0,0 1 16,0-1-16,0 0 0,0 0 0,0 0 16,21 0-16,-21 1 15,0-1-15,0 0 0,-21 0 31,-1-21-31,1 0 16,0 0-16,0 0 0,0-21 16,0 0-16,-1 21 0,1-21 15,0-1-15,-21 1 0</inkml:trace>
  <inkml:trace contextRef="#ctx0" brushRef="#br0" timeOffset="138424.54">11599 12552 0,'0'0'0,"21"-21"31,1 0-31,-1 21 0,0 0 15,21-22-15,-21 22 0,22 0 0,-22 0 16,21-21-16,1 21 0,-1 0 16,0 0-16,1 0 0,-1 0 0,-21 0 15,21 0-15,-20-21 0,-1 21 16,0 0-16,0 0 0,-42 0 31,0 0-31</inkml:trace>
  <inkml:trace contextRef="#ctx0" brushRef="#br0" timeOffset="140008.13">720 14838 0,'0'0'0,"42"-21"0,43-43 31,-43 43-31,-21 0 0,0 0 0,0 0 0,1-1 15,-22 1-15,0 0 0,0 0 16,0 0-16,0 0 0,0-1 0,-22 22 16,1-21-16,0 0 0,-21 0 15,-1 21-15,22 0 0,-21 0 16,-22 0-16,22 0 0,0 0 16,-1 21-16,-20 0 0,21 0 15,-1 22-15,1-22 0,0 21 0,20 1 16,1-1-16,21 0 0,0 1 15,0-1-15,0 21 0,21-20 16,1-1-16,-1 0 0,0 1 0,21-1 16,1 0-16,-1-20 0,0-1 15,1 0-15,20 0 0,-21-21 0,22 0 16,-1 0-16,1 0 16,-1-21-16,1 0 0,-1 0 0,1-1 15,-1 1-15,-20 0 0,-1-21 16,0 21-16,1-1 0,-22 1 15,0 0-15,0 0 0,-21 0 0,0 0 16,0-1-16,-21 1 0,0 0 16,0 0-16,0 21 0,-1-21 0,-20 21 15,21 0-15,-21 0 0,20 0 16,-20 0-16,21 0 0,0 21 0,0 0 16,-1 0-16,1 0 0,21 1 15,0-1-15,-21 21 0,21-21 16,0 0-16,0 22 0,0-22 15,0 0-15,0 21 0,0-20 16,21-22-16,0 21 0,1 0 0,-1-21 16,0 0-16,0 0 0,21 0 15,-20 0-15,-1 0 0,0-21 0,21 0 16,-21-1-16,1 1 0,-1 0 16,0 0-16,0 0 0,-21 0 15,0-22-15,0 22 0,0 0 0,0 0 16,0 0-16,0-1 0,0 1 15,0 0-15,0 42 32,0 0-32,0 1 0,0-1 15,0 0-15,0 0 0,0 0 16,0 22-16,0-22 0,0 0 0,21 0 16,0 0-16,1 0 0,-1-21 15,0 22-15,0-22 0,0 0 0,0 0 16,22 0-16,-22 0 0,0 0 15,0-22-15,22 22 0,-22-21 0,0 0 16,0 0-16,0 0 0,0 0 16,-21-1-16,22 1 0,-22 0 0,0 0 15,0 0-15,0 0 0,0-1 16,0 1-16,0 0 0,0 42 47,0 0-47,0 1 0,0-1 15,0 0-15,-22 0 0,22 0 0,0 0 16,-21 1-16,21-1 0,0 0 16,0 0-16,0 0 0,-21-21 15,21 21-15,-21-21 16,21-21 15,0 0-15,0 0-16,0 0 0,0 0 0,0-1 15,0 1-15,21-21 16,21 21-16,-20 0 0,-1-22 0,21 22 16,-21 0-16,22 0 0,-1 0 15,0 21-15,1 0 0,-1 0 0,0 21 16,-21 0-16,22 0 0,-1 0 16,-21 0-16,0 22 0,1-22 0,-22 21 15,0-21-15,0 22 0,0-22 0,0 0 16,-22 21-16,1-20 0,21-1 15,-21-21-15,21 21 0,-21-21 0,21-21 32,0 0-17,21 21-15</inkml:trace>
  <inkml:trace contextRef="#ctx0" brushRef="#br0" timeOffset="141019.82">3492 14245 0,'-21'0'0,"42"0"0,-63-21 16,21 0-16,0 21 15,21 21 1,0 0-16,0 0 0,0 22 15,0-1-15,0 0 16,21 22-16,0-22 0,-21 22 0,0-22 16,21 0-16,0 22 0,-21-22 15,0-21-15,0 22 0,0-1 0,0-21 16,0 0-16,0 1 0,0-1 0,0 0 16,0-42 30,0 0-46,22-1 0,-22 1 16,21 0-16,-21 0 0,21 0 16,0 0-16,0-22 0,0 22 0,1 0 15,-1-21-15,0 20 16,21 1-16,1 0 0,-22 21 0,21 0 16,-21 0-16,22 0 0,-22 21 0,21 0 15,-21 1-15,0 20 0,1-21 16,-22 0-16,0 0 0,0 22 0,0-22 15,0 0-15,0 0 0,0 0 16,0 1-16,0-1 0,-22 0 0,1-21 16,0 21-16,0-21 0,0 0 15,0 0-15,-1 0 0,1 0 0,0 0 16,0 0-16,0 0 0,0 0 0,-1 0 16,1-21-16,0 0 15,0 0-15,21-1 16,0 1-1,0 42 1,21-21 0,0 22-16,0-22 0,1 21 15,20-21-15,-21 0 0,0 21 0,22-21 16,-1 0-16,-21 0 0,21 0 16,-20 0-16,20 0 0,0 0 0,1 0 15,-1 0-15,0-21 0,1 0 16,-1-1-16,-21 22 0,21-21 0,1 0 15,-1 0-15,-21 0 0,22-22 16,-22 22-16,0 0 0,-21-21 16,0 21-16,0-22 0,0 22 0,0-21 15,0 21-15,0-1 0,-21 1 16,0 21-16,-1 0 0,1 0 16,0 0-16,0 21 0,0 1 0,0-1 15,21 21-15,0-21 0,0 0 16,0 22-16,0-22 0,0 21 0,0-21 15,0 1-15,0-1 0,0 0 16,21 0-16,0 0 0,0-21 0,21 21 16,-20-21-16,20 0 0,0 0 15,-21 0-15,22 0 0,-1 0 16,-21 0-16,22 0 0</inkml:trace>
  <inkml:trace contextRef="#ctx0" brushRef="#br0" timeOffset="144463.51">6265 14457 0,'0'-127'16,"-21"106"-1,21 0-15,0-1 0,0 1 16,-21 0-16,21-21 0,-21 21 0,0-1 15,-1 1-15,1 21 16,0 0-16,0 0 16,0 0-16,0 21 0,-1 1 0,22-1 15,-21 0-15,0 21 0,21 1 16,-21-1-16,21 0 0,0 1 0,0 20 16,0-21-16,0 1 0,0-1 0,0 0 15,0-20-15,0 20 0,21-21 16,0 0-16,0 0 0,1 1 0,20-1 15,0-21-15,-21 0 0,149 0 32,-107-21-32,-20-1 0,-1 1 0,0 0 15,1 0-15,-1 0 0,0-22 16,1 22-16,-1-21 0,-21 0 0,0-1 16,22 1-16,-22 0 0,-21-1 0,0 1 15,21 0-15,-21-1 0,0 1 16,0 0-16,0 20 0,0-20 0,0 21 15,0 0-15,0 0 0,-21 42 32,21 0-32,-21 0 0,21 21 15,0-20-15,0 20 0,0 0 16,0 1-16,0 20 0,0-21 0,0 1 16,0-1-16,0 0 0,0 1 15,0-22-15,21 21 0,-21-21 16,21 1-16,0-1 0,0 0 0,0 0 15,1-21-15,-1 0 0,21 0 16,-21 0-16,0 0 0,22 0 0,-22 0 16,0 0-16,21-21 0,-20 0 0,20 0 15,-21-1-15,0 1 0,0 0 16,1-21-16,-1 21 0,0-1 0,-21-20 16,21 21-16,-21-21 0,0-1 15,0 22-15,0-21 0,0 21 0,0-1 16,-21 1-16,0 21 0,0 0 15,-1 0-15,1 0 0,0 0 16,0 0-16,0 21 0,0 1 16,-1-1-16,1 0 0,0 21 0,0-21 15,0 22-15,0-1 0,-1 0 16,22-20-16,0 20 0,0-21 0,0 21 16,0-20-16,0-1 0,0 0 0,0 0 15,0 0-15,22-21 16,-1 21-16,0-21 0,0 0 0,0 0 15,22 0-15,-22-21 0,0 21 16,0-21-16,0 0 0,0 0 0,22 0 16,-43-22-16,21 22 0,0-21 15,0 21-15,0-22 0,-21 1 16,0 0-16,0-1 0,0 22 0,22-21 16,-22 21-16,0-1 0,0 1 0,0 0 15,0 42 1,-22 0-1,22 1-15,-21-1 0,21 21 16,0-21-16,0 22 0,0-22 0,0 21 16,0 0-16,0-20 0,0-1 0,0 21 15,0-21-15,0 0 0,21 1 16,1-1-16,-1-21 0,-21 21 16,21-21-16,0 0 0,0 0 0,0 0 15,22 0-15,-22 0 0,0 0 16,21-21-16,-20 0 0,20-1 0,-21 22 15,21-21-15,-20-21 0,-1 21 0,21 0 16,-21-22-16,0 22 0,1-21 16,-1-1-16,-21 22 0,0-21 0,0 21 15,0 0-15,0-1 0,0 1 16,0 0-16,-21 21 16,-1 21-16,1 0 15,21 1-15,0 20 0,0-21 16,0 21-16,0 1 0,0-22 15,0 21-15,0-21 0,0 22 0,0-22 16,0 0-16,0 0 0,0 0 16,0 1-16,0-1 0,0 0 15,0-42 17,0 0-17,0-1-15,0 1 16,0 0-16,0 0 0,-21 0 15,0 0-15,0 21 0,21-22 16,-21 22-16,-1 22 31,22-1-31,0 0 0,0 0 16,0 0-16,22 0 0,-1-21 16,0 22-16,0-22 0,0 21 0,0-21 15,22 0-15,-22 0 0,21 0 16,1 0-16,-1 0 0,0 0 0,1 0 15,20-21-15,-21-1 0,1 22 0,-1-21 16,0 0-16,1 0 0,-22-21 16,21 20-16,-21-20 0,22 21 0,-22-21 15,-21-1-15,21 22 0,-21-21 16,0 21-16,0-22 0,0 22 0,0 0 16,-21 0-16,0 21 15,0 0-15,-1 0 16,22 21-16,-21 0 0,21 0 15,0 0-15,0 22 0,0-22 0,0 21 16,0-21-16,0 22 0,0-1 16,21-21-16,-21 22 0,0-22 0,22 0 15,-22 0-15,21 0 0,-21 0 0,21 1 16,-21-1-16,-21-21 31,0 0-15,-1-21-16,22-1 0,-21 22 15,0-21-15,21 0 0,-21 21 16,0-21-16,0 0 0,21 0 16,-22 21-1,44 21 1,-1-21 0,0 0-16,21 21 0,-21-21 15,1 0-15,20 0 0,-21 0 16,21 0-16,1 0 0,-1-21 0,0 21 15,-20-21-15,20-1 0,0 22 16,1-21-16,-1 0 0,-21-21 0,0 21 16,0-22-16,1 22 0,-1-21 15,0-1-15,-21 22 0,21-21 0,-21 0 16,0-1-16,0 1 0,0 21 16,0-22-16,0 1 0,0 21 0,0-21 15,0 20-15,0 1 0,0 0 16,21 0-16,-21 42 15,0 0 1,0 22-16,0-22 0,0 21 16,-21 0-16,21 1 0,-21-1 0,21 22 15,-21-22-15,0 21 0,21 1 0,-22-1 16,1 22-16,0-21 0,0-1 16,21 1-16,-21-1 0,0 22 0,-1-22 15,1 1-15,0-1 0,0 22 16,21-22-16,-21 1 0,0-1 15,-1 1-15,1-22 0,21 22 0,0-1 16,0-20-16,0-1 0,0 0 0,0 1 16,0-22-16,0 0 0,21 0 15,1 0-15,-1-21 0,0 0 0,0 0 16,0 0-16,22 0 0,-1-21 0,-21 0 16,21 0-16,1 0 0,-1-1 15,0-20-15,-20 21 0,20-21 0,-21-1 16,0-20-16,0-1 0,1 22 0,-1-22 15,-21 1-15,0-1 0,0 1 16,0-1-16,0 1 0,0-1 16,-21 22-16,-1-21 0,-20 20 0,21 1 15,0 21-15,-22-22 0,22 22 16,-21 0-16,21 0 0,0 21 0,-1-21 16,1 21-16,21-21 31,21 21-16,1-22-15,-1 22 0,21-21 16,-21 0-16,22 21 0,-1-21 16,-21 0-16,21 0 0,1-1 0,-1 1 15,-21 0-15,22 0 0,-22 0 16,21 0-16,-21-1 0,-21 1 0,21 0 16,-21 0-16,0 0 0,0 0 15,0-1-15,0 1 0,0 0 16,-21 21-1,21 21 1,0 0-16,0 1 0,0 20 16,0-21-16,0 0 15,0 0-15,0 22 0,0-22 0,0 0 16,21 21-16,-21-20 0,22-1 0,-1 0 16,0 0-16,0 0 15,0-21-15,0 21 0,1-21 0,-1 0 16,21 0-16,-21 0 0,22 0 0,-22 0 15,21 0-15,-21-21 0,22 0 16,-1 0-16,-21 0 0,21 0 0,-20-1 16,-1 1-16,0 0 0,0-21 15,-21 21-15,0-1 0,0-20 0,0 21 16,0 0-16,0 0 0,0-1 0,-21 1 16,0 21-16,0 0 15,-1 0-15,1 0 0,0 0 0,0 21 16,0-21-16,21 22 0,-21-1 15,21 0-15,0 0 16,0 21-16,0-20 0,0-1 0,21 0 16,0 21-16,0-21 0,0 1 0,0-1 15,1 0-15,20 0 0,-21-21 16,21 21-16,1-21 0,-1 0 0,0 21 16,1-21-16,-1 0 0,0 0 15,1 0-15,-22 0 0,21 0 0,1-21 16,-22 0-16,21 21 0,-21-21 0,22 0 15,-22 0-15,0-1 0,21-20 16,-42 21-16,21 0 0,-21 0 0,22-1 16,-22 1-16,0 0 0,0 0 15,0 0-15,0 0 0,-22-1 16,1 22-16,21-21 0,-21 21 0,0 0 16,-21 0-16,20 0 0,1 0 0,0 0 15,0 0-15,0 0 0,0 21 16,21 1-16,-22-1 0,1 0 0,21 0 15,-21 21-15,21-20 0,0-1 16,0 0-16,0 21 0,0-21 0,0 1 16,0-1-16,0 0 0,0 0 0,21-21 15,0 21-15,1 0 0,-1-21 16,0 0-16,0 0 0,0 0 0,0 0 16,22 0-16,-22 0 0,-21-21 15,21 0-15,0 0 0,0 0 16,1 0-16,-1-22 0,0 1 0,0 21 15,-21-22-15,21 1 0,0-21 0,-21 20 16,22 1-16,-22-22 0,0 22 16,0-21-16,21 20 0,-21-20 0,21 20 15,-21 1-15,0 0 0,0 21 16,0-22-16,0 22 0,0 42 31,-21 0-31,21 1 0,0-1 0,-21 21 16,21 0-16,-22 1 0,22-1 15,0 0-15,0 1 0,0-1 16,0 0-16,0 1 0,0-1 0,0 0 16,0 1-16,22-1 0,-1 0 0,0-20 15,0 20-15,0-21 0,0 0 16,1 0-16,-1 1 0,0-1 0,21-21 16,-21 0-16,1 0 0,20 0 15,-21-21-15,0-1 0,0 1 16,1 0-16,-1 0 0,21-21 15,-21-1-15,-21 22 0</inkml:trace>
  <inkml:trace contextRef="#ctx0" brushRef="#br0" timeOffset="144687.82">9821 13928 0,'0'0'0,"-42"21"0,-43-21 31,64 21-31,42-21 47,0 0-47,1 0 0,-1 0 0,0 0 16</inkml:trace>
  <inkml:trace contextRef="#ctx0" brushRef="#br0" timeOffset="146255.93">12488 14372 0,'0'0'0,"0"21"0,0 1 16,21-22 15,1-22-15,-1 1-16,0 21 0,0-21 0,-21 0 15,21 0-15,0 0 0,1 21 0,-1-22 16,0 1-16,0 0 0,-21 0 16,0-21-16,21 20 0,-21 1 0,0 0 15,0 0-15,0 0 0,0 0 16,0-1-16,-21 22 15,0 22 1,21-1-16,0 0 0,-21 0 16,21 0-16,0 22 0,0-22 0,0 21 15,0-21-15,0 22 0,0-22 16,0 0-16,0 21 0,21-21 0,0 1 16,0-1-16,22-21 0,-22 0 15,0 0-15,0 0 16,0 0-16,22 0 0,-22 0 0,0 0 15,21 0-15,-21-21 0,1-1 0,20 1 16,-21 0-16,0 0 0,0 0 16,1 0-16,-22-1 0,0-20 0,21 21 15,-21 0-15,0 0 0,0-1 0,0 1 16,0 0-16,0 42 31,-21 0-15,21 1-16,0-1 0,-22 0 0,22 0 15,-21 0-15,21 0 0,0 22 0,0-22 16,-21 0-16,21 0 16,-21 0-16,21 1 15,-21-22-15,21-22 32,0 1-32,21 0 15,0 0-15,0 0 0,-21 0 16,21-22-16,1 22 0,20 0 0,-21-21 15,0 20-15,0-20 0,22 0 0,-22 21 16,0-1-16,21-20 0,-20 21 16,-1 0-16,0 21 0,0 0 0,0 0 15,0 0-15,-21 21 16,0 0-16,0 0 16,0 0-16,0 1 0,0 20 0,0-21 15,0 0-15,0 22 0,0-22 0,0 0 16,0 0-16,0 21 0,0-20 15,22-1-15,-1-21 0,-21 21 0,21 0 16,0-21-16,0 0 0,0 0 16,1 0-16,-1 0 0,0 0 0,0 0 15,0-21-15,0 0 0,1 0 0,-1 21 16,0-22-16,0 1 0,0-21 16,0 21-16,1 0 0,-22-22 15,21 1-15,-21 0 0,21-1 0,-21 1 16,0 0-16,21-1 0,0-20 15,-21 20-15,21 1 0,-21 0 0,22 21 16,-22-22-16,0 22 16,0 42-1,0 0-15,0 22 0,0-22 0,-22 21 16,22 1-16,-21-1 0,21 0 16,-21 1-16,21-1 0,-21 0 0,21-21 15,0 22-15,0-1 0,0-21 16,0 22-16,0-22 0,0 0 0,0 21 15,21-21-15,0 1 0,0-1 16,1 0-16,-1-21 16,0 0-16,21 0 0,-21 0 0,1 0 15,20 0-15,-21-21 0,21 21 0,-20-21 16,-1-1-16,0 1 0,21 21 16,-21-21-16,1 0 0,-1 0 0,-21 0 15,0-1-15,21 22 0,-21-21 16,0 0-16,-21 42 15,21 0 1,0 1-16,-21-1 0,-1 0 16,22 0-16,0 0 0,-21 0 15,21 1-15,0-1 0,0 0 16,0 0-16,21-21 0,1 0 16,-1 21-16,0-21 0,0 0 0,0 0 15,0 0-15,22 0 0,-22-21 0,21 0 16,-21 21-16,1-21 0,-1 0 15,0-1-15,0 1 0,-21 0 0,0-21 16,0 21-16,0-22 0,0 22 16,0-21-16,0 21 0,0-22 0,0 22 15,0 0-15,0 0 0,-21 0 0,0-1 16,0 22-16,-1 0 16,-20 0-16,21 0 0,0 22 0,-22-1 15,1-21-15,21 21 0,-21 0 0,-1 0 16,22 0-16,0 1 0,0-1 15,0-21-15,21 21 0,0 0 16,21-21 0,0 0-1</inkml:trace>
  <inkml:trace contextRef="#ctx0" brushRef="#br0" timeOffset="146503.91">13885 13843 0,'0'0'0,"-21"-21"0,42 0 31,22 21-31,-22 0 16,0 0-16,21-21 0,1 21 0,-1-22 15,0 22-15,1 0 0,-1-21 16,0 21-16,1 0 0,-1 0 0,0-21 15,1 21-15,-1 0 0,-21 0 16,0-21-16,0 21 0,-21-21 16,0 0-16,-21-1 15</inkml:trace>
  <inkml:trace contextRef="#ctx0" brushRef="#br0" timeOffset="146727.78">12869 13695 0,'0'0'0,"-42"0"0,21 0 0,0 0 16,-1 0-16,1 0 0,0 0 62,21 21-62,-21-21 16,21 21-16,0 0 0</inkml:trace>
  <inkml:trace contextRef="#ctx0" brushRef="#br0" timeOffset="147379.41">10181 15621 0,'21'-21'0,"-42"42"0,63-63 16,-42 21-16,0-1 0,0 1 16,0 0-16,-21 21 15,0 0-15,-21 0 0,21 0 16,-1 0-16,-20 0 0,0 0 15,21 0-15,-22 21 0,1-21 0,0 21 16,20 1-16,1-1 0,-21 0 0,42 0 16,-21 0-16,21 0 0,0 1 15,0-1-15,0 0 0,21 0 0,0 0 16,0 0-16,0 1 0,22-1 0,-1 0 16,-21 0-16,22 0 15,-1 0-15,0 1 0,-21-1 0,22 0 16,-22 0-16,0 0 0,0 0 15,-21 1-15,0-1 0,0 0 0,0 0 16,-21 0-16,-21 0 0,21 1 0,-43-1 16,22 0-16,-1-21 0,-20 21 15,-1-21-15,22 0 0,-21 0 0,20 0 16,-20 0-16,20 0 0,1 0 0,21 0 16,-21-21-16,20 21 0,-20-21 15,21 0-15,21-1 0,-21 1 16,21 0-16,0 0 15,0 0-15,21 0 16,0-1-16,21 22 0,-20-21 0,20 0 16,0 21-16,1-21 0,-1 0 15,0 0-15,1-1 0</inkml:trace>
  <inkml:trace contextRef="#ctx0" brushRef="#br0" timeOffset="147675.54">10414 15536 0,'0'0'0,"0"-42"0,21 21 0,-21 0 0,0 0 16,0-1-16,0 1 0,0 0 15,0 0-15,0 84 32,0-41-32,0 20 0,0 0 0,0-21 15,0 43-15,0-22 0,0 1 0,0-1 16,0 0-16,0 22 0,0-22 15,0 0-15,0 1 0,0-1 0,0 0 16,21 1-16,-21-22 0,0 0 16,21 0-16,-21 0 0,0 1 0,22-22 15,-1 0-15,0 0 16,-21-22 0,21 1-16,-21 0 0,0 0 15,0 0-15,0 0 0</inkml:trace>
  <inkml:trace contextRef="#ctx0" brushRef="#br0" timeOffset="147859.94">10266 15896 0,'0'0'0,"0"-21"15,21 21 1,0 0 0,-21-21-16,21 21 0,0-21 15,22 21-15,-22 0 0,0-21 0,21 21 16,-20 0-16,20-22 0,0 22 0,-21 0 15,22 0-15,-1-21 0,0 21 16,1 0-16,-22 0 0,21 0 16,-21 0-16</inkml:trace>
  <inkml:trace contextRef="#ctx0" brushRef="#br0" timeOffset="149271.92">11155 15939 0,'21'-22'32,"0"1"-17,0 0-15,-21 0 0,0 0 16,0 0-16,0-1 0,0 1 16,0 0-16,0 0 15,0 0-15,-21 0 0,0-1 0,0 22 16,0-21-16,-1 21 0,1 0 0,0 0 15,0 0-15,0 0 0,0 21 16,-1 1-16,1-1 0,0 0 0,0 21 16,0-21-16,0 22 0,-1-1 15,22-21-15,0 22 0,0-1 0,0 0 16,0-21-16,0 22 0,0-22 16,0 0-16,22 0 0,-1 0 0,0-21 15,0 0-15,0 0 0,0 0 0,22 0 16,-22 0-16,0 0 0,21-21 15,-20 0-15,-1 0 0,21 0 16,-21 0-16,0-1 0,1 1 0,-1-21 16,0 21-16,-21 0 0,0-22 0,21 22 15,-21-21-15,21 21 0,-21-1 16,0 1-16,0 42 31,0 1-31,-21-1 16,21 21-16,0-21 0,-21 0 15,21 22-15,0-22 0,0 21 0,0-21 16,0 1-16,0-1 0,0 0 16,0 0-16,21-21 0,0 21 0,0-21 15,1 0-15,-1 0 0,21 0 16,0 0-16,-20 0 0,20 0 0,0-21 16,1 0-16,-1 0 0,-21 0 0,21-1 15,-20 1-15,20-21 0,-21 21 16,0-22-16,0 1 0,1 0 0,-22-1 15,21 1-15,-21 0 0,21-1 0,-21 1 16,0 0-16,0-1 0,0 1 16,0 21-16,0-21 0,0 20 15,0 1-15,0 42 32,0 22-32,0-22 0,-21 21 0,0 1 15,21-1-15,0 0 0,-22 1 16,1-1-16,0 0 0,21 1 0,0-1 15,0 0-15,0 1 0,0-1 0,0-21 16,0 21-16,0-20 0,0-1 16,0 0-16,0 0 0,21-21 0,0 0 15,1 0-15,20 0 0,-21 0 0,21 0 16,-20 0-16,20 0 0,-21-21 16,0 0-16,22 0 0,-22-1 15,0 1-15,0 0 0,0-21 0,0 21 16,1-1-16,-1 1 0,0 21 15,-21-21-15,21 21 16,-21 21-16,0 0 16,0 1-16,0-1 0,0 0 15,0 0-15,0 0 0,0 0 0,21 1 16,0-22-16,-21 21 0,22 0 16,-1-21-16,0 0 0,0 0 0,0 0 15,0 0-15,1 0 0,-1 0 0,0 0 16,0-21-1,0 0-15,0 21 0,1-22 0,-1 1 16,0 0-16,-21-21 0,21 21 0,0-1 16,-21-20-16,21 21 0,1 0 15,-22-22-15,0 22 0,21 0 0,0 0 16,-21 0-16,21 21 0,-21-21 16,0 42 15,0 0-31,0 0 31,21-21 16,-21-21-31,21 21-16,-21-21 15,-21 21 16,0 0-31,0 21 16,21 0-16,-21 0 0,0 0 16,21 1-16,-22 20 0,1-21 0,21 0 15,0 22-15,-21-22 0,21 0 0,-21 0 16,21 0-16,0 0 0,0 1 16,0-1-16,0 0 0,0 0 15,21-21-15,0 0 0,0 0 16,1 0-16,-1 0 15,0 0-15,0 0 0,0 0 0,22 0 16,-22-21-16,0 0 0,0 0 0,0-1 16,0 1-16,1 0 0,-1 0 15,0 0-15,0 0 0,-21-1 0,0-20 16,0 21-16,0 0 0</inkml:trace>
  <inkml:trace contextRef="#ctx0" brushRef="#br0" timeOffset="149531.76">12636 15409 0,'0'0'0,"-21"0"0,0 0 0,0 0 15,21 22 48,21-1-48,-42-21 17</inkml:trace>
  <inkml:trace contextRef="#ctx0" brushRef="#br0" timeOffset="149783.63">11536 15748 0,'0'0'16,"0"21"-16,21-21 31,0 0-31,0 0 16,0 0-16,1 0 0,20 0 0,-21 0 15,21 0-15,1 0 0,-22 0 0,21 0 16,1 0-16,-1 0 0,0 0 16,1 0-16,-22 0 0,0 0 0,0 0 15,0 0-15,0 0 0,1 0 16</inkml:trace>
  <inkml:trace contextRef="#ctx0" brushRef="#br0" timeOffset="152292.32">16764 12679 0,'0'21'0,"0"-42"31,-21 21-31,21-21 16,0 0-16,0-1 15,0 1-15,0 0 16,0 0-16,21 21 0,0 0 15,0 0-15,-21-21 0,21 21 16,1 0-16,-1 0 0,0 0 0,21 0 16,-21 21-16,1 0 0,-1 0 15,21 0-15,-21 22 0,0-1 16,22 0-16,-22 1 0,0-1 0,0 0 16,0 22-16,-21-22 0,0 1 15,0-1-15,0 0 0,0 1 0,0-22 16,0 21-16,-21-21 0,21 0 0,-21 1 15,0-1-15,21 0 0,0-42 32,0 0-17,0-1-15,0-20 0,0 21 16,0-21-16,0 20 0,0-20 0,0 0 16,0-1-16,0-20 0,0 21 15,21-22-15,0 22 0,-21-22 16,21 22-16,1 0 0,-1-1 0,0 1 15,0 0-15,-21 20 0,21 1 16,0 0-16,1 0 0,-1 21 0,0 0 16,0 0-16,-21 21 0,21 0 15,0 0-15,-21 1 0,22 20 16,-1-21-16,-21 0 0,0 22 0,21-1 16,0-21-16,-21 21 0</inkml:trace>
  <inkml:trace contextRef="#ctx0" brushRef="#br0" timeOffset="153643.92">17907 13081 0,'21'0'0,"-42"0"0,63-21 0,-42 0 16,0 0-16,0-1 0,0 1 16,0 0-16,0 0 0,0-21 0,0 20 15,0-20-15,0 21 0,-21-21 16,0 20-16,0 1 0,0 0 0,-1 0 15,1 21-15,0 0 0,-21 0 0,21 0 16,-1 0-16,1 0 0,-21 42 16,21-21-16,0 1 0,-1 20 15,1 0-15,0 1 0,0-1 16,21 0-16,0 1 0,0-1 0,-21 0 16,21 1-16,0-22 0,0 21 0,0-21 15,0 0-15,0 1 0,21-1 16,0 0-16,0-21 0,0 0 0,1 0 15,-1 0-15,21 0 0,-21 0 0,0 0 16,22-21-16,-22 0 0,0-1 16,21 1-16,-20 0 0,-1 0 0,0 0 15,0-22-15,0 22 0,-21-21 16,0 0-16,21-1 0,-21 22 0,0-21 16,0-1-16,0 1 0,0 21 15,0 0-15,0 0 0,0-1 16,0 44-1,0-1 1,0 0-16,-21 0 0,21 21 0,0-20 16,0 20-16,0-21 0,0 21 0,0-20 15,0 20-15,0-21 0,0 0 16,21 0-16,1 1 0,-1-1 0,0-21 16,0 21-16,0-21 0,22 0 0,-22 0 15,0 0-15,21 0 0,1 0 16,-22 0-16,21-21 0,0 0 0,1-1 15,-22 1-15,21 0 0,-21 0 16,1 0-16,-1-22 0,0 22 16,-21-21-16,21 21 0,-21-22 0,0 1 15,0 21-15,0 0 0,0-22 16,-21 43-16,0-21 0,0 21 0,-1 0 16,1 0-16,0 21 0,0 1 15,0 20-15,21-21 0,0 21 16,-21 1-16,21-1 0,0 0 0,0 1 15,0-22-15,0 21 0,21 1 16,0-22-16,0 0 0,0 0 0,22 0 16,-22 0-16,21 1 0,0-1 0,1-21 15,-1 0-15,22 0 16,-22 0-16,0 0 0,1 0 0,-1 0 16,0 0-16,1 0 0,-22-21 0,21-1 15,-21 1-15,22 0 0,-22 0 16,0 0-16,0 0 0,0-22 0,0 22 15,-21-21-15,0-1 0,0 1 0,0 0 16,0-1-16,0 1 0,-21 21 16,0-21-16,0 20 0,0 22 0,0-21 15,-22 21-15,22 0 0,-21 0 16,21 21-16,-1 1 0,-20-1 0,21 0 16,0 21-16,-22 1 0,43-1 15,-21-21-15,0 21 0,21 1 16,-21-1-16,21-21 0,0 22 0,0-22 15,0 0-15,0 21 0,21-21 16,0 1-16,0-22 0,1 0 16,-1 0-16,21 0 0,-21 0 0,0 0 15,1 0-15,20-22 0,-21 22 0,0-21 16,0 0-16,1 0 0,-1 0 16,0 0-16,0-1 0,0-20 0,0 21 15,1-21-15,-22 20 0,0-20 16,0 21-16,21 0 0,-21 0 0,0 42 31,0 0-15,0 21-16,0-21 0,0 1 0,0 20 15,0-21-15,0 0 0,0 22 0,0-22 16,0 0-16,0 0 0,0 0 16,0 0-16,21-21 0,0 22 0,0-22 15,0 0-15,1 0 0,-1 0 0,0 0 16,21 0-16,-21 0 0,1 0 15,-1-22-15,0 1 0,0 0 0,0 21 16,0-21-16,1 0 0,-1 0 16,-21-22-16,0 22 0,0 0 15,21-21-15,-21 20 0,21 1 0,-21 0 16,0 42 0,0 0-1,0 22-15,0-22 0,0 0 0,0 0 16,-21 22-16,0-22 0,21 0 15,-21 0-15,21 0 0,0 0 0,0 1 16,0-1-16,0-42 31,0-1-15</inkml:trace>
  <inkml:trace contextRef="#ctx0" brushRef="#br0" timeOffset="153827.81">19621 12742 0,'0'0'0,"0"-21"0,-21 0 16,21 0-16,-21 0 0,0 21 15,0 0-15,0 0 16,-1 0 0,22 21-1,0 0 1,22-21-1</inkml:trace>
  <inkml:trace contextRef="#ctx0" brushRef="#br0" timeOffset="154287.54">19897 12573 0,'0'0'16,"0"-21"-16,0 0 15,21 21-15,-21 21 16,0 0-16,0 0 0,0 0 15,0 1-15,0 20 0,0-21 16,0 21-16,0 1 0,0-1 0,0 0 16,0 1-16,0-22 0,0 21 15,0-21-15,0 22 0,0-22 16,0 0-16,0 0 0,0 0 0,0 1 16,0-44 15,0 1-16,0 0-15,0 0 16,21 0-16,-21 0 0,21-1 0,0-20 16,0 21-16,1 0 0,-1 0 0,0-1 15,0 22-15,0-21 0,22 21 16,-22 0-16,0 0 0,0 0 16,0 21-16,0-21 0,1 22 0,-1-1 15,0 0-15,-21 0 0,0 21 16,0-20-16,0-1 0,0 0 0,0 0 15,-21 0-15,0 0 0,-22 1 0,22-1 16,-21-21-16,21 21 0,-22-21 16,22 21-16,-21-21 0,21 0 0,-1 0 15,1 0-15,21-21 32,0 0-32</inkml:trace>
  <inkml:trace contextRef="#ctx0" brushRef="#br0" timeOffset="154544.49">20595 12510 0,'0'0'0,"21"-22"15,0 1 1,-21 42 0,0 1-16,-21-1 0,0 21 15,0 0-15,21 1 0,-21-1 0,21 22 16,0-22-16,-21 0 0,21 22 0,0-22 15,0 0-15,0-20 0,0 20 16,0-21-16,0 21 0,0-20 0,0-1 16,0 0-16,21-21 15,0 0 1,0 0-16,0 0 0,0 0 16,-21-21-16,22 0 0,-1-1 0,0 22 15</inkml:trace>
  <inkml:trace contextRef="#ctx0" brushRef="#br0" timeOffset="154835.73">20870 13018 0,'0'0'0,"21"0"0,1 0 0,-1-22 15,0 1 1,0 21-16,0-21 0,0 21 0,1-21 16,-1 0-16,0 0 0,0 21 15,0-22-15,-21-20 0,21 21 16,-21 0-16,0 0 0,0-1 15,-21 22-15,0 0 0,0 0 0,0 0 16,0 0-16,-1 22 0,-20-1 16,21 0-16,0 21 0,0-21 0,-1 1 15,22 20-15,0-21 0,0 21 16,0-20-16,0-1 0,0 21 0,0-21 16,0 0-16,0 1 0,22-22 0,-1 21 15,0 0-15,0-21 0,0 0 16,22 21-16,-22-21 0,0 0 15,21 0-15,-21 0 0,22 0 0</inkml:trace>
  <inkml:trace contextRef="#ctx0" brushRef="#br0" timeOffset="155032.82">21675 13060 0,'0'0'0,"0"21"16,0 0-16,-22-21 0,22 21 15,-21 1-15,0-1 0,0 0 0,0 0 16,0 0-16,-1 0 0,1 1 16,-21-1-16,21 0 0,-22 0 15,22 0-15,-21 22 0,0-22 0,20-21 16,1 21-16,-21 0 0,21 0 0,0-21 16,-1 21-16</inkml:trace>
  <inkml:trace contextRef="#ctx0" brushRef="#br0" timeOffset="157959.48">22479 12806 0,'0'0'0,"21"-21"16,21-106-1,-42 106-15,0-1 16,-21 22 0,21 22-16,-21-1 15,0 21-15,21-21 0,0 22 16,0-1-16,-21 0 0,21 1 0,0-1 15,0-21-15,0 21 0,0-20 16,0-1-16,0 21 0,0-21 0,0 0 16,0 1-1,21-22 1,-21-22 0,21 22-16,0-21 0,0 0 0,-21 0 15,22 0-15,-1 0 0,-21-22 16,21 22-16,0-21 0,0-1 0,0 1 15,-21 21-15,22-21 0,-1-1 0,0 22 16,0 0-16,-21 0 0,0 0 16,21 21-16,0 0 0,1 0 15,-22 21-15,21 0 16,-21 21-16,21-21 0,0 22 0,-21-1 16,21 0-16,0 1 0,-21-22 15,0 21-15,22-21 0,-1 22 16,-21-22-16,0 0 0,21 0 0,0 0 15,0-21-15,-21 22 0,21-22 0,1 0 16,-1 0-16,0 0 0,0 0 16,0 0-16,0 0 0,1-22 0,-1 22 15,0-21-15,0 0 0,0 0 16,0 0-16,1 0 0,-1-22 0,0 22 16,0-21-16,0 21 0,0-22 0,1 1 15,-1 21-15,-21-22 0,0 22 16,21 0-16,-21 0 0,21 0 0,-21 42 47,0 0-47,0 0 0,0 22 0,0-22 15,0 21-15,0 0 0,0 1 16,0-22-16,0 21 0,0-21 0,0 1 16,0 20-16,0-21 0,21 0 0,0-21 15,1 21-15,-1-21 0,0 0 16,0 22-16,0-22 0,22 0 0,-22 0 15,21 0-15,-21 0 0,22-22 0,-22 22 16,0-21-16,21 0 0,-21 0 16,1 0-16,-1 0 0,0-1 15,-21 1-15,0-21 0,0 0 16,21 20-16,-21-20 0,0 0 0,0 21 16,0-22-16,0 22 0,-21 0 0,21 0 15,0 0-15,-21-1 0,0 22 16,-1 0-16,1 0 0,21 22 15,-21 20-15,0-21 0,21 21 0,0-20 16,0 20-16,0 0 0,0 1 16,0-22-16,0 21 0,0 0 0,21-20 15,-21-1-15,21 0 0,0 0 16,22 0-16,-22 0 0,0-21 0,21 0 16,-20 0-16,20 0 0,-21 0 15,21 0-15,1 0 0,-22 0 16,21 0-16,1-21 0,-22 0 0,21 0 15,-21 0-15,22-22 0,-22 22 0,0-21 16,0 0-16,0-1 0,-21-20 16,0 20-16,0 1 0,21 0 0,-21-1 15,0 1-15,0 0 0,0-1 0,0 1 16,0 21-16,0 0 0,0 0 16,-21 21-16,21 21 15,0 0-15,-21 0 0,0 21 16,0 1-16,21-22 0,0 21 0,-21 22 15,21-22-15,0 0 0,-22 1 16,22-1-16,0 0 0,0 1 16,0-1-16,22-21 0,-1 22 0,0-22 15,0 0-15,0-21 0,22 21 0,-22-21 16,21 0-16,-21 0 0,22 0 16,-1 0-16,-21 0 0,21 0 0,1 0 15,-22-21-15,21 0 0,-21 0 16,1-22-16,20 22 0,-21-21 0,0-1 15,0 1-15,1 0 0,-22-1 0,0 1 16,21 0-16,-21-1 0,0 1 16,0 0-16,0 21 0,0-1 0,0 1 15,0 0-15,-21 21 16,-1 0-16,22 21 0,-21 0 16,0 1-16,21-1 0,-21 21 0,21 0 15,-21 1-15,21-1 0,-21 0 16,21 1-16,0-1 0,0 0 0,0 1 15,0-1-15,0 0 0,0-20 0,0-1 16,0 21-16,21-42 0,-21 21 16,21 0-16,0-21 15,0 0-15,0 0 0,1 0 16,-1 0-16,0 0 16,0-21-16,-21 0 0,21 0 0,0 0 15,1 0-15,-22-22 16,21 22-16,0 0 0,-21-21 0,0 20 15,0 1-15,21 0 0,-21 0 16,21 21-16,-21 21 16,0 21-1,0-20-15,0-1 0,0 21 16,0-21-16,0 22 0,0-22 0,0 0 16,21 21-16,-21-21 0,22 1 15,-1-1-15,0-21 0,-21 21 0,21 0 16,0-21-16,0 0 0,1 0 0,-1 0 15,0 0-15,0 0 16,0 0-16,0-21 0,1 21 16,-1-21-16,0 0 0,0 21 0,0-43 15,0 22-15,-21 0 0,22 0 16,-1-22-16,0 22 0,0 0 0,0 0 16,-21 0-16,0 0 0,21-1 15,-21 44 1,0-1-16,0 0 0,-21 0 15,21 0-15,0 0 0,0 1 16,-21-1-16,21 0 0,0 0 16,0 0-16,21 0 15,0-21 1,1 0-16,-1 0 16,0 0-16,0 0 0,0 0 15,0-21-15,1 21 0,-1-21 0,0 0 16,0 0-16,-21 0 0,0-1 15,0 1-15,0 0 0,0-21 0,0 21 16,0-1-16,0-20 0,0 21 0,-21 0 16,0 21-16,0-21 0,-1 21 15,1 0-15,0 0 0,0 0 0,-21 0 16,20 0-16,1 0 16,21 21-16,21 0 31,1-21-31,-1 0 0,0 0 0,21 0 15,-21 0-15,22 0 0,-1 0 0,-21 0 16,22 0-16,-1 0 0,21 0 16,-20 0-16,-1 0 0,0-21 0,1 21 15,-1-21-15,0 21 0,-20-22 16,20 1-16,-21 0 0,0 21 16,-21-21-16,-21 21 31,0 0-31,0 21 0,0 0 15,-1-21-15,1 21 0,0 22 0,0-22 16,21 0-16,-21 21 0,0-20 16,21-1-16,-22 21 0,22-21 0,0 0 15,0 22-15,0-22 0,0 0 16,0 0-16,0 0 0,22-21 16,-1 22-16,0-22 0,0 0 15,0 0-15,0 0 16,1 0-16,-1 0 0,0 0 0,0-22 15,-21 1-15,21 0 0,0 0 0,1 0 16,-22-22-16,21 22 16,0-21-16,-21 0 0,21-1 0,0-20 15,-21 20-15,0 1 0,0 0 16,21-1-16,-21 1 0,0 0 0,0 21 16,0-22-16,0 22 0,0 0 0,-21 21 31,21 21-31,-21 0 15,0 0-15,21 1 0,-21 20 0,21-21 16,0 21-16,-21 1 0,21-22 16,0 21-16,-22 1 0,22-1 0,0 0 15,0-21-15,0 22 0,0-22 16,0 21-16,0-21 0,22 1 16,-1-1-16,0 0 0,-21 0 0,21-21 15,0 0-15,0 0 0,1 0 16,-1 0-16,0 0 0,0 0 0,21 0 15,-20 0-15,-1-21 0,21 0 0,-21 0 16,0-1-16,22 1 0,-1 0 16,-21-21-16,0 21 0,1-22 0,-1 22 15,0-21-15,-21 21 0,0-1 16,0 1-16,0 0 0,-21 21 0,0 0 16,-1 0-16,1 0 15,0 0-15,21 21 0,0 22 16,0-22-16,0 0 0,0 21 15,0-21-15,0 22 0,0-22 16,21 21-16,0-21 0,1 1 0,-1-1 16,0 21-16,-21-21 0,0 0 15,0 1-15,0-1 0,0 0 16,-21-21-16,0 0 16,-1 0-16,1 0 15,0 0-15,0 0 0,0 0 0,0 0 16,-1-21-16,-20 0 0,21 21 0,0-22 15,-22 1-15</inkml:trace>
  <inkml:trace contextRef="#ctx0" brushRef="#br0" timeOffset="158216.32">24511 12869 0,'0'0'0,"0"-21"15,21 21-15,0 0 16,22-21-16,-22 21 0,21-21 16,0 21-16,1 0 0,20-21 15,-20 21-15,-1-21 0,21 21 0,-20 0 16,-1-22-16,0 1 0,-20 21 15,-1-21-15,21 21 0,-21 0 0,0-21 16</inkml:trace>
  <inkml:trace contextRef="#ctx0" brushRef="#br0" timeOffset="159532.37">27771 13081 0,'0'-21'15,"21"21"1,0 0 0,-21 21 46,0-42 16,0 0-78,0 0 16,0-1-16,21 22 0,0-21 15,0 21 1,-21-21 0,0 42 15,0 0-15,0 1-16,0-1 15,0 0-15,-21 0 16,0-21-16,21 21 15,-21-21 17,21-21-17,0 0 1,0 0 0,0 0-16,21-1 15,-21 1-15,0 0 16,21 21-16,0-21 15,1 21 1,-22 21 0,0 0-1,0 0-15,0 1 0,0-1 16,0 0 0,-22-21-16,1 21 0,0-21 62,21-21-46,0 0-1,0 0-15,0-1 0,0 1 16,21 0 0,-21 0-16,21 21 0,-21-21 15,22 21-15,-22 21 16,0 0-1,0 0-15,0 0 0,0 1 0,0-1 16,-22 0-16,1 0 0,0 0 0,0 0 16,-21 1-16,20-1 15,1 0-15,-21 0 0,21 0 0,0 0 16,-1-21-16,1 22 0,-21-22 0,42 21 16</inkml:trace>
  <inkml:trace contextRef="#ctx0" brushRef="#br0" timeOffset="162395.43">29316 12510 0,'0'0'0,"0"-43"0,0 22 0,0 0 0,0-85 31,0 85-31,0-21 0,0 20 0,-21-20 0,-1 21 16,1 0-16,0 21 15,0-21-15,-21 21 0,-1 0 0,22 21 16,-21-21-16,-1 42 0,1-21 0,0 22 16,21-1-16,-22 0 0,1 22 15,21-22-15,0 22 0,-22-22 0,43 21 16,-21-20-16,21-1 0,-21 22 15,21-22-15,0 0 0,0 1 0,0-1 16,21-21-16,0 0 0,22 0 0,-22 1 16,0-1-16,21-21 0,1 0 15,-1 0-15,-21 0 0,21 0 0,1 0 16,-1 0-16,0 0 0,1-21 16,-1-1-16,0 1 0,1-21 15,-22 21-15,21-22 0,-21 22 0,1-21 16,-1 0-16,0 20 0,0-20 15,-21 21-15,21-21 0,-21 20 0,0 1 16,0 0-16,0 42 31,-21 0-31,0 1 0,0 20 0,21-21 16,-21 21-16,21-20 0,-22 20 16,22 0-16,0-21 0,0 22 0,0-22 15,0 0-15,0 0 0,0 0 16,22 1-16,-1-1 0,0-21 15,0 0-15,21 0 0,-20 0 0,-1 0 16,0 0-16,21 0 0,-21 0 16,1-21-16,-1 21 0,0-22 0,0 1 15,-21 0-15,0 0 0,0-21 0,0 20 16,0-20-16,0 21 0,0-21 16,0 20-16,-21-20 0,0 21 0,0 0 15,21 0-15,-22-1 0,1 1 16,0 21-16,0 0 0,0 0 0,0 0 15,-1 0 1,44 0 15,-1 0-15,0 0-16,0 0 0,0 0 0,0-21 16,22 21-16,-22 0 0,21 0 0,1 0 15,-22 0-15,21 0 0,-21 0 16,22 0-16,-22 0 0,0 0 0,0 0 15,0 21-15,-21 0 0,0 1 16,21-1-16,-21 0 0,22 0 0,-22 0 16,0 0-16,0 1 0,0-1 0,0 0 15,0 0-15,0 0 0,0 0 16,0 1-16,0-1 0,0 0 16,-22-21-16,1 0 15,21-21 16,0 0-31,0-1 16,0 1-16,21 0 0,1 0 16,-1-21-16,0 20 0,0 1 15,0-21-15,22 21 0,-22 0 0,21-1 16,-21 1-16,0 0 0,22 0 16,-22 21-16,0 0 0,0 0 0,0 0 15,1 0-15,-22 21 0,0 0 16,0 0-16,0 1 0,0 20 15,0-21-15,0 0 0,0 22 0,0-22 16,-22 0-16,22 0 16,-21 0-16,21 0 0,0 1 0,0-1 15,0 0-15,21-21 16,1 0-16,-1 0 16,0 0-16,21 0 0,-21 0 0,1 0 15,20 0-15,-21-21 0,0 0 16,22-1-16,-22 1 0,0 0 0,21 0 15,-21-21-15,1 20 0,-1-20 16,0 21-16,0 0 0,-21-22 0,0 22 16,0 0-16,0 0 15,-21 21 1,0 0-16,0 21 0,-1 0 16,1 0-16,21 1 0,0-1 15,-21 0-15,21 0 0,0 21 0,0-20 16,0-1-16,0 21 0,0-21 0,0 0 15,0 1-15,21-1 0,-21 0 16,0 0-16,21-21 0,1 0 16,-22-21 31,0 0-47,-22 0 0,22-1 0,-21 1 15,21 0-15,-21 0 0,21 0 16,-21 21-16,0 0 15,21 21 1,0 0-16,0 0 16,0 0-16,0 1 0,21-1 15,0-21-15,0 21 16,0-21-16,1 0 0,-1 0 16,21 0-16,-21 0 0,0 0 15,22 0-15,-22 0 0,21-21 0,1 0 16,-22 21-16,0-22 0,21 1 15,-21-21-15,1 21 0,-1 0 16,0-22-16,0 1 0,-21 0 0,0-1 16,21 1-16,-21 0 0,0-1 15,21-20-15,-21 20 0,0-20 0,0 21 16,0-22-16,22 22 0,-22-1 16,21 1-16,-21 0 0,0 21 0,0-1 15,0 1-15,0 42 16,0 22-16,-21-22 15,21 21-15,-22 1 0,1-1 16,0 21-16,0-20 0,21-1 0,-21 0 16,0 1-16,21 20 15,-22-20-15,22-1 0,0 0 0,0 1 16,0-1-16,0-21 0,0 21 0,0 1 16,0-22-16,0 21 0,22-21 15,-1 1-15,0-1 0,0-21 16,0 0-16,0 0 0,1 0 15,-1 0-15,0 0 0,0 0 0,0-21 16,0-1-16,1 1 0,-1 0 16,0 0-16,0 0 0,-21-22 15,21 22-15,-21-21 0,21 21 0,-21 0 16,0-1-16,0 1 0,0 0 0,-21 21 31,0 0-31,0 21 16,21 0-16,0 22 0,-21-22 15,21 0-15,0 21 0,0-20 0,0 20 16,0-21-16,0 0 0,0 0 16,0 1-16,0-1 0,21 0 0,0-21 15,0 0-15,0 0 0,1 0 0,-1 0 16,0 0-16,0 0 0,0-21 16,0 0-16,1-1 0,-1-20 15,-21 21-15,21 0 16,0 0-16,-21-22 0,21 22 15,-21 0-15,0 0 0,21 0 16,-21-1-16,22 22 0,-22 22 31,0-1-31,0 0 0,0 0 16,0 0-16,0 0 0,-22 1 16,22-1-16,0 0 0,0 0 0,0 0 15,0 0 1,22-21-16,-1 0 15,0 0-15,0 0 16,0-21-16,0 0 0,1 0 16,-1 0-16,0 0 0,-21-1 15,21 1-15,0 0 0,0-21 16,-21 21-16,22-1 0,-22 1 0,21 21 16,-21-21-16,0 42 31,0 0-31,-21 1 0,21-1 15,-22 21-15,22-21 0,0 0 16,-21 1-16,21 20 0,0-21 0,0 0 16,0 0-16,0 1 0,21-1 15,1 0-15,-1-21 0,21 21 0,-21 0 16,22-21-16,-1 0 0,0 0 16,-21 0-16,22 0 0,-22 0 15,0-21-15,21 0 0,-20 0 16,-1 0-16,-21-1 0,0-20 15,0 21-15,0-21 0,0 20 16,0-20-16,0 21 0,0 0 0,0 0 16,0-1-16,0 1 0,-21 42 31,-1-21-31,1 22 16,21 20-16,-21-21 0,21 0 0,-21 0 15,21 22-15,-21-22 0,21 0 16,0 0-16,0 0 0,0 1 0,0-1 15,0 0-15,0 0 16,21-21-16,0 0 0,0 0 16,0 0-16,1 0 15,-1 0-15,0-21 0,0 0 0,0 0 16,-21-1-16</inkml:trace>
  <inkml:trace contextRef="#ctx0" brushRef="#br0" timeOffset="163444.45">32893 12150 0,'0'0'0,"0"-43"0,0 22 15,0 0-15,-21 21 16,0 0 0,-1 21-16,1 0 0,21 1 0,-21 20 15,0 0-15,0-21 0,21 22 16,-21-1-16,21 0 0,-22 1 0,22-1 15,0 0-15,-21 1 0,21-1 16,-21 0-16,21 1 0,0-1 16,0-21-16,0 22 0,0-22 0,0 21 15,0-21-15,21-21 0,0 21 16,-21 1-16,22-22 0,-1 0 0,0 0 16,0 0-1,0-22-15,0 1 0,1 0 0,-22 0 16,21 0-16,0 0 0,0-1 15,0 1-15,0 0 0,-21-21 0,22 21 16,-22-1-16,21 22 0,-21-21 16,0 42-1,-21 1 1,-1-1-16,22 0 16,-21 0-16,21 0 0,0 0 0,0 1 15,0-1-15,0 0 0,0 0 16,0 0-16,21-21 31,1 0-31,-1 0 0,0 0 0,0 0 16,0 0-16,0 0 0,1-21 15,-1 0-15,0 0 0,-21 0 0,21-1 16,0 1-16,0 0 0,-21 0 16,0-21-16,0 20 0,0 1 0,0 0 15,0 0-15,-21 21 16,0 0-16,0 0 0,0 0 15,0 0-15,-1 21 0,1-21 0,-21 21 16,42 0-16,-21 1 0,0-1 16,21 0-16,-22 0 0,22 0 15,0 0-15,0 1 0,0-1 16,0 0-16,22-21 16,-1 0-16,0 0 0,0 0 15,0 0-15,0 0 0,1-21 16,-1 21-16,0-21 0,0-1 15,0 1-15,22 0 0,-22 0 0,0 0 16,0 0-16,0-1 0,0 22 16,1-21-16,-1 21 0,-21 21 31,0 1-31,0-1 0,0 0 16,0 0-16,0 0 0,0 0 15,0 1-15,0-1 0,0 0 16,0 0-16,21-21 0,0 21 15,0-21-15,-21 21 0,21-21 16,1 0-16,-1 0 0,0 0 16,0 0-16,0 0 0,0-21 15,1 0-15,-1 0 16,0 0-16,0 0 0,0-1 0,0 1 16,1 0-16,-1 0 0,0 0 15,0 0-15,0-1 0,0 22 16,-21 22 15,-21-1-31,0 0 0,0-21 0,0 21 16,0 0-16,21 0 0,-22 1 15,22-1-15,-21 0 0,21 0 16,0 0-16,0 0 16,0-42 15,0 0-31</inkml:trace>
  <inkml:trace contextRef="#ctx0" brushRef="#br0" timeOffset="163696.29">33126 12425 0,'63'-21'31,"-42"21"-31,1-21 0,20 21 16,-21 0-16,21 0 0,-20-22 15,20 22-15,-21 0 0,0 0 16,22 0-16,-22 0 0,0 0 0,0-21 16,0 21-16,-21-21 15,-21 0 1,-21 21-16</inkml:trace>
  <inkml:trace contextRef="#ctx0" brushRef="#br0" timeOffset="163960.15">31242 12234 0,'0'0'0,"-85"0"0,43 22 0,0-22 0,-1 0 0,22 21 15,42-21 1,0 0-16,22 21 0,-22-21 16,42 0-16,-20 0 0,20 0 15,-20 0-15,20 0 0,1 0 0,-1 0 16,1 0-16,-22-21 0,21 21 16,1 0-16,-22 0 0,1-21 0,-1 21 15,0-22-15,-21 22 0,1 0 16,-44 0-1,1 0-15</inkml:trace>
  <inkml:trace contextRef="#ctx0" brushRef="#br0" timeOffset="164716.26">19791 14118 0,'0'0'0,"21"-21"0,0 0 0,0 0 16,0 0-16,-21-22 0,0 22 0,0 0 16,0 0-16,0 0 15,-21 21-15,0 0 0,-21 0 0,21 0 16,-22 0-16,1 0 0,0 0 15,-1 21-15,1 0 0,0 0 0,-1 0 16,1 0-16,21 22 0,-22-22 0,22 21 16,0-21-16,0 22 0,21-1 15,0 0-15,0 1 0,0-1 0,0-21 16,21 22-16,0-22 0,22 21 16,-1-21-16,0 0 0,1 1 15,-1-1-15,21-21 0,1 21 0,-22-21 16,22 0-16,-22 0 0,22 0 15,-22 0-15,0-21 0,1 21 0,-22-21 16</inkml:trace>
  <inkml:trace contextRef="#ctx0" brushRef="#br0" timeOffset="165531.88">20362 14203 0,'0'0'0,"0"-21"0,0 0 0,0-1 15,-21 22 1,0 0-16,0 0 0,0 0 15,-22 22-15,22-1 0,-21 0 16,21 0-16,-22 0 0,22 0 0,0 22 16,0-22-16,0 21 0,-1-21 15,22 1-15,0-1 0,0 0 0,0 0 16,0 0-16,0 0 0,22-21 16,-1 0-16,0 0 0,0 0 15,0 0-15,0 0 0,1 0 0,-1-21 16,21 21-16,-21-21 0,0 0 15,1 0-15,-1 0 0,0-1 0,-21 1 16,0-21-16,0 21 0,0 0 16,0-1-16,0 1 0,0 0 15,-21 21 1,21 21 0,0 0-16,0 1 0,0-1 15,0 0-15,0 0 0,0 0 16,0 0-16,0 1 0,0-1 0,21-21 15,0 21-15,0-21 0,0 21 0,1-21 16,20 0-16,0 0 0,1 0 16,-1 0-16,0-21 0,1 0 0,-1 21 15,-21-21-15,21-1 0,1 1 16,-22 0-16,0 0 0,0 0 0,0 0 16,-21-1-16,0 1 0,0 0 15,0 0-15,22 0 0,-22 0 16,0-1-16,0 44 31,0-1-31,0 0 16,0 0-16,0 0 0,-22 43 15,22-43-15,0 0 0,0 21 16,0-20-16,0-1 0,0 0 16,0 0-16,0-42 46,0 0-46,0 0 0,0-22 16,0 22-16,0 0 0,22-21 16,-1 20-16,0 1 0,0-21 0,0 21 15,0-22-15,22 22 0,-22 0 16,21 0-16,-21 0 0,22 0 0,-1 21 16,0 0-16,-20 0 0,20 0 0,-21 21 15,21 0-15,-20 0 0,-22 0 16,0 22-16,0-22 0,0 0 0,0 0 15,0 21-15,0-20 0,-22-1 16,22 0-16,-21 0 0,0 0 0,0 0 16,21 1-16,0-1 15,0-42 1,21 21 0,21-22-16</inkml:trace>
  <inkml:trace contextRef="#ctx0" brushRef="#br0" timeOffset="166310.94">22373 13801 0,'0'0'16,"0"21"0,0 0-1,0 0-15,0 0 0,-21 22 16,21-22-16,-21 21 0,21-21 15,0 22-15,0-22 0,0 21 0,0 1 16,0-1-16,0-21 0,-21 21 0,21 1 16,0-22-16,0 21 0,-22 1 15,22-22-15,0 0 0,0 0 0,0 0 16,0 0 0,0-42-1,0 0-15,0 0 0,0 0 16,0-22-16,0 22 15,0-21-15,0 21 0,22 0 0,-22-22 16,21 22-16,0 0 0,21 0 16,-21 21-16,1-21 0,-1 21 0,21 0 15,-21 0-15,0 0 0,22 0 0,-22 0 16,0 21-16,0-21 0,0 21 16,1 0-16,-22 0 0,0 0 0,0 1 15,0 20-15,0-21 0,0 0 16,0 0-16,-22 1 0,1-1 15,0 0-15,-21-21 0,21 21 0,-1-21 16,-20 0-16,21 0 0,-21 21 16,20-21-16,1 0 0,-21 0 0,21 0 15,0 0-15,21-21 16,0 0 0,21 21-1,0 0-15,0 0 16,21 0-16,-20-21 0,20 21 0,-21 0 15,21-21-15,1 21 0,-22-22 0,21 1 16,1 21-16,-1-21 0,0 0 16,1 0-16,-1 0 0,-21-1 0,21 1 15,-20-21-15,-1 21 0,21 0 16,-42-22-16,21 22 0,-21 0 0,0 0 16,0 0-16,0-1 0,-21 22 15,0 0 1,0 22-16,0-1 0,-1 0 0,1 0 15,0 0-15,21 0 0,-21 1 16,21 20-16,0-21 0,-21 21 0,21-20 16,0-1-16,0 21 0,0-21 0,0 0 15,21 1-15,0-1 0,0-21 16,0 21-16,1-21 0,-1 0 0,0 0 16,0 0-16,21 0 15,-20 0-15,-1 0 0,21-21 0</inkml:trace>
  <inkml:trace contextRef="#ctx0" brushRef="#br0" timeOffset="169729">24638 14034 0,'0'0'0,"0"-22"0,0 1 15,0 0-15,0 0 0,0 0 16,0 0-16,0-1 0,0 1 16,0 0-16,0-21 0,0 21 0,0-1 15,0 1-15,-21 21 16,0 0-16,-1 0 16,22 21-16,-21-21 0,0 22 0,0 20 15,0-21-15,0 21 0,21 1 16,0-1-16,0 0 0,-22 1 0,22-1 15,0 0-15,0 1 0,0-1 16,0 0-16,0 1 0,0-22 0,0 21 16,22-21-16,-22 1 0,42-1 0,-21 0 15,0-21-15,22 0 0,-1 0 16,0 0-16,1 0 0,-1 0 0,0-21 16,1 0-16,20-1 0,-21 1 0,1-21 15,-1 21-15,0-22 0,1 1 16,-1 0-16,0-1 0,-20 1 0,20 0 15,-21-22-15,0 22 16,-21-22-16,21 1 0,-21 21 0,0-22 16,0 22-16,0-1 0,0 22 15,0 0-15,0 0 0,0 42 16,0 0-16,0 0 0,-21 22 16,21-1-16,0 0 0,0 22 15,0-22-15,-21 1 0,21-1 0,0 0 16,0 1-16,0-1 0,0 0 15,0 1-15,0-22 0,21 21 0,0-21 16,1 0-16,-1 1 0,21-1 0,-21 0 16,22 0-16,-1-21 0,-21 0 15,21 0-15,1 0 0,-1 0 16,0 0-16,1-21 0,-1 0 0,0 0 16,-20-1-16,20 1 0,-21 0 15,0 0-15,0-21 0,1 20 0,-1-20 16,0 21-16,-21-21 0,0-1 15,0 22-15,0-21 0,0 21 0,0-1 16,0 1-16,-21 21 0,0 0 16,-1 0-16,1 21 0,0 1 15,-21-1-15,21 0 0,-1 21 0,1-21 16,0 22-16,0-1 0,0-21 16,0 22-16,-1-22 0,22 21 15,0-21-15,0 22 0,0-22 0,0 0 16,22 0-16,83 0 31,-83-21-31,20-21 0,-21 0 0,0 21 16,22-21-16,-22 0 0,0-1 15,0 1-15,0-21 0,0 21 0,1-22 16,-1 22-16,-21-21 0,21 21 16,-21 0-16,21-1 0,-21 1 0,0 42 31,0 1-16,0-1-15,0 0 0,0 0 0,0 0 0,0 22 16,-21-22-16,21 0 0,0 0 16,0 0-16,0 0 15,0 1-15,21-22 0,0 21 16,0-21-16,1 0 0,-1 0 16,0 0-16,0 0 0,0-21 0,0-1 15,1 22-15,20-21 0,-21 0 0,0 0 16,0 0-16,22 0 0,-22-1 15,0 1-15,0 0 0,-21 0 0,21 0 16,-21 0-16,22 21 16,-22 21-1,0 0-15,0 0 16,0 0-16,-22 0 0,22 1 16,-21-1-16,21 0 0,0 0 0,0 0 15,-21 22-15,21-22 0,-21 0 16,21 0-16,0 0 0,-21-21 31,0 0-15,21-21-16,-22 21 15,22-21-15,-21 0 0,0 0 16,21-1-16,0 1 16,0 0-16,0 42 46,0 0-46,21-21 16,0 22-16,1-22 0,-1 0 16,0 0-16,0 0 0,0 0 0,22 0 15,-1 0-15,0 0 0,1 0 0,20 0 16,-21-22-16,22 22 0,-22-21 16,22 21-16,-43-21 0,21 0 0,-21 0 15,22 0-15,-43-1 0,21 1 16,-21 0-16,0 0 0,0 0 15,0 0-15,0-1 0,0 1 0,-21 21 16,0 0-16,-1 0 16,1 0-16,0 0 0,0 21 0,0 1 15,21-1-15,0 0 0,0 0 0,0 0 16,0 22-16,0-22 0,0 0 16,0 21-16,0-21 0,0 1 0,0-1 15,0 0-15,0 0 0,0 0 16,0 0-16,21-21 0,-21 22 15,0-44 1,0 1 0,-21 0-16,0 0 15,21 0-15,-22 0 16,22-1-16,-21 1 0,0 21 16,21 21 15,0 1-31,21-1 15,0-21-15,-21 21 0,22-21 16,-1 0-16,0 21 0,0-21 0,0 0 16,0 0-16,22 0 0,-22 0 0,0 0 15,21 0-15,1-21 0,-22 0 16,21 21-16,-21-21 0,22-1 0,-22 1 16,0 0-16,0 0 0,0 0 15,-21 0-15,0-1 0,22 1 16,-22 0-16,0 0 0,0 0 0,0 0 15,0 42 17,-22 0-32,22 0 0,-21 0 0,21 0 15,0 1-15,0-1 0,0 0 16,0 0-16,0 0 0,0 0 0,0 1 16,21-1-16,1 0 0,-1-21 15,0 21-15,0-21 0,0 0 16,0 0-16,1 0 0,-1 0 15,0-21-15,21 0 0,-42 0 16,21 21-16,1-22 0,-1-20 0,0 21 16,-21 0-16,21-22 0,0 22 0,-21-21 15,0 0-15,21-1 0,-21 1 16,22 0-16,-22-1 0,0 1 0,21 21 16,-21-22-16,0 22 0,0 0 15,0 42 1,-21 0-1,-1 1-15,22-1 0,-21 21 0,21 0 16,-21-20-16,21 20 0,-21 0 0,0 1 16,21-1-16,0 0 15,0 22-15,0-22 0,-21 22 0,21-22 16,-22 21-16,1-20 0,21 20 0,0-20 16,-21 20-16,0-21 0,0 22 15,21-22-15,-21 1 0,-1-1 0,22 0 16,0 1-16,-21-1 0,21 0 0,0-21 15,0 22-15,0-22 0,0 0 16,0 0-16,0 0 0,21-21 0,1 0 16,-1 0-16,0 0 0,0 0 15,0 0-15,22-21 0,-22 0 0,0 21 16,0-42-16,21 21 0,-20-1 0,-1-20 16,0 21-16,0-21 15,-21-1-15,0 1 0,21-22 0,-21 22 16,0-21-16,0 20 0,0-20 0,-21 20 15,0-20-15,0 21 0,0-1 16,-1 22-16,1 0 0,0 0 0,0 0 16,0-1-16,21 1 15,0 0 17,21 21-32,0 0 0,0 0 15,0-21-15,22 21 0,-22-21 0,21 0 16,-21 21-16,22-22 0,-1 1 0,-21 21 15,0-21-15,22 0 16,-22 0-16,0 0 0,-21-1 0,0 1 16,21 21-16,-21-21 0,0 0 15,0 0-15,0 42 32,-21 0-32,21 0 15,0 0-15,0 1 0,-21-1 16,21 0-16,0 0 0,0 0 15,0 0-15,0 1 0,0-1 0,21 0 16,0 0-16,0-21 16,1 0-16,-1 0 0,0 0 15,0 0-15,0 0 0,22 0 16,-22 0-16,0 0 0,0 0 0,0-21 16,22 21-16,-22-21 0,0 0 15,0-1-15,-21 1 0,21 0 16,-21 0-16,0 0 0,0 0 15,0-1-15,0 1 0,-21 21 16,0 0-16,0 0 16,0 0-16,-1 21 15,22 1-15,0-1 0,0 0 0,0 0 16,0 0-16,0 0 16,0 1-16,0-1 0,0 0 0,22 0 15,-1 0-15,0-21 16,0 0-16,0 21 0,22-21 15,-22 0-15,0 0 0,21 0 0,1 0 16,-1 0-16,-21 0 0,21 0 16,-20-21-16,20 21 0,-21-21 0,0 0 15,22 0-15,-22 21 0,0-21 0,0-1 16,0-20-16,-21 21 0,0 0 16,0 0-16,0-1 0,0 1 0,0 0 15,0 0-15,-21 21 16,0 0-16,0 0 0,0 0 0,-1 0 15,-20 0-15,21 21 0,0-21 16,0 21-16,-1 0 0,22 1 16,-21-1-16,21 0 0,-21 0 0,21 0 15,0 0-15,0 1 0,0-1 16,0 0-16,21 0 16,0-21-16,1 0 0,-22 21 0,21-21 15,0 0-15,0 0 0,0 0 16,22 0-16,-22 0 0,0-21 0,0 21 15,0-21-15,0 0 0,1 0 16,-22-1-16,21-20 0,0 21 16,0-21-16,-21-1 0,0 1 0,21-22 15,0 22-15,-21-21 0,0 20 16,22-20-16,-1 20 0,-21 1 0,0 0 16,21-1-16,-21 22 0,21 0 15,-21 42 1,-21 22-1,0-22-15,0 21 0,-1 22 0,22-22 16,-21 0-16,21 22 0,-21-22 0,21 0 16,0 1-16,0-1 0,0 0 15,0-20-15,0 20 0,0-21 0,0 0 16,21 22-16,0-43 0,1 21 16,-1 0-16,0 0 0,0-21 15,0 0-15,0 0 0,1 0 0,-1 0 16,0 0-16,0 0 0,0 0 15,0-21-15,1 0 0,-22 0 0,0-1 16,21 1-16,-21 0 0</inkml:trace>
  <inkml:trace contextRef="#ctx0" brushRef="#br0" timeOffset="169951.87">28511 13864 0,'0'0'0,"-21"0"0,0 0 15,0 0 1,0 0 31,0 0-47,-1 0 0,1-21 15</inkml:trace>
  <inkml:trace contextRef="#ctx0" brushRef="#br0" timeOffset="170147.76">27390 13864 0,'0'0'0,"-22"0"0,1 21 0,0-21 16,0 0-16,0 0 0,0 0 15,42 0 32,0 0-47,0 0 16,0-21-16,22 21 0</inkml:trace>
  <inkml:trace contextRef="#ctx0" brushRef="#br0" timeOffset="171663.71">29993 14055 0,'0'0'0,"-21"21"15,0-21-15,42 0 47,0 0-47,0-21 0,0 21 16,1-21-16,-1-1 0,0 22 15,0-21-15,0 0 0,0 0 0,1 0 16,-22 0-16,21-22 0,0 22 16,-21 0-16,0 0 15,0 42 1,-21 0 0,0 21-16,-1-20 0,22-1 15,0 0-15,0 21 0,0-21 16,0 1-16,0-1 0,0 0 0,0 0 15,0 0-15,0 0 0,22-21 0,-1 22 16,0-22-16,0 0 0,0 21 16,22-21-16,-1 0 0,-21 0 0,21 0 15,1 0-15,-22 0 0,21 0 16,-21-21-16,22 21 0,-22-22 0,0 1 16,0 0-16,0 0 15,1 0-15,-1 0 0,-21-1 0,0 1 16,0 0-16,0 0 0,0 0 0,0 42 47,-21-21-47,21 21 0,-22 0 15,1 0-15,0 1 0,21-1 0,-21-21 16,0 21-16,0 0 0,21 0 16,-22-21-16,1 0 0,0 21 15,21-42 16,21 21-15,0-21-16,1 0 0,-1 0 16,21 0-16,-21-1 0,0 1 15,1 0-15,20-21 0,0 21 16,-21-22-16,22 22 0,-1 0 0,0-21 16,1 20-16,-22 22 0,21-21 15,1 21-15,-22 0 0,0 0 0,0 21 16,-21 1-16,0-1 0,0 0 15,0 0-15,0 21 0,0-20 0,0-1 16,0 21-16,0-21 0,-21 0 16,21 1-16,0-1 0,0 0 0,0 0 15,21-21 1,0 0-16,0 21 0,1-21 16,-1 0-16,0 0 0,0 0 0,0 0 15,0-21-15,1 21 0,-1-21 16,0 0-16,-21 0 0,21-1 0,-21-20 15,21 21-15,-21-21 0,0-1 16,0 1-16,21 0 0,-21-22 0,22 22 16,-22-1-16,0-20 0,0 21 15,21-1-15,-21 22 0,21-21 0,-21 21 16,0 42 0,0 21-1,-21-21-15,0 22 16,21-1-16,-22 21 0,22-20 0,-21-1 15,0 22-15,21-22 0,0 0 16,0-21-16,0 22 0,0-1 0,0-21 16,0 0-16,0 1 0,21-1 15,0 0-15,-21 0 0,22-21 0,-1 0 16,0 0-16,0 0 0,0 0 16,0 0-16,1 0 0,-1 0 15,0-21-15,0 21 0,0-21 0,0 0 16,1-1-16,-1 1 0,0 0 15,0 0-15,0 0 0,0 0 0,-21-1 16,0 1-16,22 21 0,-22 21 31,-22 1-15,22-1-16,-21 0 0,21 0 0,0 0 16,0 0-16,0 1 0,0-1 15,0 0-15,0 0 0,21 0 16,1-21-1,-1 0-15,0 0 0,0 0 0,0 0 16,0 0-16,1 0 0,-1 0 16,0-21-16,0 0 0,0 21 15,0-21-15,-21 0 0,22-1 16,-22-20-16,21 21 0,-21-21 0,0 20 16,0 1-16,0-21 0,0 21 15,-21 0-15,-1 21 0,1 0 0,0 0 16,-21 0-16,21 0 0,-1 0 15,-20 21-15,21 0 0,0 0 0,-22 21 16,22-20-16,0-1 0,21 0 16,-21 0-16,21 0 0,-21 0 0,21 1 15,0-1-15</inkml:trace>
  <inkml:trace contextRef="#ctx0" brushRef="#br0" timeOffset="171900.06">31242 13758 0,'0'0'0,"0"-21"16,21 21 0,0-21-16,0 21 15,22 0-15,-22 0 0,21-21 0,1 21 16,-22 0-16,21-21 15,0 21-15,1 0 0,-1-21 0,-21 21 0,22 0 16,-22 0-16,21 0 16,-21 0-16,-21-22 0,0 1 15,-21 0 1,0 21-16,-21 0 0</inkml:trace>
  <inkml:trace contextRef="#ctx0" brushRef="#br0" timeOffset="172091.95">30416 13631 0,'0'0'0,"0"22"47,-21-22-32,0 21-15,0-21 16</inkml:trace>
  <inkml:trace contextRef="#ctx0" brushRef="#br0" timeOffset="173675.47">20637 15706 0,'0'0'0,"0"-21"16,-21 21-16,21-22 0,-21 1 15,21 0-15,0 0 0,0 0 16,0 0-16,0-1 0,21 1 15,0 0-15,1 0 0,20 21 16,-21 0-16,0 0 0,22 0 0,-22 0 16,21 21-16,-21 0 0,0 0 15,1 22-15,-1-22 0,0 21 0,-21 1 16,0-1-16,0 0 16,21 1-16,-21-1 0,0 0 0,0 1 15,0-1-15,0 0 0,0 1 0,0-22 16,0 0-16,-21 21 0,21-21 15,0 1-15,0-44 32,0 1-17,0 0-15,0 0 0,0 0 0,0-22 16,0 1-16,0 21 0,0-21 16,21-1-16,0 1 0,0 0 0,-21-1 15,22 22-15,-1-21 0,-21 21 16,21-22-16,0 22 0,-21 0 15,21 21-15,0 0 16,-21 21 0,0 0-16,0 0 0,22 1 0,-22-1 15,21 21-15,-21-21 0,0 22 16,0-1-16,0 0 0,21-21 0,-21 22 16,0-22-16,21 21 0,-21-21 0,21 1 15,-21-1-15,21 0 0,-21 0 16,22-21-16,-1 0 0,0 0 0,0 0 15,0 0-15,22-21 0,-22 0 16,0 21-16,21-21 0,-21-1 0,1 1 16,-1-21-16,0 21 0,0 0 15,0-1-15,0 1 0,-21 0 16,22 0-16,-22 0 0,0 0 0,0-1 16,0 1-16,0 42 31,0 1-16,0-1-15,-22 0 0,22 0 16,0 0-16,0 0 0,0 1 0,0-1 16,0 0-16,0 0 15,22-21-15,-22 21 16,21-21-16,0 0 0,0 0 16,0 0-16,-21-21 15,0 0-15,21 21 0,-21-21 0,0 0 0,0-1 16,0 1-16,0 0 0,-21 0 15,21 0-15,-21 0 16,0-1-16,0 1 0,0 0 0,-1 0 16,1 0-16,21 0 15,-21 21-15,21-22 0,0 1 16,21 21 0,0 0-16,1 0 15,-1 0-15,21 0 0,-21 0 0,0 0 16,22 0-16,-1 0 0,-21 0 15,22 21-15,-22-21 0,0 22 16,0-1-16,21 0 0,-42 0 0,22 0 16,-22 0-16,21 1 0,-21-1 15,0 0-15,0 0 0,0 0 0,0 0 16,-21 1-16,21-1 0,-22-21 0,22 21 16,0 0-16,-21-21 0,0 0 15,0 0 1,21-21-1,0 0-15,0 0 16,0-1-16,21 1 0,0-21 0,0 21 16,-21 0-16,22-22 15,-1 22-15,0 0 0,0-21 0,0 20 16,22 1-16,-22 0 0,0 0 0,21 21 16,-21 0-16,1 0 0,-1 0 15,0 21-15,0 0 0,-21 0 0,0 1 16,0 20-16,0-21 0,0 21 15,0-20-15,0-1 0,0 21 0,0-21 16,0 22-16,-21-22 0,21 0 16,-21 21-16,21-21 0,-21 1 0,21-1 15,0 0-15,21-21 47,0-21-47,0 0 0</inkml:trace>
  <inkml:trace contextRef="#ctx0" brushRef="#br0" timeOffset="174428.09">22775 15917 0,'0'0'16,"21"0"-16,-21-21 0,22 21 0,-1-21 16,0 0-16,0 21 15,0-21-15,-21 0 0,21-1 0,1 22 16,-1-21-16,0 0 0,0-21 15,-21 21-15,21-1 0,-21 1 0,21-21 16,-21 21-16,0 0 0,0-1 16,0 1-16,0 0 0,0 0 15,-21 21-15,0 0 0,0 0 0,0 0 16,21 21-16,-21 0 0,-1 0 0,1 1 16,21-1-16,0 21 0,0-21 15,0 22-15,0-22 0,0 21 0,0-21 16,0 22-16,21-22 0,1 21 15,-22-21-15,21 22 0,-21-22 0,21 0 16,0 0-16,-21 0 0,0 0 16,-21-42 15,0 0-31,0 21 16,-1-21-16,1 0 0,0 0 15,0-1-15,0 1 0,0 0 0,-1 0 16,1 21-16,0-21 15,21 42 1,0 0-16,21-21 16,0 21-16,1 0 0,-1 1 15,0-22-15,0 21 0,0-21 0,0 0 16,22 21-16,-22-21 0,0 0 0,0 0 16,22 0-16,-22 0 0,0-21 15,21 21-15,-21-21 0,22-1 0,-22 1 16,21 0-16,1 0 15,-22-21-15,21 20 0,-21 1 0,22-21 16,-22 21-16,0-22 0,0 1 0,0 0 16,-21-1-16,0 1 0,0 0 15,0-1-15,0 1 0,0 0 0,0 21 16,0-1-16,0 1 0,-21 42 16,21 1-1,-21 20-15,21-21 0,0 21 0,0 1 16,0-1-16,0 0 0,0-20 15,0 20-15,0 0 0,0 1 16,0-22-16,0 21 0,0-21 0,0 22 16,0-22-16,0 0 0,0 0 15,0 0-15,21 0 0,0-21 16,0 0 0,1-21-16,-22 0 15,0 0-15</inkml:trace>
  <inkml:trace contextRef="#ctx0" brushRef="#br0" timeOffset="174635.98">23431 15600 0,'-21'0'0,"42"0"0,-42 21 16,21 0-1,21-21 16,1 0-31,-1 0 0,0 0 0,21 0 16,-21 0-16,1-21 0,-1 21 16,0-21-16,21 0 0,-21 21 15,1-21-15,20-1 0,0 1 0</inkml:trace>
  <inkml:trace contextRef="#ctx0" brushRef="#br0" timeOffset="176020.03">24278 15812 0,'0'0'0,"0"21"0,21-21 16,-21-21 0,21 21-16,-21-22 15,22 1-15,-1 0 16,-21 0-16,0 0 0,0 0 15,0-1-15,0-20 0,0 21 0,0-21 0,0 20 16,0-20-16,-21 21 0,-1 0 16,1 0-16,0 21 0,0 0 15,0 0-15,0 21 0,-1 0 16,1 0-16,0 21 0,0-20 16,0 20-16,0-21 0,-1 21 0,22-20 15,-21 20-15,21-21 0,0 21 0,0-20 16,0-1-16,21 0 0,1 0 15,-1 0-15,0 0 0,0-21 0,0 0 16,0 0-16,1 0 0,-1 0 16,0 0-16,0-21 0,0 0 15,-21 0-15,21 0 0,1 0 0,-1-1 16,0 1-16,-21-21 0,0 21 0,21-22 16,0 1-16,-21 21 0,0-21 15,0-1-15,0 22 0,0 0 0,0 0 16,0 0-16,0 42 15,0 0 1,0 21-16,0-21 0,-21 1 0,21 20 16,-21-21-16,21 21 0,0-20 15,0 20-15,0-21 0,0 0 0,0 0 16,0 22-16,21-22 0,0 0 16,0-21-16,1 21 0,-1 0 15,21-21-15,0 0 0,1 0 0,-1 0 16,0 0-16,-20 0 0,20 0 15,0-21-15,-21 0 0,22 0 0,-22 0 16,0 0-16,0-1 0,0-20 0,1 0 16,-1 21-16,-21-22 0,21-20 15,0 20-15,-21-20 0,0 21 0,21-22 16,-21 22-16,21-1 0,-21 1 16,0 21-16,0-21 0,0 63 15,0 0 1,0 21-16,-21-21 15,0 22-15,0-1 0,0 0 0,21 22 16,-21-22-16,-1 1 0,22-22 16,-21 21-16,21 0 0,0-20 0,0 20 15,0-21-15,0 0 0,0 0 0,0 1 16,0-1-16,0 0 0,21-21 16,1 0-16,-1 0 0,0 0 0,0 0 15,21 0-15,-20 0 0,-1 0 0,21-21 16,-21 0-16,22 21 0,-22-22 15,0 1-15,0 0 0,0 0 0,0 0 16,1 0-16,-22-1 0,0 1 16,0 42 15,0 1-31,-22-1 0,22 0 16,0 0-16,-21 0 0,21 0 15,0 1-15,0-1 0,0 0 0,0 0 16,0 0-16,21 0 0,1 1 15,-1-22-15,0 21 0,21-21 0,-21 0 16,1 0-16,-1 0 0,21 0 16,-21 0-16,22 0 0,-22 0 0,0-21 15,0-1-15,0 1 0,0 21 0,1-42 16,-1 21-16,0 0 0,0-1 16,0-20-16,0 21 0,1-21 15,-1 20-15,-21 1 0,21 0 0,0 0 16,0 0-16,0 21 0,1 0 15,-1 0-15,-21 21 16,0 0 0,0 0-16,0 0 15,0 1-15,0-44 47,0 1-31,0 0-1,0 0-15,0 0 16,0 0-16,0-1 16,0 1-16,-21 21 15,-1 0-15,1 21 16,0 1-16,21-1 0,-21 0 0,0 0 16,0 0-16,21 22 0,0-22 0,-22 0 15,22 0-15,0 0 0,0 0 16,0 1-16,0-1 0,0 0 0,0 0 15,0 0-15,22-21 0,-1 0 0,0 0 16,0 0-16,0 0 0,0 0 16,1-21-16,20 21 0,-21-21 0,0 0 15,22 0-15,-22-1 16,0 1-16,0 0 0</inkml:trace>
  <inkml:trace contextRef="#ctx0" brushRef="#br0" timeOffset="176251.9">25675 15219 0,'0'0'0,"0"21"31,0 0-16,-21-21 32,0 0-47</inkml:trace>
  <inkml:trace contextRef="#ctx0" brushRef="#br0" timeOffset="176476.78">24532 15473 0,'0'0'0,"-21"0"0,42 0 31,0 0-31,0 0 0,22 0 16,-22 0-16,21 0 0,1 0 0,20 0 15,-21 0-15,1-21 0,-1 0 16,0 21-16,1-22 0,-22 1 0,0 21 15,0-21-15,-21 0 0,0 0 16,0 0-16,0-1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1:58:41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466 0,'0'0'0,"-21"0"0,-1 0 15,22 21-15,-21-21 0,0 0 16,0 0-16,0 0 16,0 0-1,-1 0-15,44 0 47,-1 0-31,0 0-16,21-21 0,1 21 15,-1 0-15,0 0 0,22 0 0,-1 0 16,1-21-16,-1 21 0,1 0 16,-1 0-16,1 0 0,-1 0 15,-20 0-15,20-22 0,-21 22 0,1 0 16,-1 0-16,0 0 0,1 0 15,-1 0-15,-21 0 0,0 0 0,22-21 16,-22 21-16,0 0 16,0 0-1,-21-21-15,-21 21 94,0 0-78,0 0-16</inkml:trace>
  <inkml:trace contextRef="#ctx0" brushRef="#br0" timeOffset="508.07">1778 508 0,'0'0'0,"-42"0"16,20 0 15,22 21-15,0 0-1,0 1-15,0-1 16,0 0-16,0 0 0,22 0 16,-22 0-16,0 22 0,21-22 15,0 21-15,-21-21 0,21 22 0,-21-22 16,0 21-16,0 1 0,0-22 16,0 21-16,0-21 0,0 22 15,0-22-15,0 21 0,0-21 0,-21 0 16,0 1-16,0-1 0,-1 0 15,1 0-15,-21 0 0,21 0 0,-22 1 16,22-22-16,-21 21 0,21-21 16,-22 0-16,22 0 0,-21 0 15,21 0-15,-22 0 0,22 0 16,-21-21-16,21-1 0,0 22 16,-1-21-16,1 0 0,0 0 0,0 0 15,21 0-15,0-1 0,-21 1 16,21 0-16,0 0 15,21 0 1,0 21 0,0 0-16,0-21 15</inkml:trace>
  <inkml:trace contextRef="#ctx0" brushRef="#br0" timeOffset="891.85">2201 635 0,'64'42'16,"-64"-20"-16,21-1 16,0 21-16,-21-21 0,0 22 15,21-22-15,0 21 0,-21 0 0,0 1 16,0-22-16,22 21 0,-22-21 16,21 1-16,-21-1 0,0 0 15,0 0-15,21 0 0,0-21 31,0 0 1,-21-21-32,0 0 0,21 0 15,-21 0-15</inkml:trace>
  <inkml:trace contextRef="#ctx0" brushRef="#br0" timeOffset="1191.68">2773 508 0,'0'21'16,"-21"0"-16,-1 1 16,1-1-16,21 0 0,-21 21 15,0-21-15,21 22 0,-21-1 0,0 0 16,-1-20-16,1 20 0,0 0 15,0 1-15,0-1 0,0-21 16,-1 0-16,1 22 0,21-22 0,-21 0 16,21 0-16,0 0 15,0 0-15,0-42 47,0 0-47</inkml:trace>
  <inkml:trace contextRef="#ctx0" brushRef="#br0" timeOffset="1568.71">3069 572 0,'0'0'0,"0"-22"0,0 44 63,0-1-63,-21 0 0,21 0 16,0 21-16,0-20 0,0 20 15,0-21-15,0 21 0,0 1 0,-21-22 16,21 21-16,0-21 0,0 22 15,-21-22-15,21 0 0,0 0 0,0 0 16,0 1-16,0-1 0,0 0 16,0-42 31,0 0-32,0-22-15,21 22 16</inkml:trace>
  <inkml:trace contextRef="#ctx0" brushRef="#br0" timeOffset="1888.52">3111 466 0,'0'21'32,"22"0"-32,-22 0 15,21 0-15,0 22 0,0-22 0,0 0 16,0 21-16,-21-20 0,22-1 16,-1 21-16,0-21 0,0 0 0,0 1 15,0-1-15,-21 0 0,22 0 16,-22 0-16,21-21 0,-21 21 0,0 1 15,21-22 17,-21-22-17,0 1-15,21 0 0</inkml:trace>
  <inkml:trace contextRef="#ctx0" brushRef="#br0" timeOffset="2224.33">3873 466 0,'-21'0'15,"0"0"1,0 21-16,0 0 0,21 0 15,-21 0-15,-1 1 0,1-1 16,0 0-16,-21 0 0,21 0 0,-1 22 16,1-22-16,0 0 0,-21 21 15,21-21-15,-1 1 0,1-1 0,21 0 16,-21 0-16,21 0 16,21-42 15,0 0-16,1 0-15,-1 0 16</inkml:trace>
  <inkml:trace contextRef="#ctx0" brushRef="#br0" timeOffset="2556.14">3873 402 0,'0'43'16,"0"-22"-16,0 0 15,0 21-15,0-21 0,0 1 16,0 20-16,0-21 0,0 0 0,0 22 16,0-1-16,0-21 0,0 21 15,0 1-15,0-22 0,0 21 16,0-21-16,0 22 0,0-22 0,0 0 15,0 0-15,0 0 0,0 1 16,0-1-16,0 0 0,0 0 16,0 0-1,0-42 32,0 0-47</inkml:trace>
  <inkml:trace contextRef="#ctx0" brushRef="#br0" timeOffset="3380.1">5673 169 0,'0'0'0,"0"22"0,0 20 0,0 0 0,0 1 16,0-1-16,0 0 0,0 1 15,0 20-15,0-21 0,0 1 0,0-1 16,0 0-16,0 1 0,0-1 16,-22-21-16,22 22 0,0-1 0,0-21 15,0 0-15,0 0 0,0 1 16,0-1-16,-21-21 0,21 21 0,0-42 47</inkml:trace>
  <inkml:trace contextRef="#ctx0" brushRef="#br0" timeOffset="4027.68">5355 360 0,'0'0'0,"0"-21"16,0 0-16,0-1 16,21 1-16,-21 0 0,21 0 0,1 21 0,20-21 15,-21 21-15,0 0 16,22 0-16,-1 0 0,0 0 0,1 0 15,-1 21-15,0-21 0,22 42 16,-22-21-16,0 22 0,1-1 0,-22 0 16,21-20-16,-21 20 0,1 0 15,-1 1-15,0-1 0,-21-21 0,21 21 16,-21 1-16,0-22 0,0 21 16,0-21-16,0 22 0,0-22 0,0 0 15,0 0-15,0 0 16,0 1-16,-21-22 31,0 0-31,21-22 16,0 1-16,0 0 15,0 0-15,0 0 0,0 0 0,0-22 16,0 22-16,0-21 0,0 21 16,0-22-16,0 1 0,0 0 0,21-1 15,0 1-15,0 0 0,0-1 16,1 1-16,-1 0 0,0 20 0,0-20 15,0 21-15,22-21 0,-1 42 16,-21-22-16,21 22 0,1 0 16,-1 22-16,-21-1 0,22 0 15,-22 21-15,0-21 0,-21 22 0,0-1 16,0 0-16,0 1 0,0-1 16,0 0-16,0 1 0,0-1 0,0 0 15,-21 1-15,21-1 0,-21 0 16,-1 1-16,22-1 0,-21-21 0,21 22 15,0-22-15,0 0 0,0 0 16,0 0-16,0 0 0,0 1 0,21-22 31,1 0-15,-1-22-16</inkml:trace>
  <inkml:trace contextRef="#ctx0" brushRef="#br0" timeOffset="4447.43">6794 804 0,'22'0'15,"-1"0"1,0 0-16,0 0 15,0 0-15,0 0 0,-21-21 0,22 0 16,-1 21-16,0-21 0,-21 0 16,0 0-16,0-1 15,-21 22 1,0 0-16,-1 0 16,1 0-16,0 0 0,0 22 15,0-1-15,0 0 0,-1 0 0,1 0 16,0 0-16,21 1 0,-21 20 15,21-21-15,0 0 0,0 0 0,0 1 16,0-1-16,0 0 0,0 0 16,0 0-16,21-21 0,0 21 15,0-21-15,1 0 0,-1 22 16,0-22-16,0 0 0,0 0 0,22 0 16,-22 0-16,21 0 0,-21-22 15,0 1-15,22 21 0,-22-21 0,0 0 16,0 0-16</inkml:trace>
  <inkml:trace contextRef="#ctx0" brushRef="#br0" timeOffset="5167.41">7239 656 0,'0'21'16,"0"1"-1,0-1-15,0 0 0,0 0 16,0 0-16,0 0 0,0 1 0,0-1 15,0 21-15,0-21 0,0 0 16,0 1-16,-21-1 0,21 0 16,0 0-16,0 0 15,0 0 1,0-42 0,-21 21-1,21-21-15,0 0 0,0 0 16,0 0-16,0-1 0,0 1 0,0-21 15,0 21-15,0 0 16,0-1-16,0-20 0,21 21 0,-21 0 16,21 0-16,0-1 0,-21 1 15,21 21-15,0-21 0,1 0 16,-1 21-16,0 0 0,0 0 16,0 0-16,0 21 0,1 0 15,-22 0-15,21 1 0,0-1 16,-21 0-16,21 0 0,-21 0 0,0 22 15,0-22-15,0 0 0,0 21 16,21-21-16,-21 1 0,0-1 0,0 0 16,0 0-16,0 0 15,0-42 17,0 0-17,0 0-15,0 0 0,0-1 16,0 1-16,0-21 0,0 21 15,21-22-15,-21 22 0,22 0 0,20-21 16,-21 21-16,0-1 0,22 1 16,-22 0-16,21 0 0,-21 0 0,22 21 15,-22 0-15,21 0 0,-21 0 16,0 0-16,1 0 0,-1 21 0,0 0 16,-21 0-16,0 0 0,21 1 15,-21-1-15,0 21 0,0-21 16,0 0-16,0 1 0,0 20 15,0-21-15,-21 0 0,0 0 0,21 1 16,0-1-16,-21 0 16,21-42 31,21 0-47</inkml:trace>
  <inkml:trace contextRef="#ctx0" brushRef="#br0" timeOffset="5607.91">8276 614 0,'0'21'16,"-21"-21"-1,0 21-15,21 0 0,-21 1 0,21-1 16,-22 21-16,22-21 0,0 0 15,-21 1-15,21 20 0,0-21 0,-21 0 16,21 0-16,0 1 0,0-1 16,0 0-16,0 0 0,0 0 15,21-21 1,0 0-16,1 0 0,-1 0 0,0 0 16,0 0-16,0 0 15,0-21-15,1 0 0,-1 0 0,0 0 16,0-1-16,-21 1 0,21 0 15,-21-21-15,21 21 0,-21-22 0,0 22 16,0-21-16,0 21 0,0-1 0,0 1 16,0-21-16,-21 42 0,0-21 15,0 0-15,0 21 0,0 0 16,-1 0-16,1 0 16,0 0-16,0 0 0,0 21 0,21 0 0,-21 0 15,21 0 1,0 0-16,0 1 0,0-1 15,0 0-15,0 0 16,21-21-16</inkml:trace>
  <inkml:trace contextRef="#ctx0" brushRef="#br0" timeOffset="6068.54">8805 656 0,'0'0'0,"-21"0"0,21-42 16,0 21 0,21 21-16,0 0 0,1 0 15,-1 0-15,0 0 0,0 0 16,0 0-16,0 21 0,1 0 0,-1-21 15,0 21-15,0 22 0,-21-22 16,0 0-16,21 0 0,-21 21 0,0-20 16,0-1-16,0 21 15,0-21-15,0 0 0,0 1 0,-21-1 16,0 0-16,21 0 0,-21 0 16,0-21-16,-1 0 15,1 0 1,21-21-16,0 0 15,0 0-15,0 0 0,0-1 16,0-20-16,0 21 0,21 0 16,-21 0-16,22-22 0,-1 22 0,-21 0 15,21 0-15,0 0 0,0-1 16,-21 1-16,21 21 0,1-21 0,-22 0 16,21 21-1,0 0-15,0 0 16</inkml:trace>
  <inkml:trace contextRef="#ctx0" brushRef="#br0" timeOffset="6856.09">9504 593 0,'0'21'31,"-21"0"-15,21 0-16,0 0 15,-22-21-15,22 22 0,-21-1 0,21 0 16,0 0-16,0 0 0,0 0 16,0 1-16,0-1 0,0 0 0,0 0 15,0 0-15,0 0 0,21 1 16,1-22-16,-1 0 15,0 0-15,0 0 0,0 0 16,0 0-16,-21-22 0,22 1 0,-1 21 16,0-21-16,0 0 0,-21 0 15,21 0-15,0-1 0,1 1 16,-22 0-16,21 0 0,0 0 0,-21 0 16,21 21-16,-21-22 0,21 1 15,-21 0-15,0 42 47,0 0-47,0 1 0,-21-1 16,0 0-16,0 0 0,0 0 15,21 22-15,-22-22 0,1 21 16,0 0-16,21 1 0,-21-1 0,0 0 16,0 1-16,21-1 0,0 22 15,0-22-15,-22 0 0,22 22 16,-21-22-16,21 22 0,-21-22 0,21 21 15,0 1-15,0-1 0,0 22 0,-21-21 16,21-1-16,0-21 0,-21 22 16,21-1-16,0-20 0,0 20 0,0-20 15,0-1-15,0 0 0,-21 1 16,21-22-16,-22 21 0,1-21 0,0 0 16,21 1-16,-21-22 0,-21 0 0,20 0 15,1 0-15,0 0 0,-21 0 16,21-22-16,-22 1 0,22-21 0,-21 21 15,-1-22-15,22 22 0,-21-21 16,0 0-16,20-1 0,1-20 16,-21 20-16,21-20 0,0-1 0,21 22 15,0-21-15,-22-1 0,22 1 16,0 20-16,0 1 0,0 0 0,22-1 16,-1 1-16,0 0 0,0 20 15,21-20-15,-20 21 0,20-21 0,-21 20 16,21 1-16,1 0 0,-22-21 0,21 21 15,-21-1-15,1 1 0,-1-21 16,0 21-16</inkml:trace>
  <inkml:trace contextRef="#ctx0" brushRef="#br0" timeOffset="7431.76">10880 550 0,'0'-21'15,"0"42"17,0 1-32,0-1 15,0 0-15,0 21 0,0-21 16,0 22-16,0-1 0,0 0 0,0 1 15,0-1-15,-22 0 0,22 1 0,0-1 16,-21-21-16,21 22 0,-21-22 16,0 0-16,21 0 0,0 0 0,0 0 15,-21-21 1,21 22-16,0-44 31,0 1-31</inkml:trace>
  <inkml:trace contextRef="#ctx0" brushRef="#br0" timeOffset="7835.74">10562 656 0,'0'0'0,"-21"-21"16,0-21-16,21 21 16,0-1-16,0 1 0,0 0 15,0 0-15,0 0 0,0 0 0,21-1 16,0 22-16,0-21 0,0 0 15,22 21-15,-1 0 0,0 0 0,22 0 16,-22 0-16,22 0 0,-1 21 16,1 0-16,-1 1 0,43 41 15,-64-42-15,1 22 0,-1-1 16,0 0-16,-20 1 0,-1-1 0,-21 21 16,0-20-16,0-1 0,0 0 15,0 1-15,-21-22 0,-22 21 0,22-21 16,-21 22-16,-1-22 15,1 0-15,0 0 0,-1-21 0,1 21 16,-21-21-16,20 0 0,1 22 0,0-22 16,-1 0-16,1 0 0,0 0 15,20 0-15,1 0 0,0 0 0,21-22 16,0 1 0,21 21-16,0 0 15,1 0-15,-1-21 0,0 21 16,21 0-16,1 0 0,-22-21 0,21 21 15</inkml:trace>
  <inkml:trace contextRef="#ctx0" brushRef="#br0" timeOffset="8091.61">11536 910 0,'0'0'0,"21"0"16,-21 21-1,0 1-15,0-1 16,0 0-16,0 0 16,0 21-16,0-20 0,0-1 0,0 0 15,0 0-15,0 0 16,0 0-16,0 1 16,-21-22-16,21-22 46</inkml:trace>
  <inkml:trace contextRef="#ctx0" brushRef="#br0" timeOffset="8416.37">11620 741 0,'22'0'47,"-1"0"-47,0-21 16,0 21-16,-21-21 16,0-1-1,-21 1-15,0 21 16,0 0-16,-1 0 0,1 0 15,0 0 1,0 0-16,21 21 31,0 1-31,0-1 0,0 0 16,21 0 0,0 0-16</inkml:trace>
  <inkml:trace contextRef="#ctx0" brushRef="#br0" timeOffset="8979.99">12340 1101 0,'21'-21'0,"-42"42"0,42-64 16,0 43-16,-21-21 0,0 0 0,0 0 15,0 0-15,0 0 0,0-1 16,0-20-16,-21 21 16,0 0-16,21 0 0,-21 21 15,-21 0-15,20 0 0,1 0 0,0 0 16,-21 21-16,21 0 0,-22 0 16,22 0-16,0 22 0,0-22 0,0 21 15,-22 0-15,43-20 0,-21 20 16,0-21-16,21 0 0,0 22 0,0-22 15,0 0-15,0 0 16,21-21-16,0 21 16,0-21-16,1 0 0,-1 0 0,21 0 15,-21 0-15,0-21 0,1 21 16,20-21-16,-21 0 0,0 21 0,0-21 16,1-1-16,-1 1 0,0 0 15,0-21-15,0 21 0,-21-1 0,0-20 16,0 21-16,0 0 0,0 0 0,0-1 15,0 1-15,0 42 32,-21 1-32,21-1 15,0 0-15,0 0 0,-21 21 16,21-20-16,0-1 0,0 0 16,0 0-16,0 21 0,0-20 15,0-1-15,0 0 0,21 0 16,0-21-16,0 0 15,1 0-15,-1 0 0,0 0 0,0 0 16</inkml:trace>
  <inkml:trace contextRef="#ctx0" brushRef="#br0" timeOffset="9688.34">12912 931 0,'0'0'16,"21"-21"-16,-21 0 0,0 0 0,0 0 15,0 0-15,-21-1 0,-1 22 16,1 0-16,0 0 16,0 0-16,0 0 0,0 0 0,-22 22 15,22-1-15,0 0 0,0 21 16,0-21-16,-1 1 0,22-1 0,0 21 16,-21-21-16,21 0 0,0 1 15,0-1-15,0 0 0,0 0 0,0 0 16,0 0-16,21 1 0,1-22 15,-1 0-15,0 0 16,0 0-16,0 0 0,0 0 0,1 0 16,-1 0-16,0-22 0,0 1 15,-21 0-15,21 21 0,0-21 0,-21 0 16,0 0-16,0-22 0,22 22 16,-22 0-16,0 0 0,0 0 0,21-1 15,-21 1-15,0 0 16,0 42-1,0 0 1,0 1-16,0-1 0,0 21 0,-21-21 16,21 0-16,-22 22 0,22-1 0,-21 0 15,21 1-15,0-1 16,0 0-16,0 1 0,0-1 0,0 0 16,0 1-16,0 20 0,0-20 15,0 20-15,0 1 0,0-22 0,-21 21 16,21-20-16,0-1 0,0 0 0,0 1 15,0-1-15,-21 0 0,21 1 16,0-1-16,0-21 0,0 0 0,0 1 16,0-1-16,0 0 0,0 0 15,0 0-15,-21-21 16,0 0-16,-1-21 16,1 0-1,21 0-15,0 0 16,-21-22-16,21 22 0,-21 0 0,21-21 15,0-1-15,0 1 0,0 0 16,0-22-16,0 22 0,0-1 0,0-20 16,0 21-16,0-1 0,0-20 15,0 42-15,21-22 0,0 1 0,0 21 16,1-22-16,-1 22 0,0-21 16,21 21-16,-21 0 0,22-22 0,-22 22 15,21-21-15,-21 21 0</inkml:trace>
  <inkml:trace contextRef="#ctx0" brushRef="#br0" timeOffset="10140.08">13271 826 0,'-21'-64'31,"21"43"-16,21 21-15,1 0 0,-1 0 16,0 0-16,0 0 0,0 0 16,0 0-16,1 0 0,-1 0 0,0 21 15,0 0-15,-21 0 16,21 1-16,-21 20 0,21-21 0,-21 21 16,0 1-16,0-22 0,0 21 15,0 1-15,0-22 0,0 21 0,0-21 16,0 0-16,0 1 0,0-1 0,0 0 15,-21-21 1,21-21 15,0 0-31,0-1 0,0 1 16,0 0-16,0-21 16,0 21-16,0-1 0,21-20 0,-21 21 15,22-21-15,-22-1 0,21 22 16,-21 0-16,21-21 0,-21 20 0,21 1 15,-21 0-15,21 21 0,-21-21 0,21 21 16,1 0-16,-1 0 16,0 21-1,0-21-15</inkml:trace>
  <inkml:trace contextRef="#ctx0" brushRef="#br0" timeOffset="10700.74">14393 868 0,'0'0'0,"-21"-127"31,0 106-31,0 21 0,-22 0 16,22 0-16,0 0 0,0 0 0,-21 0 16,20 0-16,1 0 0,-21 21 15,21 0-15,0 21 0,-22-20 16,22 20-16,0-21 0,0 21 0,21 1 16,0-22-16,-21 21 0,21-21 15,0 1-15,0 20 0,0-21 0,0 0 16,0 0-16,21-21 0,0 22 15,21-22-15,-21 0 0,1 0 16,-1 0-16,0 0 0,21 0 0,-21 0 16,1 0-16,20-22 0,-21 22 15,0-21-15,0 0 0,1 0 0,-1-21 16,0 20-16,0 1 0,-21-21 16,0 21-16,21-22 0,-21 22 15,0 0-15,21 0 0,-21 0 16,-21 42 15,21 0-31,0 0 0,-21 0 16,21 22-16,0-22 0,0 0 15,0 0-15,0 0 0,0 1 0,0-1 16,0 0-16,0 0 0,21 0 16,0-21-16,1 21 0,-1-21 15,0 0-15,0 0 0,0 0 0,0 0 16</inkml:trace>
  <inkml:trace contextRef="#ctx0" brushRef="#br0" timeOffset="11388.31">14774 826 0,'0'21'16,"0"0"-16,0 0 0,0 0 0,0 0 15,-21 1-15,21-1 0,0 21 16,0-21-16,0 0 0,-21 1 16,21-1-16,0 0 0,0 0 15,0 0-15,0 0 0,0 1 16,-21-22 15,21-22-15,0 1-16,0 0 15,0-21-15,0 21 0,0-1 16,0 1-16,0-21 0,0 21 16,21-22-16,0 22 0,0 0 0,0-21 15,1 21-15,-1-1 0,0 1 16,0 21-16,0 0 0,0-21 16,22 21-16,-22 0 0,0 0 15,0 0-15,-21 21 0,21 0 0,-21 1 16,22-1-16,-22 0 0,21 0 15,-21 0-15,0 22 0,0-22 0,0 0 16,0 0-16,21 0 0,-21 0 16,0 1-16,0-1 0,0 0 15,-21-21 17,21-21-32,0 0 15,0-1-15,0 1 16,0 0-16,0 0 15,21-21-15,0 20 0,0 1 16,0-21-16,22 21 0,-1-22 0,0 22 16,1 0-16,20 0 0,-20 0 15,20 0-15,-21 21 0,22 0 0,-22 0 16,-21 0-16,22 0 0,-22 0 0,0 21 16,-21 0-16,0 0 0,0 21 15,0-20-15,0 20 0,0-21 0,0 21 16,0 1-16,0-22 0,-21 21 15,0-21-15,0 1 0,-1 20 0,1-21 16,0 0-16,0-21 0,21 21 16,-21 1-16,0-22 0,-1 0 15,22 21-15,-21-21 0</inkml:trace>
  <inkml:trace contextRef="#ctx0" brushRef="#br0" timeOffset="12207.53">1206 1778 0,'0'0'0,"-21"0"0,0 0 15,0 0-15,0 0 0,0 0 16,42 0 15,0 0-31,0 0 0,43 0 0,-1 0 16,1 0-16,20 0 16,1 0-16,21 0 0,-22 0 0,22-21 0,21 21 15,-21-21-15,21 21 16,0 0-16,0-21 0,0 21 0,0 0 15,0-22-15,-21 22 0,21 0 16,-21-21-16,0 21 0,-1-21 0,1 21 16,-21 0-16,0 0 0,-22 0 15,1-21-15,-22 21 0,0 0 0,-21 0 16,1 0-16,-1 0 0,0 0 16,-21-21 15</inkml:trace>
  <inkml:trace contextRef="#ctx0" brushRef="#br0" timeOffset="12844.52">5948 1588 0,'0'0'0,"-43"0"0,1-22 0,21 22 16,-21 0-16,-1 0 0,22 0 15,0 0-15,0 0 0,0 0 0,42 0 32,0 0-32,0 0 0,21 0 15,1 0-15,-1 0 0,22 0 0,-1 0 16,1 0-16,20 0 0,1 0 16,21 0-16,0 0 0,21 0 0,0 0 15,0 0-15,0 0 0,0 0 16,0-21-16,21 21 0,-21 0 15,0 0-15,0 0 0,0 0 16,-21 0-16,21 0 0,-43 0 0,22-21 16,-21 21-16,-22 0 0,22 0 0,-43 0 15,22 0-15,-43 0 0,21 0 16,-21 0-16,-21-21 0,22 21 16,-22-21 15,21 21-16</inkml:trace>
  <inkml:trace contextRef="#ctx0" brushRef="#br0" timeOffset="13711.76">11282 1630 0,'0'0'0,"-43"21"0,-20-21 16,21 0-16,-1 0 0,-20 0 15,20 0-15,1 0 0,0 0 0,-1 0 16,1 0-16,21 21 16,-21-21-16,20 0 0,1 0 0,0 0 31,42 0-15,0 0-16,1 0 0,20 0 15,0 0-15,22 0 0,-22-21 0,43 21 16,-22-21-16,22 21 0,0 0 15,-1 0-15,22 0 0,0-21 0,0 21 16,21 0-16,21 0 0,762 0 31,-741 0-31,-20 0 16,20 0-16,0 0 0,1 0 16,-1 0-16,0 0 0,-21 0 0,22 0 15,-22 21-15,0-21 0,-21 0 16,21 0-16,-21 0 0,-21 0 0,0 0 15,-21 0-15,-1 0 0,-20 0 16,-22 0-16,0 0 0,-20-21 0,-1 21 16,0 0-16,-21-21 15,0-1 1,-21 22 15,0 0-31,-1 22 16,-20-22-1,21 21-15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2:00:11.7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17357 2074 0,'0'-21'16,"0"42"62,-22-21-78,22 22 0,-21-1 15,21 0-15,0 0 16,0 0-16,0 0 0,-21 1 16,21-1-16,0 0 15,-21 0-15,21 0 0,0 0 16,0 22-16,0-22 0,0 0 0,0 21 16,0-20-16,0-1 0,0 21 15,-21-21-15,21 22 0,0-22 0,0 21 16,0-21-16,0 22 0,-21-22 15,21 21-15,0-21 0,0 22 0,0-22 16,0 21-16,0-21 0,0 22 16,0-1-16,0-21 0,0 21 0,0-20 15,0 20-15,0-21 0,0 21 16,0 1-16,0-22 0,0 21 0,0-21 16,21 22-16,-21-1 0,21-21 15,-21 22-15,0-22 0,0 21 16,0-21-16,0 22 0,0-22 0,0 0 15,0 21-15,0-21 0,21 1 16,-21 20-16,0-21 0,0 0 0,0 22 16,21-22-16,-21 0 0,0 21 0,0-21 15,0 22-15,0-22 0,0 21 16,0 1-16,0-22 0,0 21 0,0-21 16,0 22-16,0-22 0,0 21 15,0-21-15,0 22 0,0-22 0,0 21 16,0-21-16,0 0 0,0 22 0,0-22 15,0 21-15,0-21 16,0 22-16,0-1 0,0-21 0,0 22 16,0-1-16,0 0 0,0 1 0,0-1 15,0 0-15,0 1 0,0-1 16,0 0-16,0 1 0,0-22 0,0 21 16,0 0-16,0 1 0,0-1 15,0 0-15,0-20 0,0 20 0,0 0 16,0 1-16,0-1 0,0 0 0,0 1 15,0-1-15,0 21 0,0-20 16,0-1-16,0 0 0,0 1 0,0-1 16,0 0-16,-21 1 0,21-1 0,0 0 15,0 1-15,-21-1 16,21 0-16,0 22 0,0-22 0,0 1 16,0 20-16,-21-21 0,21 22 0,-21-22 15,21 22-15,0-22 0,0 0 16,0 1-16,0 20 0,-22-20 0,22-1 15,0 0-15,-21 1 0,21-1 0,0 21 16,-21-20-16,21-1 0,0 22 16,0-22-16,0 21 0,0-20 0,-21-1 15,21 22-15,0-22 0,-21 0 0,21 22 16,0-22-16,0 0 0,0 1 16,0-1-16,-21 22 0,21-22 0,-22 21 15,22-20-15,0 20 0,0-20 16,-21 20-16,21-21 0,-21 22 0,21-22 15,0 22-15,0-22 0,-21 22 16,0-22-16,21 21 0,-21 1 0,21-1 16,0 1-16,-22-22 0,1 22 0,21-1 15,-21 1-15,21-1 16,0 1-16,0-1 0,-21-20 0,21 20 0,-21 1 16,21-1-16,0 1 0,0-1 0,-21-21 15,21 22-15,-22-1 0,22 1 16,0-1-16,0-20 0,0 20 15,-21 1-15,21-22 0,-21 22 0,21-1 16,-21-21-16,21 22 0,0-1 0,0 1 16,-21-1-16,21 1 0,-21-22 15,21 22-15,0-1 0,0-20 0,0 20 16,-22 1-16,22-22 0,0 21 0,-21 1 16,21-22-16,0 22 0,-21-1 0,21-20 15,0 20-15,0-21 0,0 22 16,0-22-16,0 22 0,-21-22 0,21 0 15,0 22-15,0-22 0,-21 1 0,21 20 16,0-21-16,0 22 0,0-22 16,0 22-16,-21-22 0,21 22 0,0-22 15,-22 21-15,22-20 0,0-1 16,0 0-16,0 22 0,0-22 0,0 1 16,-21-1-16,21 0 0,0 22 15,0-22-15,-21 0 0,21 1 0,0-1 16,0 0-16,0 1 0,0 20 0,0-20 15,0-1-15,0-21 0,0 21 16,0 1-16,0-1 0,0 0 0,0 1 16,0-1-16,0 0 0,-21 1 0,21-1 15,0 0-15,0 1 0,0-1 0,0 0 16,0 1-16,-21-1 16,21-21-16,0 22 0,0-1 0,0 0 15,0 1-15,0-22 0,0 21 0,0 0 16,0 1-16,0-22 0,0 21 15,0 1-15,0-1 0,0 0 0,0-21 16,0 22-16,0-1 0,0 0 0,0 1 16,0-1-16,0-21 0,0 22 0,0-1 15,0 0-15,0 1 0,0-22 16,0 21-16,0-21 0,0 22 0,0-1 16,0-21-16,0 21 0,21 1 0,0-22 15,-21 21-15,21 1 0,-21-22 16,0 21-16,21 0 0,1-20 15,-1-1-15,-21 21 0,21-21 0,-21 0 16,21 1-16,-21-1 0,21 0 0,-21 0 16,21-21-16,1 0 15,-1-21-15,0 0 0</inkml:trace>
  <inkml:trace contextRef="#ctx0" brushRef="#br0" timeOffset="5972.69">17420 2223 0,'21'0'31,"0"0"-15,1 0-16,-22-22 0,21 22 0,0 0 15,0 0 1,0 0-16,0 0 0,1-21 0,-1 21 16,0 0-16,0 0 0,0 0 0,0 0 15,1 0-15,-1 0 0,0 0 16,0 0-16,0 0 0,0 0 16,22 0-16,-22 0 0,0 0 15,21 0-15,-20 0 0,20 0 0,0 0 16,22 0-16,-22 0 0,0 0 15,22 0-15,-22 0 0,22 0 0,-22 0 16,22 0-16,-22 0 0,21 0 16,1 0-16,-22 0 0,22 0 0,-1 0 15,-20 0-15,20-21 0,1 21 16,-1 0-16,22 0 0,-22 0 16,22-21-16,0 21 0,-1 0 0,-20 0 15,20-21-15,1 21 0,0-21 16,-1 21-16,1 0 0,0-22 0,-1 22 15,1 0-15,21-21 0,-21 21 16,20 0-16,-20 0 0,0-21 0,-1 21 16,1 0-16,0 0 0,-1-21 15,22 21-15,-21 0 0,0 0 0,20 0 16,1-21-16,-21 21 0,21 0 16,-22 0-16,1 0 0,0 0 0,21-21 15,-22 21-15,22 0 0,-21 0 16,21 0-16,-1 0 0,1 0 15,-21 0-15,21 0 0,-22 0 0,1 0 16,0 0-16,21 0 0,-22 0 16,22 0-16,-21 0 0,21-22 0,-1 22 15,-20 0-15,21 0 0,-21 0 16,-1 0-16,1 0 0,21 0 0,-22 0 16,22 0-16,-21 0 0,21 0 15,0 0-15,-22 0 0,22 0 16,-21 0-16,-1 0 0,1 0 0,0 0 15,21 22-15,-22-22 0,1 0 16,21 0-16,0 0 0,-22 0 16,22 0-16,-21 0 0,-1 0 0,1 0 15,0 0-15,21 0 0,-22 0 16,1 0-16,21 0 0,-22 0 0,1 0 16,21 21-16,-21-21 0,-1 0 15,1 0-15,0 0 0,-1 0 0,1 0 16,0 0-16,-1 0 0,1 0 15,0 0-15,20 0 0,-20 21 0,0-21 16,-1 0-16,1 0 0,0 0 16,-1 0-16,-20 0 0,21 21 15,-1-21-15,1 0 0,-22 0 0,22 0 16,0 0-16,-1 21 0,-20-21 16,21 0-16,-22 0 0,22 21 0,-22-21 15,1 0-15,-1 0 0,1 0 16,-1 0-16,1 22 0,20-22 0,-20 0 15,-1 0-15,1 0 0,-1 0 16,1 0-16,-1 0 0,1 0 0,-1 0 16,-20 0-16,20 0 0,-20 0 15,-1 0-15,0 0 0,1 0 0,-1 0 16,0 0-16,1 0 16,-1 0-16,0 0 0,1 0 0,-1 0 15,0 0-15,-21 0 0,22 0 16,-22 0-16,21 0 0,-21 0 0,22 0 15,-22 0-15,21 0 0,-21 0 16,1 0-16,20 0 0,-21 0 0,0 0 16,0 0-16,1-22 0,-1 22 15,0 0-15,0 0 0,0 0 16,0 0-16,1 0 0,-1-21 16,0 21-16,0 0 0,0 0 15,0 0-15,1 0 0,-1 0 16,0 0-1,0-21-15,0 21 0,0 0 0,1 0 16,-1 0-16,0 0 0,0 0 16,0 0-16,0 0 0,1 0 0,20 0 15,-21 0-15,0 0 0,0 0 16,22 0-16,-22 0 0,0 0 0,21 0 16,-20 0-16,-1 0 0,21-21 15,-21 21-15,0 0 0,1 0 16,20 0-16,-21 0 0,0 0 0,22 0 15,-22 0-15,0 0 0,0 0 16,0 0-16,0 0 0,1 0 0,-1 0 16,0 0-16,0 0 0,0 0 15,0 0 1,1 21-16,-1-21 0,0 0 16,-21 21-16,21-21 15,0 21-15,0-21 16,-21 22-1,22-1-15,-1 0 16,0 0-16,-21 0 16,21-21-16,-21 21 15,21 1-15,-21-1 16,21 0-16,-21 0 0,22-21 16,-22 21-16,21 0 0,-21 1 15,0-1-15,0 0 0,21 21 0,-21-21 16,21 1-16,-21 20 0,0-21 15,0 21-15,0-20 0,21 20 16,-21 0-16,0-21 0,21 22 0,-21-22 16,0 21-16,0 1 0,0-22 15,0 21-15,0-21 0,0 22 0,0-22 16,0 21-16,0 0 0,0 1 16,0-1-16,0-21 0,0 43 15,0-22-15,0 0 0,0 1 0,0-1 16,0 0-16,0 1 15,0 20-15,0-20 0,0-1 0,0 0 16,0 1-16,0-1 0,0 0 16,0 1-16,0-1 0,0 0 0,0 1 15,-21 20-15,21-21 0,0 1 16,-21 20-16,21-20 0,0-1 0,0 0 16,0 22-16,0-22 0,0 0 15,0 1-15,0-1 0,0 22 16,0-22-16,0 0 0,0 22 0,0-22 15,0 22-15,-21-22 0,21 21 16,0-20-16,0-1 0,0 22 0,0-22 16,0 0-16,0 1 15,0-1-15,0 0 0,0 1 0,0-1 16,0 0-16,0 1 0,0 20 16,0-21-16,0 22 0,0-22 0,0 1 15,0 20-15,21-21 0,-21 1 16,0 20-16,0-20 0,0-1 0,0 0 15,0 1-15,0-22 0,0 21 16,0 0-16,0 1 0,0-1 0,0 0 16,21 1-16,-21-1 0,0 0 15,0 1-15,0 20 0,0-20 0,0-1 16,0 0-16,0 1 16,0-1-16,0 0 0,0-21 0,0 22 15,0-1-15,0 0 0,0 1 16,0-1-16,0 0 0,0 22 15,0-22-15,0 1 0,0-1 0,0 0 16,0 22-16,0-22 0,0 0 16,0 1-16,0-1 0,0 0 0,0 1 15,0-1-15,0-21 0,0 22 16,0-1-16,0 0 0,0 1 0,0 20 16,0-21-16,0 1 0,0-1 15,0 0-15,0 1 0,0-1 0,0 0 16,0 1-16,0-1 15,0 0-15,0 1 0,0-22 0,0 21 16,0 1-16,0-22 0,0 21 16,0 0-16,0 1 0,0-1 0,0 0 15,0 1-15,0-1 0,0 0 16,0 1-16,0-1 0,0 0 0,0 1 16,0-1-16,0 0 0,0 1 15,0-22-15,0 21 0,0 1 0,0-22 16,0 21-16,0 0 0,0 1 15,0-1-15,0 0 0,0 1 0,0-1 16,0 0-16,0 1 0,0-1 16,0 0-16,0 1 0,0-1 15,0 0-15,0 1 0,0-1 16,0-21-16,0 22 0,0-1 0,0 0 16,0 1-16,0-22 0,0 21 15,0 0-15,0 1 0,0-1 0,0 22 16,0-22-16,0 0 0,0 1 15,0-22-15,0 21 0,0 0 0,0 1 16,0-1-16,0-21 0,0 22 16,0-1-16,0 0 0,0-21 0,0 22 15,0-1-15,0 0 0,-21-20 16,21 20-16,0 0 0,0 1 0,0-1 16,0 0-16,0 1 15,0-1-15,0 0 0,0 1 0,0-1 16,0 0-16,0-21 0,0 22 15,0-1-15,0-21 0,0 22 0,0-22 16,0 21-16,0 0 0,0-20 16,0 20-16,0-21 0,0 21 0,0 1 15,0-22-15,0 21 0,-21 1 16,21-22-16,0 21 0,0-21 0,0 22 16,0-22-16,0 21 15,0-21-15,0 0 0,0 22 0,0-22 0,0 0 16,0 21-16,-21-20 0,21-1 15,0 0-15,0 0 0,0 21 16,0-20-16,0-1 0,0 0 16,0 21-16,0-21 0,0 1 0,0 20 15,0-21-15,0 0 0,0 22 16,0-22-16,0 0 0,0 21 0,0-21 16,0 1-16,0-1 0,0 21 15,0-21-15,0 0 0,0 1 16,0-1-16,0 0 0,0 0 0,0 21 15,0-20-15,0-1 0,0 0 16,0 0-16,0 0 0,0 0 0,0 1 16,0-1-16,0 0 0,0 0 15,0 0-15,0 0 0,0 1 16,0-1-16,0 0 0,0 21 16,0-21-16,0 1 0,0-1 0,0 0 15,0 21-15,0-21 0,0 1 16,0-1-16,0 21 0,0-21 0,0 0 15,0 1-15,0-1 0,0 0 16,0 21-16,0-21 0,0 1 0,0-1 16,0 0-16,0 0 0,0 0 15,0 0-15,0 1 0,0-1 0,0 0 16,0 0-16,0 0 0,0 22 16,-21-22-16,21 0 0,0 0 0,0 21 15,-22-20-15,22-1 16,0 21-16,0-21 0,-21 0 0,21 22 15,0-22-15,0 0 0,0 0 16,0 22-16,0-22 0,0 0 0,0 0 16,0 0-16,0 0 0,0 1 15,0-1-15,0 21 0,0-21 0,0 0 16,0 1-16,-21-1 0,21 0 16,0 0-16,0 0 0,0 0 0,0 1 15,0-1-15,0 0 16,-21 0-16,21 0 0,0 0 0,-21 1 15,21-1-15,-21 0 0,21 0 16,0 0-16,0 0 16,-22 1-16,22-1 0,-21 0 0,21 0 15,0 0-15,-21 0 16,0 1-16,21-1 16,-21 0-16,0 0 15,-1-21-15,22 21 0,-21-21 16,21 21-16,-21-21 15,0 0-15,0 22 0,0-22 0,-1 21 16,1-21-16,0 0 16,0 0-16,0 21 0,0-21 15,21 21-15,-22-21 0,-20 0 16,21 0-16,0 21 0,0-21 0,-1 0 16,1 0-16,0 0 0,-21 0 15,21 21-15,-1-21 0,-20 22 0,21-22 16,0 0-16,-22 0 0,22 21 15,-21-21-15,21 0 0,0 21 0,-22-21 16,22 0-16,-21 21 0,21-21 16,-22 0-16,22 21 0,-21-21 0,21 0 15,-22 21-15,1-21 0,21 0 16,-22 22-16,1-1 0,0-21 0,-1 0 16,1 21-16,0-21 0,-1 21 15,1-21-15,-21 21 0,20-21 16,1 21-16,0-21 0,-1 22 0,1-22 15,-22 21-15,22-21 0,0 21 16,-1-21-16,1 21 0,0-21 0,-1 21 16,1-21-16,0 21 0,-1-21 15,1 22-15,-21-22 0,20 0 0,1 21 16,-22-21-16,22 21 0,0-21 0,-22 0 16,22 21-16,0-21 15,-22 21-15,22-21 0,-1 0 0,1 21 0,0-21 16,-1 0-16,1 22 0,0-22 15,-1 0-15,-20 0 0,21 21 16,-1-21-16,1 0 0,0 0 0,-1 21 16,1-21-16,-22 0 0,22 0 15,0 21-15,-22-21 0,22 0 0,0 0 16,-1 0-16,-20 21 0,20-21 16,1 0-16,0 0 0,-1 0 0,1 0 15,0 21-15,-1-21 0,1 0 0,0 0 16,-1 0-16,1 0 0,-21 0 15,20 0-15,1 0 0,0 0 0,-1 22 16,-20-22-16,20 0 0,1 0 16,-21 0-16,20 0 0,1 0 0,-22 0 15,22 0-15,0 0 0,-1 0 16,-20 0-16,21 0 0,-1 0 16,1 0-16,0 0 0,-22 0 0,22 0 15,-1 0-15,-20 0 0,21 0 0,-1 0 16,-20 0-16,20 0 0,-20 0 15,-1 0-15,22 0 0,-21 0 0,20 0 16,-20 0-16,20 0 0,-20 0 16,21 0-16,-1 0 0,-20-22 0,20 22 15,-20 0-15,21 0 0,-22 0 0,22 0 16,-22 0-16,1 0 0,20-21 16,-20 21-16,-1 0 0,1 0 0,21 0 15,-22 0-15,1 0 0,-1 0 16,22-21-16,-22 21 0,22 0 15,-22 0-15,1 0 0,-1 0 0,22-21 16,-21 21-16,-1 0 0,1 0 16,-1 0-16,1 0 0,-22 0 0,21 0 15,1-21-15,-1 21 0,1 0 0,-22 0 16,22 0-16,-1 0 0,1-21 16,-1 21-16,1 0 0,-1 0 0,-20 0 15,20 0-15,1-22 0,-22 22 16,21 0-16,1 0 0,-22 0 15,22 0-15,-1 0 0,1-21 0,-1 21 0,-20 0 16,20 0-16,1 0 0,-22 0 16,21 0-16,-20-21 0,20 21 15,-20 0-15,20 0 0,-21 0 0,22 0 16,-22-21-16,22 21 0,-1 0 0,1 0 16,-22-21-16,22 21 0,-1 0 15,1 0-15,-22-21 0,21 21 0,-20 0 16,20 0-16,1-22 0,-22 22 15,22-21-15,-22 21 0,21 0 0,1 0 16,-1-21-16,1 21 0,-1 0 0,-20-21 16,20 21-16,1 0 15,-22 0-15,22-21 0,-1 21 0,-21 0 16,22 0-16,-1-21 0,1 21 0,-1-22 16,1 22-16,-1 0 0,1 0 15,-1-21-15,1 21 0,-1 0 0,1 0 16,-1 0-16,-20-21 0,20 21 0,1 0 15,-1 0-15,1 0 0,-1-21 16,1 21-16,-1 0 0,1 0 0,20 0 16,-20-21-16,21 21 0,-1 0 0,-20 0 15,20 0-15,1 0 0,0-21 16,-22 21-16,22 0 0,0 0 16,-1 0-16,1 0 0,0 0 0,-1 0 15,1 0-15,0 0 0,-1-22 0,1 22 16,21 0-16,-22 0 0,1 0 15,21 0-15,-21 0 0,20 0 0,1 0 16,0 0-16,0 0 0,0 0 0,0 0 16,-1 0-16,1 0 15,0 0 1,0 0 0,0 0-1,0 0-15,-1 0 16,1 0-16,0 0 15,0 0 1,0-21-16,0 21 0,-1 0 16,1 0-16,0 0 0,0 0 0,0-21 15,0 21-15,-1 0 0,-20 0 16,21 0-16,0 0 0,0 0 0,-1 0 16,1 0-16,-21 0 0,42-21 0,-42 21 15,20 0-15,1 0 16,0 0-16,0 0 0,0 0 0,0 0 15,-1-21-15,1 21 0,0 0 0,0 0 16,0 0-16,0 0 16,21-21-16,-22 21 0,1 0 15,0 0-15,0-22 16,0 22 0,0 0-16,21-21 31,-22 21-16,1-21 17,0 21-32,0 0 15,0 0 1,0 0 0,-1 0-16,1 0 15,0 0 16,21-21-15,0 0 15,-21 0 1,0 21-17,0-22-15,-1 22 16,1 0-16,21-21 15,-21 0 1,0 0-16,21 0 16</inkml:trace>
  <inkml:trace contextRef="#ctx0" brushRef="#br0" timeOffset="10376.12">24998 2032 0,'0'0'0,"0"-21"16,21 21-16,-21-21 47,21 21-32,0 0 79,0 0-63,-21 21 1,0 0-32,0 0 0,0 0 15,0 1 1,0-1-16,0 0 0,0 0 16,0 0-16,0 0 0,0 1 15,0-1-15,22 0 16,-22 0-16,0 0 0,21 0 0,-21 1 15,0-1-15,0 21 0,0-21 16,21 0-16,-21 1 0,21 20 0,-21-21 16,0 0-16,0 22 0,0-22 15,0 21-15,0-21 0,0 0 16,0 22-16,0-22 0,21 0 16,-21 0-16,0 22 0,0-22 0,0 0 15,0 0-15,0 0 0,0 0 0,0 22 16,0-22-16,0 0 0,0 0 15,0 0-15,0 22 0,0-22 0,0 21 16,0-21-16,0 22 0,0-22 16,0 21-16,0-21 0,-21 22 0,21-22 15,0 21-15,0-21 0,-21 22 16,21-22-16,0 0 0,0 0 0,0 22 16,0-22-16,0 0 0,0 0 15,0 0-15,-21 0 0,21 22 16,0-22-16,0 0 0,0 0 0,-21 0 15,21 1-15,0-1 0,0 0 0,0 21 16,0-21-16,0 1 0,0 20 16,0-21-16,0 0 0,0 22 0,0-22 15,0 21-15,0-21 0,0 0 16,0 22-16,-22-22 0,22 21 0,0-21 16,0 1-16,0-1 0,0 21 0,0-21 15,0 0-15,0 1 0,0-1 16,0 0-16,0 21 0,0-21 0,0 1 15,0-1-15,0 0 0,0 0 16,0 0-16,0 0 0,0 22 16,0-22-16,0 0 0,0 0 0,0 0 15,0 1-15,0-1 0,0 0 16,0 0-16,0 0 0,0 0 0,-21 1 16,21 20-16,0-21 0,0 0 0,0 0 15,0 1-15,0-1 0,0 0 16,0 0-16,0 0 0,0 0 0,0 1 15,0-1-15,0 0 0,0 0 0,-21 0 16,21 0-16,0 1 16,-21-1-16,21 21 0,0-21 0,0 0 15,0 1-15,0-1 0,0 0 16,-21 0-16,21 21 0,0-20 16,0-1-16,-21 21 0,21-21 0,0 0 15,0 22-15,0-22 0,0 0 0,0 21 16,0-20-16,-22-1 0,22 0 15,0 21-15,0-21 0,0 1 0,0 20 16,0-21-16,0 0 0,-21 0 16,21 1-16,0 20 0,0-21 0,0 0 15,-21 0-15,21 22 0,0-22 0,0 0 16,0 0-16,0 0 16,0 22-16,0-22 0,0 0 0,0 0 0,0 22 15,0-22-15,0 0 0,0 0 16,0 0-16,0 0 0,0 22 15,0-22-15,0 0 0,0 0 0,0 0 16,0 1-16,0-1 0,0 0 0,0 0 16,0 0-16,0 0 0,0 1 15,0-1-15,0 0 0,0 0 0,0 0 16,0 0-16,0 1 0,0-1 0,0 0 16,0 0-16,0 0 15,0 0-15,0 22 0,0-22 16,0 0-16,0 0 0,0 0 0,0 1 15,0-1-15,0 0 0,0 0 16,0 0-16,0 0 0,0 22 0,0-22 16,0 0-16,0 0 0,0 0 0,0 1 15,0-1-15,0 0 0,0 0 16,0 0-16,0 0 0,0 1 0,0-1 16,0 0-16,0 0 0,0 0 0,0 0 15,0 1-15,0-1 0,0 0 16,0 0-16,0 0 0,0 0 0,0 1 15,0-1-15,0 0 0,0 0 0,0 0 16,0 22-16,0-22 16,0 0-16,0 0 0,0 0 0,0 0 0,0 22 15,0-22-15,0 0 0,0 0 16,0 0-16,0 1 0,0-1 16,0 0-16,0 0 0,0 21 0,0-20 15,0-1-15,0 0 0,0 0 16,0 0-16,0 0 0,0 1 15,0-1-15,0 0 0,0 0 0,0 0 16,0 0-16,0 1 0,0-1 0,0 0 16,0 0-16,0 0 0,0 0 15,0 22-15,-21-22 0,21 0 0,0 0 16,0 0-16,0 1 0,0 20 16,0-21-16,-21 0 0,21 0 15,0 1-15,0-1 0,0 0 0,0 0 16,0 0-16,0 0 0,0 1 0,0-1 15,0 0-15,0 0 0,0 0 16,0 0-16,0 1 0,0-1 0,0 0 16,-21 0-16,21 0 0,0 0 0,0 1 15,0-1-15,0 0 0,0 0 0,0 0 16,0 0-16,0 22 0,0-22 16,-22 0-16,22 0 0,0 0 0,0 1 15,0-1-15,0 0 0,0 0 0,0 21 16,0-20-16,0-1 15,0 0-15,0 0 0,0 0 0,0 0 16,0 1-16,0-1 0,0 0 0,0 0 16,0 0-16,0 0 0,0 1 15,0-1-15,-21 0 0,21 0 0,0 0 16,0 0-16,0 1 0,-21-1 0,21 0 16,0 0-16,0 0 0,0 0 0,0 1 15,0-1-15,0 21 0,0-21 16,0 0-16,0 1 0,-21-1 0,21 0 15,0 21-15,0-21 0,0 1 0,0-1 16,0 0-16,0 0 0,0 21 16,0-20-16,0-1 0,0 0 15,0 0-15,0 0 0,0 0 0,0 1 16,0-1-16,0 0 0,0 0 16,0 0-16,0 0 0,0 1 0,0-1 15,0 0-15,0 0 0,0 0 0,0 0 16,0 1-16,0 20 0,0-21 0,0 0 15,0 0-15,0 1 0,0-1 16,0 0-16,0 0 0,0 0 0,0 0 16,0 1-16,0-1 0,0 0 0,0 0 15,0 0-15,0 0 0,0 1 16,0-1-16,0 0 0,0 0 0,0 0 16,0 0-16,0 1 0,0-1 15,0 0-15,0 0 16,0 0-16,0 0 0,0 1 0,0-1 15,0 0-15,0 0 0,0 0 16,0 0-16,0 1 0,0-1 16,0 0-16,0 21 0,0-21 15,0 1-15,0-1 0,0 0 0,0 0 16,0 0-16,0 0 0,0 1 0,0 20 16,0-21-16,0 0 0,0 0 15,0 1-15,0 20 0,0-21 0,0 0 16,0 0-16,0 1 0,0-1 0,0 21 15,0-21-15,0 0 16,0 1-16,0-1 0,0 0 0,0 21 16,0-21-16,0 1 0,0 20 0,0-21 15,0 21-15,0-20 0,-21-1 16,21 21-16,0 0 0,0-20 0,0 20 16,0-21-16,0 21 0,0-20 0,0-1 15,0 21-15,0-21 0,0 22 16,0-22-16,0 0 0,0 21 0,0-21 15,0 22-15,0-22 0,0 0 0,0 0 16,0 22-16,0-22 0,0 0 0,0 21 16,0-21-16,0 22 0,0-22 15,0 0-15,0 21 0,0-20 16,0-1-16,0 21 0,0-21 0,0 0 16,0 22-16,0-22 0,0 0 15,0 0-15,0 22 0,0-22 0,0 0 16,0 0-16,0 0 0,0 0 0,0 1 15,0 20-15,0 0 16,0-21-16,0 1 0,0-1 16,0 0-16,0 0 0,0 0 0,0 0 15,0 1-15,0-1 16,0 0-16,0 21 0,0-21 0,0 1 0,0-1 16,0 0-16,0 0 0,0 0 0,0 0 15,0 1-15,-21-1 16,21 0-16,0 0 0,0 0 15,0 0-15,0 1 0,0-1 0,-22 0 16,22 0-16,0 0 0,0 0 16,0 1-16,0-1 0,0 0 15,0 0-15,-21 0 0,21 0 0,0 1 16,0-1-16,0 0 0,-21 0 16,21 0-16,0 0 0,0 1 15,0-1-15,0 0 0,0 0 16,0 0-16,0 0 0,0 1 0,0-1 0,0 0 15,0 0-15,0 0 0,0 0 16,0 1-16,0-1 0,0 0 16,0 0-16,0 0 0,0 0 0,0 1 15,0-1-15,0 0 16,0 0-16,0 0 0,0 0 0,0 1 16,0-1-16,0 0 0,0 0 15,0 0-15,0 0 16,0 1-16,0-1 0,0 0 15,0 0-15,0 0 0,0 0 16,0 1-16,0-1 16,0 0-16,0 0 15,-21-21-15,21 21 16,0 0 0,-21-21-16,21 22 15,0-1-15,0 0 31,0 0-15,-21-21-16,21 21 16,-22 0-1,22 1 17,0-1-17,0 0 1,0 0-16,-21-21 15,21 21-15,0-42 47,0 0-47,0 0 0,21 0 0</inkml:trace>
  <inkml:trace contextRef="#ctx0" brushRef="#br0" timeOffset="11473.19">20256 1058 0,'0'0'0,"0"-63"31,0 84-15,-21 0-1,21 0-15,0 22 0,0-22 16,0 21-16,0 1 0,0-22 0,0 21 16,0 0-16,-21 1 0,21-1 15,0 0-15,0 1 0,0-1 0,0 0 16,0-20-16,0 20 0,0-21 16,-21 21-16,21-20 0,0-1 0,0 0 15,0 0-15,-21-21 0,21 21 0,0-42 47,0 0-47,21 0 16</inkml:trace>
  <inkml:trace contextRef="#ctx0" brushRef="#br0" timeOffset="11983.91">20151 1228 0,'0'0'15,"0"-21"-15,0-1 0,-22 1 0,22 0 16,0 0-16,0 0 16,0 0-16,0-1 0,22 1 15,-1 0-15,0 0 0,0 0 16,21 0-16,-20 21 0,20 0 0,0-22 16,1 22-16,-1 0 0,0 0 15,1 22-15,-1-1 0,0 0 0,-21 21 16,22-21-16,-22 22 0,0-22 15,-21 21-15,0-21 0,0 22 0,0-22 16,-42 21-16,21-21 0,-22 1 16,1-1-16,0 0 0,-1 0 0,1 0 15,0 0-15,-1-21 0,22 22 0,-21-22 16,21 0-16,-22 0 16,22 0-16,0 0 0,0 0 0,0-22 15,21 1 1,0 0-16,0 0 15,21 21 1,0 0-16,0 0 16,0 0-16,0 21 0,1 0 15,-1 0-15,0 1 0,21-1 0,-21 0 16,1 0-16,-1 0 0,21-21 16,-21 21-16,0 1 0,1-1 0,20 0 15,-21-21-15,0 21 0,0-21 0,1 0 16,-1 0-16,0 0 15,0 0-15,0 0 0,0 0 16,1 0 0,-1-21-16,-21 0 0,21 21 0</inkml:trace>
  <inkml:trace contextRef="#ctx0" brushRef="#br0" timeOffset="12276.74">21209 995 0,'0'0'0,"-21"0"15,0 0 1,-1 21-16,22 0 0,0 0 16,0 1-16,-21 20 0,21-21 15,-21 0-15,21 22 0,0-22 0,0 21 16,0-21-16,0 22 0,0-22 15,-21 0-15,21 0 0,0 0 0,0 0 16,0 1-16,0-1 16,0 0-16,0-42 47</inkml:trace>
  <inkml:trace contextRef="#ctx0" brushRef="#br0" timeOffset="12580.57">21082 1185 0,'0'-21'0,"0"42"0,0-63 0,0 21 0,0 0 16,21 0-16,-21-22 0,21 22 15,0 0-15,1 0 0,-1 21 0,0-21 16,0-1-16,0 1 0,0 21 16,22 0-16,-22 0 0,21 0 0,-21 0 15,22 21-15,-22 1 0,21-1 16,-21 0-16,1 21 0,-1-21 0,0 22 15,0-1-15,-21 0 16,0-20-16,0 20 0,0 0 0,0-21 16,0 1-16,0 20 0,0-21 15,-21 0-15,21 0 0,-21 1 0,0-1 16,21 0-16,-22 0 16,1-21 15,21-21-16,0 0-15,0 0 0</inkml:trace>
  <inkml:trace contextRef="#ctx0" brushRef="#br0" timeOffset="12789.35">21103 1291 0,'0'0'0,"-21"0"0,0 0 31,42 0-15,0 0 0,0 0-16,0 0 0,1 0 0,20 0 15,-21 0-15,21 0 0,1-21 16,-1 21-16,0 0 0,-20 0 0,20-21 16,0 21-16,-21-21 0,22 21 15</inkml:trace>
  <inkml:trace contextRef="#ctx0" brushRef="#br0" timeOffset="13056.2">21950 974 0,'0'0'16,"0"-21"-16,0-1 16,0 44 15,0-1-31,0 0 0,0 21 15,0-21-15,-21 22 0,21-22 0,0 21 16,-22 1-16,22-22 16,0 21-16,0 0 0,-21-20 0,21-1 15,-21 21-15,21-21 0,0 0 0,0 1 16,0-1-16,0 0 16</inkml:trace>
  <inkml:trace contextRef="#ctx0" brushRef="#br0" timeOffset="13322.04">21907 1058 0,'0'-21'16,"0"42"-16,0-63 0,22 42 15,-1 0 1,-21 21-16,21 0 15,0 1-15,0-1 0,-21 21 16,21-21-16,-21 0 0,22 1 16,-22-1-16,0 0 0,21 0 0,-21 0 15,21-21-15,-21 21 0,0 1 0,0-1 32,21-21-32,0 0 31,-21-21-31,0-1 15</inkml:trace>
  <inkml:trace contextRef="#ctx0" brushRef="#br0" timeOffset="13843.74">22437 931 0,'0'0'0,"-22"0"31,22 22-16,-21-1-15,0-21 0,0 21 0,0 0 16,0 0-16,-1 22 0,1-22 16,0 0-16,0 0 0,0 0 0,0 0 15,21 1-15,-22-1 0,22 0 16,-21 0-16,21 0 0,21-21 47,1 0-47,-1-21 0,0 21 15,0-21-15,0 0 0,0-22 0,1 22 16,-1 0-16,0-21 0,0 21 16,0-1-16,0-20 0,1 21 15,-1 0-15,-21 0 0,21-1 0,0 22 16,-21-21-16,21 21 16,-21 21-1,0 1-15,0-1 0,0 0 16,0 21-16,0-21 0,0 1 0,0 20 15,0-21-15,0 21 0,0-20 16,0 20-16,0-21 0,0 21 0,0-20 16,0-1-16,0 0 0,0 21 15,0-21-15,0 1 0,0-1 0,0 0 16,-21 0-16,21 0 16,0 0-16,0 1 15,0-44 32</inkml:trace>
  <inkml:trace contextRef="#ctx0" brushRef="#br1" timeOffset="33464.01">17674 16510 0,'21'0'32,"0"0"-32,1 0 15,-1 0-15,-21-21 16,21 21-16,0-21 0,-21 0 0,21 21 16,0-22-16,1 1 0,-1 0 15,0 0-15,-21 0 0,0 0 16,0-1-16,0 1 0,0 0 15,0 0-15,-21 21 0,21-21 0,-21 21 16,-22 0-16,22 0 0,0 0 0,0 0 16,-22 0-16,22 0 0,-21 0 15,21 0-15,-22 21 0,22-21 0,0 21 16,0-21-16,-21 21 0,20 0 16,1 1-16,21-1 0,-21-21 0,21 21 15,0 0-15,0 0 0,0 0 0,0 1 16,0-1-16,21 0 15,0 0-15,1-21 0,-1 21 16,0 0-16,0-21 0,21 22 0,-20-1 16,-1-21-16,21 21 0,-21 0 0,0 0 15,1-21-15,-1 21 0,0 1 0,0-1 16,0-21-16,0 21 0,-21 0 16,0 0-16,0 0 0,0 1 15,-21-1-15,0 0 0,0 0 16,-21-21-16,-1 21 0,1-21 0,-22 0 15,22 0-15,-21 0 0,20 0 16,-20 0-16,20 0 0,1 0 0,0 0 16,21-21-16,-22 21 0,22-21 15,-21 0-15,21 21 0,-1-21 0,22-1 16,0 1-16,-21 0 0,21 0 16,0 0-16,0 0 0,0-1 15,0 1-15,21 21 0,1-21 0,-1 21 16,0-21-16,0 21 15,0 0-15,0-21 0,1 21 0,-1 0 16,21 0-16,-21-21 0</inkml:trace>
  <inkml:trace contextRef="#ctx0" brushRef="#br1" timeOffset="33804.82">18182 16256 0,'0'0'0,"0"-21"0,0 0 16,0 42 31,0 0-47,0 0 0,0 0 0,0 1 15,0 20-15,0-21 0,-21 21 0,21-20 16,-21 20-16,21-21 0,0 21 15,-21 1-15,21-22 0,-22 21 0,22-21 16,0 22-16,0-22 0,0 0 16,0 0-16,0 0 0,0 1 0,0-1 15,0 0-15,22-21 16,-1 0-16,0 0 16,0 0-1,-21-21-15,0 0 16</inkml:trace>
  <inkml:trace contextRef="#ctx0" brushRef="#br1" timeOffset="34024.69">17970 16531 0,'22'0'31,"-1"0"-15,0 0-16,0 0 0,0 0 16,0 0-16,1 0 0,-1 0 0,0 0 15,21 0-15,-21 0 0,22-21 16,-22 21-16,0 0 0,0 0 0,22 0 16,-22 0-16</inkml:trace>
  <inkml:trace contextRef="#ctx0" brushRef="#br1" timeOffset="34648.58">18690 16616 0,'0'0'0,"21"0"31,0 0-16,-21-21-15,0 0 16,0-1-16,0 1 0,0 0 16,0 0-16,0 0 15,-21 21-15,0-21 16,0 21-16,0 0 0,0 0 16,-1 0-16,1 0 15,0 0-15,0 0 0,0 21 0,0-21 16,-1 21-16,1 0 0,0 0 0,0 0 15,21 1-15,-21-1 0,0 0 16,-1 0-16,22 0 0,0 0 0,0 1 16,0-1-16,0 21 0,0-21 15,0 0-15,0 1 0,22-1 16,-1-21-16,0 0 0,21 0 16,-21 0-16,1 0 15,-1 0-15,21-21 0,-21-1 0,0 22 16,1-21-16,20 0 0,-21 0 15,0-21-15,0 20 0,1 1 16,-22 0-16,21 0 0,0 0 0,-21 0 16,0-1-16,0 1 0,21 0 15,-21 42 17,-21 0-17,21 1-15,0-1 0,0 0 0,0 0 16,0 0-16,-21 0 0,21 1 15,0-1-15,0 0 0,0 0 0,0 0 16,0 0-16,0 1 0,21-22 16,0 21-16,0-21 0,0 0 15,1 21-15,-1-21 16,0 0-16,0 0 0,-21-21 16,21 21-16</inkml:trace>
  <inkml:trace contextRef="#ctx0" brushRef="#br1" timeOffset="34932.16">19198 16531 0,'0'0'0,"0"-21"0,0 0 31,-21 21-31,0 0 0,0 0 0,-1 0 16,1 0-16,0 21 15,0 0-15,21 0 16,-21 1-16,21 20 0,-21-21 0,21 0 15,0 0-15,-22 1 0,22 20 16,0-21-16,0 0 0,0 0 0,0 1 16,0-1-16,0 0 0,22 0 15,-1-21-15,0 0 0,0 21 16,0-21-16,0 0 0,1 0 0,-1 0 16,0 0-16,0 0 0,0-21 15,0 0-15,1 21 0,-1-21 0,0-22 16,21 22-16</inkml:trace>
  <inkml:trace contextRef="#ctx0" brushRef="#br1" timeOffset="35644.36">19600 16256 0,'0'0'16,"0"-21"-16,-21 21 15,0 0 1,0 21-16,21 0 0,0 0 15,-21 1-15,21-1 0,-22 21 0,22-21 16,0 0-16,0 22 16,0-22-16,0 21 0,-21-21 0,21 22 15,-21-22-15,21 21 0,0-21 0,0 22 16,-21-22-16,21 0 0,-21 0 16,21 0-16,-21 1 0,21-1 0,0 0 15,0 0-15,0-42 47,0 0-47,0 0 16,21-1-16,0-20 0,-21 21 0,21 0 15,0 0-15,0-1 0,1 1 16,-1 0-16,0 0 0,0 0 16,0 0-16,0-1 0,1 22 0,-1-21 15,0 21-15,0 0 0,0 0 16,0 0-16,1 0 0,-22 21 31,0 1-15,-22-1-16,1-21 0,0 0 15,0 0-15,0 21 0,0-21 16,-1 0-16,1 0 0,0 0 16,0 0-1,0 0-15,0 0 16,21-21-1,-22 21 1,22 21 0,0 0-1,0 0-15,0 0 16,0 1-16,0-1 0,0 0 16,0 0-16,22-21 0,-1 21 15,-21 0-15,21-21 0,0 22 0,0-1 16,0-21-16,1 0 0,20 0 15,-21 21-15,21-21 0,-20 0 0,20 0 16,-21 0-16,21 0 0,-20 0 0,-1 0 16,0-21-16,-21 0 15,21-1-15,-21 1 0,21 0 16,-21 0-16,0 0 16</inkml:trace>
  <inkml:trace contextRef="#ctx0" brushRef="#br1" timeOffset="38811.97">27898 16531 0,'0'0'0,"0"-21"0,21-106 31,0 106-31,-21 0 0,0 0 0,0-1 16,0 1-16,0 42 31,0 1-31,0-1 16,0 0-16,0 21 0,0 1 0,-21-1 15,0-21-15,21 21 0,-22 1 16,22-1-16,-21 22 0,21-22 0,-21 0 15,0 1-15,21-22 0,0 21 0,0 0 16,0-20-16,0-1 0,0 0 16,-21 0-16,21 0 0,0 0 0,21-42 62,-21 0-62,21 21 0,-21-21 0,21-21 16,0 20-16,-21 1 0,22 0 0,-1-21 15,0 21-15,-21-22 0,21 22 16,0 0-16,0 0 0,1 0 0,-1-1 16,0 22-16,-21-21 15,21 21-15,-21 21 16,21-21-16,-21 22 0,0-1 16,21 0-16,-21 0 0,0 0 0,0 22 15,22-22-15,-22 0 0,0 0 0,0 0 16,0 0-16,21 1 15,-21-1-15,21 0 0,-21 0 0,21 0 16,0-21-16,0 0 0,1 0 16,-1 0-16,0 0 0,0 0 15,21 0-15,-20 0 0,-1 0 0,0 0 16,0-21-16,21 0 0,-20 0 16,-1 0-16,0-1 0,0 1 0,0 0 15,0 0-15,-21-21 0,22 20 16,-22 1-16,0 0 0,21 0 0,-21 0 15,0 0-15,0-1 0,-21 22 16,21-21-16,-22 21 16,1 0-16,0 0 0,0 21 15,0 1-15,21-1 16,-21 0-16,21 0 0,-22 21 16,22-20-16,0-1 0,0 0 15,0 0-15,0 21 0,0-20 0,22-1 16,-22 0-16,21 0 0,0 0 15,0-21-15,0 21 0,22 1 0,-22-22 16,21 0-16,-21 0 0,22 0 16,-22 0-16,21 0 0,0 0 0,-20 0 15,20 0-15,-21 0 0,21-22 0,-20 1 16,-1 0-16,0 0 0,0 0 16,0 0-16,0-1 0,-21 1 15,0 0-15,22 0 0,-22-21 16,0 20-16,0 1 0,0 0 15,0 0-15,-22 21 16,1 0-16,0 0 16,0 21-16,0 0 15,0 0-15,-1 1 0,22 20 0,0-21 16,-21 0-16,21 0 0,0 1 16,0-1-16,0 0 0,0 0 0,0 0 15,0 0-15,21 1 16,1-22-16,-1 0 0,0 21 15,0-21-15,0 0 0,22 0 0,-22 0 16,21 0-16,-21 0 0,22 0 16,-1-21-16,-21 21 0,21-22 0,-20 1 15,20 0-15,-21 0 0,0 0 16,0-22-16,-21 22 0,22 0 0,-1 0 16,-21 0-16,0-22 0,0 22 15,21 0-15,-21 0 0,0 0 16,0 42 15,0 0-31,-21 0 16,21 0-16,0 1 0,-21 20 0,21-21 15,-22 21-15,22-20 0,0 20 16,-21 0-16,21 1 0,-21-22 0,21 21 16,-21 0-16,21 1 0,0-22 15,0 21-15,0 1 0,0-1 0,0 21 16,0-20-16,0-1 0,-21 0 15,21 1-15,0 20 0,-21-20 0,21-22 16,0 21-16,0 0 0,0-20 16,0 20-16,0-21 0,0 0 15,0 0-15,0 1 0,21-22 47,0-22-47,-21 1 16,21 0-16,-21-21 0,21 21 0</inkml:trace>
  <inkml:trace contextRef="#ctx0" brushRef="#br1" timeOffset="39168.76">29633 16933 0,'0'0'0,"0"-21"0,0 0 0,-21 0 16,21 0-16,-21 0 15,21-1-15,0 1 0,0 0 16,0 0-16,0 0 0,21 21 16,0-21-16,0 21 0,1 0 15,20 0-15,-21 0 0,0 0 0,22 0 16,-22 0-16,0 0 0,21 0 16,-21 0-16,1 0 0,-1 21 0,0 0 15,0 0-15,0 0 0,-21 0 0,0 1 16,0-1-16,0 0 0,0 0 15,-21 0-15,0 22 0,-21-22 16,20 0-16,-20 0 0,0-21 0,21 21 16,-22 0-16,1-21 15,21 22-15,-22-22 0,22 0 0,-21 0 16,21 0-16,0 21 0,-1-21 16,1 0-16,0 0 0,0 0 0,0 0 15,0 0-15,-1 0 0</inkml:trace>
  <inkml:trace contextRef="#ctx0" brushRef="#br1" timeOffset="43288.67">15388 17039 0,'0'0'16,"-21"0"15,0 0-15,0 21-16,-1 1 0,-20-1 16,21 0-16,0 0 0,-22 21 15,22-20-15,0 20 0,0 0 0,-21 1 16,20-1-16,22 0 0,0 22 15,-21-22-15,21 0 0,0 1 0,0-1 16,0 0-16,21 1 0,1-22 16,-1 21-16,0-21 0,21 1 0,-21 20 15,22-42-15,-1 21 0,-21 0 16,22-21-16,-1 0 0,0 0 16,-21 0-16,22 0 0,-22 0 15,0 0-15</inkml:trace>
  <inkml:trace contextRef="#ctx0" brushRef="#br1" timeOffset="46972.42">15748 17399 0,'0'0'0,"-21"0"0,0 0 0,21 21 15,-22 0-15,22 1 32,22-22-17,-1 0 1,21 0-16,-21 0 0,0-22 16,22 1-16,-1 21 0,-21-21 0,22 0 15,-1 21-15,-21-21 0,0 0 16,0 21-16,1-22 0,-22 1 0,0 0 15,0 0-15,0 0 0,0 0 16,-22 21-16,1-22 16,0 22-16,0 0 0,-21 0 0,20 0 15,-20 0-15,21 22 16,0-22-16,-22 21 0,22 0 0,0 0 16,0 0-16,0 0 0,0 1 15,21 20-15,0-21 0,0 0 0,0 22 16,0-22-16,0 0 0,0 0 15,0 0-15,21 0 0,0 1 0,0-1 16,0-21-16,0 21 0,1-21 16,20 0-16,-21 0 0,21 0 15,-20 0-15,20 0 0,0 0 16,-21 0-16,1-21 0,-1 21 0,0-21 16,-21-1-16,0 1 15,-21 21-15,0 0 16,-1 0-16,1 0 0,0 0 15,-21 0-15,21 21 0,-22 1 0,22-1 16,0 0-16,0 0 0,0 0 16,21 0-16,0 22 0,-22-22 15,22 0-15,0 21 0,0-20 0,0-1 16,0 0-16,0 0 16,0 0-16,22-21 0,-1 0 15,0 0-15,0 0 0,0 0 16,0 0-16,1 0 15,-1 0-15,0 0 0,0-21 16,0 0-16,0 0 0,1 0 0,-22-1 16,42 1-16,-21 0 0,0 0 15,0 0-15,1 0 0,20-1 0,-21 1 16,0 0-16,22 0 0,-22 21 16,0 0-16,0-21 0,0 21 0,0 0 15,1 21 1,-22 0-16,0 0 0,0 0 15,0 1-15,0-1 0,0 0 16,0 0-16,0 0 0,-22 0 16,22 1-16,-21-1 0,21 0 15,-21-21-15,21 21 0,0 0 0,-21-21 16,21 21-16,21-21 47,0-21-47,-21 0 0,21 21 15,1-21-15,-1 0 0,-21 0 0,21-1 16,0 1-16,0 0 0,0 0 16,1 0-16,-1 0 0,-21-1 15,21 1-15,0 0 0,-21 0 16,21 21 0,-42 0 15,21 21-31,0 0 15,0 0-15,-21 1 0,21-1 0,-21-21 16,21 21-16,0 21 0,0-21 16,0 1-16,0-1 0,0 0 15,0 0-15,0 0 0,0 0 16,0 1-16,21-22 0,0 0 16,0 0-16,0 0 0,1 0 15,-1 0-15,0 0 0,0 0 16,0 0-16,0 0 0,1 0 15,-1 0-15,0-22 0,0 1 0,0 0 16,0 21-16,-21-42 0,22 21 16,-22-1-16,21 1 0,-21 0 15,0-21-15,0 21 0,0-1 0,0 1 16,0 0-16,0 0 0,0 0 16,-21 21-16,21-21 0,-22 21 15,1 0-15,0 21 16,0 0-16,21 0 0,-21 0 15,21 0-15,0 1 0,0-1 16,0 21-16,0-21 0,0 0 0,0 1 16,0-1-16,0 0 15,0 0-15,0 0 0,21-21 0,-21 21 16,21-21-16,0 0 0,0 0 16,1 0-16,-1 0 0,0 0 0,0 0 15,0 0-15,0 0 16,1-21-16,-1 0 0,0 21 15,0-21-15,0 0 0,0 0 0,1-22 16,-1 22-16,0 0 0,0 0 16,0 0-16,-21-1 0,21 1 0,-21 0 15,22 21-15,-1-21 16,-21 42 15,0 0-31,0 0 16,0 1-1,0-1-15,21-21 16,-21-21 31,0-1-47,0 1 0,0 0 16,0 0-1,0 0-15,0 0 0,-21 21 63,21 21-63,-21 0 0,-1 0 0,22 0 15,0 0-15,0 1 0,-21-1 16,21 0-16,-21 21 0,21-21 0,0 1 16,0-1-16,0 0 0,0 0 15,0 0-15,0 0 0,21 1 16,0-1-16,1-21 0,-1 0 15,21 21-15,-21-21 0,0 0 0,1 0 16,20 0-16,-21 0 0,21 0 16,1 0-16,-22 0 0,21-21 0,-21 21 15,1-21-15,20-1 16,-21 1-16,0 21 0,-21-21 0,21 0 16,-21 0-16,22 0 0,-22-1 15,21 1-15,-21 0 0,0 0 0,0 0 16,0 0-1,-21 21 1,21 21-16,-22 0 16,1 0-16,21 0 15,0 0-15,0 1 0,0-1 0,0 0 16,0 0-16,0 0 0,0 0 16,0 1-16,0-1 15,21-21 1,1 0-1,-1 0-15,0-21 16,0 21-16,-21-22 0,0 1 16,21 0-16,-21 0 0,21 0 15,1 0-15,-22-1 0,0 1 0,0 0 16,21 0-16,-21 0 0,0 0 16,0-1-16,0 1 15,0 42 1,0 1-1,0-1-15,-21 0 0,21 0 16,0 0-16,0 0 0,0 1 16,0-1-16,0 0 0,0 0 0,0 0 15,0 0-15,0 1 0,21-1 16,0 0-16,0-21 0,0 0 16,-21 21-16,21-21 0,1 0 15,-1 0-15,0 0 0,0 0 0,0 0 16,0 0-16,1-21 0,-1 0 15,0 0-15,0-1 0,0 1 0,-21 0 16,21-21-16,-21 21 16,22-22-16,-22 1 0,0 0 0,21-1 15,0-20-15,-21 20 0,21 22 16,-21-21-16,0 0 0,21 20 0,-21 1 16,21 0-16,-21 0 0,0 42 46,0 0-46,0 0 0,-21 1 0,21 20 16,-21 0-16,21 1 0,-21-22 16,21 21-16,0 0 0,-21 1 0,0-1 15,21 0-15,0-20 0,0 20 16,0-21-16,0 21 0,0-20 16,0-1-16,0 0 0,0 0 15,0 0-15,21 0 0,0-21 16,0 0-16,0 0 0,0 0 15,1 0-15,-1 0 0,0 0 0,0-21 16,21 21-16,-20-21 0,-1 0 16,0 0-16,0 0 0,0-1 15,0-20-15,1 21 0,-1 0 0,0-22 16,-21 22-16,0 0 0,21 0 16,-21 0-16,0 0 0,0-1 0,0 44 31,0-1-16,0 0-15,0 0 0,0 0 16,0 0-16,-21 1 0,21-1 0,0 0 16,0 21-16,0-21 0,0 1 15,0-1-15,0 0 0,0 0 16,21 0-16,0-21 16,0 0-16,1 0 0,-1 0 15,0 0-15,0 0 0,0 0 16,0-21-16,1 0 0,-1 0 15,0 0-15,0-1 0,-21 1 16,21 0-16,-21-21 0,21 21 16,1-1-16,-22 1 15,0 42 17,0 1-32,-22-1 15,22 0-15,0 0 0,-21 0 16,21 0-16,0 1 15,0-1-15,0 0 0,0 0 16,0 0 0,21-21-16,1 0 0,-1 0 15,0 0-15,0 0 16,0 0-16,-21-21 16,0 0-16,0 0 0,21 0 15,-21-1-15,0 1 0,0 0 16,0 0-16,0 0 0,0 0 0,-21-1 15,0 1-15,21 0 0,-21 0 16,0 21-16,21-21 0,-21 21 16,-1 0-16,44 0 47,-1 0-32,0 0-15,0 0 0,0 0 16,0 0-16,1 0 0,-1 0 15,0 0-15,21 0 0,-21 0 16,1 0-16,-1-21 0,0 21 16,0 0-16,0 0 0,0 0 0,1 0 15,-22 21 1,21 0-16,-21 0 16,0 0-16,0 0 15,0 1-15,0-1 0,-21-21 16,21 21-16,0 0 0,0 0 15,0 0-15,-22-21 0,22 22 16,0-1 0,-21-21-1,21-21 32,0-1-47,0 1 0,0 0 16,21 0-16,1 0 15,-1 0-15,-21-22 0,21 22 0,0 0 16,0-21-16,0 20 0,22 1 16,-22 0-16,0 0 0,0 0 0,0 0 15,22 21-15,-22 0 16,0 0-16,0 0 0,0 0 0,-21 21 16,0 0-16,0 0 0,0 0 0,0 22 15,0-22-15,0 21 0,0-21 16,0 0-16,0 22 0,0-22 15,0 0-15,0 0 0,22 0 16,-1-21-16,0 0 16,0 0-16,0 0 15,0 0-15,1 0 0,-1 0 16,0-21-16,0 0 0,0 0 16,0 0-16,1 0 0,-1-1 15,-21 1-15,21 0 0,-21 0 0,21 0 16,-21 0-16,0-1 0,0 1 15,0 0-15,0 0 16,0 0-16,0 0 0,-21-1 16</inkml:trace>
  <inkml:trace contextRef="#ctx0" brushRef="#br1" timeOffset="47255.83">19494 17209 0,'-21'0'16,"42"0"-16,-63 0 31</inkml:trace>
  <inkml:trace contextRef="#ctx0" brushRef="#br1" timeOffset="47580.64">18542 17484 0,'0'0'0,"21"0"47,0 0-47,0 0 0,1 0 16,20 0-16,-21-21 0,0 21 0,22 0 15,-22 0-15,0 0 0,21 0 16,-21 0-16,1-22 0,-1 22 0,0 0 15,0 0-15,0-21 0</inkml:trace>
  <inkml:trace contextRef="#ctx0" brushRef="#br1" timeOffset="48104.34">20405 17082 0,'42'0'31,"-21"0"-31,0 0 0,0 0 0,22 0 16,-1 0-16,0 21 0,1-21 0,-1 21 15,0 0-15,1 0 0,-22-21 16,21 21-16,1 1 0,-22 20 0,21-21 15,-21 0-15,0 22 0,-21-22 16,22 21-16,-22 0 0,0-20 16,0 20-16,0 0 0,0 1 15,0-1-15,0 0 0,0 1 0,-22-1 16,1-21-16,0 21 0,21-20 16,-42 20-16,21-21 0,-1 0 0,-20 0 15,0 1-15,-1-1 0,1-21 16,0 21-16,-1-21 0,1 21 0,21-21 15,-21 0-15,-1 21 0,22-21 16,0 0-16,0 0 0,0 0 0,-1 0 16</inkml:trace>
  <inkml:trace contextRef="#ctx0" brushRef="#br1" timeOffset="49196.15">28130 17251 0,'0'0'0,"22"0"15,-22-21-15,21 0 0,-21-1 16,21 22-16,-21-21 16,-21 21-1,0 21 1,-1 1-16,-20-1 0,21 21 0,0-21 15,-22 22-15,22 20 0,0-21 16,-21 22-16,21-22 0,-1 22 0,1-1 16,-21-20-16,42 20 15,-21-21-15,21 1 0,-21-1 0,21 0 16,0-20-16,0 20 0,0-21 16,21 0-16,0 0 0,0 1 0,21-1 15,-20-21-15,20 0 0,0 0 16,1 0-16,-1 0 0,21 0 0,-20 0 15</inkml:trace>
  <inkml:trace contextRef="#ctx0" brushRef="#br1" timeOffset="49668.88">28808 17420 0,'0'0'0,"-21"0"0,-149 43 31,149-43-31,0 21 16,-21 0-16,20 0 0,1 0 0,0 0 16,0 1-16,21-1 0,0 0 15,0 0-15,0 0 0,0 0 0,0 1 16,21-1-1,0-21-15,0 21 0,22-21 0,-22 21 16,21-21-16,1 21 0,-1 0 16,0-21-16,1 22 0,-1-1 0,0-21 15,-21 21-15,22 0 0,-22 0 16,-21 0-16,0 1 16,0-1-16,0 0 0,-21-21 15,0 21-15,-22 0 0,22-21 16,-21 0-16,21 0 0,-22 21 0,22-21 15,-21 0-15,-1 0 0,22 0 16,0 0-16,0 0 0,0 0 0,0 0 16,-1-21-16,1 0 15,21 0-15,0 0 16,0 0-16,0-1 16,0 1-16,21 0 15,1 0-15,-1 21 0</inkml:trace>
  <inkml:trace contextRef="#ctx0" brushRef="#br1" timeOffset="49972.7">29379 17378 0,'0'0'0,"21"0"0,-21-21 15,22 21-15,-22 21 16,0 0-1,0 0-15,0 0 0,0 1 16,0 20-16,0 0 0,-22 1 0,1-1 16,21-21-16,0 21 0,-21 1 15,0-1-15,21-21 0,-21 22 0,21-22 16,0 0-16,0 0 0,0 0 16,0 0-16,0 1 0,0-1 15,21-21-15,-21 21 0,21-21 16,0 0-16,0 0 0,1 0 15,-1 0-15,-21-21 16,0 0-16</inkml:trace>
  <inkml:trace contextRef="#ctx0" brushRef="#br1" timeOffset="50488.41">29316 17780 0,'0'0'15,"-21"0"-15,-1 0 16,22-21-1,22 21 1,-1 0-16,21 0 0,-21-21 16,0 21-16,22 0 0,-1 0 15,-21-21-15,22 21 0,-22 0 16,21-22-16,-21 22 0,0 0 16,1 0-16,-1 0 0,0 0 15,-21 22 1,0-1-16,0 0 0,-21 0 15,0 0-15,-1 0 0,22 1 16,-21-1-16,21 0 0,0 0 16,0 0-16,-21 0 0,21 1 15,0-1-15,0 0 16,21-21-16,0 0 16,1 21-16,-1-21 0,0 0 0,0 0 15,0 0-15,0 0 16,1 0-16,20 0 0,-21-21 0,0 0 15,0 0-15,-21-1 16,22-20-16,-22 21 0,0 0 0,0-22 16,0 22-16,0-21 0,0 21 15,-22 0-15,1-1 0,21 1 16,-21 21-16,0 0 0,0 0 0,0 0 16,-1 0-16,1 0 15,0 0-15,0 21 0,21 1 16,-21-1-16,21 0 0,0 0 15,0 0-15,0 0 16,0 1-16,21-1 16,0-21-16,0 0 15</inkml:trace>
  <inkml:trace contextRef="#ctx0" brushRef="#br1" timeOffset="50913.16">30057 17822 0,'0'0'15,"0"-21"-15,0 0 16,0 0-16,0 0 16,21 0-1,0 21-15,0 0 16,0 0-16,0 0 0,1 0 16,-1 0-16,0 0 0,0 0 0,0 0 15,0 21-15,-21 0 0,22 0 16,-1 0-16,0 0 0,0 1 15,0-1-15,0 21 0,-21-21 0,0 0 16,0 1-16,0-1 0,0 0 16,0 0-16,-21 0 0,0-21 15,0 0-15,0 0 0,0 0 32,21-21-17,0 0 1,0 0-16,21 0 0,0-1 15,-21 1-15,21 0 0,0 0 16,0 0-16,1 0 0,-1-1 16,0 1-16,0 0 0,0 21 0,0 0 15,1-21-15,-1 21 0,0 0 16,0 0-16,0 0 31</inkml:trace>
  <inkml:trace contextRef="#ctx0" brushRef="#br1" timeOffset="51924.52">30776 17865 0,'0'0'0,"21"21"0,1-21 0,62 0 32,-63 0-32,1 0 0,-1-21 15,0 0-15,0-1 0,0 1 16,-21 0-16,0 0 15,0 0-15,0 0 0,0-1 16,0 1-16,-21 21 16,0-21-16,0 21 0,0 0 15,-1 0-15,1 0 0,0 21 16,0 0-16,0 1 0,0-1 16,-1 0-16,1 0 0,0 0 0,0 22 15,0-22-15,21 0 0,0 0 16,-21 0-16,21 0 0,0 1 15,0-1-15,0 0 0,0 0 16,21-21-16,0 0 16,0 0-16,0 0 0,0 0 15,1 0-15,-1 0 0,0-21 16,0 0-16,-21 0 0,21-1 16,0 1-16,1 0 0,-1 0 15,0 0-15,-21 0 0,21-1 16,0 1-16,-21 0 0,0 0 0,0 42 47,0 0-47,0 0 0,-21 1 15,21-1-15,-21 0 0,21 0 16,0 0-16,0 0 0,0 1 16,21-22-16,0 0 15,0 21-15,1-21 0,-1 0 16,0 0-16,21 0 0,1 0 0,-22 0 15,21 0-15,0 0 16,-20 0-16,20-21 0,-21-1 0,21 22 16,-20-21-16,-1-21 0,-21 21 15,21 0-15,-21-22 0,0 22 16,0 0-16,0 0 0,0 0 0,0-1 16,-21 1-16,0 0 0,-1 21 15,1 0-15,0 0 0,0 0 16,0 0-16,0 0 0,-1 21 0,1-21 15,0 21-15,0 1 0,0-1 16,21 0-16,0 0 0,0 0 16,0 0-1,21-21-15,0 22 0,0-22 16,0 21-16,1 0 16,-1-21-16,0 21 0,-21 0 15,0 0-15,21 1 0,-21-1 16,0 0-16,0 0 0,0 21 15,0-20-15,0-1 0,0 21 16,0-21-16,0 22 0,0-22 0,0 21 16,0 0-16,0 1 0,-21-1 15,0 0-15,0-20 0,21 20 16,-22 0-16,-20-21 0,21 1 0,0 20 16,-22-21-16,22-21 0,-21 21 15,21 0-15,0-21 0,-22 0 16,22 0-16,-21 0 0,21 0 15,-1 0-15,1 0 0,0 0 0,0 0 16,21-21 0,0 0-16,0 0 15,0 0-15,0 0 0,0-1 16,21 1-16,0 0 16,0 0-16,22-21 0,-22 20 15,21 1-15,-21 0 0,22-21 16</inkml:trace>
  <inkml:trace contextRef="#ctx0" brushRef="#br1" timeOffset="52299.82">31644 17949 0,'0'0'0,"0"-21"15,21 21-15,-21-21 16,21 21-16,1 0 0,-22-21 15,21 0-15,0 21 0,0-21 16,0 21-16,0-22 0,1 1 0,-1 21 16,0-21-16,0 21 0,0 0 15,-21-21-15,0 0 16,-21 21 0,0 0-1,0 21-15,0-21 0,-1 21 16,1 0-16,21 0 0,0 1 0,-21-1 15,21 0-15,-21 0 16,21 0-16,0 0 16,0 1-16,0-1 15,21-21-15,0 0 16,0 0-16,1 0 0,-1 0 16,0 0-1,0 0-15,0 0 16</inkml:trace>
  <inkml:trace contextRef="#ctx0" brushRef="#br1" timeOffset="52676.16">32152 17463 0,'0'0'0,"0"-22"0,21 22 16,0 0-1,1 0-15,-1 0 16,0 0-16,0 0 16,0 0-16,0 0 0,1 0 15,-1 0-15,0 22 0,21-22 0,-21 21 16,1 0-16,-1 0 0,0 0 16,0 22-16,0-22 0,-21 21 15,0-21-15,0 22 0,0-1 16,0-21-16,-21 21 0,0 1 0,0-22 15,0 21-15,-22-21 0,22 1 16,0-1-16,-21 0 0,20 0 16,-20 0-16,21-21 0,0 21 15,0-21-15,-1 0 0,1 0 16,0 22-16,0-22 0,0 0 16,0 0-1,-1 0-15</inkml:trace>
  <inkml:trace contextRef="#ctx0" brushRef="#br0" timeOffset="83488.39">26141 9864 0,'-21'21'0,"42"-42"0,0 21 16,0-21-16,-21-1 0,0 1 16,21 21-1,-21-21-15,0 0 16,0 0 15,-21 21-15,0 0-1,0 0-15,0 0 16,-1 0-16,1 0 0,0 0 16,0 0-16,0 0 15,0 0-15,21 21 0,-22-21 16,1 0-16,0 0 0,21 21 15,-21-21-15,0 0 16,21 21-16,0 0 16,-21 1-16,-1-1 15,1-21-15,21 21 0,0 0 16,-21 0-16,0 0 16,0 1-1,21-1-15,0 0 0,-21 0 16,21 0-16,0 0 0,-22 1 0,22-1 15,0 0-15,0 0 0,0 0 16,0 0-16,0 1 0,0-1 0,0 21 16,-21-21-16,21 22 0,0-22 15,0 21-15,0-21 0,0 22 0,0-22 16,0 21-16,0 0 0,0-20 0,0 20 16,0-21-16,0 21 0,0-20 15,0 20-15,0-21 0,0 0 0,0 22 16,0-22-16,0 0 0,0 21 0,0-21 15,0 1-15,0 20 16,0 0-16,0-21 0,0 22 0,0-1 16,0 0-16,0 1 0,0-1 0,0-21 15,0 22-15,0-1 0,0 0 16,21 1-16,-21-1 0,0-21 0,22 21 16,-22 1-16,0-22 0,0 21 0,21 22 15,-21-22-15,21 0 16,-21 1-16,0-1 0,0-21 0,0 22 15,0-1-15,0 0 0,0 1 16,0-1-16,0 0 0,0 1 0,0-1 16,0-21-16,0 21 0,0 1 0,0-1 15,0-21-15,0 22 0,0-1 16,0-21-16,0 21 0,0 1 16,0-1-16,0 0 0,0 1 0,0-1 15,0 0-15,-21 1 0,21-1 16,0 0-16,0 1 0,0-1 0,0-21 15,0 22-15,0-1 0,0 0 0,0-21 16,-21 22-16,21-1 0,0-21 16,0 22-16,0-1 0,0 0 0,0-21 15,0 22-15,0-1 0,0 0 0,0-20 16,0 20-16,0 0 0,0 1 16,0-22-16,0 21 0,0 0 15,0-20-15,0 20 0,0-21 0,0 21 16,0-20-16,0 20 0,0-21 15,0 21-15,0-20 0,0-1 0,0 21 16,0 0-16,0-20 0,0 20 0,0-21 16,0 21-16,0 1 0,0-22 15,0 21-15,0-21 0,0 22 0,0-22 16,0 0-16,0 21 0,21-20 16,-21-1-16,0 0 0,0 21 0,0-21 15,21 1-15,-21-1 0,0 0 16,21-21-16,-21 21 15,21-21-15,0 0 0,1-21 16,-1 21-16,-21-21 16,21 0-16,0-22 0,0 22 0,0-21 15</inkml:trace>
  <inkml:trace contextRef="#ctx0" brushRef="#br0" timeOffset="86872.59">25908 9821 0,'0'0'16,"21"0"31,0 0-47,0 0 15,1 0-15,-1 0 0,0 0 0,0 0 16,21 0-16,-20 0 0,-1 0 0,21 0 16,-21 0-16,22 0 15,-22 0-15,21 0 0,0 0 0,1 0 16,-1 0-16,0 0 0,1 0 15,20 0-15,-20-21 0,20 21 0,1 0 16,-1 0-16,1 0 0,-1-21 0,1 21 16,-1 0-16,-21 0 0,22 0 15,-1 0-15,-20 0 0,20 0 0,-20-21 16,20 21-16,-21 0 0,22 0 16,-22 0-16,22 0 0,-1 0 0,1 0 15,-22 0-15,22 0 0,-1 0 0,-21-21 16,22 21-16,-22 0 0,22 0 15,-22 0-15,0 0 0,1 0 16,-1 0-16,0 0 0,1 0 16,-1 0-16,0 0 0,1 0 0,-1 0 15,0 0-15,1 0 0,-1 0 0,0 0 16,1-21-16,-1 21 0,0 0 16,1 0-16,20 0 0,-20 0 0,-1 0 15,0 0-15,1-22 0,-1 22 16,0 0-16,1 0 0,-1 0 0,0 0 15,1 0-15,-1 0 0,0 0 16,1 0-16,-1 0 0,0 0 16,1 0-16,-1 0 0,21 0 0,-20 0 15,-1 0-15,0 0 0,22 0 16,-22 0-16,22 0 0,-22 0 0,22 0 16,-1 0-16,-21 0 0,1 0 15,-1 0-15,0 0 0,1 0 0,-1 0 16,0 0-16,-20 0 0,20 0 15,-21 0-15,21 0 0,1 0 0,-22 0 16,21 0-16,1 0 0,-1 0 16,-21 0-16,21 0 0,1 0 0,-1 0 15,-21 0-15,22 0 0,-22 0 16,0 0-16,0 0 0,0 0 0,0 0 16,1 0-16,-1 0 15,0 0-15,0 0 0,21 0 0,-20 0 16,-1 0-16,0 0 0,0 0 15,0 0-15,0 0 0,1 0 16,-1 0-16,0 0 0,0 0 16,0 0-16,0 0 0,1 0 15,-1 0-15,0 0 0,0 0 16,0 0-16,0 0 16,1 0-16,-22 22 15,21-22-15,0 0 16,-21 21-16,21-21 15,0 21-15,0 0 16,-21 0-16,0 0 16,0 1-1,0-1-15,0 0 0,0 0 16,0 0-16,0 0 16,0 1-16,0-1 0,0 0 0,0 0 15,0 0-15,0 0 0,0 1 16,0-1-16,0 0 0,0 0 0,0 0 15,0 22-15,0-22 0,0 0 16,0 21-16,0-21 0,0 22 16,0-1-16,0-21 0,22 22 0,-22-1 15,0-21-15,0 21 0,0 1 16,0-22-16,0 21 0,0-21 0,0 22 16,0-22-16,0 21 0,21-21 15,-21 22-15,0-22 0,0 21 0,0-21 16,0 22-16,0-22 0,0 21 15,0 1-15,0-22 0,0 21 0,0 0 16,0 1-16,0-22 0,0 21 16,0 1-16,0-1 0,0-21 0,0 21 15,0 1-15,0-22 0,0 21 16,0 1-16,0-22 0,-21 21 0,21-21 16,0 22-16,0-22 15,0 21-15,0-21 0,-22 22 0,22-22 16,-21 21-16,21 0 0,0-20 15,0 20-15,0 0 0,0 1 0,-21-22 16,21 21-16,0 0 0,0-20 0,0 20 16,-21-21-16,21 21 0,0 1 15,0-22-15,0 21 0,0-21 0,0 1 16,0 20-16,0-21 0,0 21 16,0-20-16,0 20 0,0 0 0,0 1 15,0-22-15,0 21 0,0 0 16,0-20-16,0 20 0,0 0 0,0-21 15,0 22-15,0-22 16,0 21-16,0-21 0,0 22 0,0-22 16,0 0-16,0 21 0,0-20 15,0-1-15,0 0 0,0 0 0,0 21 16,0-20-16,0-1 0,0 0 16,0 0-16,0 21 0,0-20 0,0-1 15,0 0-15,0 21 0,0-21 16,0 1-16,0 20 0,-21-21 0,21 0 15,0 0-15,0 1 0,0 20 16,-21-21-16,21 0 0,0 0 16,0 1-16,0-1 0,0 0 0,0 0 15,0 0-15,-22 0 0,22 1 16,-21-1-16,21 0 0,0 0 16,0 0-16,0 0 15,0 1-15,-21-1 0,21 0 16,0 0-16,0 0 15,-21 0-15,21 1 0,0-1 0,0 0 16,0 0-16,0 0 16,-21 0-16,21 1 0,0-1 0,-21 0 15,21 0-15,0 0 0,-22-21 16,22 21-16,0 1 0,0-1 0,0 0 16,-21 0-16,0 0 15,21 0-15,0 1 0,-21-1 16,21 0-16,-21 0 0,0-21 15,21 21-15,-22-21 0,1 21 16,21 1-16,-21-22 0,0 21 0,0-21 16,0 0-16,-1 21 0,1-21 15,0 21-15,0-21 0,0 0 16,0 0-16,-1 21 16,1-21-16,-21 0 0,21 0 0,0 0 15,-1 0-15,-20 0 0,21 0 16,-21 0-16,-1 0 0,1 0 15,0 0-15,20 0 0,-20 0 0,-21 21 16,20-21-16,1 0 0,-22 0 16,1 0-16,21 0 0,-22 0 0,1 0 15,-22 0-15,21 0 0,1 0 0,-1 0 16,-20 0-16,20 0 0,1 0 16,-1 0-16,1 0 0,-1 0 0,1 0 15,-1 0-15,1 22 0,-1-22 16,1 0-16,-1 0 0,1 0 15,-22 0-15,22 21 0,-1-21 0,1 0 16,-1 0-16,1 0 0,20 0 0,-20 21 16,-1-21-16,22 0 0,-22 0 15,22 0-15,0 0 0,-1 0 0,-20 0 16,21 21-16,-1-21 0,1 0 16,0 0-16,-1 0 0,22 0 0,-21 0 15,-1 0-15,22 0 0,-21 0 0,21 0 16,0 21-16,-1-21 0,-20 0 15,21 0-15,0 0 0,0 0 0,-1 0 16,1 0-16,0 0 0,0 0 0,0 0 16,0 0-16,-1 0 0,1 0 15,-21 0-15,21 0 0,0 0 0,-22 0 16,22 0-16,0 0 0,-21 0 0,20 0 16,1 0-16,-21 0 15,21 0-15,0 0 0,-22 0 0,22 0 16,-21 0-16,-1 0 0,22 0 0,-21 0 15,0 0-15,20 0 0,-20 0 16,0 0-16,-1 0 0,1 0 0,21 0 16,-21 0-16,20 0 0,-20 0 0,21 0 15,0 0-15,0 0 0,-1 0 16,1 0-16,0 0 16,0 0-16,0 0 15,0 0-15,-1-21 0,1 21 16,0-21-16,0 21 15,0 0-15,0 0 16,-1-21-16,1 21 16,0 0-16,0 0 15,0 0 1,0 0-16,21-21 0,-22 21 16,1 0 15,0 0 16,21-22-47,-21 22 31,0 0-15,0 0-1,-1 0-15,1 0 16,0 0-16,0 0 15,0 0-15,0 0 0,-1 0 16,1 0-16,0 0 16,0 0-16,0 0 31,0 0-31,-1 0 78,1-21-62,21 0-1,-21 21-15,21-21 0</inkml:trace>
  <inkml:trace contextRef="#ctx0" brushRef="#br1" timeOffset="92924.5">26077 8954 0,'0'0'0,"21"0"0,1 0 31,-1 0-15,0 0-1,0 0 1,-21-22-16,0 1 0,0 0 16,0 0-16,0 0 15,0 0 1,-21 21-16,0 0 0,0 0 16,-1 0-16,-20 0 0,21 0 15,0 0-15,0 0 0,-1 0 0,-20 0 16,21 21-16,0-21 0,0 21 0,-1 0 15,1-21-15,21 21 0,0 0 16,-21-21-16,21 22 0,0-1 0,0 0 16,0 0-16,21-21 15,0 21-15,1-21 16,-1 21-16,0-21 0,0 22 0,0-22 16,22 0-16,-22 21 0,0-21 0,0 0 15,0 21-15,0-21 0,1 0 16,-1 21-16,0-21 0,0 21 0,-21 0 15,21-21-15,-21 22 0,21-22 16,-21 21-16,0 0 0,0 0 16,0 0-16,0 0 15,-21 1-15,0-22 0,0 21 16,0-21-16,0 0 0,-1 0 16,-20 21-16,21-21 0,-21 0 15,-1 0-15,22 0 0,-21 0 0,-1 0 16,22 0-16,-21 0 0,0 0 15,20 0-15,1-21 0,0 0 0,0 21 16,0-22-16,0 22 0,21-21 0,-22 0 16,22 0-16,0 0 15,22 0 1,-1 21 0,0 0-16,0-22 0,0 22 0,22 0 15,-22-21-15,21 21 16</inkml:trace>
  <inkml:trace contextRef="#ctx0" brushRef="#br1" timeOffset="93228.33">26395 8848 0,'0'0'15,"0"-21"-15,0-1 0,0 1 0,0 0 16,0 42 15,0 0-31,0 1 16,0-1-16,0 0 0,-21 21 0,21 1 15,0-22-15,0 21 0,-22 0 16,22 1-16,-21-22 0,21 21 16,0-21-16,0 22 0,0-22 0,0 0 15,0 0-15,0 0 0,0 1 0,0-1 16,0 0-16,21-21 31,1-21-15</inkml:trace>
  <inkml:trace contextRef="#ctx0" brushRef="#br1" timeOffset="93464.19">26183 9102 0,'0'0'16,"-21"0"-16,21 21 15,21-21 1,0 0-16,0 0 16,1 0-16,-1 0 0,0 0 0,0 0 15,0 0-15,0 0 0,1 0 16,-1 0-16,0 0 0,0 0 0,0 0 15,0-21-15,1 21 0,-1 0 16,0 0-16</inkml:trace>
  <inkml:trace contextRef="#ctx0" brushRef="#br1" timeOffset="94052.86">26903 9250 0,'21'-21'0,"-21"0"15,21 21-15,-21-22 0,0 1 16,0 0-16,0 0 0,0 0 16,0 0-16,0-1 15,-21 1-15,0 0 0,21 0 0,-21 21 16,-1-21-16,1 21 0,0 0 15,0 0-15,0 0 16,0 21-16,-1 0 0,1 0 0,0 0 16,0 1-16,0-1 0,0 0 0,-1 21 15,1-21-15,0 1 16,21-1-16,-21 0 0,21 0 0,0 0 16,0 0-16,0 1 0,21-22 15,0 21-15,0-21 16,1 0-16,-1 0 0,0 0 0,0 0 15,0 0-15,0-21 0,1 21 0,20-22 16,-21 22-16,-21-21 0,21 0 16,0 0-16,1 0 0,-1 0 0,-21-1 15,21 1-15,-21 0 0,21 0 0,-21 0 16,0 0-16,0-1 0,0 1 16,0 42-1,-21 1 1,21-1-1,0 0-15,0 0 0,-21 0 0,21 0 16,0 1-16,0-1 0,0 0 0,0 0 16,0 0-16,0 0 15,0 1-15,21-22 0,0 0 16,0 0-16,0 0 16,1 0-16,-1 0 0,0 0 15,0-22-15,0 1 0,0 21 0,1-21 16</inkml:trace>
  <inkml:trace contextRef="#ctx0" brushRef="#br1" timeOffset="94912.43">27347 8721 0,'0'0'16,"0"-21"-16,0 42 31,-21 21-15,21-21-16,-21 0 0,21 22 0,0-22 15,0 21-15,-21-21 0,21 22 0,-21-1 16,21-21-16,0 22 0,-22-22 16,22 0-16,0 0 0,0 0 0,0 0 15,0 1-15,0-1 0,22-21 0,-1 21 16,0-21-16,0 0 16,0 0-16,0 0 15,1 0-15,-1 0 16,-21-21-16,21 0 0,-21-1 0,21 1 15,-21 0-15,0 0 0,0 0 16,21 0-16,-21-1 0,0 1 16,0 42-1,0 1 1,0-1-16,0 0 0,0 0 16,0 0-16,0 0 0,0 1 15,0-1-15,0 0 0,0 0 16,0 0-16,21-21 15,1 21 1,-1-21-16,0 0 0,0 0 16,0 0-16,0 0 0,1-21 15,-22 0-15,21 21 0,0-21 16,-21 0-16,21 0 0,0-1 0,0 1 16,-21 0-16,22 0 0,-1 0 0,0 0 15,0-1-15,-21 1 0,21 0 16,0 21-16,-21-21 0,22 21 15,-22 21 17,0 0-17,21-21 17,-21-21-17,0 0 1,0 0-16,0 0 15,0-1-15,0 1 16,-21 21 0,-1 0-1,1 0-15,0 21 0,0 1 16,21-1-16,-21 0 0,21 0 0,-21 21 16,21-20-16,-22-1 0,22 0 15,0 0-15,0 0 0,0 0 16,0 1-16,0-1 0,0 0 15,22-21-15,-1 0 0,-21 21 16,21-21-16,0 0 0,0 0 0,0 0 16,1 0-16,-1 0 0,0 0 15,0 0-15,0-21 0,0 0 16,22 21-16,-43-21 0,21-1 0,0 1 16,0 0-16,-21 0 0,21-21 0,-21 20 15</inkml:trace>
  <inkml:trace contextRef="#ctx0" brushRef="#br1" timeOffset="95153.29">27834 8615 0,'-42'0'16,"84"0"-16,-105 0 0,41 0 15,22-21 1,-21 21 31</inkml:trace>
  <inkml:trace contextRef="#ctx0" brushRef="#br1" timeOffset="95366.17">27199 8784 0,'0'21'15,"21"-21"32,0 0-47,1 0 0,-1 0 16,0-21-16,0 21 0,0 0 0,0 0 15</inkml:trace>
  <inkml:trace contextRef="#ctx0" brushRef="#br1" timeOffset="95928.78">28681 8763 0,'0'0'0,"0"-21"31,0 42 0,-21 0-31,21 0 0,-22 1 0,22 20 16,0-21-16,0 21 0,-21 1 0,21-1 15,-21-21-15,21 22 0,0-22 16,-21 21-16,21-21 0,0 22 0,0-22 16,0 0-16,0 0 0,0 0 15,0 0 1,0-42 15,0 0-31,0 0 16</inkml:trace>
  <inkml:trace contextRef="#ctx0" brushRef="#br1" timeOffset="96232.83">28554 8932 0,'0'-21'0,"0"42"0,-21-84 15,21 42-15,0-22 0,0 22 0,0 0 16,0 0-16,0 0 0,0 0 16,0-1-16,0 1 0,21 0 15,0 21-15,0-21 16,0 21-16,0 0 0,1 0 15,20 0-15,-21 0 0,21 0 16,-20 0-16,20 21 0,-21 0 0,0-21 0,0 21 16,1 1-16,-22 20 15,0-21-15,0 0 0,0 22 0,0-22 16,-22 0-16,1 0 0,0 0 0,0 0 16,-21 1-16,20-1 0,1 0 15,-21-21-15,21 21 0,0-21 0,-1 0 16,1 0-16,21 21 0,-21-21 15,42 0 17,0 0-32</inkml:trace>
  <inkml:trace contextRef="#ctx0" brushRef="#br1" timeOffset="96640.61">29062 8975 0,'-21'21'16,"-1"-21"-1,1 21-15,21 0 0,-21-21 16,0 21-16,21 1 0,-21-1 0,0 0 0,-1 0 16,22 0-16,0 0 0,-21 1 15,0-1-15,21 0 0,0 0 16,0 0-16,21-21 15,0 21-15,1-21 16,-1 0-16,0 0 0,0 0 16,0 0-16,0 0 0,1 0 0,-1 0 15,0-21-15,-21 0 0,21 21 0,0-21 16,-21 0-16,0 0 0,0-1 16,0 1-16,0 0 0,0 0 0,0 0 15,0 0-15,-21-1 0,0 22 16,0 0-16,0-21 0,-1 21 15,1 0-15,0 0 16,0 0-16,21 21 16,21-21-1,0 0 1,0 0-16,1 0 0,-1 0 0</inkml:trace>
  <inkml:trace contextRef="#ctx0" brushRef="#br1" timeOffset="97040.38">29400 8996 0,'0'0'0,"-21"0"47,0 0-47,0 0 0,21 21 0,-21-21 16,0 21-16,21 0 0,0 1 15,-22-1-15,1 0 0,21 0 16,-21 0-16,21 0 0,0 1 0,0-1 15,0 0-15,0 0 16,21-21 0,0 0-16,1 0 0,-1 0 0,0 0 15,0 0-15,0 0 16,0 0-16,1 0 0,-1 0 0,0-21 16,-21 0-16,21 0 0,-21-1 15,0 1-15,0 0 0,0 0 16,0-21-16,0 20 0,0 1 0,0 0 15,-21 0-15,0 0 0,0 21 16,21-21-16,-22 21 0,1 0 16,0 0-16,0 0 0,0 0 0,0 0 15,21 21-15,-22-21 16,22 21-16,22-21 31,-1 0-31</inkml:trace>
  <inkml:trace contextRef="#ctx0" brushRef="#br1" timeOffset="97348.3">29760 8636 0,'0'0'0,"21"-21"0,-21 42 46,-21 0-46,21 22 0,-21-22 16,0 21-16,21 0 0,-21 1 0,0-1 16,21 0-16,-22 1 0,22-22 15,0 21-15,-21 1 0,21-22 0,0 21 16,0-21-16,0 0 0,0 1 16,0-1-16,0 0 0,0 0 0,0 0 15,21-21-15,1 0 16,-1 0-1,0 0-15,0 0 16,0-21-16,-21 0 0,21 0 16</inkml:trace>
  <inkml:trace contextRef="#ctx0" brushRef="#br1" timeOffset="97932">30607 9059 0,'0'-21'0,"0"0"32,0 0-32,0 0 0,21 0 0,-21-1 15,0 1-15,0 0 0,0 0 16,0 0-16,-21 21 15,0 0-15,0 0 16,-1 0 0,1 21-16,0-21 0,0 21 0,0 0 15,0 0-15,-22 22 0,22-22 0,0 0 16,21 21-16,-21-20 0,0-1 16,21 0-16,-22 0 0,22 0 0,0 0 15,0 1-15,0-1 16,22 0-16,-1-21 15,0 0-15,0 0 0,0 0 16,0 0-16,1-21 16,-1 21-16,0-21 0,0-1 0,-21 1 15,21 21-15,0-21 0,1 0 0,-22-21 16,21 20-16,-21 1 16,21 0-16,-21 0 0,0 42 46,0 0-46,0 0 0,0 1 0,0-1 16,0 0-16,0 0 0,0 0 16,0 0-16,0 1 0,0-1 15,0 0-15,0 0 16,21-21 0,0 0-16,0 0 0,1 0 15,-1 0-15,0 0 0,0 0 16,0 0-16</inkml:trace>
  <inkml:trace contextRef="#ctx0" brushRef="#br1" timeOffset="98364.22">30882 8996 0,'0'0'0,"0"-42"31,21 42-16,0-22-15,1 22 0,-1 0 16,0 0 0,0 0-16,0 22 0,0-1 15,1-21-15,-22 21 0,0 0 0,21 0 16,-21 0-16,0 1 16,0-1-16,0 0 0,0 0 0,0 0 15,0 0-15,0 1 0,0-1 16,-21 0-16,-1 0 0,22 0 15,-21-21-15,0 0 16,0 0 0,21-21-1,0 0 1,0 0 0,0 0-16,21-1 0,-21 1 15,21 0-15,0 0 0,-21 0 16,22 0-16,-1-1 0,0 1 0,0 0 15,0 21-15,0-21 0,1 21 16,-1-21-16,0 21 0,0 0 16,0-21-16,0 21 0,1 0 0</inkml:trace>
  <inkml:trace contextRef="#ctx0" brushRef="#br1" timeOffset="98768.28">31369 9144 0,'21'0'32,"0"0"-32,0-21 15,1 21-15,-22-21 0,21 21 16,-21-21-16,21 21 0,0-22 0,-21 1 15,0 0-15,0 0 16,0 0-16,-21 21 31,0 0-31,0 0 16,-1 21-16,1 0 0,0-21 0,0 21 16,21 0-16,-21 1 0,0-1 15,-1 0-15,22 0 0,0 0 0,0 0 16,-21 1-16,21-1 0,0 0 0,0 0 15,0 0 1,21-21-16,1 0 0,-1 21 16,0-21-16,0 0 0,0 0 15,22 0-15,-22 0 0,0 0 0,21 0 16,1 0-16,-22 0 0,21 0 16</inkml:trace>
  <inkml:trace contextRef="#ctx0" brushRef="#br1" timeOffset="99301.15">32004 8996 0,'0'0'0,"0"-21"0,0 0 16,0-1-16,-21 22 16,0 0-1,-1 0-15,1 0 0,0 0 16,0 0-16,0 22 0,0-1 15,-1 0-15,1 0 0,21 0 0,-21 0 16,0 1-16,0-1 0,21 0 16,-21 0-16,21 0 0,-22 0 0,22 1 15,0-1-15,0 0 16,22-21 0,-1 0-16,0 0 0,0 0 15,0 0-15,0 0 16,1-21-16,-1 0 0,0-1 15,0 1-15,0 0 0,0 0 16,1 0-16,-22 0 0,21-1 0,-21 1 16,21 0-16,-21 0 15,21 21-15,-21 21 16,-21 0 0,21 0-16,-21 1 15,21-1-15,-21 0 0,21 0 0,0 0 16,0 0-16,0 1 0,0-1 15,0 0-15,21-21 16,0 21-16,0-21 16,0 0-16,0 0 0,22 0 0,-22 0 15,0 0-15,0 0 0,22 0 16,-22-21-16,0 21 0,0-21 16,0 21-16,22-21 0,-22-1 0,0 22 15,0-21-15,0 21 16</inkml:trace>
  <inkml:trace contextRef="#ctx0" brushRef="#br1" timeOffset="106323.93">26141 10668 0,'0'-21'47,"21"0"-47,0 21 0,0-21 15,0-1-15,1 22 0,-22-21 16,0 0-16,0 0 16,-22 21-1,1 0-15,0 0 16,0 0-16,-21 21 0,20-21 0,-20 21 15,21-21-15,0 21 0,0-21 16,-1 22-16,1-1 0,0-21 16,21 21-16,0 0 0,0 0 15,0 0-15,21-21 16,0 22-16,1-1 0,20-21 0,-21 21 16,21-21-16,-20 21 0,20-21 0,-21 21 15,0 0-15,0-21 0,1 22 16,-1-22-16,-21 21 0,21-21 0,-21 21 15,0 0-15,-21-21 0,0 21 16,-1-21-16,-20 0 0,21 21 0,0-21 16,-22 0-16,22 0 0,-21 0 15,21 0-15,0 0 0,-1 0 0,1 0 16,0 0-16,0 0 16,0 0-16,21-21 0,0 0 15,0 0 1,0 0-16,0 0 15,0-1-15,21 22 0</inkml:trace>
  <inkml:trace contextRef="#ctx0" brushRef="#br1" timeOffset="106577.12">26458 10499 0,'-21'0'15,"21"21"-15,-21 0 16,21 0-16,0 0 0,0 1 0,-21-1 16,21 0-16,0 0 0,-21 21 15,21-20-15,0-1 0,0 0 0,0 0 16,0 0-16,-22 0 0,22 1 0,0-1 16,0 0-16,0 0 15,22-21 1,-1-21-1</inkml:trace>
  <inkml:trace contextRef="#ctx0" brushRef="#br1" timeOffset="106764.01">26247 10774 0,'21'0'31,"0"0"-31,0 0 16,0 0-16,0-21 0,1 21 15,-1 0-15,0 0 0,0 0 0,0-21 16,0 21-16,1 0 0</inkml:trace>
  <inkml:trace contextRef="#ctx0" brushRef="#br1" timeOffset="107316.7">26839 10753 0,'0'-21'15,"0"-1"-15,0 1 16,0 0-16,-21 21 15,21-21-15,-21 0 0,0 0 16,0-1-16,-1 22 0,1 0 16,0 0-16,0 0 0,0 0 15,0 0-15,-1 22 0,1-1 16,0 0-16,0 0 0,21 0 16,-21 0-16,0 1 0,21 20 0,-22-21 15,22 0-15,0 0 0,0 1 0,0-1 16,0 0-16,0 0 15,22-21-15,-1 0 16,0 0-16,0 0 0,0 0 16,0 0-16,1-21 0,-1 21 15,0-21-15,0 21 0,0-21 16,0-1-16,1 1 0,-22 0 0,21 0 16,-21 0-16,21 0 0,-21-1 15,0 1-15,0 0 16,0 42-1,0 0 1,0 1-16,0-1 0,-21-21 0,21 21 16,0 0-16,-21 0 0,21 0 15,0 1-15,0-1 0,21 0 16,0-21-16,0 0 16,0 0-1,0 0-15,1 0 0,-1 0 16,0-21-16,0 0 0</inkml:trace>
  <inkml:trace contextRef="#ctx0" brushRef="#br1" timeOffset="108162.21">27093 10478 0,'0'-22'16,"0"44"-16,0-65 0,0 64 15,0 1 1,0-1-16,-21 0 15,21 21-15,0-21 0,0 1 16,0 20-16,-21-21 0,21 0 0,0 22 16,-21-22-16,21 0 0,0 0 15,0 0-15,0 0 0,0 1 0,0-1 16,0 0 0,21-21-16,0 0 0,0 0 15,0 0-15,1 0 0,-1-21 16,0 21-16,0-21 0,0-1 15,0 1-15,-21 0 0,22 21 16,-22-21-16,21 0 0,-21 0 16,0-1-16,0 1 0,0 0 15,0 42 1,0 0 0,0 1-16,0-1 15,0 0-15,0 0 0,0 0 16,0 0-16,0 1 0,0-1 0,0 0 15,21-21 1,0 0-16,0 0 16,0 0-16,1 0 0,-1 0 15,0 0-15,0-21 0,0 21 16,0-21-16,1-1 0,-1 1 16,0 0-16,-21 0 0,0 0 15,21 0-15,0 21 0,-21-22 16,0 1-16,21 21 0,-21-21 15,22 21-15,-22 21 32,0 0-1,21-21 0,-21-21-15,0 0-16,0 0 15,0 0 1,-21 21 0,-1 0-1,1 0-15,0 0 0,0 0 0,0 21 16,21 0-16,-21 0 0,21 0 16,0 1-16,-22-1 0,22 0 15,0 0-15,0 0 0,0 0 16,0 1-16,0-1 0,0 0 15,22-21-15,-1 0 0,0 0 16,0 0 0,0 0-16,0 0 0,1 0 15,-1 0-15,0 0 0,0-21 0,0 0 16,0 21-16,1-22 16,-22 1-16,21 0 0,-21 0 0,0 0 15</inkml:trace>
  <inkml:trace contextRef="#ctx0" brushRef="#br1" timeOffset="108396.08">27644 10393 0,'0'0'0,"-22"0"0,1 0 16,0 0-16,0 0 15,0 0-15,21 21 16</inkml:trace>
  <inkml:trace contextRef="#ctx0" brushRef="#br1" timeOffset="108596.3">26924 10626 0,'0'0'16,"-21"0"-16,21 21 16,21-21-1,0 0-15,0 0 16,0 0-16,1 0 0,20 0 0,-21 0 15,21 0-15,-20 0 0,20-21 0,0 21 16,1 0-16,-22 0 16</inkml:trace>
  <inkml:trace contextRef="#ctx0" brushRef="#br1" timeOffset="108944.1">28342 10583 0,'-21'-42'31,"0"42"-31,21 21 16,0 0-16,-21 1 0,21-1 16,-22 0-16,22 0 0,0 0 0,0 0 15,0 1-15,0-1 0,0 0 16,0 0-16,0 0 0,0 0 16,22-21 30</inkml:trace>
  <inkml:trace contextRef="#ctx0" brushRef="#br1" timeOffset="109300.91">28321 10308 0,'0'0'0,"-64"0"31,43 21-31,21 1 0,0-1 16,21-21 15,1 0-31,-1 0 0,0 0 16,0 0-16,0 0 15,0-21-15,-21-1 16,0 1-16,0 0 15,-21 0 1,0 21-16,0 0 0,0 0 16,0 0-16,-1 0 0,1 21 15,21 0 1,0 0-16,0 1 0,0-1 16,0 0-16,0 0 0,0 0 15,21-21-15,-21 21 0,22 1 0,-1-22 16</inkml:trace>
  <inkml:trace contextRef="#ctx0" brushRef="#br1" timeOffset="109815.9">28660 10562 0,'-22'0'0,"1"21"16,21 1-1,0-1-15,0 0 16,0 0-16,0 0 0,-21 0 16,21 1-16,0-1 15,0 0-15,0 0 0,0 0 16,-21 0-16,21 1 0,0-1 31,0-42 0,0-1-15,0 1-16,0 0 16,0 0-16,0 0 0,0 0 15,0-1-15,21 1 0,-21 0 0,21 0 16,0 0-16,1 0 0,-1-1 16,0 22-16,21-21 0,-21 0 0,1 21 15,20 0-15,-21 0 0,0 0 0,0 0 16,1 0-16,-1 21 0,0 0 15,-21 1-15,21-1 0,-21 0 0,0 0 16,0 0-16,0 22 0,0-22 0,0 0 16,0 0-16,-21 0 0,0 0 15,21 1-15,-21-22 0,21 21 0,-22-21 16,22 21-16,0-42 47,0 0-32</inkml:trace>
  <inkml:trace contextRef="#ctx0" brushRef="#br1" timeOffset="110104.74">29252 10351 0,'0'0'0,"0"21"31,0 0-31,0 0 16,0 21-16,0-20 0,0-1 15,-21 0-15,21 21 0,-21-21 16,21 22-16,0-22 0,0 0 0,-21 0 16,21 0-16,0 1 0,-21-1 0,21 0 15,0 0-15,0 0 16,0 0-16,21-21 15,0 0 1,0 0-16,-21-21 16</inkml:trace>
  <inkml:trace contextRef="#ctx0" brushRef="#br1" timeOffset="110324.61">29041 10562 0,'21'0'31,"0"0"-31,0 0 0,0 0 16,0 0-16,1 0 0,-1 0 16,0-21-16,0 21 0,0 0 15,0 0-15,1-21 0,-1 21 16,0-21-1,0 21-15</inkml:trace>
  <inkml:trace contextRef="#ctx0" brushRef="#br1" timeOffset="110927.76">30014 10435 0,'0'0'0,"-21"21"16,0-21-16,21 22 0,-21-1 0,0 0 15,-1 21-15,1-21 16,21 1-16,-21 20 0,0-21 0,21 0 16,-21 0-16,21 22 0,0-22 0,0 0 15,0 0-15,0 0 16,0 1-16,21-22 15,0 0-15,0 0 0,0 0 16,1 0-16,-1 0 0,0-22 16,21 22-16,-21-21 0,1 0 0,-1 0 15,0 0-15,0 0 0,0-1 0,0 1 16,1 0-16,-1 0 0,-21 0 16,0 0-16,21-1 15,-21 44 16,0-1-31,0 0 0,-21 0 16,21 0-16,0 0 0,0 1 0,0-1 16,0 0-16,0 0 15,0 0-15,0 0 16,21-21-16,0 0 0,0 0 0,0 0 16,1 0-16,-1 0 15,0 0-15,0-21 0,21 21 0</inkml:trace>
  <inkml:trace contextRef="#ctx0" brushRef="#br1" timeOffset="111172.61">30649 10583 0,'0'0'15,"21"0"32,1 0-47,-1 0 0,0 0 0,0 0 16,0 0-16,0 0 0,1 0 15,-1 0-15,0-21 16</inkml:trace>
  <inkml:trace contextRef="#ctx0" brushRef="#br1" timeOffset="111359.94">30649 10668 0,'0'21'32,"0"0"-32,21-21 31,1 0-31,-1 0 15,0 0 1,0 0-16,0 0 0,-21-21 0,21 21 16,1 0-16,-1 0 0</inkml:trace>
  <inkml:trace contextRef="#ctx0" brushRef="#br1" timeOffset="111664.82">31200 10393 0,'0'0'0,"-22"-21"31,1 21-15,21 21-1,0 0-15,0 0 0,-21-21 0,21 21 16,-21 22-16,21-22 0,0 0 0,0 0 15,-21 0-15,21 1 0,-21-1 16,21 0-16,-22 0 0,22 0 0,0 0 16,0 1-16,0-1 15,0 0 1,0 0-16</inkml:trace>
  <inkml:trace contextRef="#ctx0" brushRef="#br1" timeOffset="112096.58">31454 10456 0,'0'0'0,"0"-21"15,-22 21 16,1 21-31,0 1 0,0-1 16,21 0-16,-21-21 0,0 21 16,21 0-16,0 0 0,-22 1 0,1-1 15,21 0-15,0 0 0,0 0 16,0 0-16,0 1 16,0-1-1,21-21-15,1 0 0,-1 0 16,0 0-16,0 0 0,0 0 15,0 0-15,-21-21 0,22-1 16,-1 22-16,-21-21 0,0 0 16,21 0-16,-21 0 0,21 0 0,-21-1 15,0 1-15,0 0 0,0 0 16,0 0-16,0 0 0,0-1 0,0 1 16,-21 21-16,0 0 15,0 0 1,-1 0-16,1 21 0,21 1 31</inkml:trace>
  <inkml:trace contextRef="#ctx0" brushRef="#br1" timeOffset="112561.6">31835 10414 0,'0'0'0,"0"-21"0,-22 21 47,1 21-47,21 0 15,-21 0-15,21 1 16,-21-1-16,21 0 0,-21 0 15,21 0-15,-21 0 0,21 1 0,0-1 16,0 0-16,0 0 16,-22 0-16,22 0 0,0 1 15,22-1-15,-1 0 16,0-21-16,0 0 16,0 0-16,0 0 0,1 0 15,-1 0-15,0-21 16,0 21-16,-21-21 0,21-1 0,0 1 0,-21 0 15,22 0-15,-22 0 0,21 0 16,-21-1-16,21-20 0,-21 21 16,0 0-16,0-22 0,0 22 0,0 0 15,0 0-15,-21 21 16,0 0-16,-1 0 0,1 0 16,0 21-16,21 0 15,-21-21-15,0 21 0,21 1 0,0-1 16,-21-21-16,-1 21 0</inkml:trace>
  <inkml:trace contextRef="#ctx0" brushRef="#br1" timeOffset="113509.33">26162 11959 0,'0'0'0,"0"-21"16,-21 0-1,0 0-15,-1 21 16,22 21 15,0 0-31,0 21 0,0-20 16,0 20-16,0-21 0,0 21 0,0 1 16,0-1-16,0 0 0,0-20 15,0 20-15,0 0 0,-21-21 0,21 22 16,0-22-16,0 21 0,-21-21 15,21 1-15,0-1 0,0 0 16,0-42 31,0 0-47</inkml:trace>
  <inkml:trace contextRef="#ctx0" brushRef="#br1" timeOffset="113809.16">26056 11959 0,'0'0'0,"0"-21"16,0 0-16,0 0 0,0 0 15,0-1-15,0 1 16,21 21-16,0 0 0,1-21 16,-1 21-16,0 0 0,0 0 0,0 0 15,0 0-15,1 0 16,-1 21-16,0 0 0,-21 1 15,0-1-15,0 0 0,0 0 0,0 0 16,0 0-16,-21 1 0,0-22 16,-1 21-16,1 0 0,0 0 0,0 0 15,0-21-15,0 21 0,21 1 16,-22-22-16,22-22 31,22 1-15,-1 21-16,-21-21 0</inkml:trace>
  <inkml:trace contextRef="#ctx0" brushRef="#br1" timeOffset="114232.03">26416 11811 0,'0'0'0,"0"21"47,0 0-47,0 1 15,0-1-15,0 0 0,0 0 0,0 0 16,0 0-16,0 1 0,0-1 0,0 0 16,0 0-16,0 0 0,0 0 15,21-21 1,0 0-16,0 0 0,1 0 16,-1 0-16,0 0 15,0-21-15,0 0 0,0 0 16,1 0-16,-22 0 0,0-1 0,21 1 15,-21 0-15,21 0 0,-21 0 16,0 0-16,0-1 16,0 44 15,0-1-31,0 0 16,0 21-16,0-21 0,0 1 0,0-1 15,0 0-15,0 0 0,0 0 0,0 0 16,0 1-16,0-1 15,21-21 1,0 0-16,0 0 0,1-21 16,-1-1-16</inkml:trace>
  <inkml:trace contextRef="#ctx0" brushRef="#br1" timeOffset="114720.77">26903 11684 0,'0'0'15,"0"-21"-15,0 0 0,0 42 32,0 0-32,0 0 15,0 0-15,0 1 0,0 20 16,-21-21-16,21 0 0,0 22 16,0-22-16,-22 0 0,22 0 0,0 21 15,0-20-15,0-1 0,0 0 0,-21-21 16,21 21-16,0-42 47,0 0-47,21 0 15,-21-1-15,22 1 16,-22 0-16,21 0 0,0 21 0,0-21 16,0 0-16,0 21 0,1 0 0,-1-22 15,0 22-15,0 0 0,0 0 16,0 0-16,1 0 0,-1 0 0,0 22 15,0-22-15,-21 21 0,0 0 0,21 0 16,-21 0-16,0 0 16,0 1-16,0-1 0,-21 0 15,0 0-15,0 0 0,-22 0 0,22-21 16,0 22-16,-21-22 0,21 21 0,-1-21 16,1 0-16,0 0 0,0 0 15,0 0-15,21-21 31,0-1-15,0 1-16,21 0 0</inkml:trace>
  <inkml:trace contextRef="#ctx0" brushRef="#br1" timeOffset="115560.71">27368 11621 0,'22'0'32,"-22"21"-32,0 0 0,0 0 15,-22 0-15,22 22 16,-21-22-16,21 0 0,0 0 0,0 21 16,-21-20-16,21-1 0,0 21 0,0-21 15,0 0-15,0 1 0,0-1 16,0 0-16,0 0 0,0 0 0,0 0 15,21-21-15,0 0 16,-21 22-16,22-22 0,-1 0 16,0 0-16,0-22 0,0 22 15,-21-21-15,21 0 0,1 0 0,-22 0 16,0 0-16,21-1 16,-21 1-16,0 0 0,0 0 0,0 0 15,0 0-15,0 42 47,0 0-47,0 0 0,0 0 0,0 0 16,21 1-16,-21-1 0,0 0 15,0 0-15,0 0 0,0 0 16,0 1-16,21-22 0,0 0 16,0 0-1,1 0-15,-1 0 16,0-22-16,0 1 0,0 21 15,-21-21-15,21 0 0,1 0 0,-1 0 16,0-1-16,0 1 0,0 0 16,0 0-16,1 0 0,-1 0 0,0-1 15,0 1-15,0 21 0,0 0 0,-21-21 16,0 42 15,0 0-15,0 1-1,0-44 32,0 1-31,-21 21-16,21-21 16,-21 21-16,0 0 0,0 0 15,0 0-15,-1 0 16,1 21-16,21 0 0,0 1 15,-21-1-15,0 21 0,21-21 16,0 0-16,0 22 0,0-22 16,0 0-16,0 0 0,0 0 0,0 1 15,0-1-15,21-21 0,0 0 16,0 0-16,1 0 0,-1 0 16,0 0-16,0 0 0,0 0 15,0-21-15,1 21 0,-22-22 0,21 1 16,-21 0-16,21 0 0</inkml:trace>
  <inkml:trace contextRef="#ctx0" brushRef="#br1" timeOffset="115768.73">27792 11663 0,'0'0'0,"-21"0"0,-1 0 16,1 0-16,-42 0 31,63 21-15,21-21-1,0 0 1,0 0-16</inkml:trace>
  <inkml:trace contextRef="#ctx0" brushRef="#br1" timeOffset="116192.5">28744 11769 0,'0'-21'31,"0"-1"-31,-21 22 16,0 0-16,0 0 0,0 0 15,-1 0-15,1 0 16,0 0-16,0 22 0,0-22 0,0 21 16,21 0-16,-22-21 0,22 21 15,0 0-15,0 0 16,22 1-16,-22-1 0,21-21 16,0 21-16,0-21 0,0 21 0,0 0 15,1-21-15,-1 21 0,0 1 16,0-1-16,0-21 0,-21 21 0,0 0 15,0 0-15,0 0 16,-21-21 0,0 22-16,0-22 0,0 0 0,-1 0 15,1 0-15,-21 0 0,21 0 16,0 0-16,-1 0 16,1 0-16,21-22 15,0 1-15,0 0 16,0 0-16,21 0 0,1 0 15</inkml:trace>
  <inkml:trace contextRef="#ctx0" brushRef="#br1" timeOffset="116428.36">29168 11642 0,'-22'21'46,"1"0"-46,21 0 0,-21 22 0,0-22 16,21 0-16,0 21 0,-21-21 16,0 1-16,-1 20 0,22-21 0,0 0 15,0 22-15,0-22 0,0 0 16,0 0-16,0 0 0,22-21 16,-1 0-1,0 0-15</inkml:trace>
  <inkml:trace contextRef="#ctx0" brushRef="#br1" timeOffset="116600.26">28914 11875 0,'0'0'0,"-22"-22"0,44 22 47,-1 0-47,0 0 0,0 0 0,0 0 15,0 0-15,1 0 0,20-21 0,-21 21 16,0-21-16,22 21 16,-22 0-16</inkml:trace>
  <inkml:trace contextRef="#ctx0" brushRef="#br1" timeOffset="117081.02">29549 11790 0,'0'0'0,"0"-21"0,-22 21 16,1-21-1,0 21-15,0 0 16,0 0-16,0 21 0,-1 0 16,1 0-16,0 0 0,0 0 15,0 1-15,21-1 0,0 0 16,-21 0-16,21 0 0,0 0 0,0 1 15,0-1-15,0 0 0,0 0 16,21-21-16,0 0 16,0 0-16,0 0 0,0 0 15,1 0-15,-22-21 0,21 21 16,0-21-16,-21 0 0,0-1 0,21 1 16,0 0-16,-21 0 0,21 0 0,-21 0 15,0-1-15,0 1 0,22 0 16,-22 42 15,0 0-15,0 1-16,0-1 0,0 0 15,-22 0-15,22 0 0,0 0 0,0 1 16,0-1-16,22 0 16,-1-21-16,0 0 15,0 0-15,0 0 0,0 0 0,1 0 16,-1 0-16,0-21 0,0 0 15,0 21-15,0-22 0,1 1 0</inkml:trace>
  <inkml:trace contextRef="#ctx0" brushRef="#br1" timeOffset="117828.59">29887 11726 0,'0'-21'0,"0"42"0,0-84 0,0 42 16,0 0-16,0-22 0,0 22 0,0 0 16,-21 21-1,21 21 1,-21 0-16,0 0 0,21 1 0,0-1 15,0 21-15,-21-21 0,21 0 16,0 1-16,0 20 0,-22-21 0,22 0 16,0 0-16,0 1 0,0-1 15,0 0-15,0 0 0,0 0 0,22 0 16,-1-21-16,0 0 31,0 0-31,0 0 0,-21-21 0,21 0 16,1 21-16,-22-21 0,21 0 0,-21 0 15,21-1-15,-21 1 0,21 0 16,-21 0-16,21 21 0,-21 21 31,0 0-15,0 0-16,0 1 0,0-1 16,0 0-16,0 0 15,0 0-15,21-21 16,1 21-16,-1-21 0,0 0 15,0 0-15,0 0 0,0 0 0,1 0 16,-1-21-16,0 21 16,0-21-16,-21 0 0,21 0 0,0 0 15,1-1-15,-1 1 16,-21 0-16,21 0 0,0 0 0,-21 0 16,21 21-16,0-22 0,1 22 0,-1 0 15,0 0 1,-21-21 78,-21 21-94,0 0 15,-1 0 1,1 0-16,0 21 15,0 1-15,0-22 0,21 21 0,-21 0 16,-1 0-16,22 0 0,-21 22 16,21-22-16,-21 0 0,21 0 0,0 0 15,0 0-15,0 1 0,0-1 0,21 0 16,0-21-16,1 0 16,-1 0-16,0 0 15,0 0-15,0 0 0,0-21 16,1 21-16,-1-21 0,0-1 0,-21 1 15,21 0-15,0 0 0,0 0 0</inkml:trace>
  <inkml:trace contextRef="#ctx0" brushRef="#br1" timeOffset="118057.25">30416 11494 0,'-21'0'0,"42"0"0,-63 0 16,21 0 0</inkml:trace>
  <inkml:trace contextRef="#ctx0" brushRef="#br1" timeOffset="118240.14">29760 11599 0,'-21'22'31,"42"-22"-31,0 0 0,1 0 0,-1 0 15,0 0-15,0 0 0,0 0 0,0 0 16,1 0-16,-1 0 0,0 0 16,0 0-16,0 0 0,0 0 0,1 0 15</inkml:trace>
  <inkml:trace contextRef="#ctx0" brushRef="#br1" timeOffset="118784.54">26374 12721 0,'0'0'0,"0"-21"16,0 42 31,21 0-47,-21 22 0,0-22 0,21 0 15,-21 21-15,21-20 0,-21-1 16,0 21-16,0-21 0,0 22 0,0-22 16,21 0-16,-21 0 0,0 0 0,0 0 15,0 1-15,0-1 16,21-21 0</inkml:trace>
  <inkml:trace contextRef="#ctx0" brushRef="#br1" timeOffset="119020.9">26755 12764 0,'0'0'0,"-22"0"47,1 0-47,0 21 0,0 0 16,0 0-16,21 0 0,-21 0 0,-1 1 15,22-1-15,-21 0 0,21 0 16,0 0-16,0 0 0,0 1 0,0-1 16,0 0-16,0 0 0,0 0 15,21-21 17</inkml:trace>
  <inkml:trace contextRef="#ctx0" brushRef="#br1" timeOffset="119416.68">27072 12848 0,'-21'21'16,"0"-21"-1,21 22-15,-21-1 0,21 0 0,-22-21 16,22 21-16,-21 0 0,21 0 15,0 1-15,0-1 0,0 0 16,0 0-16,21-21 0,1 0 16,-1 0-16,21 0 15,-21 0-15,0 0 0,1 0 0,-1 0 16,0-21-16,0 21 0,0-21 0,0 0 16,1 21-16,-22-22 15,0 1-15,0 0 0,0 0 16,0 0-16,0 0 0,0-1 15,-22 1-15,1 21 0,0 0 16,0-21-16,0 21 0,0 0 16,-1 0-16,22 21 15,-21-21-15,21 21 0,0 1 16,0-1-16,0 0 0,0 0 16,21 0-1,1-21-15</inkml:trace>
  <inkml:trace contextRef="#ctx0" brushRef="#br1" timeOffset="119672.53">27517 12912 0,'0'21'31,"0"0"-15,-22 0-16,1 0 15,21 1-15,0-1 0,0 0 16,-21-21-16,21 21 16,0-42 46,0 0-62</inkml:trace>
  <inkml:trace contextRef="#ctx0" brushRef="#br1" timeOffset="119860.43">27474 12742 0,'0'0'0,"0"-21"16,0 42 62,21 1-62,1-22-16,-1 0 0</inkml:trace>
  <inkml:trace contextRef="#ctx0" brushRef="#br1" timeOffset="120454.07">28194 12933 0,'0'-21'0,"0"0"0,21 21 16,-21-22-16,0 1 16,0 0-16,-21 0 15,0 21-15,0 0 16,-1 0-16,1 0 15,0 0-15,0 0 0,0 0 0,0 21 16,-1-21-16,1 21 16,0 0-16,0 1 0,21-1 15,-21 0-15,21 0 0,-21 0 0,21 0 0,0 1 16,0-1-16,0 0 0,0 0 16,0 0-16,21-21 15,0 0-15,0 0 16,0 0-16,0 0 0,1 0 0,-1 0 15,0 0-15,0 0 0,0 0 16,0-21-16,1 0 0,-1 21 0,-21-21 16,21 0-16,0-1 0,0 1 0,-21 0 15,0-21-15,21 21 0,-21-22 16,22 22-16,-22-21 0,21 21 0,-21-22 16,0 22-16,0 0 0,0 0 15,0 0-15,0-1 0,0 1 0,21 21 16,-21 21 15,0 1-31,0-1 0,0 0 0,0 0 16,0 0-16,0 0 0,0 22 15,0-22-15,0 0 0,0 21 0,0-20 16,0-1-16,0 0 0,0 0 0,0 0 16,0 0-16,0 1 15,21-22-15,0 0 31,0 0-31</inkml:trace>
  <inkml:trace contextRef="#ctx0" brushRef="#br1" timeOffset="121048.73">29379 12891 0,'0'-22'0,"0"-41"31,0 42-31,-21 21 0,0-21 16,0 21-16,21-22 15,-21 22-15,-1 0 0,1 0 0,0 0 16,0 0-16,0 0 15,0 22-15,-1-22 0,1 21 0,0 0 16,-21 0-16,42 0 0,-21 0 0,-1 22 16,1-22-16,21 0 0,0 0 15,0 0-15,0 1 0,0-1 0,0 0 16,0 0-16,0 0 0,21-21 16,1 0-16,-1 0 15,0 0-15,0 0 0,0 0 0,0 0 16,1 0-16,-1 0 0,0-21 0,0 21 15,0-21-15,0 0 0,1 0 16,-1-1-16,-21 1 0,21-21 0,-21 21 16,21-22-16,-21 1 0,21 21 0,-21-21 15,0-1-15,0 1 0,21 21 16,-21-22-16,0 22 0,0 0 0,0 0 16,0 0-16,-21 42 31,21 0-31,0 0 15,-21 0-15,21 1 0,-21 20 16,21-21-16,0 21 0,0-20 16,0-1-16,0 21 0,0-21 0,0 0 15,0 1-15,0-1 0,0 0 0,21 0 16,0-21 0,0 0-16,1 0 0,-1 0 0,0 0 15,0 0-15,21 0 0</inkml:trace>
  <inkml:trace contextRef="#ctx0" brushRef="#br1" timeOffset="122376.77">29697 12848 0,'0'0'0,"-21"0"32,42 0-1,0 0-31,0 0 15,0 0-15,0-21 0,1 0 16,-1 0-16,-21 0 16,0-1-1,-21 22 1,-1 0-16,1 0 16,0 0-16,0 22 15,21-1-15,0 0 0,-21 0 0,0 0 16,21 0-16,0 1 0,0-1 15,0 0-15,0 0 0,0 0 16,0 0-16,21 1 16,0-22-16,0 0 15,0 0-15,0 0 0,1 0 16,-1-22-16,0 1 0,0 21 16,0-21-16,0 21 0,1-21 0,-1 0 15,0 0-15,0-1 0,-21 1 16,21 0-16,-21 0 0,21 0 0,-21 0 15,0-1-15,0 44 47,0-1-47,-21 0 0,0 0 16,21 0-16,0 0 0,0 1 16,0-1-16,0 0 0,0 0 15,-21 0-15,21 0 16,-21-21 15,21-21-15,0 0-16,0 0 15,0 0-15,0 0 16,0-1-16,21 1 0,0 0 16,-21 0-16,0 0 0,21 21 0,0-21 15,1-1-15,-1 22 0,0 0 16,-21-21-16,21 21 15,0 21-15,-21 1 16,0-1-16,0 0 0,0 0 16,0 0-16,0 0 0,0 1 0,0-1 15,0 0-15,0 0 16,0 0-16,0 0 16,21-21-1,1 0 1,-22-21-16,0 0 15,21 0-15,0 0 0,0 21 16,-21-21-16,21-1 0,0 1 0,1 0 16,-1 0-16,0 0 0,0 0 15,0-1-15,0 1 0,1 21 0,-1-21 16,0 21-16,0 0 16,0 0-16,-21 21 0,0 0 15,0 1-15,0-1 0,0 0 16,0 0-16,0 0 15,0 0-15,0 1 0,0-1 0,0 0 16,0 0-16,21-21 47,1 0-47,-1 0 0,0-21 16,0 0-16,0 0 15,-21-1-15,21 1 16,-21 0-16,0 0 0,22 21 15,-22-21-15,0 0 0,0 42 32,0 0-17,0 0-15,-22-21 0,22 21 16,0 0-16,0 1 0,0-1 0,0 0 16,0 0-16,0 0 15,22-21-15,-1 0 16,0 0-16,0 0 0,0 0 15,0 0-15,1 0 0,-1-21 16,0 0-16,-21 0 0,21 0 16,-21-1-16,0 1 0,0 0 15,0 0-15,0 0 0,0 0 0,0-22 16,0 22-16,0 0 0,-21 21 16,0 0-16,0 0 15,-1 0-15,1 0 0,0 0 16,0 21-16,21 0 0,0 0 15,-21 1-15,21-1 16,0 0-16,0 0 0,21-21 31,0 0-31</inkml:trace>
  <inkml:trace contextRef="#ctx0" brushRef="#br1" timeOffset="122616.63">31073 12594 0,'0'0'16,"0"-21"-16,0 0 0,0 0 16,0 42 15,-22 0-31,1-21 0,0 21 0,21 0 16,0 1-16,-21 20 0,21-21 0,-21 0 15,21 0-15,-21 1 0,21 20 16,0-21-16,0 0 0,0 0 0,0 1 15,0-1-15,21 0 16,0-21-16,0 0 16,0 0-16,0 0 0,1 0 0,-1 0 15</inkml:trace>
  <inkml:trace contextRef="#ctx0" brushRef="#br1" timeOffset="122900.47">31411 12552 0,'0'-21'16,"0"42"-16,21-42 31,1 21-31,-22 21 16,21 0-16,0-21 0,-21 21 0,0 0 15,0 1-15,0-1 0,0 21 16,0-21-16,0 0 0,0 1 15,0 20-15,0-21 0,-21 0 0,0 0 16,-1 1-16,22-1 0,0 0 16,-21-21-16,21 21 0,-21-21 0,0 21 15,0-21 17</inkml:trace>
  <inkml:trace contextRef="#ctx0" brushRef="#br1" timeOffset="123508.7">29781 13420 0,'0'0'0,"22"0"0,-22-21 0,21-1 16,-21 1-16,21 21 0,-21-21 15,-21 21 1,0 0-1,-1 0-15,1 0 0,0 0 0,0 0 16,0 0-16,21 21 16,21-21-1,0 0-15,0 0 16,0 21-16,1-21 0,20 0 0,-21 0 16,21 22-16,-20-1 15,-1-21-15,21 21 0,-42 0 0,21-21 16,-21 21-16,0 0 0,0 1 0,0-1 15,0 0-15,-21 0 16,0-21-16,0 21 0,0-21 0,-1 0 16,1 21-16,0-21 0,0 0 15,0 0-15,21 22 47,0-1-47,0 0 16,21-21-16,0 21 0,0 0 15,0 0 1,1-21-16,-22 22 16</inkml:trace>
  <inkml:trace contextRef="#ctx0" brushRef="#br1" timeOffset="123788.54">29549 13843 0,'0'0'0,"21"0"31,21 0-31,-21 0 16,22 0-16,-22 0 0,21 0 0,22 0 15,-22 0-15,0 0 0,22 0 16,-1 0-16,-20 0 0,20 0 0,-21 0 15,22 0-15,-22 0 0,1 0 0,-1 0 16,0 0-16,-21 0 0,1 0 16,-1 0-16,-42 0 31,-1 0-31,-20 0 0,21 0 16,0 0-16,-22 0 0,22 0 0,-21 0 15</inkml:trace>
  <inkml:trace contextRef="#ctx0" brushRef="#br1" timeOffset="124024.41">29570 13949 0,'0'0'15,"-21"21"-15,42-21 16,0 0 0,0 0-16,21 0 0,-20 0 15,20 0-15,0 0 0,22 0 0,-22 0 16,0 0-16,22 0 0,-22 0 15,1 0-15,20 0 0,-21 0 16,1 0-16,-1 0 0,-21 0 0,22 0 16,-22 0-16,0 0 0,0 0 15,0 0-15</inkml:trace>
  <inkml:trace contextRef="#ctx0" brushRef="#br1" timeOffset="124520.1">29781 14203 0,'0'0'15,"22"0"1,-1 0-16,0 0 16,0 0-16,0 0 0,0 0 0,1 0 15,-1 0-15,0 0 0,0 0 16,0 0-16,0 0 0,1 0 16,-44 0-1,1 21 1,0 0-16,0-21 15,0 21-15,21 1 0,-21-1 16,-1 0-16,22 0 0,0 0 16,0 0-1,0 1-15,22-22 0,-1 0 16,0 0-16,-21 21 0,21-21 0,0 0 16,0 21-16,1-21 15,-1 0-15,-21 21 0,21 0 16,-21 0-16,0 1 15,0-1-15,0 0 16,-21-21-16,0 21 0,-1-21 16,1 0-16,-21 0 0,21 0 0,0 21 15,-22-21-15,22 0 0,0 0 16,0 0-16,0-21 0,-1 21 0,1-21 16</inkml:trace>
  <inkml:trace contextRef="#ctx0" brushRef="#br1" timeOffset="125460.76">29908 10499 0,'22'0'47,"-1"0"-47,0 0 15,0 0 1,0 0-16,-21-21 0,21 21 0,1 0 16,-1 0-16,0 0 0,0 0 0,0 0 15,0 0-15,1 0 0,-1 0 16,0 0-16,-21 21 31,0 0-31,-21 0 16,0 0-1,-1-21-15,22 21 0</inkml:trace>
  <inkml:trace contextRef="#ctx0" brushRef="#br1" timeOffset="126300.46">26374 14097 0,'0'0'0,"0"-21"16,0 0-16,-22 21 31,1 21-15,21 0-1,0 0-15,0 0 0,0 1 16,0 20-16,0-21 0,0 0 0,0 0 15,-21 22-15,21-22 0,0 0 0,0 0 16,0 0-16,0 1 0,0-1 16,0 0-16,0 0 0,0-42 62,0 0-62,0 0 16</inkml:trace>
  <inkml:trace contextRef="#ctx0" brushRef="#br1" timeOffset="126628.4">26247 14076 0,'0'0'0,"0"-21"16,0 0-1,0-1 1,0 1-16,21 21 15,-21-21-15,21 21 0,0 0 16,0 0-16,22 0 0,-22 0 0,0 0 16,0 0-16,0 0 0,0 0 15,1 0-15,-1 21 0,0-21 0,-21 21 16,0 1-16,0-1 0,0 0 16,0 0-16,0 0 0,-21 0 0,0-21 15,-1 22-15,1-22 0,0 21 16,0 0-16,0-21 0,0 21 0,-1-21 15,1 0-15,21 21 16</inkml:trace>
  <inkml:trace contextRef="#ctx0" brushRef="#br1" timeOffset="127108.95">26903 14076 0,'0'0'0,"21"-42"32,-42 42-17,0 0-15,-1 0 16,1 0-16,0 0 0,0 0 15,0 0-15,0 21 0,-1 0 16,1-21-16,0 21 0,21 0 0,-21-21 16,21 21-16,0 1 0,0-1 15,0 0-15,0 0 16,21-21-16,0 0 0,0 21 16,1-21-16,-1 0 0,0 21 15,0-21-15,0 22 0,0-1 0,1 0 16,-1-21-1,-21 21-15,0 0 0,0 0 16,-21-21 0,-1 22-16,-20-22 0,21 0 0,0 0 15,0 21-15,-22-21 0,22 0 0,0 0 16,-21 0-16,20 0 0,1 0 16,0 0-16,0 0 0,0 0 0,0 0 15,-1 0-15,22-21 31,22 21-15,-1-22-16,0 22 0,0-21 16,0 21-16</inkml:trace>
  <inkml:trace contextRef="#ctx0" brushRef="#br1" timeOffset="127380.79">27114 14055 0,'0'0'0,"22"0"0,-22 21 31,21-21-31,-21 21 16,0 0-16,21-21 0,-21 21 15,0 1-15,0-1 0,21 0 0,-21 0 16,21 0-16,-21 0 0,21 1 0,-21-1 15,0 0-15,0 0 0,22-21 16,-22 21-16,0 0 0,21-21 0,-21 22 16</inkml:trace>
  <inkml:trace contextRef="#ctx0" brushRef="#br1" timeOffset="127652.63">27517 14034 0,'0'0'15,"-22"0"17,1 21-32,0 0 15,0 0-15,0 0 0,21 0 0,-21 1 16,-1-1-16,1 0 0,0 0 0,21 0 15,-21 0-15,0 1 0,0-1 16,21 0-16,-22 0 0,22 0 16,22-21 15,-1 0-15,-21-21-16,21 0 0</inkml:trace>
  <inkml:trace contextRef="#ctx0" brushRef="#br1" timeOffset="127900.49">27601 14055 0,'0'21'32,"0"0"-17,0 0-15,0 0 0,0 1 16,0-1-16,0 0 0,0 0 0,0 0 15,0 0-15,0 1 0,0-1 0,-21-21 16,21 21-16,0 0 0,0 0 16,-21 0-16,21-42 47,0 0-47</inkml:trace>
  <inkml:trace contextRef="#ctx0" brushRef="#br1" timeOffset="128136.35">27580 14118 0,'0'0'0,"0"-21"0,21 0 0,0 21 31,1 0-15,-1 0-16,-21 21 16,21 0-16,0 0 0,-21 1 15,0-1-15,0 0 0,21 0 0,-21 0 16,21 0-16,-21 1 0,0-1 0,0 0 15,0 0-15,22-21 0,-22 21 16,21-21 0,-21-21 15,21 21-31</inkml:trace>
  <inkml:trace contextRef="#ctx0" brushRef="#br1" timeOffset="128592.63">28109 14055 0,'-21'0'15,"0"0"-15,0 21 0,0 0 16,-1-21-16,1 21 0,0 0 16,0 1-16,0-1 15,0 0-15,-1 0 0,1 0 16,21 0-16,21-21 47,1 0-47,-1-21 0,0 0 15,0 0-15,0 21 16,0-21-16,1 0 0,-1-1 0,0 1 16,0 0-16,-21 0 15,21 21-15,-21 21 47,0 0-31,0 0-16,0 1 0,0-1 0,0 0 15,0 21-15,0-21 0,-21 1 0,21-1 16,0 0-16,0 0 0,0 0 16,0 0-16,0 1 0,-21-1 0,21 0 15,21-21 32,-21-21-47,21 21 0</inkml:trace>
  <inkml:trace contextRef="#ctx0" brushRef="#br1" timeOffset="129144.09">28617 14012 0,'-21'0'16,"0"0"-1,0 0-15,0 22 16,-1-22-16,1 21 0,0-21 0,21 21 16,-21-21-1,21 21 1,21-21-1,0 0 1,0 0-16,1 0 16,-1 21-16,0 0 15,-21 1-15,0-1 16,0 0-16,0 0 16,0 0-16,-21-21 0,0 21 15,-1-21-15,1 22 0,0-22 16,0 21-1,0-21-15,42 0 47,0 0-47,-21-21 0,21 21 16,0 0-16,1 0 16,-22 21-1,0 0-15,0 0 0,0 0 16,0 0-16,0 1 15,0-1-15,0 0 16,-22-21-16,22 21 0,0 0 31</inkml:trace>
  <inkml:trace contextRef="#ctx0" brushRef="#br1" timeOffset="129468.91">28279 14542 0,'42'0'31,"-21"0"-31,0 0 16,0 0-16,1 0 0,-1-22 16,0 22-16,0 0 0,21 0 0,-20 0 15,20 0-15,-21 0 0,0 0 0,0 0 16,1 0-16,-1 0 0,0 0 16,-42 0 30,0 0-46,-1 0 16,1 0-16</inkml:trace>
  <inkml:trace contextRef="#ctx0" brushRef="#br1" timeOffset="129747.75">28130 14647 0,'22'0'32,"-1"0"-32,0 0 15,0 0-15,21 0 0,-20 0 0,-1 0 16,0 0-16,21 0 0,-21 0 0,1 0 16,-1 0-16,21 0 0,-21 0 15,0 0-15,1 0 0,-1 0 16,-21-21-16,21 21 0</inkml:trace>
  <inkml:trace contextRef="#ctx0" brushRef="#br1" timeOffset="130248.14">28427 14753 0,'0'0'16,"0"21"46,21-21-62,-21 22 16,0-1 0,0 0-16,-21-21 15,21 21-15,-21-21 0,21 21 16,-22-21-16,1 21 0,21 1 0,0-1 16,0 0-1,0 0 1,21-21-16,1 0 0,-1 21 15,0-21-15,0 0 0,-21 21 16,21-21-16,-21 22 16,0-1 15,-21 0-15,0-21-16,0 21 0,0-21 15,-1 21-15,1 0 16,0-21-16,21 22 0,-21-22 15,21 21-15,-21-21 16,0 0-16,21 21 16</inkml:trace>
  <inkml:trace contextRef="#ctx0" brushRef="#br2" timeOffset="159541.1">17589 7789 0,'22'0'94,"-22"22"-94,21-22 15</inkml:trace>
  <inkml:trace contextRef="#ctx0" brushRef="#br2" timeOffset="160800.14">17611 8107 0,'0'0'0,"0"-64"16,0 43-1,0 0 1,0 0 0,0 0-16,0 0 15,0-1 17,0 44 30,0-1-62,0 0 0,0 0 0,0 21 16,0-20-16,0 20 0,-22 0 15,22-21-15,0 22 0,0-1 16,0 0-16,-21 1 0,21-1 0,0-21 16,0 22-16,0-1 0,0-21 0,0 0 15,0 22-15,0-22 0,0 0 16,0 0-16,0 0 0,0 0 0,-21 1 15,21-1-15,0 0 16,0-42 31,0 0-47,0-1 16,0 1-16,0 0 15,0 0-15,0 0 0,0 0 0,0-1 16</inkml:trace>
  <inkml:trace contextRef="#ctx0" brushRef="#br2" timeOffset="161224.9">17526 8128 0,'0'0'0,"0"-21"15,-21-43 1,21 43-16,0 0 15,0 0-15,0 0 16,0 0-16,0-1 0,21 22 16,0 0-16,21-21 0,-20 21 0,-1 0 15,21 0-15,-21 0 0,22 0 16,-22 0-16,21 0 0,0 0 0,-20 0 16,20 0-16,-21 21 0,0 1 0,0-1 15,1 0-15,-22 0 0,0 0 16,0 22-16,0-22 0,0 21 0,-43-21 15,22 22-15,0-22 0,-21 0 0,-1 21 16,1-21-16,21 1 0,-22-1 16,22 0-16,-21-21 0,21 21 15,0 0-15,-1-21 0,1 0 16,21 21-16,21-21 47,1 0-32,-1-21-15,0 21 0,-21-21 16,21 21-16,-21-21 0,21 21 0,0-21 16</inkml:trace>
  <inkml:trace contextRef="#ctx0" brushRef="#br2" timeOffset="161816.24">18648 8213 0,'0'0'0,"21"-21"0,-21-1 0,0 1 16,0 0-16,0 0 16,0 0-1,-21 21 1,0 0-16,-1 0 0,1 0 0,-21 0 15,21 0-15,-22 0 16,22 21-16,-21-21 0,21 21 0,0 0 16,-1-21-16,1 21 0,0-21 0,0 22 15,21-1-15,0 0 16,0 0-16,21 0 16,0-21-1,0 0-15,1 21 16,20-21-16,-21 0 0,0 0 0,22 22 15,-22-22-15,21 0 0,-21 21 0,0-21 16,1 21-16,20-21 0,-21 21 16,0 0-16,0 0 15,-21 1-15,0-1 16,0 0-16,-21 0 16,0-21-16,21 21 0,-42-21 0,21 21 15,-1 1-15,1-22 0,-21 0 0,21 0 16,-22 21-16,22-21 0,-21 21 15,21-21-15,-22 0 0,22 0 0,-21 0 16,21 0-16,-22 0 0,22 0 0,0 0 16,0 0-16,0 0 0,0-21 0,-1 21 15,1-21-15,0 21 0,0 0 16,21-22-16,-21 22 16,21-21-16,0 0 31,21 21-31,0 0 15</inkml:trace>
  <inkml:trace contextRef="#ctx0" brushRef="#br2" timeOffset="162272">19071 8086 0,'0'0'0,"0"-21"16,-21 21-16,0 0 15,21 21 1,0 0-16,0 0 0,0 0 15,-21 22-15,21-22 0,-22 0 0,22 21 16,0 1-16,0-22 0,-21 21 16,21-21-16,-21 0 0,21 1 0,-21 20 15,21-21-15,0 0 0,0 0 16,0 1-16,0-1 16,0-42 46,0-1-46,0 1-1,0 0 17</inkml:trace>
  <inkml:trace contextRef="#ctx0" brushRef="#br2" timeOffset="162611.91">18944 8488 0,'0'-21'15,"0"0"32</inkml:trace>
  <inkml:trace contextRef="#ctx0" brushRef="#br2" timeOffset="165497.51">18986 8086 0,'0'0'0,"0"-21"0,0 42 94,0 0-79,0 0-15,0 0 16,0 0-16,0 1 0,0-1 15,0 21-15,0-21 0,0 0 16,0 1-16,0-1 0,0 0 0,0 0 16,0 21-16,0-20 0,0-1 15,22 0-15,-22 0 0,21 0 16,-21 0-16,0 1 16,21-22-1,-21 21-15,21-21 0,-21 21 16,21-21-1,-21 21 1,21-21-16,1 0 31,-1 0-31,0 0 0,-21-21 16,21 0-16,0 0 0,0-1 16,1 1-16,-1 0 0,-21 0 15,21 0-15,0 0 0,0-1 16,0-20-16,1 21 0,-1-21 15,0 20-15,0-20 0,0 21 0,0 0 16,1-22-16,-1 22 0,0 0 16,-21 0-16,21 0 0,0 21 15,-21 21 32,-21 0-31,0 0-16,0-21 15,21 21-15,-21 1 0,-1-22 0,1 21 16,0 0-16,0 0 0,0 0 16,0 0-16,-1 1 0,1 20 15,0-21-15,0 0 0,0 0 0,0 1 16,-1-1-16,1 0 0,0-21 16,0 21-16,0 0 0,21 0 15,-21-21-15,-1 0 0,22 22 0,-21-22 16,0 0-1,0 0-15,0 0 16,0 0 0,21-22-1,-22 1-15,1 0 16,21 0-16,0 0 0,0 0 0,0-1 16,0 1-16,-21 0 0,21-21 15,0 21-15,0-22 0,0 22 16,0 0-16,-21 0 0,21-22 0,0 22 15,0 0-15,0 0 0,0 0 16,0 0-16,0-1 31,0 44 1,0-1-32,0 0 15,0 0-15,0 0 16,0 22-16,0-22 0,0 0 15,0 0-15,0 0 0,21 0 0,-21 22 16,0-22-16,0 0 0,21 0 0,-21 0 16,0 1-16,0-1 0,0 0 15,21 0-15,-21 0 0,22-21 0,-22 21 16,0 1-16,21-1 0,0 0 16,-21 0-16,21 0 15,0-21-15,-21 21 0,21-21 16,-21 22-1,22-22 1,-22-22 0,21 22-1,-21-21-15,21 0 0,-21 0 16,21 0-16,0 21 16,-21-21-16,21-1 0,1 1 0,-1 0 15,0 0-15,0-21 0,0 20 0,22 1 16,-22-21-16,21 21 0,-21 0 15,22-22-15,-22 22 0,21 0 0,-21 0 16,0 21-16,1-21 0,-1-1 0,0 22 31,-42 0-15,0 22 0,-1-22-16,22 21 15,-21 0-15,0-21 0,0 21 0,0 0 16,21 0-16,-21 1 0,-22-1 0,22 0 15,0 0-15,0 0 0,0 0 16,-22 1-16,22-1 0,0 0 0,-21 0 16,20-21-16,1 21 0,0 0 0,0-21 15,21 22-15,-21-22 16,21 21-16,-21-21 0,-1 0 16,22 21-16,-21-21 31,0 0-16,21-21 17,21 0-32,0-1 15,1 22-15,-1-21 0</inkml:trace>
  <inkml:trace contextRef="#ctx0" brushRef="#br2" timeOffset="165868.31">20045 8149 0,'-21'-84'31,"-1"84"-31,22-22 0,0 44 31,0-1-15,0 21-16,0-21 0,0 0 0,0 22 16,0-22-16,0 21 0,0-21 15,0 1-15,0 20 0,-21-21 16,21 0-16,0 22 0,0-22 0,-21 0 16,21 0-16,0 0 0,0 0 15,-21 1 1,21-44 31,0 1-47,0 0 0,0 0 15,0 0-15</inkml:trace>
  <inkml:trace contextRef="#ctx0" brushRef="#br2" timeOffset="166137.16">20024 8043 0,'0'0'0,"0"-21"0,21 21 16,0 21 15,0 1-31,0-1 0,-21 21 16,21-21-16,1 0 0,-22 1 0,21 20 16,0-21-16,0 0 0,-21 0 15,21 1-15,-21-1 0,21 0 0,-21 0 16,22 0-16,-1-21 15,-21 21-15,21-21 16,0-21 15,0 0-31,-21 0 16,21 0-16</inkml:trace>
  <inkml:trace contextRef="#ctx0" brushRef="#br2" timeOffset="166704.71">20891 7959 0,'0'0'0,"-21"0"15,0 0 1,0 0-16,0 0 16,0 0-16,-1 0 0,-20 0 15,21 21-15,0 0 0,-22 0 0,22 0 16,-21 1-16,0-1 0,20 0 0,-20 21 15,0-21-15,21 1 0,-1-1 16,-20 0-16,21 0 0,0 0 0,21 0 16,-21 1-16,42-22 47,0 0-47,-21-22 0,42 22 0,-21-21 15,1 0-15,-1 0 0,21 0 16,-21 0-16,22-22 0,-22 22 15,21-21-15,0 21 0,-20-22 0,-1 22 16,21 0-16,-21 0 0,0 0 16,1-1-16,-22 1 0,21 21 15,0 0-15,0 21 16,-21 1 0,0-1-16,0 0 0,0 21 0,0-21 15,0 22-15,0-1 0,0-21 0,0 22 16,0-1-16,-21-21 0,21 21 15,0-20-15,-21 20 0,21-21 0,0 0 16,-21 0-16,21 1 0,0-1 0,0 0 16,0 0-16,0 0 15,0 0-15,21-42 63,0 21-63,0-21 15,-21 0-15,21 0 0,0 0 0</inkml:trace>
  <inkml:trace contextRef="#ctx0" brushRef="#br2" timeOffset="167736.12">22119 7768 0,'0'0'0,"0"-21"15,-21 21 17,0 0-32,0 0 15,-1 0-15,1 0 16,0 0-16,0 0 0,0 0 0,0 21 16,-1-21-16,-20 0 0,21 0 0,0 21 15,0-21-15,-1 0 0,1 0 16,0 0-16,0 22 0,0-22 0,0 0 31,21 21 0,21-21-31,0 0 16,0 0-16,0 0 16,0 21-16,1-21 0,-1 0 0,0 0 15,0 21-15,0-21 0,0 0 0,1 0 16,-1 21-16,0-21 0,0 0 15,0 21-15,0 1 0,1-1 16,-22 0 0,0 0-16,0 0 0,0 0 15,0 1-15,-22-1 16,1 0-16,0-21 0,0 21 0,0 0 16,0-21-16,-1 21 0,1 1 15,-21-22-15,21 21 0,0-21 0,-1 0 16,1 21-16,0-21 15,21 21-15,-21-21 0,0 0 16,42 0 31,0-21-47,0 21 16,0 0-16,1 0 15,-1 0-15,0 0 16,0 0-1,-21 21 1,0 0-16,0 0 16,0 1-16,0-1 15,0 0-15,0 0 16,-21 0-16,0 0 0,0 1 0,21-1 16,-22 0-16,22 0 0,-21 0 15,21 0-15,0 1 0,0-1 16,0 0-16,0 0 15,0 0-15,21-21 16,-21 21-16,22-21 0,-1 0 16,0 0-16,0 0 15,0 0-15,0 0 16,1 0-16,-1 0 0,0 0 16,0 0-16,0 0 15,0 0-15,-21-21 16</inkml:trace>
  <inkml:trace contextRef="#ctx0" brushRef="#br2" timeOffset="169156.67">22415 15134 0,'0'-21'31,"-21"21"-15,21-21-1,0 0-15,-21 21 16,21-21-1,0-1 1,0 1 0,21 21-16,-21-21 0,21 21 0,1 0 15,-1 0-15,0-21 16,0 21-16,0 0 0,0 0 16,22 0-16,-22 0 0,0 0 0,0 0 15,0 0-15,1 0 0,-1 0 16,0 21-16,-21 0 15,0 0-15,0 1 16,-21-22-16,0 21 0,-1 0 0,-20 0 16,21-21-16,0 21 0,-22 0 15,22 1-15,0-1 0,0 0 16,0 0-16,0 0 0,-1 0 0,1 1 16,0-22-16,21 21 0,0 0 0,0 0 15,0 0-15,0 0 16,21-21-1,0 0-15,1 0 16,-1 0-16,0 0 0,0 0 16,0 0-1,-42 0 32,0 0-47,21 22 16,-21-22-16,21 21 0,-21-21 15,21 21-15,0 0 0,0 0 16,0 0-16,0 1 0,0-1 16,0 0-16,0 0 15,0 0-15,0 0 0,0 1 0,0-1 16,0 0-16,0 0 0,0 0 16,-22-21-16,22 21 0,-21 1 15,0-22-15,0 0 0,0 21 0,0-21 16,-1 0-16,1 0 0,0 0 0,0 0 15,0 0-15,0 21 0,-1-21 16,1 0 0,21-21 31,0 0-47,0-1 0</inkml:trace>
  <inkml:trace contextRef="#ctx0" brushRef="#br2" timeOffset="170716.86">804 11621 0,'0'0'0,"-21"0"15,0 0 1,0 0-16,0 0 15,-1 0-15,1 0 16,0 21-16,0-21 16,0 0-16,0 0 15,-1 0-15,1 0 0,0 0 16,0 0-16,0 0 0,0 0 16,-1 0-16,1 0 0,0 0 0,0 0 15,0 0-15,0 0 0,-1 0 16,1 0-16,0 0 0,0 0 15,0 0-15,21 21 0,-21-21 16,-1 0 0,44 0-1,-1 0-15,0 0 16,21 0-16,22 0 0,-22 0 16,22-21-16,-1 21 0,22 0 0,-22 0 15,1-21-15,-1 21 0,1-22 16,-1 22-16,1 0 0,-1 0 0,-20 0 15,20 0-15,-21 0 0,-20 0 0,20 0 16,-21 0-16,0 0 0,0 0 31,-42 0 1,0 0-17,0 0-15,0 0 16,0 0-1,-1 0-15,1 0 16</inkml:trace>
  <inkml:trace contextRef="#ctx0" brushRef="#br2" timeOffset="172560.28">508 11726 0,'0'0'0,"-21"0"0,0 0 16,-85 0 0,85 0-16,-1 0 0,1 0 15,0 0-15,0 0 0,0 0 16,0 0-1,42 0 32,0 0-47,0 0 0,21 0 0,1 0 16,-1 0-16,22 0 0,-22 0 16,21 0-16,1 0 0,-1 0 0,-20-21 15,20 21-15,1 0 0,-1 0 16,-20-21-16,-1 21 0,21-21 0,-41 21 15,20 0-15,0 0 0,-21 0 16,1 0-16,-1-21 0,-42 21 63,-1 0-63,1-21 15,0 21 1,21-22-16,-21 22 0,21-21 15,-21 21-15,21-21 0,-21 0 16,-1 0-16,1 0 0,21-1 16,-21 1-16,0 0 0,21 0 0,-21 0 15,0 0-15,-1-1 16,22 1-16,-21 0 16,0 21-16,0 0 31,21 21-16,0 0 1,21 1-16,-21-1 16,21 0-16,0-21 0,-21 21 0,22 0 15,-1 0-15,0 1 0,0-22 0,0 21 16,22 0-16,-22-21 0,0 21 16,0-21-16,0 0 0,0 21 0,1-21 15,-1 0-15,0 0 0,0 0 16,-21 21-16,21-21 0,-21 22 31,-21-22-15,0 21-16,0-21 15,0 0-15,-1 21 0,1 0 0,0-21 16,0 21-16,0-21 0,0 21 16,-1 1-16,1-1 0,-21 0 0,21-21 15,-22 21-15,22 0 0,-21 0 16,21 1-16,0-1 0,-22 0 0,22-21 15,0 21-15,0 0 0,0-21 16,-1 21-16,22 1 0,-21-22 16,21 21-1,-21-21-15,42 0 32,0-21-32,1-1 0,-1 1 15,0 0-15,0 0 0,21 0 16,-20 0-16,20-1 0,0 1 0,-21-21 15,22 21-15,-1 0 0,-21-1 16,22 1-16,-1 0 0,-21 0 0,0 0 16,22 21-16,-22-21 0,0 21 15,0 0-15,-21-22 16,-21 22 46,0 0-62,21-21 16,-21 21-16,-1 0 0,1 0 16,0-21-16,0 0 0,0 21 0,0-21 15,-1 0-15,1 21 0,0-22 16,-21 1-16,21 0 0,-1 0 0,1 0 16,0 0-16,0-1 0,0 1 15,21 0-15,-21 0 0,-1 0 0,1 21 16,21-21-1,0 42 17,0 0-32,0 0 0,0 0 0,0 0 15,21 1-15,-21-1 16,22 0-16,-1 0 0,0-21 0,-21 21 16,21 0-16,21 1 0,-20-22 15,-1 21-15,0 0 0,21-21 0,-21 21 16,22-21-16,-22 21 0,21-21 15,-21 0-15,1 21 0,20-21 0,-21 0 16,0 22-16,-21-1 0,21-21 16,1 0-16,-22 21 15,0 0-15,0 0 16,-22-21-16,1 21 16,0-21-16,0 22 0,0-22 0,0 21 15,-1-21-15,-20 21 0,21 0 16,-21 0-16,20-21 0,-20 21 0,0 1 15,21-1-15,-22 0 0,1 0 16,21 0-16,-22-21 0,22 21 0,0 1 16,0-22-16,0 0 15,0 21-15,-1-21 0,1 21 32,42-21-1,1 0-16,-1 0-15,0-21 0,21 0 16,-21 21-16,22-22 0,-1 1 0,-21 0 16,22 0-16,-1 0 0,0 0 15,1-1-15,-1-20 0,0 21 0,1 0 16,-22 0-16,21-1 0,-21 1 16,0 0-16,1 0 0,-1 21 0,-21-21 15,-21 42 48,-1-21-63,22 21 15,-21 0 1,0-21 0,21 21-1,-21-21 1</inkml:trace>
  <inkml:trace contextRef="#ctx0" brushRef="#br2" timeOffset="175724.19">18140 9462 0,'0'0'0,"0"21"15,0 0 1,21-21 0,0 0-1,0 0-15,0-21 16,1 0-16,-1 21 16,-21-22-16,21 22 0,0-21 15,-21 0 1,-21 0-1,0 21-15,0 0 16,-1 0-16,-20 0 0,21 0 0,0 0 16,-22 0-16,22 0 0,0 21 0,0-21 15,0 21-15,0-21 0,-1 0 16,1 21-16,21 1 0,0-1 16,0 0-16,0 0 15,0 0-15,0 0 16,21-21-16,1 22 15,-1-22-15,0 21 0,0-21 0,0 0 16,0 21-16,1-21 0,-1 21 16,0-21-16,21 21 0,-21-21 0,1 21 15,20-21-15,-21 22 0,0-1 0,-21 0 16,21 0-16,-21 0 16,0 0-16,-21 1 15,0-1-15,0-21 0,0 21 0,-22 0 16,22-21-16,-21 21 0,0-21 15,20 0-15,-20 21 0,21-21 0,0 0 16,-22 0-16,22 0 0,0 0 16,0 0-16,0 0 0,0 0 15,21-21-15,0 0 0,-22 21 0,22-21 16,-21 0-16,0 0 16,21-1-16,0 1 0,0 0 15,0 0 1,0 0-1,21 21 1,0-21-16,1 21 0,-1 0 16</inkml:trace>
  <inkml:trace contextRef="#ctx0" brushRef="#br2" timeOffset="176263.88">18796 9419 0,'0'0'0,"21"0"0,-21-21 15,-21 42 17,0 0-17,0 1-15,21-1 0,-22 0 16,22 0-16,-21 0 0,0 22 15,21-22-15,0 21 0,-21-21 16,0 0-16,21 22 0,0-22 0,0 0 16,0 0-16,0 0 0,0 1 0,0-1 15,0 0-15,0 0 16,21-21-16,0 0 0,0 0 0,0 0 16,1 0-16,-1 0 0,0 0 0,0 0 15,21 0-15,-20 0 0,-1-21 16,0 21-16,0-21 0,0 0 0,0-1 15,1 1-15,-1 0 0,-21 0 0,0 0 16,0 0-16,21-22 0,-21 22 16,0-21-16,0 21 0,0-22 15,0 1-15,-21 21 0,0 0 0,21-1 16,-22 1-16,22 0 0,0 0 0,-21 21 16,0 0-16,0 0 0,0 0 15,0 0-15,-1 0 0,1 0 16,0 0-16,0 21 0,0-21 0,21 21 15,-21 0-15,-1 1 0,22-1 16,0 0-16,0 0 0,0 0 16,0 0-16,0 1 0,0-1 15,22-21 1,-1 0-16,21 0 0</inkml:trace>
  <inkml:trace contextRef="#ctx0" brushRef="#br2" timeOffset="176581.19">19452 9377 0,'0'-21'0,"0"42"47,0 0-47,0 0 16,0 0-16,0 1 0,0 20 0,0-21 15,-21 21-15,21-20 16,0 20-16,-21-21 0,21 21 0,0 1 16,-21-22-16,21 21 0,0-21 0,0 1 15,0 20-15,0-21 0,-22 0 0,22 0 16,0 1-16,-21-22 0,21 21 16,0 0-16,0-42 46,0 0-46,0-1 0</inkml:trace>
  <inkml:trace contextRef="#ctx0" brushRef="#br2" timeOffset="176900.01">19346 9462 0,'21'21'0,"-42"-42"0,0 21 0,21-22 0,0 1 16,0 0-16,0 0 15,21 21 1,0-21-16,1 21 0,20 0 0,-21-21 16,21 21-16,1 0 0,-1 0 0,0 0 15,1 0-15,-1 0 0,-21 0 16,22 21-16,-22-21 0,0 21 16,0 0-16,-21 0 0,0 0 0,0 1 15,0-1-15,-21 0 0,-21 0 0,20 0 16,-20 0-16,0 1 0,-1-1 15,1 0-15,0 0 0,-1 0 0,1-21 16,0 21-16,21 1 0,-22-22 0,22 0 16,0 0-16,42 0 31,0-22-31,22 1 16,-22 0-16</inkml:trace>
  <inkml:trace contextRef="#ctx0" brushRef="#br2" timeOffset="177312.77">20426 9208 0,'-64'-43'16,"43"43"0,0 0-1,0 0 1,0 21-16,21 1 0,0-1 16,-22 0-16,1 0 0,21 21 0,0-20 15,-21 20-15,0 0 0,0 1 0,0-1 16,-1 0-16,1 1 0,21-1 15,-21 0-15,0 1 0,21-1 0,-21 0 16,21 1-16,0-22 0,0 21 0,0-21 16,0 22-16,0-22 0,0 0 15,21 0-15,-21 0 0,21-21 0,0 21 16,0-21-16,1 0 0,-1 0 0,0 22 16,0-22-16,0 0 0,22 0 15,-22 0-15,0-22 0,21 22 16,-21-21-16,1 0 0,20 0 0</inkml:trace>
  <inkml:trace contextRef="#ctx0" brushRef="#br2" timeOffset="177583.62">20532 9377 0,'0'0'0,"-22"0"16,44 0 0,-22-21-1,21 21-15,21 0 0,-21 0 16,0 0-16,22 0 0,-22 0 0,21 0 16,-21 0-16,22 0 0,-22 0 0,0 0 15,21 0-15,-20 0 0,-1 0 16</inkml:trace>
  <inkml:trace contextRef="#ctx0" brushRef="#br2" timeOffset="177862.46">20659 9356 0,'-22'21'15,"22"0"-15,0 0 16,0 0-16,0 1 16,0-1-16,0 0 0,0 0 0,0 0 15,0 0-15,0 22 0,0-22 0,0 21 16,0-21-16,0 1 16,0 20-16,0-21 0,0 0 0,-21 0 0,21 1 15,0-1-15,0 0 16,0 0-16,21-42 47,-21 0-47,22 21 0,-1-21 0</inkml:trace>
  <inkml:trace contextRef="#ctx0" brushRef="#br2" timeOffset="178237.25">20849 9673 0,'21'0'0,"0"0"15,1 0-15,-1 0 16,0-21-16,-21 0 16,21 21-16,-21-21 0,21 21 15,-21-21-15,0-1 0,0 1 16,0 0-1,-21 21 1,0 0-16,0 0 16,0 0-16,21 21 15,-22 0-15,22 1 0,0-1 0,-21 0 16,21 0-16,-21 0 0,21 0 0,0 1 16,0-1-16,0 0 0,0 0 0,0 0 15,0 0-15,0 1 16,0-1-16,21-21 15,0 0-15,1 0 16,-1 0-16,0 0 16,0-21-16,0 21 0,0-22 0</inkml:trace>
  <inkml:trace contextRef="#ctx0" brushRef="#br2" timeOffset="178612.03">21272 9525 0,'0'0'15,"0"-21"-15,-21 21 32,0 0-32,0 0 0,0 21 15,0 0-15,21 0 16,0 1 0,0-1-16,0 0 0,0 0 15,0 0-15,0 0 16,21 1-16,-21-1 15,21 0-15,0-21 16,-21 21-16,21-21 0,-21 21 0,0 0 16,0 1-1,0-1 1,-21-21-16,0 0 0,0 0 0,0 0 16,-1 21-16,1-21 0,0 0 0,0 0 15,0 0-15,0 0 0,-1 0 16,1 0-16,0 0 15,21-21 1,0 0-16,21 21 16,0-22-16,1 22 15</inkml:trace>
  <inkml:trace contextRef="#ctx0" brushRef="#br2" timeOffset="178985.82">21653 9377 0,'0'0'0,"0"-21"0,-21 21 15,0 0 1,0 0-16,21 21 15,-21 0-15,21 0 0,-21 0 16,21 1-16,0-1 0,-22 0 0,22 0 16,-21 21-16,21-20 0,-21 20 15,0-21-15,21 0 0,0 22 0,0-22 16,0 0-16,0 0 0,0 0 0,0 0 16,0 1-16,0-1 0,0 0 15,21-21 1,0 0-16,0 0 15,1 0-15,-1 0 16,0 0-16,-21-21 0,21 21 0,0-21 16,0-1-16,1 1 0</inkml:trace>
  <inkml:trace contextRef="#ctx0" brushRef="#br2" timeOffset="179208.69">21421 9589 0,'0'0'16,"-22"0"-16,44 0 47,-1 0-47,0 0 15,0 0-15,0 0 0,0 0 0,1 0 16,-1 0-16,0 0 0,0 0 15,0 0-15,0 0 0,1 0 0,-1-22 16</inkml:trace>
  <inkml:trace contextRef="#ctx0" brushRef="#br2" timeOffset="179728.39">22034 9398 0,'-21'0'31,"21"21"-31,21-21 16,1 0-16,-1 21 15,0-21-15,0 0 0,0 0 16,0 0-16,1 0 15,-1 0-15,0 0 0,0 0 16,0 0-16,-21-21 16,0 0-16,0 0 15,0 0 1,0 0-16,0 42 47,0 0-47,0 0 15,-21-21-15,21 21 0,-21 0 0,21 1 16,0 20-16,0-21 0,0 0 0,-21 22 16,21-22-16,-21 0 0,21 21 15,-22-21-15,22 1 0,0-1 16,0 0-16,-21 0 0,21 0 0,-21 0 16,21 1-16,0-1 15,0 0-15,0-42 47,0 0-31</inkml:trace>
  <inkml:trace contextRef="#ctx0" brushRef="#br2" timeOffset="180017.23">21865 9673 0,'0'0'0,"21"0"31,0 0-15,1 0-16,-1 0 0,0 0 0,0 0 16,0 0-16,0 0 0,1 0 15,-1 0-15,0 0 16,0 0-16,0 0 0,0 0 0,1 0 15,-1 0-15,0 0 16,-21-21 0,0 0 15,21 21-31</inkml:trace>
  <inkml:trace contextRef="#ctx0" brushRef="#br2" timeOffset="180377.02">22415 9631 0,'0'21'16,"0"0"-1,22-21-15,-1 0 16,0 0 0,-21-21-1,0 0 1,-21 21 15,0 0-31,-1 0 16,1 0-1,21 21-15</inkml:trace>
  <inkml:trace contextRef="#ctx0" brushRef="#br2" timeOffset="180988.67">23072 9546 0,'0'0'0,"0"-63"31,0 42-31,0-1 16,0 1-16,0 0 0,0 0 16,-22 21-1,1 0-15,0 0 16,0 0-16,0 0 0,0 0 0,-1 0 16,1 21-16,0 0 0,-21-21 0,21 21 15,-1 1-15,1 20 0,0-21 16,0 0-16,0 0 0,21 1 0,0-1 15,-21 21-15,21-21 0,0 0 16,0 1-16,0-1 0,21-21 16,0 21-16,0-21 0,0 0 15,0 0-15,1 0 0,-1 0 0,0 0 16,0 0-16,0 0 0,0-21 16,1 0-16,-1 21 0,0-22 15,0 1-15,-21 0 0,21 0 0,0-21 16,-21 20-16,0 1 0,22 0 0,-22 0 15,21 0-15,-21 0 0,21 21 16,-21-22-16,0 44 16,0-1-1,0 0-15,-21 0 16,21 0-16,0 0 0,0 1 0,0-1 16,0 0-16,0 0 0,0 0 15,0 0-15,0 1 0,21-22 16,-21 21-16,21-21 0,0 0 0,0 0 15,1 0-15,-1 0 16,0 0-16,0 0 0,0 0 0,0-21 16,1-1-16,-1 22 0,0-21 15</inkml:trace>
  <inkml:trace contextRef="#ctx0" brushRef="#br2" timeOffset="181436.42">23410 9144 0,'-21'0'0,"42"0"0,-63 0 16,42-21-1,21 21 1,0 0-16,0 0 15,1 0-15,-1 0 0,21 0 16,-21 21-16,0 0 0,1-21 0,-1 21 16,0 1-16,0-22 0,0 21 0,0 0 15,1 0-15,-22 0 16,21 0-16,-21 22 0,0-22 0,0 0 0,0 0 16,0 22-16,0-22 0,0 21 15,0-21-15,-21 0 0,-1 22 0,1-22 16,0 0-16,0 0 0,0 22 15,0-22-15,-1 0 0,1-21 0,-21 21 16,21 0-16,0 0 0,-1-21 0,1 22 16,0-1-16,0-21 15,0 0-15,21 21 0,0-42 47,21 0-31,0-1-16</inkml:trace>
  <inkml:trace contextRef="#ctx0" brushRef="#br2" timeOffset="181788.35">24130 9525 0,'0'-42'31,"0"63"47,0 0-62,0 0-16</inkml:trace>
  <inkml:trace contextRef="#ctx0" brushRef="#br2" timeOffset="182088.19">24151 9821 0,'0'43'31,"0"-22"-31,0 0 16,0 0-16,0 0 15,0 1-15,-21-1 16,0-21-16,21 21 0,-21 0 16,-1 0-16,1-21 0,0 21 15,0-21-15,0 22 0,-22-22 0,22 0 16,0 21-16,-21-21 0,21 0 0,-1 0 15,1 0-15,0 0 0,0 0 16</inkml:trace>
  <inkml:trace contextRef="#ctx0" brushRef="#br2" timeOffset="185428.46">13335 5376 0,'0'0'0,"0"-21"31,0 0-15,0 0-1,0 0-15,-21 0 16,21-1 15,-21 22-31,21-21 16,-22 21 15,22 21-15,0 1-1,-21-22-15,21 21 0,0 0 16,0 0-16,0 0 0,0 0 0,0 22 16,0-22-16,0 21 0,0 1 0,0-22 15,0 21-15,-21 0 0,21-20 16,0 20-16,0 0 0,0-21 0,0 1 15,-21-1-15,21 21 0,0-21 16,0 0-16,0 1 0,0-1 16,0-42 31,0-1-47,0 1 15,21 0-15,-21 0 16</inkml:trace>
  <inkml:trace contextRef="#ctx0" brushRef="#br2" timeOffset="186020.65">13610 5355 0,'0'0'16,"0"-21"-16,0 0 16,0 42 31,0 0-32,0 0-15,-21 1 0,21-1 16,0 0-16,-21 21 0,21-21 15,0 1-15,0 20 0,0-21 0,-21 0 16,21 22-16,0-22 0,0 0 16,0 0-16,0 0 0,0 0 0,0 1 15,0-1-15,0 0 0,21-21 0,-21 21 16,21-21-16,0 0 0,0 0 16,0 0-16,1 0 15,-1 0-15,0 0 0,0 0 0,0-21 16,0 0-16,1 21 0,-1-21 15,0-1-15,0 1 0,-21 0 0,21 0 16,-21 0-16,21-22 0,-21 22 0,0-21 16,0 21-16,0-22 0,0 22 15,0-21-15,0 21 0,0 0 0,0-22 16,0 22-16,-21 0 0,0 0 16,0 21-16,0 0 15,0-21-15,-1 21 0,1 0 0,0 0 16,0 21-16,0-21 0,21 21 15,-21-21-15,-1 21 16,22 0-16,-21 0 0,0 1 16,21-1-16,-21-21 0,21 21 0,0 0 15,0 0-15,0 0 16,21-21 0</inkml:trace>
  <inkml:trace contextRef="#ctx0" brushRef="#br2" timeOffset="186996.34">14436 5249 0,'-22'0'31,"1"0"-15,0 22-16,21-1 15,-21-21-15,21 21 16,-21 0-16,21 0 0,0 0 0,0 1 0,-21-22 16,21 21-16,-22 0 0,22 0 0,0 0 15,0 22-15,0-22 16,0 0-16,0 0 0,0 0 0,0 0 15,0 1-15,0-1 0,0 0 16,0 0-16,0 0 16,22-21-16,-1 0 15,0 0-15,0 0 0,0 0 16,0 0-16,1 0 16,-1 0-16,0 0 0,0-21 15,0 0-15,0 21 16,1-21-16,-22 0 0,21 21 0,-21-22 15,21 1-15,-21 0 0,0 0 16,21 0-16,-21 0 0,21-1 0,-21 1 16,0 0-16,0 0 0,0 0 15,0-22-15,0 22 0,0 0 0,0 0 16,0 0-16,0 0 0,0-1 16,-21 1-16,0 21 0,21-21 15,-21 21-15,0 0 0,-1 0 16,1 0-16,0 0 15,0 0-15,0 0 0,0 0 0,-1 0 16,1 21-16,0 0 0,0 1 0,0-22 16,21 21-16,-21 0 15,-1 0-15,22 0 0,-21 0 0,21 22 16,0-22-16,0 0 0,0 0 0,0 0 16,0 1-16,0 20 0,0-21 15,0 0-15,0 0 0,0 1 0,21-1 16,-21 0-16,0 0 0,22 0 15,-1-21-15,-21 21 0,21 1 16,0-22-16,0 21 0,0-21 16,1 0-16,-1 0 15,0 0-15,0 0 16,0 0-16,0 0 0,1-21 16,-1 21-16,-21-22 0,21 1 15,0 21-15,-21-21 0,0 0 16,21 0-16,-21 0 0,21-1 0,-21 1 15,0-21-15,0 21 0,0-22 0,0 22 16,0-21-16,0 21 0,0-22 16,0 22-16,0 0 0,0 0 0,0 0 15,0 0-15,-21-1 0,0 1 0,0 21 16,0 0-16,0 0 0,-1 0 16,1 0-16,0 0 0,0 21 15,0 1-15,0-22 0,-1 21 0,1 0 16,21 0-16,-21 0 15,21 0-15,-21 1 0,21-1 0,0 0 16,0 0 0,0 0-1</inkml:trace>
  <inkml:trace contextRef="#ctx0" brushRef="#br2" timeOffset="187792.34">12213 5652 0,'0'0'0,"-21"0"0,0 0 0,0 0 0,-1 0 15,1 0-15,0 0 0,0 0 16,0 0-16,42 0 31,0 0-15,0 0-16,22 0 0,-1 0 15,0 0-15,1 0 0,-1 0 16,21 0-16,-20 0 0,-1 0 0,0 0 16,1 0-16,-1 0 0,0 0 0,-20 0 15,20 0-15,-21 21 0,0-21 16,0 0-16,1 0 0,-44 0 31,1 21-15,0-21-16,0 0 0,0 0 15,-22 0-15,22 0 0,0 0 16,0 0-16,0 0 0,-22 0 16,22 0-16,-21 0 0,0 0 15,-1 0-15,1 0 0</inkml:trace>
  <inkml:trace contextRef="#ctx0" brushRef="#br2" timeOffset="188076.52">12086 5736 0,'-63'0'16,"211"-21"-16,-318 42 0,255-21 0,-191 0 0,106 21 16,-21-21-16,42 0 47,0 0-47,1 0 0,-1 0 0,0 0 15,21 0-15,-21 0 0,22 0 0,-1 0 16,0 0-16,1 0 0,-1-21 15,-21 21-15,22 0 0,-1 0 16,0 0-16,-21 0 0,1 0 0,-1 0 16,0 0-16,0 0 0,-21-21 15,0 0 32,0 0-31,0 0-16,0-1 15</inkml:trace>
  <inkml:trace contextRef="#ctx0" brushRef="#br2" timeOffset="188656.19">12509 5398 0,'-21'0'16,"0"0"0,21 21 15,0 0-15,0 0-16,21-21 15,-21 21-15,21 0 0,1-21 0,-1 22 16,0-1-16,0 0 0,21-21 15,-20 21-15,-1-21 0,0 0 16,0 21-16,0-21 0,0 0 0,1 0 16,-22 21-1,-22-21 1,22 22 0,-21-22-16,0 0 0,0 21 15,0 0-15,0 0 16,-1 0-16,1 0 0,0 1 0,0-1 15,0 0-15,0 0 0,-1 0 16,1 0-16,0 1 0,21-1 0,-21 0 16,0 0-16,0 0 0,21 0 15,-22 1-15,1-1 16,0-21-16,21 21 16</inkml:trace>
  <inkml:trace contextRef="#ctx0" brushRef="#br2" timeOffset="191062.68">593 13272 0,'-22'0'0,"44"0"0,-65 0 0,22 0 16,0 0-16,0 0 0,0 0 16,-1 0-16,1 0 15,0 0-15,0 0 0,0 0 0,0 0 16,-1 0-1,44 0 17,20 0-32,-21-22 15,0 22-15,22 0 0,-1 0 0,0 0 16,1-21-16,20 21 0,-21 0 16,1 0-16,20-21 0,-20 21 0,-1 0 15,21 0-15,-20 0 0,-1 0 16,0 0-16,-20 0 0,-1 0 0,0 0 15,0 0-15,-42 21 47,0-21-47,0 0 0,-1 0 16,1 0-16,0 0 0,0 0 16,0 0-16,0 0 0,-1 0 15,1 0-15,0 0 0,0 0 16,-21 0-16,20 0 0</inkml:trace>
  <inkml:trace contextRef="#ctx0" brushRef="#br2" timeOffset="191452.49">275 13293 0,'21'0'47,"0"0"-47,1 0 0,-1 0 15,21 0-15,0 0 0,1 0 0,-1 0 16,0 0-16,22 0 0,-22 0 16,1 0-16,-1-21 0,0 21 0,1 0 15,-22 0-15,21 0 0,-21 0 16,0 0-16,1-22 0,-44 22 62,1-21-62,0 21 0</inkml:trace>
  <inkml:trace contextRef="#ctx0" brushRef="#br2" timeOffset="191865.26">889 12975 0,'-21'0'32,"21"21"-17,0 1 1,21-1-16,0 0 16,0-21-16,0 21 0,1-21 15,-1 0-15,0 21 0,21-21 16,-21 21-16,1-21 0,-1 0 0,21 0 15,-21 0-15,0 0 0,1 0 16,-1 0-16,-21 22 16,-21-1-1,-1 0-15,-20 0 16,21 0-16,-21 0 0,-1 1 16,1-1-16,0 0 0,-1 0 0,22 0 15,-21 0-15,-1 1 0,22-1 16,-21 0-16,21 0 0,0 0 0,-1 0 15,1-21-15,21 22 0,-21-22 16,21-22 15</inkml:trace>
  <inkml:trace contextRef="#ctx0" brushRef="#br2" timeOffset="192689.19">444 12531 0,'-21'0'16,"42"0"-16,-84 0 0,21 0 0,-1 0 0,1 0 15,0 0-15,20 0 0,-20 0 16,0 0-16,21 0 0,-1 0 0,44 0 47,-1 0-47,21 0 0,0 0 0,1 0 15,-1 0-15,22 0 0,-22 0 16,21 0-16,1 0 0,-22 0 0,22 0 16,-22 0-16,0 0 15,22 0-15,-22 0 0,1 0 0,-1 0 16,-21 0-16,0 0 0,0 0 15,1 0-15,-1 0 0,-21-21 16,-21 21 0,-1-22-1,1 22-15,0 0 0,0 0 16,0-21-16,0 21 0,-1 0 0,1-21 16,0 0-16,0 21 0,0 0 15,21-21-15,-21 21 0,21-21 31,21 42 1,0-21-32,0 0 0,0 21 15,0-21-15,1 0 0,-1 0 16,0 21-16,0-21 0,0 0 0,0 0 16,1 21-16,-1-21 15,0 0-15,-21 21 0,0 1 16,0-1-1,-21 0-15,0 0 16,-1-21-16,1 21 16,-21 0-16,21-21 0,-22 22 0,22-1 15,-21 0-15,21 0 0,-22-21 16,22 21-16,0 0 0,0 1 0,0-1 16,21 0-16,0 0 15,0 0-15,21-21 16,0 0-16,0 21 0</inkml:trace>
  <inkml:trace contextRef="#ctx0" brushRef="#br2" timeOffset="194101.62">16785 10668 0,'0'0'0,"-21"0"32,0 0-32,0 0 15,42 0 16,0 0-31,0 0 16,0 0-16,22 0 0,-22 0 0,0 0 16,21-21-16,1 21 0,-1 0 0,0 0 15,-21-21-15,22 21 0,-1 0 16,0 0-16,-20 0 0,-1-21 0,0 21 16,0 0-16,0 0 0,-42 0 31,0 0-16,0 0-15,0 0 0,-1 0 0,1 0 16,0 0-16,0 0 0,0 0 16</inkml:trace>
  <inkml:trace contextRef="#ctx0" brushRef="#br2" timeOffset="194401.76">16997 10647 0,'0'0'0,"-21"0"31,21 21-31,0 0 16,0 0-1,0 1-15,0-1 0,0 0 0,-22 0 16,22 0-16,0 22 0,0-22 0,0 0 16,0 21-16,0-21 0,0 22 0,0-22 15,0 0-15,0 21 16,0-20-16,0-1 0,0 0 0,0 0 15,0 0-15,0 0 0,0 1 16,0-44 31,0 1-47,0 0 16,0 0-16</inkml:trace>
  <inkml:trace contextRef="#ctx0" brushRef="#br2" timeOffset="194804.63">17187 10964 0,'21'0'15,"1"0"1,-1-21-16,0 21 15,0-21-15,0 0 0,0 0 16,1 21-16,-22-21 16,0-1-16,0 1 15,-22 21 17,1 0-32,0 0 15,0 21-15,0 1 0,0-1 16,-1 0-16,22 0 0,-21 0 15,21 0-15,0 1 0,-21-1 16,21 0-16,0 0 0,-21-21 0,21 21 16,0 0-16,0 1 0,0-1 15,21-21 17,0 0-32,0 0 15,1-21-15,-1 21 0,0-22 16</inkml:trace>
  <inkml:trace contextRef="#ctx0" brushRef="#br2" timeOffset="195260.38">17716 10816 0,'0'0'0,"-21"0"31,0 0-31,0 0 0,0 0 15,0 0-15,-1 0 16,1 21-16,0-21 0,0 22 0,21-1 16,-21-21-16,21 21 0,-21-21 15,21 21-15,0 0 0,0 0 16,21-21 0,0 22-16,0-1 15,0-21-15,0 0 0,1 0 16,-22 21-16,21-21 0,0 0 0,0 0 15,-21 21-15,21-21 0,0 21 16,-21 0 0,0 1-16,0-1 15,0 0 1,-21-21-16,0 0 0,-21 21 16,21-21-16,-1 0 0,1 0 0,0 21 15,0-21-15,0 0 0,0 0 0,-1 0 16,1 0-16,0 0 0,21-21 15,-21 21-15,0-21 16,21 0 0,0 0-16,0-1 15,21 22 1,0-21-16</inkml:trace>
  <inkml:trace contextRef="#ctx0" brushRef="#br2" timeOffset="195592.62">17992 10626 0,'0'-21'31,"0"42"-15,0 0-16,0 0 15,0 0-15,0 0 16,0 1-16,-22 20 0,22-21 0,0 0 16,-21 0-16,21 22 0,0-22 0,0 0 15,0 0-15,0 22 0,0-22 0,0 0 16,0 0-16,0 0 16,0 0-16,0 1 0,21-22 31,1 0-31,-1-22 15,0 1 1</inkml:trace>
  <inkml:trace contextRef="#ctx0" brushRef="#br2" timeOffset="195801.46">17843 10859 0,'22'0'47,"-1"0"-47,0 0 16,0 0-16,0 0 0,0 0 16,1 0-16,-1 0 0,0 0 15,0-22-15,0 22 16</inkml:trace>
  <inkml:trace contextRef="#ctx0" brushRef="#br2" timeOffset="196281.3">18330 10732 0,'0'0'0,"-21"0"31,0 0-31,21 21 16,21-21 0,0 0-16,0 0 15,1 0-15,-1 0 16,0 0-16,21 0 0,-21 0 0,1 0 16,-1 0-16,0 0 0,0 0 0,0 0 15,0-21-15,1 21 0,-22-22 16,21 22-16,-21-21 0,-21 21 47,-1 0-47,22 21 15,-21 1-15,21-1 16,-21 0-16,21 0 0,0 0 0,0 0 16,-21 1-16,21-1 0,-21 21 15,21-21-15,-21 0 0,-1 1 0,22-1 16,0 21-16,0-21 0,-21 0 0,21 1 15,-21-1-15,21 0 0,0 0 16,-21-21-16,21 21 0,0 0 0,0-42 63,0 0-63,0 0 0</inkml:trace>
  <inkml:trace contextRef="#ctx0" brushRef="#br2" timeOffset="196520.16">18182 11007 0,'0'0'16,"21"0"31,0 0-47,1 0 0,-1 0 15,0-21-15,0 21 0,0 0 16,0 0-16,1 0 0,-1 0 0,0 0 16,0 0-16,0 0 15,-21-22-15,21 22 16,1 0 0</inkml:trace>
  <inkml:trace contextRef="#ctx0" brushRef="#br2" timeOffset="196985.26">19283 10583 0,'0'0'0,"0"22"63,0-1-63,-21 0 0,21 0 15,0 0-15,0 22 0,-22-22 0,22 0 16,-21 21-16,0-21 0,21 22 16,0-22-16,0 21 0,-21-21 0,21 22 15,-21-22-15,21 0 0,0 0 0,0 22 16,0-22-16,0 0 0,0 0 16,0 0-16,21 0 15,0-21 1,0 0-16,0 0 0,1 0 15,-1-21-15,0 21 16,0-21-16,0 0 0,0 0 0,1 0 16,-1-1-16,0 1 0</inkml:trace>
  <inkml:trace contextRef="#ctx0" brushRef="#br2" timeOffset="197224.38">19071 10901 0,'21'0'47,"0"21"-47,1-21 0,-1 0 15,0 0-15,0 0 0,0 0 16,0 0-16,1 0 0,-1 0 15,0 0-15,0 0 0,0 0 0,0 0 16,1 0-16,-22-21 0,21 21 0,0-21 16</inkml:trace>
  <inkml:trace contextRef="#ctx0" brushRef="#br2" timeOffset="197556.49">19875 10859 0,'0'0'0,"-21"0"0,42 0 62,1 0-46,-1 0-16,0 0 0,0 0 15,0 0 1,0 0-16,1 0 16</inkml:trace>
  <inkml:trace contextRef="#ctx0" brushRef="#br2" timeOffset="197788.35">19812 11007 0,'0'21'16,"21"-21"-1,0 0 1,0 0-16,1 0 16,-1 0-16,0 0 15,0 0 1,0 0 0</inkml:trace>
  <inkml:trace contextRef="#ctx0" brushRef="#br2" timeOffset="198487.85">20383 10901 0,'0'0'0,"-21"0"16,21-21-16,0 0 16,0-1-16,21 1 31,1 21-31,-1 0 15,0 0-15,0 0 0,0 0 16,0 0 0,-21 21-16,22 1 0,-22-1 0,0 0 15,21-21-15,-21 21 0,0 0 0,21 0 16,-21 1-16,0-1 0,0 0 0,0 0 16,0 0-16,0 0 0,0 1 15,0-1-15,0 0 0,0 0 16,0 0 15,-21-42-15,21 0-1,0 0-15,0 0 16,0-1-16,0 1 16,0 0-16,0 0 0,21 0 0,0 0 15,-21-1-15,21 1 0,0 0 16,1 0-16,-1 0 0,0 0 0,21 21 15,-21-22-15,1 22 0,-1 0 0,21 0 16,-21 0-16,0 0 0,1 0 0,-1 0 16,0 0-16,0 22 15,-21-1-15,0 0 0,0 0 0,0 0 16,0 0-16,0 1 0,0-1 0,0 0 16,0 21-16,0-21 15,0 1-15,0-1 0,0 0 16,-21-21-1,21 21-15,21-21 32,0-21-32</inkml:trace>
  <inkml:trace contextRef="#ctx0" brushRef="#br2" timeOffset="198865.02">21188 11007 0,'0'0'0,"21"0"16,-21-21-1,21 21-15,-21-22 0,21 22 16,-21-21-16,21 0 0,1 0 16,-22 0-16,0 0 15,0-1-15,0 1 0,0 0 16,0 0-16,0 0 15,-22 21-15,1 0 16,0 0-16,21 21 0,-21 0 16,0 0-16,21 0 0,-21 1 0,21-1 15,0 0-15,0 0 0,0 0 16,0 0-16,-22 1 0,22-1 0,0 0 16,0 0-16,0 0 15,0 0-15,22-21 16,-1 0-16,0 0 15,0 0-15,0 0 0,0 0 16,1 0-16,-1 0 0,0-21 16,0 21-16,-21-21 0,21 0 15</inkml:trace>
  <inkml:trace contextRef="#ctx0" brushRef="#br2" timeOffset="199420.01">21505 10837 0,'0'0'0,"0"-21"0,21 21 16,-21-21-16,0 42 47,0 0-47,0 1 0,0-1 15,-21 0-15,21 0 0,0 0 16,0 0-16,-21 1 0,21-1 16,0 0-16,0 0 0,0 0 15,21-21 32,0-21-31,1 0-16,-1 0 0,-21 0 15,21 21-15,0-22 0,-21 1 0,21 0 16,0 0-16,1 21 16,-22 21 15,0 0-31,0 0 15,0 1-15,0-1 0,-22-21 16,22 21-16,0 0 0,0 0 16,0 0-16,22 1 15,-1-22-15,0 0 0,0 0 16,0 0-16,0 0 0,1 0 0,-1 0 16,0 0-16,0 0 0,0 0 15,0-22-15,-21 1 0,22 0 16,-22 0-16,21 0 0,-21 0 0,0-1 15,0 1-15,0 0 0,0 0 0,0-21 16,0 20-16,0 1 16,0 0-16,-21 21 0,-1 0 15,22-21-15,-21 21 0,0 0 0,0 0 32,0 0-32</inkml:trace>
  <inkml:trace contextRef="#ctx0" brushRef="#br2" timeOffset="199948.7">22331 10710 0,'21'0'16,"0"0"-1,0 0-15,0 0 0,1 0 0,20-21 16,0 21-16,1 0 0,-1 0 16,0 0-16,22-21 0,-22 21 0,0 0 15,1 0-15,-1 0 0,-21 0 0,0 0 16,1 0-16,-1 0 0,-42 0 31,-1 0-31,1 0 0,-21 0 16,21 0-16,0 0 0,-1 0 15,1 0-15</inkml:trace>
  <inkml:trace contextRef="#ctx0" brushRef="#br2" timeOffset="200240.54">22691 10668 0,'-43'0'16,"22"0"-1,21 21 1,-21-21-16,21 21 0,0 1 0,0-1 15,0 0-15,0 0 16,0 0-16,-21 0 0,21 22 0,-21-22 16,21 0-16,0 21 0,0-20 0,-22-1 15,22 0-15,-21 21 0,21-21 16,-21 1-16,21-1 0,0 0 16,0 0-16,0 0 0,0 0 0,0 1 15,0-44 32,0 1-47,21 0 16,0 0-16,1 0 0,-22 0 15</inkml:trace>
  <inkml:trace contextRef="#ctx0" brushRef="#br2" timeOffset="200594.31">22796 11007 0,'22'0'16,"-22"-21"-16,21 21 0,0 0 16,-21-22-16,21 22 15,-21-21-15,21 21 0,-21-21 0,0 0 16,21 21-16,-21-21 16,-21 21 15,0 0-31,0 0 15,0 0-15,21 21 0,-21-21 16,-1 21-16,22 0 0,-21 0 16,0 1-16,21-1 0,-21 0 15,21 0-15,-21 0 0,21 0 0,0 1 16,0-1-16,0 0 16,21-21-1,0 0-15,0 0 16,0 0-16,1 0 0,-1 0 15,0 0-15,0-21 0,0 0 0,0 21 16,1-22-16,20 1 0</inkml:trace>
  <inkml:trace contextRef="#ctx0" brushRef="#br2" timeOffset="200956.1">23220 10880 0,'0'0'0,"-21"0"31,-1 0-16,1 0-15,0 21 0,0-21 16,0 21-16,21 0 16,-21-21-16,21 21 0,0 1 15,0-1-15,0 0 16,21-21 0,0 21-16,-21 0 0,21 0 15,0-21-15,-21 22 0,21-22 16,1 21-16,-22 0 15,0 0 1,-22-21 0,1 0-16,0 0 0,0 0 0,0 0 15,0 0-15,-1 0 0,1 0 16,0 0-16,0 0 0,0 0 0,0 0 16,21-21 15,21 21-16,0-21-15,0 21 0,0-21 16</inkml:trace>
  <inkml:trace contextRef="#ctx0" brushRef="#br2" timeOffset="201296.91">23410 10689 0,'0'21'47,"0"1"-47,-21-1 16,21 0-16,-21 0 0,21 21 0,0-20 15,-21-1-15,21 0 0,-21 21 16,21-21-16,-22 1 0,22-1 0,0 21 15,0-21-15,0 0 0,0 1 0,-21 20 16,21-21-16,0 0 16,0 0-16,0 1 0,21-22 31,1 0-15,-1-22-16,-21 1 15,21 21-15,-21-21 0,21 0 0</inkml:trace>
  <inkml:trace contextRef="#ctx0" brushRef="#br2" timeOffset="201508.79">23283 10922 0,'0'0'0,"-21"0"15,42 0 16,0 0-15,1 0-16,-1 0 16,0 0-16,0 0 0,0 0 0,0 0 15,1 0-15,-22-21 0,21 21 0,0 0 16,0 0-16</inkml:trace>
  <inkml:trace contextRef="#ctx0" brushRef="#br2" timeOffset="201944.09">23664 10774 0,'0'0'0,"-21"0"15,21 21 17,21-21-17,0 0-15,1 0 0,-1 0 16,0 0-16,0 0 0,0 0 15,0 0-15,1 0 0,-1 0 0,0 0 16,-21-21-16,21 21 0,-21-21 16,-21 21 31,0 21-32,21 0-15,0 0 0,0 0 16,-21-21-16,21 22 0,-22-1 0,22 0 15,-21 0-15,21 21 0,0-20 0,0-1 16,-21 0-16,21 0 16,-21 0-16,21 0 0,0 1 0,0-1 15,0 0-15,0 0 16,0-42 31,0 0-47</inkml:trace>
  <inkml:trace contextRef="#ctx0" brushRef="#br2" timeOffset="202159.97">23516 11007 0,'0'0'0,"-21"0"31,42 0-16,0 0-15,0 0 0,1 0 16,-1 0-16,0 0 0,0 0 0,0 0 16,0-21-16,1 21 0,-1 0 15,0 0-15,0 0 0,0 0 16,0 0-16,1 0 0,-22-22 16,21 22-16,0-21 15</inkml:trace>
  <inkml:trace contextRef="#ctx0" brushRef="#br2" timeOffset="202496.22">24151 10753 0,'-21'0'31,"0"0"-31,0 0 16,21 21-16,-22 0 0,1 0 16,21 0-16,0 1 0,-21-1 15,21 0-15,0 0 16,-21 0-16,21 0 0,0 1 0,0-1 16,0 0-16,0 0 0,0 0 15,0 0 1,0 1-16,0-1 15,21 0-15,0-21 16,0 0-16,1 0 16,-1 0-16,-21-21 15,21 21-15,0-21 0</inkml:trace>
  <inkml:trace contextRef="#ctx0" brushRef="#br2" timeOffset="202896.34">24384 10732 0,'-21'0'16,"0"0"0,42 0 15,0 0-31,-21 21 15,21 0-15,0 0 16,-21 0-16,0 0 0,0 1 16,0-1-16,0 0 0,0 0 15,0 0-15,0 0 0,0 1 0,0-1 16,-21-21-16,0 21 0,21 0 16,-21 0-16,0 0 0,-1 1 15,22-1-15,-21-21 0,0 21 16,21 0-16,-21-21 15,21-21 32,0 0-31,0 0-16,21-1 16</inkml:trace>
  <inkml:trace contextRef="#ctx0" brushRef="#br2" timeOffset="203361.02">24701 10795 0,'-21'0'0,"0"21"16,42-21 31,0 0-47,-42-21 62,0 21-46,0 0 0,21 21-16,0 0 31,21-21 0,0 0-31,0 0 16,1 0-16</inkml:trace>
  <inkml:trace contextRef="#ctx0" brushRef="#br2" timeOffset="204031.9">24744 11091 0,'0'0'0,"0"22"16,-21-1 15,-1-21-16,22 21-15,-21-21 0,0 0 47,21-21-15,21 21-17,-21-21-15,21 21 16,1 0-1,-22 21 1,0 0 0,0 0-1,-22-21-15,1 21 16,0-21 0,0 0-1,21-21 32,0 0-31,0 0-16,21 21 15,0 0-15,0 0 16,1 0 0,-1 0-1,-21 21-15,0 0 0,0 0 16,0 0-16,0 1 0,0-1 15,0 0-15,0 0 0,0 0 16,-21 22-16,-1-22 0,1 0 0,-21 0 16,21 0-16,0 0 0,-22 1 0,22-22 15,0 21-15,-21-21 0,20 0 16,1 21-16,0-21 0,0 0 0,0 0 16</inkml:trace>
  <inkml:trace contextRef="#ctx0" brushRef="#br2" timeOffset="204568.64">24680 10774 0,'-42'21'16,"42"0"-16,-21-21 15,21 21-15,0 1 16,0-1-16,21-21 16,0 0-1,0 0 1,0 0-16,1 0 16,-22-21-16,0-1 15,0 1 1,-22 21 15,1 0-15,21 21-16,0 1 15,0-1 1,0 0 0,21-21 15,1 0-16</inkml:trace>
  <inkml:trace contextRef="#ctx0" brushRef="#br0" timeOffset="-209440.49">20955 11367 0,'0'0'0,"-21"0"16,0 0-16,-1 0 0,1 0 16,0 0-16,21-22 15,-21 22-15,0 0 0,0 0 16,-1 0-16,1 0 0,0 0 15,0 0-15,0 0 16,0 0-16,-1 0 0,1 0 16,42 0 140,1 0-140,-1 0-16,0 0 15,0 0-15,0 0 0,0 0 16,22 0-16,-22 0 0,0 0 0,21 0 15,1 22-15,-22-22 0,21 0 0,1 0 16,-22 0-16,21 0 0,0 0 16,1 0-16,-1 0 0,-21 0 0,22 0 15,-1 0-15,-21 0 0,21 0 0,-20 0 16,20 0-16,-21 0 0,0 0 16,0 0-16,1 0 0,-1 0 0,0 0 15,0 0-15,0 0 0,0 0 16,1 0-1,-44 0 79,1 0-78</inkml:trace>
  <inkml:trace contextRef="#ctx0" brushRef="#br0" timeOffset="-207031.91">21124 10478 0,'0'21'0,"21"-21"125,1 0-125,-1-21 16,-21-1-16,21 22 0,0 0 15,-21-21-15,21 21 0,0 0 16,1-21-16,-22 0 0,21 21 16,0 0-16,-21-21 0,21 21 0,0 0 15,-21-21-15,21-1 0,1 22 16,-1-21-16,0 21 0,-21-21 0,21 21 15,0-21-15,0 21 0,1-21 0,-1 21 16,0-21-16,0 21 0,0-22 16,0 22-16,1-21 0,-1 21 0,0-21 15,0 21-15,-21-21 0,21 21 0,0-21 16,-21 0-16,22 21 16,-1-22-16,0 1 0,0 0 15,0 21-15,-21-21 0,21 21 16,1-21-16,-22 0 0,21 21 15,0-22-15,0 22 0,-21-21 0,21 0 16,0 21-16,-21-21 0,22 0 0,-1 21 16,-21-21-16,21-1 0,0 1 15,0 21-15,0-21 0,-21 0 0,22 0 16,20 21-16,-21-21 0,0-1 16,0 1-16,1 0 0,-1 0 0,21 0 15,-21 0-15,0-1 0,1 1 0,-1 0 16,21 21-16,-21-21 0,0 0 15,22 0-15,-22-1 0,21 1 16,-21 0-16,1 0 0,20 0 0,0 0 16,1-1-16,-22 1 0,21 0 0,0 0 15,1-21-15,-1 20 0,0-20 16,1 21-16,-1-21 0,0 20 0,1-20 16,-1 0-16,0 21 0,1-22 0,-1 1 15,0 21-15,1-22 0,-1 1 16,0 0-16,22 21 0,-22-22 15,1 1-15,20 21 0,-21-22 0,1 1 16,-1 21-16,0-21 0,22-1 16,-22 1-16,1 0 0,-1-1 0,0 1 15,1 0-15,-1-1 0,0 1 0,1 0 16,-1-1-16,21 1 0,-20 0 16,-1-1-16,22 1 0,-22 0 0,21-1 15,-20 1-15,-1 0 0,22-1 0,-22 1 16,0 0-16,1-22 0,-1 22 15,0-1-15,1 1 0,-1 0 0,-21-1 16,21 1-16,1 0 0,-22-1 16,21 22-16,1-21 0,-1 0 0,0 20 15,1-20-15,-1 21 0,0-21 16,1 20-16,-1-20 0,21 21 16,-20-21-16,-1 20 0,22-20 0,-22 0 15,0 21-15,1-22 0,-1 1 0,0 21 16,1-22-16,-1 1 0,0 0 15,-21 21-15,22-22 0,-1 1 0,-21 21 16,22-22-16,-1 22 0,0-21 0,1 21 16,-1-22-16,0 22 0,1-21 15,-1 21-15,0-22 0,1 1 0,-1 21 16,0-21-16,1 20 0,-1-20 16,0 21-16,-21-21 0,22 20 15,-22 1-15,21-21 0,-21 21 0,1 0 0,-1-1 16,0 1-16,-21 0 15,21 0-15,-21 0 0,21 0 0,-21-1 16,0 1 0,-21 21 31,0 0-47,0 0 0,0 0 15,-1 0-15,1 0 0,0 0 0,-21 0 16,21 21-16,-22-21 0,22 0 15,-21 22-15,21-22 0,-22 0 0,22 21 16,-21 0-16,21-21 0,-1 0 0,1 21 16,0-21-16,0 0 15,0 21 1,42-21 15,0 0-15,0 0-16,0 0 0,1-21 15,-1 21-15,21 0 0,-21 0 0,0-21 16,22 0-16,-1 21 0,-21 0 16,22-21-16,-22 21 0,0 0 0,21 0 15,-21-22-15,1 22 0,-1 0 0,0 0 32,0 0-32,-21 22 31,0-1-31,0 0 15,0 21-15,-21 1 0,0-22 0,21 21 16,-21 0-16,-1 1 0,22-1 16,-21 0-16,0 1 0,21-1 0,-21 0 15,0-20-15,21-1 0,-21 21 0,21-21 16,0 0-16,-22 1 0,22-1 16,0 0-16,-21-21 15,21-21 32,0 0-47,0-1 0</inkml:trace>
  <inkml:trace contextRef="#ctx0" brushRef="#br0" timeOffset="-204188">29316 2625 0,'0'0'0,"0"-21"16,0-1 15,0 1-15,-21 21-16,-1 0 16,1 0-16,0 0 0,0 0 15,0 0-15,0 0 0,-1 0 16,1 0-16,0 0 0,0 0 0,0 21 15,0-21-15,-22 0 0,22 22 16,0-22-16,0 21 0,0-21 0,-1 21 16,-20-21-16,21 21 0,0 0 15,0-21-15,-1 21 0,-20 1 0,21-22 16,-21 21-16,20 0 0,1 0 16,0-21-16,0 21 0,0 0 15,0 1-15,-1-22 0,-20 21 0,21 0 16,0 0-16,0 0 0,-1 0 15,1 1-15,0-1 0,0 0 16,0 0-16,0 0 0,-1 0 16,1 1-16,0 20 0,0-21 0,0 21 15,-22-20-15,22 20 0,0 0 16,0-21-16,0 22 0,0-1 0,-1-21 16,1 22-16,0-1 0,0-21 15,0 21-15,21-20 0,-21 20 0,-1-21 16,1 0-16,21 22 0,-21-22 0,0 0 15,0 21-15,21-21 16,-21 1-16,-1 20 0,22-21 0,0 0 16,-21 22-16,0-22 0,0 21 15,21-21-15,0 22 0,0-22 0,-21 21 16,21-21-16,0 22 0,-21-22 0,21 0 16,0 21-16,0-21 0,0 1 15,0 20-15,0-21 0,0 0 0,0 0 16,0 1-16,0-1 0,0 21 15,0-21-15,0 0 0,0 1 16,0-1-16,0 21 0,0-21 0,0 0 0,0 22 16,21-22-16,-21 0 15,21 21-15,-21-20 0,0 20 0,21-21 16,0 21-16,0-20 0,-21 20 0,22-21 16,-1 21-16,-21-20 0,21 20 15,0-21-15,-21 21 0,0-20 0,21-1 16,-21 21-16,21-21 0,1 0 15,-22 1-15,21 20 0,0-21 0,-21 0 16,21 0-16,0 1 0,0 20 0,1-21 16,-1 0-16,0 0 0,0 1 15,-21-1-15,21 0 0,0 21 16,1-21-16,-1 1 0,0-1 0,0 0 16,0 0-16,0 0 0,1 22 0,-1-22 15,0 0-15,-21 0 0,21 0 16,0 0-16,0 1 0,1-1 0,-1-21 15,0 21-15,0 0 0,0 0 16,22 0-16,-22-21 0,0 22 0,21-22 16,-21 21-16,22 0 0,-22-21 0,21 21 15,1-21-15,-22 0 0,21 21 0,0-21 16,1 21-16,20-21 0,-20 0 16,-1 22-16,0-22 0,22 0 0,-22 21 15,22-21-15,-22 0 0,0 21 0,22-21 16,-22 0-16,0 21 15,22-21-15,-22 0 0,1 0 0,20 21 16,-21-21-16,1 0 0,20 0 0,-20 0 16,-1 0-16,21 0 0,-20 0 15,20 0-15,-20 0 0,-1 0 0,0 0 16,1 0-16,-1 0 0,0 0 0,1 0 16,-1 0-16,0 0 0,-21 0 15,22 0-15,-1-21 0,-21 21 0,22 0 16,-22-21-16,21 0 0,-21 21 15,22-21-15,-22 21 0,21-22 0,-21 22 16,22-21-16,-22 21 0,21-21 0,-21 21 16,22-21-16,-22 21 15,21-21-15,-21 0 0,22 21 0,-22-22 16,21 1-16,0 0 0,-20 21 0,20-21 16,0 0-16,-21 0 0,22-1 15,-1 1-15,-21 0 0,22 0 0,-22 0 16,21 0-16,-21-1 0,0 1 15,1 0-15,20 0 0,-21-21 0,0 20 16,0 1-16,1-21 0,-1 21 16,0-22-16,0 22 0,0 0 0,0-21 15,1 21-15,-1-1 0,0-20 16,0 21-16,0 0 0,0-22 0,1 22 16,-1 0-16,-21-21 0,21 21 15,0-1-15,0-20 0,0 21 16,1-21-16,-22-1 0,21 22 0,0-21 15,0 21-15,0-22 0,-21 1 16,21 0-16,1 20 0,-1-20 0,0 0 16,-21-1-16,21 22 0,0-21 15,0 0-15,-21 20 0,22-20 0,-1 21 16,-21-21-16,21 20 0,-21-20 16,0 21-16,21-21 0,-21-1 0,21 22 15,-21-21-15,0-1 0,0 22 16,21-21-16,-21 0 0,0-1 15,22 1-15,-22 21 0,0-22 16,0 22-16,0-21 0,0 21 16,0-22-16,0 22 0,0 0 0,0 0 15,0 0-15,0 0 0,0-1 16,0-20-16,0 21 0,0 0 0,0 0 16,0-1-16,-22 1 0,22 0 15,0 0-15,-21 0 0,21-22 0,0 22 16,0 0-16,0 0 0,-21-21 15,21 20-15,-21 1 16,0 0-16,21-21 0,-21 21 0,21-1 16,-22 1-16,1 0 0,0 0 15,0 21-15,0-21 0,0 0 0,-1-1 16,1 1-16,0 21 0,21-21 16,-21 0-16,-21 0 0,20 21 0,1-21 15,0-1-15,0 1 0,0 21 16,-22-21-16,22 0 0,0 21 15,0-21-15,0 21 0,-22-21 0,22 21 16,0-22-16,0 1 0,0 21 16,0-21-16,-1 21 0,1-21 0,0 21 15,0-21-15,0 21 0,0-21 16,-1-1-16,-20 1 16,21 21-16,0-21 0,0 0 15,-1 21-15,1-21 0,0 21 0,0 0 16,0-21-16,0 21 0,-1 0 15,-20-22-15,21 22 0,0 0 0,-22-21 16,22 21-16,-21-21 0,21 21 16,-22-21-16,22 21 0,-21 0 0,21-21 15,-22 21-15,22 0 0,0 0 16,0-21-16,0 21 0,0 0 16,-1 0-16,-20-22 0,21 22 0,0 0 15,0 0-15,-1 0 0,1-21 16,0 21-16,0 0 15,0 0-15,0 0 0,-1 0 16,1 0-16,0 0 0,0 0 16,0 0-16,0 0 15,-1 0-15,1 0 0,0 0 0,0 0 16,0 0-16,0 0 16,-1 0-16,1 0 0,0 0 15,0 0-15,0 0 0,0 0 0,-1 0 16,1 0-16,0 0 0,0 0 15,0 0-15,-22 0 0,22 0 0,0 0 16,0 0-16,0 0 0,0 0 16,-1 0-16,1 0 0,0 0 15,0 0-15,0 0 0,0 0 16,-1 0-16,1 0 0,0 0 0,0 0 16,0 0-16,0 0 0,-1 0 15,1 0-15,0 21 0,0-21 0,0 0 16,0 0-16,-1 22 0,1-22 15,0 0-15,0 21 0,0-21 0,0 0 16,-1 21-16,1-21 16,0 0-16,0 21 0,0-21 0,0 21 15,-1-21-15,1 0 16,0 21-16,-21-21 0,21 22 0,-22-1 16,-20-21-16,-1 21 15,1 0-15,-1 0 0,1 0 0,20 1 16,1-1-16,0-21 0</inkml:trace>
  <inkml:trace contextRef="#ctx0" brushRef="#br0" timeOffset="-194848.61">23283 10351 0,'0'21'0,"0"-42"0,-21 42 16,21 0-16,0 0 0,-21-21 0,21 21 15,0 0 1,-21-21-16,21 22 16,-21-22-16,21 21 15,0-42 48,21 21-48,0-22-15,-21 1 0,21 21 16,0-21-16,-21 0 0,21 21 0,1-21 16,-22 0-16,21 21 0,0-22 15,0 1-15,0 21 0,-21-21 0,21 0 16,1 21-16,-1-21 0,0 0 0,0 21 15,0-22-15,0 1 0,1 21 16,-1-21-16,0 0 0,0 21 0,0-21 16,22 0-16,-22-1 0,0 22 0,21-21 15,-21 0-15,1 0 0,20 21 0,-21-21 16,21 0-16,-20-1 16,-1 1-16,21 21 0,-21-21 0,0 0 0,1 0 15,20 21-15,-21-21 0,0-1 16,0 1-16,1 0 0,-1 21 15,0-21-15,0 0 0,0 0 0,0-1 16,1 22-16,-1-21 0,0 0 0,21 0 16,-21 0-16,1 0 0,-1 21 0,0-22 15,0 1-15,0 0 0,22 21 16,-22-21-16,0 0 0,0 21 0,0-21 16,0-1-16,1 22 0,20-21 0,-21 0 15,0 0-15,22 0 16,-22 21-16,21-21 0,-21-1 0,22 1 15,-22 0-15,21 0 0,0 0 0,-20 0 16,20-1-16,-21 1 0,21 0 16,-20-21-16,20 21 0,-21-1 0,21 1 15,-20 0-15,20-21 0,-21 21 0,21-1 16,1-20-16,-22 21 0,21 0 16,1-22-16,-1 22 0,0-21 0,1 21 15,-1 0-15,0-1 0,1-20 0,-22 21 16,21 0-16,0-22 0,1 22 15,-1 0-15,0 0 0,-20-21 16,20 20-16,0 1 0,-21 0 0,43-42 16,-22 41-16,-21-20 0,1 21 15,20 0-15,-21-22 0,21 22 16,-20-21-16,20 21 0,-21 0 0,21-22 16,1 22-16,-22-21 0,21 21 0,-21-1 15,22 1-15,-1 0 0,-21-21 16,22 21-16,-1-1 0,-21 1 0,21 0 15,-20 0-15,20-21 0,-21 20 0,21 1 16,-20 0-16,20-21 0,-21 21 16,21-22-16,-20 22 0,20 0 0,-21-21 15,21-1-15,-20 22 0,20-21 0,-21 21 16,21-22-16,1 22 16,-22-21-16,21 21 0,1-22 0,-22 22 15,21 0-15,0-21 0,1 20 0,-22 1 16,21 0-16,1 0 0,-1-21 15,0 20-15,-21 1 0,22 0 0,-1 0 16,-21 0-16,22 0 0,-22-1 0,21 1 16,-21 0-16,0 0 0,22 0 15,-22 0-15,0-1 0,0 1 0,0 0 16,1 0-16,-1 0 0,0 0 16,0-1-16,0 1 0,0 0 15,1 0-15,-1 0 0,0 0 0,0-1 16,0 22-16,0-21 15,1 0-15,-1 0 0,0 21 16,0-21-16,0 21 0,0-21 16,1-1-16,-22 1 31,-22 21 31,1 0-62,0 0 16,0 0 0,0 0-16,0 0 15,-1 0-15,1 0 0,0 0 16,0 0-16,0 0 16,0 0-16,-1 0 0,1 0 0,0 0 15,-21 0-15,21 0 0,-1 0 16,1 21-16,0-21 0,0 0 15,0 22-15,0-22 0,-1 0 0,1 0 16,0 0-16,21 21 0,-21-21 16,42 0 46,0 0-46,0 0-16,1 0 0,-1 0 15,0 0-15,0 0 0,0-21 0,0 21 16,1 0-16,-1-22 0,21 22 16,-21 0-16,0 0 0,22 0 0,-22 0 15,0 0-15,0-21 0,0 21 0,1 0 16,-1 0 0,0 0-1,-21 21 32,0 1-47,0-1 16,0 0-16,0 0 0,-21 0 15,21 22-15,0-22 0,-21 0 0,21 21 16,-22-21-16,1 22 0,21-22 16,0 21-16,-21-21 0,21 22 0,-21-22 15,21 0-15,0 21 0,0-20 16,0-1-16,0 0 0,0 0 15,0 0-15,0 0 0,-21-21 32,21 22-32,-21-22 15,-1 0 1</inkml:trace>
  <inkml:trace contextRef="#ctx0" brushRef="#br1" timeOffset="-186824">28702 3366 0,'-21'0'16,"0"0"0,21 21-16,0 0 0,0 0 15,0 0-15,0 0 16,0 1-16,-22-1 0,22 21 0,0-21 15,0 0-15,0 1 0,0-1 16,0 0-16,0 0 16,0 0-16,0-42 47,0 0-32,0 0-15</inkml:trace>
  <inkml:trace contextRef="#ctx0" brushRef="#br1" timeOffset="-186435.18">28660 3133 0,'0'0'0,"-22"0"16,1 0-1,0 0-15,21 21 0,0 0 16,0 0 0,21-21-1,0 0 1,1 0-16,-1 0 0,0 0 16,0 0-16,-21-21 0,21 21 15,-21-21-15,0 0 16,-21 0-1,0 21-15,0 0 32,0 0-32,-1 0 0,22 21 15,0 0 1,0 0-16,0 0 16,0 0-16,0 1 15,0-1-15,0 0 0,22 0 16,-1-21-16</inkml:trace>
  <inkml:trace contextRef="#ctx0" brushRef="#br1" timeOffset="-185908.48">28977 3302 0,'0'21'31,"0"0"-15,0 1-16,0-1 0,0 0 16,0 0-16,0 0 0,0 0 15,0 1-15,0-1 0,0 0 0,0 0 16,0 0-16,0 0 0,0 1 16,0-1-1,-21-21 32,21-21-47,0-1 0,-21 22 0,21-21 16,0 0-16,0 0 0,0 0 15,0 0-15,0-1 0,0 1 0,0-21 16,21 21-16,0 0 0,-21-1 16,21 1-16,22 21 0,-22-21 0,0 0 15,0 21-15,0 0 0,22 0 16,-22 0-16,0 0 0,0 0 15,0 21-15,0 0 0,1 0 0,-1 1 0,-21-1 16,0 0-16,0 0 16,0 0-16,0 22 0,0-22 0,0 0 15,0 0-15,0 0 0,0 0 16,0 1-16,-21-1 0,21 0 0,-22-21 16,22 21-16,22-42 46,-1 0-46,-21 0 0,21-1 16,0 1-16</inkml:trace>
  <inkml:trace contextRef="#ctx0" brushRef="#br1" timeOffset="-185632.51">29612 3069 0,'0'21'16,"0"1"-16,0-1 16,0 0-16,0 0 0,0 21 0,-21-20 15,21-1-15,-21 21 0,21 0 16,0-20-16,0-1 0,-21 21 16,21-21-16,-22 22 0,22-22 0,0 0 15,0 0-15,0 0 0,0 0 16,0 1-16,0-1 0,22-21 15,-1 0 1,0 0-16,0 0 16,0-21-16,-21-1 15</inkml:trace>
  <inkml:trace contextRef="#ctx0" brushRef="#br1" timeOffset="-185436.63">29485 3366 0,'0'0'0,"0"-22"0,-21 22 16,42 0 31,0-21-47,0 21 16,1 0-16,-1-21 0,0 21 15,21 0-15,1-21 0,-1 21 0,-21-21 16,21 21-16,1-21 0</inkml:trace>
  <inkml:trace contextRef="#ctx0" brushRef="#br1" timeOffset="-184883.94">30268 2985 0,'0'0'15,"0"-22"-15,-21 22 31,21 22-15,0-1-16,0 0 0,0 0 0,-21 0 16,21 0-16,0 1 0,0 20 15,0 0-15,0-21 0,-21 22 0,21-22 16,0 21-16,0-21 0,0 22 16,0-22-16,0 0 0,0 0 15,0 0-15,0 1 0,0-1 0,-21-21 16,21 21-16,-22-21 15,1-21 17,21 0-32,0-1 15,0 1-15,0 0 0,0 0 0,0 0 16,0 0-16,0-1 0,21 1 16,1 0-16,-1 0 0,21 0 15,-21 0-15,0 21 0,1 0 16,-1 0-16,0 0 0,0 0 15,0 0-15,0 0 0,1 0 16,-1 21-16,0 0 0,0 0 0,-21 0 16,0 0-16,0 1 0,0-1 0,0 0 15,0 0-15,0 0 0,-21 0 16,0-21-16,0 22 0,-22-1 0,22-21 16,0 21-16,0-21 0,-22 0 15,22 0-15,0 21 0,0-21 0,0 0 16,0 0-1,42 0 17,0-21-32,0 21 15</inkml:trace>
  <inkml:trace contextRef="#ctx0" brushRef="#br1" timeOffset="-184580.11">30819 3260 0,'0'-21'31,"21"21"-15,0 0-16,0 0 0,0 0 16,0 0-16,1 0 15,-1 0-15,0 0 16,0 0 0</inkml:trace>
  <inkml:trace contextRef="#ctx0" brushRef="#br1" timeOffset="-184375.23">30776 3387 0,'0'0'0,"-21"21"31,42-21 0,0 0-31,1 0 16,-1 0-16,0 0 16,0-21-16,0 21 15,0 0-15,1 0 0</inkml:trace>
  <inkml:trace contextRef="#ctx0" brushRef="#br1" timeOffset="-183818.55">31348 3154 0,'0'0'0,"0"-42"31,0 20-31,21 22 0,0 0 15,0 0 1,0 0-16,-21 22 16,22-1-16,-22 0 0,0 21 15,0-21-15,0 1 0,0 20 0,0-21 16,-22 21-16,1-20 0,21 20 16,-21-21-16,0 0 0,-21 0 0,20 1 15,1-1-15,0 0 0,0 0 16,0-21-16,0 21 0,-1-21 0,1 0 15,0 0-15,0 0 16,21-21 0,0 0-1,0 0-15,0 0 0,0-1 16,0 1-16,0 0 0,0 0 0,21 0 16,0 0-16,-21-1 15,21 1-15,1 21 16,-1 0-16,0 0 0,-21 21 15,21-21-15,-21 22 0,21-1 16,-21 0-16,21 0 0,-21 0 16,0 0-16,0 1 15,22-22-15,-22 21 0,21-21 0,-21 21 16,21-21 0,0 0-16,0 0 15,0 0-15,1-21 16</inkml:trace>
  <inkml:trace contextRef="#ctx0" brushRef="#br1" timeOffset="-183408.79">31792 3239 0,'-42'0'31,"21"0"-31,21 21 15,-21-21-15,-1 21 0,22 0 0,-21 0 16,0 0-16,21 1 0,-21-1 16,0 0-16,21 0 0,-21 0 0,21 0 15,0 1-15,0-1 0,0 0 16,0 0-16,21-21 31,0 0-31,0 0 0,0 0 0,0 0 16,1 0-16,-1-21 15,0 0-15,-21 0 16,21-1-16,-21 1 0,0 0 0,0 0 16,0-21-16,21 20 0,-21 1 15,0 0-15,0 0 0,0 0 0,0 0 16,-21 21-16,0 0 16,0 0-1,0 0-15,21 21 16,0 0-16,0 0 15</inkml:trace>
  <inkml:trace contextRef="#ctx0" brushRef="#br1" timeOffset="-182967.87">32025 3239 0,'0'0'0,"-21"0"47,0 0-47,21 21 0,0 0 16,-21 0-16,-1 0 0,22 0 16,-21 1-16,21-1 15,-21 0-15,21 0 0,0 0 0,0 0 16,0 1-16,0-1 0,0 0 15,0 0 1,21 0-16,0-21 16,1 0-16,-1 0 0,0 0 15,0 0-15,0-21 0,0 21 16,1-21-16,-1 0 0,-21 0 0,21-1 16,-21 1-16,0 0 0,0 0 15,0 0-15,0-22 0,0 22 0,0 0 16,0 0-16,0 0 15,0 0-15,0-1 0,-21 22 0,0 0 16,-1 0-16,1 0 16,0 0-16,21 22 0,-21-22 15,21 21-15,-21-21 0,21 21 16,0 0-16,21-21 16</inkml:trace>
  <inkml:trace contextRef="#ctx0" brushRef="#br1" timeOffset="-182724.01">32491 3239 0,'-21'-22'16,"21"44"46,0-1-62,0 0 16,0 0 0</inkml:trace>
  <inkml:trace contextRef="#ctx0" brushRef="#br1" timeOffset="-182500.13">32470 3577 0,'0'0'0,"0"21"0,0 1 16,-22-22-16,22 21 15,-21-21 1,21 21-16,-21-21 0,21 21 0,0 0 15,-21 0 1,0-21-16,0 22 0,-1-22 16,1 0-16,0 21 0,0-21 15,0 0-15,0 0 0</inkml:trace>
  <inkml:trace contextRef="#ctx0" brushRef="#br1" timeOffset="-181271.46">28321 4297 0,'0'-42'31,"0"20"-15,-21 22 15,21 22-31,0-1 16,0 0-16,0 0 0,0 0 15,-21 0-15,21 22 0,-22-22 0,22 21 16,0-21-16,0 1 0,-21 20 0,0-21 16,21 0-16,-21 22 0,21-22 15,0 0-15,-21 0 0,21 0 16,0 0-16,-21-21 15,21 22-15,0-44 32</inkml:trace>
  <inkml:trace contextRef="#ctx0" brushRef="#br1" timeOffset="-180955.63">28194 4318 0,'0'-21'0,"0"42"0,0-63 0,0 21 0,0-1 16,0 1-16,0 0 16,21 21-16,0 0 0,-21-21 0,21 21 15,1 0-15,-1 0 0,0 0 16,0 0-16,0 0 0,0 0 0,1 21 16,-22 0-16,21-21 0,-21 21 15,21 1-15,-21-1 0,0 0 0,0 0 16,0 0-16,0 0 0,-21 1 15,0-1-15,-1-21 0,1 21 16,0 0-16,-21-21 0,21 21 0,-1-21 16,1 0-16,0 0 0,0 21 0,0-21 15,63 0 17,-42-21-32,21 21 15,0-21-15</inkml:trace>
  <inkml:trace contextRef="#ctx0" brushRef="#br1" timeOffset="-180512.89">28617 4255 0,'-21'21'31,"21"0"-15,0 0-16,0 0 0,-21 0 15,21 1-15,0-1 0,0 0 16,0 0-16,0 0 0,0 0 16,21 1-1,0-22-15,0 0 16,1 0-16,-1 0 16,0 0-16,0 0 15,0-22-15,0 1 0,1 0 16,-1 0-16,-21 0 15,0 0-15,21-1 0,-21 1 16,0 0-16,0 42 47,0 0-47,-21-21 0,21 22 0,0-1 16,0 0-16,0 0 0,0 0 15,0 0-15,0 1 0,0-1 16,0 0-1,21-21 1,0 0-16,0 0 0,0 0 16,1-21-16,-1 21 0</inkml:trace>
  <inkml:trace contextRef="#ctx0" brushRef="#br1" timeOffset="-180028.35">29168 4128 0,'0'0'15,"0"-22"-15,-22 22 32,22 22-32,-21-1 0,21 0 15,-21-21-15,21 42 0,0-21 16,0 1-16,0-1 0,0 0 0,0 0 16,0 0-16,0 0 0,0 1 15,0-1-15,0 0 0,0 0 0,0 0 16,-21-21-16,21 21 0,0 1 15,-21-22 17,21-22-17,0 1-15,0 0 16,0 0-16,0 0 0,21 0 16,0-1-16,0 1 0,0 21 15,1-21-15,-1 21 16,0-21-16,0 21 0,0 0 15,0 0-15,1 0 0,-1 0 0,0 0 16,-21 21-16,21 0 0,-21 0 16,0 1-16,0-1 15,0 0-15,0 0 0,-21 0 16,0-21-16,0 21 0,-1 1 16,1-22-16,0 0 0,0 0 15,0 21-15,0-21 16,21-21 15,21-1-31</inkml:trace>
  <inkml:trace contextRef="#ctx0" brushRef="#br1" timeOffset="-179180.83">29549 4106 0,'0'0'0,"0"22"32,-22-22-32,22 21 0,0 0 15,0 0-15,-21 0 0,21 0 0,-21 22 16,21-22-16,0 0 0,0 0 16,0 0-16,0 1 0,0-1 0,0 0 15,0 0-15,0 0 0,0 0 0,0 1 16,21-22-1,0 0 1,1 0-16,-1 0 16,0 0-16,-21-22 0,21 1 15,0 0-15,-21 0 0,0 0 16,21 0-16,-21-1 16,0 1-16,22 21 0,-22-21 0,0 42 46,0 0-46,0 1 0,0-1 16,0 0-16,0 0 0,0 0 16,0 0-16,0 1 15,0-1 1,21-21-16,0 0 16,0 0-16,0 0 0,0 0 15,1-21-15,-1-1 16,0 1-16,0 0 15,0 0-15,0 21 0,-21-21 0,22 0 16,-1-1-16,0 1 0,-21 0 16,21 0-16,0 0 15,0 21 1,-21 21 0,0 0-1,0-42 48,0 0-48,0 0 1,-21 21 0,0 0-1,0 21-15,21 0 16,-21 0-16,0 0 0,21 0 0,-22 1 15,22-1-15,0 0 0,0 0 16,0 0-16,0 0 0,0 1 16,0-1-16,22-21 15,-1 0-15,0 0 16,0 0-16,0 0 0,0 0 16,1 0-1,-1 0-15,0-21 0,0-1 16,0 1-16,-21 0 0</inkml:trace>
  <inkml:trace contextRef="#ctx0" brushRef="#br1" timeOffset="-178980.95">29781 4170 0,'0'0'0,"-21"0"0,0 0 15,0-21-15,42 21 63,0 0-63,0 0 0</inkml:trace>
  <inkml:trace contextRef="#ctx0" brushRef="#br1" timeOffset="-178644.14">30607 4170 0,'0'0'15,"-21"-21"-15,0 0 0,21-1 0,0 44 47,0-1-47,0 0 16,0 21-16,21-21 0,-21 1 0,21 20 16,-21-21-16,0 0 0,0 0 15,0 1-15,0-1 0,0 0 16,0 0-16,21 0 0,-21 0 15,21-21 1,0 0 0,1-21-16</inkml:trace>
  <inkml:trace contextRef="#ctx0" brushRef="#br1" timeOffset="-178420.27">30924 4106 0,'0'0'0,"-21"0"31,0 0-31,0 22 0,21-1 16,-21 0-16,0 0 0,-1 0 15,1 0-15,0 1 0,0-1 0,21 0 16,0 0-16,-21 0 0,21 0 16,-21 1-16,21-1 0,0 0 15,21-21 1,0 0-1,0 0-15,0 0 0</inkml:trace>
  <inkml:trace contextRef="#ctx0" brushRef="#br1" timeOffset="-178044.48">31073 4170 0,'0'0'0,"-22"0"31,1 0-31,21 21 0,-21-21 15,0 21-15,21 0 0,0 1 16,-21-1-16,0 0 0,21 0 0,0 0 16,0 0-16,0 1 0,0-1 15,0 0-15,0 0 16,21-21 0,0 0-16,0 0 0,0 0 15,0 0-15,1 0 0,-1 0 0,0 0 16,0-21-16,0 21 0,0-21 15,1 0-15,-1-1 0,-21 1 0,0 0 16,0 0-16,0-21 0,0 20 16,0 1-16,0 0 0,0 0 0,0 0 15,-21 21-15,-1 0 0,1 0 16,0 0-16,0 0 0,0 0 0,0 0 16,-1 21-16,1 0 0,21 0 15,0 0-15,0 1 16,0-1-16,21-21 15,1 21-15,-1-21 0</inkml:trace>
  <inkml:trace contextRef="#ctx0" brushRef="#br1" timeOffset="-177808.62">31475 4170 0,'21'0'0,"-42"0"0,42 21 31,-21 0-31,-21 0 0,21 1 16,0-1 0,-21 0-16,21 0 0,-22 0 0,22 0 15,0 1 1,0-44 31,22 22-47,-22-21 0</inkml:trace>
  <inkml:trace contextRef="#ctx0" brushRef="#br1" timeOffset="-177656.71">31517 4106 0,'0'0'16,"0"-21"-16,-21 21 16,0 0-1,21 21 1,0 1-1,21-1 1</inkml:trace>
  <inkml:trace contextRef="#ctx0" brushRef="#br1" timeOffset="-177151.99">31940 4191 0,'0'0'0,"0"-21"16,0 0-16,0 0 16,0-1-16,0 1 0,-21 21 15,0 0-15,0 0 16,0 0-16,0 0 0,-1 21 16,1 1-16,0-1 15,0 0-15,0 21 0,0-21 0,21 1 16,0-1-16,-22 0 0,22 21 15,-21-42-15,21 21 0,0 1 0,0-1 16,0 0-16,21-21 16,1 0-16,-1 0 15,0 0-15,0 0 16,0 0-16,0-21 0,1 21 0,-1-21 16,0-1-16,0 1 0,-21-21 15,21 21-15,0 0 0,1-22 0,-1 1 16,0 0-16,-21-1 0,21 1 15,-21 0-15,21-1 0,-21 1 0,0 21 16,0 0-16,0-1 0,0 1 16,-21 42-1,0 1-15,0-1 0,21 0 16,0 21-16,0 1 0,-21-1 0,21 0 16,0 1-16,0-22 0,0 21 15,0 0-15,0-20 0,0-1 16,21 0-16,0 0 0,0 0 0,0 0 15,22-21-15,-1 0 0,-21 0 16,21 0-16,1 0 0,-1 0 0</inkml:trace>
  <inkml:trace contextRef="#ctx0" brushRef="#br1" timeOffset="-176444.4">29041 5144 0,'0'0'0,"-22"0"16,22-22 0,22 1-1,-1 21-15,0 0 16,-21-21-16,0 0 16,0 0-16,-21 21 15,0 0-15,-1 0 16,1 0-16,-21 0 0,21 0 15,-22 21-15,1 0 0,21 0 0,0-21 16,0 21-16,-1 1 0,1-1 16,21 0-16,0 0 0,0 0 0,0 0 15,21 1-15,1-1 0,-1-21 16,21 21-16,-21 0 0,22-21 16,-22 21-16,21 0 0,-21-21 0,22 22 15,-22-22-15,0 21 0,-21 0 16,0 0-1,-21-21-15,0 21 0,-22-21 0,1 0 16,0 0-16,-1 0 0,1 0 16,21 0-16,-22 0 0,22 0 15,-21 0-15,21-21 0,0 0 16,21 0-16,0 0 16,0-1-16,21 22 15,0-21-15,0 21 0,0 0 0,0-21 16</inkml:trace>
  <inkml:trace contextRef="#ctx0" brushRef="#br1" timeOffset="-175971.67">29443 5228 0,'0'0'0,"0"-21"15,0 0 1,-21 21-16,-1 0 0,1 0 15,0 0-15,0 0 16,0 0-16,0 0 0,-1 21 0,1 0 16,0 0-16,0 1 0,0-1 0,0 0 15,-1 0-15,22 0 0,0 0 16,-21 1-16,21-1 16,0 0-16,21 0 15,1-21-15,-1 0 16,0 0-16,0 0 0,0 0 0,0-21 15,1 21-15,20-21 0,-21 0 0,0-1 16,0 1-16,1 0 16,-22 0-16,21 0 0,-21 0 15,0-1-15,0 1 16,0 42 0,0 1-1,0-1-15,0 0 16,0 0-16,0 0 0,0 0 15,0 1-15,0-1 0,21 0 16,0-21 0,-21 21-16,21-21 0,0 0 0,1 0 15,-1 0-15,0 0 0,0 0 16,0 0-16,0-21 0,1 0 16,-1 21-16</inkml:trace>
  <inkml:trace contextRef="#ctx0" brushRef="#br1" timeOffset="-175390">29760 5249 0,'0'-42'31,"0"127"-31,0-128 0,-21 1 16,21 63-1,0 0-15,-21 1 0,0-1 16,21 0-16,0 0 0,0 0 16,0 0-16,0 1 15,0-1-15,0-42 63,0-1-63,0 1 0,0 0 15,0 0-15,0 0 0,21 0 16,-21-1-16,21 22 0,0-21 16,-21 0-16,21 21 0,1 0 15,-1 0-15,0 0 16,0 0-16,0 0 0,-21 21 0,21 0 15,1-21-15,-22 22 0,0-1 0,21 0 16,-21 0-16,0 0 16,0 0-16,0 1 0,0-1 15,-21-21 17,21-21-17,0-1-15,0 1 16,0 0-1,0 0-15,21 0 0,0 0 16,0-1-16,0 1 0,0 0 16,1 21-16,-1 0 0,0 0 0,0 0 15,0 0-15,0 0 0,-21 21 0,22 0 16,-22 1-16,0-1 16,0 0-16,0 0 0,0 0 15,0 0-15,-22 1 16,22-1-16,0 0 0,22-21 47,-1 0-47</inkml:trace>
  <inkml:trace contextRef="#ctx0" brushRef="#br1" timeOffset="-175096.17">30501 5144 0,'0'0'16,"-21"0"-16,0 21 16,21 0-16,-21 0 0,-1 0 15,22 0-15,0 22 0,0-22 0,-21 0 16,21 21-16,-21-20 0,21 20 16,-21 0-16,21 1 0,-21-1 15,21 0-15,-21 22 0,-1-22 0,22 0 16,-21 1-16,0-1 0,21 0 15,0 1-15,-21-22 0,21 0 0,-21 0 16,21 0-16,0 1 0,0-44 31,21 22-31,-21-21 16,21-21-16,-21 21 0,21 0 16,0-22-16</inkml:trace>
  <inkml:trace contextRef="#ctx0" brushRef="#br1" timeOffset="-174847.31">30416 5271 0,'0'-22'0,"0"44"0,0-65 0,22 22 16,-1 0-16,-21 0 15,21 21-15,0 0 0,0 0 16,0 0-16,1 21 16,-1 0-16,-21 0 15,0 0-15,0 1 0,0-1 0,0 0 16,-21-21-16,-1 21 0,1 0 15,0 0-15,0-21 0,0 22 0,0-22 16,-1 0-16,1 21 0,0-21 16,42-21 15,0-1-15,1 22-16</inkml:trace>
  <inkml:trace contextRef="#ctx0" brushRef="#br1" timeOffset="-174596.46">30882 4847 0,'0'0'0,"-42"64"32,21-43-32,21 0 0,-22 21 0,22 1 15,0-22-15,-21 21 0,0-21 16,21 22-16,-21-22 0,21 0 15,0 21-15,0-20 0,0-1 0,0 0 16,0 0-16,0 0 16,0 0-16,21-21 31,0 0-31,0 0 0,-21-21 16,22 0-16</inkml:trace>
  <inkml:trace contextRef="#ctx0" brushRef="#br1" timeOffset="-174264.63">30903 5249 0,'21'0'31,"1"0"-15,-1 0-16,-21-21 0,21 21 15,0 0-15,-21-21 0,0 0 16,21 21-16,-21-21 0,21 21 0,-21-21 15,0-1-15,-21 22 16,0 0 0,0 0-16,0 0 0,0 0 15,-1 22-15,1-1 0,0 0 16,0-21-16,21 21 0,-21 0 0,21 0 16,0 1-16,-21-1 0,21 0 15,0 0-15,0 0 16,21 0-16,0-21 15,0 0-15,0 0 16,0 0-16,1 0 0,-1 0 0,21 0 16,-21-21-16,22 21 0</inkml:trace>
  <inkml:trace contextRef="#ctx0" brushRef="#br1" timeOffset="-174004.13">31602 5038 0,'0'-21'0,"-85"21"16,64 21-1,0 0-15,21 0 0,-21 0 16,-1 0-16,1 1 0,21-1 0,0 0 16,-21 0-16,21 0 15,-21 0-15,21 1 0,0-1 0,0 0 0,0 0 16,0 0-16,0 0 0,21-21 15,0 0-15,-21 22 16,21-22-16,1 0 0,-1 0 0,0 0 16,0 0-16,0 0 0,0 0 15,1-22-15</inkml:trace>
  <inkml:trace contextRef="#ctx0" brushRef="#br1" timeOffset="-173712.28">31835 4995 0,'21'0'15,"0"22"-15,-21-1 16,21 0-16,-21 0 16,21 0-16,-21 0 0,0 1 15,0-1-15,0 0 0,0 0 0,0 0 16,0 0-16,0 1 0,-21-1 15,0 0-15,0 0 0,0-21 16,21 21-16,-22-21 0,1 0 16,0 21-16,21 1 0,-21-22 15,0 0-15,42-22 47</inkml:trace>
  <inkml:trace contextRef="#ctx0" brushRef="#br1" timeOffset="-173476.42">32279 5101 0,'0'0'0,"-21"0"15,0 0 1,0 0-16,21 21 62,0 1-46,0-1-16</inkml:trace>
  <inkml:trace contextRef="#ctx0" brushRef="#br1" timeOffset="-173239.55">32321 5398 0,'0'21'0,"-21"42"31,0-42-31,21 1 16,-21-1-16,0 0 0,0-21 15,-1 21-15,22 0 0,-21 0 16,0-21-16,0 22 0,0-22 0,21 21 16,-21-21-16,-1 21 0,1-21 15,0 0-15,0 0 16</inkml:trace>
  <inkml:trace contextRef="#ctx0" brushRef="#br0" timeOffset="-151812.52">27686 4212 0,'0'-21'62,"0"0"-46,-21 21-1,21-21-15,0 0 16,-21 21-16,21-22 16,-22 22-16,1-21 15,0 21-15,21-21 0,-21 21 0,0-21 16,0 21-16,21-21 0,-22 21 15,1 0-15,0-21 0,0-1 0,0 22 16,0-21-16,-1 21 16,1-21-16,0 21 0,0 0 15,21-21-15,-21 21 0,0 0 0,-1-21 16,1 21-16,0-21 16,0 21-16,-21 0 0,20-22 0,1 22 15,-21 0-15,21 0 0,-22-21 16,22 21-16,-21 0 0,21 0 0,-22-21 15,22 21-15,0 0 0,0 0 0,-21 0 16,20-21-16,1 21 0,0 0 16,-21 0-16,21-21 0,-1 21 0,-20 0 15,21 0-15,-21-21 0,20 21 0,-20-22 16,0 22-16,21 0 0,-22 0 16,1-21-16,21 21 0,0 0 0,-22 0 15,22 0-15,0 0 0,0 0 16,0-21-16,-22 21 0,22 0 15,0 0-15,-21 0 0,20 0 0,-20 0 16,0 0-16,-1 0 0,1-21 16,0 21-16,-1 0 0,1 0 0,0 0 15,-1 0-15,1 0 0,0 0 0,-1 0 16,1 0-16,21 0 0,-21 0 16,-1 0-16,1 0 0,0-21 0,-1 21 15,1 0-15,0 0 0,-1 0 16,1 0-16,0 0 0,-1 0 0,1 0 15,-22 0-15,22 0 0,0 0 0,-1 0 16,1 0-16,-21 0 0,20 0 16,1 0-16,0 0 0,-1 0 15,1 0-15,0 0 0,-1 0 16,1 0-16,0 0 0,-1 21 0,1-21 16,0 0-16,-1 0 0,1 0 0,0 0 15,-1 21-15,1-21 0,21 21 16,-22-21-16,1 0 0,0 0 0,21 21 15,-22-21-15,1 0 0,21 0 16,-22 22-16,22-22 0,-21 0 0,21 21 16,-22-21-16,22 0 0,-21 21 0,21-21 15,-22 21-15,22-21 0,0 21 16,-21-21-16,21 21 0,-1-21 0,-20 22 16,21-22-16,0 21 15,-22-21-15,22 21 0,0-21 0,0 21 16,0-21-16,0 21 0,-1-21 0,1 21 15,0 1-15,-21-1 0,21-21 16,-1 21-16,1 0 0,0 0 0,-21 0 16,21-21-16,-1 22 0,1-1 15,-21 0-15,21 0 0,-22-21 0,22 21 16,0 0-16,0 1 0,-21-1 0,20-21 16,22 21-16,-21 0 0,0 0 15,0 0-15,0-21 0,0 22 16,-1-1-16,1 0 0,-21 0 0,42 0 15,-21-21-15,0 21 0,-1 1 16,1-1-16,0 0 0,21 0 0,-42-21 16,21 21-16,-1 0 0,22 1 15,-21-1-15,0 0 0,0 0 0,0 0 16,0 0-16,-1 1 0,1-1 0,0 0 16,0 0-16,0 0 0,0 22 15,21-22-15,-22 0 0,1 0 0,0 0 16,-21 22-16,21-22 0,-1 0 15,1 0-15,0 0 0,0 22 0,0-22 16,0 0-16,21 0 0,-43 0 0,22 22 16,0-22-16,0 0 15,0 0-15,-1 0 0,1 0 0,21 1 16,-21-1-16,0 0 0,0 0 0,0 0 16,-1 0-16,1 1 0,0-1 15,21 21-15,-21-21 0,0 0 0,0 1 16,-1-1-16,22 21 0,-21-21 15,0 0-15,0 1 0,21-1 0,-21 0 16,0 21-16,-1-21 0,22 1 0,-21-1 16,0 0-16,0 0 0,21 0 15,-21 0-15,0 1 0,21-1 16,-22 0-16,1 0 0,0 0 0,21 0 16,-21 1-16,0-1 0,21 0 0,-21-21 15,-1 21-15,22 0 0,-21 0 16,0 1-16,0-1 0,21 0 0,0 0 15,-21 21-15,0-20 0,-1-1 16,22 0-16,-42 42 0,42-41 16,0-1-16,-21 0 0,0 21 0,21-21 15,-21 1-15,21-1 0,-22 0 16,1 0-16,21 0 0,0 0 0,-21 1 16,0-1-16,0 0 0,21 0 15,-21 0-15,21 0 0,-22 1 0,1-1 16,21 0-16,-21 0 0,0 0 15,21 0-15,0 1 0,-21-1 0,0 0 16,21 0-16,-22 0 0,1 0 16,21 22-16,-21-22 0,21 0 0,0 21 15,-21-20-15,0-1 0,21 0 0,-21 21 16,21-21-16,0 1 0,0-1 16,-22 0-16,22 0 0,-21 21 0,21-20 15,0-1-15,0 0 0,0 0 16,0 0-16,-21 0 0,21 1 0,-21-1 15,21 0-15,0 0 0,-21 0 16,21 0-16,0 1 0,0-1 16,0 0-16,-21 0 15,21 0-15,-22 0 0,22 1 0,0-1 16,0 0-16,-21 21 0,21-21 0,-21 1 16,21-1-16,0 0 0,0 0 15,-21 0-15,21 0 0,-21 22 0,21-22 16,0 0-16,0 0 0,-21 0 0,21 1 15,-22-1-15,22 0 0,0 0 16,0 0-16,0 22 0,-21-22 0,21 0 16,0 0-16,-21 0 0,21 0 0,-21 1 15,21-1-15,0 0 0,0 0 16,0 0-16,-21 0 0,21 1 16,-21-1-16,21 0 0,0 0 0,0 0 15,0 22-15,-22-22 0,22 0 0,-21 0 16,21 0-16,-21 0 0,21 22 15,0-22-15,0 0 0,-21 0 0,21 0 16,-21 1-16,21-1 0,0 0 0,0 0 16,-21 0-16,21 0 0,-22 1 15,22-1-15,-21 0 0,21 0 16,0 0-16,0 0 0,-21 1 0,21-1 16,0 0-16,-21 0 0,21 0 15,0 0-15,0 1 16,-21-1-16,21 0 0,0 0 15,0 0-15,0 0 0,0 1 16,0-1-16,-21-21 0,21 21 16,0 0-16,0 0 0,0 0 15,0 1-15,0-1 0,0 0 16,0 0-16,-22 0 16,22 0-16,0 1 15,-21-22-15,21 21 0,0 0 16,0 0-16,0 0 0,-21 0 15,21 1 1,0-1-16,0 0 16,0 0-16,-21-21 15,21 21-15,0 0 0,0 1 16,0-1 0,0 0-1,0 0-15,0 0 16,0 0-1,0 1-15,0-1 16,0 0-16,0 0 16,0 0-16,0 0 15,0 1 1,0-1-16,0 0 16,0 0 15,-21-21 203,0 0-218,21-21-1,-22 21-15,22-21 16,0 0-16,-21 21 0,21-22 16,-21 22-16,0-21 0,21 0 0,0 0 15,-21 0-15,0 21 16,21-21-16,-22 21 0,22-22 16,-21 1-16,21 0 0,0 0 15,-21 0-15,21 0 16,-21-1-16,21 1 15,0 0 1,0 0 15,0 42 32,0 0-63,21-21 15,0 21-15,-21 1 0,21-22 0,-21 21 16,22-21-16,-22 21 0,21 0 0,0 0 16,-21 0-16,21-21 15,0 22-15,-21-1 0,21 0 16,1-21-16,-22 21 0,21-21 16,-21 21-16,21-21 0,0 21 15,-21 1 1,0-1-1,21-21-15,-21 21 32,0 0-1,0 0 0,21-21 0,-21-21-31,22 21 0,-22-21 16,21 0-16,0 21 16,0-21-16,-21-1 0,21 1 0,0 21 15,1-21-15,-1 0 0,0 0 0,0 0 16,0-1-16,0 1 0,22 21 0,-22-21 16,0 0-16,0 21 15,-21-21-15,21 21 0,-21 21 63,-21-21-63,0 21 15,0-21-15,21 21 0,-21 0 16,0-21-16,-1 22 16,1-22-16,0 21 0,0-21 0,0 21 15,0 0-15,-1-21 0,1 21 0,0 0 16,0-21-16,0 22 0,21-1 0,-21-21 15,-1 21-15,1 0 0,21 0 16,-21-21-16,0 0 0,21 21 16,-21-21-1,0 0 1,-1 0 46,22-21-46,-21 0-16,0 0 16,21 0-16,-21 0 0,21-1 15,-21 1-15,0 0 0,21 0 16,0 0-16,-22 0 0,22-1 0,-21 1 16,0 0-16,21 0 0,0 0 15,0 0 1,21 21 15,0 0-15,-21 21-16,22-21 0,-22 21 0,21-21 15,0 21-15,-21 0 16,21 0-16,0 1 0,0-1 16,-21 0-16,0 0 0,22 0 15,-1 0-15,-21 1 0,21-1 16,-21 0-16,0 0 0,21 0 15,-21 0-15,21 1 16,-21-1-16,21-21 31,-21 21-31,22-21 47,-1-21-31,0 0-16,0-1 15,0 1-15,0 0 0,1 0 16,20-21-16,-21 20 16,21 1-16,-20 0 0,-1 0 0,21 0 15,-21 0-15,0-1 0,1 1 16,-1 21-16,-42 0 31,-1 0-31,1 21 16,0-21-16,0 22 15,0-22-15,0 21 0,-1 0 0,1-21 16,0 21-16,0 0 0,0 0 0,0-21 16,-1 22-16,22-1 0,-21 0 15,0-21-15,21 21 0,-21-21 0,21 21 16,-21-21 0,21 21-16,-21-21 31,-1 0 47,1 0-78,0 0 16,21 22-16,-21-22 15,0 0-15,0 0 0,-1 0 0,1 21 16,0-21-16</inkml:trace>
  <inkml:trace contextRef="#ctx0" brushRef="#br2" timeOffset="-138116">5821 13229 0,'0'21'15,"21"-21"110,0 0-109</inkml:trace>
  <inkml:trace contextRef="#ctx0" brushRef="#br2" timeOffset="-136596.27">7408 13314 0,'0'0'0,"-21"0"31,0 0-31,0 0 47,42 0 31,0 0-78,0 0 16,0 21-16</inkml:trace>
  <inkml:trace contextRef="#ctx0" brushRef="#br2" timeOffset="-134499.87">7048 10774 0</inkml:trace>
  <inkml:trace contextRef="#ctx0" brushRef="#br2" timeOffset="-133900.21">6498 7176 0,'0'0'0,"21"21"0,-21-42 110,0-1-79,21 22 0,1 22-31</inkml:trace>
  <inkml:trace contextRef="#ctx0" brushRef="#br2" timeOffset="-133664.35">7112 7811 0,'21'0'32,"-21"21"30,-21 0-46,0-21-16,0 0 15,-1 21-15,-20-21 0,21 0 0,-21 0 16</inkml:trace>
  <inkml:trace contextRef="#ctx0" brushRef="#br2" timeOffset="-130743.73">889 14097 0,'-21'0'110,"0"0"-110,-1 0 0,-20 0 15,21 0-15,-43 0 0,22 0 16,-21 0-16,-1 21 0,1-21 16,-22 0-16,21 21 0,-20-21 0,20 0 15,-20 0-15,20 0 0,43 22 16,84-22 46,1-22-62,21 22 0,-1 0 16,1 0-16,0 0 0,-1 0 16,1 0-16,-22 0 0,1 0 15,-1 0-15,1 0 0,-22 0 0,1 0 16,-1 0-16,-21 0 0,0 0 16,0 0-16,1 0 0,-1 0 15,-42 0 16,-1 0-31,1 0 0,0 0 16,0 0 0,0-21-16,0 0 0,-1 21 15,22-21-15</inkml:trace>
  <inkml:trace contextRef="#ctx0" brushRef="#br2" timeOffset="-130328.97">868 13801 0,'0'0'16,"-21"0"-16,-1-21 0,1 21 15,21-22 1,0 44 15,21-22-31,1 21 0,-1 0 16,0 0-16,0-21 0,21 21 15,-20 0-15,20 1 0,0-22 16,1 21-16,-22-21 0,21 21 0,0-21 16,1 21-16,-22-21 0,21 0 15,-21 21-15,1-21 0,-22 21 0,0 1 16,0-1 0,-22 0-16,1 0 0,-21 0 15,0 0-15,-1 1 0,1 20 0,-22-21 16,1 21-16,21 1 0,-22-1 15,1 0-15,20 1 0,1-22 0,-22 21 16,43-21-16,-21 1 0,21-1 16,0 0-16,-1 0 0,22 0 15,-21-21-15,42 0 32,1 0-32,-1-21 0,0 0 15,0 0-15,0 0 0</inkml:trace>
  <inkml:trace contextRef="#ctx0" brushRef="#br2" timeOffset="-128632.79">17378 11875 0,'0'0'0,"21"0"0,0 0 16,0-22-16,0 22 15,1-21-15,-1 21 16,0-21-16,0 21 0,0-21 16,0 21-16,-21-21 0,0 0 15,-21 21 1,0 0-16,0 0 15,-21 0-15,20 0 0,-20 0 0,0 21 16,-1-21-16,1 21 16,21 0-16,-21-21 0,20 21 0,1 0 15,0-21-15,0 22 0,21-1 16,0 0-16,21 0 16,0-21-16,0 21 0,1-21 0,20 21 15,0-21-15,1 22 0,-22-22 0,21 21 16,0 0-16,1 0 0,-22-21 15,21 21-15,-21 0 0,1 1 0,-1-1 16,-21 0-16,0 0 0,0 0 16,-21 0-16,-22 1 0,22-1 15,-21-21-15,-1 21 0,1-21 0,0 0 16,-1 0-16,1 0 16,0 0-16,-1 0 0,22 0 0,-21 0 15,21 0-15,0 0 0,21-21 0,0 0 16,-22 21-16,22-22 0,0 1 15,0 0-15,0 0 0,0 0 0,0 0 16,22-1-16,-22 1 0,21 0 0,0 21 16,0-21-16,0 0 0,0 21 15</inkml:trace>
  <inkml:trace contextRef="#ctx0" brushRef="#br2" timeOffset="-128212.03">17949 11790 0,'0'0'0,"-21"0"31,0 0-31,0 21 16,21 0-16,-21-21 0,-1 21 0,22 22 16,0-22-16,-21 0 0,0 21 15,21-20-15,-21 20 0,21-21 0,0 21 16,0-20-16,0-1 0,0 21 0,0-21 15,0 0-15,0 1 16,21-1-16,0-21 0,0 0 0,1 0 16,-1 0-16,21 0 0,-21 0 15,0-21-15,1-1 0,20 1 16,-21 0-16,0 0 0,0 0 0,1 0 16,-22-22-16,21 22 0,-21-21 0,0 21 15,0-22-15,-21 22 0,-1 0 16,1-21-16,0 20 0,-21 1 0,21 21 15,-1-21-15,1 21 0,0 0 16,0 0-16,0 0 0,0 0 0,-1 0 16,1 0-16,21 21 0,0 0 15,0 1-15,0-1 0,0 0 16,0 0-16,0 0 0,21 0 0,1 1 16,-1-22-16,21 0 15</inkml:trace>
  <inkml:trace contextRef="#ctx0" brushRef="#br2" timeOffset="-127940.2">18478 11811 0,'0'0'0,"0"-21"0,0 0 16,0 42 15,0 0-31,0 21 16,0-20-16,0-1 0,0 21 0,0-21 15,0 22-15,0-1 16,0-21-16,0 21 0,-21 1 0,21-22 16,0 21-16,0-21 0,0 1 0,0-1 15,0 0-15,0 0 0,0 0 16,21-42 15,-21 0-31,0 0 16,0 0-16</inkml:trace>
  <inkml:trace contextRef="#ctx0" brushRef="#br2" timeOffset="-127688.3">18478 11875 0,'0'190'0,"0"-423"0,0 276 15,0-107-15,22 43 0,-22 0 0,21 21 16,0-21-16,-21-1 0,21 22 16,0 0-16,0 0 0,1-21 0,-1 21 15,0 0-15,0 0 0,0 21 0,0 1 16,22-22-16,-43 21 0,21 0 15,-21 0-15,0 0 0,0 0 0,0 1 16,0 20-16,-21-21 0,0 0 16,-1 0-16,-20 1 0,21-1 0,-21 0 15,20 0-15,-20-21 0,21 21 0,0 0 16,-22-21-16,22 0 16,42 0-1,1-21 1,-1 0-16,21 21 0</inkml:trace>
  <inkml:trace contextRef="#ctx0" brushRef="#br2" timeOffset="-127372.52">19664 11621 0,'0'-22'0,"0"44"0,0-65 15,0 22-15,0 0 0,-21 21 16,-1 0 0,1 0-16,0 21 0,0 0 15,0 0-15,0 1 0,-22 20 16,22-21-16,0 21 0,-21 1 0,20-1 16,1 0-16,0 1 0,-21-1 0,21 0 15,-1 1-15,22-1 0,-21 0 16,21-20-16,0 20 0,0-21 0,0 0 15,0 22-15,21-22 0,1 0 16,-1-21-16,0 0 16,21 0-16,-21 0 0,22 0 0,-1 0 15,-21-21-15,22 21 0,-1-21 0</inkml:trace>
  <inkml:trace contextRef="#ctx0" brushRef="#br2" timeOffset="-127080.7">20087 11642 0,'0'0'0,"-21"0"15,0 0 1,21 21-16,-21 0 16,21 0-16,0 0 0,-22 1 0,1 20 15,21-21-15,-21 21 0,21 1 0,0-22 16,-21 21-16,0 1 0,21-22 15,0 21-15,0-21 0,0 22 0,0-22 16,0 0-16,0 0 0,0 0 16,0 0-16,0 1 0,21-22 15,0 0-15,0 0 0,0 0 16,1 0-16,-1-22 16,0 1-16,0 0 0,0 0 15,-21 0-15</inkml:trace>
  <inkml:trace contextRef="#ctx0" brushRef="#br2" timeOffset="-126904.79">19812 11938 0,'0'0'16,"21"0"15,0 0-31,0 0 16,1 0-16,20 0 0,-21 0 15,0 0-15,0 0 0,1 0 0,-1 0 16,0 0-16,21-21 0</inkml:trace>
  <inkml:trace contextRef="#ctx0" brushRef="#br2" timeOffset="-126563.96">20574 11959 0,'0'0'16,"-21"21"-16,0 1 0,-1-1 0,1 0 16,21 0-1,21-21 17,1 0-32,-1 0 0,0-21 0,-21 0 15,21 0-15,0-1 16,-21 1-16,0 0 15,0 0-15,0 0 16,-21 21-16,0 0 0,0 0 16,0 0-16,-1 0 0,1 21 15,21 0-15,-21 0 16,21 0-16,0 1 16,0-1-16,21-21 15,0 0 1,1 0-16</inkml:trace>
  <inkml:trace contextRef="#ctx0" brushRef="#br2" timeOffset="-126020.83">21040 11726 0,'0'-21'15,"0"42"-15,0-63 16,0 63 15,0 0-31,0 1 0,-22-1 16,22 0-16,0 0 0,0 0 0,-21 0 15,21 22-15,-21-22 0,21 21 16,-21-21-16,21 1 0,0 20 16,0-21-16,0 0 0,0 0 0,0 1 15,0-1-15,0 0 0,0 0 16,0 0-1,0-42 17,0 0-32,0 0 15,0 0-15,0-1 0,0 1 0,0 0 16,21 0-16,-21 0 0,21 0 16,0-1-16,1 22 0,-1-21 15,0 0-15,0 21 0,0 0 0,22-21 16,-22 21-16,0 0 0,0 0 0,0 0 15,22 21-15,-22-21 0,0 21 16,-21 0-16,21 1 0,-21-1 0,0 0 16,0 0-16,0 0 0,0 0 0,-21 1 15,0-1-15,0 0 0,-1 0 16,1-21-16,-21 21 0,21-21 0,-22 0 16,22 21-16,-21-21 0,21 22 0,0-22 15,-1 0-15,1 0 0,0 0 16,0 0-16,0 0 15,21-22 1,0 1-16,21 0 16,0 21-16</inkml:trace>
  <inkml:trace contextRef="#ctx0" brushRef="#br2" timeOffset="-125668.17">21675 11578 0,'0'0'0,"0"-21"0,0 0 15,21 21-15,0 0 0,0 0 0,0 0 16,0 0-16,1 0 16,20 0-16,-21 21 0,0 0 0,0 0 15,22 1-15,-22-1 0,0 21 0,0-21 16,0 22-16,-21-1 0,22 0 15,-22 1-15,21-1 0,-21 0 0,0-21 16,0 22-16,0-1 0,0 0 0,-21-20 16,-1-1-16,1 21 0,0-21 15,0 0-15,-21 1 0,20-1 0,-20 0 16,21 0-16,-21-21 0,20 21 16,-20-21-16,21 0 0,0 21 15,0-21-15,21-21 31,0 0-31</inkml:trace>
  <inkml:trace contextRef="#ctx0" brushRef="#br2" timeOffset="-124200.2">12150 6541 0,'0'0'16,"-22"0"-16,1 0 0,-21 0 0,0 0 15,-1 0-15,22 0 0,-21 0 0,-1 0 16,22 0-16,0 0 0,0 0 16,0 0-16,0 0 0,42 0 31,21 0-16,0 0-15,1 0 0,-1 0 0,22 0 16,-1 0-16,1 0 0,-1 0 0,1 0 16,-1 0-16,1-22 0,-22 22 15,21 0-15,-20 0 0,-1 0 0,-21 0 16,22 0-16,-65 0 31,1 0-31,0 0 16,0 22-16,0-22 0,0 0 15,-22 0-15,22 0 0,-21 21 0,-1-21 16,1 0-16,0 0 0,-1 21 0,-20-21 16,-1 0-16,1 0 15,-1 21-15,22-21 0,0 0 0,-1 0 16,1 0-16,21 0 0,0 21 0,42-21 31,0 0-31,0 0 16,0 0-16,22 0 0,-1 0 0,0 0 15,1 0-15,20 0 0,-20 0 16,20 0-16,-21 0 0,22 0 0,-22 0 16,1 0-16,-1 0 0,-21 0 15,21 0-15,-20 0 0,-1 0 0,0 0 16,0-21-16,-21 0 16,21 21-16,-21-21 0,21 0 15,-21-1-15</inkml:trace>
  <inkml:trace contextRef="#ctx0" brushRef="#br2" timeOffset="-123787.71">12658 6244 0,'-22'0'0,"44"0"0,-65 0 32,22 0-32,0 21 0,21 1 15,0-1-15,-21 0 16,21 21-16,0-21 0,-21 1 15,21 20-15,0-21 0,0 0 0,0 0 16,0 1-16,0-1 0,21 0 0,0 0 16,0-21-16,0 21 0,0-21 15,1 0-15,-1 0 0,0 0 0,0 0 16,0 0-16,0 0 0,1 0 16,-1 0-16,-21-21 0,21 21 15,-21-21-15,0 0 16,-21 21-1,0 0-15,-1 21 0,1-21 16,0 21-16,21 0 0,-21 0 16,0 22-16,0-22 0,-1 21 15,1-21-15,21 22 0,-21-22 0,0 21 16,0-21-16,0 1 0,-1-1 0,22 21 16,0-21-16,0 0 15,0 1-15,22-22 16,-1 0-1,0-22-15,0 1 0,21 0 16</inkml:trace>
  <inkml:trace contextRef="#ctx0" brushRef="#br2" timeOffset="-123239.8">13547 6435 0,'0'0'0,"-22"-21"0,22-1 16,-21 1-16,0 21 0,21-21 0,0 0 15,0 0-15,0 0 16,0-1-16,21 22 0,0 0 16,1 0-16,-1 0 0,0 0 0,0 0 15,0 0-15,0 0 0,1 0 16,-1 43-16,0-22 0,-21 0 15,21 21-15,-21 1 0,21-1 0,-21 0 16,0 1-16,0-1 0,0 0 16,-21 1-16,0-22 0,0 21 0,0 1 15,-1-22-15,-20 21 0,21-21 0,-21 0 16,20 1-16,-20-1 0,0-21 16,21 21-16,-1-21 0,-20 21 0,21-21 15,0 0-15,0 0 0,-1 0 0,1-21 16,21 0-16,0 0 15,0-1-15,0-20 0,0 21 0,0 0 16,0-22-16,21 1 0,1 21 0,-22-21 16,21 20-16,0 1 15,0 0-15,-21 0 0,21 21 0,0 0 16,1 0-16,-1 0 0,0 21 16,-21 0-16,21 0 0,0 1 15,0-1-15,-21 0 0,22 0 0,-1 0 16,-21 0-16,21 1 0,0-1 0,-21 0 15,0 0-15,21 0 0,0-21 16,1 21-16,-1-21 0,0 0 16,0 0-16,0 0 15,0 0-15,1 0 0,-1-21 0,21 0 16</inkml:trace>
  <inkml:trace contextRef="#ctx0" brushRef="#br2" timeOffset="-122775.06">14414 6329 0,'0'0'0,"0"-21"0,0 0 16,-21 21-16,0 0 15,0 0-15,0 0 0,0 0 0,-1 0 16,1 21-16,0 0 0,0 21 0,0-21 16,0 22-16,-1-22 0,1 21 15,21 1-15,-21-1 0,21 0 0,-21 1 16,21-22-16,0 21 0,0-21 15,0 22-15,0-22 0,21 0 16,0 0-16,0-21 0,1 21 0,-1-21 16,21 0-16,-21 0 0,0 0 0,22 0 15,-22 0-15,21-21 0,-21 0 16,1 21-16,-1-21 0,21 0 0,-42-22 16,21 22-16,0-21 0,-21-1 15,22 22-15,-22-42 0,0 20 0,0 1 16,0 0-16,0-1 0,0 22 0,-22-21 15,1 21-15,0 0 0,0 21 16,0 0-16,-22 0 0,22 0 0,-21 0 16,0 0-16,20 0 0,-20 21 15,21 21-15,-21-21 0,20 22 16,1-1-16,-21 0 0,21-21 0,0 22 16,21-1-16,0 0 0,0-20 0,0 20 15,0-21-15,0 0 0,0 0 16,0 1-16,21-22 0,21 21 0,-21-21 15,22 0-15,-22 0 0,21 0 0,0 0 16,1 0-16,-1-21 0</inkml:trace>
  <inkml:trace contextRef="#ctx0" brushRef="#br2" timeOffset="-122340.31">14901 6371 0,'0'0'0,"0"-21"0,0 0 0,0 0 16,0 0-16,0-1 0,0 1 15,-21 21-15,0 0 16,0 0-16,0 21 16,-1 1-16,22-1 0,-21 21 15,0 0-15,21-20 0,-21 20 0,21 0 16,-21 1-16,0-1 0,21 0 0,0 1 16,0-22-16,0 21 0,0-21 15,0 0-15,0 1 0,21-1 0,0 0 16,0 0-16,0-21 0,0 0 0,1 0 15,20 0-15,-21 0 16,21 0-16,-20 0 0,20 0 0,-21-21 16,21 0-16,-20 0 0,20-1 0,-21 1 15,0-21-15,0 0 0,-21-1 16,0 1-16,22 0 0,-22-1 0,0-20 16,0 20-16,0 1 0,-22 0 0,1-1 15,0 22-15,0-21 0,0 42 16,-22-21-16,22 21 0,-21 0 0,21 0 15,-22 0-15,22 21 0,-21 0 16,21 0-16,0 22 0,-22-22 16,22 21-16,0 0 0,21 22 0,-21-43 0,21 21 15,0 1-15,0-1 16,0 0-16,0-20 0,0-1 0,0 21 16,0-21-16,0 0 0,0 1 0</inkml:trace>
  <inkml:trace contextRef="#ctx0" brushRef="#br2" timeOffset="-119983.12">17293 12721 0,'-42'21'31,"42"1"-15,21-22 31,21 0-47,-21 0 15,1 0-15,20 0 0,-21 0 16,21 0-16,1 0 0,-1 0 0,0-22 16,1 22-16,20 0 0,-20 0 15,-22-21-15,21 21 0,0 0 0,-20 0 16,-1 0-16,0 0 0,-42 0 31,0 0-15,-1 0-16,1 0 0,0 0 15,-21 0-15,21 21 0,-1-21 0,1 0 16,0 0-16,0 0 0</inkml:trace>
  <inkml:trace contextRef="#ctx0" brushRef="#br2" timeOffset="-119716.28">17526 12764 0,'0'0'0,"-21"0"16,0 0-16,-1 0 15,22 21-15,0 0 16,-21 0-16,21 0 0,0 0 16,0 1-16,0 20 0,0-21 15,0 0-15,0 22 0,0-22 0,0 21 16,0-21-16,0 0 0,0 22 15,21-22-15,-21 0 0,0 0 0,0 0 16,0 1-16,0-1 16,22-42 31</inkml:trace>
  <inkml:trace contextRef="#ctx0" brushRef="#br2" timeOffset="-119132.64">17759 13123 0,'-127'22'0,"275"-44"0,-169 22 0,63 0 31,-21 0-15,0 0-1,1 0-15,-1 0 16,0-21-16,0 0 0,0 0 15,-21 0-15,0 0 16,0-1-16,0 1 16,0 0-16,-21 21 15,0 0 1,0 0-16,21 21 0,-21 0 16,21 1-16,-22-1 0,1 0 15,21 0-15,0 0 0,0 0 0,0 1 16,-21-1-16,21 0 0,0 0 0,0 0 15,0 0-15,0 1 16,21-22-16,0 0 0,1 0 16,-1 0-16,21 0 0,-21 0 15,0 0-15,1 0 0,-1-22 16,0 22-16,21-21 0,-21 0 0,1 21 16,-1-21-16,0 0 0,0 0 15,0-1-15,-21 1 0,21 0 0,-21 0 16,0 0-16,0 42 47,0 0-47,0 0 0,22 0 0,-22 1 15,0-1-15,21 0 0,-21 0 16,21 0-16,-21 0 0,0 1 16,0-1-16,0 0 0,0 0 15,-21-21 1,0 21-16,-1 0 0,1-21 15,0 0-15,21-21 16,0 0 0,0 0-16,0 0 0,0 0 15</inkml:trace>
  <inkml:trace contextRef="#ctx0" brushRef="#br2" timeOffset="-118892.4">18584 12785 0,'0'0'0,"0"21"47,0 0-47,0 21 0,0-20 16,0 20-16,0-21 0,0 21 0,0-20 16,0 20-16,-21-21 0,21 21 15,0-20-15,0-1 0,0 0 0,-21 0 16,21 0-16,0 0 0,0 1 15,0-1-15</inkml:trace>
  <inkml:trace contextRef="#ctx0" brushRef="#br2" timeOffset="-118700.52">18309 12996 0,'21'0'47,"0"0"-47,22 0 0,-22 0 16,0 0-16,0 0 0,22 0 16,-22-21-16,0 21 0,0 0 0,21 0 15,-20-21-15,-1 0 0</inkml:trace>
  <inkml:trace contextRef="#ctx0" brushRef="#br2" timeOffset="-118303.72">19029 12721 0,'-21'21'31,"21"1"-31,0-1 16,0 0-1,21-21-15,0 0 0,0 0 16,0 0-16,0 0 0,1 0 0,-1 0 16,0 0-16,21 0 0,-21 0 15,1 0-15,-1-21 0,0 0 0,-21-1 16,21 22-16,-21-21 16,0 0-16,-21 42 31,21 0-31,-21 1 15,0-1-15,-1 21 0,22 0 0,0 1 16,-21-22-16,0 21 0,21 1 16,-21-1-16,21-21 0,0 21 15,-21-20-15,21 20 0,0-21 0,-21 0 16,21 0-16,0 1 0,0-1 16,0 0-16,0-42 31,0 0-16</inkml:trace>
  <inkml:trace contextRef="#ctx0" brushRef="#br2" timeOffset="-118095.96">18965 13081 0,'0'0'0,"21"0"31,1 0-31,-1 0 15,0 0-15,0 0 0,0 0 16,0 0-16,1 0 0,-1 0 16,0 0-16,0 0 0,0 0 0,0 0 15,1-21-15,-1 21 0,0 0 16,0-21-16,0 21 0,0-21 0,1 21 16,-1 0-16</inkml:trace>
  <inkml:trace contextRef="#ctx0" brushRef="#br2" timeOffset="-117820.75">19706 13060 0,'21'21'16,"0"-21"-16,1 0 15,-1 0-15,-21-21 16,21 21-16,-21-21 15,0 0-15,0-1 16,-21 22 0,0 0-16,-1 0 15,1 0-15,0 0 16,21 22-16,-21-1 0,0 0 16,21 0-1</inkml:trace>
  <inkml:trace contextRef="#ctx0" brushRef="#br2" timeOffset="-117244.08">20383 13102 0,'0'-21'0,"0"0"0,22-21 15,-22 20 1,0 1-16,0 0 16,0 0-16,0 0 0,-22 0 15,22-1-15,-21 22 0,0 0 16,0 0-16,0 0 0,0 0 16,-1 0-16,1 0 0,0 22 0,0-1 15,-21 0-15,20 21 0,1-21 0,0 1 16,0 20-16,0-21 15,0 21-15,21-20 0,0-1 0,0 0 16,0 0-16,0 0 0,0 0 16,21 1-16,0-1 0,0-21 15,0 0-15,0 0 0,22 0 0,-22 0 16,0 0-16,21 0 0,-20 0 16,-1-21-16,21 21 0,-21-22 0,0 1 15,22 0-15,-22 0 0,0-21 0,0 20 16,0-20-16,-21 0 0,22-1 15,-1 1-15,-21 0 0,0-22 0,21 22 16,-21 0-16,0-1 0,0 22 0,0 0 16,0 0-16,0 0 15,0-1-15,-21 22 16,0 22-16,21-1 0,0 0 0,-22 21 16,22 1-16,-21-22 0,21 21 15,0 0-15,0 1 0,0-1 0,0 0 16,0-20-16,0 20 0,0-21 15,0 21-15,0-20 0,0-1 0,21 0 16,1-21-16,-22 21 0,21 0 0,0-21 16,0 0-16,0 0 15,0 0-15,1 0 0,-1 0 0</inkml:trace>
  <inkml:trace contextRef="#ctx0" brushRef="#br2" timeOffset="-115863.52">20807 13060 0,'0'0'0,"21"0"31,0 0-15,0 0-16,0 0 0,1 0 16,-1 0-16,0 0 0,-21-21 15,21 0-15,0 21 0,-21-22 0,21 1 16,-21 0-16,0 0 15,0 0 1,-21 21-16,0 0 0,0 0 16,0 0-16,0 0 0,-1 0 0,1 0 15,0 21-15,21 0 0,-21 0 16,0 0-16,21 1 0,0-1 0,0 0 16,0 0-16,0 0 0,0 0 0,0 1 15,0-1-15,21 0 16,0-21-16,0 21 0,0-21 15,1 0-15,-1 0 0,0 0 16,0 0-16,0 0 0,0 0 0,1 0 16,-1-21-16,21 0 0,-21 21 15,0-21-15,1-1 0,-1 1 16,-21 0-16,0 0 0,21 0 0,-21 0 16,21-1-16,-21 1 0,0 0 0,0 0 15,0 42 16,0 0-31,0 0 0,-21 1 16,21-1-16,0 0 16,0 0-16,-21 0 0,21 0 0,0 1 15,0-1-15,0 0 16,0 0 0,0-42 15,0 0-16,0 0-15,0-1 0,0 1 16,0 0-16,0 0 0,0 0 16,0 0-16,0-1 0,0 1 0,21 0 15,0 0-15,0 21 0,-21-21 0,21 21 16,1 0-16,-1 0 16,-21 21-16,21-21 15,-21 21-15,0 0 0,0 0 16,0 1-16,0-1 0,0 0 15,0 0-15,0 0 0,21 0 16,-21 1-16,0-1 16,21-21-16,-21 21 0,21-21 15,-21-21 17,0 0-32,22-1 0,-22 1 15,21 0-15,-21 0 0,21 0 16,0 0-16,0-22 0,-21 22 15,21 0-15,1 0 0,-1 0 0,0-1 16,0 1-16,0 21 0,0 0 16,1 0-1,-22 21-15,0 1 0,0-1 0,0 0 16,0 0-16,0 0 0,0 0 16,0 1-16,0-1 0,0 0 0,0 0 15,0 0-15,0 0 0,0 1 0,0-1 16,21 0-16,0-21 15,0 0-15,0 0 0,0 0 16,1 0-16,-1 0 0,0 0 16,0 0-16,0 0 0,-21-21 15,21 0-15,1-1 0,-22 1 16,0 0-16,21 0 0,-21 0 16,21 0-16,0-1 15,-21 1-15,0 42 31,0 1-31,0-1 16,-21 0-16,21 0 0,-21 0 16,21 0-16,0 1 0,0-1 15,0 0-15,21-21 16,0 0-16,0 0 0,0 0 16,1 0-16,-1 0 15,0 0-15,0 0 0,0 0 16,0-21-16,1 21 0,-1-21 0,0-1 15,-21 1-15,0 0 0,21-21 16,-21 21-16,0-22 0,0 22 0,0 0 16,0-21-16,0 20 0,0 1 15,-21 0-15,0 0 0,0 0 0,-1 21 16,1 0-16,0 0 0,0 21 16,0 0-16,0 0 0,-1 0 15,1 1-15,0-1 0,21 0 0,0 0 16,0 0-16,0 22 0,-21-22 0,21 0 15,0 0-15,0 0 16,0 0-16,0 1 16,21-22-16,0 21 0,0-21 15,1 0-15,-1 0 16,0 0-16</inkml:trace>
  <inkml:trace contextRef="#ctx0" brushRef="#br2" timeOffset="-115588.65">22691 12933 0,'0'-21'0,"0"-43"31,-22 64-31,1 0 0,0 0 16,0 0 0,0 21-16,21 1 0,-21-1 0,21 0 15,0 0-15,-22 0 0,22 0 16,-21 1-16,21 20 0,0-21 0,0 0 15,0 0-15,0 1 0,0-1 16,0 0-16,0 0 0,0 0 0,0 0 16,21-21-16,1 0 0,-22 22 15,21-22-15,0 0 0,0 0 16,0 0-16,0 0 0,1 0 0,20 0 16,-21-22-16,0 22 0,0-21 0</inkml:trace>
  <inkml:trace contextRef="#ctx0" brushRef="#br2" timeOffset="-115275.71">23135 12721 0,'0'0'16,"0"-21"-16,21 21 0,0 0 15,1 0-15,-1 0 0,0 0 0,21 0 16,-21 0-16,1 21 0,20-21 15,-21 21-15,0 1 0,-21 20 0,0-21 16,0 0-16,0 22 0,0-22 16,0 21-16,0-21 0,0 22 15,-21-22-15,0 21 0,21-21 0,-21 0 16,0 1-16,-1-1 0,1 0 0,0 0 16,0 0-16,21 0 0,-21-21 15,21 22-15,-21-22 0,-1 21 16,22-42 15</inkml:trace>
  <inkml:trace contextRef="#ctx0" brushRef="#br2" timeOffset="-114995.87">23897 12827 0,'0'0'0,"-21"0"31,0 0-31,0 0 16,21 21-1,0 0 1,0 1 0,0-1-16,0 0 15</inkml:trace>
  <inkml:trace contextRef="#ctx0" brushRef="#br2" timeOffset="-114759.66">23918 13229 0,'0'0'0,"0"43"32,0-22-32,0 0 0,0 0 0,0 0 15,-21-21-15,0 21 0,0 1 16,0-1-16,-1-21 0,1 21 0,0-21 15,-21 21-15,21 0 0,-1-21 0,1 0 16,-21 21-16,21-21 0,0 0 16,-1 0-16</inkml:trace>
  <inkml:trace contextRef="#ctx0" brushRef="#br2" timeOffset="-109760.55">19367 3069 0,'0'0'0,"-21"-21"15,0 0-15,0 21 16,0 0-16,0-21 0,-1 21 16,1 0-16,0 0 0,0 0 15,0 0-15,0 21 0,-22-21 0,22 21 16,0 0-16,0 0 0,0 1 0,-1-1 16,1 0-16,0 0 0,21 21 15,0-20-15,0-1 0,0 0 16,0 0-16,0 0 15,21 0-15,0-21 0,1 0 16,-1 0-16,0 0 16,0 0-16,21 0 0,-20 0 0,-1 0 15,0-21-15,0 21 0,0-21 16,22 0-16,-22 0 0,-21-22 0,21 22 16,0 0-16,0-21 0,-21-1 0,0 1 15,0 0-15,21-1 0,-21 1 16,22 0-16,-22-1 0,0 1 0,0 0 15,0-1-15,0 22 0,0 0 16,0 0-16,-22 21 16,1 21-1,0 0-15,21 0 0,-21 22 0,21-1 16,0 0-16,0 1 0,-21-1 16,21 0-16,0 1 0,0-1 0,0-21 15,0 22-15,0-1 0,0-21 16,0 21-16,21-20 0,-21-1 0,0 0 15,21 0-15,0-21 0,0 21 0,1-21 16,-1 0-16,0 0 16,0 0-16,0-21 0</inkml:trace>
  <inkml:trace contextRef="#ctx0" brushRef="#br2" timeOffset="-109411.75">19664 3112 0,'-21'0'0,"21"63"0,21-126 0,-64 63 0,65 0 47,-1 0-47,0 0 16,0 0-16,0 0 0,0-22 0,1 1 16,-1 21-16,0-21 0,-21 0 15,0 0-15,0 0 16,0-1-1,-21 22-15,0 0 16,-1 0-16,1 0 0,0 0 0,0 22 16,0-1-16,0 0 0,-22 0 15,22 0-15,0 22 0,0-22 0,21 0 16,0 21-16,-21-21 0,21 1 0,0-1 16,0 0-16,0 0 0,0 0 15,21-21-15,0 21 0,0-21 0,0 0 16,22 0-16,-22 0 0,21 0 15,-21 0-15,0-21 0,22 0 0,-22 21 16</inkml:trace>
  <inkml:trace contextRef="#ctx0" brushRef="#br2" timeOffset="-108763.93">20066 3006 0,'0'-21'0,"0"42"0,0-21 31,0 21-16,-21-21-15,21 21 0,0 0 0,-21 0 16,21 1-16,0-1 0,0 21 16,0-21-16,0 0 0,0 1 15,0-1-15,0 0 0,-22-21 16,22 21-16,-21-21 47,21-21-47,0 0 0,0 0 15,0-1-15,0 1 0,0 0 16,0-21-16,0 21 0,21-1 0,1 1 16,-1-21-16,-21 21 0,21 0 0,0-1 15,0 1-15,0 0 0,22 21 16,-22 0-16,0 0 0,0 0 0,0 0 16,1 21-16,-1-21 0,0 21 15,0 1-15,-21-1 0,21 0 0,-21 21 16,0-21-16,0 1 0,0-1 0,0 0 15,0 0-15,0 0 16,0 0-16,0 1 0,-21-22 16,0 0 15,21-22-31,0 1 16,0 0-16,0 0 0,21 0 15,0 0-15,-21-1 0,21 1 0,1 0 16,-1 0-16,0 0 0,21 0 15,-21-1-15,1 1 0,20 0 0,-21 21 16,21 0-16,-20 0 0,-1 0 0,0 0 16,0 21-16,0 0 15,0 1-15,-21-1 0,0 21 0,0-21 16,0 0-16,0 1 0,0-1 16,0 0-16,0 21 0,0-21 15,-21 1-15,21-1 0,-21-21 0,21 21 16,0-42 31,0 0-47,21 21 0</inkml:trace>
  <inkml:trace contextRef="#ctx0" brushRef="#br2" timeOffset="-108360.16">21082 2942 0,'-21'21'16,"0"1"0,21-1-16,-22-21 0,1 21 15,21 0-15,-21 0 0,21 0 0,-21 1 16,21-1-16,-21 0 0,21 0 16,0 0-16,0 0 0,0 1 15,0-1-15,0 0 16,21-21-16,0 0 0,0 0 0,0 0 15,1 0-15,-1 0 0,0 0 16,0 0-16,0-21 16,0 0-16,1-1 0,-1 1 0,-21 0 15,21 0-15,-21 0 0,21 0 0,-21-22 16,0 22-16,0 0 0,0 0 16,0 0-16,0-1 0,0 1 0,-21 21 15,0 0-15,0 0 0,-1 0 16,1 0-16,0 0 0,0 0 0,0 0 15,0 21-15,-1 1 0,1-22 16,0 21-16,0 0 0,21 0 0,0 0 16,-21-21-16,21 21 0,0 1 0,0-1 15</inkml:trace>
  <inkml:trace contextRef="#ctx0" brushRef="#br2" timeOffset="-108000.65">21780 2815 0,'0'0'0,"-21"0"0,0-21 15,0 21 1,0 0-16,0 21 16,-1-21-16,1 21 0,21 1 15,-21-1-15,0 0 0,21 0 0,-21 0 16,21 22-16,0-22 0,-21 0 16,21 0-16,0 21 0,0-20 0,0-1 15,0 0-15,0 0 0,0 0 16,0 0-16,0 1 0,0-1 15,21 0-15,0-21 0,0 21 0,0-21 16,0 0-16,1 0 0,-1 0 16,0 0-16,0 0 0,0 0 0,0 0 15,1 0-15,-1 0 0</inkml:trace>
  <inkml:trace contextRef="#ctx0" brushRef="#br2" timeOffset="-107704.83">22098 2794 0,'0'0'0,"21"0"15,-21-21-15,21 21 16,0 0-16,1 0 0,-1 0 16,0 0-16,21 21 0,-42 0 15,21 0-15,1 1 0,-1-1 0,0 0 16,-21 0-16,0 21 0,0-20 0,0 20 15,0-21-15,0 0 0,0 0 16,-21 22-16,0-22 0,-22 0 0,22 0 16,0 0-16,0 1 0,0-22 15,21 21-15,-22 0 0,1-21 16,0 0-16</inkml:trace>
  <inkml:trace contextRef="#ctx0" brushRef="#br2" timeOffset="-107152.14">23072 2773 0,'0'0'0,"-22"-21"15,-20 21-15,21 0 16,0 0-16,-22 0 0,22 0 0,-21 0 16,0 21-16,20-21 0,-20 21 0,21-21 15,0 21-15,0-21 0,21 21 16,0 1-16,21-22 16,0 21-16,0-21 15,0 0-15,0 0 0,22 21 0,-22-21 16,0 21-16,0-21 0,-21 21 15,21 0-15,-21 1 16,0-1-16,0 0 0,-21 0 16,0-21-16,0 21 15,0 0-15,0-21 0,-1 22 0,-20-1 16,21-21-16,0 21 0,0-21 16,-1 21-16,44-21 31,-1 0-16,-21-21-15,21 21 0,0 0 0,0 0 16,0 0-16,1 0 16,-1 0-16,-21 21 15,0 0-15,0 0 0,0 1 16,0-1-16,0 0 0,0 0 16,-21 0-16,-1 0 15,22 1-15,0-1 0,-21-21 16,21 21-16,-21-21 0,21 21 15</inkml:trace>
  <inkml:trace contextRef="#ctx0" brushRef="#br2" timeOffset="-106495.52">22331 3789 0,'0'0'0,"-21"0"0,-22 0 0,22 0 15,0 0-15,0 0 16,-22 0-16,22 0 0,0 0 0,0 0 16,0 0-16,42 0 31,21 0-31,1 0 15,-1 0-15,21 0 0,1 0 16,21 0-16,-1 0 0,1 0 0,0 0 16,20 0-16,-20 0 0,21 0 15,-21 0-15,-1 0 0,-20 0 0,-1 0 16,1 0-16,-1 0 0,-20 0 0,-1 0 16,-21 0-16,0 0 0,-42-21 31,0 21-16,-21 0-15,20 0 0,1 0 16,0 0-16,-21 0 0,21 0 0,-22 0 16,1 0-16,0 0 0,-1 0 15,1 0-15,-22 0 0,1 21 0</inkml:trace>
  <inkml:trace contextRef="#ctx0" brushRef="#br2" timeOffset="-106168.7">22140 3979 0,'0'0'0,"-21"0"0,0 0 16,42 0 15,0 0-31,22 0 16,-22 0-16,21 0 0,0 0 0,22 0 15,-1 0-15,1 0 0,21 0 16,-1 0-16,1 0 0,0 0 0,-1 0 15,-20 0-15,20 0 0,-20 0 0,21 0 16,-22 0-16,-21-21 0,22 21 16,-22 0-16,-21 0 0,1 0 0,20 0 15,-21 0 1,-42 0 15,0 0-31,0 0 16,-22 0-16,22 0 0,0 0 0,-21 0 15,-1 0-15,1 0 0,-22 0 0</inkml:trace>
  <inkml:trace contextRef="#ctx0" brushRef="#br2" timeOffset="-105828.89">22288 4170 0,'0'0'0,"-21"0"0,-21 21 15,21-21-15,0 0 16,21 21-1,42-21 1,-21 0-16,0 0 0,22 0 16,-1 0-16,0 0 0,22 0 0,-1 0 15,1 0-15,20 0 0,-20-21 16,-1 21-16,22 0 0,-21 0 0,-1 0 16,1 0-16,-1-21 0,-21 21 0,1 0 15,-1 0-15,-21 0 0,0 0 16,1 0-16,-1 0 0,-21-21 15,-21 42 64,-1-21-79,1 0 0,0 0 15,0 0-15,0 0 0</inkml:trace>
  <inkml:trace contextRef="#ctx0" brushRef="#br2" timeOffset="-105176.27">22881 4614 0,'0'0'0,"-21"0"0,21 22 0,-21-22 15,21-22 17,21 1-17,0 21-15,0 0 0,0-21 16,22 21-16,-22-21 0,0 21 0,0 0 15,0 0-15,1 0 0,-1 0 16,-21 21 0,0 0-1,-21-21-15,-1 21 0,-20 1 0,21-1 16,0 0-16,0-21 0,-22 21 16,22 21-16,0-20 0,0-1 0,21 0 15,0 0-15,0 0 0,0 0 16,0 1-16,21-1 0,0-21 15,21 21-15,-20 0 0,-1-21 0,21 0 16,-21 0-16,0 21 0,22-21 16,-22 0-16,0 0 0,0 0 0,-21 21 15,21-21-15,-21 22 16,0-1 0,0 0-1,-21 0-15,0-21 0,0 21 0,0 0 16,-22 1-16,22-1 15,0 0-15,0-21 0,0 21 0,-22 0 16,22 0-16,0 1 0,0-22 0,0 21 16,0 0-16,-1-21 15,1 21-15,0-21 16,0 0 0,21-21-1,-21 21-15,21-21 0,-21 0 0,21-1 16,0 1-16,-22 0 0,1-21 0,21-1 15,-21 1-15</inkml:trace>
  <inkml:trace contextRef="#ctx0" brushRef="#br2" timeOffset="-103800.28">12023 7705 0,'-22'0'31,"44"0"1,-1 0-17,0 0-15,21 0 0,-21 0 0,22 0 16,-1 21-16,0-21 0,1 0 15,-1 0-15,0 0 0,1 0 16,-1 0-16,0 0 0,1 0 0,-1 0 0,0 0 16,-20 21-16,20-21 0,-21 0 15,-21 21 1,-21-21 0,-21 21-16,20-21 15,1 0-15,-21 0 0,21 0 0,-22 0 16,1 0-16,21 0 0,-21 0 0,-1 22 15,22-22-15</inkml:trace>
  <inkml:trace contextRef="#ctx0" brushRef="#br2" timeOffset="-103588.39">12107 7811 0,'-21'21'0,"-64"0"31,191-63-31,-190 84 16,126-21-1,-21-21-15,21 0 0,1 0 0,-1 0 16,0 0-16,1 0 0,20 0 15,-20 0-15,-1 0 0,0 0 0,1 0 16,-22 0-16,21 0 0,-21 0 0,0-21 16,1 21-16,-1 0 0,0 0 15,-21-21 1,0 0-16,0-1 16,0 1-16</inkml:trace>
  <inkml:trace contextRef="#ctx0" brushRef="#br2" timeOffset="-103228.39">12636 7578 0,'-42'0'15,"42"21"1,0 0-16,0 0 16,0 0-16,21 1 15,0-22-15,1 21 0,-1-21 16,0 0-16,21 21 0,-21-21 0,22 0 15,-22 0-15,21 0 0,1 0 0,-22 0 16,0 0-16,21 0 16,-21 0-16,1 0 15,-22 21 1,-22-21-16,1 21 0,0-21 16,0 21-16,-21 1 0,20-1 0,1 0 15,-21 0-15,21 21 0,0-20 0,-22-1 16,22 21-16,0-21 0,0 22 15,0-22-15,-1 21 0,22-21 0,0 0 16,-21 1-16,21-1 0,0 0 16,21-21 15,1-21-15</inkml:trace>
  <inkml:trace contextRef="#ctx0" brushRef="#br2" timeOffset="-102748.66">13462 7408 0,'-21'22'16,"0"-1"-1,21 0-15,0 21 16,0-21-16,0 22 0,0-1 0,-22 0 15,22-20-15,0 20 0,0 0 0,0-21 16,0 22-16,-21-22 0,21 21 16,-21-21-16,21 1 0,0-1 0,0 0 15,0 0-15,0 0 0,0-42 47,0 0-47,0 0 0,0 0 16,0-1-16,0 1 0,0 0 15,21 0-15,0 0 0,1 0 0,-1-22 16,0 22-16,0 0 0,0 0 16,0 0-16,1 21 0,-1-22 0,0 22 15,21 0-15,-21 0 0,1 0 16,-1 0-16,0 22 0,0-1 16,-21 0-16,21 0 0,-21 0 0,0 0 15,0 1-15,0-1 0,0 0 16,0 0-16,0 0 0,0 0 0,-21 1 15,0-1-15,21 0 0,-21 0 0,21 0 16,0-42 15</inkml:trace>
  <inkml:trace contextRef="#ctx0" brushRef="#br2" timeOffset="-102387.87">13906 7811 0,'0'0'0,"22"0"31,-1 0-31,0 0 0,-21-22 0,21 22 0,0-21 16,0 21-16,-21-21 0,22 21 16,-1-21-16,0 21 0,-21-21 0,21 0 15,-21-1-15,0 1 0,0 0 16,0 0-1,-21 21-15,0 0 16,0 0-16,-1 0 0,1 0 0,0 0 16,0 21-16,0 0 0,0 0 15,21 1-15,-22 20 0,22-21 0,-21 0 16,21 22-16,0-22 0,0 0 0,0 0 16,0 0-16,0 0 0,0 1 15,0-1-15,21 0 0,1-21 16,-1 0-16,0 0 0,0 0 0,0 0 15,22 0-15,-22 0 0,21-21 16,0 21-16,-20-21 0,20-1 0,-21 1 16,21 0-16,-20 0 0</inkml:trace>
  <inkml:trace contextRef="#ctx0" brushRef="#br2" timeOffset="-102134.02">14457 7451 0,'0'-21'0,"0"-1"0,-21 234 0,42-381 0,-21 105 16,0 43-16,0 42 31,0 0-31,0 1 0,0-1 16,0 21-16,0-21 0,-21 22 0,21-1 15,0-21-15,0 21 0,0-20 0,0 20 16,0-21-16,0 0 0,0 22 0,0-22 16,-22 0-16,22 0 15,0 0-15,0 0 0,0 1 0,0-1 16,22-42 15,-22-1-15,21 1-16,-21 0 0,21 0 0</inkml:trace>
  <inkml:trace contextRef="#ctx0" brushRef="#br2" timeOffset="-101879.15">14626 7387 0,'21'-21'16,"-42"42"-16,42-84 0,0 42 0,-21-1 0,0 44 31,0-1-15,0 21-16,0-21 0,0 22 0,0-22 15,0 21-15,0 0 0,0 1 0,0-22 16,0 21-16,0 1 0,0-22 0,0 21 16,0-21-16,0 0 0,0 22 15,0-22-15,0 0 0,0 0 0,0 0 16,0 1-16,0-1 15,22-21 1,-1-21 0,0 21-16,-21-22 0,21 1 0,0 0 15</inkml:trace>
  <inkml:trace contextRef="#ctx0" brushRef="#br2" timeOffset="-101480.39">15007 7535 0,'-21'22'32,"21"-1"-32,0 0 0,-21 0 0,21 0 15,-21 0-15,21 1 16,0-1-16,0 0 0,0 0 0,0 0 16,0 0-16,0 1 0,0-1 0,0 0 0,0 0 15,21 0 1,0-21-16,0 0 0,0 0 15,22 0-15,-22 0 0,21 0 0,-21 0 16,22 0-16,-22-21 0,0 21 0,21-21 16,-21 0-16,1 0 0,-1-1 15,-21-20-15,21 21 0,-21-21 0,0 20 16,0-20-16,0 21 0,0-21 0,0 20 16,-21 1-16,0 0 0,-22 0 15,22 21-15,0 0 0,-21 0 0,-1 0 16,22 0-16,-21 0 0,21 21 15,-1 0-15,1-21 0,0 21 16,0 1-16,0-1 0,21 0 0,-21 21 16,21-21-16,0 1 0,0-1 0,0 0 15,0 0-15,21 0 16,-21 0-16,21-21 0,-21 22 0</inkml:trace>
  <inkml:trace contextRef="#ctx0" brushRef="#br2" timeOffset="-101322.48">15621 8043 0</inkml:trace>
  <inkml:trace contextRef="#ctx0" brushRef="#br2" timeOffset="-99104.09">317 15071 0,'-21'0'16,"42"0"-16,-84 0 0,21 0 0,-1 0 16,-20 0-16,20 0 0,-20 0 0,63 21 15,0 0 1,0 0-1,85-21 17,-1 0-17,1 0-15,21 0 0,0-21 16,-22 21-16,1 0 0,21-21 0,-22 0 16,-20 21-16,21 0 0,-22 0 15,1-21-15,-22 21 0,0 0 16,1 0-16,-22 0 0,0 0 15,0 0-15,-21-22 16,-42 22-16,21 0 0,-1 0 16,-20-21-16,0 21 15,21 0-15,-22 0 0,1-21 0,21 21 16,-22 0-16,22 0 0,0-21 16,0 21-16,-21 0 0,20 0 15,1 0-15,0 0 16,42 0-1,0 0-15,1 0 16,20 0-16,-21 0 0,21 0 16,1 0-16,-22 0 0,21 0 15,1 0-15,-1 0 0,0 0 0,-21 0 16,22 0-16,-22 0 0,0 21 16,-21 0-16,0 0 15,0 22-15,-21-22 0,-21 0 16,20 0-16,-20 22 0,0-22 0,21 0 15,-22 0-15,22 0 0,-21 0 16,21 1-16,21-1 0,-22-21 16,1 21-16,21 0 15,0 0 1,0 0-16</inkml:trace>
  <inkml:trace contextRef="#ctx0" brushRef="#br2" timeOffset="-98383.89">212 15896 0,'-43'0'0,"86"0"0,-128-21 0,43 21 15,-22 0-15,43-21 0,21 0 16,85 21 31,20-21-32,-20 21-15,21 0 0,-21 0 16,20 0-16,-20 0 0,0 0 16,-22-22-16,1 22 0,20 0 0,-41 0 15,20 0-15,-20 0 0,-1 0 16,0 0-16,-21 0 0,1 0 16,-1 0-16,-42 0 31,-1 0-31,-20-21 0,21 21 15,-21 0-15,20 0 0,-20-21 16,21 0-16,-21 21 0,20 0 0,-20 0 16,21-21-16,0 21 0,0 0 15,-1 0-15,1 0 0,0-21 0,0 21 16,42 0 0,0 0-1,0 0-15,22 0 0,-22 0 16,21 0-16,1 0 0,20 0 15,-21 0-15,1 0 0,-1 0 16,0 0-16,1 0 0,-1 21 16,-21-21-16,0 21 0,-21 0 0,0 0 15,0 0-15,0 1 0,-21-1 16,0 0-16,-21 21 0,21-21 0,-22 1 16,1 20-16,0-21 0,-1 0 15,1 0-15,0 22 0,-1-22 16,22-21-16,0 21 0,-21 0 0,20-21 15,22 21-15,-21-21 16</inkml:trace>
  <inkml:trace contextRef="#ctx0" brushRef="#br2" timeOffset="-95984.08">19516 5842 0,'21'0'31,"0"-21"-31,0 0 0,0 21 0,0-21 16,22-1-16,-22 1 0,0 21 0,0-21 15,0 0-15,1 0 0,-22 0 16,0-1-16,0 1 0,0 0 0,0 0 15,0 0-15,-22 0 16,1 21-16,0 0 0,-21 0 0,21 0 16,-22 0-16,1 0 0,0 0 0,-1 21 15,22 0-15,-21 0 0,21 0 16,-1 0-16,1 1 0,21-1 16,0 0-16,0 0 0,0 0 0,21 22 15,1-22-15,20 0 0,0 0 16,-21 0-16,22 0 0,-1 22 0,-21-22 15,22 0-15,-22 0 0,21 0 16,-21 1-16,0-22 0,-21 21 0,0 0 16,0 0-16,0 0 0,-21 0 15,-21-21-15,21 22 0,-22-22 16,-20 0-16,21 21 0,-22-21 0,22 0 16,-22 0-16,1 0 0,20 0 0,1 0 15,0 0-15,-1-21 0,1-1 16,21 22-16,0-21 0,21 0 15,0 0-15,0 0 0,0 0 0,0-1 16,0 1-16,0 0 0,0 0 16,0 0-16,21 0 0,0-1 15,0 22-15,22 0 0,-22 0 0,0 0 16,21 0-16</inkml:trace>
  <inkml:trace contextRef="#ctx0" brushRef="#br2" timeOffset="-95484.31">20066 5969 0,'0'0'0,"0"-21"0,0 0 16,0 0 0,0-1-16,0 1 0,0 0 15,-21 21-15,0-21 0,-1 21 0,1 0 16,0 0-16,0 0 15,0 0-15,0 0 0,-1 21 0,-20-21 16,42 21-16,-42 0 0,42 22 16,-21-22-16,-1 0 0,1 0 0,0 22 15,21-22-15,0 0 0,0 0 0,0 0 16,0 0-16,0 1 16,21-22-16,0 0 0,1 0 15,-1 0-15,0 0 0,0 0 16,21-22-16,-20 22 0,-1-21 15,0 0-15,0 21 0,21-21 0,-20 0 16,-22 0-16,21-1 0,-21 1 0,21 0 16,-21-21-16,0 21 0,0-1 15,0 1-15,0 42 32,0 1-32,0-1 15,0 0-15,0 0 0,0 0 16,0 0-16,0 1 15,0-1-15,0 0 0,0 0 0,0 0 16,21-21-16,0 0 16,0 0-16,1 0 15,-1 0-15,0 0 0,21 0 0,-21 0 16,1-21-16,-1 0 0</inkml:trace>
  <inkml:trace contextRef="#ctx0" brushRef="#br2" timeOffset="-94856.67">20426 5842 0,'0'-21'15,"0"0"-15,-21 169 0,42-254 0,-21 85 32,0 42-32,0 0 15,0 0-15,0 1 0,-21-1 16,21 0-16,0 0 0,0 0 0,0 0 16,0 1-16,0-1 0,0 0 15,0 0 1,-22-21-1,1-21 1,21 0 0,0 0-16,0-1 0,0 1 15,0 0-15,0 0 16,21 0-16,1 0 0,-1-1 16,0 1-16,0 0 0,0 0 0,0 21 15,1 0-15,20 0 0,-21 0 16,0 0-16,0 0 0,1 0 0,-1 21 15,-21 0-15,0 0 0,21 1 0,-21-1 16,0 0-16,0 0 0,0 0 16,0 0-16,0 1 0,0-1 15,0 0-15,0 0 16,0-42 15,0 0-31,0 0 16,0-1-16,0 1 15,21 0-15,0 0 0,0 0 16,1-22-16,-1 22 0,0 0 0,0 0 16,0 21-16,0-21 0,1 21 15,-1 0-15,0 0 16,-21 21-16,0 0 0,0 0 0,0 0 16,0 1-16,0-1 15,0 0-15,0 0 0,0 0 0,-21 0 16,0 1-16,21-1 0,0 0 15,0-42 48</inkml:trace>
  <inkml:trace contextRef="#ctx0" brushRef="#br2" timeOffset="-94671.77">21357 5673 0,'-21'0'46</inkml:trace>
  <inkml:trace contextRef="#ctx0" brushRef="#br2" timeOffset="-90179.63">21272 5757 0,'0'-84'31,"0"63"-15,-21 21 15,21 21-31,0 0 0,0 0 16,0 21-16,0-20 0,0 20 0,-21 0 15,21 1-15,0-1 0,-21 0 16,21-21-16,0 22 0,0-1 0,0 0 15,0 1-15,-21-1 0,21 0 16,-21 1-16,21-1 0,-22 0 0,22-20 16,0 20-16,-21-21 0,21 0 0,-21 0 15,21 1-15,-21-1 0,21-42 47,0-1-47,0 1 0,0 0 16,0-21-16,0 21 0,0-22 0,0 22 15</inkml:trace>
  <inkml:trace contextRef="#ctx0" brushRef="#br2" timeOffset="-89895.79">21167 5842 0,'0'0'0,"0"-21"0,21 21 0,-21-21 0,0 0 15,21-1-15,0 1 0,0 0 16,0 0-16,1 21 0,-1-21 15,0 21-15,0 0 0,21 0 16,-20 0-16,20 0 0,-21 0 0,0 0 16,22 21-16,-43 0 0,0 0 0,0 0 15,0 1-15,0 20 0,0-21 16,-22 0-16,1 0 0,0 1 0,-21-1 16,21 0-16,-22 0 0,22-21 15,0 21-15,-21 0 0,20-21 0,1 0 16,0 0-16,21 22 0,-21-22 15,21-22 1,21 22 0</inkml:trace>
  <inkml:trace contextRef="#ctx0" brushRef="#br2" timeOffset="-89543.81">21823 5440 0,'0'0'0,"0"21"31,0 0-31,0 22 15,0-22-15,0 21 0,-21-21 16,-1 22-16,22-1 0,0-21 0,-21 21 16,21 1-16,-21-1 0,21-21 15,-21 22-15,21-22 0,0 0 0,0 0 16,0 0-16,0 0 0,0 1 16,21-22 15,0-22-16,-21 1-15,21 21 0,1-21 0</inkml:trace>
  <inkml:trace contextRef="#ctx0" brushRef="#br2" timeOffset="-89172.02">22034 5842 0,'0'0'0,"22"21"0,-1-21 15,0 0 1,0 0-16,0 0 16,0 0-16,-21-21 15,22 0-15,-1 21 0,0-21 16,0 0-16,-21-1 0,21 22 16,-21-21-16,0 0 0,0 0 15,0 0-15,-21 21 16,0 0-1,0 0-15,21 21 0,-21-21 16,-1 21-16,22 0 0,0 22 0,-21-22 16,21 0-16,-21 0 0,21 21 15,0-20-15,0-1 0,0 0 0,0 0 16,0 0-16,0 0 0,0 1 31,21-22-31,0 0 0,1 0 16,-1 0-16,0 0 0,0-22 15,21 22-15</inkml:trace>
  <inkml:trace contextRef="#ctx0" brushRef="#br2" timeOffset="-88867.95">22839 5609 0,'0'-21'0,"0"42"0,0-63 16,-21 42 0,-1 0-16,1 0 0,0 21 15,0 0-15,0 0 0,0 1 16,-1 20-16,1-21 0,0 0 16,21 22-16,0-22 0,0 0 0,0 21 15,0-21-15,0 1 0,0-1 0,0 0 16,0 0-16,0 0 0,0 0 15,0 1-15,0-1 0,21-21 0,0 21 16,1-21-16,-1 0 16,0 0-16,0 0 0,0 0 15,0 0-15,1 0 0,-1 0 16</inkml:trace>
  <inkml:trace contextRef="#ctx0" brushRef="#br2" timeOffset="-88479.84">23241 5546 0,'21'-21'0,"-42"42"0,63-42 0,-21 21 15,1 0-15,-1 0 0,0 0 16,-21 21-16,21 0 0,0 0 16,-21 0-16,0 0 0,0 1 0,0-1 15,21 21-15,-21-21 0,0 0 16,0 22-16,0-22 0,0 0 0,0 0 16,-21 0-16,0 1 0,21-1 15,-21 0-15,0 0 0,0 0 0,21 0 16,-22 1-16,1-22 0,0 21 15,21 0-15,-21-21 16,0 0-16,21 21 0,-21-21 0,21 21 16,-22-21-1,1 0 1,0 0-16</inkml:trace>
  <inkml:trace contextRef="#ctx0" brushRef="#br2" timeOffset="-82940.51">23770 5588 0,'0'0'0,"0"-21"0,0 0 16,21 21-16,0-21 16,1 21-16,-1-22 15,0 1-15,-42 21 47,0 0-47,-1 21 0,1 1 0,0-22 16,0 21-16,21 0 15,0 0-15,21 0 16,0-21 0,0 21-16,22-21 0,-22 22 0,21-1 15,-21-21-15,22 21 0,-22 0 0,0 0 16,0-21-16,-21 21 0,0 1 15,0-1-15,0 0 0,0 0 0,-21-21 16,0 21-16,-21 0 0,20-21 16,-20 0-16,0 22 0,21-22 0,-1 0 15,-20 0-15,21 0 0,42 0 47,0 21-47,0-21 16,1 21-16,-1-21 0,-21 21 15,0 0-15,21 0 0,-21 1 16,0-1-16,0 0 0,0 0 0,0 0 16,0 0-16,-21 1 0,0-1 0,21 0 15,-22 0-15,1 0 0,0 0 16,0-21-16,21 22 0,-21-22 16,21 21-16,-21-21 0</inkml:trace>
  <inkml:trace contextRef="#ctx0" brushRef="#br2" timeOffset="-82623.69">23114 6477 0,'0'0'0,"0"21"16,21-21-1,0 0-15,22 0 16,-22 0-16,21 0 0,22 0 16,-22-21-16,21 21 0,1 0 0,21 0 15,-22 0-15,1 0 0,20 0 16,-20 0-16,-1 0 0,1 0 16,-22 0-16,0 0 0,1 0 0,-22 0 15,0-21-15,0 21 0,-42 0 31,0 0-31,0 0 0,0 0 16,-22 0-16,22 0 0,-21 0 0,-1 0 16,1 0-16,-21 0 0,20 0 0,-20 0 15,20 0-15</inkml:trace>
  <inkml:trace contextRef="#ctx0" brushRef="#br2" timeOffset="-82371.83">23135 6583 0,'-21'21'0,"169"-84"15,-296 147-15,169-126 0,-21 84 16,21-42-16,0 0 0,22 0 16,-22 0-16,21 0 0,22 0 15,-22 0-15,22 0 0,-1 0 0,1 0 16,20 0-16,-20 0 0,-1-21 0,1 21 16,-1 0-16,1 0 0,-1 0 15,-20 0-15,-1 0 0,0-21 0,-21 21 16,1 0-16,-1 0 0,-42 0 31,-1 0-31,-20 0 16,21 0-16,0 0 15,-22 0-15,1 0 0,0 21 0</inkml:trace>
  <inkml:trace contextRef="#ctx0" brushRef="#br2" timeOffset="-82128.47">23326 6795 0,'0'0'0,"0"21"0,21-21 31,0 0-31,0 0 0,21 0 16,1 0-16,-1 0 0,0-21 0,22 21 16,-22 0-16,22 0 0,-22-22 0,22 22 15,-22 0-15,21 0 0,-20 0 16,-1 0-16,0 0 0,-20 0 0,20 0 15,-21 0-15,0 0 16,-42 0 0,0 0-16,0 0 15,0 0-15</inkml:trace>
  <inkml:trace contextRef="#ctx0" brushRef="#br2" timeOffset="-81687.67">23812 7006 0,'0'43'15,"22"-43"1,-22 21-16,21-21 0,21 0 16,-21 0-16,0 0 0,1 0 15,-1 0-15,0 0 0,0 0 0,0 0 16,-21 21-16,0 0 15,0 0-15,-21-21 16,0 21-16,-21 1 0,20-1 16,-20-21-16,21 21 0,0 0 15,-22 0-15,22 0 0,0 1 0,21-1 16,0 0-16,0 0 0,0 0 0,0 0 16,0 1-16,21-1 15,0 0-15,1 0 0,-22 0 0,21-21 16,0 21-16,0 1 0,0-1 0,-21 0 15,0 0-15,0 0 16,0 0 0,-21-21-16,0 0 0,0 0 15,0 0-15,-1 0 0,-20 0 0,21 0 16,0 0-16,0 0 0,-1 0 16,1 0-16,0 0 0,0 0 15,0 0-15,0-21 0,-1 21 16</inkml:trace>
  <inkml:trace contextRef="#ctx0" brushRef="#br2" timeOffset="-81516.57">23707 7599 0,'0'0'0,"-22"0"31,1 0-15,0 0-16,0 0 0,0 21 16,-22-21-16,22 0 0</inkml:trace>
  <inkml:trace contextRef="#ctx0" brushRef="#br2" timeOffset="-80131.56">12488 8678 0,'0'0'0,"-21"0"0,0 0 15,0-21-15,-22 21 0,22-21 16,0 21-16,0 0 0,-21 0 0,20 0 16,-20 0-16,21 0 0,0 0 15,0 0-15,-1 0 0,1 0 0,42 0 32,22 0-17,-22 0-15,21 0 0,1 0 16,-1 0-16,21 0 0,-20 0 0,-1 0 0,22 0 15,-22 0-15,21 0 16,-20 0-16,20 0 0,-20 0 0,20 0 16,-21 0-16,1 0 0,-1 0 0,0 0 15,-20 0-15,-1 0 0,0 0 16,-42 0 0,0 0-1,-1 0-15,-20 0 0,21 21 16,-21-21-16,20 0 0,-20 0 0,0 0 15,21 0-15,-22 0 0,1 21 0,21-21 16,-22 0-16,1 0 16,21 0-16,-21 22 0,-1-22 0,1 21 15,21-21-15,-22 0 0,1 21 0,21-21 16,-21 21-16,20-21 0,-20 0 16,21 21-16,0-21 0,-22 0 0,22 0 15,21 21-15,-21-21 16,42 0-1,0 0-15,22 0 0,-22 0 16,21 0-16,1 0 0,-1 0 16,0 0-16,22 0 0,-22 0 0,0-21 15,22 21-15,-1 0 0,-20 0 16,-1-21-16,22 21 0,-22 0 16,-21 0-16,21 0 0,-20 0 0,-1 0 15,0 0-15,-42 0 47,0 0-47,21-21 16,0 0-16</inkml:trace>
  <inkml:trace contextRef="#ctx0" brushRef="#br2" timeOffset="-79655.83">12890 8467 0,'0'0'16,"-21"0"-1,21 21 17,0 0-17,0 0-15,21 0 0,-21 1 16,22-22-16,-1 21 0,0 0 0,21-21 15,-21 21-15,22-21 0,-22 21 16,21-21-16,1 0 0,-22 0 0,21 21 16,0-21-16,-20 0 0,20 0 15,-21 0-15,0 0 0,0 0 16,1 0-16,-1 0 0,0 0 16,-42 0-1,0 0-15,-1 0 16,1 0-16,0 0 0,0 22 0,-21-1 15,20 0-15,-20 0 0,21 0 0,-21 0 16,-1 1-16,22 20 0,-21-21 16,-1 21-16,22-20 0,-21 20 0,21-21 15,0 0-15,-1 0 0,1 1 0,0-1 16,0 0-16,0 0 16,21 0-16,0 0 0,-21-21 15,42-21 32</inkml:trace>
  <inkml:trace contextRef="#ctx0" brushRef="#br2" timeOffset="-77407.24">14224 8530 0,'0'0'0,"-21"0"16,0 0-1,21 21-15,-22 1 0,22-1 0,0 0 16,0 0-16,0 0 0,0 22 0,0-22 16,0 21-16,0-21 0,0 22 15,0-1-15,0-21 0,-21 0 0,21 22 16,0-22-16,0 0 0,0 0 16,0 0-16,-21 0 0,21 1 15,0-44 16,0 1-31,0 0 16,0 0-16,0 0 0,0 0 16,0-22-16,21 22 0,0 0 15,1 0-15,-1 0 0,0-1 0,0 1 16,21 0-16,-20 0 0,20 21 0,-21 0 16,21 0-16,-20 0 0,20 0 15,-21 0-15,0 21 0,0 0 0,1 0 16,-1 1-16,-21 20 0,0-21 15,0 0-15,0 22 0,0-22 16,-21 0-16,-1 21 0,1-21 0,0 1 16,-21-1-16,21 0 0,-22-21 0,22 21 15,-21-21-15,21 0 0,-1 0 16,1 0-16,0 0 0,0 0 16,42-21 15,0 21-31,-21-21 0,21 21 0,1-21 15,-1-1-15,21 1 16,-21 0-16,0 21 0</inkml:trace>
  <inkml:trace contextRef="#ctx0" brushRef="#br2" timeOffset="-76711.18">14838 8742 0,'42'-42'16,"-169"126"-16,212-126 0,-43 21 46,-42 42-46,-21 0 0,21 0 0,0 22 16,0-22-16,0 0 0,-21 0 16,21 0-16,0 0 0,0 1 0,0-1 15,0 0-15,21 0 16,0-21-16,0 0 16,0 0-16,22 0 0,-22 0 0,0 0 15,21 0-15,-20 0 0,20-21 16,-21 21-16,21-21 0,-20 0 0,-1-1 15,21 1-15,-21 0 0,-21 0 0,21 0 16,-21-22-16,22 22 0,-22 0 16,0 0-16,0 0 0,0 0 15,0 42 17,0 0-17,0 0-15,0 21 0,0-20 16,0 20-16,0-21 0,0 21 15,0 1-15,0-1 0,0 0 0,0 1 16,0 20-16,0-20 0,0-1 16,0 21-16,0-20 0,0 20 0,0 1 15,0-1-15,0 1 0,0-1 0,0-20 16,0 20-16,0 1 0,0-1 16,0-21-16,0 22 0,0-22 0,0 1 15,0-1-15,-22 0 0,22-21 0,-21 22 16,0-22-16,21 21 0,-21-21 15,0 1-15,-22-22 0,22 21 0,0-21 16,-21 0-16,21 0 0,-22 0 16,22-21-16,-21-1 0,-1 1 0,22 0 15,-21 0-15,21-21 0,-22-1 16,22 1-16,0 0 0,21-1 0,-21 1 16,21-22-16,0 1 0,0 21 0,0-22 15,0 1-15,0 20 0,0-20 16,0 20-16,21 1 0,0 0 0,0-1 15,1 1-15,-1 0 0,21 21 0,-21-22 16,22 1-16,-1 0 0,21-1 16,-20 22-16,-1-21 0,22-1 0,-22 22 15,0 0-15,1-21 0,-1 21 0,0-1 16,-21 1-16,22 21 16,-22-21-16,0 21 0,0 0 0,0-21 15</inkml:trace>
  <inkml:trace contextRef="#ctx0" brushRef="#br2" timeOffset="-76380.37">15642 8848 0,'0'-21'16,"21"21"-16,-63 21 0,63-21 0,0-43 15,0 43-15,-21-21 0,22 21 16,-22-21-16,21 21 0,0-21 16,0 0-16,0 0 0,0-1 15,1 1-15,-1 0 0,0 0 16,-21 0-16,0 0 0,0-1 15,0 1-15,-21 21 16,0 0 0,-1 0-16,1 0 0,0 21 15,0 1-15,0-1 0,21 21 0,0-21 16,0 0-16,0 1 0,0-1 16,0 0-16,0 21 0,0-21 15,0 1-15,0-1 0,21 0 0,0-21 16,0 0-16,0 21 0,1-21 15,-1 0-15,0 0 0,0 0 0,0 0 16,0 0-16,1 0 16,-1 0-16,0-21 0,0 21 0,0-21 15</inkml:trace>
  <inkml:trace contextRef="#ctx0" brushRef="#br2" timeOffset="-76208.03">16277 8827 0,'0'0'0,"-21"0"63,0 0-47,21 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1:58:41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466 0,'0'0'0,"-21"0"0,-1 0 15,22 21-15,-21-21 0,0 0 16,0 0-16,0 0 16,0 0-1,-1 0-15,44 0 47,-1 0-31,0 0-16,21-21 0,1 21 15,-1 0-15,0 0 0,22 0 0,-1 0 16,1-21-16,-1 21 0,1 0 16,-1 0-16,1 0 0,-1 0 15,-20 0-15,20-22 0,-21 22 0,1 0 16,-1 0-16,0 0 0,1 0 15,-1 0-15,-21 0 0,0 0 0,22-21 16,-22 21-16,0 0 16,0 0-1,-21-21-15,-21 21 94,0 0-78,0 0-16</inkml:trace>
  <inkml:trace contextRef="#ctx0" brushRef="#br0" timeOffset="508.07">1778 508 0,'0'0'0,"-42"0"16,20 0 15,22 21-15,0 0-1,0 1-15,0-1 16,0 0-16,0 0 0,22 0 16,-22 0-16,0 22 0,21-22 15,0 21-15,-21-21 0,21 22 0,-21-22 16,0 21-16,0 1 0,0-22 16,0 21-16,0-21 0,0 22 15,0-22-15,0 21 0,0-21 0,-21 0 16,0 1-16,0-1 0,-1 0 15,1 0-15,-21 0 0,21 0 0,-22 1 16,22-22-16,-21 21 0,21-21 16,-22 0-16,22 0 0,-21 0 15,21 0-15,-22 0 0,22 0 16,-21-21-16,21-1 0,0 22 16,-1-21-16,1 0 0,0 0 0,0 0 15,21 0-15,0-1 0,-21 1 16,21 0-16,0 0 15,21 0 1,0 21 0,0 0-16,0-21 15</inkml:trace>
  <inkml:trace contextRef="#ctx0" brushRef="#br0" timeOffset="891.85">2201 635 0,'64'42'16,"-64"-20"-16,21-1 16,0 21-16,-21-21 0,0 22 15,21-22-15,0 21 0,-21 0 0,0 1 16,0-22-16,22 21 0,-22-21 16,21 1-16,-21-1 0,0 0 15,0 0-15,21 0 0,0-21 31,0 0 1,-21-21-32,0 0 0,21 0 15,-21 0-15</inkml:trace>
  <inkml:trace contextRef="#ctx0" brushRef="#br0" timeOffset="1191.68">2773 508 0,'0'21'16,"-21"0"-16,-1 1 16,1-1-16,21 0 0,-21 21 15,0-21-15,21 22 0,-21-1 0,0 0 16,-1-20-16,1 20 0,0 0 15,0 1-15,0-1 0,0-21 16,-1 0-16,1 22 0,21-22 0,-21 0 16,21 0-16,0 0 15,0 0-15,0-42 47,0 0-47</inkml:trace>
  <inkml:trace contextRef="#ctx0" brushRef="#br0" timeOffset="1568.71">3069 572 0,'0'0'0,"0"-22"0,0 44 63,0-1-63,-21 0 0,21 0 16,0 21-16,0-20 0,0 20 15,0-21-15,0 21 0,0 1 0,-21-22 16,21 21-16,0-21 0,0 22 15,-21-22-15,21 0 0,0 0 0,0 0 16,0 1-16,0-1 0,0 0 16,0-42 31,0 0-32,0-22-15,21 22 16</inkml:trace>
  <inkml:trace contextRef="#ctx0" brushRef="#br0" timeOffset="1888.52">3111 466 0,'0'21'32,"22"0"-32,-22 0 15,21 0-15,0 22 0,0-22 0,0 0 16,0 21-16,-21-20 0,22-1 16,-1 21-16,0-21 0,0 0 0,0 1 15,0-1-15,-21 0 0,22 0 16,-22 0-16,21-21 0,-21 21 0,0 1 15,21-22 17,-21-22-17,0 1-15,21 0 0</inkml:trace>
  <inkml:trace contextRef="#ctx0" brushRef="#br0" timeOffset="2224.33">3873 466 0,'-21'0'15,"0"0"1,0 21-16,0 0 0,21 0 15,-21 0-15,-1 1 0,1-1 16,0 0-16,-21 0 0,21 0 0,-1 22 16,1-22-16,0 0 0,-21 21 15,21-21-15,-1 1 0,1-1 0,21 0 16,-21 0-16,21 0 16,21-42 15,0 0-16,1 0-15,-1 0 16</inkml:trace>
  <inkml:trace contextRef="#ctx0" brushRef="#br0" timeOffset="2556.14">3873 402 0,'0'43'16,"0"-22"-16,0 0 15,0 21-15,0-21 0,0 1 16,0 20-16,0-21 0,0 0 0,0 22 16,0-1-16,0-21 0,0 21 15,0 1-15,0-22 0,0 21 16,0-21-16,0 22 0,0-22 0,0 0 15,0 0-15,0 0 0,0 1 16,0-1-16,0 0 0,0 0 16,0 0-1,0-42 32,0 0-47</inkml:trace>
  <inkml:trace contextRef="#ctx0" brushRef="#br0" timeOffset="3380.1">5673 169 0,'0'0'0,"0"22"0,0 20 0,0 0 0,0 1 16,0-1-16,0 0 0,0 1 15,0 20-15,0-21 0,0 1 0,0-1 16,0 0-16,0 1 0,0-1 16,-22-21-16,22 22 0,0-1 0,0-21 15,0 0-15,0 0 0,0 1 16,0-1-16,-21-21 0,21 21 0,0-42 47</inkml:trace>
  <inkml:trace contextRef="#ctx0" brushRef="#br0" timeOffset="4027.68">5355 360 0,'0'0'0,"0"-21"16,0 0-16,0-1 16,21 1-16,-21 0 0,21 0 0,1 21 0,20-21 15,-21 21-15,0 0 16,22 0-16,-1 0 0,0 0 0,1 0 15,-1 21-15,0-21 0,22 42 16,-22-21-16,0 22 0,1-1 0,-22 0 16,21-20-16,-21 20 0,1 0 15,-1 1-15,0-1 0,-21-21 0,21 21 16,-21 1-16,0-22 0,0 21 16,0-21-16,0 22 0,0-22 0,0 0 15,0 0-15,0 0 16,0 1-16,-21-22 31,0 0-31,21-22 16,0 1-16,0 0 15,0 0-15,0 0 0,0 0 0,0-22 16,0 22-16,0-21 0,0 21 16,0-22-16,0 1 0,0 0 0,21-1 15,0 1-15,0 0 0,0-1 16,1 1-16,-1 0 0,0 20 0,0-20 15,0 21-15,22-21 0,-1 42 16,-21-22-16,21 22 0,1 0 16,-1 22-16,-21-1 0,22 0 15,-22 21-15,0-21 0,-21 22 0,0-1 16,0 0-16,0 1 0,0-1 16,0 0-16,0 1 0,0-1 0,0 0 15,-21 1-15,21-1 0,-21 0 16,-1 1-16,22-1 0,-21-21 0,21 22 15,0-22-15,0 0 0,0 0 16,0 0-16,0 0 0,0 1 0,21-22 31,1 0-15,-1-22-16</inkml:trace>
  <inkml:trace contextRef="#ctx0" brushRef="#br0" timeOffset="4447.43">6794 804 0,'22'0'15,"-1"0"1,0 0-16,0 0 15,0 0-15,0 0 0,-21-21 0,22 0 16,-1 21-16,0-21 0,-21 0 16,0 0-16,0-1 15,-21 22 1,0 0-16,-1 0 16,1 0-16,0 0 0,0 22 15,0-1-15,0 0 0,-1 0 0,1 0 16,0 0-16,21 1 0,-21 20 15,21-21-15,0 0 0,0 0 0,0 1 16,0-1-16,0 0 0,0 0 16,0 0-16,21-21 0,0 21 15,0-21-15,1 0 0,-1 22 16,0-22-16,0 0 0,0 0 0,22 0 16,-22 0-16,21 0 0,-21-22 15,0 1-15,22 21 0,-22-21 0,0 0 16,0 0-16</inkml:trace>
  <inkml:trace contextRef="#ctx0" brushRef="#br0" timeOffset="5167.41">7239 656 0,'0'21'16,"0"1"-1,0-1-15,0 0 0,0 0 16,0 0-16,0 0 0,0 1 0,0-1 15,0 21-15,0-21 0,0 0 16,0 1-16,-21-1 0,21 0 16,0 0-16,0 0 15,0 0 1,0-42 0,-21 21-1,21-21-15,0 0 0,0 0 16,0 0-16,0-1 0,0 1 0,0-21 15,0 21-15,0 0 16,0-1-16,0-20 0,21 21 0,-21 0 16,21 0-16,0-1 0,-21 1 15,21 21-15,0-21 0,1 0 16,-1 21-16,0 0 0,0 0 16,0 0-16,0 21 0,1 0 15,-22 0-15,21 1 0,0-1 16,-21 0-16,21 0 0,-21 0 0,0 22 15,0-22-15,0 0 0,0 21 16,21-21-16,-21 1 0,0-1 0,0 0 16,0 0-16,0 0 15,0-42 17,0 0-17,0 0-15,0 0 0,0-1 16,0 1-16,0-21 0,0 21 15,21-22-15,-21 22 0,22 0 0,20-21 16,-21 21-16,0-1 0,22 1 16,-22 0-16,21 0 0,-21 0 0,22 21 15,-22 0-15,21 0 0,-21 0 16,0 0-16,1 0 0,-1 21 0,0 0 16,-21 0-16,0 0 0,21 1 15,-21-1-15,0 21 0,0-21 16,0 0-16,0 1 0,0 20 15,0-21-15,-21 0 0,0 0 0,21 1 16,0-1-16,-21 0 16,21-42 31,21 0-47</inkml:trace>
  <inkml:trace contextRef="#ctx0" brushRef="#br0" timeOffset="5607.91">8276 614 0,'0'21'16,"-21"-21"-1,0 21-15,21 0 0,-21 1 0,21-1 16,-22 21-16,22-21 0,0 0 15,-21 1-15,21 20 0,0-21 0,-21 0 16,21 0-16,0 1 0,0-1 16,0 0-16,0 0 0,0 0 15,21-21 1,0 0-16,1 0 0,-1 0 0,0 0 16,0 0-16,0 0 15,0-21-15,1 0 0,-1 0 0,0 0 16,0-1-16,-21 1 0,21 0 15,-21-21-15,21 21 0,-21-22 0,0 22 16,0-21-16,0 21 0,0-1 0,0 1 16,0-21-16,-21 42 0,0-21 15,0 0-15,0 21 0,0 0 16,-1 0-16,1 0 16,0 0-16,0 0 0,0 21 0,21 0 0,-21 0 15,21 0 1,0 0-16,0 1 0,0-1 15,0 0-15,0 0 16,21-21-16</inkml:trace>
  <inkml:trace contextRef="#ctx0" brushRef="#br0" timeOffset="6068.54">8805 656 0,'0'0'0,"-21"0"0,21-42 16,0 21 0,21 21-16,0 0 0,1 0 15,-1 0-15,0 0 0,0 0 16,0 0-16,0 21 0,1 0 0,-1-21 15,0 21-15,0 22 0,-21-22 16,0 0-16,21 0 0,-21 21 0,0-20 16,0-1-16,0 21 15,0-21-15,0 0 0,0 1 0,-21-1 16,0 0-16,21 0 0,-21 0 16,0-21-16,-1 0 15,1 0 1,21-21-16,0 0 15,0 0-15,0 0 0,0-1 16,0-20-16,0 21 0,21 0 16,-21 0-16,22-22 0,-1 22 0,-21 0 15,21 0-15,0 0 0,0-1 16,-21 1-16,21 21 0,1-21 0,-22 0 16,21 21-1,0 0-15,0 0 16</inkml:trace>
  <inkml:trace contextRef="#ctx0" brushRef="#br0" timeOffset="6856.09">9504 593 0,'0'21'31,"-21"0"-15,21 0-16,0 0 15,-22-21-15,22 22 0,-21-1 0,21 0 16,0 0-16,0 0 0,0 0 16,0 1-16,0-1 0,0 0 0,0 0 15,0 0-15,0 0 0,21 1 16,1-22-16,-1 0 15,0 0-15,0 0 0,0 0 16,0 0-16,-21-22 0,22 1 0,-1 21 16,0-21-16,0 0 0,-21 0 15,21 0-15,0-1 0,1 1 16,-22 0-16,21 0 0,0 0 0,-21 0 16,21 21-16,-21-22 0,21 1 15,-21 0-15,0 42 47,0 0-47,0 1 0,-21-1 16,0 0-16,0 0 0,0 0 15,21 22-15,-22-22 0,1 21 16,0 0-16,21 1 0,-21-1 0,0 0 16,0 1-16,21-1 0,0 22 15,0-22-15,-22 0 0,22 22 16,-21-22-16,21 22 0,-21-22 0,21 21 15,0 1-15,0-1 0,0 22 0,-21-21 16,21-1-16,0-21 0,-21 22 16,21-1-16,0-20 0,0 20 0,0-20 15,0-1-15,0 0 0,-21 1 16,21-22-16,-22 21 0,1-21 0,0 0 16,21 1-16,-21-22 0,-21 0 0,20 0 15,1 0-15,0 0 0,-21 0 16,21-22-16,-22 1 0,22-21 0,-21 21 15,-1-22-15,22 22 0,-21-21 16,0 0-16,20-1 0,1-20 16,-21 20-16,21-20 0,0-1 0,21 22 15,0-21-15,-22-1 0,22 1 16,0 20-16,0 1 0,0 0 0,22-1 16,-1 1-16,0 0 0,0 20 15,21-20-15,-20 21 0,20-21 0,-21 20 16,21 1-16,1 0 0,-22-21 0,21 21 15,-21-1-15,1 1 0,-1-21 16,0 21-16</inkml:trace>
  <inkml:trace contextRef="#ctx0" brushRef="#br0" timeOffset="7431.76">10880 550 0,'0'-21'15,"0"42"17,0 1-32,0-1 15,0 0-15,0 21 0,0-21 16,0 22-16,0-1 0,0 0 0,0 1 15,0-1-15,-22 0 0,22 1 0,0-1 16,-21-21-16,21 22 0,-21-22 16,0 0-16,21 0 0,0 0 0,0 0 15,-21-21 1,21 22-16,0-44 31,0 1-31</inkml:trace>
  <inkml:trace contextRef="#ctx0" brushRef="#br0" timeOffset="7835.74">10562 656 0,'0'0'0,"-21"-21"16,0-21-16,21 21 16,0-1-16,0 1 0,0 0 15,0 0-15,0 0 0,0 0 0,21-1 16,0 22-16,0-21 0,0 0 15,22 21-15,-1 0 0,0 0 0,22 0 16,-22 0-16,22 0 0,-1 21 16,1 0-16,-1 1 0,43 41 15,-64-42-15,1 22 0,-1-1 16,0 0-16,-20 1 0,-1-1 0,-21 21 16,0-20-16,0-1 0,0 0 15,0 1-15,-21-22 0,-22 21 0,22-21 16,-21 22-16,-1-22 15,1 0-15,0 0 0,-1-21 0,1 21 16,-21-21-16,20 0 0,1 22 0,0-22 16,-1 0-16,1 0 0,0 0 15,20 0-15,1 0 0,0 0 0,21-22 16,0 1 0,21 21-16,0 0 15,1 0-15,-1-21 0,0 21 16,21 0-16,1 0 0,-22-21 0,21 21 15</inkml:trace>
  <inkml:trace contextRef="#ctx0" brushRef="#br0" timeOffset="8091.61">11536 910 0,'0'0'0,"21"0"16,-21 21-1,0 1-15,0-1 16,0 0-16,0 0 16,0 21-16,0-20 0,0-1 0,0 0 15,0 0-15,0 0 16,0 0-16,0 1 16,-21-22-16,21-22 46</inkml:trace>
  <inkml:trace contextRef="#ctx0" brushRef="#br0" timeOffset="8416.37">11620 741 0,'22'0'47,"-1"0"-47,0-21 16,0 21-16,-21-21 16,0-1-1,-21 1-15,0 21 16,0 0-16,-1 0 0,1 0 15,0 0 1,0 0-16,21 21 31,0 1-31,0-1 0,0 0 16,21 0 0,0 0-16</inkml:trace>
  <inkml:trace contextRef="#ctx0" brushRef="#br0" timeOffset="8979.99">12340 1101 0,'21'-21'0,"-42"42"0,42-64 16,0 43-16,-21-21 0,0 0 0,0 0 15,0 0-15,0 0 0,0-1 16,0-20-16,-21 21 16,0 0-16,21 0 0,-21 21 15,-21 0-15,20 0 0,1 0 0,0 0 16,-21 21-16,21 0 0,-22 0 16,22 0-16,0 22 0,0-22 0,0 21 15,-22 0-15,43-20 0,-21 20 16,0-21-16,21 0 0,0 22 0,0-22 15,0 0-15,0 0 16,21-21-16,0 21 16,0-21-16,1 0 0,-1 0 0,21 0 15,-21 0-15,0-21 0,1 21 16,20-21-16,-21 0 0,0 21 0,0-21 16,1-1-16,-1 1 0,0 0 15,0-21-15,0 21 0,-21-1 0,0-20 16,0 21-16,0 0 0,0 0 0,0-1 15,0 1-15,0 42 32,-21 1-32,21-1 15,0 0-15,0 0 0,-21 21 16,21-20-16,0-1 0,0 0 16,0 0-16,0 21 0,0-20 15,0-1-15,0 0 0,21 0 16,0-21-16,0 0 15,1 0-15,-1 0 0,0 0 0,0 0 16</inkml:trace>
  <inkml:trace contextRef="#ctx0" brushRef="#br0" timeOffset="9688.34">12912 931 0,'0'0'16,"21"-21"-16,-21 0 0,0 0 0,0 0 15,0 0-15,-21-1 0,-1 22 16,1 0-16,0 0 16,0 0-16,0 0 0,0 0 0,-22 22 15,22-1-15,0 0 0,0 21 16,0-21-16,-1 1 0,22-1 0,0 21 16,-21-21-16,21 0 0,0 1 15,0-1-15,0 0 0,0 0 0,0 0 16,0 0-16,21 1 0,1-22 15,-1 0-15,0 0 16,0 0-16,0 0 0,0 0 0,1 0 16,-1 0-16,0-22 0,0 1 15,-21 0-15,21 21 0,0-21 0,-21 0 16,0 0-16,0-22 0,22 22 16,-22 0-16,0 0 0,0 0 0,21-1 15,-21 1-15,0 0 16,0 42-1,0 0 1,0 1-16,0-1 0,0 21 0,-21-21 16,21 0-16,-22 22 0,22-1 0,-21 0 15,21 1-15,0-1 16,0 0-16,0 1 0,0-1 0,0 0 16,0 1-16,0 20 0,0-20 15,0 20-15,0 1 0,0-22 0,-21 21 16,21-20-16,0-1 0,0 0 0,0 1 15,0-1-15,-21 0 0,21 1 16,0-1-16,0-21 0,0 0 0,0 1 16,0-1-16,0 0 0,0 0 15,0 0-15,-21-21 16,0 0-16,-1-21 16,1 0-1,21 0-15,0 0 16,-21-22-16,21 22 0,-21 0 0,21-21 15,0-1-15,0 1 0,0 0 16,0-22-16,0 22 0,0-1 0,0-20 16,0 21-16,0-1 0,0-20 15,0 42-15,21-22 0,0 1 0,0 21 16,1-22-16,-1 22 0,0-21 16,21 21-16,-21 0 0,22-22 0,-22 22 15,21-21-15,-21 21 0</inkml:trace>
  <inkml:trace contextRef="#ctx0" brushRef="#br0" timeOffset="10140.08">13271 826 0,'-21'-64'31,"21"43"-16,21 21-15,1 0 0,-1 0 16,0 0-16,0 0 0,0 0 16,0 0-16,1 0 0,-1 0 0,0 21 15,0 0-15,-21 0 16,21 1-16,-21 20 0,21-21 0,-21 21 16,0 1-16,0-22 0,0 21 15,0 1-15,0-22 0,0 21 0,0-21 16,0 0-16,0 1 0,0-1 0,0 0 15,-21-21 1,21-21 15,0 0-31,0-1 0,0 1 16,0 0-16,0-21 16,0 21-16,0-1 0,21-20 0,-21 21 15,22-21-15,-22-1 0,21 22 16,-21 0-16,21-21 0,-21 20 0,21 1 15,-21 0-15,21 21 0,-21-21 0,21 21 16,1 0-16,-1 0 16,0 21-1,0-21-15</inkml:trace>
  <inkml:trace contextRef="#ctx0" brushRef="#br0" timeOffset="10700.74">14393 868 0,'0'0'0,"-21"-127"31,0 106-31,0 21 0,-22 0 16,22 0-16,0 0 0,0 0 0,-21 0 16,20 0-16,1 0 0,-21 21 15,21 0-15,0 21 0,-22-20 16,22 20-16,0-21 0,0 21 0,21 1 16,0-22-16,-21 21 0,21-21 15,0 1-15,0 20 0,0-21 0,0 0 16,0 0-16,21-21 0,0 22 15,21-22-15,-21 0 0,1 0 16,-1 0-16,0 0 0,21 0 0,-21 0 16,1 0-16,20-22 0,-21 22 15,0-21-15,0 0 0,1 0 0,-1-21 16,0 20-16,0 1 0,-21-21 16,0 21-16,21-22 0,-21 22 15,0 0-15,21 0 0,-21 0 16,-21 42 15,21 0-31,0 0 0,-21 0 16,21 22-16,0-22 0,0 0 15,0 0-15,0 0 0,0 1 0,0-1 16,0 0-16,0 0 0,21 0 16,0-21-16,1 21 0,-1-21 15,0 0-15,0 0 0,0 0 0,0 0 16</inkml:trace>
  <inkml:trace contextRef="#ctx0" brushRef="#br0" timeOffset="11388.31">14774 826 0,'0'21'16,"0"0"-16,0 0 0,0 0 0,0 0 15,-21 1-15,21-1 0,0 21 16,0-21-16,0 0 0,-21 1 16,21-1-16,0 0 0,0 0 15,0 0-15,0 0 0,0 1 16,-21-22 15,21-22-15,0 1-16,0 0 15,0-21-15,0 21 0,0-1 16,0 1-16,0-21 0,0 21 16,21-22-16,0 22 0,0 0 0,0-21 15,1 21-15,-1-1 0,0 1 16,0 21-16,0 0 0,0-21 16,22 21-16,-22 0 0,0 0 15,0 0-15,-21 21 0,21 0 0,-21 1 16,22-1-16,-22 0 0,21 0 15,-21 0-15,0 22 0,0-22 0,0 0 16,0 0-16,21 0 0,-21 0 16,0 1-16,0-1 0,0 0 15,-21-21 17,21-21-32,0 0 15,0-1-15,0 1 16,0 0-16,0 0 15,21-21-15,0 20 0,0 1 16,0-21-16,22 21 0,-1-22 0,0 22 16,1 0-16,20 0 0,-20 0 15,20 0-15,-21 21 0,22 0 0,-22 0 16,-21 0-16,22 0 0,-22 0 0,0 21 16,-21 0-16,0 0 0,0 21 15,0-20-15,0 20 0,0-21 0,0 21 16,0 1-16,0-22 0,-21 21 15,0-21-15,0 1 0,-1 20 0,1-21 16,0 0-16,0-21 0,21 21 16,-21 1-16,0-22 0,-1 0 15,22 21-15,-21-21 0</inkml:trace>
  <inkml:trace contextRef="#ctx0" brushRef="#br0" timeOffset="12207.53">1206 1778 0,'0'0'0,"-21"0"0,0 0 15,0 0-15,0 0 0,0 0 16,42 0 15,0 0-31,0 0 0,43 0 0,-1 0 16,1 0-16,20 0 16,1 0-16,21 0 0,-22 0 0,22-21 0,21 21 15,-21-21-15,21 21 16,0 0-16,0-21 0,0 21 0,0 0 15,0-22-15,-21 22 0,21 0 16,-21-21-16,0 21 0,-1-21 0,1 21 16,-21 0-16,0 0 0,-22 0 15,1-21-15,-22 21 0,0 0 0,-21 0 16,1 0-16,-1 0 0,0 0 16,-21-21 15</inkml:trace>
  <inkml:trace contextRef="#ctx0" brushRef="#br0" timeOffset="12844.52">5948 1588 0,'0'0'0,"-43"0"0,1-22 0,21 22 16,-21 0-16,-1 0 0,22 0 15,0 0-15,0 0 0,0 0 0,42 0 32,0 0-32,0 0 0,21 0 15,1 0-15,-1 0 0,22 0 0,-1 0 16,1 0-16,20 0 0,1 0 16,21 0-16,0 0 0,21 0 0,0 0 15,0 0-15,0 0 0,0 0 16,0-21-16,21 21 0,-21 0 15,0 0-15,0 0 0,0 0 16,-21 0-16,21 0 0,-43 0 0,22-21 16,-21 21-16,-22 0 0,22 0 0,-43 0 15,22 0-15,-43 0 0,21 0 16,-21 0-16,-21-21 0,22 21 16,-22-21 15,21 21-16</inkml:trace>
  <inkml:trace contextRef="#ctx0" brushRef="#br0" timeOffset="13711.76">11282 1630 0,'0'0'0,"-43"21"0,-20-21 16,21 0-16,-1 0 0,-20 0 15,20 0-15,1 0 0,0 0 0,-1 0 16,1 0-16,21 21 16,-21-21-16,20 0 0,1 0 0,0 0 31,42 0-15,0 0-16,1 0 0,20 0 15,0 0-15,22 0 0,-22-21 0,43 21 16,-22-21-16,22 21 0,0 0 15,-1 0-15,22 0 0,0-21 0,0 21 16,21 0-16,21 0 0,762 0 31,-741 0-31,-20 0 16,20 0-16,0 0 0,1 0 16,-1 0-16,0 0 0,-21 0 0,22 0 15,-22 21-15,0-21 0,-21 0 16,21 0-16,-21 0 0,-21 0 0,0 0 15,-21 0-15,-1 0 0,-20 0 16,-22 0-16,0 0 0,-20-21 0,-1 21 16,0 0-16,-21-21 15,0-1 1,-21 22 15,0 0-31,-1 22 16,-20-22-1,21 21-15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2:00:11.7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17357 2074 0,'0'-21'16,"0"42"62,-22-21-78,22 22 0,-21-1 15,21 0-15,0 0 16,0 0-16,0 0 0,-21 1 16,21-1-16,0 0 15,-21 0-15,21 0 0,0 0 16,0 22-16,0-22 0,0 0 0,0 21 16,0-20-16,0-1 0,0 21 15,-21-21-15,21 22 0,0-22 0,0 21 16,0-21-16,0 22 0,-21-22 15,21 21-15,0-21 0,0 22 0,0-22 16,0 21-16,0-21 0,0 22 16,0-1-16,0-21 0,0 21 0,0-20 15,0 20-15,0-21 0,0 21 16,0 1-16,0-22 0,0 21 0,0-21 16,21 22-16,-21-1 0,21-21 15,-21 22-15,0-22 0,0 21 16,0-21-16,0 22 0,0-22 0,0 0 15,0 21-15,0-21 0,21 1 16,-21 20-16,0-21 0,0 0 0,0 22 16,21-22-16,-21 0 0,0 21 0,0-21 15,0 22-15,0-22 0,0 21 16,0 1-16,0-22 0,0 21 0,0-21 16,0 22-16,0-22 0,0 21 15,0-21-15,0 22 0,0-22 0,0 21 16,0-21-16,0 0 0,0 22 0,0-22 15,0 21-15,0-21 16,0 22-16,0-1 0,0-21 0,0 22 16,0-1-16,0 0 0,0 1 0,0-1 15,0 0-15,0 1 0,0-1 16,0 0-16,0 1 0,0-22 0,0 21 16,0 0-16,0 1 0,0-1 15,0 0-15,0-20 0,0 20 0,0 0 16,0 1-16,0-1 0,0 0 0,0 1 15,0-1-15,0 21 0,0-20 16,0-1-16,0 0 0,0 1 0,0-1 16,0 0-16,-21 1 0,21-1 0,0 0 15,0 1-15,-21-1 16,21 0-16,0 22 0,0-22 0,0 1 16,0 20-16,-21-21 0,21 22 0,-21-22 15,21 22-15,0-22 0,0 0 16,0 1-16,0 20 0,-22-20 0,22-1 15,0 0-15,-21 1 0,21-1 0,0 21 16,-21-20-16,21-1 0,0 22 16,0-22-16,0 21 0,0-20 0,-21-1 15,21 22-15,0-22 0,-21 0 0,21 22 16,0-22-16,0 0 0,0 1 16,0-1-16,-21 22 0,21-22 0,-22 21 15,22-20-15,0 20 0,0-20 16,-21 20-16,21-21 0,-21 22 0,21-22 15,0 22-15,0-22 0,-21 22 16,0-22-16,21 21 0,-21 1 0,21-1 16,0 1-16,-22-22 0,1 22 0,21-1 15,-21 1-15,21-1 16,0 1-16,0-1 0,-21-20 0,21 20 0,-21 1 16,21-1-16,0 1 0,0-1 0,-21-21 15,21 22-15,-22-1 0,22 1 16,0-1-16,0-20 0,0 20 15,-21 1-15,21-22 0,-21 22 0,21-1 16,-21-21-16,21 22 0,0-1 0,0 1 16,-21-1-16,21 1 0,-21-22 15,21 22-15,0-1 0,0-20 0,0 20 16,-22 1-16,22-22 0,0 21 0,-21 1 16,21-22-16,0 22 0,-21-1 0,21-20 15,0 20-15,0-21 0,0 22 16,0-22-16,0 22 0,-21-22 0,21 0 15,0 22-15,0-22 0,-21 1 0,21 20 16,0-21-16,0 22 0,0-22 16,0 22-16,-21-22 0,21 22 0,0-22 15,-22 21-15,22-20 0,0-1 16,0 0-16,0 22 0,0-22 0,0 1 16,-21-1-16,21 0 0,0 22 15,0-22-15,-21 0 0,21 1 0,0-1 16,0 0-16,0 1 0,0 20 0,0-20 15,0-1-15,0-21 0,0 21 16,0 1-16,0-1 0,0 0 0,0 1 16,0-1-16,0 0 0,-21 1 0,21-1 15,0 0-15,0 1 0,0-1 0,0 0 16,0 1-16,-21-1 16,21-21-16,0 22 0,0-1 0,0 0 15,0 1-15,0-22 0,0 21 0,0 0 16,0 1-16,0-22 0,0 21 15,0 1-15,0-1 0,0 0 0,0-21 16,0 22-16,0-1 0,0 0 0,0 1 16,0-1-16,0-21 0,0 22 0,0-1 15,0 0-15,0 1 0,0-22 16,0 21-16,0-21 0,0 22 0,0-1 16,0-21-16,0 21 0,21 1 0,0-22 15,-21 21-15,21 1 0,-21-22 16,0 21-16,21 0 0,1-20 15,-1-1-15,-21 21 0,21-21 0,-21 0 16,21 1-16,-21-1 0,21 0 0,-21 0 16,21-21-16,1 0 15,-1-21-15,0 0 0</inkml:trace>
  <inkml:trace contextRef="#ctx0" brushRef="#br0" timeOffset="5972.69">17420 2223 0,'21'0'31,"0"0"-15,1 0-16,-22-22 0,21 22 0,0 0 15,0 0 1,0 0-16,0 0 0,1-21 0,-1 21 16,0 0-16,0 0 0,0 0 0,0 0 15,1 0-15,-1 0 0,0 0 16,0 0-16,0 0 0,0 0 16,22 0-16,-22 0 0,0 0 15,21 0-15,-20 0 0,20 0 0,0 0 16,22 0-16,-22 0 0,0 0 15,22 0-15,-22 0 0,22 0 0,-22 0 16,22 0-16,-22 0 0,21 0 16,1 0-16,-22 0 0,22 0 0,-1 0 15,-20 0-15,20-21 0,1 21 16,-1 0-16,22 0 0,-22 0 16,22-21-16,0 21 0,-1 0 0,-20 0 15,20-21-15,1 21 0,0-21 16,-1 21-16,1 0 0,0-22 0,-1 22 15,1 0-15,21-21 0,-21 21 16,20 0-16,-20 0 0,0-21 0,-1 21 16,1 0-16,0 0 0,-1-21 15,22 21-15,-21 0 0,0 0 0,20 0 16,1-21-16,-21 21 0,21 0 16,-22 0-16,1 0 0,0 0 0,21-21 15,-22 21-15,22 0 0,-21 0 16,21 0-16,-1 0 0,1 0 15,-21 0-15,21 0 0,-22 0 0,1 0 16,0 0-16,21 0 0,-22 0 16,22 0-16,-21 0 0,21-22 0,-1 22 15,-20 0-15,21 0 0,-21 0 16,-1 0-16,1 0 0,21 0 0,-22 0 16,22 0-16,-21 0 0,21 0 15,0 0-15,-22 0 0,22 0 16,-21 0-16,-1 0 0,1 0 0,0 0 15,21 22-15,-22-22 0,1 0 16,21 0-16,0 0 0,-22 0 16,22 0-16,-21 0 0,-1 0 0,1 0 15,0 0-15,21 0 0,-22 0 16,1 0-16,21 0 0,-22 0 0,1 0 16,21 21-16,-21-21 0,-1 0 15,1 0-15,0 0 0,-1 0 0,1 0 16,0 0-16,-1 0 0,1 0 15,0 0-15,20 0 0,-20 21 0,0-21 16,-1 0-16,1 0 0,0 0 16,-1 0-16,-20 0 0,21 21 15,-1-21-15,1 0 0,-22 0 0,22 0 16,0 0-16,-1 21 0,-20-21 16,21 0-16,-22 0 0,22 21 0,-22-21 15,1 0-15,-1 0 0,1 0 16,-1 0-16,1 22 0,20-22 0,-20 0 15,-1 0-15,1 0 0,-1 0 16,1 0-16,-1 0 0,1 0 0,-1 0 16,-20 0-16,20 0 0,-20 0 15,-1 0-15,0 0 0,1 0 0,-1 0 16,0 0-16,1 0 16,-1 0-16,0 0 0,1 0 0,-1 0 15,0 0-15,-21 0 0,22 0 16,-22 0-16,21 0 0,-21 0 0,22 0 15,-22 0-15,21 0 0,-21 0 16,1 0-16,20 0 0,-21 0 0,0 0 16,0 0-16,1-22 0,-1 22 15,0 0-15,0 0 0,0 0 16,0 0-16,1 0 0,-1-21 16,0 21-16,0 0 0,0 0 15,0 0-15,1 0 0,-1 0 16,0 0-1,0-21-15,0 21 0,0 0 0,1 0 16,-1 0-16,0 0 0,0 0 16,0 0-16,0 0 0,1 0 0,20 0 15,-21 0-15,0 0 0,0 0 16,22 0-16,-22 0 0,0 0 0,21 0 16,-20 0-16,-1 0 0,21-21 15,-21 21-15,0 0 0,1 0 16,20 0-16,-21 0 0,0 0 0,22 0 15,-22 0-15,0 0 0,0 0 16,0 0-16,0 0 0,1 0 0,-1 0 16,0 0-16,0 0 0,0 0 15,0 0 1,1 21-16,-1-21 0,0 0 16,-21 21-16,21-21 15,0 21-15,0-21 16,-21 22-1,22-1-15,-1 0 16,0 0-16,-21 0 16,21-21-16,-21 21 15,21 1-15,-21-1 16,21 0-16,-21 0 0,22-21 16,-22 21-16,21 0 0,-21 1 15,0-1-15,0 0 0,21 21 0,-21-21 16,21 1-16,-21 20 0,0-21 15,0 21-15,0-20 0,21 20 16,-21 0-16,0-21 0,21 22 0,-21-22 16,0 21-16,0 1 0,0-22 15,0 21-15,0-21 0,0 22 0,0-22 16,0 21-16,0 0 0,0 1 16,0-1-16,0-21 0,0 43 15,0-22-15,0 0 0,0 1 0,0-1 16,0 0-16,0 1 15,0 20-15,0-20 0,0-1 0,0 0 16,0 1-16,0-1 0,0 0 16,0 1-16,0-1 0,0 0 0,0 1 15,-21 20-15,21-21 0,0 1 16,-21 20-16,21-20 0,0-1 0,0 0 16,0 22-16,0-22 0,0 0 15,0 1-15,0-1 0,0 22 16,0-22-16,0 0 0,0 22 0,0-22 15,0 22-15,-21-22 0,21 21 16,0-20-16,0-1 0,0 22 0,0-22 16,0 0-16,0 1 15,0-1-15,0 0 0,0 1 0,0-1 16,0 0-16,0 1 0,0 20 16,0-21-16,0 22 0,0-22 0,0 1 15,0 20-15,21-21 0,-21 1 16,0 20-16,0-20 0,0-1 0,0 0 15,0 1-15,0-22 0,0 21 16,0 0-16,0 1 0,0-1 0,0 0 16,21 1-16,-21-1 0,0 0 15,0 1-15,0 20 0,0-20 0,0-1 16,0 0-16,0 1 16,0-1-16,0 0 0,0-21 0,0 22 15,0-1-15,0 0 0,0 1 16,0-1-16,0 0 0,0 22 15,0-22-15,0 1 0,0-1 0,0 0 16,0 22-16,0-22 0,0 0 16,0 1-16,0-1 0,0 0 0,0 1 15,0-1-15,0-21 0,0 22 16,0-1-16,0 0 0,0 1 0,0 20 16,0-21-16,0 1 0,0-1 15,0 0-15,0 1 0,0-1 0,0 0 16,0 1-16,0-1 15,0 0-15,0 1 0,0-22 0,0 21 16,0 1-16,0-22 0,0 21 16,0 0-16,0 1 0,0-1 0,0 0 15,0 1-15,0-1 0,0 0 16,0 1-16,0-1 0,0 0 0,0 1 16,0-1-16,0 0 0,0 1 15,0-22-15,0 21 0,0 1 0,0-22 16,0 21-16,0 0 0,0 1 15,0-1-15,0 0 0,0 1 0,0-1 16,0 0-16,0 1 0,0-1 16,0 0-16,0 1 0,0-1 15,0 0-15,0 1 0,0-1 16,0-21-16,0 22 0,0-1 0,0 0 16,0 1-16,0-22 0,0 21 15,0 0-15,0 1 0,0-1 0,0 22 16,0-22-16,0 0 0,0 1 15,0-22-15,0 21 0,0 0 0,0 1 16,0-1-16,0-21 0,0 22 16,0-1-16,0 0 0,0-21 0,0 22 15,0-1-15,0 0 0,-21-20 16,21 20-16,0 0 0,0 1 0,0-1 16,0 0-16,0 1 15,0-1-15,0 0 0,0 1 0,0-1 16,0 0-16,0-21 0,0 22 15,0-1-15,0-21 0,0 22 0,0-22 16,0 21-16,0 0 0,0-20 16,0 20-16,0-21 0,0 21 0,0 1 15,0-22-15,0 21 0,-21 1 16,21-22-16,0 21 0,0-21 0,0 22 16,0-22-16,0 21 15,0-21-15,0 0 0,0 22 0,0-22 0,0 0 16,0 21-16,-21-20 0,21-1 15,0 0-15,0 0 0,0 21 16,0-20-16,0-1 0,0 0 16,0 21-16,0-21 0,0 1 0,0 20 15,0-21-15,0 0 0,0 22 16,0-22-16,0 0 0,0 21 0,0-21 16,0 1-16,0-1 0,0 21 15,0-21-15,0 0 0,0 1 16,0-1-16,0 0 0,0 0 0,0 21 15,0-20-15,0-1 0,0 0 16,0 0-16,0 0 0,0 0 0,0 1 16,0-1-16,0 0 0,0 0 15,0 0-15,0 0 0,0 1 16,0-1-16,0 0 0,0 21 16,0-21-16,0 1 0,0-1 0,0 0 15,0 21-15,0-21 0,0 1 16,0-1-16,0 21 0,0-21 0,0 0 15,0 1-15,0-1 0,0 0 16,0 21-16,0-21 0,0 1 0,0-1 16,0 0-16,0 0 0,0 0 15,0 0-15,0 1 0,0-1 0,0 0 16,0 0-16,0 0 0,0 22 16,-21-22-16,21 0 0,0 0 0,0 21 15,-22-20-15,22-1 16,0 21-16,0-21 0,-21 0 0,21 22 15,0-22-15,0 0 0,0 0 16,0 22-16,0-22 0,0 0 0,0 0 16,0 0-16,0 0 0,0 1 15,0-1-15,0 21 0,0-21 0,0 0 16,0 1-16,-21-1 0,21 0 16,0 0-16,0 0 0,0 0 0,0 1 15,0-1-15,0 0 16,-21 0-16,21 0 0,0 0 0,-21 1 15,21-1-15,-21 0 0,21 0 16,0 0-16,0 0 16,-22 1-16,22-1 0,-21 0 0,21 0 15,0 0-15,-21 0 16,0 1-16,21-1 16,-21 0-16,0 0 15,-1-21-15,22 21 0,-21-21 16,21 21-16,-21-21 15,0 0-15,0 22 0,0-22 0,-1 21 16,1-21-16,0 0 16,0 0-16,0 21 0,0-21 15,21 21-15,-22-21 0,-20 0 16,21 0-16,0 21 0,0-21 0,-1 0 16,1 0-16,0 0 0,-21 0 15,21 21-15,-1-21 0,-20 22 0,21-22 16,0 0-16,-22 0 0,22 21 15,-21-21-15,21 0 0,0 21 0,-22-21 16,22 0-16,-21 21 0,21-21 16,-22 0-16,22 21 0,-21-21 0,21 0 15,-22 21-15,1-21 0,21 0 16,-22 22-16,1-1 0,0-21 0,-1 0 16,1 21-16,0-21 0,-1 21 15,1-21-15,-21 21 0,20-21 16,1 21-16,0-21 0,-1 22 0,1-22 15,-22 21-15,22-21 0,0 21 16,-1-21-16,1 21 0,0-21 0,-1 21 16,1-21-16,0 21 0,-1-21 15,1 22-15,-21-22 0,20 0 0,1 21 16,-22-21-16,22 21 0,0-21 0,-22 0 16,22 21-16,0-21 15,-22 21-15,22-21 0,-1 0 0,1 21 0,0-21 16,-1 0-16,1 22 0,0-22 15,-1 0-15,-20 0 0,21 21 16,-1-21-16,1 0 0,0 0 0,-1 21 16,1-21-16,-22 0 0,22 0 15,0 21-15,-22-21 0,22 0 0,0 0 16,-1 0-16,-20 21 0,20-21 16,1 0-16,0 0 0,-1 0 0,1 0 15,0 21-15,-1-21 0,1 0 0,0 0 16,-1 0-16,1 0 0,-21 0 15,20 0-15,1 0 0,0 0 0,-1 22 16,-20-22-16,20 0 0,1 0 16,-21 0-16,20 0 0,1 0 0,-22 0 15,22 0-15,0 0 0,-1 0 16,-20 0-16,21 0 0,-1 0 16,1 0-16,0 0 0,-22 0 0,22 0 15,-1 0-15,-20 0 0,21 0 0,-1 0 16,-20 0-16,20 0 0,-20 0 15,-1 0-15,22 0 0,-21 0 0,20 0 16,-20 0-16,20 0 0,-20 0 16,21 0-16,-1 0 0,-20-22 0,20 22 15,-20 0-15,21 0 0,-22 0 0,22 0 16,-22 0-16,1 0 0,20-21 16,-20 21-16,-1 0 0,1 0 0,21 0 15,-22 0-15,1 0 0,-1 0 16,22-21-16,-22 21 0,22 0 15,-22 0-15,1 0 0,-1 0 0,22-21 16,-21 21-16,-1 0 0,1 0 16,-1 0-16,1 0 0,-22 0 0,21 0 15,1-21-15,-1 21 0,1 0 0,-22 0 16,22 0-16,-1 0 0,1-21 16,-1 21-16,1 0 0,-1 0 0,-20 0 15,20 0-15,1-22 0,-22 22 16,21 0-16,1 0 0,-22 0 15,22 0-15,-1 0 0,1-21 0,-1 21 0,-20 0 16,20 0-16,1 0 0,-22 0 16,21 0-16,-20-21 0,20 21 15,-20 0-15,20 0 0,-21 0 0,22 0 16,-22-21-16,22 21 0,-1 0 0,1 0 16,-22-21-16,22 21 0,-1 0 15,1 0-15,-22-21 0,21 21 0,-20 0 16,20 0-16,1-22 0,-22 22 15,22-21-15,-22 21 0,21 0 0,1 0 16,-1-21-16,1 21 0,-1 0 0,-20-21 16,20 21-16,1 0 15,-22 0-15,22-21 0,-1 21 0,-21 0 16,22 0-16,-1-21 0,1 21 0,-1-22 16,1 22-16,-1 0 0,1 0 15,-1-21-15,1 21 0,-1 0 0,1 0 16,-1 0-16,-20-21 0,20 21 0,1 0 15,-1 0-15,1 0 0,-1-21 16,1 21-16,-1 0 0,1 0 0,20 0 16,-20-21-16,21 21 0,-1 0 0,-20 0 15,20 0-15,1 0 0,0-21 16,-22 21-16,22 0 0,0 0 16,-1 0-16,1 0 0,0 0 0,-1 0 15,1 0-15,0 0 0,-1-22 0,1 22 16,21 0-16,-22 0 0,1 0 15,21 0-15,-21 0 0,20 0 0,1 0 16,0 0-16,0 0 0,0 0 0,0 0 16,-1 0-16,1 0 15,0 0 1,0 0 0,0 0-1,0 0-15,-1 0 16,1 0-16,0 0 15,0 0 1,0-21-16,0 21 0,-1 0 16,1 0-16,0 0 0,0 0 0,0-21 15,0 21-15,-1 0 0,-20 0 16,21 0-16,0 0 0,0 0 0,-1 0 16,1 0-16,-21 0 0,42-21 0,-42 21 15,20 0-15,1 0 16,0 0-16,0 0 0,0 0 0,0 0 15,-1-21-15,1 21 0,0 0 0,0 0 16,0 0-16,0 0 16,21-21-16,-22 21 0,1 0 15,0 0-15,0-22 16,0 22 0,0 0-16,21-21 31,-22 21-16,1-21 17,0 21-32,0 0 15,0 0 1,0 0 0,-1 0-16,1 0 15,0 0 16,21-21-15,0 0 15,-21 0 1,0 21-17,0-22-15,-1 22 16,1 0-16,21-21 15,-21 0 1,0 0-16,21 0 16</inkml:trace>
  <inkml:trace contextRef="#ctx0" brushRef="#br0" timeOffset="10376.12">24998 2032 0,'0'0'0,"0"-21"16,21 21-16,-21-21 47,21 21-32,0 0 79,0 0-63,-21 21 1,0 0-32,0 0 0,0 0 15,0 1 1,0-1-16,0 0 0,0 0 16,0 0-16,0 0 0,0 1 15,0-1-15,22 0 16,-22 0-16,0 0 0,21 0 0,-21 1 15,0-1-15,0 21 0,0-21 16,21 0-16,-21 1 0,21 20 0,-21-21 16,0 0-16,0 22 0,0-22 15,0 21-15,0-21 0,0 0 16,0 22-16,0-22 0,21 0 16,-21 0-16,0 22 0,0-22 0,0 0 15,0 0-15,0 0 0,0 0 0,0 22 16,0-22-16,0 0 0,0 0 15,0 0-15,0 22 0,0-22 0,0 21 16,0-21-16,0 22 0,0-22 16,0 21-16,0-21 0,-21 22 0,21-22 15,0 21-15,0-21 0,-21 22 16,21-22-16,0 0 0,0 0 0,0 22 16,0-22-16,0 0 0,0 0 15,0 0-15,-21 0 0,21 22 16,0-22-16,0 0 0,0 0 0,-21 0 15,21 1-15,0-1 0,0 0 0,0 21 16,0-21-16,0 1 0,0 20 16,0-21-16,0 0 0,0 22 0,0-22 15,0 21-15,0-21 0,0 0 16,0 22-16,-22-22 0,22 21 0,0-21 16,0 1-16,0-1 0,0 21 0,0-21 15,0 0-15,0 1 0,0-1 16,0 0-16,0 21 0,0-21 0,0 1 15,0-1-15,0 0 0,0 0 16,0 0-16,0 0 0,0 22 16,0-22-16,0 0 0,0 0 0,0 0 15,0 1-15,0-1 0,0 0 16,0 0-16,0 0 0,0 0 0,-21 1 16,21 20-16,0-21 0,0 0 0,0 0 15,0 1-15,0-1 0,0 0 16,0 0-16,0 0 0,0 0 0,0 1 15,0-1-15,0 0 0,0 0 0,-21 0 16,21 0-16,0 1 16,-21-1-16,21 21 0,0-21 0,0 0 15,0 1-15,0-1 0,0 0 16,-21 0-16,21 21 0,0-20 16,0-1-16,-21 21 0,21-21 0,0 0 15,0 22-15,0-22 0,0 0 0,0 21 16,0-20-16,-22-1 0,22 0 15,0 21-15,0-21 0,0 1 0,0 20 16,0-21-16,0 0 0,-21 0 16,21 1-16,0 20 0,0-21 0,0 0 15,-21 0-15,21 22 0,0-22 0,0 0 16,0 0-16,0 0 16,0 22-16,0-22 0,0 0 0,0 0 0,0 22 15,0-22-15,0 0 0,0 0 16,0 0-16,0 0 0,0 22 15,0-22-15,0 0 0,0 0 0,0 0 16,0 1-16,0-1 0,0 0 0,0 0 16,0 0-16,0 0 0,0 1 15,0-1-15,0 0 0,0 0 0,0 0 16,0 0-16,0 1 0,0-1 0,0 0 16,0 0-16,0 0 15,0 0-15,0 22 0,0-22 16,0 0-16,0 0 0,0 0 0,0 1 15,0-1-15,0 0 0,0 0 16,0 0-16,0 0 0,0 22 0,0-22 16,0 0-16,0 0 0,0 0 0,0 1 15,0-1-15,0 0 0,0 0 16,0 0-16,0 0 0,0 1 0,0-1 16,0 0-16,0 0 0,0 0 0,0 0 15,0 1-15,0-1 0,0 0 16,0 0-16,0 0 0,0 0 0,0 1 15,0-1-15,0 0 0,0 0 0,0 0 16,0 22-16,0-22 16,0 0-16,0 0 0,0 0 0,0 0 0,0 22 15,0-22-15,0 0 0,0 0 16,0 0-16,0 1 0,0-1 16,0 0-16,0 0 0,0 21 0,0-20 15,0-1-15,0 0 0,0 0 16,0 0-16,0 0 0,0 1 15,0-1-15,0 0 0,0 0 0,0 0 16,0 0-16,0 1 0,0-1 0,0 0 16,0 0-16,0 0 0,0 0 15,0 22-15,-21-22 0,21 0 0,0 0 16,0 0-16,0 1 0,0 20 16,0-21-16,-21 0 0,21 0 15,0 1-15,0-1 0,0 0 0,0 0 16,0 0-16,0 0 0,0 1 0,0-1 15,0 0-15,0 0 0,0 0 16,0 0-16,0 1 0,0-1 0,0 0 16,-21 0-16,21 0 0,0 0 0,0 1 15,0-1-15,0 0 0,0 0 0,0 0 16,0 0-16,0 22 0,0-22 16,-22 0-16,22 0 0,0 0 0,0 1 15,0-1-15,0 0 0,0 0 0,0 21 16,0-20-16,0-1 15,0 0-15,0 0 0,0 0 0,0 0 16,0 1-16,0-1 0,0 0 0,0 0 16,0 0-16,0 0 0,0 1 15,0-1-15,-21 0 0,21 0 0,0 0 16,0 0-16,0 1 0,-21-1 0,21 0 16,0 0-16,0 0 0,0 0 0,0 1 15,0-1-15,0 21 0,0-21 16,0 0-16,0 1 0,-21-1 0,21 0 15,0 21-15,0-21 0,0 1 0,0-1 16,0 0-16,0 0 0,0 21 16,0-20-16,0-1 0,0 0 15,0 0-15,0 0 0,0 0 0,0 1 16,0-1-16,0 0 0,0 0 16,0 0-16,0 0 0,0 1 0,0-1 15,0 0-15,0 0 0,0 0 0,0 0 16,0 1-16,0 20 0,0-21 0,0 0 15,0 0-15,0 1 0,0-1 16,0 0-16,0 0 0,0 0 0,0 0 16,0 1-16,0-1 0,0 0 0,0 0 15,0 0-15,0 0 0,0 1 16,0-1-16,0 0 0,0 0 0,0 0 16,0 0-16,0 1 0,0-1 15,0 0-15,0 0 16,0 0-16,0 0 0,0 1 0,0-1 15,0 0-15,0 0 0,0 0 16,0 0-16,0 1 0,0-1 16,0 0-16,0 21 0,0-21 15,0 1-15,0-1 0,0 0 0,0 0 16,0 0-16,0 0 0,0 1 0,0 20 16,0-21-16,0 0 0,0 0 15,0 1-15,0 20 0,0-21 0,0 0 16,0 0-16,0 1 0,0-1 0,0 21 15,0-21-15,0 0 16,0 1-16,0-1 0,0 0 0,0 21 16,0-21-16,0 1 0,0 20 0,0-21 15,0 21-15,0-20 0,-21-1 16,21 21-16,0 0 0,0-20 0,0 20 16,0-21-16,0 21 0,0-20 0,0-1 15,0 21-15,0-21 0,0 22 16,0-22-16,0 0 0,0 21 0,0-21 15,0 22-15,0-22 0,0 0 0,0 0 16,0 22-16,0-22 0,0 0 0,0 21 16,0-21-16,0 22 0,0-22 15,0 0-15,0 21 0,0-20 16,0-1-16,0 21 0,0-21 0,0 0 16,0 22-16,0-22 0,0 0 15,0 0-15,0 22 0,0-22 0,0 0 16,0 0-16,0 0 0,0 0 0,0 1 15,0 20-15,0 0 16,0-21-16,0 1 0,0-1 16,0 0-16,0 0 0,0 0 0,0 0 15,0 1-15,0-1 16,0 0-16,0 21 0,0-21 0,0 1 0,0-1 16,0 0-16,0 0 0,0 0 0,0 0 15,0 1-15,-21-1 16,21 0-16,0 0 0,0 0 15,0 0-15,0 1 0,0-1 0,-22 0 16,22 0-16,0 0 0,0 0 16,0 1-16,0-1 0,0 0 15,0 0-15,-21 0 0,21 0 0,0 1 16,0-1-16,0 0 0,-21 0 16,21 0-16,0 0 0,0 1 15,0-1-15,0 0 0,0 0 16,0 0-16,0 0 0,0 1 0,0-1 0,0 0 15,0 0-15,0 0 0,0 0 16,0 1-16,0-1 0,0 0 16,0 0-16,0 0 0,0 0 0,0 1 15,0-1-15,0 0 16,0 0-16,0 0 0,0 0 0,0 1 16,0-1-16,0 0 0,0 0 15,0 0-15,0 0 16,0 1-16,0-1 0,0 0 15,0 0-15,0 0 0,0 0 16,0 1-16,0-1 16,0 0-16,0 0 15,-21-21-15,21 21 16,0 0 0,-21-21-16,21 22 15,0-1-15,0 0 31,0 0-15,-21-21-16,21 21 16,-22 0-1,22 1 17,0-1-17,0 0 1,0 0-16,-21-21 15,21 21-15,0-42 47,0 0-47,0 0 0,21 0 0</inkml:trace>
  <inkml:trace contextRef="#ctx0" brushRef="#br0" timeOffset="11473.19">20256 1058 0,'0'0'0,"0"-63"31,0 84-15,-21 0-1,21 0-15,0 22 0,0-22 16,0 21-16,0 1 0,0-22 0,0 21 16,0 0-16,-21 1 0,21-1 15,0 0-15,0 1 0,0-1 0,0 0 16,0-20-16,0 20 0,0-21 16,-21 21-16,21-20 0,0-1 0,0 0 15,0 0-15,-21-21 0,21 21 0,0-42 47,0 0-47,21 0 16</inkml:trace>
  <inkml:trace contextRef="#ctx0" brushRef="#br0" timeOffset="11983.91">20151 1228 0,'0'0'15,"0"-21"-15,0-1 0,-22 1 0,22 0 16,0 0-16,0 0 16,0 0-16,0-1 0,22 1 15,-1 0-15,0 0 0,0 0 16,21 0-16,-20 21 0,20 0 0,0-22 16,1 22-16,-1 0 0,0 0 15,1 22-15,-1-1 0,0 0 0,-21 21 16,22-21-16,-22 22 0,0-22 15,-21 21-15,0-21 0,0 22 0,0-22 16,-42 21-16,21-21 0,-22 1 16,1-1-16,0 0 0,-1 0 0,1 0 15,0 0-15,-1-21 0,22 22 0,-21-22 16,21 0-16,-22 0 16,22 0-16,0 0 0,0 0 0,0-22 15,21 1 1,0 0-16,0 0 15,21 21 1,0 0-16,0 0 16,0 0-16,0 21 0,1 0 15,-1 0-15,0 1 0,21-1 0,-21 0 16,1 0-16,-1 0 0,21-21 16,-21 21-16,0 1 0,1-1 0,20 0 15,-21-21-15,0 21 0,0-21 0,1 0 16,-1 0-16,0 0 15,0 0-15,0 0 0,0 0 16,1 0 0,-1-21-16,-21 0 0,21 21 0</inkml:trace>
  <inkml:trace contextRef="#ctx0" brushRef="#br0" timeOffset="12276.74">21209 995 0,'0'0'0,"-21"0"15,0 0 1,-1 21-16,22 0 0,0 0 16,0 1-16,-21 20 0,21-21 15,-21 0-15,21 22 0,0-22 0,0 21 16,0-21-16,0 22 0,0-22 15,-21 0-15,21 0 0,0 0 0,0 0 16,0 1-16,0-1 16,0 0-16,0-42 47</inkml:trace>
  <inkml:trace contextRef="#ctx0" brushRef="#br0" timeOffset="12580.57">21082 1185 0,'0'-21'0,"0"42"0,0-63 0,0 21 0,0 0 16,21 0-16,-21-22 0,21 22 15,0 0-15,1 0 0,-1 21 0,0-21 16,0-1-16,0 1 0,0 21 16,22 0-16,-22 0 0,21 0 0,-21 0 15,22 21-15,-22 1 0,21-1 16,-21 0-16,1 21 0,-1-21 0,0 22 15,0-1-15,-21 0 16,0-20-16,0 20 0,0 0 0,0-21 16,0 1-16,0 20 0,0-21 15,-21 0-15,21 0 0,-21 1 0,0-1 16,21 0-16,-22 0 16,1-21 15,21-21-16,0 0-15,0 0 0</inkml:trace>
  <inkml:trace contextRef="#ctx0" brushRef="#br0" timeOffset="12789.35">21103 1291 0,'0'0'0,"-21"0"0,0 0 31,42 0-15,0 0 0,0 0-16,0 0 0,1 0 0,20 0 15,-21 0-15,21 0 0,1-21 16,-1 21-16,0 0 0,-20 0 0,20-21 16,0 21-16,-21-21 0,22 21 15</inkml:trace>
  <inkml:trace contextRef="#ctx0" brushRef="#br0" timeOffset="13056.2">21950 974 0,'0'0'16,"0"-21"-16,0-1 16,0 44 15,0-1-31,0 0 0,0 21 15,0-21-15,-21 22 0,21-22 0,0 21 16,-22 1-16,22-22 16,0 21-16,0 0 0,-21-20 0,21-1 15,-21 21-15,21-21 0,0 0 0,0 1 16,0-1-16,0 0 16</inkml:trace>
  <inkml:trace contextRef="#ctx0" brushRef="#br0" timeOffset="13322.04">21907 1058 0,'0'-21'16,"0"42"-16,0-63 0,22 42 15,-1 0 1,-21 21-16,21 0 15,0 1-15,0-1 0,-21 21 16,21-21-16,-21 0 0,22 1 16,-22-1-16,0 0 0,21 0 0,-21 0 15,21-21-15,-21 21 0,0 1 0,0-1 32,21-21-32,0 0 31,-21-21-31,0-1 15</inkml:trace>
  <inkml:trace contextRef="#ctx0" brushRef="#br0" timeOffset="13843.74">22437 931 0,'0'0'0,"-22"0"31,22 22-16,-21-1-15,0-21 0,0 21 0,0 0 16,0 0-16,-1 22 0,1-22 16,0 0-16,0 0 0,0 0 0,0 0 15,21 1-15,-22-1 0,22 0 16,-21 0-16,21 0 0,21-21 47,1 0-47,-1-21 0,0 21 15,0-21-15,0 0 0,0-22 0,1 22 16,-1 0-16,0-21 0,0 21 16,0-1-16,0-20 0,1 21 15,-1 0-15,-21 0 0,21-1 0,0 22 16,-21-21-16,21 21 16,-21 21-1,0 1-15,0-1 0,0 0 16,0 21-16,0-21 0,0 1 0,0 20 15,0-21-15,0 21 0,0-20 16,0 20-16,0-21 0,0 21 0,0-20 16,0-1-16,0 0 0,0 21 15,0-21-15,0 1 0,0-1 0,0 0 16,-21 0-16,21 0 16,0 0-16,0 1 15,0-44 32</inkml:trace>
  <inkml:trace contextRef="#ctx0" brushRef="#br1" timeOffset="33464.01">17674 16510 0,'21'0'32,"0"0"-32,1 0 15,-1 0-15,-21-21 16,21 21-16,0-21 0,-21 0 0,21 21 16,0-22-16,1 1 0,-1 0 15,0 0-15,-21 0 0,0 0 16,0-1-16,0 1 0,0 0 15,0 0-15,-21 21 0,21-21 0,-21 21 16,-22 0-16,22 0 0,0 0 0,0 0 16,-22 0-16,22 0 0,-21 0 15,21 0-15,-22 21 0,22-21 0,0 21 16,0-21-16,-21 21 0,20 0 16,1 1-16,21-1 0,-21-21 0,21 21 15,0 0-15,0 0 0,0 0 0,0 1 16,0-1-16,21 0 15,0 0-15,1-21 0,-1 21 16,0 0-16,0-21 0,21 22 0,-20-1 16,-1-21-16,21 21 0,-21 0 0,0 0 15,1-21-15,-1 21 0,0 1 0,0-1 16,0-21-16,0 21 0,-21 0 16,0 0-16,0 0 0,0 1 15,-21-1-15,0 0 0,0 0 16,-21-21-16,-1 21 0,1-21 0,-22 0 15,22 0-15,-21 0 0,20 0 16,-20 0-16,20 0 0,1 0 0,0 0 16,21-21-16,-22 21 0,22-21 15,-21 0-15,21 21 0,-1-21 0,22-1 16,0 1-16,-21 0 0,21 0 16,0 0-16,0 0 0,0-1 15,0 1-15,21 21 0,1-21 0,-1 21 16,0-21-16,0 21 15,0 0-15,0-21 0,1 21 0,-1 0 16,21 0-16,-21-21 0</inkml:trace>
  <inkml:trace contextRef="#ctx0" brushRef="#br1" timeOffset="33804.82">18182 16256 0,'0'0'0,"0"-21"0,0 0 16,0 42 31,0 0-47,0 0 0,0 0 0,0 1 15,0 20-15,0-21 0,-21 21 0,21-20 16,-21 20-16,21-21 0,0 21 15,-21 1-15,21-22 0,-22 21 0,22-21 16,0 22-16,0-22 0,0 0 16,0 0-16,0 0 0,0 1 0,0-1 15,0 0-15,22-21 16,-1 0-16,0 0 16,0 0-1,-21-21-15,0 0 16</inkml:trace>
  <inkml:trace contextRef="#ctx0" brushRef="#br1" timeOffset="34024.69">17970 16531 0,'22'0'31,"-1"0"-15,0 0-16,0 0 0,0 0 16,0 0-16,1 0 0,-1 0 0,0 0 15,21 0-15,-21 0 0,22-21 16,-22 21-16,0 0 0,0 0 0,22 0 16,-22 0-16</inkml:trace>
  <inkml:trace contextRef="#ctx0" brushRef="#br1" timeOffset="34648.58">18690 16616 0,'0'0'0,"21"0"31,0 0-16,-21-21-15,0 0 16,0-1-16,0 1 0,0 0 16,0 0-16,0 0 15,-21 21-15,0-21 16,0 21-16,0 0 0,0 0 16,-1 0-16,1 0 15,0 0-15,0 0 0,0 21 0,0-21 16,-1 21-16,1 0 0,0 0 0,0 0 15,21 1-15,-21-1 0,0 0 16,-1 0-16,22 0 0,0 0 0,0 1 16,0-1-16,0 21 0,0-21 15,0 0-15,0 1 0,22-1 16,-1-21-16,0 0 0,21 0 16,-21 0-16,1 0 15,-1 0-15,21-21 0,-21-1 0,0 22 16,1-21-16,20 0 0,-21 0 15,0-21-15,0 20 0,1 1 16,-22 0-16,21 0 0,0 0 0,-21 0 16,0-1-16,0 1 0,21 0 15,-21 42 17,-21 0-17,21 1-15,0-1 0,0 0 0,0 0 16,0 0-16,-21 0 0,21 1 15,0-1-15,0 0 0,0 0 0,0 0 16,0 0-16,0 1 0,21-22 16,0 21-16,0-21 0,0 0 15,1 21-15,-1-21 16,0 0-16,0 0 0,-21-21 16,21 21-16</inkml:trace>
  <inkml:trace contextRef="#ctx0" brushRef="#br1" timeOffset="34932.16">19198 16531 0,'0'0'0,"0"-21"0,0 0 31,-21 21-31,0 0 0,0 0 0,-1 0 16,1 0-16,0 21 15,0 0-15,21 0 16,-21 1-16,21 20 0,-21-21 0,21 0 15,0 0-15,-22 1 0,22 20 16,0-21-16,0 0 0,0 0 0,0 1 16,0-1-16,0 0 0,22 0 15,-1-21-15,0 0 0,0 21 16,0-21-16,0 0 0,1 0 0,-1 0 16,0 0-16,0 0 0,0-21 15,0 0-15,1 21 0,-1-21 0,0-22 16,21 22-16</inkml:trace>
  <inkml:trace contextRef="#ctx0" brushRef="#br1" timeOffset="35644.36">19600 16256 0,'0'0'16,"0"-21"-16,-21 21 15,0 0 1,0 21-16,21 0 0,0 0 15,-21 1-15,21-1 0,-22 21 0,22-21 16,0 0-16,0 22 16,0-22-16,0 21 0,-21-21 0,21 22 15,-21-22-15,21 21 0,0-21 0,0 22 16,-21-22-16,21 0 0,-21 0 16,21 0-16,-21 1 0,21-1 0,0 0 15,0 0-15,0-42 47,0 0-47,0 0 16,21-1-16,0-20 0,-21 21 0,21 0 15,0 0-15,0-1 0,1 1 16,-1 0-16,0 0 0,0 0 16,0 0-16,0-1 0,1 22 0,-1-21 15,0 21-15,0 0 0,0 0 16,0 0-16,1 0 0,-22 21 31,0 1-15,-22-1-16,1-21 0,0 0 15,0 0-15,0 21 0,0-21 16,-1 0-16,1 0 0,0 0 16,0 0-1,0 0-15,0 0 16,21-21-1,-22 21 1,22 21 0,0 0-1,0 0-15,0 0 16,0 1-16,0-1 0,0 0 16,0 0-16,22-21 0,-1 21 15,-21 0-15,21-21 0,0 22 0,0-1 16,0-21-16,1 0 0,20 0 15,-21 21-15,21-21 0,-20 0 0,20 0 16,-21 0-16,21 0 0,-20 0 0,-1 0 16,0-21-16,-21 0 15,21-1-15,-21 1 0,21 0 16,-21 0-16,0 0 16</inkml:trace>
  <inkml:trace contextRef="#ctx0" brushRef="#br1" timeOffset="38811.97">27898 16531 0,'0'0'0,"0"-21"0,21-106 31,0 106-31,-21 0 0,0 0 0,0-1 16,0 1-16,0 42 31,0 1-31,0-1 16,0 0-16,0 21 0,0 1 0,-21-1 15,0-21-15,21 21 0,-22 1 16,22-1-16,-21 22 0,21-22 0,-21 0 15,0 1-15,21-22 0,0 21 0,0 0 16,0-20-16,0-1 0,0 0 16,-21 0-16,21 0 0,0 0 0,21-42 62,-21 0-62,21 21 0,-21-21 0,21-21 16,0 20-16,-21 1 0,22 0 0,-1-21 15,0 21-15,-21-22 0,21 22 16,0 0-16,0 0 0,1 0 0,-1-1 16,0 22-16,-21-21 15,21 21-15,-21 21 16,21-21-16,-21 22 0,0-1 16,21 0-16,-21 0 0,0 0 0,0 22 15,22-22-15,-22 0 0,0 0 0,0 0 16,0 0-16,21 1 15,-21-1-15,21 0 0,-21 0 0,21 0 16,0-21-16,0 0 0,1 0 16,-1 0-16,0 0 0,0 0 15,21 0-15,-20 0 0,-1 0 0,0 0 16,0-21-16,21 0 0,-20 0 16,-1 0-16,0-1 0,0 1 0,0 0 15,0 0-15,-21-21 0,22 20 16,-22 1-16,0 0 0,21 0 0,-21 0 15,0 0-15,0-1 0,-21 22 16,21-21-16,-22 21 16,1 0-16,0 0 0,0 21 15,0 1-15,21-1 16,-21 0-16,21 0 0,-22 21 16,22-20-16,0-1 0,0 0 15,0 0-15,0 21 0,0-20 0,22-1 16,-22 0-16,21 0 0,0 0 15,0-21-15,0 21 0,22 1 0,-22-22 16,21 0-16,-21 0 0,22 0 16,-22 0-16,21 0 0,0 0 0,-20 0 15,20 0-15,-21 0 0,21-22 0,-20 1 16,-1 0-16,0 0 0,0 0 16,0 0-16,0-1 0,-21 1 15,0 0-15,22 0 0,-22-21 16,0 20-16,0 1 0,0 0 15,0 0-15,-22 21 16,1 0-16,0 0 16,0 21-16,0 0 15,0 0-15,-1 1 0,22 20 0,0-21 16,-21 0-16,21 0 0,0 1 16,0-1-16,0 0 0,0 0 0,0 0 15,0 0-15,21 1 16,1-22-16,-1 0 0,0 21 15,0-21-15,0 0 0,22 0 0,-22 0 16,21 0-16,-21 0 0,22 0 16,-1-21-16,-21 21 0,21-22 0,-20 1 15,20 0-15,-21 0 0,0 0 16,0-22-16,-21 22 0,22 0 0,-1 0 16,-21 0-16,0-22 0,0 22 15,21 0-15,-21 0 0,0 0 16,0 42 15,0 0-31,-21 0 16,21 0-16,0 1 0,-21 20 0,21-21 15,-22 21-15,22-20 0,0 20 16,-21 0-16,21 1 0,-21-22 0,21 21 16,-21 0-16,21 1 0,0-22 15,0 21-15,0 1 0,0-1 0,0 21 16,0-20-16,0-1 0,-21 0 15,21 1-15,0 20 0,-21-20 0,21-22 16,0 21-16,0 0 0,0-20 16,0 20-16,0-21 0,0 0 15,0 0-15,0 1 0,21-22 47,0-22-47,-21 1 16,21 0-16,-21-21 0,21 21 0</inkml:trace>
  <inkml:trace contextRef="#ctx0" brushRef="#br1" timeOffset="39168.76">29633 16933 0,'0'0'0,"0"-21"0,0 0 0,-21 0 16,21 0-16,-21 0 15,21-1-15,0 1 0,0 0 16,0 0-16,0 0 0,21 21 16,0-21-16,0 21 0,1 0 15,20 0-15,-21 0 0,0 0 0,22 0 16,-22 0-16,0 0 0,21 0 16,-21 0-16,1 0 0,-1 21 0,0 0 15,0 0-15,0 0 0,-21 0 0,0 1 16,0-1-16,0 0 0,0 0 15,-21 0-15,0 22 0,-21-22 16,20 0-16,-20 0 0,0-21 0,21 21 16,-22 0-16,1-21 15,21 22-15,-22-22 0,22 0 0,-21 0 16,21 0-16,0 21 0,-1-21 16,1 0-16,0 0 0,0 0 0,0 0 15,0 0-15,-1 0 0</inkml:trace>
  <inkml:trace contextRef="#ctx0" brushRef="#br1" timeOffset="43288.67">15388 17039 0,'0'0'16,"-21"0"15,0 0-15,0 21-16,-1 1 0,-20-1 16,21 0-16,0 0 0,-22 21 15,22-20-15,0 20 0,0 0 0,-21 1 16,20-1-16,22 0 0,0 22 15,-21-22-15,21 0 0,0 1 0,0-1 16,0 0-16,21 1 0,1-22 16,-1 21-16,0-21 0,21 1 0,-21 20 15,22-42-15,-1 21 0,-21 0 16,22-21-16,-1 0 0,0 0 16,-21 0-16,22 0 0,-22 0 15,0 0-15</inkml:trace>
  <inkml:trace contextRef="#ctx0" brushRef="#br1" timeOffset="46972.42">15748 17399 0,'0'0'0,"-21"0"0,0 0 0,21 21 15,-22 0-15,22 1 32,22-22-17,-1 0 1,21 0-16,-21 0 0,0-22 16,22 1-16,-1 21 0,-21-21 0,22 0 15,-1 21-15,-21-21 0,0 0 16,0 21-16,1-22 0,-22 1 0,0 0 15,0 0-15,0 0 0,0 0 16,-22 21-16,1-22 16,0 22-16,0 0 0,-21 0 0,20 0 15,-20 0-15,21 22 16,0-22-16,-22 21 0,22 0 0,0 0 16,0 0-16,0 0 0,0 1 15,21 20-15,0-21 0,0 0 0,0 22 16,0-22-16,0 0 0,0 0 15,0 0-15,21 0 0,0 1 0,0-1 16,0-21-16,0 21 0,1-21 16,20 0-16,-21 0 0,21 0 15,-20 0-15,20 0 0,0 0 16,-21 0-16,1-21 0,-1 21 0,0-21 16,-21-1-16,0 1 15,-21 21-15,0 0 16,-1 0-16,1 0 0,0 0 15,-21 0-15,21 21 0,-22 1 0,22-1 16,0 0-16,0 0 0,0 0 16,21 0-16,0 22 0,-22-22 15,22 0-15,0 21 0,0-20 0,0-1 16,0 0-16,0 0 16,0 0-16,22-21 0,-1 0 15,0 0-15,0 0 0,0 0 16,0 0-16,1 0 15,-1 0-15,0 0 0,0-21 16,0 0-16,0 0 0,1 0 0,-22-1 16,42 1-16,-21 0 0,0 0 15,0 0-15,1 0 0,20-1 0,-21 1 16,0 0-16,22 0 0,-22 21 16,0 0-16,0-21 0,0 21 0,0 0 15,1 21 1,-22 0-16,0 0 0,0 0 15,0 1-15,0-1 0,0 0 16,0 0-16,0 0 0,-22 0 16,22 1-16,-21-1 0,21 0 15,-21-21-15,21 21 0,0 0 0,-21-21 16,21 21-16,21-21 47,0-21-47,-21 0 0,21 21 15,1-21-15,-1 0 0,-21 0 0,21-1 16,0 1-16,0 0 0,0 0 16,1 0-16,-1 0 0,-21-1 15,21 1-15,0 0 0,-21 0 16,21 21 0,-42 0 15,21 21-31,0 0 15,0 0-15,-21 1 0,21-1 0,-21-21 16,21 21-16,0 21 0,0-21 16,0 1-16,0-1 0,0 0 15,0 0-15,0 0 0,0 0 16,0 1-16,21-22 0,0 0 16,0 0-16,0 0 0,1 0 15,-1 0-15,0 0 0,0 0 16,0 0-16,0 0 0,1 0 15,-1 0-15,0-22 0,0 1 0,0 0 16,0 21-16,-21-42 0,22 21 16,-22-1-16,21 1 0,-21 0 15,0-21-15,0 21 0,0-1 0,0 1 16,0 0-16,0 0 0,0 0 16,-21 21-16,21-21 0,-22 21 15,1 0-15,0 21 16,0 0-16,21 0 0,-21 0 15,21 0-15,0 1 0,0-1 16,0 21-16,0-21 0,0 0 0,0 1 16,0-1-16,0 0 15,0 0-15,0 0 0,21-21 0,-21 21 16,21-21-16,0 0 0,0 0 16,1 0-16,-1 0 0,0 0 0,0 0 15,0 0-15,0 0 16,1-21-16,-1 0 0,0 21 15,0-21-15,0 0 0,0 0 0,1-22 16,-1 22-16,0 0 0,0 0 16,0 0-16,-21-1 0,21 1 0,-21 0 15,22 21-15,-1-21 16,-21 42 15,0 0-31,0 0 16,0 1-1,0-1-15,21-21 16,-21-21 31,0-1-47,0 1 0,0 0 16,0 0-1,0 0-15,0 0 0,-21 21 63,21 21-63,-21 0 0,-1 0 0,22 0 15,0 0-15,0 1 0,-21-1 16,21 0-16,-21 21 0,21-21 0,0 1 16,0-1-16,0 0 0,0 0 15,0 0-15,0 0 0,21 1 16,0-1-16,1-21 0,-1 0 15,21 21-15,-21-21 0,0 0 0,1 0 16,20 0-16,-21 0 0,21 0 16,1 0-16,-22 0 0,21-21 0,-21 21 15,1-21-15,20-1 16,-21 1-16,0 21 0,-21-21 0,21 0 16,-21 0-16,22 0 0,-22-1 15,21 1-15,-21 0 0,0 0 0,0 0 16,0 0-1,-21 21 1,21 21-16,-22 0 16,1 0-16,21 0 15,0 0-15,0 1 0,0-1 0,0 0 16,0 0-16,0 0 0,0 0 16,0 1-16,0-1 15,21-21 1,1 0-1,-1 0-15,0-21 16,0 21-16,-21-22 0,0 1 16,21 0-16,-21 0 0,21 0 15,1 0-15,-22-1 0,0 1 0,0 0 16,21 0-16,-21 0 0,0 0 16,0-1-16,0 1 15,0 42 1,0 1-1,0-1-15,-21 0 0,21 0 16,0 0-16,0 0 0,0 1 16,0-1-16,0 0 0,0 0 0,0 0 15,0 0-15,0 1 0,21-1 16,0 0-16,0-21 0,0 0 16,-21 21-16,21-21 0,1 0 15,-1 0-15,0 0 0,0 0 0,0 0 16,0 0-16,1-21 0,-1 0 15,0 0-15,0-1 0,0 1 0,-21 0 16,21-21-16,-21 21 16,22-22-16,-22 1 0,0 0 0,21-1 15,0-20-15,-21 20 0,21 22 16,-21-21-16,0 0 0,21 20 0,-21 1 16,21 0-16,-21 0 0,0 42 46,0 0-46,0 0 0,-21 1 0,21 20 16,-21 0-16,21 1 0,-21-22 16,21 21-16,0 0 0,-21 1 0,0-1 15,21 0-15,0-20 0,0 20 16,0-21-16,0 21 0,0-20 16,0-1-16,0 0 0,0 0 15,0 0-15,21 0 0,0-21 16,0 0-16,0 0 0,0 0 15,1 0-15,-1 0 0,0 0 0,0-21 16,21 21-16,-20-21 0,-1 0 16,0 0-16,0 0 0,0-1 15,0-20-15,1 21 0,-1 0 0,0-22 16,-21 22-16,0 0 0,21 0 16,-21 0-16,0 0 0,0-1 0,0 44 31,0-1-16,0 0-15,0 0 0,0 0 16,0 0-16,-21 1 0,21-1 0,0 0 16,0 21-16,0-21 0,0 1 15,0-1-15,0 0 0,0 0 16,21 0-16,0-21 16,0 0-16,1 0 0,-1 0 15,0 0-15,0 0 0,0 0 16,0-21-16,1 0 0,-1 0 15,0 0-15,0-1 0,-21 1 16,21 0-16,-21-21 0,21 21 16,1-1-16,-22 1 15,0 42 17,0 1-32,-22-1 15,22 0-15,0 0 0,-21 0 16,21 0-16,0 1 15,0-1-15,0 0 0,0 0 16,0 0 0,21-21-16,1 0 0,-1 0 15,0 0-15,0 0 16,0 0-16,-21-21 16,0 0-16,0 0 0,21 0 15,-21-1-15,0 1 0,0 0 16,0 0-16,0 0 0,0 0 0,-21-1 15,0 1-15,21 0 0,-21 0 16,0 21-16,21-21 0,-21 21 16,-1 0-16,44 0 47,-1 0-32,0 0-15,0 0 0,0 0 16,0 0-16,1 0 0,-1 0 15,0 0-15,21 0 0,-21 0 16,1 0-16,-1-21 0,0 21 16,0 0-16,0 0 0,0 0 0,1 0 15,-22 21 1,21 0-16,-21 0 16,0 0-16,0 0 15,0 1-15,0-1 0,-21-21 16,21 21-16,0 0 0,0 0 15,0 0-15,-22-21 0,22 22 16,0-1 0,-21-21-1,21-21 32,0-1-47,0 1 0,0 0 16,21 0-16,1 0 15,-1 0-15,-21-22 0,21 22 0,0 0 16,0-21-16,0 20 0,22 1 16,-22 0-16,0 0 0,0 0 0,0 0 15,22 21-15,-22 0 16,0 0-16,0 0 0,0 0 0,-21 21 16,0 0-16,0 0 0,0 0 0,0 22 15,0-22-15,0 21 0,0-21 16,0 0-16,0 22 0,0-22 15,0 0-15,0 0 0,22 0 16,-1-21-16,0 0 16,0 0-16,0 0 15,0 0-15,1 0 0,-1 0 16,0-21-16,0 0 0,0 0 16,0 0-16,1 0 0,-1-1 15,-21 1-15,21 0 0,-21 0 0,21 0 16,-21 0-16,0-1 0,0 1 15,0 0-15,0 0 16,0 0-16,0 0 0,-21-1 16</inkml:trace>
  <inkml:trace contextRef="#ctx0" brushRef="#br1" timeOffset="47255.83">19494 17209 0,'-21'0'16,"42"0"-16,-63 0 31</inkml:trace>
  <inkml:trace contextRef="#ctx0" brushRef="#br1" timeOffset="47580.64">18542 17484 0,'0'0'0,"21"0"47,0 0-47,0 0 0,1 0 16,20 0-16,-21-21 0,0 21 0,22 0 15,-22 0-15,0 0 0,21 0 16,-21 0-16,1-22 0,-1 22 0,0 0 15,0 0-15,0-21 0</inkml:trace>
  <inkml:trace contextRef="#ctx0" brushRef="#br1" timeOffset="48104.34">20405 17082 0,'42'0'31,"-21"0"-31,0 0 0,0 0 0,22 0 16,-1 0-16,0 21 0,1-21 0,-1 21 15,0 0-15,1 0 0,-22-21 16,21 21-16,1 1 0,-22 20 0,21-21 15,-21 0-15,0 22 0,-21-22 16,22 21-16,-22 0 0,0-20 16,0 20-16,0 0 0,0 1 15,0-1-15,0 0 0,0 1 0,-22-1 16,1-21-16,0 21 0,21-20 16,-42 20-16,21-21 0,-1 0 0,-20 0 15,0 1-15,-1-1 0,1-21 16,0 21-16,-1-21 0,1 21 0,21-21 15,-21 0-15,-1 21 0,22-21 16,0 0-16,0 0 0,0 0 0,-1 0 16</inkml:trace>
  <inkml:trace contextRef="#ctx0" brushRef="#br1" timeOffset="49196.15">28130 17251 0,'0'0'0,"22"0"15,-22-21-15,21 0 0,-21-1 16,21 22-16,-21-21 16,-21 21-1,0 21 1,-1 1-16,-20-1 0,21 21 0,0-21 15,-22 22-15,22 20 0,0-21 16,-21 22-16,21-22 0,-1 22 0,1-1 16,-21-20-16,42 20 15,-21-21-15,21 1 0,-21-1 0,21 0 16,0-20-16,0 20 0,0-21 16,21 0-16,0 0 0,0 1 0,21-1 15,-20-21-15,20 0 0,0 0 16,1 0-16,-1 0 0,21 0 0,-20 0 15</inkml:trace>
  <inkml:trace contextRef="#ctx0" brushRef="#br1" timeOffset="49668.88">28808 17420 0,'0'0'0,"-21"0"0,-149 43 31,149-43-31,0 21 16,-21 0-16,20 0 0,1 0 0,0 0 16,0 1-16,21-1 0,0 0 15,0 0-15,0 0 0,0 0 0,0 1 16,21-1-1,0-21-15,0 21 0,22-21 0,-22 21 16,21-21-16,1 21 0,-1 0 16,0-21-16,1 22 0,-1-1 0,0-21 15,-21 21-15,22 0 0,-22 0 16,-21 0-16,0 1 16,0-1-16,0 0 0,-21-21 15,0 21-15,-22 0 0,22-21 16,-21 0-16,21 0 0,-22 21 0,22-21 15,-21 0-15,-1 0 0,22 0 16,0 0-16,0 0 0,0 0 0,0 0 16,-1-21-16,1 0 15,21 0-15,0 0 16,0 0-16,0-1 16,0 1-16,21 0 15,1 0-15,-1 21 0</inkml:trace>
  <inkml:trace contextRef="#ctx0" brushRef="#br1" timeOffset="49972.7">29379 17378 0,'0'0'0,"21"0"0,-21-21 15,22 21-15,-22 21 16,0 0-1,0 0-15,0 0 0,0 1 16,0 20-16,0 0 0,-22 1 0,1-1 16,21-21-16,0 21 0,-21 1 15,0-1-15,21-21 0,-21 22 0,21-22 16,0 0-16,0 0 0,0 0 16,0 0-16,0 1 0,0-1 15,21-21-15,-21 21 0,21-21 16,0 0-16,0 0 0,1 0 15,-1 0-15,-21-21 16,0 0-16</inkml:trace>
  <inkml:trace contextRef="#ctx0" brushRef="#br1" timeOffset="50488.41">29316 17780 0,'0'0'15,"-21"0"-15,-1 0 16,22-21-1,22 21 1,-1 0-16,21 0 0,-21-21 16,0 21-16,22 0 0,-1 0 15,-21-21-15,22 21 0,-22 0 16,21-22-16,-21 22 0,0 0 16,1 0-16,-1 0 0,0 0 15,-21 22 1,0-1-16,0 0 0,-21 0 15,0 0-15,-1 0 0,22 1 16,-21-1-16,21 0 0,0 0 16,0 0-16,-21 0 0,21 1 15,0-1-15,0 0 16,21-21-16,0 0 16,1 21-16,-1-21 0,0 0 0,0 0 15,0 0-15,0 0 16,1 0-16,20 0 0,-21-21 0,0 0 15,0 0-15,-21-1 16,22-20-16,-22 21 0,0 0 0,0-22 16,0 22-16,0-21 0,0 21 15,-22 0-15,1-1 0,21 1 16,-21 21-16,0 0 0,0 0 0,0 0 16,-1 0-16,1 0 15,0 0-15,0 21 0,21 1 16,-21-1-16,21 0 0,0 0 15,0 0-15,0 0 16,0 1-16,21-1 16,0-21-16,0 0 15</inkml:trace>
  <inkml:trace contextRef="#ctx0" brushRef="#br1" timeOffset="50913.16">30057 17822 0,'0'0'15,"0"-21"-15,0 0 16,0 0-16,0 0 16,21 0-1,0 21-15,0 0 16,0 0-16,0 0 0,1 0 16,-1 0-16,0 0 0,0 0 0,0 0 15,0 21-15,-21 0 0,22 0 16,-1 0-16,0 0 0,0 1 15,0-1-15,0 21 0,-21-21 0,0 0 16,0 1-16,0-1 0,0 0 16,0 0-16,-21 0 0,0-21 15,0 0-15,0 0 0,0 0 32,21-21-17,0 0 1,0 0-16,21 0 0,0-1 15,-21 1-15,21 0 0,0 0 16,0 0-16,1 0 0,-1-1 16,0 1-16,0 0 0,0 21 0,0 0 15,1-21-15,-1 21 0,0 0 16,0 0-16,0 0 31</inkml:trace>
  <inkml:trace contextRef="#ctx0" brushRef="#br1" timeOffset="51924.52">30776 17865 0,'0'0'0,"21"21"0,1-21 0,62 0 32,-63 0-32,1 0 0,-1-21 15,0 0-15,0-1 0,0 1 16,-21 0-16,0 0 15,0 0-15,0 0 0,0-1 16,0 1-16,-21 21 16,0-21-16,0 21 0,0 0 15,-1 0-15,1 0 0,0 21 16,0 0-16,0 1 0,0-1 16,-1 0-16,1 0 0,0 0 0,0 22 15,0-22-15,21 0 0,0 0 16,-21 0-16,21 0 0,0 1 15,0-1-15,0 0 0,0 0 16,21-21-16,0 0 16,0 0-16,0 0 0,0 0 15,1 0-15,-1 0 0,0-21 16,0 0-16,-21 0 0,21-1 16,0 1-16,1 0 0,-1 0 15,0 0-15,-21 0 0,21-1 16,0 1-16,-21 0 0,0 0 0,0 42 47,0 0-47,0 0 0,-21 1 15,21-1-15,-21 0 0,21 0 16,0 0-16,0 0 0,0 1 16,21-22-16,0 0 15,0 21-15,1-21 0,-1 0 16,0 0-16,21 0 0,1 0 0,-22 0 15,21 0-15,0 0 16,-20 0-16,20-21 0,-21-1 0,21 22 16,-20-21-16,-1-21 0,-21 21 15,21 0-15,-21-22 0,0 22 16,0 0-16,0 0 0,0 0 0,0-1 16,-21 1-16,0 0 0,-1 21 15,1 0-15,0 0 0,0 0 16,0 0-16,0 0 0,-1 21 0,1-21 15,0 21-15,0 1 0,0-1 16,21 0-16,0 0 0,0 0 16,0 0-1,21-21-15,0 22 0,0-22 16,0 21-16,1 0 16,-1-21-16,0 21 0,-21 0 15,0 0-15,21 1 0,-21-1 16,0 0-16,0 0 0,0 21 15,0-20-15,0-1 0,0 21 16,0-21-16,0 22 0,0-22 0,0 21 16,0 0-16,0 1 0,-21-1 15,0 0-15,0-20 0,21 20 16,-22 0-16,-20-21 0,21 1 0,0 20 16,-22-21-16,22-21 0,-21 21 15,21 0-15,0-21 0,-22 0 16,22 0-16,-21 0 0,21 0 15,-1 0-15,1 0 0,0 0 0,0 0 16,21-21 0,0 0-16,0 0 15,0 0-15,0 0 0,0-1 16,21 1-16,0 0 16,0 0-16,22-21 0,-22 20 15,21 1-15,-21 0 0,22-21 16</inkml:trace>
  <inkml:trace contextRef="#ctx0" brushRef="#br1" timeOffset="52299.82">31644 17949 0,'0'0'0,"0"-21"15,21 21-15,-21-21 16,21 21-16,1 0 0,-22-21 15,21 0-15,0 21 0,0-21 16,0 21-16,0-22 0,1 1 0,-1 21 16,0-21-16,0 21 0,0 0 15,-21-21-15,0 0 16,-21 21 0,0 0-1,0 21-15,0-21 0,-1 21 16,1 0-16,21 0 0,0 1 0,-21-1 15,21 0-15,-21 0 16,21 0-16,0 0 16,0 1-16,0-1 15,21-21-15,0 0 16,0 0-16,1 0 0,-1 0 16,0 0-1,0 0-15,0 0 16</inkml:trace>
  <inkml:trace contextRef="#ctx0" brushRef="#br1" timeOffset="52676.16">32152 17463 0,'0'0'0,"0"-22"0,21 22 16,0 0-1,1 0-15,-1 0 16,0 0-16,0 0 16,0 0-16,0 0 0,1 0 15,-1 0-15,0 22 0,21-22 0,-21 21 16,1 0-16,-1 0 0,0 0 16,0 22-16,0-22 0,-21 21 15,0-21-15,0 22 0,0-1 16,0-21-16,-21 21 0,0 1 0,0-22 15,0 21-15,-22-21 0,22 1 16,0-1-16,-21 0 0,20 0 16,-20 0-16,21-21 0,0 21 15,0-21-15,-1 0 0,1 0 16,0 22-16,0-22 0,0 0 16,0 0-1,-1 0-15</inkml:trace>
  <inkml:trace contextRef="#ctx0" brushRef="#br0" timeOffset="83488.39">26141 9864 0,'-21'21'0,"42"-42"0,0 21 16,0-21-16,-21-1 0,0 1 16,21 21-1,-21-21-15,0 0 16,0 0 15,-21 21-15,0 0-1,0 0-15,0 0 16,-1 0-16,1 0 0,0 0 16,0 0-16,0 0 15,0 0-15,21 21 0,-22-21 16,1 0-16,0 0 0,21 21 15,-21-21-15,0 0 16,21 21-16,0 0 16,-21 1-16,-1-1 15,1-21-15,21 21 0,0 0 16,-21 0-16,0 0 16,0 1-1,21-1-15,0 0 0,-21 0 16,21 0-16,0 0 0,-22 1 0,22-1 15,0 0-15,0 0 0,0 0 16,0 0-16,0 1 0,0-1 0,0 21 16,-21-21-16,21 22 0,0-22 15,0 21-15,0-21 0,0 22 0,0-22 16,0 21-16,0 0 0,0-20 0,0 20 16,0-21-16,0 21 0,0-20 15,0 20-15,0-21 0,0 0 0,0 22 16,0-22-16,0 0 0,0 21 0,0-21 15,0 1-15,0 20 16,0 0-16,0-21 0,0 22 0,0-1 16,0 0-16,0 1 0,0-1 0,0-21 15,0 22-15,0-1 0,0 0 16,21 1-16,-21-1 0,0-21 0,22 21 16,-22 1-16,0-22 0,0 21 0,21 22 15,-21-22-15,21 0 16,-21 1-16,0-1 0,0-21 0,0 22 15,0-1-15,0 0 0,0 1 16,0-1-16,0 0 0,0 1 0,0-1 16,0-21-16,0 21 0,0 1 0,0-1 15,0-21-15,0 22 0,0-1 16,0-21-16,0 21 0,0 1 16,0-1-16,0 0 0,0 1 0,0-1 15,0 0-15,-21 1 0,21-1 16,0 0-16,0 1 0,0-1 0,0-21 15,0 22-15,0-1 0,0 0 0,0-21 16,-21 22-16,21-1 0,0-21 16,0 22-16,0-1 0,0 0 0,0-21 15,0 22-15,0-1 0,0 0 0,0-20 16,0 20-16,0 0 0,0 1 16,0-22-16,0 21 0,0 0 15,0-20-15,0 20 0,0-21 0,0 21 16,0-20-16,0 20 0,0-21 15,0 21-15,0-20 0,0-1 0,0 21 16,0 0-16,0-20 0,0 20 0,0-21 16,0 21-16,0 1 0,0-22 15,0 21-15,0-21 0,0 22 0,0-22 16,0 0-16,0 21 0,21-20 16,-21-1-16,0 0 0,0 21 0,0-21 15,21 1-15,-21-1 0,0 0 16,21-21-16,-21 21 15,21-21-15,0 0 0,1-21 16,-1 21-16,-21-21 16,21 0-16,0-22 0,0 22 0,0-21 15</inkml:trace>
  <inkml:trace contextRef="#ctx0" brushRef="#br0" timeOffset="86872.59">25908 9821 0,'0'0'16,"21"0"31,0 0-47,0 0 15,1 0-15,-1 0 0,0 0 0,0 0 16,21 0-16,-20 0 0,-1 0 0,21 0 16,-21 0-16,22 0 15,-22 0-15,21 0 0,0 0 0,1 0 16,-1 0-16,0 0 0,1 0 15,20 0-15,-20-21 0,20 21 0,1 0 16,-1 0-16,1 0 0,-1-21 0,1 21 16,-1 0-16,-21 0 0,22 0 15,-1 0-15,-20 0 0,20 0 0,-20-21 16,20 21-16,-21 0 0,22 0 16,-22 0-16,22 0 0,-1 0 0,1 0 15,-22 0-15,22 0 0,-1 0 0,-21-21 16,22 21-16,-22 0 0,22 0 15,-22 0-15,0 0 0,1 0 16,-1 0-16,0 0 0,1 0 16,-1 0-16,0 0 0,1 0 0,-1 0 15,0 0-15,1 0 0,-1 0 0,0 0 16,1-21-16,-1 21 0,0 0 16,1 0-16,20 0 0,-20 0 0,-1 0 15,0 0-15,1-22 0,-1 22 16,0 0-16,1 0 0,-1 0 0,0 0 15,1 0-15,-1 0 0,0 0 16,1 0-16,-1 0 0,0 0 16,1 0-16,-1 0 0,21 0 0,-20 0 15,-1 0-15,0 0 0,22 0 16,-22 0-16,22 0 0,-22 0 0,22 0 16,-1 0-16,-21 0 0,1 0 15,-1 0-15,0 0 0,1 0 0,-1 0 16,0 0-16,-20 0 0,20 0 15,-21 0-15,21 0 0,1 0 0,-22 0 16,21 0-16,1 0 0,-1 0 16,-21 0-16,21 0 0,1 0 0,-1 0 15,-21 0-15,22 0 0,-22 0 16,0 0-16,0 0 0,0 0 0,0 0 16,1 0-16,-1 0 15,0 0-15,0 0 0,21 0 0,-20 0 16,-1 0-16,0 0 0,0 0 15,0 0-15,0 0 0,1 0 16,-1 0-16,0 0 0,0 0 16,0 0-16,0 0 0,1 0 15,-1 0-15,0 0 0,0 0 16,0 0-16,0 0 16,1 0-16,-22 22 15,21-22-15,0 0 16,-21 21-16,21-21 15,0 21-15,0 0 16,-21 0-16,0 0 16,0 1-1,0-1-15,0 0 0,0 0 16,0 0-16,0 0 16,0 1-16,0-1 0,0 0 0,0 0 15,0 0-15,0 0 0,0 1 16,0-1-16,0 0 0,0 0 0,0 0 15,0 22-15,0-22 0,0 0 16,0 21-16,0-21 0,0 22 16,0-1-16,0-21 0,22 22 0,-22-1 15,0-21-15,0 21 0,0 1 16,0-22-16,0 21 0,0-21 0,0 22 16,0-22-16,0 21 0,21-21 15,-21 22-15,0-22 0,0 21 0,0-21 16,0 22-16,0-22 0,0 21 15,0 1-15,0-22 0,0 21 0,0 0 16,0 1-16,0-22 0,0 21 16,0 1-16,0-1 0,0-21 0,0 21 15,0 1-15,0-22 0,0 21 16,0 1-16,0-22 0,-21 21 0,21-21 16,0 22-16,0-22 15,0 21-15,0-21 0,-22 22 0,22-22 16,-21 21-16,21 0 0,0-20 15,0 20-15,0 0 0,0 1 0,-21-22 16,21 21-16,0 0 0,0-20 0,0 20 16,-21-21-16,21 21 0,0 1 15,0-22-15,0 21 0,0-21 0,0 1 16,0 20-16,0-21 0,0 21 16,0-20-16,0 20 0,0 0 0,0 1 15,0-22-15,0 21 0,0 0 16,0-20-16,0 20 0,0 0 0,0-21 15,0 22-15,0-22 16,0 21-16,0-21 0,0 22 0,0-22 16,0 0-16,0 21 0,0-20 15,0-1-15,0 0 0,0 0 0,0 21 16,0-20-16,0-1 0,0 0 16,0 0-16,0 21 0,0-20 0,0-1 15,0 0-15,0 21 0,0-21 16,0 1-16,0 20 0,-21-21 0,21 0 15,0 0-15,0 1 0,0 20 16,-21-21-16,21 0 0,0 0 16,0 1-16,0-1 0,0 0 0,0 0 15,0 0-15,-22 0 0,22 1 16,-21-1-16,21 0 0,0 0 16,0 0-16,0 0 15,0 1-15,-21-1 0,21 0 16,0 0-16,0 0 15,-21 0-15,21 1 0,0-1 0,0 0 16,0 0-16,0 0 16,-21 0-16,21 1 0,0-1 0,-21 0 15,21 0-15,0 0 0,-22-21 16,22 21-16,0 1 0,0-1 0,0 0 16,-21 0-16,0 0 15,21 0-15,0 1 0,-21-1 16,21 0-16,-21 0 0,0-21 15,21 21-15,-22-21 0,1 21 16,21 1-16,-21-22 0,0 21 0,0-21 16,0 0-16,-1 21 0,1-21 15,0 21-15,0-21 0,0 0 16,0 0-16,-1 21 16,1-21-16,-21 0 0,21 0 0,0 0 15,-1 0-15,-20 0 0,21 0 16,-21 0-16,-1 0 0,1 0 15,0 0-15,20 0 0,-20 0 0,-21 21 16,20-21-16,1 0 0,-22 0 16,1 0-16,21 0 0,-22 0 0,1 0 15,-22 0-15,21 0 0,1 0 0,-1 0 16,-20 0-16,20 0 0,1 0 16,-1 0-16,1 0 0,-1 0 0,1 0 15,-1 0-15,1 22 0,-1-22 16,1 0-16,-1 0 0,1 0 15,-22 0-15,22 21 0,-1-21 0,1 0 16,-1 0-16,1 0 0,20 0 0,-20 21 16,-1-21-16,22 0 0,-22 0 15,22 0-15,0 0 0,-1 0 0,-20 0 16,21 21-16,-1-21 0,1 0 16,0 0-16,-1 0 0,22 0 0,-21 0 15,-1 0-15,22 0 0,-21 0 0,21 0 16,0 21-16,-1-21 0,-20 0 15,21 0-15,0 0 0,0 0 0,-1 0 16,1 0-16,0 0 0,0 0 0,0 0 16,0 0-16,-1 0 0,1 0 15,-21 0-15,21 0 0,0 0 0,-22 0 16,22 0-16,0 0 0,-21 0 0,20 0 16,1 0-16,-21 0 15,21 0-15,0 0 0,-22 0 0,22 0 16,-21 0-16,-1 0 0,22 0 0,-21 0 15,0 0-15,20 0 0,-20 0 16,0 0-16,-1 0 0,1 0 0,21 0 16,-21 0-16,20 0 0,-20 0 0,21 0 15,0 0-15,0 0 0,-1 0 16,1 0-16,0 0 16,0 0-16,0 0 15,0 0-15,-1-21 0,1 21 16,0-21-16,0 21 15,0 0-15,0 0 16,-1-21-16,1 21 16,0 0-16,0 0 15,0 0 1,0 0-16,21-21 0,-22 21 16,1 0 15,0 0 16,21-22-47,-21 22 31,0 0-15,0 0-1,-1 0-15,1 0 16,0 0-16,0 0 15,0 0-15,0 0 0,-1 0 16,1 0-16,0 0 16,0 0-16,0 0 31,0 0-31,-1 0 78,1-21-62,21 0-1,-21 21-15,21-21 0</inkml:trace>
  <inkml:trace contextRef="#ctx0" brushRef="#br1" timeOffset="92924.5">26077 8954 0,'0'0'0,"21"0"0,1 0 31,-1 0-15,0 0-1,0 0 1,-21-22-16,0 1 0,0 0 16,0 0-16,0 0 15,0 0 1,-21 21-16,0 0 0,0 0 16,-1 0-16,-20 0 0,21 0 15,0 0-15,0 0 0,-1 0 0,-20 0 16,21 21-16,0-21 0,0 21 0,-1 0 15,1-21-15,21 21 0,0 0 16,-21-21-16,21 22 0,0-1 0,0 0 16,0 0-16,21-21 15,0 21-15,1-21 16,-1 21-16,0-21 0,0 22 0,0-22 16,22 0-16,-22 21 0,0-21 0,0 0 15,0 21-15,0-21 0,1 0 16,-1 21-16,0-21 0,0 21 0,-21 0 15,21-21-15,-21 22 0,21-22 16,-21 21-16,0 0 0,0 0 16,0 0-16,0 0 15,-21 1-15,0-22 0,0 21 16,0-21-16,0 0 0,-1 0 16,-20 21-16,21-21 0,-21 0 15,-1 0-15,22 0 0,-21 0 0,-1 0 16,22 0-16,-21 0 0,0 0 15,20 0-15,1-21 0,0 0 0,0 21 16,0-22-16,0 22 0,21-21 0,-22 0 16,22 0-16,0 0 15,22 0 1,-1 21 0,0 0-16,0-22 0,0 22 0,22 0 15,-22-21-15,21 21 16</inkml:trace>
  <inkml:trace contextRef="#ctx0" brushRef="#br1" timeOffset="93228.33">26395 8848 0,'0'0'15,"0"-21"-15,0-1 0,0 1 0,0 0 16,0 42 15,0 0-31,0 1 16,0-1-16,0 0 0,-21 21 0,21 1 15,0-22-15,0 21 0,-22 0 16,22 1-16,-21-22 0,21 21 16,0-21-16,0 22 0,0-22 0,0 0 15,0 0-15,0 0 0,0 1 0,0-1 16,0 0-16,21-21 31,1-21-15</inkml:trace>
  <inkml:trace contextRef="#ctx0" brushRef="#br1" timeOffset="93464.19">26183 9102 0,'0'0'16,"-21"0"-16,21 21 15,21-21 1,0 0-16,0 0 16,1 0-16,-1 0 0,0 0 0,0 0 15,0 0-15,0 0 0,1 0 16,-1 0-16,0 0 0,0 0 0,0 0 15,0-21-15,1 21 0,-1 0 16,0 0-16</inkml:trace>
  <inkml:trace contextRef="#ctx0" brushRef="#br1" timeOffset="94052.86">26903 9250 0,'21'-21'0,"-21"0"15,21 21-15,-21-22 0,0 1 16,0 0-16,0 0 0,0 0 16,0 0-16,0-1 15,-21 1-15,0 0 0,21 0 0,-21 21 16,-1-21-16,1 21 0,0 0 15,0 0-15,0 0 16,0 21-16,-1 0 0,1 0 0,0 0 16,0 1-16,0-1 0,0 0 0,-1 21 15,1-21-15,0 1 16,21-1-16,-21 0 0,21 0 0,0 0 16,0 0-16,0 1 0,21-22 15,0 21-15,0-21 16,1 0-16,-1 0 0,0 0 0,0 0 15,0 0-15,0-21 0,1 21 0,20-22 16,-21 22-16,-21-21 0,21 0 16,0 0-16,1 0 0,-1 0 0,-21-1 15,21 1-15,-21 0 0,21 0 0,-21 0 16,0 0-16,0-1 0,0 1 16,0 42-1,-21 1 1,21-1-1,0 0-15,0 0 0,-21 0 0,21 0 16,0 1-16,0-1 0,0 0 0,0 0 16,0 0-16,0 0 15,0 1-15,21-22 0,0 0 16,0 0-16,0 0 16,1 0-16,-1 0 0,0 0 15,0-22-15,0 1 0,0 21 0,1-21 16</inkml:trace>
  <inkml:trace contextRef="#ctx0" brushRef="#br1" timeOffset="94912.43">27347 8721 0,'0'0'16,"0"-21"-16,0 42 31,-21 21-15,21-21-16,-21 0 0,21 22 0,0-22 15,0 21-15,-21-21 0,21 22 0,-21-1 16,21-21-16,0 22 0,-22-22 16,22 0-16,0 0 0,0 0 0,0 0 15,0 1-15,0-1 0,22-21 0,-1 21 16,0-21-16,0 0 16,0 0-16,0 0 15,1 0-15,-1 0 16,-21-21-16,21 0 0,-21-1 0,21 1 15,-21 0-15,0 0 0,0 0 16,21 0-16,-21-1 0,0 1 16,0 42-1,0 1 1,0-1-16,0 0 0,0 0 16,0 0-16,0 0 0,0 1 15,0-1-15,0 0 0,0 0 16,0 0-16,21-21 15,1 21 1,-1-21-16,0 0 0,0 0 16,0 0-16,0 0 0,1-21 15,-22 0-15,21 21 0,0-21 16,-21 0-16,21 0 0,0-1 0,0 1 16,-21 0-16,22 0 0,-1 0 0,0 0 15,0-1-15,-21 1 0,21 0 16,0 21-16,-21-21 0,22 21 15,-22 21 17,0 0-17,21-21 17,-21-21-17,0 0 1,0 0-16,0 0 15,0-1-15,0 1 16,-21 21 0,-1 0-1,1 0-15,0 21 0,0 1 16,21-1-16,-21 0 0,21 0 0,-21 21 16,21-20-16,-22-1 0,22 0 15,0 0-15,0 0 0,0 0 16,0 1-16,0-1 0,0 0 15,22-21-15,-1 0 0,-21 21 16,21-21-16,0 0 0,0 0 0,0 0 16,1 0-16,-1 0 0,0 0 15,0 0-15,0-21 0,0 0 16,22 21-16,-43-21 0,21-1 0,0 1 16,0 0-16,-21 0 0,21-21 0,-21 20 15</inkml:trace>
  <inkml:trace contextRef="#ctx0" brushRef="#br1" timeOffset="95153.29">27834 8615 0,'-42'0'16,"84"0"-16,-105 0 0,41 0 15,22-21 1,-21 21 31</inkml:trace>
  <inkml:trace contextRef="#ctx0" brushRef="#br1" timeOffset="95366.17">27199 8784 0,'0'21'15,"21"-21"32,0 0-47,1 0 0,-1 0 16,0-21-16,0 21 0,0 0 0,0 0 15</inkml:trace>
  <inkml:trace contextRef="#ctx0" brushRef="#br1" timeOffset="95928.78">28681 8763 0,'0'0'0,"0"-21"31,0 42 0,-21 0-31,21 0 0,-22 1 0,22 20 16,0-21-16,0 21 0,-21 1 0,21-1 15,-21-21-15,21 22 0,0-22 16,-21 21-16,21-21 0,0 22 0,0-22 16,0 0-16,0 0 0,0 0 15,0 0 1,0-42 15,0 0-31,0 0 16</inkml:trace>
  <inkml:trace contextRef="#ctx0" brushRef="#br1" timeOffset="96232.83">28554 8932 0,'0'-21'0,"0"42"0,-21-84 15,21 42-15,0-22 0,0 22 0,0 0 16,0 0-16,0 0 0,0 0 16,0-1-16,0 1 0,21 0 15,0 21-15,0-21 16,0 21-16,0 0 0,1 0 15,20 0-15,-21 0 0,21 0 16,-20 0-16,20 21 0,-21 0 0,0-21 0,0 21 16,1 1-16,-22 20 15,0-21-15,0 0 0,0 22 0,0-22 16,-22 0-16,1 0 0,0 0 0,0 0 16,-21 1-16,20-1 0,1 0 15,-21-21-15,21 21 0,0-21 0,-1 0 16,1 0-16,21 21 0,-21-21 15,42 0 17,0 0-32</inkml:trace>
  <inkml:trace contextRef="#ctx0" brushRef="#br1" timeOffset="96640.61">29062 8975 0,'-21'21'16,"-1"-21"-1,1 21-15,21 0 0,-21-21 16,0 21-16,21 1 0,-21-1 0,0 0 0,-1 0 16,22 0-16,0 0 0,-21 1 15,0-1-15,21 0 0,0 0 16,0 0-16,21-21 15,0 21-15,1-21 16,-1 0-16,0 0 0,0 0 16,0 0-16,0 0 0,1 0 0,-1 0 15,0-21-15,-21 0 0,21 21 0,0-21 16,-21 0-16,0 0 0,0-1 16,0 1-16,0 0 0,0 0 0,0 0 15,0 0-15,-21-1 0,0 22 16,0 0-16,0-21 0,-1 21 15,1 0-15,0 0 16,0 0-16,21 21 16,21-21-1,0 0 1,0 0-16,1 0 0,-1 0 0</inkml:trace>
  <inkml:trace contextRef="#ctx0" brushRef="#br1" timeOffset="97040.38">29400 8996 0,'0'0'0,"-21"0"47,0 0-47,0 0 0,21 21 0,-21-21 16,0 21-16,21 0 0,0 1 15,-22-1-15,1 0 0,21 0 16,-21 0-16,21 0 0,0 1 0,0-1 15,0 0-15,0 0 16,21-21 0,0 0-16,1 0 0,-1 0 0,0 0 15,0 0-15,0 0 16,0 0-16,1 0 0,-1 0 0,0-21 16,-21 0-16,21 0 0,-21-1 15,0 1-15,0 0 0,0 0 16,0-21-16,0 20 0,0 1 0,0 0 15,-21 0-15,0 0 0,0 21 16,21-21-16,-22 21 0,1 0 16,0 0-16,0 0 0,0 0 0,0 0 15,21 21-15,-22-21 16,22 21-16,22-21 31,-1 0-31</inkml:trace>
  <inkml:trace contextRef="#ctx0" brushRef="#br1" timeOffset="97348.3">29760 8636 0,'0'0'0,"21"-21"0,-21 42 46,-21 0-46,21 22 0,-21-22 16,0 21-16,21 0 0,-21 1 0,0-1 16,21 0-16,-22 1 0,22-22 15,0 21-15,-21 1 0,21-22 0,0 21 16,0-21-16,0 0 0,0 1 16,0-1-16,0 0 0,0 0 0,0 0 15,21-21-15,1 0 16,-1 0-1,0 0-15,0 0 16,0-21-16,-21 0 0,21 0 16</inkml:trace>
  <inkml:trace contextRef="#ctx0" brushRef="#br1" timeOffset="97932">30607 9059 0,'0'-21'0,"0"0"32,0 0-32,0 0 0,21 0 0,-21-1 15,0 1-15,0 0 0,0 0 16,0 0-16,-21 21 15,0 0-15,0 0 16,-1 0 0,1 21-16,0-21 0,0 21 0,0 0 15,0 0-15,-22 22 0,22-22 0,0 0 16,21 21-16,-21-20 0,0-1 16,21 0-16,-22 0 0,22 0 0,0 0 15,0 1-15,0-1 16,22 0-16,-1-21 15,0 0-15,0 0 0,0 0 16,0 0-16,1-21 16,-1 21-16,0-21 0,0-1 0,-21 1 15,21 21-15,0-21 0,1 0 0,-22-21 16,21 20-16,-21 1 16,21 0-16,-21 0 0,0 42 46,0 0-46,0 0 0,0 1 0,0-1 16,0 0-16,0 0 0,0 0 16,0 0-16,0 1 0,0-1 15,0 0-15,0 0 16,21-21 0,0 0-16,0 0 0,1 0 15,-1 0-15,0 0 0,0 0 16,0 0-16</inkml:trace>
  <inkml:trace contextRef="#ctx0" brushRef="#br1" timeOffset="98364.22">30882 8996 0,'0'0'0,"0"-42"31,21 42-16,0-22-15,1 22 0,-1 0 16,0 0 0,0 0-16,0 22 0,0-1 15,1-21-15,-22 21 0,0 0 0,21 0 16,-21 0-16,0 1 16,0-1-16,0 0 0,0 0 0,0 0 15,0 0-15,0 1 0,0-1 16,-21 0-16,-1 0 0,22 0 15,-21-21-15,0 0 16,0 0 0,21-21-1,0 0 1,0 0 0,0 0-16,21-1 0,-21 1 15,21 0-15,0 0 0,-21 0 16,22 0-16,-1-1 0,0 1 0,0 0 15,0 21-15,0-21 0,1 21 16,-1-21-16,0 21 0,0 0 16,0-21-16,0 21 0,1 0 0</inkml:trace>
  <inkml:trace contextRef="#ctx0" brushRef="#br1" timeOffset="98768.28">31369 9144 0,'21'0'32,"0"0"-32,0-21 15,1 21-15,-22-21 0,21 21 16,-21-21-16,21 21 0,0-22 0,-21 1 15,0 0-15,0 0 16,0 0-16,-21 21 31,0 0-31,0 0 16,-1 21-16,1 0 0,0-21 0,0 21 16,21 0-16,-21 1 0,0-1 15,-1 0-15,22 0 0,0 0 0,0 0 16,-21 1-16,21-1 0,0 0 0,0 0 15,0 0 1,21-21-16,1 0 0,-1 21 16,0-21-16,0 0 0,0 0 15,22 0-15,-22 0 0,0 0 0,21 0 16,1 0-16,-22 0 0,21 0 16</inkml:trace>
  <inkml:trace contextRef="#ctx0" brushRef="#br1" timeOffset="99301.15">32004 8996 0,'0'0'0,"0"-21"0,0 0 16,0-1-16,-21 22 16,0 0-1,-1 0-15,1 0 0,0 0 16,0 0-16,0 22 0,0-1 15,-1 0-15,1 0 0,21 0 0,-21 0 16,0 1-16,0-1 0,21 0 16,-21 0-16,21 0 0,-22 0 0,22 1 15,0-1-15,0 0 16,22-21 0,-1 0-16,0 0 0,0 0 15,0 0-15,0 0 16,1-21-16,-1 0 0,0-1 15,0 1-15,0 0 0,0 0 16,1 0-16,-22 0 0,21-1 0,-21 1 16,21 0-16,-21 0 15,21 21-15,-21 21 16,-21 0 0,21 0-16,-21 1 15,21-1-15,-21 0 0,21 0 0,0 0 16,0 0-16,0 1 0,0-1 15,0 0-15,21-21 16,0 21-16,0-21 16,0 0-16,0 0 0,22 0 0,-22 0 15,0 0-15,0 0 0,22 0 16,-22-21-16,0 21 0,0-21 16,0 21-16,22-21 0,-22-1 0,0 22 15,0-21-15,0 21 16</inkml:trace>
  <inkml:trace contextRef="#ctx0" brushRef="#br1" timeOffset="106323.93">26141 10668 0,'0'-21'47,"21"0"-47,0 21 0,0-21 15,0-1-15,1 22 0,-22-21 16,0 0-16,0 0 16,-22 21-1,1 0-15,0 0 16,0 0-16,-21 21 0,20-21 0,-20 21 15,21-21-15,0 21 0,0-21 16,-1 22-16,1-1 0,0-21 16,21 21-16,0 0 0,0 0 15,0 0-15,21-21 16,0 22-16,1-1 0,20-21 0,-21 21 16,21-21-16,-20 21 0,20-21 0,-21 21 15,0 0-15,0-21 0,1 22 16,-1-22-16,-21 21 0,21-21 0,-21 21 15,0 0-15,-21-21 0,0 21 16,-1-21-16,-20 0 0,21 21 0,0-21 16,-22 0-16,22 0 0,-21 0 15,21 0-15,0 0 0,-1 0 0,1 0 16,0 0-16,0 0 16,0 0-16,21-21 0,0 0 15,0 0 1,0 0-16,0 0 15,0-1-15,21 22 0</inkml:trace>
  <inkml:trace contextRef="#ctx0" brushRef="#br1" timeOffset="106577.12">26458 10499 0,'-21'0'15,"21"21"-15,-21 0 16,21 0-16,0 0 0,0 1 0,-21-1 16,21 0-16,0 0 0,-21 21 15,21-20-15,0-1 0,0 0 0,0 0 16,0 0-16,-22 0 0,22 1 0,0-1 16,0 0-16,0 0 15,22-21 1,-1-21-1</inkml:trace>
  <inkml:trace contextRef="#ctx0" brushRef="#br1" timeOffset="106764.01">26247 10774 0,'21'0'31,"0"0"-31,0 0 16,0 0-16,0-21 0,1 21 15,-1 0-15,0 0 0,0 0 0,0-21 16,0 21-16,1 0 0</inkml:trace>
  <inkml:trace contextRef="#ctx0" brushRef="#br1" timeOffset="107316.7">26839 10753 0,'0'-21'15,"0"-1"-15,0 1 16,0 0-16,-21 21 15,21-21-15,-21 0 0,0 0 16,0-1-16,-1 22 0,1 0 16,0 0-16,0 0 0,0 0 15,0 0-15,-1 22 0,1-1 16,0 0-16,0 0 0,21 0 16,-21 0-16,0 1 0,21 20 0,-22-21 15,22 0-15,0 0 0,0 1 0,0-1 16,0 0-16,0 0 15,22-21-15,-1 0 16,0 0-16,0 0 0,0 0 16,0 0-16,1-21 0,-1 21 15,0-21-15,0 21 0,0-21 16,0-1-16,1 1 0,-22 0 0,21 0 16,-21 0-16,21 0 0,-21-1 15,0 1-15,0 0 16,0 42-1,0 0 1,0 1-16,0-1 0,-21-21 0,21 21 16,0 0-16,-21 0 0,21 0 15,0 1-15,0-1 0,21 0 16,0-21-16,0 0 16,0 0-1,0 0-15,1 0 0,-1 0 16,0-21-16,0 0 0</inkml:trace>
  <inkml:trace contextRef="#ctx0" brushRef="#br1" timeOffset="108162.21">27093 10478 0,'0'-22'16,"0"44"-16,0-65 0,0 64 15,0 1 1,0-1-16,-21 0 15,21 21-15,0-21 0,0 1 16,0 20-16,-21-21 0,21 0 0,0 22 16,-21-22-16,21 0 0,0 0 15,0 0-15,0 0 0,0 1 0,0-1 16,0 0 0,21-21-16,0 0 0,0 0 15,0 0-15,1 0 0,-1-21 16,0 21-16,0-21 0,0-1 15,0 1-15,-21 0 0,22 21 16,-22-21-16,21 0 0,-21 0 16,0-1-16,0 1 0,0 0 15,0 42 1,0 0 0,0 1-16,0-1 15,0 0-15,0 0 0,0 0 16,0 0-16,0 1 0,0-1 0,0 0 15,21-21 1,0 0-16,0 0 16,0 0-16,1 0 0,-1 0 15,0 0-15,0-21 0,0 21 16,0-21-16,1-1 0,-1 1 16,0 0-16,-21 0 0,0 0 15,21 0-15,0 21 0,-21-22 16,0 1-16,21 21 0,-21-21 15,22 21-15,-22 21 32,0 0-1,21-21 0,-21-21-15,0 0-16,0 0 15,0 0 1,-21 21 0,-1 0-1,1 0-15,0 0 0,0 0 0,0 21 16,21 0-16,-21 0 0,21 0 16,0 1-16,-22-1 0,22 0 15,0 0-15,0 0 0,0 0 16,0 1-16,0-1 0,0 0 15,22-21-15,-1 0 0,0 0 16,0 0 0,0 0-16,0 0 0,1 0 15,-1 0-15,0 0 0,0-21 0,0 0 16,0 21-16,1-22 16,-22 1-16,21 0 0,-21 0 0,0 0 15</inkml:trace>
  <inkml:trace contextRef="#ctx0" brushRef="#br1" timeOffset="108396.08">27644 10393 0,'0'0'0,"-22"0"0,1 0 16,0 0-16,0 0 15,0 0-15,21 21 16</inkml:trace>
  <inkml:trace contextRef="#ctx0" brushRef="#br1" timeOffset="108596.3">26924 10626 0,'0'0'16,"-21"0"-16,21 21 16,21-21-1,0 0-15,0 0 16,0 0-16,1 0 0,20 0 0,-21 0 15,21 0-15,-20 0 0,20-21 0,0 21 16,1 0-16,-22 0 16</inkml:trace>
  <inkml:trace contextRef="#ctx0" brushRef="#br1" timeOffset="108944.1">28342 10583 0,'-21'-42'31,"0"42"-31,21 21 16,0 0-16,-21 1 0,21-1 16,-22 0-16,22 0 0,0 0 0,0 0 15,0 1-15,0-1 0,0 0 16,0 0-16,0 0 0,0 0 16,22-21 30</inkml:trace>
  <inkml:trace contextRef="#ctx0" brushRef="#br1" timeOffset="109300.91">28321 10308 0,'0'0'0,"-64"0"31,43 21-31,21 1 0,0-1 16,21-21 15,1 0-31,-1 0 0,0 0 16,0 0-16,0 0 15,0-21-15,-21-1 16,0 1-16,0 0 15,-21 0 1,0 21-16,0 0 0,0 0 16,0 0-16,-1 0 0,1 21 15,21 0 1,0 0-16,0 1 0,0-1 16,0 0-16,0 0 0,0 0 15,21-21-15,-21 21 0,22 1 0,-1-22 16</inkml:trace>
  <inkml:trace contextRef="#ctx0" brushRef="#br1" timeOffset="109815.9">28660 10562 0,'-22'0'0,"1"21"16,21 1-1,0-1-15,0 0 16,0 0-16,0 0 0,-21 0 16,21 1-16,0-1 15,0 0-15,0 0 0,0 0 16,-21 0-16,21 1 0,0-1 31,0-42 0,0-1-15,0 1-16,0 0 16,0 0-16,0 0 0,0 0 15,0-1-15,21 1 0,-21 0 0,21 0 16,0 0-16,1 0 0,-1-1 16,0 22-16,21-21 0,-21 0 0,1 21 15,20 0-15,-21 0 0,0 0 0,0 0 16,1 0-16,-1 21 0,0 0 15,-21 1-15,21-1 0,-21 0 0,0 0 16,0 0-16,0 22 0,0-22 0,0 0 16,0 0-16,-21 0 0,0 0 15,21 1-15,-21-22 0,21 21 0,-22-21 16,22 21-16,0-42 47,0 0-32</inkml:trace>
  <inkml:trace contextRef="#ctx0" brushRef="#br1" timeOffset="110104.74">29252 10351 0,'0'0'0,"0"21"31,0 0-31,0 0 16,0 21-16,0-20 0,0-1 15,-21 0-15,21 21 0,-21-21 16,21 22-16,0-22 0,0 0 0,-21 0 16,21 0-16,0 1 0,-21-1 0,21 0 15,0 0-15,0 0 16,0 0-16,21-21 15,0 0 1,0 0-16,-21-21 16</inkml:trace>
  <inkml:trace contextRef="#ctx0" brushRef="#br1" timeOffset="110324.61">29041 10562 0,'21'0'31,"0"0"-31,0 0 0,0 0 16,0 0-16,1 0 0,-1 0 16,0-21-16,0 21 0,0 0 15,0 0-15,1-21 0,-1 21 16,0-21-1,0 21-15</inkml:trace>
  <inkml:trace contextRef="#ctx0" brushRef="#br1" timeOffset="110927.76">30014 10435 0,'0'0'0,"-21"21"16,0-21-16,21 22 0,-21-1 0,0 0 15,-1 21-15,1-21 16,21 1-16,-21 20 0,0-21 0,21 0 16,-21 0-16,21 22 0,0-22 0,0 0 15,0 0-15,0 0 16,0 1-16,21-22 15,0 0-15,0 0 0,0 0 16,1 0-16,-1 0 0,0-22 16,21 22-16,-21-21 0,1 0 0,-1 0 15,0 0-15,0 0 0,0-1 0,0 1 16,1 0-16,-1 0 0,-21 0 16,0 0-16,21-1 15,-21 44 16,0-1-31,0 0 0,-21 0 16,21 0-16,0 0 0,0 1 0,0-1 16,0 0-16,0 0 15,0 0-15,0 0 16,21-21-16,0 0 0,0 0 0,0 0 16,1 0-16,-1 0 15,0 0-15,0-21 0,21 21 0</inkml:trace>
  <inkml:trace contextRef="#ctx0" brushRef="#br1" timeOffset="111172.61">30649 10583 0,'0'0'15,"21"0"32,1 0-47,-1 0 0,0 0 0,0 0 16,0 0-16,0 0 0,1 0 15,-1 0-15,0-21 16</inkml:trace>
  <inkml:trace contextRef="#ctx0" brushRef="#br1" timeOffset="111359.94">30649 10668 0,'0'21'32,"0"0"-32,21-21 31,1 0-31,-1 0 15,0 0 1,0 0-16,0 0 0,-21-21 0,21 21 16,1 0-16,-1 0 0</inkml:trace>
  <inkml:trace contextRef="#ctx0" brushRef="#br1" timeOffset="111664.82">31200 10393 0,'0'0'0,"-22"-21"31,1 21-15,21 21-1,0 0-15,0 0 0,-21-21 0,21 21 16,-21 22-16,21-22 0,0 0 0,0 0 15,-21 0-15,21 1 0,-21-1 16,21 0-16,-22 0 0,22 0 0,0 0 16,0 1-16,0-1 15,0 0 1,0 0-16</inkml:trace>
  <inkml:trace contextRef="#ctx0" brushRef="#br1" timeOffset="112096.58">31454 10456 0,'0'0'0,"0"-21"15,-22 21 16,1 21-31,0 1 0,0-1 16,21 0-16,-21-21 0,0 21 16,21 0-16,0 0 0,-22 1 0,1-1 15,21 0-15,0 0 0,0 0 16,0 0-16,0 1 16,0-1-1,21-21-15,1 0 0,-1 0 16,0 0-16,0 0 0,0 0 15,0 0-15,-21-21 0,22-1 16,-1 22-16,-21-21 0,0 0 16,21 0-16,-21 0 0,21 0 0,-21-1 15,0 1-15,0 0 0,0 0 16,0 0-16,0 0 0,0-1 0,0 1 16,-21 21-16,0 0 15,0 0 1,-1 0-16,1 21 0,21 1 31</inkml:trace>
  <inkml:trace contextRef="#ctx0" brushRef="#br1" timeOffset="112561.6">31835 10414 0,'0'0'0,"0"-21"0,-22 21 47,1 21-47,21 0 15,-21 0-15,21 1 16,-21-1-16,21 0 0,-21 0 15,21 0-15,-21 0 0,21 1 0,0-1 16,0 0-16,0 0 16,-22 0-16,22 0 0,0 1 15,22-1-15,-1 0 16,0-21-16,0 0 16,0 0-16,0 0 0,1 0 15,-1 0-15,0-21 16,0 21-16,-21-21 0,21-1 0,0 1 0,-21 0 15,22 0-15,-22 0 0,21 0 16,-21-1-16,21-20 0,-21 21 16,0 0-16,0-22 0,0 22 0,0 0 15,0 0-15,-21 21 16,0 0-16,-1 0 0,1 0 16,0 21-16,21 0 15,-21-21-15,0 21 0,21 1 0,0-1 16,-21-21-16,-1 21 0</inkml:trace>
  <inkml:trace contextRef="#ctx0" brushRef="#br1" timeOffset="113509.33">26162 11959 0,'0'0'0,"0"-21"16,-21 0-1,0 0-15,-1 21 16,22 21 15,0 0-31,0 21 0,0-20 16,0 20-16,0-21 0,0 21 0,0 1 16,0-1-16,0 0 0,0-20 15,0 20-15,0 0 0,-21-21 0,21 22 16,0-22-16,0 21 0,-21-21 15,21 1-15,0-1 0,0 0 16,0-42 31,0 0-47</inkml:trace>
  <inkml:trace contextRef="#ctx0" brushRef="#br1" timeOffset="113809.16">26056 11959 0,'0'0'0,"0"-21"16,0 0-16,0 0 0,0 0 15,0-1-15,0 1 16,21 21-16,0 0 0,1-21 16,-1 21-16,0 0 0,0 0 0,0 0 15,0 0-15,1 0 16,-1 21-16,0 0 0,-21 1 15,0-1-15,0 0 0,0 0 0,0 0 16,0 0-16,-21 1 0,0-22 16,-1 21-16,1 0 0,0 0 0,0 0 15,0-21-15,0 21 0,21 1 16,-22-22-16,22-22 31,22 1-15,-1 21-16,-21-21 0</inkml:trace>
  <inkml:trace contextRef="#ctx0" brushRef="#br1" timeOffset="114232.03">26416 11811 0,'0'0'0,"0"21"47,0 0-47,0 1 15,0-1-15,0 0 0,0 0 0,0 0 16,0 0-16,0 1 0,0-1 0,0 0 16,0 0-16,0 0 0,0 0 15,21-21 1,0 0-16,0 0 0,1 0 16,-1 0-16,0 0 15,0-21-15,0 0 0,0 0 16,1 0-16,-22 0 0,0-1 0,21 1 15,-21 0-15,21 0 0,-21 0 16,0 0-16,0-1 16,0 44 15,0-1-31,0 0 16,0 21-16,0-21 0,0 1 0,0-1 15,0 0-15,0 0 0,0 0 0,0 0 16,0 1-16,0-1 15,21-21 1,0 0-16,0 0 0,1-21 16,-1-1-16</inkml:trace>
  <inkml:trace contextRef="#ctx0" brushRef="#br1" timeOffset="114720.77">26903 11684 0,'0'0'15,"0"-21"-15,0 0 0,0 42 32,0 0-32,0 0 15,0 0-15,0 1 0,0 20 16,-21-21-16,21 0 0,0 22 16,0-22-16,-22 0 0,22 0 0,0 21 15,0-20-15,0-1 0,0 0 0,-21-21 16,21 21-16,0-42 47,0 0-47,21 0 15,-21-1-15,22 1 16,-22 0-16,21 0 0,0 21 0,0-21 16,0 0-16,0 21 0,1 0 0,-1-22 15,0 22-15,0 0 0,0 0 16,0 0-16,1 0 0,-1 0 0,0 22 15,0-22-15,-21 21 0,0 0 0,21 0 16,-21 0-16,0 0 16,0 1-16,0-1 0,-21 0 15,0 0-15,0 0 0,-22 0 0,22-21 16,0 22-16,-21-22 0,21 21 0,-1-21 16,1 0-16,0 0 0,0 0 15,0 0-15,21-21 31,0-1-15,0 1-16,21 0 0</inkml:trace>
  <inkml:trace contextRef="#ctx0" brushRef="#br1" timeOffset="115560.71">27368 11621 0,'22'0'32,"-22"21"-32,0 0 0,0 0 15,-22 0-15,22 22 16,-21-22-16,21 0 0,0 0 0,0 21 16,-21-20-16,21-1 0,0 21 0,0-21 15,0 0-15,0 1 0,0-1 16,0 0-16,0 0 0,0 0 0,0 0 15,21-21-15,0 0 16,-21 22-16,22-22 0,-1 0 16,0 0-16,0-22 0,0 22 15,-21-21-15,21 0 0,1 0 0,-22 0 16,0 0-16,21-1 16,-21 1-16,0 0 0,0 0 0,0 0 15,0 0-15,0 42 47,0 0-47,0 0 0,0 0 0,0 0 16,21 1-16,-21-1 0,0 0 15,0 0-15,0 0 0,0 0 16,0 1-16,21-22 0,0 0 16,0 0-1,1 0-15,-1 0 16,0-22-16,0 1 0,0 21 15,-21-21-15,21 0 0,1 0 0,-1 0 16,0-1-16,0 1 0,0 0 16,0 0-16,1 0 0,-1 0 0,0-1 15,0 1-15,0 21 0,0 0 0,-21-21 16,0 42 15,0 0-15,0 1-1,0-44 32,0 1-31,-21 21-16,21-21 16,-21 21-16,0 0 0,0 0 15,0 0-15,-1 0 16,1 21-16,21 0 0,0 1 15,-21-1-15,0 21 0,21-21 16,0 0-16,0 22 0,0-22 16,0 0-16,0 0 0,0 0 0,0 1 15,0-1-15,21-21 0,0 0 16,0 0-16,1 0 0,-1 0 16,0 0-16,0 0 0,0 0 15,0-21-15,1 21 0,-22-22 0,21 1 16,-21 0-16,21 0 0</inkml:trace>
  <inkml:trace contextRef="#ctx0" brushRef="#br1" timeOffset="115768.73">27792 11663 0,'0'0'0,"-21"0"0,-1 0 16,1 0-16,-42 0 31,63 21-15,21-21-1,0 0 1,0 0-16</inkml:trace>
  <inkml:trace contextRef="#ctx0" brushRef="#br1" timeOffset="116192.5">28744 11769 0,'0'-21'31,"0"-1"-31,-21 22 16,0 0-16,0 0 0,0 0 15,-1 0-15,1 0 16,0 0-16,0 22 0,0-22 0,0 21 16,21 0-16,-22-21 0,22 21 15,0 0-15,0 0 16,22 1-16,-22-1 0,21-21 16,0 21-16,0-21 0,0 21 0,0 0 15,1-21-15,-1 21 0,0 1 16,0-1-16,0-21 0,-21 21 0,0 0 15,0 0-15,0 0 16,-21-21 0,0 22-16,0-22 0,0 0 0,-1 0 15,1 0-15,-21 0 0,21 0 16,0 0-16,-1 0 16,1 0-16,21-22 15,0 1-15,0 0 16,0 0-16,21 0 0,1 0 15</inkml:trace>
  <inkml:trace contextRef="#ctx0" brushRef="#br1" timeOffset="116428.36">29168 11642 0,'-22'21'46,"1"0"-46,21 0 0,-21 22 0,0-22 16,21 0-16,0 21 0,-21-21 16,0 1-16,-1 20 0,22-21 0,0 0 15,0 22-15,0-22 0,0 0 16,0 0-16,0 0 0,22-21 16,-1 0-1,0 0-15</inkml:trace>
  <inkml:trace contextRef="#ctx0" brushRef="#br1" timeOffset="116600.26">28914 11875 0,'0'0'0,"-22"-22"0,44 22 47,-1 0-47,0 0 0,0 0 0,0 0 15,0 0-15,1 0 0,20-21 0,-21 21 16,0-21-16,22 21 16,-22 0-16</inkml:trace>
  <inkml:trace contextRef="#ctx0" brushRef="#br1" timeOffset="117081.02">29549 11790 0,'0'0'0,"0"-21"0,-22 21 16,1-21-1,0 21-15,0 0 16,0 0-16,0 21 0,-1 0 16,1 0-16,0 0 0,0 0 15,0 1-15,21-1 0,0 0 16,-21 0-16,21 0 0,0 0 0,0 1 15,0-1-15,0 0 0,0 0 16,21-21-16,0 0 16,0 0-16,0 0 0,0 0 15,1 0-15,-22-21 0,21 21 16,0-21-16,-21 0 0,0-1 0,21 1 16,0 0-16,-21 0 0,21 0 0,-21 0 15,0-1-15,0 1 0,22 0 16,-22 42 15,0 0-15,0 1-16,0-1 0,0 0 15,-22 0-15,22 0 0,0 0 0,0 1 16,0-1-16,22 0 16,-1-21-16,0 0 15,0 0-15,0 0 0,0 0 0,1 0 16,-1 0-16,0-21 0,0 0 15,0 21-15,0-22 0,1 1 0</inkml:trace>
  <inkml:trace contextRef="#ctx0" brushRef="#br1" timeOffset="117828.59">29887 11726 0,'0'-21'0,"0"42"0,0-84 0,0 42 16,0 0-16,0-22 0,0 22 0,0 0 16,-21 21-1,21 21 1,-21 0-16,0 0 0,21 1 0,0-1 15,0 21-15,-21-21 0,21 0 16,0 1-16,0 20 0,-22-21 0,22 0 16,0 0-16,0 1 0,0-1 15,0 0-15,0 0 0,0 0 0,22 0 16,-1-21-16,0 0 31,0 0-31,0 0 0,-21-21 0,21 0 16,1 21-16,-22-21 0,21 0 0,-21 0 15,21-1-15,-21 1 0,21 0 16,-21 0-16,21 21 0,-21 21 31,0 0-15,0 0-16,0 1 0,0-1 16,0 0-16,0 0 15,0 0-15,21-21 16,1 21-16,-1-21 0,0 0 15,0 0-15,0 0 0,0 0 0,1 0 16,-1-21-16,0 21 16,0-21-16,-21 0 0,21 0 0,0 0 15,1-1-15,-1 1 16,-21 0-16,21 0 0,0 0 0,-21 0 16,21 21-16,0-22 0,1 22 0,-1 0 15,0 0 1,-21-21 78,-21 21-94,0 0 15,-1 0 1,1 0-16,0 21 15,0 1-15,0-22 0,21 21 0,-21 0 16,-1 0-16,22 0 0,-21 22 16,21-22-16,-21 0 0,21 0 0,0 0 15,0 0-15,0 1 0,0-1 0,21 0 16,0-21-16,1 0 16,-1 0-16,0 0 15,0 0-15,0 0 0,0-21 16,1 21-16,-1-21 0,0-1 0,-21 1 15,21 0-15,0 0 0,0 0 0</inkml:trace>
  <inkml:trace contextRef="#ctx0" brushRef="#br1" timeOffset="118057.25">30416 11494 0,'-21'0'0,"42"0"0,-63 0 16,21 0 0</inkml:trace>
  <inkml:trace contextRef="#ctx0" brushRef="#br1" timeOffset="118240.14">29760 11599 0,'-21'22'31,"42"-22"-31,0 0 0,1 0 0,-1 0 15,0 0-15,0 0 0,0 0 0,0 0 16,1 0-16,-1 0 0,0 0 16,0 0-16,0 0 0,0 0 0,1 0 15</inkml:trace>
  <inkml:trace contextRef="#ctx0" brushRef="#br1" timeOffset="118784.54">26374 12721 0,'0'0'0,"0"-21"16,0 42 31,21 0-47,-21 22 0,0-22 0,21 0 15,-21 21-15,21-20 0,-21-1 16,0 21-16,0-21 0,0 22 0,0-22 16,21 0-16,-21 0 0,0 0 0,0 0 15,0 1-15,0-1 16,21-21 0</inkml:trace>
  <inkml:trace contextRef="#ctx0" brushRef="#br1" timeOffset="119020.9">26755 12764 0,'0'0'0,"-22"0"47,1 0-47,0 21 0,0 0 16,0 0-16,21 0 0,-21 0 0,-1 1 15,22-1-15,-21 0 0,21 0 16,0 0-16,0 0 0,0 1 0,0-1 16,0 0-16,0 0 0,0 0 15,21-21 17</inkml:trace>
  <inkml:trace contextRef="#ctx0" brushRef="#br1" timeOffset="119416.68">27072 12848 0,'-21'21'16,"0"-21"-1,21 22-15,-21-1 0,21 0 0,-22-21 16,22 21-16,-21 0 0,21 0 15,0 1-15,0-1 0,0 0 16,0 0-16,21-21 0,1 0 16,-1 0-16,21 0 15,-21 0-15,0 0 0,1 0 0,-1 0 16,0-21-16,0 21 0,0-21 0,0 0 16,1 21-16,-22-22 15,0 1-15,0 0 0,0 0 16,0 0-16,0 0 0,0-1 15,-22 1-15,1 21 0,0 0 16,0-21-16,0 21 0,0 0 16,-1 0-16,22 21 15,-21-21-15,21 21 0,0 1 16,0-1-16,0 0 0,0 0 16,21 0-1,1-21-15</inkml:trace>
  <inkml:trace contextRef="#ctx0" brushRef="#br1" timeOffset="119672.53">27517 12912 0,'0'21'31,"0"0"-15,-22 0-16,1 0 15,21 1-15,0-1 0,0 0 16,-21-21-16,21 21 16,0-42 46,0 0-62</inkml:trace>
  <inkml:trace contextRef="#ctx0" brushRef="#br1" timeOffset="119860.43">27474 12742 0,'0'0'0,"0"-21"16,0 42 62,21 1-62,1-22-16,-1 0 0</inkml:trace>
  <inkml:trace contextRef="#ctx0" brushRef="#br1" timeOffset="120454.07">28194 12933 0,'0'-21'0,"0"0"0,21 21 16,-21-22-16,0 1 16,0 0-16,-21 0 15,0 21-15,0 0 16,-1 0-16,1 0 15,0 0-15,0 0 0,0 0 0,0 21 16,-1-21-16,1 21 16,0 0-16,0 1 0,21-1 15,-21 0-15,21 0 0,-21 0 0,21 0 0,0 1 16,0-1-16,0 0 0,0 0 16,0 0-16,21-21 15,0 0-15,0 0 16,0 0-16,0 0 0,1 0 0,-1 0 15,0 0-15,0 0 0,0 0 16,0-21-16,1 0 0,-1 21 0,-21-21 16,21 0-16,0-1 0,0 1 0,-21 0 15,0-21-15,21 21 0,-21-22 16,22 22-16,-22-21 0,21 21 0,-21-22 16,0 22-16,0 0 0,0 0 15,0 0-15,0-1 0,0 1 0,21 21 16,-21 21 15,0 1-31,0-1 0,0 0 0,0 0 16,0 0-16,0 0 0,0 22 15,0-22-15,0 0 0,0 21 0,0-20 16,0-1-16,0 0 0,0 0 0,0 0 16,0 0-16,0 1 15,21-22-15,0 0 31,0 0-31</inkml:trace>
  <inkml:trace contextRef="#ctx0" brushRef="#br1" timeOffset="121048.73">29379 12891 0,'0'-22'0,"0"-41"31,0 42-31,-21 21 0,0-21 16,0 21-16,21-22 15,-21 22-15,-1 0 0,1 0 0,0 0 16,0 0-16,0 0 15,0 22-15,-1-22 0,1 21 0,0 0 16,-21 0-16,42 0 0,-21 0 0,-1 22 16,1-22-16,21 0 0,0 0 15,0 0-15,0 1 0,0-1 0,0 0 16,0 0-16,0 0 0,21-21 16,1 0-16,-1 0 15,0 0-15,0 0 0,0 0 0,0 0 16,1 0-16,-1 0 0,0-21 0,0 21 15,0-21-15,0 0 0,1 0 16,-1-1-16,-21 1 0,21-21 0,-21 21 16,21-22-16,-21 1 0,21 21 0,-21-21 15,0-1-15,0 1 0,21 21 16,-21-22-16,0 22 0,0 0 0,0 0 16,0 0-16,-21 42 31,21 0-31,0 0 15,-21 0-15,21 1 0,-21 20 16,21-21-16,0 21 0,0-20 16,0-1-16,0 21 0,0-21 0,0 0 15,0 1-15,0-1 0,0 0 0,21 0 16,0-21 0,0 0-16,1 0 0,-1 0 0,0 0 15,0 0-15,21 0 0</inkml:trace>
  <inkml:trace contextRef="#ctx0" brushRef="#br1" timeOffset="122376.77">29697 12848 0,'0'0'0,"-21"0"32,42 0-1,0 0-31,0 0 15,0 0-15,0-21 0,1 0 16,-1 0-16,-21 0 16,0-1-1,-21 22 1,-1 0-16,1 0 16,0 0-16,0 22 15,21-1-15,0 0 0,-21 0 0,0 0 16,21 0-16,0 1 0,0-1 15,0 0-15,0 0 0,0 0 16,0 0-16,21 1 16,0-22-16,0 0 15,0 0-15,0 0 0,1 0 16,-1-22-16,0 1 0,0 21 16,0-21-16,0 21 0,1-21 0,-1 0 15,0 0-15,0-1 0,-21 1 16,21 0-16,-21 0 0,21 0 0,-21 0 15,0-1-15,0 44 47,0-1-47,-21 0 0,0 0 16,21 0-16,0 0 0,0 1 16,0-1-16,0 0 0,0 0 15,-21 0-15,21 0 16,-21-21 15,21-21-15,0 0-16,0 0 15,0 0-15,0 0 16,0-1-16,21 1 0,0 0 16,-21 0-16,0 0 0,21 21 0,0-21 15,1-1-15,-1 22 0,0 0 16,-21-21-16,21 21 15,0 21-15,-21 1 16,0-1-16,0 0 0,0 0 16,0 0-16,0 0 0,0 1 0,0-1 15,0 0-15,0 0 16,0 0-16,0 0 16,21-21-1,1 0 1,-22-21-16,0 0 15,21 0-15,0 0 0,0 21 16,-21-21-16,21-1 0,0 1 0,1 0 16,-1 0-16,0 0 0,0 0 15,0-1-15,0 1 0,1 21 0,-1-21 16,0 21-16,0 0 16,0 0-16,-21 21 0,0 0 15,0 1-15,0-1 0,0 0 16,0 0-16,0 0 15,0 0-15,0 1 0,0-1 0,0 0 16,0 0-16,21-21 47,1 0-47,-1 0 0,0-21 16,0 0-16,0 0 15,-21-1-15,21 1 16,-21 0-16,0 0 0,22 21 15,-22-21-15,0 0 0,0 42 32,0 0-17,0 0-15,-22-21 0,22 21 16,0 0-16,0 1 0,0-1 0,0 0 16,0 0-16,0 0 15,22-21-15,-1 0 16,0 0-16,0 0 0,0 0 15,0 0-15,1 0 0,-1-21 16,0 0-16,-21 0 0,21 0 16,-21-1-16,0 1 0,0 0 15,0 0-15,0 0 0,0 0 0,0-22 16,0 22-16,0 0 0,-21 21 16,0 0-16,0 0 15,-1 0-15,1 0 0,0 0 16,0 21-16,21 0 0,0 0 15,-21 1-15,21-1 16,0 0-16,0 0 0,21-21 31,0 0-31</inkml:trace>
  <inkml:trace contextRef="#ctx0" brushRef="#br1" timeOffset="122616.63">31073 12594 0,'0'0'16,"0"-21"-16,0 0 0,0 0 16,0 42 15,-22 0-31,1-21 0,0 21 0,21 0 16,0 1-16,-21 20 0,21-21 0,-21 0 15,21 0-15,-21 1 0,21 20 16,0-21-16,0 0 0,0 0 0,0 1 15,0-1-15,21 0 16,0-21-16,0 0 16,0 0-16,0 0 0,1 0 0,-1 0 15</inkml:trace>
  <inkml:trace contextRef="#ctx0" brushRef="#br1" timeOffset="122900.47">31411 12552 0,'0'-21'16,"0"42"-16,21-42 31,1 21-31,-22 21 16,21 0-16,0-21 0,-21 21 0,0 0 15,0 1-15,0-1 0,0 21 16,0-21-16,0 0 0,0 1 15,0 20-15,0-21 0,-21 0 0,0 0 16,-1 1-16,22-1 0,0 0 16,-21-21-16,21 21 0,-21-21 0,0 21 15,0-21 17</inkml:trace>
  <inkml:trace contextRef="#ctx0" brushRef="#br1" timeOffset="123508.7">29781 13420 0,'0'0'0,"22"0"0,-22-21 0,21-1 16,-21 1-16,21 21 0,-21-21 15,-21 21 1,0 0-1,-1 0-15,1 0 0,0 0 0,0 0 16,0 0-16,21 21 16,21-21-1,0 0-15,0 0 16,0 21-16,1-21 0,20 0 0,-21 0 16,21 22-16,-20-1 15,-1-21-15,21 21 0,-42 0 0,21-21 16,-21 21-16,0 0 0,0 1 0,0-1 15,0 0-15,-21 0 16,0-21-16,0 21 0,0-21 0,-1 0 16,1 21-16,0-21 0,0 0 15,0 0-15,21 22 47,0-1-47,0 0 16,21-21-16,0 21 0,0 0 15,0 0 1,1-21-16,-22 22 16</inkml:trace>
  <inkml:trace contextRef="#ctx0" brushRef="#br1" timeOffset="123788.54">29549 13843 0,'0'0'0,"21"0"31,21 0-31,-21 0 16,22 0-16,-22 0 0,21 0 0,22 0 15,-22 0-15,0 0 0,22 0 16,-1 0-16,-20 0 0,20 0 0,-21 0 15,22 0-15,-22 0 0,1 0 0,-1 0 16,0 0-16,-21 0 0,1 0 16,-1 0-16,-42 0 31,-1 0-31,-20 0 0,21 0 16,0 0-16,-22 0 0,22 0 0,-21 0 15</inkml:trace>
  <inkml:trace contextRef="#ctx0" brushRef="#br1" timeOffset="124024.41">29570 13949 0,'0'0'15,"-21"21"-15,42-21 16,0 0 0,0 0-16,21 0 0,-20 0 15,20 0-15,0 0 0,22 0 0,-22 0 16,0 0-16,22 0 0,-22 0 15,1 0-15,20 0 0,-21 0 16,1 0-16,-1 0 0,-21 0 0,22 0 16,-22 0-16,0 0 0,0 0 15,0 0-15</inkml:trace>
  <inkml:trace contextRef="#ctx0" brushRef="#br1" timeOffset="124520.1">29781 14203 0,'0'0'15,"22"0"1,-1 0-16,0 0 16,0 0-16,0 0 0,0 0 0,1 0 15,-1 0-15,0 0 0,0 0 16,0 0-16,0 0 0,1 0 16,-44 0-1,1 21 1,0 0-16,0-21 15,0 21-15,21 1 0,-21-1 16,-1 0-16,22 0 0,0 0 16,0 0-1,0 1-15,22-22 0,-1 0 16,0 0-16,-21 21 0,21-21 0,0 0 16,0 21-16,1-21 15,-1 0-15,-21 21 0,21 0 16,-21 0-16,0 1 15,0-1-15,0 0 16,-21-21-16,0 21 0,-1-21 16,1 0-16,-21 0 0,21 0 0,0 21 15,-22-21-15,22 0 0,0 0 16,0 0-16,0-21 0,-1 21 0,1-21 16</inkml:trace>
  <inkml:trace contextRef="#ctx0" brushRef="#br1" timeOffset="125460.76">29908 10499 0,'22'0'47,"-1"0"-47,0 0 15,0 0 1,0 0-16,-21-21 0,21 21 0,1 0 16,-1 0-16,0 0 0,0 0 0,0 0 15,0 0-15,1 0 0,-1 0 16,0 0-16,-21 21 31,0 0-31,-21 0 16,0 0-1,-1-21-15,22 21 0</inkml:trace>
  <inkml:trace contextRef="#ctx0" brushRef="#br1" timeOffset="126300.46">26374 14097 0,'0'0'0,"0"-21"16,0 0-16,-22 21 31,1 21-15,21 0-1,0 0-15,0 0 0,0 1 16,0 20-16,0-21 0,0 0 0,0 0 15,-21 22-15,21-22 0,0 0 0,0 0 16,0 0-16,0 1 0,0-1 16,0 0-16,0 0 0,0-42 62,0 0-62,0 0 16</inkml:trace>
  <inkml:trace contextRef="#ctx0" brushRef="#br1" timeOffset="126628.4">26247 14076 0,'0'0'0,"0"-21"16,0 0-1,0-1 1,0 1-16,21 21 15,-21-21-15,21 21 0,0 0 16,0 0-16,22 0 0,-22 0 0,0 0 16,0 0-16,0 0 0,0 0 15,1 0-15,-1 21 0,0-21 0,-21 21 16,0 1-16,0-1 0,0 0 16,0 0-16,0 0 0,-21 0 0,0-21 15,-1 22-15,1-22 0,0 21 16,0 0-16,0-21 0,0 21 0,-1-21 15,1 0-15,21 21 16</inkml:trace>
  <inkml:trace contextRef="#ctx0" brushRef="#br1" timeOffset="127108.95">26903 14076 0,'0'0'0,"21"-42"32,-42 42-17,0 0-15,-1 0 16,1 0-16,0 0 0,0 0 15,0 0-15,0 21 0,-1 0 16,1-21-16,0 21 0,21 0 0,-21-21 16,21 21-16,0 1 0,0-1 15,0 0-15,0 0 16,21-21-16,0 0 0,0 21 16,1-21-16,-1 0 0,0 21 15,0-21-15,0 22 0,0-1 0,1 0 16,-1-21-1,-21 21-15,0 0 0,0 0 16,-21-21 0,-1 22-16,-20-22 0,21 0 0,0 0 15,0 21-15,-22-21 0,22 0 0,0 0 16,-21 0-16,20 0 0,1 0 16,0 0-16,0 0 0,0 0 0,0 0 15,-1 0-15,22-21 31,22 21-15,-1-22-16,0 22 0,0-21 16,0 21-16</inkml:trace>
  <inkml:trace contextRef="#ctx0" brushRef="#br1" timeOffset="127380.79">27114 14055 0,'0'0'0,"22"0"0,-22 21 31,21-21-31,-21 21 16,0 0-16,21-21 0,-21 21 15,0 1-15,0-1 0,21 0 0,-21 0 16,21 0-16,-21 0 0,21 1 0,-21-1 15,0 0-15,0 0 0,22-21 16,-22 21-16,0 0 0,21-21 0,-21 22 16</inkml:trace>
  <inkml:trace contextRef="#ctx0" brushRef="#br1" timeOffset="127652.63">27517 14034 0,'0'0'15,"-22"0"17,1 21-32,0 0 15,0 0-15,0 0 0,21 0 0,-21 1 16,-1-1-16,1 0 0,0 0 0,21 0 15,-21 0-15,0 1 0,0-1 16,21 0-16,-22 0 0,22 0 16,22-21 15,-1 0-15,-21-21-16,21 0 0</inkml:trace>
  <inkml:trace contextRef="#ctx0" brushRef="#br1" timeOffset="127900.49">27601 14055 0,'0'21'32,"0"0"-17,0 0-15,0 0 0,0 1 16,0-1-16,0 0 0,0 0 0,0 0 15,0 0-15,0 1 0,0-1 0,-21-21 16,21 21-16,0 0 0,0 0 16,-21 0-16,21-42 47,0 0-47</inkml:trace>
  <inkml:trace contextRef="#ctx0" brushRef="#br1" timeOffset="128136.35">27580 14118 0,'0'0'0,"0"-21"0,21 0 0,0 21 31,1 0-15,-1 0-16,-21 21 16,21 0-16,0 0 0,-21 1 15,0-1-15,0 0 0,21 0 0,-21 0 16,21 0-16,-21 1 0,0-1 0,0 0 15,0 0-15,22-21 0,-22 21 16,21-21 0,-21-21 15,21 21-31</inkml:trace>
  <inkml:trace contextRef="#ctx0" brushRef="#br1" timeOffset="128592.63">28109 14055 0,'-21'0'15,"0"0"-15,0 21 0,0 0 16,-1-21-16,1 21 0,0 0 16,0 1-16,0-1 15,0 0-15,-1 0 0,1 0 16,21 0-16,21-21 47,1 0-47,-1-21 0,0 0 15,0 0-15,0 21 16,0-21-16,1 0 0,-1-1 0,0 1 16,0 0-16,-21 0 15,21 21-15,-21 21 47,0 0-31,0 0-16,0 1 0,0-1 0,0 0 15,0 21-15,0-21 0,-21 1 0,21-1 16,0 0-16,0 0 0,0 0 16,0 0-16,0 1 0,-21-1 0,21 0 15,21-21 32,-21-21-47,21 21 0</inkml:trace>
  <inkml:trace contextRef="#ctx0" brushRef="#br1" timeOffset="129144.09">28617 14012 0,'-21'0'16,"0"0"-1,0 0-15,0 22 16,-1-22-16,1 21 0,0-21 0,21 21 16,-21-21-1,21 21 1,21-21-1,0 0 1,0 0-16,1 0 16,-1 21-16,0 0 15,-21 1-15,0-1 16,0 0-16,0 0 16,0 0-16,-21-21 0,0 21 15,-1-21-15,1 22 0,0-22 16,0 21-1,0-21-15,42 0 47,0 0-47,-21-21 0,21 21 16,0 0-16,1 0 16,-22 21-1,0 0-15,0 0 0,0 0 16,0 0-16,0 1 15,0-1-15,0 0 16,-22-21-16,22 21 0,0 0 31</inkml:trace>
  <inkml:trace contextRef="#ctx0" brushRef="#br1" timeOffset="129468.91">28279 14542 0,'42'0'31,"-21"0"-31,0 0 16,0 0-16,1 0 0,-1-22 16,0 22-16,0 0 0,21 0 0,-20 0 15,20 0-15,-21 0 0,0 0 0,0 0 16,1 0-16,-1 0 0,0 0 16,-42 0 30,0 0-46,-1 0 16,1 0-16</inkml:trace>
  <inkml:trace contextRef="#ctx0" brushRef="#br1" timeOffset="129747.75">28130 14647 0,'22'0'32,"-1"0"-32,0 0 15,0 0-15,21 0 0,-20 0 0,-1 0 16,0 0-16,21 0 0,-21 0 0,1 0 16,-1 0-16,21 0 0,-21 0 15,0 0-15,1 0 0,-1 0 16,-21-21-16,21 21 0</inkml:trace>
  <inkml:trace contextRef="#ctx0" brushRef="#br1" timeOffset="130248.14">28427 14753 0,'0'0'16,"0"21"46,21-21-62,-21 22 16,0-1 0,0 0-16,-21-21 15,21 21-15,-21-21 0,21 21 16,-22-21-16,1 21 0,21 1 0,0-1 16,0 0-1,0 0 1,21-21-16,1 0 0,-1 21 15,0-21-15,0 0 0,-21 21 16,21-21-16,-21 22 16,0-1 15,-21 0-15,0-21-16,0 21 0,0-21 15,-1 21-15,1 0 16,0-21-16,21 22 0,-21-22 15,21 21-15,-21-21 16,0 0-16,21 21 16</inkml:trace>
  <inkml:trace contextRef="#ctx0" brushRef="#br2" timeOffset="159541.1">17589 7789 0,'22'0'94,"-22"22"-94,21-22 15</inkml:trace>
  <inkml:trace contextRef="#ctx0" brushRef="#br2" timeOffset="160800.14">17611 8107 0,'0'0'0,"0"-64"16,0 43-1,0 0 1,0 0 0,0 0-16,0 0 15,0-1 17,0 44 30,0-1-62,0 0 0,0 0 0,0 21 16,0-20-16,0 20 0,-22 0 15,22-21-15,0 22 0,0-1 16,0 0-16,-21 1 0,21-1 0,0-21 16,0 22-16,0-1 0,0-21 0,0 0 15,0 22-15,0-22 0,0 0 16,0 0-16,0 0 0,0 0 0,-21 1 15,21-1-15,0 0 16,0-42 31,0 0-47,0-1 16,0 1-16,0 0 15,0 0-15,0 0 0,0 0 0,0-1 16</inkml:trace>
  <inkml:trace contextRef="#ctx0" brushRef="#br2" timeOffset="161224.9">17526 8128 0,'0'0'0,"0"-21"15,-21-43 1,21 43-16,0 0 15,0 0-15,0 0 16,0 0-16,0-1 0,21 22 16,0 0-16,21-21 0,-20 21 0,-1 0 15,21 0-15,-21 0 0,22 0 16,-22 0-16,21 0 0,0 0 0,-20 0 16,20 0-16,-21 21 0,0 1 0,0-1 15,1 0-15,-22 0 0,0 0 16,0 22-16,0-22 0,0 21 0,-43-21 15,22 22-15,0-22 0,-21 0 0,-1 21 16,1-21-16,21 1 0,-22-1 16,22 0-16,-21-21 0,21 21 15,0 0-15,-1-21 0,1 0 16,21 21-16,21-21 47,1 0-32,-1-21-15,0 21 0,-21-21 16,21 21-16,-21-21 0,21 21 0,0-21 16</inkml:trace>
  <inkml:trace contextRef="#ctx0" brushRef="#br2" timeOffset="161816.24">18648 8213 0,'0'0'0,"21"-21"0,-21-1 0,0 1 16,0 0-16,0 0 16,0 0-1,-21 21 1,0 0-16,-1 0 0,1 0 0,-21 0 15,21 0-15,-22 0 16,22 21-16,-21-21 0,21 21 0,0 0 16,-1-21-16,1 21 0,0-21 0,0 22 15,21-1-15,0 0 16,0 0-16,21 0 16,0-21-1,0 0-15,1 21 16,20-21-16,-21 0 0,0 0 0,22 22 15,-22-22-15,21 0 0,-21 21 0,0-21 16,1 21-16,20-21 0,-21 21 16,0 0-16,0 0 15,-21 1-15,0-1 16,0 0-16,-21 0 16,0-21-16,21 21 0,-42-21 0,21 21 15,-1 1-15,1-22 0,-21 0 0,21 0 16,-22 21-16,22-21 0,-21 21 15,21-21-15,-22 0 0,22 0 0,-21 0 16,21 0-16,-22 0 0,22 0 0,0 0 16,0 0-16,0 0 0,0-21 0,-1 21 15,1-21-15,0 21 0,0 0 16,21-22-16,-21 22 16,21-21-16,0 0 31,21 21-31,0 0 15</inkml:trace>
  <inkml:trace contextRef="#ctx0" brushRef="#br2" timeOffset="162272">19071 8086 0,'0'0'0,"0"-21"16,-21 21-16,0 0 15,21 21 1,0 0-16,0 0 0,0 0 15,-21 22-15,21-22 0,-22 0 0,22 21 16,0 1-16,0-22 0,-21 21 16,21-21-16,-21 0 0,21 1 0,-21 20 15,21-21-15,0 0 0,0 0 16,0 1-16,0-1 16,0-42 46,0-1-46,0 1-1,0 0 17</inkml:trace>
  <inkml:trace contextRef="#ctx0" brushRef="#br2" timeOffset="162611.91">18944 8488 0,'0'-21'15,"0"0"32</inkml:trace>
  <inkml:trace contextRef="#ctx0" brushRef="#br2" timeOffset="165497.51">18986 8086 0,'0'0'0,"0"-21"0,0 42 94,0 0-79,0 0-15,0 0 16,0 0-16,0 1 0,0-1 15,0 21-15,0-21 0,0 0 16,0 1-16,0-1 0,0 0 0,0 0 16,0 21-16,0-20 0,0-1 15,22 0-15,-22 0 0,21 0 16,-21 0-16,0 1 16,21-22-1,-21 21-15,21-21 0,-21 21 16,21-21-1,-21 21 1,21-21-16,1 0 31,-1 0-31,0 0 0,-21-21 16,21 0-16,0 0 0,0-1 16,1 1-16,-1 0 0,-21 0 15,21 0-15,0 0 0,0-1 16,0-20-16,1 21 0,-1-21 15,0 20-15,0-20 0,0 21 0,0 0 16,1-22-16,-1 22 0,0 0 16,-21 0-16,21 0 0,0 21 15,-21 21 32,-21 0-31,0 0-16,0-21 15,21 21-15,-21 1 0,-1-22 0,1 21 16,0 0-16,0 0 0,0 0 16,0 0-16,-1 1 0,1 20 15,0-21-15,0 0 0,0 0 0,0 1 16,-1-1-16,1 0 0,0-21 16,0 21-16,0 0 0,21 0 15,-21-21-15,-1 0 0,22 22 0,-21-22 16,0 0-1,0 0-15,0 0 16,0 0 0,21-22-1,-22 1-15,1 0 16,21 0-16,0 0 0,0 0 0,0-1 16,0 1-16,-21 0 0,21-21 15,0 21-15,0-22 0,0 22 16,0 0-16,-21 0 0,21-22 0,0 22 15,0 0-15,0 0 0,0 0 16,0 0-16,0-1 31,0 44 1,0-1-32,0 0 15,0 0-15,0 0 16,0 22-16,0-22 0,0 0 15,0 0-15,0 0 0,21 0 0,-21 22 16,0-22-16,0 0 0,21 0 0,-21 0 16,0 1-16,0-1 0,0 0 15,21 0-15,-21 0 0,22-21 0,-22 21 16,0 1-16,21-1 0,0 0 16,-21 0-16,21 0 15,0-21-15,-21 21 0,21-21 16,-21 22-1,22-22 1,-22-22 0,21 22-1,-21-21-15,21 0 0,-21 0 16,21 0-16,0 21 16,-21-21-16,21-1 0,1 1 0,-1 0 15,0 0-15,0-21 0,0 20 0,22 1 16,-22-21-16,21 21 0,-21 0 15,22-22-15,-22 22 0,21 0 0,-21 0 16,0 21-16,1-21 0,-1-1 0,0 22 31,-42 0-15,0 22 0,-1-22-16,22 21 15,-21 0-15,0-21 0,0 21 0,0 0 16,21 0-16,-21 1 0,-22-1 0,22 0 15,0 0-15,0 0 0,0 0 16,-22 1-16,22-1 0,0 0 0,-21 0 16,20-21-16,1 21 0,0 0 0,0-21 15,21 22-15,-21-22 16,21 21-16,-21-21 0,-1 0 16,22 21-16,-21-21 31,0 0-16,21-21 17,21 0-32,0-1 15,1 22-15,-1-21 0</inkml:trace>
  <inkml:trace contextRef="#ctx0" brushRef="#br2" timeOffset="165868.31">20045 8149 0,'-21'-84'31,"-1"84"-31,22-22 0,0 44 31,0-1-15,0 21-16,0-21 0,0 0 0,0 22 16,0-22-16,0 21 0,0-21 15,0 1-15,0 20 0,-21-21 16,21 0-16,0 22 0,0-22 0,-21 0 16,21 0-16,0 0 0,0 0 15,-21 1 1,21-44 31,0 1-47,0 0 0,0 0 15,0 0-15</inkml:trace>
  <inkml:trace contextRef="#ctx0" brushRef="#br2" timeOffset="166137.16">20024 8043 0,'0'0'0,"0"-21"0,21 21 16,0 21 15,0 1-31,0-1 0,-21 21 16,21-21-16,1 0 0,-22 1 0,21 20 16,0-21-16,0 0 0,-21 0 15,21 1-15,-21-1 0,21 0 0,-21 0 16,22 0-16,-1-21 15,-21 21-15,21-21 16,0-21 15,0 0-31,-21 0 16,21 0-16</inkml:trace>
  <inkml:trace contextRef="#ctx0" brushRef="#br2" timeOffset="166704.71">20891 7959 0,'0'0'0,"-21"0"15,0 0 1,0 0-16,0 0 16,0 0-16,-1 0 0,-20 0 15,21 21-15,0 0 0,-22 0 0,22 0 16,-21 1-16,0-1 0,20 0 0,-20 21 15,0-21-15,21 1 0,-1-1 16,-20 0-16,21 0 0,0 0 0,21 0 16,-21 1-16,42-22 47,0 0-47,-21-22 0,42 22 0,-21-21 15,1 0-15,-1 0 0,21 0 16,-21 0-16,22-22 0,-22 22 15,21-21-15,0 21 0,-20-22 0,-1 22 16,21 0-16,-21 0 0,0 0 16,1-1-16,-22 1 0,21 21 15,0 0-15,0 21 16,-21 1 0,0-1-16,0 0 0,0 21 0,0-21 15,0 22-15,0-1 0,0-21 0,0 22 16,0-1-16,-21-21 0,21 21 15,0-20-15,-21 20 0,21-21 0,0 0 16,-21 0-16,21 1 0,0-1 0,0 0 16,0 0-16,0 0 15,0 0-15,21-42 63,0 21-63,0-21 15,-21 0-15,21 0 0,0 0 0</inkml:trace>
  <inkml:trace contextRef="#ctx0" brushRef="#br2" timeOffset="167736.12">22119 7768 0,'0'0'0,"0"-21"15,-21 21 17,0 0-32,0 0 15,-1 0-15,1 0 16,0 0-16,0 0 0,0 0 0,0 21 16,-1-21-16,-20 0 0,21 0 0,0 21 15,0-21-15,-1 0 0,1 0 16,0 0-16,0 22 0,0-22 0,0 0 31,21 21 0,21-21-31,0 0 16,0 0-16,0 0 16,0 21-16,1-21 0,-1 0 0,0 0 15,0 21-15,0-21 0,0 0 0,1 0 16,-1 21-16,0-21 0,0 0 15,0 21-15,0 1 0,1-1 16,-22 0 0,0 0-16,0 0 0,0 0 15,0 1-15,-22-1 16,1 0-16,0-21 0,0 21 0,0 0 16,0-21-16,-1 21 0,1 1 15,-21-22-15,21 21 0,0-21 0,-1 0 16,1 21-16,0-21 15,21 21-15,-21-21 0,0 0 16,42 0 31,0-21-47,0 21 16,0 0-16,1 0 15,-1 0-15,0 0 16,0 0-1,-21 21 1,0 0-16,0 0 16,0 1-16,0-1 15,0 0-15,0 0 16,-21 0-16,0 0 0,0 1 0,21-1 16,-22 0-16,22 0 0,-21 0 15,21 0-15,0 1 0,0-1 16,0 0-16,0 0 15,0 0-15,21-21 16,-21 21-16,22-21 0,-1 0 16,0 0-16,0 0 15,0 0-15,0 0 16,1 0-16,-1 0 0,0 0 16,0 0-16,0 0 15,0 0-15,-21-21 16</inkml:trace>
  <inkml:trace contextRef="#ctx0" brushRef="#br2" timeOffset="169156.67">22415 15134 0,'0'-21'31,"-21"21"-15,21-21-1,0 0-15,-21 21 16,21-21-1,0-1 1,0 1 0,21 21-16,-21-21 0,21 21 0,1 0 15,-1 0-15,0-21 16,0 21-16,0 0 0,0 0 16,22 0-16,-22 0 0,0 0 0,0 0 15,0 0-15,1 0 0,-1 0 16,0 21-16,-21 0 15,0 0-15,0 1 16,-21-22-16,0 21 0,-1 0 0,-20 0 16,21-21-16,0 21 0,-22 0 15,22 1-15,0-1 0,0 0 16,0 0-16,0 0 0,-1 0 0,1 1 16,0-22-16,21 21 0,0 0 0,0 0 15,0 0-15,0 0 16,21-21-1,0 0-15,1 0 16,-1 0-16,0 0 0,0 0 16,0 0-1,-42 0 32,0 0-47,21 22 16,-21-22-16,21 21 0,-21-21 15,21 21-15,0 0 0,0 0 16,0 0-16,0 1 0,0-1 16,0 0-16,0 0 15,0 0-15,0 0 0,0 1 0,0-1 16,0 0-16,0 0 0,0 0 16,-22-21-16,22 21 0,-21 1 15,0-22-15,0 0 0,0 21 0,0-21 16,-1 0-16,1 0 0,0 0 0,0 0 15,0 0-15,0 21 0,-1-21 16,1 0 0,21-21 31,0 0-47,0-1 0</inkml:trace>
  <inkml:trace contextRef="#ctx0" brushRef="#br2" timeOffset="170716.86">804 11621 0,'0'0'0,"-21"0"15,0 0 1,0 0-16,0 0 15,-1 0-15,1 0 16,0 21-16,0-21 16,0 0-16,0 0 15,-1 0-15,1 0 0,0 0 16,0 0-16,0 0 0,0 0 16,-1 0-16,1 0 0,0 0 0,0 0 15,0 0-15,0 0 0,-1 0 16,1 0-16,0 0 0,0 0 15,0 0-15,21 21 0,-21-21 16,-1 0 0,44 0-1,-1 0-15,0 0 16,21 0-16,22 0 0,-22 0 16,22-21-16,-1 21 0,22 0 0,-22 0 15,1-21-15,-1 21 0,1-22 16,-1 22-16,1 0 0,-1 0 0,-20 0 15,20 0-15,-21 0 0,-20 0 0,20 0 16,-21 0-16,0 0 0,0 0 31,-42 0 1,0 0-17,0 0-15,0 0 16,0 0-1,-1 0-15,1 0 16</inkml:trace>
  <inkml:trace contextRef="#ctx0" brushRef="#br2" timeOffset="172560.28">508 11726 0,'0'0'0,"-21"0"0,0 0 16,-85 0 0,85 0-16,-1 0 0,1 0 15,0 0-15,0 0 0,0 0 16,0 0-1,42 0 32,0 0-47,0 0 0,21 0 0,1 0 16,-1 0-16,22 0 0,-22 0 16,21 0-16,1 0 0,-1 0 0,-20-21 15,20 21-15,1 0 0,-1 0 16,-20-21-16,-1 21 0,21-21 0,-41 21 15,20 0-15,0 0 0,-21 0 16,1 0-16,-1-21 0,-42 21 63,-1 0-63,1-21 15,0 21 1,21-22-16,-21 22 0,21-21 15,-21 21-15,21-21 0,-21 0 16,-1 0-16,1 0 0,21-1 16,-21 1-16,0 0 0,21 0 0,-21 0 15,0 0-15,-1-1 16,22 1-16,-21 0 16,0 21-16,0 0 31,21 21-16,0 0 1,21 1-16,-21-1 16,21 0-16,0-21 0,-21 21 0,22 0 15,-1 0-15,0 1 0,0-22 0,0 21 16,22 0-16,-22-21 0,0 21 16,0-21-16,0 0 0,0 21 0,1-21 15,-1 0-15,0 0 0,0 0 16,-21 21-16,21-21 0,-21 22 31,-21-22-15,0 21-16,0-21 15,0 0-15,-1 21 0,1 0 0,0-21 16,0 21-16,0-21 0,0 21 16,-1 1-16,1-1 0,-21 0 0,21-21 15,-22 21-15,22 0 0,-21 0 16,21 1-16,0-1 0,-22 0 0,22-21 15,0 21-15,0 0 0,0-21 16,-1 21-16,22 1 0,-21-22 16,21 21-1,-21-21-15,42 0 32,0-21-32,1-1 0,-1 1 15,0 0-15,0 0 0,21 0 16,-20 0-16,20-1 0,0 1 0,-21-21 15,22 21-15,-1 0 0,-21-1 16,22 1-16,-1 0 0,-21 0 0,0 0 16,22 21-16,-22-21 0,0 21 15,0 0-15,-21-22 16,-21 22 46,0 0-62,21-21 16,-21 21-16,-1 0 0,1 0 16,0-21-16,0 0 0,0 21 0,0-21 15,-1 0-15,1 21 0,0-22 16,-21 1-16,21 0 0,-1 0 0,1 0 16,0 0-16,0-1 0,0 1 15,21 0-15,-21 0 0,-1 0 0,1 21 16,21-21-1,0 42 17,0 0-32,0 0 0,0 0 0,0 0 15,21 1-15,-21-1 16,22 0-16,-1 0 0,0-21 0,-21 21 16,21 0-16,21 1 0,-20-22 15,-1 21-15,0 0 0,21-21 0,-21 21 16,22-21-16,-22 21 0,21-21 15,-21 0-15,1 21 0,20-21 0,-21 0 16,0 22-16,-21-1 0,21-21 16,1 0-16,-22 21 15,0 0-15,0 0 16,-22-21-16,1 21 16,0-21-16,0 22 0,0-22 0,0 21 15,-1-21-15,-20 21 0,21 0 16,-21 0-16,20-21 0,-20 21 0,0 1 15,21-1-15,-22 0 0,1 0 16,21 0-16,-22-21 0,22 21 0,0 1 16,0-22-16,0 0 15,0 21-15,-1-21 0,1 21 32,42-21-1,1 0-16,-1 0-15,0-21 0,21 0 16,-21 21-16,22-22 0,-1 1 0,-21 0 16,22 0-16,-1 0 0,0 0 15,1-1-15,-1-20 0,0 21 0,1 0 16,-22 0-16,21-1 0,-21 1 16,0 0-16,1 0 0,-1 21 0,-21-21 15,-21 42 48,-1-21-63,22 21 15,-21 0 1,0-21 0,21 21-1,-21-21 1</inkml:trace>
  <inkml:trace contextRef="#ctx0" brushRef="#br2" timeOffset="175724.19">18140 9462 0,'0'0'0,"0"21"15,0 0 1,21-21 0,0 0-1,0 0-15,0-21 16,1 0-16,-1 21 16,-21-22-16,21 22 0,0-21 15,-21 0 1,-21 0-1,0 21-15,0 0 16,-1 0-16,-20 0 0,21 0 0,0 0 16,-22 0-16,22 0 0,0 21 0,0-21 15,0 21-15,0-21 0,-1 0 16,1 21-16,21 1 0,0-1 16,0 0-16,0 0 15,0 0-15,0 0 16,21-21-16,1 22 15,-1-22-15,0 21 0,0-21 0,0 0 16,0 21-16,1-21 0,-1 21 16,0-21-16,21 21 0,-21-21 0,1 21 15,20-21-15,-21 22 0,0-1 0,-21 0 16,21 0-16,-21 0 16,0 0-16,-21 1 15,0-1-15,0-21 0,0 21 0,-22 0 16,22-21-16,-21 21 0,0-21 15,20 0-15,-20 21 0,21-21 0,0 0 16,-22 0-16,22 0 0,0 0 16,0 0-16,0 0 0,0 0 15,21-21-15,0 0 0,-22 21 0,22-21 16,-21 0-16,0 0 16,21-1-16,0 1 0,0 0 15,0 0 1,0 0-1,21 21 1,0-21-16,1 21 0,-1 0 16</inkml:trace>
  <inkml:trace contextRef="#ctx0" brushRef="#br2" timeOffset="176263.88">18796 9419 0,'0'0'0,"21"0"0,-21-21 15,-21 42 17,0 0-17,0 1-15,21-1 0,-22 0 16,22 0-16,-21 0 0,0 22 15,21-22-15,0 21 0,-21-21 16,0 0-16,21 22 0,0-22 0,0 0 16,0 0-16,0 0 0,0 1 0,0-1 15,0 0-15,0 0 16,21-21-16,0 0 0,0 0 0,0 0 16,1 0-16,-1 0 0,0 0 0,0 0 15,21 0-15,-20 0 0,-1-21 16,0 21-16,0-21 0,0 0 0,0-1 15,1 1-15,-1 0 0,-21 0 0,0 0 16,0 0-16,21-22 0,-21 22 16,0-21-16,0 21 0,0-22 15,0 1-15,-21 21 0,0 0 0,21-1 16,-22 1-16,22 0 0,0 0 0,-21 21 16,0 0-16,0 0 0,0 0 15,0 0-15,-1 0 0,1 0 16,0 0-16,0 21 0,0-21 0,21 21 15,-21 0-15,-1 1 0,22-1 16,0 0-16,0 0 0,0 0 16,0 0-16,0 1 0,0-1 15,22-21 1,-1 0-16,21 0 0</inkml:trace>
  <inkml:trace contextRef="#ctx0" brushRef="#br2" timeOffset="176581.19">19452 9377 0,'0'-21'0,"0"42"47,0 0-47,0 0 16,0 0-16,0 1 0,0 20 0,0-21 15,-21 21-15,21-20 16,0 20-16,-21-21 0,21 21 0,0 1 16,-21-22-16,21 21 0,0-21 0,0 1 15,0 20-15,0-21 0,-22 0 0,22 0 16,0 1-16,-21-22 0,21 21 16,0 0-16,0-42 46,0 0-46,0-1 0</inkml:trace>
  <inkml:trace contextRef="#ctx0" brushRef="#br2" timeOffset="176900.01">19346 9462 0,'21'21'0,"-42"-42"0,0 21 0,21-22 0,0 1 16,0 0-16,0 0 15,21 21 1,0-21-16,1 21 0,20 0 0,-21-21 16,21 21-16,1 0 0,-1 0 0,0 0 15,1 0-15,-1 0 0,-21 0 16,22 21-16,-22-21 0,0 21 16,0 0-16,-21 0 0,0 0 0,0 1 15,0-1-15,-21 0 0,-21 0 0,20 0 16,-20 0-16,0 1 0,-1-1 15,1 0-15,0 0 0,-1 0 0,1-21 16,0 21-16,21 1 0,-22-22 0,22 0 16,0 0-16,42 0 31,0-22-31,22 1 16,-22 0-16</inkml:trace>
  <inkml:trace contextRef="#ctx0" brushRef="#br2" timeOffset="177312.77">20426 9208 0,'-64'-43'16,"43"43"0,0 0-1,0 0 1,0 21-16,21 1 0,0-1 16,-22 0-16,1 0 0,21 21 0,0-20 15,-21 20-15,0 0 0,0 1 0,0-1 16,-1 0-16,1 1 0,21-1 15,-21 0-15,0 1 0,21-1 0,-21 0 16,21 1-16,0-22 0,0 21 0,0-21 16,0 22-16,0-22 0,0 0 15,21 0-15,-21 0 0,21-21 0,0 21 16,0-21-16,1 0 0,-1 0 0,0 22 16,0-22-16,0 0 0,22 0 15,-22 0-15,0-22 0,21 22 16,-21-21-16,1 0 0,20 0 0</inkml:trace>
  <inkml:trace contextRef="#ctx0" brushRef="#br2" timeOffset="177583.62">20532 9377 0,'0'0'0,"-22"0"16,44 0 0,-22-21-1,21 21-15,21 0 0,-21 0 16,0 0-16,22 0 0,-22 0 0,21 0 16,-21 0-16,22 0 0,-22 0 0,0 0 15,21 0-15,-20 0 0,-1 0 16</inkml:trace>
  <inkml:trace contextRef="#ctx0" brushRef="#br2" timeOffset="177862.46">20659 9356 0,'-22'21'15,"22"0"-15,0 0 16,0 0-16,0 1 16,0-1-16,0 0 0,0 0 0,0 0 15,0 0-15,0 22 0,0-22 0,0 21 16,0-21-16,0 1 16,0 20-16,0-21 0,0 0 0,-21 0 0,21 1 15,0-1-15,0 0 16,0 0-16,21-42 47,-21 0-47,22 21 0,-1-21 0</inkml:trace>
  <inkml:trace contextRef="#ctx0" brushRef="#br2" timeOffset="178237.25">20849 9673 0,'21'0'0,"0"0"15,1 0-15,-1 0 16,0-21-16,-21 0 16,21 21-16,-21-21 0,21 21 15,-21-21-15,0-1 0,0 1 16,0 0-1,-21 21 1,0 0-16,0 0 16,0 0-16,21 21 15,-22 0-15,22 1 0,0-1 0,-21 0 16,21 0-16,-21 0 0,21 0 0,0 1 16,0-1-16,0 0 0,0 0 0,0 0 15,0 0-15,0 1 16,0-1-16,21-21 15,0 0-15,1 0 16,-1 0-16,0 0 16,0-21-16,0 21 0,0-22 0</inkml:trace>
  <inkml:trace contextRef="#ctx0" brushRef="#br2" timeOffset="178612.03">21272 9525 0,'0'0'15,"0"-21"-15,-21 21 32,0 0-32,0 0 0,0 21 15,0 0-15,21 0 16,0 1 0,0-1-16,0 0 0,0 0 15,0 0-15,0 0 16,21 1-16,-21-1 15,21 0-15,0-21 16,-21 21-16,21-21 0,-21 21 0,0 0 16,0 1-1,0-1 1,-21-21-16,0 0 0,0 0 0,0 0 16,-1 21-16,1-21 0,0 0 0,0 0 15,0 0-15,0 0 0,-1 0 16,1 0-16,0 0 15,21-21 1,0 0-16,21 21 16,0-22-16,1 22 15</inkml:trace>
  <inkml:trace contextRef="#ctx0" brushRef="#br2" timeOffset="178985.82">21653 9377 0,'0'0'0,"0"-21"0,-21 21 15,0 0 1,0 0-16,21 21 15,-21 0-15,21 0 0,-21 0 16,21 1-16,0-1 0,-22 0 0,22 0 16,-21 21-16,21-20 0,-21 20 15,0-21-15,21 0 0,0 22 0,0-22 16,0 0-16,0 0 0,0 0 0,0 0 16,0 1-16,0-1 0,0 0 15,21-21 1,0 0-16,0 0 15,1 0-15,-1 0 16,0 0-16,-21-21 0,21 21 0,0-21 16,0-1-16,1 1 0</inkml:trace>
  <inkml:trace contextRef="#ctx0" brushRef="#br2" timeOffset="179208.69">21421 9589 0,'0'0'16,"-22"0"-16,44 0 47,-1 0-47,0 0 15,0 0-15,0 0 0,0 0 0,1 0 16,-1 0-16,0 0 0,0 0 15,0 0-15,0 0 0,1 0 0,-1-22 16</inkml:trace>
  <inkml:trace contextRef="#ctx0" brushRef="#br2" timeOffset="179728.39">22034 9398 0,'-21'0'31,"21"21"-31,21-21 16,1 0-16,-1 21 15,0-21-15,0 0 0,0 0 16,0 0-16,1 0 15,-1 0-15,0 0 0,0 0 16,0 0-16,-21-21 16,0 0-16,0 0 15,0 0 1,0 0-16,0 42 47,0 0-47,0 0 15,-21-21-15,21 21 0,-21 0 0,21 1 16,0 20-16,0-21 0,0 0 0,-21 22 16,21-22-16,-21 0 0,21 21 15,-22-21-15,22 1 0,0-1 16,0 0-16,-21 0 0,21 0 0,-21 0 16,21 1-16,0-1 15,0 0-15,0-42 47,0 0-31</inkml:trace>
  <inkml:trace contextRef="#ctx0" brushRef="#br2" timeOffset="180017.23">21865 9673 0,'0'0'0,"21"0"31,0 0-15,1 0-16,-1 0 0,0 0 0,0 0 16,0 0-16,0 0 0,1 0 15,-1 0-15,0 0 16,0 0-16,0 0 0,0 0 0,1 0 15,-1 0-15,0 0 16,-21-21 0,0 0 15,21 21-31</inkml:trace>
  <inkml:trace contextRef="#ctx0" brushRef="#br2" timeOffset="180377.02">22415 9631 0,'0'21'16,"0"0"-1,22-21-15,-1 0 16,0 0 0,-21-21-1,0 0 1,-21 21 15,0 0-31,-1 0 16,1 0-1,21 21-15</inkml:trace>
  <inkml:trace contextRef="#ctx0" brushRef="#br2" timeOffset="180988.67">23072 9546 0,'0'0'0,"0"-63"31,0 42-31,0-1 16,0 1-16,0 0 0,0 0 16,-22 21-1,1 0-15,0 0 16,0 0-16,0 0 0,0 0 0,-1 0 16,1 21-16,0 0 0,-21-21 0,21 21 15,-1 1-15,1 20 0,0-21 16,0 0-16,0 0 0,21 1 0,0-1 15,-21 21-15,21-21 0,0 0 16,0 1-16,0-1 0,21-21 16,0 21-16,0-21 0,0 0 15,0 0-15,1 0 0,-1 0 0,0 0 16,0 0-16,0 0 0,0-21 16,1 0-16,-1 21 0,0-22 15,0 1-15,-21 0 0,21 0 0,0-21 16,-21 20-16,0 1 0,22 0 0,-22 0 15,21 0-15,-21 0 0,21 21 16,-21-22-16,0 44 16,0-1-1,0 0-15,-21 0 16,21 0-16,0 0 0,0 1 0,0-1 16,0 0-16,0 0 0,0 0 15,0 0-15,0 1 0,21-22 16,-21 21-16,21-21 0,0 0 0,0 0 15,1 0-15,-1 0 16,0 0-16,0 0 0,0 0 0,0-21 16,1-1-16,-1 22 0,0-21 15</inkml:trace>
  <inkml:trace contextRef="#ctx0" brushRef="#br2" timeOffset="181436.42">23410 9144 0,'-21'0'0,"42"0"0,-63 0 16,42-21-1,21 21 1,0 0-16,0 0 15,1 0-15,-1 0 0,21 0 16,-21 21-16,0 0 0,1-21 0,-1 21 16,0 1-16,0-22 0,0 21 0,0 0 15,1 0-15,-22 0 16,21 0-16,-21 22 0,0-22 0,0 0 0,0 0 16,0 22-16,0-22 0,0 21 15,0-21-15,-21 0 0,-1 22 0,1-22 16,0 0-16,0 0 0,0 22 15,0-22-15,-1 0 0,1-21 0,-21 21 16,21 0-16,0 0 0,-1-21 0,1 22 16,0-1-16,0-21 15,0 0-15,21 21 0,0-42 47,21 0-31,0-1-16</inkml:trace>
  <inkml:trace contextRef="#ctx0" brushRef="#br2" timeOffset="181788.35">24130 9525 0,'0'-42'31,"0"63"47,0 0-62,0 0-16</inkml:trace>
  <inkml:trace contextRef="#ctx0" brushRef="#br2" timeOffset="182088.19">24151 9821 0,'0'43'31,"0"-22"-31,0 0 16,0 0-16,0 0 15,0 1-15,-21-1 16,0-21-16,21 21 0,-21 0 16,-1 0-16,1-21 0,0 21 15,0-21-15,0 22 0,-22-22 0,22 0 16,0 21-16,-21-21 0,21 0 0,-1 0 15,1 0-15,0 0 0,0 0 16</inkml:trace>
  <inkml:trace contextRef="#ctx0" brushRef="#br2" timeOffset="185428.46">13335 5376 0,'0'0'0,"0"-21"31,0 0-15,0 0-1,0 0-15,-21 0 16,21-1 15,-21 22-31,21-21 16,-22 21 15,22 21-15,0 1-1,-21-22-15,21 21 0,0 0 16,0 0-16,0 0 0,0 0 0,0 22 16,0-22-16,0 21 0,0 1 0,0-22 15,0 21-15,-21 0 0,21-20 16,0 20-16,0 0 0,0-21 0,0 1 15,-21-1-15,21 21 0,0-21 16,0 0-16,0 1 0,0-1 16,0-42 31,0-1-47,0 1 15,21 0-15,-21 0 16</inkml:trace>
  <inkml:trace contextRef="#ctx0" brushRef="#br2" timeOffset="186020.65">13610 5355 0,'0'0'16,"0"-21"-16,0 0 16,0 42 31,0 0-32,0 0-15,-21 1 0,21-1 16,0 0-16,-21 21 0,21-21 15,0 1-15,0 20 0,0-21 0,-21 0 16,21 22-16,0-22 0,0 0 16,0 0-16,0 0 0,0 0 0,0 1 15,0-1-15,0 0 0,21-21 0,-21 21 16,21-21-16,0 0 0,0 0 16,0 0-16,1 0 15,-1 0-15,0 0 0,0 0 0,0-21 16,0 0-16,1 21 0,-1-21 15,0-1-15,0 1 0,-21 0 0,21 0 16,-21 0-16,21-22 0,-21 22 0,0-21 16,0 21-16,0-22 0,0 22 15,0-21-15,0 21 0,0 0 0,0-22 16,0 22-16,-21 0 0,0 0 16,0 21-16,0 0 15,0-21-15,-1 21 0,1 0 0,0 0 16,0 21-16,0-21 0,21 21 15,-21-21-15,-1 21 16,22 0-16,-21 0 0,0 1 16,21-1-16,-21-21 0,21 21 0,0 0 15,0 0-15,0 0 16,21-21 0</inkml:trace>
  <inkml:trace contextRef="#ctx0" brushRef="#br2" timeOffset="186996.34">14436 5249 0,'-22'0'31,"1"0"-15,0 22-16,21-1 15,-21-21-15,21 21 16,-21 0-16,21 0 0,0 0 0,0 1 0,-21-22 16,21 21-16,-22 0 0,22 0 0,0 0 15,0 22-15,0-22 16,0 0-16,0 0 0,0 0 0,0 0 15,0 1-15,0-1 0,0 0 16,0 0-16,0 0 16,22-21-16,-1 0 15,0 0-15,0 0 0,0 0 16,0 0-16,1 0 16,-1 0-16,0 0 0,0-21 15,0 0-15,0 21 16,1-21-16,-22 0 0,21 21 0,-21-22 15,21 1-15,-21 0 0,0 0 16,21 0-16,-21 0 0,21-1 0,-21 1 16,0 0-16,0 0 0,0 0 15,0-22-15,0 22 0,0 0 0,0 0 16,0 0-16,0 0 0,0-1 16,-21 1-16,0 21 0,21-21 15,-21 21-15,0 0 0,-1 0 16,1 0-16,0 0 15,0 0-15,0 0 0,0 0 0,-1 0 16,1 21-16,0 0 0,0 1 0,0-22 16,21 21-16,-21 0 15,-1 0-15,22 0 0,-21 0 0,21 22 16,0-22-16,0 0 0,0 0 0,0 0 16,0 1-16,0 20 0,0-21 15,0 0-15,0 0 0,0 1 0,21-1 16,-21 0-16,0 0 0,22 0 15,-1-21-15,-21 21 0,21 1 16,0-22-16,0 21 0,0-21 16,1 0-16,-1 0 15,0 0-15,0 0 16,0 0-16,0 0 0,1-21 16,-1 21-16,-21-22 0,21 1 15,0 21-15,-21-21 0,0 0 16,21 0-16,-21 0 0,21-1 0,-21 1 15,0-21-15,0 21 0,0-22 0,0 22 16,0-21-16,0 21 0,0-22 16,0 22-16,0 0 0,0 0 0,0 0 15,0 0-15,-21-1 0,0 1 0,0 21 16,0 0-16,0 0 0,-1 0 16,1 0-16,0 0 0,0 21 15,0 1-15,0-22 0,-1 21 0,1 0 16,21 0-16,-21 0 15,21 0-15,-21 1 0,21-1 0,0 0 16,0 0 0,0 0-1</inkml:trace>
  <inkml:trace contextRef="#ctx0" brushRef="#br2" timeOffset="187792.34">12213 5652 0,'0'0'0,"-21"0"0,0 0 0,0 0 0,-1 0 15,1 0-15,0 0 0,0 0 16,0 0-16,42 0 31,0 0-15,0 0-16,22 0 0,-1 0 15,0 0-15,1 0 0,-1 0 16,21 0-16,-20 0 0,-1 0 0,0 0 16,1 0-16,-1 0 0,0 0 0,-20 0 15,20 0-15,-21 21 0,0-21 16,0 0-16,1 0 0,-44 0 31,1 21-15,0-21-16,0 0 0,0 0 15,-22 0-15,22 0 0,0 0 16,0 0-16,0 0 0,-22 0 16,22 0-16,-21 0 0,0 0 15,-1 0-15,1 0 0</inkml:trace>
  <inkml:trace contextRef="#ctx0" brushRef="#br2" timeOffset="188076.52">12086 5736 0,'-63'0'16,"211"-21"-16,-318 42 0,255-21 0,-191 0 0,106 21 16,-21-21-16,42 0 47,0 0-47,1 0 0,-1 0 0,0 0 15,21 0-15,-21 0 0,22 0 0,-1 0 16,0 0-16,1 0 0,-1-21 15,-21 21-15,22 0 0,-1 0 16,0 0-16,-21 0 0,1 0 0,-1 0 16,0 0-16,0 0 0,-21-21 15,0 0 32,0 0-31,0 0-16,0-1 15</inkml:trace>
  <inkml:trace contextRef="#ctx0" brushRef="#br2" timeOffset="188656.19">12509 5398 0,'-21'0'16,"0"0"0,21 21 15,0 0-15,0 0-16,21-21 15,-21 21-15,21 0 0,1-21 0,-1 22 16,0-1-16,0 0 0,21-21 15,-20 21-15,-1-21 0,0 0 16,0 21-16,0-21 0,0 0 0,1 0 16,-22 21-1,-22-21 1,22 22 0,-21-22-16,0 0 0,0 21 15,0 0-15,0 0 16,-1 0-16,1 0 0,0 1 0,0-1 15,0 0-15,0 0 0,-1 0 16,1 0-16,0 1 0,21-1 0,-21 0 16,0 0-16,0 0 0,21 0 15,-22 1-15,1-1 16,0-21-16,21 21 16</inkml:trace>
  <inkml:trace contextRef="#ctx0" brushRef="#br2" timeOffset="191062.68">593 13272 0,'-22'0'0,"44"0"0,-65 0 0,22 0 16,0 0-16,0 0 0,0 0 16,-1 0-16,1 0 15,0 0-15,0 0 0,0 0 0,0 0 16,-1 0-1,44 0 17,20 0-32,-21-22 15,0 22-15,22 0 0,-1 0 0,0 0 16,1-21-16,20 21 0,-21 0 16,1 0-16,20-21 0,-20 21 0,-1 0 15,21 0-15,-20 0 0,-1 0 16,0 0-16,-20 0 0,-1 0 0,0 0 15,0 0-15,-42 21 47,0-21-47,0 0 0,-1 0 16,1 0-16,0 0 0,0 0 16,0 0-16,0 0 0,-1 0 15,1 0-15,0 0 0,0 0 16,-21 0-16,20 0 0</inkml:trace>
  <inkml:trace contextRef="#ctx0" brushRef="#br2" timeOffset="191452.49">275 13293 0,'21'0'47,"0"0"-47,1 0 0,-1 0 15,21 0-15,0 0 0,1 0 0,-1 0 16,0 0-16,22 0 0,-22 0 16,1 0-16,-1-21 0,0 21 0,1 0 15,-22 0-15,21 0 0,-21 0 16,0 0-16,1-22 0,-44 22 62,1-21-62,0 21 0</inkml:trace>
  <inkml:trace contextRef="#ctx0" brushRef="#br2" timeOffset="191865.26">889 12975 0,'-21'0'32,"21"21"-17,0 1 1,21-1-16,0 0 16,0-21-16,0 21 0,1-21 15,-1 0-15,0 21 0,21-21 16,-21 21-16,1-21 0,-1 0 0,21 0 15,-21 0-15,0 0 0,1 0 16,-1 0-16,-21 22 16,-21-1-1,-1 0-15,-20 0 16,21 0-16,-21 0 0,-1 1 16,1-1-16,0 0 0,-1 0 0,22 0 15,-21 0-15,-1 1 0,22-1 16,-21 0-16,21 0 0,0 0 0,-1 0 15,1-21-15,21 22 0,-21-22 16,21-22 15</inkml:trace>
  <inkml:trace contextRef="#ctx0" brushRef="#br2" timeOffset="192689.19">444 12531 0,'-21'0'16,"42"0"-16,-84 0 0,21 0 0,-1 0 0,1 0 15,0 0-15,20 0 0,-20 0 16,0 0-16,21 0 0,-1 0 0,44 0 47,-1 0-47,21 0 0,0 0 0,1 0 15,-1 0-15,22 0 0,-22 0 16,21 0-16,1 0 0,-22 0 0,22 0 16,-22 0-16,0 0 15,22 0-15,-22 0 0,1 0 0,-1 0 16,-21 0-16,0 0 0,0 0 15,1 0-15,-1 0 0,-21-21 16,-21 21 0,-1-22-1,1 22-15,0 0 0,0 0 16,0-21-16,0 21 0,-1 0 0,1-21 16,0 0-16,0 21 0,0 0 15,21-21-15,-21 21 0,21-21 31,21 42 1,0-21-32,0 0 0,0 21 15,0-21-15,1 0 0,-1 0 16,0 21-16,0-21 0,0 0 0,0 0 16,1 21-16,-1-21 15,0 0-15,-21 21 0,0 1 16,0-1-1,-21 0-15,0 0 16,-1-21-16,1 21 16,-21 0-16,21-21 0,-22 22 0,22-1 15,-21 0-15,21 0 0,-22-21 16,22 21-16,0 0 0,0 1 0,0-1 16,21 0-16,0 0 15,0 0-15,21-21 16,0 0-16,0 21 0</inkml:trace>
  <inkml:trace contextRef="#ctx0" brushRef="#br2" timeOffset="194101.62">16785 10668 0,'0'0'0,"-21"0"32,0 0-32,0 0 15,42 0 16,0 0-31,0 0 16,0 0-16,22 0 0,-22 0 0,0 0 16,21-21-16,1 21 0,-1 0 0,0 0 15,-21-21-15,22 21 0,-1 0 16,0 0-16,-20 0 0,-1-21 0,0 21 16,0 0-16,0 0 0,-42 0 31,0 0-16,0 0-15,0 0 0,-1 0 0,1 0 16,0 0-16,0 0 0,0 0 16</inkml:trace>
  <inkml:trace contextRef="#ctx0" brushRef="#br2" timeOffset="194401.76">16997 10647 0,'0'0'0,"-21"0"31,21 21-31,0 0 16,0 0-1,0 1-15,0-1 0,0 0 0,-22 0 16,22 0-16,0 22 0,0-22 0,0 0 16,0 21-16,0-21 0,0 22 0,0-22 15,0 0-15,0 21 16,0-20-16,0-1 0,0 0 0,0 0 15,0 0-15,0 0 0,0 1 16,0-44 31,0 1-47,0 0 16,0 0-16</inkml:trace>
  <inkml:trace contextRef="#ctx0" brushRef="#br2" timeOffset="194804.63">17187 10964 0,'21'0'15,"1"0"1,-1-21-16,0 21 15,0-21-15,0 0 0,0 0 16,1 21-16,-22-21 16,0-1-16,0 1 15,-22 21 17,1 0-32,0 0 15,0 21-15,0 1 0,0-1 16,-1 0-16,22 0 0,-21 0 15,21 0-15,0 1 0,-21-1 16,21 0-16,0 0 0,-21-21 0,21 21 16,0 0-16,0 1 0,0-1 15,21-21 17,0 0-32,0 0 15,1-21-15,-1 21 0,0-22 16</inkml:trace>
  <inkml:trace contextRef="#ctx0" brushRef="#br2" timeOffset="195260.38">17716 10816 0,'0'0'0,"-21"0"31,0 0-31,0 0 0,0 0 15,0 0-15,-1 0 16,1 21-16,0-21 0,0 22 0,21-1 16,-21-21-16,21 21 0,-21-21 15,21 21-15,0 0 0,0 0 16,21-21 0,0 22-16,0-1 15,0-21-15,0 0 0,1 0 16,-22 21-16,21-21 0,0 0 0,0 0 15,-21 21-15,21-21 0,0 21 16,-21 0 0,0 1-16,0-1 15,0 0 1,-21-21-16,0 0 0,-21 21 16,21-21-16,-1 0 0,1 0 0,0 21 15,0-21-15,0 0 0,0 0 0,-1 0 16,1 0-16,0 0 0,21-21 15,-21 21-15,0-21 16,21 0 0,0 0-16,0-1 15,21 22 1,0-21-16</inkml:trace>
  <inkml:trace contextRef="#ctx0" brushRef="#br2" timeOffset="195592.62">17992 10626 0,'0'-21'31,"0"42"-15,0 0-16,0 0 15,0 0-15,0 0 16,0 1-16,-22 20 0,22-21 0,0 0 16,-21 0-16,21 22 0,0-22 0,0 0 15,0 0-15,0 22 0,0-22 0,0 0 16,0 0-16,0 0 16,0 0-16,0 1 0,21-22 31,1 0-31,-1-22 15,0 1 1</inkml:trace>
  <inkml:trace contextRef="#ctx0" brushRef="#br2" timeOffset="195801.46">17843 10859 0,'22'0'47,"-1"0"-47,0 0 16,0 0-16,0 0 0,0 0 16,1 0-16,-1 0 0,0 0 15,0-22-15,0 22 16</inkml:trace>
  <inkml:trace contextRef="#ctx0" brushRef="#br2" timeOffset="196281.3">18330 10732 0,'0'0'0,"-21"0"31,0 0-31,21 21 16,21-21 0,0 0-16,0 0 15,1 0-15,-1 0 16,0 0-16,21 0 0,-21 0 0,1 0 16,-1 0-16,0 0 0,0 0 0,0 0 15,0-21-15,1 21 0,-22-22 16,21 22-16,-21-21 0,-21 21 47,-1 0-47,22 21 15,-21 1-15,21-1 16,-21 0-16,21 0 0,0 0 0,0 0 16,-21 1-16,21-1 0,-21 21 15,21-21-15,-21 0 0,-1 1 0,22-1 16,0 21-16,0-21 0,-21 0 0,21 1 15,-21-1-15,21 0 0,0 0 16,-21-21-16,21 21 0,0 0 0,0-42 63,0 0-63,0 0 0</inkml:trace>
  <inkml:trace contextRef="#ctx0" brushRef="#br2" timeOffset="196520.16">18182 11007 0,'0'0'16,"21"0"31,0 0-47,1 0 0,-1 0 15,0-21-15,0 21 0,0 0 16,0 0-16,1 0 0,-1 0 0,0 0 16,0 0-16,0 0 15,-21-22-15,21 22 16,1 0 0</inkml:trace>
  <inkml:trace contextRef="#ctx0" brushRef="#br2" timeOffset="196985.26">19283 10583 0,'0'0'0,"0"22"63,0-1-63,-21 0 0,21 0 15,0 0-15,0 22 0,-22-22 0,22 0 16,-21 21-16,0-21 0,21 22 16,0-22-16,0 21 0,-21-21 0,21 22 15,-21-22-15,21 0 0,0 0 0,0 22 16,0-22-16,0 0 0,0 0 16,0 0-16,21 0 15,0-21 1,0 0-16,0 0 0,1 0 15,-1-21-15,0 21 16,0-21-16,0 0 0,0 0 0,1 0 16,-1-1-16,0 1 0</inkml:trace>
  <inkml:trace contextRef="#ctx0" brushRef="#br2" timeOffset="197224.38">19071 10901 0,'21'0'47,"0"21"-47,1-21 0,-1 0 15,0 0-15,0 0 0,0 0 16,0 0-16,1 0 0,-1 0 15,0 0-15,0 0 0,0 0 0,0 0 16,1 0-16,-22-21 0,21 21 0,0-21 16</inkml:trace>
  <inkml:trace contextRef="#ctx0" brushRef="#br2" timeOffset="197556.49">19875 10859 0,'0'0'0,"-21"0"0,42 0 62,1 0-46,-1 0-16,0 0 0,0 0 15,0 0 1,0 0-16,1 0 16</inkml:trace>
  <inkml:trace contextRef="#ctx0" brushRef="#br2" timeOffset="197788.35">19812 11007 0,'0'21'16,"21"-21"-1,0 0 1,0 0-16,1 0 16,-1 0-16,0 0 15,0 0 1,0 0 0</inkml:trace>
  <inkml:trace contextRef="#ctx0" brushRef="#br2" timeOffset="198487.85">20383 10901 0,'0'0'0,"-21"0"16,21-21-16,0 0 16,0-1-16,21 1 31,1 21-31,-1 0 15,0 0-15,0 0 0,0 0 16,0 0 0,-21 21-16,22 1 0,-22-1 0,0 0 15,21-21-15,-21 21 0,0 0 0,21 0 16,-21 1-16,0-1 0,0 0 0,0 0 16,0 0-16,0 0 0,0 1 15,0-1-15,0 0 0,0 0 16,0 0 15,-21-42-15,21 0-1,0 0-15,0 0 16,0-1-16,0 1 16,0 0-16,0 0 0,21 0 0,0 0 15,-21-1-15,21 1 0,0 0 16,1 0-16,-1 0 0,0 0 0,21 21 15,-21-22-15,1 22 0,-1 0 0,21 0 16,-21 0-16,0 0 0,1 0 0,-1 0 16,0 0-16,0 22 15,-21-1-15,0 0 0,0 0 0,0 0 16,0 0-16,0 1 0,0-1 0,0 0 16,0 21-16,0-21 15,0 1-15,0-1 0,0 0 16,-21-21-1,21 21-15,21-21 32,0-21-32</inkml:trace>
  <inkml:trace contextRef="#ctx0" brushRef="#br2" timeOffset="198865.02">21188 11007 0,'0'0'0,"21"0"16,-21-21-1,21 21-15,-21-22 0,21 22 16,-21-21-16,21 0 0,1 0 16,-22 0-16,0 0 15,0-1-15,0 1 0,0 0 16,0 0-16,0 0 15,-22 21-15,1 0 16,0 0-16,21 21 0,-21 0 16,0 0-16,21 0 0,-21 1 0,21-1 15,0 0-15,0 0 0,0 0 16,0 0-16,-22 1 0,22-1 0,0 0 16,0 0-16,0 0 15,0 0-15,22-21 16,-1 0-16,0 0 15,0 0-15,0 0 0,0 0 16,1 0-16,-1 0 0,0-21 16,0 21-16,-21-21 0,21 0 15</inkml:trace>
  <inkml:trace contextRef="#ctx0" brushRef="#br2" timeOffset="199420.01">21505 10837 0,'0'0'0,"0"-21"0,21 21 16,-21-21-16,0 42 47,0 0-47,0 1 0,0-1 15,-21 0-15,21 0 0,0 0 16,0 0-16,-21 1 0,21-1 16,0 0-16,0 0 0,0 0 15,21-21 32,0-21-31,1 0-16,-1 0 0,-21 0 15,21 21-15,0-22 0,-21 1 0,21 0 16,0 0-16,1 21 16,-22 21 15,0 0-31,0 0 15,0 1-15,0-1 0,-22-21 16,22 21-16,0 0 0,0 0 16,0 0-16,22 1 15,-1-22-15,0 0 0,0 0 16,0 0-16,0 0 0,1 0 0,-1 0 16,0 0-16,0 0 0,0 0 15,0-22-15,-21 1 0,22 0 16,-22 0-16,21 0 0,-21 0 0,0-1 15,0 1-15,0 0 0,0 0 0,0-21 16,0 20-16,0 1 16,0 0-16,-21 21 0,-1 0 15,22-21-15,-21 21 0,0 0 0,0 0 32,0 0-32</inkml:trace>
  <inkml:trace contextRef="#ctx0" brushRef="#br2" timeOffset="199948.7">22331 10710 0,'21'0'16,"0"0"-1,0 0-15,0 0 0,1 0 0,20-21 16,0 21-16,1 0 0,-1 0 16,0 0-16,22-21 0,-22 21 0,0 0 15,1 0-15,-1 0 0,-21 0 0,0 0 16,1 0-16,-1 0 0,-42 0 31,-1 0-31,1 0 0,-21 0 16,21 0-16,0 0 0,-1 0 15,1 0-15</inkml:trace>
  <inkml:trace contextRef="#ctx0" brushRef="#br2" timeOffset="200240.54">22691 10668 0,'-43'0'16,"22"0"-1,21 21 1,-21-21-16,21 21 0,0 1 0,0-1 15,0 0-15,0 0 16,0 0-16,-21 0 0,21 22 0,-21-22 16,21 0-16,0 21 0,0-20 0,-22-1 15,22 0-15,-21 21 0,21-21 16,-21 1-16,21-1 0,0 0 16,0 0-16,0 0 0,0 0 0,0 1 15,0-44 32,0 1-47,21 0 16,0 0-16,1 0 0,-22 0 15</inkml:trace>
  <inkml:trace contextRef="#ctx0" brushRef="#br2" timeOffset="200594.31">22796 11007 0,'22'0'16,"-22"-21"-16,21 21 0,0 0 16,-21-22-16,21 22 15,-21-21-15,21 21 0,-21-21 0,0 0 16,21 21-16,-21-21 16,-21 21 15,0 0-31,0 0 15,0 0-15,21 21 0,-21-21 16,-1 21-16,22 0 0,-21 0 16,0 1-16,21-1 0,-21 0 15,21 0-15,-21 0 0,21 0 0,0 1 16,0-1-16,0 0 16,21-21-1,0 0-15,0 0 16,0 0-16,1 0 0,-1 0 15,0 0-15,0-21 0,0 0 0,0 21 16,1-22-16,20 1 0</inkml:trace>
  <inkml:trace contextRef="#ctx0" brushRef="#br2" timeOffset="200956.1">23220 10880 0,'0'0'0,"-21"0"31,-1 0-16,1 0-15,0 21 0,0-21 16,0 21-16,21 0 16,-21-21-16,21 21 0,0 1 15,0-1-15,0 0 16,21-21 0,0 21-16,-21 0 0,21 0 15,0-21-15,-21 22 0,21-22 16,1 21-16,-22 0 15,0 0 1,-22-21 0,1 0-16,0 0 0,0 0 0,0 0 15,0 0-15,-1 0 0,1 0 16,0 0-16,0 0 0,0 0 0,0 0 16,21-21 15,21 21-16,0-21-15,0 21 0,0-21 16</inkml:trace>
  <inkml:trace contextRef="#ctx0" brushRef="#br2" timeOffset="201296.91">23410 10689 0,'0'21'47,"0"1"-47,-21-1 16,21 0-16,-21 0 0,21 21 0,0-20 15,-21-1-15,21 0 0,-21 21 16,21-21-16,-22 1 0,22-1 0,0 21 15,0-21-15,0 0 0,0 1 0,-21 20 16,21-21-16,0 0 16,0 0-16,0 1 0,21-22 31,1 0-15,-1-22-16,-21 1 15,21 21-15,-21-21 0,21 0 0</inkml:trace>
  <inkml:trace contextRef="#ctx0" brushRef="#br2" timeOffset="201508.79">23283 10922 0,'0'0'0,"-21"0"15,42 0 16,0 0-15,1 0-16,-1 0 16,0 0-16,0 0 0,0 0 0,0 0 15,1 0-15,-22-21 0,21 21 0,0 0 16,0 0-16</inkml:trace>
  <inkml:trace contextRef="#ctx0" brushRef="#br2" timeOffset="201944.09">23664 10774 0,'0'0'0,"-21"0"15,21 21 17,21-21-17,0 0-15,1 0 0,-1 0 16,0 0-16,0 0 0,0 0 15,0 0-15,1 0 0,-1 0 0,0 0 16,-21-21-16,21 21 0,-21-21 16,-21 21 31,0 21-32,21 0-15,0 0 0,0 0 16,-21-21-16,21 22 0,-22-1 0,22 0 15,-21 0-15,21 21 0,0-20 0,0-1 16,-21 0-16,21 0 16,-21 0-16,21 0 0,0 1 0,0-1 15,0 0-15,0 0 16,0-42 31,0 0-47</inkml:trace>
  <inkml:trace contextRef="#ctx0" brushRef="#br2" timeOffset="202159.97">23516 11007 0,'0'0'0,"-21"0"31,42 0-16,0 0-15,0 0 0,1 0 16,-1 0-16,0 0 0,0 0 0,0 0 16,0-21-16,1 21 0,-1 0 15,0 0-15,0 0 0,0 0 16,0 0-16,1 0 0,-22-22 16,21 22-16,0-21 15</inkml:trace>
  <inkml:trace contextRef="#ctx0" brushRef="#br2" timeOffset="202496.22">24151 10753 0,'-21'0'31,"0"0"-31,0 0 16,21 21-16,-22 0 0,1 0 16,21 0-16,0 1 0,-21-1 15,21 0-15,0 0 16,-21 0-16,21 0 0,0 1 0,0-1 16,0 0-16,0 0 0,0 0 15,0 0 1,0 1-16,0-1 15,21 0-15,0-21 16,0 0-16,1 0 16,-1 0-16,-21-21 15,21 21-15,0-21 0</inkml:trace>
  <inkml:trace contextRef="#ctx0" brushRef="#br2" timeOffset="202896.34">24384 10732 0,'-21'0'16,"0"0"0,42 0 15,0 0-31,-21 21 15,21 0-15,0 0 16,-21 0-16,0 0 0,0 1 16,0-1-16,0 0 0,0 0 15,0 0-15,0 0 0,0 1 0,0-1 16,-21-21-16,0 21 0,21 0 16,-21 0-16,0 0 0,-1 1 15,22-1-15,-21-21 0,0 21 16,21 0-16,-21-21 15,21-21 32,0 0-31,0 0-16,21-1 16</inkml:trace>
  <inkml:trace contextRef="#ctx0" brushRef="#br2" timeOffset="203361.02">24701 10795 0,'-21'0'0,"0"21"16,42-21 31,0 0-47,-42-21 62,0 21-46,0 0 0,21 21-16,0 0 31,21-21 0,0 0-31,0 0 16,1 0-16</inkml:trace>
  <inkml:trace contextRef="#ctx0" brushRef="#br2" timeOffset="204031.9">24744 11091 0,'0'0'0,"0"22"16,-21-1 15,-1-21-16,22 21-15,-21-21 0,0 0 47,21-21-15,21 21-17,-21-21-15,21 21 16,1 0-1,-22 21 1,0 0 0,0 0-1,-22-21-15,1 21 16,0-21 0,0 0-1,21-21 32,0 0-31,0 0-16,21 21 15,0 0-15,0 0 16,1 0 0,-1 0-1,-21 21-15,0 0 0,0 0 16,0 0-16,0 1 0,0-1 15,0 0-15,0 0 0,0 0 16,-21 22-16,-1-22 0,1 0 0,-21 0 16,21 0-16,0 0 0,-22 1 0,22-22 15,0 21-15,-21-21 0,20 0 16,1 21-16,0-21 0,0 0 0,0 0 16</inkml:trace>
  <inkml:trace contextRef="#ctx0" brushRef="#br2" timeOffset="204568.64">24680 10774 0,'-42'21'16,"42"0"-16,-21-21 15,21 21-15,0 1 16,0-1-16,21-21 16,0 0-1,0 0 1,0 0-16,1 0 16,-22-21-16,0-1 15,0 1 1,-22 21 15,1 0-15,21 21-16,0 1 15,0-1 1,0 0 0,21-21 15,1 0-16</inkml:trace>
  <inkml:trace contextRef="#ctx0" brushRef="#br0" timeOffset="-209440.49">20955 11367 0,'0'0'0,"-21"0"16,0 0-16,-1 0 0,1 0 16,0 0-16,21-22 15,-21 22-15,0 0 0,0 0 16,-1 0-16,1 0 0,0 0 15,0 0-15,0 0 16,0 0-16,-1 0 0,1 0 16,42 0 140,1 0-140,-1 0-16,0 0 15,0 0-15,0 0 0,0 0 16,22 0-16,-22 0 0,0 0 0,21 0 15,1 22-15,-22-22 0,21 0 0,1 0 16,-22 0-16,21 0 0,0 0 16,1 0-16,-1 0 0,-21 0 0,22 0 15,-1 0-15,-21 0 0,21 0 0,-20 0 16,20 0-16,-21 0 0,0 0 16,0 0-16,1 0 0,-1 0 0,0 0 15,0 0-15,0 0 0,0 0 16,1 0-1,-44 0 79,1 0-78</inkml:trace>
  <inkml:trace contextRef="#ctx0" brushRef="#br0" timeOffset="-207031.91">21124 10478 0,'0'21'0,"21"-21"125,1 0-125,-1-21 16,-21-1-16,21 22 0,0 0 15,-21-21-15,21 21 0,0 0 16,1-21-16,-22 0 0,21 21 16,0 0-16,-21-21 0,21 21 0,0 0 15,-21-21-15,21-1 0,1 22 16,-1-21-16,0 21 0,-21-21 0,21 21 15,0-21-15,0 21 0,1-21 0,-1 21 16,0-21-16,0 21 0,0-22 16,0 22-16,1-21 0,-1 21 0,0-21 15,0 21-15,-21-21 0,21 21 0,0-21 16,-21 0-16,22 21 16,-1-22-16,0 1 0,0 0 15,0 21-15,-21-21 0,21 21 16,1-21-16,-22 0 0,21 21 15,0-22-15,0 22 0,-21-21 0,21 0 16,0 21-16,-21-21 0,22 0 0,-1 21 16,-21-21-16,21-1 0,0 1 15,0 21-15,0-21 0,-21 0 0,22 0 16,20 21-16,-21-21 0,0-1 16,0 1-16,1 0 0,-1 0 0,21 0 15,-21 0-15,0-1 0,1 1 0,-1 0 16,21 21-16,-21-21 0,0 0 15,22 0-15,-22-1 0,21 1 16,-21 0-16,1 0 0,20 0 0,0 0 16,1-1-16,-22 1 0,21 0 0,0 0 15,1-21-15,-1 20 0,0-20 16,1 21-16,-1-21 0,0 20 0,1-20 16,-1 0-16,0 21 0,1-22 0,-1 1 15,0 21-15,1-22 0,-1 1 16,0 0-16,22 21 0,-22-22 15,1 1-15,20 21 0,-21-22 0,1 1 16,-1 21-16,0-21 0,22-1 16,-22 1-16,1 0 0,-1-1 0,0 1 15,1 0-15,-1-1 0,0 1 0,1 0 16,-1-1-16,21 1 0,-20 0 16,-1-1-16,22 1 0,-22 0 0,21-1 15,-20 1-15,-1 0 0,22-1 0,-22 1 16,0 0-16,1-22 0,-1 22 15,0-1-15,1 1 0,-1 0 0,-21-1 16,21 1-16,1 0 0,-22-1 16,21 22-16,1-21 0,-1 0 0,0 20 15,1-20-15,-1 21 0,0-21 16,1 20-16,-1-20 0,21 21 16,-20-21-16,-1 20 0,22-20 0,-22 0 15,0 21-15,1-22 0,-1 1 0,0 21 16,1-22-16,-1 1 0,0 0 15,-21 21-15,22-22 0,-1 1 0,-21 21 16,22-22-16,-1 22 0,0-21 0,1 21 16,-1-22-16,0 22 0,1-21 15,-1 21-15,0-22 0,1 1 0,-1 21 16,0-21-16,1 20 0,-1-20 16,0 21-16,-21-21 0,22 20 15,-22 1-15,21-21 0,-21 21 0,1 0 0,-1-1 16,0 1-16,-21 0 15,21 0-15,-21 0 0,21 0 0,-21-1 16,0 1 0,-21 21 31,0 0-47,0 0 0,0 0 15,-1 0-15,1 0 0,0 0 0,-21 0 16,21 21-16,-22-21 0,22 0 15,-21 22-15,21-22 0,-22 0 0,22 21 16,-21 0-16,21-21 0,-1 0 0,1 21 16,0-21-16,0 0 15,0 21 1,42-21 15,0 0-15,0 0-16,0 0 0,1-21 15,-1 21-15,21 0 0,-21 0 0,0-21 16,22 0-16,-1 21 0,-21 0 16,22-21-16,-22 21 0,0 0 0,21 0 15,-21-22-15,1 22 0,-1 0 0,0 0 32,0 0-32,-21 22 31,0-1-31,0 0 15,0 21-15,-21 1 0,0-22 0,21 21 16,-21 0-16,-1 1 0,22-1 16,-21 0-16,0 1 0,21-1 0,-21 0 15,0-20-15,21-1 0,-21 21 0,21-21 16,0 0-16,-22 1 0,22-1 16,0 0-16,-21-21 15,21-21 32,0 0-47,0-1 0</inkml:trace>
  <inkml:trace contextRef="#ctx0" brushRef="#br0" timeOffset="-204188">29316 2625 0,'0'0'0,"0"-21"16,0-1 15,0 1-15,-21 21-16,-1 0 16,1 0-16,0 0 0,0 0 15,0 0-15,0 0 0,-1 0 16,1 0-16,0 0 0,0 0 0,0 21 15,0-21-15,-22 0 0,22 22 16,0-22-16,0 21 0,0-21 0,-1 21 16,-20-21-16,21 21 0,0 0 15,0-21-15,-1 21 0,-20 1 0,21-22 16,-21 21-16,20 0 0,1 0 16,0-21-16,0 21 0,0 0 15,0 1-15,-1-22 0,-20 21 0,21 0 16,0 0-16,0 0 0,-1 0 15,1 1-15,0-1 0,0 0 16,0 0-16,0 0 0,-1 0 16,1 1-16,0 20 0,0-21 0,0 21 15,-22-20-15,22 20 0,0 0 16,0-21-16,0 22 0,0-1 0,-1-21 16,1 22-16,0-1 0,0-21 15,0 21-15,21-20 0,-21 20 0,-1-21 16,1 0-16,21 22 0,-21-22 0,0 0 15,0 21-15,21-21 16,-21 1-16,-1 20 0,22-21 0,0 0 16,-21 22-16,0-22 0,0 21 15,21-21-15,0 22 0,0-22 0,-21 21 16,21-21-16,0 22 0,-21-22 0,21 0 16,0 21-16,0-21 0,0 1 15,0 20-15,0-21 0,0 0 0,0 0 16,0 1-16,0-1 0,0 21 15,0-21-15,0 0 0,0 1 16,0-1-16,0 21 0,0-21 0,0 0 0,0 22 16,21-22-16,-21 0 15,21 21-15,-21-20 0,0 20 0,21-21 16,0 21-16,0-20 0,-21 20 0,22-21 16,-1 21-16,-21-20 0,21 20 15,0-21-15,-21 21 0,0-20 0,21-1 16,-21 21-16,21-21 0,1 0 15,-22 1-15,21 20 0,0-21 0,-21 0 16,21 0-16,0 1 0,0 20 0,1-21 16,-1 0-16,0 0 0,0 1 15,-21-1-15,21 0 0,0 21 16,1-21-16,-1 1 0,0-1 0,0 0 16,0 0-16,0 0 0,1 22 0,-1-22 15,0 0-15,-21 0 0,21 0 16,0 0-16,0 1 0,1-1 0,-1-21 15,0 21-15,0 0 0,0 0 16,22 0-16,-22-21 0,0 22 0,21-22 16,-21 21-16,22 0 0,-22-21 0,21 21 15,1-21-15,-22 0 0,21 21 0,0-21 16,1 21-16,20-21 0,-20 0 16,-1 22-16,0-22 0,22 0 0,-22 21 15,22-21-15,-22 0 0,0 21 0,22-21 16,-22 0-16,0 21 15,22-21-15,-22 0 0,1 0 0,20 21 16,-21-21-16,1 0 0,20 0 0,-20 0 16,-1 0-16,21 0 0,-20 0 15,20 0-15,-20 0 0,-1 0 0,0 0 16,1 0-16,-1 0 0,0 0 0,1 0 16,-1 0-16,0 0 0,-21 0 15,22 0-15,-1-21 0,-21 21 0,22 0 16,-22-21-16,21 0 0,-21 21 15,22-21-15,-22 21 0,21-22 0,-21 22 16,22-21-16,-22 21 0,21-21 0,-21 21 16,22-21-16,-22 21 15,21-21-15,-21 0 0,22 21 0,-22-22 16,21 1-16,0 0 0,-20 21 0,20-21 16,0 0-16,-21 0 0,22-1 15,-1 1-15,-21 0 0,22 0 0,-22 0 16,21 0-16,-21-1 0,0 1 15,1 0-15,20 0 0,-21-21 0,0 20 16,0 1-16,1-21 0,-1 21 16,0-22-16,0 22 0,0 0 0,0-21 15,1 21-15,-1-1 0,0-20 16,0 21-16,0 0 0,0-22 0,1 22 16,-1 0-16,-21-21 0,21 21 15,0-1-15,0-20 0,0 21 16,1-21-16,-22-1 0,21 22 0,0-21 15,0 21-15,0-22 0,-21 1 16,21 0-16,1 20 0,-1-20 0,0 0 16,-21-1-16,21 22 0,0-21 15,0 0-15,-21 20 0,22-20 0,-1 21 16,-21-21-16,21 20 0,-21-20 16,0 21-16,21-21 0,-21-1 0,21 22 15,-21-21-15,0-1 0,0 22 16,21-21-16,-21 0 0,0-1 15,22 1-15,-22 21 0,0-22 16,0 22-16,0-21 0,0 21 16,0-22-16,0 22 0,0 0 0,0 0 15,0 0-15,0 0 0,0-1 16,0-20-16,0 21 0,0 0 0,0 0 16,0-1-16,-22 1 0,22 0 15,0 0-15,-21 0 0,21-22 0,0 22 16,0 0-16,0 0 0,-21-21 15,21 20-15,-21 1 16,0 0-16,21-21 0,-21 21 0,21-1 16,-22 1-16,1 0 0,0 0 15,0 21-15,0-21 0,0 0 0,-1-1 16,1 1-16,0 21 0,21-21 16,-21 0-16,-21 0 0,20 21 0,1-21 15,0-1-15,0 1 0,0 21 16,-22-21-16,22 0 0,0 21 15,0-21-15,0 21 0,-22-21 0,22 21 16,0-22-16,0 1 0,0 21 16,0-21-16,-1 21 0,1-21 0,0 21 15,0-21-15,0 21 0,0-21 16,-1-1-16,-20 1 16,21 21-16,0-21 0,0 0 15,-1 21-15,1-21 0,0 21 0,0 0 16,0-21-16,0 21 0,-1 0 15,-20-22-15,21 22 0,0 0 0,-22-21 16,22 21-16,-21-21 0,21 21 16,-22-21-16,22 21 0,-21 0 0,21-21 15,-22 21-15,22 0 0,0 0 16,0-21-16,0 21 0,0 0 16,-1 0-16,-20-22 0,21 22 0,0 0 15,0 0-15,-1 0 0,1-21 16,0 21-16,0 0 15,0 0-15,0 0 0,-1 0 16,1 0-16,0 0 0,0 0 16,0 0-16,0 0 15,-1 0-15,1 0 0,0 0 0,0 0 16,0 0-16,0 0 16,-1 0-16,1 0 0,0 0 15,0 0-15,0 0 0,0 0 0,-1 0 16,1 0-16,0 0 0,0 0 15,0 0-15,-22 0 0,22 0 0,0 0 16,0 0-16,0 0 0,0 0 16,-1 0-16,1 0 0,0 0 15,0 0-15,0 0 0,0 0 16,-1 0-16,1 0 0,0 0 0,0 0 16,0 0-16,0 0 0,-1 0 15,1 0-15,0 21 0,0-21 0,0 0 16,0 0-16,-1 22 0,1-22 15,0 0-15,0 21 0,0-21 0,0 0 16,-1 21-16,1-21 16,0 0-16,0 21 0,0-21 0,0 21 15,-1-21-15,1 0 16,0 21-16,-21-21 0,21 22 0,-22-1 16,-20-21-16,-1 21 15,1 0-15,-1 0 0,1 0 0,20 1 16,1-1-16,0-21 0</inkml:trace>
  <inkml:trace contextRef="#ctx0" brushRef="#br0" timeOffset="-194848.61">23283 10351 0,'0'21'0,"0"-42"0,-21 42 16,21 0-16,0 0 0,-21-21 0,21 21 15,0 0 1,-21-21-16,21 22 16,-21-22-16,21 21 15,0-42 48,21 21-48,0-22-15,-21 1 0,21 21 16,0-21-16,-21 0 0,21 21 0,1-21 16,-22 0-16,21 21 0,0-22 15,0 1-15,0 21 0,-21-21 0,21 0 16,1 21-16,-1-21 0,0 0 0,0 21 15,0-22-15,0 1 0,1 21 16,-1-21-16,0 0 0,0 21 0,0-21 16,22 0-16,-22-1 0,0 22 0,21-21 15,-21 0-15,1 0 0,20 21 0,-21-21 16,21 0-16,-20-1 16,-1 1-16,21 21 0,-21-21 0,0 0 0,1 0 15,20 21-15,-21-21 0,0-1 16,0 1-16,1 0 0,-1 21 15,0-21-15,0 0 0,0 0 0,0-1 16,1 22-16,-1-21 0,0 0 0,21 0 16,-21 0-16,1 0 0,-1 21 0,0-22 15,0 1-15,0 0 0,22 21 16,-22-21-16,0 0 0,0 21 0,0-21 16,0-1-16,1 22 0,20-21 0,-21 0 15,0 0-15,22 0 16,-22 21-16,21-21 0,-21-1 0,22 1 15,-22 0-15,21 0 0,0 0 0,-20 0 16,20-1-16,-21 1 0,21 0 16,-20-21-16,20 21 0,-21-1 0,21 1 15,-20 0-15,20-21 0,-21 21 0,21-1 16,1-20-16,-22 21 0,21 0 16,1-22-16,-1 22 0,0-21 0,1 21 15,-1 0-15,0-1 0,1-20 0,-22 21 16,21 0-16,0-22 0,1 22 15,-1 0-15,0 0 0,-20-21 16,20 20-16,0 1 0,-21 0 0,43-42 16,-22 41-16,-21-20 0,1 21 15,20 0-15,-21-22 0,21 22 16,-20-21-16,20 21 0,-21 0 0,21-22 16,1 22-16,-22-21 0,21 21 0,-21-1 15,22 1-15,-1 0 0,-21-21 16,22 21-16,-1-1 0,-21 1 0,21 0 15,-20 0-15,20-21 0,-21 20 0,21 1 16,-20 0-16,20-21 0,-21 21 16,21-22-16,-20 22 0,20 0 0,-21-21 15,21-1-15,-20 22 0,20-21 0,-21 21 16,21-22-16,1 22 16,-22-21-16,21 21 0,1-22 0,-22 22 15,21 0-15,0-21 0,1 20 0,-22 1 16,21 0-16,1 0 0,-1-21 15,0 20-15,-21 1 0,22 0 0,-1 0 16,-21 0-16,22 0 0,-22-1 0,21 1 16,-21 0-16,0 0 0,22 0 15,-22 0-15,0-1 0,0 1 0,0 0 16,1 0-16,-1 0 0,0 0 16,0-1-16,0 1 0,0 0 15,1 0-15,-1 0 0,0 0 0,0-1 16,0 22-16,0-21 15,1 0-15,-1 0 0,0 21 16,0-21-16,0 21 0,0-21 16,1-1-16,-22 1 31,-22 21 31,1 0-62,0 0 16,0 0 0,0 0-16,0 0 15,-1 0-15,1 0 0,0 0 16,0 0-16,0 0 16,0 0-16,-1 0 0,1 0 0,0 0 15,-21 0-15,21 0 0,-1 0 16,1 21-16,0-21 0,0 0 15,0 22-15,0-22 0,-1 0 0,1 0 16,0 0-16,21 21 0,-21-21 16,42 0 46,0 0-46,0 0-16,1 0 0,-1 0 15,0 0-15,0 0 0,0-21 0,0 21 16,1 0-16,-1-22 0,21 22 16,-21 0-16,0 0 0,22 0 0,-22 0 15,0 0-15,0-21 0,0 21 0,1 0 16,-1 0 0,0 0-1,-21 21 32,0 1-47,0-1 16,0 0-16,0 0 0,-21 0 15,21 22-15,0-22 0,-21 0 0,21 21 16,-22-21-16,1 22 0,21-22 16,0 21-16,-21-21 0,21 22 0,-21-22 15,21 0-15,0 21 0,0-20 16,0-1-16,0 0 0,0 0 15,0 0-15,0 0 0,-21-21 32,21 22-32,-21-22 15,-1 0 1</inkml:trace>
  <inkml:trace contextRef="#ctx0" brushRef="#br1" timeOffset="-186824">28702 3366 0,'-21'0'16,"0"0"0,21 21-16,0 0 0,0 0 15,0 0-15,0 0 16,0 1-16,-22-1 0,22 21 0,0-21 15,0 0-15,0 1 0,0-1 16,0 0-16,0 0 16,0 0-16,0-42 47,0 0-32,0 0-15</inkml:trace>
  <inkml:trace contextRef="#ctx0" brushRef="#br1" timeOffset="-186435.18">28660 3133 0,'0'0'0,"-22"0"16,1 0-1,0 0-15,21 21 0,0 0 16,0 0 0,21-21-1,0 0 1,1 0-16,-1 0 0,0 0 16,0 0-16,-21-21 0,21 21 15,-21-21-15,0 0 16,-21 0-1,0 21-15,0 0 32,0 0-32,-1 0 0,22 21 15,0 0 1,0 0-16,0 0 16,0 0-16,0 1 15,0-1-15,0 0 0,22 0 16,-1-21-16</inkml:trace>
  <inkml:trace contextRef="#ctx0" brushRef="#br1" timeOffset="-185908.48">28977 3302 0,'0'21'31,"0"0"-15,0 1-16,0-1 0,0 0 16,0 0-16,0 0 0,0 0 15,0 1-15,0-1 0,0 0 0,0 0 16,0 0-16,0 0 0,0 1 16,0-1-1,-21-21 32,21-21-47,0-1 0,-21 22 0,21-21 16,0 0-16,0 0 0,0 0 15,0 0-15,0-1 0,0 1 0,0-21 16,21 21-16,0 0 0,-21-1 16,21 1-16,22 21 0,-22-21 0,0 0 15,0 21-15,0 0 0,22 0 16,-22 0-16,0 0 0,0 0 15,0 21-15,0 0 0,1 0 0,-1 1 0,-21-1 16,0 0-16,0 0 16,0 0-16,0 22 0,0-22 0,0 0 15,0 0-15,0 0 0,0 0 16,0 1-16,-21-1 0,21 0 0,-22-21 16,22 21-16,22-42 46,-1 0-46,-21 0 0,21-1 16,0 1-16</inkml:trace>
  <inkml:trace contextRef="#ctx0" brushRef="#br1" timeOffset="-185632.51">29612 3069 0,'0'21'16,"0"1"-16,0-1 16,0 0-16,0 0 0,0 21 0,-21-20 15,21-1-15,-21 21 0,21 0 16,0-20-16,0-1 0,-21 21 16,21-21-16,-22 22 0,22-22 0,0 0 15,0 0-15,0 0 0,0 0 16,0 1-16,0-1 0,22-21 15,-1 0 1,0 0-16,0 0 16,0-21-16,-21-1 15</inkml:trace>
  <inkml:trace contextRef="#ctx0" brushRef="#br1" timeOffset="-185436.63">29485 3366 0,'0'0'0,"0"-22"0,-21 22 16,42 0 31,0-21-47,0 21 16,1 0-16,-1-21 0,0 21 15,21 0-15,1-21 0,-1 21 0,-21-21 16,21 21-16,1-21 0</inkml:trace>
  <inkml:trace contextRef="#ctx0" brushRef="#br1" timeOffset="-184883.94">30268 2985 0,'0'0'15,"0"-22"-15,-21 22 31,21 22-15,0-1-16,0 0 0,0 0 0,-21 0 16,21 0-16,0 1 0,0 20 15,0 0-15,0-21 0,-21 22 0,21-22 16,0 21-16,0-21 0,0 22 16,0-22-16,0 0 0,0 0 15,0 0-15,0 1 0,0-1 0,-21-21 16,21 21-16,-22-21 15,1-21 17,21 0-32,0-1 15,0 1-15,0 0 0,0 0 0,0 0 16,0 0-16,0-1 0,21 1 16,1 0-16,-1 0 0,21 0 15,-21 0-15,0 21 0,1 0 16,-1 0-16,0 0 0,0 0 15,0 0-15,0 0 0,1 0 16,-1 21-16,0 0 0,0 0 0,-21 0 16,0 0-16,0 1 0,0-1 0,0 0 15,0 0-15,0 0 0,-21 0 16,0-21-16,0 22 0,-22-1 0,22-21 16,0 21-16,0-21 0,-22 0 15,22 0-15,0 21 0,0-21 0,0 0 16,0 0-1,42 0 17,0-21-32,0 21 15</inkml:trace>
  <inkml:trace contextRef="#ctx0" brushRef="#br1" timeOffset="-184580.11">30819 3260 0,'0'-21'31,"21"21"-15,0 0-16,0 0 0,0 0 16,0 0-16,1 0 15,-1 0-15,0 0 16,0 0 0</inkml:trace>
  <inkml:trace contextRef="#ctx0" brushRef="#br1" timeOffset="-184375.23">30776 3387 0,'0'0'0,"-21"21"31,42-21 0,0 0-31,1 0 16,-1 0-16,0 0 16,0-21-16,0 21 15,0 0-15,1 0 0</inkml:trace>
  <inkml:trace contextRef="#ctx0" brushRef="#br1" timeOffset="-183818.55">31348 3154 0,'0'0'0,"0"-42"31,0 20-31,21 22 0,0 0 15,0 0 1,0 0-16,-21 22 16,22-1-16,-22 0 0,0 21 15,0-21-15,0 1 0,0 20 0,0-21 16,-22 21-16,1-20 0,21 20 16,-21-21-16,0 0 0,-21 0 0,20 1 15,1-1-15,0 0 0,0 0 16,0-21-16,0 21 0,-1-21 0,1 0 15,0 0-15,0 0 16,21-21 0,0 0-1,0 0-15,0 0 0,0-1 16,0 1-16,0 0 0,0 0 0,21 0 16,0 0-16,-21-1 15,21 1-15,1 21 16,-1 0-16,0 0 0,-21 21 15,21-21-15,-21 22 0,21-1 16,-21 0-16,21 0 0,-21 0 16,0 0-16,0 1 15,22-22-15,-22 21 0,21-21 0,-21 21 16,21-21 0,0 0-16,0 0 15,0 0-15,1-21 16</inkml:trace>
  <inkml:trace contextRef="#ctx0" brushRef="#br1" timeOffset="-183408.79">31792 3239 0,'-42'0'31,"21"0"-31,21 21 15,-21-21-15,-1 21 0,22 0 0,-21 0 16,0 0-16,21 1 0,-21-1 16,0 0-16,21 0 0,-21 0 0,21 0 15,0 1-15,0-1 0,0 0 16,0 0-16,21-21 31,0 0-31,0 0 0,0 0 0,0 0 16,1 0-16,-1-21 15,0 0-15,-21 0 16,21-1-16,-21 1 0,0 0 0,0 0 16,0-21-16,21 20 0,-21 1 15,0 0-15,0 0 0,0 0 0,0 0 16,-21 21-16,0 0 16,0 0-1,0 0-15,21 21 16,0 0-16,0 0 15</inkml:trace>
  <inkml:trace contextRef="#ctx0" brushRef="#br1" timeOffset="-182967.87">32025 3239 0,'0'0'0,"-21"0"47,0 0-47,21 21 0,0 0 16,-21 0-16,-1 0 0,22 0 16,-21 1-16,21-1 15,-21 0-15,21 0 0,0 0 0,0 0 16,0 1-16,0-1 0,0 0 15,0 0 1,21 0-16,0-21 16,1 0-16,-1 0 0,0 0 15,0 0-15,0-21 0,0 21 16,1-21-16,-1 0 0,-21 0 0,21-1 16,-21 1-16,0 0 0,0 0 15,0 0-15,0-22 0,0 22 0,0 0 16,0 0-16,0 0 15,0 0-15,0-1 0,-21 22 0,0 0 16,-1 0-16,1 0 16,0 0-16,21 22 0,-21-22 15,21 21-15,-21-21 0,21 21 16,0 0-16,21-21 16</inkml:trace>
  <inkml:trace contextRef="#ctx0" brushRef="#br1" timeOffset="-182724.01">32491 3239 0,'-21'-22'16,"21"44"46,0-1-62,0 0 16,0 0 0</inkml:trace>
  <inkml:trace contextRef="#ctx0" brushRef="#br1" timeOffset="-182500.13">32470 3577 0,'0'0'0,"0"21"0,0 1 16,-22-22-16,22 21 15,-21-21 1,21 21-16,-21-21 0,21 21 0,0 0 15,-21 0 1,0-21-16,0 22 0,-1-22 16,1 0-16,0 21 0,0-21 15,0 0-15,0 0 0</inkml:trace>
  <inkml:trace contextRef="#ctx0" brushRef="#br1" timeOffset="-181271.46">28321 4297 0,'0'-42'31,"0"20"-15,-21 22 15,21 22-31,0-1 16,0 0-16,0 0 0,0 0 15,-21 0-15,21 22 0,-22-22 0,22 21 16,0-21-16,0 1 0,-21 20 0,0-21 16,21 0-16,-21 22 0,21-22 15,0 0-15,-21 0 0,21 0 16,0 0-16,-21-21 15,21 22-15,0-44 32</inkml:trace>
  <inkml:trace contextRef="#ctx0" brushRef="#br1" timeOffset="-180955.63">28194 4318 0,'0'-21'0,"0"42"0,0-63 0,0 21 0,0-1 16,0 1-16,0 0 16,21 21-16,0 0 0,-21-21 0,21 21 15,1 0-15,-1 0 0,0 0 16,0 0-16,0 0 0,0 0 0,1 21 16,-22 0-16,21-21 0,-21 21 15,21 1-15,-21-1 0,0 0 0,0 0 16,0 0-16,0 0 0,-21 1 15,0-1-15,-1-21 0,1 21 16,0 0-16,-21-21 0,21 21 0,-1-21 16,1 0-16,0 0 0,0 21 0,0-21 15,63 0 17,-42-21-32,21 21 15,0-21-15</inkml:trace>
  <inkml:trace contextRef="#ctx0" brushRef="#br1" timeOffset="-180512.89">28617 4255 0,'-21'21'31,"21"0"-15,0 0-16,0 0 0,-21 0 15,21 1-15,0-1 0,0 0 16,0 0-16,0 0 0,0 0 16,21 1-1,0-22-15,0 0 16,1 0-16,-1 0 16,0 0-16,0 0 15,0-22-15,0 1 0,1 0 16,-1 0-16,-21 0 15,0 0-15,21-1 0,-21 1 16,0 0-16,0 42 47,0 0-47,-21-21 0,21 22 0,0-1 16,0 0-16,0 0 0,0 0 15,0 0-15,0 1 0,0-1 16,0 0-1,21-21 1,0 0-16,0 0 0,0 0 16,1-21-16,-1 21 0</inkml:trace>
  <inkml:trace contextRef="#ctx0" brushRef="#br1" timeOffset="-180028.35">29168 4128 0,'0'0'15,"0"-22"-15,-22 22 32,22 22-32,-21-1 0,21 0 15,-21-21-15,21 42 0,0-21 16,0 1-16,0-1 0,0 0 0,0 0 16,0 0-16,0 0 0,0 1 15,0-1-15,0 0 0,0 0 0,0 0 16,-21-21-16,21 21 0,0 1 15,-21-22 17,21-22-17,0 1-15,0 0 16,0 0-16,0 0 0,21 0 16,0-1-16,0 1 0,0 21 15,1-21-15,-1 21 16,0-21-16,0 21 0,0 0 15,0 0-15,1 0 0,-1 0 0,0 0 16,-21 21-16,21 0 0,-21 0 16,0 1-16,0-1 15,0 0-15,0 0 0,-21 0 16,0-21-16,0 21 0,-1 1 16,1-22-16,0 0 0,0 0 15,0 21-15,0-21 16,21-21 15,21-1-31</inkml:trace>
  <inkml:trace contextRef="#ctx0" brushRef="#br1" timeOffset="-179180.83">29549 4106 0,'0'0'0,"0"22"32,-22-22-32,22 21 0,0 0 15,0 0-15,-21 0 0,21 0 0,-21 22 16,21-22-16,0 0 0,0 0 16,0 0-16,0 1 0,0-1 0,0 0 15,0 0-15,0 0 0,0 0 0,0 1 16,21-22-1,0 0 1,1 0-16,-1 0 16,0 0-16,-21-22 0,21 1 15,0 0-15,-21 0 0,0 0 16,21 0-16,-21-1 16,0 1-16,22 21 0,-22-21 0,0 42 46,0 0-46,0 1 0,0-1 16,0 0-16,0 0 0,0 0 16,0 0-16,0 1 15,0-1 1,21-21-16,0 0 16,0 0-16,0 0 0,0 0 15,1-21-15,-1-1 16,0 1-16,0 0 15,0 0-15,0 21 0,-21-21 0,22 0 16,-1-1-16,0 1 0,-21 0 16,21 0-16,0 0 15,0 21 1,-21 21 0,0 0-1,0-42 48,0 0-48,0 0 1,-21 21 0,0 0-1,0 21-15,21 0 16,-21 0-16,0 0 0,21 0 0,-22 1 15,22-1-15,0 0 0,0 0 16,0 0-16,0 0 0,0 1 16,0-1-16,22-21 15,-1 0-15,0 0 16,0 0-16,0 0 0,0 0 16,1 0-1,-1 0-15,0-21 0,0-1 16,0 1-16,-21 0 0</inkml:trace>
  <inkml:trace contextRef="#ctx0" brushRef="#br1" timeOffset="-178980.95">29781 4170 0,'0'0'0,"-21"0"0,0 0 15,0-21-15,42 21 63,0 0-63,0 0 0</inkml:trace>
  <inkml:trace contextRef="#ctx0" brushRef="#br1" timeOffset="-178644.14">30607 4170 0,'0'0'15,"-21"-21"-15,0 0 0,21-1 0,0 44 47,0-1-47,0 0 16,0 21-16,21-21 0,-21 1 0,21 20 16,-21-21-16,0 0 0,0 0 15,0 1-15,0-1 0,0 0 16,0 0-16,21 0 0,-21 0 15,21-21 1,0 0 0,1-21-16</inkml:trace>
  <inkml:trace contextRef="#ctx0" brushRef="#br1" timeOffset="-178420.27">30924 4106 0,'0'0'0,"-21"0"31,0 0-31,0 22 0,21-1 16,-21 0-16,0 0 0,-1 0 15,1 0-15,0 1 0,0-1 0,21 0 16,0 0-16,-21 0 0,21 0 16,-21 1-16,21-1 0,0 0 15,21-21 1,0 0-1,0 0-15,0 0 0</inkml:trace>
  <inkml:trace contextRef="#ctx0" brushRef="#br1" timeOffset="-178044.48">31073 4170 0,'0'0'0,"-22"0"31,1 0-31,21 21 0,-21-21 15,0 21-15,21 0 0,0 1 16,-21-1-16,0 0 0,21 0 0,0 0 16,0 0-16,0 1 0,0-1 15,0 0-15,0 0 16,21-21 0,0 0-16,0 0 0,0 0 15,0 0-15,1 0 0,-1 0 0,0 0 16,0-21-16,0 21 0,0-21 15,1 0-15,-1-1 0,-21 1 0,0 0 16,0 0-16,0-21 0,0 20 16,0 1-16,0 0 0,0 0 0,0 0 15,-21 21-15,-1 0 0,1 0 16,0 0-16,0 0 0,0 0 0,0 0 16,-1 21-16,1 0 0,21 0 15,0 0-15,0 1 16,0-1-16,21-21 15,1 21-15,-1-21 0</inkml:trace>
  <inkml:trace contextRef="#ctx0" brushRef="#br1" timeOffset="-177808.62">31475 4170 0,'21'0'0,"-42"0"0,42 21 31,-21 0-31,-21 0 0,21 1 16,0-1 0,-21 0-16,21 0 0,-22 0 0,22 0 15,0 1 1,0-44 31,22 22-47,-22-21 0</inkml:trace>
  <inkml:trace contextRef="#ctx0" brushRef="#br1" timeOffset="-177656.71">31517 4106 0,'0'0'16,"0"-21"-16,-21 21 16,0 0-1,21 21 1,0 1-1,21-1 1</inkml:trace>
  <inkml:trace contextRef="#ctx0" brushRef="#br1" timeOffset="-177151.99">31940 4191 0,'0'0'0,"0"-21"16,0 0-16,0 0 16,0-1-16,0 1 0,-21 21 15,0 0-15,0 0 16,0 0-16,0 0 0,-1 21 16,1 1-16,0-1 15,0 0-15,0 21 0,0-21 0,21 1 16,0-1-16,-22 0 0,22 21 15,-21-42-15,21 21 0,0 1 0,0-1 16,0 0-16,21-21 16,1 0-16,-1 0 15,0 0-15,0 0 16,0 0-16,0-21 0,1 21 0,-1-21 16,0-1-16,0 1 0,-21-21 15,21 21-15,0 0 0,1-22 0,-1 1 16,0 0-16,-21-1 0,21 1 15,-21 0-15,21-1 0,-21 1 0,0 21 16,0 0-16,0-1 0,0 1 16,-21 42-1,0 1-15,0-1 0,21 0 16,0 21-16,0 1 0,-21-1 0,21 0 16,0 1-16,0-22 0,0 21 15,0 0-15,0-20 0,0-1 16,21 0-16,0 0 0,0 0 0,0 0 15,22-21-15,-1 0 0,-21 0 16,21 0-16,1 0 0,-1 0 0</inkml:trace>
  <inkml:trace contextRef="#ctx0" brushRef="#br1" timeOffset="-176444.4">29041 5144 0,'0'0'0,"-22"0"16,22-22 0,22 1-1,-1 21-15,0 0 16,-21-21-16,0 0 16,0 0-16,-21 21 15,0 0-15,-1 0 16,1 0-16,-21 0 0,21 0 15,-22 21-15,1 0 0,21 0 0,0-21 16,0 21-16,-1 1 0,1-1 16,21 0-16,0 0 0,0 0 0,0 0 15,21 1-15,1-1 0,-1-21 16,21 21-16,-21 0 0,22-21 16,-22 21-16,21 0 0,-21-21 0,22 22 15,-22-22-15,0 21 0,-21 0 16,0 0-1,-21-21-15,0 21 0,-22-21 0,1 0 16,0 0-16,-1 0 0,1 0 16,21 0-16,-22 0 0,22 0 15,-21 0-15,21-21 0,0 0 16,21 0-16,0 0 16,0-1-16,21 22 15,0-21-15,0 21 0,0 0 0,0-21 16</inkml:trace>
  <inkml:trace contextRef="#ctx0" brushRef="#br1" timeOffset="-175971.67">29443 5228 0,'0'0'0,"0"-21"15,0 0 1,-21 21-16,-1 0 0,1 0 15,0 0-15,0 0 16,0 0-16,0 0 0,-1 21 0,1 0 16,0 0-16,0 1 0,0-1 0,0 0 15,-1 0-15,22 0 0,0 0 16,-21 1-16,21-1 16,0 0-16,21 0 15,1-21-15,-1 0 16,0 0-16,0 0 0,0 0 0,0-21 15,1 21-15,20-21 0,-21 0 0,0-1 16,0 1-16,1 0 16,-22 0-16,21 0 0,-21 0 15,0-1-15,0 1 16,0 42 0,0 1-1,0-1-15,0 0 16,0 0-16,0 0 0,0 0 15,0 1-15,0-1 0,21 0 16,0-21 0,-21 21-16,21-21 0,0 0 0,1 0 15,-1 0-15,0 0 0,0 0 16,0 0-16,0-21 0,1 0 16,-1 21-16</inkml:trace>
  <inkml:trace contextRef="#ctx0" brushRef="#br1" timeOffset="-175390">29760 5249 0,'0'-42'31,"0"127"-31,0-128 0,-21 1 16,21 63-1,0 0-15,-21 1 0,0-1 16,21 0-16,0 0 0,0 0 16,0 0-16,0 1 15,0-1-15,0-42 63,0-1-63,0 1 0,0 0 15,0 0-15,0 0 0,21 0 16,-21-1-16,21 22 0,0-21 16,-21 0-16,21 21 0,1 0 15,-1 0-15,0 0 16,0 0-16,0 0 0,-21 21 0,21 0 15,1-21-15,-22 22 0,0-1 0,21 0 16,-21 0-16,0 0 16,0 0-16,0 1 0,0-1 15,-21-21 17,21-21-17,0-1-15,0 1 16,0 0-1,0 0-15,21 0 0,0 0 16,0-1-16,0 1 0,0 0 16,1 21-16,-1 0 0,0 0 0,0 0 15,0 0-15,0 0 0,-21 21 0,22 0 16,-22 1-16,0-1 16,0 0-16,0 0 0,0 0 15,0 0-15,-22 1 16,22-1-16,0 0 0,22-21 47,-1 0-47</inkml:trace>
  <inkml:trace contextRef="#ctx0" brushRef="#br1" timeOffset="-175096.17">30501 5144 0,'0'0'16,"-21"0"-16,0 21 16,21 0-16,-21 0 0,-1 0 15,22 0-15,0 22 0,0-22 0,-21 0 16,21 21-16,-21-20 0,21 20 16,-21 0-16,21 1 0,-21-1 15,21 0-15,-21 22 0,-1-22 0,22 0 16,-21 1-16,0-1 0,21 0 15,0 1-15,-21-22 0,21 0 0,-21 0 16,21 0-16,0 1 0,0-44 31,21 22-31,-21-21 16,21-21-16,-21 21 0,21 0 16,0-22-16</inkml:trace>
  <inkml:trace contextRef="#ctx0" brushRef="#br1" timeOffset="-174847.31">30416 5271 0,'0'-22'0,"0"44"0,0-65 0,22 22 16,-1 0-16,-21 0 15,21 21-15,0 0 0,0 0 16,0 0-16,1 21 16,-1 0-16,-21 0 15,0 0-15,0 1 0,0-1 0,0 0 16,-21-21-16,-1 21 0,1 0 15,0 0-15,0-21 0,0 22 0,0-22 16,-1 0-16,1 21 0,0-21 16,42-21 15,0-1-15,1 22-16</inkml:trace>
  <inkml:trace contextRef="#ctx0" brushRef="#br1" timeOffset="-174596.46">30882 4847 0,'0'0'0,"-42"64"32,21-43-32,21 0 0,-22 21 0,22 1 15,0-22-15,-21 21 0,0-21 16,21 22-16,-21-22 0,21 0 15,0 21-15,0-20 0,0-1 0,0 0 16,0 0-16,0 0 16,0 0-16,21-21 31,0 0-31,0 0 0,-21-21 16,22 0-16</inkml:trace>
  <inkml:trace contextRef="#ctx0" brushRef="#br1" timeOffset="-174264.63">30903 5249 0,'21'0'31,"1"0"-15,-1 0-16,-21-21 0,21 21 15,0 0-15,-21-21 0,0 0 16,21 21-16,-21-21 0,21 21 0,-21-21 15,0-1-15,-21 22 16,0 0 0,0 0-16,0 0 0,0 0 15,-1 22-15,1-1 0,0 0 16,0-21-16,21 21 0,-21 0 0,21 0 16,0 1-16,-21-1 0,21 0 15,0 0-15,0 0 16,21 0-16,0-21 15,0 0-15,0 0 16,0 0-16,1 0 0,-1 0 0,21 0 16,-21-21-16,22 21 0</inkml:trace>
  <inkml:trace contextRef="#ctx0" brushRef="#br1" timeOffset="-174004.13">31602 5038 0,'0'-21'0,"-85"21"16,64 21-1,0 0-15,21 0 0,-21 0 16,-1 0-16,1 1 0,21-1 0,0 0 16,-21 0-16,21 0 15,-21 0-15,21 1 0,0-1 0,0 0 0,0 0 16,0 0-16,0 0 0,21-21 15,0 0-15,-21 22 16,21-22-16,1 0 0,-1 0 0,0 0 16,0 0-16,0 0 0,0 0 15,1-22-15</inkml:trace>
  <inkml:trace contextRef="#ctx0" brushRef="#br1" timeOffset="-173712.28">31835 4995 0,'21'0'15,"0"22"-15,-21-1 16,21 0-16,-21 0 16,21 0-16,-21 0 0,0 1 15,0-1-15,0 0 0,0 0 0,0 0 16,0 0-16,0 1 0,-21-1 15,0 0-15,0 0 0,0-21 16,21 21-16,-22-21 0,1 0 16,0 21-16,21 1 0,-21-22 15,0 0-15,42-22 47</inkml:trace>
  <inkml:trace contextRef="#ctx0" brushRef="#br1" timeOffset="-173476.42">32279 5101 0,'0'0'0,"-21"0"15,0 0 1,0 0-16,21 21 62,0 1-46,0-1-16</inkml:trace>
  <inkml:trace contextRef="#ctx0" brushRef="#br1" timeOffset="-173239.55">32321 5398 0,'0'21'0,"-21"42"31,0-42-31,21 1 16,-21-1-16,0 0 0,0-21 15,-1 21-15,22 0 0,-21 0 16,0-21-16,0 22 0,0-22 0,21 21 16,-21-21-16,-1 21 0,1-21 15,0 0-15,0 0 16</inkml:trace>
  <inkml:trace contextRef="#ctx0" brushRef="#br0" timeOffset="-151812.52">27686 4212 0,'0'-21'62,"0"0"-46,-21 21-1,21-21-15,0 0 16,-21 21-16,21-22 16,-22 22-16,1-21 15,0 21-15,21-21 0,-21 21 0,0-21 16,0 21-16,21-21 0,-22 21 15,1 0-15,0-21 0,0-1 0,0 22 16,0-21-16,-1 21 16,1-21-16,0 21 0,0 0 15,21-21-15,-21 21 0,0 0 0,-1-21 16,1 21-16,0-21 16,0 21-16,-21 0 0,20-22 0,1 22 15,-21 0-15,21 0 0,-22-21 16,22 21-16,-21 0 0,21 0 0,-22-21 15,22 21-15,0 0 0,0 0 0,-21 0 16,20-21-16,1 21 0,0 0 16,-21 0-16,21-21 0,-1 21 0,-20 0 15,21 0-15,-21-21 0,20 21 0,-20-22 16,0 22-16,21 0 0,-22 0 16,1-21-16,21 21 0,0 0 0,-22 0 15,22 0-15,0 0 0,0 0 16,0-21-16,-22 21 0,22 0 15,0 0-15,-21 0 0,20 0 0,-20 0 16,0 0-16,-1 0 0,1-21 16,0 21-16,-1 0 0,1 0 0,0 0 15,-1 0-15,1 0 0,0 0 0,-1 0 16,1 0-16,21 0 0,-21 0 16,-1 0-16,1 0 0,0-21 0,-1 21 15,1 0-15,0 0 0,-1 0 16,1 0-16,0 0 0,-1 0 0,1 0 15,-22 0-15,22 0 0,0 0 0,-1 0 16,1 0-16,-21 0 0,20 0 16,1 0-16,0 0 0,-1 0 15,1 0-15,0 0 0,-1 0 16,1 0-16,0 0 0,-1 21 0,1-21 16,0 0-16,-1 0 0,1 0 0,0 0 15,-1 21-15,1-21 0,21 21 16,-22-21-16,1 0 0,0 0 0,21 21 15,-22-21-15,1 0 0,21 0 16,-22 22-16,22-22 0,-21 0 0,21 21 16,-22-21-16,22 0 0,-21 21 0,21-21 15,-22 21-15,22-21 0,0 21 16,-21-21-16,21 21 0,-1-21 0,-20 22 16,21-22-16,0 21 15,-22-21-15,22 21 0,0-21 0,0 21 16,0-21-16,0 21 0,-1-21 0,1 21 15,0 1-15,-21-1 0,21-21 16,-1 21-16,1 0 0,0 0 0,-21 0 16,21-21-16,-1 22 0,1-1 15,-21 0-15,21 0 0,-22-21 0,22 21 16,0 0-16,0 1 0,-21-1 0,20-21 16,22 21-16,-21 0 0,0 0 15,0 0-15,0-21 0,0 22 16,-1-1-16,1 0 0,-21 0 0,42 0 15,-21-21-15,0 21 0,-1 1 16,1-1-16,0 0 0,21 0 0,-42-21 16,21 21-16,-1 0 0,22 1 15,-21-1-15,0 0 0,0 0 0,0 0 16,0 0-16,-1 1 0,1-1 0,0 0 16,0 0-16,0 0 0,0 22 15,21-22-15,-22 0 0,1 0 0,0 0 16,-21 22-16,21-22 0,-1 0 15,1 0-15,0 0 0,0 22 0,0-22 16,0 0-16,21 0 0,-43 0 0,22 22 16,0-22-16,0 0 15,0 0-15,-1 0 0,1 0 0,21 1 16,-21-1-16,0 0 0,0 0 0,0 0 16,-1 0-16,1 1 0,0-1 15,21 21-15,-21-21 0,0 0 0,0 1 16,-1-1-16,22 21 0,-21-21 15,0 0-15,0 1 0,21-1 0,-21 0 16,0 21-16,-1-21 0,22 1 0,-21-1 16,0 0-16,0 0 0,21 0 15,-21 0-15,0 1 0,21-1 16,-22 0-16,1 0 0,0 0 0,21 0 16,-21 1-16,0-1 0,21 0 0,-21-21 15,-1 21-15,22 0 0,-21 0 16,0 1-16,0-1 0,21 0 0,0 0 15,-21 21-15,0-20 0,-1-1 16,22 0-16,-42 42 0,42-41 16,0-1-16,-21 0 0,0 21 0,21-21 15,-21 1-15,21-1 0,-22 0 16,1 0-16,21 0 0,0 0 0,-21 1 16,0-1-16,0 0 0,21 0 15,-21 0-15,21 0 0,-22 1 0,1-1 16,21 0-16,-21 0 0,0 0 15,21 0-15,0 1 0,-21-1 0,0 0 16,21 0-16,-22 0 0,1 0 16,21 22-16,-21-22 0,21 0 0,0 21 15,-21-20-15,0-1 0,21 0 0,-21 21 16,21-21-16,0 1 0,0-1 16,-22 0-16,22 0 0,-21 21 0,21-20 15,0-1-15,0 0 0,0 0 16,0 0-16,-21 0 0,21 1 0,-21-1 15,21 0-15,0 0 0,-21 0 16,21 0-16,0 1 0,0-1 16,0 0-16,-21 0 15,21 0-15,-22 0 0,22 1 0,0-1 16,0 0-16,-21 21 0,21-21 0,-21 1 16,21-1-16,0 0 0,0 0 15,-21 0-15,21 0 0,-21 22 0,21-22 16,0 0-16,0 0 0,-21 0 0,21 1 15,-22-1-15,22 0 0,0 0 16,0 0-16,0 22 0,-21-22 0,21 0 16,0 0-16,-21 0 0,21 0 0,-21 1 15,21-1-15,0 0 0,0 0 16,0 0-16,-21 0 0,21 1 16,-21-1-16,21 0 0,0 0 0,0 0 15,0 22-15,-22-22 0,22 0 0,-21 0 16,21 0-16,-21 0 0,21 22 15,0-22-15,0 0 0,-21 0 0,21 0 16,-21 1-16,21-1 0,0 0 0,0 0 16,-21 0-16,21 0 0,-22 1 15,22-1-15,-21 0 0,21 0 16,0 0-16,0 0 0,-21 1 0,21-1 16,0 0-16,-21 0 0,21 0 15,0 0-15,0 1 16,-21-1-16,21 0 0,0 0 15,0 0-15,0 0 0,0 1 16,0-1-16,-21-21 0,21 21 16,0 0-16,0 0 0,0 0 15,0 1-15,0-1 0,0 0 16,0 0-16,-22 0 16,22 0-16,0 1 15,-21-22-15,21 21 0,0 0 16,0 0-16,0 0 0,-21 0 15,21 1 1,0-1-16,0 0 16,0 0-16,-21-21 15,21 21-15,0 0 0,0 1 16,0-1 0,0 0-1,0 0-15,0 0 16,0 0-1,0 1-15,0-1 16,0 0-16,0 0 16,0 0-16,0 0 15,0 1 1,0-1-16,0 0 16,0 0 15,-21-21 203,0 0-218,21-21-1,-22 21-15,22-21 16,0 0-16,-21 21 0,21-22 16,-21 22-16,0-21 0,21 0 0,0 0 15,-21 0-15,0 21 16,21-21-16,-22 21 0,22-22 16,-21 1-16,21 0 0,0 0 15,-21 0-15,21 0 16,-21-1-16,21 1 15,0 0 1,0 0 15,0 42 32,0 0-63,21-21 15,0 21-15,-21 1 0,21-22 0,-21 21 16,22-21-16,-22 21 0,21 0 0,0 0 16,-21 0-16,21-21 15,0 22-15,-21-1 0,21 0 16,1-21-16,-22 21 0,21-21 16,-21 21-16,21-21 0,0 21 15,-21 1 1,0-1-1,21-21-15,-21 21 32,0 0-1,0 0 0,21-21 0,-21-21-31,22 21 0,-22-21 16,21 0-16,0 21 16,0-21-16,-21-1 0,21 1 0,0 21 15,1-21-15,-1 0 0,0 0 0,0 0 16,0-1-16,0 1 0,22 21 0,-22-21 16,0 0-16,0 21 15,-21-21-15,21 21 0,-21 21 63,-21-21-63,0 21 15,0-21-15,21 21 0,-21 0 16,0-21-16,-1 22 16,1-22-16,0 21 0,0-21 0,0 21 15,0 0-15,-1-21 0,1 21 0,0 0 16,0-21-16,0 22 0,21-1 0,-21-21 15,-1 21-15,1 0 0,21 0 16,-21-21-16,0 0 0,21 21 16,-21-21-1,0 0 1,-1 0 46,22-21-46,-21 0-16,0 0 16,21 0-16,-21 0 0,21-1 15,-21 1-15,0 0 0,21 0 16,0 0-16,-22 0 0,22-1 0,-21 1 16,0 0-16,21 0 0,0 0 15,0 0 1,21 21 15,0 0-15,-21 21-16,22-21 0,-22 21 0,21-21 15,0 21-15,-21 0 16,21 0-16,0 1 0,0-1 16,-21 0-16,0 0 0,22 0 15,-1 0-15,-21 1 0,21-1 16,-21 0-16,0 0 0,21 0 15,-21 0-15,21 1 16,-21-1-16,21-21 31,-21 21-31,22-21 47,-1-21-31,0 0-16,0-1 15,0 1-15,0 0 0,1 0 16,20-21-16,-21 20 16,21 1-16,-20 0 0,-1 0 0,21 0 15,-21 0-15,0-1 0,1 1 16,-1 21-16,-42 0 31,-1 0-31,1 21 16,0-21-16,0 22 15,0-22-15,0 21 0,-1 0 0,1-21 16,0 21-16,0 0 0,0 0 0,0-21 16,-1 22-16,22-1 0,-21 0 15,0-21-15,21 21 0,-21-21 0,21 21 16,-21-21 0,21 21-16,-21-21 31,-1 0 47,1 0-78,0 0 16,21 22-16,-21-22 15,0 0-15,0 0 0,-1 0 0,1 21 16,0-21-16</inkml:trace>
  <inkml:trace contextRef="#ctx0" brushRef="#br2" timeOffset="-138116">5821 13229 0,'0'21'15,"21"-21"110,0 0-109</inkml:trace>
  <inkml:trace contextRef="#ctx0" brushRef="#br2" timeOffset="-136596.27">7408 13314 0,'0'0'0,"-21"0"31,0 0-31,0 0 47,42 0 31,0 0-78,0 0 16,0 21-16</inkml:trace>
  <inkml:trace contextRef="#ctx0" brushRef="#br2" timeOffset="-134499.87">7048 10774 0</inkml:trace>
  <inkml:trace contextRef="#ctx0" brushRef="#br2" timeOffset="-133900.21">6498 7176 0,'0'0'0,"21"21"0,-21-42 110,0-1-79,21 22 0,1 22-31</inkml:trace>
  <inkml:trace contextRef="#ctx0" brushRef="#br2" timeOffset="-133664.35">7112 7811 0,'21'0'32,"-21"21"30,-21 0-46,0-21-16,0 0 15,-1 21-15,-20-21 0,21 0 0,-21 0 16</inkml:trace>
  <inkml:trace contextRef="#ctx0" brushRef="#br2" timeOffset="-130743.73">889 14097 0,'-21'0'110,"0"0"-110,-1 0 0,-20 0 15,21 0-15,-43 0 0,22 0 16,-21 0-16,-1 21 0,1-21 16,-22 0-16,21 21 0,-20-21 0,20 0 15,-20 0-15,20 0 0,43 22 16,84-22 46,1-22-62,21 22 0,-1 0 16,1 0-16,0 0 0,-1 0 16,1 0-16,-22 0 0,1 0 15,-1 0-15,1 0 0,-22 0 0,1 0 16,-1 0-16,-21 0 0,0 0 16,0 0-16,1 0 0,-1 0 15,-42 0 16,-1 0-31,1 0 0,0 0 16,0 0 0,0-21-16,0 0 0,-1 21 15,22-21-15</inkml:trace>
  <inkml:trace contextRef="#ctx0" brushRef="#br2" timeOffset="-130328.97">868 13801 0,'0'0'16,"-21"0"-16,-1-21 0,1 21 15,21-22 1,0 44 15,21-22-31,1 21 0,-1 0 16,0 0-16,0-21 0,21 21 15,-20 0-15,20 1 0,0-22 16,1 21-16,-22-21 0,21 21 0,0-21 16,1 21-16,-22-21 0,21 0 15,-21 21-15,1-21 0,-22 21 0,0 1 16,0-1 0,-22 0-16,1 0 0,-21 0 15,0 0-15,-1 1 0,1 20 0,-22-21 16,1 21-16,21 1 0,-22-1 15,1 0-15,20 1 0,1-22 0,-22 21 16,43-21-16,-21 1 0,21-1 16,0 0-16,-1 0 0,22 0 15,-21-21-15,42 0 32,1 0-32,-1-21 0,0 0 15,0 0-15,0 0 0</inkml:trace>
  <inkml:trace contextRef="#ctx0" brushRef="#br2" timeOffset="-128632.79">17378 11875 0,'0'0'0,"21"0"0,0 0 16,0-22-16,0 22 15,1-21-15,-1 21 16,0-21-16,0 21 0,0-21 16,0 21-16,-21-21 0,0 0 15,-21 21 1,0 0-16,0 0 15,-21 0-15,20 0 0,-20 0 0,0 21 16,-1-21-16,1 21 16,21 0-16,-21-21 0,20 21 0,1 0 15,0-21-15,0 22 0,21-1 16,0 0-16,21 0 16,0-21-16,0 21 0,1-21 0,20 21 15,0-21-15,1 22 0,-22-22 0,21 21 16,0 0-16,1 0 0,-22-21 15,21 21-15,-21 0 0,1 1 0,-1-1 16,-21 0-16,0 0 0,0 0 16,-21 0-16,-22 1 0,22-1 15,-21-21-15,-1 21 0,1-21 0,0 0 16,-1 0-16,1 0 16,0 0-16,-1 0 0,22 0 0,-21 0 15,21 0-15,0 0 0,21-21 0,0 0 16,-22 21-16,22-22 0,0 1 15,0 0-15,0 0 0,0 0 0,0 0 16,22-1-16,-22 1 0,21 0 0,0 21 16,0-21-16,0 0 0,0 21 15</inkml:trace>
  <inkml:trace contextRef="#ctx0" brushRef="#br2" timeOffset="-128212.03">17949 11790 0,'0'0'0,"-21"0"31,0 0-31,0 21 16,21 0-16,-21-21 0,-1 21 0,22 22 16,0-22-16,-21 0 0,0 21 15,21-20-15,-21 20 0,21-21 0,0 21 16,0-20-16,0-1 0,0 21 0,0-21 15,0 0-15,0 1 16,21-1-16,0-21 0,0 0 0,1 0 16,-1 0-16,21 0 0,-21 0 15,0-21-15,1-1 0,20 1 16,-21 0-16,0 0 0,0 0 0,1 0 16,-22-22-16,21 22 0,-21-21 0,0 21 15,0-22-15,-21 22 0,-1 0 16,1-21-16,0 20 0,-21 1 0,21 21 15,-1-21-15,1 21 0,0 0 16,0 0-16,0 0 0,0 0 0,-1 0 16,1 0-16,21 21 0,0 0 15,0 1-15,0-1 0,0 0 16,0 0-16,0 0 0,21 0 0,1 1 16,-1-22-16,21 0 15</inkml:trace>
  <inkml:trace contextRef="#ctx0" brushRef="#br2" timeOffset="-127940.2">18478 11811 0,'0'0'0,"0"-21"0,0 0 16,0 42 15,0 0-31,0 21 16,0-20-16,0-1 0,0 21 0,0-21 15,0 22-15,0-1 16,0-21-16,0 21 0,-21 1 0,21-22 16,0 21-16,0-21 0,0 1 0,0-1 15,0 0-15,0 0 0,0 0 16,21-42 15,-21 0-31,0 0 16,0 0-16</inkml:trace>
  <inkml:trace contextRef="#ctx0" brushRef="#br2" timeOffset="-127688.3">18478 11875 0,'0'190'0,"0"-423"0,0 276 15,0-107-15,22 43 0,-22 0 0,21 21 16,0-21-16,-21-1 0,21 22 16,0 0-16,0 0 0,1-21 0,-1 21 15,0 0-15,0 0 0,0 21 0,0 1 16,22-22-16,-43 21 0,21 0 15,-21 0-15,0 0 0,0 0 0,0 1 16,0 20-16,-21-21 0,0 0 16,-1 0-16,-20 1 0,21-1 0,-21 0 15,20 0-15,-20-21 0,21 21 0,0 0 16,-22-21-16,22 0 16,42 0-1,1-21 1,-1 0-16,21 21 0</inkml:trace>
  <inkml:trace contextRef="#ctx0" brushRef="#br2" timeOffset="-127372.52">19664 11621 0,'0'-22'0,"0"44"0,0-65 15,0 22-15,0 0 0,-21 21 16,-1 0 0,1 0-16,0 21 0,0 0 15,0 0-15,0 1 0,-22 20 16,22-21-16,0 21 0,-21 1 0,20-1 16,1 0-16,0 1 0,-21-1 0,21 0 15,-1 1-15,22-1 0,-21 0 16,21-20-16,0 20 0,0-21 0,0 0 15,0 22-15,21-22 0,1 0 16,-1-21-16,0 0 16,21 0-16,-21 0 0,22 0 0,-1 0 15,-21-21-15,22 21 0,-1-21 0</inkml:trace>
  <inkml:trace contextRef="#ctx0" brushRef="#br2" timeOffset="-127080.7">20087 11642 0,'0'0'0,"-21"0"15,0 0 1,21 21-16,-21 0 16,21 0-16,0 0 0,-22 1 0,1 20 15,21-21-15,-21 21 0,21 1 0,0-22 16,-21 21-16,0 1 0,21-22 15,0 21-15,0-21 0,0 22 0,0-22 16,0 0-16,0 0 0,0 0 16,0 0-16,0 1 0,21-22 15,0 0-15,0 0 0,0 0 16,1 0-16,-1-22 16,0 1-16,0 0 0,0 0 15,-21 0-15</inkml:trace>
  <inkml:trace contextRef="#ctx0" brushRef="#br2" timeOffset="-126904.79">19812 11938 0,'0'0'16,"21"0"15,0 0-31,0 0 16,1 0-16,20 0 0,-21 0 15,0 0-15,0 0 0,1 0 0,-1 0 16,0 0-16,21-21 0</inkml:trace>
  <inkml:trace contextRef="#ctx0" brushRef="#br2" timeOffset="-126563.96">20574 11959 0,'0'0'16,"-21"21"-16,0 1 0,-1-1 0,1 0 16,21 0-1,21-21 17,1 0-32,-1 0 0,0-21 0,-21 0 15,21 0-15,0-1 16,-21 1-16,0 0 15,0 0-15,0 0 16,-21 21-16,0 0 0,0 0 16,0 0-16,-1 0 0,1 21 15,21 0-15,-21 0 16,21 0-16,0 1 16,0-1-16,21-21 15,0 0 1,1 0-16</inkml:trace>
  <inkml:trace contextRef="#ctx0" brushRef="#br2" timeOffset="-126020.83">21040 11726 0,'0'-21'15,"0"42"-15,0-63 16,0 63 15,0 0-31,0 1 0,-22-1 16,22 0-16,0 0 0,0 0 0,-21 0 15,21 22-15,-21-22 0,21 21 16,-21-21-16,21 1 0,0 20 16,0-21-16,0 0 0,0 0 0,0 1 15,0-1-15,0 0 0,0 0 16,0 0-1,0-42 17,0 0-32,0 0 15,0 0-15,0-1 0,0 1 0,0 0 16,21 0-16,-21 0 0,21 0 16,0-1-16,1 22 0,-1-21 15,0 0-15,0 21 0,0 0 0,22-21 16,-22 21-16,0 0 0,0 0 0,0 0 15,22 21-15,-22-21 0,0 21 16,-21 0-16,21 1 0,-21-1 0,0 0 16,0 0-16,0 0 0,0 0 0,-21 1 15,0-1-15,0 0 0,-1 0 16,1-21-16,-21 21 0,21-21 0,-22 0 16,22 21-16,-21-21 0,21 22 0,0-22 15,-1 0-15,1 0 0,0 0 16,0 0-16,0 0 15,21-22 1,0 1-16,21 0 16,0 21-16</inkml:trace>
  <inkml:trace contextRef="#ctx0" brushRef="#br2" timeOffset="-125668.17">21675 11578 0,'0'0'0,"0"-21"0,0 0 15,21 21-15,0 0 0,0 0 0,0 0 16,0 0-16,1 0 16,20 0-16,-21 21 0,0 0 0,0 0 15,22 1-15,-22-1 0,0 21 0,0-21 16,0 22-16,-21-1 0,22 0 15,-22 1-15,21-1 0,-21 0 0,0-21 16,0 22-16,0-1 0,0 0 0,-21-20 16,-1-1-16,1 21 0,0-21 15,0 0-15,-21 1 0,20-1 0,-20 0 16,21 0-16,-21-21 0,20 21 16,-20-21-16,21 0 0,0 21 15,0-21-15,21-21 31,0 0-31</inkml:trace>
  <inkml:trace contextRef="#ctx0" brushRef="#br2" timeOffset="-124200.2">12150 6541 0,'0'0'16,"-22"0"-16,1 0 0,-21 0 0,0 0 15,-1 0-15,22 0 0,-21 0 0,-1 0 16,22 0-16,0 0 0,0 0 16,0 0-16,0 0 0,42 0 31,21 0-16,0 0-15,1 0 0,-1 0 0,22 0 16,-1 0-16,1 0 0,-1 0 0,1 0 16,-1 0-16,1-22 0,-22 22 15,21 0-15,-20 0 0,-1 0 0,-21 0 16,22 0-16,-65 0 31,1 0-31,0 0 16,0 22-16,0-22 0,0 0 15,-22 0-15,22 0 0,-21 21 0,-1-21 16,1 0-16,0 0 0,-1 21 0,-20-21 16,-1 0-16,1 0 15,-1 21-15,22-21 0,0 0 0,-1 0 16,1 0-16,21 0 0,0 21 0,42-21 31,0 0-31,0 0 16,0 0-16,22 0 0,-1 0 0,0 0 15,1 0-15,20 0 0,-20 0 16,20 0-16,-21 0 0,22 0 0,-22 0 16,1 0-16,-1 0 0,-21 0 15,21 0-15,-20 0 0,-1 0 0,0 0 16,0-21-16,-21 0 16,21 21-16,-21-21 0,21 0 15,-21-1-15</inkml:trace>
  <inkml:trace contextRef="#ctx0" brushRef="#br2" timeOffset="-123787.71">12658 6244 0,'-22'0'0,"44"0"0,-65 0 32,22 0-32,0 21 0,21 1 15,0-1-15,-21 0 16,21 21-16,0-21 0,-21 1 15,21 20-15,0-21 0,0 0 0,0 0 16,0 1-16,0-1 0,21 0 0,0 0 16,0-21-16,0 21 0,0-21 15,1 0-15,-1 0 0,0 0 0,0 0 16,0 0-16,0 0 0,1 0 16,-1 0-16,-21-21 0,21 21 15,-21-21-15,0 0 16,-21 21-1,0 0-15,-1 21 0,1-21 16,0 21-16,21 0 0,-21 0 16,0 22-16,0-22 0,-1 21 15,1-21-15,21 22 0,-21-22 0,0 21 16,0-21-16,0 1 0,-1-1 0,22 21 16,0-21-16,0 0 15,0 1-15,22-22 16,-1 0-1,0-22-15,0 1 0,21 0 16</inkml:trace>
  <inkml:trace contextRef="#ctx0" brushRef="#br2" timeOffset="-123239.8">13547 6435 0,'0'0'0,"-22"-21"0,22-1 16,-21 1-16,0 21 0,21-21 0,0 0 15,0 0-15,0 0 16,0-1-16,21 22 0,0 0 16,1 0-16,-1 0 0,0 0 0,0 0 15,0 0-15,0 0 0,1 0 16,-1 43-16,0-22 0,-21 0 15,21 21-15,-21 1 0,21-1 0,-21 0 16,0 1-16,0-1 0,0 0 16,-21 1-16,0-22 0,0 21 0,0 1 15,-1-22-15,-20 21 0,21-21 0,-21 0 16,20 1-16,-20-1 0,0-21 16,21 21-16,-1-21 0,-20 21 0,21-21 15,0 0-15,0 0 0,-1 0 0,1-21 16,21 0-16,0 0 15,0-1-15,0-20 0,0 21 0,0 0 16,0-22-16,21 1 0,1 21 0,-22-21 16,21 20-16,0 1 15,0 0-15,-21 0 0,21 21 0,0 0 16,1 0-16,-1 0 0,0 21 16,-21 0-16,21 0 0,0 1 15,0-1-15,-21 0 0,22 0 0,-1 0 16,-21 0-16,21 1 0,0-1 0,-21 0 15,0 0-15,21 0 0,0-21 16,1 21-16,-1-21 0,0 0 16,0 0-16,0 0 15,0 0-15,1 0 0,-1-21 0,21 0 16</inkml:trace>
  <inkml:trace contextRef="#ctx0" brushRef="#br2" timeOffset="-122775.06">14414 6329 0,'0'0'0,"0"-21"0,0 0 16,-21 21-16,0 0 15,0 0-15,0 0 0,0 0 0,-1 0 16,1 21-16,0 0 0,0 21 0,0-21 16,0 22-16,-1-22 0,1 21 15,21 1-15,-21-1 0,21 0 0,-21 1 16,21-22-16,0 21 0,0-21 15,0 22-15,0-22 0,21 0 16,0 0-16,0-21 0,1 21 0,-1-21 16,21 0-16,-21 0 0,0 0 0,22 0 15,-22 0-15,21-21 0,-21 0 16,1 21-16,-1-21 0,21 0 0,-42-22 16,21 22-16,0-21 0,-21-1 15,22 22-15,-22-42 0,0 20 0,0 1 16,0 0-16,0-1 0,0 22 0,-22-21 15,1 21-15,0 0 0,0 21 16,0 0-16,-22 0 0,22 0 0,-21 0 16,0 0-16,20 0 0,-20 21 15,21 21-15,-21-21 0,20 22 16,1-1-16,-21 0 0,21-21 0,0 22 16,21-1-16,0 0 0,0-20 0,0 20 15,0-21-15,0 0 0,0 0 16,0 1-16,21-22 0,21 21 0,-21-21 15,22 0-15,-22 0 0,21 0 0,0 0 16,1 0-16,-1-21 0</inkml:trace>
  <inkml:trace contextRef="#ctx0" brushRef="#br2" timeOffset="-122340.31">14901 6371 0,'0'0'0,"0"-21"0,0 0 0,0 0 16,0 0-16,0-1 0,0 1 15,-21 21-15,0 0 16,0 0-16,0 21 16,-1 1-16,22-1 0,-21 21 15,0 0-15,21-20 0,-21 20 0,21 0 16,-21 1-16,0-1 0,21 0 0,0 1 16,0-22-16,0 21 0,0-21 15,0 0-15,0 1 0,21-1 0,0 0 16,0 0-16,0-21 0,0 0 0,1 0 15,20 0-15,-21 0 16,21 0-16,-20 0 0,20 0 0,-21-21 16,21 0-16,-20 0 0,20-1 0,-21 1 15,0-21-15,0 0 0,-21-1 16,0 1-16,22 0 0,-22-1 0,0-20 16,0 20-16,0 1 0,-22 0 0,1-1 15,0 22-15,0-21 0,0 42 16,-22-21-16,22 21 0,-21 0 0,21 0 15,-22 0-15,22 21 0,-21 0 16,21 0-16,0 22 0,-22-22 16,22 21-16,0 0 0,21 22 0,-21-43 0,21 21 15,0 1-15,0-1 16,0 0-16,0-20 0,0-1 0,0 21 16,0-21-16,0 0 0,0 1 0</inkml:trace>
  <inkml:trace contextRef="#ctx0" brushRef="#br2" timeOffset="-119983.12">17293 12721 0,'-42'21'31,"42"1"-15,21-22 31,21 0-47,-21 0 15,1 0-15,20 0 0,-21 0 16,21 0-16,1 0 0,-1 0 0,0-22 16,1 22-16,20 0 0,-20 0 15,-22-21-15,21 21 0,0 0 0,-20 0 16,-1 0-16,0 0 0,-42 0 31,0 0-15,-1 0-16,1 0 0,0 0 15,-21 0-15,21 21 0,-1-21 0,1 0 16,0 0-16,0 0 0</inkml:trace>
  <inkml:trace contextRef="#ctx0" brushRef="#br2" timeOffset="-119716.28">17526 12764 0,'0'0'0,"-21"0"16,0 0-16,-1 0 15,22 21-15,0 0 16,-21 0-16,21 0 0,0 0 16,0 1-16,0 20 0,0-21 15,0 0-15,0 22 0,0-22 0,0 21 16,0-21-16,0 0 0,0 22 15,21-22-15,-21 0 0,0 0 0,0 0 16,0 1-16,0-1 16,22-42 31</inkml:trace>
  <inkml:trace contextRef="#ctx0" brushRef="#br2" timeOffset="-119132.64">17759 13123 0,'-127'22'0,"275"-44"0,-169 22 0,63 0 31,-21 0-15,0 0-1,1 0-15,-1 0 16,0-21-16,0 0 0,0 0 15,-21 0-15,0 0 16,0-1-16,0 1 16,0 0-16,-21 21 15,0 0 1,0 0-16,21 21 0,-21 0 16,21 1-16,-22-1 0,1 0 15,21 0-15,0 0 0,0 0 0,0 1 16,-21-1-16,21 0 0,0 0 0,0 0 15,0 0-15,0 1 16,21-22-16,0 0 0,1 0 16,-1 0-16,21 0 0,-21 0 15,0 0-15,1 0 0,-1-22 16,0 22-16,21-21 0,-21 0 0,1 21 16,-1-21-16,0 0 0,0 0 15,0-1-15,-21 1 0,21 0 0,-21 0 16,0 0-16,0 42 47,0 0-47,0 0 0,22 0 0,-22 1 15,0-1-15,21 0 0,-21 0 16,21 0-16,-21 0 0,0 1 16,0-1-16,0 0 0,0 0 15,-21-21 1,0 21-16,-1 0 0,1-21 15,0 0-15,21-21 16,0 0 0,0 0-16,0 0 0,0 0 15</inkml:trace>
  <inkml:trace contextRef="#ctx0" brushRef="#br2" timeOffset="-118892.4">18584 12785 0,'0'0'0,"0"21"47,0 0-47,0 21 0,0-20 16,0 20-16,0-21 0,0 21 0,0-20 16,0 20-16,-21-21 0,21 21 15,0-20-15,0-1 0,0 0 0,-21 0 16,21 0-16,0 0 0,0 1 15,0-1-15</inkml:trace>
  <inkml:trace contextRef="#ctx0" brushRef="#br2" timeOffset="-118700.52">18309 12996 0,'21'0'47,"0"0"-47,22 0 0,-22 0 16,0 0-16,0 0 0,22 0 16,-22-21-16,0 21 0,0 0 0,21 0 15,-20-21-15,-1 0 0</inkml:trace>
  <inkml:trace contextRef="#ctx0" brushRef="#br2" timeOffset="-118303.72">19029 12721 0,'-21'21'31,"21"1"-31,0-1 16,0 0-1,21-21-15,0 0 0,0 0 16,0 0-16,0 0 0,1 0 0,-1 0 16,0 0-16,21 0 0,-21 0 15,1 0-15,-1-21 0,0 0 0,-21-1 16,21 22-16,-21-21 16,0 0-16,-21 42 31,21 0-31,-21 1 15,0-1-15,-1 21 0,22 0 0,0 1 16,-21-22-16,0 21 0,21 1 16,-21-1-16,21-21 0,0 21 15,-21-20-15,21 20 0,0-21 0,-21 0 16,21 0-16,0 1 0,0-1 16,0 0-16,0-42 31,0 0-16</inkml:trace>
  <inkml:trace contextRef="#ctx0" brushRef="#br2" timeOffset="-118095.96">18965 13081 0,'0'0'0,"21"0"31,1 0-31,-1 0 15,0 0-15,0 0 0,0 0 16,0 0-16,1 0 0,-1 0 16,0 0-16,0 0 0,0 0 0,0 0 15,1-21-15,-1 21 0,0 0 16,0-21-16,0 21 0,0-21 0,1 21 16,-1 0-16</inkml:trace>
  <inkml:trace contextRef="#ctx0" brushRef="#br2" timeOffset="-117820.75">19706 13060 0,'21'21'16,"0"-21"-16,1 0 15,-1 0-15,-21-21 16,21 21-16,-21-21 15,0 0-15,0-1 16,-21 22 0,0 0-16,-1 0 15,1 0-15,0 0 16,21 22-16,-21-1 0,0 0 16,21 0-1</inkml:trace>
  <inkml:trace contextRef="#ctx0" brushRef="#br2" timeOffset="-117244.08">20383 13102 0,'0'-21'0,"0"0"0,22-21 15,-22 20 1,0 1-16,0 0 16,0 0-16,0 0 0,-22 0 15,22-1-15,-21 22 0,0 0 16,0 0-16,0 0 0,0 0 16,-1 0-16,1 0 0,0 22 0,0-1 15,-21 0-15,20 21 0,1-21 0,0 1 16,0 20-16,0-21 15,0 21-15,21-20 0,0-1 0,0 0 16,0 0-16,0 0 0,0 0 16,21 1-16,0-1 0,0-21 15,0 0-15,0 0 0,22 0 0,-22 0 16,0 0-16,21 0 0,-20 0 16,-1-21-16,21 21 0,-21-22 0,0 1 15,22 0-15,-22 0 0,0-21 0,0 20 16,0-20-16,-21 0 0,22-1 15,-1 1-15,-21 0 0,0-22 0,21 22 16,-21 0-16,0-1 0,0 22 0,0 0 16,0 0-16,0 0 15,0-1-15,-21 22 16,0 22-16,21-1 0,0 0 0,-22 21 16,22 1-16,-21-22 0,21 21 15,0 0-15,0 1 0,0-1 0,0 0 16,0-20-16,0 20 0,0-21 15,0 21-15,0-20 0,0-1 0,21 0 16,1-21-16,-22 21 0,21 0 0,0-21 16,0 0-16,0 0 15,0 0-15,1 0 0,-1 0 0</inkml:trace>
  <inkml:trace contextRef="#ctx0" brushRef="#br2" timeOffset="-115863.52">20807 13060 0,'0'0'0,"21"0"31,0 0-15,0 0-16,0 0 0,1 0 16,-1 0-16,0 0 0,-21-21 15,21 0-15,0 21 0,-21-22 0,21 1 16,-21 0-16,0 0 15,0 0 1,-21 21-16,0 0 0,0 0 16,0 0-16,0 0 0,-1 0 0,1 0 15,0 21-15,21 0 0,-21 0 16,0 0-16,21 1 0,0-1 0,0 0 16,0 0-16,0 0 0,0 0 0,0 1 15,0-1-15,21 0 16,0-21-16,0 21 0,0-21 15,1 0-15,-1 0 0,0 0 16,0 0-16,0 0 0,0 0 0,1 0 16,-1-21-16,21 0 0,-21 21 15,0-21-15,1-1 0,-1 1 16,-21 0-16,0 0 0,21 0 0,-21 0 16,21-1-16,-21 1 0,0 0 0,0 0 15,0 42 16,0 0-31,0 0 0,-21 1 16,21-1-16,0 0 16,0 0-16,-21 0 0,21 0 0,0 1 15,0-1-15,0 0 16,0 0 0,0-42 15,0 0-16,0 0-15,0-1 0,0 1 16,0 0-16,0 0 0,0 0 16,0 0-16,0-1 0,0 1 0,21 0 15,0 0-15,0 21 0,-21-21 0,21 21 16,1 0-16,-1 0 16,-21 21-16,21-21 15,-21 21-15,0 0 0,0 0 16,0 1-16,0-1 0,0 0 15,0 0-15,0 0 0,21 0 16,-21 1-16,0-1 16,21-21-16,-21 21 0,21-21 15,-21-21 17,0 0-32,22-1 0,-22 1 15,21 0-15,-21 0 0,21 0 16,0 0-16,0-22 0,-21 22 15,21 0-15,1 0 0,-1 0 0,0-1 16,0 1-16,0 21 0,0 0 16,1 0-1,-22 21-15,0 1 0,0-1 0,0 0 16,0 0-16,0 0 0,0 0 16,0 1-16,0-1 0,0 0 0,0 0 15,0 0-15,0 0 0,0 1 0,0-1 16,21 0-16,0-21 15,0 0-15,0 0 0,0 0 16,1 0-16,-1 0 0,0 0 16,0 0-16,0 0 0,-21-21 15,21 0-15,1-1 0,-22 1 16,0 0-16,21 0 0,-21 0 16,21 0-16,0-1 15,-21 1-15,0 42 31,0 1-31,0-1 16,-21 0-16,21 0 0,-21 0 16,21 0-16,0 1 0,0-1 15,0 0-15,21-21 16,0 0-16,0 0 0,0 0 16,1 0-16,-1 0 15,0 0-15,0 0 0,0 0 16,0-21-16,1 21 0,-1-21 0,0-1 15,-21 1-15,0 0 0,21-21 16,-21 21-16,0-22 0,0 22 0,0 0 16,0-21-16,0 20 0,0 1 15,-21 0-15,0 0 0,0 0 0,-1 21 16,1 0-16,0 0 0,0 21 16,0 0-16,0 0 0,-1 0 15,1 1-15,0-1 0,21 0 0,0 0 16,0 0-16,0 22 0,-21-22 0,21 0 15,0 0-15,0 0 16,0 0-16,0 1 16,21-22-16,0 21 0,0-21 15,1 0-15,-1 0 16,0 0-16</inkml:trace>
  <inkml:trace contextRef="#ctx0" brushRef="#br2" timeOffset="-115588.65">22691 12933 0,'0'-21'0,"0"-43"31,-22 64-31,1 0 0,0 0 16,0 0 0,0 21-16,21 1 0,-21-1 0,21 0 15,0 0-15,-22 0 0,22 0 16,-21 1-16,21 20 0,0-21 0,0 0 15,0 0-15,0 1 0,0-1 16,0 0-16,0 0 0,0 0 0,0 0 16,21-21-16,1 0 0,-22 22 15,21-22-15,0 0 0,0 0 16,0 0-16,0 0 0,1 0 0,20 0 16,-21-22-16,0 22 0,0-21 0</inkml:trace>
  <inkml:trace contextRef="#ctx0" brushRef="#br2" timeOffset="-115275.71">23135 12721 0,'0'0'16,"0"-21"-16,21 21 0,0 0 15,1 0-15,-1 0 0,0 0 0,21 0 16,-21 0-16,1 21 0,20-21 15,-21 21-15,0 1 0,-21 20 0,0-21 16,0 0-16,0 22 0,0-22 16,0 21-16,0-21 0,0 22 15,-21-22-15,0 21 0,21-21 0,-21 0 16,0 1-16,-1-1 0,1 0 0,0 0 16,0 0-16,21 0 0,-21-21 15,21 22-15,-21-22 0,-1 21 16,22-42 15</inkml:trace>
  <inkml:trace contextRef="#ctx0" brushRef="#br2" timeOffset="-114995.87">23897 12827 0,'0'0'0,"-21"0"31,0 0-31,0 0 16,21 21-1,0 0 1,0 1 0,0-1-16,0 0 15</inkml:trace>
  <inkml:trace contextRef="#ctx0" brushRef="#br2" timeOffset="-114759.66">23918 13229 0,'0'0'0,"0"43"32,0-22-32,0 0 0,0 0 0,0 0 15,-21-21-15,0 21 0,0 1 16,0-1-16,-1-21 0,1 21 0,0-21 15,-21 21-15,21 0 0,-1-21 0,1 0 16,-21 21-16,21-21 0,0 0 16,-1 0-16</inkml:trace>
  <inkml:trace contextRef="#ctx0" brushRef="#br2" timeOffset="-109760.55">19367 3069 0,'0'0'0,"-21"-21"15,0 0-15,0 21 16,0 0-16,0-21 0,-1 21 16,1 0-16,0 0 0,0 0 15,0 0-15,0 21 0,-22-21 0,22 21 16,0 0-16,0 0 0,0 1 0,-1-1 16,1 0-16,0 0 0,21 21 15,0-20-15,0-1 0,0 0 16,0 0-16,0 0 15,21 0-15,0-21 0,1 0 16,-1 0-16,0 0 16,0 0-16,21 0 0,-20 0 0,-1 0 15,0-21-15,0 21 0,0-21 16,22 0-16,-22 0 0,-21-22 0,21 22 16,0 0-16,0-21 0,-21-1 0,0 1 15,0 0-15,21-1 0,-21 1 16,22 0-16,-22-1 0,0 1 0,0 0 15,0-1-15,0 22 0,0 0 16,0 0-16,-22 21 16,1 21-1,0 0-15,21 0 0,-21 22 0,21-1 16,0 0-16,0 1 0,-21-1 16,21 0-16,0 1 0,0-1 0,0-21 15,0 22-15,0-1 0,0-21 16,0 21-16,21-20 0,-21-1 0,0 0 15,21 0-15,0-21 0,0 21 0,1-21 16,-1 0-16,0 0 16,0 0-16,0-21 0</inkml:trace>
  <inkml:trace contextRef="#ctx0" brushRef="#br2" timeOffset="-109411.75">19664 3112 0,'-21'0'0,"21"63"0,21-126 0,-64 63 0,65 0 47,-1 0-47,0 0 16,0 0-16,0 0 0,0-22 0,1 1 16,-1 21-16,0-21 0,-21 0 15,0 0-15,0 0 16,0-1-1,-21 22-15,0 0 16,-1 0-16,1 0 0,0 0 0,0 22 16,0-1-16,0 0 0,-22 0 15,22 0-15,0 22 0,0-22 0,21 0 16,0 21-16,-21-21 0,21 1 0,0-1 16,0 0-16,0 0 0,0 0 15,21-21-15,0 21 0,0-21 0,0 0 16,22 0-16,-22 0 0,21 0 15,-21 0-15,0-21 0,22 0 0,-22 21 16</inkml:trace>
  <inkml:trace contextRef="#ctx0" brushRef="#br2" timeOffset="-108763.93">20066 3006 0,'0'-21'0,"0"42"0,0-21 31,0 21-16,-21-21-15,21 21 0,0 0 0,-21 0 16,21 1-16,0-1 0,0 21 16,0-21-16,0 0 0,0 1 15,0-1-15,0 0 0,-22-21 16,22 21-16,-21-21 47,21-21-47,0 0 0,0 0 15,0-1-15,0 1 0,0 0 16,0-21-16,0 21 0,21-1 0,1 1 16,-1-21-16,-21 21 0,21 0 0,0-1 15,0 1-15,0 0 0,22 21 16,-22 0-16,0 0 0,0 0 0,0 0 16,1 21-16,-1-21 0,0 21 15,0 1-15,-21-1 0,21 0 0,-21 21 16,0-21-16,0 1 0,0-1 0,0 0 15,0 0-15,0 0 16,0 0-16,0 1 0,-21-22 16,0 0 15,21-22-31,0 1 16,0 0-16,0 0 0,21 0 15,0 0-15,-21-1 0,21 1 0,1 0 16,-1 0-16,0 0 0,21 0 15,-21-1-15,1 1 0,20 0 0,-21 21 16,21 0-16,-20 0 0,-1 0 0,0 0 16,0 21-16,0 0 15,0 1-15,-21-1 0,0 21 0,0-21 16,0 0-16,0 1 0,0-1 16,0 0-16,0 21 0,0-21 15,-21 1-15,21-1 0,-21-21 0,21 21 16,0-42 31,0 0-47,21 21 0</inkml:trace>
  <inkml:trace contextRef="#ctx0" brushRef="#br2" timeOffset="-108360.16">21082 2942 0,'-21'21'16,"0"1"0,21-1-16,-22-21 0,1 21 15,21 0-15,-21 0 0,21 0 0,-21 1 16,21-1-16,-21 0 0,21 0 16,0 0-16,0 0 0,0 1 15,0-1-15,0 0 16,21-21-16,0 0 0,0 0 0,0 0 15,1 0-15,-1 0 0,0 0 16,0 0-16,0-21 16,0 0-16,1-1 0,-1 1 0,-21 0 15,21 0-15,-21 0 0,21 0 0,-21-22 16,0 22-16,0 0 0,0 0 16,0 0-16,0-1 0,0 1 0,-21 21 15,0 0-15,0 0 0,-1 0 16,1 0-16,0 0 0,0 0 0,0 0 15,0 21-15,-1 1 0,1-22 16,0 21-16,0 0 0,21 0 0,0 0 16,-21-21-16,21 21 0,0 1 0,0-1 15</inkml:trace>
  <inkml:trace contextRef="#ctx0" brushRef="#br2" timeOffset="-108000.65">21780 2815 0,'0'0'0,"-21"0"0,0-21 15,0 21 1,0 0-16,0 21 16,-1-21-16,1 21 0,21 1 15,-21-1-15,0 0 0,21 0 0,-21 0 16,21 22-16,0-22 0,-21 0 16,21 0-16,0 21 0,0-20 0,0-1 15,0 0-15,0 0 0,0 0 16,0 0-16,0 1 0,0-1 15,21 0-15,0-21 0,0 21 0,0-21 16,0 0-16,1 0 0,-1 0 16,0 0-16,0 0 0,0 0 0,0 0 15,1 0-15,-1 0 0</inkml:trace>
  <inkml:trace contextRef="#ctx0" brushRef="#br2" timeOffset="-107704.83">22098 2794 0,'0'0'0,"21"0"15,-21-21-15,21 21 16,0 0-16,1 0 0,-1 0 16,0 0-16,21 21 0,-42 0 15,21 0-15,1 1 0,-1-1 0,0 0 16,-21 0-16,0 21 0,0-20 0,0 20 15,0-21-15,0 0 0,0 0 16,-21 22-16,0-22 0,-22 0 0,22 0 16,0 0-16,0 1 0,0-22 15,21 21-15,-22 0 0,1-21 16,0 0-16</inkml:trace>
  <inkml:trace contextRef="#ctx0" brushRef="#br2" timeOffset="-107152.14">23072 2773 0,'0'0'0,"-22"-21"15,-20 21-15,21 0 16,0 0-16,-22 0 0,22 0 0,-21 0 16,0 21-16,20-21 0,-20 21 0,21-21 15,0 21-15,0-21 0,21 21 16,0 1-16,21-22 16,0 21-16,0-21 15,0 0-15,0 0 0,22 21 0,-22-21 16,0 21-16,0-21 0,-21 21 15,21 0-15,-21 1 16,0-1-16,0 0 0,-21 0 16,0-21-16,0 21 15,0 0-15,0-21 0,-1 22 0,-20-1 16,21-21-16,0 21 0,0-21 16,-1 21-16,44-21 31,-1 0-16,-21-21-15,21 21 0,0 0 0,0 0 16,0 0-16,1 0 16,-1 0-16,-21 21 15,0 0-15,0 0 0,0 1 16,0-1-16,0 0 0,0 0 16,-21 0-16,-1 0 15,22 1-15,0-1 0,-21-21 16,21 21-16,-21-21 0,21 21 15</inkml:trace>
  <inkml:trace contextRef="#ctx0" brushRef="#br2" timeOffset="-106495.52">22331 3789 0,'0'0'0,"-21"0"0,-22 0 0,22 0 15,0 0-15,0 0 16,-22 0-16,22 0 0,0 0 0,0 0 16,0 0-16,42 0 31,21 0-31,1 0 15,-1 0-15,21 0 0,1 0 16,21 0-16,-1 0 0,1 0 0,0 0 16,20 0-16,-20 0 0,21 0 15,-21 0-15,-1 0 0,-20 0 0,-1 0 16,1 0-16,-1 0 0,-20 0 0,-1 0 16,-21 0-16,0 0 0,-42-21 31,0 21-16,-21 0-15,20 0 0,1 0 16,0 0-16,-21 0 0,21 0 0,-22 0 16,1 0-16,0 0 0,-1 0 15,1 0-15,-22 0 0,1 21 0</inkml:trace>
  <inkml:trace contextRef="#ctx0" brushRef="#br2" timeOffset="-106168.7">22140 3979 0,'0'0'0,"-21"0"0,0 0 16,42 0 15,0 0-31,22 0 16,-22 0-16,21 0 0,0 0 0,22 0 15,-1 0-15,1 0 0,21 0 16,-1 0-16,1 0 0,0 0 0,-1 0 15,-20 0-15,20 0 0,-20 0 0,21 0 16,-22 0-16,-21-21 0,22 21 16,-22 0-16,-21 0 0,1 0 0,20 0 15,-21 0 1,-42 0 15,0 0-31,0 0 16,-22 0-16,22 0 0,0 0 0,-21 0 15,-1 0-15,1 0 0,-22 0 0</inkml:trace>
  <inkml:trace contextRef="#ctx0" brushRef="#br2" timeOffset="-105828.89">22288 4170 0,'0'0'0,"-21"0"0,-21 21 15,21-21-15,0 0 16,21 21-1,42-21 1,-21 0-16,0 0 0,22 0 16,-1 0-16,0 0 0,22 0 0,-1 0 15,1 0-15,20 0 0,-20-21 16,-1 21-16,22 0 0,-21 0 0,-1 0 16,1 0-16,-1-21 0,-21 21 0,1 0 15,-1 0-15,-21 0 0,0 0 16,1 0-16,-1 0 0,-21-21 15,-21 42 64,-1-21-79,1 0 0,0 0 15,0 0-15,0 0 0</inkml:trace>
  <inkml:trace contextRef="#ctx0" brushRef="#br2" timeOffset="-105176.27">22881 4614 0,'0'0'0,"-21"0"0,21 22 0,-21-22 15,21-22 17,21 1-17,0 21-15,0 0 0,0-21 16,22 21-16,-22-21 0,0 21 0,0 0 15,0 0-15,1 0 0,-1 0 16,-21 21 0,0 0-1,-21-21-15,-1 21 0,-20 1 0,21-1 16,0 0-16,0-21 0,-22 21 16,22 21-16,0-20 0,0-1 0,21 0 15,0 0-15,0 0 0,0 0 16,0 1-16,21-1 0,0-21 15,21 21-15,-20 0 0,-1-21 0,21 0 16,-21 0-16,0 21 0,22-21 16,-22 0-16,0 0 0,0 0 0,-21 21 15,21-21-15,-21 22 16,0-1 0,0 0-1,-21 0-15,0-21 0,0 21 0,0 0 16,-22 1-16,22-1 15,0 0-15,0-21 0,0 21 0,-22 0 16,22 0-16,0 1 0,0-22 0,0 21 16,0 0-16,-1-21 15,1 21-15,0-21 16,0 0 0,21-21-1,-21 21-15,21-21 0,-21 0 0,21-1 16,0 1-16,-22 0 0,1-21 0,21-1 15,-21 1-15</inkml:trace>
  <inkml:trace contextRef="#ctx0" brushRef="#br2" timeOffset="-103800.28">12023 7705 0,'-22'0'31,"44"0"1,-1 0-17,0 0-15,21 0 0,-21 0 0,22 0 16,-1 21-16,0-21 0,1 0 15,-1 0-15,0 0 0,1 0 16,-1 0-16,0 0 0,1 0 0,-1 0 0,0 0 16,-20 21-16,20-21 0,-21 0 15,-21 21 1,-21-21 0,-21 21-16,20-21 15,1 0-15,-21 0 0,21 0 0,-22 0 16,1 0-16,21 0 0,-21 0 0,-1 22 15,22-22-15</inkml:trace>
  <inkml:trace contextRef="#ctx0" brushRef="#br2" timeOffset="-103588.39">12107 7811 0,'-21'21'0,"-64"0"31,191-63-31,-190 84 16,126-21-1,-21-21-15,21 0 0,1 0 0,-1 0 16,0 0-16,1 0 0,20 0 15,-20 0-15,-1 0 0,0 0 0,1 0 16,-22 0-16,21 0 0,-21 0 0,0-21 16,1 21-16,-1 0 0,0 0 15,-21-21 1,0 0-16,0-1 16,0 1-16</inkml:trace>
  <inkml:trace contextRef="#ctx0" brushRef="#br2" timeOffset="-103228.39">12636 7578 0,'-42'0'15,"42"21"1,0 0-16,0 0 16,0 0-16,21 1 15,0-22-15,1 21 0,-1-21 16,0 0-16,21 21 0,-21-21 0,22 0 15,-22 0-15,21 0 0,1 0 0,-22 0 16,0 0-16,21 0 16,-21 0-16,1 0 15,-22 21 1,-22-21-16,1 21 0,0-21 16,0 21-16,-21 1 0,20-1 0,1 0 15,-21 0-15,21 21 0,0-20 0,-22-1 16,22 21-16,0-21 0,0 22 15,0-22-15,-1 21 0,22-21 0,0 0 16,-21 1-16,21-1 0,0 0 16,21-21 15,1-21-15</inkml:trace>
  <inkml:trace contextRef="#ctx0" brushRef="#br2" timeOffset="-102748.66">13462 7408 0,'-21'22'16,"0"-1"-1,21 0-15,0 21 16,0-21-16,0 22 0,0-1 0,-22 0 15,22-20-15,0 20 0,0 0 0,0-21 16,0 22-16,-21-22 0,21 21 16,-21-21-16,21 1 0,0-1 0,0 0 15,0 0-15,0 0 0,0-42 47,0 0-47,0 0 0,0 0 16,0-1-16,0 1 0,0 0 15,21 0-15,0 0 0,1 0 0,-1-22 16,0 22-16,0 0 0,0 0 16,0 0-16,1 21 0,-1-22 0,0 22 15,21 0-15,-21 0 0,1 0 16,-1 0-16,0 22 0,0-1 16,-21 0-16,21 0 0,-21 0 0,0 0 15,0 1-15,0-1 0,0 0 16,0 0-16,0 0 0,0 0 0,-21 1 15,0-1-15,21 0 0,-21 0 0,21 0 16,0-42 15</inkml:trace>
  <inkml:trace contextRef="#ctx0" brushRef="#br2" timeOffset="-102387.87">13906 7811 0,'0'0'0,"22"0"31,-1 0-31,0 0 0,-21-22 0,21 22 0,0-21 16,0 21-16,-21-21 0,22 21 16,-1-21-16,0 21 0,-21-21 0,21 0 15,-21-1-15,0 1 0,0 0 16,0 0-1,-21 21-15,0 0 16,0 0-16,-1 0 0,1 0 0,0 0 16,0 21-16,0 0 0,0 0 15,21 1-15,-22 20 0,22-21 0,-21 0 16,21 22-16,0-22 0,0 0 0,0 0 16,0 0-16,0 0 0,0 1 15,0-1-15,21 0 0,1-21 16,-1 0-16,0 0 0,0 0 0,0 0 15,22 0-15,-22 0 0,21-21 16,0 21-16,-20-21 0,20-1 0,-21 1 16,21 0-16,-20 0 0</inkml:trace>
  <inkml:trace contextRef="#ctx0" brushRef="#br2" timeOffset="-102134.02">14457 7451 0,'0'-21'0,"0"-1"0,-21 234 0,42-381 0,-21 105 16,0 43-16,0 42 31,0 0-31,0 1 0,0-1 16,0 21-16,0-21 0,-21 22 0,21-1 15,0-21-15,0 21 0,0-20 0,0 20 16,0-21-16,0 0 0,0 22 0,0-22 16,-22 0-16,22 0 15,0 0-15,0 0 0,0 1 0,0-1 16,22-42 15,-22-1-15,21 1-16,-21 0 0,21 0 0</inkml:trace>
  <inkml:trace contextRef="#ctx0" brushRef="#br2" timeOffset="-101879.15">14626 7387 0,'21'-21'16,"-42"42"-16,42-84 0,0 42 0,-21-1 0,0 44 31,0-1-15,0 21-16,0-21 0,0 22 0,0-22 15,0 21-15,0 0 0,0 1 0,0-22 16,0 21-16,0 1 0,0-22 0,0 21 16,0-21-16,0 0 0,0 22 15,0-22-15,0 0 0,0 0 0,0 0 16,0 1-16,0-1 15,22-21 1,-1-21 0,0 21-16,-21-22 0,21 1 0,0 0 15</inkml:trace>
  <inkml:trace contextRef="#ctx0" brushRef="#br2" timeOffset="-101480.39">15007 7535 0,'-21'22'32,"21"-1"-32,0 0 0,-21 0 0,21 0 15,-21 0-15,21 1 16,0-1-16,0 0 0,0 0 0,0 0 16,0 0-16,0 1 0,0-1 0,0 0 0,0 0 15,21 0 1,0-21-16,0 0 0,0 0 15,22 0-15,-22 0 0,21 0 0,-21 0 16,22 0-16,-22-21 0,0 21 0,21-21 16,-21 0-16,1 0 0,-1-1 15,-21-20-15,21 21 0,-21-21 0,0 20 16,0-20-16,0 21 0,0-21 0,0 20 16,-21 1-16,0 0 0,-22 0 15,22 21-15,0 0 0,-21 0 0,-1 0 16,22 0-16,-21 0 0,21 21 15,-1 0-15,1-21 0,0 21 16,0 1-16,0-1 0,21 0 0,-21 21 16,21-21-16,0 1 0,0-1 0,0 0 15,0 0-15,21 0 16,-21 0-16,21-21 0,-21 22 0</inkml:trace>
  <inkml:trace contextRef="#ctx0" brushRef="#br2" timeOffset="-101322.48">15621 8043 0</inkml:trace>
  <inkml:trace contextRef="#ctx0" brushRef="#br2" timeOffset="-99104.09">317 15071 0,'-21'0'16,"42"0"-16,-84 0 0,21 0 0,-1 0 16,-20 0-16,20 0 0,-20 0 0,63 21 15,0 0 1,0 0-1,85-21 17,-1 0-17,1 0-15,21 0 0,0-21 16,-22 21-16,1 0 0,21-21 0,-22 0 16,-20 21-16,21 0 0,-22 0 15,1-21-15,-22 21 0,0 0 16,1 0-16,-22 0 0,0 0 15,0 0-15,-21-22 16,-42 22-16,21 0 0,-1 0 16,-20-21-16,0 21 15,21 0-15,-22 0 0,1-21 0,21 21 16,-22 0-16,22 0 0,0-21 16,0 21-16,-21 0 0,20 0 15,1 0-15,0 0 16,42 0-1,0 0-15,1 0 16,20 0-16,-21 0 0,21 0 16,1 0-16,-22 0 0,21 0 15,1 0-15,-1 0 0,0 0 0,-21 0 16,22 0-16,-22 0 0,0 21 16,-21 0-16,0 0 15,0 22-15,-21-22 0,-21 0 16,20 0-16,-20 22 0,0-22 0,21 0 15,-22 0-15,22 0 0,-21 0 16,21 1-16,21-1 0,-22-21 16,1 21-16,21 0 15,0 0 1,0 0-16</inkml:trace>
  <inkml:trace contextRef="#ctx0" brushRef="#br2" timeOffset="-98383.89">212 15896 0,'-43'0'0,"86"0"0,-128-21 0,43 21 15,-22 0-15,43-21 0,21 0 16,85 21 31,20-21-32,-20 21-15,21 0 0,-21 0 16,20 0-16,-20 0 0,0 0 16,-22-22-16,1 22 0,20 0 0,-41 0 15,20 0-15,-20 0 0,-1 0 16,0 0-16,-21 0 0,1 0 16,-1 0-16,-42 0 31,-1 0-31,-20-21 0,21 21 15,-21 0-15,20 0 0,-20-21 16,21 0-16,-21 21 0,20 0 0,-20 0 16,21-21-16,0 21 0,0 0 15,-1 0-15,1 0 0,0-21 0,0 21 16,42 0 0,0 0-1,0 0-15,22 0 0,-22 0 16,21 0-16,1 0 0,20 0 15,-21 0-15,1 0 0,-1 0 16,0 0-16,1 0 0,-1 21 16,-21-21-16,0 21 0,-21 0 0,0 0 15,0 0-15,0 1 0,-21-1 16,0 0-16,-21 21 0,21-21 0,-22 1 16,1 20-16,0-21 0,-1 0 15,1 0-15,0 22 0,-1-22 16,22-21-16,0 21 0,-21 0 0,20-21 15,22 21-15,-21-21 16</inkml:trace>
  <inkml:trace contextRef="#ctx0" brushRef="#br2" timeOffset="-95984.08">19516 5842 0,'21'0'31,"0"-21"-31,0 0 0,0 21 0,0-21 16,22-1-16,-22 1 0,0 21 0,0-21 15,0 0-15,1 0 0,-22 0 16,0-1-16,0 1 0,0 0 0,0 0 15,0 0-15,-22 0 16,1 21-16,0 0 0,-21 0 0,21 0 16,-22 0-16,1 0 0,0 0 0,-1 21 15,22 0-15,-21 0 0,21 0 16,-1 0-16,1 1 0,21-1 16,0 0-16,0 0 0,0 0 0,21 22 15,1-22-15,20 0 0,0 0 16,-21 0-16,22 0 0,-1 22 0,-21-22 15,22 0-15,-22 0 0,21 0 16,-21 1-16,0-22 0,-21 21 0,0 0 16,0 0-16,0 0 0,-21 0 15,-21-21-15,21 22 0,-22-22 16,-20 0-16,21 21 0,-22-21 0,22 0 16,-22 0-16,1 0 0,20 0 0,1 0 15,0 0-15,-1-21 0,1-1 16,21 22-16,0-21 0,21 0 15,0 0-15,0 0 0,0 0 0,0-1 16,0 1-16,0 0 0,0 0 16,0 0-16,21 0 0,0-1 15,0 22-15,22 0 0,-22 0 0,0 0 16,21 0-16</inkml:trace>
  <inkml:trace contextRef="#ctx0" brushRef="#br2" timeOffset="-95484.31">20066 5969 0,'0'0'0,"0"-21"0,0 0 16,0 0 0,0-1-16,0 1 0,0 0 15,-21 21-15,0-21 0,-1 21 0,1 0 16,0 0-16,0 0 15,0 0-15,0 0 0,-1 21 0,-20-21 16,42 21-16,-42 0 0,42 22 16,-21-22-16,-1 0 0,1 0 0,0 22 15,21-22-15,0 0 0,0 0 0,0 0 16,0 0-16,0 1 16,21-22-16,0 0 0,1 0 15,-1 0-15,0 0 0,0 0 16,21-22-16,-20 22 0,-1-21 15,0 0-15,0 21 0,21-21 0,-20 0 16,-22 0-16,21-1 0,-21 1 0,21 0 16,-21-21-16,0 21 0,0-1 15,0 1-15,0 42 32,0 1-32,0-1 15,0 0-15,0 0 0,0 0 16,0 0-16,0 1 15,0-1-15,0 0 0,0 0 0,0 0 16,21-21-16,0 0 16,0 0-16,1 0 15,-1 0-15,0 0 0,21 0 0,-21 0 16,1-21-16,-1 0 0</inkml:trace>
  <inkml:trace contextRef="#ctx0" brushRef="#br2" timeOffset="-94856.67">20426 5842 0,'0'-21'15,"0"0"-15,-21 169 0,42-254 0,-21 85 32,0 42-32,0 0 15,0 0-15,0 1 0,-21-1 16,21 0-16,0 0 0,0 0 0,0 0 16,0 1-16,0-1 0,0 0 15,0 0 1,-22-21-1,1-21 1,21 0 0,0 0-16,0-1 0,0 1 15,0 0-15,0 0 16,21 0-16,1 0 0,-1-1 16,0 1-16,0 0 0,0 0 0,0 21 15,1 0-15,20 0 0,-21 0 16,0 0-16,0 0 0,1 0 0,-1 21 15,-21 0-15,0 0 0,21 1 0,-21-1 16,0 0-16,0 0 0,0 0 16,0 0-16,0 1 0,0-1 15,0 0-15,0 0 16,0-42 15,0 0-31,0 0 16,0-1-16,0 1 15,21 0-15,0 0 0,0 0 16,1-22-16,-1 22 0,0 0 0,0 0 16,0 21-16,0-21 0,1 21 15,-1 0-15,0 0 16,-21 21-16,0 0 0,0 0 0,0 0 16,0 1-16,0-1 15,0 0-15,0 0 0,0 0 0,-21 0 16,0 1-16,21-1 0,0 0 15,0-42 48</inkml:trace>
  <inkml:trace contextRef="#ctx0" brushRef="#br2" timeOffset="-94671.77">21357 5673 0,'-21'0'46</inkml:trace>
  <inkml:trace contextRef="#ctx0" brushRef="#br2" timeOffset="-90179.63">21272 5757 0,'0'-84'31,"0"63"-15,-21 21 15,21 21-31,0 0 0,0 0 16,0 21-16,0-20 0,0 20 0,-21 0 15,21 1-15,0-1 0,-21 0 16,21-21-16,0 22 0,0-1 0,0 0 15,0 1-15,-21-1 0,21 0 16,-21 1-16,21-1 0,-22 0 0,22-20 16,0 20-16,-21-21 0,21 0 0,-21 0 15,21 1-15,-21-1 0,21-42 47,0-1-47,0 1 0,0 0 16,0-21-16,0 21 0,0-22 0,0 22 15</inkml:trace>
  <inkml:trace contextRef="#ctx0" brushRef="#br2" timeOffset="-89895.79">21167 5842 0,'0'0'0,"0"-21"0,21 21 0,-21-21 0,0 0 15,21-1-15,0 1 0,0 0 16,0 0-16,1 21 0,-1-21 15,0 21-15,0 0 0,21 0 16,-20 0-16,20 0 0,-21 0 0,0 0 16,22 21-16,-43 0 0,0 0 0,0 0 15,0 1-15,0 20 0,0-21 16,-22 0-16,1 0 0,0 1 0,-21-1 16,21 0-16,-22 0 0,22-21 15,0 21-15,-21 0 0,20-21 0,1 0 16,0 0-16,21 22 0,-21-22 15,21-22 1,21 22 0</inkml:trace>
  <inkml:trace contextRef="#ctx0" brushRef="#br2" timeOffset="-89543.81">21823 5440 0,'0'0'0,"0"21"31,0 0-31,0 22 15,0-22-15,0 21 0,-21-21 16,-1 22-16,22-1 0,0-21 0,-21 21 16,21 1-16,-21-1 0,21-21 15,-21 22-15,21-22 0,0 0 0,0 0 16,0 0-16,0 0 0,0 1 16,21-22 15,0-22-16,-21 1-15,21 21 0,1-21 0</inkml:trace>
  <inkml:trace contextRef="#ctx0" brushRef="#br2" timeOffset="-89172.02">22034 5842 0,'0'0'0,"22"21"0,-1-21 15,0 0 1,0 0-16,0 0 16,0 0-16,-21-21 15,22 0-15,-1 21 0,0-21 16,0 0-16,-21-1 0,21 22 16,-21-21-16,0 0 0,0 0 15,0 0-15,-21 21 16,0 0-1,0 0-15,21 21 0,-21-21 16,-1 21-16,22 0 0,0 22 0,-21-22 16,21 0-16,-21 0 0,21 21 15,0-20-15,0-1 0,0 0 0,0 0 16,0 0-16,0 0 0,0 1 31,21-22-31,0 0 0,1 0 16,-1 0-16,0 0 0,0-22 15,21 22-15</inkml:trace>
  <inkml:trace contextRef="#ctx0" brushRef="#br2" timeOffset="-88867.95">22839 5609 0,'0'-21'0,"0"42"0,0-63 16,-21 42 0,-1 0-16,1 0 0,0 21 15,0 0-15,0 0 0,0 1 16,-1 20-16,1-21 0,0 0 16,21 22-16,0-22 0,0 0 0,0 21 15,0-21-15,0 1 0,0-1 0,0 0 16,0 0-16,0 0 0,0 0 15,0 1-15,0-1 0,21-21 0,0 21 16,1-21-16,-1 0 16,0 0-16,0 0 0,0 0 15,0 0-15,1 0 0,-1 0 16</inkml:trace>
  <inkml:trace contextRef="#ctx0" brushRef="#br2" timeOffset="-88479.84">23241 5546 0,'21'-21'0,"-42"42"0,63-42 0,-21 21 15,1 0-15,-1 0 0,0 0 16,-21 21-16,21 0 0,0 0 16,-21 0-16,0 0 0,0 1 0,0-1 15,21 21-15,-21-21 0,0 0 16,0 22-16,0-22 0,0 0 0,0 0 16,-21 0-16,0 1 0,21-1 15,-21 0-15,0 0 0,0 0 0,21 0 16,-22 1-16,1-22 0,0 21 15,21 0-15,-21-21 16,0 0-16,21 21 0,-21-21 0,21 21 16,-22-21-1,1 0 1,0 0-16</inkml:trace>
  <inkml:trace contextRef="#ctx0" brushRef="#br2" timeOffset="-82940.51">23770 5588 0,'0'0'0,"0"-21"0,0 0 16,21 21-16,0-21 16,1 21-16,-1-22 15,0 1-15,-42 21 47,0 0-47,-1 21 0,1 1 0,0-22 16,0 21-16,21 0 15,0 0-15,21 0 16,0-21 0,0 21-16,22-21 0,-22 22 0,21-1 15,-21-21-15,22 21 0,-22 0 0,0 0 16,0-21-16,-21 21 0,0 1 15,0-1-15,0 0 0,0 0 0,-21-21 16,0 21-16,-21 0 0,20-21 16,-20 0-16,0 22 0,21-22 0,-1 0 15,-20 0-15,21 0 0,42 0 47,0 21-47,0-21 16,1 21-16,-1-21 0,-21 21 15,0 0-15,21 0 0,-21 1 16,0-1-16,0 0 0,0 0 0,0 0 16,0 0-16,-21 1 0,0-1 0,21 0 15,-22 0-15,1 0 0,0 0 16,0-21-16,21 22 0,-21-22 16,21 21-16,-21-21 0</inkml:trace>
  <inkml:trace contextRef="#ctx0" brushRef="#br2" timeOffset="-82623.69">23114 6477 0,'0'0'0,"0"21"16,21-21-1,0 0-15,22 0 16,-22 0-16,21 0 0,22 0 16,-22-21-16,21 21 0,1 0 0,21 0 15,-22 0-15,1 0 0,20 0 16,-20 0-16,-1 0 0,1 0 16,-22 0-16,0 0 0,1 0 0,-22 0 15,0-21-15,0 21 0,-42 0 31,0 0-31,0 0 0,0 0 16,-22 0-16,22 0 0,-21 0 0,-1 0 16,1 0-16,-21 0 0,20 0 0,-20 0 15,20 0-15</inkml:trace>
  <inkml:trace contextRef="#ctx0" brushRef="#br2" timeOffset="-82371.83">23135 6583 0,'-21'21'0,"169"-84"15,-296 147-15,169-126 0,-21 84 16,21-42-16,0 0 0,22 0 16,-22 0-16,21 0 0,22 0 15,-22 0-15,22 0 0,-1 0 0,1 0 16,20 0-16,-20 0 0,-1-21 0,1 21 16,-1 0-16,1 0 0,-1 0 15,-20 0-15,-1 0 0,0-21 0,-21 21 16,1 0-16,-1 0 0,-42 0 31,-1 0-31,-20 0 16,21 0-16,0 0 15,-22 0-15,1 0 0,0 21 0</inkml:trace>
  <inkml:trace contextRef="#ctx0" brushRef="#br2" timeOffset="-82128.47">23326 6795 0,'0'0'0,"0"21"0,21-21 31,0 0-31,0 0 0,21 0 16,1 0-16,-1 0 0,0-21 0,22 21 16,-22 0-16,22 0 0,-22-22 0,22 22 15,-22 0-15,21 0 0,-20 0 16,-1 0-16,0 0 0,-20 0 0,20 0 15,-21 0-15,0 0 16,-42 0 0,0 0-16,0 0 15,0 0-15</inkml:trace>
  <inkml:trace contextRef="#ctx0" brushRef="#br2" timeOffset="-81687.67">23812 7006 0,'0'43'15,"22"-43"1,-22 21-16,21-21 0,21 0 16,-21 0-16,0 0 0,1 0 15,-1 0-15,0 0 0,0 0 0,0 0 16,-21 21-16,0 0 15,0 0-15,-21-21 16,0 21-16,-21 1 0,20-1 16,-20-21-16,21 21 0,0 0 15,-22 0-15,22 0 0,0 1 0,21-1 16,0 0-16,0 0 0,0 0 0,0 0 16,0 1-16,21-1 15,0 0-15,1 0 0,-22 0 0,21-21 16,0 21-16,0 1 0,0-1 0,-21 0 15,0 0-15,0 0 16,0 0 0,-21-21-16,0 0 0,0 0 15,0 0-15,-1 0 0,-20 0 0,21 0 16,0 0-16,0 0 0,-1 0 16,1 0-16,0 0 0,0 0 15,0 0-15,0-21 0,-1 21 16</inkml:trace>
  <inkml:trace contextRef="#ctx0" brushRef="#br2" timeOffset="-81516.57">23707 7599 0,'0'0'0,"-22"0"31,1 0-15,0 0-16,0 0 0,0 21 16,-22-21-16,22 0 0</inkml:trace>
  <inkml:trace contextRef="#ctx0" brushRef="#br2" timeOffset="-80131.56">12488 8678 0,'0'0'0,"-21"0"0,0 0 15,0-21-15,-22 21 0,22-21 16,0 21-16,0 0 0,-21 0 0,20 0 16,-20 0-16,21 0 0,0 0 15,0 0-15,-1 0 0,1 0 0,42 0 32,22 0-17,-22 0-15,21 0 0,1 0 16,-1 0-16,21 0 0,-20 0 0,-1 0 0,22 0 15,-22 0-15,21 0 16,-20 0-16,20 0 0,-20 0 0,20 0 16,-21 0-16,1 0 0,-1 0 0,0 0 15,-20 0-15,-1 0 0,0 0 16,-42 0 0,0 0-1,-1 0-15,-20 0 0,21 21 16,-21-21-16,20 0 0,-20 0 0,0 0 15,21 0-15,-22 0 0,1 21 0,21-21 16,-22 0-16,1 0 16,21 0-16,-21 22 0,-1-22 0,1 21 15,21-21-15,-22 0 0,1 21 0,21-21 16,-21 21-16,20-21 0,-20 0 16,21 21-16,0-21 0,-22 0 0,22 0 15,21 21-15,-21-21 16,42 0-1,0 0-15,22 0 0,-22 0 16,21 0-16,1 0 0,-1 0 16,0 0-16,22 0 0,-22 0 0,0-21 15,22 21-15,-1 0 0,-20 0 16,-1-21-16,22 21 0,-22 0 16,-21 0-16,21 0 0,-20 0 0,-1 0 15,0 0-15,-42 0 47,0 0-47,21-21 16,0 0-16</inkml:trace>
  <inkml:trace contextRef="#ctx0" brushRef="#br2" timeOffset="-79655.83">12890 8467 0,'0'0'16,"-21"0"-1,21 21 17,0 0-17,0 0-15,21 0 0,-21 1 16,22-22-16,-1 21 0,0 0 0,21-21 15,-21 21-15,22-21 0,-22 21 16,21-21-16,1 0 0,-22 0 0,21 21 16,0-21-16,-20 0 0,20 0 15,-21 0-15,0 0 0,0 0 16,1 0-16,-1 0 0,0 0 16,-42 0-1,0 0-15,-1 0 16,1 0-16,0 0 0,0 22 0,-21-1 15,20 0-15,-20 0 0,21 0 0,-21 0 16,-1 1-16,22 20 0,-21-21 16,-1 21-16,22-20 0,-21 20 0,21-21 15,0 0-15,-1 0 0,1 1 0,0-1 16,0 0-16,0 0 16,21 0-16,0 0 0,-21-21 15,42-21 32</inkml:trace>
  <inkml:trace contextRef="#ctx0" brushRef="#br2" timeOffset="-77407.24">14224 8530 0,'0'0'0,"-21"0"16,0 0-1,21 21-15,-22 1 0,22-1 0,0 0 16,0 0-16,0 0 0,0 22 0,0-22 16,0 21-16,0-21 0,0 22 15,0-1-15,0-21 0,-21 0 0,21 22 16,0-22-16,0 0 0,0 0 16,0 0-16,-21 0 0,21 1 15,0-44 16,0 1-31,0 0 16,0 0-16,0 0 0,0 0 16,0-22-16,21 22 0,0 0 15,1 0-15,-1 0 0,0-1 0,0 1 16,21 0-16,-20 0 0,20 21 0,-21 0 16,21 0-16,-20 0 0,20 0 15,-21 0-15,0 21 0,0 0 0,1 0 16,-1 1-16,-21 20 0,0-21 15,0 0-15,0 22 0,0-22 16,-21 0-16,-1 21 0,1-21 0,0 1 16,-21-1-16,21 0 0,-22-21 0,22 21 15,-21-21-15,21 0 0,-1 0 16,1 0-16,0 0 0,0 0 16,42-21 15,0 21-31,-21-21 0,21 21 0,1-21 15,-1-1-15,21 1 16,-21 0-16,0 21 0</inkml:trace>
  <inkml:trace contextRef="#ctx0" brushRef="#br2" timeOffset="-76711.18">14838 8742 0,'42'-42'16,"-169"126"-16,212-126 0,-43 21 46,-42 42-46,-21 0 0,21 0 0,0 22 16,0-22-16,0 0 0,-21 0 16,21 0-16,0 0 0,0 1 0,0-1 15,0 0-15,21 0 16,0-21-16,0 0 16,0 0-16,22 0 0,-22 0 0,0 0 15,21 0-15,-20 0 0,20-21 16,-21 21-16,21-21 0,-20 0 0,-1-1 15,21 1-15,-21 0 0,-21 0 0,21 0 16,-21-22-16,22 22 0,-22 0 16,0 0-16,0 0 0,0 0 15,0 42 17,0 0-17,0 0-15,0 21 0,0-20 16,0 20-16,0-21 0,0 21 15,0 1-15,0-1 0,0 0 0,0 1 16,0 20-16,0-20 0,0-1 16,0 21-16,0-20 0,0 20 0,0 1 15,0-1-15,0 1 0,0-1 0,0-20 16,0 20-16,0 1 0,0-1 16,0-21-16,0 22 0,0-22 0,0 1 15,0-1-15,-22 0 0,22-21 0,-21 22 16,0-22-16,21 21 0,-21-21 15,0 1-15,-22-22 0,22 21 0,0-21 16,-21 0-16,21 0 0,-22 0 16,22-21-16,-21-1 0,-1 1 0,22 0 15,-21 0-15,21-21 0,-22-1 16,22 1-16,0 0 0,21-1 0,-21 1 16,21-22-16,0 1 0,0 21 0,0-22 15,0 1-15,0 20 0,0-20 16,0 20-16,21 1 0,0 0 0,0-1 15,1 1-15,-1 0 0,21 21 0,-21-22 16,22 1-16,-1 0 0,21-1 16,-20 22-16,-1-21 0,22-1 0,-22 22 15,0 0-15,1-21 0,-1 21 0,0-1 16,-21 1-16,22 21 16,-22-21-16,0 21 0,0 0 0,0-21 15</inkml:trace>
  <inkml:trace contextRef="#ctx0" brushRef="#br2" timeOffset="-76380.37">15642 8848 0,'0'-21'16,"21"21"-16,-63 21 0,63-21 0,0-43 15,0 43-15,-21-21 0,22 21 16,-22-21-16,21 21 0,0-21 16,0 0-16,0 0 0,0-1 15,1 1-15,-1 0 0,0 0 16,-21 0-16,0 0 0,0-1 15,0 1-15,-21 21 16,0 0 0,-1 0-16,1 0 0,0 21 15,0 1-15,0-1 0,21 21 0,0-21 16,0 0-16,0 1 0,0-1 16,0 0-16,0 21 0,0-21 15,0 1-15,0-1 0,21 0 0,0-21 16,0 0-16,0 21 0,1-21 15,-1 0-15,0 0 0,0 0 0,0 0 16,0 0-16,1 0 16,-1 0-16,0-21 0,0 21 0,0-21 15</inkml:trace>
  <inkml:trace contextRef="#ctx0" brushRef="#br2" timeOffset="-76208.03">16277 8827 0,'0'0'0,"-21"0"63,0 0-47,21 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2:08:54.22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27644 1524 0,'0'21'0,"0"-42"0,21 42 125,0 0-125,0-21 16,-21 22-16,21-1 0,-21 0 0,21 0 16</inkml:trace>
  <inkml:trace contextRef="#ctx0" brushRef="#br0" timeOffset="1232.79">28469 2667 0,'0'0'0,"-21"-21"0,0 0 16,0 0-16,-1 21 0,1-22 15,0 1-15,0 0 16,0 21-16,21-21 15,0 42 32,0 0-47,21 0 16,0 1-16,0-1 16,0 0-16,1 0 0,-1 0 0,0 0 15,21 22-15,-21-22 0,22 0 16,-1 0-16,0 22 0,1-22 0,20 21 15,-20-21-15,20 22 0,1-22 16,-1 21-16,1 0 0,-1 1 0,1 20 16,-1-20-16,-21 20 0,22-21 15,-1 22-15,-20-22 0,20 22 0,1-22 16,-1 22-16,1-22 16,-1 21-16,1-20 0,20-1 0,1 22 0,-21-22 15,20 21-15,1-20 16,0-1-16,-22 0 0,22 22 0,-22-22 15,22 1-15,-22-1 0,1 0 16,-1 1-16,1-1 0,-1 0 0,1 1 16,-1-1-16,-20 0 0,20 1 15,1-1-15,-22 0 0,22 1 0,-22 20 16,21-21-16,-20 22 0,-1-22 16,22 1-16,-22-1 0,0 0 0,1-21 15,-1 22-15,-21-22 0,21 0 16,-20 0-16,-1 0 0,21 1 15,-21-1-15,0-21 0,-21 21 0,22-21 16,-1 0-16,0 0 0,0 21 16,0-21-16,0 0 15,-21 21-15,22-21 16,-1 0-16,0 0 0,0 0 16,-21 21-1,21-21-15,0 0 0,1 0 16,-22-21 15,0 0-15,0 0-16,0 0 15,-22 0-15,22-1 0</inkml:trace>
  <inkml:trace contextRef="#ctx0" brushRef="#br0" timeOffset="2140.87">31708 2604 0,'0'0'0,"63"-85"31,-42 64-31,0 21 16,1-21-16,-22-1 0,21 1 16,0 0-1,-21 0-15,0 0 16,0 0 0,-21 21-1,0 0-15,-1 0 0,1 0 16,0 0-1,0 21-15,0 0 16,0 0-16,-1 0 0,1 0 0,0 1 16,0 20-16,0 0 0,-22 1 15,1-1-15,21 0 0,-21 1 0,-22-1 16,22 21-16,-22-20 16,22 20-16,-22 1 0,1-1 0,-1 22 15,1-22-15,-1 22 0,1 0 16,-22-1-16,22 1 0,-1-21 0,-20 20 15,20-20-15,-21 20 0,22-20 16,-1 21-16,-20-22 0,20 1 16,1-1-16,-1 1 0,1-1 0,20-21 15,-20 22-15,-1-22 0,22 22 0,-21-22 16,-1 0-16,22 22 0,-22-22 0,1 22 16,20-22-16,-20 22 0,-1-22 15,1 21-15,21-20 0,-22-1 0,22 22 16,-22-22-16,22 0 0,-22 1 15,22-1-15,0 0 0,-1-21 16,1 22-16,21-1 0,-21-21 0,-1 22 16,22-1-16,-21-21 0,21 21 15,-1-20-15,-20 20 0,21-21 0,0 0 16,0 0-16,-1 22 0,1-22 0,0 0 16,0 0-16,0 0 0,21 1 15,-21-22-15,21 21 0,0 0 0,0 0 16,0 0-16,0 0 15,0-42 48,0 0-63,0 0 16,0 0-16,0 0 0,0-1 15</inkml:trace>
  <inkml:trace contextRef="#ctx0" brushRef="#br0" timeOffset="6189.47">30035 6710 0,'22'-42'16,"-22"20"-1,0 1 1,0 0-16,-22 21 15,1-21-15,21 0 16,-21 21-16,0 0 0,0 0 0,0 0 16,-1 0-16,1 0 0,-21 0 15,21 0-15,0 0 0,-1 0 16,1 0-16,0 21 0,0-21 0,-21 21 16,20 0-16,1-21 0,0 21 15,0 1-15,0 20 0,0-21 16,-1 21-16,-20-20 0,21 20 15,0 0-15,0 1 0,-22-1 0,22 0 16,21 1-16,-21-1 0,0 0 0,21 1 16,-21-1-16,21 21 0,0-20 15,0-1-15,0 0 0,0 1 0,0-1 16,0 0-16,21 1 0,0-22 16,0 21-16,0 1 0,0-22 0,1 21 15,-1 0-15,21-20 0,-21-1 0,22 21 16,-1-21-16,0 0 0,1 1 15,20-1-15,-21 0 0,22 0 16,-1 0-16,1-21 0,-1 21 0,1-21 16,-1 0-16,-20 0 0,20 0 15,1 0-15,-1 0 0,-20 0 0,20 0 16,1 0-16,-22-21 0,0 21 16,22-21-16,-22 0 0,22 21 0,-22-21 15,0 0-15,22-1 0,-22 1 16,0 0-16,1 0 0,-1 0 0,0-22 15,1 22-15,-1 0 0,0-21 0,1 21 16,-1-22-16,-21 1 0,22 0 16,-22-1-16,0 1 0,21 0 15,-21-1-15,1-20 0,-22 20 16,21-20-16,-21 21 0,21-1 0,-21 1 0,0-22 16,0 22-16,0 0 15,0-1-15,0 1 0,0 21 0,0-21 16,0-1-16,0 1 0,-21 21 15,0-22-15,-1 22 0,1-21 0,0 21 16,0 0-16,-21-1 0,20 1 16,-20 0-16,0 0 0,-22 0 0,22 0 15,-22-1-15,1 1 16,-1 0-16,1 21 0,-1-21 0,1 0 0,-1 21 16,22-21-16,-21 21 0,-1 0 15,1 0-15,-1 0 0,1-22 16,-1 22-16,1 0 0,-1 0 15,-21 0-15,22 0 0,-1 22 0,1-22 16,-1 21-16,1 0 0,21 0 16,-1 0-16,1 22 0,0-22 0,-1 21 15,22 0-15,-21 1 0,21-1 16,-1 0-16,-20 1 0,21-1 0,0 0 16,0 1-16,-1 20 0,22-20 0,-21-1 15,21 0-15,-21 22 0,21-22 16,0 22-16,0-22 0,0 21 0,0-20 15,0-1-15,0 22 0,0-22 16,0 0-16,21 1 0,0-1 16,1 0-16,-1-21 0,0 22 0,21-22 15,-21 0-15,22 21 0,-1-20 16,0-1-16,22 0 0,-1 0 0,-20-21 16,20 21-16,1 0 0,-1-21 15,1 0-15,-22 0 0,0 0 0,1 0 16,-1 0-16,0 0 0,1-21 0,-22 21 15,21-21-15,-21 0 0,1 0 16</inkml:trace>
  <inkml:trace contextRef="#ctx0" brushRef="#br0" timeOffset="7008.72">29951 6858 0,'-43'0'16,"86"0"-16,-107 0 16,43 0-16,0 0 15,0 0 1,42 0-1,21 0-15,1 0 16,-1 0-16,21 0 0,1 0 0,21 0 16,-1-21-16,1 21 0,0 0 15,-1 0-15,-20 0 0,20 0 0,1 0 16,0 0-16,-1 0 0,-20 0 16,-1 0-16,-20 0 0,-1 0 15,0 0-15,1 0 0,-22 0 0,0-21 16,-21 0 15,-21 21-15,0 0-16,0 0 15,-1 0-15,1 0 0,0 0 0,0 0 16,0 0-16,0 0 0,-1 0 16,-20 21-16,21-21 0</inkml:trace>
  <inkml:trace contextRef="#ctx0" brushRef="#br0" timeOffset="7408.49">29887 7027 0,'-21'0'16,"42"0"-16,-63 22 0,21-22 0,21 21 0,-21-21 15,21 21 1,42-21-16,-21 0 16,21 0-16,1 0 0,-1 0 15,22 0-15,-1 0 0,1 0 0,20 0 16,-20 0-16,20 0 0,1 0 0,-21 0 16,20 0-16,-20 0 15,20 0-15,-20 0 0,-1 0 0,1 0 16,-22 0-16,1 0 0,-1 0 15,0 0-15,-21 0 0,1 0 0,-1 0 16,-21-21 0,-21 21 15,-1 0-31,1 0 0,0 0 16,0 0-16,-21 0 0,20 0 15,-20 0-15,21 0 0,-21 21 0,20-21 16</inkml:trace>
  <inkml:trace contextRef="#ctx0" brushRef="#br0" timeOffset="7804.26">29866 7366 0,'0'0'0,"-21"21"0,42-21 32,0 0-32,0 0 15,22 0-15,20 0 0,-20 0 0,20 0 16,1 0-16,20 0 0,-20 0 16,20 0-16,-20 0 0,-1 0 0,22 0 15,-21 0-15,-1-21 0,1 21 16,-22 0-16,21 0 0,-20 0 0,-22-21 15,21 21-15,-21 0 0,1 0 16,-1 0-16,0 0 0,-21-21 16,0 0 46,0-1-46,0 1-1,0 0-15</inkml:trace>
  <inkml:trace contextRef="#ctx0" brushRef="#br0" timeOffset="8372.17">30184 6308 0,'-22'-21'0,"22"-1"31,0 1-31,-21 0 15,0 21 17,21-21-32,0 42 31,21 0-15,0 0-16,1 1 0,20 20 15,-21 0-15,43 22 0,-22-22 0,21 22 16,1-1-16,-1 1 0,1 20 15,21-20-15,-22 20 0,22-20 0,-1 21 16,22 20-16,-21-20 0,0 0 16,-1-1-16,-20-20 0,-1-1 0,-20 1 15,-1-1-15,0 1 0,1-22 16,-22 1-16,0-1 0,0 0 16,-21-21-16,0 22 0,21-22 0,-21 0 15,21 0-15,-21 0 0,0 1 16,22-22-1,-1 0 1,-21-22-16,0 1 0,0 0 16,0 0-16,0 0 0,0 0 15,0-1-15,0 1 0,0-21 0,0 0 16,0 20-16,0-20 0,0 0 0</inkml:trace>
  <inkml:trace contextRef="#ctx0" brushRef="#br0" timeOffset="9396.43">31919 6287 0,'0'0'0,"0"-85"31,0 64-15,-21 21 0,0 0-1,0 0-15,0 0 0,-1 21 0,1 0 16,-21 21-16,0-20 0,-1 41 16,-20-21-16,-1 22 0,1-1 0,-22 1 15,-21-1-15,0 22 0,22-21 16,-22 20-16,0 1 0,0 0 0,0-1 15,1 1-15,-1 0 0,21-22 0,-21 22 16,22-22-16,-1 1 0,21-1 16,-20-20-16,20-1 0,1 21 0,20-20 15,-20-1-15,21-21 0,-1 22 16,22-1-16,-21-21 0,21 0 16,-1 0-16,1 1 0,0-1 0,0 0 15,21 0-15,-21-21 0,21 21 16,0 0-1,21-21 235,-21-21 63,0 0-297,0 0-16,0 0 15,-21 0-15</inkml:trace>
  <inkml:trace contextRef="#ctx0" brushRef="#br0" timeOffset="10505.13">26120 4403 0,'0'0'0,"0"-21"0,21 21 0,-21-22 16,0 1-1,0 0-15,0 0 16,-21 21 0,-1 0-16,1 0 0,0 0 15,0 0-15,0 21 0,-22-21 16,22 21-16,-21 0 0,21 22 0,-22-22 16,22 21-16,-21 1 0,0-1 0,20 0 15,-20 1-15,21 20 0,-21-21 16,20 22-16,1-1 0,0 1 0,0-1 15,0 1-15,21-1 0,0 1 16,0-1-16,0-20 0,0 20 16,0-20-16,0 20 0,21-21 0,-21 22 15,21-22-15,0 22 0,22-22 16,-22 0-16,21 1 0,-21-1 0,22 0 16,20 1-16,-21-22 0,1 0 0,20 21 15,-20-20-15,20-1 0,-21 0 16,22-21-16,-22 21 0,22-21 0,-1 0 15,-20 0-15,20 0 0,1 0 0,-1 0 16,1 0-16,-1 0 0,1-21 16,20 0-16,-20 0 0,-1-22 0,1 22 15,20-21-15,-41-1 0,20 1 16,1-21-16,-22 20 0,0-20 16,1-1-16,-1 1 0,0-1 0,-20 1 15,-1-1-15,0 1 0,-21-22 0,0 22 16,0-22-16,0 21 0,0-20 15,-21 20-15,-22 1 0,22-1 0,-21 22 16,0-22-16,-22 22 0,1-21 16,-1 20-16,1 1 0,-22 21 0,0 0 15,1-1-15,-1 1 0,0 21 16,1 0-16,-1 0 0,0 21 0,1 1 16,-1-1-16,0 0 0,1 0 0,20 21 15,-21-20-15,22 20 16,-1-21-16,22 21 0,-21 1 0,20-22 15,22 21-15,0-21 0,0 22 16,0-1-16,21-21 0,-22 0 0,22 22 16,0-22-16,0 0 0,0 0 0,0 0 15,0 1-15,22-1 16,-1-21-16,0 0 16,0 0-16</inkml:trace>
  <inkml:trace contextRef="#ctx0" brushRef="#br0" timeOffset="10852.93">25760 4805 0,'-21'0'0,"42"0"0,-64 0 0,65 0 31,-1 0-31,21 0 15,0-21-15,1 21 0,20 0 0,1 0 16,-1 0-16,1 0 0,-1-21 0,1 21 16,20 0-16,-20 0 0,-1 0 15,1 0-15,-1 0 0,1 0 0,-1 0 16,-20 0-16,-1 0 16,-21 0-16,0 0 0,1 0 0,-44 0 31,1 0-31,0 0 15,-21 0-15,21 0 0,-1 0 16,1 0-16,0 0 0,0 0 16,-21 0-16,20 0 0,1 21 0,-21-21 15,0 21-15,-1-21 0</inkml:trace>
  <inkml:trace contextRef="#ctx0" brushRef="#br0" timeOffset="11164.76">25675 5165 0,'0'0'0,"0"21"0,21-21 15,22 0 1,-22 0-16,21 0 0,0 0 16,1 0-16,20-21 0,1 21 0,-1 0 15,1 0-15,-1-21 0,1 21 16,-1 0-16,1 0 0,-1 0 0,1-22 15,-22 22-15,22 0 0,-22 0 16,0 0-16,1 0 0,-1 0 16,-21 0-16,0 0 0,0 0 0,-21-21 15,-21 21 17,0 0-32,0 0 0,0 0 0,-22 0 15,22 0-15,0 0 0,-21 0 16,-1 21-16,1-21 0</inkml:trace>
  <inkml:trace contextRef="#ctx0" brushRef="#br0" timeOffset="11500.56">25633 5376 0,'0'0'15,"-21"22"-15,42-22 31,0 0-31,21 0 0,1 0 0,-1 0 16,21 0-16,-20 0 0,20-22 16,1 22-16,-1 0 0,1 0 0,20 0 15,-20 0-15,-1-21 0,1 21 16,-22 0-16,22 0 0,-1 0 0,-20 0 16,-1-21-16,0 21 0,-21 0 15,22 0-15,-22 0 0,0 0 0,-21-21 16,-21 21 15,0 0-31,0 0 16,-1 0-16,-20 0 0,21 0 0,0 0 15,-22 0-15,22 21 0,-21-21 0,21 0 16,-22 21-16,1-21 0,0 21 16</inkml:trace>
  <inkml:trace contextRef="#ctx0" brushRef="#br0" timeOffset="11808.39">25739 5546 0,'-22'0'0,"44"0"0,-65 21 16,22-21-16,21 21 0,0 0 15,21-21-15,0 0 16,1 0-16,20 0 0,0 0 0,22 0 16,-22 0-16,22 0 0,-1 0 15,1 0-15,-1 0 0,-21 0 0,22 0 16,-1 0-16,-20-21 0,-1 21 0,22 0 15,-22 0-15,-21-21 0,21 21 16,-20 0-16,20 0 0,-21 0 0,-21-21 16,21 21-16,-42 0 47,0 0-32,0 0-15,0 0 0,-1 0 16,1 0-16,0 0 0,0 21 0,-21-21 15,20 21-15,-20-21 0</inkml:trace>
  <inkml:trace contextRef="#ctx0" brushRef="#br0" timeOffset="12111.22">26014 5757 0,'0'22'0,"0"-1"31,21-21-31,0 0 0,21 0 15,1 0-15,-1 0 0,0 0 0,22 0 16,-1 0-16,1-21 0,-1 21 16,1 0-16,-1 0 0,1-22 0,-22 22 15,22-21-15,-22 21 0,22 0 0,-22 0 16,-21 0-16,0 0 0,0 0 16,1-21-16,-1 21 0,-42 0 46,-1 0-46,1 0 0,0 0 32,0 0-32,0 0 15,0 21-15,-1-21 0,1 21 0,0 1 16</inkml:trace>
  <inkml:trace contextRef="#ctx0" brushRef="#br0" timeOffset="15740.21">25696 4106 0,'0'0'0,"-127"0"31,106-21-31,0 21 0,-21 0 16,20 0-16,1-21 0,0 21 15,0-21 1,42 21 15,0 0-31,0 0 16,1 0-16,-1 0 15,0 0-15,0 21 0,0 0 0,0 0 16,1 1-16,20 20 0,0 0 16,1-21-16,20 22 0,-21-1 15,22 0-15,-1 22 0,1-22 0,-1 1 0,1 20 16,-1 1-16,1-1 0,21 1 16,-22-1-16,22 1 0,-1 20 0,-20-20 15,21-1-15,-1 1 0,-20-1 16,20 1-16,-20-1 0,-1 1 15,1-1-15,-1 1 0,1-1 0,-22 1 16,22-22-16,-22 22 0,0-22 16,-20 0-16,20 1 0,-21-1 0,0-21 15,0 0-15,1 0 0,-22 1 16,0-1-16,21-21 16,-21-21 15,0-1-31,0 1 15,0 0-15,0 0 0,0 0 16,-21 0-16,21-1 16,-22-20-16,22 21 0,0 0 15,0 0-15,-21-22 0,21 22 0,-21 0 16,21-21-16</inkml:trace>
  <inkml:trace contextRef="#ctx0" brushRef="#br0" timeOffset="18628.89">27305 4318 0,'0'0'16,"0"-21"-16,0-21 0,21 20 0,-21 1 0,0-21 15,0 21-15,0-22 0,0 22 16,0 0-16,0-21 0,0 21 0,0-1 16,0 1-16,0 0 0,21 0 15,-21 0-15,0 0 0,0-1 16,-21 22 15,0 22-31,0-1 0,0 0 16,-22 21-16,22 1 0,-21-1 15,-1 21-15,1 1 0,-21-1 16,20 1-16,-20-1 0,20 22 16,-20 0-16,21-1 0,-22 1 0,22 21 0,-1-21 15,-20 20-15,21-20 0,-43 84 16,43-84-16,-1 0 0,1-1 15,21 1-15,-22-21 0,22 20 16,0-20-16,-21-1 0,21-20 0,-1 20 16,1-21-16,0 1 0,0-1 15,21 0-15,0-20 0,-21 20 0,21-21 16,-21 0-16,21 0 0,0 1 0,0-1 16,0 0-16,0 0 15,0 0 1,0-42 156,0 0-110,0 0 141,-22 21-109,22 21-78,0-42 156,22 21-1,-22-21 48,21 21-203,-21-22-16,21 1 31,0 21 282,-21 21-282,21-21-31,-21 22 15,21-22-15,1 0 47,-1 0-47,0 0 63,-21-22 124,0 1-109,21 21-31,0 0-15,0 0-32,1 0 15,-1 0 1,0 0-16,0 0 15,0 0 1,-21-21 265,-21 21-265,0 0-16,21-21 0,-21 21 16</inkml:trace>
  <inkml:trace contextRef="#ctx0" brushRef="#br0" timeOffset="25613.63">26501 11409 0,'0'0'15,"0"-21"-15,-22 21 0,1 0 16,21-21 15,21 21 32,1 0-63,-1 0 15,0 0-15,0 0 0,0 0 16,22 0-16,-22 0 0,21 0 0,-21 0 16,22 0-16,-1 0 0,0 0 15,1 0-15,20 0 0,-21 0 0,1 0 16,20 0-16,-20 0 0,-1 0 16,0 0-16,22 0 0,-22 0 15,0 0-15,22 0 0,-22 0 16,22 0-16,-1 0 0,1 0 0,20 0 15,-20 0-15,21 0 0,-22 0 16,22 0-16,-1 0 0,-20 0 0,-1 0 16,22-22-16,-21 22 0,20 0 15,1 0-15,0 0 0,-1 0 0,22 0 16,0 0-16,0 0 0,-22 0 0,22 0 16,-21 0-16,21 0 0,-22 0 15,1 0-15,21 0 0,-21 0 16,-1-21-16,22 21 0,-21 0 0,-1 0 15,-20 0-15,21 0 0,-22 0 16,1-21-16,-1 21 0,-21 0 16,22 0-16,-1 0 0,-20 0 0,20 0 15,-20 0-15,-1 0 0,21 0 16,-20 0-16,-1 0 0,0 0 0,-20 0 16,20 0-16,-21 0 0,0 0 15,-42 0 32,0 0-47,-21 0 16,20 0-16,-20 0 0,0 0 15,-1 0-15,1 0 0,-21 0 16,20 21-16</inkml:trace>
  <inkml:trace contextRef="#ctx0" brushRef="#br0" timeOffset="26416.63">26649 12446 0,'0'0'15,"-21"0"-15,21 21 0,21-21 63,0 0-63,0 0 15,0 0-15,0 0 0,1 0 16,-1 0-16,21 0 0,-21 0 0,22 0 16,-1 0-16,0 0 0,1 0 0,20 0 15,-21 0-15,22 0 0,-1 0 16,1 0-16,-1 0 0,1 0 0,21 0 15,-1 0-15,1 0 0,0 0 16,20 0-16,-20 0 0,0 0 0,21 0 16,-22 0-16,1 0 0,21 0 15,-22-21-15,22 21 0,0 0 0,21 0 16,-21 0-16,21 0 0,-21-21 16,0 21-16,-22 0 0,22 0 15,0-21-15,-21 21 0,20 0 0,-20 0 16,0-21-16,-22 21 0,22-22 15,-22 22-15,-20 0 0,-1 0 0,0 0 16,1-21-16,-22 21 0,0 0 16,-42 0 31,0 0-47,0 0 0,-1 0 15,1 0-15,-21 0 0,0 21 16,-1 1-16,1-22 0</inkml:trace>
  <inkml:trace contextRef="#ctx0" brushRef="#br0" timeOffset="27088.95">27051 13314 0,'0'0'0,"21"0"62,0 0-62,0 0 0,22 0 16,-22 0-16,21 0 0,1 0 0,-1 0 15,0 0-15,22 0 0,-1 0 0,22 0 16,0 0-16,-1 0 0,1-21 16,21 21-16,0 0 0,-1 0 0,1-21 15,0 21-15,21 0 16,0 0-16,-21 0 0,21 0 0,0-22 15,0 22-15,-21 0 0,0 0 0,-1 0 16,-20-21-16,0 21 0,-1 0 16,1 0-16,-21 0 0,-1-21 0,-21 21 15,1 0-15,-1 0 0,0 0 16,-20 0-16,-1 0 0,0 0 0,0-21 16,-21 0 30,-21 21-30,0 0-16,0 0 16,-1 0-16</inkml:trace>
  <inkml:trace contextRef="#ctx0" brushRef="#br0" timeOffset="47964.88">16637 9948 0,'0'0'0,"21"22"31,-21-1-31,21-21 0,-21 21 0,0 0 16,0 0 15,0 0 16,21-21-47,1 22 16,-1-22-16</inkml:trace>
  <inkml:trace contextRef="#ctx0" brushRef="#br0" timeOffset="49884.91">17611 11388 0,'0'0'0,"0"21"0,-22-21 0,-83 42 31,83-42-15,1 0-16,-21 0 0,21 21 0,0-21 0,-22 0 16,22 0-16,-21 0 0,21 22 15,-22-22-15,22 0 0,-21 0 16,21 0-16,-22 0 0,1 0 0,21 0 15,-22 0-15,22 0 0,0 0 0,0 0 16,0 0-16,0 0 0,-1 0 16,1 0-1,0 0-15,21-22 32,-21 22 93,0 0-125,0 0 15,21 22-15,-22-22 0,1 0 16,42 0 46,1 0-62,-1 0 0,0 0 0,21 0 16,-21 0-16,1 0 0,20 0 0,-21 0 16,21 0-16,1 0 0,-1-22 15,0 22-15,1 0 0,-1 0 0,22 0 16,-22-21-16,21 21 0,1 0 0,-22 0 15,22 0-15,-1-21 0,1 21 16,-22 0-16,22 0 0,-22 0 0,21 0 16,1 0-16,-22 0 0,22 0 15,-1 0-15,1 0 0,-1 0 0,-20 0 16,20 0-16,1 0 0,-1-21 16,-21 21-16,22 0 0,-22 0 15,22 0-15,-22 0 0,0 0 0,22 0 16,-22 0-16,1 0 0,-1-21 0,21 21 15,-20 0-15,-1 0 0,0 0 16,22 0-16,-22 0 0,1 0 0,20 0 16,-21 0-16,22 0 0,-22 0 0,1-21 15,-1 21-15,0 0 0,1 0 16,-1 0-16,0 0 0,1 0 0,-1 0 16,0 0-16,-21-22 0,22 22 15,-1 0-15,0 0 0,1 0 0,-1 0 16,0 0-16,1 0 0,20-21 15,-20 21-15,-1 0 0,21 0 16,1 0-16,-1 0 0,1 0 0,-1-21 16,1 21-16,-1 0 0,1 0 0,-22 0 15,85-21-15,-63 21 16,-22 0-16,22 0 0,-1 0 0,1 0 16,-1 0-16,1-21 0,-1 21 0,1 0 15,-1 0-15,1 0 0,-1 0 16,1 0-16,-1 0 0,1 0 0,-1 0 15,1 0-15,-1 0 0,1 0 16,-1 0-16,1 0 0,-1 0 0,1 0 16,-1 0-16,1 0 0,-1 0 15,-21 0-15,22 0 0,-1 0 16,-20 0-16,-1 0 0,22 0 0,-22 0 16,0 0-16,1 0 0,-1 0 0,0 0 15,1 0-15,-1 0 0,21 0 16,-20 0-16,-1 0 0,0 0 0,22 0 15,-22 0-15,1 0 0,-1 0 16,0 0-16,-21 0 0,22 0 0,-1 0 16,-21 0-16,22 0 0,-22-21 0,21 21 15,-21 0-15,0 0 0,1 0 16,-1 0-16,0 0 0,0 0 16,-21-22-16,21 22 0,0 0 15,-42 0 63,0 0-62,0 0-16,0 0 0,0 0 0,-22 0 16,22 0-16,-21 0 0</inkml:trace>
  <inkml:trace contextRef="#ctx0" brushRef="#br0" timeOffset="50988.29">18246 11578 0,'0'0'0,"-43"0"16,22 0-16,-21 0 0,21 0 15,-22 0-15,22 0 0,-21 0 0,21 0 16,-22-21-16,1 21 0,21 0 0,-22 0 16,1 0-16,0-21 0,-1 21 15,1 0-15,0 0 0,-1 0 0,22-21 16,-21 21-16,0 0 0,-1 0 15,22 0-15,-21 0 0,21 0 0,-22 0 16,22-21-16,0 21 0,-21 0 0,20 0 16,1 0-16,0 0 0,0 0 15,0 0-15,0 0 0,-1 0 0,1 0 16,0 0 0,21-22 15,21 22-16,0 0-15,22 0 16,-22-21-16,0 21 0,21-21 0,-20 21 16,20 0-16,0 0 0,1-21 15,-1 21-15,0 0 0,22 0 0,-1-21 16,1 21-16,-1 0 0,1 0 16,-1 0-16,22-21 0,0 21 0,-1 0 15,22 0-15,0 0 0,-21 0 0,20 0 16,1 0-16,-21 0 0,21 0 15,-22 0-15,1 0 0,21 0 0,0 0 16,0 0-16,-1 0 0,1 0 0,0 0 16,-21 21-16,21-21 0,-1 0 15,1 0-15,0 0 0,21 0 16,-21 0-16,21 0 0,-21 0 16,21 0-16,-21 0 0,21 0 0,-22 0 15,1 0-15,21 0 0,-21 0 0,21 0 16,-21 0-16,0 0 0,0 0 15,-1-21-15,-20 21 0,21 0 0,-21-22 16,-1 1-16,1 21 0,0-21 16,-1 21-16,-20-21 0,-1 21 0,22-21 15,-22 21-15,-20-21 0,20 21 16,-20 0-16,-1 0 0,0-22 0,1 22 16,-1 0-16,-21 0 0,0 0 15,0 0-15,1 0 0,-1 0 0,0 0 16,0 0-1,-21 22 64,0-1-64,0-42 79,-21 21-94</inkml:trace>
  <inkml:trace contextRef="#ctx0" brushRef="#br0" timeOffset="53228.38">21421 10351 0,'0'0'16,"-22"0"-1,1 0-15,0 0 16,21 21-16,-21-21 16,21 21-1,-21-21-15,21-21 63,21 0-63,0 21 0,0-22 15,0 1-15,1 0 0,-1 0 0,21 0 16,-21 0-16,22-1 0,-1 1 16,-21-21-16,21 21 0,1-22 15,-1 22-15,0-21 0,1 0 0,20-1 16,-20 22-16,-1-21 0,0-1 15,22-20-15,-1 21 0,1-1 0,-1-20 16,22 20-16,-22-20 0,22 21 0,0-22 16,-22 22-16,22-22 0,0 1 15,-1-1-15,-20 1 0,20-22 0,1 22 16,0-1-16,-22 1 0,22-22 0,0 21 16,-1 1-16,1 21 0,0-22 15,-22 1-15,22 20 0,-22-20 0,1 20 16,-1-20-16,1 21 0,-22-1 0,22-20 15,-1 20-15,-21 1 0,22-21 16,-22 20-16,1 1 0,-1 0 0,0-1 16,1 22-16,-22-21 0,21-1 15,-21 22-15,0 0 0,1 0 16,-22 0-16,0 0 0,0-1 0,0 1 16,0 0-1,0 0-15,-22 21 16,22-21 15,0 0-15,0-1-1</inkml:trace>
  <inkml:trace contextRef="#ctx0" brushRef="#br0" timeOffset="53728.09">24511 7154 0,'0'0'0,"-21"0"0,0 0 16,-1 0-16,1 0 16,21 22-16,-21-22 15,21 21-15,0 0 16,0 0-16,21-21 0,0 21 15,1-21-15,-1 0 0,21 21 16,-21-21-16,22 0 0,-1 0 0,21 0 16,-20 0-16,20 0 0,-20 0 15,20 0-15,1-21 0,-22 0 0,21 0 16,-20 21-16,-1-21 0,0 0 0,-20 21 16,-1-22-16,0 22 0,0 0 15,-21-21-15,-21 21 31,0 0-31,0 0 0,-1 21 16,1 1-16,0 20 16,0-21-16,0 21 0,0-20 0,-1 20 15,1 0-15,0 1 0,0 20 16,0-21-16,0 1 0,-1-1 0,1 0 16,21 1-16,-21-1 0,0 0 0,0-20 15,21 20-15,0-21 0,-21 0 16,21 0-16,0 1 0,0-1 15,0-42 17,21-1-32,0 1 0,0 0 15,-21 0-15,21 0 0</inkml:trace>
  <inkml:trace contextRef="#ctx0" brushRef="#br0" timeOffset="54780.49">26776 6371 0,'0'21'0,"0"-42"0,0 0 16,0 0-16,0-21 0,0 20 0,0 1 15,-21 0-15,-1 0 16,22 0-16,-21 21 0,0 0 0,21-21 16,-21 21-16,0 0 0,0 0 0,-1 0 15,1 0-15,0 0 0,0 21 16,-21 0-16,20 0 0,1 0 0,-21 0 15,21 1-15,-22 20 0,22 0 16,-21 1-16,21-1 0,-22 0 0,22 1 16,-21-1-16,21 0 0,-22 22 15,22-22-15,0 0 0,0 1 16,0-1-16,21 0 0,0 22 0,0-22 16,0 1-16,0 20 0,0-21 0,0 22 15,0-22-15,21 1 0,0-1 16,0 21-16,0-20 0,1-1 0,-1-21 15,21 22-15,-21-1 0,0-21 0,22 0 16,-1 22-16,0-22 16,-20 0-16,41 0 0,-21 0 0,1-21 15,20 21-15,-20 1 0,20-22 0,1 0 16,-1 0-16,-21 21 0,22-21 0,-1 0 16,1 0-16,-1 0 0,1 0 15,-1-21-15,1-1 0,-1 22 0,-20-21 16,20 0-16,1 21 0,-22-21 0,0 0 15,22 0-15,-22-1 0,1-20 16,-22 21-16,21 0 0,0-22 0,-20 1 16,20 21-16,-21-21 0,21-22 15,-20 22-15,-1-1 0,21-20 16,-21 21-16,0-1 0,1-20 0,-1 20 0,-21 1 16,0 0-16,21-22 0,-21 22 15,0 0-15,0-22 0,0 22 16,0-1-16,0 1 0,-21 0 0,0-1 0,-1 1 15,-20 0-15,21-1 16,0 22-16,-22-21 0,1 21 0,0 0 16,-1-1-16,1 1 0,-21 0 15,20 0-15,-20 0 0,20 0 0,-20-1 16,21 22-16,-22-21 0,1 21 16,20 0-16,-20 0 0,-1 0 0,1 0 15,-1 0-15,1 0 0,-1 0 0,1 21 16,-1-21-16,1 22 0,-1-1 0,1 0 15,-1 0-15,22 0 16,-22 22-16,22-22 0,0 21 0,-1-21 0,1 22 16,0-1-16,-1 0 0,22 1 15,-21 20-15,21-21 0,21 1 16,-21-1-16,21 0 0,0 22 0,0-22 16,0 1-16,0-1 0,0 21 15,21-20-15,0 20 0,0 1 0,0-22 16,0 22-16,22-22 0,-22 21 0,21-20 15,-21-1-15,22 0 16,-22-20-16,21 20 0,1-21 0,-1 0 0,0 0 16,1 1-16,-22-1 0,21-21 0,0 0 15,1 0-15,-1 0 16,0 0-16,1 0 0,-1-21 0,22 21 16,-22-22-16,0 1 0,1-21 0,-1 21 15,0-22-15,1 22 0,-1-21 16</inkml:trace>
  <inkml:trace contextRef="#ctx0" brushRef="#br0" timeOffset="56569.62">17568 12488 0,'0'0'0,"-21"0"0,-85 22 31,85-22-31,0 0 0,0 0 16,0 21-16,-1-21 15,22 21 17,0 0-17,22-21-15,-1 21 16,0-21-16,0 0 0,0 0 15,0 0-15,1 0 0,-1 0 16,0 0-16,0 0 0,21 0 0,-20 0 16,-1 0-16,21 0 0,0 0 0,-20 0 15,20 0-15,0 0 0,1-21 16,20 21-16,-21 0 0,22-21 0,-1 21 16,1 0-16,21-21 0,-22 21 15,22 0-15,-1 0 0,-20-21 16,21 21-16,-22 0 0,22 0 0,-1 0 15,1 0-15,0-22 0,-1 22 0,1 0 16,21-21-16,-21 21 0,-1 0 16,22 0-16,-21 0 0,-1 0 0,22-21 15,-21 21-15,0-21 0,20 21 0,-20 0 16,21 0-16,0 0 0,0-21 16,-22 21-16,22 0 0,-21 0 0,21 0 15,-22 0-15,86 0 0,-107 0 16,22 0-16,-22-21 15,22 21-15,-43-22 0,22 22 0,-1 0 16,-20 0-16,-22 0 0,21 0 16,-21 0-16,0 0 0,1 0 0,-1 0 15,-21-21 32,-21 0-16,-1 21-31,1 0 0,0 0 0,-21 0 16,-22 0-16</inkml:trace>
  <inkml:trace contextRef="#ctx0" brushRef="#br0" timeOffset="57219.9">17632 13695 0,'21'0'63,"0"-21"-63,0 21 15,0 0-15,1 0 0,20 0 16,-21 0-16,21 0 0,1-21 0,-1 21 16,0 0-16,22 0 0,-1 0 15,22 0-15,0 0 0,-1 0 0,1 0 16,21-22-16,-21 22 0,20 0 0,22 0 16,-21-21-16,21 21 0,0 0 15,0-21-15,21 21 0,-21 0 0,0-21 16,22 21-16,-1 0 0,-21-21 0,21 21 15,0 0-15,-21-21 0,21 21 16,-42-22-16,21 22 0,-21 0 0,21 0 16,-42 0-16,20 0 0,-20 0 15,0 0-15,-1 0 0,-20 0 16,-22 0-16,22 0 0,-22 0 0,0-21 16,-20 21-16,-1 0 0,0 0 0,0 0 15,0 0-15,-21-21 31,0 0-15,0 0-16,-21 21 16,-21-21-16,-1 21 0,1-22 0,0 1 15</inkml:trace>
  <inkml:trace contextRef="#ctx0" brushRef="#br0" timeOffset="60440.58">26395 6392 0,'0'0'0,"-21"0"0,-1 0 15,1 22-15,0-22 0,0 0 16,0 0-16,0 0 0,-1 0 0,22 21 16,22-21 15,-1 0-31,0 21 16,0-21-16,0 0 15,22 0-15,-1 0 0,0 0 0,22 0 16,-1 0-16,1 0 0,20 0 0,-20 0 15,42 0-15,-22-21 0,1 21 16,-21 0-16,20 0 0,-20 0 0,20 0 16,-20 0-16,-22 0 0,22 0 15,-43-21-15,21 21 0,-21 0 0,1 0 16,-1 0-16,-42 0 31,-1 0-31,1 0 0,0 0 0,0 0 16,0 0-16,0 0 15,-22 21-15,22-21 0,0 0 0,-21 21 16,-1-21-16</inkml:trace>
  <inkml:trace contextRef="#ctx0" brushRef="#br0" timeOffset="60797.38">26352 6858 0,'0'0'0,"22"0"15,-1 0-15,0 0 0,21 0 16,1 0-16,-1 0 0,0 0 16,22 0-16,-1 0 0,1-21 0,20 21 15,-20 0-15,21 0 0,-22-21 16,22 21-16,-22 0 0,1 0 0,-1 0 15,1 0-15,-1 0 0,-20-21 0,20 21 16,-21 0-16,1 0 0,-1 0 16,-21 0-16,0 0 0,1 0 0,-44 0 47,1 0-47,0 0 15,0 0-15,0 0 0,0 0 0,-22 0 16,22 0-16,0 21 0,-21-21 15</inkml:trace>
  <inkml:trace contextRef="#ctx0" brushRef="#br0" timeOffset="61104.2">26374 7239 0,'21'0'0,"-42"0"0,63 0 0,-21 0 16,0 0-16,0 0 0,22 0 15,-22 0-15,42 0 0,-20 0 0,-1 0 16,22 0-16,-1 0 0,1 0 0,20 0 16,-20 0-16,-1 0 0,1-21 15,-22 21-15,22 0 0,-22-21 0,21 21 16,-20-21-16,-1 21 0,0 0 0,-20 0 15,-1 0-15,0-22 0,0 22 16,-21-21 0,0 0-1</inkml:trace>
  <inkml:trace contextRef="#ctx0" brushRef="#br0" timeOffset="61636.9">26691 6160 0,'0'0'0,"-21"-22"0,21 1 16,-21 21-1,21 21 17,0 1-32,21-1 0,0 0 15,-21 0-15,21 0 0,22 22 0,-22-22 16,21 21-16,0 0 15,1 1-15,20 20 0,1-20 0,-22-1 16,43 21-16,-22-20 0,1 20 0,-1-20 16,1-1-16,-1 0 0,1 1 15,-1-1-15,1 0 0,-1 1 0,1-1 16,-22 0-16,22 1 0,-22-1 0,21 0 16,-20-21-16,-1 22 0,-21-22 15,22 21-15,-22-21 0,0 1 0,0-1 16,-21 0-16,21 0 0,0-21 15,-21 21 1,22-21-16,-1 0 16,-21-21-16,0 0 15,0 0-15,0 0 16,0-1-16,0 1 0,0 0 0,0 0 16,0 0-16,0-22 0,0 22 0</inkml:trace>
  <inkml:trace contextRef="#ctx0" brushRef="#br0" timeOffset="62494.75">28384 6181 0,'0'-21'0,"0"42"0,-21-64 15,0 43-15,0-21 16,0 21 0,0 0-16,-1 0 0,1 0 15,0 0-15,0 0 0,0 0 16,-22 0-16,22 21 0,-21 1 0,0-1 16,-1 0-16,1 21 0,-22 1 15,1-1-15,-1 0 0,1 1 0,-1 20 16,1 1-16,-1-1 0,1 1 15,-1-1-15,1 1 0,-22-1 16,22 1-16,-1-1 0,1 22 0,-1-22 16,1 1-16,-1-1 0,22 1 0,-22-1 15,22 1-15,-21-22 0,20 0 16,1 1-16,21-1 0,-22-21 0,22 22 16,0-22-16,0 0 0,-21 0 0,42 0 15,-22 0-15,1 1 0,0-1 16,21 0-16,-21-21 15,21 21-15,0 0 32,0-42 358,-21 21-374,0 0-16</inkml:trace>
  <inkml:trace contextRef="#ctx0" brushRef="#br0" timeOffset="70656.78">28681 7260 0,'0'0'0,"0"-21"16,0 0-16,-21 21 15,21-21-15,-22 21 0,1 0 0,0 0 16,0 0-16,0 0 16,0 0-16,-1 0 0,1 0 0,0 21 15,-21-21-15,21 21 0,-22 0 16,1 0-16,0 1 0,20-1 0,-20 0 16,0 0-16,21 0 0,-22 22 0,22-22 15,-21 21-15,21-21 0,-1 22 16,1-1-16,21-21 0,-21 21 0,21 1 15,-21-1-15,21 0 0,0 1 16,0-1-16,0 0 0,0 1 16,0-1-16,0 0 0,21-20 0,0 20 15,0 0-15,-21 1 0,22-22 16,-1 0-16,21 21 0,-21-21 0,0 1 16,22-1-16,-1 0 0,0-21 0,1 21 15,-1-21-15,0 21 0,1-21 16,-1 0-16,0 0 0,1 0 0,20 0 15,-20 0-15,-1 0 0,21 0 0,-20 0 16,-1 0-16,0 0 0,22-21 16,-22 21-16,1-21 0,-1 0 15,-21 0-15,21-1 0,1 1 0,-1 0 0,-21-21 16,22 21-16,-22-22 16,0 1-16,0 0 0,21-1 0,-20 1 15,-1 0-15,0-1 0,-21 1 16,21-22-16,-21 22 0,21 0 0,-21-22 15,0 22-15,0 0 0,0-1 0,-21 1 16,-21 0-16,21-1 0,-22 1 16,-20 0-16,20-1 0,-20 1 15,-1 21-15,1 0 0,-1-1 0,-20 1 16,20 0-16,1 0 0,20 21 0,-20 0 16,-1 0-16,22 0 0,0 0 0,-22 0 15,22 0-15,-22 0 16,22 21-16,0 0 0,-1 0 0,1 1 15,0 20-15,-1 0 0,1 1 16,0 20-16,21-21 0,-22 22 0,22-22 16,0 22-16,0-22 0,0 22 0,-1-22 15,22 0-15,0 1 0,0-1 16,0 0-16,0 22 0,0-43 0,0 21 16,22 1-16,-22-1 0,21-21 0,0 21 15,0-20-15,0-1 16,0 0-16,1 0 0,-1 0 0,21 0 15,-21-21-15,0 22 0,22-22 0,-22 21 16,0-21-16,21 0 0,1 0 0,-1 0 16,-21 0-16,22 0 0,-1 0 15,0 0-15,1 0 0,-1 0 16,0 0-16,1-21 0,-1-1 0,0 22 16,-21-21-16,22 21 0,-22-21 0,0 0 15,0 21-15,0-21 0</inkml:trace>
  <inkml:trace contextRef="#ctx0" brushRef="#br0" timeOffset="72632.86">28533 7662 0,'-22'0'0,"44"0"0,-86 0 16,43 22-16,0-22 0,0 0 15,-1 0-15,1 0 0,42 0 32,1 0-32,20 0 0,-21 0 15,21 0-15,1 0 0,20 0 0,-20 0 16,20 0-16,1 0 0,20 0 16,-20 0-16,-1 0 0,-20-22 0,20 22 15,1 0-15,-22 0 0,0 0 0,1 0 16,-22 0-16,0 0 0,0 0 15,0 0-15,-42 0 32,0 0-17,-21 0-15,20 0 0,-20 0 0,21 0 16,-21 0-16,-22 0 0,22 0 16,-22 0-16,22 0 0</inkml:trace>
  <inkml:trace contextRef="#ctx0" brushRef="#br0" timeOffset="72881.72">28511 7853 0,'0'0'0,"22"0"0,-1 0 16,0 0-16,0 0 0,0 0 16,22 0-16,-1 0 0,0 0 0,1 0 15,-1 0-15,0 0 0,1-21 16,20 21-16,-21 0 0,1 0 0,-1 0 15,0-21-15,1 21 0,-1 0 16,-21 0-16,22 0 0,-22 0 0,0 0 16,-42 0 15,0 0-31,-1 0 0,1 0 16,-21 0-16</inkml:trace>
  <inkml:trace contextRef="#ctx0" brushRef="#br0" timeOffset="73088.6">28448 8107 0,'21'0'0,"127"0"31,-105 0-31,-1 0 0,0 0 15,1-21-15,-1 0 0,21 21 16,-20-22-16,-1 1 0,0 21 0,1-21 0,-1 0 16,-21 0-16</inkml:trace>
  <inkml:trace contextRef="#ctx0" brushRef="#br0" timeOffset="73421.41">28787 7197 0,'0'0'0,"-22"0"0,-41-21 31,63 42-31,0 0 0,0 0 16,0 0-16,21 22 0,0-22 0,0 21 15,1 0-15,20 22 0,0-22 16,1 1-16,-1-1 0,0 21 0,22-20 15,-22-1-15,0 0 0,1 1 16,-1-1-16,0 0 0,-20 1 0,20-1 16,-21 0-16,0-20 0,0-1 0,1 21 15,-1-21-15,0 0 0,-21 1 16,0-1-16,0-42 31,-21 21-15,0-22-16,21 1 0,-22-21 15</inkml:trace>
  <inkml:trace contextRef="#ctx0" brushRef="#br0" timeOffset="73700.25">29506 7303 0,'0'-43'0,"0"86"0,0-107 15,0 43-15,0 0 0,-21 21 16,0 0-16,0 0 15,0 0-15,-22 21 0,22 0 0,-21 0 16,-1 0-16,1 22 16,0-1-16,-1 0 0,-20 22 0,-1-1 15,1-20-15,-1 20 0,-20 1 0,20 20 16,1-20-16,-1-1 0,1 1 16,-1-1-16,1 1 0,-1-1 0,22-20 15,0 20-15,-43 1 0,64-22 16,0-21-16,-1 0 0,22 1 15,-21-1-15,21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1:40:51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6604 2731 0,'0'0'0,"-21"0"0,0 0 15,-1 0-15,1 0 0,0 0 16,0 0 0,0 0-16,42 0 47,0 0-32,0 0-15,22 0 0,-1 0 0,0-22 16,22 22-16,-1-21 0,1 21 15,-1 0-15,22-21 0,-22 21 0,1-21 16,-1 21-16,1-21 0,21 21 16,-22 0-16,1-21 0,-1 21 0,1-22 15,-1 22-15,1 0 0,-22 0 16,0 0-16,-21 0 0,22-21 0,-22 21 16,0 0-1,-42 0 16,0 0-15,0 0 0,-1 0-16,1 0 31,0 0 16,0 0 0,0 0 62,0 0-93,-1 0-1,1 0 1,0 21-16</inkml:trace>
  <inkml:trace contextRef="#ctx0" brushRef="#br0" timeOffset="431.75">6879 2773 0,'0'-21'16,"-42"0"-1,21 21-15,21 21 32,0 0-32,0 21 15,0-21-15,0 22 0,21-1 16,0 0-16,-21 1 0,21 20 0,-21 1 15,21-1-15,-21 1 0,0-1 16,0 22-16,0-22 0,0 1 0,0-1 16,0-20-16,0 20 0,0-20 15,0-1-15,0 0 0,0-21 16,0 22-16,0-22 0,0 0 0,0 0 16,0-42 15,0 0-31,0 0 15,0 0-15</inkml:trace>
  <inkml:trace contextRef="#ctx0" brushRef="#br0" timeOffset="840.71">7070 2921 0,'0'-21'0,"0"42"0,-22-42 0,22 0 0,-21 0 15,21-1-15,0 1 0,0 0 16,0 0-16,0 0 0,0 0 16,21-1-16,1 22 0,-1-21 15,21 0-15,-21 0 0,22 21 0,-1-21 16,0 21-16,1 0 0,20 0 16,-21 0-16,22 21 0,-1 0 15,1 0-15,-1 0 0,-20 22 16,-1-22-16,0 21 0,1 1 0,-22-22 0,-21 21 15,0 0-15,-21 1 16,0-1-16,-22-21 0,-20 22 0,20-1 16,-41 0-16,20 1 0,1-1 15,-22 0-15,0 1 0,22-1 0,-22-21 16,1 21-16,20-20 0,1-1 16,20 0-16,1 0 0,0-21 0,20 0 15,1 21-15,42-21 16,1 0-1,20-21-15,0 0 0,1 21 0,-1-21 16,0 0-16,22-22 0,-22 22 16,22 0-16</inkml:trace>
  <inkml:trace contextRef="#ctx0" brushRef="#br0" timeOffset="2215.67">8276 2688 0,'0'0'0,"0"-21"0,0 0 16,0 0-16,-21 42 16,0 0-1,21 0-15,-21 22 16,21-22-16,0 21 0,-22 0 0,22 1 16,-21-1-16,21 0 0,0 22 15,0-22-15,0 22 0,-21-1 0,21 1 16,-21-22-16,21 22 0,-21-1 15,21-21-15,0 22 0,0-22 0,-21 1 16,21-22-16,0 21 0,0-21 0,0 0 16,0 1-16,0-1 0,0-42 47,0-1-47,0 1 0,0 0 0,0 0 15,0-21-15,21 20 0,0-20 16,-21 0-16,21-1 0,0 1 15,0 0-15,1-1 0,-1 22 0,0-21 16,0 21-16,21 0 0,-20-1 16,-1 22-16,0 0 0,0 0 0,0 22 15,0-1-15,-21 21 16,22-21-16,-22 0 0,0 22 0,0-1 16,0-21-16,0 22 0,0-22 15,0 21-15,0-21 0,0 0 0,0 1 16,0-1-16,0 0 0,0 0 15,21-21-15,0 21 0,0-21 16,0 0-16,0 0 0,22 0 16,-22-21-16,21 21 0,-21-21 15,22 0-15,-1 0 0,-21-1 0,0 1 16,22-21-16,-22 21 0,0-22 16,0 22-16,0-21 0,-21 0 0,0 20 15,22 1-15,-22-21 0,0 21 16,0 42-1,0 0 1,-22 0-16,22 0 0,-21 1 16,21 20-16,-21-21 0,0 0 0,21 22 15,0-22-15,0 0 0,0 0 16,0 0-16,0 0 0,0 1 16,0-1-16,21-21 15,0 0-15,0 0 16,1 0-16,-1-21 0,0-1 0,0 1 15,0 21-15,-21-21 0,21-21 16,1 21-16,-22-1 0,0 1 0,0-21 16,0 21-16,0-22 0,0 22 15,0-21-15,0 21 0,0 0 0,0-1 16,0 1-16,0 0 0,0 0 0,0 0 16,21 21-1,0 0-15,0 0 16,0 0-16,0 0 0,1 0 15,-1 21-15,0 0 0,0-21 16,0 21-16,0 22 0,1-22 0,-1 0 16,0 21-16,0-21 0,-21 22 15,0-22-15,21 21 0,-21-21 0,0 22 16,21-22-16,-21 0 0,0 0 16,0 0-16,0 1 0,0-1 0,0 0 15,0-42 16,0 0-31,0-1 16,0 1-16,0-21 0,0 21 16,0-22-16,0 1 0,22 0 15,-1-1-15,0 1 0,0 0 0,0-1 16,0 22-16,1-21 0,20 21 16,-21 21-16,0 0 0,0 0 0,1 0 15,-1 0-15,0 0 0,0 21 16,-21 0-16,0 21 0,0-20 0,21 20 15,-21 0-15,0 1 0,0-22 0,0 21 16,0 0-16,0-20 0,21-1 16,1 21-16,-1-21 0,0-21 0,-21 21 15,42-21-15,-21 0 0,22 0 16,-22 0-16,21 0 0,1 0 0,-22 0 16,21-21-16,0 0 0,-20 0 15,20 0-15,-21-22 0,21 22 16,-20-21-16,-1 21 0,21-22 0,-21 1 15,-21 0-15,21-1 0,-21 1 16,0 21-16,0 0 0,0 0 0,0-1 16,0 1-16,-21 21 0,0 0 15,21 21-15,-21 1 0,0-22 16,0 42-16,21-21 0,0 21 0,-22-20 16,22 20-16,0 0 0,0 1 15,0-22-15,0 21 0,0-21 0,0 0 16,0 22-16,22-22 0,-1 0 15,21-21-15,-21 21 0,22 0 16,20-21-16,1 0 0,-1 0 0,1 0 16,20 0-16,-20-21 0</inkml:trace>
  <inkml:trace contextRef="#ctx0" brushRef="#br0" timeOffset="2528.13">12213 2879 0,'-21'0'0,"-106"127"31,127-85-31,-21 0 0,21 1 16,0 20-16,0 1 0,0 20 0,0-20 15,0 21-15,0-22 0,0 22 0,0-1 16,0 1-16,0 0 0,0-1 15,-21 22-15,-1-21 0,1 0 0,-21-1 16,21 1-16,-22 0 0,22-22 0,-21 1 16,21-1-16,0 1 0,-1-1 0,1-42 15,21 22-15,0-22 0,0 0 16,0-42 0,43 0-16,-22-1 0,0-20 15,0 0-15,21-1 0</inkml:trace>
  <inkml:trace contextRef="#ctx0" brushRef="#br0" timeOffset="2799.98">12213 3239 0,'0'0'16,"-42"-43"-16,21 22 0,-1 0 0,1-21 16,21 20-16,0 1 0,0 0 15,0 0-15,43 0 16,-22 21-16,0 0 0,21 0 15,1 0-15,-1 0 0,0 0 0,1 0 16,-22 21-16,21 0 0,-21 0 16,0 22-16,-21-22 0,0 21 0,0-21 15,0 22-15,0-1 0,-21-21 0,-21 21 16,21-20-16,-22-1 0,22 0 16,-21 0-16,0 0 0,-1-21 0,1 0 15,0 21-15,-1-21 0,22 0 16,-21 0-16,21-21 0,-1 0 0</inkml:trace>
  <inkml:trace contextRef="#ctx0" brushRef="#br0" timeOffset="3231.73">14076 3217 0,'-21'0'0,"42"0"0,-64 0 0,22-21 16,21 0-16,-21 0 16,21 0-1,21 21-15,0-21 0,1 21 16,-1 0-16,21-22 0,0 22 15,1 0-15,-1 0 0,0-21 16,1 21-16,-1 0 0,-21-21 0,0 21 16,1 0-16,-1 0 0</inkml:trace>
  <inkml:trace contextRef="#ctx0" brushRef="#br0" timeOffset="3379.66">14076 3302 0,'0'0'0,"0"21"15,21-21 1,0 0-16,0 0 16,0 0-16,22 0 0,-1 0 0,0 0 15,1 0-15,-1 0 16,0-21-16,22 0 0,-22 21 0,22-21 16</inkml:trace>
  <inkml:trace contextRef="#ctx0" brushRef="#br0" timeOffset="4111.93">15113 3027 0,'0'0'0,"0"-21"0,0 0 15,0-1-15,0 1 0,0 0 16,0 0-16,21 0 0,0 0 16,0-1-16,1 22 15,-1 0-15,0 0 0,0 0 0,0 0 16,0 0-16,1 22 0,-1-1 0,0 21 15,0-21-15,0 0 0,0 22 16,-21-22-16,0 21 0,0-21 0,0 22 16,0-1-16,0 0 0,0 1 15,0-22-15,0 21 0,0-21 0,-21 1 16,21 20-16,0-21 0,-21 0 16,0-21-1,21-21 1,0 0-16,0 0 0,0 0 15,0-1-15,0 1 0,21-21 0,0 0 16,0 20-16,1-20 0,-1 0 0,21-1 16,-21 1-16,0 21 0,1-21 15,20 20-15,-21 1 0,0 0 0,0 0 16,1 21-16,-1 21 16,-21 0-16,0 22 15,21-22-15,-21 0 0,0 21 0,0 1 16,0-22-16,0 21 0,0 0 15,21 1-15,0-1 0,-21-21 0,21 22 16,1-22-16,-1 0 16,0 0-16,21 0 0,-21-21 0,22 0 15,-22 0-15,21 0 0,1 0 0,-1 0 16,0 0-16,1-21 0,-1 0 16,0 0-16,1-22 0,-1 22 0,0-21 15,1 21-15,-22-22 0,21 1 16,-21 0-16,0-1 0,1 1 0,-22 21 15,0-21-15,0-1 0,0 22 0,0 0 16,0 0-16,-22 21 16,1 0-16,0 21 0,0 0 15,0 21-15,-22-20 0,22 20 16,0-21-16,0 21 0,21 1 16,0-22-16,0 21 0,0 1 0,0-22 15,0 21-15,0-21 0,0 0 16,0 1-16,0-1 0,21 0 0,0 0 15,0-21-15,22 0 0,-22 0 16,0 0-16,0 0 0,0 0 0,22-21 16,-22 21-16,0-21 0,21 0 0,-20-1 15,-1-20-15,21 21 0</inkml:trace>
  <inkml:trace contextRef="#ctx0" brushRef="#br0" timeOffset="4643.39">17018 2985 0,'0'0'0,"21"-43"0,0 22 0,0 0 16,-21 0-16,0 0 0,0-1 0,0 44 31,0-1-31,0 0 0,-21 0 16,21 0-16,0 22 0,-21-22 15,21 21-15,-21 0 0,21-20 0,0 20 16,0-21-16,0 21 0,0-20 0,0-1 16,0 0-16,0 0 0,0 0 15,0 0-15,21-21 16,0 0-1,0-21-15,1 0 0,-1 21 0,0-21 16,0-21-16,0 20 0,22 1 0,-22 0 16,0-21-16,0 21 15,0-22-15,0 22 0,1 0 0,-1 0 16,0 0-16,0-1 0,0 22 16,0 0-16,1 0 15,-22 22-15,0-1 0,0 0 16,0 0-16,0 0 0,0 0 15,0 22-15,0-22 0,0 0 0,0 21 16,0-20-16,0-1 0,21 0 16,-21 0-16,21 0 0,21-21 0,-21 21 15,1-21-15,20 0 0,-21 0 16,21 0-16,-20 0 0,-1-21 16,0 0-16,0 0 0,21 0 0,-42 0 15,22-1-15,-1 1 0,0-21 16,0 0-16,-21 20 0,0-20 0,0 0 15,0-1-15,0 22 0,0-21 0,0 21 16,0 0-16,-21-1 0,0 22 16,0 0-16,-1 0 0,-20 0 15,21 0-15,0 0 0,0 0 16,-1 0-16,1 0 16</inkml:trace>
  <inkml:trace contextRef="#ctx0" brushRef="#br0" timeOffset="5056.14">20383 2223 0,'0'-22'0,"0"44"0,-21-86 0,21 43 15,-21 0-15,21 0 0,-21-22 16,21 22-16,-21 0 0,0 21 16,-1 0-16,1 0 0,0 0 15,0 21-15,0 21 0,0 1 16,21-1-16,0 22 0,-22-1 15,22 43-15,-21-21 0,21-1 0,-21 22 16,21-21-16,0-1 0,0 1 0,0-21 16,0-1-16,-21 1 0,21-22 15,0 0-15,0 1 0,0-22 0,0 21 16,0-21-16,21 0 16,-21 1-16,21-22 0,0 0 15,1-22 1,-22 1-16,0 0 0,0 0 15,0-21-15</inkml:trace>
  <inkml:trace contextRef="#ctx0" brushRef="#br0" timeOffset="5375.97">20002 2921 0,'0'0'0,"-232"-360"31,210 318-31,-20-22 16,0 22-16,21 0 0,21-1 0,0 1 0,0 0 15,21-1-15,0 22 0,21-21 16,1 21-16,-1 0 0,21-1 15,1 1-15,-1 21 0,22 0 16,0 0-16,-1 0 0,1 21 0,0 22 16,21-43-16,-43 42 0,-21-21 15,1 22-15,-22-1 0,-21 0 0,0 22 16,-21-22-16,0 22 0,-22-22 16,-20 0-16,-1 1 0,1-1 0,-1 0 15,1-21-15,-1 22 0,1-22 0,-1 0 16,22 0-16,0-21 0,-1 21 15,22 1-15,0-22 0,0 0 0,42 0 32,0 0-17,0-22-15,0 1 0,22 0 16,-1 0-16,-21-21 0,43-1 0</inkml:trace>
  <inkml:trace contextRef="#ctx0" brushRef="#br0" timeOffset="6792.14">20934 2096 0,'0'0'0,"42"-22"0,0-20 32,-42 63-32,0 0 0,0 22 15,0-22-15,0 21 0,0 1 0,0 20 16,0-21-16,0 22 0,-21 21 0,21-22 16,-21 1-16,21-1 15,0 1-15,0-1 0,0 1 0,0-22 16,0 0-16,0 1 0,0-1 15,0-21-15,0 0 0,0 0 0,0 1 16,0-1-16,0 0 0,21-21 16,0 0-16,1-21 15,-1 0-15,0-1 0,0 1 16,0 0-16,0 0 0,1-21 16,-1 20-16,0-20 0,0 21 0,0-21 15,0 20-15,1 1 0,-1 0 16,0 0-16,-21 42 15,21-21-15,-21 21 16,0 22-16,0-22 0,0 0 16,0 21-16,0-21 0,0 1 0,0 20 15,0-21-15,0 0 0,0 0 0,0 1 16,0-1-16,0 0 0,0 0 16,21 0-16,0 0 0,1-21 0,-1 0 15,21 0-15,-21 0 0,22 0 16,-22 0-16,21 0 0,0 0 0,1-21 15,-1 0-15,0 0 0,1 0 0,-1 0 16,0-1-16,-20-20 16,20 21-16,-21-21 0,0-1 0,0 22 15,1 0-15,-22 0 0,0 0 16,-22 42 0,1 0-16,21 0 0,-21 0 15,0 0-15,0 22 0,21-22 16,0 0-16,-21 0 0,21 0 0,0 1 15,0-1-15,0 0 0,0 0 16,21-21-16,0 0 16,0 0-16,0 0 0,0 0 15,22 0-15,-22 0 0,0 0 0,21-21 16,-20 0-16,-1 0 0,21-1 16,-21 22-16,0-42 0,1 21 15,-1 0-15,0-22 0,0 1 0,-21 0 16,0-1-16,0 1 0,0 0 15,0-1-15,-21 1 0,0 0 0,-22 21 16,22-1-16,0 22 0,-21 0 0,21 0 16,-22 22-16,1-1 0,21 0 15,-22 21-15,22-21 0,0 22 0,-21-1 16,42 0-16,0-20 0,0 20 16,0 0-16,0-21 0,0 1 0,42-1 15,-21 0-15,0 0 0,22 0 16,-1 0-16,0-21 0,1 0 15,-1 0-15,22 0 0,-22 0 0,0 0 16,1 0-16,-1 0 0,0 0 16,1-21-16,-1 0 0,0 0 0,1 0 15,-22-22-15,0 22 0,21-21 0,-21 21 16,1-22-16,-1 22 0,0 0 16,0 0-16,-21 42 31,0 0-31,0 0 0,-21 22 0,0-22 15,0 0-15,21 21 0,-22-20 16,22-1-16,-21 0 0,21 21 16,0-21-16,0 1 0,0-1 0,0 0 15,0 0-15,21-21 16,1 0 0,-1 0-16,-21-21 0,42 21 15,-21-21-15,0 0 0,1-1 0,-1 1 16,21 0-16,-21-21 0,0 21 15,1-22-15,20 1 0,-21 21 0,0-22 16,0 22-16,1 21 0,-1-21 0,0 21 16,0 0-16,-21 21 15,21 0-15,-21 1 0,0-1 0,0 21 16,0-21-16,0 0 16,0 1-16,0-1 0,0 0 0,0 0 15,0 0-15,0 0 0,0 1 0,21-1 16,1-21-16,-1 21 0,0-21 15,21 0-15,-21 0 0,1 0 16,20 0-16,-21 0 0,21 0 16,-20 0-16,20-21 0,0 0 0,-21-1 15,22 1-15,-22 0 0,21-21 16,-21 21-16,1-22 0,-1 1 0,0 0 16,-21-1-16,21 1 0,-21 0 0,0 20 15,0 1-15,-21 21 31,0 0-31,0 21 0,-1 22 0,1-22 16,0 21-16,0-21 0,0 22 16,21-22-16,0 21 0,0-21 0,0 1 15,0-1-15,0 0 0,0 0 16,0 0-16,0 0 0,0 1 0,21-22 16,0 0-16,0 21 0,0-21 0,22 0 15,-22 0-15,21 0 0,1-21 16,-1-1-16</inkml:trace>
  <inkml:trace contextRef="#ctx0" brushRef="#br0" timeOffset="7041">24807 2434 0,'0'0'0,"0"-42"0,0 21 0,0 0 16,0-1-16,-21 22 0,0 0 0,0 0 15,0 0-15,-1 22 0,-20-1 16,21 0-16,0 21 0,-22 1 0,22-1 15,0 21-15,0-20 0,0 20 16,0-20-16,21-1 0,-22 21 0,22-20 16,0-1-16,0-21 0,0 22 15,0-1-15,22-21 0,-1 0 0,0 0 16,0 1-16,0-1 0,22 0 16,-22 0-16,21-21 0,-21 0 15,22 0-15,-1 0 0,0 0 0,1-21 16,-1 0-16</inkml:trace>
  <inkml:trace contextRef="#ctx0" brushRef="#br0" timeOffset="7351.82">25802 2286 0,'0'0'0,"0"-21"0,0 0 0,21 21 31,-21 21-16,21-21-15,1 21 0,-1 0 0,0 0 16,-21 22-16,21-22 0,0 21 16,-21 1-16,21-1 0,1 0 0,-1 22 15,0-22-15,-21 0 0,0 1 16,0-1-16,0 0 0,-21 1 0,-22-22 16,22 21-16,0-21 0,-21 1 15,21-1-15,-1 0 0,-20 0 0,21-21 16,0 0-16,-22 21 0,22-21 15,0 0-15,0 0 16,21-21 0,21 21-16,0-21 15,22 0-15</inkml:trace>
  <inkml:trace contextRef="#ctx0" brushRef="#br0" timeOffset="7563.7">26839 2371 0,'-21'-21'0,"-42"-22"31,63 22-31,-22 42 63,1 0-63,0-21 15,21 22-15,-21-1 0,0 0 0</inkml:trace>
  <inkml:trace contextRef="#ctx0" brushRef="#br0" timeOffset="7767.55">26924 3239 0,'0'0'0,"-21"21"0,0 0 15,-1 0-15,1 0 0,0-21 16,21 21-16,0 1 0,-21-22 0,21 21 16,-21 0-16,0-21 0,21 21 15,0 0-15,-22-21 0,1 21 0,0-21 16,0 22-16,0-22 16,0 21-16,-1-21 0,1 0 0</inkml:trace>
  <inkml:trace contextRef="#ctx0" brushRef="#br0" timeOffset="22379.99">11769 3937 0,'0'-21'31,"-22"21"1,1 0-32,0 0 0,0 0 15,0 0-15,0 0 16,-1 0-16,1 0 0,0 0 16,0 0-16,0 0 0,42 0 46,21 0-30,1 0-16,-1 0 0,0 0 16,22 0-16,-1-21 0,22 21 0,-22 0 15,1-21-15,21-1 0,-22 22 16,1 0-16,-1-21 0,-21 21 0,22 0 16,-22-21-16,1 21 0,-1 0 15,-21 0-15,0 0 0,22 0 0,-22 0 16,-21-21-16,21 21 15,-42 0 32,0 0-47,-1 0 0,1 0 16,0 0-16,0 0 0,0 0 0,0 0 16</inkml:trace>
  <inkml:trace contextRef="#ctx0" brushRef="#br0" timeOffset="22723.8">11684 4085 0,'-21'0'15,"42"0"-15,-63 21 0,20-21 0,22 22 31,22-22-15,-1 0-16,21 0 16,0 0-16,1 0 0,20 0 0,1 0 15,-1 0-15,1-22 0,-1 22 0,22-21 16,-22 0-16,1 21 0,-1-21 16,1 21-16,-22-21 0,22 21 0,-22 0 15,0-21-15,1 21 16,-1-22-16,-21 22 0,22 0 0,-22 0 15,0 0-15,0 0 0,-21-21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8550-7281-4FEC-A60F-14E905DD2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36D3A-B4DD-4B1F-A68F-EA87F4BCA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107CC-FF8A-4CA2-A85A-49ECB19C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97FC-72C5-4F74-B9F0-56CC58F74A33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1BCBB-C3CB-4D7B-99EA-C1E230A4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4C1E-823B-409C-846F-DD26DC93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8A66-9121-4392-B06F-2922EBC57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5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6187-A35C-479E-981F-999FB04B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9812F-E0E5-4CB5-948D-DC96D1E48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C8341-4B75-4CFB-9A5F-C273B78E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97FC-72C5-4F74-B9F0-56CC58F74A33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7FF58-3866-4CDD-A6A6-8D564DA5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45000-2051-4E49-B112-AC72F017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8A66-9121-4392-B06F-2922EBC57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28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F1ACB-DA4D-409D-8CAD-F704CE6EA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D6345-6D48-40BC-B2A3-9C010271D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1138-3742-472E-A90F-6B459245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97FC-72C5-4F74-B9F0-56CC58F74A33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2410F-30FA-4DEB-9AC7-E8D4B21C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1A2F7-F14A-49CF-A146-43416AEA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8A66-9121-4392-B06F-2922EBC57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16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2C9D-2393-48B8-A8C6-E52E101B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A4C-3810-43C3-A5C0-EF5B42CD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FB110-828C-4B1B-8978-3E6542A1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97FC-72C5-4F74-B9F0-56CC58F74A33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E3C01-E200-4ACD-812B-F412D490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FB830-B085-4F10-B2E3-9D395B0E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8A66-9121-4392-B06F-2922EBC57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0B27-DDCA-4371-9F42-67AEAD06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D2BEF-7261-4F80-BE18-8EA0DB23B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D769C-AA92-49DC-83D8-B74D70DC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97FC-72C5-4F74-B9F0-56CC58F74A33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C1785-57EE-4A57-A373-47A6F211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DFD0-A107-462C-B09A-4E38FA85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8A66-9121-4392-B06F-2922EBC57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96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BF84-565C-42A9-B9BE-FDA12D8A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3B7E-F20F-4B29-9BC5-923922CF6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5E261-287A-4449-B472-2FE6D5B11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4E45A-196B-4058-8242-F74F2875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97FC-72C5-4F74-B9F0-56CC58F74A33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B6B67-1D7D-4EBC-85C8-A4771C15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D6072-FEE8-469A-95DC-517608F8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8A66-9121-4392-B06F-2922EBC57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7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6F51-DA5A-4637-8D60-4A32E3C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E2039-C7D0-45D3-AE7D-219349532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62334-E6BB-4DA4-BAFF-84B7D0B2E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10FC8-D0E6-41C5-A2AB-19EC53C7D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F05D0-4997-4567-9B34-3F24AAA87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98FFF-E5C4-463E-BED3-79CAA932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97FC-72C5-4F74-B9F0-56CC58F74A33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E1591-97C8-4424-9173-B1D16E67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17D56-F7C5-4E1E-BBCC-72BFA380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8A66-9121-4392-B06F-2922EBC57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31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FA71-945A-4A0C-8073-847BCD98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8C3AF-9EDA-4851-A55B-2B23DD5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97FC-72C5-4F74-B9F0-56CC58F74A33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59289-3C84-422D-A333-E7F5A2EB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24DE3-4838-4E75-8245-FE06F288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8A66-9121-4392-B06F-2922EBC57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86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E8E2E-2178-4D2B-9C2A-43D991E5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97FC-72C5-4F74-B9F0-56CC58F74A33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4C8A1-9F76-4879-ADE1-08EDF33C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6BF08-9E6A-48CA-BDFA-3138AAA6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8A66-9121-4392-B06F-2922EBC57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17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CE60-0E9C-4B47-B1C3-51E17EBB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59B22-CE17-481B-A4AD-25150C9F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F5E17-46E4-4F29-B527-B107EC6AB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F20C8-6DDF-4C6D-9AE7-10F5D5BE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97FC-72C5-4F74-B9F0-56CC58F74A33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6B233-7F9F-4D41-B4B8-F2209213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C0A77-8CE1-4BD4-B6A6-82F78F96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8A66-9121-4392-B06F-2922EBC57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36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3C22-C526-4B13-B83C-93AF4E89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DE7CD-0F15-4826-9929-EB00096F5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B54D1-9200-4E02-871B-D0E1B3327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18BFF-34DC-490E-AAC0-DAB71032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97FC-72C5-4F74-B9F0-56CC58F74A33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F41FE-3DB1-4971-8642-9FCC4E90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EA800-1111-4860-B7C5-38541AFF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8A66-9121-4392-B06F-2922EBC57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81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1B879-A17C-4B2B-AC7E-FFBEF68E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0428D-8362-44CB-8BD1-5E5E63D1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9A15-6E0D-4331-B1C5-992BA2721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B97FC-72C5-4F74-B9F0-56CC58F74A33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CA72B-4F9E-441D-970C-2104E036F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8E99-161B-40A4-8C2E-176EE2215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A8A66-9121-4392-B06F-2922EBC57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1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5" Type="http://schemas.openxmlformats.org/officeDocument/2006/relationships/image" Target="../media/image5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5" Type="http://schemas.openxmlformats.org/officeDocument/2006/relationships/image" Target="../media/image11.emf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2066-F491-475F-8BA7-E044B9FDB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783CD-C76A-4246-BB36-AAEEC90EE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B21AEB-4B9E-4BB5-B23E-05D1B526C82D}"/>
                  </a:ext>
                </a:extLst>
              </p14:cNvPr>
              <p14:cNvContentPartPr/>
              <p14:nvPr/>
            </p14:nvContentPartPr>
            <p14:xfrm>
              <a:off x="7560" y="243720"/>
              <a:ext cx="12177000" cy="627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B21AEB-4B9E-4BB5-B23E-05D1B526C8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234360"/>
                <a:ext cx="12195720" cy="62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853BBD-4C35-4D65-BF3E-73D3DBFF77D8}"/>
                  </a:ext>
                </a:extLst>
              </p14:cNvPr>
              <p14:cNvContentPartPr/>
              <p14:nvPr/>
            </p14:nvContentPartPr>
            <p14:xfrm>
              <a:off x="1523880" y="133344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853BBD-4C35-4D65-BF3E-73D3DBFF77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4520" y="1324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358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8E2F9C-5145-4CA3-9F42-A4289A64D4D2}"/>
                  </a:ext>
                </a:extLst>
              </p14:cNvPr>
              <p14:cNvContentPartPr/>
              <p14:nvPr/>
            </p14:nvContentPartPr>
            <p14:xfrm>
              <a:off x="106560" y="274320"/>
              <a:ext cx="12078000" cy="655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8E2F9C-5145-4CA3-9F42-A4289A64D4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264960"/>
                <a:ext cx="12096720" cy="65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04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DD96AD-CFEC-4ACB-8D22-00D584A68617}"/>
                  </a:ext>
                </a:extLst>
              </p14:cNvPr>
              <p14:cNvContentPartPr/>
              <p14:nvPr/>
            </p14:nvContentPartPr>
            <p14:xfrm>
              <a:off x="342720" y="60840"/>
              <a:ext cx="5334480" cy="831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DD96AD-CFEC-4ACB-8D22-00D584A686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51480"/>
                <a:ext cx="5353200" cy="8499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01527E-9966-4C3F-96B8-76185F470A8D}"/>
              </a:ext>
            </a:extLst>
          </p:cNvPr>
          <p:cNvSpPr txBox="1"/>
          <p:nvPr/>
        </p:nvSpPr>
        <p:spPr>
          <a:xfrm>
            <a:off x="342720" y="474345"/>
            <a:ext cx="546753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Test7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100;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200;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sample()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"bye"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(Test7.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Test7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Test7();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Test7.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demo();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.sample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898FF0-2CB9-4F77-9B6B-92E22B365AB7}"/>
                  </a:ext>
                </a:extLst>
              </p14:cNvPr>
              <p14:cNvContentPartPr/>
              <p14:nvPr/>
            </p14:nvContentPartPr>
            <p14:xfrm>
              <a:off x="0" y="327600"/>
              <a:ext cx="11864520" cy="640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898FF0-2CB9-4F77-9B6B-92E22B365A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318240"/>
                <a:ext cx="1188324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204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DD96AD-CFEC-4ACB-8D22-00D584A68617}"/>
                  </a:ext>
                </a:extLst>
              </p14:cNvPr>
              <p14:cNvContentPartPr/>
              <p14:nvPr/>
            </p14:nvContentPartPr>
            <p14:xfrm>
              <a:off x="342720" y="60840"/>
              <a:ext cx="5334480" cy="831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DD96AD-CFEC-4ACB-8D22-00D584A686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51480"/>
                <a:ext cx="5353200" cy="8499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01527E-9966-4C3F-96B8-76185F470A8D}"/>
              </a:ext>
            </a:extLst>
          </p:cNvPr>
          <p:cNvSpPr txBox="1"/>
          <p:nvPr/>
        </p:nvSpPr>
        <p:spPr>
          <a:xfrm>
            <a:off x="342720" y="474345"/>
            <a:ext cx="546753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Test7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100;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200;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sample()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"bye"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(Test7.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Test7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Test7();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Test7.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demo();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.sample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898FF0-2CB9-4F77-9B6B-92E22B365AB7}"/>
                  </a:ext>
                </a:extLst>
              </p14:cNvPr>
              <p14:cNvContentPartPr/>
              <p14:nvPr/>
            </p14:nvContentPartPr>
            <p14:xfrm>
              <a:off x="0" y="327600"/>
              <a:ext cx="11864520" cy="640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898FF0-2CB9-4F77-9B6B-92E22B365A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318240"/>
                <a:ext cx="11883240" cy="64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A44395-471A-409D-996B-4DD7CC0860AC}"/>
                  </a:ext>
                </a:extLst>
              </p14:cNvPr>
              <p14:cNvContentPartPr/>
              <p14:nvPr/>
            </p14:nvContentPartPr>
            <p14:xfrm>
              <a:off x="5989320" y="548640"/>
              <a:ext cx="5608800" cy="4381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A44395-471A-409D-996B-4DD7CC0860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79960" y="539280"/>
                <a:ext cx="5627520" cy="44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903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D2BF0D-9B5D-4966-9D44-DD5A79346EBF}"/>
                  </a:ext>
                </a:extLst>
              </p14:cNvPr>
              <p14:cNvContentPartPr/>
              <p14:nvPr/>
            </p14:nvContentPartPr>
            <p14:xfrm>
              <a:off x="2324160" y="723960"/>
              <a:ext cx="7368840" cy="105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D2BF0D-9B5D-4966-9D44-DD5A79346E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4800" y="714600"/>
                <a:ext cx="7387560" cy="10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97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F978D3-0FE5-49B5-87A8-E77A4FA55804}"/>
                  </a:ext>
                </a:extLst>
              </p14:cNvPr>
              <p14:cNvContentPartPr/>
              <p14:nvPr/>
            </p14:nvContentPartPr>
            <p14:xfrm>
              <a:off x="0" y="114480"/>
              <a:ext cx="10935000" cy="640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F978D3-0FE5-49B5-87A8-E77A4FA558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5120"/>
                <a:ext cx="10953720" cy="64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F2C6EF-8684-483D-946A-A9AC4EC7C2AE}"/>
                  </a:ext>
                </a:extLst>
              </p14:cNvPr>
              <p14:cNvContentPartPr/>
              <p14:nvPr/>
            </p14:nvContentPartPr>
            <p14:xfrm>
              <a:off x="0" y="1265040"/>
              <a:ext cx="12108600" cy="4854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F2C6EF-8684-483D-946A-A9AC4EC7C2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255680"/>
                <a:ext cx="12127320" cy="48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57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00F331-5D33-461C-B81B-4B21E2FBD69D}"/>
                  </a:ext>
                </a:extLst>
              </p14:cNvPr>
              <p14:cNvContentPartPr/>
              <p14:nvPr/>
            </p14:nvContentPartPr>
            <p14:xfrm>
              <a:off x="487800" y="327600"/>
              <a:ext cx="5334120" cy="217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00F331-5D33-461C-B81B-4B21E2FBD6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318240"/>
                <a:ext cx="5352840" cy="21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EA95ED-7E32-48A3-9FCC-0B2BC03DE355}"/>
                  </a:ext>
                </a:extLst>
              </p14:cNvPr>
              <p14:cNvContentPartPr/>
              <p14:nvPr/>
            </p14:nvContentPartPr>
            <p14:xfrm>
              <a:off x="472320" y="2110680"/>
              <a:ext cx="7399440" cy="3818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EA95ED-7E32-48A3-9FCC-0B2BC03DE3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960" y="2101320"/>
                <a:ext cx="7418160" cy="38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D79C04-D0B4-40E5-83E2-83F3FE2DFC2A}"/>
                  </a:ext>
                </a:extLst>
              </p14:cNvPr>
              <p14:cNvContentPartPr/>
              <p14:nvPr/>
            </p14:nvContentPartPr>
            <p14:xfrm>
              <a:off x="518040" y="2819520"/>
              <a:ext cx="6279480" cy="196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D79C04-D0B4-40E5-83E2-83F3FE2DFC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8680" y="2810160"/>
                <a:ext cx="6298200" cy="19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997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178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2021-09-25T02:27:27Z</dcterms:created>
  <dcterms:modified xsi:type="dcterms:W3CDTF">2021-09-25T16:30:15Z</dcterms:modified>
</cp:coreProperties>
</file>