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3" r:id="rId28"/>
    <p:sldId id="284" r:id="rId29"/>
    <p:sldId id="282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43:41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656 0,'22'0'15,"-1"0"1</inkml:trace>
  <inkml:trace contextRef="#ctx0" brushRef="#br0" timeOffset="907.93">2921 275 0,'0'0'0,"0"-21"15,0 0-15,0 0 16,0 0-16,0-1 16,0 44 30,-21-1-46,21 0 0,-21 21 16,21 1-16,0-1 0,0 0 0,-22 22 16,22-22-16,-21 22 0,21-1 15,0 1-15,-21-1 0,0 1 0,0-1 16,0 1-16,-1-1 0,1 1 16,0-22-16,0 21 0,0-20 0,0-22 15,21 21-15,0-21 0,0 1 16,-22-1-16,22 0 0,0 0 15,-21-21 1,21-21-16,0 0 16,0 0-1,0-22-15,0 22 0,0-21 0,0-1 16</inkml:trace>
  <inkml:trace contextRef="#ctx0" brushRef="#br0" timeOffset="1260.74">2773 466 0,'0'0'0,"0"-21"0,21-64 31,0 64-31,-21 0 0,21 21 0,0-22 16,1 22-16,-1 0 0,0 0 15,0 0-15,0 0 0,0 0 16,1 22-16,20-1 0,-21 21 0,0-21 15,0 22-15,1-1 0,20 0 16,-42 1-16,21-1 0,0 0 0,-21 22 16,0-22-16,0 22 0,0-22 15,0 0-15,0 1 0,0-1 0,0 0 16,-21-21-16,21 22 0,0-22 16,0 0-16,0 0 0,0 0 15,-21 1-15,21-1 0,0 0 16,0-42 31,-21 0-47</inkml:trace>
  <inkml:trace contextRef="#ctx0" brushRef="#br0" timeOffset="1483.86">2688 953 0,'0'0'0,"-42"0"0,21 0 15,-1 0-15,1-22 0,21 1 16,0 0 0,21 21-16,1 0 0,-1-21 0,0 21 15,21 0-15,1-21 16,-22 21-16,21-21 0,0 21 0,1-22 16,-1 22-16,-21 0 0,22-21 15,-22 21-15,0 0 0,0 0 16,0 0-16,-21-21 0,21 21 15,1 0-15</inkml:trace>
  <inkml:trace contextRef="#ctx0" brushRef="#br0" timeOffset="2315.79">3873 974 0,'0'0'16,"22"0"-16,-1 0 0,0 21 0,0-21 16,0 0-16,0 0 15,-21-21-15,22 0 16,-22-1-16,0 1 16,21 0-16,-21 0 0,0 0 0,0 0 15,0-22-15,0 22 0,0 0 16,0 0-16,0 0 0,-21-1 15,-1 1-15,1 21 0,0 0 16,0 0-16,0 0 0,0 0 0,-22 0 16,22 21-16,-21 1 0,21 20 15,-22-21-15,1 21 0,21 1 0,-22-1 16,22 0-16,-21 1 0,21-1 16,0 0-16,21-20 0,0 20 0,0-21 15,0 0-15,0 0 0,21-21 16,0 0-16,0 0 0,21 0 15,1 0-15,-1-21 0,0 0 16,1 0-16,-1 0 0,0 0 0,-20-1 16,20 1-16,0-21 15,-21 21-15,22 0 0,-22-1 0,-21-20 16,21 21-16,0 0 16,-21 0-16,0-1 15,0 44 1,0-1-1,0 21-15,0-21 16,0 0-16,0 22 0,-21-1 0,21 0 16,0 1-16,-21-1 0,21 22 15,0-22-15,0 21 0,0 1 0,0-1 16,0 1-16,0 21 0,0-1 16,0 1-16,0 0 0,21-22 15,-21 22-15,21-1 0,-21 1 16,0 0-16,0-22 0,21 22 0,-21-22 15,22 22-15,-22-21 0,0-1 16,0 1-16,0-22 0,0 0 0,0 1 16,0-1-16,0 0 0,0-21 0,0 1 15,-22-1-15,1-21 0,0 21 16,0-21-16,-21 0 0,20 0 0,-20 0 16,21-21-16,-21 0 0,-1-1 0,1-20 15,0 0-15,-1-1 0,1-20 16,0-1-16,-1-20 0,1 20 15,21-20-15,0 20 0,-1 1 16,22-22-16,0 21 0,0 1 0,0-1 16,0 1-16,22-1 0,-1 1 15,21-1-15,-21 1 0,22-1 0,-1 22 16,0-21-16,1 20 0,-1-20 16,0 20-16,22-20 0,-22 21 0,0-1 15,22 1-15</inkml:trace>
  <inkml:trace contextRef="#ctx0" brushRef="#br0" timeOffset="2739.61">4551 1058 0,'-21'0'0,"-1"22"31,44-22-15,-1 0-16,0-22 0,0 1 0,21 21 15,-20-21-15,20 0 0,0 0 16,-21 0-16,22-1 0,-22-20 0,0 21 16,0 0-16,0 0 15,-21-1-15,0 1 0,0 0 16,-21 21-16,0 0 0,0 0 15,0 0-15,-22 21 0,22-21 16,-21 21-16,21 22 0,-22-22 16,22 0-16,0 21 0,0-20 0,0 20 15,21-21-15,-21 0 0,21 22 16,0-22-16,0 0 0,0 0 0,21-21 16,0 21-16,0 0 0,106-21 31,-106 0-31,22 0 0,-1 0 0,-21 0 15,21-21-15,1 21 0,-22-21 16,21 0-16,-21 0 0</inkml:trace>
  <inkml:trace contextRef="#ctx0" brushRef="#br0" timeOffset="3203.36">5249 699 0,'-21'0'16,"21"21"-1,0 0-15,-21 0 0,21 0 16,0 22-16,-21 20 0,21-42 16,0 22-16,0-22 15,0 21-15,0-21 0,0 22 0,0-22 16,0 0-16,0 0 0,0 0 16,0 0-16,0 1 0,0-1 15,0-42 16,0-1-31,0 1 0,0 0 16,0-21-16,0 21 0,0-22 16,0 1-16,0 21 0,21-22 15,0 1-15,0 0 0,0-1 0,1 22 16,20 0-16,0 0 0,1 0 16,20 21-16,-21 0 0,1 0 0,-1 0 15,0 0-15,1 21 0,-1 0 16,-21 0-16,0 0 0,1 22 15,-1-22-15,-21 21 0,0-21 0,0 22 16,0-22-16,0 21 0,0-21 16,-21 1-16,-1 20 0,1-21 15,0 0-15,0 0 0,0 1 16,21-44 15,0 1-15</inkml:trace>
  <inkml:trace contextRef="#ctx0" brushRef="#br0" timeOffset="3871.97">6265 1037 0,'21'-21'16,"-21"0"-16,0 0 16,0 0-16,0-1 0,0 1 15,0 0-15,0 0 0,0 0 0,0 0 16,0-1-16,0 1 0,-21 0 16,0 0-16,0 21 0,0-21 0,0 21 15,-1 0-15,1 0 16,0 0-16,0 0 0,0 21 0,-22 0 15,22 0-15,0 0 0,-21 22 16,21-1-16,-1 0 0,-20 1 0,21-1 16,21 0-16,-21 1 0,21-1 15,0 0-15,0-20 0,0 20 0,0-21 16,0 0-16,21 0 16,0-21-16,0 22 0,0-22 0,22 0 0,-22 0 15,0 0-15,21 0 0,-20 0 16,20-22-16,-21 1 0,0 21 15,22-21-15,-22 0 0,0-21 0,0 20 16,0-20-16,0 0 0,1-1 16,-1-20-16,0 21 0,0-22 0,0 1 15,0-1-15,-21 22 0,0-22 16,0 22-16,0 0 0,0-1 0,0 1 16,0 0-16,0 20 0,0 1 15,0 0-15,-21 21 16,0 0-1,21 21-15,-21 22 0,21-22 0,0 21 16,-21 0-16,21 1 0,0 20 16,-21-20-16,21-1 0,0 21 0,0-20 15,0 20-15,0-20 0,0-1 16,0 0-16,0 1 0,0-1 0,0-21 16,21 21-16,0-20 0,-21-1 15,21 0-15,0-21 0,0 21 0,1-21 16,-1 0-16,0 21 15,0-21-15,0 0 0,0 0 0,1 0 16,-1 0-16,21-21 0,-21 21 0</inkml:trace>
  <inkml:trace contextRef="#ctx0" brushRef="#br0" timeOffset="4447.58">7175 931 0,'22'-21'16,"-44"42"-16,44-63 0,-22 21 16,0 0-16,0 0 0,0-1 0,0 1 15,-22 0 1,22 0-16,-21 0 0,0 21 0,0-21 0,0 21 16,0 0-16,-1 0 15,1 0-15,0 21 0,0 0 16,0 0-16,0 0 0,-1 22 0,-20-1 15,0 85 1,21-85-16,-1-21 0,22 22 0,-21-1 16,21-21-16,0 22 0,0-22 15,0 0-15,0 0 0,0 0 0,21 0 16,1-21-16,-1 0 16,0 0-16,0 0 0,21 0 15,-20 0-15,-1-21 0,0 21 0,0-21 16,21 0-16,-20 0 0,-1 0 0,0-22 15,0 22-15,0-21 0,0-1 16,-21 1-16,22 0 0,-22-1 16,21 1-16,-21 21 0,0-21 0,0 20 15,0 1-15,0 42 16,0 22 0,-21-22-16,21 21 0,0-21 15,0 22-15,0-1 0,0 0 0,0-20 16,0 20-16,0-21 0,0 0 15,21 0-15,0 1 0,0-1 0,0 0 16,0-21-16,1 0 0,20 0 16,-21 0-16,0 0 0,22 0 0,-22 0 15,21 0-15,-21-21 0,0 21 16,1-21-16,-1-1 0,0 1 16,0 0-16,-21 0 0,21 0 0,-21 0 15,0-1-15,0 1 0</inkml:trace>
  <inkml:trace contextRef="#ctx0" brushRef="#br0" timeOffset="5406.81">2265 1715 0,'-148'21'32,"296"-42"-32,-318 42 0,149-21 15,0 0-15,0 0 0,0 0 16,0 21 0,42-21 30,0 0-46,0 0 16,0 0-16,0 0 0,22 0 0,-22 0 16,21 0-16,1 0 0,-1 0 15,0 0-15,1 0 0,20 0 0,1 0 16,-1 0-16,1 0 16,-1 0-16,1-21 0,20 21 0,-20 0 15,20 0-15,-20 0 0,21 0 16,-1 0-16,22-21 0,-21 21 0,21 0 15,-1 0-15,22 0 0,-21 0 16,21-22-16,0 22 0,0 0 0,21 0 16,-21 0-16,22 0 0,-22-21 15,21 21-15,-21 0 0,21 0 0,-21 0 16,0 0-16,21 0 0,-21 0 16,0-21-16,0 21 0,0 0 0,0 0 15,0 0-15,0 0 0,0 0 0,0-21 16,-21 21-16,21 0 15,-21 0-15,0 0 0,-1 0 0,1 0 16,0-21-16,0 21 0,0 0 16,0 0-16,-1 0 0,-20 0 0,0-21 15,-22 21-15,1 0 0,-1 0 16,-20 0-16,-1 0 0,-21 0 0,0 0 16,0 0-16,1 0 0,-1-22 15,-42 22 63,-1 0-78,1 0 0,0 22 16,0-22-16</inkml:trace>
  <inkml:trace contextRef="#ctx0" brushRef="#br0" timeOffset="6268.32">1566 3535 0,'0'0'0,"0"-21"16,0 0-1,0-1-15,0 1 0,0 0 16,0 0-16,0 0 16,0 42 15,0 21-16,0-21-15,0 22 0,0-22 0,0 21 16,0 1-16,0-1 0,0 21 16,0-20-16,0-1 0,0 0 0,0 1 15,0-1-15,0 0 0,0 1 16,0-1-16,-21 0 0,21-20 16,0-1-16,0 0 0,0 0 0,0 0 15,0 0-15,0 1 0,21-44 63,0 1-63,1 0 15,-22 0-15</inkml:trace>
  <inkml:trace contextRef="#ctx0" brushRef="#br0" timeOffset="6611.18">1905 3895 0,'21'21'0,"-21"0"15,0 0-15,0 0 16,21-21 0,-21 22-16,21-22 0,1 0 15,-1 0-15,0-22 16,0 1-16,0 21 15,-21-21-15,0 0 16,0 0-16,0 0 16,-21 21-1,0 0 1,0 0 0,0 0-1,21 21-15,0 0 16,21-21-1,0 0 1</inkml:trace>
  <inkml:trace contextRef="#ctx0" brushRef="#br0" timeOffset="7435.82">3535 3302 0,'0'0'0,"0"-21"0,0 0 15,0 0-15,0-1 0,0 1 16,0 0-16,0 0 0,0 0 16,-21 21-16,21-21 0,-22 21 31,22 21-15,0 0-16,0 21 15,0-21-15,0 22 0,0-1 0,0 0 16,0 1-16,0-1 0,0 22 15,0-22-15,0 0 0,0 22 0,0-22 16,-21 0-16,21 1 0,0-1 16,0 0-16,0 1 0,0-1 0,0-21 15,21 22-15,-21-22 0,22 0 16,-1 0-16,0 0 0,0 0 0,0-21 16,0 22-16,1-22 0,20 0 0,-21 0 15,0 0-15,22 0 0,-22 0 16,21-22-16,0 1 0,-20 0 15,20 0-15,-21 0 0,21 0 16,-20-22-16,20 22 0,-21-21 0,21 21 16,-20-22-16,-1 1 0,0 0 0,0-22 15,-21 22-15,0-22 0,21 1 16,-21-1-16,0 1 0,0-1 0,0 22 16,0 0-16,0-1 0,0 1 15,0 0-15,0 20 0,0 1 0,0 0 16,0 0-16,0 0 15,-21 21-15,0 0 16,21 21 0,0 0-1,0 0-15,0 0 16,0 1-16,21-1 0,0 0 16,-21 0-16,43 0 0,-22 22 0,0-22 15</inkml:trace>
  <inkml:trace contextRef="#ctx0" brushRef="#br0" timeOffset="8094.56">4403 3725 0,'0'0'0,"0"-21"0,0 0 16,0 0 0,0 0-1,0 42 17,0 0-17,0 0-15,0 0 0,0 1 16,0-1-16,0 21 0,0-21 0,21 22 15,-21-1-15,0 21 0,0-20 16,0 20-16,0 1 0,0-1 0,0-20 16,0 20-16,0 1 0,-21-1 0,21 1 15,-22-22-15,22 21 16,-21-20-16,21 20 0,0-20 0,0-1 16,0-21-16,0 21 0,0-20 0,0-1 15,0 0-15,21-21 16,1 0-16,-1 0 15,0-21 1,0 21-16,-21-21 0,21-1 16,-21 1-16,21 21 15,-21-21-15,0 0 32,0 0-1,0 0-31</inkml:trace>
  <inkml:trace contextRef="#ctx0" brushRef="#br0" timeOffset="9251.68">3344 3323 0,'-21'0'0,"42"0"0,-63 0 15,21 0-15,0 0 16,-1 0-16,1 0 15,64 0 1,-22 0 0,21 0-16,0 0 0,22-21 15,21 21-15,-22-21 0,22 0 16,-1 21-16,1-21 0,0 21 0,-1-22 16,-20 22-16,21 0 0,-22 0 15,1 0-15,-22 0 0,0 22 0,1-1 16,-43 0-16,0 0 0,0 0 15,-22 22-15,1-22 0,-21 21 0,0-21 16,-22 22-16,22-1 0,-22-21 16,1 0-16,-1 22 0,22-22 0,-22 0 15,22 0-15,0 0 0,21 0 16,-1-21-16,22 22 0,22-22 31,-1 0-31,21 0 0,0 0 16,-20 0-16,20 0 0,0 0 0,1 0 15,-1 0-15,0 0 0,1 0 16,-1 0-16,0 0 0,1 0 0,-22 21 16,21 0-16,-21-21 0,0 21 15,-21 0-15,0 22 0,0-22 0,0 0 16,0 21-16,-42 1 0,21-22 16,0 21-16,0-21 0,21 0 0,0 1 15,-22-1-15,22 0 0,0 0 0,0 0 16,22-21-1,-1 0 1,21-21-16,-21 0 0,0 0 16,22 0-16</inkml:trace>
  <inkml:trace contextRef="#ctx0" brushRef="#br0" timeOffset="9819.95">6350 2879 0,'0'0'0,"-85"-21"31,64 21-31,0 0 0,0 0 16,0 0-16,-1 0 0,65 0 31,-22 0-31,21 0 16,22 0-16,-1 0 0,1 0 16,20 0-16,1 0 0,21 0 0,-21 0 15,-1 0-15,1 0 0,0 0 16,-1 0-16,-20 0 0,-1 0 15,1 0-15,-22 0 0,0 0 0,-20 0 16,-1 0-16,0 0 0,-21 21 16,-21 0-1,0-21-15,-22 21 16,22-21-16,0 21 0,-21-21 0,20 0 16,-20 21-16,0-21 0,-1 0 15,1 0-15,0 22 0</inkml:trace>
  <inkml:trace contextRef="#ctx0" brushRef="#br0" timeOffset="10123.79">6837 2963 0,'-21'-21'16,"21"42"31,0 1-47,0-1 15,0 0-15,0 0 0,0 21 0,0 1 16,0-1-16,0 22 0,0-1 16,0-21-16,21 22 0,-21-22 0,21 22 15,-21-22-15,0 0 0,0 1 16,0-1-16,0-21 0,0 22 0,21-22 16,-21 0-16,21-21 0,-21 21 15,21-21 1,1 0-1,-1-21 1,0 0-16,0 21 0,0-21 16</inkml:trace>
  <inkml:trace contextRef="#ctx0" brushRef="#br0" timeOffset="10832.38">7514 3196 0,'21'-21'15,"-21"42"17,0 0-32,0 1 15,0-1-15,0 0 0,0 0 0,0 21 16,0-20-16,-21 20 0,21-21 0,0 0 16,0 22-16,0-22 0,0 0 15,0 0-15,0 21 0,21-42 0,-21 22 16,21-1-16,22 0 0,-22-21 15,0 0-15,21 0 0,1 0 0,-22 0 16,21 0-16,1 0 0,-1 0 0,0-21 16,1 21-16,-1-21 0,0-1 15,-21 1-15,22 0 0,-22 0 16,0 0-16,0 0 0,0-1 16,-21-20-16,0 21 0,0 0 0,0-22 15,0 22-15,0 0 0,0 0 0,0 0 16,0 0-16,0-1 15,0 44 1,0-1 0,0 0-16,0 21 0,0-21 0,0 22 15,-21-1-15,21 0 0,-21 1 16,0-1-16,21 0 0,0 22 0,-21-22 16,0 22-16,21-22 0,-22 22 0,22 20 15,-21-20-15,21-1 16,-21 22-16,0-22 0,0 22 0,0-21 15,21-1-15,-22 1 0,1 20 0,0-20 16,0-1-16,0 1 0,0-1 16,21 1-16,-22-1 0,1-20 0,0-1 15,21 0-15,-21 1 0,0-22 0,0 0 16,21 0-16,-22-21 0,1 0 16,21-21-1,-21 0-15,0 0 0,0-22 16,21 22-16,-21-21 0,-1-22 0,1 22 0,0-22 15,0 1-15,21-1 16,0-20-16,-21 20 0,21 1 0,0-22 16,0 22-16,0-1 0,0 1 0,0-1 15,0 1-15,21 20 0,0 1 16,-21 0-16,21-1 0,22 22 0,-22-21 16,0 21-16,21-1 0,-21 1 15,22-21-15,-1 21 0,0 0 0,-20-1 16,20 1-16</inkml:trace>
  <inkml:trace contextRef="#ctx0" brushRef="#br0" timeOffset="11227.03">8424 3344 0,'0'0'15,"0"-21"-15,0 0 0,21 0 0,-21 0 16,0 0-16,0-1 0,-21 44 31,21-1-15,0 21-16,0 0 0,-21 1 15,21 20-15,0-20 0,-21 20 0,21 1 16,0-1-16,0 22 0,0-22 16,0 22-16,-21-22 0,21 22 15,0 0-15,0-1 0,-21-20 0,21-1 16,0 22-16,0-21 0,0-1 0,-22 1 15,22-1-15,-21 1 0,21-22 16,-21 0-16,21 1 0,0-1 0,0 0 16,0-21-16,0 1 0,0-1 0,0 0 15,0-42 17,0 0-32,0-1 0,0 1 15,21 0-15,0 0 0,-21 0 16,22-22-16,-22 1 0,0 0 15,21-1-15,-21-20 0,21 21 0</inkml:trace>
  <inkml:trace contextRef="#ctx0" brushRef="#br0" timeOffset="11548.84">8424 3662 0,'0'0'0,"-21"-233"31,0 191-31,21 21 0,0-1 16,0 1-16,0 0 0,0 0 15,0 0-15,0 0 0,21 21 16,0-22-16,22 22 16,-22 0-16,21 0 0,-21 0 15,22 22-15,-22-22 0,21 21 16,-21 0-16,22 21 0,-22-21 0,0 1 16,0 20-16,-21-21 0,0 21 0,0-20 15,0 20-15,0-21 0,0 0 16,-21 22-16,0-22 0,-22 0 0,22 0 15,0 0-15,-21-21 0,21 21 16,-1 1-16,-20-22 0,21 21 0,0-21 16,0 21-16,-1-21 15</inkml:trace>
  <inkml:trace contextRef="#ctx0" brushRef="#br0" timeOffset="12359.69">9229 3260 0,'21'0'15,"-21"-21"1,0-1 0,0 1-1,-21 21 1,-1 0-16,1 0 0,0 21 15,0 1-15,0-1 16,0 21-16,-22-21 0,22 22 0,0-1 16,0-21-16,0 21 0,-1 1 15,1-1-15,21-21 0,0 22 0,0-22 16,0 0-16,0 0 0,0 0 0,0 0 16,21 1-16,1-22 0,20 0 15,0 21-15,1-21 0,-1 0 0,0 0 16,22 0-16,-22-21 0,22 21 0,-1-22 15,-21 1-15,43 0 0,-21 0 16</inkml:trace>
  <inkml:trace contextRef="#ctx0" brushRef="#br0" timeOffset="12816.12">10118 3344 0,'0'-21'0,"0"42"0,0-63 16,0 0-16,-22 21 0,1-1 15,0 1-15,-21 0 0,21 21 0,-22 0 16,1 0-16,21 0 0,-22 0 15,1 0-15,0 21 0,-1 0 0,1 22 16,21-22-16,-21 21 0,20 1 0,1-1 16,-21 0-16,42-21 0,-21 22 15,21-1-15,-21 0 0,21-20 0,0-1 16,0 0-16,0 0 0,0 0 16,0 0-16,21-21 0,0 0 15,0 0-15,21 0 0,-20 0 0,20 0 16,-21 0-16,21 0 0,1-21 15,-22 21-15,21-21 0,1 0 0,-1 0 16,-21 0-16,21-1 0,-20-20 0,20 21 16,-21 0-16,0-22 0,0 1 15,-21 0-15,0-1 0,0 22 0,0-21 16,0 0-16,0 20 0,0 1 16,0 0-16,0 42 15,-21 0-15,0 1 16,0-1-16,21 21 15,0 0-15,0 1 0,-21-1 0,21 0 16,0 1-16,0-1 0,0-21 16,0 22-16,0-22 0,0 0 0,0 0 15,0 0-15,21 0 0,0-21 0,0 0 16,0 0-16,1 0 0,-1 0 16,21 0-16,-21 0 0,22 0 0,-1-21 15,-21 0-15</inkml:trace>
  <inkml:trace contextRef="#ctx0" brushRef="#br0" timeOffset="13211.95">10901 3239 0,'0'0'0,"21"-22"0,-21 1 16,0 0-16,0 0 0,-21 21 16,0 0-16,-1-21 15,-20 21-15,21 0 0,0 0 0,-22 0 16,22 21-16,0 0 0,-21-21 15,21 21-15,-1 0 0,1 1 0,21-1 16,0 0-16,-21 0 0,21 0 0,0 0 16,0 1-16,21-1 15,0 0-15,1-21 0,-1 21 0,0-21 16,21 21-16,-21 0 0,22-21 16,-22 22-16,21-1 0,-21 0 15,22-21-15,-22 21 0,0 0 0,0 0 16,-21 1-16,0-1 15,0 0-15,0 0 0,-42 0 16,21-21-16,0 0 16,-22 21-16,22-21 0,-21 0 15,21 0-15,-22 0 0,22 0 0,-21 0 16,21 0-16,-1 0 0,1 0 0,0 0 16,0 0-16,21-21 31,0 0-31,0 0 0</inkml:trace>
  <inkml:trace contextRef="#ctx0" brushRef="#br0" timeOffset="13971.54">11747 2752 0,'0'0'0,"0"-21"0,0-1 15,0 1-15,0 0 0,0 0 16,0 0-16,-21 21 15,0 21 1,0-21-16,0 42 0,21-21 0,0 22 16,-21-1-16,-1 0 0,22 1 15,-21-1-15,0 0 0,21 22 16,0-22-16,0 22 0,-21-22 0,21 22 16,-21-22-16,21 0 0,0 22 15,0-43-15,0 21 0,0 1 0,0-22 0,0 0 16,0 0-16,0 0 0,21 0 15,0-21-15,0 0 0,0 0 16,1 0-16,-1 0 0,0 0 0,0 0 16,21-21-16,-20 21 0,20-21 15,-21 0-15,21 0 0,1 0 0,-22-22 16,21 22-16,-21 0 0,1-21 16,-1 20-16,0-20 0,0 0 0,-21 21 15,21-1-15,-21 1 0,0 0 0,0 0 16,-21 42-1,0 0-15,0 0 16,21 1-16,-21 20 0,21-21 16,-22 21-16,22-20 0,-21-1 0,21 21 15,0-21-15,0 0 0,0 1 16,0-1-16,0 0 0,0 0 16,21-21-1,1 0 1,-22-21-16,21 0 0,0 21 15,0-21-15</inkml:trace>
  <inkml:trace contextRef="#ctx0" brushRef="#br0" timeOffset="14291.81">12213 2773 0,'0'0'0,"-21"0"0,21 21 15,0 0 1,21-21 0,-21 21-16,21-21 15,0 0-15,1 0 0,-1 0 0,0 0 16,0-21-16,0 21 0,-21-21 16,21 21-16,-21-21 0,0 0 15,0 0 1,-21 21-1,0 0-15,0 0 0,0 0 16,0 0-16,-1 21 16,1 0-16,21 0 15,-21-21 1</inkml:trace>
  <inkml:trace contextRef="#ctx0" brushRef="#br0" timeOffset="14516.67">11536 2963 0,'0'0'0,"-21"0"0,21 22 0,0-1 16,21-21-1,0 0-15,0 0 16,21 0-16,-20 0 0,20 0 15,0 0-15,1 0 0,-1 0 0,0 0 16,1 0-16,-1 0 0,0 0 0,1 0 16,-1 0-16,-21 0 0,0 0 15</inkml:trace>
  <inkml:trace contextRef="#ctx0" brushRef="#br0" timeOffset="15055.95">12636 3112 0,'0'21'15,"0"0"1,-21-21-16,21 21 0,0 0 0,0 0 16,-21 1-16,21-1 0,0 21 15,-21-21-15,21 0 0,0 1 0,0-1 16,0 21-16,0-21 0,-21 0 15,21 1-15,-21-1 16,21 0-16,0 0 31,-22-21-31,1 0 16,21-21-16,0 0 16,0 0-16,0-1 15,0 1-15,0 0 0,0 0 0,21-21 16,1 20-16,-1-20 0,0 0 15,0-1-15,0 22 0,0-21 0,1 0 16,62-1-16,-41 22 0,-22 0 16,21 21-16,0 0 15,1 0-15,-1 0 0,0 0 0,-20 0 16,20 21-16,-21 0 0,0 0 16,0 1-16,1 20 0,-1 0 0,-21-21 15,0 22-15,0-1 0,0-21 0,0 22 16,0-1-16,-21-21 0,-1 0 15,1 0-15,21 1 0,-21-1 0,0 0 16,0-21-16,21 21 0,-21-21 0,-1 0 16,22-21 31,22 0-47,-1 21 0</inkml:trace>
  <inkml:trace contextRef="#ctx0" brushRef="#br0" timeOffset="16007.08">13928 3027 0,'0'0'0,"0"-21"0,0 0 0,0-1 15,0 1-15,-22 0 0,1 21 0,0 0 16,0 0-16,0 0 15,-22 0-15,22 0 0,0 21 0,-21 0 16,21 1-16,-22-1 0,22 0 16,-21 21-16,21-21 0,-1 22 0,1-22 15,0 21-15,0-21 0,21 22 0,-21-22 16,21 21-16,0-21 0,0 1 16,0-1-16,0 0 0,21-21 0,0 21 15,0-21-15,0 0 0,1 0 16,-1 0-16,0 0 0,0 0 0,0 0 15,22-21-15,-22 0 0,0 0 0,0 21 16,0-22-16,0-20 0,1 21 16,-1 0-16,0 0 0,0-22 15,0 22-15,-21 0 0,0 0 0,0 0 16,21-1-16,-21 1 0,0 0 16,22 21-16,-22-21 15,0 42 16,0 0-31,-22 0 0,22 1 16,-21 20-16,21-21 0,0 21 16,0-20-16,0 20 0,-21 0 0,21 22 15,0-22-15,0 0 0,-21 22 0,21-22 16,0 22-16,0-22 16,-21 22-16,21-1 0,-21 22 0,21-22 15,-22 22-15,22 0 0,-21-1 0,21 1 16,0-22-16,-21 22 0,0 0 15,21 21-15,0-22 0,-21 1 0,21 0 16,-21-1-16,21 1 0,0 0 0,0-1 16,0 1-16,0-22 0,0 22 15,0-21-15,0-1 0,0 1 0,0-1 16,0 1-16,0-22 0,0 21 0,0-20 16,0-1-16,0-21 0,0 22 15,-22-1-15,22-21 0,-21 0 0,21 0 16,-21-21-16,0 0 0,0 22 15,-22-22-15,22 0 0,0 0 16,-21-22-16,21 1 0,-22 21 0,1-42 16,21 21-16,-22-22 0,1 1 0,0 0 15,-1-1-15,22-20 0,-21-1 16,0-20-16,20 20 0,-20-20 0,21-1 16,0 0-16,-22-21 0,22 22 0,0-22 15,0 0-15,21 21 0,0-20 16,0 20-16,0 0 0,0 1 0,21 20 15,-21-21-15,42 22 0,-20-22 16,20 22-16,-21 20 0,21-20 16,1 21-16,20-1 0,-20 1 0,20 0 15,-21 20-15,1 1 0,20-21 16,-20 21-16,-1 0 0,0 21 0,-21-22 16,22 1-16,-22 21 0,0 0 0,0-21 15,0 21-15,-42 21 63,0 0-63</inkml:trace>
  <inkml:trace contextRef="#ctx0" brushRef="#br0" timeOffset="17092.46">1693 5694 0,'-42'-42'31,"21"42"-31,21-22 0,0 1 0,0 0 16,0 0-16,0 0 16,0 0-16,21-1 0,0 1 15,0 21-15,-21-21 0,21 21 16,1 0-16,-1 0 0,0 0 15,21 0-15,-21 0 0,1 21 16,-1 0-16,0 1 0,21 20 16,-21-21-16,1 21 0,-1 1 0,0-1 15,-21 22-15,0-22 0,0 0 16,0 22-16,0-22 0,-21 0 0,0 1 16,-1 20-16,-20-20 0,0-22 15,-1 21-15,1 0 0,-21-20 0,20-1 16,1 21-16,-22-21 0,22-21 15,0 21-15,-1-21 0,1 0 0,0 0 16,21 0-16,-1 0 0,-20-21 16,21 0-16,0 0 0,21 0 0,-21 0 15,21-1-15,-22-20 16,22 21-16,0-21 0,0 20 0,0 1 16,0-21-16,22 21 0,-1 0 15,-21-1-15,21 1 0,21 0 16,-21 21-16,1 0 0,20 0 0,-21 0 15,21 21-15,1 0 0,-22 1 16,21-1-16,1 21 0,-22-21 0,21 0 16,-21 1-16,0 20 0,1-21 15,-1 0-15,0 0 0,0 1 0,-21-1 16,0 0-16,0 0 0,21 0 16,-21 0-16,21-21 15,1 0 16</inkml:trace>
  <inkml:trace contextRef="#ctx0" brushRef="#br0" timeOffset="17275.59">2349 6075 0,'0'-21'78</inkml:trace>
  <inkml:trace contextRef="#ctx0" brushRef="#br0" timeOffset="17767.58">4657 5398 0,'-22'-22'0,"44"44"0,-44-86 16,1 43-16,21 0 0,0 0 0,-21-1 15,21 1-15,-21 0 0,0 21 16,21 21 0,0 22-16,0-22 0,0 21 0,0 0 15,0 22-15,0-1 0,0 1 16,0-1-16,0 1 0,0 21 0,0-22 16,0 1-16,0-22 15,0 21-15,0-20 0,-21-1 0,21-21 16,0 22-16,-22-22 0,22 0 0,0 0 15,0 0-15,0-42 32,0 0-32,0 0 15</inkml:trace>
  <inkml:trace contextRef="#ctx0" brushRef="#br0" timeOffset="18083.41">4297 5546 0,'0'0'15,"-21"-43"-15,21 1 0,-22 0 0,22-1 16,0 22-16,0-21 0,0 0 0,22 20 16,-1 1-16,0-21 0,0 21 15,21 0-15,1-1 0,-22 22 16,21 0-16,1 0 0,-1 0 0,21 0 16,-20 0-16,-1 22 0,0-1 15,1 0-15,-1 21 0,0-21 0,-20 22 16,-1-1-16,-21 0 0,0 1 15,0-1-15,0 0 0,-21 1 0,-22 20 16,22-20-16,-21-1 0,-1-21 16,1 21-16,0 1 0,21-22 0,-22 0 15,22 0-15,0 0 0,0-21 16,0 22-16,42-22 16,0 0-1,0 0 1,0 0-16,0 0 0</inkml:trace>
  <inkml:trace contextRef="#ctx0" brushRef="#br0" timeOffset="18515.43">5228 5630 0,'0'0'0,"21"-21"0,-21 0 0,21 21 0,-21 21 31,-21 0-16,0 22-15,21-1 0,-21-21 16,0 22-16,21-1 0,0 0 16,0 1-16,-21-1 0,21 0 0,0 1 15,0-1-15,0 0 0,0-21 0,0 1 16,0 20-16,0-21 0,0 0 16,21-21-16,0 21 0,-21 1 0,21-22 15,21 0-15,-20 0 0,20 0 0,-21 0 16,21-22-16,1 1 0,-1 0 15,0 0-15,1 0 0,-1 0 0,0-1 16,-20 1-16,20-21 0,-21 0 16,0-1-16,0 1 0,-21 0 0,0-1 15,0 1-15,0 0 0,-21-1 16,0 1-16,-21 0 0,-1 20 16,1-20-16,21 21 0,-21 21 0,-1 0 15,1 0-15,0 0 0,-1 0 16,1 0-16,0 21 0,20 0 0,-20 0 15,21 1-15,0-1 0,-22 0 0,43 0 16,0 0-16,0 22 0,0-22 16,0 0-16,22 0 0,-1 0 15</inkml:trace>
  <inkml:trace contextRef="#ctx0" brushRef="#br0" timeOffset="19763.98">6371 6202 0,'0'0'0,"-21"0"0,0 0 16,21-21 0,0 0-1,0-1-15,0 1 16,21 0-16,-21 0 0,21-21 15,0 20-15,-21-20 0,21 0 0,1-1 16,-1 1-16,-21-21 0,63-170 31,-63 169-31,0 22 0,0-22 0,0 22 16,0-21-16,0 20 0,0 1 16,0 0-16,-21 20 0,21 1 0,-21 0 15,0 21-15,0 0 16,21 21-16,-22 0 0,22 1 0,-21 20 15,21 0-15,0 22 0,0-1 16,0 1-16,-21-1 0,21 1 0,0 20 16,0-20-16,0 21 0,0-22 15,0 1-15,0-1 0,0-21 0,21 1 16,-21-1-16,21 0 0,1-20 16,-1-1-16,0 0 0,21 0 15,-21-21-15,1 0 0,20 0 0,-21 0 16,0 0-16,22 0 0,-22 0 15,0-21-15,21 21 0,-21-21 0,22 0 16,-22-1-16,0 1 0,0 0 0,0-21 16,1 21-16,-1-22 0,0 22 15,-21 0-15,0-21 0,0 20 0,0 1 16,0 0-16,0 0 0,0 42 31,0 0-31,0 0 16,0 1-16,0-1 0,0 21 15,0-21-15,0 0 0,0 1 0,0-1 0,0 0 16,0 0-16,0 0 0,0 0 16,0 1-16,21-22 15,0 0-15,0 21 0,1-21 16,-1 0-16,0 0 0,0 0 0,0 0 16,0-21-16,1 21 0,-1-22 15,21 1-15,-21 21 0,0-21 0,1 0 16,-1-21-16,0 20 0,0 1 15,0 0-15,-21-21 0,0 21 0,21-1 16,-21 1-16,0 0 0,22 0 0,-22 0 16,0 0-1,0 42 1,0 0 0,0 0-16,0 0 0,0 0 15,0 22-15,0-1 0,-22-21 0,22 22 16,0-1-16,0 21 0,0-20 15,-21 20-15,21 1 0,0-1 0,0 1 16,0 20-16,0-20 0,0 21 0,0-22 16,21 22-16,-21-1 0,22-20 15,-22 21-15,0-1 0,0 1 0,0 0 16,0-1-16,0 1 0,0 0 16,0-22-16,0 22 0,0-22 15,0 1-15,0-1 0,0 1 0,-22-1 16,22-20-16,-21-1 0,0 0 0,0 1 15,0-22-15,0 0 0,-1 0 0,-20 0 16,21-21-16,0 0 0,-22 0 0,22 0 16,-21 0-16,0-21 0,-1 0 15,-20-21-15,-1 20 0,1-20 0,-22 0 16,22-1-16,-22 1 0,21 0 0,1-1 16,21-20-16,-1 21 0,1-22 15,21 22-15,-22-22 0,43 1 0,0-1 16,0 1-16,0-1 0,0 1 15,0-1-15,43 1 0,-22-1 0,21 1 16,1 20-16,20-20 0,-21-1 16,22 22-16,-1-21 0,1 20 0,-1-20 15</inkml:trace>
  <inkml:trace contextRef="#ctx0" brushRef="#br0" timeOffset="20566.89">7789 6054 0,'0'0'15,"0"-21"-15,0-1 0,0 1 16,0 0-16,0 0 0,0 0 15,0 0-15,0 42 47,0 0-47,0 0 0,0 0 16,0 22-16,0-22 16,0 0-16,0 21 0,0-21 0,0 1 15,0-1-15,0 21 0,0-21 0,0 0 16,-21 1-16,21-1 0,-21 0 15,21 0-15,0 0 16,-21-21 0,21-21-16,0 0 15,0 0-15,0 0 0,0-1 0,0 1 16,0 0-16,0 0 0,0-21 16,0 20-16,0-20 0,0 0 0,21 21 15,0-22-15,-21 1 0,21 21 0,0-22 16,1 22-16,-1 0 15,0 0-15,21 21 0,-21 0 0,1 0 16,20 0-16,-21 0 0,21 0 0,-20 21 16,-1 0-16,21 22 0,-21-22 15,0 0-15,1 0 0,-22 21 0,0-20 16,21-1-16,-21 21 0,0-21 16,0 0-16,0 1 0,0-1 15,0 0-15,0 0 16,-21-21-16,-1 0 0,22-21 31,0 0-31,0 0 0,0-1 16,0 1-16,0 0 0,0 0 15,0 0-15,0-22 0,22 22 16,-1-21-16,0 21 0,0-22 0,0 22 16,0 0-16,1 0 0,20 0 15,-21 0-15,21 21 0,-20 0 0,20 0 16,-21 0-16,0 21 0,22 0 0,-22 0 15,0 0-15,-21 0 0,0 1 16,21-1-16,-21 21 0,0-21 0,0 0 16,0 1-16,-21-1 0,21 0 0,-21 0 15,0 0-15,-1 0 0,1-21 16,21 22-16,-21-22 0</inkml:trace>
  <inkml:trace contextRef="#ctx0" brushRef="#br0" timeOffset="21020.08">9017 5673 0,'0'0'0,"-21"0"31,0 21-31,21 0 15,-22 21-15,1-20 0,21-1 0,0 21 16,-21-21-16,21 22 0,-21-22 16,21 21-16,0-21 0,0 0 0,0 1 15,0-1-15,0 0 0,0 0 0,0 0 16,21-21-16,0 0 0,22 0 16,-22 0-16,0 0 0,0 0 15,0 0-15,0-21 0,22 21 0,-22-21 16,0 0-16,0 0 0,0-1 15,1 1-15,-1 0 0,0 0 0,-21-21 16,21 20-16,-21-20 0,0 0 16,0-1-16,0 22 0,0-21 15,-21 0-15,0 20 0,0 1 0,-1 0 16,1 0-16,-21 21 0,21 0 16,0 0-16,-22 0 0,22 21 0,0 0 15,-21 0-15,20 1 0,1-1 0,21 0 16,0 21-16,0-21 0,0 1 15,0-1-15,0 0 0,0 0 0,0 0 16,21 0-16,1 1 0,-1-1 0,0-21 16,21 21-16,-21-21 0,1 21 15,-1-21-15</inkml:trace>
  <inkml:trace contextRef="#ctx0" brushRef="#br0" timeOffset="21768.65">9440 6096 0,'0'0'0,"0"21"16,0-42 15,21 0-15,1 0-16,-1 21 0,0-21 16,0-22-16,0 22 0,22 0 0,-22-21 15,21 20-15,-21-20 0,0 21 16,1-21-16,-1 20 0,0 1 15,-21-21-15,0 21 0,-21 21 16,0 0 0,-22 0-16,22 0 0,-21 21 0,21-21 15,-1 21-15,-20 0 0,21 0 0,21 1 16,0 20-16,-21-21 0,21 0 16,0 0-16,0 1 0,0-1 0,21 0 15,-21 0-15,21 0 0,0-21 0,0 21 16,1 1-16,-1-22 0,0 21 15,0-21-15,0 0 0,0 21 0,1-21 16,-1 0-16,0 0 0,0 0 16,21 0-16,-20 0 15,-1-21-15,0 21 0,21-21 0,-21-1 16,22 1-16,-22 21 0,0-21 0,21 0 16,-20-21-16,-1 20 0,0 1 15,0-21-15,-21 21 0,0-22 0,0 22 16,21 0-16,-21 0 0,0 0 0,0 0 15,0 42 17,-21 0-32,0 0 0,21 0 15,0 0-15,-21 22 0,0-22 0,21 21 16,-22 1-16,1-1 0,0 0 0,0 1 16,21 20-16,-21-21 15,21 22-15,-21-1 0,21 22 0,0-21 16,0 20-16,0 1 0,0 0 0,0-1 15,0 1-15,0 0 0,0-1 0,0 1 16,0 21-16,0-22 0,0 22 16,0-21-16,0 0 0,-22-1 0,22-20 15,-21 20-15,0-20 0,0-1 0,21-20 16,-21-1-16,0 0 0,-1-20 0,22-1 16,-21 0-16,0 0 0,0-21 15,21-21 1,0 0-16,0-22 15,0 1-15,0 21 0,0-21 16,0-1-16,0 1 0,0-22 0,21 22 16,0-43-16,0 22 0,-21-22 15,22 1-15</inkml:trace>
  <inkml:trace contextRef="#ctx0" brushRef="#br0" timeOffset="22051.49">10096 5842 0,'0'0'0,"22"-21"16,-22-21-16,21 20 0,0 1 0,-21 0 0,21 0 16,0 0-16,0 21 0,22 0 0,-22 0 15,21 0-15,-21 0 16,22 0-16,-22 0 0,0 21 0,21 0 16,-20 0-16,-1 0 0,0 1 15,-21-1-15,0 21 0,0-21 0,0 22 16,0-22-16,0 0 0,-21 21 0,0-21 15,-1 1-15,-20-1 0,21 21 16,-21-42-16,20 21 0,-20 0 0,0 1 16,21-22-16,-1 0 0,1 21 0,0-21 15,0 0-15,21-21 16,21-1 0</inkml:trace>
  <inkml:trace contextRef="#ctx0" brushRef="#br0" timeOffset="22932.04">10837 5186 0,'0'0'0,"0"-21"0,0 0 16,0-1-16,0 44 31,0-1-31,0 21 0,-21 0 16,21-20-16,0 41 15,0-21-15,-21 1 0,21 20 0,0 1 16,0-1-16,0-20 0,0 20 0,-21 1 16,21-22-16,-21 0 0,21 1 15,0-1-15,0 0 0,-22-21 0,22 1 16,0-1-16,0 0 0,-21 0 0,21 0 15,0-42 17,0 0-32,0 0 0,0 0 15,0-1-15,21 1 0,1-21 16,-1 0-16,-21-1 0,21 1 16,0 0-16,0-1 0,-21 22 0,21-21 15,1 21-15,-1-22 0,0 43 16,0-21-16,0 21 0,0 0 0,1 0 15,-1 21-15,-21 0 0,0 1 16,0 20-16,21-21 0,-21 21 16,0-20-16,0 20 0,0-21 0,0 21 15,0-20-15,0 20 0,0-21 0,21 0 16,-21 0-16,0 1 0,0-1 16,21-21-16,0 21 0,1-21 15,-1 0-15,0 0 0,0 0 0,0 0 16,0 0-16,1 0 15,-1-21-15,0 0 0,0-1 0,0 1 16,0 0-16,1 0 0,-1 0 0,-21 0 16,21-22-16,0 22 0,-21-21 15,21 21-15,-21-22 0,0 22 0,0 0 16,0 0-16,0 42 31,0 0-31,0 0 0,0 0 16,0 1-16,-21-1 0,21 0 15,0 0-15,0 0 0,0 0 0,0 1 16,-21-1-16,21 0 0,0-42 63,0 0-63</inkml:trace>
  <inkml:trace contextRef="#ctx0" brushRef="#br0" timeOffset="23143.15">11451 5398 0,'0'0'16,"-21"0"31,21 21-16,0 0 0</inkml:trace>
  <inkml:trace contextRef="#ctx0" brushRef="#br0" timeOffset="23627.26">11980 5630 0,'85'-42'31,"-85"21"-15,0 0-16,-21 21 15,0 0-15,-22 0 0,22 0 16,0 0-16,-21 0 0,20 0 15,1 21-15,-21 0 0,21-21 0,0 21 16,-1 0-16,1 1 0,0-22 0,21 21 16,0 0-16,0 0 0,0 0 15,0 0-15,0 1 16,21-22-16,0 21 0,22-21 0,-22 21 16,21-21-16,-21 0 0,22 21 15,-22-21-15,21 21 0,-21-21 0,1 21 16,20-21-16,-21 22 0,0-22 15,-21 21-15,0 0 16,-21 0-16,0-21 16,0 0-16,0 0 0,-1 21 15,-20-21-15,21 0 0,-21 0 0,20 0 16,-20 0-16,0 0 0,21 0 0,-1 21 16,-20-21-16,21 0 15,0 0-15,0 0 16,42 0 15,0 0-31,0 0 0,0 0 16,0-21-16</inkml:trace>
  <inkml:trace contextRef="#ctx0" brushRef="#br0" timeOffset="24409.12">12446 5673 0,'0'-21'0,"0"-1"16,0 1-16,0 0 16,-21 21-16,0 0 15,-1 21 1,22 0-16,0 1 16,0-1-16,0 0 0,0 0 0,0 0 15,0 22-15,0-22 0,0 0 16,0 21-16,0-21 0,0 1 0,0-1 15,-21 0-15,21 0 0,0 0 0,0 0 16,0 1-16,-21-22 16,21 21-1,-21-21 1,21-21 0,0-1-16,0 1 0,0 0 15,0 0-15,0 0 0,0-22 0,0 22 16,21-21-16,0 21 0,-21-22 15,21 1-15,1 21 0,-1-21 0,0 20 16,0-20-16,21 21 0,-20 0 16,-1 21-16,21 0 0,-21 0 0,0 0 15,22 0-15,-22 0 0,0 21 16,0 0-16,0 0 0,1 0 0,-1 22 16,0-22-16,-21 21 0,0-21 0,21 22 15,-21-22-15,0 0 0,0 21 16,0-20-16,0-1 0,0 0 15,0 0-15,0 0 0,0 0 16,-21-21-16,21 22 0,-21-22 16,0 0-1,-1-22 1,22 1-16,0 0 0,0 0 16,0-21-16,0 20 15,0 1-15,0-21 0,22 21 0,-1-22 16,0 1-16,0 0 0,21-1 15,1 1-15,-1 21 0,0-21 16,22 20-16,-22 1 0,22 21 0,-22 0 16,0 0-16,1 0 0,-1 21 0,0 1 15,-20-1-15,-1 0 0,0 21 16,0-21-16,-21 22 0,0-1 0,0 0 16,0-20-16,0 20 0,0 0 0,0-21 15,0 1-15,-21 20 0,0-21 16,21 0-16,-21-21 0,-1 21 0,22 1 15,-21-22-15,0 21 16,0-21 0,0 0-16,21-21 15,0-1-15,0 1 16</inkml:trace>
  <inkml:trace contextRef="#ctx0" brushRef="#br0" timeOffset="27650.37">1587 8319 0,'-21'0'0,"0"0"16,0 0-1,0 0 1,0 0-1,21-22 1,0 1-16,0 0 16,0 0-16,21 0 15,0 21-15,0-21 0,0-1 0,0 22 16,22-21-16,-22 0 0,0 21 16,0 0-16,0 0 0,22 0 0,-22 0 15,0 0-15,0 21 0,0 0 16,22 1-16,-43-1 0,21 21 0,0 0 15,-21 1-15,0-1 16,0-21-16,0 22 0,0-1 0,-21-21 16,0 21-16,0 1 0,-1-22 15,1 0-15,-21 21 0,21-20 0,-22-1 16,1 0-16,21 0 0,-21-21 16,20 21-16,1-21 0,0 0 0,0 0 15,0 0-15,21-21 16,0 0-1,0 0-15,21 0 0,0 21 0,0-22 16,0 1-16,1 21 0,20-21 16,-21 0-16,0 21 0,22 0 0,-1 0 15,-21 0-15,21 0 0,1 0 16,-22 0-16,21 0 0,1 0 16,-22 21-16,21-21 0,-21 21 0,22 0 15,-22 22-15,0-22 0,0 21 16,-21-21-16,0 22 0,0-22 0,0 21 15,0 1-15,-21-1 0,0-21 16,0 21-16,-22-20 0,1 20 0,21-21 16,-22 0-16,1 0 0,0 1 15,-22-22-15,22 0 0,0 0 0,-1 0 16,1 0-16,0 0 0,-1 0 16,22 0-16,-21-22 0,21 22 0,-1-21 15,-20 0-15,21 0 16,0 0-16,0 0 0,-1-1 0,22 1 15,0 0-15,-21 0 0,21 0 16,0 0 0,21 21-16,-21-22 0,22 22 15,-1-21-15,21 21 0</inkml:trace>
  <inkml:trace contextRef="#ctx0" brushRef="#br0" timeOffset="27864.25">2582 8615 0,'0'0'16,"21"0"0,-21 21 30,22-21-30</inkml:trace>
  <inkml:trace contextRef="#ctx0" brushRef="#br0" timeOffset="28683.84">4868 7959 0,'0'0'0,"0"-127"31,0 148-15,0 0 0,-21 21-16,0 1 0,21-1 0,-21 22 15,0-1-15,21 1 0,-22-1 16,1 1-16,0-1 0,0 1 0,0-1 16,0 1-16,-1-1 0,1 1 0,0 20 15,-21-20-15,21-22 0,-1 22 16,1-22-16,21 0 0,0 1 0,-21-1 15,21-21-15,0 0 0,0 0 16,0-42 0,0 0-1,21 0-15,-21-21 0,21 20 16,1-20-16,-22 0 0,21-1 0,-21-20 16,21 21-16,0-22 0,-21 1 0,21-1 15,0 1-15,1-1 16,-1 1-16,0-22 0,0 21 0,0-20 0,0 20 15,1-20-15,-1 20 0,0 22 16,0-1-16,0 1 0,-21 21 16,21 0-16,1 0 0,-1 21 0,0 0 0,0 21 15,0 0-15,0 21 0,1 1 16,-1-1-16,0 21 0,-21 1 0,21-1 16,-21 1-16,21-1 0,-21 1 15,21-1-15,-21-20 0,0 20 16,0-20-16,0 20 0,0-21 0,22 1 15,-22-1-15,21 0 0,-21 1 16,0-22-16,0 0 0,0 0 0,0 0 16,0 1-16,0-44 31,0 1-15,-21 21-16,-1-21 0,1 0 0</inkml:trace>
  <inkml:trace contextRef="#ctx0" brushRef="#br0" timeOffset="28859.74">4551 8721 0,'0'0'15,"21"0"1,0 0-16,0 0 0,0 0 0,22 0 16,-1 0-16,-21 0 0,22 0 15,-1 0-15,0 0 0,1-21 0,-1-1 16,0 22-16,1-21 0,-22 21 0,21-21 15,-21 0-15,22 21 0,-22-21 16</inkml:trace>
  <inkml:trace contextRef="#ctx0" brushRef="#br0" timeOffset="29195.55">5905 8340 0,'0'0'16,"-21"-21"-16,0 21 0,0 0 0,0 0 15,0 0-15,-22 0 0,22 0 16,0 0-16,0 21 0,0 0 0,-22 0 16,22 21-16,0-20 0,0 20 15,0 0-15,-22-21 0,22 22 16,0-1-16,0 0 0,21 1 0,0-1 15,-21 0-15,21 1 0,0-22 0,0 21 16,0-21-16,0 22 0,21-22 16,0 0-16,0-21 0,0 21 0,0-21 15,1 0-15,20 0 0,0 0 0,1 0 16,-1 0-16,0 0 0,1 0 16,-1-21-16,0 0 0,1 21 0,-1-21 15,0 0-15,1-1 0</inkml:trace>
  <inkml:trace contextRef="#ctx0" brushRef="#br0" timeOffset="29491.65">6519 8446 0,'0'0'0,"0"-22"16,0 1-16,0 0 0,-21 21 16,0 0-16,0 0 0,0 0 15,-1 0-15,1 0 0,0 0 16,0 21-16,0-21 0,0 21 0,-1 1 15,1 20-15,0-21 0,21 21 0,-21-20 16,0 20-16,21 0 0,0-21 16,0 22-16,-21-1 0,21 0 15,0-20-15,0 20 0,0-21 0,0 21 16,0-20-16,0-1 0,21 0 16,0 0-16,0 0 0,0-21 15,0 0-15,22 0 0,-22 0 16,21 0-16,-21 0 0,22 0 0,-1-21 15,-21 0-15,22 0 0,-22 0 0,0-1 16,21 1-16,-21 0 0</inkml:trace>
  <inkml:trace contextRef="#ctx0" brushRef="#br0" timeOffset="29881.73">6985 8615 0,'0'0'0,"0"21"31,21-21-31,0 0 16,0 0-16,1 0 15,-1-21-15,0 21 16,-21-21-16,21 0 0,0 21 16,0-22-16,1 1 0,-1 0 0,0 0 15,-21 0-15,0 0 16,0-1-16,0 1 15,-21 21-15,0 0 16,-1 0-16,22 21 0,-21-21 0,-21 22 16,21-1-16,0 0 0,21 0 15,-22 21-15,1-20 0,0 20 0,21-21 16,-21 21-16,21 1 0,0-22 0,-21 21 16,21-21-16,0 1 0,0 20 15,0-21-15,0 0 0,21 0 16,-21 1-16,21-22 0,0 0 0,22 0 15,-22 0-15,0 0 0,21 0 16,-21 0-16,22-22 0,-22 1 0,0 0 16,21 21-16</inkml:trace>
  <inkml:trace contextRef="#ctx0" brushRef="#br0" timeOffset="30280.52">7810 8424 0,'0'0'0,"0"-21"0,22 0 0,-44 21 31,1 0-31,0 0 0,0 0 0,-21 21 16,20 0-16,1 1 0,0-22 15,-21 21-15,21 0 0,-1 0 0,1 0 16,21 0-16,0 1 0,0-1 0,-21 0 16,21 0-16,0 0 15,0 0-15,21-21 0,0 0 16,1 22-16,-1-22 0,0 0 0,0 0 15,21 21-15,-20-21 0,20 0 16,0 0-16,-21 21 0,22-21 0,-22 21 16,21-21-16,-21 21 0,1-21 0,-1 21 15,-21 1-15,0-1 16,-21 0-16,-1-21 0,1 21 16,-21-21-16,21 21 0,-22-21 0,22 0 15,-21 0-15,-22 21 16,22-21-16,21 0 0,-21 0 0,20 0 15,1 0-15,-21 0 0,21 0 16,0 0-16,21-21 16,0 0-1,21 0-15,0 21 0,-21-21 16</inkml:trace>
  <inkml:trace contextRef="#ctx0" brushRef="#br0" timeOffset="30731.69">8445 8551 0,'0'0'0,"22"-21"0,-22-42 31,0 42-31,-22 21 16,1 0-16,0 0 0,0 0 0,0 0 15,0 0-15,-1 0 0,-20 0 0,21 21 16,0 0-16,0-21 0,-1 21 16,1 0-16,0 0 0,0 1 0,21-1 15,0 0-15,0 0 0,0 0 16,21 0-16,0-21 16,0 22-16,1-22 0,20 21 0,-21-21 0,21 21 15,1-21-15,-22 0 0,21 21 16,1-21-16,-22 0 0,21 21 15,-21-21-15,0 0 0,1 21 0,-1-21 16,-21 22-16,0-1 0,0 0 16,-21-21-16,-1 21 0,-20-21 15,21 21-15,-21-21 0,20 21 16,-20-21-16,0 0 0,21 22 0,-22-22 16,22 0-16,-21 21 0,21-21 15,-22 0-15,22 0 0,0 0 0,0 0 16,0 0-16,-1 0 0,22-21 15,0-1-15,0 1 0</inkml:trace>
  <inkml:trace contextRef="#ctx0" brushRef="#br0" timeOffset="31526.88">10245 8340 0,'0'0'0,"21"-21"31,0 21-31,0-22 0,-21 1 15,21 21-15,0-21 0,1 21 16,-1-21-16,0 0 0,0 0 0,0-1 16,0 1-16,1 0 0,-1 0 0,0-21 15,21 20-15,-21 1 0,1-21 16,-22 21-16,0-22 0,0 22 0,0 0 16,0 0-16,0 0 0,0 0 15,-22 21-15,1 0 0,-21 0 0,21 0 16,-22 0-16,1 0 0,-21 21 15,20 0-15,-20 0 0,20 0 16,-20 0-16,21 22 0,-1-22 0,1 21 16,0-21-16,20 22 0,22-1 0,0 0 15,0 1-15,0-22 0,22 21 16,-1 1-16,0-1 0,21-21 0,1 21 16,-22-20-16,21 20 0,0-21 0,1 21 15,-1-20-15,0 20 0,1-21 16,-22 21-16,0-20 0,0 20 0,0-21 15,-21 0-15,0 22 0,0-22 0,-21 0 16,0 0-16,0 0 0,-21 0 16,-1-21-16,1 22 0,0-22 15,-1 0-15,-20 0 0,20 0 0,-20 0 16,21-22-16,-22 1 0,22 0 16,-1 0-16,1 0 0,21-22 0,-21 22 15,20 0-15,-20-21 0,21-1 0,0 22 16,0 0-16,21-21 0,0 21 15,0-1-15,0 1 0,0 0 0,21 0 16,0 21-16,0 0 16,0 0-16,22 0 0,-1 0 0,0 0 15,1 0-15,-1 0 0,21 0 0</inkml:trace>
  <inkml:trace contextRef="#ctx0" brushRef="#br0" timeOffset="31911.66">10816 8403 0,'0'0'0,"-21"0"0,0 0 16,0 0-16,-1 0 0,1 21 16,21 1-1,0-1-15,0 0 0,0 0 0,0 21 16,0 1-16,0-22 0,0 21 0,0 22 15,0-22-15,0 22 16,0-1-16,0 1 0,0 20 0,0-20 16,0 20-16,0-20 0,0 42 0,0-22 15,0 1-15,0 21 0,0 0 0,0-22 16,-21 1-16,0 0 0,0-1 16,21 1-16,-21-21 0,-1-1 0,22 1 15,-21-22-15,21 0 0,0 1 0,0-22 16,0 0-16,0 0 0,0 0 15,0-42 1,0 0-16,0 0 0,0 0 0,0-22 16,0 1-16,21 0 0,1-1 0,-1-20 15,0 20-15,-21-20 16,21-1-16,0 1 0</inkml:trace>
  <inkml:trace contextRef="#ctx0" brushRef="#br0" timeOffset="32225.8">10816 8742 0,'0'0'16,"0"-42"-16,0-1 0,0 1 0,0 0 16,0 20-16,0 1 0,0 0 0,0 0 15,0 0-15,0 0 0,0-1 0,0 1 16,21 21-16,0 0 0,1 0 16,-1-21-16,21 21 15,-21 0-15,0 0 0,22 0 0,-22 21 16,0 0-16,0 1 0,-21-1 0,0 0 15,0 0-15,0 21 0,0-20 16,-21-1-16,0 21 0,0-21 0,-22 0 16,22 1-16,-21-1 0,0 0 0,20 0 15,1 0-15,-21-21 0,21 21 16,0-21-16,42 0 47,0-21-47,-21 0 0,42 0 15,-21 21-15,1-21 0</inkml:trace>
  <inkml:trace contextRef="#ctx0" brushRef="#br0" timeOffset="33031.56">11324 8530 0,'0'0'0,"42"-21"16,-20 0-1,-22 0-15,21 0 16,0-1-16,0 1 16,-21 0-16,0 0 15,0 0-15,0 0 16,-21 21-16,0 0 0,0 0 16,-1 0-16,1 0 15,0 21-15,0 0 0,0 0 0,0 0 16,-1 0-16,1 1 0,0-1 15,0 0-15,21 0 0,0 21 0,0-20 16,0-1-16,0 0 0,0 0 0,0 0 16,0 0-16,0 1 0,21-1 15,0 0-15,0-21 0,1 0 0,-1 21 16,0-21-16,0 0 0,21 0 0,-20 0 16,-1 0-16,0 0 15,21-21-15,-21 21 0,1-21 0,-1 0 16,21 21-16,-21-22 0,0 1 0,1 0 15,20 0-15,-21 0 0,0 0 16,0-1-16,1 1 0,20 0 0,-21-21 16,0 21-16,-21-22 0,21 22 0,-21 0 15,22 0-15,-22 0 0,0-1 16,0 1-16,-22 42 16,22 1-1,-21-1-15,21 0 16,0 0-16,-21 0 0,21 22 0,-21-22 15,21 0-15,0 21 0,0-21 0,0 1 16,0 20-16,0-21 0,0 0 16,0 0-16,0 1 0,0-1 0,0 0 15,21-21-15,0 0 16,0 0-16,1 0 16,-1-21-16,0 21 0,0-21 0,0-1 15,0 22-15,-21-21 0,22 0 0,-1 0 16,0 0-16,0 0 0,-21-22 15,0 22-15,21 0 0,-21-21 0,0 20 16,0-20-16,0 21 0,0 0 0,0 0 16,0 42 15,0 0-31,0 0 0,0 21 16,0-20-16,0-1 0,0 0 15,0 21-15,0-21 0,0 1 0,0-1 16,0 0-16,0 0 0,0 0 15,21-21 1,-21-21 15,0 0-31,0 0 0,0 0 16</inkml:trace>
  <inkml:trace contextRef="#ctx0" brushRef="#br0" timeOffset="33199.46">12107 8086 0,'-42'-21'16,"21"21"-1,21 21 1,21-21 15,0 0-31,0 0 16</inkml:trace>
  <inkml:trace contextRef="#ctx0" brushRef="#br0" timeOffset="34259.44">12382 8594 0,'22'0'16,"-1"-21"-16,-21-1 15,21 22-15,0-21 0,21 0 16,-20 0-16,-1 0 0,0 0 0,21-22 15,-21 22-15,1-21 0,20-1 16,-21 22-16,21-21 0,-20-22 0,-1 22 16,21 0-16,-42-1 0,21 1 0,-21 0 15,21-1-15,-21 22 0,0-21 0,0 21 16,0 0-16,-21 21 0,0-22 16,0 22-16,0-21 0,0 21 0,-1 0 15,1 0-15,0 0 16,0 21-16,0 1 0,0-1 0,-1 21 15,1 0-15,21 1 0,-21 20 0,21-20 16,0 20-16,0 22 0,0-22 16,0 1-16,0 20 0,0 1 0,0 0 15,0-1-15,0 1 0,0 0 0,0-1 16,0 1-16,0 0 0,21 21 16,-21-22-16,21 1 0,-21 0 0,0-1 15,0 1-15,0 0 0,0-1 0,0 1 16,0-22-16,0 22 0,0-21 15,-21 20-15,21-20 0,-21-1 16,21 1-16,0-1 0,0-20 0,0 20 16,0-21-16,0-20 0,0 20 0,0-21 15,0 0-15,21-21 0,0 0 16,1 0-16,-1 0 0,-21-21 0,21 0 16,21 0-16,-21 0 0,1-22 15,-1 1-15,21 0 0,-21-1 0,22 1 16,-22-22-16,21 22 0,-21-21 0,22-1 15,-22 1-15,0-22 0,0 21 0,0-20 16,-21-1-16,0 0 0,0 1 16,-21-1-16,0 22 0,-21-22 0,-1 21 15,1 1-15,-22-1 0,1 1 16,21-1-16,-22 22 0,22 0 16,-22-1-16,22 1 0,0 21 0,20 0 15,-20 0-15,21-1 0,21 1 16,0 0-1,0 0 1,21 21-16,0-21 0,0 21 16,22-21-16,-22-1 0,0 22 0,21-21 15,-20 0-15,20 0 0,0-21 0,-21 20 16,22 1-16,-1 0 0,22-42 16,-43 41-16,21-20 0,-21 21 15,0 0-15,-21-22 0,22 22 16,-22 0-16,0 0 0,0 0 15,0 42 17,0 0-32,0 0 0,0 0 15,0 128 1,0-128 0,0 0-16,0 0 0,0 0 15,0 0 1,21-42 15,0 0-31,-21 0 16,21 0-16,-21 0 0</inkml:trace>
  <inkml:trace contextRef="#ctx0" brushRef="#br0" timeOffset="34423.37">13187 8043 0,'0'22'31,"0"-1"-15,21-21-1,0 0 1,-21 21-16,21-21 16</inkml:trace>
  <inkml:trace contextRef="#ctx0" brushRef="#br0" timeOffset="34759.37">13335 8297 0,'0'0'0,"0"22"16,0-1-16,21-21 15,0 0 1,0 0-16,1 0 16,-22-21-16,21 21 0,0-22 0,0 22 15,0-21-15,0 21 0,1-21 16,-1 0-16,0 0 0,-21 0 15,21 21-15,-21-22 0,0 1 16,-21 21 0,0 0-16,0 21 15,-1 1-15,1-1 0,0 0 16,0 0-16,0 0 0,21 0 0,0 22 16,0-22-16,0 0 0,0 0 0,0 0 15,0 1-15,0-1 16,21 0-16,0 0 0,0-21 0,0 0 15,22 0-15,-22 0 0,0 0 0,0 0 16,0 0-16,22 0 16,-22 0-16,0 0 0,0-21 0</inkml:trace>
  <inkml:trace contextRef="#ctx0" brushRef="#br0" timeOffset="35143.92">13885 8255 0,'0'0'0,"0"-21"0,0 0 16,0 0-16,0-1 0,0 1 0,0 0 15,0 0-15,0 0 0,21 21 16,1-21-16,-1 21 16,0 0-16,21 0 0,-21 0 0,1 0 15,-1 21-15,0 0 0,21 0 16,-21 21-16,1-20 0,-1 20 16,0 0-16,0 22 0,-21-43 15,21 21-15,-21-21 0,0 1 16,0-1-16,0 0 0,-21 0 0,21 0 15,-21 0-15,0 1 0,0-22 16,-1 0 0,1 0-16,21-22 15,0 1 1,0 0-16,0 0 0,0 0 16,21 0-16,1-22 0,-1 22 15,-21 0-15,21-21 0,0-1 0,0 22 16,-21-21-16,21 21 0,1-22 15,-1 22-15,0-21 0,0 21 0,0-1 16,0 1-16,1 21 0,-1-21 16,0 0-16,0 21 0,0 0 15,0 0-15</inkml:trace>
  <inkml:trace contextRef="#ctx0" brushRef="#br0" timeOffset="35607.61">14838 8213 0,'0'0'0,"21"0"0,0 0 15,0-21-15,-21-1 16,21 22-16,1-21 0,-22 0 0,0 0 16,0 0-16,0 0 15,0-1-15,-22 1 16,1 21-16,0 0 0,0 0 15,0 21-15,-22 1 0,22-22 16,0 21-16,0 0 0,0 0 0,21 0 16,-21 0-16,21 1 0,0-1 15,0 0-15,0 0 0,0 0 16,0 0-16,21-21 0,-21 22 16,21-22-16,0 21 0,0-21 15,22 21-15,-22-21 0,0 21 0,0-21 16,0 21-16,22-21 0,-22 21 15,0-21-15,-21 22 0,21-22 0,-21 21 16,0 0-16,0 0 16,-21-21-16,0 0 0,0 21 0,-22-21 15,22 21-15,0-21 0,-21 0 16,20 0-16,1 22 0,0-22 0,-21 0 16,21 0-16,-1 0 0,1 0 15,0 0 1,0 0-16,0-22 15,0 22-15,-1-21 16</inkml:trace>
  <inkml:trace contextRef="#ctx0" brushRef="#br0" timeOffset="66914.92">17970 10880 0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05:48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952 529 0,'0'0'16,"0"-21"-16,0 0 0,0 0 16,0 0-16,0-1 0,-21 1 15,21 0-15,0 0 0,0 0 16,0 0-16,0-1 0,-21 1 16,21 0-16,0 0 31,0 42-16,0 0 1,0 0-16,0 1 0,0-1 0,0 0 16,0 0-16,0 21 0,-21 1 15,21-22-15,0 21 0,0 1 0,0-1 16,0 0-16,0 1 0,0-1 16,0 0-16,0 1 0,0-1 15,0 0-15,0 1 0,0-1 16,0 0-16,0-21 0,0 22 0,21-22 15,0 0-15,-21 21 0,21-42 16,1 22-16,-1-1 0,0-21 16,0 0-16,0 0 0,0 0 15,1 0-15,20 0 0,-21-21 16,0-1-16,22 1 0,-22 0 0,21 0 16,-21-21-16,22-1 0,-22 22 15,21-21-15,-21-22 0,22 22 0,-22 0 16,0-1-16,0-20 0,0 20 15,0 1-15,1 0 0,-22-22 16,21 22-16,-21 0 0,0-1 16,0 1-16,0 0 0,0 20 0,0-20 15,0 21-15,0 0 0,0 0 16,0-1-16,0 44 47,0-1-32,0 0-15,0 0 0,0 0 16,0 0-16,0 1 0</inkml:trace>
  <inkml:trace contextRef="#ctx0" brushRef="#br0" timeOffset="592.65">1799 868 0,'0'21'0,"0"-42"0,0 0 0,0 0 16,0-1-16,0 1 0,0 42 47,0 1-47,21-1 15,-21 0-15,0 21 0,0 1 0,0 20 16,0-21-16,0 22 0,0-22 16,0 22-16,0-1 0,0-20 0,0 20 15,0 1-15,0-1 0,0 22 16,0-22-16,0 1 0,0-1 0,0 1 15,0-1-15,-21-20 0,21 20 16,0-21-16,0-20 0,0 20 0,0-21 16,0 21-16,0-20 0,0-1 15,0 0-15,0-42 32,0 0-17,0-22-15,0 22 16,21 0-16,0-21 0,-21-1 0</inkml:trace>
  <inkml:trace contextRef="#ctx0" brushRef="#br0" timeOffset="963.44">1947 1058 0,'-21'-21'0,"21"0"0,0 0 16,0 0-16,0 0 15,0-1-15,0 1 0,0 0 16,0 0-16,21 0 16,0 0-16,1 21 0,-1 0 15,21-22-15,-21 22 0,22 0 0,-22 0 16,21 0-16,-21 22 0,22-1 16,-22 0-16,0 0 0,0 0 0,0 0 15,-21 22-15,0-22 0,0 21 16,0-21-16,-21 22 0,-21-22 15,21 0-15,-22 21 0,1-20 16,0-1-16,-1 0 0,1 0 0,21 0 0,-22 0 16,1 1-16,21-1 15,0-21-15,0 0 0,-1 21 0,1-21 16,42-21 15,1 21-31,-1-21 16,0 21-16,0-22 0</inkml:trace>
  <inkml:trace contextRef="#ctx0" brushRef="#br0" timeOffset="1325.31">2836 847 0,'0'-106'16,"0"212"-16,0-233 16,-21 106-16,0 21 0,0 0 15,0 0-15,-1 0 0,1 0 16,0 0-16,0 0 0,-21 21 16,20 0-16,1 0 0,0 0 15,0 22-15,0-22 0,0 21 16,-1 0-16,1 1 0,0-1 0,0 0 15,21 1-15,0-22 0,0 21 16,0-21-16,0 1 0,0-1 0,0 0 16,21 0-16,0 0 0,0-21 15,22 21-15,-22-21 0,21 0 0,1 0 16,-1 0-16,0 0 0,-21 0 16,22 0-16,-1 0 0,0 0 0,-20-21 15,20 21-15</inkml:trace>
  <inkml:trace contextRef="#ctx0" brushRef="#br0" timeOffset="1852.01">3429 783 0,'0'0'0,"0"-21"0,-21 0 15,0 21-15,-1 0 16,1 0-16,0 0 0,-21 0 0,21 21 15,-1-21-15,-20 21 0,21 0 16,-21 1-16,20 20 0,1-21 0,-21 21 16,21-20-16,0 20 0,21-21 15,-22 21-15,22-20 0,0-1 16,0 0-16,0 21 0,0-21 16,0 1-16,0-1 0,22-21 15,-1 21-15,0-21 16,0 0-16,0 0 0,0 0 0,1 0 15,20 0-15,-21 0 0,0-21 16,0 21-16,1-21 0,-1-1 0,0 1 16,0 0-16,0 0 0,0 0 15,1 0-15,-1-1 0,-21-20 0,0 21 16,0 0-16,21-22 0,-21 22 16,0 0-16,0-21 0,0 21 15,0-1-15,0 44 31,0-1-31,0 21 16,0-21-16,-21 0 0,21 22 16,0-22-16,0 0 0,0 21 0,-21-20 15,21-1-15,0 0 0,0 0 16,0 0-16,0 0 0,0 1 0,0-1 16,0 0-16,21-21 15,0 0 1,0 0-1,0 0-15,0 0 0</inkml:trace>
  <inkml:trace contextRef="#ctx0" brushRef="#br0" timeOffset="2316.73">4127 804 0,'-63'0'31,"21"0"-31,20 0 0,1 0 0,0 0 0,0 0 16,-21 0-16,20 22 0,1-1 15,0-21-15,0 21 0,0 0 16,21 0-16,0 0 0,0 1 16,0-1-16,0 0 0,0 0 15,0 0-15,21 0 0,0-21 16,0 0-16,0 0 0,1 22 15,-1-22-15,21 0 0,-21 0 0,0 0 16,1 21-16,-1-21 0,0 0 16,0 0-16,0 21 0,0 0 15,-21 0 1,0 0-16,0 1 16,-21-22-16,0 21 15,0-21-15,0 0 0,-22 21 0,22-21 16,0 0-16,-21 0 0,21 21 0,-22-21 15,22 0-15,-21 0 0,21 0 16,-1 0-16,1 0 0,0 0 0,0 0 16,0 0-1,0 0-15,21-21 16,0 0 0,21 0-16,0 21 0,-21-22 15</inkml:trace>
  <inkml:trace contextRef="#ctx0" brushRef="#br0" timeOffset="2891.42">4487 296 0,'0'0'0,"0"-21"0,0 0 16,-21 21-16,0 0 16,21 21-1,0 0-15,0 1 0,0 20 0,-21-21 16,21 21-16,0 1 16,0-1-16,-21-21 0,21 22 0,0-1 15,0 21-15,0-20 0,0-1 16,0 0-16,-22 22 0,22-22 0,0 1 15,0-1-15,0-21 0,0 21 16,0-20-16,0 20 0,0-21 0,0 0 16,22 0-16,-1-21 0,-21 22 0,21-22 15,0 0-15,0 0 0,0 0 16,1 0-16,-1 0 0,0 0 16,0-22-16,0 1 0,0 0 15,1 0-15,-1 0 0,0 0 16,0-1-16,0 1 0,-21 0 0,0 0 15,0-21-15,0 20 0,0 1 16,0 0-16,0 42 31,0 0-31,0 1 0,0-1 16,0 0-16,0 0 0,0 0 16,0 0-16,0 1 0,0-1 0,0 0 15,0 0-15,0 0 16,21-21-1,1 0-15,-1 0 0,0 0 16,0 0 0,0-21-16,-21 0 0,21 21 0,1-21 15</inkml:trace>
  <inkml:trace contextRef="#ctx0" brushRef="#br0" timeOffset="3111.29">4974 508 0,'0'0'0,"-21"0"0,0 0 16,21 21 0,21-21 46</inkml:trace>
  <inkml:trace contextRef="#ctx0" brushRef="#br0" timeOffset="3337.73">4191 677 0,'0'0'0,"0"22"16,21-22-1,0 0 1,0 0-16,1 0 0,-1 0 16,0 0-16,0 0 0,21 0 0,-20 0 15,-1 0-15,0 0 16,0 0-16,21 0 0</inkml:trace>
  <inkml:trace contextRef="#ctx0" brushRef="#br0" timeOffset="4111.28">5207 868 0,'0'-21'0,"0"42"0,0-63 15,0 20-15,0 1 0,0 0 16,-21 21-16,21-21 16,-21 21-1,21 21 1,0 0-16,0 0 0,0 1 15,0-1-15,0 21 0,0-21 16,0 22-16,0-22 0,0 21 0,0-21 16,0 22-16,0-22 0,-22 0 15,22 21-15,0-21 0,0 1 0,0-1 16,0 0-16,0 0 16,0-42 30,0 0-46,0 0 0,0-1 0,0 1 16,0 0-16,0 0 16,0-21-16,22 20 0,-1-20 0,0 0 15,0 21-15,0-22 0,0 1 16,22 21-16,-1-22 0,0 22 0,1 0 16,-1 0-16,0 21 0,1 0 0,-1 0 15,0 0-15,1 0 0,-1 21 16,-21 0-16,22 0 0,-22 1 0,0 20 15,0-21-15,0 21 0,-21 1 16,0-22-16,0 21 0,0-21 0,0 22 16,0-22-16,0 0 15,-21 0-15,0 0 0,0 1 0,0-1 16,-1-21-16,1 21 0,0-21 16,0 0-16,42 0 31,0 0-16,0-21-15,1 0 0,-1-1 0,21 22 16</inkml:trace>
  <inkml:trace contextRef="#ctx0" brushRef="#br0" timeOffset="5059.74">6646 804 0,'0'-21'0,"0"42"0,-21-63 0,0 21 16,0 0-16,0 21 0,-1-21 15,1 21-15,0-22 0,0 22 0,0 0 16,0 0-16,-1 0 0,1 0 16,-21 0-16,21 0 0,0 22 0,-1-1 15,-20 0-15,21 0 0,0 0 16,0 0-16,-1 22 0,1-22 0,0 21 15,21-21-15,0 22 0,-21-22 16,21 21-16,0-21 0,0 1 16,0-1-16,0 0 0,0 0 0,21 0 15,-21 0-15,21-21 0,0 0 16,1 0-16,-1 0 0,21 0 0,-21 0 16,0 0-16,1 0 0,20 0 0,-21-21 15,0 21-15,22-21 0,-22 0 16,0 0-16,0 0 0,0-1 0,0 1 15,-21 0-15,22-21 0,-1 21 16,-21-1-16,0-20 0,0 21 16,21 0-16,-21 0 0,0-1 0,21 1 15,-21 0-15,0 42 47,0 0-47,0 1 16,0-1-16,0 21 0,0-21 15,0 22-15,0-1 0,0-21 0,0 21 16,0 1-16,0-1 0,0 0 0,0 1 16,0-1-16,-21 0 0,21 1 15,-21-1-15,21 0 0,-21 1 0,21-1 16,0 22-16,0-1 0,0-21 16,0 22-16,0-1 0,0 1 0,0-1 15,0-20-15,0 20 0,0 1 16,0-1-16,0-20 0,0 20 0,0-21 15,0 22-15,0-22 0,21 22 16,0-22-16,0 0 0,-21 1 0,0-1 16,0-21-16,21 22 0,-21-22 0,0 0 15,0 0-15,0 0 0,0 0 16,0 1-16,-21-22 0,0 0 16,0 0-16,0 0 0,-1 0 15,1 0-15,21-22 0,-21 22 16,0-21-16,21 0 0,-21-21 0,0 21 15,21-22-15,-22 1 0,22 0 16,-21-1-16,0-20 0,21 20 16,-21-20-16,21-1 0,0 1 0,0-1 15,0 1-15,0-1 0,0 1 0,0-1 16,0 1-16,0-1 0,0 1 16,0-1-16,21 22 0,0-21 0,-21 20 15,21 1-15,1 0 0,20 20 16,-21-20-16,0 21 0,0-21 0,1 20 15,-1 1-15,0 0 0,0 0 0,0 0 16,0 0-16,1 21 0,-1-22 16,0 22-1,-21-21-15,-21 21 32,0 21-32</inkml:trace>
  <inkml:trace contextRef="#ctx0" brushRef="#br0" timeOffset="5971.22">952 1757 0,'0'0'0,"-21"0"0,0 0 16,0 0-16,0 0 16,0 0-16,-1 0 15,1 0 1,42 0 31,1 0-47,-1 0 15,0 0-15,0 0 0,21 0 16,1-21-16,-1 21 0,22 0 0,-1 0 16,22 0-16,-1 0 0,1 0 15,21 0-15,0 0 0,0 0 0,-1 0 16,1 0-16,21 0 0,0 0 16,0 0-16,21 0 0,1 0 15,-22 0-15,21 0 0,21-21 16,-21 21-16,22 0 0,-22 0 0,21 0 15,0 0-15,-20 0 0,20 0 16,-21 0-16,21 0 0,1 0 0,-22 0 16,0 0-16,0 0 0,0 0 0,1 0 15,-22 0-15,21 0 0,-21 0 16,0 0-16,-21 0 0,21 0 0,-22 0 16,1 0-16,0 0 0,0 0 15,-21-22-15,20 22 0,-20 0 0,0 0 16,-22 0-16,1 0 0,-1 0 15,-20 0-15,-1 0 0,0 0 16,-21 0-16,1 0 0,-1 0 0,0 0 16,0 0 15,-42 0 16</inkml:trace>
  <inkml:trace contextRef="#ctx0" brushRef="#br0" timeOffset="9303.46">635 3366 0,'0'0'0,"-21"0"31,42 0 16,-21-22-31,21 22-16,-21-21 0,21 0 16,0 21-16,-21-21 15,0 0 1,-21 21 15,0 0-31,0 0 16,0 21-16,0 0 0,21 0 15,-22 0-15,22 22 0,-21-22 16,21 0-16,0 0 0,0 0 16,0 1-16,0-1 15,21-21 1,1 0-1,-1 0-15,0 0 16,0-21-16,-21-1 0,0 1 0,21 21 16,-21-21-16,21 0 0,-21 0 15,0 0-15,0-1 0,0 1 16,-21 21 0,0 0-16,0 0 15,0 0-15,0 0 16,21 21-16,0 1 0,-22-1 15,22 0-15,-21 0 0,21 0 0,0 0 16,-21 1-16,21-1 0,0 0 16,0 0-16,0 0 0,0 0 0,21 1 15,0-22-15,1 0 16,-1 0-16,0 0 0,0 0 0,0 0 16</inkml:trace>
  <inkml:trace contextRef="#ctx0" brushRef="#br0" timeOffset="9884.12">974 3366 0,'0'21'32,"0"0"-17,0 0 16,21-21 1,-21-21-32,0 0 15,21 21-15,-21-21 16,0-1-16,0 1 16,0 0-16,-21 21 31,0 0-31,-1 0 15,1 0-15,21 21 16,-21 0-16,21 1 0,0-1 16,0 0-16,0 0 15,21-21 17,0 0-17,1 0-15,-1 0 16,-21-21-16,0 0 0,21 0 15,-21-1-15,0 1 16,0 0 0,0 0-16,-21 21 15,0 0-15,-1 21 16,1 0-16,21 0 16,-21 1-16,21-1 0,0 0 15,0 21-15,0-21 0,0 1 0,0 20 16,0-21-16,0 0 0,0 0 15,0 1-15,0-1 0,21 0 16,0-21-16,1 0 16,-1 0-16,0 0 0</inkml:trace>
  <inkml:trace contextRef="#ctx0" brushRef="#br0" timeOffset="23328.04">910 3302 0,'-21'0'78,"0"0"-63,0 0 1,-1 0 15,1 0 63,0 0-78,21 21-1,0 0-15,0 1 16,0-1-16,0 0 16,0 0-16,0 21 0,-21-20 0,21-1 15,0 0-15,0 21 0,0-21 16,-21 1-16,21-1 0,0 21 0,0-21 15,0 0-15,0 1 0,-21-1 16,21 0-16,-22 21 0,22-21 16,0 1-16,0-1 0,0 0 15,0 0-15,0 0 0,0 0 16,0 1-16,0-1 0,0 0 0,0 0 16,0 0-16,0 0 15,22-42 32,-22 0-47,21 21 0,0-21 0,0 0 16,-21 0-16,21-1 0,0 1 15,1 0-15,-1 0 0,0 0 0,0 0 16,0-1-16,0 1 16,1 0-16,-22 0 0,21 21 0,0-21 15,0 0-15,-21-1 16,21 22-16,0-21 0,1 21 0,-22-21 15,21 21-15,0 0 0,-21-21 16,21 21-16,0-21 16,-21 0-16,21 21 15,1 21 17,-22 0-32,0 0 15,0 0-15,0 0 16,0 1-16,0-1 0,0 0 15,0 0-15,0 0 16,0 0-16,0 1 0,0-1 0,0 0 16,0 0-16,21 0 15,-21 0-15,21-21 0,-21 22 16,21-22-16,0 0 16,0 0-16,1 0 0,-1 0 15,0 0-15,0-22 16,0 1-16,0 0 15,1 0-15,-1 21 0,0-21 16,0 0-16,-21-1 0,21 1 16,0 0-16,1 0 0,-22 0 0,0 0 15,21-1-15,-21-20 0,21 21 16,-21 0-16,0 0 0,0-1 0,0 1 16,0 0-16,0 0 0,0 0 15,0 0-15,0-1 0,-21 22 31,0 0-31,-1 0 0,1 22 32,21-1-32,0 0 15,0 0 1,0 0 0,21 0-16,1-21 15,-1 0-15,0 0 16,0 0-16,0 0 0,0 0 0,1 0 15,-1 0-15,0 0 16,0-21-16,0 21 0,22-21 0,-22 0 16,0 0-16,0 0 0,-21-1 15,21 1-15,0 0 0,1 0 0,-1 0 16,0 0-16,0-22 0,-21 22 16,21 0-16,0 0 0,-21 0 15,0-1-15,0 1 0,22 21 16,-22-21-16,0 0 15,-22 21 32,22 21-47,0 0 16,0 0-16,0 1 0,0 20 16,0-21-16,0 0 0,-21 22 15,21-22-15,0 21 0,0-21 0,0 22 16,-21-22-16,21 21 0,0-21 15,0 22-15,0-22 0,-21 21 16,21-21-16,0 0 0,-21 1 16,21-1-16,0 0 0,0 0 0,0 0 15,0 0-15,0 1 0,0-1 16,0 0-16,0 0 0,0 0 16,0 0-16,0 1 15,0-44 32,0 1-47,0 0 16,0 0-16,0 0 15,0 0-15,0-1 0,21-20 16,-21 21-16,21 0 0,0 0 0,0-22 16,-21 22-16,22 0 0,-1-21 15,0 20-15,0 1 0,0 0 0,0 0 16,1 21-16,-1-21 0,0 21 15,0 0-15,0 0 0,0 0 0,1 0 16,-1 0-16,0 21 16,-21 0-16,21 0 0,-21 0 0,0 1 15,0-1-15,0 0 0,0 0 16,0 0-16,0 0 0,0 1 0,0-1 16,0 0-16,0 0 0,0 0 15,0 0-15,0 1 16,0-1-16,0 0 15,0 0 1,0-42 47,0 0-63,0 0 15,0-1-15</inkml:trace>
  <inkml:trace contextRef="#ctx0" brushRef="#br0" timeOffset="24299.53">2857 3514 0,'0'-21'16,"0"42"46,0 0-62,0 0 16,0 0-16,0 0 0,-21 1 16,21-1-16,-21 21 0,21-21 0,-21 0 15,21 1-15,0-1 0,0 0 16,-21 0-16,21 0 0,0 0 15,0 1-15,0-1 16,21-21 0,0 0-16,0 0 15,0 0-15,1 0 0,-1 0 0,0 0 16,-21-21-16,21 21 0,0-22 16,0 1-16,1 0 0,-1 21 15,-21-21-15,21 0 0,0 0 0,0-1 16,0 1-16,-21-21 0,22 21 15,-22 0-15,21-1 0,-21 1 0,0 0 16,21 0-16,-21 0 0,0 0 16,21 21-16,-21-22 0,0 1 15,0 42 32,0 1-47,0-1 16,0 0-16,0 0 15,0 0-15,0 0 0,0 22 0,0-22 16,0 0-16,0 0 16,-21 22-16,21-22 0,-21 21 0,21-21 15,0 22-15,0-1 0,0 0 0,0 1 16,0-1-16,0 0 0,0 1 16,0 20-16,0-21 0,0 1 0,0-1 15,0 22-15,0-22 0,0 0 16,0 1-16,21-1 0,-21 0 0,21 22 15,-21-22-15,21 0 0,-21 1 0,0 20 16,0-20-16,0-1 0,0 0 16,0 1-16,0-1 0,0-21 0,0 21 15,0-20-15,0-1 0,0 0 16,0 0-16,0 0 16,-21-21-16,0 0 15,0 0 1,0 0-1,21-21-15,-22 0 0,22 0 16,0 0-16,0-1 0,-21 1 16,21 0-16,-21-21 0,21 21 0,0-22 15,0 1-15,0 0 0,0-1 0,0 22 16,0-21-16,0-1 16,0 1-16,0 0 0,0-1 0,0 22 15,0-21-15,0 0 0,0 20 0,0-20 16,0 21-16,0-21 0,0 20 15,0 1-15,0 0 0,21 0 0,-21-21 16,21 20-16,-21 1 0,22 21 16,-22-21-16,0 0 0,0 0 0,21 21 15,-21-21-15,21 21 0,-21-22 16,0 1-16,21 21 0,0 0 16</inkml:trace>
  <inkml:trace contextRef="#ctx0" brushRef="#br0" timeOffset="24879.74">4297 3620 0,'21'0'47,"0"0"-47,0 0 16,0 0-16,22 0 0,-22 0 0,21 0 16,22 21-16,-22-21 0,22 0 0,-1 0 15,1 0-15,20 0 16,-20 0-16,20 0 0,-20 0 0,21 0 15,-22 0-15,22 0 0,-22 0 0,1 0 16,-1 0-16,1 0 0,-1 0 16,-20 0-16,-1 0 0,0 0 0,1 0 15,-1 0-15,-21 0 0,0 0 16,22 0-16,-22 0 0,0 0 16,0 0-16,-21-21 46,-21-1-30,0 22 0,21-21-16</inkml:trace>
  <inkml:trace contextRef="#ctx0" brushRef="#br0" timeOffset="25327.49">5821 3344 0,'0'0'0,"-21"0"0,-1 0 16,1 0-16,21 22 16,0-1-1,0 0-15,21-21 16,1 21-16,-1 0 0,0-21 16,0 21-16,0-21 0,22 0 0,-22 22 15,0-22-15,21 0 0,-21 0 16,1 0-16,20 0 0,-21 0 0,0 0 15,0 0-15,1 0 0,-1 0 16,0 0-16,-21 21 47,0 0-47,0 0 0,-21-21 16,0 21-16,-1-21 15,1 21-15,-21 1 0,21-1 0,0 0 16,-1 0-16,-20 0 0,21 0 0,0 1 15,0-1-15,-1 0 0,1 0 16,0-21-16,0 21 0,0 0 0,0 1 16,-1-22-16,1 21 0,0-21 15,21 21-15,-21-21 16,0 21-16,0-21 16,-1 0-16,1 0 15,0 0-15</inkml:trace>
  <inkml:trace contextRef="#ctx0" brushRef="#br0" timeOffset="30683.34">7027 3514 0,'0'0'0,"-21"0"0,21 21 16,0 0-1,21-21 32,0 0-47,1 0 0,-1 0 16,0-21-16,0 21 0,21-21 0,-20 0 16,-1-1-16,0 1 0,21 0 15,-21 0-15,1 0 0,20 0 0,-21-22 16,0 22-16,0-21 0,1-1 0,-1 1 15,0 21-15,0-21 0,0-1 16,-21 1-16,0 0 0,0-1 0,0 1 16,0 0-16,0-1 0,0 1 15,0 0-15,0 20 0,0 1 0,0 0 16,0 0-16,0 0 0,-21 42 31,21 0-31,0 0 16,0 0-16,0 22 0,-21-22 15,21 21-15,0 1 0,0-1 0,0 0 16,0 1-16,-21-1 0,21 21 16,-21-20-16,21-1 0,0 0 0,0 22 15,-22-43-15,22 21 0,0 1 0,-21-1 16,21-21-16,0 0 16,0 1-16,0-1 0,0 0 0,0 0 15,0-42 16,0 0-31,0 0 16,0-1-16,0-20 0,21 21 16,1-21-16,-22-1 0,21 1 0,0 0 15,0-1-15,0 22 0,0-21 0,1 21 16,-1-22-16,21 22 0,-21 0 16,22 0-16,-22 21 0,0 0 0,21-21 15,-21 21-15,22 0 0,-22 0 16,0 21-16,0 0 0,0 0 15,1 0-15,-1 0 0,0 1 0,-21 20 16,0-21-16,0 21 0,0 1 0,0-22 16,0 21-16,21-21 0,-21 1 15,0 20-15,21-21 0,-21 0 16,21 0-16,1-21 0,-1 0 16,0 0-16,0 0 0,0 0 15,0-21-15,22 21 0,-22-21 16,0 0-16,0 0 0,0 0 0,1-22 15,-1 22-15,-21 0 0,21-21 0,0 20 16,-21-20-16,21 21 0,-21 0 16,0 0-16,0-1 0,0 1 15,0 42 17,0 1-32,0-1 0,0 0 0,0 0 15,0 0-15,-21 0 0,21 1 16,0-1-16,-21 21 0,21-21 0,0 0 15,-21 1-15,21-1 0,0 0 0,0 0 16,0 0 0,0-42 15,0 0-31,0 0 16,21-22-16,-21 22 0</inkml:trace>
  <inkml:trace contextRef="#ctx0" brushRef="#br0" timeOffset="30895.45">8403 2815 0,'0'0'0,"-21"0"32,0 0-17,21 21 16,21 1-15,0-22 0,0 0-1,0 21-15</inkml:trace>
  <inkml:trace contextRef="#ctx0" brushRef="#br0" timeOffset="31560.07">8975 3196 0,'0'0'0,"21"0"0,21 0 32,-42-21-32,0 0 0,21 21 15,-21-21-15,21 0 0,-21-1 0,0 1 16,0 0-16,0 0 15,0 0-15,0 0 0,0-1 0,-21 1 16,0 21 0,0 0-16,0 0 0,0 0 0,-1 0 15,1 21-15,0 1 0,0-1 0,0 0 16,0 0-16,-22 0 0,22 22 16,0-22-16,21 21 0,-21 0 15,0-20-15,21 20 0,-22-21 0,22 21 16,0-20-16,0-1 0,0 0 15,0 0-15,0 0 0,22 0 0,-1-21 16,0 22-16,0-22 0,0 0 16,0 0-16,1 0 0,20 0 15,-21-22-15,0 1 0,0 0 0,1 0 16,20 0-16,-21 0 0,0-1 16,0-20-16,1 0 0,-1-1 0,0 22 15,0-21-15,-21-22 0,21 22 0,0 0 16,-21-22-16,0 22 0,0 0 15,22-22-15,-22 22 0,0-1 16,0 1-16,0 21 0,0 0 0,0 0 16,0-1-16,0 1 0,0 42 15,0 1 1,-22-1-16,22 0 0,0 21 16,0-21-16,-21 22 0,21-1 0,-21 0 15,21 1-15,0-1 0,0 0 0,-21 1 16,21-1-16,0 0 0,0 1 15,0-1-15,0-21 0,0 22 0,0-22 16,0 0-16,0 0 0,0 0 0,0 0 16,21 1-16,0-22 15,0 0-15,1 0 0,-1 0 16,0 0-16,-21-22 0,21 1 16,0 21-16,0-21 0</inkml:trace>
  <inkml:trace contextRef="#ctx0" brushRef="#br0" timeOffset="31951.62">9461 3175 0,'0'0'0,"0"21"16,22-21 15,-1 0-31,0 0 15,0 0-15,0 0 0,0-21 0,1 0 16,-1 0-16,0 21 16,0-21-16,0-1 0,-21 1 15,21 0-15,-21 0 0,0 0 16,-21 21 0,0 0-16,0 0 15,0 21-15,0-21 0,-22 21 0,22 0 16,0 0-16,0 1 0,0 20 15,21-21-15,-22 0 0,22 22 0,-21-22 16,21 0-16,0 21 0,0-21 16,0 1-16,0-1 0,0 0 15,21 0-15,1-21 0,-1 21 0,21-21 16,-21 0-16,0 0 0,22 0 0,-1 0 16,-21 0-16,22 0 0,-1-21 15,-21 0-15,21 0 0,1 0 0</inkml:trace>
  <inkml:trace contextRef="#ctx0" brushRef="#br0" timeOffset="32483.39">11134 2709 0,'0'-21'0,"0"42"0,21-63 0,-21 21 16,21 0-16,-21 0 0,0 42 31,0 0-31,0 0 15,0 0-15,0 22 0,0-1 0,0-21 16,-21 21-16,0 1 0,-1 20 0,22-20 16,-21-1-16,0 0 0,21-21 15,-21 22-15,0-1 0,21 0 0,-21-20 16,21 20-16,0-21 0,0 0 16,0 0-16,0 1 0,0-44 46,0 1-46,0 0 0</inkml:trace>
  <inkml:trace contextRef="#ctx0" brushRef="#br0" timeOffset="33173">10710 3027 0,'-21'0'0,"42"0"0,-63 0 15,21 21-15,21 0 16,0 0-1,21-21-15,0 0 0,0 0 16,22 0-16,-22 0 0,21 0 16,0-21-16,1 0 0,-1 21 0,22-21 15,-22 0-15,21 21 0,-20-21 16,-1-1-16,0 1 0,1 0 0,-1 0 16,0 0-16,-20-22 0,20 22 15,-21 0-15,0-21 0,-21 21 0,21-43 16,-21 43-16,0 0 15,0 0-15,0-1 0,0 44 32,0-1-32,0 21 15,0-21-15,-21 22 0,21-1 16,0-21-16,0 21 0,0 1 16,-21-1-16,21 0 0,-21-20 0,0 20 15,21 0-15,0 1 0,-21-1 0,21-21 16,-22 21-16,1-20 0,21 20 15,0-21-15,0 0 0,-21 0 16,21 1-16,0-1 0,-21-21 0,21 21 16,0-42 15,0 0-31,0-1 0,0 1 16,0 0-16,0 0 0,0-21 15,0 20-15,21-20 0,0 21 0,0-21 16,1 20-16,-1-20 0,21 21 0,-21 0 15,0 0-15,22-1 0,-22 1 16,21 21-16,-21 0 0,22 0 0,-22 0 16,0 0-16,21 0 0,-20 21 0,-1 1 15,0-1-15,0 0 16,-21 0-16,0 0 0,0 0 0,0 22 16,0-22-16,0 0 0,0 21 0,0-20 15,-21-1-15,0 0 0,21 0 16,0 0-16,-21 0 0,-1-21 0,22 22 15,-21-1-15,21-42 47,21-1-47,1 22 0,-22-42 0,21 21 16,0 0-16,0 0 16</inkml:trace>
  <inkml:trace contextRef="#ctx0" brushRef="#br0" timeOffset="33527.79">11980 3112 0,'21'0'0,"-21"21"15,22-21-15,-1 0 16,0 0-16,0 0 0,0 0 0,0 0 16,1 0-16,-1-21 0,0-1 0,0 22 15,0-21-15,0 21 0,1-21 16,-1 0-16,-21 0 0,21 21 15,-21-21-15,0-1 0,0 1 16,0 0-16,-21 21 16,0 0-16,-1 0 0,1 0 15,-21 0-15,21 21 0,0 0 16,-1-21-16,1 22 0,0 20 0,0-21 16,0 0-16,0 22 0,21-22 0,0 0 15,0 21-15,0-21 0,0 22 16,0-22-16,0 0 0,0 0 0,21-21 15,0 21-15,0 1 0,0-22 0,22 0 16,-22 0-16,21 0 0,0 0 16,-20-22-16,20 1 0,-21 21 0,21-21 15,-20 0-15,-1 0 0</inkml:trace>
  <inkml:trace contextRef="#ctx0" brushRef="#br0" timeOffset="34784.07">13377 3217 0,'0'0'0,"0"22"31,0-44 1,21 1-32,1 0 0,-1 21 15,21-21-15,-21-21 0,22 20 0,-22 1 16,21-21-16,0 21 0,1-22 16,-22 1-16,21 0 0,1-1 0,-22 1 15,21 0-15,-21-22 0,-21 22 16,0 0-16,0 20 0,0-20 0,0 21 15,0-21-15,-21 20 0,0 22 0,0-21 16,0 21-16,-1 0 0,1 0 16,0 21-16,-21-21 0,42 43 15,-21-22-15,21 0 0,-22 21 16,22 1-16,0-1 0,0 0 0,0 1 16,0-1-16,0 0 0,22-20 0,-1 20 15,-21 0-15,21-21 0,0 22 16,0-22-16,-21 0 0,0 0 0,21 0 15,-21 1-15,22-1 0,-22 0 16,0 0 0,-22-21-16,1 0 0,0 0 15,0 0-15,0 0 0,0 0 16,-1 0-16,1-21 0,0 0 0,-21 21 16,42-21-16,-21 21 0,-1 0 15,1-22-15,0 22 16,21 22-1,0-1 1,21 0-16,0 0 0,1 0 16,-1-21-16,0 21 0,0 1 0,0-22 15,0 21-15,1-21 0,20 0 0,-21 0 16,0 0-16,22 0 0,-1 0 16,-21 0-16,21 0 0,-20 0 0,20 0 15,-21-21-15,21-1 0,-20 22 0,20-21 16,-21 0-16,0 0 0,0 0 15,1 0-15,-1-22 0,0 22 16,0 0-16,0-21 0,0 20 0,-21-20 16,0 21-16,0 0 0,22 0 15,-22-1-15,0 1 0,0 0 16,0 42 0,0 0-16,-22 1 15,22-1-15,-21 0 0,21 21 0,0-21 16,-21 1-16,21 20 0,0-21 15,0 0-15,0 0 0,0 22 0,0-22 16,0 0-16,0 0 0,21-21 0,-21 21 16,21 1-16,1-22 15,-1 0-15,0 0 0,21 0 0,-21 0 16,1 0-16,-1 0 0,21-22 0,-21 1 16,0 21-16,1-21 0,-1 0 15,0 0-15,0 0 0,0-1 0,0 1 16,-21 0-16,0-21 0,0 21 15,22-22-15,-22 22 0,0 0 16,0 0-16,0 0 0,0 42 31,-22 21-31,22-21 16,0 0-16,0 1 0,0-1 0,0 21 16,-21-21-16,21 0 15,0 1-15,0-1 0,0 0 0,0 0 16,0 0-16,0 0 0,21-21 15,1 0-15,-1 0 16,0 0-16,0 0 0,-21-21 16,21 21-16,0-21 0,1 0 0,-1 0 15,0 0-15,0-1 16</inkml:trace>
  <inkml:trace contextRef="#ctx0" brushRef="#br0" timeOffset="35308.76">14986 2392 0,'0'0'0,"0"-21"0,0 0 16,-21 42-1,21 0-15,-21 0 16,21 0-16,0 22 0,0-1 0,0-21 16,0 21-16,0 22 0,0-22 0,0 1 15,0-1-15,0 0 0,0 1 16,-22-22-16,22 21 0,0 0 0,-21-20 15,21 20-15,0-21 0,0 0 0,0 0 16,-21 1-16,21-1 0,0 0 16,0 0-16,-21-21 0,21 21 0,-21-21 15,0 0 1,21-21 0,0 0-1,0 0-15,0 0 0,0-1 16,0 1-16,21 0 0,0 0 15,-21 0-15,21 0 0,21-1 0,-20 1 16,-1 21-16,0-21 0,0 21 0,21 0 16,-20 0-16,-1 0 0,0 0 15,0 0-15,0 0 0,22 21 0,-43 0 16,21-21-16,0 22 0,-21-1 16,21 0-16,-21 0 15,0 0-15,0 0 0,-21 1 16,0-1-16,0-21 0,-1 21 0,-20-21 15,0 21-15,21 0 0,-22-21 16,1 0-16,21 0 0,0 21 0,-22-21 16,22 0-16,0 0 0,0 0 15,0 0-15,21-21 16,0 0 0</inkml:trace>
  <inkml:trace contextRef="#ctx0" brushRef="#br0" timeOffset="35907.43">16171 2667 0,'0'-21'16,"0"42"-16,0-63 0,0 21 0,0-1 16,0 1-16,-21 0 0,21 0 15,-21 21-15,0 0 16,0 0-16,-1 0 0,1 21 15,0 0-15,0 0 0,0 1 16,0 20-16,-1 0 0,1-21 0,0 22 16,0-1-16,21 0 0,-21 1 0,0-1 15,21 0-15,-22-20 0,22 20 16,0 0-16,0-21 0,0 1 0,0 20 16,0-21-16,0 0 0,22 0 15,-1-21-15,21 22 0,-21-22 0,0 21 16,22-21-16,-22 0 0,21 0 15,1 0-15,-1-21 0,0-1 16,1 22-16,-1-21 0,0 0 0,1 0 16,-1 0-16,0-22 0,1 22 0,-1-21 15,-21 21-15,21-22 0,1 1 16</inkml:trace>
  <inkml:trace contextRef="#ctx0" brushRef="#br0" timeOffset="36192.26">16785 2350 0,'0'-43'0,"0"86"0,0-107 0,0 43 15,0 0-15,0 0 0,-21 21 32,0 21-32,0 0 15,21 0-15,0 0 0,-22 22 16,22 20-16,-21-21 0,21 22 0,-21-22 16,21 22-16,0-22 0,0 22 15,0-22-15,-21 0 0,21 1 0,-21-1 16,21 0-16,0 1 0,0-22 0,0 21 15,-21-21-15,21 0 0,0 1 16,0-1-16,0 0 0,21-21 31,0 0-31,0 0 16,0-21-16,0 21 0,1-21 0,-1-1 16,0 1-16,0 21 0,0-21 15</inkml:trace>
  <inkml:trace contextRef="#ctx0" brushRef="#br0" timeOffset="37475.73">17103 2858 0,'0'0'0,"42"-106"32,-42 85-32,0-1 0,0 1 15,0 0-15,0 0 0,0 0 16,-21 21-16,0 0 15,-1 0-15,1 0 16,0 21-16,0 0 0,0 0 16,0 0-16,-1 1 0,1 20 0,21-21 15,-21 21-15,0-20 0,0 20 16,0-21-16,21 21 0,0-20 0,0-1 16,-22 0-16,22 21 0,0-21 0,0 1 15,0-1-15,22 0 16,-1-21-1,0 0-15,0 0 0,0 0 16,0-21-16,1 21 0,-1-21 16,0-1-16,0 22 0,0-21 0,0 0 15,1 0-15,-22 0 0,21 0 16,0-22-16,0 22 0,-21-21 16,0 21-16,21-1 0,-21-20 0,0 21 15,21 0-15,-21 0 0,0-1 16,0 1-16,0 42 31,0 1-31,-21-1 0,21 0 16,-21 0-16,21 0 0,0 22 0,0-22 15,-21 0-15,21 0 0,0 0 0,0 0 16,-21 1-16,21-1 0,0 0 16,0 0-16,0 0 0,0 0 15,0 1-15,21-22 0,0 0 16,0 0-16,0 0 15,1 0-15,-1 0 0,0 0 0,0 0 16,0 0-16,22-22 0,-22 22 0,0-21 16,0 0-16,21 21 0,-20-21 15,-1 0-15,21 0 0,-21-22 0,0 22 16,1 0-16,-1-21 0,0 20 16,0 1-16,-21-21 0,0 21 0,0 0 15,-21 42 16,21 0-31,-21 0 0,21 0 16,0 0-16,0 22 0,-21-22 16,21 0-16,0 0 0,0 0 0,0 1 15,0-1-15,0 0 0,0 0 0,0 0 16,0 0-16,0 1 16,0-44 46,0 1-62,0 0 16,-22 0-16,22 0 0,-21 21 15,21-21-15,-21 21 16,0 0-16,0 0 0,0 0 16,-1 0-16,1 21 15,21 0-15,0 0 16,0 0-16,0 0 15,0 1-15,21-1 0,1-21 16,-1 0-16,-21 21 0,21-21 0,0 0 16,0 0-16,22 0 0,-22 0 15,0 0-15,21 0 0,-21 0 0,22 0 16,-1 0-16,-21-21 0,22 21 16,-1-21-16,-21-1 0,21 22 0,-20-21 15,20 0-15,-21 0 0,0 0 16,22 0-16,-22-22 0,0 22 15,0-21-15,-21 21 0,21-1 0,-21-20 16,0 21-16,0 0 0,0 0 16,0-1-16,-21 22 15,0 0-15,0 0 0,0 22 0,21-1 16,-22 0-16,22 0 0,-21 0 16,21 0-16,0 22 0,0-22 0,0 0 15,0 0-15,0 0 0,0 1 0,21-1 16,1 0-16,-1-21 0,-21 21 15,21 0-15,0-21 0,0 21 0,0 1 16,-21-1 0,-21-21 15,0 0-31,0 0 0,0 0 16,0 0-16,-1 0 15,1 0-15,0 0 0,21-21 16,0-1-16,0 1 15</inkml:trace>
  <inkml:trace contextRef="#ctx0" brushRef="#br0" timeOffset="38036.41">19685 2053 0,'0'0'0,"-21"0"0,0 0 15,-1 21 1,1 1 0,21-1-16,-21 21 0,21-21 0,0 22 15,-21-1-15,21 21 0,-21 1 16,21-22-16,-21 22 0,21-1 0,0 1 16,-22-1-16,1-20 0,21-1 15,-21 0-15,21 1 0,-21-1 0,21-21 16,0 21-16,0-20 0,0-1 0,0 0 15,21-21 17,0 0-32,0 0 15,-21-21-15,0 0 0,22-1 16,-22 1-16</inkml:trace>
  <inkml:trace contextRef="#ctx0" brushRef="#br0" timeOffset="38398.19">19431 2265 0,'0'0'0,"-21"-21"0,0 0 0,-1-1 0,1 1 16,21 0-16,0 0 0,0 0 15,0-22-15,0 22 0,0 0 0,0 0 16,21 0-16,1 0 0,20-1 16,-21 1-16,21 21 0,-20-21 15,20 21-15,0 0 0,1 0 16,-1 0-16,0 21 0,1 0 0,-1 1 15,0 20-15,-21-21 0,22 21 16,-22-20-16,0 20 0,-21 0 0,0-21 16,0 22-16,0-1 0,-21-21 0,0 22 15,0-22-15,-22 21 0,1-21 16,0 0-16,-1 1 0,1-1 0,0 0 16,-1 0-16,1-21 0,21 21 15,-22-21-15,22 0 0,0 0 0,21 21 16,21-21 15,0 0-15,1 0-16,20 0 0,-21 0 15,21 0-15</inkml:trace>
  <inkml:trace contextRef="#ctx0" brushRef="#br0" timeOffset="38831.96">19981 2688 0,'-21'0'16,"0"0"-16,21-21 16,0 0-1,0 0-15,0 0 16,21-1-16,0 22 0,0-21 16,1 21-16,-1 0 0,0 0 15,0 0-15,0 0 0,0 0 0,1 0 16,-1 21-16,0 1 0,0-1 15,0 0-15,-21 0 0,21 0 0,1 22 16,-22-22-16,0 21 0,0-21 0,0 0 16,0 22-16,0-22 0,0 0 15,0 0-15,0 0 0,-22 1 16,22-1-16,-21-21 0,0 0 16,21-21 15,0-1-31,0 1 15,0-21-15,21 21 16,0 0-16,1-1 0,-1-20 0,0 0 16,0 21-16,0-22 0,0 1 15,1 0-15,-1 20 0,0-20 0,21 21 16,-21 0-16,1 21 0,-1-21 16,0 21-16,0 0 0,0 0 0,0 0 15,1 0-15,-1 0 0,0 0 16</inkml:trace>
  <inkml:trace contextRef="#ctx0" brushRef="#br0" timeOffset="39268.6">21061 2413 0,'0'-21'15,"-21"21"1,-1 0-16,1 0 15,0 21-15,0 0 0,0 22 16,0-22-16,-1 21 0,-20 0 0,21 1 16,0-22-16,0 21 0,21 1 15,0-22-15,-22 21 0,22-21 16,0 0-16,0 22 0,0-22 16,22 0-16,-1 0 0,0-21 15,0 0-15,21 0 0,-20 0 0,-1 0 16,21 0-16,-21 0 0,0 0 15,1-21-15,20 21 0,-21-21 0,0 0 16,0 0-16,1 21 0,-1-43 0,-21 22 16,21 0-16,-21-21 0,21 20 15,-21-20-15,0 0 0,0-1 0,0 1 16,0 0-16,0-1 0,-21 22 16,0 0-16,0 0 0,-1 0 0,1 21 15,0 0-15,0 0 0,-21 0 16,20 0-16,1 21 0,0 0 15,0 0-15,0 22 0,21-22 0,0 0 16,-21 0-16,21 21 0,0-20 16,0-1-16,0 0 0,21 0 15</inkml:trace>
  <inkml:trace contextRef="#ctx0" brushRef="#br0" timeOffset="39667.6">21653 2307 0,'-21'-21'16,"42"42"-16,-63-42 0,21 21 16,0 0-16,21 21 15,-21 0-15,21 22 0,0-1 16,0 0-16,0 1 0,0 20 0,0-20 15,0 20-15,0 1 0,0-22 16,-22 21-16,22-20 0,-21 20 0,0-20 16,21 20-16,-21-21 0,0 22 0,21-1 15,-21 1-15,-1-22 16,1 22-16,21-1 0,-21-20 0,0-1 16,0 21-16,21-20 0,-21-22 0,21 21 15,-22-21-15,22 22 0,0-22 16,-21-21-16,21 21 0,21-21 15,1 0 1,-22-21-16,21 21 0,0-21 16,0 0-16,-21-1 0,21 1 0,0 0 15,-21 0-15,22-21 0,-1-1 0,0 22 16,0-21-16,0-1 0</inkml:trace>
  <inkml:trace contextRef="#ctx0" brushRef="#br0" timeOffset="39997.41">21569 2582 0,'0'0'0,"0"-21"16,0-21-16,0 0 0,0 20 0,0-20 15,0 21-15,0 0 0,0 0 16,21-1-16,0 1 0,0 0 0,0 0 16,1 21-16,20 0 0,-21-21 15,0 21-15,22 0 0,-22 0 0,21 0 16,-21 0-16,0 21 0,1 0 0,-1 0 15,0 0-15,0 22 16,-21-22-16,21 21 0,-21-21 0,0 22 16,0-1-16,0-21 0,-21 22 15,0-22-15,0 0 0,-22 0 0,22 0 16,-21 0-16,21 1 0,-22-1 0,1-21 16,21 21-16,-21-21 0,20 0 15,1 0-15,0 21 0,42-21 31,0 0-31,1 0 16,20-21-16,-21 21 0</inkml:trace>
  <inkml:trace contextRef="#ctx0" brushRef="#br0" timeOffset="40363.19">22098 2752 0,'0'-21'15,"21"-1"1,0 22-16,0-21 16,1 0-16,-1 0 0,0 0 15,-21 0-15,21-1 0,0 1 16,0-21-16,-21 21 0,22 0 0,-22-1 16,21-20-16,-21 21 15,0 0-15,-21 21 16,-1 21-1,1 0-15,0 0 0,0 22 16,0-22-16,21 21 0,-21-21 0,21 22 16,-22-22-16,22 21 0,0-21 0,0 22 15,0-22-15,0 0 0,0 0 16,0 0-16,22 0 0,-1 1 0,0-22 16,0 0-16,0 21 0,0-21 15,1 0-15,-1 0 0,0 0 0,0 0 16,0 0-16,22 0 0,-43-21 0,21-1 15,0 22-15,0-21 16,-21 0-16</inkml:trace>
  <inkml:trace contextRef="#ctx0" brushRef="#br0" timeOffset="40724.99">22542 2646 0,'0'-42'0,"0"84"0,0-106 0,0 43 16,22-21-16,-22 21 0,0 0 0,21-1 16,-21 1-16,21 0 0,0 0 15,0 21-15,0 0 16,1 0-16,-1 0 0,0 0 15,0 0-15,21 0 0,-20 0 0,-1 21 16,21 0-16,-21 22 0,22-22 16,-22 21-16,0-21 0,0 22 0,0-22 15,-21 21-15,0-21 0,0 22 16,0-22-16,0 0 0,0 0 16,0 0-16,-21-21 0,0 21 0,21 1 15,-21-22-15,0 0 0,-1 0 16,1 0-16,0 0 0,0 0 15,21-22 1,0 1-16,0 0 16,0 0-16,0 0 0,0 0 0,21-1 15,0 1-15,0-21 0,1 0 16,-1-1-16,-21 1 0,42 0 16,-21 20-16,0-20 0,1 0 0,-1 21 15,0-1-15,0-20 0,21 21 16,-20 0-16,-1 21 0,0-21 0,0-1 15</inkml:trace>
  <inkml:trace contextRef="#ctx0" brushRef="#br0" timeOffset="41579.5">23601 1969 0,'0'0'0,"-21"0"47,-1 21-47,1 0 0,21 0 15,-21 0-15,0 22 0,0-22 16,21 21-16,-21-21 0,-1 22 0,22-1 16,0 0-16,-21 1 0,0-1 15,21 0-15,0 1 0,0-1 0,0 0 16,0 1-16,0-1 0,0 0 0,0-21 15,0 1-15,0 20 0,21-42 16,0 21-16,1 0 0,-1-21 0,0 0 16,0 0-16,0 0 0,0 0 15,1 0-15,20-21 0,-21 21 0,0-21 16,22 0-16,-22 0 0,0-1 16,21-20-16,-21 21 0,1-21 15,-1 20-15,0-20 0,0 21 0,-21-21 16,0 20-16,21 1 0,-21 0 15,0 42 1,-21-21-16,21 21 16,-21 1-16,21 20 0,-21-21 0,21 0 15,0 0-15,0 22 0,0-22 16,0 0-16,0 0 0,0 0 0,0 1 16,0-1-16,0 0 0,21-21 0,0 21 15,21-21-15,1 0 16,-22 21-16,21-21 0,-21 0 0,22 0 15,-22 0-15,0 0 0,0-21 16,0 0-16,1 21 0,-1-21 0,0 0 16,0-22-16,0 22 0,0-21 0,-21 21 15,22-22-15,-22 22 0,21-21 16,0 21-16,-21-1 0,0 1 0,0 0 16,0 42 15,-21 22-31,21-22 15,0 0-15,-21 21 0,-1 1 0,1-1 16,0 0-16,21 1 0,-21-1 16,0 0-16,0 1 0,-1-1 15,1 21-15,21-20 0,-21 20 0,21-20 16,-21 20-16,0-21 0,21 22 16,-21-22-16,-1 22 0,22-22 0,-21 0 15,21 1-15,-21-1 0,0 0 0,21 1 16,-21-22-16,0 21 0,-1-21 15,22 1-15,-21-1 0,0 0 0,0-21 16,0 21-16,0-21 0,-1 0 16,1 0-1,21-21 1,0 0 0,0 0-16,0-1 15,21 1-15,-21 0 0,22 0 0,-1-21 16</inkml:trace>
  <inkml:trace contextRef="#ctx0" brushRef="#br0" timeOffset="41879.33">23220 2286 0,'0'0'15,"0"-21"-15,21 0 16,0 21-16,21 0 0,-20 0 0,20 0 16,0-21-16,1 21 0,20 0 0,-21 0 15,22 0-15,-22 0 0,22 0 16,-22 0-16,22 0 0,-22 0 0,0 0 16,-21 0-16,22 0 0,-22 0 15,0 0-15,0 0 0,-42 0 47,-21 0-47,21 21 16,-22-21-16</inkml:trace>
  <inkml:trace contextRef="#ctx0" brushRef="#br0" timeOffset="43368.28">9144 4445 0,'21'0'31,"0"-21"-15,0 21-16,-21-21 0,22 0 15,-22-1-15,0 1 16,0 0-16,0 0 0,0 0 16,0-22-16,-22 1 15,22 21-15,-21 0 0,0 0 0,0-1 16,-21 1-16,20 21 0,1 0 0,-21 0 15,21 0-15,-22 0 0,22 21 16,-21 1-16,21-1 0,-22 21 0,22-21 16,0 22-16,0-22 0,0 21 15,21 0-15,0 1 0,0-22 0,0 21 16,0-21-16,0 1 0,0 20 16,0-21-16,0 0 0,21-21 15,0 21-15,0 1 0,0-22 0,1 0 16,20 0-16,-21 0 0,21 0 0,-20 0 15,20 0-15,-21-22 0,21 1 16,-20 0-16,20 0 0,-21 0 0,21 0 16,-20-1-16,-1 1 0,0 0 15,-21 0-15,0-21 0,21 20 0,-21 1 16,0-21-16,0 21 0,0 0 0,0-1 16,0 1-16,0 0 0,0 42 15,0 0 1,0 1-16,0-1 0,-21 0 15,21 0-15,0 21 0,0-20 16,0 20-16,0-21 0,0 0 0,0 0 0,0 1 16,0-1-16,21 0 15,0-21-15,0 21 0,1-21 0,-1 0 16,0 0-16,0 0 0,0 0 0,0 0 16,22 0-16,-22-21 0,0 21 15,21-21-15,-20 0 0,-1-1 0,0 1 16,0 0-16,0 21 0,-21-42 0,0 21 15,21-1-15,-21 1 0,0 0 16,0 0-16,0 0 0,0 0 0,0-1 16,-21 44-1,21-1 1,0 0-16,0 0 0,0 0 16,0 22-16,-21-22 0,21 0 15,0 21-15,0-21 0,-21 1 0,21-1 16,0 21-16,0-21 0,0 0 15,0 1-15,0-1 16,0-42 15,0-1-15,0 1-16,0 0 0,0 0 16,21 0-16,0 0 0,0-22 15,1 22-15,-1-21 0,0-1 16,21 22-16,1-21 0,-22 21 0,21 0 15,0-1-15,1 22 0,-1 0 0,0 0 16,1 0-16,-22 22 0,21-1 16,-21 0-16,1 0 0,-1 0 0,0 0 15,-21 1-15,0 20 0,0-21 16,0 0-16,0 0 0,0 1 0,0-1 16,-21 0-16,0 0 0,-1 0 0,22 0 15,-21 1-15,21-1 16,21-21 15,1 0-31,-1-21 0</inkml:trace>
  <inkml:trace contextRef="#ctx0" brushRef="#br0" timeOffset="43915.97">11007 4276 0,'-22'0'0,"44"0"0,-44-21 0,1-1 0,0 1 16,0 0-16,0 0 0,0 0 15,-1 0-15,1 21 0,0 0 16,0 0-16,0 0 0,0 0 0,-1 0 16,-20 0-16,21 21 0,0 0 15,0 0-15,-1 21 0,1-20 0,21 20 16,-21 0-16,0-21 0,21 22 0,0-22 15,0 21-15,0-21 0,0 22 16,0-22-16,0 0 0,0 0 0,0 0 16,21-21-16,0 0 15,0 0-15,1 0 0,-1 0 0,0 0 16,0 0-16,21 0 0,-20 0 0,-1-21 16,0 0-16,21 21 0,-21-21 15,1 0-15,20 0 0,-21-22 16,0 22-16,0-21 0,1 21 0,-1-22 15,0 1-15,0 0 0,0-22 16,-21 22-16,0-22 0,21 22 0,-21 0 16,0-1-16,22 1 0,-22 21 0,0 0 15,0-1-15,-22 22 16,22 22-16,-21-1 16,21 0-16,-21 21 0,21-21 0,0 22 15,0-1-15,0 22 0,0-22 16,0 0-16,0 1 0,0-22 0,0 21 15,0 0-15,0-20 0,0-1 16,0 21-16,0-21 0,21 0 16,0 1-16,1-22 0,-1 0 15,0 0-15,0 0 0,21 0 16,-20-22-16</inkml:trace>
  <inkml:trace contextRef="#ctx0" brushRef="#br0" timeOffset="46536.3">12848 4382 0,'0'0'0,"42"0"31,-20-22-31,-1 22 16,-21-21-16,21 21 0,-21-21 15,0 0-15,21 0 0,-21 0 16,0-1-16,0 1 0,0-21 15,0 21-15,-21 0 0,0-1 16,0 1-16,-1-21 0,1 21 0,0 0 16,-21 21-16,21-22 15,-1 22-15,1-21 0,0 21 0,-21 0 16,21 0-16,-1 21 0,1 1 0,0-1 16,-21 21-16,21-21 0,-1 22 15,1-22-15,21 21 0,0 0 0,-21 1 16,21-22-16,0 21 0,0-21 15,0 22-15,0-22 0,0 0 0,0 0 16,0 0-16,21-21 0,-21 22 0,21-22 16,1 0-16,-1 0 15,0 0-15,21 0 0,-21 0 0,1 0 0,-1-22 16,21 1-16,-21 21 0,22-21 16,-22 0-16,0 0 0,0 0 15,0-1-15,0 1 0,1 0 0,-22 0 16,0-21-16,0 20 0,0 1 0,0-21 15,0 21-15,0 0 0,0-1 16,0 1-16,0 42 31,0 1-31,0-1 0,0 0 0,0 21 16,0-21-16,0 22 0,0-22 0,21 21 16,-21-21-16,21 22 15,0-22-15,-21 0 0,21 0 0,0 0 16,1-21-16,-22 22 0,21-22 0,0 0 15,0 0-15,0 0 0,0 0 16,1 0-16,-1 0 0,0 0 0,0-22 16,0 22-16,0-21 0,1 0 0,-22 0 15,21 0-15,0 0 0,0-1 16,-21-20-16,0 21 0,21-21 0,0 20 16,-21-20-16,22 21 0,-22-21 15,21 20-15,0 1 0,-21 0 0,21 21 16,0 0-16,-21 21 15,0 0 1,21-21-16,-21 22 0,0-1 0,0 0 16,22-21-16,-22 21 0,0 0 15,0 0-15,0-42 47,0 0-31,0 0-16,0 0 0,0 0 15,0-1-15,0 1 16,-22 0-16,22 0 0,-21 21 0,0 0 31,0 0-31,21 21 16,-21 0-16,21 0 0,0 22 0,0-22 16,0 21-16,0-21 0,0 22 15,0-22-15,0 21 0,0-21 0,0 1 16,0 20-16,0-21 0,21 0 15,-21 0-15,21-21 0,0 22 0,0-22 16,1 0-16,-1 0 0,0 0 0,0 0 16,0 0-16,0 0 15,1 0-15,-1 0 0,0-22 0,0 22 16,0-21-16,0 0 0,1 0 0,-1 0 16,0 0-16,-21-1 15,21-20-15,0 21 0,0-21 0,1-1 16,-1 22-16,0-21 0,-21-1 0,21 22 15,0 0-15,0 0 0,-21 0 16,22 21-16,-1 0 0,-21 21 16,0 0-16,0 0 15,0 0-15,0 1 0,0-1 0,0 0 16,0 0-16,0 0 0,0 0 16,0 1-16,21-22 31,0 0-16,-21-22 1,0 1-16,0 0 0,0 0 16,0 0-16,0 0 15,0-1-15,0 1 0,0 0 0,0 0 16,-21 0-16,21 0 0,-21 21 16,0 0-16,-1 0 15,1 0-15,21 21 16,-21-21-16,21 42 0,-21-21 15,21 0-15,0 1 0,0 20 0,-21-21 16,21 21-16,0-20 0,0-1 0,0 21 16,0-21-16,0 0 0,0 1 15,21-1-15,0 0 0,-21 0 16,21 0-16,22 0 0,-22-21 0,0 0 16,21 22-16,-21-22 0,22 0 15,-1 0-15,-21 0 0,22 0 0,-1 0 16,-21-22-16,21 22 0,-20-21 0,20 0 15,-21 21-15,0-21 0,0 0 16,1 0-16,-1-1 0,0-20 0,0 21 16,-21 0-16,0-22 0,0 22 15,0-21-15,21 21 0,-21-22 0,0 22 16,0 0-16,0 0 16,-21 42-1,21 0-15,0 0 16,-21 1-16,0-1 0,21 21 0,-21-21 15,21 0-15,0 22 0,-22-22 16,22 0-16,0 0 0,0 22 0,0-22 16,0 0-16,0 0 0,0 0 15,0 0-15,22-21 0,-1 0 16,0 0-16,0 0 16,0 0-16,0 0 0,1 0 15,-1 0-15,21 0 0,-21-21 0,0 21 16,22-21-16,-22 21 0,21-21 0,-21 0 15,1 0-15,20-1 0,-21 1 16,0 0-16,0-21 0,1 21 16,-1-1-16,0-20 0,0 21 0,-21 0 15,21 0-15,-21-1 0,0 1 16,0 0-16,-21 21 16,0 0-16,21 21 0,-21 0 15,21 1-15,-21-1 0,21 0 16,0 0-16,0 0 0,0 22 0,0-22 15,0 0-15,0 0 0,0 0 16,0 0-16,0 1 0,0-1 0,0 0 16,0 0-16,0 0 15,-22-21 32,1 0-47,21-21 16,-21 21-16,21-21 0,-21 21 0,21-21 15,0 0-15,-21 21 0,0-22 0,21 1 16,-22 21 0,1 0-16,21 21 15,0 1-15,0-1 0,0 0 16,0 0 0,0 0-16,0 0 0,21-21 15,1 0-15,-22 22 0,21-22 0,0 0 0,0 0 16,0 0-16,0 0 15,1 0-15,-1 0 0,0 0 0,21 0 16,-21 0-16,22 0 0,-1-22 0,0 1 16,1 21-16,-22-21 0,21 21 15,-21-21-15,22 0 0,-22 0 0,0-1 16,21 1-16,-20 0 0,-1-21 0,-21 21 16,21-1-16,-21 1 0,21-21 15,-21 21-15,0 0 0,0-1 0,-21 22 16,0 0-1,0 0-15,-1 0 0,1 0 0,0 22 16,0-1-16,0 0 0,21 0 0,0 0 16,0 0-16,0 1 0,0-1 15,0 21-15,0-21 0,21 0 0,0 1 16,0-22-16,-21 21 0,21 0 0,-21 0 16,22-21-16,-22 21 0,0 0 15,-22-21 16,1 0-31,0 0 0,0 0 16,0 0-16,0 0 0,-1 0 0,1 0 16,0 0-1,21-21-15,0 0 16</inkml:trace>
  <inkml:trace contextRef="#ctx0" brushRef="#br0" timeOffset="48695.66">16764 3874 0,'63'-22'16,"-63"1"-1,22 21-15,-22-21 0,21 21 16,-21-21-16,0 0 31,-21 42-15,-1 0-16,22 0 0,-21 0 15,0 1-15,0 20 0,21 0 16,-21 1-16,0-1 0,-1 21 16,22-20-16,-21-1 0,21 22 0,-21-22 15,21 0-15,0 1 0,0-22 16,0 21-16,21-21 0,0 0 0,1 1 15,-1-1-15,0 0 0,0-21 16,21 0-16,-20 0 0,20 0 0,-21 0 16,21 0-16,1 0 0,-1 0 0,-21-21 15,22 0-15,-1 21 0,-21-22 16,21 1-16,-20-21 0,20 21 16,-21 0-16,0-22 0,0 1 0,-21 0 15,0-1-15,0 1 0,0-22 16,0 22-16,0 0 0,0-22 0,-21 22 15,0 0-15,0-1 0,0 1 0,0 0 16,-22 20-16,22 1 0,-21 0 16,21 0-16,-22 21 0,22 0 0,-21 0 15,21 0-15,-22 21 0,1-21 16,21 42-16,-22-20 0,22 20 0,-21-21 16,21 21-16,0 22 0,-1-22 0,22 22 15,-21-22-15,21 0 0,0 22 16,0-22-16,21 1 0,22-22 0,-22 21 15,0-21-15,21 0 16,1 1-16,-22-1 0,21 0 0,1-21 16,20 0-16,-21 0 0,1 0 0,20 0 15,-20 0-15,20-21 0,-21 0 16,22 21-16,-22-22 0,1 1 0,-1 0 16,0 0-16,-21 0 0,22-22 0,-22 22 15,0 0-15,0-21 0,0 21 16,-21-1-16,22 1 0,-22 0 0,0 0 15,0 42 1,0 0-16,-22 0 16,1 1-16,21 20 0,-21-21 15,21 0-15,0 22 0,-21-22 16,0 21-16,21-21 0,-21 0 0,21 1 16,-22-1-16,22 0 0,0 0 15,0 0-15,0-42 47,22 0-47,-1 0 16,-21 0-16,21-1 0,0-20 15,0 21-15,0-21 0,1 20 0,-1-20 16,0 21-16,0-21 0,-21-1 0,21 22 16,0 0-16,1 0 15,-1 21-15,-21 21 16,0 0-16,21 0 0,-21 0 15,0 22-15,0-22 0,0 0 16,0 21-16,0-20 0,0-1 0,0 21 16,0-21-16,0 0 0,21 1 15,0-1-15,0-21 0,1 21 0,-1-21 16,0 0-16,0 0 0,0 0 16,0 0-16,1 0 0,-1 0 15,0 0-15,0-21 0,0 0 16,0-1-16,1 1 0,-1 0 15,-21 0-15,21 0 0,0-22 16,0 1-16,-21 0 0,21-1 0,1 1 16,-1-21-16,-21 20 0,21 1 15,0 0-15,-21-1 0,21 1 0,-21 21 16,0-22-16,0 22 0,0 42 31,-21 1-31,0 20 16,0-21-16,21 21 0,-21 1 15,-1-1-15,1 0 0,21 1 0,0-1 16,-21 0-16,21 1 0,0-1 0,-21 0 16,21 1-16,0-22 0,0 21 15,0-21-15,21 1 0,0-1 16,0 0-16,1-21 0,-1 0 16,0 21-16,0-21 0,0 0 0,0 0 15,22 0-15,-22 0 0,0-21 0,0 21 16,0-21-16,1 0 0,-1-1 15,0 1-15,0 0 0,0 0 0,0 0 16,1-22-16,-22 22 0,21 0 16,-21-21-16,21 21 0,-21-1 0,21 22 15,-21 22 1,-21 20 0,21-21-16,-21 0 0,0 0 15,21 1-15,-22-1 0,22 0 16,0 21-16,0-21 15,0 1-15,0-1 0,22 0 0,-1-21 16,0 21-16,0-21 0,0 21 16,22-21-16,-22 0 0,0 0 0,0 0 15,0 0-15,0 0 0,1-21 0,-1 0 16,0 21-16,0-21 0,0 0 16,-21-22-16,21 22 0,1 0 0,-1-21 15,-21 20-15,21-20 0,-21 0 16,21 21-16,-21-1 0,0 1 0,21 0 15,-21 0-15,0 42 47,0 0-47,-21 0 0,21 22 16,-21-22-16,21 21 0,0 1 0,-21-22 16,0 21-16,21 0 0,-22-20 0,1 20 15,21 0-15,-21-21 0,0 22 16,21-1-16,-21-21 0,21 22 0,-21-1 15,21 0-15,-22 1 0,22-1 0,-21 0 16,21 1-16,0-1 0,0 0 16,-21 1-16,21-22 0,-21 21 0,0 43 15,21-43-15,-21-21 0,-1 22 16,22-22-16,-21 0 16,0 0-16,-21 0 0,21 0 0,-1 1 15,1-1-15,-21-21 0,0 0 0,20 21 16,-20-21-16,0 0 0,-1 0 15,1 0-15,21 0 0,-21 0 0,-1 0 16,1 0-16,21 0 0,0 0 0,-1-21 16,1 21-16,0-21 0,21-1 15,0 1-15,0 0 16,0 0-16,0 0 0,0 0 16,0-1-16,0 1 15,0 0-15,0 0 0</inkml:trace>
  <inkml:trace contextRef="#ctx0" brushRef="#br0" timeOffset="50275.49">20468 4509 0,'0'0'0,"-21"0"0,21 21 0,-21-21 16,42-21 46,0-1-62,0 1 0,0 0 0,1 0 16,20 0-16,-21-22 0,0 22 16,22-21-16,-22 0 0,21-1 15,-21-20-15,0 20 0,1-20 0,-1 21 16,0-1-16,0 1 0,-21 0 15,21 20-15,-21-20 0,0 21 16,-21 21-16,0 0 16,0 0-16,0 21 0,-1 0 0,-20 22 15,21-22-15,0 21 0,0 0 0,-1 1 16,22-1-16,0 0 0,0 1 16,0-1-16,0 0 0,22 1 0,-1-1 15,0-21-15,0 22 0,0-22 16,0 0-16,22 0 0,-22 0 0,-21 0 15,21 1-15,0-22 16,-21 21-16,-21-21 16,0 0-16,0 0 15,0-21-15,-22-1 0,22 22 0,0-21 16,0 0-16,0 0 0,-1 21 16,1-21-16,0 21 0,0-21 15,21 42 1,0 0-16,0 0 15,21 0-15,0 0 0,0 1 16,1-22-16,-1 21 0,0 0 16,0-21-16,21 0 0,-20 0 15,-1 0-15,21 0 0,0 0 0,1 0 16,-22 0-16,21 0 0,1 0 16,-1-21-16,-21 0 0,21 21 0,-20-22 15,-1 1-15,0 0 0,0 0 16,0-21-16,0 20 0,1-20 0,-22 0 15,21 21-15,-21-22 0,0 1 0,0 0 16,0-1-16,0 22 0,0 0 16,21 0-16,-21 0 0,0 42 15,0 0 1,0 0-16,0 0 0,0 0 0,0 22 16,0-22-16,0 21 0,0-21 15,0 22-15,0-22 0,0 21 16,0-21-16,0 1 0,0-1 0,21-21 15,0 21-15,-21 0 0,21-21 0,1 0 16,-1 0-16,21 0 0,-21 0 16,0 0-16,1 0 0,-1-21 0,0 21 15,0-21-15,0 0 0,0-1 16,1 1-16,-1 0 0,0 0 0,0-43 16,-21 22-16,0 0 15,0 21-15,0-22 0,0 22 0,21 0 16,-21 0-16,0 42 31,0 0-31,0 21 0,0-20 0,0 20 16,0-21-16,0 21 0,0 1 15,0-22-15,0 21 0,0-21 0,21 1 16,-21 20-16,22-21 0,-1-21 0,0 21 16,0 0-16,21-21 0,-20 0 15,20 0-15,-21 0 0,21 0 0,-20 0 16,-1 0-16,0-21 0,21 0 15,-21 0-15,-21 0 0,22 0 0,-1-1 16,0 1-16,-21 0 0,0-21 16,0-1-16,21 1 0,-21 0 0,21-1 15,-21 1-15,0 0 0,0 21 0,0-1 16,0 1-16,0 0 0,0 42 31,0 22-31,0-22 0,-21 21 16,21 0-16,0 1 0,-21 20 15,0-20-15,21-1 0,0 21 0,0-20 16,-21 20-16,-1 1 0,22-22 0,-21 22 16,21-1-16,-21 1 0,21-1 15,0 1-15,0-22 0,-21 21 0,21-20 16,-21 20-16,21-20 0,0-22 16,0 21-16,0-21 0,-21 22 15,21-22-15,0 0 0,0-42 47,0 0-47,21-1 0,-21 1 0,0 0 16,21 0-16,-21-21 0,21-1 0,0 1 15,-21 0-15</inkml:trace>
  <inkml:trace contextRef="#ctx0" brushRef="#br0" timeOffset="50575.32">22225 4128 0,'0'0'0,"0"-43"0,0 22 16,0-21-16,0 21 0,0-1 0,0-20 16,0 21-16,0 0 15,21 0-15,0 21 0,0 0 0,1-22 16,-1 22-16,0 0 0,21 0 16,-21 0-16,1 22 0,-1-1 0,-21 0 15,0 0-15,0 21 0,0-20 16,0 20-16,0-21 0,0 21 0,-21-20 15,-1 20-15,1-21 0,0 0 0,0 0 16,-21 1-16,20-1 0,1 0 16,0 0-16,0-21 0,0 21 15,0-21-15,21 21 16,21-42 15,0 21-31,0-21 0</inkml:trace>
  <inkml:trace contextRef="#ctx0" brushRef="#br0" timeOffset="51268.93">22669 4149 0,'22'0'15,"-1"-21"1,0 21-16,0-22 0,0 1 15,0 21-15,1-21 0,-1 0 16,-21 0-16,21 0 0,0-1 0,-21 1 16,0 0-16,0 0 0,0 0 15,-21 21 1,0 21 0,0 0-16,-1 21 0,1-20 15,0-1-15,0 21 0,0 0 0,21-20 16,0 20-16,0-21 0,0 21 15,0-20-15,0-1 0,0 0 16,0 0-16,21 0 0,0 0 16,0-21-16,0 0 0,1 0 15,-1 0-15,0 0 0,0 0 0,0 0 16,22 0-16,-22 0 0,0-21 0,0 21 16,21-21-16,-20 0 0,-1 0 15,-21 0-15,21-22 0,0 22 0,-21-21 16,21 21-16,-21-22 0,21 1 15,-21 21-15,0 0 0,22-1 0,-22 1 16,21 0-16,0 21 16,0 0-16,0 0 0,0 21 15,1 0 1,-1 1-16,-21-1 0,21 21 16,21-21-16,-21 22 0,1-1 0,-1-21 15,0 21-15,-21-20 0,0 20 16,0-21-16,0 0 0,0 0 0,0 1 15,0-1-15,0 0 0,-21-21 0,0 21 16,-1-21-16,1 0 16,0 0-16,0 0 0,0-21 15,21 0-15,0 0 16,0-1-16,0 1 0,0 0 16,0 0-16,0-21 0,0 20 0,0-20 15,21 0-15,0-1 16,0 1-16,0 0 0,1 21 0,-1-22 15,0 22-15,0 0 0,0 0 0,0 0 16,1-1-16,-1 22 16,0-21-16,0 21 0,0 0 0,-21-21 15</inkml:trace>
  <inkml:trace contextRef="#ctx0" brushRef="#br0" timeOffset="52929.66">24469 3641 0,'0'0'0,"0"-21"0,0-1 16,-22 22-1,1 0-15,0 0 0,0 22 16,0-1-16,0 0 0,-1 21 15,1-21-15,0 22 0,0-1 0,0 0 16,0 1-16,21-1 0,0 0 0,0-20 16,0 20-16,0 0 0,0-21 15,0 22-15,0-22 0,21 0 0,-21 0 16,21 0-16,0 1 0,0-22 16,0 0-16,22 21 0,-22-21 15,21 0-15,-21 0 0,1 0 0,20-21 16,-21 21-16,0-22 0,22 1 15,-22 0-15,0 0 0,0-21 0,0 20 16,0-20-16,22 0 0,-22-1 16,0 1-16,0-21 0,0 20 0,1 1 15,-1-22-15,-21 22 0,21 0 0,-21-1 16,21 1-16,-21 21 0,0-21 16,0 20-16,0 1 0,0 42 31,0 1-31,-21-1 15,0 21-15,21-21 0,-21 22 16,-1-22-16,22 21 0,0 0 0,0 1 16,-21-1-16,21-21 0,0 22 0,0-1 15,0 0-15,0 1 0,0-1 16,0-21-16,0 21 0,21-20 0,1 20 16,-1-21-16,0 0 0,21 0 15,-21-21-15,43 22 0,-22-22 0,1 21 16,-1-21-16,0 0 0,-21 0 15,22 0-15,-1-21 0,-21-1 16,0 1-16,22 0 0,-22 0 0,0 0 16,0-22-16,0 1 0,1 21 15,-22-21-15,21-1 0,-21 22 0,21-21 16,-21 21-16,0-1 0,0 1 0,0 0 16,0 0-16,-21 21 15,0 0-15,-1 0 0,1 21 0,0 0 16,0 0-16,0 1 0,-22-1 15,22 21-15,0-21 0,0 22 0,0-22 16,0 21-16,-1-21 0,22 22 16,-21-22-16,21 0 0,0 0 15,0 0-15,0 0 0,0 1 16,21-22-16,1 0 0,-1 0 16,0 0-16,0 0 0,0 0 15,0-22-15,1 1 16,-1 0-16,0 0 0,-21-21 0,21 20 15,0-20-15,0 21 0,-21-21 0,22 20 16,-1-20-16,-21 21 0,0 0 16,21 0-16,-21-1 0,0 44 31,0-1-31,0 0 16,-21 0-16,21 0 0,0 0 15,0 1-15,-21-1 0,21 21 16,0-21-16,0 0 0,0 1 0,0-1 15,0 0-15,0 0 16,21-21-16,0 0 0,0 0 16,0 0-16,0 0 0,1 0 15,20-21-15,0 0 0,1 21 16,-22-21-16,21-1 0,0 1 0,-20-21 16,20 21-16,-21-22 0,21 22 15,-20-21-15,-1 21 0,0 0 16,-21-1-16,21 1 0,-21 0 15,-21 21-15,0 0 16,0 0-16,-1 0 0,1 21 16,21 0-16,-21-21 0,21 22 15,0-1-15,0 0 0,0 0 16,0 0-16,0 0 0,21 1 0,0-1 16,-21 0-16,22 0 0,-22 0 15,21 0-15,-21 1 0,0-1 16,0 0-16,-21-21 31,-1 0-31,1 0 16,0 0-16,0-21 15,21 0 1,0-1 0,21 22-1,0 0 1,0 0-16,1 0 0,-1 0 15,0 0-15,0 0 0,0 0 16,0 0-16,1-21 0,20 21 0,-21-21 16,0 0-16,22 21 0,-22-21 15,21 0-15,0-1 0,1 1 0,-1 21 16,0-21-16,1 0 0,-22 0 0,21 0 16,-21-1-16,1 1 15,-22 0-15,0 0 0,0 0 0,0 0 16,0-1-16,-22 22 15,1 0-15,0 0 0,0 0 16,0 0-16,21 22 0,-21-1 16,21 0-16,0 0 0,0 0 15,0 0-15,0 1 0,0-1 0,0 0 16,0 0-16,0 0 0,0 0 16,0 1-16,0-1 0,0 0 0,0 0 15,-22 0-15,22 0 0,0 1 16,-21-1-1,0-21-15,21 21 16,-21-21 0,0 0-1,21 21-15,-21-21 16,-1 0-16,1 21 16,-21-21-16</inkml:trace>
  <inkml:trace contextRef="#ctx0" brushRef="#br0" timeOffset="53572.25">13610 5313 0,'0'0'0,"0"-21"0,0-64 31,0 64-31,0 0 0,0 0 15,0 42 1,0 0-16,0 21 16,0 1-16,0-1 0,0 0 0,0 22 15,0-1-15,0 1 0,0 20 0,0-20 16,0 21-16,0-22 0,0 1 16,0-1-16,-21 1 0,21-1 0,-21 1 15,0-1-15,21 1 0,-22-22 0,22 21 16,-21-20-16,21 20 0,0-20 15,0-22-15,-21 21 0,21-21 0,0 0 16,0 1-16,0-44 31,0 1-15,0 0-16,21-21 0,-21 21 0,0-22 16,0 1-16,21 0 0,-21-1 0,22 1 15,-22-22-15</inkml:trace>
  <inkml:trace contextRef="#ctx0" brushRef="#br0" timeOffset="53875.26">13568 5884 0,'0'-63'0,"0"126"0,0-168 0,0 41 16,0 1-16,0 20 0,0 1 16,-21-22-16,21 1 0,0 21 15,0 20-15,0-20 0,0 21 16,0 0-16,21 0 0,0-1 0,0 1 16,0 21-16,22 0 0,-22 0 15,21 0-15,-21 0 0,22 0 16,-1 21-16,-21 22 0,21-22 0,-20 0 15,-1 21-15,0-20 0,-21 20 0,0-21 16,0 21-16,-21-20 0,0-1 16,-1 21-16,-20-21 0,21 0 0,-21 1 15,-1-1-15,22 0 0,-21-21 16,21 21-16,-22-21 0,22 0 0,0 21 16,0-21-16,21-21 31,21 0-16,0 21-15,0-21 0,0 0 16,22-1-16,-22 22 0,0-21 16</inkml:trace>
  <inkml:trace contextRef="#ctx0" brushRef="#br0" timeOffset="54235.05">13949 5398 0,'0'0'0,"0"-22"16,0 1-16,0 0 15,21 0-15,0 21 0,0-21 16,0 21-16,1 0 0,-1 0 16,21 0-16,-21 0 0,22 21 15,-22-21-15,21 21 0,-21 0 16,22 22-16,-22-22 0,0 0 0,0 21 16,0-21-16,-21 1 0,0 20 15,0-21-15,0 0 0,0 22 0,0-22 16,0 0-16,-21 0 15,0 0-15,0-21 16,0 0-16,-1 0 0,22-21 16,0 0-1,0 0-15,0 0 0,0-1 16,0 1-16,0 0 0,0 0 0,0 0 16,0 0-16,22-1 15,-1 1-15,-21 0 0,21 0 0,0 0 16,0 0-16,0 21 0,22-22 0,-22 1 15,0 21-15,0 0 0,22-21 16</inkml:trace>
  <inkml:trace contextRef="#ctx0" brushRef="#br0" timeOffset="54623.72">14838 5228 0,'0'0'0,"-21"0"15,-1 0-15,1 0 16,0 21-16,21 1 0,-21-1 0,0 0 15,21 0-15,0 21 16,-21-20-16,21 20 0,0-21 0,-22 21 16,22-20-16,0 20 0,0-21 0,0 0 15,0 0-15,22 1 0,-1-1 16,0 0-16,0 0 0,0-21 0,0 0 16,1 0-16,-1 0 0,0 0 0,21 0 15,-21 0-15,22 0 0,-22-21 16,21 0-16,-21 21 0,22-21 0,-22-1 15,0 1-15,-21 0 0,0 0 16,0-21-16,0 20 0,0-20 0,0 21 16,0-21-16,0 20 0,-21-20 0,0 21 15,0-21-15,-1 20 0,1 22 16,0-21-16,0 21 0,-21 0 16,20 0-16,1 0 0,0 21 0,0 1 15,0-1-15,0 0 0,21 0 16,0 21-16,0-20 0,0-1 0,0 0 15,0 0-15,0 0 0,21 0 0,0 1 16,0-1-16,0-21 0</inkml:trace>
  <inkml:trace contextRef="#ctx0" brushRef="#br0" timeOffset="54983.91">15600 5398 0,'0'0'0,"0"-22"15,0 1-15,0 0 0,0 0 16,0 0-16,0 42 31,0 0-31,0 0 0,0 0 0,0 22 16,0-1-16,0 0 0,0 1 0,-21 20 16,21-20-16,-22 20 0,1 1 15,21-22-15,-21 21 0,0 1 0,0-22 16,0 22-16,-1-22 0,1 22 0,0-22 15,0 21-15,0-20 16,0 20-16,-1-20 0,1 20 0,0-21 16,21 1-16,0-22 0,0 21 0,-21-21 15,21 22-15,0-22 0,0 0 16,21-42 0,0 21-1,-21-21-15,21 0 0,1-1 0,-1 1 16,0-21-16,0 0 0,0 20 15,0-20-15,1 0 0,-1-1 0</inkml:trace>
  <inkml:trace contextRef="#ctx0" brushRef="#br0" timeOffset="55291.95">15557 5779 0,'0'0'0,"0"-43"0,0 1 16,-21 0-16,21-1 0,0 1 15,0 0-15,0 20 0,0 1 0,0 0 16,0-21-16,21 21 0,1 21 0,-1-22 15,0 1-15,0 0 0,0 21 16,22 0-16,-22-21 0,0 21 0,0 0 16,21 0-16,-20 0 0,-1 21 0,-21 0 15,21 0-15,-21 1 16,0-1-16,0 21 0,0-21 16,-21 0-16,0 1 0,-1-1 15,1 0-15,0 0 0,-21 0 0,21 0 16,-1 1-16,-20-1 0,21-21 0,0 21 15,0-21-15,-1 0 0,1 21 16,0-21-16,42 0 31,0 0-31,1-21 0,-1 21 16,0-21-16,0 0 0</inkml:trace>
  <inkml:trace contextRef="#ctx0" brushRef="#br0" timeOffset="55648.2">16002 5630 0,'63'0'31,"-41"0"-31,-1 0 16,0 0-16,-21-21 0,21 21 16,0-21-16,0 0 0,1 0 15,-22 0-15,0-1 0,0 1 16,0 0-16,0 0 0,0 0 15,0 0-15,-22 21 16,1 0 0,0 0-16,0 21 0,0 0 0,0 0 15,-1 0-15,22 22 0,-21-22 0,21 21 16,-21-21-16,21 22 0,0-22 16,0 0-16,0 0 0,0 0 15,21 0-15,0 1 0,-21-1 0,22-21 16,20 21-16,-21-21 15,0 0-15,0 0 0,1 0 0,-1 0 16,0 0-16,0 0 0,0-21 0,-21 0 16,21 21-16,1-22 0,-1 22 15,0-21-15</inkml:trace>
  <inkml:trace contextRef="#ctx0" brushRef="#br0" timeOffset="56000">16425 5503 0,'0'-21'0,"0"42"0,21-63 16,-21 21-16,0 0 0,22 0 15,-1 21-15,0 0 16,0 0-16,0 0 0,0 21 16,1 0-16,-1 0 15,-21 0-15,0 0 0,21 1 16,-21-1-16,21 0 0,-21 0 0,0 0 16,0 0-16,0 1 0,0-1 15,0 0-15,0 0 0,0 0 0,0 0 16,-21 1-16,0-22 0,0 0 15,21-22 32,0 1-47,0 0 16,0 0-16,21 0 0,-21 0 0,0-1 16,21 1-16,-21 0 0,21 0 15,0 0-15,-21 0 0,21-1 0,-21 1 16,22 0-16,-1 0 0,0 0 15,0 21-15,-21-21 0,21-1 16,0 22-16,1 0 0,-1-21 0</inkml:trace>
  <inkml:trace contextRef="#ctx0" brushRef="#br0" timeOffset="57080.4">17335 5122 0,'0'0'0,"-21"-21"0,21 0 0,0 0 16,-21 21-16,0 0 15,0 21 1,0 0-16,21 22 16,-22-22-16,22 0 0,0 21 15,0 1-15,-21-1 0,21 0 0,-21 1 16,21-1-16,-21 0 0,21 1 15,0-1-15,0-21 0,0 21 0,0 1 16,0-22-16,0 21 0,0-21 0,0 1 16,0-1-16,0 0 0,21 0 15,0-21-15,0 0 0,1 0 16,-1 0-16,0 0 0,0 0 0,0-21 16,0 21-16,1-21 0,20 0 15,-21-1-15,0 1 0,0 0 0,1 0 16,-1 0-16,0 0 0,0-1 15,0-20-15,0 21 0,1 0 0,-22 0 16,0-22-16,0 22 16,21 0-16,-42 42 31,21 0-15,0 0-16,-22 1 0,1-1 15,21 0-15,-21 0 0,21 21 0,0-20 16,0-1-16,0 0 0,0 0 0,0 0 15,0 0-15,0 1 0,21-1 16,0-21-16,1 0 16,-1 0-16,0 0 0,0 0 0,21 0 15,-20 0-15,-1 0 0,21 0 0,-21 0 16,0-21-16,1-1 0,20 22 16,-21-21-16,0 0 0,0 0 15,1 0-15,-1 0 0,-21-22 0,21 22 16,-21 0-16,21-21 0,-21 20 0,0 1 15,0 0-15,0 0 0,0 0 16,-21 21 0,0 0-16,21 21 15,0 0-15,-21 0 0,21 0 16,-22 1-16,22-1 0,-21 21 16,21-21-16,0 0 0,0 1 0,0-1 15,0 0-15,0 0 0,0 0 16,0 0-16,21 1 15,1-22-15,-1 0 16,0 0-16,0 0 0,0 0 16,0 0-16,1-22 0,-1 22 0,0-21 15,0 0-15,21 21 0,-20-21 16,-1 0-16,0 0 0,21-1 0,-21 1 16,22 0-16,-22-21 0,0 21 0,0-22 15,0 22-15,1 0 0,-22 0 16,0 0-16,0-1 0,0 1 0,-22 21 15,1 0 1,0 0-16,0 0 0,0 0 16,21 21-16,-21 1 0,21-1 15,0 0-15,0 0 0,0 0 16,0 0-16,0 1 0,0-1 0,0 0 16,0 0-16,0 0 0,0 0 0,0 1 15,21-22-15,-21 21 0,21 0 16,-21 0-16,0 0 15,0 0 1,-21-21 0,0 0-1,-1 0-15,1 0 16,0 0-16,0 0 16,0 0-16,21-21 15,-21 21-15,21-21 0,-22 0 16</inkml:trace>
  <inkml:trace contextRef="#ctx0" brushRef="#br0" timeOffset="57351.67">17886 5059 0,'0'0'0,"-21"0"0,-1 0 0,1 0 16,0 0-16,21 21 62,21-21-62,-21 21 16</inkml:trace>
  <inkml:trace contextRef="#ctx0" brushRef="#br0" timeOffset="57619.06">17039 5292 0,'0'0'0,"21"0"31,0 0-15,1 0-16,-1 0 0,0 0 0,0 0 16,21 0-16,-20 0 0,-1 0 15,0 0-15,0 0 0,0 0 0,0 0 16,-21 21-1,0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06:53.5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1376 0,'0'0'16,"-21"-42"0,-1 20-16,22 1 15,-21 21 32,21 21-47,-21 1 16,21-1-16,0 0 0,0 21 15,0 1-15,0-1 0,0 0 0,0 22 16,0-1-16,0 1 0,0-1 16,0 22-16,0-22 0,21 22 0,-21-21 15,21 20-15,-21 1 0,0 0 16,0-1-16,0 22 0,0-21 0,0-1 16,0 1-16,0 0 0,0-1 15,0 1-15,0 0 0,0-1 16,0 1-16,0 0 0,0-1 0,0-20 15,0-1-15,0 22 0,0-43 16,0 22-16,0-1 0,0-20 0,0-1 16,0 0-16,0-20 0,0-1 15,0 0-15,0 0 0,0-42 16,0 0 0,22 0-16,-22-22 0,21 1 0,-21 0 15</inkml:trace>
  <inkml:trace contextRef="#ctx0" brushRef="#br0" timeOffset="1132.22">3408 1355 0,'0'-21'16,"21"21"15,0 0-15,21 0-16,-20 0 0,20 0 15,0 0-15,1 0 0,20 0 0,1 0 16,-1 0-16,1 0 0,20 21 16,22-21-16,-21 0 0,21 0 0,21 21 15,0-21-15,21 0 16,-21 0-16,21 0 0,0 0 0,21 0 15,-20 0-15,20 0 0,0 0 16,-21 0-16,22 0 0,-22 0 0,21 0 16,-21 0-16,1 0 0,-1 0 15,-21 0-15,0 0 0,-21 0 0,-1 0 16,1 0-16,-21 0 0,0 0 16,-22 0-16,1 0 0,-1-21 0,-21 21 15,22 0-15,-22 0 0,-21 0 16,22 0-16,-22 0 0,0 0 0,0 0 15,0 0 1,-21 21-16,22-21 0,-22 21 16,0 0-16,0 0 15,0 1-15,0-1 0,0 0 0,0 21 16,0-21-16,0 22 0,0-1 16,0 0-16,0 22 0,0-22 0,0 1 15,0 20-15,0-21 0,0 22 0,0-1 16,0-20-16,0 20 0,0 1 15,0-1-15,0 1 0,0-1 0,0 1 16,0 20-16,0-20 0,21-1 16,-21 1-16,21-1 0,-21 1 0,21-1 15,-21 1-15,0-1 16,0 1-16,0-1 0,0 1 0,0-1 16,0 1-16,0-1 0,0-20 0,0 20 15,0-20-15,0-1 0,0 0 16,0 1-16,0-1 0,0-21 0,0 21 15,0-20-15,-21-1 0,21 21 16,-21-21-16,0-21 0,-1 21 0,1 1 16,0-22-16,0 0 0,-21 21 0,20-21 15,-20 0-15,0 0 0,-1 0 16,1 0-16,-21 0 0,20 0 0,1 0 16,-22 0-16,22 0 0,-21 0 15,-22 0-15,21 0 0,-20 0 16,-22 0-16,21 0 0,-21 0 0,1 21 15,-22-21-15,0 21 0,0-21 16,0 21-16,0-21 0,-22 0 0,1 21 16,0-21-16,0 0 0,0 22 15,0-22-15,-22 0 0,22 0 0,0 0 16,0 0-16,0 0 0,21 0 0,0 0 16,21 0-16,-21 0 0,21 0 15,0 0-15,0 0 0,0 0 0,22 0 16,-22 0-16,21 0 0,1 0 15,-1-22-15,21 22 0,1 0 0,-1 0 16,22 0-16,0 0 16,-1 0-16,22 0 0,21-21 0,0 0 31,21 21-31,1 0 16,-1-21-16,0 21 0,0 0 0,0 0 15,0 0-15</inkml:trace>
  <inkml:trace contextRef="#ctx0" brushRef="#br0" timeOffset="1846.23">3238 8424 0,'0'0'0,"-21"-42"0,21 21 15,-21-21-15,21-1 0,-21 1 0,0 21 16,21-22-16,0 1 0,0 21 16,-21-21-16,21 20 0,0 1 15,0 0-15,0 42 32,0 22-32,0-1 0,0 0 0,0 22 15,0-1-15,0 1 0,0-1 16,0 1-16,21 20 0,-21 1 0,0 0 15,0 21-15,0-22 0,0 1 0,21 0 16,-21-1-16,0 1 0,0 21 16,0-22-16,0 1 0,0 0 15,0-1-15,0 1 0,0-21 0,0 20 16,0 1-16,0-22 0,0 22 16,0-21-16,-21 20 0,21-20 0,0-1 15,0 1-15,0-1 0,0-20 0,0-1 16,0 0-16,0 1 0,0-22 15,0 0-15,0-42 16,21 0-16,-21-22 16,21 22-16,-21-21 0,21-22 15,-21 22-15,0-22 0,21 1 0,1-22 16</inkml:trace>
  <inkml:trace contextRef="#ctx0" brushRef="#br0" timeOffset="2796.68">3196 8086 0,'0'0'0,"21"0"16,0 0-16,1-21 16,-1 21-16,21-22 0,0 22 0,22 0 15,-1 0-15,22-21 0,21 21 16,0 0-16,0 0 0,-1 0 0,22 0 16,22-21-16,-1 21 0,0 0 0,0-21 15,21 21-15,1 0 0,-1-21 16,0 21-16,1 0 0,-1-21 0,-21-1 15,0 22-15,1 0 0,-1-21 16,0 21-16,0 0 0,-21-21 0,0 21 16,-21 0-16,-21 0 0,-1 0 15,1-21-15,-22 21 0,1 0 16,-1 0-16,-20 0 0,-22 0 0,21 0 16,-21 0-16,1 0 0,-1 0 0,-21 21 15,0 0-15,21 0 16,-21 1-16,21-1 0,-21 0 15,0 0-15,21 0 16,-21 0-16,21 1 0,-21-1 0,0 21 16,0-21-16,22 22 0,-22-1 0,0 0 15,0 1-15,0-1 0,0 0 16,0 1-16,0 20 0,0 1 0,0-1 16,0 1-16,0-1 0,0 22 15,0-22-15,0 22 0,0-22 16,0 1-16,0 21 0,0-22 0,21 1 15,-21-1-15,21 1 0,-21 20 0,0-20 16,0-1-16,0 1 0,21-1 16,-21-20-16,0 20 0,0-21 0,0 1 15,0-1-15,0 0 0,0 1 0,0-1 16,-21-21-16,0 22 0,21-22 16,-21 0-16,-1 0 0,22 0 0,-21 0 15,0 1-15,0-1 0,0 0 0,0-21 16,-1 21-16,1 0 0,0-21 15,-21 21-15,21-21 0,-22 22 16,1-1-16,0-21 0,-1 21 0,1-21 16,-22 21-16,22 0 0,-21-21 0,-1 21 15,1-21-15,-1 22 0,1-22 0,-1 21 16,1-21-16,-22 0 0,21 0 16,-20 21-16,-1-21 0,0 0 0,-20 0 15,-1 0-15,-21 0 0,21 0 0,-21 0 16,0 0-16,0 0 0,0 0 0,0 0 15,0-21-15,0 21 0,0 0 16,0 0-16,0 0 0,21 0 0,0 0 16,22 0-16,-1 0 0,0 0 0,1 0 15,20 0-15,22 0 0,-22 0 16,22 0-16,21 0 0,-22 0 16,22-21-16,0 21 0,0-22 0,21 1 15,0 0-15,0 0 16,0 0-16,0 0 0,0-1 15,0 1-15,0 0 0,0 0 0,0-21 16</inkml:trace>
  <inkml:trace contextRef="#ctx0" brushRef="#br0" timeOffset="3505.28">5207 4128 0,'0'0'0,"0"-22"0,0 1 16,0 0-16,-21 21 16,21 21-1,0 0 1,0 1-16,0 41 0,0-21 0,0 22 15,0-1-15,0 22 0,0-21 0,0 41 16,21 1-16,0 0 0,-21 0 16,21 0-16,0 21 0,1 0 0,-22 0 15,21 21-15,0-21 0,-21 0 16,0 21-16,0 0 0,0-21 0,0 21 16,0-21-16,0 22 0,0-44 0,0 22 15,0 0-15,0-21 16,0-21-16,0 0 0,0-1 0,0-20 15,21-1-15,-21 1 0,21-22 0,-21-21 16,21 0-16,-21 1 0,0-1 0,0 0 16,22-21-16,-22-21 15,0 0-15,21-1 16,-21 1-16,21-21 0,-21 21 0,21-22 16,-21 1-16,0 0 0,21-22 15,0 1-15</inkml:trace>
  <inkml:trace contextRef="#ctx0" brushRef="#br0" timeOffset="4127.92">5334 4424 0,'0'0'0,"-21"0"0,0 0 0,-1 0 16,1 0-16,0 21 16,0-21-16,0 42 0,0-20 0,-1 20 15,1 0-15,-21 22 0,21-1 16,0 1-16,-1-1 0,1 22 0,0-22 15,-21 86-15,21-107 0,-1 21 16,1-20-16,21-1 0,-21 0 16,21 1-16,-21-22 0,21 0 15,0 0-15,0-42 32,0 0-32,0-21 15,0 20-15,0 1 0,0-21 16,21 0-16,0-1 0,0 1 0,-21-22 15,22 22-15,-1-21 0,0-1 16,0 1-16,0-1 0,0 1 0,1-1 16,-1 1-16,0 20 0,0 1 15,0 0-15,0-1 0,1 1 0,-1 21 16,-21 0-16,21-1 0,0 1 16,0 42-16,0 1 15,1-1-15,-1 21 0,0 0 16,0 22-16,21-1 0,-20 1 0,20-1 15,-21 1-15,21 21 0,-20-22 16,20 1-16,0-22 0,1 21 16,-22-20-16,21-1 0,0 0 0,1-20 15,-22 20-15,21-21 0,-21 0 16,1-21-16,-1 21 0,-21 1 16,21-22-16,-21-22 15,0 1-15</inkml:trace>
  <inkml:trace contextRef="#ctx0" brushRef="#br0" timeOffset="5632.93">4043 2011 0,'21'0'31,"0"-21"-15,-21 0-16,21 21 0,0-22 16,1 1-16,-1 21 0,-21-21 0,21 0 15,0 0-15,-21 0 0,0-1 16,0 1-16,0 0 15,0 0-15,-21 21 16,0-21-16,0 21 0,-1 0 16,-20 0-16,21 0 0,-21 0 0,-1 0 15,22 21-15,-21 0 0,21-21 16,-22 21-16,22 0 0,0 1 0,0-1 16,21 0-16,0 0 15,0 0-15,0 0 0,0 1 0,21-1 16,0 0-16,0 0 0,0 0 0,1 0 15,20 1-15,-21 20 0,0-21 16,0 0-16,22 0 0,-22 22 0,0-22 16,-21 0-16,21 21 0,-21 1 15,0-22-15,0 0 0,0 21 0,0-20 16,0-1-16,-21 0 0,0 0 16,0 0-16,-22 0 0,1 1 0,21-22 15,-21 0-15,-1 0 0,-20 0 16,20 0-16,1 0 0,21 0 0,-21-22 15,20 1-15,1 0 16,0 0-16,0 0 0,21 0 0,-21-1 16,21-20-16,0 21 0,0 0 15,0 0-15,0-22 0,0 22 0,0 0 16,21 0-16,0 0 0,0-1 16,0 1-16,22 0 0,-22 21 0,21 0 15,-21-21-15,22 21 0</inkml:trace>
  <inkml:trace contextRef="#ctx0" brushRef="#br0" timeOffset="6156.63">4657 2201 0,'21'-21'0,"-21"-63"31,0 62-31,0 1 0,-21 0 0,-1 0 16,1 21-16,0-21 0,0 21 15,-21 0-15,20 0 0,-20 0 0,21 0 16,-21 21-16,20-21 0,-20 21 16,21 0-16,0 22 0,0-22 0,-1 0 15,22 21-15,0-21 0,-21 22 16,21-22-16,0 21 0,0-21 15,0 22-15,0-22 0,0 0 0,0 0 16,0 0-16,21-21 0,1 0 16,-1 0-16,0 0 0,0 0 0,0 0 15,0 0-15,22 0 0,-22-21 16,21 0-16,-21 0 0,22 0 0,-22 0 16,21-1-16,-21 1 0,1-21 15,-1 21-15,0 0 0,0-1 0,-21 1 16,0 0-16,0 0 0,0 0 15,0 0-15,-21 21 32,0 21-32,21 0 15,0 0-15,0 0 0,0 0 0,0 1 16,0-1-16,0 0 0,0 0 16,0 0-16,0 0 0,0 1 0,21-22 15,0 21-15,0-21 0,0 0 16,1 0-16,-1 0 0,0 0 0,0 0 15</inkml:trace>
  <inkml:trace contextRef="#ctx0" brushRef="#br0" timeOffset="6808.25">5122 2032 0,'-21'0'16,"21"21"-16,-21 0 15,21 1-15,-21-1 0,21 0 0,-21 0 16,21 0-16,0 0 0,0 1 16,0-1-16,-22 21 0,22-21 0,-21 0 15,21 1-15,0-1 16,0 0-16,0-42 47,0 0-47,0-1 15,0 1-15,0 0 0,0 0 16,0 0-16,0 0 0,0-1 0,0-20 16,21 21-16,1 0 0,-22 0 15,21-22-15,0 43 0,0-21 0,0 21 16,0 0-16,1 0 0,-1 0 16,0 0-16,0 21 0,-21 0 0,21-21 15,0 22-15,1-1 0,-22 0 16,0 0-16,0 0 0,0 0 0,0 1 15,0-1-15,0 0 0,0 0 16,0 0-16,0 0 16,0-42 15,0 0-15,0 0-16,0 0 0,0 0 15,0-1-15,21 1 0,0 0 0,0 0 16,-21 0-16,21-22 0,0 22 15,1 0-15,-1 0 0,0 21 0,0 0 16,0 0-16,0 0 0,1 0 16,-1 0-16,0 21 0,-21 0 15,0 0-15,0 1 0,0-1 0,0 0 16,0 0-16,0 0 0,0 0 16,0 1-16,-21-1 0,21 0 0,0 0 15,-21 0-15,21 0 0,0 1 16,-22-22-16,44 0 31,-1-22-31,0 1 0</inkml:trace>
  <inkml:trace contextRef="#ctx0" brushRef="#br0" timeOffset="7104.08">5884 1926 0,'0'43'32,"-21"-1"-32,21-21 0,-21 0 0,21 22 0,-21-1 15,21-21-15,0 21 0,-21 1 0,21-1 16,-22 0-16,22 22 0,0-22 16,-21 1-16,0-1 0,21 21 0,-21-20 15,21-1-15,0-21 0,-21 22 16,21-1-16,-21-21 0,21 0 15,0 0-15,0 1 0,0-1 0,21-21 47,0-21-47,-21-1 0,0 1 16,21-21-16,-21 21 0,21-22 0</inkml:trace>
  <inkml:trace contextRef="#ctx0" brushRef="#br0" timeOffset="7377.93">5800 2096 0,'0'0'16,"0"-43"-16,0 22 0,0-21 0,0 21 0,0-1 16,0 1-16,0 0 15,21 0-15,0 21 0,0 0 0,0-21 16,0 21-16,1 0 0,20 0 16,-21 21-16,0 0 0,0 0 0,1 0 15,-22 1-15,0-1 0,0 21 16,0-21-16,0 0 0,0 1 0,0 20 15,-22-21-15,1 0 0,0 0 0,0-21 16,0 22-16,-22-1 0,22-21 16,0 21-16,0-21 0,0 0 0,21-21 47,0 0-47,21-1 15,0 1-15</inkml:trace>
  <inkml:trace contextRef="#ctx0" brushRef="#br0" timeOffset="7611.79">6244 1566 0,'0'0'0,"0"22"16,0-1-16,0 0 0,0 21 0,0-21 15,0 22-15,0-1 0,0 0 0,0 22 16,-21-22-16,21 1 0,-21-1 15,21 0-15,0-21 0,0 22 16,-21-22-16,21 21 0,0-21 16,0 1-16,0-1 0,0 0 15,21-21 1,0-21 0,0 0-16</inkml:trace>
  <inkml:trace contextRef="#ctx0" brushRef="#br0" timeOffset="7952.81">6371 2032 0,'0'21'0,"21"-21"32,0 0-32,1 0 15,-1 0-15,0 0 16,0-21-16,-21 0 0,21 21 15,-21-21-15,21 0 16,-21-1-16,0 1 0,-21 0 16,0 21-1,0 0-15,0 21 0,0-21 16,-1 21-16,1 1 0,21-1 16,0 21-16,-21-21 0,21 0 15,0 1-15,0-1 0,0 0 0,0 0 16,0 0-16,0 0 0,0 1 15,21-22-15,0 21 0,1-21 16,-1 0-16,0 0 0,0 0 16,21 0-16,-20 0 0,20-21 0,0 21 15</inkml:trace>
  <inkml:trace contextRef="#ctx0" brushRef="#br0" timeOffset="8252.62">7599 1503 0,'0'0'15,"-85"-21"1,43 21-16,21 0 0,-1 0 16,1 0-16,0 0 0,0 21 15,0 0-15,0 21 0,-1-20 0,22 20 16,-21-21-16,0 21 0,21-20 15,0 20-15,0 0 0,0-21 0,0 1 16,0-1-16,0 0 0,0 0 16,0 0-16,0 0 0,21-21 15,0 0 1,1 0-16,-1 0 0,0 0 0,0 0 16,0 0-16,22-21 0,-22 0 15,0 0-15</inkml:trace>
  <inkml:trace contextRef="#ctx0" brushRef="#br0" timeOffset="8677.39">7535 1355 0,'0'0'0,"-21"0"0,-21-21 0,-1 21 16,1 0-16,0 0 0,-1 0 16,1 0-16,0 21 0,-22 0 15,22 0-15,0 0 0,-1 22 0,1-22 16,0 42-16,-1-20 0,22 20 15,0-21-15,21 22 0,0-22 0,0 22 16,0-22-16,0 0 0,42 1 16,-21-1-16,22 0 0,-1-20 0,0-1 15,1 0-15,-1 0 0,22 0 16,-22-21-16,0 0 0,1 0 0,-1 0 16,0 0-16,1 0 0,-1 0 15,0-21-15,1 0 0,-1 0 0,-21 0 16,21-1-16,-20-20 0,-1 21 15,0-21-15,0-1 0,0 1 0,-21 0 16,0-22-16,0 1 0,0 20 16,0-20-16,0 20 0,-21-20 15,0 21-15,0-1 0,0 22 0,-22-21 16,1 21-16,21-1 0,-22 22 16,1 0-16,0 0 0,21 0 0,-22 0 15,1 22-15,21-22 0,-22 21 16,22 0-16,-21 0 0,21 0 0,-22 22 15,22-22-15,-21 0 0,21 21 16,0-21-16</inkml:trace>
  <inkml:trace contextRef="#ctx0" brushRef="#br0" timeOffset="9484.42">3598 9081 0,'0'0'0,"0"-22"0,0 1 0,0 0 15,0 0-15,0 0 0,0 42 32,0 21-17,0-21-15,0 1 0,0 20 0,0 0 16,0 1-16,0-1 0,0-21 15,0 21-15,0 1 0,0-22 0,0 0 16,0 21-16,0-20 0,0-1 16,0 0-16,0 0 0,0 0 15,21-21-15,1-21 16</inkml:trace>
  <inkml:trace contextRef="#ctx0" brushRef="#br0" timeOffset="9824.81">3260 9102 0,'0'0'0,"-22"-21"0,1-22 15,0 22-15,0-21 0,21 21 0,0-22 16,0 22-16,0-21 0,0 21 16,21-1-16,21 1 0,1 0 0,-1 0 15,0 0-15,22 21 0,-1 0 16,-20 0-16,20 0 0,1 21 0,-1 0 15,-20 0-15,20 22 0,-21-1 16,-20-21-16,20 21 0,-42 1 0,0-1 16,0 0-16,0 1 0,0-1 15,-21-21-15,0 22 0,-22-22 16,1 0-16,0 21 0,-22-21 0,22 1 16,-22-1-16,22 0 0,0-21 15,-22 21-15,22-21 0,-1 0 0,22 21 16,-21-21-16,21 0 0,42 0 31,0-21-31,0 21 16,0-21-16,22 21 0</inkml:trace>
  <inkml:trace contextRef="#ctx0" brushRef="#br0" timeOffset="10204.43">4043 9271 0,'0'0'0,"21"0"31,0 0-31,-21-21 16,21 21-16,0-21 16,1 0-16,-22-1 0,21 1 15,-21 0-15,0 0 16,21 0-16,-21 0 0,0-1 0,0 1 15,0 0-15,-21 0 0,0 21 16,-1 0 0,1 0-16,0 21 0,21 0 0,-21 0 15,0 1-15,21-1 0,-21 21 16,21-21-16,0 0 0,0 22 0,0-22 16,0 0-16,0 0 0,0 0 0,0 1 15,21-1-15,0 0 0,0-21 16,0 21-16,0-21 0,22 0 0,-22 0 15,0 0-15,0 0 0,22 0 16,-22 0-16,0-21 0,21 21 0,-21-21 16,22 0-16,-1 21 0,-21-22 0,0 1 15</inkml:trace>
  <inkml:trace contextRef="#ctx0" brushRef="#br0" timeOffset="10801.15">4614 9059 0,'0'0'15,"0"-21"-15,0 0 0,-21 42 31,21 0-31,0 1 16,0-1-16,0 0 0,0 0 0,0 0 16,0 22-16,0-22 0,0 0 0,0 0 15,0 0-15,0 0 0,0 1 16,0-1-16,0 0 0,-21 0 16,0-21 15,21-21-31,0 0 15,0 0-15,0-1 16,0 1-16,0 0 0,0 0 0,0 0 16,0-22-16,0 22 0,0-21 0,0 21 15,0 0-15,21-22 0,0 22 16,0 21-16,0-21 0,1 21 0,-1 21 16,0-21-16,0 21 15,0 22-15,-21-22 0,0 0 0,21 21 16,-21-21-16,0 1 0,22 20 15,-22-21-15,0 0 0,0 0 16,0 1-16,0-1 0,21-21 31,-21-21-15,21 21-16,-21-22 0,21 1 0,-21 0 16,21 0-16,0 0 0,1 0 15,-1-1-15,0 1 0,0-21 0,0 21 16,0-22-16,1 22 0,-1-21 15,0 21-15,0 0 0,0 21 0,0 0 16,-21 21-16,0 0 16,0 0-16,0 0 0,0 0 15,0 22-15,0-22 0,0 0 16,0 21-16,0-20 0,0-1 0,0 0 16,0 0-16,0 0 0,0 0 15,22-21 16,-1 0-31,0-21 16,-21 0-16</inkml:trace>
  <inkml:trace contextRef="#ctx0" brushRef="#br0" timeOffset="11136.96">5482 8890 0,'0'0'0,"-21"85"31,0-64-31,0 0 0,21 21 0,0-20 16,-22-1-16,22 21 0,-21-21 0,21 22 16,0-22-16,0 0 0,0 0 15,0 0-15,0 0 0,21-21 0,1 22 16,-1-22-16,0 0 0,0 0 16,21 0-16,-20 0 0,20 0 15,-21 0-15,0-22 0,22 1 0,-22 21 16,0-21-16,0-21 0,0 21 0,-21-1 15,0-20-15,0 21 16,0-21-16,0 20 0,0-20 0,0 21 16,0-21-16,-21 20 0,0 1 15,0 0-15,-22 21 0,22-21 0,0 21 16,0 0-16,-21 0 0,20 0 0,1 0 16,0 0-16,0 0 0</inkml:trace>
  <inkml:trace contextRef="#ctx0" brushRef="#br0" timeOffset="11543.72">6964 8361 0,'-21'0'16,"-1"0"-16,1 0 0,0 0 15,0 21-15,0 0 0,0 0 16,-1 1-16,1-1 0,21 0 16,0 21-16,0-21 0,0 1 0,0-1 15,0 0-15,0 0 0,0 0 0,0 0 16,21-21-16,1 22 0,-1-22 16,0 0-16,21 0 0,-21 0 0,1 0 15,20 0-15,0 0 0,-21 0 16,22 0-16,-22 0 0,0-22 0,21 1 15,-20 0-15,-1 0 0,0 0 16</inkml:trace>
  <inkml:trace contextRef="#ctx0" brushRef="#br0" timeOffset="11978.47">7260 8086 0,'-21'-21'0,"42"42"0,-63-64 0,-1 43 16,22 0-16,-21 0 0,0 0 0,-1 0 15,22 0-15,-21 22 0,-1-1 16,1 21-16,-21 0 0,41 1 16,-20-1-16,0 0 0,-1 1 0,22-1 15,0 0-15,0 22 0,0-22 16,21 1-16,0-1 0,0 0 0,0 1 16,0-1-16,21-21 0,0 21 15,21-20-15,-20 20 0,20-21 0,0 0 16,1-21-16,20 21 0,-21-21 0,22 0 15,-22 0-15,22 0 0,-22 0 16,0-21-16,1 0 0,-1 0 0,0 0 16,-20 0-16,20-22 0,-21 22 0,21-21 15,-20-1-15,-1 22 0,-21-42 16,21 20-16,-21 1 0,0-21 16,0 20-16,0-84 0,0 64 15,-21 20-15,0-20 0,-1 21 16,-20-1-16,21 1 0,0 21 0,-22 0 15,1 21-15,21 0 0,-21 0 16,-1 0-16,1 0 0,21 21 0,-22 0 16,22 21-16,0-21 0,0 22 0,0-22 15,21 21-15,0 1 0,0-22 16,0 0-16,0 21 0</inkml:trace>
  <inkml:trace contextRef="#ctx0" brushRef="#br0" timeOffset="13288.13">4932 3133 0,'0'0'0,"21"0"0,0 0 15,0 0-15,0-21 0,1 21 0,-1-22 16,0 22-16,0-21 0,0 21 15,0-21-15,-21 0 0,22 0 16,-22 0-16,0-1 16,0 1-16,-22 21 0,1-21 15,-21 21-15,21-21 0,-22 21 0,1 0 16,0 0-16,-1 0 0,1 0 16,0 0-16,-1 0 0,1 0 0,0 21 15,21 0-15,-1 0 0,-20 1 0,21-1 16,21 21-16,0-21 0,-21 22 15,21-22-15,0 0 0,0 21 0,0-21 16,0 1-16,0-1 16,21 0-16,0-21 0,0 0 0,22 0 15,-22 0-15,21 0 0,-21 0 16,22 0-16,-22-21 0,21 0 0,0-1 16,-20 1-16,20 0 0,-21 0 15,0 0-15,0 0 0,1-1 0,-1 1 16,-21 0-16,0 0 0,21 0 15,-21 0-15,0-1 0,0 1 16,0 0-16,-21 42 31,21 0-15,0 1-16,0-1 0,0 0 0,0 0 16,0 0-16,21 0 15,0 1-15,-21-1 0,21 0 0,0-21 16,1 21-16,20-21 0,-21 0 15,0 0-15,22 0 0</inkml:trace>
  <inkml:trace contextRef="#ctx0" brushRef="#br0" timeOffset="13769.03">5757 2836 0,'0'0'0,"-106"0"31,85 0-31,0 22 0,0-1 16,0-21-16,0 21 0,-1 0 0,1 0 15,0 0-15,21 1 0,-21-1 16,21 0-16,0 0 0,0 0 16,0 0-16,0 1 0,21-22 15,0 21-15,0-21 16,1 0-16,-1 0 0,0 0 15,0 0-15,0-21 0,22 21 16,-22-22-16,0 1 0,0 21 0,-21-21 16,21 0-16,0 0 0,1 0 15,-22-1-15,0-20 0,21 21 0,-21 0 16,21-22-16,-21 1 0,0 21 16,0-21-16,0 20 0,0-20 0,0 21 15,0 0-15,0 0 0,0 42 31,0 21-31,0-21 16,0 22-16,0-22 0,0 21 0,0 0 16,-21-20-16,21 20 0,0 0 15,0-21-15,0 22 0,0-22 16,0 21-16,0-21 0,0 1 0,0-1 16,0 0-16,0 0 0,21-21 15,0 0-15,0 0 0,0 0 0,1 0 16,20 0-16</inkml:trace>
  <inkml:trace contextRef="#ctx0" brushRef="#br0" timeOffset="14236.76">6540 2879 0,'0'0'15,"0"-21"-15,-21-1 0,0 22 16,0 0-16,0 0 0,0 0 15,-1 0-15,1 0 0,-21 0 0,21 0 16,0 22-16,-1-1 0,1-21 16,0 21-16,0 0 0,0 0 0,0 0 15,21 1-15,-22-1 0,22 0 16,0 0-16,0 0 0,0 0 0,0 1 16,0-1-16,22-21 0,-1 21 15,0-21-15,0 0 0,0 0 16,0 0-16,1 0 0,-1 0 15,21-21-15,-21 21 0,0-21 16,1-1-16,-1 1 0,-21 0 0,21 0 16,0 0-16,0 0 0,-21-1 15,0 1-15,21-21 0,-21 21 0,0-22 16,22 22-16,-22-21 0,0 0 16,0 20-16,0-20 0,0 21 0,0-21 15,0 20-15,0 1 0,0 0 16,0 42-1,0 0-15,-22 1 16,22 20-16,0 0 0,-21-21 0,21 22 16,0-1-16,0 0 0,-21 1 0,0-1 15,0-21-15,21 22 16,-21-22-16,-1 21 0,1-21 0,21 0 16,-21 1-16</inkml:trace>
  <inkml:trace contextRef="#ctx0" brushRef="#br0" timeOffset="14724.43">4868 3662 0,'-21'0'0,"42"-21"32,0 21-32,1-21 0,-1-1 0,0 1 15,0 21-15,0-21 0,0 0 16,-21 0-16,0 0 0,0-1 16,-21 1-16,-21 21 15,21 0-15,-22 0 0,1 0 16,21 0-16,-21 21 0,-1 1 15,1-1-15,21-21 0,0 21 16,-1 0-16,22 0 0,0 0 16,0 1-16,0-1 0,22-21 15,-1 21-15,21 0 0,-21-21 0,22 21 16,-1 0-16,-21-21 0,21 22 0,-20-1 16,20-21-16,-21 21 0,0-21 15,0 21-15,-21 0 16,-21 0-1,0-21-15,0 0 0,0 0 0,-22 0 16,22 0-16,-21 0 0,21 0 16,-22 0-16,22 0 0,0 0 0,0 0 15,0 0-15,0-21 0,21 0 16,0 0-16</inkml:trace>
  <inkml:trace contextRef="#ctx0" brushRef="#br0" timeOffset="15190.67">5397 3514 0,'0'21'32,"0"0"-32,0 0 0,0 0 15,-21-21-15,21 22 0,0-1 16,0 0-16,0 0 0,0 0 15,0 0-15,0 1 0,0-1 16,0 0-16,0 0 16,0 0-16,21-21 15,1 0-15,-1 0 0,0 0 16,0 0-16,0 0 0,0-21 16,1 21-16,-1-21 0,21 0 0,-21 0 15,0-1-15,1 1 0,20 0 16,-21 0-16,0 0 0,-21 0 0,21-22 15,-21 22-15,22 0 0,-22 0 0,0 0 16,0-1-16,0 44 31,0-1-31,0 0 16,0 0-16,-22 0 0,22 0 0,0 1 16,0-1-16,0 0 0,0 0 0,0 0 15,0 0-15,0 1 0,0-1 16,0 0-1,22-21-15,-1 0 0,0 0 16,0 0-16,0 0 16,22-21-16</inkml:trace>
  <inkml:trace contextRef="#ctx0" brushRef="#br0" timeOffset="15601.43">6159 3366 0,'0'21'16,"0"0"-16,0 127 31,0-127-31,22 0 0,-22 22 0,0-22 16,0 0-16,0 0 0,0 0 0,0 1 16,0-1-16,-22-21 15,22 21-15,-21-21 0,0 0 16,21-21 15,0 0-31,21-1 16,0 1-16,1 0 15,-1 0-15,0 0 0,0 0 0,0-1 16,0 1-16,22 21 0,-22 0 16,0-21-16,21 21 0,-20 0 0,-1 0 15,0 0-15,0 21 0,0 0 16,-21 1-16,0-1 15,0 0-15,0 0 0,0 0 16,-21-21-16,0 21 16,0 1-16,-22-22 0,22 21 0,-21-21 15,0 0-15,-1 21 0,22-21 0,-21 0 16,-1 0-16</inkml:trace>
  <inkml:trace contextRef="#ctx0" brushRef="#br0" timeOffset="15917.26">7006 2731 0,'0'0'0,"-85"63"16,64-42-1,21 0-15,0 1 0,-21-1 0,21 0 16,-21 21-16,21-21 0,0 1 16,0-1-16,0 0 0,0 0 0,0 0 15,0 0-15,21-21 16,-21 22-16,21-22 0,0 0 0,1 0 15,-1 0-15,0 0 0</inkml:trace>
  <inkml:trace contextRef="#ctx0" brushRef="#br0" timeOffset="16121.13">7429 2688 0,'0'0'0,"0"21"16,22 1-16,-22-1 0,0 0 0,0 21 16,0-21-16,0 22 0,0-22 15,0 21-15,0-21 0,0 1 16,0 20-16,0-21 0,0 0 0,0 0 16,0 1-16,0-1 0,-22 0 0</inkml:trace>
  <inkml:trace contextRef="#ctx0" brushRef="#br0" timeOffset="16421.36">6858 3471 0,'0'0'0,"-21"0"0,0 0 16,-1 0-16,1 22 0,0-1 16,21 0-16,0 0 0,-21 0 15,21 0-15,-21 1 0,21-1 0,0 0 16,0 0-16,0 0 0,0 0 0,0 1 16,0-1-16,0 0 0,21-21 15,0 21-15,0-21 0,0 0 0,1 0 16,-1 0-16,0 0 15,21 0-15,-21 0 0,1 0 0,20 0 16</inkml:trace>
  <inkml:trace contextRef="#ctx0" brushRef="#br0" timeOffset="16616.25">7324 3450 0,'0'0'0,"84"-42"31,-63 63-31,-21 0 15,22 0-15,-22 1 0,0 20 16,21-21-16,0 0 0,0 22 16,-21-22-16,0 0 0,0 0 0,0 0 15,0 22-15,0-22 0,-42-21 16,21 21-16,-1 0 0,1 0 0,-21 0 16,21-21-16,-22 22 0</inkml:trace>
  <inkml:trace contextRef="#ctx0" brushRef="#br0" timeOffset="18760.31">5270 9525 0,'0'0'0,"-21"0"16,21 21-16,0 0 15,0 1-15,0-1 16,0 0-16,0 0 0,-21 21 0,21-20 16,0-1-16,0 21 0,0-21 0,0 0 15,0 1-15,0-1 0,0 0 16,0 0-16,0 0 0,0-42 47,0 0-47,0 0 15,0 0-15,0-1 16,0-20-16,0 21 0,0 0 16,0 0-16,21-22 0,0 22 0,-21 0 15,22 0-15,-22-22 0,21 22 16,0 0-16,0 21 16,0 0-16,-21 21 15,21 0-15,-21 1 0,0-1 0,22 21 16,-1-21-16,-21 0 0,21 22 0,-21-22 15,0 0-15,21 21 0,-21-20 16,21-1-16,-21 0 0,0 0 16,21-21-16,-21 21 15,22-21-15,-22-21 16,21 21-16,0-21 16,-21 0-16,21 21 0,-21-21 15,21-1-15,0 1 0,-21 0 16,22-21-16,-22 21 0,21-22 0,0 22 15,-21 0-15,21-21 0,0 20 16,-21 1-16,0 0 0,21 0 0,1 21 16,-22 21-1,0 0 1,0 0-16,0 1 0,0 20 0,0-21 16,0 0-16,0 22 0,0-22 15,0 0-15,0 0 0,21 0 0,-21 0 16,21 1-16,0-22 0,-21 21 0,21-21 15,0 0-15,1 0 16,-1 0-16,0 0 16,0 0-16,0 0 0,0-21 0,-21-1 15,22 22-15,-1-21 0,-21 0 16,0 0-16,21 0 0,-21 0 0,21-1 16,-21 1-16,0 0 0,0 0 15,0-21-15,0 20 0,0 1 0,0 0 16,21 21-16,-21-21 0,0 42 31,0 0-15,0 0-16,0 1 0,0-1 15,0 0-15,0 0 0,0 21 0,0-20 16,0-1-16,21 0 0,1 0 16,-22 0-16,21-21 15,0 21-15,0-21 0,0 0 16,0 0-16,1-21 15,-1 21-15,0-21 0,0 0 16,-21 0-16,21 0 0,-21-1 16,0 1-16,0 0 0,0 0 0,0 0 15,21 0-15,-21-1 0,0 1 16,0 0-16,0-21 0,0 21 0,0-1 16,0 1-16,0 64 46,0-22-46,0 0 16,0 0-16,0 21 0,0-20 16,0 20-16,0-21 0,0 0 0,0 22 15,0-22-15,0 0 0,0 0 16,0 0-16,22-21 16,-1 0-16,0 0 15,0 0-15,0-21 16,0 0-16,1 0 0,-22 0 15,21-1-15,0-20 0,-21 21 0,21 0 16,0-22-16,-21 22 16,0-21-16,21 0 0,-21 20 0,22-20 15,-22 21-15,0-21 0,0 20 0,0-20 16,0 21-16,0 0 0,0 0 16,0 42-1,-22 0-15,1 21 16,21-21-16,0 1 15,0 20-15,0-21 0,0 21 0,0 1 16,0-1-16,0-21 0,0 22 16,0-1-16,0-21 0,0 21 0,0-20 15,0-1-15,0 0 0,0 0 0,0 0 16,21-21-16,1 0 16,-1 0-16,0 0 0,0 0 15,0-21-15,0 0 0</inkml:trace>
  <inkml:trace contextRef="#ctx0" brushRef="#br0" timeOffset="19016.16">7091 9229 0,'-21'21'15,"-1"0"1,22 0-16,-21 0 0,21 1 15,0 20-15,0-21 0,0 21 0,0-20 16,0 20-16,0-21 0,0 0 16,0 0-16,0 1 0,0-1 0,0 0 15,0 0-15,0 0 0,21-21 16,1 0-16,-1 0 0,0 0 16,0 0-16,0 0 0,0 0 0,1 0 15,-1-21-15,0 0 0,0 21 16</inkml:trace>
  <inkml:trace contextRef="#ctx0" brushRef="#br0" timeOffset="19232.04">7387 9229 0,'0'0'0,"0"-21"0,0-1 0,21 22 16,0 0-1,1 0-15,-22 22 16,0-1-16,0 0 0,0 21 15,21-21-15,-21 1 0,0 20 16,0 0-16,0-21 0,0 22 0,0-22 16,-21 21-16,-1-21 0,1 22 15,21-22-15,-21 0 0,0 0 16,0 0-16,-22 1 0,22-1 0,0 0 16</inkml:trace>
  <inkml:trace contextRef="#ctx0" brushRef="#br0" timeOffset="20144.52">5313 10478 0,'0'0'0,"21"0"0,0-22 15,0 22-15,0-21 0,1 21 16,-1-21-16,-21 0 0,0 0 0,0 0 16,0-1-16,0 1 15,0 0-15,-21 21 0,-1 0 16,1-21-16,0 21 0,-21 0 0,21 0 16,-1 0-16,1 21 0,0-21 15,0 21-15,0 0 0,0 1 0,-1 20 16,1-21-16,21 21 0,0-20 0,-21 20 15,21-21-15,0 21 0,0-20 16,0-1-16,0 0 0,0 0 0,21 0 16,0-21-16,1 0 15,-1 0-15,0 0 0,0 0 16,0-21-16,22 21 0,-22-21 0,0 0 16,0 0-16,21-1 0,-20 1 15,-1 0-15,0-21 0,21 21 0,-21-22 16,-21 1-16,22 0 0,-1 20 0,-21-20 15,21 0-15,-21-1 0,0 1 16,0 21-16,0-21 0,0 20 0,0-20 16,0 21-16,0 0 0,-21 21 15,0 0-15,-1 21 16,22 0-16,0 0 0,0 22 16,0-22-16,0 21 0,0-21 15,0 22-15,0-1 0,0-21 16,0 21-16,0 1 0,0-22 0,0 21 15,22-21-15,-1 1 0,0-1 16,0 0-16,0-21 0,22 21 0,-22-21 16,0 0-16,21 0 0,-21 0 0,1 0 15,20 0-15,-21-21 0,0 0 16,22 21-16,-22-21 0,0-1 0,0 1 16,0 0-16,0 0 0,1 0 0,-22 0 15,0-1-15,0 1 0,0 0 16,0 0-16,0 42 15,0 0 1,-22 0-16,22 1 16,0 20-16,0-21 0,0 0 0,0 22 15,0-22-15,0 0 0,0 0 0,0 0 16,0 0-16,22-21 31,-22-21-31,0 0 16</inkml:trace>
  <inkml:trace contextRef="#ctx0" brushRef="#br0" timeOffset="20333.43">6075 10181 0,'0'0'0,"0"-21"16,-43 0 0,65 21 30,-1 21-46,0-21 16,0 21-16,0-21 16,-21 21-16,21-21 0,1 0 15</inkml:trace>
  <inkml:trace contextRef="#ctx0" brushRef="#br0" timeOffset="20532.33">6350 10224 0,'0'0'0,"21"0"0,-21 21 31,0 0-31,0 0 0,0 0 16,0 0-16,0 1 0,0-1 15,0 0-15,0 0 0,0 0 0,0 0 16,0 1-16,0-1 0,0 0 0,0 0 16,21-21 15,0 0-31,1-21 15</inkml:trace>
  <inkml:trace contextRef="#ctx0" brushRef="#br0" timeOffset="20736.21">6710 10224 0,'0'0'0,"0"-22"0,0 1 31,-21 21-31,-1 21 16,22 1-16,-21-1 0,0-21 0,0 21 15,0 21-15,0-21 0,-1 1 0,1-1 16,21 0-16,0 0 0,-21 0 16,21 0-16,-21 1 0,21-1 0,0 0 15,0 0 1,21-21-16,0 0 0,0 0 16</inkml:trace>
  <inkml:trace contextRef="#ctx0" brushRef="#br0" timeOffset="20997.03">7112 10160 0,'0'-21'0,"0"42"0,0-63 16,-21 42 0,0 0-16,-1 21 15,1 0-15,21 0 0,-21-21 0,0 43 16,21-22-16,-21 0 0,21 0 15,0 21-15,0-20 0,0-1 0,0 21 16,0-21-16,0 0 0,0 1 0,0-1 16,0 0-16,0 0 15,21-21-15,0 0 0,0 0 16,0 0-16,1 0 0,-1 0 16,0 0-16,0-21 0,0 21 0</inkml:trace>
  <inkml:trace contextRef="#ctx0" brushRef="#br0" timeOffset="21216.01">7514 10075 0,'0'0'0,"0"-21"0,21 21 32,0 0-17,-21 21-15,0 1 0,0-1 0,22 0 16,-22 21-16,21-21 0,-21 1 15,0-1-15,0 21 0,0-21 0,0 0 16,0 1-16,0-1 0,0 0 0,0 0 16,-21 0-16,-1 0 15,1-21-15,0 22 0,0-22 0,-21 21 16</inkml:trace>
  <inkml:trace contextRef="#ctx0" brushRef="#br1" timeOffset="25664.07">8678 9017 0,'-21'0'16,"0"0"0,0 0-16,21-21 15,-21 21-15,-1 0 16,44 0 15,-1 0-15,0 0-16,21 0 0,1 0 0,-1 0 15,0 21-15,1-21 0,-1 0 16,21 0-16,-20 0 0,20 0 0,-20 0 16,-1 0-16,21 0 15,-20 0-15,-1 0 0,0 0 0,1 0 0,-22 0 16,0 0-16,21 0 0,-42-21 15,22 21-15,-22-21 16,0 0 0,-22-1-16,1 22 0,0-21 15,0 21-15,0-21 0,-22 0 0,22 21 16,0-21-16,0 21 0,0 0 0,21-21 16,0-1-1,21 22-15,0 0 16,0 0-16,0 0 0,1 0 15,-1 0-15,0 0 0,0 22 16,0-22-16,0 21 0,1 0 16,-22 0-16,21 0 0,-21 0 15,0 1-15,0-1 0,0 0 0,0 0 16,-21 0-16,-1 0 0,1 1 0,-21-1 16,21 0-16,-22 0 0,1 0 15,21 0-15,-21-21 0,20 22 0,1-1 16,0-21-16,0 0 0</inkml:trace>
  <inkml:trace contextRef="#ctx0" brushRef="#br1" timeOffset="26292.22">10308 8848 0,'21'0'46,"0"0"-46,-21-21 0,22 21 0,-1-22 16,0 22-16,0-21 0,21 0 16,-20 0-16,-1 0 0,0 0 15,0 21-15,0-22 0,-21 1 0,0 0 16,0 0-16,-21 21 16,-21 0-16,21 0 15,-1 0-15,-20 0 0,21 0 0,-21 21 16,-1 0-16,22 0 15,0-21-15,0 22 0,0-1 0,21 21 16,-22-21-16,22 0 0,0 1 16,0-1-16,22 0 0,-1 0 0,0 0 15,21 0-15,-21 1 0,22-1 0,-22 0 16,21 0-16,-21 0 0,22 0 16,-22 1-16,0-1 0,0 0 0,0 0 15,1 0-15,-22 0 0,0 1 16,0-1-16,-43-21 15,22 21-15,0-21 0,-21 0 0,-1 0 16,1 0-16,0 0 0,-1 0 0,-20 0 16,20 0-16,1 0 15,0 0-15,-1 0 0,22-21 0,0 21 16,0-21-16,0 21 0,0-22 0,21 1 16,0 0-16,0 0 15,21 21-15,0-21 0,21 21 16,-21-21-16,1 21 0,20-22 0,0 22 15,-21 0-15,22-21 0</inkml:trace>
  <inkml:trace contextRef="#ctx0" brushRef="#br1" timeOffset="26720.38">10795 8869 0,'0'0'0,"0"21"31,0 0-31,0 0 15,0 1-15,0-1 0,-21 0 0,21 0 16,-21 0-16,21 0 0,0 1 16,-22-1-16,22 0 0,0 0 0,0 0 15,0 0-15,0 1 0,0-1 16,22-21-16,-1 0 0,0 0 16,0 0-16,0 0 0,0 0 0,1 0 15,-1 0-15,0 0 0,21-21 0,-21-1 16,1 1-16,20 0 0,-21 0 15,0 0-15,0 0 0,1-1 0,-22-20 16,0 21-16,21 0 0,-21-22 16,0 22-16,0-21 0,0 21 15,0 0-15,-21 21 16,-1 21-16,22 0 16,0 0-16,-21 0 0,0 0 15,21 22-15,0-22 0,0 21 0,0-21 16,0 1-16,0-1 0,0 21 0,0-21 15,0 0-15,0 1 16,21-1-16,0-21 0,1 0 0,-1 0 16,0 0-16,0 0 0,0 0 0,0 0 15,1-21-15,-1 21 0,21-22 16</inkml:trace>
  <inkml:trace contextRef="#ctx0" brushRef="#br1" timeOffset="27209.13">11536 8551 0,'0'0'16,"21"-42"-16,-21 21 0,0 0 0,0 0 0,0 42 31,0 0-31,0 0 16,0 0-16,0 0 0,0 22 0,0-1 16,0 0-16,0 1 15,0-1-15,0 0 0,0 1 0,0-1 16,0 0-16,0 1 0,0-1 0,0-21 15,0 0-15,-21 22 0,21-22 16,0 0-16,-21-21 0,21 21 0,-22-21 16,22-21 15,0 0-31,0 0 0,0-22 16,0 22-16,0 0 0,22 0 15,-22-21-15,21 20 0,0-20 16,0 21-16,21 0 0,-20 0 0,-1-1 15,0 22-15,21 0 0,-21 0 16,1 0-16,20 0 0,-21 0 0,0 22 16,0-1-16,-21 0 0,22 0 15,-22 0-15,0 0 0,0 22 0,0-22 16,0 0-16,0 0 0,-22 22 16,1-22-16,0 0 0,0 0 0,0-21 15,-22 21-15,22 0 0,0-21 0,0 0 16,-21 22-16,20-22 0,1 0 15,0 0-15,0 0 0,0 0 0,0 0 16,21-22 0,0 1-16,21 0 15</inkml:trace>
  <inkml:trace contextRef="#ctx0" brushRef="#br1" timeOffset="27508.45">12552 8678 0,'0'0'0,"0"-63"31,0 42-31,-21 21 16,21 21-16,-22 0 15,1 0-15,0 0 16,0 22-16,0-1 0,21 0 0,-21 1 15,-1-1-15,1 0 0,21 1 0,0-1 16,0-21-16,0 22 0,0-22 16,0 0-16,0 21 0,21-42 0,1 21 15,-1 1-15,0-22 0,0 0 0,21 0 16,-20 0-16,-1 0 0,21 0 16,-21-22-16,22 1 0,-22 21 15,21-21-15,-21 0 0,22-21 0</inkml:trace>
  <inkml:trace contextRef="#ctx0" brushRef="#br1" timeOffset="27744.32">13060 8509 0,'0'0'15,"0"-21"-15,0 0 0,21 0 0,-42 42 32,0 0-32,21 0 0,-22 21 0,1-20 15,0 20-15,21 0 0,-21 1 0,0-1 16,21-21-16,0 21 0,0 1 15,-21-1-15,21 0 0,0 1 0,-22-22 16,22 0-16,0 21 0,0-20 0,0-1 16,0 0-16,0 0 15,22-21 1,-1 0-16,0 0 0,21 0 0,-21 0 16,22 0-16,-1 0 0,0-21 0</inkml:trace>
  <inkml:trace contextRef="#ctx0" brushRef="#br1" timeOffset="28184.07">13568 8763 0,'0'0'0,"0"-21"0,0-85 31,-21 106-31,-1 0 16,1 0-16,0 0 0,0 0 0,0 21 0,-22 22 15,22-22-15,0 0 0,0 21 16,0 1-16,0-22 0,-1 21 15,22 0-15,0-20 0,-21-1 0,21 21 16,0-21-16,0 0 0,0 1 16,0-1-16,21-21 0,1 21 15,-1-21-15,0 0 0,0 0 16,0 0-16,0 0 0,1-21 0,-1 0 16,0 21-16,0-22 0,0 1 0,0 0 15,1-21-15,-22 21 0,21-22 0,0 1 16,0 0-16,-21 20 15,0-20-15,0 0 0,21 21 0,-21-1 16,0 1-16,0 42 31,0 1-31,-21 20 0,21-21 16,0 0-16,-21 22 0,21-22 0,0 21 16,-21-21-16,21 22 0,0-22 15,0 0-15,0 0 0,0 0 0,0 0 16,21 1-16,0-22 0,0 0 15,0 0-15,1 0 0,-1 0 16,0 0-16,0 0 0,0 0 0</inkml:trace>
  <inkml:trace contextRef="#ctx0" brushRef="#br1" timeOffset="28536.87">14160 8678 0,'0'0'0,"0"-21"16,0 0-16,-21 21 0,0 0 15,0 0-15,0 0 0,0 0 0,-1 0 16,1 21-16,-21 0 0,21 1 16,0-1-16,-1 0 15,22 0-15,0 0 0,22 0 16,-1-21 0,0 22-16,0-22 0,0 0 15,0 21-15,1 0 0,-1-21 0,0 21 16,-21 0-16,21 0 15,-21 1-15,0-1 0,0 0 16,0 0-16,-21 0 16,0-21-16,0 0 0,21 21 15,-22-21-15,1 0 0,0 0 0,0 0 16,0 0-16,0 0 0,-1 0 0,1 0 16,0 0-1,21-21 1,21 0-1,0 21-15</inkml:trace>
  <inkml:trace contextRef="#ctx0" brushRef="#br1" timeOffset="28891.66">14647 8700 0,'0'0'16,"0"-22"-16,0 1 0,-21 21 15,0 0-15,0 0 16,0 0-16,-22 0 0,22 0 0,0 0 16,0 21-16,0 1 0,-1-22 0,22 21 15,0 0-15,0 0 16,0 0-16,0 0 16,22-21-16,-1 22 0,0-22 0,0 21 15,0-21-15,0 0 0,1 21 16,-1-21-16,-21 21 0,21 0 0,0-21 15,-21 21-15,0 1 0,0-1 16,0 0-16,0 0 16,-21 0-16,0-21 15,0 0-15,-1 0 0,1 21 0,0-21 16,-21 0-16,21 0 0,-1 0 16,1 0-16,0 0 0,0 0 0,0 0 15,0-21-15,-1 0 0,1 0 16,0 0-16</inkml:trace>
  <inkml:trace contextRef="#ctx0" brushRef="#br1" timeOffset="29916.59">8615 2180 0,'0'0'15,"-21"21"-15,21 1 16,21-1-16,0-21 16,21 0-16,22 21 0,-22-21 0,22 21 15,-1-21-15,22 0 0,-22 0 0,1 21 16,-1-21-16,1 0 0,-1 0 15,1 0-15,-1 0 0,-20 0 0,-1 0 16,0 0-16,1 0 0,-22 0 0,-21-21 31,0 0-31,-21 0 16,-1 21-16,1-21 0,0 21 16,0-22-16,0 22 0,0-21 0,-1 0 15,1 21-15,21-21 0,21 21 31,1 0-15,-1 0-16,0 21 16,0 0-16,0 0 0,0-21 0,1 22 15,-1-1-15,-21 0 0,0 0 0,0 21 16,0-20-16,-21-1 0,-1 0 16,1 0-16,-21 0 0,21 0 0,-22 1 15,1-22-15,21 21 16,-21 0-16,20-21 0,1 0 0,0 0 15</inkml:trace>
  <inkml:trace contextRef="#ctx0" brushRef="#br1" timeOffset="30566.36">11303 1820 0,'0'0'0,"-21"0"0,0 22 16,-1-22-16,1 0 0,0 0 16,0 0-16,0 0 15,42-22 16,0 22-15,0-21-16,22 0 0,-22 21 16,0-21-16,0 0 0,0 21 0,22-21 15,-22-1-15,-21 1 0,21 0 0,-21 0 16,0 0-16,0 0 16,-21 21-16,0-22 15,-22 22-15,1 0 0,0 0 0,-1 0 16,1 22-16,-22-1 0,22 0 15,0 0-15,-1 0 0,1 22 0,21-22 16,0 0-16,21 21 0,0-21 0,0 22 16,0-22-16,0 0 0,21 0 15,21 0-15,-21 1 0,22-1 0,-1 0 16,0 0-16,1 0 0,-1 0 16,0 1-16,1-1 0,-1-21 0,0 21 15,-20 0-15,-1 0 0,0 0 0,-21 1 16,0-1-16,0 0 15,0 0-15,-21-21 0,0 21 0,-22 0 16,1-21-16,0 0 0,-1 22 0,-20-22 16,20 0-16,-20 0 0,21 0 15,-22 0-15,22 0 0,-1-22 0,1 1 16,21 21-16,-21-21 0,20 0 16,1 0-16,21 0 0,0-1 0,0 1 15,0 0-15,0 0 0,0 0 0,0 0 16,21-1-16,-21 1 0,43 0 15,-22 0-15,0 21 0,21-21 0,1 21 16,-1 0-16,0-21 0,1 21 16</inkml:trace>
  <inkml:trace contextRef="#ctx0" brushRef="#br1" timeOffset="30925.49">11642 1969 0,'0'0'0,"-22"0"31,1 21-15,21 0-16,0 0 0,0 0 0,0 0 15,-21 1-15,21-1 0,0 0 0,0 0 16,0 0-16,0 0 0,0 1 16,21-1-16,0-21 15,1 21-15,-1-21 0,0 0 16,21 0-16,-21 0 0,1 0 15,-1 0-15,0 0 0,21-21 0,-21 21 16,1-21-16,-1-1 0,0 1 0,0 0 16,-21 0-16,0 0 0,0 0 15,0-1-15,0 1 0,0 0 0,0 0 16,0 0-16,0 0 0,0-1 16,-21 22-1,21 22 1,0-1-1,21 0-15,0-21 16,0 0-16</inkml:trace>
  <inkml:trace contextRef="#ctx0" brushRef="#br1" timeOffset="31219.95">12340 1947 0,'0'0'0,"-21"0"0,0 0 15,0 0 1,-1 22-16,22-1 16,-21 21-16,0-21 0,21 22 15,0-1-15,-21 0 0,0 22 0,21-22 16,-21 22-16,21-1 0,-22 1 0,22-1 16,-21 1-16,0-1 0,21-21 15,0 22-15,0-22 0,-21 22 0,21-22 16,-21 0-16,21-20 0,0 20 0,0-21 15,0 21-15,0-20 16,0-1-16,21-21 16,0-21-16,0-1 15,0 1-15,1-21 0,-1 21 16</inkml:trace>
  <inkml:trace contextRef="#ctx0" brushRef="#br1" timeOffset="31496.2">12277 2159 0,'0'0'16,"0"-21"-16,-22-21 0,22-1 0,0 22 0,0 0 16,0 0-16,0 0 0,0-1 15,22 1-15,-1 0 0,0 21 0,0-21 16,21 21-16,-20 0 0,20 0 16,-21 0-16,21 0 0,1 0 15,-22 21-15,0 0 0,0 0 0,-21 1 16,0-1-16,0 21 0,0-21 15,-21 0-15,0 1 0,-21-1 0,20 0 16,-20 0-16,0 0 0,-1-21 16,22 21-16,-21-21 0,0 0 0,20 0 15,1 0-15,42 0 32,1-21-32,-1 0 0</inkml:trace>
  <inkml:trace contextRef="#ctx0" brushRef="#br1" timeOffset="31844.23">12636 2032 0,'0'21'0,"0"-42"0,0 63 0,0-20 16,0-1-1,22-21 1,-1 0-16,0 0 0,0 0 0,0 0 15,0-21-15,1 21 0,-1-22 16,0 1-16,21 21 0,-21-21 0,1 0 16,-1 0-16,0 0 0,-21-1 15,0 1-15,0 0 0,0 0 16,0 0-16,0 0 0,-21 21 16,0 0-16,-1 0 15,1 0-15,0 21 0,0 0 0,0-21 16,0 42-16,-1-21 0,22 1 0,0-1 15,0 0-15,0 0 0,0 0 16,0 0-16,0 1 0,22-1 0,-1 0 16,0-21-16,0 21 0,0-21 15,22 0-15,-22 0 0,21 0 0,-21 0 16</inkml:trace>
  <inkml:trace contextRef="#ctx0" brushRef="#br1" timeOffset="32176.05">13187 1926 0,'0'0'0,"0"-21"0,0 0 0,0 0 16,0 0-16,0-1 0,0 1 0,0 0 15,21 0-15,0 0 0,0 21 16,0 0-16,1 0 0,-1 0 0,0 0 16,0 21-16,0 0 0,0 0 15,1 22-15,-1-22 0,0 0 0,-21 21 16,0-21-16,0 1 0,0 20 15,0-21-15,0 0 0,0 0 16,0 1-16,0-1 0,0 0 0,-21-21 16,21 21-16,-21-21 0,-1 0 0,1 0 15,0 0-15,0 0 16,0 0-16,21-21 16,0 0-1,0 0-15,0-1 0,0 1 16,21 0-16,0 0 0,0 0 0,0-22 15,1 22-15,20-21 0,0 21 16,1 0-16</inkml:trace>
  <inkml:trace contextRef="#ctx0" brushRef="#br1" timeOffset="32513.28">14541 1545 0,'0'0'15,"-63"-42"1,42 42-16,0 0 16,-1 0-16,1 0 0,0 21 15,0 0-15,0 0 0,0 1 16,-1 20-16,1 0 0,0 1 0,0-1 15,21 0-15,-21-21 0,21 22 16,0-1-16,0-21 0,0 22 0,0-22 16,21 0-16,0 0 0,0 0 0,0 0 15,22 1-15,-1-22 0,-21 0 16,22 21-16,-1-21 0,0 0 0,1 0 16,-1 0-16,-21 0 0,21-21 15,1-1-15,-22 1 0,21 0 0</inkml:trace>
  <inkml:trace contextRef="#ctx0" brushRef="#br1" timeOffset="32752.37">15028 1270 0,'0'0'16,"0"-21"-16,0 0 0,-21 42 16,0 0-1,21 0-15,-21 22 0,21-1 0,-21-21 16,-1 21-16,22 22 0,-21-22 15,21 1-15,0 20 0,0-21 0,-21 1 16,21-1-16,0 0 0,0 1 16,0-1-16,0 0 0,0-20 0,0-1 15,0 0-15,0 0 0,0 0 0,21 0 16,0-21 0,1 0-16,-1 0 0,0 0 0,0 0 15,0-21-15</inkml:trace>
  <inkml:trace contextRef="#ctx0" brushRef="#br1" timeOffset="33836.61">15452 1672 0,'0'0'0,"0"-21"0,0 0 0,0 0 16,0 0-16,0-1 0,-22 22 16,-20 22-1,21-1-15,0 0 16,0 0-16,-1 21 0,1-20 15,-21 20-15,21-21 0,0 21 16,-1-20-16,22 20 0,0-21 0,0 0 16,0 0-16,0 1 0,0-1 0,0 0 15,0 0-15,0 0 0,22-21 16,-1 0-16,0 0 16,0 0-16,0 0 0,0 0 15,22 0-15,-22-21 0,0 0 0,0 0 16,0 0-16,1-1 0,-1-20 0,0 21 15,0-21-15,-21-1 0,21 22 16,-21-21-16,21 21 0,-21-1 16,0 44-1,-21-1 1,0 0-16,21 0 0,0 21 16,-21-20-16,21-1 0,-21 21 0,21-21 15,0 0-15,0 1 0,0-1 0,0 0 16,0 0-16,21-21 0,0 21 15,0-21-15,0 0 0,1 0 0,-1 21 16,0-21-16,21 0 0,-21 0 16,22 0-16,-22 0 0,0-21 15,0 0-15,0 0 0,22 21 0,-22-42 16,0 20-16,-21 1 0,21-21 16,0 21-16,1-22 0,-22 1 0,0 21 15,0-21-15,0 20 0,0 1 16,0 0-16,0 0 0,0 42 31,0 0-31,0 0 0,0 1 0,0 20 16,0-21-16,0 0 0,0 0 0,0 22 15,0-22-15,0 0 0,0 0 16,0 0-16,0 1 0,0-1 0,0 0 16,21 0-1,0-21-15,0 21 16,0-21-16,-21-21 31,0 0-31,0 0 0,-21 0 16,0 21-16,0 0 15,0 0-15,-1 0 16,22 21 0,0 0-16,0 0 15,0 0-15,22-21 16,-22 21-16,21-21 0,0 0 15,0 0-15,0 0 0,0 0 16,1 0-16,-1 0 16,0 0-16,0-21 0,0 21 0,22-21 15,-22 0-15,0 21 0,0-21 0,0 0 16,0-1-16,1-20 0,-1 21 16,-21-21-16,0 20 0,21-20 0,-21 21 15,0 0-15,0-22 0,0 22 16,-21 21-1,0 21-15,21 1 16,-22-1-16,22 0 0,0 0 0,-21 21 16,21-20-16,0-1 0,0 0 15,0 0-15,0 0 0,0 0 16,0 1-16,0-1 0,0 0 0,21 0 16,-21 0-1,-21-21 48</inkml:trace>
  <inkml:trace contextRef="#ctx0" brushRef="#br1" timeOffset="36745.61">4000 8043 0,'0'0'0,"-21"-21"16,0 0-16,0 0 0,0 0 16,0 0-16,21-1 0,-22 22 15,22-21-15,-21 21 16,21-21-16,-21 21 0,21 21 47,21 0-32,0 1-15,1-1 0,-22 21 16,42-21-16,-21 0 0,0 22 0,0-22 16,22 21-16,-22 1 0,21-1 15,1 0-15,-22 1 0,21 20 0,22-21 16,-22 22-16,21-1 0,1 1 16,-1-1-16,1 1 0,21 21 0,-22-1 15,22-20-15,-22 20 0,22 1 0,-22 0 16,1-1-16,-1 1 0,1 0 15,-1-1-15,1 22 0,-1-21 16,1 0-16,-1-1 0,1 1 0,-22 21 16,22-22-16,-1 1 0,1 21 15,-1-21-15,-20-1 0,20 1 0,-21-22 16,64 86-16,-63-107 0,-1 21 16,-21 1-16,21-22 0,-20 1 15,20-22-15,-21 0 0,-21 0 0,0 0 16,21-21-16,-21-21 15,0 0 1,0 0-16,-21 0 0,21-1 0,-21 1 16,0 0-16,0 0 0,-1-21 0,1 20 15,0 1-15,0-21 16,0 0-16,0-1 0,-1 1 0,1 0 16,0-1-16,21-20 0,-21-1 0</inkml:trace>
  <inkml:trace contextRef="#ctx0" brushRef="#br1" timeOffset="37408.19">7154 7662 0,'21'-42'32,"1"42"-32,-22-21 15,-22 42 17,1 0-32,0 0 0,-21 1 15,-1 20-15,-20 0 0,-1 1 0,1-1 16,-22 21-16,22 22 0,-22-21 15,22 20-15,-22-20 0,21 20 0,-20 1 16,-1 0-16,-21-1 0,0 22 16,22-21-16,-22 21 0,21-22 0,1 22 15,-1-21-15,0 0 0,1 20 0,20-20 16,-21 0-16,22 21 16,-1-22-16,1 1 0,-1 0 0,-20-1 15,20-20-15,1 20 0,-22-20 0,22 21 16,-1-22-16,1 1 0,20-22 15,-20 21-15,20-20 0,22-1 0,-21-21 16,21 22-16,0-22 0,-1 0 0,1 0 16,0-21-1,21-21 17,0 0-32,0 0 15,0-1-15,21 1 0,0 0 16,22 0-16,-22-21 15,21 20-15</inkml:trace>
  <inkml:trace contextRef="#ctx0" brushRef="#br1" timeOffset="38805.07">4339 10435 0,'21'0'16,"-21"-21"-16,0 0 16,0 0-1,21 21-15,-21 21 32,0 0-32,0 0 0,-21 0 15,0 1-15,0-1 0,0 21 0,0-21 16,-22 22-16,22-1 0,-21-21 15,21 21-15,-22-20 0,1 20 0,0-21 16,20 21-16,-20-20 0,0-1 0,-1 0 16,22 0-16,0 0 15,0 0-15,0-21 0,21 22 0,-21-22 16,21 21-16,-22-21 16,22 21-1,-21-42 16,21 0-15,0-1-16</inkml:trace>
  <inkml:trace contextRef="#ctx0" brushRef="#br1" timeOffset="43536.82">4254 3408 0,'-21'0'32,"0"0"-17,0 0 1,42 0 78,0 0-94,0 0 0,1 0 15,-1 0-15,0 0 0,21 0 16,-21 0-16,1 0 0,-1 0 0,21 0 15,-21 0-15,22 0 0,-22 0 16,21 0-16,0 0 0,1 0 0,-1 0 16,0 0-16,1 0 15,20 0-15,1 0 0,-22 0 0,22 0 16,-1 0-16,-21 0 0,22 0 16,-1 0-16,1 0 0,-1 0 0,1 0 15,-1 0-15,1 0 0,-1 0 16,22 0-16,-21 0 0,20 0 0,1 0 15,0 0-15,-1 0 0,1 0 16,0 0-16,20 0 0,-20 0 0,21 0 16,0 0-16,0 0 0,-1 0 15,-20 0-15,0 0 0,-1-21 0,1 21 16,-21 0-16,20 0 0,-20 0 16,20 0-16,-20-21 0,-1 21 15,1 0-15,-22 0 0,22 0 0,-1 0 16,-20 0-16,-1 0 0,0 0 15,1 0-15,-22 0 0,0 0 0,0 0 16,0 0-16,0 0 0,1-22 16,-44 22 46,1 0-62,0 0 16,0 0-16,0 22 0,-22-22 15,22 21-15</inkml:trace>
  <inkml:trace contextRef="#ctx0" brushRef="#br1" timeOffset="44412.69">4911 4106 0,'-22'0'0,"44"0"0,-65 0 15,22 0-15,0 0 0,0 0 0,0 0 16,-1 0-16,1 0 16,0 0-16,0 0 0,0 0 15,0 0-15,-1 0 0,1 0 16,0 0-16,0 0 0,0 0 16,0 0-16,-1 0 15,1 0-15,0 0 0,0-21 16,0 21-16,0 0 15,42 0 32,0 0-47,21-21 0,1 21 16,-1 0-16,21 0 0,1 0 0,-1 0 16,22 0-16,0 0 0,-22 0 15,22 0-15,21 0 0,0 0 0,-1 0 16,1 0-16,21 0 0,0 0 15,21 0-15,-21 0 0,0 0 0,0 0 16,0 0-16,0 0 0,0 0 16,-21-21-16,0 21 0,0 0 0,-21 0 15,-1 0-15,-20 0 0,-1 0 16,1 0-16,-22 0 0,0 0 16,1 0-16,-22 0 0,0 0 0,0 0 15,0 0-15,1 0 16,-44 0 78,1 0-79,0 0 1,21 21-16,-21-21 0,0 0 15,0 0-15,-1 21 0</inkml:trace>
  <inkml:trace contextRef="#ctx0" brushRef="#br1" timeOffset="48867.88">13377 2879 0,'0'21'93,"0"0"-77,-21 0-16,21 0 0,0 1 0,0-1 16,-21 0-16,21 0 0,-21 0 15,21 0-15,0 1 0,0 20 0,0-21 16,0 0-16,0 0 0,0 22 15,0-22-15,0 0 16,0 0-16,0 0 0,0 1 16,21-22-1,0 0-15,0 0 16,0 0-16,1-22 0,20 1 16,0 21-16,-21-21 0,22-21 0,20 21 15,1-1-15,-1-20 0,22 0 16,0-1-16,20 1 0,1 0 0,0-1 15,0 1-15,0 0 0,0-1 16,-22 1-16,22 0 0,-21 21 0,-22-22 16,22 22-16,-22 0 15,-20 0-15,-1 0 0,0-1 0,1 1 16,-22 21-16,0-21 0,0 21 16,0 0-16,1-21 0,-1 21 15,-42 0 32,21 21-47,-22-21 16,1 21-16,0 0 15,0-21-15,21 22 0,-21-1 16,0-21-16,-1 0 0,1 21 16,0 0-16,0-21 0</inkml:trace>
  <inkml:trace contextRef="#ctx0" brushRef="#br1" timeOffset="57360.47">3789 8043 0,'0'0'0,"0"-21"0,-21 21 16,21 21 62,21-21-78,-21 22 0,0-1 16,21 0-16,-21 0 0,21-21 0,-21 21 15,0 0-15,21 1 0,0-1 16,1 0-16,-22 0 0,21 0 0,0 22 15,-21-22-15,21 0 16,0 21-16,0 1 0,1-22 0,20 21 16,-21 0-16,0 1 0,0-1 0,22 0 15,-22 1-15,21 20 0,1-20 16,-1 20-16,0-21 0,1 22 0,-1-22 16,21 22-16,-20-22 0,20 22 15,-20-22-15,20 21 0,1-20 0,-22 20 16,64 64-16,-43-63 0,-20-1 15,20 1-15,-21-22 0,1 22 16,20-1-16,1 1 0,-22-22 0,22 21 16,-22-20-16,21-1 0,-20 22 15,-1-22-15,0 0 0,1 1 16,-1-1-16,22 43 0,-22-43 16,-21-21-16,0 0 0,0 22 0,1-22 15,-1 0-15,0-21 0,-21 21 16,0 0-16,21-21 0,-21 21 15,21-21-15,-21-21 32,0 0-17,0 0-15,0 0 16,0 0-16,0-1 0,0-20 0,0 21 16</inkml:trace>
  <inkml:trace contextRef="#ctx0" brushRef="#br1" timeOffset="58300.16">6710 7832 0,'0'21'16,"-21"0"0,-1-21-16,1 0 0,0 21 0,0 0 15,-21-21-15,20 22 0,-20 20 16,0-21-16,-1 21 0,-20-20 0,-1 20 16,1 21-16,-1-20 0,-20-1 15,-1 22-15,22-22 0,-22 21 0,0 1 16,1-1-16,-1 1 0,0 21 15,-21-22-15,22 22 0,-1-1 16,-21 1-16,0-21 0,22-1 0,-22 22 16,21-22-16,1 1 0,-1-1 0,21-20 15,1 20-15,-1 1 0,22-1 16,0-21-16,-22 22 0,22-22 0,0 1 16,-1-1-16,-20 0 0,20 1 0,1-1 15,0-21-15,-22 21 0,22-20 16,0 20-16,-1-21 0,1 0 0,21 0 15,-22 1-15,22-1 0,-21 0 16,21 0-16,0 0 0,-1-21 0,1 21 16,0 1-16,0-22 15,0 0 63</inkml:trace>
  <inkml:trace contextRef="#ctx0" brushRef="#br1" timeOffset="70797.82">12277 14330 0,'0'0'16,"0"-21"-16,0-22 0,0 22 0,0 0 0,0 0 15,0 0-15,0 0 16,0 42 15,0 0-31,0 21 16,0 1-16,0-1 0,0 21 0,0 1 16,0-1-16,0 22 0,0-21 15,0-1-15,0 22 0,0-22 0,0 22 16,0 0-16,0-1 0,0 1 0,-22-22 15,22 22-15,-21-21 0,0-1 16,21 1-16,0-22 0,0 0 0,-21 22 16,21-22-16,0 0 0,-21-20 15,21 20-15,0-21 0,0 0 16,0 0-16,0 1 0,0-44 31,0 1-31,0 0 0,0 0 16,0 0-16,0-22 0,21 1 15,0 0-15,0-1 0,-21-20 0,21 21 16</inkml:trace>
  <inkml:trace contextRef="#ctx0" brushRef="#br1" timeOffset="71487.57">12382 14224 0,'0'0'0,"-21"0"0,0-21 0,0 21 16,21-21-16,21 21 16,0-21-1,22 21-15,-22 0 0,21 0 16,0 0-16,1 0 0,20 0 0,1 0 16,-1 0-16,1 0 0,20 0 15,1 0-15,0 0 0,21-22 16,-1 22-16,-20 0 0,21 0 0,-21 0 15,20 0-15,-20 0 0,21 0 0,-21-21 16,20 21-16,-20 0 0,0 0 16,-22 0-16,1 0 0,-1 0 15,1 0-15,-22 0 0,0 0 0,-20 0 16,-1 0-16,21 0 0,-21 0 16,0 21-16,-21 1 0,0-1 15,0 0-15,0 0 0,0 0 16,0 22-16,0-1 0,0 0 15,0 1-15,0-1 0,0 0 0,0 1 16,0-1-16,0 21 0,22-20 16,-22-1-16,21 0 0,-21 22 0,0-22 15,21 1-15,0 20 16,0-21-16,-21 22 0,0-22 0,21 22 16,1-22-16,-22 22 0,0-22 0,0 0 15,0 1-15,0-1 0,0 0 16,0 1-16,0-22 0,0 21 0,0-21 15,0 22-15,0-22 0,-22 0 16,1 0-16,0 0 0,0 0 0,-21 1 16,20-22-16,-20 21 0,0 0 0,-1 0 15,-20-21-15,-1 21 0,1-21 16,-1 0-16,-20 21 0,-1-21 0,-21 0 16,0 0-16,1 0 0,-22 0 0,0 0 15,0 0-15,21 0 16,-21 0-16,21 0 0,0 0 0,21 0 15,1 0-15,-1 0 0,0 0 16,22 0-16,-22 0 0,22-21 0,20 21 16,-20 0-16,21-21 0,20 21 0,1-21 15,21 0-15,0 0 16,21 21-16,22-22 0,-1 1 0,0 0 16,22 0-16</inkml:trace>
  <inkml:trace contextRef="#ctx0" brushRef="#br1" timeOffset="72045.28">17208 13970 0,'0'0'0,"22"0"16,-22 21 0,0 0-16,0 22 15,0-1-15,-22 0 0,22 1 0,0 20 16,-21 1-16,21 20 0,-21 1 15,21-21-15,-21 20 0,21-20 16,0 20-16,-21-20 0,21-1 0,-21 22 16,-1-21-16,22-1 0,0 1 15,0-1-15,-21-21 0,21 22 0,-21-22 16,21 1-16,0-22 0,0 0 0,0 21 16,0-21-16,0 1 15,21-22 1,0-22-16,-21 1 0,22-21 15,-1 21-15,0-22 16</inkml:trace>
  <inkml:trace contextRef="#ctx0" brushRef="#br1" timeOffset="72636.96">17187 14224 0,'-21'-21'16,"21"-64"-1,21 64 1,0 21-16,22 0 0,-1 0 0,0 0 16,22 0-16,21 0 0,-22 0 0,22 0 15,-1-21-15,1 21 0,0 0 16,-1 0-16,22 0 0,0 0 16,0-21-16,0 21 0,0 0 15,-1 0-15,-20 0 0,21 0 0,-21-21 16,-22 21-16,22 0 0,-22 0 0,22 0 15,-43 0-15,22 0 0,-22 0 16,0 0-16,1 0 0,-22 21 0,21-21 16,-21 21-16,1-21 0,-1 21 15,-21 0-15,0 0 0,21 1 0,-21 20 16,0-21-16,0 21 0,0 1 16,0-1-16,0 22 0,0-22 15,0 21-15,0 1 0,0-1 0,0-20 16,0 20-16,0 1 0,21-22 15,-21 22-15,21-1 0,-21-21 0,21 22 16,-21-1-16,22-20 0,-22 20 16,0-20-16,0 20 0,0-21 0,0 1 15,0-22-15,0 21 0,0 1 0,-22-22 16,-20 0-16,21 0 0,-21 0 16,-1 0-16,1 1 0,-22-22 15,1 21-15,-22-21 0,1 0 0,-1 0 0,-42 0 16,0 0-16,0 0 0,-21 0 15,0 0-15,21-21 0,-22 21 16,22 0-16,0 0 0,0 0 0,22 0 16,-1 0-16,21 0 0,0-22 15,1 22-15,20 0 0,1 0 0,-1-21 16,22 21-16,21-21 0,0 0 0,-1 21 16,22-21-16,0 0 0,0-22 15,22 22-15,20-21 0,0 21 0</inkml:trace>
  <inkml:trace contextRef="#ctx0" brushRef="#br1" timeOffset="73312.92">15452 9864 0,'0'0'0,"0"-43"0,0 22 0,0-21 16,0 21-16,0 0 0,0-1 0,0 1 15,0 0-15,0 42 16,0 22-1,-22-1-15,1 0 0,0 22 16,21-1-16,-21 22 0,0-22 0,0 22 16,-1 21-16,22-21 0,-21-1 15,0 1-15,0 0 0,0-1 16,21-20-16,0-1 0,-21 1 0,21-22 16,-22 22-16,22-22 0,0 0 15,0 1-15,0-1 0,0-21 0,0 0 16,0 0-16,0 1 0,0-1 0,0-42 31,0-1-31,0-20 16</inkml:trace>
  <inkml:trace contextRef="#ctx0" brushRef="#br1" timeOffset="73920.25">15515 9843 0,'106'-85'31,"-85"85"-31,0 0 0,22-21 0,-1 21 16,21-21-16,1 21 0,-1-22 15,22 22-15,21-21 0,-21 21 0,20-21 16,1 21-16,0 0 0,21 0 15,-21-21-15,0 21 0,0 0 0,-1 0 16,-20 0-16,21 0 0,-43 21 16,22-21-16,-21 21 0,-22 0 15,21 1-15,-20-1 0,-22-21 0,0 21 16,0 0-16,0 0 0,-21 22 0,0-22 16,22 0-16,-22 0 0,0 0 15,0 0-15,0 22 0,0-22 0,0 21 16,0-21-16,0 22 0,0-22 15,0 21-15,0 1 0,0-1 0,0 0 16,0 1-16,0 20 0,0-21 0,0 1 16,0-1-16,0 22 0,0-22 15,0 0-15,0 1 0,0-1 0,0 0 16,0 1-16,0-1 0,0-21 16,0 21-16,-22 1 0,-20-22 15,21 21-15,-21-21 0,-1 22 0,1-22 16,-22 21-16,1-21 0,-1 1 0,-20-1 15,-1 0-15,0 0 0,-20 0 16,-22 0-16,0-21 0,0 22 0,-22-22 16,1 0-16,21 0 0,0 0 15,0 0-15,21 0 0,1 0 0,-1 0 0,21 0 16,0 0-16,22-22 0,-1 1 16,1 21-16,42-21 0,-22 21 0,22-21 15,0 21-15,21-21 0,0 0 16,21-1-1,0 1-15,1 21 0,-1-21 0,21-21 16</inkml:trace>
  <inkml:trace contextRef="#ctx0" brushRef="#br1" timeOffset="74492.92">20024 8043 0,'0'85'16,"0"-43"-16,0 1 0,-22 20 15,22 1-15,-21-1 0,0 1 16,21-1-16,-21 22 0,0 0 0,21 20 16,-21-20-16,-1 0 0,22-1 15,0-20-15,0 21 0,0-22 16,0 1-16,0-1 0,0-21 0,0 22 15,0-22-15,0 1 0,0-1 0,0 0 16,0-21-16,0 1 0,0-1 16,0 0-16,0 0 0,0 0 0,22-42 31,-22 0-31,21 0 16,-21-22-16,21 1 0</inkml:trace>
  <inkml:trace contextRef="#ctx0" brushRef="#br1" timeOffset="75169.87">19981 8234 0,'0'0'0,"0"-21"0,0 0 0,0-1 15,0 1-15,0 0 0,21 0 16,1 0-16,-1 0 0,21-1 0,-21 1 15,43 0-15,-22 0 0,22 0 16,-1 21-16,22-21 0,-1 21 0,1-22 16,0 22-16,-1-21 15,1 21-15,0 0 0,21 0 0,-22-21 16,1 21-16,21 0 0,0 0 0,-1 0 16,1 0-16,-21 0 0,21 0 15,-22 0-15,1 0 0,-21 0 0,20 0 16,-20 21-16,-1-21 0,-20 21 15,-1-21-15,0 0 0,1 0 0,-22 22 16,-21-1-16,0 0 16,0 0-16,0 0 15,-21 0-15,21 22 0,-22-22 16,1 0-16,21 21 0,0 1 0,-21-22 16,0 21-16,21 1 0,0-1 15,-21-21-15,21 21 0,0 1 16,0-1-16,0 22 0,0-22 0,0 21 15,21 1-15,0-1 0,-21 1 16,21-1-16,-21 1 0,0-22 0,0 22 16,0-1-16,0-20 0,0 20 0,0-21 15,0 1-15,0 20 0,-21-20 16,21-1-16,-21 0 0,-21 1 0,20-1 16,1-21-16,-21 21 0,0-20 0,-1 20 15,-20-21-15,-1 0 0,1 0 16,-1 1-16,-20-1 0,-1 0 0,0-21 15,-21 21-15,22-21 0,-22 0 16,0 0-16,0 0 0,0 0 16,-21 0-16,22 0 0,-1 0 0,0 21 15,21-21-15,1 0 0,-1 0 0,21 0 16,1 0-16,-1 0 0,1 0 16,21 0-16,-1 0 0,1 0 0,0 0 15,20 0-15,1 0 0,0 0 0,0 0 16,0 0-16,0 0 15,-1 0-15,1 0 0</inkml:trace>
  <inkml:trace contextRef="#ctx0" brushRef="#br1" timeOffset="76080.34">17187 9927 0,'0'0'0,"0"-21"0,21 0 0,-21 0 0,0 0 16,0-1-16,0 1 15,0 42 17,0 1-17,0-1-15,0 0 0,0 21 0,0-21 16,0 1-16,0-1 0,0 0 0,-21 0 16,21 0-16,-21 0 0,21 1 15,0-1-15,0 0 0,0 0 16,0 0-1</inkml:trace>
  <inkml:trace contextRef="#ctx0" brushRef="#br1" timeOffset="76316.14">16997 10139 0,'0'0'0,"0"21"0,0 0 31,21-21-31,0 0 0,0 0 16,0 0-16,1 0 0,20 0 0,-21 0 15,0 0-15,0 0 0,22 0 16,-22 0-16,0 0 0,0 0 0,0 0 15,-21-21-15,0 0 16,0 0-16,0 0 16</inkml:trace>
  <inkml:trace contextRef="#ctx0" brushRef="#br1" timeOffset="76516.38">17145 9821 0,'0'0'0,"42"0"0,-21 0 16,22-21-16,-22 21 0,21 0 0,-21-21 15,22 21-15,-22-21 0,0 21 0,0-21 16</inkml:trace>
  <inkml:trace contextRef="#ctx0" brushRef="#br1" timeOffset="76992.32">17145 9504 0,'0'0'0,"-127"21"16,85 0-1,-1-21-15,22 43 0,-21-22 0,21 0 16,-1 21-16,-20-21 0,21 22 16,0-1-16,0 0 0,-1 1 15,1-1-15,0 0 0,21 1 0,0-1 16,0 0-16,0 1 0,0-1 16,0-21-16,0 22 0,21-1 0,0-21 15,1 21-15,-1-20 0,0-1 16,0 0-16,21 0 0,1 0 0,-1 0 15,0-21-15,1 0 0,20 0 0,1 0 16,-1 0-16,1-21 0,-1 0 16,1 0-16,-1 0 0,1 0 0,-1-22 15,-20 22-15,20 0 0,-21-21 0,-20-1 16,20 22-16,-21-21 0,-21-1 16,0 1-16,0 0 0,0-22 0,-21 22 15,0-22-15,0 22 0,-22-21 16,-20-1-16,20 22 0,-20-1 15,-1 1-15,-20 21 0,20-21 0,1 20 16,-1 22-16,1-21 0,20 21 16,1 0-16,0 0 0,-1 0 0,22 0 15,0 21-15,0-21 0,21 22 0,0-1 16,0 0-16,0 0 0,0 0 16,21-21-16,21 21 0</inkml:trace>
  <inkml:trace contextRef="#ctx0" brushRef="#br1" timeOffset="77596.94">22140 8255 0,'-21'-21'0,"42"42"0,-63-42 0,21 21 15,0 0-15,-1 0 0,1 0 16,-21 0-16,21 0 0,0 21 0,-1 0 16,1 0-16,0 1 0,0-1 0,0 21 15,21-21-15,0 0 0,0 1 16,0-1-16,0 0 0,0 0 0,0 0 15,0 0-15,0 1 16,21-22-16,0 21 0,0-21 0,0 0 16,1 21-16,-1-21 0,0 0 0,0 0 15,0 0-15,22 0 0,-22-21 16,0 21-16</inkml:trace>
  <inkml:trace contextRef="#ctx0" brushRef="#br1" timeOffset="78100.64">22204 7916 0,'-21'-21'15,"42"42"-15,-85-63 0,43 21 0,-21 21 16,21 0-16,-22 0 0,22 0 16,-21 0-16,-1 0 0,1 0 0,0 21 15,21 0-15,-22 22 0,1-22 0,0 21 16,20 0-16,-20 1 0,21-1 15,0 0-15,-22 22 0,22-22 0,0 1 16,0-1-16,21 21 0,0-20 16,0-1-16,0-21 0,0 22 0,0-1 15,21-21-15,0 21 0,0-20 0,22 20 16,-22-21-16,21 0 0,22 0 16,-22 1-16,0-1 0,1-21 0,20 0 15,-20 0-15,-1 0 0,21 0 16,-20 0-16,-1-21 0,0 21 15,22-22-15,-22 1 0,1 0 0,20-21 16,-21 21-16,1-22 0,-1 22 16,-21-21-16,22-1 0,-22 1 0,-21-21 15,0 20-15,0-20 0,0-1 0,-21 22 16,-1-22-16,-20 1 0,21 21 16,-21-1-16,-1 1 0,-20 0 0,20 20 15,1-20-15,-21 21 0,20 21 16,-20-21-16,-1 21 0,22 0 0,-22 0 15,1 0-15,21 0 0,-22 21 0,22 0 16,-1 0-16,1 0 16,21 22-16,-21-22 0,20 21 0,1 1 15,0-1-15,21 0 0,-21-21 0,21 22 16,-21-1-16</inkml:trace>
  <inkml:trace contextRef="#ctx0" brushRef="#br1" timeOffset="78641.98">20362 8784 0,'0'0'0,"-21"0"0,0 0 16,0 0-16,0 0 15,63 0 1,-21 21-1,0-21-15,22 0 0,-1 0 16,21 0-16,-20 0 0,20 22 16,-20-22-16,20 0 0,-21 0 0,22 0 15,-22 0-15,1 0 0,-1 0 0,0 0 16,-21 21-16,1-21 0,-1 0 16,-21 21-16,-21-21 15,-1 0-15,-20 0 16</inkml:trace>
  <inkml:trace contextRef="#ctx0" brushRef="#br1" timeOffset="78855.86">20299 8975 0,'0'0'0,"-21"21"0,-43 0 31,85 0-15,22-21-16,-22 0 0,21 0 15,0 0-15,1 0 0,20 0 0,-20 0 16,20 0-16,1 0 0,-1 0 15,22 0-15,-22 0 0,-20 0 0,20 0 16,1 0-16,-22 0 0,0 0 16,1 0-16,-22 0 0,0 0 0,-42 0 31,-22 0-31,1 0 0</inkml:trace>
  <inkml:trace contextRef="#ctx0" brushRef="#br1" timeOffset="79069">20235 9292 0,'0'0'0,"-21"21"0,0-21 0,21 22 16,0-1-1,21-21-15,0 0 0,0 0 0,22 0 16,-22 0-16,21 0 0,22 0 0,-22 0 16,0 0-16,22 0 0,-1-21 15,-20-1-15,-1 22 0,22 0 0,-43 0 16,21 0-16,-21-21 0,0 21 0,-42 0 31,0 0-31,-21 0 0,-1 0 0,-20 0 16,-1 0-16,1 21 0</inkml:trace>
  <inkml:trace contextRef="#ctx0" brushRef="#br1" timeOffset="79219.91">20066 9462 0,'0'0'0,"0"21"0,21 0 16,0 0-16,0-21 0,22 0 15,-1 0-15,0 0 0,22 0 0,-1 0 16,22 0-16,-21 0 0,20 0 16,1 0-16,0 0 0,-22 0 0,1 0 15,-22 0-15,0 0 0,1-21 16,-22 21-16</inkml:trace>
  <inkml:trace contextRef="#ctx0" brushRef="#br1" timeOffset="79876.41">15896 10181 0,'-42'21'0,"84"-42"0,-127 42 0,64 1 15,0-22-15,21 21 0,0 0 16,21 0 0,22-21-1,-22 0-15,21 0 0,0 0 0,1 0 16,20 0-16,-20 0 0,20 0 0,-21 0 15,22 0-15,-22 0 0,22 0 16,-22 0-16,0 0 0,1 0 0,-1 0 16,-21 0-16,0 0 0,-42 0 31,0 21-31,-21-21 0,-1 0 16,-20 0-16,21 0 0,-22 21 0,1-21 15</inkml:trace>
  <inkml:trace contextRef="#ctx0" brushRef="#br1" timeOffset="80064.48">15790 10393 0,'0'0'0,"-21"0"16,21 21-16,0 0 0,0 0 16,21-21-16,0 22 0,1-22 15,-1 0-15,21 21 0,0-21 16,1 0-16,20 0 0,1 21 0,-1-21 16,1 0-16,20 21 0,-20-21 15,-1 0-15,1 21 0,-1-21 0,-20 0 16,-1 21-16,0-21 0,1 22 15,-43-1-15,0 0 0,-21 0 16,-22-21-16,1 21 16,-22-21-16</inkml:trace>
  <inkml:trace contextRef="#ctx0" brushRef="#br1" timeOffset="80272.44">15727 10880 0,'0'0'0,"21"0"16,0 0-16,0 0 15,22 0-15,-1 0 0,0-21 16,22 21-16,-1-22 0,1 22 0,-1 0 16,1-21-16,-1 21 0,1 0 15,-1 0-15,-20 0 0,-1-21 0,-21 21 16,0 0-16,-42 0 16,-21 21-1,-1-21-15,1 21 0,-21-21 0,-1 22 16,1-1-16,-1 0 0</inkml:trace>
  <inkml:trace contextRef="#ctx0" brushRef="#br1" timeOffset="80420.36">15642 11091 0,'0'0'0,"-42"22"0,21-1 0,-1 0 0,22 0 15,0 0-15,22-21 16,-1 0-16,21 0 0,-21 0 16,22 0-16,-1 0 0,21 0 0,1 0 0,-1-21 15,1 0-15,21 21 0,-1-21 16,-20 0-16,20 21 0,1-22 15,-21 1-15,-1 21 0,-21-21 0,22 21 16</inkml:trace>
  <inkml:trace contextRef="#ctx0" brushRef="#br1" timeOffset="81072.21">12975 14542 0,'-21'21'0,"42"-42"0,-42 63 15,42-42 17,0-21-32,22 21 0,-22-21 15,21 21-15,0-22 0,-20 1 16,20 21-16,0-21 0,1 21 0,-1-21 16,0 21-16,1 0 0,-22 0 15,21-21-15,-21 21 0,0 0 16,-21 21 15,-21 0-31,0-21 0,0 21 16,-21-21-16,20 21 0</inkml:trace>
  <inkml:trace contextRef="#ctx0" brushRef="#br1" timeOffset="81332.06">12721 14901 0,'0'0'0,"-21"22"0,21-1 0,0 0 0,0 0 15,0 0-15,21 0 16,0-21 0,0 0-16,1 0 0,20 0 15,-21 0-15,21 0 0,22 0 0,-22 0 16,1 0-16,20-21 0,1 21 16,-22-21-16,21 0 0,1 21 0,-22-21 15,22 21-15,-22-21 0,0 21 16,1 0-16,-22 0 0,0 0 0,-21-22 15,-21 22 1,0 0-16,-22 22 0,1-22 16,0 21-16,-22 0 0,1-21 0,-1 21 15,-20 21-15</inkml:trace>
  <inkml:trace contextRef="#ctx0" brushRef="#br1" timeOffset="81524.95">12721 15219 0,'-21'21'15,"42"-42"-15,-63 63 0,21-21 0,21 1 16,0-1-16,0 0 0,0 0 15,21-21-15,0 0 0,21 0 0,-21 21 16,22-21-16,-1 0 0,0 0 16,1 0-16,20 0 0,1 0 0,-1 0 15,1-21-15,-1 21 0,1 0 16,-1-21-16,-20 21 0,20 0 0,-21 0 16,-20-21-16,-1 21 0,0 0 0,-42 0 31,0 0-31</inkml:trace>
  <inkml:trace contextRef="#ctx0" brushRef="#br1" timeOffset="81673.24">12890 15452 0,'0'0'0,"-63"21"0,21 0 0,-1 0 0,1-21 16,21 21-16,0-21 0,21 22 16,21-22-1,21 0-15,0 0 0,1 0 16,-1 0-16,22 0 0,20 0 15,-20 0-15,42-22 0,-22 1 0,22 0 16</inkml:trace>
  <inkml:trace contextRef="#ctx0" brushRef="#br1" timeOffset="82241.28">17780 14753 0,'0'0'16,"-21"0"-16,21-21 0,0 0 15,21 0 1,0 21-16,0 0 0,0 0 15,1 0-15,20 0 0,-21 0 16,21 0-16,1 0 0,-1 0 0,0 0 16,1 0-16,-1 0 0,0 0 0,1 0 15,-1 0-15,0 0 0,-20 0 16,20 0-16,-21 21 0,-21 0 16</inkml:trace>
  <inkml:trace contextRef="#ctx0" brushRef="#br1" timeOffset="82488.32">17822 15050 0,'0'0'15,"-21"0"-15,21 42 16,21-42 0,0 0-16,1 0 15,-1 0-15,0 0 0,0-21 16,21 21-16,-20 0 0,20-21 0,-21 21 15,21-22-15,1 22 0,-1-21 0,0 21 16,1 0-16,-1-21 0,0 21 16,1 0-16,-22 0 0,21-21 0,-21 21 15,1 0-15,-1 0 0,-42 0 16,-1 0 0,-20 0-16</inkml:trace>
  <inkml:trace contextRef="#ctx0" brushRef="#br1" timeOffset="82712.41">17780 15367 0,'0'0'0,"0"21"0,21 0 15,0-21-15,0 0 16,1 0-16,-1 0 0,21 0 16,0 0-16,-20 0 0,20 0 0,21 0 15,-20-21-15,-1 21 0,22-21 16,-22 21-16,0-21 0,22 21 0,-43 0 15,21-21-15,-21 21 0,1 0 0,-44 0 32,1 0-32,-21 0 0,0 0 15,-1 0-15,1 0 0</inkml:trace>
  <inkml:trace contextRef="#ctx0" brushRef="#br1" timeOffset="82876.32">17801 15431 0,'0'0'0,"0"21"15,21-21-15,0 0 0,1 0 16,-1 0-16,21 0 0,0 0 16,1 0-16,-1 0 0,22-21 0,-22 21 15,21-22-15,1 22 0,-1-21 0,1 0 16,-1 21-16,-20-21 0,20 21 16,-42-21-16,22 21 0,-22-21 0</inkml:trace>
  <inkml:trace contextRef="#ctx0" brushRef="#br1" timeOffset="89724.22">12890 13949 0,'22'21'0,"20"0"0,0 22 0,1-1 16,20 0-16,1 22 0,-1-1 15,1 1-15,20-1 0,-20 22 0,-1 0 16,1-22-16,-1 22 0,1-22 16,-1 22-16,1-22 0,-1 1 15,-20 21-15,20-22 0,-21 1 0,1-1 16,-1 1-16,-21-22 0,22 0 16,-22 22-16,0-43 0,0 21 0,-21 1 15,0-22-15,21 0 0,-21 0 16,0 0-16,0 0 15,-21-21-15,0 0 16,0-21-16,0 0 16,-1 21-16,1-21 0,21-21 15,-21 20-15,0-20 0,21 0 0,0-1 0,0-20 16</inkml:trace>
  <inkml:trace contextRef="#ctx0" brushRef="#br1" timeOffset="89972.07">14245 13991 0,'0'-42'0,"0"84"0,0-105 0,0 42 15,-21 21-15,-21 0 16,20 21-16,-20 21 0,0-21 0,-1 22 16,1 20-16,0 1 0,-22-1 15,1 22-15,-1-1 0,-20 1 16,-1 21-16,-21-21 0,0-1 0,0 1 15,-21 0-15,22 20 0,-1-20 16,21 0-16,-21-1 0,22 1 0,20-21 16,1 20-16,-1-20 0,22-22 15,-1 22-15,22-22 0,21-21 0,0 21 16,0-20-16</inkml:trace>
  <inkml:trace contextRef="#ctx0" brushRef="#br1" timeOffset="90576.73">16976 14203 0,'0'0'0,"0"-21"0,0 0 15,0-1-15,0 1 0,21 0 16,-21 0-16,0 0 0,0 0 16,21 21-16,0 0 15,0 0-15,0 21 0,1 0 16,20 21-16,0 1 0,22 20 15,-1 22-15,1-22 0,20 22 0,1 0 16,-21-22-16,20 22 0,1-1 0,-22-20 16,22 21-16,-21-1 0,-1-20 15,1 20-15,-1-20 0,1 21 0,-1-22 16,1 1-16,-22-1 0,21-21 16,-20 22-16,-1-22 0,0 1 0,1-1 15,-22 0-15,0-21 0,21 22 0,-42-22 16,0 0-16,22 0 0,-22 0 15,0 1-15,-22-22 16,1-22 0,0 1-16,0 0 0,21 0 0,-21-21 15</inkml:trace>
  <inkml:trace contextRef="#ctx0" brushRef="#br1" timeOffset="90989.51">18775 13949 0,'-21'-21'0,"42"42"0,-64-42 0,22 21 16,0 0-16,-21 0 0,21 42 15,-22-21-15,1 22 0,0 20 0,-22-21 16,22 43-16,-22 0 0,1-1 15,20 1-15,-20 0 0,-1-1 0,1 1 16,21 0-16,-43-1 0,21-20 0,1 21 16,-1-1-16,1-20 0,21-1 15,-22 1-15,1-22 0,20 22 0,1-22 16,0-21-16,-1 21 0,22-20 16,-21-1-16,21 0 0,-1 0 15,1 0-15,21-42 31,0 0-31,0 0 16,0 0-16,0-1 16,0 1-16,0 0 0,0 0 15,0 0-15,-21 0 0,0-1 16,21 1-16,-21 21 16,0 0-16</inkml:trace>
  <inkml:trace contextRef="#ctx0" brushRef="#br1" timeOffset="92390.78">11515 14901 0,'21'22'31,"-21"-1"-31,0 0 16,0 0-16,-21 0 15,-1 0-15,1 1 16,0-1-16,0 0 16,21 0-16,-21 0 0,0 0 15,-1-21-15,1 22 0,-21-1 0,21 0 16,-22 0-16,22 0 0,-21-21 0,0 21 16,-1 1-16,-20-1 0,20-21 15,-20 21-15,21 0 0,-22-21 16,22 21-16,-22-21 0,22 0 0,-22 0 15,1 0-15,-1 0 0,-20 0 0,20 0 16,1 0-16,-22 0 0,0 0 16,1-21-16,-1 0 0,22 0 0,-22 0 15,0-1-15,1-20 0,20 21 0,-21-21 16,1-1-16,-1 1 0,0 0 16,1-1-16,-1 1 0,0 0 15,-20-1-15,20-20 0,0-1 0,-21 1 16,22-1-16,-22 1 0,21-22 15,1 22-15,-22-1 0,42-21 0,-20 22 16,-1-22-16,21 1 0,1-1 0,-1 0 16,22 1-16,-21-1 0,41 0 15,-20-21-15,21 22 0,0-1 0,0-21 16,21 22-16,0-22 0,0 0 0,0 21 16,0 1-16,21-22 0,0 21 15,21-21-15,1 22 0,-1-22 0,0 21 16,22 0-16,-1-20 0,22 20 0,0 21 15,-1-20-15,1-1 16,21 22-16,0-22 0,-1 21 0,1 1 16,21-1-16,0 1 0,21-1 0,-21 22 15,22 0-15,-22-1 0,21 1 16,21 21-16,-21 0 0,22 0 0,-22-1 16,21 1-16,0 0 0,-20 21 15,20 0-15,21-21 0,-20 21 0,-22 0 16,21 0-16,1 0 0,-1 0 0,170 21 15,-191-21-15,21 21 16,-21 0-16,22-21 0,-1 22 0,-21-22 16,0 21-16,0 0 0,-21-21 0,0 21 15,0-21-15,-21 0 16,0 21-16,0-21 0,-21 0 0,-1 21 16,1-21-16,-22 0 0,1 0 0,-1 0 15,-41 0-15,20 22 0,-21-22 16,0 0-16,0 0 0,1 0 31,-44 0 0,1 0-15,0 0-16,21-22 0,-21 22 0,0 0 16,21-21-16,0 0 15,0 0 1</inkml:trace>
  <inkml:trace contextRef="#ctx0" brushRef="#br1" timeOffset="92832.53">14541 10753 0,'0'0'0,"-21"-21"0,21-1 16,-21 1-16,21 42 46,0 1-46,0-1 0,0 0 16,0 0-16,21 0 16,0 0-16,1 1 0,-1-1 0,21 0 15,-21 0-15,0 0 0,22 0 16,-22 1-16,21-1 0,-21-21 0,22 21 16,-22-21-16,0 0 0,21 21 0,-20-21 15,20 0-15,-21 0 0,0 0 16,0 0-16,1 0 0,-1 0 0,0 0 15,-42 0 17,0 0-32,-1 21 15,-20 0-15,21 1 0,0-1 16,-22 0-16,1 0 0,21 21 16,-21-20-16,-22 20 0,22-21 0,-1 21 15,1-20-15,0-1 0,-22 0 0,22 21 16,0-21-16,-1 1 0,1-1 15,0 0-15,20 0 0,-20 0 0,21 0 16,0 1-16,-22-22 0,22 21 0,0 0 16,21 0-16,-21 0 0,0-21 15,21 21-15</inkml:trace>
  <inkml:trace contextRef="#ctx0" brushRef="#br1" timeOffset="93752.39">10922 15790 0,'0'0'0,"-21"0"0,0 0 0,-1 22 15,1-22-15,-21 0 0,21 0 16,0 0-16,-22 0 0,22 0 0,-21 0 15,-1 0-15,1 0 0,0 0 0,-1 0 16,1 0-16,0 0 0,-1 0 16,1 0-16,0-22 0,-1 1 0,-20 21 15,21-21-15,-22 0 0,22 0 16,-1-22-16,-20 22 0,21-21 16,-1 0-16,-20-1 0,20 1 0,-20-22 15,21 1-15,-22-1 0,22 1 0,-22-1 16,22-20-16,-22 20 0,22-20 0,0-1 15,21 0-15,-22-21 0,22 22 16,0-22-16,0 0 0,21 0 0,0 0 16,0-21-16,0 22 0,21-22 15,0 0-15,21 21 0,1-21 0,-1-21 16,0 21-16,22 0 0,-1 0 0,1 0 16,21-22-16,-1 22 0,1 0 0,21-21 15,0 21-15,-1 0 16,1 0-16,21 21 0,0-21 0,21 0 15,1 22-15,-1-22 0,0 21 0,21 0 16,-21 0-16,43 0 0,-22 0 16,22 1-16,-1 20 0,1-21 0,20 0 15,1 22-15,21-1 0,0-21 0,0 21 16,-1-20-16,1 20 0,0 0 16,21 1-16,-21-1 0,0 0 0,21 22 15,-21-22-15,-1 0 0,-20 22 0,21-1 16,-21-20-16,-1 20 15,-20 1-15,20 20 0,-41-20 0,20 21 0,-20-1 16,-1 1-16,-21 0 0,0 20 16,-21-20-16,0 21 0,0 0 15,0-22-15,0 22 0,-21 0 0,-21 0 16,21 21-16,-43-21 0,22 0 0,-22 21 16,-20 0-16,20 0 0,-21 0 15,-20 0-15,20 0 0,-21 0 0,0 0 16,0 0-16,1 0 0,-1 0 15,-21 21 17,0-42 15,0-1-32</inkml:trace>
  <inkml:trace contextRef="#ctx0" brushRef="#br1" timeOffset="94145.38">19283 7853 0,'0'0'0,"-21"-21"0,-22 0 31,43 42-15,0 0-16,21 0 16,1 0-16,20 0 15,-21 1-15,0-1 0,22 0 0,-1 0 16,0 0-16,1-21 0,-1 21 16,0 1-16,1-1 0,-1-21 0,0 21 15,1-21-15,-1 0 0,0 0 0,-21 0 16,1 0-16,20 0 0,-21 0 15,0 0-15,0 0 16,-21 21 0,-21-21-1,0 21-15,0 0 0,0 1 0,-22 20 16,1-21-16,0 21 0,-1-20 16,1 20-16,-21 0 0,-1 1 0,1-22 15,-1 21-15,1-21 0,-1 22 0,-21-22 16,1 21-16</inkml:trace>
  <inkml:trace contextRef="#ctx0" brushRef="#br1" timeOffset="97136.56">3937 7938 0,'-21'-22'0,"42"44"0,-63-44 0,20 1 16,1 21-16,21-21 0,-21 21 0,21-21 16,-21 21-16,0 0 0,21 21 46,0 0-46,0 0 0,0 22 0,21-22 16,21 21-16,-21 1 0,22-1 16,-22 21-16,21-20 0,1 20 0,-1 1 15,21-1-15,1 1 0,-1-1 0,1 22 16,21-22-16,-1 43 0,22-21 16,0 0-16,0-1 0,0 1 0,-1 0 15,1 20-15,0-20 0,0 21 0,0 0 16,21-22-16,-21 22 0,-1-21 15,-20 0-15,21-1 0,-21 1 0,-1 0 16,-20-1-16,-1 1 0,1-22 16,-1 1-16,-20-1 0,-1-20 0,0-1 15,1 0-15,-1-20 0,-21-1 16,0 0-16,0 0 0,1-21 16,-22-21-16,0 0 15,0 0-15,0-22 0,0 22 0</inkml:trace>
  <inkml:trace contextRef="#ctx0" brushRef="#br1" timeOffset="97700.23">6477 7895 0,'0'0'16,"0"-21"-16,0 0 15,-21 21-15,0 0 16,21 21-16,-22-21 0,1 21 0,0 22 16,-21-1-16,-1 0 0,1 22 15,-21-1-15,-1 1 0,-21-1 0,1 22 16,-22 0-16,0-1 0,0 22 15,0 0-15,1 0 0,-22 0 0,21-1 16,0 1-16,0 0 0,0 0 0,0-21 16,22 20-16,-1-20 15,22 0-15,-22-22 0,43 1 0,-22-1 16,22-20-16,-1-1 0,1 0 0,21 1 16,0-22-16,0 0 0,-1 0 15,1 0-15,0-21 0,21-21 31,0 0-31,0 0 0,0 0 16,0-1-16,0 1 0,0 0 0,0-21 16,0 21-16,0-1 0,0-20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09:04.5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2032 0,'0'0'0,"0"-21"0,0 0 16,0 0-16,21-1 0,-21 1 15,0 0-15,0 0 0,0 0 16,0 0-16,0-22 0,0 22 15,0 0-15,0 0 16,0 0-16,0 42 31,0 0-31,0 0 0,0 0 16,0 22-16,0-1 0,0 0 0,-21 1 16,21-1-16,-21 0 0,21 22 15,0-22-15,0 0 0,-21 1 16,21-22-16,0 21 0,0 1 0,-21-22 15,21 21-15,0-21 16,0 0-16,0 1 0,21-22 31,0 0-31,-21-22 0,21 1 0,0 0 16,0 0-16,1-21 0,-1 20 16,0-20-16,0 21 0,0-21 15,0 20-15,1-20 0,-1 0 0,-21 21 16,21-1-16,0-20 0,-21 21 15,21 0-15,-21 0 0,21-1 16,1 22 0,-1 22-1,-21-1-15,21 0 0,-21 0 16,0 21-16,0-20 0,0-1 16,21 21-16,-21-21 0,21 22 15,-21-22-15,0 0 0,21 21 16,1-21-16,-22 1 0,21-1 15,0 0-15,0-21 0,0 21 0,0-21 16,1 0-16,-1 0 0,0 0 16,0 0-16,0-21 0,22 0 0,-22 0 15,0-1-15,0 1 0,-21 0 16,21-21-16,-21 21 0,0-22 0,0 1 16,0 21-16,0-22 0,0 1 15,0 0-15,0-1 0,-21 1 16,21 21-16,0 0 0,-21 0 15,0-1-15,0 22 16,-1 22 0,22-1-1,0 0-15,0 0 16,22-21-16,-1 0 0,0 0 16,0 0-16</inkml:trace>
  <inkml:trace contextRef="#ctx0" brushRef="#br0" timeOffset="515.97">2074 1545 0,'0'-21'0,"0"42"0,0-63 0,0 63 31,0 0-15,0 0-16,0 1 0,0 20 0,0 0 15,0 1-15,0 20 0,0-21 16,0 22-16,0-22 0,0 22 0,0-22 16,0 0-16,0 1 0,0-1 15,0 0-15,0 1 0,-21-22 16,21 21-16,0-21 0,0 1 16,0-1-16,0 0 0,-21-21 15,21-21 1,0 0-1,0-1-15,21-20 16,0 21-16,-21 0 0,21-22 0,-21 1 16,22 0-16,-1 21 0,0-22 15,0 1-15,0 21 0,0 0 0,1-1 16,20 1-16,-21 21 0,0 0 16,0 0-16,1 0 0,-1 21 15,0 1-15,0-1 0,0 0 16,-21 0-16,0 21 0,0-20 0,0 20 15,0-21-15,0 21 0,0-20 16,-21-1-16,21 21 0,-21-21 0,0 0 16,21 1-16,-21-1 0,21 0 15,-22 0-15,22 0 0,0 0 16,0-42 15,22 0-31,-1 21 0</inkml:trace>
  <inkml:trace contextRef="#ctx0" brushRef="#br0" timeOffset="1403.51">3048 2096 0,'0'0'0,"0"-22"0,0 1 15,0 0-15,0 0 16,0 0-16,0 0 0,-21-1 16,0 1-16,-1 0 15,1 0-15,0 21 0,0 0 0,0 0 0,0 0 16,-1 21 0,-20 0-16,21 0 0,0 1 0,0-1 15,-1 21-15,22-21 0,-21 22 16,0-1-16,0-21 0,21 21 0,0-20 15,-21 20-15,21 0 0,0-21 16,0 1-16,0-1 0,0 0 0,0 0 16,21 0-16,-21 0 0,21-21 15,0 0-15,0 0 0,1 0 0,20 0 16,-21 0-16,0 0 0,0-21 16,1 0-16,-1 0 0,0 0 0,0 0 15,0-1-15,0 1 0,1 0 16,-22-21-16,0 21 0,21-22 15,-21 22-15,0-21 0,21 21 0,-21-22 16,0 22-16,0 0 0,0 0 16,0 0-16,0-1 0,-21 22 31,21 22-31,-21-1 0,21 0 0,0 0 16,0 0-16,0 0 0,-22 22 15,22-22-15,0 0 0,0 21 0,0-20 16,0-1-16,0 21 15,0-21-15,0 0 0,0 1 0,0-1 0,0 0 16,22-21-16,-1 0 0,-21 21 16,21-21-16,0 0 0,0 0 15,0 0-15,1-21 0,-1 0 16,0 21-16,0-21 0,0-1 0,0 1 16,1 0-16,-1 0 0,0-21 0,0 20 15,0-20-15,0 0 0,1-1 16,-1 1-16,-21 0 0,0-1 0,21-20 15,-21-1-15,21 22 0,-21 0 16,0-1-16,0 1 0,0 0 16,21 21-16,-21-1 0,0 1 15,0 42 1,0 1 0,0 20-16,-21 0 0,21 1 0,0-1 15,0 0-15,-21 1 0,21 20 16,-21-21-16,21 1 0,0 20 0,0-20 15,0-1-15,-21 0 0,21-21 16,0 22-16,0-22 0,0 21 0,0-21 16,0 1-16,0-1 0,0 0 0,21 0 15,0-21 1,0 0-16,0 0 0,0-21 16,1 21-16,-22-21 15,21 0-15,0-1 0,0 1 0,0-21 16,-21 21-16,21 0 0</inkml:trace>
  <inkml:trace contextRef="#ctx0" brushRef="#br0" timeOffset="1647.44">3323 1863 0,'0'0'0,"0"21"16,21-21-1,0 0 1,1 0-16,20 0 0,-21 0 0,0 0 16,0 0-16,1 0 0,-1 0 15,0 0-15,0 0 0,0 0 0,0 0 16,1 0-16</inkml:trace>
  <inkml:trace contextRef="#ctx0" brushRef="#br0" timeOffset="2495.61">4276 2117 0,'0'0'0,"-22"0"0,44 0 47,20 0-47,-21 0 0,21 0 0,1 0 16,20 0-16,1 0 0,-1 0 15,1 0-15,20 0 0,-20 0 0,21 0 16,-1 0-16,-20 0 0,-1 0 15,1 0-15,-1 0 0,1 0 0,-22 0 16,0 0-16,1 0 0,-1 0 16,-21 0-16,22 0 0,-22 0 15,0 0-15,-42 0 47,0-21-47,-1-1 16,1 22-16,21-21 15,-21 0-15,0 21 16,0-21-16,0 21 0,-1-21 0,22 0 16,-21 21-16,0-22 0,0 22 0,21-21 15,-21 21 1,0 0-16,21 21 31,0 1-15,21-1-1,0-21-15,0 21 0,0-21 0,0 0 16,1 21-16,20-21 0,-21 0 16,21 0-16,-20 0 0,20 0 0,-21 0 15,21 0-15,-20 0 0,-1 0 0,21 0 16,-21 0-16,0 0 16,1 0-16,-22 21 15,-22 0 1,1 1-16,-21-22 0,21 21 15,0 0-15,-1-21 0,-20 21 16,21 0-16,0 0 0,-22 1 16,22-1-16,0 0 0,0-21 0,0 21 15,21 0-15</inkml:trace>
  <inkml:trace contextRef="#ctx0" brushRef="#br0" timeOffset="3328.14">6858 1503 0,'0'0'0,"-21"0"47,21 21-31,-21-21-16,21 21 15,21-21 17,0 0-32,0 0 0,-21-21 15,21 21-15,0 0 16,-21-21-16,0 0 0,0 0 16,0-1-1,-21 22-15,0 0 16,0 0-1,0 0-15,0 22 16,21-1-16,-22 0 0,1 0 16,21 0-16,0 0 15,0 1-15,0-1 16,21 0 0,1-21-1,-1 0-15,0-21 16,0 21-16,-21-21 0,21-1 15,-21 1-15,0 0 16,0 0-16,0 0 16,-21 21-1,0 0 1,0 21 0,0-21-16,21 21 0,0 0 0,0 0 15,-22 1-15,22-1 0,0 0 0,0 0 16,0 0-16,0 0 0,0 1 15,0-1-15,22 0 16,-1-21-16,0 0 0,0 0 16,0 0-16,0 0 0</inkml:trace>
  <inkml:trace contextRef="#ctx0" brushRef="#br0" timeOffset="3696.14">7302 1461 0,'0'21'16,"-21"-21"-16,21 21 15,-21-21-15,21 21 16,0 0 0,21-21-1,0 0 1,-21-21-16,22 21 15,-22-21-15,21 0 0,-21 0 16,0-1-16,0 1 16,0 0-16,-21 21 31,-1 0-31,22 21 16,-21 0-16,21 1 0,-21-1 15,21 0-15,0 0 0,-21 0 16,21 0-16,0 1 0,0-1 0,0 0 15,0 0-15,0 0 16,0 0-16,21 1 0,0-1 16,0-21-16</inkml:trace>
  <inkml:trace contextRef="#ctx0" brushRef="#br0" timeOffset="4436.17">8488 1693 0,'21'-21'0,"-42"42"0,63-63 15,-42 21-15,0 0 0,0 0 16,0-1-16,0 1 16,0 0-16,-21 21 15,0 0-15,0-21 0,-1 21 16,-20 0-16,21 0 0,0 0 16,0 0-16,-1 0 0,-20 21 15,21 0-15,0 0 0,0 1 0,-1-1 16,1 21-16,0 0 0,21 1 15,-21-1-15,0 22 0,0-22 0,21 0 16,-22 1-16,22-1 0,0 0 0,0 1 16,0-1-16,0 0 0,0-21 15,0 1-15,0 20 0,22-21 0,-1-21 16,0 21-16,0 0 0,0-21 16,22 0-16,-22 22 0,0-22 0,21 0 15,-21 0-15,22 0 0,-22 0 16,21 0-16,-21 0 0,1-22 15,20 22-15,-21-21 0,21 0 0,-20 0 16,20 21-16,0-21 0</inkml:trace>
  <inkml:trace contextRef="#ctx0" brushRef="#br0" timeOffset="4859.89">8975 1905 0,'0'0'0,"0"-21"0,0-21 31,-22 42-31,1 21 15,0 0-15,0 0 0,21 0 16,-21 0-16,0 1 16,-1 20-16,1-21 0,0 0 0,0 0 15,21 22-15,0-22 0,-21 0 0,21 0 16,-21 22-16,21-22 0,0 0 16,0 0-16,21 0 0,0 0 15,0-21-15,0 0 0,0 0 16,22 0-16,-22 0 0,21 0 0,1 0 15,-1 0-15,-21-21 0,21 21 0,-20-21 16,20 0-16,-21 0 0,0 0 16,0-1-16,1 1 0,-22 0 15,0-21-15,0-1 0,0 22 0,0-21 0,0 0 16,0 20-16,-22-20 16,1 21-16,0 0 0,0 0 0,0-1 15,0 22-15,-1 0 0,-20 0 16,21 0-16,0 22 0,-22-22 0,22 21 15,0 0-15,0 0 0,0 0 16,0 0-16,-1 1 0,22 20 0,0-21 16,0 0-16,0 0 0,0 1 15,22-1-15,-1-21 0,21 0 16,-21 0-16,22 21 0</inkml:trace>
  <inkml:trace contextRef="#ctx0" brushRef="#br0" timeOffset="5371.6">9419 1926 0,'0'0'16,"0"-21"-16,0 0 0,0 0 15,-21 42 1,21 0 0,0 0-16,0 22 0,0-22 15,0 0-15,-21 0 0,21 0 16,0 0-16,0 22 0,-21-22 0,21 0 15,0 0-15,0 0 0,0 1 16,-22-1-16,1 0 0,21 0 16,-21-21 15,21-21-15,0 0-16,0 0 0,0-1 15,0 1-15,0 0 0,0 0 16,0-21-16,21 20 0,0-20 0,1 21 15,-1 0-15,0-22 0,0 22 16,0 0-16,0 0 0,22 0 0,-1 21 16,-21 0-16,22 0 0,-22 0 15,21 0-15,-21 21 0,0-21 16,1 21-16,-1 21 0,0-20 0,-21-1 0,0 0 16,0 21-16,0-21 15,0 1-15,0-1 0,0 0 0,0 0 16,0 0-16,-21 0 0,0 1 0,21-1 15,-22-21 1,22 21-16,-21-21 16,21-21 15,21 21-31,-21-21 0,22-1 16</inkml:trace>
  <inkml:trace contextRef="#ctx0" brushRef="#br0" timeOffset="5628.45">10012 1757 0,'21'0'16,"0"21"0,-21 0-16,0 0 0,0 1 0,0-1 15,0 0-15,21 21 0,-21-21 16,0 22-16,0-22 0,21 0 0,-21 21 15,0-20-15,0-1 0,0 0 16,22 0-16,-22 0 0,0 0 16,21-21-16,-21 22 0,21-22 15,0 0 1,0-22 0,0 22-16,1-21 0</inkml:trace>
  <inkml:trace contextRef="#ctx0" brushRef="#br0" timeOffset="5871.31">10435 1736 0,'0'0'15,"0"-21"-15,0-1 16,-21 22 0,0 22-16,0-1 15,-1 0-15,1 21 0,0-21 16,21 1-16,-21 20 0,0-21 0,0 21 15,-1-20-15,1 20 0,0-21 16,0 0-16,21 22 0,-21-22 0,21 0 16,-21 0-16,21 0 0,21-21 31,0 0-15,0 0-16</inkml:trace>
  <inkml:trace contextRef="#ctx0" brushRef="#br0" timeOffset="6320.05">10541 1905 0,'0'0'0,"-21"21"0,-22-21 31,43 21-31,22-21 31,-1 0-31,0 0 0,0 0 16,0-21-16,0 21 0,1-21 16,-1 21-16,-21-21 0,21 0 0,0 21 15,-21-21-15,21-1 0,-21 1 0,0 0 16,-21 21-1,0 0-15,0 0 16,21 21-16,-21 0 0,-1-21 16,1 22-16,0-1 0,0 0 0,0 0 15,21 21-15,0-20 0,-21-1 16,21 0-16,0 0 0,0 0 16,0 0-16,0 1 0,0-1 15,0 0-15,21-21 0,0 0 0,-21 21 16,21-21-16,21 0 0,-20 0 15,-1 0-15,0 0 0,21 0 0,-21 0 16,1 0-16,-1-21 0,21 0 16</inkml:trace>
  <inkml:trace contextRef="#ctx0" brushRef="#br0" timeOffset="6695.84">10922 1884 0,'0'0'15,"0"-21"-15,0 0 0,-21-1 16,21 1-16,0 0 0,0 0 15,21 0-15,0 21 16,0 0-16,0 0 0,22 0 16,-22 0-16,21 0 0,-21 0 0,22 21 15,-22 0-15,0 0 0,21 0 16,-20 22-16,-22-22 0,21 0 0,-21 21 16,0-20-16,0-1 0,0 21 0,0-21 15,0 0-15,0 1 0,-21-1 16,-1 0-16,1 0 0,0-21 0,0 21 15,0-21-15,0 0 0,-1 0 32,22-21-17,0 0-15,22 0 0,-1 0 16,-21-1-16,21 1 0,0-21 16,0 21-16,0-22 0,-21 22 0,22-21 15,-1 21-15,0 0 0,0-22 16,0 22-16,0 0 0,-21 0 0,22 0 15,-1 21-15,0-22 0,0 1 16,0 0-16,0 21 0,1-21 16,-1 0-16</inkml:trace>
  <inkml:trace contextRef="#ctx0" brushRef="#br0" timeOffset="7171.64">11769 1312 0,'0'0'0,"0"22"32,0-1-32,-22 0 0,1 0 0,21 0 15,-21 0-15,21 1 0,0 20 16,-21 0-16,21-21 0,-21 22 0,21-1 16,-21 0-16,21 22 0,0-22 15,0 1-15,0-1 0,0-21 16,0 21-16,0-20 0,0 20 0,0-21 15,0 0-15,0 0 0,0 1 0,0-1 16,21-21 0,0 0-16,0 0 0,0 0 15,0 0-15,1 0 0,-1-21 16,0-1-16,0 1 0,0 0 0,0 0 16,1 0-16,-22-22 0,21 22 0,0 0 15,0-21-15,-21 21 16,0 42 15,-21 0-31,21 0 0,0 0 16,-21 0-16,0 1 0,21-1 0,0 0 15,0 0-15,0 0 16,0 0-16,21-21 47,0 0-47,-21-21 0,21 0 0,0 21 15,-21-21-15,21 0 0</inkml:trace>
  <inkml:trace contextRef="#ctx0" brushRef="#br0" timeOffset="7359.53">12150 1461 0,'0'0'0,"-22"0"15,1 0 1,0 0-1,0 0-15,21 21 32,-21-21-1,0 0-31</inkml:trace>
  <inkml:trace contextRef="#ctx0" brushRef="#br0" timeOffset="7544.86">11409 1609 0,'0'0'16,"-21"0"-16,-22 21 0,22-21 15,21 21-15,21-21 16,22 0 0,-22 0-16,0 0 0,21 0 0,1 0 15,-22 0-15,21 0 0,0-21 0,-20 0 16,20 21-16,-21 0 0,0 0 15,22-21-15</inkml:trace>
  <inkml:trace contextRef="#ctx0" brushRef="#br0" timeOffset="8183.7">12128 1884 0,'0'0'16,"-21"-21"-16,21 0 0,-21 21 0,21-22 15,-21 22 16,21 22-31,0-1 16,-21-21-16,21 21 0,0 0 0,0 0 16,0 0-16,0 1 0,-21-1 15,21 0-15,0 0 0,0 0 16,0 0-16,0 1 16,0-1-16,0 0 15,0-42 32,0 0-47,0-1 0,21 22 16,-21-21-16,21 0 0,0-21 15,0 21-15,0-1 0,1 1 0,-1-21 16,21 21-16,-21-22 0,22 22 16,-1 0-16,-21 0 0,21 0 0,1 21 15,-1 0-15,-21 0 0,22 0 16,-22 0-16,0 0 0,0 21 15,0 0-15,0 0 0,-21 0 0,0 22 0,0-22 16,0 0-16,0 0 0,0 22 16,0-22-16,0 0 0,0 0 15,0 0-15,0 0 0,0 1 16,-21-1-16,0-21 16,21 21-16,-21-21 15,42-21 16,0 21-15,0 0-16</inkml:trace>
  <inkml:trace contextRef="#ctx0" brushRef="#br0" timeOffset="8860.12">13166 1905 0,'0'0'0,"63"-127"16,-63 106-1,0 0-15,0 0 0,-21 21 16,21-22-16,-21 22 0,0 0 0,-22 0 16,22 0-16,0 0 0,0 0 15,-22 0-15,22 22 0,0-1 0,-21 0 16,21 21-16,-1-21 0,1 1 0,21 20 16,-21-21-16,21 0 0,-21 0 15,21 22-15,0-22 0,0 0 16,0 0-16,0 0 0,21-21 15,0 22-15,22-1 0,-22-21 0,0 0 16,0 0-16,21 0 0,-20 0 0,-1 0 16,21 0-16,-21 0 0,0-21 15,1-1-15,-1 22 0,0-21 0,-21 0 16,21 0-16,0 0 0,-21 0 0,21-22 16,-21 22-16,0 0 0,22 0 15,-22 0-15,21-1 0,-21 44 47,0-1-47,0 0 0,-21 0 0,21 21 16,-22-20-16,22-1 0,-21 21 15,21-21-15,0 22 0,-21-1 0,0 0 16,0 1-16,21-1 0,-21 0 16,-1 1-16,1 20 0,21-21 0,-21 22 15,0-1-15,0-20 0,0 20 0,21 1 16,-22-22-16,1 22 0,21-22 15,0 21-15,0 1 0,0-22 0,0 22 16,0-22-16,0 22 0,0-22 0,0 0 16,0 1-16,0-1 0,0 0 15,0-21-15,0 22 0,-21-22 16,0 0-16,0 0 0,0-21 0,-1 0 16,1 0-16,-21 0 0,21 0 15,0 0-15,-1 0 0,-20-21 16,21 0-16,0 21 0,0-21 0,-1 0 15,1-1-15,0 1 0,21 0 0,0 0 16,-21 0-16,21 0 0,-21-1 16,21 1-16,0-21 0,0 21 0,0 0 15,0-22-15,0 22 0,21 0 0,0-21 16,0-1-16</inkml:trace>
  <inkml:trace contextRef="#ctx0" brushRef="#br0" timeOffset="9616.49">15303 1863 0,'0'0'0,"22"0"0,-1 0 0,0 0 0,0 0 15,0-21-15,22-1 0,-22 22 16,0-21-16,21 0 0,-21 0 16,1 0-16,-1-22 0,0 22 0,-21 0 15,0-21-15,0 21 0,0-1 16,0 1-16,-21 0 0,0 0 0,-22 21 15,1 0-15,0-21 0,-1 21 16,1 0-16,-22 0 0,22 0 0,0 0 16,-1 21-16,1-21 0,21 21 0,0 0 15,0 0-15,21 1 0,0-1 16,0 0-16,0 0 0,0 0 0,21 0 16,0 1-16,21-1 0,-21 0 15,22 21-15,-1-21 0,0 1 16,1-1-16,-1 0 0,-21 0 0,22 0 15,-1 0-15,-21 1 0,0 20 16,0-21-16,-21 0 0,0 0 0,0 1 16,-21-1-16,-21 0 15,0-21-15,-1 21 0,-20-21 0,20 0 16,-20 21-16,-1-21 0,1 0 0,-1 0 16,22 0-16,0 0 0,-1 0 15,1 0-15,21 0 0,0-21 0,0 21 16,21-21-16,0 0 0,0 0 15,0-1-15,0 1 16,0 0-16,0 0 0,0-21 0,0 20 16,0 1-16,21 0 0,0 0 15,0 0-15,0 21 0,0-21 0,22-1 16,-22 22-16,21 0 0,1-21 0,-1 21 16</inkml:trace>
  <inkml:trace contextRef="#ctx0" brushRef="#br0" timeOffset="10064.32">15811 1736 0,'0'0'0,"0"21"32,-21 0-17,0 0-15,21 0 0,-42 43 16,42-43-16,0 21 0,0-20 15,-21 20-15,21-21 0,0 0 16,0 0-16,0 1 0,0-1 0,0 0 16,21-21-16,0 21 0,0-21 0,0 0 15,0 0-15,1 0 0,-1 0 16,0 0-16,21 0 0,-21 0 0,1 0 16,20-21-16,-21 0 0,0 21 15,0-21-15,1-1 0,-1 1 16,0-21-16,0 21 0,0 0 0,-21-22 15,0 1-15,0 21 0,21-22 16,-21 22-16,0 0 0,0 0 0,-21 21 31,0 0-31,21 21 0,0 0 16,-21 22-16,21-22 0,-21 21 0,21-21 16,-21 0-16,21 22 0,0-22 15,0 0-15,0 21 0,0-20 0,0-1 16,0 0-16,21 0 0,0-21 15,0 0 1,0 0-16,0 0 0,1 0 0</inkml:trace>
  <inkml:trace contextRef="#ctx0" brushRef="#br0" timeOffset="10576.03">16616 1418 0,'0'0'15,"0"-42"-15,0 21 0,0 0 0,0-1 16,0 65 15,0-22-31,0 0 16,0 21-16,-21 1 0,21 20 0,0-20 16,0-1-16,-22 21 0,1 1 0,0-22 15,0 1-15,0 20 0,21-21 16,-21-20-16,-1 20 0,22 0 0,0-21 15,-21 1-15,21-1 0,-21 0 16,21 0-16,0-42 31,0 0-15,0 0-16,0-1 0,0 1 16,0-21-16,21 21 0,0 0 15,1-22-15,-1 22 0,0 0 16,21-21-16,-21 20 0,1 1 0,20 0 15,0 21-15,-21 0 0,22 0 16,-22 0-16,0 0 0,0 0 0,0 21 16,1 0-16,-22 1 0,21-1 15,-21 0-15,0 0 0,0 0 0,0 0 16,0 1-16,-21-1 0,-1 0 0,1 0 16,0 0-16,-21 0 0,21-21 15,-22 22-15,22-1 0,-21-21 0,21 21 16,-1-21-16,-20 0 0,21 0 15,0 21-15,21-42 32</inkml:trace>
  <inkml:trace contextRef="#ctx0" brushRef="#br0" timeOffset="11008.78">18288 1630 0,'0'0'0,"-21"-21"0,-64-43 31,64 64-31,0 0 16,0 0-16,-1 0 15,1 21-15,0 1 0,0-1 16,0 21-16,0-21 0,-1 22 0,1-1 16,0 0-16,0 1 0,-21 41 15,42-41-15,0-22 0,0 21 16,0-21-16,0 22 0,0-22 15,0 0-15,0 0 0,21 0 16,0 0-16,0-21 0,0 22 0,22-22 16,-22 0-16,21 0 0,0 0 0,1 0 15,-1 0-15,0 0 0,1 0 16,-1 0-16,22-22 0,-22 1 0,0 0 16,22 0-16,-22 0 0,0-22 15</inkml:trace>
  <inkml:trace contextRef="#ctx0" brushRef="#br0" timeOffset="11255.64">18902 1397 0,'0'-21'16,"0"42"-16,0-84 0,0 41 0,0 1 15,0 0-15,0 42 16,0 0 0,-21 1-16,-1 20 0,1 0 0,0 1 15,21-1-15,-21 0 0,0 22 0,0-22 16,-1 22-16,22-22 0,-21 21 15,0-20-15,21-1 0,0 0 0,0-20 16,0 20-16,0-21 0,0 21 16,0-20-16,0-1 0,0 0 15,21 0-15,0-21 0,1 0 16,20 0-16,-21 0 0,21 0 16,-20 0-16,20 0 0,0-21 0,-21 21 15</inkml:trace>
  <inkml:trace contextRef="#ctx0" brushRef="#br0" timeOffset="12368.8">19431 1778 0,'0'0'0,"0"-42"0,0 21 0,0-22 0,0 22 15,0 0-15,0 0 16,-21 21-16,0 0 0,-1 0 0,1 0 16,-21 0-16,21 21 0,0 0 15,-22 0-15,22 0 0,-21 1 0,21 20 16,-1 0-16,-20-21 0,21 22 15,0-1-15,0 0 0,21-20 16,0 20-16,0-21 0,0 0 0,0 0 16,0 1-16,0-1 0,0 0 15,0 0-15,21-21 0,0 0 0,0 0 16,0 0-16,0 0 0,1 0 0,-1 0 16,0 0-16,0-21 0,0 21 15,0-21-15,22 0 0,-22-1 0,0 1 16,0-21-16,0 21 0,1-22 0,-1 1 15,0 0-15,-21-1 16,21 1-16,-21 21 0,21 0 0,-21 0 16,0-1-16,-21 44 31,0-1-31,21 0 16,-21 21-16,0-21 0,21 1 0,0 20 15,0-21-15,-22 0 0,22 22 0,0-22 16,0 0-16,0 0 0,0 0 15,0 0-15,0 1 0,0-1 0,22-21 16,-1 21-16,0-21 0,0 0 16,0 0-16,22 0 0,-22 0 0,21 0 15,-21 0-15,22 0 0,-1 0 16,0 0-16,1 0 0,-22-21 16,21 0-16,0-1 0,-20 1 0,-1 0 15,21-21-15,-21 21 0,-21-1 16,21 1-16,-21 0 0,0 0 0,0 0 15,-21 21 1,0 21 0,0 0-16,21 0 0,-21 0 15,21 1-15,0-1 0,0 0 16,0 0-16,0 0 0,0 0 0,0 1 16,0-1-16,0 0 15,0 0-15,-21-42 63,-1 0-48,1 21-15,21-21 0,-21 21 16,0 0-16,0 0 0,0 0 16,21 21-1,0 0-15,0 0 16,0 0-16,21 0 15,0-21-15,0 22 16,0-22-16,0 0 0,1 0 16,-1 0-16,0 0 0,0 0 15,21 0-15,-20 0 0,20 0 0,-21 0 16,21-22-16,1 22 0,-22-21 16,21 21-16,-21-21 0,22 0 0,-1 0 15,-21 0-15,22-22 0,-22 22 16,21-21-16,-21 21 0,0-1 0,-21-20 15,0 21-15,0 0 0,0 0 16,-21 21 0,0 21-16,21 0 15,-21 0-15,21 0 0,0 22 16,0-22-16,0 0 0,0 0 16,0 0-16,0 0 0,0 1 15,0-1-15,0 0 0,0 0 0,0 0 16,0 0-16,0 1 15,0-1 1,-21-21-16,0 0 0,21 21 16,-22-21-16,1 0 0,0 0 15,0 0-15,0 0 0,0 0 16,21-21-16,0 0 0,0-1 16</inkml:trace>
  <inkml:trace contextRef="#ctx0" brushRef="#br0" timeOffset="13099.82">22394 1545 0,'0'-21'0,"0"42"0,-21-63 16,0 21-16,21 0 0,-21 21 0,0 0 16,21-22-16,-22 22 0,1 0 15,0 0-15,0 0 0,0 22 0,0-1 16,-1 0-16,-20 21 0,21-21 15,0 22-15,-22-1 0,22 0 0,-21 22 16,21-22-16,0 1 0,-1-1 16,1 0-16,0 1 0,21-22 0,0 21 15,0-21-15,0 0 0,0 22 0,21-43 16,0 21-16,1 0 0,20-21 16,-21 0-16,21 0 0,1 0 0,-22 0 15,21 0-15,1 0 0,-1 0 16,0 0-16,1-21 0,20 0 15,-21 0-15,1-1 0,-1 1 0,0-21 16,-20 0-16,-1 20 0,0-41 16,0 21-16,-21-1 0,0-20 0,0 20 15,0-20-15,0 21 0,-21-1 16,0 1-16,0 0 0,-22 20 0,22 1 16,0 0-16,-21 21 0,20 0 15,1 0-15,-21 0 0,21 0 0,0 21 16,-22 0-16,22 1 0,0-1 15,21 21-15,-21 0 0,21-20 0,0 20 16,0 0-16,0-21 0,0 22 16,0-22-16,0 0 0,21 0 15,0 0-15,0 1 0,22-22 0,-22 0 16</inkml:trace>
  <inkml:trace contextRef="#ctx0" brushRef="#br0" timeOffset="14040.92">23135 1376 0,'0'0'16,"0"-42"-16,0 20 0,0 1 0,0 0 15,0 0-15,-21 42 32,21 21-32,-21-20 15,0 20-15,21 0 0,-22 1 0,1-1 16,0 21-16,21-20 0,-21-1 15,0 22-15,0-22 0,-1 21 0,22-20 16,-21-1-16,21 0 0,-21 1 16,21-22-16,0 21 0,0-21 0,0 1 15,-21-1-15,21 0 16,0-42 15,0 0-15,21-1-16,-21 1 0,0 0 0,21 0 15,0 0-15,1 0 0,-22-1 16,21 1-16,0-21 0,0 21 0,21 0 16,-20-1-16,-1 22 0,0-21 0,21 21 15,-21 0-15,1 0 0,-1 0 16,21 0-16,-21 0 0,0 0 0,1 21 16,-22 1-16,21-1 0,-21 0 15,21 0-15,-21 0 0,0 0 0,0 1 16,0 20-16,-21-21 15,0 0-15,21 0 0,-22-21 0,1 22 16,0-22-16,0 21 0,0-21 16,0 0-16,-22 0 0,22 0 15,0 0-15,0 0 0,0 0 16,42 0 31,0 0-47,0 0 15,0 0-15,0 0 0,1 0 0,-1 0 16,0 0-16,21 0 0,-21 0 16,1 0-16,-1 0 0,21-21 0,-21 21 15,22-22-15,-22 22 0,0-21 0,21 0 16,-21 21-16,1-21 16,-1 0-16,0 0 0,0-22 0,0 22 15,-21 0-15,0 0 0,21 0 16,-21-1-16,22 22 0,-22-21 0,0 42 31,0 1-31,0-1 16,0 0-16,-22 0 0,22 21 0,-21-20 15,21 20-15,-21 0 0,0-21 16,21 22-16,-21-1 0,0 22 0,-1-22 16,22 0-16,-21 22 0,0-1 0,21 1 15,-21-1-15,21 1 0,0-22 16,-21 22-16,0-1 0,-1-21 15,1 1-15,21 20 0,-42-20 0,42-22 16,-42 21-16,42 0 0,-22-20 16,1-1-16,21 0 0,-21-21 0,21 21 15,0-42 1,0 0 0,0 0-16,0-1 0,0 1 15,0 0-15,0 0 0,21 0 0,0 0 16,1-22-16,-1 1 0,0 0 15</inkml:trace>
  <inkml:trace contextRef="#ctx0" brushRef="#br0" timeOffset="14235.81">23855 1715 0,'0'0'0,"0"-22"16,0 44 15,0-1-15,0 0-16,21-21 15,0 21-15,-21 0 16,21-21-16,0 21 0,1-21 0</inkml:trace>
  <inkml:trace contextRef="#ctx0" brushRef="#br0" timeOffset="14572.64">24130 2011 0,'42'0'15,"-21"-21"-15,1 0 16,-1-1-16,0 22 16,0-21-16,0 0 0,-21 0 0,21 0 15,1 0-15,-1-1 16,-21 1-16,21 21 0,-21-21 0,0 0 15,-21 21 1,0 0 0,-1 0-16,1 21 0,0 0 0,0 0 15,0 22-15,0-22 0,-1 0 16,22 21-16,0-20 0,-21-1 0,21 21 16,0-21-16,0 0 0,0 1 15,0-1-15,0 0 0,0 0 0,0 0 16,21-21-16,1 0 15,-1 0-15,0 0 16,0 0-16,0 0 0,22 0 0,-22 0 0,0 0 16</inkml:trace>
  <inkml:trace contextRef="#ctx0" brushRef="#br0" timeOffset="15103.81">24744 1863 0,'0'0'0,"21"-43"0,-21 22 0,0 0 0,0 0 16,0 0-16,0 0 0,-21 42 31,0 0-31,21 0 16,-22 0-16,1 22 0,0-22 15,0 21-15,21-21 0,0 22 0,-21-22 16,21 0-16,0 0 0,0 21 16,0-20-16,0-1 0,0 0 15,0 0-15,21-21 0,0 21 16,0-21-16,22 0 0,-22 0 15,21 0-15,0 0 0,-20 0 0,20 0 16,0-21-16,-21 21 0,22-21 16,-22 0-16,0 0 0,21-22 0,-20 1 15,20 0-15,-21-1 0,0 1 16,22-22-16,-22 1 0,0-1 16,0 22-16,0-21 0,0-1 0,-21 22 15,22-1-15,-22 22 0,21-21 0,-21 21 16,0 0-16,0 42 31,0 0-31,0 0 0,-21 0 0,-1 22 16,22-22-16,-21 42 0,0-20 15,21-1-15,-21 0 0,0 22 0,21-22 16,-21 0-16,21 1 0,0-1 16,0 0-16,0 1 0,0-1 0,0-21 15,0 0-15,0 1 0,0-1 16,0 0-16,0 0 0,21 0 0,0-21 15,0 0-15,0 0 0,0 0 16,1 0-16,-1 0 16,0 0-16,21-21 0,-21 21 0,1-21 15,-1 0-15,0 0 0,0-1 16,-21 1-16</inkml:trace>
  <inkml:trace contextRef="#ctx0" brushRef="#br0" timeOffset="15327.68">25358 1651 0,'-22'0'0,"44"0"0,-65 0 16,43 21-16,0 0 15,0 1-15,21-22 16,1 0-16,-1 21 0,21-21 16,-21 0-16,0 0 0,22 0 15,-22 0-15,21 0 0,1 0 0,-22-21 16,21 21-16,0-22 0,1 22 15,-1 0-15,0 0 0,-20-21 0,20 21 16,-21 0-16</inkml:trace>
  <inkml:trace contextRef="#ctx0" brushRef="#br0" timeOffset="16095.64">8340 3154 0,'0'0'0,"0"-21"16,21 0-16,-21-1 0,21 1 15,-21 0-15,0 0 0,0 0 16,0 42 15,0 0-31,0 0 0,0 22 0,-21-1 16,0 21-16,21-20 0,-22 20 16,1 1-16,0-1 0,0 1 0,21-22 15,-21 0-15,0 22 0,21-22 0,-22 1 16,22-22-16,0 21 15,0-21-15,0 0 0,0 1 0,0-1 0,22-21 16,-1 0-16,0 0 16,0 0-16,0 0 0,0 0 15,1 0-15,-1-21 0,0-1 0</inkml:trace>
  <inkml:trace contextRef="#ctx0" brushRef="#br0" timeOffset="16459.91">8784 3366 0,'0'0'15,"0"-22"-15,0 1 0,0 0 0,-21 42 32,21 0-32,-21 1 0,0-1 15,-1 21-15,22-21 0,-21 22 16,0-1-16,21-21 0,-21 21 0,21 1 16,0-22-16,0 0 0,0 0 15,0 22-15,21-22 0,0 0 16,0-21-16,22 0 0,-22 0 0,21 0 15,-21 0-15,22 0 0,-22 0 16,21 0-16,1 0 0,-22-21 0,0 0 16,0-1-16,0 22 0,0-21 0,1 0 15,-22-21-15,0 21 0,0-1 16,0-20-16,0 21 0,0-21 0,0 20 16,-22-20-16,1 21 0,0 0 0,0 0 15,0 21-15,0 0 16,-1 0-16,-20 0 0,21 0 0,0 0 15,0 0-15,-1 0 0,1 21 0,0-21 16,21 21-16,-21-21 16,0 0-16,0 0 15</inkml:trace>
  <inkml:trace contextRef="#ctx0" brushRef="#br0" timeOffset="16675.79">8276 3260 0,'0'-21'31,"21"21"-31,0 0 0,1 0 16,-1 0-16,21 0 0,0 0 0,-20-22 16,20 22-16,0 0 0,1 0 15,-1 0-15,0-21 0,1 21 0,-1 0 16,0 0-16,-21-21 0,22 21 0,-22 0 15,0 0-15,0-21 0</inkml:trace>
  <inkml:trace contextRef="#ctx0" brushRef="#br0" timeOffset="18145.68">10731 3429 0,'22'-21'16,"-1"21"-1,-21-21-15,42 21 0,-21-21 0,0 21 16,1-22-16,20 1 0,0 0 0,-21 0 16,22 21-16,-22-21 0,0-22 15,0 22-15,0 21 0,-21-21 0,0 0 16,0 0-16,0 0 0,-21 21 16,0-22-16,0 22 0,-21 0 0,20 0 15,-20 0-15,0 0 0,-1 0 0,1 0 16,0 0-16,21 22 15,-22-1-15,22 0 0,0 0 0,21 0 16,0 0-16,-21 22 0,21-22 0,0 0 16,0 21-16,21-20 0,-21 20 15,42-21-15,-21 21 0,1-20 0,20 20 16,-21-21-16,21 21 0,1-20 0,-22-1 16,21 0-16,-21 21 0,1-21 15,-1 1-15,-21-1 0,0 0 0,0 0 16,-21 0-16,-1-21 0,1 21 15,-21-21-15,0 0 0,20 0 16,-20 0-16,0 0 0,-1 0 0,1 0 16,0 0-16,21 0 0,-22 0 15,22-21-15,0 0 0,0 0 16,0 21-16,21-21 0,-22 0 0,22-1 16,0 1-16,0 0 0,0 0 0,0 0 15,0 0-15,0-1 0,22 22 16,-1 0-16,0 22 15,-21-1 1,21 0-16,-21 0 0,21 21 16,0-20-16,1-1 0,-22 0 0,21-21 15,0 21-15,0 0 0,-21 0 16,42-21-16,-20 0 0,-1 22 0,0-22 16,21 0-16,-21 0 0,22 0 15,-1 0-15,-21 0 0,22-22 0,-1 22 16,0-21-16,-21 21 0,22-21 15,-1 0-15,-21 0 0,43-22 16,-43 22-16,0 0 0,0 0 0,0-21 16,-21 20-16,0 1 0,22-21 15,-22 21-15,0 0 0,0-1 0,0 1 16,-22 42 15,22 1-31,0 20 0,-21-21 16,21 0-16,-21 22 0,21-22 15,0 0-15,0 0 0,0 21 16,0-20-16,0-1 0,0 0 16,0 0-16,21-21 15,0 0-15,-21 21 0,22-21 0,-1 0 16,0 0-16,0 0 0,21-21 0,-20 21 16,-1-21-16,0 21 0,0-21 0,0 0 15,0-1-15,1 1 0,-1 0 16,0 0-16,-21 0 0,0 0 0,21-1 15,-21 1-15,0 0 0,0 0 16,-21 42 15,21 0-15,-21-21-16,21 21 0,0 1 0,0-1 16,0 0-16,0 0 0,0 0 15,0 0-15,0 1 16,0-1-16,21-21 0,0 0 15,0 0-15,0 0 0,22 0 16,-22 0-16,0 0 0,0 0 0,0 0 16,1-21-16,-1-1 0,0 22 15,0-21-15,0 0 0,0 0 0,1 0 16,-22-22-16,21 22 0,-21 0 16,21-21-16,-21 21 0,21-1 15,-21 1-15,0 0 0,0 0 0,0 42 31,0 0-15,0 0-16,-21 22 0,21-22 0,-21 21 16,0-21-16,-1 22 0,22-1 15,-21 0-15,0 1 0,0-1 0,0 0 16,21 1-16,-21 20 0,21 1 0,-22-22 16,22 22-16,0-1 0,0 1 15,0-1-15,0-21 0,-21 22 0,21-22 16,-21 1-16,21-1 0,-21-21 15,21 21-15,0-20 0,0-1 0,0 0 0,0-42 47,0 0-47,21 21 16,-21-22-16,21 1 0,0 0 0,-21 0 16,22 0-16,-1 0 0,-21-22 15,21 22-15,0-21 0,0-1 0</inkml:trace>
  <inkml:trace contextRef="#ctx0" brushRef="#br0" timeOffset="18427.59">12044 3704 0,'0'-42'0,"0"84"0,0-126 0,0 41 15,0 22-15,21-21 0,0 21 16,0-22-16,0 22 0,1 21 16,-1-21-16,0 21 0,0 0 0,21 0 15,-20 0-15,-1 0 0,21 21 16,-21 0-16,0 0 0,-21 22 0,0-22 15,22 0-15,-22 21 0,0-20 0,0-1 16,0 21-16,0-21 0,-22 0 16,1 1-16,0-22 0,0 21 0,0 0 15,-22-21-15,22 21 0,0-21 0,-21 0 16,21 0-16,-22 21 0,22-21 16,0 0-16,0 0 0,0 0 15,63 0 16,-21-21-31,0 21 16</inkml:trace>
  <inkml:trace contextRef="#ctx0" brushRef="#br0" timeOffset="18772.4">12425 3683 0,'21'0'16,"0"0"-1,0 0 1,0 0-16,1 0 0,-1 0 16,-21-21-16,21 21 0,0 0 15,0-21-15,0 21 0,-21-21 0,0-1 16,22 22-16,-22-21 0,21 0 16,-21 0-16,0 0 0,0 0 15,-21 21 1,-1 0-16,1 0 0,0 21 15,21 0-15,-21-21 0,0 21 0,0 0 16,21 0-16,0 1 0,-22 20 0,22-21 16,-21 0-16,21 0 15,0 1-15,0-1 0,0 0 16,0 0-16,21-21 0,1 0 0,-1 21 16,0-21-16,0 0 0,0 0 15,0 0-15,1 0 0,-1 0 0,0-21 16</inkml:trace>
  <inkml:trace contextRef="#ctx0" brushRef="#br0" timeOffset="19128.18">12890 3577 0,'0'0'0,"0"-21"0,0 0 0,0 0 16,0 0-16,0-1 0,0 1 0,0 0 16,0 0-16,22 0 15,-1 21-15,0 0 16,0 0-16,0 0 0,0 21 15,1-21-15,-1 21 0,0 0 0,0 0 16,0 1-16,-21-1 0,0 0 16,21 0-16,-21 0 0,0 0 0,0 22 15,0-22-15,0 0 16,0 0-16,-21 0 0,0 1 16,0-22-16,0 0 15,0 0-15,-1 0 16,22-22-1,0 1 1,0 0-16,0 0 16,0 0-16,22 0 0,-1-1 15,-21 1-15,21 0 0,-21 0 0,21 0 16,0 0-16,-21-1 0,21 1 0,1 0 16,-1 0-16,0 0 0</inkml:trace>
  <inkml:trace contextRef="#ctx0" brushRef="#br0" timeOffset="19679.87">14668 2942 0,'0'0'16,"22"-21"-16,-22 42 47,0 0-32,-22 1-15,1-1 0,0 21 0,21-21 16,-21 22-16,0-1 0,0 0 0,-1 1 15,1-1-15,0 0 0,0 1 16,21-1-16,-21-21 0,21 21 16,-21 1-16,21-22 0,0 0 0,0 0 15,0 0-15,0 1 0,21-1 16,0-21-16,0 0 0,0 0 0,0 0 16,22 0-16,-22 0 0,0 0 0,0 0 15,22 0-15,-22 0 0,0-21 16,0-1-16,0 22 0,0-21 0,-21 0 15,0 0-15,0 0 0,0 0 0,0-1 16</inkml:trace>
  <inkml:trace contextRef="#ctx0" brushRef="#br0" timeOffset="20411.45">14414 3281 0,'-21'0'0,"42"0"0,-84 0 0,42 0 15,0 0-15,21 21 0,0 0 16,21-21-1,0 0-15,0 0 0,0 0 16,22 0-16,-22 0 0,21 0 16,0 0-16,1 0 0,-1 0 0,22-21 15,-22 0-15,0 21 0,1-21 0,-1 21 16,0-21-16,-21 21 0,1 0 16,20-22-16,-21 22 0,0 0 15,-21 22 16,-21-1-15,21 0-16,0 0 0,-21 0 16,21 0-16,-21 1 0,21-1 0,-21 21 15,21-21-15,0 0 0,0 1 16,0-1-16,0 0 16,21-21-16,0 0 0,0 0 0,0 0 15,0 0-15,1 0 0,-1 0 0,0 0 16,0-21-16,21 0 0,-20 21 15,-1-22-15,21 1 0,-21 0 0,0 0 16,1 0-16,-1-22 0,0 22 0,-21 0 16,0-21-16,21 21 15,-21-1-15,21 1 0,-21 0 0,0 0 16,0 42 15,0 0-31,0 0 16,0 1-16,0 20 0,0-21 15,-21 21-15,0 1 0,21-1 0,-21 0 16,0 1-16,21-1 0,-22 0 0,1 1 16,0-1-16,21 0 15,0 22-15,0-22 0,-21 1 0,21 20 0,0 1 16,0-22-16,-21 21 0,21 1 16,0-22-16,0 1 0,0 20 0,0-21 15,0 1-15,-21-22 0,-1 21 16,22-21-16,-21 1 0,0-1 0,-21 0 15,21-21-15,-1 0 0,-20 0 0,0 0 16,21 0-16,-22 0 0,1 0 16,0 0-16,20 0 0,-20-21 0,0 0 15,-1 21-15,22-22 0,0 22 0,0-21 16,0 21-16,0-21 0,-1 0 16,22 0-1,0 0-15,0-1 0,22 1 16,-1 0-16,0 0 0,0 0 0,21 0 15</inkml:trace>
  <inkml:trace contextRef="#ctx0" brushRef="#br0" timeOffset="20777.24">15811 3196 0,'-21'21'16,"21"1"-1,-21-1-15,0 21 0,21 0 16,-21-20-16,21 20 0,-21 21 0,-1-20 16,22-1-16,-21 64 0,0-64 15,21 22-15,-21-22 0,0 22 16,0-1-16,-1-21 0,22 22 0,-21-1 15,0-20-15,0 20 0,0-20 0,0-1 16,-1 0-16,22 1 0,-21-22 16,21 21-16,-21-21 0,21 0 15,-21-21-15,21 22 0,0-44 32,0 1-17,21 0-15,0 0 0,0 0 0,-21 0 16,22-1-16</inkml:trace>
  <inkml:trace contextRef="#ctx0" brushRef="#br0" timeOffset="21084.07">15642 3344 0,'0'-21'0,"0"42"0,0-63 15,0 21-15,0 0 0,0 0 16,21 21-16,0-22 0,1 1 0,-1 21 15,0 0-15,0-21 0,21 21 16,-20 0-16,-1 0 0,0 0 0,0 0 16,0 21-16,0 0 0,1 1 0,-22-1 15,0 0-15,0 0 0,0 21 16,0-20-16,0-1 0,0 21 0,-22-21 16,1 0-16,0 1 0,0 20 15,0-42-15,0 21 0,-1 0 0,-20 0 16,21-21-16,0 22 0,0-22 0,-1 0 15,-20 0-15,21 0 16,42 0 15</inkml:trace>
  <inkml:trace contextRef="#ctx0" brushRef="#br0" timeOffset="21491.83">16129 3471 0,'21'0'16,"0"0"-16,0 0 16,1 0-16,-1-21 0,0 21 15,0-21-15,0 0 0,0 21 16,1-21-16,-1 0 0,0-1 0,-21 1 15,21 0-15,-21 0 0,0 0 16,0 0-16,0-1 0,-21 22 16,0 0-16,0 0 15,-1 0-15,1 22 0,0-1 16,-21 0-16,21 0 0,-1 0 0,1 22 16,0-22-16,21 0 0,0 21 15,-21-21-15,21 1 0,0-1 0,0 0 16,0 0-16,0 0 0,21 0 15,0-21-15,0 22 16,1-22-16,20 0 0,-21 0 0,0 0 16,22 0-16,-22 0 0,0 0 0,0-22 15,21 1-15,-20 21 0,-1-21 16,0 0-16,0 0 0,0 0 0,0 21 16</inkml:trace>
  <inkml:trace contextRef="#ctx0" brushRef="#br0" timeOffset="22003.54">17166 2963 0,'0'-21'0,"-21"0"47,21 0 47,0 0-79,0 0 1,21 21-16,0 0 16,0 0-1,-21 21 1,0 0-16,0 0 15,0 0-15,-21 0 16,21 1-16,-21-22 0,21 21 16,-21-21-16,0 21 15,0-21 1</inkml:trace>
  <inkml:trace contextRef="#ctx0" brushRef="#br0" timeOffset="22379.32">17399 2879 0,'21'0'16,"-21"21"30,-21-21 1,21-21-31,0 0 0,0-1-16,21 22 15,0-21-15,0 21 16,1 0-16,-1 0 0,0 0 15,0 0 1,-21 21-16,0 1 0,0-1 16,0 0-16,0 0 0,-21-21 15,0 21-15,21 0 0,-21-21 16,-1 22-16,1-22 0,0 21 0,0-21 16,0 21-16,0 0 15</inkml:trace>
  <inkml:trace contextRef="#ctx0" brushRef="#br0" timeOffset="31800.15">825 5059 0,'0'0'0,"0"-21"31,0 0-31,0 42 63,0 0-63,0 21 16,0-21-16,0 1 15,0 20-15,0-21 0,0 21 16,0 1-16,0-22 0,0 21 0,0 1 15,-21 20-15,21-21 16,0 22-16,0-1 0,0-20 0,-21 20 16,21 1-16,0-1 0,0-20 15,0 20-15,0 1 0,0-1 0,-21 1 16,21-1-16,-21 1 0,21-1 16,-21 22-16,21-22 0,0 1 0,0-1 15,-22 1-15,22-1 0,0 1 16,-21-1-16,21 1 0,0-1 15,0 1-15,0-1 0,0 1 0,0-1 16,0-20-16,0 20 0,0-21 16,0 22-16,0-22 0,0-21 0,0 22 15,0-22-15,0 0 0,0 0 16,0 0-16,0-42 16,0 0-1,21 0-15,1 0 0,-22-22 16,0 22-16,0-21 0,21-22 0,-21 22 15,21-21-15,-21-1 0</inkml:trace>
  <inkml:trace contextRef="#ctx0" brushRef="#br0" timeOffset="33527.16">931 5144 0,'-21'0'15,"21"21"1,21-21 46,0 0-46,1 0-16,-1 0 0,0 0 16,0 0-16,0 0 0,22 0 15,-22 0-15,21 0 0,-21 0 0,22 0 16,20 0-16,-21 0 0,22 0 16,-1 0-16,1 0 0,-1-21 0,1 21 15,-1 0-15,22 0 0,-21 0 16,-1 0-16,22 0 0,-1 0 15,1-22-15,21 22 0,-21 0 16,20 0-16,1 0 0,-21 0 0,21 0 16,-22 0-16,1 0 0,0 0 15,-1 0-15,1 0 0,0 0 0,-1 0 16,1 0-16,0 0 0,-1 0 16,-20 0-16,21 0 0,-22-21 0,1 21 15,-1 0-15,-21-21 0,22 21 16,-22 0-16,1 0 0,-1 0 0,-21 0 15,21 0-15,-20-21 0,20 21 16,-21 0-16,0 0 0,0 0 0,1 0 16,-1 0-1,-21 21 32,0 0-47,0 0 16,0 1-16,0-1 15,0 0-15,0 0 0,0 0 0,0 0 16,0 1-16,0-1 0,0 0 16,0 0-16,-21 21 0,21-20 0,-22 20 15,22-21-15,-21 21 0,0 1 0,21-1 16,0 0-16,0 22 16,-21-22-16,21 1 0,-21 20 0,21-21 15,-21 1-15,21 20 0,0-20 16,0-1-16,0 0 0,0 1 0,0 20 15,0-21-15,0 22 0,0-22 0,0 22 16,0-22-16,0 22 0,0-22 16,0 21-16,0-20 0,0 20 0,0-20 15,0-1-15,0 0 0,0 1 16,0-1-16,0 0 0,0 1 0,0-1 16,0 0-16,0 1 0,0-1 15,0 0-15,0 1 0,0-1 0,0-21 16,0 21-16,-22-20 0,22-1 0,0 21 15,-21-21-15,21 0 16,0 1-16,-21-1 16,0-21-16,0 0 0,0 21 15,-1-21-15,1 0 16,0 0-16,0 0 0,0 0 16,0 0-16,-1 0 0,1 0 0,0 0 15,-21 0-15,21 0 0,-22 0 0,22 0 16,-21 0-16,-1 0 0,1 0 15,0 21-15,-22-21 0,22 0 16,-22 0-16,22 0 0,-21 0 0,-1 21 16,22-21-16,-22 0 0,1 0 15,-1 0-15,1 0 0,-1 0 0,1 21 16,-1-21-16,1 0 0,-1 0 0,1 0 16,-1 0-16,1 0 0,-22 0 15,43 0-15,-22 0 0,1 0 0,-1 0 16,22 0-16,-22 0 0,22 0 15,0 0-15,-22 0 0,22 0 0,-22 0 16,22 0-16,0 0 0,-22 0 16,22 0-16,0 0 0,-1 0 15,1 0-15,0 0 0,-1-21 16,1 21-16,0 0 0,-1 0 0,22 0 16,-21 0-16,21 0 0,-1 0 15,1 0-15,0 0 0,0 0 0,0 0 16,0 0-16,21-21 0,-22 21 15,1 0-15,0 0 0,0 0 16,0 0 0,0 0-1,-1-21 1,1 21 0,0 0 15,0 0-31,0 0 15,0 0-15,-1 0 16,1 0 0,0 0-16,21 21 0,-21-21 0,42 0 62,0 0-46,-21 21-16</inkml:trace>
  <inkml:trace contextRef="#ctx0" brushRef="#br0" timeOffset="34415.94">571 10224 0,'0'0'0,"0"-64"16,0 43-16,0 0 16,0 0-16,0-1 0,0 1 15,0 0-15,0 0 0,0 0 16,0 0-16,0-1 0,0 1 15,0 0-15,0 0 0,0 0 0,0 0 16,0-1 0,0 1-16,0 0 0,0 0 15,0 42 17,0 0-32,0 0 15,0 1-15,0 20 0,0-21 0,0 21 16,0 1-16,0-1 0,0 22 15,0-22-15,0 21 0,0 1 0,0 21 16,0-22-16,0 22 0,0-22 16,0 22-16,0-22 0,0 22 0,0-21 15,0-1-15,0 22 16,0-1-16,0-20 0,-21 21 0,0-1 16,21 1-16,-21-22 0,0 22 15,21-21-15,0-1 0,-21 1 0,-1-1 16,22 1-16,-21-22 0,21 0 15,0 1-15,0-1 0,0-21 0,0 0 16,0 0-16,0 1 0,0-44 47,0 1-47,0 0 0,0 0 0,21 0 16,1-22-16,-22 22 0,21-21 15,0 0-15,0-1 0,0-20 16,-21 20-16,21-20 0,1-1 0,-1 1 15</inkml:trace>
  <inkml:trace contextRef="#ctx0" brushRef="#br0" timeOffset="35780.5">762 9610 0,'21'0'47,"0"0"-47,0 0 16,1 0-16,20 0 16,-21 0-16,21 0 0,22-21 0,-22 21 15,22 0-15,20 0 0,1-22 16,-21 22-16,20 0 0,22 0 0,-21 0 15,-1-21-15,1 21 0,0 0 16,21-21-16,-1 21 0,1 0 0,21 0 16,-21 0-16,21-21 0,-21 21 15,0 0-15,21 0 0,-21 0 0,-1-21 16,1 21-16,-21 0 0,21 0 0,0 0 16,-22 0-16,1-21 0,0 21 15,-22 0-15,1 0 0,-1 0 0,1 0 16,-22 0-16,0 0 0,1 0 15,-22 0-15,21 0 0,-21 0 16,0 0-16,1 0 0,-1 0 0,0 0 16,0 0-16,0 0 0,0 0 15,1 0 1,-22 21 0,0 0-1,0 0-15,0 0 16,0 0-16,0 1 15,0-1-15,0 0 0,0 21 0,0-21 16,0 1-16,0 20 0,0-21 0,0 21 16,0-20-16,0 20 0,0-21 15,0 21-15,0 1 0,0-22 0,-22 21 16,22 1-16,-21-1 0,21-21 16,-21 21-16,21 1 0,0-1 0,0 22 15,0-22-15,0 0 0,0 22 0,0-22 16,0 0-16,0 1 0,0 20 0,0-20 15,0-1-15,0 0 0,0 1 16,0-1-16,0 0 0,0 1 0,0-1 16,0 0-16,0 1 0,0-22 15,0 21-15,0 0 0,0-20 0,0 20 16,0-21-16,-21 0 0,21 0 16,0 1-16,-21-1 0,21 0 0,0 0 15,-21 0-15,21 0 0,-22-21 16,1 0-16,21 22 15,0-1-15,-21-21 0,0 21 16,0-21-16,21 21 0,-21 0 16,-1-21-16,22 21 15,-21-21-15,21 22 16,-21-1-16,0-21 0,0 0 0,21 21 16,-21-21-16,-1 0 15,1 21-15,0-21 0,0 21 16,0-21-16,0 0 0,-22 0 15,22 21-15,0-21 0,-21 22 0,20-22 16,-20 0-16,0 0 0,-1 21 0,1-21 16,0 0-16,-1 0 0,-20 0 0,21 0 15,-22 0-15,1 0 0,-1 0 16,1 0-16,-1 0 0,1 0 0,-22 0 16,21 0-16,-20 0 0,20 0 0,-20 0 15,20 0-15,-21 0 0,22 0 16,-22 0-16,22 0 0,-1 0 0,-20 0 15,20 0-15,-21 0 0,1 0 16,-1 0-16,0 0 0,1 0 0,-1 0 16,0 0-16,22 0 0,-1 0 15,1 0-15,-1 0 0,22 0 16,0 0-16,-1 0 0,22 0 0,0 0 16,-21 0-16,21 0 0,-1 0 15,1 0-15,-21 0 0,21 0 0,0 0 16,-1 0-16,-20 0 0,21 0 15,0 0-15,0 0 0,-1 0 0,1 0 16,0 0-16,0 0 0,-21 0 16,20 0-16,1 0 15,0 0-15,0 0 0,0-21 32,21-1-32,0 1 15,0 0-15,0 0 16,0 0-16,21 0 0</inkml:trace>
  <inkml:trace contextRef="#ctx0" brushRef="#br0" timeOffset="36272.28">550 9631 0,'0'0'0,"21"21"16,1-21-16,-1 0 15,21 0-15,-21 0 0,22 0 16,-22 0-16,21 0 0,0 0 16,1 0-16,-22 0 0,21 0 0,-21 0 15,1-21-15,20 21 0,-21 0 16</inkml:trace>
  <inkml:trace contextRef="#ctx0" brushRef="#br0" timeOffset="37027.97">2265 7705 0,'0'-21'16,"0"42"31,0 0-47,0 0 0,0 0 15,0 0-15,0 22 0,0-1 16,0 0-16,0 22 0,0-1 0,0 1 16,0-1-16,0 1 0,0-1 15,0 1-15,0-1 0,0 1 0,0 21 16,0-22-16,0 1 0,0-1 16,-21-21-16,21 22 0,-22-1 15,22 1-15,-21-22 0,21 22 0,0-22 0,0 0 16,-21 1-16,21-1 0,0 0 15,-21-20-15,21-1 0,0 0 16,0 0-16,0 0 0,0 0 0,0-42 31,0 0-15,0 0-16,0 0 0,0 0 0,0-1 16,0-20-16,21 0 0,-21-1 15,0 1-15,0 0 0,0-22 0,21 1 16,-21-1-16</inkml:trace>
  <inkml:trace contextRef="#ctx0" brushRef="#br0" timeOffset="37590.86">2222 7789 0,'0'-21'31,"-21"21"-15,0 0-1,0 0-15,0 21 16,0 1-16,21-1 16,-22 0-16,1 0 0,21 0 0,-21 0 15,0 1-15,21 20 0,-21-21 0,0 0 16,21 22-16,-22-22 0,22 0 15,-21 0-15,21 0 0,0 0 16,0-42 31,0 0-47,0 0 0,0 0 0,21 0 16,-21-22-16,22 22 0,-1 0 15,-21-21-15,21 20 0,0-20 16,0 21-16,-21 0 0,21-22 0,1 22 15,-1 0-15,0 0 0,0 21 16,0-21-16,0 21 0,1 0 16,-1 0-16,0 0 0,0 0 15,0 21-15,0 0 0,1 0 0,-22 0 16,21 1-16,0 20 0,0-21 16,0 0-16,0 22 0,-21-22 0,22 21 15,-1-21-15,-21 0 0,0 1 16,21 20-16,-21-21 0,21-21 15,-21 21-15,21 0 0,-21 1 16,0-44 15</inkml:trace>
  <inkml:trace contextRef="#ctx0" brushRef="#br0" timeOffset="38657.55">1079 5355 0,'0'0'0,"0"21"31,0 1-15,0 20-16,0-21 15,0 0-15,0 22 0,0-22 0,0 21 16,0 0-16,0-20 15,0 20-15,-21 0 0,21-21 0,-21 22 0,21-22 16,0 0-16,0 0 16,0 0-16,0 1 0,0-1 15,0-42 17,0-1-17,21 1-15,0 0 0,-21 0 16,22 0-16,-22 0 0</inkml:trace>
  <inkml:trace contextRef="#ctx0" brushRef="#br0" timeOffset="39251.19">1058 5376 0,'0'0'0,"-21"0"0,21-21 15,0 0 1,0 0-16,21 21 15,0-21-15,1 21 0,20 0 0,-21 0 16,21 0-16,1 0 0,-22 0 16,21 0-16,1 0 0,-22 0 0,21 21 15,-21 0-15,0 0 0,1 0 16,-1 1-16,-21-1 0,0 0 0,0 0 16,0 0-16,-21 0 15,-22 22-15,22-22 0,-21 0 0,-1 0 16,1 0-16,0 1 0,21-1 15,-22 0-15,22-21 0,0 0 16,0 21-16,0-21 0,-1 0 16,22-21-1,0 0-15,22 0 16,-1 21-16,0-22 0,21 22 16,-21 0-16,1-21 0,-1 21 15,21 0-15,-21 0 0,22 0 0,-22 0 16,21 0-16,0 0 0,-20 0 15,20 21-15,-21-21 0,21 22 16,-20-1-16,-1 0 0,0 0 16,-21 0-16,0 0 0,0 1 0,0-1 15,0 0-15,0 0 0,0 0 16,-21 0-16,0 1 0,-22-1 0,22 0 16,-21-21-16,21 21 0,-22-21 15,22 21-15,-21-21 0,-1 0 0,22 0 16,-21 0-16,21 0 0,-22 0 15,22 0-15,0 0 0,0 0 16,0 0-16,0 0 0,-1 0 16,22-21-1,0 0 17,0 0-32,22 21 0,-1 0 0</inkml:trace>
  <inkml:trace contextRef="#ctx0" brushRef="#br0" timeOffset="39735.92">1841 5525 0,'0'0'0,"0"-22"0,0 44 46,-21-1-46,21 0 16,0 0-16,0 0 0,-21 22 0,21-22 16,-21 21-16,21-21 0,-21 22 15,21-22-15,0 0 0,0 21 16,0-21-16,0 1 0,0-1 0,0 0 16,21 0-16,0 0 15,0-21-15,0 0 0,1 0 16,-1 0-16,0 0 0,0 0 0,0 0 15,0-21-15,1 0 0,-1 21 0,0-21 16,0 0-16,0-1 0,0 1 16,1 0-16,-22 0 0,0 0 15,0-22-15,0 22 0,0 0 0,0-21 16,0 21-16,-22-1 0,1-20 16,-21 21-16,21 0 0,0 21 0,-1-21 15,1 21-15,0 0 0,0 0 16,0 0-16,0 0 0,-1 0 15,1 21-15,0 0 0,21 0 16,0 0-16,0 0 0,0 1 16,0-1-16,21-21 0,0 21 15,1 0-15,-1-21 16,0 0-16,0 0 0</inkml:trace>
  <inkml:trace contextRef="#ctx0" brushRef="#br0" timeOffset="40188.67">2371 5525 0,'0'0'0,"0"-22"15,-22 22 1,1 0-16,0 0 16,0 22-16,0-1 15,21 0-15,0 0 0,-21 0 16,21 0-16,-22 1 0,22 20 15,-21-21-15,21 0 0,0 22 16,0-22-16,0 0 0,0 0 0,0 0 16,0 0-16,0 1 0,0-1 15,21-21-15,1 21 0,-1-21 0,0 0 16,0 0-16,0 0 0,0 0 0,1 0 16,-1 0-16,0 0 0,0-21 15,0 0-15,0 21 0,1-22 0,-1 1 16,0 0-16,0 0 0,-21 0 15,0 0-15,0-1 0,0 1 0,0 0 16,0-21-16,0 21 0,0-22 16,0 22-16,0 0 0,-21 0 15,21 0-15,-21 21 0,0 0 16,-1-22-16,1 22 0,0 0 0,0 0 16,0 0-16,0 0 0,-1 22 15,1-22-15,21 21 0,-21 0 16,21 0-1,21-21 1,0 0-16,1 0 0</inkml:trace>
  <inkml:trace contextRef="#ctx0" brushRef="#br0" timeOffset="40888.94">2900 5271 0,'0'0'0,"0"21"47,0 0-47,0 0 0,0 0 16,0 22-16,0-22 0,0 0 16,0 21-16,0 1 0,0-22 0,-21 21 15,21 0-15,0 1 0,0-22 16,0 21-16,0-21 0,-22 22 0,22-22 15,0 0-15,-21 0 16,21 0-16,0 1 0,0-1 16,-21-21 15,21-21-15,0-1-16,0 1 15,0 0-15,21 0 0,-21-21 0,21 20 16,1 1-16,-1-21 0,-21 21 15,21 0-15,0-1 0,0 1 16,0 0-16,-21 0 0,22 21 16,-1 0-16,0-21 0,0 21 15,0 0 1,-21 21-16,0 0 16,0 0-16,-21 0 15,0-21-15,0 22 0,0-22 16,-1 21-16,1-21 0,0 0 15,0 0-15,0 21 0,0-21 16,-1 0-16,1 0 16,21 21 15,0 0-15,0 0-16,21-21 0,1 22 15,-22-1-15,21-21 0,-21 21 16,0 0-16,21-21 0,-21 21 0,21 0 15,-21 1-15,21-22 16,-21 21-16,21-21 16,1 0 15,-1 0-31,-21-21 16,0-1-16,21 22 15,0-21-15</inkml:trace>
  <inkml:trace contextRef="#ctx0" brushRef="#br0" timeOffset="41355.79">4043 5228 0,'0'0'0,"0"-21"0,-21 21 31,-1 0-31,1 0 0,0 0 16,0 21-16,0-21 0,0 21 0,-1 1 16,1-22-16,0 21 0,21 0 15,0 0-15,-21 21 0,21-20 16,0-1-16,0 0 16,0 0-16,0 0 0,0 0 15,21 1-15,0-22 0,0 0 16,1 21-16,-1-21 15,0 0-15,0 0 0,0 0 0,0 0 16,1 0-16,-1 0 0,-21-21 16,21 21-16,0 0 0,0-22 0,-21 1 15,21 21-15,1-21 0,-1 0 16</inkml:trace>
  <inkml:trace contextRef="#ctx0" brushRef="#br0" timeOffset="41939.44">4191 4953 0,'0'0'0,"-21"-21"0,0 21 0,-1-21 0,1 21 16,0 0-16,0 0 0,0 0 16,0 0-16,-22 0 0,22 0 0,0 0 15,0 0-15,-22 0 0,22 0 16,0 21-16,-21 0 0,21 21 15,-1-20-15,-20 20 0,21-21 16,0 21-16,0 1 0,-1-22 0,1 21 0,0 1 16,0-1-16,0 0 0,21-21 15,0 22-15,0-1 0,0-21 16,0 22-16,0-22 0,0 21 0,0-21 16,0 0-16,21 1 0,0-1 15,0 0-15,0 0 0,22-21 0,-22 21 16,21-21-16,-21 0 0,22 0 0,-22 0 15,21 0-15,1 0 0,-22 0 16,21 0-16,-21-21 0,22 21 0,-22-21 16,0 21-16,21-21 15,-21 0-15,1-1 0,-1 22 0,0-21 0,0 0 16,0 0-16,-21 0 0,21-22 16,1 22-16,-22 0 0,0 0 15,0-21-15,0 20 0,0-20 0,0 21 16,0-21-16,0-1 0,0 1 15,0 0-15,0-1 0,0 22 0,-22-21 16,1-1-16,21 1 0,-21 21 16,0 0-16,0 0 0,21-1 0,-21 1 15,-1 21-15,1 0 0,0 0 16,0 0-16,0 0 0,0 0 0,-22 0 16,22 21-16,0 1 0,0-22 15,0 21-15,-22 0 0,22 0 16,0 0-16,0 0 0,21 1 0,0-1 15,-21 0-15,21 0 16,0 0-16,0 0 0</inkml:trace>
  <inkml:trace contextRef="#ctx0" brushRef="#br0" timeOffset="43947.82">1143 9991 0,'0'-21'0,"0"42"0,0-64 0,0 22 16,0 0-1,-21 21-15,21 21 47,0 0-47,0 1 0,0-1 16,0 0-16,0 0 0,0 0 0,0 22 15,0-22-15,0 21 0,0 0 16,0-20-16,0 20 0,-21 0 0,21 1 16,-22-1-16,22 0 0,0 1 15,0-22-15,-21 21 0,21 0 0,-21-20 16,21-1-16,0 0 16,0 0-16,0 0 0,0-42 31,0 0-16,0 0-15,0 0 16,0-1-16,0 1 0,0-21 0,0 21 16,21-22-16</inkml:trace>
  <inkml:trace contextRef="#ctx0" brushRef="#br0" timeOffset="44311.62">1016 9970 0,'0'0'0,"-21"0"0,21-64 32,0 43-32,0 0 0,21 0 15,0-1-15,0 22 16,0-21-16,1 0 0,20 21 0,-21 0 16,21-21-16,1 21 0,-22 0 15,21 0-15,1 0 0,-22 21 0,0-21 16,21 21-16,-21 0 0,-21 22 15,0-22-15,0 0 0,0 0 0,0 22 16,0-22-16,0 0 0,-21 0 16,-21 21-16,21-20 0,-22-1 15,22 0-15,-21-21 0,21 21 0,-22 0 16,22-21-16,0 21 0,0-21 16,0 0-16,21 22 0,0-1 15,21-21 32,0 0-47</inkml:trace>
  <inkml:trace contextRef="#ctx0" brushRef="#br0" timeOffset="44715.38">1524 10372 0,'0'0'0,"21"0"16,0 0-1,0 0-15,1 0 16,-1-21-16,-21-1 0,21 22 0,0-21 16,0 0-16,0 21 0,1-21 15,-1 21-15,0-21 0,-21 0 0,21-1 16,-21 1-1,-21 21 1,0 0-16,0 0 16,-1 0-16,1 0 15,0 21-15,0 1 0,0-1 16,0 0-16,21 0 0,0 0 0,0 0 16,0 22-16,0-22 0,0 0 15,0 21-15,0-20 0,0-1 0,0 0 16,21 0-16,0 0 0,0 0 0,0-21 15,0 0-15,1 0 0,-1 0 16,0 0-16,0 0 0,0 0 0,0-21 16,22 0-16,-22 0 0,0 0 15,0 0-15</inkml:trace>
  <inkml:trace contextRef="#ctx0" brushRef="#br0" timeOffset="45175.12">2180 10097 0,'-21'42'32,"21"-21"-32,-21 0 0,21 0 15,0 1-15,0-1 0,0 0 0,0 21 16,0-21-16,0 1 0,0 20 16,0-21-16,0 21 0,0-20 0,0-1 15,0 0-15,0 0 16,0 0-16,0 0 0,-21-21 47,21-21-47,0 0 15,0 0-15,0-21 0,0 20 16,0 1-16,0-21 0,0 0 0,21 20 16,0-20-16,-21 0 0,21 21 15,0-22-15,0 22 0,22 0 0,-22 0 16,21 0-16,-21-1 15,22 22-15,-1 0 0,0 0 0,-20 0 0,-1 0 16,21 22-16,-21-1 0,-21 0 16,21 0-16,-21 0 0,0 0 15,0 22-15,0-22 0,0 21 0,0 1 16,0-22-16,-21 21 0,21 0 16,-21-20-16,0 20 0,21-21 0,-21 0 15,21 0-15,-21 1 0,21-1 0,-22-21 16</inkml:trace>
  <inkml:trace contextRef="#ctx0" brushRef="#br0" timeOffset="45695.82">3683 9948 0,'0'0'15,"0"-21"-15,0 0 0,0 0 0,-21 21 16,0-21-16,-1 21 15,1 0-15,0 0 0,0 0 0,0 0 16,0 21-16,-1 0 0,1 0 16,0 0-16,0 1 0,21-1 15,0 0-15,-21 0 0,21 0 0,0 0 16,0 1-16,0-1 0,0 0 0,0 0 16,21 0-16,0-21 15,0 0-15,0 21 0,1-21 0,-1 0 16,21 0-16,-21 0 0,22 0 15,-22 0-15,0 0 0,21 0 0,-21 0 16,1 0-16,20-21 0,-21 0 0,0 21 16</inkml:trace>
  <inkml:trace contextRef="#ctx0" brushRef="#br0" timeOffset="46227.53">3916 9567 0,'0'0'0,"-21"-21"0,-22 0 16,22 21-16,-21-21 0,-1 0 0,-62 21 15,62 0-15,1 0 0,-22 0 16,22 0-16,0 0 0,-1 21 16,1 0-16,21 0 0,-21 0 0,20 1 15,-20 20-15,21 0 0,0 1 16,0-1-16,-1 21 0,22-20 15,0-1-15,-21 0 0,21 22 0,0-22 16,0 1-16,0-1 0,0 0 16,0 1-16,21-1 0,1-21 0,-1 21 15,0 1-15,21-22 0,-21 21 16,22-21-16,-1 1 0,0-1 0,1 0 16,-1-21-16,0 0 0,1 0 0,20 0 15,-20 0-15,-1 0 0,0 0 16,1-21-16,20 0 0,-21-1 15,-20 1-15,20 0 0,0-21 0,-21 21 16,22-22-16,-22 1 0,0 0 0,0-1 16,-21 1-16,21 0 0,-21-1 15,0-20-15,0 20 0,0-20 0,0 21 16,-21-22-16,0 22 0,0-22 16,0 22-16,-22 0 0,1 20 0,0-20 15,-1 21-15,1 0 0,-21 21 16,20 0-16,-20 0 0,20 0 0,-20 0 15,21 0-15,-1 0 0,1 21 16,21 0-16,-22 0 0,22 0 0,0 22 16,-21-22-16,21 21 0,-1 1 0,1-22 15,21 21-15,-21 0 16,0 1-16</inkml:trace>
  <inkml:trace contextRef="#ctx0" brushRef="#br1" timeOffset="92584.3">4889 10308 0,'22'0'0,"-1"0"15,0 0 1,0 0-16,0 0 16,0-21-16,1 21 15,-1-21-15,-21 0 16,21 21-16,-21-21 0,0-1 16,-21 22-1,-22 0 1,22 0-16,0 0 0,-21 0 0,-1 0 15,22 0-15,-21 22 0,0-1 16,20-21-16,1 21 0,0-21 0,0 21 16,0-21-16,21 21 0,0 0 15,0 1-15,0-1 16,21 0-16,0-21 0,0 21 0,22 0 16,-22 0-16,21-21 15,-21 22-15,22-1 0,-1 0 0,-21 0 16,21 0-16,-20 0 0,20-21 0,-21 22 15,0-1-15,-21 0 0,0 0 16,0 0-16,0 0 0,-42 1 16,21-22-16,-22 21 0,1-21 15,0 0-15,-1 0 0,-20 0 0,21 21 16,-1-21-16,1 0 0,21 0 0,-22 0 16,22 0-16,0-21 0,0 21 15,21-21-15,0-1 0,-21 22 0,21-21 16,0 0-16,0 0 15,21 21 1,0-21-16,0 21 0,0-21 0,1 21 16,-1 0-16,21-22 0,-21 22 15</inkml:trace>
  <inkml:trace contextRef="#ctx0" brushRef="#br1" timeOffset="93044.04">5292 10351 0,'0'0'16,"0"21"15,0 0-31,0 0 16,0 0-16,0 0 0,-22 22 15,22-22-15,0 0 0,0 0 0,0 0 16,0 1-16,0-1 0,0 0 15,0 0-15,0 0 0,0 0 16,22-21-16,-22 22 0,21-22 16,0 0-16,0 0 0,0 0 15,0 0-15,1 0 0,-1-22 16,0 1-16,21 21 0,-21-21 0,1 0 16,-1 0-16,0 0 0,-21-22 15,21 22-15,0-21 0,0 21 16,-21-22-16,0 22 0,22 0 15,-22 0-15,21 0 0,-21-1 0,0 44 32,0-1-32,0 0 15,-21 0-15,21 0 0,-22 0 16,22 1-16,0-1 0,0 0 16,0 0-16,0 0 0,0 0 0,0 1 15,0-1-15,22-21 31</inkml:trace>
  <inkml:trace contextRef="#ctx0" brushRef="#br1" timeOffset="93575.73">5990 10054 0,'0'0'0,"0"21"31,0 1-31,0-1 0,0 0 0,0 0 16,0 0-16,0 22 0,0-22 15,0 21-15,0 0 0,0 1 0,0-22 16,0 21-16,-21 1 0,21-1 16,0-21-16,-21 21 0,21-20 15,0-1-15,0 0 0,0 0 0,0 0 16,-21 0-16,21-42 47,0 0-32,0 0-15,0 0 0,0 0 0,0-1 16,21 1-16,0-21 0,0 21 0,0 0 16,0-22-16,1 22 0,-1 0 15,0 0-15,0 0 0,0 21 16,0 0-16,1-22 0,20 22 15,-21 0-15,0 0 0,0 22 0,1-1 16,-1-21-16,0 21 0,0 0 0,-21 0 16,0 22-16,0-22 0,0 0 15,0 0-15,-21 0 0,0 0 0,0 1 16,-1-1-16,-20 0 0,21-21 0,0 21 16,-22 0-16,22-21 0,-21 21 15,21-21-15,0 0 0,-1 0 0,1 22 16,42-44 31,1 22-47</inkml:trace>
  <inkml:trace contextRef="#ctx0" brushRef="#br1" timeOffset="93909.54">7091 10202 0,'0'-21'0,"0"42"0,0-63 16,-21 42-16,-1 0 0,1 0 16,0 0-16,-21 0 0,21 21 15,-1 0-15,1 1 0,-21-1 16,21 0-16,0 21 0,-22 1 0,22-1 15,21-21-15,-21 21 0,21 1 0,-21-22 16,21 21-16,0-21 0,0 1 16,0 20-16,21-42 0,0 21 0,0 0 15,0 0-15,1-21 0,20 0 16,0 22-16,-21-22 0,22 0 0,-1 0 16,-21 0-16,22 0 0,-1 0 15,-21-22-15,21 1 0,-20 0 16,-1 0-16,21 0 0,-21 0 0</inkml:trace>
  <inkml:trace contextRef="#ctx0" brushRef="#br1" timeOffset="94156.4">7429 10033 0,'0'0'16,"0"21"15,0 0-31,0 22 0,-21-22 0,21 0 15,0 21-15,0 1 0,0-1 16,0 0-16,-21 1 0,21-1 16,0-21-16,-21 22 0,21-1 0,0-21 15,-21 21-15,21-20 0,0-1 0,0 0 16,0 0-16,0 0 16,21-21-1,0 0-15,0 0 16,0-21-16</inkml:trace>
  <inkml:trace contextRef="#ctx0" brushRef="#br1" timeOffset="94639.12">8001 10372 0,'0'0'15,"0"-21"-15,0-1 0,0 1 0,0 0 0,-21 0 16,0 0-16,-1 21 0,1 0 15,0 0-15,0 0 0,0 0 16,0 0-16,-1 0 0,-20 0 0,21 21 16,0 21-16,0-21 0,-22 1 15,22 20-15,0 0 0,0-21 0,21 22 16,0-1-16,-21-21 0,21 22 0,0-22 16,0 0-16,0 0 0,0 0 15,0 0-15,0 1 0,21-22 16,0 0-16,0 0 0,0 0 0,0 0 15,22 0-15,-22 0 0,0 0 16,21 0-16,-20-22 0,-1 1 0,0 21 16,21-42-16,-21 21 0,1 0 0,-1-22 15,0 22-15,-21-21 0,21 21 16,-21-22-16,21 22 0,-21 0 0,0 0 16,21 0-16,-21-1 0,0 44 15,0-1 1,-21-21-16,0 21 0,0 21 15,21-21-15,-21 1 0,21-1 0,0 21 16,0-21-16,0 0 0,-21 1 16,21-1-16,0 0 0,0 0 0,0 0 15,0 0 1,21-21-16,0 0 16,0 0-16,0 0 0,0 0 15,1-21-15</inkml:trace>
  <inkml:trace contextRef="#ctx0" brushRef="#br1" timeOffset="95039.89">8594 10329 0,'0'-21'16,"0"42"-16,0-63 0,-22 42 16,1 0-16,0 0 0,0 0 15,0 0-15,0 0 0,-1 0 16,1 21-16,0 0 0,0 1 15,0-1-15,0 0 0,21 0 16,0 0-16,0 0 0,0 1 16,0-1-16,0 0 0,0 0 15,0 0-15,21-21 0,0 21 16,0-21-16,0 22 0,0-1 16,1-21-16,-1 0 0,-21 21 0,21-21 15,-21 21 1,0 0-1,-21-21 1,0 0-16,-1 0 0,1 0 16,0 0-16,0 0 0,0 0 0,-22 0 15,22 0-15,0 0 0,0 0 16,0 0-16,42 0 47,0 0-47,0 0 15</inkml:trace>
  <inkml:trace contextRef="#ctx0" brushRef="#br1" timeOffset="95427.74">8975 10351 0,'0'-22'15,"0"1"-15,-22 21 0,1 0 0,0 0 16,0 0-16,0 0 0,0 0 0,-1 0 16,1 21-16,0 1 0,0-22 0,0 21 15,0 0-15,21 0 0,0 0 16,0 0-16,0 1 16,0-1-16,0 0 0,21-21 15,0 21-15,0-21 0,0 0 16,0 21-16,1-21 0,-1 0 0,0 21 15,0-21-15,0 22 0,0-22 16,-21 21-16,22-21 0,-22 21 16,0 0-16,-43 0 15,22-21-15,0 0 16,0 0-16,0 0 0,-22 21 0,22-21 16,0 0-16,0 0 0,0 0 15,-1 0-15,1 0 0,0 0 0,0 0 16,0 0-16,0 0 0,-1 0 15,1-21-15,0 0 16</inkml:trace>
  <inkml:trace contextRef="#ctx0" brushRef="#br1" timeOffset="96464.15">4995 5334 0,'0'21'16,"21"-21"-16,1 0 15,-1 0-15,0-21 0,0 0 16,0 21-16,0-21 0,1 21 0,-1-21 16,0-1-16,0 1 0,0 21 15,-21-21-15,0 0 0,21 21 0,-21-21 16,0 0-16,-21 21 15,0 0-15,-21 0 0,21 0 0,-22 0 16,1 0-16,0 0 0,20 0 16,-20 21-16,0 0 0,21-21 0,-1 21 15,1-21-15,21 21 0,0 0 16,0 1-16,0-1 16,21-21-16,1 21 0,20 0 0,-21 0 15,21-21-15,-20 21 0,20 1 16,-21-1-16,21 0 0,-20 0 0,20 0 15,-21 0-15,0 1 0,0-1 16,-21 0-16,0 0 0,0 0 16,0 0-16,-21 1 0,0-22 0,-21 21 15,21-21-15,-22 0 0,1 0 16,0 21-16,-1-21 0,1 0 0,0 0 16,20 0-16,1 0 0,-21-21 15,21 21-15,0-21 0,21-1 16,-22 22-16,22-21 0,0 0 15,0 0-15,22 0 16,-22 0-16,21 21 0,21-22 16,-21 22-16,22-21 0,-22 21 15,21-21-15</inkml:trace>
  <inkml:trace contextRef="#ctx0" brushRef="#br1" timeOffset="96835.94">5503 5355 0,'0'0'0,"21"0"31,-21-21-31,0 42 31,-21-21-31,21 21 0,-21 1 0,21-1 16,0 0-16,0 0 0,0 0 16,-21 0-16,21 1 0,0-1 0,0 0 15,0 0-15,0 0 0,0 0 0,21 1 16,0-22-1,0 0-15,22 0 0,-22 0 0,0 0 16,21 0-16,-20-22 0,20 22 16,-21-21-16,21 0 0,-20 0 0,-1 0 15,0 0-15,0-1 0,0 1 16,-21 0-16,21 0 0,-21 0 16,0 0-16,0-1 0,0 1 0,0 0 15,-21 0 1,0 21-16,21 21 31,0 0-31,0 0 16,21-21-1</inkml:trace>
  <inkml:trace contextRef="#ctx0" brushRef="#br1" timeOffset="97159.75">6117 5313 0,'0'-21'16,"0"42"15,0 0-31,0 0 0,0 0 0,0 22 16,0-22-16,0 21 0,0-21 16,0 22-16,-21-1 0,21 0 0,0 22 15,0-22-15,0 1 0,0-1 16,0 21-16,0-20 0,-21-1 15,21 0-15,0 1 0,0-22 0,0 21 0,0-21 16,0 22-16,0-22 0,0 0 16,0 0-16,0 0 0,0 1 15,0-44 17,0 1-32,0 0 0,0 0 15,0 0-15,0-22 0,0 22 0,0-21 16,0 0-16,0-1 0</inkml:trace>
  <inkml:trace contextRef="#ctx0" brushRef="#br1" timeOffset="97403.61">6054 5419 0,'0'-21'0,"0"42"0,0-64 0,0 22 16,0-21-16,21 21 16,0 21-16,-21-21 0,21 21 0,0 0 15,22 0-15,-1 0 0,-21 0 16,0 0-16,0 0 0,1 21 15,-1 0-15,-21 0 0,21 0 0,-21 22 16,0-22-16,0 0 0,-21 21 16,0-21-16,-1 22 0,-20-22 0,21 0 15,0 21-15,0-20 0,-1-1 0,1-21 16,0 21-16,0-21 16,42 0 15,0-21-31</inkml:trace>
  <inkml:trace contextRef="#ctx0" brushRef="#br1" timeOffset="97743.42">6392 5482 0,'21'0'15,"1"0"1,-1 0-1,0 0-15,0 0 16,0 0-16,0-21 0,1 21 0,-1 0 16,0-21-16,0 0 0,0 21 15,0-21-15,1-1 0,-22 1 16,0 0-16,0 0 0,-22 21 31,1 0-31,0 0 0,0 0 16,0 21-16,21 0 0,-21 0 15,-1 1-15,1-1 0,21 21 0,0-21 16,0 0-16,0 1 0,0 20 0,0-21 16,0 0-16,0 0 0,21-21 15,1 22-15,-1-22 0,0 0 16,21 0-16,-21 0 0,1 0 16,-1 0-16</inkml:trace>
  <inkml:trace contextRef="#ctx0" brushRef="#br1" timeOffset="98077.23">6900 5376 0,'21'-21'0,"-42"42"0,42-63 0,1 42 15,-1-21-15,0 21 0,0-21 16,0 21-16,0 0 0,22 0 16,-22 0-16,0 0 0,0 0 15,0 21-15,1 0 0,-1 0 16,-21 0-16,0 1 0,0-1 15,0 0-15,0 0 0,0 0 16,0 0-16,0 1 0,0-1 16,-21 0-16,-1-21 0,1 21 0,0-21 15,0 0 1,21-21 0,0 0-1,0 0-15,0-1 16,0 1-16,0 0 0,0 0 0,21 0 15,0 0-15,0 21 0,-21-22 16,22 1-16,-1 0 0,0 21 16,0-21-16,0 21 0</inkml:trace>
  <inkml:trace contextRef="#ctx0" brushRef="#br1" timeOffset="98451.83">8107 5228 0,'0'-21'0,"0"42"0,0-63 15,-21 42 1,-1 0-16,1 0 0,0 0 15,0 0-15,0 21 0,0 0 16,-22 0-16,22 1 0,0-1 0,0 0 16,0 21-16,21-21 0,-22 1 0,22 20 15,0-21-15,0 0 0,0 22 16,0-22-16,0 0 0,0 0 16,22 0-16,-1 0 0,0 1 0,0-22 15,0 21-15,0-21 0,22 0 0,-22 0 16,0 0-16,21 0 0,-20 0 15,-1 0-15,21-21 0,-21-1 16,0 1-16,1 0 0,20 0 0,-21 0 16,0 0-16,0-22 0</inkml:trace>
  <inkml:trace contextRef="#ctx0" brushRef="#br1" timeOffset="98659.72">8509 5122 0,'0'0'0,"0"-21"15,0 0-15,0 42 16,-21 0-1,21 1-15,-21-1 0,-1 21 16,22-21-16,0 22 0,-21-22 0,0 21 16,21-21-16,-21 0 0,21 22 15,0-22-15,0 0 0,0 0 16,0 22-16,0-22 0,0 0 0,0 0 16,0 0-16,21-21 15,0 21-15,0-21 0,1 0 16,-1 0-16,0 0 0,0 0 0</inkml:trace>
  <inkml:trace contextRef="#ctx0" brushRef="#br1" timeOffset="99119.79">9059 5228 0,'0'0'0,"-148"0"31,127 0-31,-21 0 16,20 21-16,1-21 0,0 22 16,0-1-16,0 0 0,0 0 0,-1 0 15,22 0-15,-21 22 0,21-22 0,0 0 16,0 0-16,0 0 16,0 1-16,0-1 0,0 0 0,21 0 0,1 0 15,-1-21-15,0 21 16,0-21-16,0 0 0,0 0 15,1 0-15,-1-21 0,0 21 0,0-21 16,0 0-16,0 0 0,1 0 16,-1-1-16,0 1 0,-21 0 0,0 0 15,21-21-15,-21 20 0,0 1 0,21 21 16,-21-21-16,0 0 0,-21 21 31,21 21-31,-21 0 0,21 0 16,0 1-16,-21-1 0,21 0 0,-21 0 15,21 0-15,0 0 0,0 1 0,0-1 16,0 0-16,0 0 16,0 0-16,0 0 0,21-21 15,-21 22-15,21-22 0,0 0 16,0 0-16,0 0 0,1 0 16,-1 0-16</inkml:trace>
  <inkml:trace contextRef="#ctx0" brushRef="#br1" timeOffset="99504.39">9504 5334 0,'0'-21'0,"0"42"0,0-63 0,0 21 15,-21 21 1,-1 0-16,1 0 16,0 0-16,0 0 0,0 21 15,21 0-15,-21 0 0,21 0 16,0 0-16,0 1 0,0-1 15,0 0-15,0 0 0,0 0 16,0 0-16,21-21 0,0 22 16,-21-1-16,21-21 0,0 0 15,-21 21-15,21-21 0,1 0 16,-22 21-16,0 0 31,-22-21-15,1 21-16,0-21 0,0 0 0,0 0 15,0 0-15,-1 0 16,1 0-16,0 0 0,0 0 0,0 0 16,0 0-1,21-21 1,0 0 0,21 21-16,0 0 0</inkml:trace>
  <inkml:trace contextRef="#ctx0" brushRef="#br1" timeOffset="99912.16">9842 5376 0,'0'0'16,"22"0"-16,-22-21 0,-22 0 31,1 21-31,0 0 16,0 0-16,0 0 15,0 0-15,-1 21 0,1 0 16,0 1-16,21-1 16,0 0-16,0 0 15,0 0-15,0 0 16,0 1-16,21-1 16,0 0-16,1-21 15,-1 21-15,0-21 0,0 21 16,0-21-16,-21 21 15,0 1 17,-21-22-17,0 0-15,0 0 16,0 0-16,-1 0 16,1 0-16,0 0 0,0 0 15,0 0-15,0 0 16,-1 0-16,1-22 0,21 1 15</inkml:trace>
  <inkml:trace contextRef="#ctx0" brushRef="#br1" timeOffset="101031.93">17526 2667 0,'0'0'0,"-106"64"31,106-43-31,0 0 0</inkml:trace>
  <inkml:trace contextRef="#ctx0" brushRef="#br1" timeOffset="108971.3">15854 2371 0,'0'0'0,"-64"21"16,43-21-16,0 0 15,0 0-15,0 0 0,-1 0 16,1 0-16,0 0 0,0 0 0,0 0 16,0 0-16,-1 0 15,44 0 32,-1 0-31,0 0-16,0 0 0,0 0 15,0 0-15,1 0 0,-1 0 0,0 0 16,0 0-16,21 0 0,-20 0 16,20 0-16,0 0 0,1 0 15,-1 0-15,21 0 0,-20 0 0,20 0 16,1 0-16,-1 0 0,1 0 15,-1 0-15,-20 0 0,20 0 0,1 0 16,-22 0-16,21 0 0,-20 0 0,-1 0 16,22 0-16,-22 0 15,0 0-15,1 0 0,-1 0 0,21 0 16,-20 0-16,-1 0 0,22 0 16,-22 0-16,21 0 0,-20-21 0,20 21 15,1 0-15,-22 0 0,22 0 16,-22 0-16,21 0 0,-20 0 0,20 0 15,1 0-15,-22 0 0,22 0 0,-1 0 16,1 0-16,-22 0 0,21 0 16,1 0-16,-1 0 0,-20 0 0,20 0 15,1 0-15,-22 0 0,0 0 16,22 0-16,-22 0 0,1 0 16,-1 0-16,0 0 0,-21 0 15,22 0-15,-1 0 0,0 0 0,1 0 16,-22 0-16,21 0 0,1 0 15,-1 0-15,0 0 0,1 0 0,20 0 16,-21 0-16,1 0 0,20 0 0,-20 0 16,-1 0-16,21 0 0,-20 0 15,-1 0-15,22 0 0,-22 0 0,0 0 16,1 0-16,-1 0 0,21 0 16,-20 0-16,-1 0 0,0 0 15,1 0-15,-1 0 0,22 0 16,-22 0-16,0 0 0,22 21 0,-22-21 15,0 0-15,22 0 0,-22 0 16,22 0-16,-22 0 0,0 0 0,22 0 16,-22 0-16,22 0 0,-22 0 15,0 0-15,22 0 0,-22 0 0,22 0 16,-22 0-16,22 0 0,-1 0 16,-21 0-16,22 0 0,-1 0 0,-20 0 15,20 0-15,1 0 0,-22 0 16,22 0-16,-1 0 0,-21 0 0,22 0 15,-22 0-15,22 0 16,-22 0-16,22 0 0,-22 0 0,21 0 0,-20 0 16,20 0-16,1 0 15,-22 0-15,22 0 0,-1 0 0,1 0 16,-22 0-16,21 0 0,1 0 16,-1 0-16,1 0 0,-1 0 0,1 0 15,-1 0-15,-20 0 0,20 0 16,1 0-16,-22 0 0,22 0 0,-1 0 15,-21 0-15,22 0 0,-22 0 16,22 0-16,-22 0 0,22 0 0,-1 0 16,-21 0-16,22 0 15,-22 0-15,22 0 0,-22 0 0,22 0 16,-1 0-16,-21 0 0,22 0 16,-22 0-16,22 0 0,-22 0 0,0 0 15,1 0-15,-1 0 0,0 0 16,1 0-16,-1 0 0,0 0 0,1 0 15,-1 0-15,-21 0 0,22 0 16,-1 0-16,-21 0 0,21-21 0,-20 21 16,20 0-16,-21 0 0,0 0 15,0 0-15,1 0 0,-1-21 0,0 21 16,0 0-16,0 0 16,0 0 15,-21-22 16,-21 22-32,0 0-15,0 0 0</inkml:trace>
  <inkml:trace contextRef="#ctx0" brushRef="#br1" timeOffset="111803.56">13779 8319 0,'0'0'0,"0"-22"0,0 1 0,0 0 15,0 0-15,0 0 0,0 0 16,0-1-16,0-20 0,0 21 0,0 0 15,0 0-15,0-1 0,0 1 16,0 0-16,0 42 47,0 0-47,0 22 0,0-22 0,0 21 16,0 1-16,0 20 0,0-21 15,0 1-15,0 20 0,0-20 0,0 20 16,0 1-16,0-22 0,0 21 0,-21 1 15,21-22-15,-21 22 0,21-22 16,0 0-16,-21 1 0,21-1 0,0 0 16,0-20-16,0-1 0,0 0 0,0 0 15,0 0-15,0-42 47,0 0-47,0 0 16,0 0-16,0-1 0,0-20 0,0 0 15,0 21-15,0-43 0,0 22 0,0-1 16</inkml:trace>
  <inkml:trace contextRef="#ctx0" brushRef="#br1" timeOffset="112191.34">13652 8319 0,'-21'-22'0,"42"44"0,-42-65 15,0 22-15,21 0 0,-21 0 0,21 0 16,-21-1-16,0 1 15,21 0-15,0 0 0,0 0 0,0 0 16,0-1-16,0 1 16,21 0-16,0 21 0,0-21 0,0 0 15,22 21-15,-1 0 0,0-21 0,1 21 16,20 0-16,-21 0 0,22 21 16,-1 0-16,-20 0 0,20 0 0,-20 22 15,-1-1-15,-21 0 0,0 1 16,-21-1-16,0 0 0,0 1 0,-21-1 15,0 0-15,-21-21 0,-1 22 16,1-22-16,-22 0 0,22 21 16,-21-20-16,20-22 0,1 21 0,0 0 15,20 0-15,-20-21 0,21 0 0,0 0 16,0 0-16,42 0 62,0 0-62,0 0 0,0 0 16,0 0-16,1 0 0</inkml:trace>
  <inkml:trace contextRef="#ctx0" brushRef="#br1" timeOffset="112611.53">14182 8932 0,'0'0'16,"0"22"-16,21-22 15,0 0-15,0-22 16,0 22-16,0-21 0,-21 0 16,22 21-16,-1-21 0,21 0 15,-21 0-15,0-1 0,1 1 0,-22 0 16,21 0-16,-21 0 0,21 21 15,-21-21-15,0-1 0,0 1 16,-21 21 0,0 0-16,-1 0 0,-20 0 15,21 0-15,0 21 0,0 1 0,-22-22 16,22 42-16,0-21 0,0 0 16,0 0-16,21 22 0,0-22 0,0 0 15,0 0-15,0 0 0,0 1 16,0-1-16,21 0 0,0 0 0,0-21 15,21 0-15,-20 21 0,20-21 16,-21 0-16,21 0 0,1 0 0,-22 0 16,21 0-16,-21-21 0,22 0 15,-22 21-15,0-21 0,21 0 0,-20-1 16,-1 1-16,0 0 0</inkml:trace>
  <inkml:trace contextRef="#ctx0" brushRef="#br1" timeOffset="113075.66">14838 8636 0,'0'0'0,"0"-21"0,0 0 15,-21 21 17,21 21-32,-22 0 15,22 0-15,0 0 16,-21 1-16,21-1 0,0 0 0,0 21 16,0-21-16,0 1 0,0-1 15,0 0-15,0 0 0,0 21 0,0-20 16,0-1-16,0 0 0,0 0 15,0 0-15,-21-42 47,21 0-31,0 0-16,0 0 0,0-1 0,0-20 16,0 21-16,0-21 15,0 20-15,21-20 0,0 21 0,1 0 0,-1-22 16,0 22-16,0 0 0,21 0 15,-20 0-15,20 0 0,0 21 16,-21 0-16,22 0 0,-1 0 0,0 0 16,1 0-16,-1 0 0,0 21 0,1-21 15,-22 21-15,0 0 0,0 0 16,0 0-16,-21 1 0,0-1 0,0 21 16,0-21-16,0 0 0,-21 1 0,0-1 15,0 0-15,0 0 0,0 0 16,-1 0-16,1 1 0,0-1 15,0 0-15</inkml:trace>
  <inkml:trace contextRef="#ctx0" brushRef="#br1" timeOffset="113704.81">16785 8594 0,'0'0'0,"21"-21"15,0-1-15,-21 1 16,0 0-1,22 0-15,-22 0 16,0 42 15,0 0-15,0 0-16,0 0 0,0 1 16,0 20-16,0 0 0,0 1 0,0-1 15,0 0-15,0 22 0,0-22 0,0 0 16,0 22-16,-22-22 0,22 22 15,0-22-15,0 0 0,-21 22 0,21-22 16,-21 1-16,21 20 0,0-21 16,0 22-16,-21-22 0,21 1 15,-21 20-15,21-21 0,-21 1 0,21-1 16,0-21-16,0 22 0,0-22 0,0 0 16,0 0-16,0 0 0,0 0 15,21-42 1,0 0-1,0 0-15,-21-21 0,21 20 0,-21-20 16,21 0-16,1-22 0,-22 22 16,21-22-16,-21 22 0</inkml:trace>
  <inkml:trace contextRef="#ctx0" brushRef="#br1" timeOffset="114039.59">16827 8869 0,'0'0'15,"0"-64"-15,-21 22 0,21 0 0,-21-1 16,21 22-16,0-21 0,0 21 0,0-22 15,0 22-15,0 0 0,0 0 0,21 0 16,0 0-16,1 21 16,-1 0-16,21-22 0,0 22 0,1 0 15,-1 0-15,0 0 0,1 0 0,-1 22 16,0-22-16,1 21 0,-1 0 16,0 0-16,-20 0 0,-1 22 0,-21-22 15,0 0-15,0 21 16,0 1-16,-43-22 0,22 21 0,-21 0 15,0-20-15,-1 20 0,1 0 0,-22-21 16,22 1-16,0-1 0,21 0 16,-22 0-16,22-21 0,0 0 0,0 21 15,21-42 17,21 21-32,0-21 0,0 21 0,0-21 15,1 0-15,20 21 0,-21-22 0,0 1 16,0 21-16,1-21 0,20 0 15</inkml:trace>
  <inkml:trace contextRef="#ctx0" brushRef="#br1" timeOffset="114359.88">18097 8678 0,'22'0'47,"-1"0"-31,0 0-16,0 0 15,0 0-15,0 0 0,1 0 0,-1 0 16,0 0-16,0 0 0,0-21 15,0 21-15,1 0 0,-1 0 0,0 0 16,-63 0 15,20 0-31,1 21 0,-21-21 16,21 0-16,0 22 0</inkml:trace>
  <inkml:trace contextRef="#ctx0" brushRef="#br1" timeOffset="114511.79">18055 8827 0,'0'0'0,"0"21"15,-21-21 1,21 21-16,21-21 16,0 0-16,0 0 15,1 0-15,-1-21 0,0 21 16,0 0-16,21-21 0,-20 21 0,-1-22 16,21 22-16,-21-21 0,0 21 0,1-21 15</inkml:trace>
  <inkml:trace contextRef="#ctx0" brushRef="#br1" timeOffset="115207.74">18923 8361 0,'21'-21'0,"-42"42"0,63-42 15,-21 0-15,1 21 16,-1-22-16,0 22 0,0 0 15,0 0-15,0 0 0,1 0 16,20 0-16,-21 0 0,0 0 0,0 0 16,1 22-16,-22-1 0,21 0 0,-21 0 15,21 21-15,-21-20 0,0-1 16,0 21-16,0-21 0,0 0 0,0 22 16,0-22-16,0 0 0,0 21 0,-21-20 15,21-1-15,-21 0 0,21 21 16,-22-21-16,22 1 15,-21-1-15,21-42 32,0-1-17,0 1-15,0 0 0,0 0 0,0 0 16,0 0-16,0-22 0,21 22 16,1-21-16,-1-1 0,21 22 0,-21-21 15,0 0-15,22 20 0,-22-20 16,21 21-16,1 0 0,-22 0 0,21 21 15,-21 0-15,22 0 0,-22 0 16,21 0-16,-21 21 0,0 0 16,1 0-16,-1 0 0,0 0 0,0 22 15,0-22-15,-21 21 0,0-21 0,0 22 16,0-22-16,0 0 0,0 21 16,0-20-16,0 20 0,0-21 0,0 0 15,-21 0-15,21 1 0,0-1 0,-21-21 16,21 21-16,-21-21 15,21-21 1,0 0 0,21-1-16,0 1 0</inkml:trace>
  <inkml:trace contextRef="#ctx0" brushRef="#br1" timeOffset="115590.76">20024 8530 0,'0'21'31,"21"-21"-15,0 0-16,0 0 15,0 0-15,0 0 0,1 0 16,20 0-16,-21 0 0,0 0 16,0-21-16,1 21 0,20-21 0,-21 0 15,0 21-15,0-21 0,-21 0 16,0-1-16,22 22 0,-22-21 15,0 0-15,0 0 0,-22 0 16,1 21-16,0 0 0,0 0 16,0 0-16,0 21 0,-1 0 15,1 0-15,0 0 0,0 1 0,-21-1 16,42 0-16,-22 21 0,1-21 16,0 1-16,21-1 0,0 0 0,0 0 15,0 0-15,0 0 0,0 1 0,0-1 16,0 0-16,21-21 0,0 21 15,1-21-15,-1 0 0,0 0 0,0 0 16,0 0-16,0 0 0,22 0 0,-22 0 16,0-21-16,21 21 15,-20-21-15</inkml:trace>
  <inkml:trace contextRef="#ctx0" brushRef="#br1" timeOffset="116147.44">20849 8340 0,'0'0'0,"0"-21"0,0 42 32,0 0-32,0 21 15,0-21-15,-21 1 0,0-1 16,21 21-16,-21-21 0,21 22 16,0-22-16,-22 0 0,22 0 0,-21 21 15,21-20-15,-21-1 0,21 0 16,0 0-16,0 0 0,21-21 31,0 0-31,1 0 0,-1 0 16,0-21-16,0 0 0,0 0 0,0 0 15,1-1-15,-1 22 0,0-42 0,0 21 16,0 0-16,0 0 0,1-1 16,-1 1-16,0 0 0,0 21 0,-21-21 15,21 21-15,-21 21 16,0 0-1,0 0-15,0 1 0,0-1 16,0 0-16,0 0 0,0 0 0,0 0 16,0 1-16,21-1 15,1 0-15,-22 0 0,21-21 0,0 21 16,0-21-16,0 0 0,0 0 16,1 0-16,-1 0 0,0 0 0,0-21 15,0 0-15,0 21 0,-21-21 16,0 0-16,0-1 0,22-20 15,-22 21-15,0-21 0,0 20 0,0-20 16,0-21-16,0 20 16,0 22-16,0-21 0,0 21 15,0-1-15,-22 22 0,22-21 0,-21 21 16,0 0-16,0 0 16</inkml:trace>
  <inkml:trace contextRef="#ctx0" brushRef="#br1" timeOffset="116689.48">22585 7789 0,'0'-21'0,"-43"21"31,22 0-31,0 21 0,21 1 0,0-1 15,-21 21-15,0 0 0,21 22 16,0-22-16,-21 22 0,-1-1 16,22 1-16,-21-1 0,21-20 0,0 20 15,0-21-15,-21 22 0,21-22 16,0-21-16,0 22 0,0-1 0,0-21 16,0 22-16,0-22 0,0 0 0,0 0 15,21-21-15,-21 21 0,21-21 16,1 0-16,-1 0 0,0 0 15,0 0-15,-21-21 0,21 0 16,-21 0-16</inkml:trace>
  <inkml:trace contextRef="#ctx0" brushRef="#br1" timeOffset="117023.56">22415 8276 0,'0'0'0,"-21"-42"0,21-22 0,-21 22 15,0-21-15,0 20 0,21 1 0,0 0 16,0-1-16,0 1 0,0 0 15,0-1-15,21 1 0,0 21 0,21-22 16,1 22-16,-22 0 0,42 0 16,-20 0-16,-1 21 0,22 0 0,-22 0 15,21 0-15,-20 21 0,-1 0 16,0 0-16,1 0 0,-22 22 0,0-22 16,-21 21-16,0 1 0,0-1 15,0 0-15,-21 1 0,0 20 16,-22-21-16,1 1 0,0-1 0,-1 0 15,1-20-15,0 20 0,-1-21 0,1 21 16,0-20-16,-1-1 0,22 21 16,0-42-16,0 21 0,0 0 0,21 1 15,-21-22-15,21 21 0,0 0 16,21-21 0,0 0-16,0 0 0,0 0 15,0 0-15,1 0 0,-1 0 16</inkml:trace>
  <inkml:trace contextRef="#ctx0" brushRef="#br1" timeOffset="117844.51">22839 8530 0,'21'0'0,"-42"0"0,63 21 16,-21-21 0,0 0-1,1 0-15,-1 0 0,0 0 16,0 0-16,0-21 0,0 21 15,-21-21-15,22 21 0,-1-21 0,0 21 16,-21-21-16,0 0 0,0-1 0,0 1 16,0 0-16,0 0 15,0 0-15,-21 0 16,0 21-16,-1 0 0,1 21 16,0 0-16,0 0 15,0-21-15,21 42 0,-21-20 0,21-1 16,-22 0-16,22 0 0,-21 21 0,21-20 15,0-1-15,0 0 0,0 0 16,0 0-16,0 0 0,21 1 16,22-22-16,-22 0 0,0 21 15,21-21-15,-20 0 0,20 0 0,-21 0 16,21 0-16,1-21 0,-22 21 16,21-22-16,1 22 0,-22-21 0,0 0 15,21 0-15,-21 0 0,1 0 0,-22-1 16,21 1-16,-21 0 0,21 0 15,-21 0-15,0-22 0,0 22 16,0 0-16,0 0 0,0 0 0,0 0 16,0 42-1,0 0 1,0 0-16,0 0 0,0 0 0,0 22 16,0-22-16,0 0 0,0 0 0,0 22 15,0-22-15,0 0 0,0 0 16,0 0-16,0 0 0,0 1 15,0-1-15,0 0 16,0-42 15,0 0-31,0-1 16,0 1-16,0 0 16,0 0-16,0 0 0,0 0 0,0-22 15,21 22-15,-21-21 0,21 21 0,0-22 16,1 22-16,20 0 0,-21-21 15,21 20-15,1 1 0,41 21 16,-41 0-16,-22 0 0,21 0 16,-21 0-16,22 0 0,-22 21 0,0 1 15,0-1-15,0 21 0,-21-21 0,0 0 16,0 22-16,0-22 0,0 0 16,0 21-16,0-20 0,0-1 15,0 0-15,0 0 0,-21 0 0,0 0 16,21 1-16,-21-22 0,21 21 15,-21-21-15,21 21 0,0-42 47,21 21-47,0-21 0</inkml:trace>
  <inkml:trace contextRef="#ctx0" brushRef="#br1" timeOffset="118147.51">24850 7980 0,'-43'0'32,"22"21"-32,0 0 0,0 0 15,0 22-15,-1-22 0,22 21 16,-21 22-16,0-22 0,0 0 0,0 1 15,0-1-15,21 0 0,-22 1 16,22-1-16,-21-21 0,21 22 0,0-1 16,0-21-16,0 0 0,0 22 15,0-22-15,0 0 0,21 0 0,1-21 16,20 21-16,-21 0 0,0-21 16,0 0-16,22 0 0,-22 0 0,21 0 15,-21 0-15,22-21 0,-22 0 0,21 0 16</inkml:trace>
  <inkml:trace contextRef="#ctx0" brushRef="#br1" timeOffset="118491.31">25358 7980 0,'0'0'16,"21"0"-16,-21-21 0,21 21 0,0 0 15,0-21-15,0 21 16,1 0-16,-1 21 0,0 0 0,-21 0 16,21 0-16,0 0 0,0 1 15,-21 20-15,0-21 0,0 21 0,0 1 16,0-1-16,0-21 0,0 22 0,0-1 16,0 0-16,0-21 15,0 22-15,0-22 0,-21 21 0,0-21 16,0 1-16,0-1 0,0 0 0,-1 0 15,1 0-15,-21 0 16,21-21-16,0 22 0,-1-22 16,1 0-16,0 21 0,0-21 15,21-21 1</inkml:trace>
  <inkml:trace contextRef="#ctx0" brushRef="#br1" timeOffset="118895.41">26268 8319 0,'0'21'16,"-21"0"0,42-21 15,0 0-31,0 0 16,0 0-1,-21-21-15,0 0 16,0-1-16,0 1 15,-21 21 1,0 0 0,0 0-16,0 21 15,21 1-15,0-1 0,-22-21 16,22 21-16,0 0 16,0 0-1</inkml:trace>
  <inkml:trace contextRef="#ctx0" brushRef="#br1" timeOffset="119428.54">26268 8742 0,'0'-21'32,"21"21"-32,0 0 15,0 0-15,0 0 32,-21 21-32,0 0 0,0 0 15,0 0-15,0 1 16,0-1-16,-21-21 0,0 21 15,0 0-15,0-21 16,0 0-16,21 21 0,-22-21 16,1 0-16,21-21 31,0 0-15,0 0-16,0 0 15,0-1-15,21 1 0,1 0 0,-1 0 16,0 0-16,0 21 15,0 0-15,0 0 16,1 0-16,-22 21 16,0 21-16,0-21 15,0 1-15,0-1 0,0 21 0,0-21 16,-22 22-16,1-22 0,0 21 0,0-21 16,-21 0-16,20 22 15,-20-22-15,0 0 0,21 0 0,-22 0 16,1 1-16,0-1 0,-1 0 0,1-21 15,21 0-15,-22 0 0,22 0 16</inkml:trace>
  <inkml:trace contextRef="#ctx0" brushRef="#br1" timeOffset="120012.74">26416 8340 0,'0'0'0,"-21"0"0,0 0 16,-1 21 0,1 0-16,21 0 15,0 0-15,0 1 16,21-22 15,1 0-15,-1 0-1,-21-22-15,21 1 0,-21 0 16,0 0-16,0 0 16,0 0-16,0-1 0,-21 22 15,0 0 1,-1 0-16,1 0 0,0 22 15,0-1-15,21 0 16,0 0-16,0 0 0,0 0 16,0 1-1,0-1 1,21-21 15</inkml:trace>
  <inkml:trace contextRef="#ctx0" brushRef="#br1" timeOffset="120507.75">26268 8805 0,'0'22'47,"0"-1"-47,0 0 15,0 0 1,21-21 15,0 0-31,0 0 16,-21-21-16,0 0 0,0 0 15,0-1-15,0 1 32,-21 21-17,0 21-15,0-21 16,21 22-16,0-1 0,-21-21 15,21 21-15,-22 0 0,22 0 16,22-21 47</inkml:trace>
  <inkml:trace contextRef="#ctx0" brushRef="#br1" timeOffset="132137.9">15113 8213 0,'0'0'0,"21"-21"0,0 21 0,0-22 0,1 22 16,-22-21-16,21 21 0,-21-21 15,21 21-15,-21-21 0,21 21 16,-21-21-16,-21 21 47,0 0-32,0 21-15,-1 0 0,-20-21 0,21 21 16,-21 0-16,20 1 0,-20 20 16,0-21-16,21 0 0,-22 22 0,1-22 15,0 0-15,-1 21 0,-20-21 16,20 22-16,1-1 0,-21-21 15,20 22-15,-20-1 0,-1-21 0,1 21 16,-1 1-16,1 20 0,-1-20 0,1-1 16,20 0-16,-20 1 0,-1-1 15,1 0-15,-1 1 0,-20-1 0,20 0 16,-20 1-16,20-1 0,1-21 0,-1 21 16,1 1-16,-1-22 0,1 21 15,20-21-15,1 1 0,0 20 0,-1-21 16,1 0-16,21 0 0,-22 1 0,22-22 15,0 21-15,0 0 0,0 0 16,0-21 0,21-21 15,0 0-31,0 0 16,0-1-16,0 1 0,0 0 0,0 0 15,0-21-15</inkml:trace>
  <inkml:trace contextRef="#ctx0" brushRef="#br1" timeOffset="132739.82">12594 6731 0,'0'0'0,"21"-21"0,-21-21 0,0 20 0,0-20 15,0 21-15,0 0 0,0-22 16,0 22-16,0 0 0,0 0 0,0 42 47,0 0-47,0 22 0,0-1 0,0 0 15,0 1-15,0-1 0,0 0 16,0 1-16,0-1 0,0 0 0,0 1 16,-21-1-16,21 0 0,0 1 0,-21-1 15,21-21-15,-21 21 0,21-20 16,-21-1-16,21 0 0,0 0 0,0 0 15,0 0-15,0-42 47,0 0-47,0 0 0,21-21 0,-21 20 16,0 1-16,0-21 0,0 21 16</inkml:trace>
  <inkml:trace contextRef="#ctx0" brushRef="#br1" timeOffset="133336.49">12573 6562 0,'0'-21'0,"0"-1"15,0 1-15,0 0 16,21 0-16,0 0 16,0 21-16,1 0 0,20 0 15,-21-21-15,0 21 0,22 0 16,-22 0-16,21 21 0,0 0 15,-20 0-15,20 0 0,-21 22 0,21-22 16,-20 21-16,-1 0 0,-21-20 16,0 20-16,0 0 0,-21 1 0,-1-22 15,1 21-15,-21-21 0,0 0 0,-1 1 16,1 20-16,0-21 0,-22-21 16,22 21-16,-1 0 0,22-21 0,-21 0 15,21 22-15,-22-22 0,22 0 0,0 0 16,21-22-1,0 1 1,21 21-16,0-21 0,1 21 16,-1 0-16,0-21 0,0 21 15,21 0-15,1 0 0,-22 0 0,21 0 16,1 0-16,-1 0 0,21 0 0,-20 0 16,-1 21-16,0-21 0,1 21 15,-1 0-15,0 1 0,-20-1 0,-1 0 16,0 21-16,-21-21 0,0 1 15,0-1-15,-21 21 0,0-21 0,-1 0 16,-20 1-16,0-1 0,-1 0 0,1 0 16,0 0-16,-22 0 0,22 1 15,0-22-15,-1 21 0,-63-21 16,85 0-16,-21 0 0,0 0 0,20 0 16,-20 0-16,21 0 15,0 0-15,0 0 0,-1 0 0,1 0 16,0-21-16,21-1 15,0 1-15,0 0 16,21 21-16,0-21 0,1 21 16,-1-21-16,0 0 0,21 21 0,-21-22 15</inkml:trace>
  <inkml:trace contextRef="#ctx0" brushRef="#br1" timeOffset="133828.21">13631 6900 0,'0'0'0,"-21"0"32,0 0-32,0 0 0,0 22 15,-1-1-15,1 0 0,0 0 16,0 0-16,0 0 0,0 1 0,-1 20 15,1 0-15,0-21 0,21 22 16,-21-22-16,21 21 0,0-21 16,0 22-16,0-22 0,0 0 0,0 0 15,0 0-15,21-21 0,0 22 0,0-22 16,1 0-16,20 0 0,-21 0 16,0 0-16,22 0 0,-22 0 0,0 0 15,21-22-15,-21 1 0,1 21 16,-1-21-16,0 0 0,21-21 15,-21-1-15,-21 22 0,0-21 16,0 21-16,0-22 0,0 22 0,0 0 16,0-21-16,0 20 0,-21 1 0,21 0 15,-21 0-15,0 21 0,0 0 16,-22-21-16,22 21 0,0 0 16,0 0-16,0 0 0,0 0 0,-1 0 15,1 21-15,21 0 16,0 0-1,21-21-15,1 0 16,-1 0-16,0 0 0,0 0 0,0 0 16,0 0-16</inkml:trace>
  <inkml:trace contextRef="#ctx0" brushRef="#br1" timeOffset="134286.95">14224 6879 0,'0'0'0,"-21"0"32,0 21-32,-1 1 15,1-1-15,0 0 16,0 0-16,21 21 0,-21-20 0,0-1 16,21 21-16,-22-21 0,22 0 0,0 22 15,0-22-15,0 0 0,0 0 16,0 0-16,0 1 0,0-1 0,0 0 15,22 0-15,-1-21 0,0 0 16,0 0-16,0 0 16,0 0-16,1 0 0,-1 0 0,21 0 15,-21 0-15,0-21 0,22 21 0,-22-21 16,0 0-16,0-1 0,0 1 16,1 0-16,-22 0 0,0 0 0,0-22 15,0 22-15,0 0 0,0-21 16,0 21-16,0-1 0,0 1 0,-22-21 15,1 21-15,0 21 0,0-21 0,0-1 16,0 22-16,-22 0 0,22 0 16,0 0-16,0 0 0,0 0 0,-1 22 15,1-1-15,0 0 0,0-21 0,21 21 16,0 0-16,0 0 16,0 1-16,0-1 0,0 0 15,0 0-15,21-21 16,0 0-16,0 0 0,1 0 15</inkml:trace>
  <inkml:trace contextRef="#ctx0" brushRef="#br1" timeOffset="135176.93">14880 6625 0,'0'0'0,"0"-21"0,0 42 32,0 0-17,0 1-15,0-1 0,0 0 16,0 21-16,0-21 0,-21 22 0,21-22 16,-21 21-16,21 1 0,-21-22 15,21 21-15,0 0 0,0-20 0,-22 20 16,22 0-16,-21-21 0,21 22 15,-21-22-15,21 21 0,0-21 16,0 1-16,-21-1 0,21 0 0,-21 0 16,21 0-16,0 0 0,0-42 47,0 0-32,21 0-15,0 0 0,-21 0 16,21-22-16,0 22 0,1-21 0,-22-1 15,21 22-15,0-21 0,21 21 16,-21-22-16,1 22 0,-1 0 0,0 0 16,0 21-16,0-21 0,0 21 0,1 0 15,-1 0-15,0 0 16,0 0-16,-21 21 0,0 0 16,0 0-1,-21-21-15,21 21 0,-21 1 16,0-22-16,-1 0 0,1 21 0,0-21 15,0 21-15,0-21 0,0 0 0,-1 0 16,1 0-16,0 0 16,0 0-1,0 0-15,21-21 0,0 0 16,-21 21 15,21 21-31,0 0 16,0 0-1,0 0-15,0 22 0,0-22 0,0 0 16,0 0-16,0 0 0,0 22 0,0-22 16,21 0-16,-21 0 0,21-21 15,0 21-15,-21 0 0,21-21 0,0 0 16,1 22-16,-1-22 0,0 0 0,0 0 16,0 0-16,22 0 0,-22 0 15,0 0-15,0 0 0,0-22 0,0 22 16,1-21-16,-1 21 0,0-21 0,0 0 15,-21 0-15,21 0 0,0 21 16,-21-22-16,22 1 0,-22 0 16,0 0-16,21 0 15,-42 21 32,21 21-31,-22-21-16,1 21 15,0-21-15,0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15:00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4022 0,'-21'-21'0,"-1"21"0,1 0 16,0 0-16,0 0 15,0 0-15,0 0 0,-1 0 16,1 0-16,0 0 0,0 0 16,0 0-16,0 0 0,-1 0 15,22 21 16,22-21-15,20 0 0,-21 0-16,0 0 0,22 0 0,-1 0 15,0 0-15,1 0 0,-1 21 16,0-21-16,1 0 0,-1 0 0,0 0 16,1 0-16,20 0 0,-21 0 15,1 0-15,20 0 0,-20 0 0,20 0 16,1 0-16,20 0 0,1 0 15,0 0-15,-1 0 0,1 0 0,21 0 16,-22 0-16,22 0 16,-21 0-16,21 0 0,0 0 0,-1 0 15,1 0-15,0 21 0,21-21 16,-21 0-16,0 0 0,0 0 0,-1 0 16,1 0-16,-21 0 0,42 0 15,-21 0-15,0 0 0,21 0 0,0 0 16,-22 0-16,22 0 0,0 0 0,0 0 15,0 0-15,0 0 0,0 0 16,22 0-16,-22 0 0,0 0 0,0 0 16,0 0-16,21 0 0,0 0 15,-21 0-15,0 0 0,21 0 0,-21 0 16,0 0-16,0 0 16,0 0-16,0 0 0,0 0 0,0 0 15,-21 0-15,0 0 0,0 0 0,-22 0 16,1 0-16,0 0 0,-1 0 15,-20 0-15,-1 0 0,-20 0 0,-1 0 16,-21 0-16,0 0 0,0 0 16,-42 0 15,-21-21-31,21 21 0,-22 0 16,22 0-16,-21 0 0,0 0 15,-22 0-15,22 0 0,-43 0 0,22 0 16,-43 0-16</inkml:trace>
  <inkml:trace contextRef="#ctx0" brushRef="#br0" timeOffset="1707.68">1968 3916 0,'22'0'63,"-1"0"-48,0 0 1,0-21-16,0 0 0,0 21 0,1-22 16,-1 22-16,0-21 0,21 0 15,1 21-15,-22-21 0,21 0 0,0 0 16,1-1-16,-1 1 0,22 0 15,-22 0-15,0 0 0,22-22 16,-22 22-16,0-21 0,22 21 0,-22-22 16,1 1-16,-1 21 15,21-21-15,-20-1 0,-1 1 0,0 0 16,22-1-16,-22 22 0,22-21 16,-1-1-16,-20 22 0,20-21 0,1 21 15,-1-22-15,1 22 0,-22-21 16,21 21-16,1-22 0,-22 22 0,1-21 15,20 21-15,-21-22 0,1 1 16,-1 0-16,0 21 0,22-22 0,-22 1 16,22 21-16,-1-22 0,1 1 15,-22 21-15,22-21 0,-1 20 16,1-20-16,-1 21 0,1-21 0,-22 20 16,21 1-16,-20-21 0,20 21 15,-20-22-15,-1 22 0,0-21 16,22 21-16,-22-22 0,22 1 15,-22 21-15,21-21 0,-20 20 0,20-20 16,-20 21-16,20-21 0,-21 20 16,22-20-16,-22 21 0,22-21 0,-1 20 15,-20 1-15,-1 0 0,0 0 16,1 0-16,-1 0 0,0-1 0,1 1 16,-1 21-16,0-21 0,1 0 15,-1 21-15,0-21 0,1 0 16,-1 21-16,0-22 0,-21 22 15,22 0-15,-22 0 0,21-21 0,-21 21 16,1 0-16,-1 0 0,0 0 16,21 0-16,-21 0 0,1 0 15,-1 0-15,0 0 0,0 0 16,0 0-16,0 21 0,1 1 16,-1-22-16,0 21 0,0 0 15,0-21-15,0 21 0,1 0 16,20 0-16,-21 1 0,0-1 0,0 0 15,1 0-15,-1 21 16,21-20-16,-21 20 0,0-21 0,22 21 0,-22 1 16,21-1-16,-21 0 15,22 1-15,-1-22 0,-21 21 0,22 1 16,-1-1-16,0-21 0,1 21 16,-1 1-16,0-22 0,1 21 0,-1-21 15,0 22-15,1-1 0,-1-21 16,-21 22-16,21-22 0,1 21 0,-22 0 15,0 1-15,21-22 0,-20 21 16,-1 1-16,21-22 0,-21 21 0,0-21 16,1 22-16,20-22 0,-21 21 15,0-21-15,22 22 0,-1-22 0,0 21 16,1-21-16,-1 0 0,0 22 16,1-22-16,-1 0 0,0 21 15,1-20-15,-22 20 0,21-21 16,0 21-16,1-20 0,-22 20 0,21-21 15,-21 21-15,1-20 0,-1 20 16,0-21-16,0 21 0,0-20 0,0-1 16,1 0-16,-22 0 0,21 21 15,0-20-15,0-1 0,-21 0 16,0 0-16,0 0 0,21-21 0,-21 21 16,0 1-16,21-22 15,-21 21-15,0 0 0,22 0 16,-22 0 15,21-21-31,0 21 16,0-21-1,-21 22-15,21-22 16,0 0 0,-21 21-16,22-21 15,-22-21 79,0-1-94,0 1 0</inkml:trace>
  <inkml:trace contextRef="#ctx0" brushRef="#br0" timeOffset="2189.21">0 21 0</inkml:trace>
  <inkml:trace contextRef="#ctx0" brushRef="#br0" timeOffset="4355.79">1418 3302 0,'0'0'0,"-21"0"16,0 0-16,0 21 16,-1 0-1,1-21-15,21 22 0,-21-1 0,0-21 16,21 21-16,-21 0 0,0 0 15,-1 0-15,22 1 16,0-1 15,0-42 16,0-1-47,22 1 16,-1 21-16,-21-21 0,21 0 15,0 0-15,21 0 0,-20-1 0,-1 1 16,21 0-16,0 0 0,1 0 16,-1-22-16,0 22 0,1 0 15,-1 0-15,0 0 0,1-22 0,-1 22 16,0 0-16,1 0 0,-1 0 16,22-22-16,-22 22 0,21 0 0,-20-21 15,20 21-15,1-22 16,-1 22-16,1 0 0,-1-21 0,1 20 15,-1 1-15,-20 0 0,20 0 16,-21 0-16,22-22 0,-22 22 16,1 0-16,-1 0 0,0 0 0,1 0 15,-1-1-15,0 1 0,1 0 16,-22 0-16,21 0 0,0 0 0,1 21 16,-1-22-16,0 1 0,1 0 15,-1 0-15,0 0 0,1 21 0,-1-21 16,0-1-16,22 1 0,-22 0 15,1 0-15,-1 21 0,0-21 16,1 0-16,-1-1 0,0 1 16,-21 0-16,22 0 0,-1 0 0,-21 0 15,22 21-15,-22-22 0,0 1 16,21 0-16,-21 0 0,1 0 0,-1 21 16,0-21-16,0-1 0,0 1 15,0 21-15,1-21 0,20 0 16,-21 21-16,0-21 0,0 21 0,1-21 15,-1 21-15,21-22 0,-21 22 16,0 0-16,1-21 0,-1 0 0,0 21 16,0 0-16,0-21 15,0 21-15,-21-21 16,22 21-16,-22-21 16,0-1 15,-22 22 0,1 0-15,0 0-16,0 0 0,0 0 15,0 0-15,-1 0 0,1 0 16,0 0-16,0 0 0,0 0 16,0 0-16,-1 22 15,22-1 32,22-21-16,-1 0-31,0 0 0,0 0 16,0 0-16,0-21 0,22 21 16,-22-22-16,0 22 0,0 0 0,0-21 15,1 21-15,-1 0 0,0 0 16,0-21-16,0 21 0,-21-21 15,21 21 1,-21 21 15,0 0-15,0 0-16,0 1 16,-21 20-16,21-21 0,0 21 0,-21 1 15,0-22-15,21 21 0,-21 1 16,21-22-16,-21 0 0,21 21 0,0-21 15,0 1-15,-22-1 0,22 0 16,-21 0-16,21 0 0,0 0 0,-21 1 16,0-22-1,21 21-15,-21-21 0,0 0 16,-1 0-16,1 0 16,0 0-16,0 0 0,0 0 15,21-21-15</inkml:trace>
  <inkml:trace contextRef="#ctx0" brushRef="#br0" timeOffset="5589.84">4826 318 0,'0'0'0,"21"-22"0,-21 1 16,21 0-16,-21 0 0,0 0 16,0 0-16,0-1 0,0 1 15,-21 42 16,0 1-31,0-1 0,0 21 0,21 0 16,-22-20-16,1 20 0,0 0 16,0 1-16,0-1 0,21 0 0,-21 1 15,21-1-15,-22 0 0,22 1 16,-21-1-16,21 0 0,0 1 0,0-22 16,0 21-16,0-21 0,0 0 15,0 1-15,21-1 0,1-21 16,-1 21-16,0-21 15,0 0-15,0 0 0,0 0 0,1 0 16,-1 0-16,0 0 0,0-21 16,0 21-16,0-21 0,1-1 15,-1 1-15,0 0 0,-21 0 0,0 0 16,21 0-16,-21-1 0,0 1 16</inkml:trace>
  <inkml:trace contextRef="#ctx0" brushRef="#br0" timeOffset="6123.82">4678 656 0,'0'0'0,"-21"0"0,-1 0 0,1 0 16,0 0-16,42 0 31,0 0-31,1 0 0,20-21 16,0 21-16,1 0 0,-1-21 15,-21 0-15,21 21 0,1-21 0,-1 21 16,0-22-16,1 22 0,-22-21 15,21 0-15,-21 21 0,1 0 16,-1-21-16,0 21 0,-21 21 47,0 0-47,0 0 0,0 1 16,0-1-16,-21 0 0,21 0 15,-21 0-15,21 0 0,0 1 16,0-1-16,0 0 0,0 0 0,0 0 15,0 0-15,0 1 0,21-22 16,0 21-16,0 0 0,21-21 16,-20 0-16,-1 0 0,0 0 15,21 0-15,-21 0 0,22-21 0,-22 0 16,0-1-16,0 22 0,0-21 16,1 0-16,-22 0 0,0 0 0,0-22 15,0 22-15,0 0 0,0 0 16,-22 0-16,1 0 0,0-1 15,0 1-15,-21 0 0,20 21 16,1 0-16,0 0 0,-21 0 0,21 0 16,-1 0-16,1 0 0,0 0 15,21 21 1,0 0-16,21-21 16,0 22-16,1-22 15,20 0-15,-21 0 0,0 0 0,22 0 16,-22 0-16</inkml:trace>
  <inkml:trace contextRef="#ctx0" brushRef="#br0" timeOffset="6439.66">5884 423 0,'0'0'0,"0"-21"16,0 42 15,0 1-31,0-1 15,0 0-15,0 0 0,0 0 16,0 22-16,0-22 0,0 0 0,0 21 16,0-21-16,-21 22 0,21-1 15,0-21-15,0 22 0,0-22 16,0 21-16,-21-21 0,21 22 0,0-22 16,0 0-16,0 0 0,0 0 15,0 0-15,0 1 16,0-1-1,0-42 17,0-1-32,0 1 0,0 0 15,0 0-15,0-21 0</inkml:trace>
  <inkml:trace contextRef="#ctx0" brushRef="#br0" timeOffset="6699.51">5884 550 0,'0'0'0,"0"-21"0,0 0 0,0 0 15,0 0-15,0 0 0,21-1 16,1 1-16,-22 0 0,21 21 16,0-21-16,0 21 0,0-21 15,0 21-15,1 0 0,-1 0 16,0 0-16,0 0 0,0 0 0,-21 21 16,0 0-16,0 0 15,0 0-15,0 1 0,0-1 0,0 0 16,0 0-16,-21 0 0,0 0 15,0 1-15,0-1 0,-22 0 16,22 0-16,0 0 0,0 0 16,0 1-16,-1-22 0,22 21 0,0 0 15</inkml:trace>
  <inkml:trace contextRef="#ctx0" brushRef="#br0" timeOffset="7551.89">8424 1376 0,'0'0'0,"0"-21"0,0 0 15,0-1-15,-21 1 0,21 0 0,0 0 16,0 0-16,0 0 15,0-1-15,21 22 63,0 22-63,-21-1 0,22 0 0,-1 0 16,0 0-16,0 0 0,0 1 15,0 20-15,1-21 0,-1 21 0,21-20 16,-21 20-16,0 0 0,22 1 15,-22 20-15,21-21 0,-21 22 0,22-1 16,-1 1-16,0-1 0,1-20 16,-1 20-16,0 1 0,1-1 0,-1 1 15,0-1-15,1 22 0,-1-22 16,0 1-16,1-1 0,-1 22 16,0-21-16,1-1 0,20 1 0,-20-22 15,-1 21-15,21 1 0,-20-22 16,-1 22-16,0-1 0,1-20 15,-1 20-15,0-21 0,1 22 0,-1-22 16,0 1-16,-20-22 0,-1 21 0,21-21 16,-21 22-16,0-22 0,1 0 0,-22 0 15,21-21-15,-21 21 16,-21-42 31,21 0-47,-22 21 0,22-21 15,-21 0-15,0-1 16,0 22-16,21-21 0,-21 0 16,0 21-16,-1-21 0,1 21 0</inkml:trace>
  <inkml:trace contextRef="#ctx0" brushRef="#br0" timeOffset="8031.93">9567 3429 0,'0'0'0,"-21"0"0,0 0 0,42 0 47,0 21-47,0-21 16,1 21-16,-1-21 0,0 22 0,21-1 16,-21 0-16,1-21 0,20 21 0,-21 0 15,21 0-15,-20 1 0,-1-22 16,0 21-16,0 0 0,0-21 0,0 21 15,1-21-15,-1 0 0,0 21 16,0-21 0,0 0-16,0 0 15,1 0 1,-1-21-16,0 21 0,-21-21 16,21 0-16,0 0 0,0-1 15,1-20-15,-1 21 0,0 0 0,21-22 16,-21 22-16,1-63 0,-1 62 15,-21-20-15,21 21 0,-21 0 16,0 0-16,0-1 0,0 1 0,-21 21 31,0 0-31,21 21 0,-22 1 16,1-1-16,0 0 0,0 0 16,0 21-16,0-20 0,-1-1 0,1 0 15,21 0-15,-21 0 0,21 0 0,0 1 16,0-1-16,0 0 15,0 0-15,0 0 16,21-21-16</inkml:trace>
  <inkml:trace contextRef="#ctx0" brushRef="#br0" timeOffset="8871.81">11112 4043 0,'0'0'0,"22"0"31,-1 0-31,0 0 16,0-21-16,-21 0 0,21-1 15,0 22-15,-21-21 0,0 0 16,0 0-16,0 0 0,0 0 0,0-1 16,0 1-16,0 0 0,-21 21 15,0-21-15,0 0 0,0 21 0,0 0 16,-1-21-16,1 21 0,0 0 0,-21 0 16,21 0-16,-1 21 0,1-21 15,-21 21-15,21 0 0,0 0 0,-1 0 16,1 1-16,0-1 0,0 21 15,0-21-15,21 0 0,0 22 16,0-22-16,0 0 0,0 0 0,0 0 16,0 1-16,21-1 0,0 0 15,-21 0-15,21-21 0,22 21 0,-22-21 16,0 0-16,0 0 0,21 0 16,-20 0-16,20 0 0,-21 0 0,21-21 15,-20 0-15,20 0 0,-21 0 0,21-22 16,-20 22-16,-1-21 0,0-1 15,0 1-15,0 0 0,0-1 0,1-20 16,-22 21-16,21-22 0,-21 22 16,0-1-16,0-20 0,0 21 15,0-1-15,0 1 0,0 21 0,0 0 16,0-1-16,-21 1 0,-1 21 16,1 21-16,21 1 15,0 20-15,-21 0 0,21-21 16,-21 22-16,21-1 0,0 0 0,0 1 15,0-1-15,-21 0 0,21-20 0,0 20 16,0 0-16,0-21 0,0 22 16,0-22-16,0 0 0,0 0 0,21 22 15,-21-22-15,21 0 0,-21 0 16,21 0-16,0-21 0,-21 21 0,22 1 16,-1-22-16,0 0 0,0 0 15,0 0-15,0 0 16</inkml:trace>
  <inkml:trace contextRef="#ctx0" brushRef="#br0" timeOffset="9375.52">11874 3789 0,'0'0'0,"0"-21"16,0 0-1,-21 21 1,0 0-16,0 0 0,21 21 0,-21-21 15,0 21-15,21 0 16,-22 0-16,22 0 0,-21 1 0,21-1 16,-21 0-16,21 0 0,0 0 15,0 0-15,0 1 0,0-1 0,0 0 16,0 0-16,0 0 0,21 0 0,0 1 16,1-22-16,-1 21 0,0 0 15,0-21-15,0 0 0,0 0 0,1 0 16,20 0-16,-21 0 0,21 0 15,-20-21-15,20 0 0,-21-1 0,21 1 16,-20-21-16,-1 21 0,0-22 16,0 22-16,-21-21 0,0 21 0,21-22 15,-21 1-15,0 21 0,0 0 16,0 0-16,0-1 0,-21 1 16,0 0-16,0 21 0,0 0 0,-22 0 15,22 0-15,0 0 0,-21 0 16,20 0-16,-20 21 0,21-21 0,0 21 15,0 1-15,-1-1 0,1 0 0,21 0 16,-21 0-16,21 0 0,0 1 16,0-1-16,0 0 0,0 0 0,0 0 15,0 0-15,0 1 0,21-22 16,0 21-16,1 0 0,-1-21 16,0 21-16,0-21 0,0 0 0,0 0 15,22 0-15,-22 0 0,0 0 16,0 0-16,22 0 0</inkml:trace>
  <inkml:trace contextRef="#ctx0" brushRef="#br0" timeOffset="10999.59">12636 3747 0,'0'0'0,"22"-22"0,-22 44 62,-22-1-62,22 0 0,-21 0 16,0 0-16,21 0 0,0 1 0,0 20 16,-21-21-16,21 0 0,0 0 15,0 1-15,0-1 0,0 0 0,0 0 16,0 0-16,0 0 0,21-21 16,0 22-1,0-22-15,1 0 0,-1 0 16,0-22-16,0 22 15,0-21-15,-21 0 0,21 0 0,1-21 16,-1 20-16,-21 1 16,21 0-16,0 0 0,0-21 0,-21 20 15,21 1-15,1 0 0,-22 0 16,0 42 15,0 0-15,0 0-16,0 1 0,0-1 15,0 0-15,0 0 0,0 0 16,0 0-16,0 1 0,0-1 16,0 0-16,21 0 15,0-21-15,0 0 16,0 21-16,0-21 0,1 0 16,-1 0-16,0 0 0,0 0 15,-21-21-15,21 21 16,-21-21-16,0 0 0,0 0 0,0-1 15,0 1-15,0 0 0,0 0 16,0 0-16,0 0 0,0-1 0,0 1 16,0 0-16,0 0 0,0 0 15,0 0-15,0-1 16,21 22-16,-21-21 0,22 21 16,-1-21-16,0 21 0,0-21 0,0 21 15,0-21-15,1 21 0,-1 0 16,0-21-16,0 21 0,0 0 15,0 0-15,1 0 16,-22 21-16,21-21 0,-21 21 16,0 0-16,0 0 0,0 0 15,0 1-15,0-1 0,0 0 0,21 21 16,-21-21-16,0 1 0,0-1 0,0 0 16,0 0-16,0 0 0,0 0 15,0 1-15,0-1 0,0 0 16,-21 0-16,21 0 15,0 0 1,0-42 15,0 0-31,0 0 0,0 0 16,0 0-16,0-1 0,21-20 16,-21 21-16,21 0 0,0-22 0,0 22 15,-21-21-15,22 21 0,-1-22 16,0 1-16,0 21 0,0-21 0,22 20 15,-22 1-15,0 0 0,0 0 0,0 21 16,22-21-16,-22 21 0,0 0 16,0 0-16,0 0 0,-21 21 0,21 0 15,-21 0-15,22 0 0,-22 1 16,0-1-16,0 21 0,0-21 16,0 0-16,0 22 0,0-22 0,0 0 15,0 0-15,0 22 0,0-22 16,0 0-16,-22 0 0,22 0 0,-21 0 15,21 22-15,0-22 0,0 0 16,-21 0-16,21 0 0,0 1 16,-21-22-16,21 21 15,0-42 48,0-1-32,0 1 0,0 42 79,0 1-95,0-44 95,0 1-79,0 42 47,0 1-62,-21-22-16,21 21 15,-21-21 1,21 21 0,-22-21-16,1 0 15,0 0 1,0 0-16</inkml:trace>
  <inkml:trace contextRef="#ctx0" brushRef="#br0" timeOffset="103326.86">804 2011 0,'0'0'0,"0"-21"0,0 0 16,-21-1-16,0 1 0,21 0 0,-21 0 16,0 0-16,21 0 0,-22-1 15,22 1-15,-21 0 0,0 21 16,21 21 0,0 0-16,0 1 0,0 20 15,0 0-15,0 1 0,0 20 0,0-21 16,0 1-16,0-1 0,0-21 15,0 22-15,21-22 0,0 21 16,1-21-16,-1-21 0,0 21 0,0-21 16,0 0-16,0 0 15,1 0-15,20 0 0,-21-21 0,0 21 16,0-21-16,1 0 0,20-21 16,-21 20-16,0 1 0,0-21 0,1 21 15,-1-22-15,0 1 0,-21 21 16,0-21-16,0-1 0,0 22 15,0 0-15,0 0 0,0 0 0,0-1 16,-21 22 0,21 22-1</inkml:trace>
  <inkml:trace contextRef="#ctx0" brushRef="#br0" timeOffset="103623.69">1355 1693 0,'0'0'0,"0"-21"0,0 0 0,0 0 16,21 21-16,-21-21 0,21 21 15,-21 21-15,21 0 16,-21 0-16,21 22 0,0-1 16,1 0-16,-22 22 0,21-22 0,0 22 15,0-1-15,-21 22 0,0-22 16,21 1-16,-21 20 0,0 1 15,0-21-15,0 20 0,0-20 16,0-1-16,0 1 0,0-1 0,0-20 16,0-1-16,0 0 0,0-21 15,21 1-15,-21-1 0,0 0 0,0-42 32,0 0-32,0-1 15,0 1-15,0 0 0,0-21 16,0-1-16</inkml:trace>
  <inkml:trace contextRef="#ctx0" brushRef="#br0" timeOffset="103903.53">1524 1884 0,'0'0'0,"0"-64"0,-21 22 0,21-21 16,0 41-16,0-20 0,0 0 15,0 21-15,0-1 0,21 1 16,0 21-16,0 0 0,0 0 15,1 0-15,-1 0 0,0 21 16,0 1-16,0-1 0,0 0 0,-21 21 16,0 1-16,0-1 0,0-21 15,-21 21-15,0 1 0,0-1 16,0 0-16,-22 1 0,22-22 0,-21 0 16,21 0-16,0 0 0,-1 1 15,1-1-15,21 0 0,-21-21 16,42 0-1,0-21-15,1 0 16,-1-1-16</inkml:trace>
  <inkml:trace contextRef="#ctx0" brushRef="#br0" timeOffset="104207.36">1968 1524 0,'0'0'0,"-21"21"32,0 0-32,21 1 0,0-1 15,0 21-15,0 0 0,-21-20 16,21 20-16,0 0 0,0 1 0,0-22 16,0 21-16,0-21 0,0 0 15,0 1-15,21-1 0,0 0 16,0-21-16,1 0 0,-1 0 15,0 0-15,0 0 0,0 0 16,0-21-16,1 0 0,20-22 0,-21 22 16,0 0-16,22-21 15,-22 20-15,0-20 0,0 0 0,0-1 16,-21 1-16,0 21 0</inkml:trace>
  <inkml:trace contextRef="#ctx0" brushRef="#br0" timeOffset="104740.05">2349 1524 0,'0'42'0,"0"-84"0,0 21 0,0 0 15,-21 21 1,0 0-16,0 0 0,0 0 0,0 21 15,-1 0-15,1 0 0,21 0 16,-21 1-16,0 20 0,21-21 16,-21 21-16,21-20 0,0 20 0,0-21 15,0 0-15,0 0 16,0 1-16,0-1 0,0 0 0,21 0 16,0-21-16,0 0 0,0 0 15,1 0-15,-1-21 0,0 0 16,0 21-16,0-21 0,-21-1 15,21-20-15,1 21 0,-1 0 0,-21-22 16,0 22-16,0-21 0,0 21 16,0 0-16,0-1 0,0 1 15,0 64 17,0-22-32,0 0 0,0 21 15,21-21-15,-21 22 16,0-22-16,0 21 0,21-21 0,0 1 15,0-1-15,1 0 16,-1-21-16,0 0 0,0 0 0,0 0 16,0 0-16,1-21 0,-22 0 15,21 21-15,0-22 0,0 1 0,0-21 16,0 21-16,1 0 0,-1-1 16,-21-20-16,21 21 0,-21-21 0,21 20 15,-21 1-15,0 0 0,0 42 31,0 0-15,0 1-16,0-1 0,0 21 16,0-21-16,0 0 0,0 1 15,0 20-15,0-21 0,0 0 16,0 0-16,21-21 16,-21-21-1</inkml:trace>
  <inkml:trace contextRef="#ctx0" brushRef="#br0" timeOffset="105571.13">2879 1122 0,'0'0'0,"21"21"31,-21 21-31,0-20 16,0 20-16,21 0 0,-21-21 15,0 22-15,0-1 0,0 0 0,0 1 16,21-1-16,-21 0 0,21 1 16,-21-22-16,21 21 0,-21-21 0,0 1 15,0-1-15,22-21 0,-22 21 16,21-21-16,0 0 16,0-21-16,-21 0 15,21-1-15,-21 1 0,0 0 0,21 0 16,1-21-16,-22 20 15,21 1-15,-21 0 0,0 0 0,21 21 16,0 0 0,-21 21-1,21 0-15,-21 0 16,0 1-16,21-22 0,-21 21 0,0 0 16,22 0-16,-1-21 15,0 0-15,0 0 16,0 0-16,0 0 15,1-21-15,-1 21 0,-21-21 16,21 0-16,0-1 16,-21 1-16,21 0 0,-21 0 15,21 0-15,-21 0 0,0-1 16,0 1-16,0 0 16,0 0-16,0 0 15,-21 21 16,0 21 1,0-21 46,0 21-63,21 0-15,0 0 16,0 1-16,0-1 16,0 0-16,0 0 15,0 0-15,0 0 0,0 22 16,0-22-16,0 21 0,0 1 0,0-1 16,0 0-16,0 22 0,0-22 0,0 0 15,21 1-15,0-1 16,0 0-16,-21 1 0,21-22 0,1 0 15,-1 21-15,-21-20 0,0-1 16,0 0-16,0-42 31,0 0-15</inkml:trace>
  <inkml:trace contextRef="#ctx0" brushRef="#br0" timeOffset="105764.02">3556 953 0,'0'0'0,"21"0"0,0 0 16,-42 0 30</inkml:trace>
  <inkml:trace contextRef="#ctx0" brushRef="#br0" timeOffset="105963.91">2667 1270 0,'21'-21'31,"0"21"-31,0 0 16,22-21-16,-22 21 0,21-21 16,1-1-16,-1 22 0,0-21 0,1 21 15,20-21-15,1 0 0,-22 0 16,21 21-16,1-21 0,-1-1 0,1 1 16</inkml:trace>
  <inkml:trace contextRef="#ctx0" brushRef="#br0" timeOffset="108294.57">9504 1609 0,'0'0'16,"0"-21"-16,21-1 0,0 1 0,0 0 15,0 0-15,1 0 0,-1 21 16,-21-21-16,21 21 0,0 21 16,-21 0-16,21 0 15,-21 21-15,0 1 0,0-1 0,0 22 16,0-22-16,0 0 0,0 22 15,0-22-15,0 0 0,0 1 16,0-1-16,0 0 0,-21 1 0,0-22 16,21 0-16,-21 0 0,21 0 15,0 1-15,0-1 0,0-42 47,0-1-47,0 1 0,0 0 0,0 0 16,0 0-16,21 0 0,-21-1 15,0-20-15,0 21 0,21 0 0,-21-22 16,0 22-16,0 0 0,0 0 0,0 42 31,0 0-15,0 0-16,0 22 0,0-22 16,0 21-16,0 1 0,0-22 0,0 21 15,0-21-15,0 0 0,21 22 0,0-22 16,1 0-16,-1-21 0,21 21 15,-21 0-15,22-21 0,-1 0 0,0 0 16,1 0-16,-22 0 0,21 0 0,0 0 16,1-21-16,-1 0 0,-21 21 15,22-21-15,-22 0 0,21 0 16,-21-1-16,0-20 0,-21 21 0,22-21 0,-22-1 16,21 1-16,-21-22 15,0 22-15,0-21 0,0-1 0,0 1 16,-21-1-16,-1 1 0,1-1 15,0 22-15,0-1 0,-21 22 0,-1-21 16,1 21-16,0 21 0,-1 0 16,-20 0-16,20 21 0,1 0 0,0 0 15,-1 22-15,1-22 0,21 42 0,0-20 16,0-1-16,21 21 0,0-20 16,0-1-16,0 22 0,21-22 0,0 0 15,0 1-15,21-22 16,1 21-16,-1-21 0,0 22 0,1-22 15,-1 0-15,0-21 0,1 21 0,-1-21 16,0 0-16,1 0 0,-1 0 16,0 0-16,1 0 0,-1-21 0,0 21 15,-20-21-15,20 0 0,0-1 0,-21 1 16,22 0-16,-1-21 0,-21 21 16,0-1-16,1-20 0,-1 21 0,-21 0 15,0 0-15,-21 21 31,-1 21-31,1 0 0,0 21 0,21-21 16,0 1-16,-21 20 16,21-21-16,0 0 0,0 0 0,0 1 15,0-1-15,0 0 0,0 0 0,21 0 16,0-21-16,0 0 16,1 0-16,-1 0 0,0 0 0,0 0 15,0 0-15,22 0 0,-22-21 16,0 21-16,21-21 0,-21 0 0,1 21 15,-1-21-15,0-22 0,-21 22 0,0 0 16,0-21-16,0 20 0,0 1 16,0-21-16,0 21 0,0 0 0,-21-1 15,-22 22-15,22 0 0,0 0 16,-21 0-16,21 0 0,-22 22 16,1-1-16,21 0 0,0 0 0,-1 0 15,1 22-15,0-22 0,21 0 16,0 0-16,0 0 0,0 0 0,0 1 15,21-1-15,0-21 0,1 0 16,20 0-16,-21 0 0,21 0 16,1 0-16,-1 0 0,0 0 0,1 0 15,-1-21-15,0 21 0,-20-22 16,20 1-16,-21 21 0,21-21 0,-20 0 16,-1 0-16,0 0 0,0-1 15,-21 1-15,0 0 0,21 0 0,-21 0 16,0 0-16,0 42 31,0 0-31,-21 0 0,21 0 16,0 0-16,0 1 0,-21-1 0,21 0 15,0 0-15,0 0 0,0 0 16,0 1-16,0-1 0,21-21 16,0 0-16,0 0 0,1 0 0,-1 0 15,0 0-15,0 0 0,21 0 16,-20 0-16,-1 0 0,0-21 0,0-1 15,0 1-15,0 21 0,1-21 0,-1 0 16,-21 0-16,0 0 0,21 21 16,-21-22-16,21 22 0,-21-21 15,0 42 1,0 1-16,0-1 16,0 0-16,0 0 0,0 0 0,0 0 15,0 1-15,0-1 16,0 0-1,21-21-15,0 0 0,1 0 0,-1 0 16,0 0-16,0 0 0,0 0 16,22 0-16,-22-21 0,0 21 15,-21-21-15,0-1 0,0 1 0,0 0 16,0 0-16,-21 0 16,0 0-16,-1-22 0,1 22 15,21 0-15,-21 0 0,0 0 16,0-1-16,21 1 0,-21 21 0,21-21 15,0 0 1,21 21-16,0 0 0,0-21 16,21 21-16,-20 0 0,-1 0 0,0 0 15,21 0-15,-21 0 0,1 21 16,-1 0-16,0-21 0,0 21 0,0 0 16,-21 1-16,0 20 0,0-21 0,0 0 15,0 0-15,0 1 0,0-1 16,0 0-16,0 0 0,0 0 0,0 0 15,0 1-15,0-1 16,-21-21 15,21-21-31,0-1 16,0 1-16,0 0 16,0-21-16,21 21 0,0-1 0,1-20 15,-1 21-15,0-21 0,0-1 16,0 22-16,0 0 0,22 0 0,-22 0 15,0 21-15,0 0 0,0 0 0,-21 21 16,22-21-16,-1 42 16,-21-21-16,21 0 0,-21 22 0,21-22 15,-21 0-15,0 21 0,0-20 16,0-1-16,0 0 0,0 0 0,0 0 16,0 0-16,0 1 0,21-22 46,0 0-30,-21-22-16,22 1 0,-1 21 16</inkml:trace>
  <inkml:trace contextRef="#ctx0" brushRef="#br0" timeOffset="109119.49">12848 1757 0,'0'-21'0,"0"42"0,0-63 15,-21 42 1,0 0-1,0 0-15,-1 0 0,1 21 0,0 0 16,0 21-16,0-21 0,0 1 16,-1-1-16,22 0 0,0 21 0,0-21 15,0 1-15,0-1 0,0 0 16,0 0-16,0 0 0,0 0 0,22 1 16,-1-22-16,0 0 0,0 0 15,21 0-15,-20 0 16,20 0-16,0 0 0,-21 0 0,22 0 15,-1 0-15,-21 0 0,22-22 0,-1 1 16,-21 0-16,0 0 0,0 0 16,1 0-16,-1-22 0,0 22 0,-21-21 15,0 21-15,0-1 0,0-20 16,0 21-16,0 0 0,0 0 16,-21 21-1,21 21-15,-21-21 0,-1 21 16,1 0-16,0 21 0,0-20 0,21-1 15,-21 0-15,21 0 0,-21 21 16,21-20-16,-22-1 0,22 0 16,0 0-16,0 0 0,22-21 15,-1 21 1,0-21-16,0 0 0,0 0 0,0 0 16,1 0-16,-1-21 0,0 0 0,0 21 15,0-21-15,0 0 0,1 0 16,-22-1-16,21 1 0,0 0 0,-21 0 15,0-21-15,0 20 0,21 1 16,-21 0-16,0 42 31,0 0-31,-21 1 0,21-1 16,0 21-16,-21-21 0,21 0 0,0 1 16,0-1-16,0 0 0,0 0 15,0 0-15,0 0 16,21-21-16,0 0 0,0 22 0,0-22 15,1 0-15,-1 0 0,21 0 0,-21 0 16,0 0-16,1 0 0,20-22 16,-21 1-16,0 21 0,0-21 0,1 0 15,-1 21-15,0-21 0,0 0 16,0-22-16,0 22 0,-21 0 0,0 0 16,22 0-16,-1-1 0,-21 44 31,0-1-16,0 0-15,0 0 0,-21 0 16,21 0-16,0 1 0,0-1 16,0 0-16,-22 0 0,22 0 15,0 0-15,0 1 0,-21-22 16,0 0 0,21-22 15</inkml:trace>
  <inkml:trace contextRef="#ctx0" brushRef="#br0" timeOffset="109951.02">14309 1270 0,'0'0'0,"0"-21"0,0 42 15,0 0 1,0 22-16,-22-22 0,1 0 15,0 21-15,0 1 0,21-1 0,-21 0 16,21 1-16,-21-1 0,-1 0 0,22 22 16,0-22-16,0-21 0,-21 22 15,21-1-15,0-21 0,0 21 16,0-20-16,0-1 0,0 0 0,0 0 16,0 0-16,21-21 15,1 0 1,-1 0-16,0 0 15,0-21-15,0 0 0,0 21 0,1-21 16,-1 0-16,0-1 0,0 1 0,0 0 16,0 0-16,1 0 0,-1 0 15,0-1-15,0 22 16,0 0 0,-21 22-16,0-1 15,0 0-15,0 0 0,0 0 16,0 0-16,0 1 15,21-1-15,-21 0 0,22-21 0,20 21 16,-21 0-16,0-21 0,22 0 0,-22 0 16,0 0-16,0 0 0,21 0 15,-20 0-15,-1 0 0,0 0 0,21 0 16,-21 0-16,1-21 0,-1 0 16,0 0-16,0 0 0,0-1 0,0 1 15,1 0-15,-1-21 0,-21 21 0,21-1 16,-21-20-16,21 21 0,-21 0 15,-21 21 1,-21 0-16,20 0 0,1 0 16,0 21-16,-21 0 0,21 0 15,-1 0-15,1 1 0,0-1 0,0 0 16,21 0-16,-21 0 0,21 0 16,0 1-16,0-1 0,0 0 15,21-21-15,0 0 0,-21 21 0,21-21 16,0 0-16,1 0 15,-1 0-15,-21 21 16,21-21-16,-21 21 0,0 1 16,0-1-16,0 0 15,0 21-15,0-21 0,0 1 0,0 20 16,-21 0-16,21 1 0,-21 20 16,21-21-16,-22 1 0,22-1 15,0 0-15,0 1 0,0-1 0,-21-21 16,21 22-16,0-22 0,0 0 0,-21 0 15,21 0 1,0-42 0,0 0-16,0 0 0,0 0 15,21-1-15,0-20 0,-21 21 16,0-21-16</inkml:trace>
  <inkml:trace contextRef="#ctx0" brushRef="#br0" timeOffset="110155.9">14922 1397 0,'0'0'0,"0"-21"0,0 0 0,-21 0 0,0 21 15,0 0 1,0 0 0,0 0-16,-1 0 15,22 21-15,-21-21 31,0 0-31,0 0 0,0 21 16,0-21-16</inkml:trace>
  <inkml:trace contextRef="#ctx0" brushRef="#br0" timeOffset="110332.81">13695 1524 0,'-43'21'15,"86"-42"-15,-128 42 0,106-21 31,0 0-31,22 0 0,-1 0 0,0 0 16,1 0-16,-1 0 0,22 0 16,-22 0-16,21 0 0,-20 0 0,-1 0 15,0 21-15,1-21 0,-22 0 16,0 0-16,0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15:18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889 720 0,'0'-21'0,"0"-1"16,0 1-1,0 0-15,0 42 47,0 0-47,0 1 0,0 20 16,0 0-16,-21 1 0,21 20 16,0 1-16,-21-1 0,21 22 0,-22-22 15,1 22-15,0-22 0,0 22 16,-21 0-16,20-1 0,1 1 0,0-21 15,0-1-15,0 1 16,0-22-16,-1 0 0,22 1 0,-21-22 16,21 0-16,-21-21 15,0 0 1,21-21-16,0 0 0,0-1 16,0-20-16,0 21 0,0-21 15,0-1-15,0 1 0,0-22 16,0 22-16,0 0 0,0-1 0,0 1 15,21 21-15,0-21 0,-21 20 16,21 1-16,-21 0 0,0 0 0,22 21 16,-1 0-1,-21 21 1,0 0-16,0 0 0,21 1 16,-21-1-16,21 21 0,0-21 15,-21 22-15,21-1 0,1-21 0,-1 21 16,0-20-16,0-1 0,0 21 15,0-21-15,1-21 0,-1 21 0,21 1 16,-21-22-16,0 0 0,22 0 16,-22 0-16,0 0 0,21 0 15,-20-22-15,20 1 0,-21 0 0,0 0 16,0-21-16,1 20 0,-1-20 16,0 0-16,0-1 0,-21 1 0,0 0 15,21-1-15,-21-20 16,21 21-16,-21-22 0,0 1 0,0-1 15,0 1-15,0-1 0,-21 1 16,0-1-16,0 1 0,0 20 16,0 1-16,-1 0 0,-20 20 0,0 1 15,21 0-15,-22 0 0,1 21 16,21 0-16,-22 21 0,1 0 16,0 0-16,21 22 0,-22-1 0,22 0 15,0 22-15,0-1 0,0-20 16,21 20-16,0 1 0,0-1 0,0-20 15,0-1-15,21 0 0,0 1 16,0-1-16,0-21 0,0 0 16,1 0-16,20 1 0,-21-1 15,21 0-15,-20-21 0,20 0 16,0 0-16,-21 0 0,22 0 0,-1 0 16,0 0-16,-20-21 0,20 0 15,-21 21-15,0-22 0,22 1 0</inkml:trace>
  <inkml:trace contextRef="#ctx0" brushRef="#br0" timeOffset="1704.02">1799 1482 0,'0'0'16,"0"-21"-16,0-22 15,21 22-15,-21 0 0,0 0 16,0 0-16,0-1 16,0 44 15,0-1-31,0 0 0,-21 0 16,21 0-16,-21 0 0,21 22 15,-21-22-15,21 21 0,0 1 0,0-1 16,-21 0-16,21-21 0,0 22 15,0-1-15,0-21 0,0 22 0,0-22 16,21 0-16,0 0 0,0 0 16,0-21-16,22 0 15,-22 0-15,0 0 0,0 0 16,21 0-16,-20 0 0,-1-21 0,21 0 16,-21 0-16,22 0 0,-22-22 15,0 22-15,21-21 0,-21-1 16,1 1-16,-1 0 0,-21 21 0,0-22 15,0 1-15,0 0 0,0-1 16,-21 1-16,-1 0 0,1 20 0,0 1 16,0 0-16,0 0 0,-22 0 15,22 21-15,-21 0 0,21 0 0,-22 0 16,22 21-16,0 0 0,-21 21 16,21-20-16,-1 20 0,1-21 15,21 21-15,0 1 0,-21-1 16,21 0-16,0-20 0,0 20 15,0 0-15,0 1 0,21-1 0,0-21 16,1 0-16,-1 0 0,0 1 16,0-1-16,21-21 0,-20 0 0,20 0 15,0 0-15,1 0 0,-1 0 16,0-21-16,1 21 0,20-22 0,-21-20 16,1 21-16,-1 0 15,0-22-15,1 22 0,-22-21 0,0 21 0,21-22 16,-20 22-16,-22-21 15,21 21-15,-21 0 0,21-1 0,-21 1 16,0 0-16,0 0 16,0 42-1,0 0 1,-21 0-16,21 1 0,-21-1 0,21 0 16,0 0-16,0 21 0,0-20 15,0 20-15,0-21 0,0 21 0,0-20 16,0-1-16,0 0 0,0 0 15,21 0-15,0 0 0,0-21 0,0 0 16,0 0-16,1 0 16,20 0-16,-21 0 0,0 0 0,0 0 15,1 0-15,20-21 0,-21 0 16,0 0-16,0 0 0,1 0 0,-1-22 16,0 22-16,0 0 0,0-21 15,-21 20-15,0 1 0,21 0 0,-21 0 16,0 0-16,22 0 0,-22 42 31,0 0-15,0 0-16,0 21 0,-22-20 15,22-1-15,0 0 16,0 0-16,0 0 0,0 22 0,0-22 16,0 0-16,0 0 15,22-21-15,-1 0 0,0 0 16,21 0-16,-21 0 0,1 0 15,-1 0-15,21-21 0,-21 21 0,0-21 16,1 0-16,-1-1 0,0 1 16,0 0-16,-21 0 0,0 0 0,0-22 15,0 22-15,0 0 0,0 0 16,0 0-16,-21 0 0,0-1 0,0 1 16,-1 0-16,-20 0 0,21 21 15,0-21-15,0 21 16,42 0-1,0 0 1,0 0-16,21-21 0,-20 21 16,20 0-16,-21 0 0,21 0 0,1 0 15,-1 0-15,0 0 0,-20 21 16,20-21-16,0 21 0,1-21 0,-22 21 16,0-21-16,0 21 0,0 0 15,0 1-15,1-1 0,-22 0 16,0 0-16,0 0 0,0 0 15,0 1-15,0-1 0,0 0 16,0 0-16,-22 0 16,1 0-16,0-21 0,21 22 15,-21-22 1,0 0-16,21-22 16,0 1-1,0 0-15,0-21 0,0 21 16,0-1-16,0 1 0,0-21 15,21 21-15,0-22 0,0 22 0,0-21 16,22 21-16,-22 0 0,0-1 16,21 1-16,-20 0 0,-1 21 0,21 0 15,-21 0-15,0 0 0,1 0 16,-1 21-16,0 0 0,0 1 16,0-1-16,-21 0 0,0 21 15,0-21-15,21 1 0,-21 20 0,0-21 16,0 21-16,0-20 0,0-1 15,0 21-15,-21-21 0,0 0 0,21 1 16,0-1-16,-21 0 0,42-42 31</inkml:trace>
  <inkml:trace contextRef="#ctx0" brushRef="#br0" timeOffset="2215.71">4678 1418 0,'0'0'0,"21"0"0,0-21 0,0 21 16,-21-21-16,21 21 0,-21-21 0,22 0 15,-22-1-15,0 1 0,0 0 16,0 0-16,0 0 0,0 0 15,-22 21 1,1 0-16,-21 0 0,21 0 0,0 0 16,-1 21-16,-20 0 0,21 0 15,-21 0-15,20 22 0,1-22 0,0 21 16,0 0-16,0 1 0,0-22 16,21 21-16,0 1 0,0-1 15,0-21-15,0 21 0,0-20 16,0 20-16,21-21 0,0 0 0,21 0 15,1-21-15,-1 0 0,0 22 16,1-22-16,20 0 0,1 0 0,-22 0 16,21-22-16,-20 1 0,20 0 0,-20 0 15,-1 0-15,0 0 0,1-1 16,-22-20-16,21 21 0</inkml:trace>
  <inkml:trace contextRef="#ctx0" brushRef="#br0" timeOffset="2667.47">5419 1312 0,'0'0'0,"21"0"15,-21-21-15,-21 21 16,-1 0 0,1 0-16,0 0 0,0 0 0,0 21 15,0 1-15,-1-1 0,-20 0 16,21 0-16,0 0 0,0 0 0,-1 22 16,1-22-16,0 0 0,21 0 15,0 0-15,-21 22 0,21-22 0,0 0 16,0 0-16,0 0 0,21 1 15,0-22-15,0 0 16,1 0-16,-1 0 0,0 0 0,0 0 16,0-22-16,0 22 15,22-21-15,-22 0 0,0 0 0,0 0 16,0-22-16,-21 22 0,22 0 16,-22-21-16,21 21 0,-21-1 0,21 1 15,-21 0-15,0 0 0,0 0 16,0 0-16,0 42 31,0 0-31,-21 0 0,21 21 16,0-20-16,0-1 0,-21 0 0,21 0 15,0 0-15,0 22 16,0-22-16,0 0 0,0 0 0,0 0 0,21 0 16,0 1-16,-21-1 15,21-21-15,0 0 0,0 0 0,1 0 16,20 0-16,-21 0 0,21 0 15,1 0-15,-22-21 0,21-1 0,1 1 16,-1 0-16,0 0 0</inkml:trace>
  <inkml:trace contextRef="#ctx0" brushRef="#br0" timeOffset="4027.68">6159 1334 0,'0'0'0,"0"-22"0,22 1 16,-22 0-16,0 0 0,-22 0 15,1 21 1,0 0-16,0 0 0,0 0 0,-22 21 15,22 0-15,-21-21 0,21 21 16,0 0-16,-1 1 0,1-1 0,0 0 16,21 0-16,0 0 15,0 0-15,21 1 0,0-1 16,1-21-16,-1 21 0,21 0 0,-21-21 16,0 21-16,22-21 0,-22 21 15,0-21-15,0 22 0,0-1 0,-21 0 16,0 0-16,0 0 15,-21 0 1,0-21-16,0 0 16,0 0-16,0 0 0,-1 0 0,-20 0 15,21 0-15,0 0 0,0 0 0,-22 0 16,22 0-16,0 0 16,0-21-16,21 42 31,21-21-16,0 0-15,0 22 0,0-22 16,1 21-16,20-21 0,-21 0 0,21 0 16,-20 0-16,-1 0 0,21 0 15,-21 0-15,22 0 0,-22-21 16,21 21-16,0-22 0,-20 1 0,20 0 16,0 0-16,1 0 0,-1 0 15,-21-22-15,21 22 0,1-21 0,-1-1 16,0 1-16,1 0 0,-22-1 15,0 1-15,0 0 0,-21-22 0,0 22 16,0 0-16,0-22 0,0 22 16,0-1-16,0 22 0,-21-21 0,0 21 15,21 0-15,-21 21 0,0 0 16,-1 0-16,1 21 0,21 0 16,-21 0-16,21 21 0,0 1 15,-21 20-15,21-20 0,-21-1 16,21 21-16,0-20 0,0-1 15,0 0-15,0 22 0,0-43 0,0 21 16,0 1-16,0-1 0,0 0 0,0-20 16,0-1-16,0 0 0,21 0 15,0 0-15,0 0 0,0-21 0,1 0 16,-1 0-16,0 0 0,0 0 16,0-21-16,22 0 0,-22 21 0,0-21 15,0 0-15,21 0 0,-20-22 16,-1 22-16,-21 0 0,21 0 0,0 0 15,-21-1-15,0 1 0,0 0 16,0 0-16,0 0 0,0 42 31,0 0-15,0 0-16,0 0 0,0 1 0,0-1 16,0 0-16,0 0 0,0 0 15,0 0-15,0 1 0,0-1 0,0 0 16,21 0-16,0 0 0,1-21 15,-1 21-15,0-21 0,21 0 0,-21 0 16,1 0-16,20 0 0,-21 0 0,0 0 16,22-21-16,-22 0 0,0 0 15,0 0-15,0 0 0,0-1 0,1 1 16,-1-21-16,0 21 16,-21 0-16,0-22 0,21 22 0,-21 0 15,0 0-15,0 0 0,21 21 16,-21 21-1,-21-21 1,21 21-16,0 21 0,-21-21 16,21 1-16,0-1 0,0 0 0,0 0 15,0 0-15,0 0 0,-21 1 16,21-1-16,0 0 0,0 0 0,0-42 47,0 0-32,0 0-15,0-1 16,0 1-16,21 0 0,-21 0 0,21 0 16,0-22-16,0 22 0,1 0 15,-1-21-15,0 21 0,21-1 0,-21 1 16,22 0-16,-22 0 0,21 0 16,-21 21-16,1 0 0,-1 0 0,0 0 15,-21 21-15,0 0 0,21 0 16,-21 0-16,0 1 0,0 20 0,0-21 15,0 0-15,0 0 0,0 22 0,0-22 16,0 0-16,0 0 16,0 22-16,0-22 0,0 0 0,0 0 15,0 0-15,0 0 16,0 1-16,21-44 47,-21 1-47,21 21 15,1-21-15,-1 0 0</inkml:trace>
  <inkml:trace contextRef="#ctx0" brushRef="#br0" timeOffset="4784.25">8572 1270 0,'0'0'0,"0"-85"31,0 64-31,-21 21 16,0 0 0,0 0-16,0 0 0,0 21 0,-1 1 15,1-1-15,0 0 0,0 0 16,0 0-16,0 0 0,-1 1 0,1 20 16,0-21-16,21 0 0,0 0 15,0 1-15,0-1 0,0 0 0,0 0 16,0 0-16,21-21 15,0 0-15,1 0 16,-1 0-16,0 0 0,0 0 0,0 0 16,0 0-16,1-21 0,-1 21 15,-21-21-15,21 0 0,0 0 0,0-1 16,-21 1-16,21 0 0,-21 0 0,22 0 16,-1 0-16,-21-1 0,0 1 15,0 0-15,0 0 16,0 42 15,0 0-31,0 0 16,0 1-16,0-1 0,0 21 15,-21-21-15,21 22 0,-22-22 0,1 21 16,0 0-16,21 1 0,-21-1 16,21 22-16,-21-1 0,21-21 0,0 22 15,0-1-15,0 1 0,0-1 0,0 1 16,0-1-16,0 1 0,0-1 15,0 22-15,0-21 0,0 20 0,0-20 16,0-1-16,0 22 0,0-22 0,0 1 16,0-1-16,0-20 0,-21 20 15,21-20-15,-22 20 0,22-21 16,0 1-16,-21-1 0,0-21 0,0 22 16,0-22-16,0 0 0,-1 0 15,1-21-15,0 0 0,0 0 0,0 0 16,0 0-16,-1 0 0,1-21 15,0 0-15,21-22 0,0 22 16,-21-21-16,21 21 0,0-22 0,0 1 16,0 0-16,0-1 0,0 1 0,21 0 15,-21-1-15,21-20 0,0 21 16,-21-1-16,22 1 0,-1 0 0,-21-1 16,21-20-16,0 20 0,-21 1 15,21-21-15,0 20 0,-21 1 16,22 0-16,-22-1 0,0 1 0,21-22 15,-21 22-15,0 0 0,0-1 16</inkml:trace>
  <inkml:trace contextRef="#ctx0" brushRef="#br0" timeOffset="5079.08">7493 974 0,'0'-43'16,"-21"43"0,0 0-1,-1 0 32,1 0-47,0 22 16,0-22-16,0 0 15,-22 21-15,22-21 0,0 21 0</inkml:trace>
  <inkml:trace contextRef="#ctx0" brushRef="#br0" timeOffset="5306.95">6308 1143 0,'0'0'0,"0"21"0,0 0 31,21-21-31,0 0 0,0 22 16,0-22-16,0 0 0,22 0 0,-22 0 16,21 0-16,1 0 0,-1 0 15,0 0-15,-21 0 0,22 0 0,-1 0 16,-21 0-16,0 0 15,1 0-15,-65 0 16,22 21 0,-21-21-16,21 21 0</inkml:trace>
  <inkml:trace contextRef="#ctx0" brushRef="#br0" timeOffset="6196.95">508 2413 0,'-21'0'15,"42"0"-15,-63 0 0,20-21 0,1 21 16,0 0-1,42 0 32,0 0-47,22 0 16,-22 0-16,21 0 0,-21 21 0,43-21 16,-22 0-16,1 0 0,20 0 15,1 0-15,20 0 0,-20 21 16,20-21-16,1 0 0,21 0 15,0 0-15,0 0 0,21 0 16,-22 0-16,22 0 0,0 0 0,0 0 16,22 0-16,20-21 0,-21 21 15,0-21-15,22 21 0,-1 0 0,0 0 16,22-21-16,-22 21 0,22 0 0,-1 0 16,1 0-16,-1 0 0,22-21 15,-22 21-15,1 0 0,-1 0 0,1 0 16,-1-22-16,-20 22 0,-1 0 15,0 0-15,1-21 0,-1 21 0,0 0 16,-21 0-16,1-21 0,-1 21 16,-21-21-16,0 21 0,0 0 15,0 0-15,-21 0 0,-1-21 0,1 21 16,-21 0-16,0 0 0,-22 0 16,-21-21-16,1 21 0,-1 0 0,-21 0 15,0 0-15,1 0 0,-1-22 16,-42 22 15,-1 0-15,1 0-16,0 0 125,0 0-125,0 0 0,0 0 15,-1 0-15</inkml:trace>
  <inkml:trace contextRef="#ctx0" brushRef="#br0" timeOffset="9159.48">1545 3831 0,'0'0'16,"0"-21"-16,0 0 0,0 0 16,0 0-16,0-1 15,0 1-15,0 0 16,0 0-16,0 0 16,0 42-1,0 0 1,0 21-16,0-20 0,0 20 0,-21 0 15,21 1-15,-21-1 0,0 21 16,21-20-16,-22 20 0,1-20 0,21 20 16,-21-21-16,21 1 0,0-1 15,0 0-15,0-20 0,0-1 16,0 0-16,0 0 0,0 0 0,21-21 16,0 0-1,1 0-15,20-21 0,-21 0 16,0 0-16,0 0 0,22-1 15,-22 1-15,0-21 0,21 21 0,-20-22 16,-1 1-16,0 0 0,0-1 16,0 1-16,0 21 0,1-21 0,-22 20 15,21-20-15,-21 21 0,0 0 16,0 42 0,0 0-1,0 0-15,0 22 0,0-22 16,0 21-16,0 0 0,0 1 15,0-1-15,0-21 0,0 22 0,0-22 16,0 21-16,21-21 0,0 0 16,0-21-16,0 22 0,1-22 0,-1 0 15,0 0-15,21 0 0,1 0 16,-1 0-16,0-22 0,1 1 0,-1 0 16,0 0-16,1 0 0,-1 0 15,0-22-15,-21 22 0,22-21 0,-22-1 16,21 1-16,-42 0 0,21 21 15,-21-22-15,0 1 0,0 0 16,0-1-16,-21 22 0,21-21 16,-21 21-16,0-1 0,-21 22 0,20 0 0,1 0 15,0 0-15,-21 0 16,21 0-16,-1 0 0,1 22 0,0-1 16,0 0-16,21 0 0,0 0 15,0 0-15,0 1 0,0-1 0,21 0 16,0 0-16,22 0 0,-22-21 15,21 21-15,0-21 0,1 0 0,-1 0 16,0 0-16,1 0 0,-1 0 16,22-21-16,-22 21 0,0-21 0,22 0 15,-22 0-15,0 0 16,1-1-16,-1-20 0,-21 21 0,22 0 16,-22-22-16,0 1 0,0 0 15,-21-1-15,0 22 0,0-21 0,0 0 16,0-1-16,0 22 0,0 0 15,0 0-15,-21 21 0,0 0 16,0 21-16,-1 0 16,22 21-16,0-20 0,-21 20 0,21 0 15,-21 1-15,0-1 0,21 21 16,0-20-16,-21-1 0,21 0 0,-21 22 16,-1-22-16,22 1 0,0-1 15,0 0-15,-21 1 0,21-1 16,0 0-16,0-21 0,0 1 15,0-1-15,0 0 0,21-21 32,1 0-32,-1-21 0,0 0 15,-21-1-15,21-20 0,-21 21 16,21-21-16,0-1 0,-21 1 0,0 0 16,22 20-16,-1-20 0,-21 21 15,21-21-15,-21 20 0,21 1 16,0 21-1,-21 21-15,0 1 0,0-1 16,0 21-16,0-21 0,0 22 16,21-22-16,-21 21 0,0-21 15,22 22-15,-22-22 0,21 21 0,-21-21 16,21 0-16,0 1 0,0-1 16,22-21-16,-22 0 0,0 21 0,21-21 15,1 0-15,-22 0 0,21 0 16,0-21-16,-20 0 0,20 21 0,0-22 15,-21 1-15,22 0 0,-22-21 16,0 21-16,0-22 0,0 22 0,1-21 16,-1 21-16,-21-22 0,21 22 15,-21 0-15,0 0 0,0 0 16,0 42 15,-21 0-31,21 0 0,-21 0 0,21 0 16,0 1-16,0-1 0,0 21 15,0-21-15,0 0 0,0 1 0,0-1 16,0 0-16,21 0 0,0-21 16,0 21-16,0-21 0,0 0 15,1 0-15,-1-21 0,0 0 16,0 21-16,0-21 0,0 0 16,1-1-16,-1-20 0,0 21 0,0 0 15,-21-22-15,21 22 0,-21 0 16,21-21-16,-21 21 0,0-1 15,22 1-15,-22 0 0,21 0 16,-21 0-16,0 0 0,0 42 47,0 0-47,0 21 0,-21-21 16,21 1-16,-22 20 0,22 0 15,0 1-15,0-1 0,-21 21 0,21-20 16,0 20-16,0 1 0,0-1 15,0-20-15,0 20 0,0 1 0,0-1 16,0 22-16,0-22 0,0 22 16,21-22-16,-21 22 0,0 0 15,22-1-15,-1 1 0,0 0 0,-21-1 16,21 1-16,0 0 0,-21-22 16,0 22-16,0-22 0,0 1 0,0-1 15,0 1-15,0-22 0,0 1 0,-21-1 16,0 0-16,0-21 0,0 1 15,-1-22-15,1 0 0,0 0 16,0-22-16,0 1 0,21-21 0,0 0 16,-21-1-16,21 1 0,0-22 15,0 1-15,0-1 0,0-20 0,0 20 16,0-20-16,21-1 0,0 0 0,0 1 16,0-1-16,0-21 15,1 21-15,-1 1 0,0-1 0,21 22 16,1-1-16,-22-21 0,21 22 15,0-1-15,1 1 0,-1-1 0,22 1 16</inkml:trace>
  <inkml:trace contextRef="#ctx0" brushRef="#br0" timeOffset="9715.67">5461 3874 0,'-42'0'0,"84"0"0,-106 0 0,43 0 16,42 0-1,1 21-15,-1-21 16,21 0-16,0 0 0,22 0 15,-1 0-15,1 0 0,-1 0 0,1 0 16,-1 0-16,1 0 0,-1 0 16,1 0-16,-22-21 0,1 21 15,20-22-15,-42 22 0,22 0 0,-1-21 16,-21 21-16,0 0 0,-21-21 16,0 0-16,-21 21 15,0-21-15,0 0 16,0 21-16,-22 0 0,22 0 0,-21-22 15,-1 22-15,22 0 0,0 0 0,0 0 16,0 0-16,21-21 16,21 21-16,0 0 15,0 0-15,22 0 0,-22 0 16,0 0-16,0 0 0,0 0 0,22 0 16,-22 0-16,0 0 0,0 21 15,-21 1-15,0-1 16,0 0-16,0 21 0,0-21 0,-21 1 15,0-1-15,0 21 0,-1-21 16,1 0-16,0 22 0,-21-22 0,21 0 16,-1 0-16,1 22 0,0-22 0,0-21 15,0 21-15,21 0 16</inkml:trace>
  <inkml:trace contextRef="#ctx0" brushRef="#br0" timeOffset="12171.03">7747 4001 0,'0'-22'31,"21"22"-31,0-21 16,0 0-16,1 0 0,-1 0 0,0 0 15,0-1-15,0-20 0,0 21 16,-21 0-16,0-22 0,0 22 0,0-21 16,0 0-16,0 20 0,0-20 15,0 0-15,-21 21 0,0-1 0,-21 1 16,21 0-16,-22 21 0,22 0 0,-21 0 16,-1 0-16,1 21 15,0 0-15,-1 1 0,1 20 0,21 0 16,-21 1-16,20-1 0,-20 0 15,21 1-15,0-1 0,0 0 0,-1 1 16,22-22-16,0 21 0,0 0 0,0-20 16,0 20-16,22-21 0,-22 0 15,21 0-15,42 1 0,-42-22 16,22 0-16,-22 0 0,21 0 16,-21 0-16,22-22 0,-1 22 15,-21-21-15,22 0 0,-1 0 0,-21 0 16,0 0-16,22-22 0,-22 22 15,0-21-15,0 21 0,0-22 0,0 22 16,-21-21-16,0 21 0,22-1 0,-22 1 16,21 0-16,-21 42 31,0 0-31,0 1 0,0-1 16,0 0-16,0 0 0,0 0 0,0 0 15,0 22-15,0-22 0,0 0 0,0 0 16,21 0-16,0 1 0,0-22 15,0 21-15,1-21 0,-1 0 16,0 0-16,0 0 0,0 0 16,22 0-16,-22 0 0,0 0 0,21-21 0,-21 21 15,1-22-15,-1 1 0,21 0 16,-21 0-16,0 0 0,1-22 16,20 22-16,-21 0 0,0-21 0,-21 21 15,21-22-15,1 22 0,-1 0 16,-21 0-16,0 0 0,21 21 0,-21 21 31,0 0-15,0 0-16,0 0 0,0 0 15,0 1 1,21-22 15,0 0-31,-21-22 16,21 22-16,-21-21 0,22 0 15,-22 0-15,0 0 16,0 0-16,0-1 0,0 1 16,0 0-16,0 0 0,-22 21 15,1 0-15,0 0 16,0 0-16,0 21 16,0 0-16,21 0 0,-22 1 0,1-1 15,0 0-15,21 0 0,0 21 16,-21-20-16,21-1 0,0 21 0,0-21 15,0 22-15,0-22 0,0 21 16,21-21-16,0 0 0,-21 1 0,21 20 16,22-21-16,-22-21 0,0 21 15,21 0-15,1-21 0,-22 0 0,21 0 16,1 0-16,-1 0 0,-21 0 0,21-21 16,-20 0-16,20 0 0,-21 0 15,0 0-15,0-1 0,1 1 0,-1-21 16,0 21-16,0-22 0,0 22 15,0-21-15,1 21 0,-1-22 0,-21 22 16,21 0-16,0 0 0,-21 0 16,21 21-1,0 0-15,-21 21 16,0 0 0,0 0-16,0 0 15,22-21 1,-1 0 15,-21-21-15,0 0-16,0 0 15,0 0-15,0 0 16,0-1 0,0 1-16,-21 21 0,-1 0 15,1 0-15,0 0 16,0 0-16,21 21 0,-21 1 15,0-1-15,-1 0 0,22 0 0,-21 0 16,0 22-16,21-22 0,-21 0 16,21 0-16,0 21 0,0-20 0,0-1 15,0 0-15,0 21 0,0-21 0,21 1 16,0-22-16,0 21 0,1 0 16,-1-21-16,0 0 0,0 0 0,21 0 15,-20 0-15,-1 0 0,21 0 16,-21 0-16,22-21 0,-22 0 15,21-1-15,0 1 0,-20 0 0,20 0 16,-21 0-16,21 0 0,-20-22 16,-1 22-16,0-21 0,0 21 0,0-22 15,0 22-15,1-21 0,-22 21 0,0-1 16,0 1-16,0 0 0,0 0 16,-22 21-1,1 0-15,0 21 16,0 0-16,0 0 0,0 1 0,21-1 15,0 21-15,-22-21 0,22 0 0,0 22 16,0-22-16,0 21 16,0-21-16,0 1 0,0 20 0,0-21 15,22 0-15,-22 0 0,21 1 0,0-1 16,0-21-16,0 21 0,0-21 16,1 0-16,20 0 0,-21 0 0,0 0 15,22-21-15,-22 21 0,0-21 16,21-1-16,-21 1 0,1 0 0,20 0 15,-21-21-15,0 20 0,22-20 0,-22 21 16,21 0-16,-21-22 0,0 22 16,1 0-16,-1 0 0,-21 0 0,0 42 47,-21 0-32,21 0-15,0 0 0,0 1 16,0-1-16,0 0 0,0 0 15,0 0-15,0 0 0,0 1 0,0-1 16,21-21-16,-21 21 0,0 0 16,0 0-16,21-21 15,-21-21 17,-21 21-32,21-21 15,-21 0-15,21 0 16,-22 21-16,1-22 0,0 22 15,21-21-15,-21 21 0,0 0 16,0 0 0,21 21-1,0 1-15,21-1 16,0 0-16,0-21 16,-21 21-16,21-21 0,0 21 0,1-21 15,-1 0-15,0 0 16,0 0-16,0 0 0,0 0 0,1 0 15,-1 0-15,21 0 0,-21-21 0,0 21 16,22-21-16,-22 0 16,0 0-16,21-1 0,-20-20 0,20 21 15,-21 0-15,0-22 0,22 1 0,-22 21 16,0-21-16,0 20 16,-21 1-16,0 0 0,0 0 0,0 0 0,-21 21 15,0 0 1,0 0-16,-1 21 0,1-21 0,0 21 15,0 0-15,21 0 0,-21 1 0,21-1 16,0 0-16,0 0 0,0 0 16,0 22-16,21-22 0,0 0 0,0 0 15,0 0-15,1 0 0,-1 1 16,-21-1-16,0 0 0,21-21 16,-21 21-16,0 0 0,0 0 15,-21-21-15,0 0 0,-1 0 16,1 0-16,0 0 0,0 0 15,0 0-15,0-21 0,21 0 0,-22 0 16,22 0-16,0 0 0,0-22 0</inkml:trace>
  <inkml:trace contextRef="#ctx0" brushRef="#br0" timeOffset="13163.76">11874 3725 0,'0'0'0,"22"0"16,-1-21-1,-21 0-15,21 0 16,0 0-16,0 0 0,22-1 0,-22 1 15,0 0-15,21-21 0,1 21 0,-22-22 16,21 1-16,0 0 0,-20-22 16,-1 22-16,21-1 0,-42 1 0,21-21 15,0 20-15,-21-20 0,0 20 16,0 1-16,0 0 0,0-1 0,0 1 16,-21 21-16,0 0 0,0 21 15,0 0-15,0 0 16,-1 42-16,1-21 0,-21 22 0,21-1 15,0 0-15,-1 22 0,1-22 16,21 22-16,-21 20 0,0-20 0,0-1 16,21 1-16,0-1 0,0-20 15,0 20-15,0-21 0,0 1 0,0-22 16,0 21-16,0-21 0,21 1 0,0-1 16,0-21-16,0 0 15,1 0-15,-1 0 16,0 0-16,0-21 0,0-1 15,0 1-15,1 0 0,-22 0 16,21-21-16,0 20 0,0-20 0,-21 0 16,21-1-16,0 22 0,-21-21 15,22 21-15,-22 0 0,21-1 0,0 22 16,-21 22 0,0-1-16,21 0 0,-21 0 15,0 0-15,0 0 0,0 1 0,21 20 16,-21-21-16,21 0 0,-21 0 15,0 1-15,22-22 0,-1 21 0,-21 0 16,21-21-16,0 0 0,0 21 0,0-21 16,1 0-16,-1 0 15,0 0-15,0 0 0,0 0 0,0-21 16,1 0-16,-1 21 0,0-21 0,0-1 16,0 1-16,-21 0 0,0 0 15,21 0-15,-21-22 0,22 22 0,-22 0 16,0 0-16,0 42 31,0 0-31,0 0 0,0 1 16,0-1-16,0 0 15,0 0-15,0 0 0,0 0 0,0 1 16,0-1-16,0 0 16,21-21 15,0-21-16,-21 0-15,21-1 16</inkml:trace>
  <inkml:trace contextRef="#ctx0" brushRef="#br0" timeOffset="13329.66">12975 3302 0,'0'0'0,"0"-21"0,-63-85 31,63 85-31,-22 21 0,1 0 31,21 21-15,21-21-16,1 21 16,-22 0-16,21-21 0,0 22 15,0-1-15,0 0 0,0 0 0</inkml:trace>
  <inkml:trace contextRef="#ctx0" brushRef="#br0" timeOffset="15036.63">13547 3577 0,'0'0'0,"21"0"0,0 0 0,0 0 16,0 0-16,0 0 0,1-21 15,-22 0-15,21 0 16,-21 0-16,0-1 0,0 1 16,0 0-16,0-21 0,-21 21 0,-1-1 15,22 1-15,-21 0 0,0 21 16,0 0-16,0-21 0,0 21 0,-1 0 15,1 0-15,0 21 0,0-21 0,0 21 16,0 0-16,-1 22 0,1-22 16,0 0-16,0 0 0,0 22 0,21-22 15,-21 0-15,21 21 0,0-21 16,0 1-16,0-1 0,0 0 0,21-21 16,0 21-16,0 0 0,0-21 15,0 21-15,1-21 16,-1 0-16,21 0 0,-21 0 0,0 0 15,1 0-15,-1-21 0,0 21 0,0-21 16,-21 0-16,21 0 0,0-22 16,1 22-16,-22-21 0,21 0 0,-21-1 15,21-20-15,0 20 0,-21-20 16,0-1-16,21 1 0,-21 21 0,0-22 16,0 22-16,0-1 0,0 1 15,21 0-15,-21 21 0,0-22 0,0 22 16,-21 42-1,21 0 1,-21 1-16,0 20 0,21 0 0,-21 1 16,21-1-16,0 0 0,-21 1 0,21-1 15,0 21-15,0-20 0,0-1 16,0 22-16,0-22 0,21 0 0,0 1 16,0-22-16,0 21 0,0-21 15,22 22-15,-22-22 0,21 0 0,1-21 16,-22 21-16,21-21 0,0 0 0,1 0 15,-22 0-15,21 0 0,1 0 16,-1 0-16,-21-21 0,21 0 0,-20 0 16,-1-1-16,0 1 0,0-21 15,-21 21-15,0-22 0,0 1 16,0 0-16,0 21 0,0-22 0,0 22 16,0 0-16,-21 0 0,0 0 15,0 21-15,-1 0 0,1 0 0,-21 21 16,21 0-16,0-21 0,-22 21 15,22 21-15,0-20 0,0-1 0,0 0 16,21 0-16,0 21 0,-22-20 0,22-1 16,0 0-16,0 0 0,0 0 15,0 0-15,0 1 0,22-1 16,-1-21-16,0 0 0,0 0 16,0 0-16,0 0 0,1 0 15,-1 0-15,0 0 0,21 0 0,-21 0 16,1 0-16,-1-21 0,0-1 15,0 1-15,0-21 0,0 21 0,1-22 16,-1 1-16,0-21 0,0 20 0,-21-20 16,21 20-16,0-20 0,1 21 15,-1-22-15,-21 22 0,21-22 0,0 22 16,-21 0-16,21-1 0,-21 22 16,0 0-16,0 0 0,0 0 0,-21 42 31,0 0-31,21 0 15,-21 21-15,0-20 0,-1 20 0,1 0 16,21 1-16,0 20 0,-21-21 16,21 22-16,0-22 0,0 22 0,0-22 15,0 22-15,21-22 0,0 0 0,-21 1 16,22-1-16,-1 0 0,21-21 16,-21 1-16,0 20 0,1-21 0,-1-21 15,0 21-15,0 0 0,0-21 16,0 0-16,22 0 0,-22 0 0,0 0 15,21 0-15,-20-21 0,-1 0 0,0 21 16,0-21-16,0-21 0,0 20 16,1 1-16,-1-21 0,-21 0 15,0-1-15,0 1 0,0 21 0,0-22 16,0 22-16,0 0 0,0 0 16,0 0-16,0 0 0,-21 21 15,-1 0-15,1 21 16,21 0-16,-21-21 0,21 21 0,-21 0 15,21 0-15,0 1 0,0-1 0,0 0 16,0 0-16,0 0 16,0 0-16,21-21 0,0 22 0,0-22 15,1 0-15,-22 21 0,42-21 16,-21 0-16,0 0 0,0 0 0,1 0 16,20 0-16,-21 0 0,0 0 15,22-21-15,-22 21 0,21-22 16,-21 1-16,0 0 0,1 0 0,-1 0 15,-21-22-15,0 22 0,21 0 16,-21 0-16,0 0 0,21 21 0,-21-21 16,-21 42-1,0 0 1,21 0-16,-21 0 0,-1 0 16,22 22-16,0-22 0,-21 0 0,0 0 15,21 0-15,-21 22 0,21-22 16,-21 0-16,21 0 0,0 0 15,-21-21-15,21 22 16,21-44 31,0 1-47,0 21 0,-21-21 16,21 0-16,0 0 0,1 0 15,-1-22-15,0 22 0,0-21 0,0 21 16,0-1-16,1 1 0,-1 0 15,0 0-15,0 21 0,0 21 16,-21 0-16,0 0 0,0 1 16,0-1-16,0 0 15,0 21-15,0-21 0,0 1 0,21-1 16,-21 21-16,22-21 0,-22 0 16,21 1-16,0-22 0,0 21 15,0-21-15,0 0 16,1 0-16,-1 0 15,0-21-15,-21-1 0,21 1 0,0 0 16</inkml:trace>
  <inkml:trace contextRef="#ctx0" brushRef="#br0" timeOffset="15719.42">17230 3217 0,'0'0'0,"-22"0"0,22 22 16,-21-22-16,0 0 0,21 21 0,-21-21 16,21 21-16,0 0 15,0 0-15,21-21 16,0 0-16,0 0 0,22 0 0,-22 0 16,21 0-16,1 0 0,-1 0 15,0-21-15,1 21 0,-1-21 0,0 0 16,1 0-16,-1-1 0,-21 1 15,0 0-15,0 0 0,1 0 16,-1 0-16,0-22 0,-21 22 0,0-21 16,0-1-16,0 22 0,0-21 15,0 0-15,0 20 0,0-20 0,0 21 16,0 0-16,0 0 0,0-1 16,-21 22-1,21 22-15,-21 20 0,-1-21 16,1 21-16,0 1 0,0 20 0,0 1 15,0-1-15,-1 1 0,1-1 16,21 22-16,0-22 0,0 22 0,0-21 16,0 20-16,0-20 0,0 20 0,0-20 15,0 21-15,0 20 0,0-20 16,0 0-16,-21-1 0,21 1 0,-21 0 16,21-22-16,-21 1 0,21-1 15,0-20-15,0-1 0,0 0 16,0 1-16,0-1 0,0-21 15,0-42 1,0 0-16,21 0 0,0-1 16,-21-20-16,21 21 0,0-21 15,1-1-15,-1 1 0,0-22 0,0 22 16,0-21-16,0-22 0,-21 21 0</inkml:trace>
  <inkml:trace contextRef="#ctx0" brushRef="#br0" timeOffset="16027.24">17822 3493 0,'0'0'0,"0"-64"0,0 1 0,0 20 0,0-20 16,0 20-16,0 1 0,0 0 16,0 21-16,0-22 0,0 22 0,0 0 15,21 0-15,-21 0 0,22 21 16,-1 0-16,0-22 0,0 22 0,21 0 16,-20 0-16,20 22 0,-21-1 15,21 21-15,-20-21 0,-1 22 0,0-1 16,-21 21-16,0-20 0,0-1 0,0 0 15,0 1-15,-21-22 0,-22 21 16,22-21-16,-21 22 0,0-43 16,20 21-16,-20 0 0,0 0 15,-1-21-15,1 0 0,21 0 0,0 0 16,0 0-16,-1 0 0,1 0 16,21-21-1,21 0-15,1 0 16,-1 21-16,0-21 0,21-1 15,-21 1-15,1 0 0</inkml:trace>
  <inkml:trace contextRef="#ctx0" brushRef="#br0" timeOffset="16416.38">18182 3260 0,'0'0'0,"64"-85"31,-43 64-31,0 0 0,-21 0 16,21-1-16,0 22 0,0-21 0,1 21 15,-1 0-15,0-21 0,0 21 16,0 0-16,0 0 0,1 0 0,20 0 16,-21 21-16,0 0 0,0 1 0,1-1 15,-1 0-15,0 21 0,0-21 16,-21 22-16,0-22 0,0 21 0,0-21 16,0 1-16,0-1 0,0 0 15,0 0-15,0 0 0,-21 0 16,0 1-16,0-22 0,-1 0 0,22 21 15,-21-21-15,0 0 0,21-21 32,0-1-32,0 1 15,0 0-15,0 0 0,0-21 0,21 20 16,0 1-16,1-21 0,-1 21 16,0-22-16,-21 22 0,21 0 0,0 0 15,0 0-15,1 0 0,20-1 16,-21 1-16,0 21 0,0-21 0,1 21 15,-1-21-15,0 21 0,21 0 16,-21 0-16</inkml:trace>
  <inkml:trace contextRef="#ctx0" brushRef="#br0" timeOffset="16784.16">19304 3006 0,'-21'0'15,"0"0"-15,-1 21 16,-20 0-16,21 21 0,0-20 0,0 20 15,-1-21-15,1 21 0,0 1 16,0-1-16,21-21 0,-21 22 0,21-22 16,0 21-16,0-21 0,0 22 15,0-22-15,21 0 0,0 0 16,0-21-16,22 21 0,-22-21 16,21 0-16,0 0 0,-20 0 0,20 0 15,0 0-15,1 0 0,-1-21 0,-21 21 16,21-21-16,-20 0 0,20 0 15,-21-22-15,-21 22 0,0-21 0,21-1 16,-21 22-16,0-21 0,0 0 16,-21-1-16,0 22 0,0 0 0,0 0 15,-1 0-15,-20-1 0,21 22 16,-21 0-16,20 0 0,-20 0 0,21 0 16,-21 22-16,20-1 0,-20 0 15,21 0-15,21 0 0,-21 0 16,21 1-16,0 20 0,0-21 0,0 0 15,0 0-15,21 1 16</inkml:trace>
  <inkml:trace contextRef="#ctx0" brushRef="#br0" timeOffset="17123.97">19875 3133 0,'0'0'0,"0"21"31,0 0-31,-21 0 0,0 0 16,0 22-16,0-1 0,21 0 15,-21 1-15,-1-1 0,1 22 0,21-22 16,0 21-16,0 1 0,0-1 16,0 1-16,0-1 0,0 1 0,0 21 15,0-1-15,0-20 0,0 20 0,21-20 16,-21-1-16,0 1 0,0-22 15,0 22-15,0-22 0,0-21 0,0 22 16,-21-22-16,21 0 0,-21 0 0,21-42 47,0 0-47,0 0 0,0-1 16,21-20-16,0 0 0,1-1 15,-22 1-15,21-21 0,0-1 0</inkml:trace>
  <inkml:trace contextRef="#ctx0" brushRef="#br0" timeOffset="17411.8">19939 3344 0,'0'0'0,"0"-42"0,0 0 0,0 21 16,0-1-16,0 1 0,0 0 0,0 0 16,21 21-16,-21-21 0,21 21 0,0 0 15,1 0-15,-1 0 16,0 0-16,0 0 0,0 0 0,22 21 15,-43 21-15,21-21 0,-21 1 16,0 20-16,0 0 0,0-21 0,0 22 16,0-22-16,-21 21 0,-1-21 0,1 1 15,-21-1-15,21 0 0,-22 0 16,22-21-16,-21 21 0,21-21 0,-22 0 16,22 0-16,0 0 0,0 0 15,42 0 16,0 0-31,0-21 0,1 21 0,20-21 16</inkml:trace>
  <inkml:trace contextRef="#ctx0" brushRef="#br0" timeOffset="18079.41">20193 3450 0,'0'-21'31,"21"0"-31,0 21 0,0-21 16,1 21-16,-1-21 0,21-1 0,-21 22 16,0-21-16,22 0 0,-22 0 15,0 0-15,0 0 0,0-1 0,1 1 16,-22 0-16,21 21 0,-42 0 31,-1 0-31,-20 21 0,21-21 16,0 21-16,0 22 0,-1-22 15,1 0-15,0 0 0,21 0 0,0 1 16,0-1-16,0 0 0,0 0 0,21 0 16,0 0-16,1-21 15,-1 22-15,0-22 0,21 0 0,-21 0 16,1 0-16,-1 0 0,21 0 16,-21 0-16,0 0 0,22 0 0,-22 0 15,0-22-15,0 22 16,-21-21-16,0 0 0,0 0 0,0 0 15,0 0-15,21-1 0,-21-20 16,0 21-16,22 0 0,-22 0 16,0-22-16,21 22 0,0 0 0,-21 0 15,21 0-15,0 21 0,0-22 16,1 22-16,-1 0 0,0 0 16,0 0-16,0 0 0,0 0 15,-21 22-15,0-1 0,22 0 16,-22 0-16,0 0 0,0 22 0,0-22 15,0 0-15,0 21 0,0-21 16,0 1-16,0-1 0,0 0 16,-22 0-16,22 0 0,0 0 15,-21-21-15,0 0 0,0 0 16,21-21 0,0 0-1,0 0-15,0 0 0,0 0 0,0-1 16,0 1-16,0 0 0,21 0 15,0 0-15,0 0 0,-21-1 0,22 1 16,-1 0-16,-21 0 0,21 21 16,0-21-16,0 21 0,-21-21 15,21 21-15,1 0 0,-1 0 16</inkml:trace>
  <inkml:trace contextRef="#ctx0" brushRef="#br0" timeOffset="18959.62">21717 2731 0,'0'0'15,"0"-22"-15,-21 22 16,0 0-16,-1 0 0,1 22 16,-21-1-16,21 0 0,0 21 15,-1-21-15,1 22 0,0-1 16,0-21-16,0 22 0,0-1 0,-1-21 15,22 21-15,-21 1 0,21-22 16,0 21-16,0-21 0,0 22 0,0-22 16,0 21-16,21-21 0,1 1 15,-1-1-15,0 0 0,21-21 0,-21 21 16,1-21-16,20 0 0,0 0 16,-21 0-16,22 0 0,-22 0 0,0-21 15,21 0-15,-20 21 0,-1-21 0,0-1 16,0-20-16,0 21 0,0 0 15,-21-22-15,0 22 0,22 0 0,-22 0 16,0 0-16,0 0 16,-22 21-1,1 0-15,21 21 0,-21 0 16,0 0-16,21 0 0,0 0 16,-21 1-16,21-1 0,0 0 0,0 0 15,0 0-15,0 0 0,0 1 16,0-1-16,21 0 0,0 0 15,0-21-15,0 0 0,1 0 16,-1 0-16,0 0 0,21 0 0,-21 0 16,1 0-16,20 0 0,-21-21 15,0 21-15,0-21 0,1 0 0,20-1 16,-21-20-16,0 21 0,0 0 16,1-22-16,-22 22 0,0 0 15,21 0-15,-21 0 0,-21 21 31,-1 21-31,1-21 0,21 21 16,-21 0-16,21 0 0,-21 1 0,21-1 16,-21 0-16,21 0 0,0 0 15,0 0-15,0 1 0,0-1 0,0 0 16,21 0 0,0-21-16,0 0 0,0 0 15,1 0-15,-1 0 16,0 0-16,21 0 0,-21-21 0,22 21 15,-22-21-15,0 0 0,0-1 0,22 1 16,-22 0-16,0 0 0,0 0 16,0-22-16,0 22 0,1 0 0,-22 0 15,21 0-15,-21 42 32,-21-21-32,21 21 0,-22 0 15,1 0-15,21 1 0,0-1 0,-21 0 16,0 0-16,21 0 0,-21-21 0,21 21 15,0 1-15,0-1 16,-21-21 0,21-21-1,0-1-15,0 1 16,-22 21-16</inkml:trace>
  <inkml:trace contextRef="#ctx0" brushRef="#br0" timeOffset="19151.5">22288 2858 0,'0'0'0,"-21"0"0,0 0 15,0 0-15,0 0 47,0 0-31,-1 0-1,1-22-15,0 22 0</inkml:trace>
  <inkml:trace contextRef="#ctx0" brushRef="#br0" timeOffset="19311.41">21378 2879 0,'-42'21'0,"84"-42"0,-126 63 0,62-42 16,1 0-16,0 21 15,21 0-15,0 1 16,21-22-16,0 0 0,1 0 0,-1 21 15,21-21-15,0 0 16,1 0-16,-22 0 0,21 0 0,1 0 16,-1 0-16,0 0 0,1 0 0</inkml:trace>
  <inkml:trace contextRef="#ctx0" brushRef="#br0" timeOffset="20287.5">23453 2858 0,'0'0'0,"0"-22"0,0 1 15,0 0 1,0 42-1,0 0 1,0 1-16,-22-1 0,22 0 0,0 0 16,-21 0-16,21 0 0,0 1 15,-21 20-15,21-21 0,0 0 0,0 0 16,0 1-16,0-1 0,0 0 16,21 0-16,0-21 0,1 21 15,-1-21-15,0 0 0,0 0 16,0 0-16,0 0 0,1 0 15,-1-21-15,0 21 0,0-21 0,0 0 16,0 0-16,-21-1 0,0 1 16,0 0-16,0 0 0,0 0 0,0-22 15,0 22-15,0-21 0,-21 21 0,0-22 16,0 22-16,0 0 16,-22 0-16,22 0 0,0 0 0,0 21 15,21-22-15,-21 22 16,42 0-1,0 0-15,0 22 16,0-22-16,22 0 0,-22 0 0,21 0 16,1 0-16,-1 0 0,21 0 15,-20 0-15,20 0 0,-20 0 0,20 0 16,-21 0-16,1 0 0,-22-22 0,21 22 16,-21-21-16,1 0 0,-1 21 15,0-21-15,-21 0 0,21 0 0,-21-1 16,-21 44-1,0-1 1,0 0-16,-1 21 0,1-21 16,0 22-16,0 20 0,0-20 15,0-1-15,-1 21 0,1 1 16,0-1-16,21 1 0,0-1 0,0 22 16,0 0-16,0-22 0,0 22 15,0-22-15,0 22 0,0 0 0,0-22 16,0 22-16,0 0 0,0-1 0,-21 1 15,0-22-15,0 22 0,21 0 16,-22-1-16,22-20 0,0 21 0,0-22 16,0 22-16,0-1 0,0-20 0,0-1 15,0 1-15,0-22 0,0 1 16,0-1-16,0 0 0,0-21 0,-21-21 31,0-21-31,0 0 16,21 0-16,-21-21 0,0-22 0,-1 1 15,1-1-15,-21 1 0,21-22 0,0 0 16,-1 1-16,1-22 0,21 0 16,0 0-16,0 21 0,0-20 0,0 20 15,0-21-15,21 43 0,1-22 16,20 0-16,0 22 0,1-1 0,-1 1 16,0 20-16,1 1 0,-1 0 15,0-1-15,1 22 0,-22 0 0,21 21 16,-21 0-16,0 0 0,1 0 15,-22 21-15,0 0 16,-22 1-16</inkml:trace>
  <inkml:trace contextRef="#ctx0" brushRef="#br0" timeOffset="22160.85">5884 5419 0,'64'0'15,"-43"0"1,0 0-16,21-21 0,-20-1 0,-1 22 16,0-21-16,21 0 0,-21 0 0,1 21 15,-1-21-15,0 0 0,0-1 16,0 1-16,-21 0 0,0 0 16,0 0-16,0 0 0,-21 21 15,-21-22-15,21 22 0,-22 0 0,1 0 16,0 0-16,-1 0 0,1 22 0,0-22 15,-1 21-15,1 0 0,0 0 16,20 0-16,1 22 0,0-22 16,21 0-16,0 0 0,0 21 0,0-20 15,0-1-15,42 21 0,-20-21 16,20 22-16,-21-22 0,21 21 0,1-21 16,-1 22-16,0-1 0,1-21 15,-22 21-15,21-20 0,1-1 0,-22 21 16,0-21-16,0 0 0,-21 1 0,0-1 15,0 0-15,0 0 0,-21 0 16,0 0-16,0-21 0,-22 22 0,1-1 16,0-21-16,-22 0 0,22 0 0,-22 0 15,1 0-15,20 0 0,-20 0 16,21-21-16,-1 21 0,22-22 16,-21 1-16,21 0 0,-1 0 0,1 0 15,0-22-15,0 22 0,21 0 16,0 0-16,0-21 0,0 20 15,0 1-15,21 21 16,0 21-16,0 1 16,1-1-16,-1 0 0,0 21 0,0-21 15,0 1-15,0 20 16,1-21-16,-1 0 0,0 0 0,0 1 0,0-1 16,0 0-16,1 0 0,20 0 15,-21-21-15,0 0 0,0 21 16,22-21-16,-22 0 0,0 0 0,21 0 15,-20 0-15,20-21 0,-21 0 16,21 21-16,-20-21 0,20 0 0,-21 0 16,21-1-16,-20 1 0,20-21 0,-21 21 15,0-22-15,0 22 0,1-21 16,-22 0-16,21 20 0,-21 1 0,0-21 16,0 21-16,0 0 15,-21 42 1,-1-21-16,22 21 0,0 21 0,-21-21 15,21 1-15,-21 20 0,21-21 16,0 21-16,0-20 0,0 20 16,0-21-16,0 0 0,0 0 15,0 1-15,0-1 0,21 0 0,0-21 16,1 0-16,-1 0 0,0 0 0,0 0 16,21 0-16,-20 0 0,20 0 15,0 0-15,1-21 0,-22 0 0,21 21 16,0-22-16,1 1 0,-1 0 0,-21-21 15,22 21-15,-22-1 0,0-20 16,0 21-16,0-21 0,-21 20 0,0 1 16,0 0-16,-21 21 31,0 21-31,21 22 0,0-22 16,-21 0-16,0 21 15,21-21-15,0 1 0,-22 20 0,22-21 16,0 0-16,0 0 0,0 1 0,0-1 15,22 0-15,-1-21 0,-21 21 16,21-21-16,0 0 0,0 0 0,0 0 16,22 0-16,-22 0 0,21-21 0,-21 0 15,1 21-15,20-21 0,-21-1 16,0 1-16,22-21 0,-22 21 16,0-22-16,0 22 0,-21-21 0,21 0 15,-21-22-15,21 22 0,-21-22 16,0 22-16,0-22 0,0 22 0,0 0 15,0-22-15,0 22 0,0 21 16,0 0-16,0-1 0,0 1 0,0 42 16,0 1-16,0-1 15,-21 0-15,21 21 0,0 1 16,0-1-16,-21 0 0,21 1 0,-21-1 16,21 21-16,0-20 0,0-1 0,0 0 15,0 1-15,0-1 0,0-21 16,0 22-16,0-22 0,0 0 0,0 0 15,0-42 32,0 0-47,0 0 16,0-1-16,21 1 0,0 0 0,-21-21 16,21 21-16,1-22 0,-1 22 0,0 0 15,21-21-15,-21 20 0,22 22 16,-22-21-16,21 21 0,-21 0 0,22 0 15,-22 21-15,21 1 0,-21-1 16,1 0-16,-1 0 0,0 0 0,0 22 16,-21-22-16,0 0 0,0 0 0,0 21 15,0-20-15,-21-1 0,0 0 16,-22 0-16,1 0 0,21-21 16,-21 21-16,-1 1 0,1-22 0,21 21 15,-22-21-15,22 0 0,0 0 16,0 0-16,0 0 0,21-21 15,21-1 1</inkml:trace>
  <inkml:trace contextRef="#ctx0" brushRef="#br0" timeOffset="24011.65">9715 5503 0,'0'0'0,"0"-21"0,0 0 15,0 0-15,0 0 0,0 0 0,0-1 16,0-20-16,0 21 0,0 0 0,-21-22 16,0 22-16,0 0 0,0 0 15,0 0-15,-1 0 0,1 21 0,0 0 16,0 0-16,-21 21 0,20 0 15,1 0-15,0 0 0,0 22 0,21-1 16,-21 0-16,0 22 0,-1-22 0,22 0 16,0 22-16,0-1 0,0-20 15,-21-1-15,21 0 0,0 1 0,0-1 16,0 0-16,21-20 0,1-1 16,-1 0-16,21 0 0,-21 0 15,22-21-15,-22 0 0,21 0 0,22 0 16,-22 0-16,0 0 0,22-21 0,-1 0 15,-20 0-15,20 0 0,1-1 16,-22-20-16,21 21 0,-20-21 0,20-22 16,-20 22-16,-1-1 0,-21-20 0,21 21 15,-20-22-15,-1 1 0,0 20 16,0-20-16,0 20 0,0 1 16,-21 0-16,0-1 0,22 1 0,-22 21 15,0 42 1,0 21-16,0-20 15,-22 20-15,1 0 16,21 1-16,-21-1 0,0 21 0,0-20 16,0-1-16,21 22 0,0-22 0,0 0 15,0 1-15,0-1 0,0 0 16,0 1-16,0-22 0,21 21 0,0-21 16,0 0-16,21 1 0,-20-22 0,20 0 15,-21 0-15,21 0 0,1 0 16,-1 0-16,-21 0 0,22 0 0,-1-22 15,0 1-15,-21 0 0,22 0 0,-1 0 16,-21 0-16,22-22 0,-22 1 16,0 21-16,0-22 0,0 1 0,-21 0 15,0 21-15,0-22 0,0 22 16,0 0-16,0 0 0,0 0 16,-21 21-16,0 0 0,-21 0 0,20 0 15,1 0-15,-21 21 0,21-21 0,-22 21 16,22 21-16,0-21 0,0 22 15,-21-22-15,42 21 0,-22-21 0,22 22 16,-21-22-16,21 21 0,0-21 16,0 22-16,0-22 0,0 0 0,21 0 15,1 0-15,-1-21 0,-21 22 16,21-22-16,0 0 0,0 0 0,22 0 16,-22 0-16,0 0 0,0 0 15,0-22-15,0 1 0,1 0 0,-1 0 16,0 0-16,0 0 0,0-22 15,-21 1-15,0 21 0,0-22 0,0 1 16,21 0-16,-21 21 0,0-22 0,0 22 16,0 0-16,0 0 0,-21 42 31,21 0-31,0 21 16,0-20-16,0 20 0,0-21 15,0 21-15,0-20 0,0 20 16,0-21-16,0 21 0,0-20 0,21-1 15,1 0-15,-1 0 0,-21 0 16,21-21-16,0 21 0,0-21 0,22 0 16,-22 0-16,0 0 0,0 0 0,21 0 15,-20 0-15,-1-21 0,0 21 16,0-21-16,0 0 0,0 0 0,22 0 16,-43-22-16,21 22 0,0-21 0,0-1 15,0 1-15,1 21 0,-1-21 16,0-22-16,-21 43 0,0 0 15,0 0-15,0-1 0,0 44 32,-21-22-32,0 21 0,21 21 0,0-21 15,-22 22-15,22-22 0,0 21 16,0-21-16,0 22 0,0-22 0,0 21 16,0-21-16,22 22 0,-22-22 0,21 0 15,-21 0-15,0 0 0,21-21 16,-21 21-16,21-21 0,-21-21 47,-21 0-47,21 0 15,-21 0-15,0 0 0,21-1 16,0 1-16,-22 21 16,1 0-16,0 0 0,0 0 15,0 0 1,21 21-16,0 1 15,0-1-15,0 0 0,0 0 16,0 0-16,21-21 0,0 21 16,0-21-16,0 0 0,1 0 0,-1 0 15,21 0-15,-21 0 0,0 0 0,22 0 16,-22 0-16,21 0 16,1 0-16,-22 0 0,21-21 0,0 0 0,1 0 15,-22 0-15,21 0 0,1-1 16,-22 1-16,0-21 0,21 21 15,-21-22-15,-21 1 0,22 0 0,-22 21 16,0-22-16,0 1 0,0 21 0,0 0 16,0-1-16,0 1 0,-22 21 15,1 0-15,0 0 0,0 0 0,0 21 16,0-21-16,-1 22 0,1 20 16,21-21-16,0 21 0,0-20 0,0 20 15,0 0-15,0 1 0,0-22 0,0 21 16,0-21-16,21 22 0,-21-22 15,22 21-15,-1-21 0,-21 0 0,21 1 16,-21-1-16,0 0 0,0 0 31,-21-21-31,0 0 16,-1 0-16,1 0 0,0 0 0,0 0 16,0 0-1,21-21-15,0 0 16,0 0-16</inkml:trace>
  <inkml:trace contextRef="#ctx0" brushRef="#br0" timeOffset="24263.81">13081 5757 0,'0'43'16,"0"-22"-1,0 0 1,0 0-16,0 0 16,0 1-1,-21-22 1</inkml:trace>
  <inkml:trace contextRef="#ctx0" brushRef="#br0" timeOffset="31171.17">614 8128 0,'0'21'31,"0"0"-15,0 1-1,21-22 32,0 0-47,-21-22 0,0 1 16,0 0-1,0 0-15,0 0 16,0 42 31,-21 0-47,21 0 15,0 0-15,0 1 16,0-1-16,0 0 16,21-21-1,0 0 1,0-21 0,-21 0-16,22 21 0,-22-22 15,0 1-15,0 0 0,0 0 16,0 0-16,0 0 15,-22 21 1,1 0-16,0 0 0,0 0 16,0 0-16,21 21 0,-21 0 15,21 0-15,-22 0 0,22 0 16,0 22-16,0-22 0,-21 0 16,21 0-16,0 0 0,0 1 0,0-1 15,0 0-15,0 0 0,0 0 16,0 0-16,21-21 0,1 0 15,-1 0-15,0 0 16,0 0-16</inkml:trace>
  <inkml:trace contextRef="#ctx0" brushRef="#br0" timeOffset="31758.83">1143 8128 0,'-21'42'31,"21"-20"-15,0-1-16,21-21 31,0 0-31,0 0 15,0 0-15,1 0 16,-22-21-16,21 21 16,-21-22-16,21 1 0,-21 0 15,0 0-15,0 0 0,0 0 16,-21 21-16,0 0 16,-1 0-16,1 0 15,0 0-15,0 21 16,0 0-16,21 0 15,0 0-15,0 0 0,0 1 16,21-22 0,0 0-1,0 0-15,0 0 16,1 0-16,-1-22 16,0 22-16,-21-21 15,0 0-15,0 0 0,0 0 16,-21 21 15,0 0-31,-1 21 16,1 0-16,21 0 15,0 0-15,-21 1 0,21-1 0,0 0 16,0 0-16,0 0 0,0 0 16,0 1-16,21-22 15,0 0-15,1 21 16,-1-21-16</inkml:trace>
  <inkml:trace contextRef="#ctx0" brushRef="#br0" timeOffset="32371.53">2773 8192 0,'21'-22'0,"-42"44"0,63-65 0,-42 22 16,0 0-16,0 0 0,0 0 0,0-22 16,0 22-16,0 0 0,0 0 15,0 0-15,-21-1 0,0 22 16,0-21-16,-1 0 0,1 21 0,-21 0 15,21 0-15,-22 0 0,22 0 16,-21 21-16,0 0 0,20 1 0,-20 20 16,21-21-16,-21 21 0,-1 22 15,22-22-15,-21 22 0,21-22 0,-22 22 16,22-22-16,0 21 0,0-20 16,21-1-16,0 0 0,0 1 15,0-1-15,0 0 0,0 1 0,21-22 16,0 21-16,21-21 0,-20 22 15,20-22-15,-21 0 0,21-21 16,1 21-16,-1-21 0,0 0 0,1 0 16,-1 0-16,22 0 0,-22 0 0,0-21 15,1 0-15,-1 0 0,0 0 16,1-1-16,-1 1 0,0-21 0,-21 21 16,22-22-16,-22 22 0,21-21 15,-21 21-15,1-22 0</inkml:trace>
  <inkml:trace contextRef="#ctx0" brushRef="#br0" timeOffset="33111.11">3175 8488 0,'0'-21'0,"-21"84"0,42-105 0,-21 0 0,0 20 15,0 1-15,0 0 16,-21 21 0,21 21-16,-21 0 0,-1-21 0,1 22 15,0-1-15,21 21 0,-21-21 16,0 0-16,21 1 0,0-1 16,0 21-16,0-21 0,-21 0 0,21 1 15,0-1-15,0 0 0,0 0 16,21 0-16,-21 0 0,21-21 0,0 0 15,0 22-15,0-22 0,22 0 0,-22 0 16,21 0-16,-21 0 0,1-22 16,20 1-16,-21 0 0,0 21 0,0-21 15,1-21-15,-22 20 16,0 1-16,0 0 0,0-21 0,0 21 0,0-1 16,-22 1-16,22 0 0,-21 0 15,0 0-15,0 0 0,0 21 16,0 0-16,-1 0 0,1 0 0,0-22 15,0 22-15,42 0 32,0 0-32,22-21 15,-22 21-15,21 0 0,0 0 0,1-21 16,-1 21-16,0 0 0,1 0 0,-22 0 16,21 0-16,1 0 0,-22 0 15,21 0-15,-21 21 0,0 0 16,1-21-16,-22 22 0,0-1 15,0 0-15,0 0 0,0 0 0,0 0 0,0 1 16,0-1-16,0 0 0,0 0 16,-22 0-16,22 0 0,0 1 15,-21-1-15,21 0 0,-21-21 0,21 21 16,-21-21 0,21-21-1,0 0-15,0 0 16,0-1-1,0 1-15,0-21 0,0 21 0,21 0 0,0-22 16,0 22-16,1-21 16,-1 21-16,21-22 0,-21 22 0,22 0 15,-22 0-15,21 0 0,0 21 0,-20 0 16,20 0-16,-21 0 0,21 21 16,-20 0-16,-1 0 0,0 0 0,0 22 15,-21-22-15,21 0 0,-21 21 16,21-21-16,-21 1 0,0-1 0,0 0 15,0 0-15,0 0 0,0 0 0,0 1 16,0-1-16,-21 0 0,0-21 16,0 21-16,0 0 15,0-21-15,21-21 32,21 0-32,0 21 15</inkml:trace>
  <inkml:trace contextRef="#ctx0" brushRef="#br0" timeOffset="33475.9">4466 8403 0,'0'0'0,"21"-21"0,-21 0 0,21 0 15,-21 0-15,22 21 16,-1 0 0,-21 21-16,21 0 15,-21 0-15,21 0 0,-21 0 0,0 22 16,0-22-16,0 0 15,0 0-15,0 22 0,0-22 0,0 0 16,0 0-16,0 0 0,0 0 0,0 1 16,0-1-16,0 0 0,0 0 15,0-42 17,21 0-32,0 0 0,1-1 15,-22 1-15,21 0 0,0-21 16,0 21-16,0-1 0,-21 1 15,21-21-15,1 21 0,-1-22 0,0 22 16,0 0-16,0-21 0,0 42 0,1-21 16,-1-1-16,0 22 15,0 0-15,0 0 16,0 0-16,1 0 16</inkml:trace>
  <inkml:trace contextRef="#ctx0" brushRef="#br0" timeOffset="34232.46">5186 8678 0,'0'-21'31,"0"0"-15,21 21-16,0-21 0,0 21 0,0-21 16,1 0-16,-1-1 0,0 22 0,0-21 15,-21 0-15,0 0 0,21 0 16,-21 0-16,0-1 0,0 1 16,-21 21-1,0 0-15,0 0 0,0 21 16,-1 1-16,1-1 15,0 0-15,0 0 0,21 0 16,-21 22-16,21-22 0,0 0 0,0 0 16,0 21-16,0-20 0,0-1 0,0 0 15,21 0-15,0 0 0,0 0 16,22-21-16,-22 22 0,0-22 0,21 0 16,1 0-16,-22 0 0,21 0 0,-21 0 15,22 0-15,-1 0 0,-21-22 16,21 1-16,-20 21 0,-1-21 0,0 0 15,0 0-15,0 0 0,-21-1 16,0 1-16,0-21 0,0 21 0,0 0 16,0-22-16,0 22 0,0 0 15,21-21-15,-21 20 0,22 1 16,-22 0-16,21 0 0,0 0 0,0 0 16,0 21-16,0 0 0,1 0 15,-1 0-15,0 0 0,0 0 16,0 21-16,0 0 0,-21 0 0,22 0 15,-1 0-15,0 1 0,-21 20 0,0-21 16,0 0-16,21 0 0,-21 22 16,0-22-16,0 0 0,0 0 0,0 0 15,0 1-15,-21-1 0,21 0 16,-21-21-16,0 0 16,-1 0-16,22-21 15,0 0-15,0-1 16,0 1-16,0 0 15,0-21-15,0 21 0,0-1 0,0 1 16,22-21-16,-22 21 0,21 0 0,0-1 16,-21 1-16,0 0 0,21 0 15,0 0-15,0 0 0,-21-1 0,22 22 16,-1-21-16,0 21 0,-21-21 16,21 21-16,0 0 0</inkml:trace>
  <inkml:trace contextRef="#ctx0" brushRef="#br0" timeOffset="35164.39">6646 7895 0,'0'0'16,"0"-21"-16,0 0 0,-21 21 31,21 21-31,-21 0 16,21 0-16,0 1 0,-21 20 0,21 0 15,0 1-15,0-1 0,-21 0 16,-1 1-16,22-1 0,-21 0 0,21 1 16,0-1-16,0 0 0,0-21 15,-21 22-15,21-1 0,0-21 0,0 0 16,0 22-16,0-22 0,21 0 16,0 0-16,1 0 0,-1-21 0,0 22 15,0-22-15,0 0 0,22 0 0,-22 0 16,21 0-16,-21 0 0,0-22 15,22 1-15,-22 0 0,0 0 0,21 0 16,-20 0-16,-1-1 0,-21 1 0,21 0 16,-21-21-16,21 21 0,-21-1 15,0 1-15,0 0 0,0 0 16,0 0-16,-21 21 16,0 21-1,0 0-15,21 0 0,0 0 16,0 1-16,0-1 0,0 0 0,0 0 15,0 0-15,0 0 0,0 1 16,21-1-16,0 0 0,0 0 0,0-21 16,0 0-16,1 21 0,-1-21 0,21 0 15,-21 0-15,22 0 0,-22 0 16,0 0-16,0-21 0,21 0 16,-20 21-16,-22-21 0,21 0 0,0-1 0,-21 1 15,21 0-15,-21 0 16,0 0-16,0 0 0,0-1 0,0 1 15,0 0-15,0 0 0,-21 21 32,21 21-32,-21-21 0,21 21 15,0 0-15,0 1 0,0 20 0,0-21 16,0 0-16,0 0 0,0 1 16,0-1-16,-21 0 0,21 0 0,0 0 15,0 0-15,0 1 16,0-44 15,0 1-31,0 0 16,0 0-16,0 0 0,0 0 15,21-22-15,-21 22 0,21 0 16,0-21-16,0-1 0,0 22 0,1-21 16,20 21-16,-21-1 0,21 1 15,1 0-15,-22 21 0,0 0 0,0 0 16,0 0-16,1 21 0,-1 0 15,-21 1-15,21-1 0,-21 21 0,0-21 16,0 0-16,0 22 0,0-22 0,0 0 16,0 21-16,0-20 0,0-1 0,0 0 15,0 0-15,0 0 16,0 0-16,-21-21 0,21 22 0,-21-22 16,42 0 15,0 0-16,0 0-15,0-22 0,0 1 16,1 21-16</inkml:trace>
  <inkml:trace contextRef="#ctx0" brushRef="#br0" timeOffset="35788.03">8255 8403 0,'0'0'0,"21"-21"0,0 0 0,0 21 15,1-21-15,-22 0 0,21-1 16,-21 1-16,0 0 0,0 0 15,0 0-15,-21 21 16,-1 0-16,1 0 0,0 21 16,0-21-16,0 21 0,0 0 15,-1 22-15,1-22 0,21 0 0,-21 21 16,0-21-16,21 22 0,-21-22 0,21 0 16,0 0-16,0 0 0,0 1 15,0-1-15,0 0 0,21-21 0,0 21 16,0-21-16,0 0 0,1 0 15,-1 0-15,0 0 0,0 0 16,0-21-16,0 0 0,1 0 16,-1-1-16,-21 1 0,21 0 0,-21 0 15,0-21-15,21 20 16,-21 1-16,0 0 0,0 0 0,21 0 16,-21 0-16,0 42 31,0 0-31,0 0 0,-21 0 15,21 0-15,-21 22 0,0-22 0,21 21 16,0 1-16,-21-1 0,-1 0 16,1 1-16,21-1 0,0 21 0,-21-20 15,0-1-15,0 22 0,21-22 0,0 21 16,-21-20-16,-1-1 0,1 22 16,21-22-16,0 21 0,-21-20 15,21 20-15,0 1 0,0-1 0,0 1 16,0-22-16,0 22 0,0-1 0,0 1 15,0-22-15,0 0 0,0 1 16,0-1-16,-21 0 0,21-21 0,-21 1 16,21-1-16,-21-21 0,-1 21 0,1-21 15,-21 0-15,21 0 0,0 0 16,-1 0-16,1 0 0,-21-21 16,21 0-16,0-1 0,-1 1 15,22 0-15,-21 21 0,21-21 0,0-21 16,0 20-16,-21 1 0,21-21 15,-21 0-15,21-1 0,-21 1 16,21 0-16</inkml:trace>
  <inkml:trace contextRef="#ctx0" brushRef="#br0" timeOffset="36026.89">7768 8234 0,'0'0'0,"-21"-21"0,0-22 0,-43-20 16,43 42-16,21 0 16,-21 21-16,21-22 15,-21 22-15,21 22 47,-21-22-47,-1 0 16,1 0-16,0 0 0,0 21 15,0-21-15</inkml:trace>
  <inkml:trace contextRef="#ctx0" brushRef="#br0" timeOffset="36211.78">6202 8213 0,'0'0'15,"-21"21"-15,-1-21 0,1 21 0,0-21 16,21 21-16,21 0 15,0-21-15,1 0 16,-1 0-16,0 0 0,21 0 16,-21 0-16,22 0 0,-1 0 0,0-21 15,-20 21-15,20-21 0,0 0 0,1 0 16</inkml:trace>
  <inkml:trace contextRef="#ctx0" brushRef="#br0" timeOffset="37642.97">9419 8467 0,'0'0'0,"0"21"0,21-42 47,-21 0-47,21-1 0,-21 1 0,22 0 16,-1-21-16,0 21 0,21-22 15,-21 1-15,22 0 0,-22-22 0,21 1 16,1 20-16,-1-20 0,-21 20 0,21-20 16,-20 21-16,-1-1 0,0 22 15,-21-21-15,0 21 0,0-1 0,-21 22 16,0 0-16,-22 0 0,22 0 0,-21 0 16,-1 22-16,22-1 15,-21 0-15,21 21 0,0-21 0,-1 22 16,22-1-16,-21 0 0,21 1 15,0 20-15,0-20 0,21-1 0,1 0 16,-1 22-16,0-22 0,0-21 0,21 22 16,-20-1-16,-1-21 0,21 21 15,-21-20-15,-21-1 0,21 0 0,-21 0 16,0 0-16,-21-21 16,0 0-16,0 0 15,0 0-15,-22 0 0,22-21 16,0 21-16,-21-21 0,21 0 0,-1 21 0,1-21 15,-21-1-15,21 22 16,21-21-16,-21 21 0,21 21 31,0 1-31,0-1 16,21 0-16,0-21 16,0 0-16,0 21 0,0-21 0,22 0 15,-1 0-15,-21 0 0,22 0 16,-1 0-16,0 0 0,22 0 0,-22-21 15,0 21-15,1-21 0,-1 0 0,0-1 16,1 1-16,-22 0 0,21 0 16,-21 0-16,1 0 0,-1-22 15,-21 22-15,0-21 0,21 21 0,-21-22 16,0 22-16,0 0 0,0 0 16,0 0-16,-21 21 15,0 21-15,21 0 16,-22 0-16,1 21 0,21-20 15,0 20-15,0-21 0,-21 0 0,21 22 16,0-22-16,0 0 0,0 0 0,0 0 16,0 0-16,21 1 0,0-22 15,1 21-15,-1-21 0,0 0 0,21 0 16,-21 0-16,22 0 0,-22 0 16,21 0-16,1 0 0,-1 0 15,-21-21-15,21-1 0,1 22 0,-22-21 16,21 0-16,-21 0 0,1 0 0,-1-22 15,0 22-15,-21 0 0,0-21 16,0 21-16,0-1 0,0 1 0,0 0 16,-21 21-1,0 0 1,21 21-16,-22 0 0,22 1 0,-21-1 16,21 21-16,-21-21 0,21 0 15,0 22-15,0-22 0,0 0 0,0 0 16,0 0-16,21 1 0,0-1 15,1 0-15,-1-21 0,0 0 0,0 0 16,21 0-16,-20 0 0,20 0 0,0 0 16,1 0-16,-1 0 0,0-21 15,1 21-15,-1-21 0,-21-1 0,21 1 16,-20-21-16,20 21 0,-21 0 0,0-22 16,-21 22-16,21-21 0,-21-1 15,22 22-15,-22-21 0,0 21 0,0 0 16,0-1-16,0 1 0,-22 21 31,22 21-31,-21 1 0,21 20 16,-21-21-16,21 21 0,0 1 0,0-1 15,-21 22-15,21-22 0,-21 21 16,21-20-16,-21 20 0,21 1 0,0-1 16,0 22-16,0-22 0,0 22 0,0-21 15,0 20-15,0-20 0,0-1 16,0 22-16,-22-22 0,1 1 0,0-22 15,0 22-15,21-1 0,-21-20 0,0-1 16,-1-21-16,22 21 0,0-20 0,-21-1 16,0-21-16,0 0 15,21-21 1,0-1-16,0 1 0,0 0 16,0-21-16,0 21 0,0-22 0,21 1 15,0 0-15,-21-1 0,21-20 16,-21 20-16,0-20 0,0-22 0,22 22 15</inkml:trace>
  <inkml:trace contextRef="#ctx0" brushRef="#br0" timeOffset="37895.51">11282 8509 0,'21'-63'0,"-42"126"0,63-190 0,-21 85 15,-21-22-15,0 22 0,0 0 0,21 20 16,-21-20-16,22 21 0,-1 0 16,0 21-16,0 0 15,0 0-15,0 0 0,-21 21 0,22-21 16,-1 21-16,-21 0 0,21 22 15,-21-22-15,0 0 0,0 0 16,0 21-16,0-20 0,-42-1 0,20 0 16,1 0-16,0 0 0,0 0 15,-21 1-15,20-22 0,1 21 0,0-21 16,0 0-16,0 0 0,0 21 0,42-21 31,0 0-31,0-21 16,0 21-16,22-21 0,-22-1 0,0 22 15</inkml:trace>
  <inkml:trace contextRef="#ctx0" brushRef="#br0" timeOffset="38499.18">11663 8297 0,'0'0'0,"21"0"0,0 0 16,-21-21 0,21 21-16,0-21 0,-21 0 0,22 21 15,-1-21-15,0 0 0,0 21 0,0-22 16,0 1-16,1 0 0,-1 0 15,0 0-15,-21 0 0,0-1 0,21 1 16,-21 0-16,0 0 16,-21 21-16,0 0 15,0 21-15,-1-21 0,1 21 0,0 22 16,0-22-16,0 21 16,0-21-16,21 22 0,-22-1 0,22-21 0,0 21 15,0-20-15,0-1 0,0 21 16,0-21-16,22 0 0,-1-21 15,0 22-15,0-1 0,0-21 0,0 0 16,1 0-16,-1 21 0,0-21 0,0 0 16,0 0-16,0 0 0,1 0 0,20-21 15,-21 0-15,0-1 0,0 22 16,22-21-16,-22 0 0,0-21 0,0 21 16,0-1-16,1-20 0,20 21 0,-21-21 15,0 20-15,0-20 0,-21 21 16,22 0-16,-1 0 0,0 21 15,0 0-15,-21 21 16,0 0 0,0 0-16,0 0 0,0 22 0,0-22 15,0 0-15,0 21 0,0-21 0,0 22 16,0-22-16,0 0 0,0 0 16,0 0-16,-21 1 0,21-1 0,0 0 15,-21 0-15,21-42 31,0 0-31,0 0 16,21-1-16,-21 1 16,21-21-16,-21 21 0,0-22 15,21 22-15,0-21 0,-21 21 0,0-22 16,22 22-16,-1-21 0,-21 21 0,21 0 16,-21-1-16,21-20 0,0 21 15,-21 0-15,21 0 0,1-1 0</inkml:trace>
  <inkml:trace contextRef="#ctx0" brushRef="#br0" timeOffset="40442.92">13843 8297 0,'0'0'16,"0"22"-16,0-1 0,0 0 0,0 0 16,21-21-1,0 0-15,0 0 16,1 0-16,-22-21 15,21 0-15,-21 0 0,21-1 16,0 1-16,-21 0 0,21 0 0,-21-21 16,21 20-16,1-20 0,-22 0 0,21-1 15,0 1-15,-21 0 0,21-22 16,0 22-16,0 0 0,1-1 0,20 22 16,-21-21-16,0 21 0,0-1 0,1 22 15,-1 0-15,0 0 0,0 0 16,0 0-16,0 22 0,-21-1 0,0 0 15,22 0-15,-22 0 0,0 0 16,0 1-16,0-1 0,0 0 16,0 0-16,0 0 15,21-21 1,-21-21 0,0 0-1,0 0-15,0 0 0,0-1 16,0 1-16,0 0 0,-21 0 15,-1 0-15,1 0 0,0-1 0,0 1 16,0 21-16,0 0 16,-1 0-16,1 0 0,0 21 0,0 1 15,0-1-15,-22 0 0,22 0 0,0 21 16,0 1-16,0-22 0,0 21 16,21 1-16,0-1 0,0 0 15,0-21-15,0 22 0,0-22 0,0 21 16,42-21-16,-21 1 0,0-1 15,22 0-15,-1-21 0,0 0 0,1 0 16,-1 0-16,21 0 0,-20 0 0,-1 0 16,0-21-16,1 21 0,-1-21 15,-21-22-15,22 22 0,-22-21 0,21 21 16,-21-22-16,0-20 0,1 20 0,-1 1 16,0 0-16,0-22 0,-21 22 15,0-22-15,0 22 0,0-21 0,21 20 16,-21 1-16,0 21 0,0-22 0,0 22 15,-21 21 1,21 21 0,-21 1-16,21 20 0,-21-21 0,21 21 15,-21 1-15,-1-1 0,22 0 16,0 1-16,0-1 0,0 0 0,0 1 16,0-1-16,0 22 0,0-22 0,0 0 15,0 1-15,22-22 0,-22 21 16,21-21-16,0 22 0,0-22 0,0 0 15,22-21-15,-22 21 0,21-21 0,0 0 16,1 0-16,-22 0 0,21-21 16,1 21-16,-22-21 0,21 0 15,-21-22-15,22 22 0,-22 0 0,0-21 16,0-1-16,-21 1 0,0 21 16,21-22-16,-21 1 0,0 21 0,0 0 15,0 0-15,0-1 0,0 1 0,-21 21 16,0 0-16,0 0 15,0 0-15,-1 21 0,1 1 0,0-22 16,0 21-16,-21 0 0,20 21 16,1-21-16,0 1 0,0 20 0,21-21 15,0 21-15,-21-20 0,21 20 16,0-21-16,0 0 0,0 0 0,0 1 16,0-1-16,21-21 0,0 0 0,0 21 15,0-21-15,1 0 0,-1 0 16,0 0-16,0-21 0,0 21 0,0-21 15,1-1-15,-1 1 0,0 0 16,0-21-16,0 21 0,-21-22 0,21 22 16,1-21-16,-22-1 0,0 22 15,21 0-15,-21 0 0,21 0 0,-21 0 16,0-1-16,-21 22 31,0 22-31,21-1 0,-22 0 16,22 0-16,0 21 0,-21-20 0,21-1 0,-21 21 15,21-21-15,0 22 16,0-22-16,0 0 0,0 0 0,0 0 16,0 0-16,21 1 0,0-1 0,1-21 15,-1 0-15,0 0 16,0 0-16,0 0 0,0 0 0,22 0 16,-22-21-16,21-1 0,-21 22 0,22-42 15,-22 21-15,0 0 0,0-22 16,0 22-16,1-21 0,-1 21 0,-21-43 15,0 22-15,0 21 0,0 0 16,0-1 0,-21 22-1,21 22-15,-22-1 16,22 0-16,0 0 0,0 0 16,0 0-16,0 22 0,0-22 0,22 0 15,-1 0-15,-21 22 0,0-22 0,21 0 16,0 0-16,-21 0 0,0 0 15,0 1-15,0-1 0,0 0 16,-21-21 0,0 0-1,0 0-15,-1-21 0,1 0 0,0 21 16,21-22-16,-21 22 0,0 0 16,0 0-16,21 22 31,21-1-16,0-21-15,-21 21 0,21-21 16,0 0-16,0 0 0,1 0 0,-1 0 16,0 0-16,0 0 0,21 0 0,-20 0 15,20 0-15,-21 0 0,21-21 16,-20 0-16,20 21 0,-21-22 0,0 1 16,0-21-16,1 21 0,20 0 0,-42-22 15,21 22-15,0-21 0,0 21 16,-21-22-16,0 22 0,0-21 15,0 21-15,0-1 0,-21 22 32,0 22-32,21-1 0,-21 0 15,21 0-15,0 0 0,0 0 0,0 1 16,0 20-16,0-21 0,0 0 16,0 22-16,21-22 0,-21 0 0,0 0 15,0 0-15,0 0 0,0 1 0,0-1 16,-21 0-1,0-21-15,0 0 0,-1 0 0,1 0 16,0 0-16,0-21 0,21 0 16,0-1-1</inkml:trace>
  <inkml:trace contextRef="#ctx0" brushRef="#br0" timeOffset="41115.53">17738 7557 0,'0'-22'0,"0"44"0,21-65 0,-21 22 15,0-21-15,0 21 0,0-22 0,0 22 16,0 0-16,-21 0 0,-1 0 15,1 21-15,0 0 0,0 0 16,0 0-16,0 0 0,-22 42 0,22-21 16,-21 21-16,21 1 0,-1-1 15,-20 0-15,21 1 0,0-1 0,0 22 16,-1-22-16,1 0 0,21 1 0,0-1 16,0 0-16,0 1 0,21-22 15,1 21-15,20-21 0,-21 22 0,21-22 16,1 0-16,-1-21 0,0 21 0,1-21 15,-1 0-15,0 0 0,-20 0 16,20 0-16,0-21 0,-21 0 0,22 0 16,-22-1-16,0 1 0,0 0 15,0-21-15,1-1 0,-22 22 16,0-21-16,0 0 0,0-1 0,0 1 16,0 0-16,0-22 0,-22 22 0,1 21 15,0-22-15,-21 1 0,21 21 16,-1 0-16,-20 21 0,21 0 0,-21 0 15,20 0-15,-20 0 0,0 21 0,21 0 16,-22 21-16,22-21 0,0 1 16,0 20-16,0-21 0,21 0 0,0 22 15,0-22-15,0 0 0,21 0 16,21 0-16,-21 0 0,22-21 0,-1 0 16,0 22-16,1-22 0,20 0 15,-21 0-15</inkml:trace>
  <inkml:trace contextRef="#ctx0" brushRef="#br0" timeOffset="42019.51">18373 7281 0,'0'0'16,"0"-42"-16,0 0 0,0 21 0,0-22 0,0 22 16,0 0-16,-22 21 15,1 0-15,21 21 0,0 21 16,-21-20-16,0 20 0,0 21 0,21-20 15,0 20-15,0-20 0,-21 20 16,21 1-16,-22-22 0,22 21 0,0-20 16,0 20-16,0-20 0,0-1 0,0 0 15,0 1-15,0-1 0,0-21 16,0 0-16,0 0 0,0 1 0,0-1 16,22-42 15,-22-1-31,0 1 0,0 0 15,0-21-15,21 21 0,-21-1 16,21 1-16,-21-21 0,21 21 16,0 0-16,0-1 0,1 1 0,-1 0 15,0 0-15,0 0 0,0 21 16,0 0-16,22 0 0,-22 0 0,21 0 16,-21 21-16,22 0 0,-22-21 0,0 21 15,0 0-15,0 1 0,1-1 16,-22 0-16,21 0 0,-21 0 0,0 0 15,0 1-15,0-1 0,-21 0 16,-1-21-16,1 0 0,0 21 16,-21-21-16,21 0 0,-22 0 0,1 21 15,21-21-15,-22 0 0,22 0 16,-21 0-16,21 0 0,0 21 0,-1-21 16,1 0-16,21 22 31,21-22-31,22 0 0,-22 0 15,21 0-15,1 0 0,-22 0 0,21 0 16,0 0-16,1-22 0,-1 1 0,0 21 16,-20-21-16,20 0 0,0 0 15,1 0-15,-1-1 0,-21 1 0,21 0 16,-20 0-16,-1 0 0,0 0 0,-21-1 16,21 1-16,-21 0 0,21 0 15,-21 0-15,0 42 47,0 0-47,-21 0 0,21 0 16,0 22-16,-21-22 0,21 21 0,-21 1 15,21 20-15,0-21 0,0 22 16,0-22-16,0 22 0,0-1 0,0-20 16,0 20-16,0 1 0,0-1 0,0-21 15,0 22-15,-21-1 0,-1 1 16,22-1-16,-21 1 0,0-22 0,0 22 15,0-22-15,0 0 0,-1 1 0,1-1 16,-21 0-16,21-20 0,0-1 16,-1-21-16,1 0 15,0 0-15,0 0 0,0 0 16,0 0-16,-1-21 0,22-1 0,-21 1 16,0 0-16,0 0 0,21-21 0,-21 20 15,21-20-15,0 21 0,0-21 16,0-1-16,0-20 0,0 20 0,21 1 15</inkml:trace>
  <inkml:trace contextRef="#ctx0" brushRef="#br0" timeOffset="42233.4">19071 7578 0,'0'0'0,"0"-21"0,0-1 16,0 1-16,0 0 0,-21 21 15,21-21 1,0 42 15,21-21-31,0 0 16,0 21-16,1-21 0,-1 0 16,0 0-16,0 0 0</inkml:trace>
  <inkml:trace contextRef="#ctx0" brushRef="#br0" timeOffset="42551.57">19389 7684 0,'0'0'0,"21"0"16,0 0-1,0 0-15,0 0 16,0 0-16,1 0 0,-1 0 16,0 0-16,0 0 0,0-22 0,0 22 15,1-21-15,20 21 0,-21-21 0,0 0 16,-21 0-16,21 0 15,-21-1-15,0 1 0,0 0 16,-21 21-16,0 0 16,0 0-16,0 0 0,-22 21 15,22 0-15,0 1 0,-21 20 0,21-21 16,-1 0-16,1 22 0,21-22 16,0 21-16,0-21 0,0 0 0,0 22 15,0-22-15,0 0 0,0 0 0,21 0 16,1-21-16,20 22 0,-21-1 15,21-21-15,-20 0 0,20 0 0,0 0 16,1 0-16,-1 0 0,-21-21 0,21-1 16</inkml:trace>
  <inkml:trace contextRef="#ctx0" brushRef="#br0" timeOffset="43032.12">20235 7578 0,'0'-21'0,"0"42"0,0-64 16,-21 43-16,0 0 15,0 22-15,0-1 16,-1-21-16,22 42 0,-21-21 0,21 0 16,-21 1-16,21 20 0,0-21 0,0 0 15,0 22-15,0-22 0,0 0 16,0 0-16,0 0 0,0 0 0,21 1 16,0-22-16,1 21 0,-1-21 15,0 0-15,0 0 0,21 0 16,-20 0-16,20-21 0,0 21 0,1-22 15,-22 1-15,21 0 0,-21 0 16,22-21-16,-22 20 0,21-20 16,-21 0-16,0-1 0,22 1 0,-22 0 15,0-1-15,0-20 0,0 21 0,-21-22 16,0 22-16,22-1 0,-22 1 16,0 21-16,0 0 0,0 0 0,-22 21 15,1 21 1,21 0-16,-21 21 0,0 1 0,0-1 15,0 0-15,-1 22 0,1-22 0,0 0 16,21 22-16,-21-22 0,21 1 16,-21-1-16,21-21 0,0 21 15,0 1-15,0-22 0,0 0 0,0 21 16,21-42-16,0 22 0,0-1 16,0-21-16,1 0 0,-1 0 0,21 0 15,-21 0-15,0 0 0,1-21 0,-1-1 16,0 22-16,0-21 0,0 0 15,-21 0-15,0 0 0,0 0 0</inkml:trace>
  <inkml:trace contextRef="#ctx0" brushRef="#br0" timeOffset="43204.02">20532 7514 0,'0'0'0,"-22"0"0,-20 0 0,21 0 15,0 0-15,0 0 0,42 0 16,0 0-1,0 0-15,21 0 0,1 0 0,-1 0 16,0 0-16,1 0 0,-1 0 16,0 0-16,1 0 0,-1 0 0,0 0 15,-20 0-15,-1 0 0,0-21 0</inkml:trace>
  <inkml:trace contextRef="#ctx0" brushRef="#br0" timeOffset="44095.14">22479 8065 0,'0'0'0,"21"-22"47,0 1-47,0 0 0,1 0 16,-1 0-16,0 0 0,0-22 15,0 22-15,22-21 0,-22-1 0,21 1 16,-21 0-16,22-22 0,-22 22 0,0-22 15,0 1-15,21-1 0,-20 1 16,-22-1-16,21 22 0,-21 0 0,21-1 16,-21 22-16,0 0 0,0 0 15,0 42 1,0 0-16,-21 0 0,0 22 16,-1 20-16,1-20 0,0 20 15,-21 1-15,21-1 0,-1-21 0,1 22 16,-21-1-16,21-20 0,21-1 0,0 22 15,-21-22-15,21 0 0,0-21 16,0 22-16,0-1 0,21-21 0,0 0 16,0 1-16,21-1 0,-20-21 15,20 0-15,-21 0 0,21 0 0,1 0 16,-22 0-16,21 0 0,1-21 0,-22-1 16,21 1-16,-21 0 0,0 0 15,22-21-15,-22 20 0,0-20 16,0 21-16,-21-21 0,21 20 0,-21 1 15,22 0-15,-22 0 0,0 0 16,-22 42 0,22 0-16,-21 0 15,21 0-15,0 1 0,-21-1 16,21 0-16,0 0 0,0 21 0,0-20 16,0-1-16,0 0 0,0 0 15,0 0-15,21 0 0,0-21 0,-21 22 16,22-22-16,20 21 0,-21-21 0,0 0 15,22 0-15,-22 0 0,21 0 16,-21-21-16,22-1 0,-22 1 16,21 0-16,-21 0 0,0-21 0,22 20 15,-43-20-15,21 21 0,-21-21 16,0-1-16,0 1 0,0 0 0,0 20 16,0-20-16,-21 21 0,0 0 0,-1 0 15,1 21-15,-21 0 0,21 0 16,-22 0-16,22 0 0,-21 21 0,21 0 15,0 0-15,-1-21 0,1 21 16,0 0-16,0 1 0,21-1 0,0 0 16,0 0-16,-21-21 0,0 0 31</inkml:trace>
  <inkml:trace contextRef="#ctx0" brushRef="#br0" timeOffset="44303.99">22606 7493 0,'0'0'0,"0"-21"31,0 0-15,21 21-16,21 0 0,-20 0 15,20 0-15,0 0 0,1 0 0,-1 0 16,0 0-16,1 0 0,-1 0 15,-21 21-15,0-21 0,0 21 16,1-21-16,-22 21 0,0 0 0,0 1 16</inkml:trace>
  <inkml:trace contextRef="#ctx0" brushRef="#br0" timeOffset="46264.61">1736 10626 0,'0'0'0,"0"21"0,0 0 0,0 0 16,-22 0-16,44-42 31,-1 0-15,0 0-16,0 0 0,0-22 0,22 1 15,-22 0-15,21-1 0,-21 1 16,22 0-16,-1-22 0,0 22 0,-21-22 15,22 22-15,-22-21 0,0 20 16,0-20-16,-21 20 0,0 1 0,0 0 16,0 21-16,-21-1 0,0 1 15,0 21-15,-22 0 0,22 0 0,-21 21 16,21 1-16,-22-1 0,22 0 16,0 21-16,0 1 0,21-22 15,0 21-15,0 0 0,0 1 0,0-1 16,21 0-16,0 1 0,0-1 15,1 0-15,-1 1 0,0-1 0,21 0 16,-21-20-16,1-1 0,-1 21 16,0-21-16,-21 0 0,0 1 0,0-1 15,-21 0-15,0-21 16,-1 0-16,-20 0 0,21 0 16,0-21-16,0 21 0,-22-21 0,22-1 15,0 1-15,0 0 0,0 0 16,-1-21-16,1 20 0,0 22 0,0-21 15,21 0-15,-21 21 16,21 21 0,0 0-16,0 1 0,0-1 15,21 0-15,0 0 0,0 0 0,0 0 16,1 1-16,-1-1 0,0 0 0,0 0 16,0 0-16,0-21 0,22 0 15,-22 0-15,21 0 0,-21 0 0,22 0 16,-1 0-16,0-21 0,1 0 15,-1 0-15,0 0 0,-20-1 0,20 1 16,0-21-16,1 21 0,-22-22 0,0 22 16,0-21-16,0 0 0,0 20 15,1-20-15,-22 21 0,0-21 16,0 20-16,0 1 0,0 0 16,0 0-16,0 0 0,0 42 15,-22 0 1,22 0-16,0 0 0,-21 22 15,21-22-15,0 21 0,0 1 0,0-22 16,0 21-16,0 0 0,0-20 16,0 20-16,0-21 0,21 0 0,1 0 15,-1 1-15,0-1 0,0-21 16,0 0-16,0 0 0,1 0 0,-1 0 16,0-21-16,0-1 0,21 1 15,-20 0-15,20 0 0,-21 0 16,0 0-16,22-22 0,-22 1 0,0 21 15,0-22-15,0 22 0,0-21 0,-21 0 16,0 20-16,0 1 0,0 0 16,0 0-16,0 42 31,0 0-31,0 0 0,-21 1 16,21 20-16,0-21 0,0 21 0,0 1 15,0-22-15,0 21 16,0 1-16,0-22 0,0 21 0,0-21 0,21 0 15,-21 1-15,22-22 0,-1 21 16,21-21-16,-21 0 0,22 0 16,-1 0-16,-21 0 0,21-21 0,1-1 15,-1 1-15,0 0 0,1 0 0,-1-21 16,-21 20-16,22-20 0,-22 0 16,0-1-16,21 1 0,-21 0 0,1-1 15,-22-20-15,21 21 0,-21-1 16,0-20-16,0 20 0,0 1 0,0 0 15,0 21-15,0-1 0,0 1 0,-21 21 16,21 21 0,-22 1-16,1-1 0,21 21 15,-21-21-15,21 22 0,0-1 0,0 0 16,0 1-16,-21-1 0,21 21 16,0-20-16,0-1 0,0 0 0,0 1 15,0-1-15,0 0 0,0 1 16,0-22-16,0 0 0,0 0 0,0 0 15,0 1-15,21-22 0,-21-22 32,21 1-32,-21 0 15,21 0-15,1 0 0,-22-22 0,21 22 16,0-21-16,0 0 0,0 20 0,0-20 16,1 21-16,20-21 0,-21 20 15,21 1-15,-20 0 0,20 21 0,-21 0 16,21 0-16,-20 0 0,-1 0 15,0 21-15,0 0 0,-21 1 0,0-1 16,0 21-16,0-21 0,0 22 0,0-22 16,0 21-16,-21-21 0,0 22 15,0-22-15,-22 0 0,22 0 0,-21 0 16,-1 0-16,22 1 0,-21-1 0,0 0 16,20-21-16,1 0 0,0 0 15,0 0-15,21-21 16</inkml:trace>
  <inkml:trace contextRef="#ctx0" brushRef="#br0" timeOffset="48251.59">5609 10647 0,'0'0'0,"-21"21"16,0-21-1,21-21-15,0 0 16,0 0-16,0-1 0,0 1 0,0-21 16,0 21-16,0-22 0,0 22 0,0-21 15,0 0-15,0-1 0,21 1 16,0 0-16,0-1 0,0 1 16,1 0-16,-1-1 0,0 1 0,21 21 15,-21 0-15,22-1 0,-22 22 16,0 0-16,21 0 0,-20 0 0,-1 0 15,0 22-15,-21-1 0,0 0 16,21 0-16,-21 0 16,0 0-16,0 1 0,0-1 15,0-42 32,0-1-31,0 1-16,0 0 15,0 0-15,-21 0 0,0 0 16,0 21-16,21-22 0,-22 22 0,1-21 16,0 21-16,0 0 15,0 21-15,0 1 0,-1-1 0,1 0 16,0 0-16,0 21 0,0-20 0,0 20 16,-1 0-16,1 1 0,0-1 15,21 0-15,-21 1 0,21-1 0,0-21 16,0 21-16,21 1 0,0-22 0,0 0 15,1 0-15,20 0 0,-21 1 16,21-22-16,-20 0 0,20 0 16,0 0-16,1 0 0,-1 0 0,0 0 15,1 0-15,-22-22 0,21 1 16,0-21-16,1 21 0,-1-22 0,-21 22 16,22-21-16,-1 0 0,0-22 0,1 22 15,-22-1-15,21-20 0,-21 21 16,22-22-16,-22 22 0,0-22 0,0 22 15,0 0-15,-21-1 0,21 22 0,-21-21 16,0 21-16,-21 21 16,0 0-16,0 21 15,0 21-15,0-21 0,21 22 0,-22-1 16,1 0-16,0 1 16,0-1-16,0 0 0,21 1 0,0-1 15,0 21-15,0-20 0,0-1 0,0 0 16,0 1-16,0-1 0,21 0 15,0 1-15,21-22 0,-20 21 0,-1-21 16,21 1-16,0-22 0,1 21 0,-22-21 16,21 0-16,1 0 0,-1 0 0,0-21 15,1 21-15,-1-22 0,-21 1 16,21 0-16,-20 0 0,-1-21 0,0 20 16,0-20-16,0 21 0,-21-21 15,0-1-15,0 22 0,0-21 0,0 21 16,0-22-16,0 22 0,0 0 15,-21 0-15,0 21 0,0 0 0,0 0 16,-1 0-16,1 0 0,0 0 16,0 21-16,0 0 0,0 0 0,-1 0 15,1 1-15,0 20 0,0-21 0,0 21 16,21 1-16,0-22 0,-21 21 16,21-21-16,0 22 0,0-22 0,0 0 15,0 21-15,21-20 0,-21-1 16,21-21-16,0 0 0,0 0 0,0 0 15,1 0 1,-1 0-16,0 0 0,0-21 0,0-1 0,0 1 16,1 0-16,-1 0 0,-21 0 15,21-22-15,-21 1 0,21 21 16,-21-21-16,0 20 0,0-20 0,0 21 16,0 0-16,0 0 0,0 42 31,0 0-16,0 21-15,0-21 0,0 1 0,-21 20 16,21-21-16,0 0 0,0 22 0,0-22 16,0 0-16,0 0 0,0 0 15,21 0-15,0 1 0,0-22 16,1 0-16,-1 0 0,0 0 16,0 0-16,0 0 0,0 0 15,1 0-15,-1-22 0,21 1 0,-21 0 16,0 0-16,1 0 0,-1 0 0,21-22 15,-21 22-15,0-21 0,1 21 16,-1-22-16,21 22 0,-21 0 0,0 0 16,-21 0-16,0 42 15,0 0 1,-21 0-16,21 0 16,0 0-16,0 1 0,0-1 0,0 0 15,0 0-15,0 0 0,0 22 16,0-22-16,0 0 15,0 0-15,0 0 0,0 0 16,0 1-16,-21-22 31,0 0-31,21-22 16,-21 1-16,21 0 0,-21 21 16,-1-21-16,22 0 0,-21 21 0,21-21 15,-21 21-15,0 0 16,0 0-1,21 21-15,0 0 16,0 0 0,0 0-16,21 0 0,0-21 0,0 22 15,0-22-15,1 21 0,-1-21 0,0 0 16,21 0-16,-21 0 0,22 0 0,-22 0 16,21 0-16,-21 0 0,22 0 15,-1 0-15,0-21 0,-20-1 0,20 22 16,-21-21-16,21 0 0,-20 0 0,-1 0 15,0-22-15,0 22 0,0 0 16,0-21-16,1 21 0,-22-1 16,0-20-16,0 21 0,0 0 0,0 0 15,0-1-15,-22 22 16,1 22 0,21-1-16,0 0 15,0 0-15,0 0 0,0 0 0,21 22 16,-21-22-16,22 0 0,-1 21 15,0-20-15,0-1 0,0 0 0,-21 0 16,0 0-16,0 0 0,0 1 16,0-1-1,-21-21-15,0 0 0,0 0 0,0 0 16,-1 0-16,1 0 0,0 0 0,0 0 16,0 0-16,21-21 0,0-1 0,0 1 15,0 0-15</inkml:trace>
  <inkml:trace contextRef="#ctx0" brushRef="#br0" timeOffset="48666.88">9631 9525 0,'0'0'0,"-43"0"0,22-21 15,0 21-15,0 0 16,21-21-16,21 21 15,0 0-15,22 0 0,-1-21 16,0 21-16,22 0 0,-1 0 0,1 0 16,-1 0-16,22-22 0,-22 22 0,1 0 15,-1 0-15,1 0 0,-22 0 16,1 0-16,-22 0 0,21 0 16,-21 0-16,-21 22 15,-21-1-15,0-21 16,0 0-16,-22 21 0,22-21 15,-21 0-15,21 0 0,-22 0 0,22 21 16,0-21-16,0 0 0</inkml:trace>
  <inkml:trace contextRef="#ctx0" brushRef="#br0" timeOffset="48935.73">10075 9525 0,'-21'0'16,"0"0"-16,21 21 15,-21 0-15,21 1 0,-21 20 16,-1-21-16,22 21 15,-21 1-15,0-1 0,0 0 0,21 22 16,-21-22-16,0 1 0,-1-22 0,22 21 16,0 0-16,-21 1 0,21-22 15,0 21-15,0-21 0,0 1 0,0-1 16,0 0-16,0 0 0,21 0 16,1-21-16,-1 0 15,0 0-15,0 0 0,0 0 0,22 0 16,-22-21-16,21 21 0,-21-21 0,22 0 15,-22 0-15,21-1 0,0 1 16,-20-21-16,20 21 0,-21 0 0,21-22 16,-20 1-16,-1 21 0</inkml:trace>
  <inkml:trace contextRef="#ctx0" brushRef="#br0" timeOffset="49472.42">10435 9948 0,'21'-21'0,"0"-42"0,-21 42 16,-42 126-16,106-232 0,-64 106 0,0 42 31,-22 1-31,22 20 16,0-21-16,-21 0 0,0 0 15,21 22-15,0-22 0,0 0 0,0 0 16,0 0-16,0 22 0,0-22 16,0 0-16,21 0 0,0-21 15,1 21-15,-1-21 16,21 0-16,-21 0 0,22 0 0,-22 0 16,21-21-16,-21 21 0,22-21 0,-22 0 15,0 0-15,21 0 0,-21-1 16,1 1-16,-1-21 0,0 21 0,0 0 15,-21-22-15,21 22 0,-21 0 0,21 0 16,-21 0-16,0-1 0,0 44 31,0-1-15,0 0-16,-21 0 0,21 21 16,-21-20-16,21 20 0,0 0 0,0-21 15,0 22-15,-21 20 0,21-20 0,0-1 16,-21 21-16,21-20 0,0 20 15,0 1-15,0-1 0,0 1 16,0-22-16,0 22 0,0-1 0,0-21 16,0 22-16,-21-22 0,21 22 0,0-22 15,-22 0-15,1 1 0,0-1 0,0 0 16,-21-20-16,20-1 0,-20 0 16,21 0-16,-21 0 0,20-21 0,-20 0 15,21 0-15,-21 0 0,-1-21 0,22 0 16,-21 0-16,-1 0 0,22-22 0,-21 22 15,0 0-15,20-21 0,1 20 16,0-20-16,0 21 0,21-21 0,-21 20 16,21 1-16,0-21 0,0 21 0,21 0 15,0-1-15,0-20 0,0 21 16,22-21-16,-22 20 0,21-20 16</inkml:trace>
  <inkml:trace contextRef="#ctx0" brushRef="#br0" timeOffset="49783.24">11409 9906 0,'0'0'0,"0"-21"16,-21 42 0,-1 0-16,22 0 15,-21 1-15,0 20 0,21 0 0,0 1 16,-21-1-16,0 0 0,21 22 0,0-22 15,0 22-15,-21-1 0,-1 1 0,22-1 16,-21 1-16,0-22 0,21 21 16,-21 1-16,21-22 0,-21 22 0,0-22 15,21-21-15,0 22 0,0-1 0,0-21 16,0 0-16,0 0 0,0-42 47,21 0-47,-21 0 0,0 0 0,21 0 15,-21-1-15,21-20 0,-21 21 0,0-21 16</inkml:trace>
  <inkml:trace contextRef="#ctx0" brushRef="#br0" timeOffset="50051.09">11303 10181 0,'0'0'0,"0"-42"0,21-22 16,-21 22-16,0 0 0,21 21 0,0-22 15,1 22-15,-22 0 0,21 0 0,0 0 16,0 21-16,0 0 0,0 0 15,1 0-15,-1 0 0,0 21 16,-21 0-16,21 0 0,-21 21 16,21-20-16,-21-1 0,0 21 0,0-21 15,0 0-15,0 22 0,0-22 16,-21 0-16,0 0 0,0 0 0,0 1 16,-1-22-16,1 21 0,0 0 0,0-21 15,0 0-15,0 0 0,-1 0 0,1 0 16,42-21 15,-21 0-31,22 21 0,-1-22 0,0 1 16</inkml:trace>
  <inkml:trace contextRef="#ctx0" brushRef="#br0" timeOffset="50420.74">11705 10012 0,'0'0'0,"0"21"0,21-21 15,-21 21 1,21-21-16,1 0 0,-1 0 0,0 0 16,0 0-16,0 0 15,22 0-15,-22-21 0,0 0 0,0 21 16,0-21-16,22 0 0,-22 21 0,0-22 16,0 1-16,-21-21 0,21 21 15,-21 0-15,0-1 0,0 1 0,0 0 16,0 0-16,0 0 0,-21 21 15,0 0-15,0 0 0,0 21 16,-22 0-16,22 0 0,0 0 16,0 22-16,0-22 0,-1 21 0,1 1 15,21-22-15,0 21 0,0-21 0,0 22 16,0-22-16,0 0 0,21 0 16,1 0-16,-1 0 0,0 1 0,0-1 15,0-21-15,0 0 0,22 21 0,-22-21 16,0 0-16,0 0 0,0 0 0,1 0 15,-1-21-15,0 21 0,0-21 16,0-1-16,-21 1 0</inkml:trace>
  <inkml:trace contextRef="#ctx0" brushRef="#br0" timeOffset="51015.87">13314 9419 0,'-21'0'16,"42"0"-16,-64 0 16,22 0 15,21-21 0,0 0-15,0 0-1,0 0-15,0-1 16,21 22-16,-21-21 16,22 21-16,-22 21 31,0 1-16,0-1-15,0 0 0,0 0 16,0 0-16,0 0 16,0 1-16,-22-22 15,1 0 1,0 0 15,21-22-31,0 1 16,0 0-16,21 0 15,-21 0 1,21 21-16,1 0 0,-1 0 16,-21 21-1,0 0 1,0 0-16,-21 0 16,-1 1-16,1-1 15,0-21-15,21 21 0</inkml:trace>
  <inkml:trace contextRef="#ctx0" brushRef="#br0" timeOffset="51363.67">13547 9335 0,'0'-22'32,"0"1"-1,21 21-15,0-21-16,0 0 31,0 21-31,-21 21 31,0 0-15,0 0-16,0 1 0,0-1 15,-21 0-15,0 21 0,0-21 0,0 22 16,-22-1-16,22 0 0,-21-20 0,-1 20 16,1 0-16,0-21 0,-1 22 15</inkml:trace>
  <inkml:trace contextRef="#ctx0" brushRef="#br0" timeOffset="61427.94">974 13250 0,'0'22'16,"-22"-22"31,1 0-31,0-22-1,0 22 1,0 0-16,0 0 0,-1-21 15,-20 21-15,21 0 16,-21 0-16,-1 0 0,1 0 0,0 0 16,-22 0-16,1 0 0,-1 0 15,1 0-15,-1 0 0,1 0 0,-1 0 16,-21 0-16,22 0 0,148 0 125,-1 0-125,22 0 16,0 0-16,0 0 0,0 0 15,21 0-15,0 0 0,-22 0 0,44-21 16,-22 21-16,0-21 0,0 21 15,-22 0-15,1 0 0,0-21 0,-21 21 16,21 0-16,-43 0 0,22 0 16,-22-21-16,1 21 0,-22 0 0,22 0 15,-43 0-15,21 0 0,-21 0 16,0-22-16,-21 1 31,-21 0-31,0 0 16,0 21-16,0-21 0,-22 21 15,22-21-15,-21 21 0,21-22 0,-22 22 16,1-21-16,0 21 0,21-21 16,-22 21-16,1 0 0,0-21 0,20 21 15,-20 0-15,21 0 0,0-21 16,0 21-16,-1 0 0,1 0 0,0 0 16,21-21-16,21 21 46,0 0-46,1 0 16,-1 21-16,21-21 0,-21 0 16,22 21-16,-1-21 0,0 21 0,1-21 15,-1 0-15,0 21 0,22-21 16,-22 0-16,22 21 0,-22-21 0,0 0 16,1 22-16,-1-22 0,-21 0 15,0 21-15,0-21 0,1 0 0,-22 21 16,0 0-16,0 0 15,-22-21-15,1 21 0,0-21 16,0 22-16,-21-22 0,20 21 16,-20 0-16,0 0 0,21-21 15,-22 21-15,1 0 0,21 1 0,-22-1 16,22 0-16,-21 0 0,21 0 16,0 0-16,-1 1 0,-20-1 0,21 0 15,21 0-15,-21 0 0,0 0 16,-1 1-16,22-1 0,0 0 15,-21-21-15,21 21 0,-21 0 16,0 0-16,21 1 16,-21-1-1,21 0 1,-21-21 0,21 21 171,0 0-156,0-42 110,0 0-125,0 0 15,0 0 969,-22 21-953,22-22-32,0 1 798,0 0-798,22 21 1,-1-21-16,0 21 16,-21-21-16</inkml:trace>
  <inkml:trace contextRef="#ctx0" brushRef="#br0" timeOffset="62323.42">4508 12531 0,'0'0'0,"0"-21"0,0-1 16,0 1-16,-21 0 15,21 0-15,-21 0 0,21 0 0,0-1 16,-21 1-16,21 0 0,-21 21 16,0 0-1,21 21 1,0 22-16,0-22 0,0 21 0,0-21 15,0 22-15,0-1 0,0 0 16,0 1-16,0-1 0,0 21 0,0-20 16,0-1-16,0 0 0,0 1 0,21-1 15,-21-21-15,21 22 16,0-22-16,-21 0 0,21 0 0,0-21 16,1 0-16,20 0 0,-21 0 15,21 0-15,-20 0 0,20 0 0,-21-21 16,21-21-16,1 20 0,-22 1 0,21-21 15,1 0-15,-22-1 0,21 1 16,-21 0-16,22-1 0,-22 1 0,0 0 16,0-1-16,0 1 0,0 0 15,-21 20-15,0-20 0,22 21 0,-22 0 16,0 0-16,0-1 0,-22 22 31,1 0-15,21 22-16,0-1 15,0 0-15,0 0 16,0 0-16,0 0 0,21 1 0,-21-1 16,22 0-16,-1 0 0,0-21 15,0 21-15,0-21 0</inkml:trace>
  <inkml:trace contextRef="#ctx0" brushRef="#br0" timeOffset="62680.23">5651 12531 0,'0'0'0,"85"-85"31,-85 64-31,-21 42 47,21 0-47,0 0 16,-21 22-16,21-1 0,-21 0 0,21 22 15,-22-1-15,22 1 0,0-1 0,0 1 16,0 21-16,-21-1 0,21-20 15,0 20-15,-21 1 0,21 0 0,0 21 16,0-22-16,-21 1 0,21 0 0,-21-1 16,21 1-16,-21-22 0,21 22 15,0-21-15,-22 20 0,1-20 16,21-1-16,-21-20 0,0 20 0,21-21 16,0 1-16,0-22 0,0 0 15,0-42 1,0 0-16,0 0 0,0-22 0,0-20 15,0 20-15,0-20 0,0-1 16,0-20-16,0-1 0,21 0 0,-21 1 16,21-22-16</inkml:trace>
  <inkml:trace contextRef="#ctx0" brushRef="#br0" timeOffset="62974.05">5651 12785 0,'0'0'0,"0"-43"0,0 1 0,0 0 16,0-1-16,0 22 0,0-21 0,0 21 15,0 0-15,0-1 0,22 1 16,-1 21-16,21 0 0,-21 0 16,0 0-16,1 0 0,20 0 0,-21 0 15,0 21-15,0 1 0,22-1 16,-43 0-16,21 0 0,-21 0 0,0 0 16,0 1-16,0 20 0,0-21 15,-21 0-15,-22 22 0,22-22 0,-21 0 16,21 0-16,-22 0 0,1 0 0,21-21 15,-21 22-15,20-22 0,-20 0 16,21 21-16,0-21 0,42-21 47,0-1-47,0 22 0,22-21 16</inkml:trace>
  <inkml:trace contextRef="#ctx0" brushRef="#br0" timeOffset="63266.88">6435 12425 0,'0'0'0,"0"-21"0,-22 21 16,1 0 0,0 0-16,0 0 0,0 0 0,-22 21 15,22 0-15,0 0 0,0 0 16,0 1-16,0-1 0,-1 0 0,22 21 15,-21-21-15,21 22 0,-21-1 16,21 0-16,0-20 0,0 20 0,0-21 16,0 21-16,0-20 0,0-1 0,21 0 15,0 0-15,1 0 0,-1 0 16,21-21-16,-21 0 0,22 0 0,-1 0 16,0 0-16,1 0 0,-1 0 15,21 0-15,-20 0 0,20 0 0,-20-21 16,20 0-16,-21 0 0,22 0 15</inkml:trace>
  <inkml:trace contextRef="#ctx0" brushRef="#br0" timeOffset="65559.6">7175 12637 0,'0'0'15,"22"-22"-15,-22 1 0,0 0 0,0 0 16,0 0-16,-22 0 0,1 21 16,0 0-16,0 0 0,0 0 0,0 0 15,-1 0-15,1 0 0,0 0 16,-21 21-16,21 0 0,-1 0 0,1 0 15,0 22-15,0-22 0,0 21 16,0 0-16,21 1 0,-22-22 0,22 21 16,0-21-16,0 22 0,0-22 15,0 0-15,0 0 0,0 0 16,22 1-16,-1-1 0,0-21 0,0 0 16,0 0-16,22 0 0,-22 0 0,0 0 15,0-21-15,21-1 0,-20 22 16,-1-21-16,0 0 0,21 0 0,-21-21 15,1 20-15,-22-20 0,21 21 16,0-21-16,0-1 0,-21 22 0,0-21 16,0-1-16,0 22 0,0 0 0,0 0 15,0 0-15,0 0 0,-21 42 32,0 0-32,21 0 15,-21 0-15,21 0 0,-22 1 16,22 20-16,-21-21 0,21 21 0,0 1 15,0-22-15,0 21 0,0-21 0,0 22 16,0-22-16,21 0 0,1 0 16,-1 0-16,0-21 0,0 22 0,0-22 15,0 0-15,22 0 16,-22 0-16,0 0 0,0-22 0,0 1 16,22 0-16,-22 0 0,21 0 0,-21 0 15,22-1-15,-22-20 0,0 0 16,21 21-16,-20-22 0,-1 1 0,0 21 15,-21 0-15,0-1 0,21 1 16,-21 0-16,-21 21 16,21 21-1,-21 0-15,0 22 16,21-22-16,0 0 0,0 21 16,0-20-16,0-1 0,0 21 0,0-21 15,0 0-15,21 1 0,-21-1 16,0 0-16,0 0 0,0 0 15,-21-21 17,-1 0-32,1 0 0,0-21 0,0 21 0,0-21 15,0 0-15,-1 0 0,1 21 16,0-22-16,21 1 0,-21 21 16,0 0-16,0 0 0,21 21 31,0 1-31,0-1 15,0 0-15,0 0 0,0 0 0,21 0 16,0 1-16,0-22 0,0 21 16,0-21-16,1 21 0,20-21 0,-21 0 15,0 0-15,22 0 0,-22 0 16,0 0-16,21 0 0,-21 0 0,1-21 16,20 21-16,-21-21 0,0-1 0,0 1 15,22-21-15,-22 21 16,0-22-16,0 1 0,0 0 0,1-1 15,-22 1-15,21 0 0,0-1 0,0 1 16,0 0-16,0-22 0,-21 22 16,22 0-16,-22-1 0,21 1 0,-21 0 15,0-1-15,0 22 0,0 0 0,0 0 16,0 0-16,-21 42 16,21 0-16,0 21 15,-22-21-15,1 22 0,21-1 16,-21 0-16,21 1 0,0-1 15,0 0-15,-21 22 0,21-22 0,0 1 16,0-1-16,0 21 0,0-20 16,0-1-16,0-21 0,0 22 0,0-1 15,0-21-15,21 0 0,0 0 0,-21 1 16,21-22-16,1 0 0,-1 0 16,0 0-16,0 0 0,0 0 0,0 0 15,1 0-15,-1-22 0,0 1 0,0 0 16,0-21-16,0 21 0,-21-1 15,22-20-15,-1 0 0,-21 21 0,21-22 16,-21 22-16,0 0 0,0 0 16,0 0-16,0-1 0,0 44 47,0-1-47,0 0 0,0 0 0,0 0 15,0 0-15,0 1 0,0-1 0,0 0 16,0 0-16,0 0 0,21 0 15,0 1-15,0-1 0,1-21 16,-1 0-16,21 0 0,-21 0 16,0 0-16,1 0 0,-1-21 15,0-1-15,0 22 0,-21-21 0,21 0 16,0-21-16,1 21 0,-22-1 16,0-20-16,21 21 0,-21 0 15,21 0-15,-21-1 0,0 1 0,0 0 16,0 42 15,-21 0-31,21 1 0,-21 20 0,21-21 16,0 0-16,0 22 0,-22-22 15,22 0-15,0 21 0,0-21 0,0 1 16,-21-1-16,21 0 0,0 0 0,0 0 16,21-21 15,-21-21-31,22 0 15,-1 21-15,-21-21 0,21 0 16,0-22-16,-21 22 0,21 0 0,0-21 16,22 20-16,-22-20 0,0 21 0,21-21 15,-20 20-15,-1 1 16,21 0-16,-21 21 0,0 0 0,1-21 16,-1 21-16,-21 21 0,0 0 15,0 0-15,0 1 16,0-1-16,0 21 0,21-21 0,-21 0 15,0 1-15,0 20 0,21-21 16,0 0-16,0 0 0,1 1 0,-1-1 16,0 0-16,21 0 0,-21-21 15,22 0-15,-1 21 0,0-21 16,1 0-16,-1 0 0,0 0 0,1 0 16,-1 0-16,0-21 0,-20 0 0,20 0 15,-21 0-15,21-1 0,-20 1 16,-1 0-16,-21-21 0,21 21 0,-21-22 15,0 1-15,0-22 16,0 43-16,0 0 0,0 0 0,-21 0 16,21 0-16,-21 21 0,-22 0 0,22 0 15,0 0-15,-21 0 0,20 21 0,-20 0 16,21 0-16,0 0 16,0 0-16,-1 1 0,1 20 0,0-21 15,21 0-15,0 22 0,0-22 0,0 0 16,0 0-16,0 0 0,0 0 15,21-21-15,0 0 0,1 22 0,-1-22 16,0 0-16,21 0 0,-21 0 0,1-22 16,20 1-16,-21 21 0,0-21 15,0 0-15,1 0 0,-1 0 0,0-1 16,0 1-16,-21-21 0,0 21 16,21 0-16,0-1 0,-21 1 15,0 0-15,0 42 31,-21-21-31,21 21 16,-21 1-16,0-1 0,21 21 0,0-21 16,-21 22-16,0-1 0,21 0 15,-22 22-15,1-22 0,21 0 0,-21 22 16,0-1-16,21-20 0,0 20 0,0 1 16,0-1-16,0 1 0,0 20 15,0-20-15,0-1 0,0 22 0,0-21 16,0 20-16,0-20 0,0 20 0,0-20 15,0-1-15,0 1 0,0 21 0,0-22 16,0-21-16,0 22 16,-21-22-16,21 22 0,-21-43 0,-1 21 15,1-21-15,-21 22 0,21-22 0,-22-21 16,22 21-16,-21-21 0,0 0 16,-1 0-16,22 0 0,-21 0 0,-1-21 15,1 0-15,21 21 0,-21-21 0,20-22 16,-20 22-16,21 0 0,21-21 15,0-1-15,0 1 0,0 0 16,0-1-16,0-20 0,0-1 0,21 22 0,0-22 16,0-20-16,-21 20 0</inkml:trace>
  <inkml:trace contextRef="#ctx0" brushRef="#br0" timeOffset="65779.58">9461 12277 0,'-21'-43'0,"42"86"0,-63-107 0,21 22 0,21 21 16,0 0-16,-21-1 0,0 1 15,21 0-15,0 0 63,-22 21-48,1 0-15,0 0 0</inkml:trace>
  <inkml:trace contextRef="#ctx0" brushRef="#br0" timeOffset="65964.62">8467 12256 0,'0'0'15,"-22"21"-15,1 0 0,21 0 0,0 0 16,21-21-1,1 0-15,-1 0 0,0 0 16,0 0-16,21 0 0,-20 0 0,20 0 16,0 0-16,-21 0 15,22 0-15,-1 0 0,0 0 0,1 0 16,-22 0-16,42-21 0</inkml:trace>
  <inkml:trace contextRef="#ctx0" brushRef="#br0" timeOffset="66391.6">12044 12361 0,'0'0'0,"0"-21"0,0 0 0,0 0 15,0 0-15,0 0 0,21-22 16,0 22-16,-21 0 0,21-21 0,0 20 16,-21 1-16,0 0 0,22 21 15,-1-21-15,-21 42 16,0 0-16,0 0 0,0 22 15,0-1-15,0-21 16,-21 22-16,-1-1 0,22 0 0,-21 1 16,21-22-16,0 21 0,-21-21 0,21 22 15,-21-22-15,21 0 0,0 0 16,-21 0-16,21 0 0,21-21 31,0 0-31,0 0 0,0-21 16,1 21-16,-1-21 0</inkml:trace>
  <inkml:trace contextRef="#ctx0" brushRef="#br0" timeOffset="66771.62">12636 12150 0,'0'0'0,"22"-21"0,-1 21 0,-21-22 16,0 1-16,-21 21 15,-1 0 1,1 21-16,-21-21 0,21 22 15,-22-22-15,22 21 0,0-21 0,-21 21 16,21 0-16,-1-21 0,22 21 16,0 0-1,22-21 1,-1 0-16,0 22 0,0-22 0,21 0 16,-20 21-16,-1-21 0,21 21 15,-21-21-15,0 21 0,22 0 0,-22-21 16,0 21-16,0 1 0,0-22 15,1 21-15,-1 0 0,-21 0 0,0 0 16,0 0-16,0 1 0,-21-1 16,-1-21-16,1 0 15,0 0-15,-21 21 0,21-21 0,-22 0 16,22 0-16,-21 0 0,-1 0 0,22 0 16,-21 0-16,21 0 0,-22 0 15,1-21-15,21 21 16,0-21-16,21-1 0,-21 1 0,-1 0 15</inkml:trace>
  <inkml:trace contextRef="#ctx0" brushRef="#br0" timeOffset="66951.72">11938 11853 0,'-21'0'0,"42"0"0,-63-21 16,20 21-1,1-21-15,21 0 47,21 21-47,1 0 0</inkml:trace>
  <inkml:trace contextRef="#ctx0" brushRef="#br0" timeOffset="70815.56">14436 12065 0,'0'0'0,"21"-21"0,-21-21 15,0 20-15,0-20 0,21 21 0,-21 0 16,21 0-16,0-1 0,-21 1 15,0 0-15,21 21 0,1 0 0,-1 0 16,0 0-16,0 0 16,0 21-16,-21 0 0,21 22 15,1-22-15,-22 21 0,0 1 16,21-22-16,-21 21 0,0 0 0,0 1 16,21-1-16,-21 0 0,0-20 0,0 20 15,0-21-15,0 21 0,0-20 16,0-1-16,0 0 0,0 0 0,0 0 15,-21-21-15,21-21 32,0 0-32,0 0 15,0-22-15,0 22 0,21-21 0,-21 21 16,21-22-16,0 1 0,0-21 16,1 20-16,-22 1 0,21 0 0,0-1 15,21 1-15,-21 21 0,1 0 0,-1 21 16,0 0-16,21 0 0,-21 0 15,1 0-15,-1 0 0,0 21 0,0 0 16,0 0-16,0 21 0,1-20 16,-22 20-16,0-21 0,21 21 0,-21-20 15,21 20-15,-21-21 0,0 21 0,0-20 16,0-1-16,0 0 16,0 0-16,0 0 15,21-21 1,-21-21-16,21 0 15,0 0-15,1-22 0,-1 22 16,0 0-16,0-21 0,0-1 16,0 1-16,1 0 0,-1-1 0,21 22 15,-21-21-15,0 21 0,22 0 0,-22-1 16,0 22-16,0 0 0,0 22 16,-21-1-16,0 0 15,0 21-15,0-21 0,0 22 0,0-1 16,0-21-16,0 22 15,0-1-15,0-21 0,0 21 0,0-20 16,22-1-16,-22 0 0,0 0 0,0 0 16,21 0-16,0-21 0,0 22 15,0-22-15,0 0 0,1 0 0,-1 0 16,0 0-16,21 0 0,-21 0 0,22 0 16,-1-22-16,0 22 0,1-21 15,-1 0-15,0 0 0,-20-21 0,20 20 16,0-20-16,1 0 0,-22-1 15,0 1-15,0 0 0,0-1 0,0 22 16,-21-21-16,0 21 0,0-22 0,0 22 16,-21 0-1,0 21-15,0 0 0,-21 0 0,20 0 16,-20 0-16,0 21 0,-1 0 0,1 1 16,21-1-16,-21 21 0,-1 0 15,22-20-15,0 20 0,0 0 0,0 1 16,21-1-16,-22-21 0,22 21 15,0-20-15,0-1 0,0 21 16,22-42-16,-1 21 0,0 0 0,21-21 16,-21 0-16,1 0 0,20 0 15,-21 0-15,21 0 0,-20-21 16,20 0-16,-21 0 0,21 0 0,-20 0 16,-1-22-16,21 22 0,-21-21 15,0 21-15,-21-22 0,22 1 0,-22 0 16,0 20-16,21-20 0,-21 21 0,0 0 15,-21 21 1,-1 21-16,1 0 16,0 0-16,0 22 0,21-1 15,0-21-15,-21 21 0,21 1 0,0-1 16,0-21-16,0 22 0,0-22 0,21 21 16,0-21-16,0 0 0,0-21 15,1 22-15,-1-1 0,21-21 0,-21 0 16,22 0-16,-22 0 0,21 0 15,-21-21-15,22-1 0,-22 22 16,21-21-16,-21 0 0,0-21 0,1 21 16,20-22-16,-21 1 0,0 0 0,-21-1 15,21 1-15,1 0 0,-22-1 16,21 1-16,-21 21 0,0 0 0,0-1 16,0 1-16,-21 42 15,-1 1 1,22-1-16,-21 21 0,0 0 0,21 1 15,0-22-15,-21 21 0,21 1 16,-21-1-16,21 0 0,0 1 0,-21-22 16,21 21-16,0-21 0,0 0 15,0 1-15,0-1 0,0 0 16,21-21 0,0-21-1,-21 0-15,21-1 0,-21 1 16,0 0-16,21 0 0,0-21 0,-21-1 15,22 1-15,-1 0 0,0-1 0,-21 1 16,21 21-16,0-22 0,-21 1 16,0 21-16,21 0 0,-21 0 0,22 21 15,-22 21 1,0 0 0,0 0-16,0 0 0,0 22 15,21-22-15,-21 21 0,21-21 16,-21 22-16,21-22 0,0 21 0,0-21 15,1 0-15,-1 22 0,21-22 16,0 0-16,-20 0 0,20 0 0,0-21 16,1 22-16,-1-22 0,0 0 0,1 0 15,20 0-15,-21 0 0,1 0 16,-1-22-16,-21 1 0,0 0 16,22-21-16,-22 21 0,0-22 15,-21 1-15,21 0 0,-21-1 0,21 1 16,-21 0-16,0 20 0,0-20 15,0 21-15,0 0 0,-21 0 0,0-1 16,0 22-16,0 0 0,-22 0 0,22 0 16,-21 0-16,21 0 0,-22 22 15,22-1-15,-21 21 0,21-21 0,-22 0 16,22 22-16,0-1 0,21-21 16,0 22-16,0-22 0,0 21 0,0-21 15,0 22-15,0-22 0,21 0 0,0 0 16,1 0-16,-1 0 0,0-21 15,0 22-15,0-22 0,0 0 0,22 0 16,-22 0-16,0 0 0,0 0 0,0-22 16,1 22-16,-1-21 15,-21 0-15,21-21 0,0-1 0,0 1 16,-21 0-16,21-1 0,1-20 0,-1 21 16,0-22-16,-21 1 0,21 20 15,0-20-15,-21 20 0,0 1 0,0 0 16,0 21-16,0-1 0,0 1 15,0 0-15,-21 42 16,0 0-16,0 22 16,0-22-16,21 21 0,-22 1 15,22-22-15,-21 42 0,21-20 16,0-1-16,0 0 0,0 22 0,0-22 16,0 0-16,0 1 0,0-1 15,21-21-15,1 22 0,-1-22 0,0 0 16,0 0-16,0 0 0,0 0 0,1-21 15,20 0-15,-21 0 0,21 0 16,-20 0-16,20 0 0,-21 0 0,21 0 16,1-21-16,-22 0 0,0 0 15,21 0-15,-20-22 0,-1 22 16,0 0-16,-21 0 0,0 0 0,0 0 0,0-1 16,0 1-16,-21 21 31,0 21-31,21 1 0,-22-1 15,22 0-15,0 0 16,0 0-16,0 0 0,0 1 0,0-1 16,0 0-16,0 0 0,22 0 0,-1-21 15,-21 21-15,21-21 0,0 0 16,0 0-16,0 22 0,1-22 16,-1 0-16,21 0 0,-21 0 0,0 0 15,22-22-15,-22 1 0,0 0 0,21 0 16,-20-21-16,-1 20 0,0-20 0,0 0 15,0-22-15,0 22 0,1 0 16,-1-22-16,0 22 0,-21-1 0,21-20 16,0 21-16,0-1 0,-21 22 15,0-21-15,22 21 0,-22-1 16,0 1-16,-22 42 16,1 1-1,21-1-15,-21 21 0,0-21 16,0 22-16,21-1 0,0 0 0,-21 1 15,21-1-15,-22 0 0,22 1 16,0-1-16,0 21 0,0-41 0,0 20 16,0 0-16,0-21 0,0 22 0,22-22 15,-1 0-15,0 0 16,0-21-16,0 21 0,0-21 0,1 0 16,20 0-16,-21 0 0,0 0 0,0 0 15,1-21-15,-1 21 0,21-21 16,-21 0-16,0 0 0,1 0 0,-22-22 15,21 22-15,0-21 0,0 21 0,-21-1 16,0-20-16,0 21 0,0 0 16,-21 21-1,21 21-15,-21 0 16,0 0-16,21 0 0,0 1 0,0 20 16,-22-21-16,22 0 0,0 0 0,0 1 15,0-1-15,0 0 0,0 0 16,0 0-16,22 0 0,-1-21 15,0 0-15,21 0 0,-21 0 16,22 0-16,-1 0 0,0 0 16,-20 0-16,20 0 0,0-21 0,-21 0 15,1 21-15,-1-21 0,0-21 0,0 20 16,0-20-16,-21 21 0,0-21 16,0-1-16,0 1 0,0 21 0,0-22 15,0 22-15,-21-21 0,0 42 0,-21-21 16,20 21-16,-20 0 0,21 0 15,-21 0-15,20 0 0,-20 21 0,0 0 16,21 0-16,-1 22 0,1-22 16,0 0-16,21 21 0,0-21 15,0 22-15,0-22 0,0 0 0,0 0 16,21 22-16,0-43 0,22 21 16,-22 0-16,0 0 0,21-21 0,1 0 15,-22 0-15,21 0 0,-21 0 0,22 0 16,-22 0-16,21-21 0,-21 21 15,1-21-15,20 0 0,-21-1 0,0-20 16,22 21-16,-22 0 0,0-22 16,0 1-16,0 21 0,0-21 0,-21 20 15,0 1-15,0 0 0,-21 42 32,21 0-32,-21 22 15,0-22-15,21 0 0,0 21 0,-21 1 16,21-22-16,-21 21 0,21-21 0,0 1 15,0 20-15,0-21 0,0 0 16,21 0-16,0 1 0,0-1 0,21-21 16,-20 0-16,-1 21 0,21-21 15,-21 0-15,22 0 0,-22 0 0,21-21 16,-21 21-16,22-21 0,-22-1 0,21 1 16,22-21-16,-43 21 15,0-22-15,21 22 0,-21-21 16,1 0-16,-1 20 0,-21-20 0,21 21 15,-21-21-15,21 20 0,-21 1 16,-21 21 0,0 21-16,0 1 15,21-1-15,0 0 0,-22 21 16,22-21-16,0 1 0,0 20 0,0-21 16,0 0-16,0 0 0,0 22 0,0-22 15,22-21-15,-22 21 0,21 0 16,0-21-16,0 0 15,0 0-15,0 0 0,1 0 0,-1 0 16,21 0-16,-21 0 0,0 0 16,1-21-16,-1 0 0,21 0 0,-21-22 15,22 22-15,-22 0 0,0-21 16,21-1-16,-21 22 0,1-21 0,-1 21 16,0 0-16,-21-1 0,0 1 0,0 42 31,-21 1-16,0 20-15,-1-21 0,1 21 16,0-20-16,0 20 0,0 0 0,-22 1 16,22-22-16,0 21 0,0 0 15,0 1-15,-22-1 0,22 22 0,0-22 16,0 0-16,-21 22 0,20-1 0,1 1 16,21-1-16,0 1 0,0 20 15,0-20-15,0 21 0,0-1 0,0-20 16,0 20-16,0 1 0,21 0 15,1-1-15,-22 1 0,0 0 0,21 63 16,-21-63-16,0-22 0,0 22 16,0-22-16,0 1 0,0-1 15,-21-20-15,-22 20 0,22-21 0,-21-20 16,-1-1-16,-84 21 16,85-42-16,-21 0 0,-1 0 0,1 0 0,20 0 15,-20 0-15,20-21 16,1 0-16,0 0 0,-1-1 0,22 1 15,-21 0-15,21-21 0,21 21 0,0-22 16,0 1-16,0 0 0,0-1 16,0-20-16,0 20 0,0-20 0,21-1 15</inkml:trace>
  <inkml:trace contextRef="#ctx0" brushRef="#br0" timeOffset="71115.39">18711 12086 0,'0'0'16,"-21"0"-16,42 0 15,22 0-15,-22 0 16,21 0-16,0 0 0,-20 0 0,20 0 15,0 0-15,1 0 0,-1 0 16,0 0-16,1 0 0,-1-21 0,0 0 16,-21 21-16,22-21 0,-22 21 15,0-21-15,0-1 0,0 22 16,-21-21-16,0 0 0,0 0 16,-21 0-16,0 0 0,0-1 0,-21 22 15</inkml:trace>
  <inkml:trace contextRef="#ctx0" brushRef="#br0" timeOffset="71483.41">18669 11557 0,'0'0'0,"-21"0"15,0 0-15,-1 0 0,1 0 16,0 0 0,42 0 15,0 0-15,-21-21-16,22 21 0,-22-21 15,0 0-15,0-1 16,0 1-16,-22 21 15,1 0 1,0 0 0,21 21-16,0 1 0,-21-1 15,21 0-15,0 0 16,0 0-16,-21-21 0,21 21 16,0 1-16,-21-1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17:01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1122 0,'0'-21'0,"0"0"31,-21 21-31,0 0 32,21 21-1,0 0-16,0 0-15,0 0 0,0 0 16,0 22-16,0-22 0,0 21 16,0-21-16,0 22 0,0-1 0,0 0 15,0 22-15,0-22 0,21 22 16,-21-1-16,0 22 0,0-22 0,21 22 16,-21-21-16,0 20 15,0 1-15,0 0 0,0-1 0,0 1 16,0 0-16,0 20 0,0-20 15,0-21-15,0 20 0,0 1 0,0-22 16,0 22-16,0-21 0,0-1 16,0 22-16,-21-43 0,21 22 0,0-1 15,0-21-15,0 1 0,0-22 16,0 0-16,0 0 0,0 0 0,0 1 16,21-22-16,0 0 15,-21-22-15,22 1 0,-22 0 16,21-21-16,-21 21 0,0-43 15,21 22-15,0-1 0</inkml:trace>
  <inkml:trace contextRef="#ctx0" brushRef="#br0" timeOffset="1237.78">2498 1185 0,'0'-21'16,"21"21"15,0 0-15,0 0-16,0 0 0,0 0 15,1 0-15,20 0 0,0 0 16,1 0-16,-1 0 0,0 0 15,22 0-15,-1 0 0,1 0 0,-1 0 16,22 0-16,0 21 0,-1-21 16,22 0-16,0 0 0,21 0 0,-21 0 15,21 0-15,21 22 0,-21-22 16,21 0-16,0 0 0,-21 0 16,21 0-16,-21 21 0,0-21 0,-21 0 15,0 0-15,0 0 0,0 0 16,0 21-16,-22-21 0,1 0 15,0 0-15,-22 0 0,1 0 16,-1 0-16,1 21 0,-1-21 0,-21 0 16,1 0-16,-1 0 0,-21 0 15,0 0-15,22 0 0,-22 0 0,0 0 16,-21 21-16,21-21 0,0 0 16,-21 21-16,0 1 15,0-1-15,0 0 16,0 0-16,0 0 0,0 0 15,0 22-15,0-22 0,0 21 16,0-21-16,0 22 0,0-1 16,0 22-16,0-22 0,0 21 15,0-20-15,0 20 0,0 1 0,0-22 16,0 22-16,0-1 0,0-21 0,0 22 16,0-1-16,0 1 0,0-1 15,0 1-15,0-1 0,0 1 0,0-1 16,0 1-16,0-1 0,0-20 15,0 20-15,0-20 0,0-1 0,0 21 16,0-20-16,0-1 0,0 0 16,0 1-16,0-1 0,0 0 0,0 1 15,0-1-15,0-21 0,0 22 16,0-22-16,0 0 0,0 0 16,0 0-16,-21 0 0,0 1 15,21-1-15,-21-21 0,0 21 16,0-21-16,-1 0 0,1 21 15,0-21-15,0 0 16,0 0-16,-22 0 0,22 0 0,-21 21 16,0-21-16,-1 0 0,1 0 0,0 0 15,-22 0-15,1 21 0,-1-21 16,1 0-16,-1 0 0,1 0 0,-22 0 16,21 22-16,-20-22 0,-1 0 0,0 0 15,-20 0-15,-1 0 0,0 0 16,0 21-16,0-21 0,0 0 15,1 0-15,-1 0 0,21 0 16,-21 0-16,0 0 0,22 0 0,-22 0 16,21 0-16,1 0 0,-1 0 15,21 0-15,-20 0 0,20 0 0,1 0 16,-1 0-16,22 0 0,-22 0 16,22 0-16,-21 0 0,20 0 0,-20 0 15,20 0-15,-20 0 0,21 0 0,-1 0 16,1 0-16,0 0 15,-1 0-15,22 0 0,0 0 0,0 0 0,0 0 16,42 0 78,0 0-94</inkml:trace>
  <inkml:trace contextRef="#ctx0" brushRef="#br0" timeOffset="2060.41">2942 6435 0,'0'0'16,"0"-21"-16,0-1 0,0 1 0,0 0 16,0 0-16,0 0 0,0 0 15,0 42 1,0 0 0,0 0-16,0 21 0,0 22 0,0-22 15,0 22-15,0 20 0,0-20 16,0 21-16,0-22 0,0 43 0,0-21 15,0-1-15,-21 22 0,21 0 16,0-21-16,0 20 0,0-20 0,-21 21 16,21 0-16,0 0 0,0-22 15,-21 22-15,21-21 0,0 21 0,0-43 16,0 22-16,0-1 0,0-20 0,0-1 16,0 1-16,0-22 0,0 1 15,0-1-15,0 0 0,0-21 0,0 1 16,0-1-16,0-42 31,0-1-31,0 1 0,0 0 16,0-21-16,0-1 0,0 22 0,21-21 15,-21-22-15,21 22 0,-21-21 16,21-1-16,-21 1 0</inkml:trace>
  <inkml:trace contextRef="#ctx0" brushRef="#br0" timeOffset="3175.77">3111 6477 0,'0'0'0,"-21"-21"31,21 0-15,21 21 0,1 0-16,20 0 0,0 0 15,1 0-15,-1 0 0,21 0 16,1-21-16,21 21 0,-1 0 0,22 0 16,0 0-16,0 0 0,0 0 15,21 0-15,0 0 0,21 0 16,-21 0-16,0 0 0,0 0 0,0 0 15,0-22-15,0 22 0,-21 0 16,21-21-16,-22 21 0,1 0 0,21-21 16,-21 21-16,-21 0 0,21-21 15,-1 21-15,-20 0 0,0 0 0,-1-21 16,1 21-16,0 0 0,-1-21 0,-20 21 16,-1 0-16,1 0 0,-1 0 15,-20 0-15,-1 0 0,0 0 0,1 0 16,-22 0-16,0 0 0,0 0 0,0 0 15,-21 21 1,0 0-16,22-21 16,-22 21-16,0 0 0,0 0 15,0 1-15,0 20 0,0-21 0,0 21 16,0-20-16,0 20 0,0 0 0,0 1 16,0-1-16,0 0 0,0 1 15,0-1-15,0 0 0,21 22 0,-21-22 16,0 22-16,0-1 0,0 1 0,0-1 15,0 1-15,0 20 0,0-20 16,0-1-16,0 1 0,0-1 0,0 1 16,0-1-16,0 1 0,0-1 15,0 1-15,0-22 0,0 22 16,0-1-16,0-21 0,0 1 0,0 20 16,0-20-16,0-1 0,0-21 0,0 21 15,0-20-15,0 20 0,0-21 0,0 21 16,0-20-16,0-1 0,0 0 15,0 0-15,0 0 0,0 0 0,0 1 16,0-1-16,0 0 0,0 0 0,-21 0 16,21 0-16,-22 1 0,22-1 15,0 0-15,-21-21 16,0 21-16,0 0 0,0-21 16,0 0-16,-1 21 15,1-21-15,0 0 0,-21 0 0,21 0 16,-1 22-16,1-22 0,-21 0 15,0 0-15,20 0 0,-20 0 0,0 21 16,-22-21-16,22 0 0,-22 0 0,22 0 16,-21 0-16,-1 0 0,1 21 0,-22-21 15,21 0-15,-20 0 0,-1 0 16,0 0-16,-20 0 0,20 0 0,-21 0 16,21 0-16,-20 0 0,20 0 0,-21 0 15,0 0-15,0 0 0,-21 0 0,22 0 16,-22 0-16,21 0 0,-21 0 15,21 0-15,-21 0 0,21 0 16,0 0-16,0 0 0,1-21 0,20 21 16,0 0-16,1 0 0,-1 0 0,21 0 15,1 0-15,-1-21 0,1 21 16,21 0-16,-22 0 0,22 0 0,-22 0 16,22 0-16,0-22 0,-1 22 15,22 0-15,-21 0 0,21 0 0,-1 0 16,1 0-16,0 0 0,0 0 15,21-21 17,0 0-17,0 0 1</inkml:trace>
  <inkml:trace contextRef="#ctx0" brushRef="#br0" timeOffset="4416.46">3154 1736 0,'0'0'0,"-21"0"15,21 21-15,0 0 16,0 21-16,-22-20 0,22 20 0,0 0 16,0 22-16,0-22 0,0 0 15,0 1-15,0-1 0,0 0 0,0 1 16,0-1-16,0 0 16,0 1-16,0-1 0,0-21 0,0 22 15,0-22-15,0 0 0,0 0 16,0 0-16,0-42 31,0 0-15,0 0-16,0 0 0,0-1 15</inkml:trace>
  <inkml:trace contextRef="#ctx0" brushRef="#br0" timeOffset="6424.91">3154 1820 0,'0'-21'0,"0"42"16,0 1-1,0 20-15,0-21 0,0 21 16,0 1-16,0-1 0,0 0 0,0 1 16,0-1-16,0 22 0,0-22 15,0 21-15,0-20 0,0 20 0,0-20 16,0-1-16,0 0 0,0-21 16,0 22-16,0-22 0,0 0 0,0 0 15,0 0-15,21-42 31,-21 0-15,21 0-16,0-21 0,-21 20 16,21 1-16,1-21 0,-22 0 0,21 20 15,-21-20-15,0 0 0,21 21 16,-21-22-16,21 22 0,-21-21 0,0 21 16,0-1-16,0 1 0,21 21 15,0 21 1,-21 1-1,0-1-15,0 0 0,22 0 16,-22 21-16,0-20 0,0 20 16,21-21-16,-21 21 0,21-20 0,42 83 31,-63-83-31,22-22 0,-1 21 0,0-21 16,0 0-16,0 0 0,0 0 15,22 0-15,-22 0 0,0-21 0,0-1 16,22 22-16,-22-42 0,0 21 0,0 0 15,0-22-15,0 22 0,1-21 16,-1 0-16,0-1 0,-21 1 0,0 0 16,0-1-16,0-20 0,0 20 15,0 1-15,0-21 0,-21 20 0,-22-20 16,22 20-16,0 1 0,0 21 16,-21 0-16,20 0 0,-20-1 15,21 22-15,0 0 0,0 0 16,-1 22-16,1-1 0,0 0 0,21 21 15,0-21-15,0 22 0,0-1 16,0 0-16,0 1 0,0-1 0,42 0 16,-20-20-16,-1 20 0,21-21 15,-21 21-15,22-20 0,-22-1 0</inkml:trace>
  <inkml:trace contextRef="#ctx0" brushRef="#br0" timeOffset="6915.62">4403 2201 0,'0'0'0,"0"-21"0,0 0 15,-22 0-15,1 0 0,0 0 16,0 21-16,0 0 0,0 0 16,-1 0-16,1 0 0,-21 21 0,21 0 15,0 0-15,-1 0 0,1 0 0,0 1 16,0 20-16,21 0 0,0-21 15,-21 22-15,21-1 0,0-21 0,0 22 16,0-22-16,0 0 16,0 0-16,0 0 0,21 0 0,0 1 15,0-22-15,0 0 16,1 0-16,-1 0 0,0 0 0,0 0 16,0-22-16,0 1 0,1 0 15,-1 0-15,21 0 0,-21-22 0,0 22 16,-21-21-16,22 21 0,-22-22 0,21 22 15,-21-21-15,21 21 0,-21 0 16,0-22-16,0 22 0,0 0 0,0 42 31,-21 0-15,21 0-16,-21 1 0,21 20 16,-22-21-16,22 21 0,0 1 0,0-22 15,0 21-15,0-21 0,0 1 0,0 20 16,0-21-16,0 0 15,0 0-15,22-21 0,-1 0 16,0 0-16,0 0 16,0 0-16,-21-21 0,21 0 0,1 0 15,-1 0-15</inkml:trace>
  <inkml:trace contextRef="#ctx0" brushRef="#br0" timeOffset="7148.49">4805 1842 0,'0'-22'0,"0"44"0,0-22 16,-21 21-16,21 0 15,-22 21-15,22 1 0,0-1 0,0-21 16,-21 21-16,21 1 0,0-1 0,-21 0 16,21 1-16,0-22 0,0 21 15,0-21-15,-21 22 0,21-22 0,0 0 16,0 0-16,-21 0 0,21 1 15,21-22 17</inkml:trace>
  <inkml:trace contextRef="#ctx0" brushRef="#br0" timeOffset="7508.28">4911 2371 0,'0'0'16,"21"0"-16,0 0 0,0 0 0,0-21 15,0 21-15,1-22 0,20 22 0,-21-21 16,0 21-16,0-21 16,1 0-16,-1 21 0,0-21 0,-21 0 15,0-1-15,0 1 16,-21 21-1,0 0-15,-1 0 0,1 0 0,0 0 16,0 21-16,0 1 0,0-1 16,-1 0-16,1 0 0,0 0 0,0 22 15,0-22-15,0 21 0,21-21 16,0 22-16,0-22 0,0 0 0,0 0 16,0 0-16,0 0 0,0 1 15,21-22-15,0 0 0,0 0 16,0 0-16,0 0 0,22 0 15,-22 0-15,0-22 0,0 22 16,0-21-16</inkml:trace>
  <inkml:trace contextRef="#ctx0" brushRef="#br0" timeOffset="7837.11">5397 2159 0,'0'0'0,"22"0"0,-1 0 31,0 21-31,0 0 16,-21 1-16,0-1 0,0 0 0,0 21 16,21-21-16,-21 1 15,21 20-15,-21-21 0,0 0 0,0 22 16,0-22-16,0 0 0,0 0 16,0 0-16,0 0 0,0 1 0,0-1 15,-21-21-15,0 0 16,21-21-1,0-1-15,0 1 16,0 0-16,21 0 16,0-21-16,-21 20 0,22 1 15,-22-21-15,21 21 0,-21 0 0,21-22 16,-21 22-16,0 0 0,0 0 0,0 0 16,0-1-16,0 1 0,0 0 15,0 0-15</inkml:trace>
  <inkml:trace contextRef="#ctx0" brushRef="#br0" timeOffset="8039.99">4614 1969 0,'-21'0'0,"42"0"0,-21 0 31,21 0-31,1 0 0,-1 0 0,21 0 16,0-22-16,1 22 0,-1-21 16,0 0-16,1 21 0,-1-21 0,0 0 15,1 21-15</inkml:trace>
  <inkml:trace contextRef="#ctx0" brushRef="#br0" timeOffset="8351.81">5990 1482 0,'0'0'0,"-21"-21"0,0 21 15,0 0-15,-1 0 0,1 0 16,0 0-16,0 0 0,0 21 15,0 0-15,-1 0 0,1 0 0,21 0 16,-21 1-16,21-1 0,-21 21 16,21-21-16,0 0 0,0 1 0,0-1 15,0 0-15,0 0 0,21 0 16,0 0-16,22-21 0,-22 0 16,0 0-16,21 0 0,-21 0 0,1 0 15,-1 0-15,21-21 0,-21 21 16,0-21-16</inkml:trace>
  <inkml:trace contextRef="#ctx0" brushRef="#br0" timeOffset="8776.57">5990 1270 0,'-21'0'0,"42"0"0,-84 0 0,20 0 15,1 0-15,0 0 0,-1 0 16,1 0-16,0 21 0,-1 22 15,22-22-15,0 0 0,0 21 0,-22 1 16,43-1-16,-21 21 0,21-20 16,-21 20-16,21 1 0,0-22 0,0 22 15,0-22-15,0 0 0,21 1 16,0-1-16,1-21 0,-1 21 0,21-20 16,0-1-16,1 0 0,-1-21 15,0 21-15,1-21 0,20 0 0,-20 0 16,20 0-16,-21 0 0,1-21 0,-1 21 15,0-21-15,1 0 16,-22-1-16,21-20 0,-21 21 0,1-21 16,-1-1-16,0 1 0,-21 0 15,0-22-15,0 22 0,0-22 0,0 1 16,-21 20-16,0-20 0,-1 21 16,-20-1-16,21 1 0,-21 0 0,20 20 15,-20 1-15,0 21 0,-1 0 16,1 0-16,0 0 0,-1 0 0,1 21 15,0 1-15,21 20 0,-22-21 0,1 21 16,21 1-16,0 20 0,-22-20 16,22 20-16</inkml:trace>
  <inkml:trace contextRef="#ctx0" brushRef="#br0" timeOffset="10196.66">3196 7070 0,'0'-21'16,"0"-1"15,0 1-15,0 0 15</inkml:trace>
  <inkml:trace contextRef="#ctx0" brushRef="#br0" timeOffset="10624.42">3196 6964 0,'0'-21'47,"0"0"-32,0 42 17,0 0-32,0 0 15,-21 21-15,21 1 0,0-1 16,0 22-16,0-1 0,0 1 15,0-1-15,0 1 0,0-1 16,0-21-16,-21 22 0,21-22 0,0 1 16,0-1-16,0 0 0,0 1 0,-21-22 15,21 0-15,0 0 0,0 0 16,0 0-16,0-42 31,0 0-15,0 0-16,0 0 15,0 0-15,0-1 0</inkml:trace>
  <inkml:trace contextRef="#ctx0" brushRef="#br0" timeOffset="11181.1">3048 7091 0,'0'0'16,"0"-21"-16,21 0 0,0-1 16,0 22-16,22 0 0,-22 0 0,21 0 15,-21 0-15,22 0 0,-1 0 16,0 0-16,1 22 0,-1-1 0,-21 0 16,0 21-16,1 1 0,-22-22 15,0 21-15,0 0 0,-22 1 16,-20-1-16,0-21 0,-1 22 0,1-22 15,0 21-15,-1-21 0,1 0 16,0 1-16,21-22 0,-22 21 0,22-21 16,0 0-16,0 0 0,42 0 31,0-21-31,0 21 0,22 0 16,-1 0-16,0 0 0,1 0 15,20 0-15,-21 0 0,22 0 0,-1 21 16,1 0-16,-22 0 15,22 0-15,-22 0 0,0 1 0,-20-1 16,-1 21-16,-21-21 0,0 0 0,0 1 16,-21 20-16,-1-21 0,-20 0 15,0 22-15,-1-22 0,1 0 0,-21 0 16,20 0-16,-20-21 0,20 21 16,1 1-16,0-22 0,-1 0 0,1 0 15,21 0-15,0 0 0,0 0 16,-1-22-16,22 1 0,-21 0 0,21 0 15,0 0-15,0 0 0,21-1 16,-21 1-16,22-21 0,20 21 16,-21 0-16,21-1 0,-20 1 15,20 0-15,0 0 0,22 0 16,-22 0-16</inkml:trace>
  <inkml:trace contextRef="#ctx0" brushRef="#br0" timeOffset="11559.88">4022 7472 0,'0'21'16,"0"0"-16,-22 0 16,1 22-16,0-22 0,21 0 0,0 0 15,-21 22-15,21-22 0,-21 0 16,21 0-16,0 21 0,0-20 16,0-1-16,0 0 0,0 0 15,0 0-15,21-21 0,0 0 16,0 0-16,0 0 0,22 0 15,-22 0-15,0 0 0,0-21 16,0 21-16,1-21 0,-1 0 0,0 21 16,0-21-16,-21-1 0,21 1 0,-21 0 15,0-21-15,0 21 0,0-1 16,0-20-16,0 21 0,-21-21 0,0 20 16,0-20-16,-22 21 0,22 0 15,-21 0-15,0 21 0,-1 0 16,22 0-16,-21 0 0,-1 0 0,1 0 0,21 21 15,-21 0-15,20 0 16,1 0-16,0 0 0,21 1 0,0-1 16,0 0-16,0 0 0,21 0 15,0-21-15,22 21 0,-22-21 0,21 0 16,-21 0-16,22 0 0</inkml:trace>
  <inkml:trace contextRef="#ctx0" brushRef="#br0" timeOffset="11835.74">4657 7006 0,'0'0'0,"0"-21"0,-43 21 16,22 0-16,0 0 16,0 21-16,0 0 0,-1 22 0,1-1 15,0 0-15,0 1 0,0 20 0,0 1 16,-1-22-16,1 22 0,21-1 15,-21-21-15,21 22 0,0-22 0,0-21 16,0 22-16,0-1 0,0-21 16,0 0-16,21 1 0,0-1 0,1-21 15,-1 0-15,0 0 0,0 0 0,0 0 16,22 0-16,-22-21 16,0-1-16,0 22 0,21-42 0,-20 21 15,-1 0-15</inkml:trace>
  <inkml:trace contextRef="#ctx0" brushRef="#br0" timeOffset="12079.59">4911 7070 0,'0'0'0,"0"-43"0,0 1 0,0 21 0,-22 21 31,1 21-31,21 21 0,-21-20 16,0 20-16,0 21 0,0-20 0,-1 20 15,22 1-15,-21-1 0,0 1 16,0-22-16,21 22 0,0-22 15,-21 0-15,21 1 0,0-1 0,0 0 16,0-21-16,0 1 0,0-1 0,0 0 16,21-21-16,0 0 0,0 0 15,0 0-15,22 0 0,-22 0 0,0-21 16,21 0-16,-20-1 0,20 1 16,-21 0-16,21-21 0,-20 21 0</inkml:trace>
  <inkml:trace contextRef="#ctx0" brushRef="#br0" timeOffset="12308.46">5186 7049 0,'0'0'0,"0"-22"16,0 1-16,0 42 15,0 1-15,0-1 16,0 21-16,0 0 0,0 1 0,-21 20 16,21-20-16,-22 20 0,22 1 15,-21-22-15,21 21 0,0-20 0,0-1 16,-21 0-16,21 1 0,0-22 15,0 21-15,0-21 0,0 1 0,0-1 16,0 0-16,21 0 16,0-21-16,1 0 15,-1 0-15,-21-21 0,21 0 0,0 21 16,-21-21-16</inkml:trace>
  <inkml:trace contextRef="#ctx0" brushRef="#br0" timeOffset="12667.26">5313 7641 0,'21'21'32,"0"-21"-32,0 0 0,0 0 0,1-21 15,-1 0-15,0 21 0,0-21 0,0 0 16,0 21-16,1-21 15,-22-1-15,0 1 0,21 0 0,-21 0 16,0 0-16,0 0 0,0-1 0,0 1 16,-21 21-16,-1 0 15,1 0-15,0 0 0,0 21 0,0-21 16,0 22-16,-1 20 0,1-21 0,0 0 16,21 22-16,0-22 0,0 21 15,0-21-15,-21 0 0,21 22 0,0-22 16,0 0-16,0 0 0,21 0 15,0-21-15,0 0 16,1 0-16,-1 0 0,0 0 0,0 0 16,0 0-16,22 0 0,-22-21 15,0 0-15,0 0 0</inkml:trace>
  <inkml:trace contextRef="#ctx0" brushRef="#br0" timeOffset="12884.13">4360 7070 0,'0'0'0,"-63"21"0,20-21 0,22 21 16,-21 0-16,21 0 0,0-21 0,21 22 16,0-1-16,0 0 15,21-21-15,0 0 0,0 21 16,21-21-16,1 0 0,20 0 0,-20 0 15,41-21-15,-20 21 0,20-21 16,-20 0-16</inkml:trace>
  <inkml:trace contextRef="#ctx0" brushRef="#br0" timeOffset="13199.87">6858 6710 0,'0'0'0,"-21"0"15,-22 0-15,1 0 0,21 0 0,-21 0 16,-1 0-16,1 0 0,21 21 16,-22 0-16,1 0 0,21 1 0,-21-1 15,20 0-15,1 0 0,0 21 0,0-20 16,0-1-16,21 0 0,0 21 15,0-21-15,0 22 16,0-22-16,21 0 0,0 0 0,0 0 16,22-21-16,-22 22 0,21-22 15,0 0-15,1 0 0,-1 0 0,0 0 16,22 0-16,-22-22 0,1 1 16,-1 0-16,-21 0 0</inkml:trace>
  <inkml:trace contextRef="#ctx0" brushRef="#br0" timeOffset="13591.64">7027 6604 0,'-42'-42'0,"84"84"0,-105-105 0,20 41 0,22 1 15,-21 0-15,0 21 0,-22 0 16,22 0-16,-22 21 0,1 0 0,20 1 0,-20-1 16,-1 21-16,22 0 0,0 1 15,-22-1-15,22 22 0,21-22 16,-22 21-16,22-20 0,0-1 0,21 22 15,0-22-15,0 0 0,0 1 16,21-1-16,0 0 0,22 1 0,-1-22 16,0 21-16,1-21 0,20 0 15,-20 1-15,20-22 0,1 0 0,-1 0 16,1 0-16,-22 0 0,21 0 0,-20 0 16,-1-22-16,0 1 0,1 0 15,-22-21-15,21 21 0,-21-22 16,1-20-16,-1 20 0,-21 1 0,0-21 15,0-1-15,0 22 0,0-22 16,-21 1-16,-1-1 0,1 22 0,0-22 16,-21 22-16,-1 21 0,1-21 0,0 20 15,-1 1-15,-20 0 0,21 21 16,-22 0-16,22 0 0,-1 0 0,1 0 16,0 0-16,-1-21 0,1 21 0,21 0 15,-21-21-15</inkml:trace>
  <inkml:trace contextRef="#ctx0" brushRef="#br0" timeOffset="14168.31">4657 3874 0,'0'0'0,"0"-22"0,-43-20 31,22 42-31,0 21 16,21 0-16,-21 1 0,21 20 15,0 0-15,0 22 0,0 20 16,0 1-16,-21-21 0,21 41 0,0-20 16,-22 21-16,22 0 0,0 0 15,0-1-15,0 1 0,-21 0 0,0 0 16,21 0-16,-21 0 0,0-22 0,21 22 16,-21-21-16,21-1 0,-22 1 15,22 0-15,0-22 0,-21 1 16,21-22-16,0 0 0,0 1 0,0-22 0,0 21 15,0-21-15,21-21 16,1-21-16,-22 0 16,21 0-16,0-21 0,0-1 15,-21 1-15</inkml:trace>
  <inkml:trace contextRef="#ctx0" brushRef="#br0" timeOffset="14629.05">4593 4106 0,'0'0'15,"-42"-42"-15,21 42 0,-106 0 16,84 42-16,1-20 16,0 41-16,-1-21 15,22 1-15,0-22 0,0 21 16,0 1-16,-1-22 0,1 21 0,0-21 15,21 22-15,0-22 0,0 0 16,-21 0-16,42-21 31,0-21-31,-21 0 0,21 0 16,22-22-16,-22 22 0,0-21 0,21-1 16,1 1-16,-22 0 0,21-1 15,1-20-15,-1 21 0,0-1 0,1-20 16,-1 42-16,-21-22 0,21 1 15,-20 21-15,20 21 0,-21-21 16,0 21-16,0 0 0,1 0 16,-1 21-16,0 21 0,0-21 15,0 22-15,0-1 0,1 0 0,-1 1 16,0-1-16,-21 0 0,21 1 16,0-22-16,-21 21 0,21-21 0,-21 22 15,22-22-15,-1 0 0,-21 0 16,21-21-16,0 0 0,0 0 0,0 0 15,1 0-15,-1 0 0,21-21 16</inkml:trace>
  <inkml:trace contextRef="#ctx0" brushRef="#br0" timeOffset="15335.64">6244 2836 0,'0'0'0,"0"-21"15,0 0-15,21 21 16,0-21-16,1 21 0,-1 0 0,21-21 16,22 21-16,-22 0 0,21-21 15,22 21-15,-21 0 0,20 0 0,22-22 16,-21 22-16,-1 0 0,22 0 16,0 0-16,-21 0 0,21 22 0,-1-1 15,1 0-15,0 21 0,0-21 16,0 22-16,-22-1 0,22 0 15,-21 22-15,-22-22 0,22 22 16,0-1-16,-22 22 0,22-22 0,0 22 16,-1 0-16,1-22 0,0 22 0,-1 0 15,-20-1-15,20 22 0,-20-21 16,-1 21-16,1-22 0,-22 22 0,22 0 16,-22 0-16,-21 0 0,0 21 15,1 0-15,-22-22 0,0 22 0,0 0 16,-22 0-16,-20 0 0,0 0 0,-1 0 15,-20 0-15,-22 0 0,1 0 16,-1 0-16,-21-21 0,0 21 16,-21-21-16,21 0 0,-21 0 0,0 0 15,0-1-15,-21-20 0,21 21 16,0-21-16,0-1 0,21-20 0,-21-1 16,22 1-16,-1-22 0,21 0 0,-21 1 15,22-1-15,-1-21 0,0 22 16,22-43-16,-1 21 0,1 0 0,20-21 15,-20 0-15,42 0 0,-22 0 0,22 0 16,0 0-16,0-21 16,21 0-1,0-1-15,0 1 0,0 0 16,21 21-16,-21-21 0,0 0 16,21 0-16,0-1 0,1 22 15,-1-21-15</inkml:trace>
  <inkml:trace contextRef="#ctx0" brushRef="#br0" timeOffset="15844.35">6921 7154 0,'0'0'16,"0"-21"-16,0 0 0,22 0 0,-22 0 16,21 0-16,-21-1 0,21 22 15,-21 22 16,0-1-31,0 21 16,-21-21-16,0 22 0,-1-1 0,22 0 16,-21 22-16,0-22 0,0 0 0,0 1 15,0 20-15,-1-20 0,1-1 16,0 0-16,0 1 0,-21-22 0,20 21 16,1-21-16,0 22 0,0-22 0,0 0 15,0 0-15,21 0 0,-22 0 16,22 1-16,22-44 31,-1 22-15,0-21-16,0 21 0,21-21 0,-20 0 15,20 21-15,0-21 0,1 21 0,-1 0 16,0 0-16,1 0 0,20 0 0,1 0 16,-22 0-16,21 0 0,1 0 15,-1 0-15,-20 0 0,20 0 0,1 0 16,-22 21-16,0-21 0,1 0 0,-1 0 15,0 21-15,-20-21 0,20 0 16,-21 0-16,-21 21 16,0-42 46</inkml:trace>
  <inkml:trace contextRef="#ctx0" brushRef="#br0" timeOffset="32392.42">12785 910 0,'0'0'0,"0"-21"0,0 0 15,0 0-15,21 0 16,-21-1-16,21 22 0,-21-21 16,0 0-16,21 21 15,-21 21 1,0 22-1,0-22-15,0 21 0,-21 0 16,21 22-16,-21-22 0,21 1 16,0-1-16,-21 0 0,21 1 0,-22-1 15,22 0-15,0 1 0,0-1 16,0-21-16,0 0 0,0 0 0,22 1 16,-1-1-16,0 0 0,0 0 15,21-21-15,1 0 0,-1 0 0,0 0 16,1 0-16,-1-21 0,0 0 0,1 0 15,20-1-15,-20 1 0,-22 0 16,21 0-16,0-21 0,-20 20 0,-1-20 16,0 21-16,-21-21 0,0-1 15,0 1-15,0 21 0,0-22 0,0 22 16,0-21-16,0 21 0,0 0 16,0-1-16,-21 22 15,21 22 16,0-1-15,0 0-16</inkml:trace>
  <inkml:trace contextRef="#ctx0" brushRef="#br0" timeOffset="32744.22">13864 1016 0,'0'0'0,"0"-42"16,-21 42 0,0 0-1,21 21-15,-21 21 16,-1-21-16,22 22 0,-21-1 16,21 0-16,0 1 0,-21-1 0,0 0 15,0 22-15,21-1 0,0 1 16,-21-1-16,21 1 0,-22 21 0,1-22 15,21 22-15,-21-22 0,21 22 0,0-22 16,-21 1-16,21-1 0,-21 1 16,21-1-16,-21 1 0,21-1 15,0-20-15,0-1 0,0 0 0,0-20 16,0 20-16,0-21 0,21-21 16,0-21-1,0 0-15,-21-22 0,21 1 16,0 0-16,-21-1 0,22 1 15,-1 0-15</inkml:trace>
  <inkml:trace contextRef="#ctx0" brushRef="#br0" timeOffset="33048.05">13801 1185 0,'0'0'0,"0"-127"15,0 85-15,0 0 16,0 21-16,0-22 0,0 22 15,0 0-15,21 0 0,0 21 0,0 0 16,21 0-16,-20 0 0,20 0 16,0 0-16,1 21 0,-1 0 0,0 0 15,-21 0-15,1 1 0,-1 20 0,-21-21 16,0 21-16,0-20 0,0 20 16,-21-21-16,-22 0 0,22 0 0,-21 1 15,-1-1-15,1 0 0,0 0 16,-1 0-16,1-21 0,0 21 0,21-21 15,-22 22-15,22-22 0,0 0 16,0 0-16,0 21 0,42-21 31</inkml:trace>
  <inkml:trace contextRef="#ctx0" brushRef="#br0" timeOffset="33351.87">14690 868 0,'0'0'0,"0"-21"0,0 0 16,0-1-16,-22 1 0,22 0 0,-21 21 16,0-21-16,0 0 0,0 21 15,0 0-15,-1 0 0,1 21 16,0 0-16,0 0 0,0 22 0,-22-22 15,22 21-15,0 0 0,0 1 16,0-22-16,0 21 0,-1 1 0,22-22 16,0 21-16,0-21 0,0 0 15,0 22-15,0-22 0,0 0 16,22 0-16,20 0 0,-21-21 0,0 22 0,22-22 16,-22 0-16,21 0 0,0 0 15,1 0-15,-22 0 0,21 0 16,1 0-16</inkml:trace>
  <inkml:trace contextRef="#ctx0" brushRef="#br0" timeOffset="33831.6">15536 826 0,'0'0'16,"0"-22"-16,0 1 0,0 0 0,-21 21 15,0 0-15,0-21 0,0 21 16,-22 0-16,22 0 0,-21 0 0,-1 21 15,1 0-15,0 22 0,-1-22 0,1 21 16,21 0-16,-21-20 0,-1 20 16,22 0-16,0 1 0,0-1 15,21-21-15,-21 21 0,21-20 0,0-1 16,0 0-16,0 0 0,21 0 16,0 0-16,0-21 0,0 0 0,22 0 15,-22 0-15,21 0 0,-21 0 0,22 0 16,-1 0-16,0 0 0,-21-21 15,22 0-15,-22 0 0,21 0 0,-21 0 16,22-22-16,-22 22 16,0-21-16,0 21 0,0-22 0,1 1 15,-1 21-15,-21-22 0,0 22 16,0 0-16,0 0 0,0 42 16,0 0-1,-21 0-15,-1 1 0,1-1 16,21 21-16,-21-21 0,21 22 0,-21-22 15,21 21-15,-21-21 0,21 0 16,0 22-16,0-22 0,0 0 0,0 0 16,21 0-16,0-21 15,0 0-15,0 22 0,1-22 0,-1 0 16,0 0-16,0 0 0,0 0 16,0 0-16,1-22 0,-1 22 15</inkml:trace>
  <inkml:trace contextRef="#ctx0" brushRef="#br0" timeOffset="34199.37">16129 868 0,'0'0'0,"0"-21"0,0 0 15,0-1-15,0 1 0,0 0 0,-21 21 16,0 0-16,-1 0 16,1 0-16,0 21 0,0-21 0,0 21 15,0 1-15,-1-1 0,22 0 16,-21 0-16,21 0 0,-21 0 15,21 1-15,0-1 0,0 0 0,0 0 16,0 0-16,21 0 16,0-21-16,1 22 0,-1-1 0,0-21 15,0 21-15,0-21 0,0 21 0,1 0 16,-1-21-16,-21 21 0,21-21 16,-21 22-16,21-22 0,-21 21 0,0 0 15,-21-21 1,0 21-16,0-21 0,-1 0 15,1 0-15,0 0 0,-21 0 0,21 0 16,-1 0-16,1 0 0,0 0 16,0 0-16,0 0 0,0 0 15,21-21 17,21 21-32</inkml:trace>
  <inkml:trace contextRef="#ctx0" brushRef="#br0" timeOffset="34803.26">16595 466 0,'-22'0'16,"-41"0"0,42 21-1,21 0-15,-21 0 0,-1 22 16,1-22-16,0 21 0,0 0 0,21 22 15,-21-22-15,21 1 0,-21 20 16,21-21-16,0 22 0,0-22 0,0 1 16,0-1-16,21 0 0,0-21 15,0 22-15,0-22 0,0 0 0,1 0 16,-1 0-16,0-21 0,0 0 16,21 22-16,-20-22 0,-1 0 0,0 0 15,21 0-15,-21 0 0,1-22 0,-1 1 16,0 21-16,0-21 0,21 0 15,-20 0-15,-22-22 0,21 22 0,0 0 16,0-21-16,-21 21 0,0-22 16,0 22-16,0 0 0,0 0 15,0 42 1,0 0 0,-21 0-16,21 22 0,-21-22 15,21 0-15,-21 21 0,21-21 0,0 1 16,0-1-16,0 0 0,0 0 15,0 0-15,0 0 0,21-21 0,0 22 16,0-22-16,0 0 0,0 0 0,22 0 16,-22 0-16,21 0 0,-21 0 15,1 0-15,20 0 0,-21-22 0,0 1 16</inkml:trace>
  <inkml:trace contextRef="#ctx0" brushRef="#br0" timeOffset="35024.14">17251 699 0,'0'0'15,"-21"-22"-15,-1 22 0,1 0 16,21-21-16,-21 21 0,0 0 0,21-21 31,-21 21-31,0 0 63,-1 0-63</inkml:trace>
  <inkml:trace contextRef="#ctx0" brushRef="#br0" timeOffset="35212.04">16319 741 0,'0'21'0,"22"-21"32,20 21-17,-21-21-15,0 0 0,0 0 0,22 0 16,-22 0-16,21 0 0,1 0 16,-22 0-16,21 0 0,-21 0 0,22 0 15</inkml:trace>
  <inkml:trace contextRef="#ctx0" brushRef="#br0" timeOffset="35779.6">17611 974 0,'-22'0'31,"1"21"-15,0 0-16,21 0 16,0 0-16,0 1 15,0-1-15,0 0 0,0 0 0,0 21 16,0-20-16,0-1 0,0 0 16,0 0-16,0 0 0,0 0 15,0 1-15,0-1 16,-21-21-1,0 0 1,21-21 0,0-1-16,0 1 15,0 0-15,0 0 0,0 0 16,0 0-16,0-22 0,21 22 0,0-21 16,0 21-16,22-22 0,-22 1 15,21 21-15,0-22 0,-20 22 0,20 0 16,0 21-16,1 0 0,-1 0 15,-21 0-15,21 0 0,1 21 0,-22 0 16,21 1-16,-21 20 0,1-21 16,-1 0-16,0 22 0,-21-1 15,21-21-15,-21 21 0,0-20 0,0-1 16,0 21-16,0-21 0,0 0 16,0 1-16,-21-1 0,0 0 0,0 0 15,21 0-15,-22-21 16,22 21-16,-21-21 0,42 0 31,1 0-31,-1 0 16,21-21-16,-21 0 0</inkml:trace>
  <inkml:trace contextRef="#ctx0" brushRef="#br0" timeOffset="36700.07">18965 1058 0,'21'-21'0,"-42"42"0,64-63 0,-22 21 16,-21 0-16,0 0 0,0-1 16,0 1-16,0 0 0,0 0 0,-21 21 15,-1 0-15,1 0 16,0 0-16,0 0 0,0 0 0,0 21 16,-1 0-16,-20 0 0,21 1 15,0-1-15,-22 0 0,22 0 0,0 0 16,0 22-16,0-22 15,0 0-15,21 0 0,0 0 0,0 0 16,0 1-16,0-1 0,0 0 16,0 0-16,21 0 0,0-21 0,0 21 15,0-21-15,0 0 0,22 0 0,-22 22 16,0-22-16,21 0 0,-20 0 16,-1 0-16,0-22 0,21 22 0,-21-21 15,1 0-15,-1 21 0,0-21 16,0 0-16,0-22 0,0 22 0,-21 0 15,22 0-15,-1-21 0,0 20 16,-21 1-16,0 0 0,0 0 0,21 0 16,-21 42 15,-21 0-31,21 0 16,0 0-16,-21 22 0,21-22 15,-21 0-15,-1 21 0,22 1 0,0-22 16,-21 21-16,0 1 0,21-1 15,-21 0-15,21 1 0,0-1 0,0 21 16,0 1-16,-21-22 0,21 22 0,0-1 16,0 1-16,0-1 0,-21 1 15,21-1-15,0-20 0,0 20 0,0 1 16,0-1-16,0 22 0,0-22 16,0 1-16,0 20 0,0-20 15,0-1-15,0 1 0,0-1 0,0 1 16,0-1-16,0-20 0,0-1 15,0 22-15,0-22 0,0-21 0,0 21 16,0-20-16,0-1 0,0 0 0,-22 0 16,1 0-16,0-21 0,0 0 15,0 0-15,0 0 0,-1 0 0,1-21 16,0 0-16,0 0 0,0 0 0,-22-1 16,22-20-16,0 0 0,0-1 15,-21 1-15,20 0 0,1-22 0,21 22 16,0-22-16,0-20 0,0 20 15,0-20-15,21 20 0,1-21 16,20 1-16,-21 20 0,21-20 0,1 20 16,-1-21-16,0 1 0,1 20 15,-1 1-15,0-1 0,1 1 0,-1-1 16,0 1-16,-20 20 0,20 1 16,-21 0-16,0 21 0,0-22 0,1 22 15,-1-21-15,0 21 0,0 21 0,-21-22 16,0 1-16,21 21 0,0-21 15,-21 42 32,-21 0-31,0-21-16,0 0 16,21 22-16,-21-22 0</inkml:trace>
  <inkml:trace contextRef="#ctx0" brushRef="#br0" timeOffset="38171.71">10096 2731 0,'0'0'0,"0"-22"0,-21-20 15,21 21-15,-21 0 16,21 63 0,0-21-1,0 22-15,0-22 16,0 21-16,0 22 0,0-22 0,0 0 16,-21 1-16,21-1 0,-21 21 15,0-20-15,-1 20 0,22-20 0,-21-1 16,0 0-16,0 1 0,21-1 0,0 0 15,-21-21-15,21 1 0,0-1 16,0 0-16,0 0 0,21-21 16,0 0-16,0-21 0,22-21 15,-22 20-15,21 1 0,0-21 16,-20 0-16,20-1 0,0 1 0,1-22 16,-22 22-16,21 0 0,-21 21 15,0-22-15,1 22 0,-22 0 16,0 0-16,21 0 0,-21 42 15,0 0 1,0 21-16,0-21 0,-21 1 16,21 20-16,0-21 0,0 21 0,0 1 15,0-22-15,0 21 0,0 1 16,21-22-16,-21 21 0,21-21 0,0 0 16,21 1-16,-20-1 0,20-21 15,0 0-15,1 0 0,-1 0 0,0 0 16,22 0-16,-22-21 0,0-1 15,1 1-15,-1 0 0,0 0 16,1-21-16,-22-1 0,0 1 0,0 0 16,0-1-16,-21 1 0,0 0 0,0-22 15,0 22-15,0-1 0,0 1 16,-21-21-16,0 20 0,0 1 0,-21 21 16,20-22-16,-20 22 0,21 0 15,-21 21-15,20 0 0,1 0 0,0 21 16,-21 0-16,21 1 0,-1-1 0,22 21 15,0 0-15,0 1 0,0-22 16,0 21-16,0 1 0,0-1 16,22 0-16,20 1 0,-21-22 0,21 21 15,1 0-15</inkml:trace>
  <inkml:trace contextRef="#ctx0" brushRef="#br0" timeOffset="38627.44">11705 3239 0,'0'0'0,"21"-22"16,-21-20-16,0-43 16,0 64-16,0 0 0,0-21 0,0 21 15,-21 21-15,0-22 0,0 22 0,0 0 16,-1 0 0,1 0-16,0 22 0,0-1 0,-21 0 15,20 0-15,1 21 0,0-20 0,0 20 16,0 0-16,0 1 0,-1-1 15,22-21-15,-21 21 0,21 1 0,0-22 16,0 0-16,0 0 0,0 0 16,21 1-16,1-22 0,-1 0 0,21 0 15,-21 0-15,0 0 0,1 0 0,20 0 16,-21-22-16,0 1 0,22 0 16,-22-21-16,0 21 0,0-22 0,0 22 15,0-21-15,-21-1 0,22 22 0,-22-21 16,21 21-16,-21-22 15,0 22-15,0 0 0,0 42 32,-21-21-32,-1 21 0,1 22 15,21-22-15,0 21 0,-21-21 0,21 22 16,-21-22-16,21 21 0,0-21 16,0 22-16,0-22 0,0 0 0,0 21 15,21-20-15,0-1 0,0-21 16,1 0-16,-1 0 0,0 0 15,0 0-15,0 0 0,0-21 0</inkml:trace>
  <inkml:trace contextRef="#ctx0" brushRef="#br0" timeOffset="38880.3">12255 2836 0,'0'0'15,"22"-42"-15,-1 21 0,-21-21 0,0 20 0,0 1 16,0 0-16,0 42 15,0 0-15,0 1 16,0-1-16,0 21 0,0 0 0,-21 1 16,21-1-16,-22 0 0,22 1 15,0-1-15,0 0 0,-21 1 0,21 20 16,-21-20-16,21-1 0,0 0 16,0-21-16,0 22 0,0-22 15,0 0-15,0 0 0,0 0 0,21-21 16,0 0-1,1 0-15,-1-21 16</inkml:trace>
  <inkml:trace contextRef="#ctx0" brushRef="#br0" timeOffset="39233.1">12425 3196 0,'-21'21'15,"21"1"1,0-1-16,0 0 15,21-21 1,0 0 0,0 0-16,0 0 0,0-21 15,-21 0-15,22 21 0,-22-22 16,21 1-16,-21 0 0,21 21 0,-21-21 16,0 0-16,0 0 0,-21 21 31,0 0-31,-1 0 0,1 0 0,0 21 15,0 0-15,0 0 0,21 0 0,-21 0 16,-1 22-16,22-22 0,0 0 16,0 0-16,0 0 0,0 1 15,0-1-15,0 0 0,0 0 0,0 0 16,22-21-16,-1 21 0,0-21 16,0 0-16,0 0 0,0 0 15,1 0-15,-1 0 0,0 0 0,0 0 16,0-21-16</inkml:trace>
  <inkml:trace contextRef="#ctx0" brushRef="#br0" timeOffset="39575.9">12848 3154 0,'21'-42'15,"-42"84"-15,42-106 0,0 64 0,1-21 0,-22 0 16,0 0-16,21 21 16,0 0-16,0 0 15,0 0-15,0 21 0,-21 0 16,0 0-16,22 1 0,-1-1 15,-21 0-15,21 21 0,0-21 0,-21 22 16,0-22-16,21 0 0,-21 21 0,0-20 16,0 20-16,0-21 0,0 0 15,0 0-15,-21 1 0,21-1 16,-21-21-16,0 0 31,21-21-31,0-1 16,0 1-16,0 0 0,0 0 0,0-21 0,21 20 15,0-20-15,-21 21 16,21-21-16,0-1 0,1 22 0,-1-21 16,0 21-16,0-22 0,0 22 0,0 0 15,-21 0-15,22 0 0,-1-1 16,-21 1-16</inkml:trace>
  <inkml:trace contextRef="#ctx0" brushRef="#br0" timeOffset="39771.79">12340 2879 0,'0'0'0,"21"0"15,0 0 1,22 0-16,-22 0 0,21 0 0,149 0 31,-170-21-31,21 21 0,1 0 16</inkml:trace>
  <inkml:trace contextRef="#ctx0" brushRef="#br0" timeOffset="40624.3">15155 2836 0,'0'0'16,"0"-21"-16,0 0 0,0 0 0,0 0 15,0 42 17,0 0-32,0 0 0,0 0 15,0 1-15,0 20 0,0-21 0,0 0 16,0 0-16,0 22 0,0-22 16,-21 0-16,21 0 0,-21 0 0,21 1 15,0-1-15,0 0 0,0 0 16,0 0-16,21-42 31,0 0-31,0 21 16,1-21-16,-1 0 0,21-1 0,-21 1 15,0 0-15,1-21 0,20 21 0,-21-1 16,0 1-16,0 0 16,1 0-16,-22 0 0,21 21 15,-21 21 1,0 0-16,0 0 15,0 0-15,0 1 0,0-1 16,0 0-16,0 0 0,21 0 0,0 0 16,0 1-16,0-22 15,22 21-15,-22-21 0,21 0 0,-21 0 16,22 0-16,-1 0 0,0 0 16,1 0-16,-22 0 0,21-21 0,1-1 15,-22 1-15,21 0 0,-21 0 0,0-21 16,1 20-16,-22-20 15,0 0-15,0-1 0,0 1 0,0 0 16,0-1-16,-22 22 0,1-21 0,0 21 16,0 0-16,0-1 0,0 1 15,-1 21-15,1 0 0,0 0 0,0 0 16,21 21-16,-21 1 0,21-1 16,-21-21-16,21 21 0,0 0 0,0 0 15,0 0-15,0 1 0,21-22 16,21 21-16,-21-21 0,0 0 0,22 21 15,-22-21-15,21 0 0</inkml:trace>
  <inkml:trace contextRef="#ctx0" brushRef="#br0" timeOffset="40848.18">16743 2815 0,'0'0'15,"-21"0"-15,-1 21 16,44-21 0,-1 22-1,0-22-15,0 0 0,0 0 0,0 0 16,1 0-16,-1 0 0,0 0 16,0 0-16</inkml:trace>
  <inkml:trace contextRef="#ctx0" brushRef="#br0" timeOffset="40988.08">16658 2985 0,'-21'21'0,"42"-42"0,-63 63 15,42-21 1,21-21 0,0 0-16,21 0 15,-20 0-15,-1 0 0,0 0 0,0 0 16,21 0-16,-20-21 0,-1 21 0</inkml:trace>
  <inkml:trace contextRef="#ctx0" brushRef="#br0" timeOffset="41655.53">18224 2900 0,'0'0'15,"-21"-85"1,21 64-16,0 0 0,0 0 16,21 21-16,1 0 15,-1 0-15,0 0 0,0 0 16,-21 21-16,21 0 0,0 0 16,1 0-16,-1 22 0,0-1 0,-21-21 15,0 22-15,21-1 0,-21 0 16,0-21-16,0 22 0,0-1 15,0-21-15,0 0 0,0 22 0,0-22 16,0 0-16,-21 0 0,0-21 31,21-21-15,-21 0-16,21 0 0,0 0 16,0-1-16,0-20 0,0 21 0,21-21 15,0 20-15,0-20 0,0 0 16,0 21-16,1-22 0,-1 1 15,21 21-15,-21-22 0,0 22 0,22 0 16,-22 21-16,21 0 0,-21 0 16,1 0-16,-1 0 0,21 42 0,-42-20 15,21-1-15,0 21 0,-21-21 0,22 22 16,-22-1-16,0-21 0,0 21 16,0-20-16,0 20 0,0-21 0,0 0 15,0 22-15,0-22 0,0 0 16,0 0-16,0 0 0,21-21 15,0 0-15,0 0 0,0 0 16,0 0-16,1 0 16,-1 0-16,0 0 0,0-21 0</inkml:trace>
  <inkml:trace contextRef="#ctx0" brushRef="#br0" timeOffset="41999.34">19262 3069 0,'0'0'15,"0"-21"-15,0 0 0,0 0 16,0 0-1,21-1-15,0 22 16,0-21-16,0 0 0,0 21 16,22-21-16,-22 21 0,21-21 0,1 21 15,-22-21-15,0-1 0,21 22 16,-21-21-16,1 0 0,-1 0 16,-21 0-16,0 0 0,0-1 15,-21 22-15,-1 0 16,-20 0-16,21 0 0,-21 22 0,-1-1 15,1 0-15,0 0 0,-1 21 16,1 1-16,0-22 0,20 21 0,-20 1 16,21-1-16,-21-21 0,42 21 15,0 1-15,0-1 0,0-21 0,0 22 16,0-22-16,21 0 0,0 0 16,21 0-16,-21-21 0,22 0 15,-1 21-15,22-21 0,-22 0 0,0 0 0,22-21 16,-22 21-16,0-21 15,1 0-15,-1 0 0,-21-22 0</inkml:trace>
  <inkml:trace contextRef="#ctx0" brushRef="#br0" timeOffset="42505.05">19897 2942 0,'0'0'0,"21"-21"0,-21 0 0,21 0 0,-21 0 16,0 42 0,0 0-1,0 0-15,0 0 0,0 0 16,0 22-16,-21-22 0,21 0 15,0 0-15,-21 22 0,21-22 0,0 0 16,0 21-16,0-21 0,0 1 16,0-1-16,0 0 0,0 0 15,0 0-15,21-21 16,0 0-16,0 0 0,0 0 16,0-21-16,1 0 0,-1 21 15,0-21-15,0 0 0,-21-1 16,21 1-16,0 0 0,1-21 0,-1 21 15,0-1-15,-21 1 0,0 0 0,21 21 16,-21-21-16,21 21 0,-21 21 31,0 0-31,0 0 0,0 1 16,0-1-16,0 0 0,0 0 16,0 0-16,0 0 0,0 1 15,0-1-15,0 0 0,21 0 16,1 0-16,20-21 0,-21 0 15,0 0-15,0 0 0,1 0 0,-1 0 16,0 0-16,0-21 0,0 0 16,0 0-16,-21 0 0,0-22 0,22 22 15,-22-21-15,21 21 0,-21-22 0,0 22 16,0 0-16,0-21 0,0 20 16,0 1-16,0 0 0,0 0 15,0 0-15,0 0 16,-21 21-16,21-22 0,0 1 15,0 0-15,0 0 16</inkml:trace>
  <inkml:trace contextRef="#ctx0" brushRef="#br0" timeOffset="42888.49">22246 2201 0,'0'0'16,"-21"0"-16,0 0 0,21 22 15,0-1-15,0 0 0,0 21 16,0 1-16,0 20 0,0-21 0,0 22 16,-21-1-16,21 1 0,-22-22 15,22 22-15,-21-22 0,21 0 0,-21 22 16,0-22-16,21-21 0,-21 22 16,21-22-16,0 21 0,-21-21 15,21 1-15,0-1 0,0 0 16,0-42-1,0 0 1,0-1-16</inkml:trace>
  <inkml:trace contextRef="#ctx0" brushRef="#br0" timeOffset="43400.2">21971 2519 0,'0'-64'0,"0"128"0,0-170 0,0 43 15,-21 20-15,21 1 0,0 0 16,0-1-16,0 1 0,21 21 15,0-22-15,0 22 0,0 0 16,1 0-16,20 21 0,0 0 0,1 0 16,-1 0-16,0 21 0,22 0 15,-22 0-15,0 22 0,1-1 0,-1 0 16,-21 1-16,-21 20 0,0-20 0,0-1 16,-42 21-16,0-20 0,-1-1 15,1 0-15,-22 1 0,1-1 0,21-21 16,-1 22-16,1-22 0,0 0 15,20-21-15,1 21 0,0-21 0,42 0 32,0 0-17,1-21-15,-1 0 0,21 21 0,-21-21 16,22 21-16,-1 0 0,0 0 16,22 0-16,-22 0 0,0 0 0,22 21 15,-22 0-15,1 0 0,-1 0 0,0 22 16,1-22-16,-22 0 0,21 21 15,-42-21-15,0 22 0,0-22 0,0 0 16,0 21-16,-42-20 0,21-1 16,-22 0-16,1 0 0,0-21 0,-1 21 15,-20-21-15,20 0 0,1 0 0,0 0 16,-1 0-16,1 0 0,0 0 16,21 0-16,-22-21 0,22 21 15,0-21-15,21 0 0,-21 0 16,21-1-16,0 1 15,0 0-15,21 21 0,0-21 16,0 0-16,0 0 0,22-1 0,-1 1 16</inkml:trace>
  <inkml:trace contextRef="#ctx0" brushRef="#br0" timeOffset="43756.99">22860 2709 0,'0'0'0,"42"0"0,22 0 31,-64 22-31,0-1 0,0 21 15,0-21-15,0 0 16,-21 1-16,-1-1 0,22 21 0,-21-21 16,21 0-16,-21 1 0,21-1 15,0 0-15,0 0 0,0 0 0,0 0 16,0 1-16,21-1 16,0-21-16,1 0 0,-1 0 0,0 0 15,0 0-15,21 0 0,-20 0 0,-1 0 16,21-21-16,-21-1 0,0 22 15,1-21-15,-1 0 0,-21 0 0,21-21 16,-21 20-16,0 1 0,0-21 16,0 0-16,0 20 0,0-20 0,0 21 15,-21 0-15,0 0 0,-1-1 16,-20 22-16,21 0 16,0 0-16,0 0 0,-1 0 0,1 0 15,0 22-15,0-1 0,21 0 16,0 0-16,0 0 0,0 0 15,21-21-15,0 22 0,0-22 16</inkml:trace>
  <inkml:trace contextRef="#ctx0" brushRef="#br0" timeOffset="44049.82">23622 2477 0,'0'0'0,"0"-43"15,0 1 1,-21 42 0,21 21-16,-21 21 0,-1-20 0,1 20 15,21 0-15,-21 1 0,0-1 16,0 21-16,0-20 0,21-1 0,-22 0 16,22 1-16,-21-1 0,21 0 15,-21-20-15,21 20 0,0-21 16,0 0-16,0 0 0,0 1 0,0-1 15,0 0-15,21-21 0,0 0 16,1 0-16,-1 0 0,0 0 0,0 0 16,0-21-16,0 0 0,1-1 15,-1 1-15,0 0 0,0 0 0</inkml:trace>
  <inkml:trace contextRef="#ctx0" brushRef="#br0" timeOffset="44283.69">23876 2540 0,'0'0'0,"21"-42"0,21-106 31,-42 126-31,0 1 0,0 42 16,0 1-16,-21 20 16,0 0-16,0 1 0,21-1 15,-21 21-15,0 1 0,-1-22 0,1 22 16,0-22-16,0 0 0,21 1 16,0-1-16,-21 0 0,21-20 0,-21 20 15,21-21-15,0 0 0,0 0 0,0 1 16,0-1-1,21-21-15,0 0 0,0 0 16,0-21-16,0 21 0,1-22 16,-1 1-16,0 0 0,0 0 0</inkml:trace>
  <inkml:trace contextRef="#ctx0" brushRef="#br0" timeOffset="44532.55">24257 2371 0,'0'0'16,"0"-85"-1,0 64-15,0 42 16,0 21-16,0-20 0,0 20 16,-21 21-16,0-20 0,-1 20 0,1-20 15,21 20-15,-21-21 0,0 1 16,0-1-16,21 0 0,0 1 0,-21-1 16,-1-21-16,22 0 0,-21 22 0,21-22 15,0 0-15,0 0 16,0 0-16,21-21 31,1 0-31,-1 0 16,0-21-16,0 0 0</inkml:trace>
  <inkml:trace contextRef="#ctx0" brushRef="#br0" timeOffset="44908.33">24257 2921 0,'21'0'31,"0"0"-31,0 0 16,1 0 0,-1 0-16,0 0 0,0 0 15,0 0-15,0 0 0,1 0 0,-1 0 16,0 0-16,0-21 0,0 0 16,0 21-16,-21-21 0,22-1 15,-22 1-15,0 0 16,0 0-16,-22 21 15,1 0-15,0 0 16,-21 21-16,21-21 0,-1 21 0,1 0 16,0 1-16,0-1 0,0 0 0,0 21 15,-1-21-15,22 1 16,-21-1-16,21 0 0,0 0 0,0 0 16,0 0-16,0 1 0,21-1 15,1-21-15,-1 0 0,0 0 16,0 0-16,0 0 0,22 0 15,-22 0-15,0 0 0,0 0 16,0-21-16,0-1 0,1 1 0,-1 0 16,0 0-16,0 0 0,-21 0 0</inkml:trace>
  <inkml:trace contextRef="#ctx0" brushRef="#br0" timeOffset="45134.03">23347 2625 0,'-43'0'0,"86"0"0,-107 21 15,43-21-15,0 0 0,21 21 16,21-21 0,0 0-16,0 0 0,22 0 15,-1 21-15,22-21 0,-22 0 16,21 0-16,1 0 0,21 0 0,-22 0 15,1 0-15,20 0 0,-20 0 0,-1-21 16</inkml:trace>
  <inkml:trace contextRef="#ctx0" brushRef="#br0" timeOffset="45427.86">25252 2519 0,'0'0'0,"-85"0"31,64 0-31,0 0 0,0 21 0,-1 0 16,1 0-16,-21 22 0,21-22 0,0 21 16,-1-21-16,1 22 0,0-22 15,21 21-15,0-21 0,0 22 16,0-22-16,0 0 0,0 21 15,0-20-15,0-1 0,21 0 0,0 0 16,22 0-16,-22 0 0,0-21 0,0 22 16,0-22-16,22 0 0,-22 0 15,0 0-15,21 0 0,-20 0 0,-1 0 16</inkml:trace>
  <inkml:trace contextRef="#ctx0" brushRef="#br0" timeOffset="45723.69">25506 2646 0,'0'0'16,"21"-21"-16,-21 0 0,21-1 0,-21 1 0,0 0 15,21 21-15,0 0 0,1 0 16,-1 0-16,0 0 0,0 0 0,0 21 16,22 0-16,-22 1 0,0-1 0,0 21 15,0-21-15,0 22 0,-21-1 16,0 0-16,0-21 0,0 22 0,0-1 15,0 0-15,0-20 0,-21 20 16,0-21-16,0 0 0,0 0 16,-22 1-16,22-1 0,0 0 0,0 0 15,-21-21-15,20 21 0,1-21 16,0 0-16,42 0 31,0-21-31,1 0 16</inkml:trace>
  <inkml:trace contextRef="#ctx0" brushRef="#br0" timeOffset="45948.56">26374 2794 0,'0'21'94,"0"0"-78</inkml:trace>
  <inkml:trace contextRef="#ctx0" brushRef="#br0" timeOffset="46156.44">26268 3260 0,'0'0'0,"0"21"16,0 0-16,0 0 0,0 0 16,0 1-16,0-1 0,0 0 0,0 0 15,0 0-15,0 0 0,0 1 16,-21-1-16,-1 0 0,1 0 0,0-21 15,0 21-15,0 0 0,-22 1 16,1-22-16,0 21 0,-1-21 16,-20 0-16,21 21 0,-22-21 0</inkml:trace>
  <inkml:trace contextRef="#ctx0" brushRef="#br0" timeOffset="47500.31">14287 5186 0,'-21'0'0,"0"-21"0,0 21 16,0-21-16,0 21 16,-1-22-16,22 1 15,0 0-15,0 0 16,0 0-16,0 0 16,0-1-16,0 1 15,0 0-15,-21 21 0,21-21 16,-42 21-16,21 0 0,-22 0 0,1 0 15,0 0-15,-1 0 0,1 21 16,0 0-16,-1 22 0,1-1 16,0-21-16,-1 43 0,22-22 0,-21 0 15,21 1-15,0-1 0,-1 0 16,1 1-16,21-1 0,0 0 0,0-21 16,0 22-16,0-22 0,21 0 0,1-21 15,-1 21-15,21-21 0,-21 0 16,22 0-16,-1 0 0,0-21 0,1 0 15,20 0-15,-21 0 0,22-1 0,-1 1 16,1-21-16,-22 0 0,22 20 16,-22-20-16,0 0 0,1-22 0,-22 22 15,21 0-15,-21-22 0,1 1 0,-1-1 16,-21 1-16,0-1 16,0 22-16,0-22 0,0 22 0,0 0 15,0-1-15,-21 22 0,21-21 16,-22 42-16,1 0 0,0 0 15,0 0-15,21 42 0,-21-21 0,21 22 16,0-1-16,0 21 0,-21 1 16,21-22-16,0 22 0,0-1 0,0 1 15,0-22-15,0 22 0,0-22 0,21 0 16,0 1-16,-21-1 0,21 0 16,0 1-16,-21-22 0,21 0 0,1 0 15,-1 0-15,0 0 0,0-21 0,0 0 16,0 0-16,22 0 15,-22 0-15,0 0 0,21-21 0</inkml:trace>
  <inkml:trace contextRef="#ctx0" brushRef="#br0" timeOffset="47908.07">15071 5122 0,'0'0'0,"0"-42"0,0-21 31,-22 63-31,1 0 0,0 0 0,-21 21 16,21 0-16,-1 0 0,1 0 0,-21 22 15,21-22-15,0 0 0,-1 21 16,1-21-16,21 22 0,0-22 0,-21 21 16,21-21-16,-21 1 0,21 20 15,0-21-15,0 0 0,0 0 16,0 1-16,0-1 0,21-21 0,0 0 16,0 0-16,22 0 0,-22 0 15,21 0-15,1 0 0,-1-21 0,0-1 16,-21 1-16,22 0 0,-1 0 0,-21 0 15,22-22-15,-22 22 0,0-21 16,-21 21-16,0-22 0,0 1 0,0 0 16,0 21-16,0-22 0,-21 1 0,0 21 15,-22 0-15,22-1 0,-21 22 16,21 0-16,-22 0 0,1 0 0,21 0 16,-22 22-16,22-1 0,0 21 15,0-21-15,0 22 0,0-22 16,21 21-16,-22 0 0,22-20 0,0 20 15,0-21-15,0 0 0,22 0 0,-1 1 16,21-1-16,-21 0 0,22-21 16,-22 0-16,21 0 0,0 0 0</inkml:trace>
  <inkml:trace contextRef="#ctx0" brushRef="#br0" timeOffset="48827.55">15663 5144 0,'0'0'0,"21"-22"0,1 1 0,-1-21 15,-21 21-15,0 0 0,0-1 16,0 44 0,0-1-16,0 0 15,0 0-15,-21 21 0,21-20 0,-22 20 16,22-21-16,-21 21 0,21 1 0,-21-22 16,21 21-16,0-21 0,0 22 15,-21-22-15,21 0 0,0 0 0,0 0 16,0 1-16,0-1 15,21-21-15,0 0 16,0-21-16,1 21 16,-1-22-16,0 1 0,0 0 0,0 0 15,0 0-15,-21 0 0,22-22 16,-1 22-16,0 0 0,-21-21 0,21 20 16,0 1-16,0 0 15,-21 42 1,0 0-16,0 1 0,0-1 15,0 0-15,0 0 0,-21 0 16,21 0-16,0 1 0,0-1 0,0 0 16,0 0-16,0 0 0,0 0 15,21-21-15,1 0 16,-1 0-16,0 0 0,21 0 0,-21 0 16,1 0-16,-1 0 0,0-21 0,0 21 15,0-21-15,-21 0 16,0 0-16,21 21 0,-21-21 0,0-1 15,0-20-15,0 21 0,0 0 0,0-22 16,0 22-16,-21 0 0,21-21 16,0 21-16,-21-22 0,21 22 0,0 0 15,0 0-15,0 0 0,0-1 0,21 1 16,0 21-16,1 0 16,-1 0-16,0 0 0,21 0 0,-21 0 15,1 0-15,20 0 16,-21 21-16,0 1 0,0-1 0,1 21 15,-1-21-15,0 0 0,0 22 0,-21-22 16,21 0-16,0 21 0,-21-20 16,22-1-16,-22 0 0,0 21 0,0-21 15,0 1-15,0-1 0,0 0 16,0 0 0,-22-21-1,1 0-15,21-21 16,0 0-16,0 0 15,0-1-15,0 1 0,0 0 0,0-21 16,21 21-16,1-22 0,-1 1 16,0 0-16,0-1 0,21 1 15,-20 21-15,20-22 0,-21 22 0,0 0 16,22 21-16,-22 0 0,21 0 16,-21 21-16,0 0 0,22 1 0,-22 20 15,0 0-15,-21-21 0,0 22 16,0-1-16,0 0 0,0-20 0,0 20 15,0 0-15,-21-21 0,21 1 0,-21-1 16,0 21-16,-1-21 0,1-21 0,21 21 16,0 1-16,-21-22 15,21 21-15,21-21 16,0 0 0,1-21-16,-1-1 0</inkml:trace>
  <inkml:trace contextRef="#ctx0" brushRef="#br0" timeOffset="49089.4">17674 4953 0,'0'0'15,"0"-21"-15,0 0 0,0 0 0,-21 21 16,0 0-16,0 21 16,-1 0-16,-20 0 0,0 21 15,21-20-15,-22 20 0,1 0 0,0-21 16,-1 22-16,1-1 0,21 0 15,-22-20-15,22 20 0,21-21 0,0 21 16,0-20-16,0-1 0,0 0 16,21 0-16,1 0 0,20 0 0,0 1 15,1-1-15,-1-21 0,21 0 16,1 21-16,-22-21 0,22 0 0,-22 0 16,22 0-16,-22-21 0,106-22 15</inkml:trace>
  <inkml:trace contextRef="#ctx0" brushRef="#br0" timeOffset="49776">18203 5207 0,'0'0'0,"21"-42"0,-21-1 0,0 22 16,0-21-16,0 21 0,0 0 15,0-1-15,0 1 0,-21 21 0,0 0 16,0 0-16,0 0 0,0 21 16,-1 1-16,1-1 0,-21 21 0,21-21 15,0 0-15,-1 22 0,1-22 0,0 21 16,21-21-16,0 22 0,0-22 15,0 0-15,0 0 0,0 0 0,0 1 16,0-1-16,21 0 0,0-21 16,1 0-16,-1 0 15,0 0-15,0 0 0,0 0 0,0-21 16,1 21-16,-1-21 0,0-1 0,0 1 16,-21 0-16,21-21 15,0 21-15,-21-22 0,0 22 0,22-21 16,-1-1-16,-21 22 0,21 0 0,-21 0 15,0 0-15,0 0 0,0 42 16,-21 0 0,0 0-16,21 21 0,0-20 15,-22 20-15,1 0 0,21-21 0,-21 22 16,21-22-16,0 21 0,0-21 0,0 1 16,0-1-16,0 0 0,0 0 15,21 0-15,0 0 0,1-21 0,20 0 16,0 22-16,-21-22 0,22 0 0,-1 0 15,0 0-15,1 0 16,20-22-16,-20 1 0,-1 21 0,0-21 16,1 0-16,-1 0 0,0-22 0,1 22 15,-22-21-15,21 21 0,-42-22 16,21 1-16,-21 0 0,0 21 0,0-22 16,0 22-16,0 0 0,-21 0 0,0 21 15,0 0-15,0 0 0,-1 0 16,1 0-16,0 21 0,21 0 0,0 0 15,0 0-15,0 1 0,0 20 0,0-21 16,0 0-16,0 22 0,21-22 16,-21 0-16,21 21 0,1-21 15,-22 1-15,0-1 0,0 0 0,21 0 16,-21 0-16,0 0 0,0 1 16,-21-22-1,21-22 1,-22 1-1,22 0-15,0 0 0,0 0 16,0 0-16,22-22 0,-22 22 0,21-21 16</inkml:trace>
  <inkml:trace contextRef="#ctx0" brushRef="#br0" timeOffset="51032.18">19325 4636 0,'0'0'0,"21"-43"0,0 22 0,-21 0 16,0 0-16,22 21 0,-22 21 31,0 0-31,0 0 0,0 0 0,0 22 16,-22-1-16,22 0 0,-21 22 0,21-22 15,-21 22-15,21-1 0,0 1 16,0-22-16,0 22 0,0-22 0,0 21 16,0-20-16,0-1 0,0-21 15,0 22-15,0-22 0,0 0 16,0 0-16,0 0 0,21-21 15,0 0-15,1 0 0,-1 0 0,0 0 16,21 0-16,-21-21 0,1 21 16,20-21-16,-21 0 0,21 0 0,-20-22 15,-1 22-15,0-21 0,21 21 0,-21-22 16,-21 1-16,22 21 0,-22 0 16,21-1-16,-42 22 31,-1 22-31,1-1 0,21 0 15,0 0-15,0 21 0,0-20 0,0-1 16,0 0-16,0 0 16,0 0-16,0 0 0,0 1 15,21-1-15,1-21 0,-1 21 16,0-21-16,0 0 0,21 0 16,-20 0-16,20 0 0,-21 0 0,21 0 15,-20-21-15,20 0 0,-21 21 0,0-22 16,0-20-16,1 21 0,-1 0 15,0-22-15,-21 22 0,0 0 0,21 0 16,-21 0-16,0 0 0,0-1 0,-21 22 31,0 22-15,0-1-16,21 0 0,-22 0 0,1 0 16,21 0-16,-21 22 0,21-22 0,0 0 15,-21 0-15,0 0 16,21 1-16,-21-1 15,42-42 17,0-1-32,0 22 15,0-21-15,0 0 0,1 0 0,-1 0 16,0 0-16,21-1 0,-21 1 16,22 0-16,-22 0 0,0 0 0,0 0 15,0-1-15,1 1 0,-1 21 16,0 0-16,0 0 0,-21 21 15,21 1-15,-21-1 16,0 0-16,0 0 0,21 0 16,-21 0-16,0 1 0,22-1 0,-1 0 15,0 0-15,0 0 0,0-21 16,22 21-16,-1-21 0,-21 22 0,21-22 16,1 0-16,-1 0 0,0 0 0,22 0 15,-22 0-15,1 0 0,-22 0 16,21 0-16,0 0 0,-20-22 0,-1 1 15,0 0-15,0 0 0,0-21 16,0 20-16,-21-20 0,22 0 0,-22-1 16,0-20-16,0 21 0,0-1 15,0 1-15,0 21 0,-22 0 16,1-1-16,-21 22 0,21 0 0,-22 0 16,1 22-16,0-22 0,-1 21 0,1 21 15,0-21-15,-1 0 0,1 1 16,0-1-16,21 21 0,-1-21 0,22 0 15,0 1-15,0-1 0,22 0 16,-1 0-16,0-21 0,21 21 16,-21-21-16,22 0 0,-22 0 0,21 21 15,-21-21-15,1 0 0,20 0 16,-21 0-16,0 22 0,0-22 0,1 21 16,-1-21-16,-21 21 0,21 0 15,-21 0-15,0 22 0,0-22 16,0 21-16,0 0 0,0 1 0,0 20 15,0-20-15,-21 20 0,0 1 0,-1-1 16,22 1-16,-21-22 0,0 21 16,0 1-16,0-1 0,21-20 0,-21 20 15,-1-20-15,1 20 0,0-21 0,0 1 16,0-1-16,0 0 0,-1 1 16,1-22-16,0 0 0,0 0 15,0-21-15,0 0 0,-1 0 0,-20 0 16,21 0-16,0 0 0,0-21 0,-1 0 15,-20 0-15,21-22 0,0 22 16,0-21-16,-1 0 0,1-1 0,0 1 16,0 0-16,0-22 0,0 22 0</inkml:trace>
  <inkml:trace contextRef="#ctx0" brushRef="#br0" timeOffset="51248.13">20616 4741 0,'0'-21'0,"0"42"0,0-63 16,0 21-16,-21 21 0,0 0 15,0 0 1,0 0-16,-1 0 16,22 21-1,0 0-15,-21-21 0,21 21 16,-21-21-16,0 0 0,0 22 15,0-22-15,-22 21 0</inkml:trace>
  <inkml:trace contextRef="#ctx0" brushRef="#br0" timeOffset="51444.01">19389 4868 0,'0'0'15,"-22"0"-15,1 0 0,21-21 16,21 21-1,1-21-15,-1 21 0,21 0 0,0 0 16,1-21-16,-1 21 0,0 0 16,1 0-16,20 0 0,-20 0 0,-22 0 15,21 0-15,-21 21 0,0 0 0,-21 0 16,0 1-16,0-1 16</inkml:trace>
  <inkml:trace contextRef="#ctx0" brushRef="#br0" timeOffset="51999.71">14499 6392 0,'0'0'0,"-63"0"0,20 0 0,1 0 0,-22 0 16,22 0-16,0 0 0,-22-21 15,22 21-15,21 0 0,0-21 16,21 0-16,0 0 15,21 21-15,0 0 0,21-21 0,1 21 16,-1 0-16,21-22 0,22 22 0,-21 0 16,41-21-16,1 0 0,0 21 15,42 0-15,0-21 0,1 21 0,20 0 16,0-21-16,22 21 0,-1 0 0,22 0 16,0-21-16,-22 21 15,22 0-15,-1 0 0,1 0 0,-21 0 16,-1 0-16,-21 0 0,1 0 0,-22 0 15,-21 0-15,0 0 0,-21 0 16,-22 0-16,1 0 0,-43 0 0,1 0 16,-1 0-16,-21 0 0,0 0 0,-21-22 15,-21 22 1,0 0-16,0 0 0,-21 0 0,-1 0 16,-20 0-16,-1 0 0,1 0 0,-22 0 15,22 0-15,-22 0 0,0 0 16,1 0-16,-1 0 0,0 0 15,1 0-15,-1 0 0,-21 0 0</inkml:trace>
  <inkml:trace contextRef="#ctx0" brushRef="#br0" timeOffset="52331.52">14838 6308 0,'-85'0'0,"170"0"0,-233 0 0,84 0 0,1 0 15,20 0-15,1 0 0,0 0 0,20 0 16,1 0-16,21-21 16,21 21-16,22 0 15,-1 0-15,22 0 0,-1 0 0,43 0 16,0 0-16,0 0 0,42 0 0,0 0 16,-21 0-16,42 0 0,-21 0 15,22 0-15,-22 0 0,21 0 0,-21 0 16,1 0-16,-1 0 0,0 0 0,-21 0 15,0 0-15,0 0 0,-21-22 0,0 22 16,-1 0-16,-20 0 0,0-21 16,-22 21-16,1 0 0,-22-21 0,0 0 15,-20 21-15,-1-21 0,0 21 0,0-21 16,-21-1-16,0 1 16,0 0-16,0 0 0,-21-21 15</inkml:trace>
  <inkml:trace contextRef="#ctx0" brushRef="#br0" timeOffset="53076.16">14901 1693 0,'0'0'0,"-21"0"0,-21 0 0,21 0 0,-22 0 15,22 0-15,-21 0 0,21 0 0,-22 0 16,22 0-16,0 0 16,0 0-16,-22 0 0,22 22 0,0-22 15,0 0-15,0 0 0,21 21 16,21-21-1,0 0-15,21 0 0,22 0 0,-1 0 16,22 0-16,0 0 0,42 0 16,0 0-16,0 0 0,21 0 0,0 0 15,0 0-15,0-21 0,1 21 16,20 0-16,-21 0 0,0-22 0,-21 22 16,21 0-16,-21 0 0,-21-21 15,21 21-15,-21-21 0,-21 21 16,21 0-16,-43-21 0,22 21 0,-43 0 15,22-21-15,-22 21 0,-21 0 16,0 0-16,0 0 0,-21-21 16,-21 21-1,0 0-15,-21 0 0,-1 0 0,-20 0 16,-1 0-16,1 0 0,-22 0 16,1 0-16,-22 0 0</inkml:trace>
  <inkml:trace contextRef="#ctx0" brushRef="#br0" timeOffset="53407.98">15007 1799 0,'0'0'0,"-85"21"0,1 1 0,-43-1 16,84 0-16,1-21 0,21 0 0,0 21 16,42-21-1,0 0-15,21 0 0,22 0 0,-1 0 16,22 0-16,21 0 0,21 0 15,0 0-15,0 0 0,0 0 0,0 0 16,21 0-16,0 0 0,-21 0 0,21 0 16,-21-21-16,22 21 0,-44 0 15,22-21-15,-21 0 0,-21 21 16,21-22-16,-22 22 0,-20-21 0,21 21 16,-43 0-16,21-21 0,-41 0 15,20 21-15,-21 0 0,0 0 0,-21-21 16,-21 21-1,0 0-15,0 0 16,0 0-16,-22 0 0,22 0 16,-21 21-16,21 0 0,-22-21 0</inkml:trace>
  <inkml:trace contextRef="#ctx0" brushRef="#br0" timeOffset="63588.05">9715 8234 0,'0'0'0,"-21"0"15,-42-42 1,42 42 0,21 21-1,0 0-15,0 21 0,0 1 16,0-22-16,0 42 0,0-20 16,0-1-16,0 21 0,0 1 0,0-1 15,0 1-15,0-1 0,0 1 0,0-1 16,0 1-16,-22-22 0,22 22 15,0-22-15,0 0 0,0 1 16,0-1-16,0 0 0,0-20 0,0-1 16,0 0-16,0 0 0,0 0 15,22-21-15,-1 0 16,-21-21 0,0 0-16,0 0 15,0 0-15</inkml:trace>
  <inkml:trace contextRef="#ctx0" brushRef="#br0" timeOffset="64188.7">9461 8530 0,'0'0'0,"-21"-21"0,21 0 16,0 0-16,0-22 0,0 22 15,0 0-15,0 0 0,0-21 0,0 20 16,0 1-16,0 0 0,21 0 0,1 0 15,20 0-15,-21 21 0,21 0 16,1 0-16,-1 0 0,0 21 0,1-21 16,-1 21-16,0 21 0,-20-21 15,20 22-15,-42-1 0,0 0 0,0 1 16,-21-1-16,-22 0 0,22 1 0,-21-1 16,-22 0-16,22 1 0,0-1 15,-22 0-15,22 1 0,0-22 16,-1 21-16,22-21 0,-21 1 0,21-1 15,-1-21-15,1 0 0,0 0 16,21-21-16,0-1 16,0 1-16,21 0 0,22 0 15,-22 0-15,21 21 0,0-21 16,1 21-16,-1 0 0,22 0 0,20 0 16,-20 0-16,20 21 0,-20 0 0,21 0 15,-22 0-15,-21 0 16,22 22-16,-22-22 0,-21 21 0,1 1 0,-22-1 15,0-21-15,0 21 0,-22 1 0,1-22 16,-21 21-16,0 1 16,-22-1-16,22-21 0,-22 21 0,1-20 15,-1-1-15,1 21 0,-1-21 0,1-21 16,-1 21-16,22 1 0,-22-22 16,22 0-16,0 0 0,-22 0 0,22 0 15,0-22-15,20 1 0,-20 0 0,21 0 16,0 0-16,0 0 0,21-1 15,0 1-15,0 0 0,0-21 0,0 21 16,0-1-16,21 1 0,0 0 0,21 21 16,-21-21-16,1 0 0,20 21 15,0 0-15,-21-21 0,22 21 16,-1 0-16,0-22 0,22 22 0</inkml:trace>
  <inkml:trace contextRef="#ctx0" brushRef="#br0" timeOffset="64623.45">10393 8932 0,'0'0'0,"-21"22"31,-1-1-31,1 0 0,0 0 16,0 0-16,0 22 0,0-22 0,-1 0 15,1 21-15,0-21 0,0 22 16,21-22-16,-21 21 0,21-21 0,-21 22 15,21-22-15,0 0 0,0 0 0,0 22 16,21-22-16,0 0 0,0-21 16,0 21-16,22-21 0,-22 0 0,21 0 15,0 0-15,1 0 0,-22 0 0,21-21 16,1 0-16,-1 0 0,0-1 16,-21 1-16,22 0 0,-1 0 0,-21-21 15,0 20-15,1-20 0,-22 21 0,0-21 16,0-1-16,0 1 0,-43 0 15,22-1-15,-21 22 0,21-21 16,-22-1-16,1 22 0,21 0 0,-22 21 16,1 0-16,0 0 0,21 0 15,-1 21-15,-20-21 0,21 43 0,0-22 16,21 0-16,0 0 0,-21 21 0,21-20 16,0-1-16,0 0 0,0 21 15,0-21-15,0 1 0,21-1 16,0 0-16,0-21 0,0 0 0,22 0 15,-22 0-15,0 0 0</inkml:trace>
  <inkml:trace contextRef="#ctx0" brushRef="#br0" timeOffset="64915.29">11007 8636 0,'0'0'15,"0"-42"-15,0 21 0,21-1 0,-21 1 16,0 0-16,0 0 0,0 42 15,0 0-15,0 0 16,0 1-16,0 20 0,0 0 0,0 22 16,0-22-16,0 22 0,-21-1 0,21 1 15,0-22-15,-22 21 0,1 1 16,21-22-16,0 1 0,0-1 16,0 0-16,0 1 0,0-22 0,0 21 15,0-21-15,0 0 0,0 1 16,21-1-16,1-21 0,-1 0 0,0 0 15,0 0-15,0 0 0,0 0 0,22-21 16,-22-1-16,0 1 0,21-21 16,-20 21-16,-1-22 0,21 22 0,-21-21 15,0 0-15</inkml:trace>
  <inkml:trace contextRef="#ctx0" brushRef="#br0" timeOffset="65188.22">11578 8488 0,'0'0'16,"0"-42"-16,0 20 0,0 44 31,0 20-31,0-21 16,0 21-16,-21 1 0,0 20 0,21-20 15,-21 20-15,21 1 0,-22-1 16,22 1-16,0-1 0,-21 1 0,21-1 16,-21-21-16,21 1 0,0-1 0,0 0 15,0 1-15,0-22 0,0 0 16,0 21-16,0-20 0,0-1 15,0 0-15,21-21 16,0 0-16,1 0 0,-1-21 0,21 0 16,-21-1-16,0 1 15,1 0-15,20-21 0,-21-1 0,0 22 16,0-21-16,22 0 0,-22-22 0</inkml:trace>
  <inkml:trace contextRef="#ctx0" brushRef="#br0" timeOffset="65444.07">12065 8530 0,'0'-21'15,"0"42"-15,21-84 0,0 42 0,0 21 16,1 0 0,-22 42-16,0-21 0,0 0 15,0 22-15,0-1 0,-22 21 16,22-20-16,-21 20 0,0 1 0,0-1 16,21 1-16,-21-22 0,0 22 15,-1-22-15,1 21 0,0-20 16,21-1-16,-21-21 0,0 22 0,21-22 15,-21 21-15,21-21 0,0 0 0,0 1 16,0-1-16,21-21 16,0 0-16,0 0 15,0-21-15,22-1 0,-22 22 0,0-21 16,0 0-16,0 0 0,0 0 0,1 0 16</inkml:trace>
  <inkml:trace contextRef="#ctx0" brushRef="#br0" timeOffset="65839.84">12234 9229 0,'0'21'16,"0"0"0,21-21-1,1 0-15,-1 0 0,0 0 16,0 0-16,0 0 0,0 0 16,1-21-16,-1 21 0,21-21 0,-21 0 15,0-1-15,1 1 0,20 0 0,-21 0 16,-21 0-16,21 0 0,-21-22 15,0 22-15,0 0 0,0 0 16,0 0-16,0-1 0,-21 1 0,0 21 0,0 0 16,-22 0-16,1 0 0,0 21 15,-1 1-15,1-1 0,0 21 16,-1-21-16,1 22 0,21-1 0,-21-21 16,20 21-16,1 1 0,0-22 15,21 21-15,0-21 0,0 22 0,0-22 16,21 0-16,0 0 0,22 0 0,-22-21 15,21 22-15,1-22 0,-1 21 0,-21-21 16,21 0-16,1 0 0,-1 0 16,0 0-16,1-21 0,-1-1 0,0 22 15,1-21-15,-22 0 0,0 0 0,21 0 16,-20 0-16,-22-1 0,0 1 16,0 0-16,0 0 0,0-21 0,0 20 15,-22-20-15</inkml:trace>
  <inkml:trace contextRef="#ctx0" brushRef="#br0" timeOffset="66091.33">10626 8890 0,'-43'0'0,"86"0"0,-107 0 0,64-21 31,21 21-31,0 0 16,22-21-16,-1 21 0,22 0 0,20-21 15,-20 21-15,20 0 0,1 0 16,-21-22-16,20 22 0,-20-21 0,-1 21 16,1 0-16,-22 0 0,0-21 0,1 21 15,-1 0-15</inkml:trace>
  <inkml:trace contextRef="#ctx0" brushRef="#br0" timeOffset="66963.75">14541 8403 0,'0'0'0,"0"-21"0,0 0 0,0 0 0,0 0 15,0-1-15,0 1 16,-21 21-16,0 0 16,21 21-1,0 22-15,0-22 0,0 21 16,0 1-16,0 20 0,0 1 0,0-22 16,0 43-16,-21-22 0,21 1 15,0-1-15,-21 22 0,21-22 0,-21 1 16,21-22-16,0 22 0,0-22 0,0 0 15,-22 1-15,22-22 0,-21 21 16,21-21-16,0 0 0,0 1 0,0-44 47,0 1-47,0 0 0,0 0 16,0 0-16,0-22 0,0 22 0,0-21 15,0 21-15,21-22 0,1 1 0,-1 0 16,0-1-16,0 22 0,21-21 15,-20 21-15,20 0 0,-21-1 16,21 1-16,1 0 0,-1 21 0,0 0 0,22 0 16,-22 0-16,22 21 0,-22-21 15,0 21-15,1 22 0,-1-22 0,0 0 16,-20 21-16,-1-20 0,0 20 16,-21-21-16,0 21 0,0-20 0,-21 20 15,-22-21-15,1 0 0,0 22 16,-22-22-16,22 0 0,-22 0 0,1 0 15,21 0-15,-1 1 0,1-1 16,0 0-16,-1-21 0,22 21 0,-21-21 16,21 0-16,-1 0 0,44-21 31,-1 21-15,-21-21-16,42 0 0,-21 21 0,0-22 15,22 1-15</inkml:trace>
  <inkml:trace contextRef="#ctx0" brushRef="#br0" timeOffset="67227.61">15833 9081 0,'0'0'16,"21"0"-16,0 0 0,0 0 15,0 0-15,0-22 16,1 22-16,-1 0 16,0 0-16,0 0 0,0 0 0,0 0 15,1 0-15,-1 0 0,0 0 0,0 0 16,0 0-16,0 0 0,-21 22 31,-21-22-31,0 0 16</inkml:trace>
  <inkml:trace contextRef="#ctx0" brushRef="#br0" timeOffset="67376.52">15727 9271 0,'0'0'15,"0"21"-15,0 0 16,21-21 15,0 0-31,21 0 0,-20 0 16,-1 0-16,21 0 0,-21 0 0,22-21 15,-1 0-15,-21 21 0,21-21 0</inkml:trace>
  <inkml:trace contextRef="#ctx0" brushRef="#br0" timeOffset="67963.73">17843 7959 0,'0'0'16,"0"-21"-16,0-1 0,0 1 15,0 0-15,-21 21 16,0 0 0,0 0-16,0 0 0,0 0 0,-1 42 15,-20-20-15,21 20 0,-21 0 16,20 22-16,-20-1 0,0 1 0,-1-1 16,1 22-16,0-22 0,-1 22 0,1 0 15,0 21-15,-1-22 16,22 22-16,0-21 0,0-1 0,0 1 15,21 0-15,0-1 0,0-20 0,0-1 16,21 22-16,0-21 0,0-22 16,0 21-16,1-20 0,20-1 0,0 0 15,-21-20-15,22-1 0,-1 0 0,0 0 16,1-21-16,-1 0 0,0 0 0,1-21 16,-1 0-16,0 0 0,1-1 15,-1-20-15</inkml:trace>
  <inkml:trace contextRef="#ctx0" brushRef="#br0" timeOffset="68228.58">18373 8615 0,'0'-42'0,"0"84"0,0-106 0,-22 43 16,1 0-16,0 21 0,0 0 15,0 0-15,0 21 0,21 0 16,-22 22-16,1-1 0,21 0 0,-21 1 15,21-1-15,-21 22 0,0-22 0,21 21 16,0-20-16,0-1 16,-21 22-16,21-43 0,-22 21 0,22 0 15,0-20-15,0-1 0,0 0 0,0 0 16,0 0 0,22-21-16,-1 0 15,0-21-15,-21 0 0,21 0 16,-21 0-16</inkml:trace>
  <inkml:trace contextRef="#ctx0" brushRef="#br0" timeOffset="68731.74">18203 8678 0,'0'0'0,"0"-21"0,0-21 0,0 21 0,21-22 16,1 22-16,-1 0 0,0 0 16,0 0-16,0 0 0,0 21 15,22-22-15,-22 22 0,0 0 0,21 0 16,-20 0-16,20 0 0,-21 22 0,0-1 15,0 0-15,1 0 0,-1 21 16,-21-20-16,0 20 0,0-21 0,0 21 16,0 1-16,-21-22 0,-1 21 0,-20-21 15,0 22-15,-22-22 0,22 0 16,0 0-16,-22 0 0,22-21 0,-1 22 16,22-22-16,-21 0 0,21 0 0,0 0 15,21-22 1,0 1-1,21 0-15,0 21 0,0 0 16,21-21-16,1 21 0,-22 0 16,21 0-16,1 0 0,-1 0 0,0 21 15,1-21-15,-1 21 0,21 0 0,-41 1 16,20-1-16,0 21 0,-21-21 16,22 0-16,-22 1 0,-21-1 0,0 21 15,0-21-15,0 0 0,-21 1 0,21-1 16,-43 0-16,22 0 0,-21 0 15,0-21-15,-1 21 0,1 1 0,0-22 16,-43 0-16,64 0 0,-22 0 16,22 0-16,0 0 15,0 0-15,0 0 0,0 0 0,-1 0 16,22-22-16,0 1 0,0 0 16,0 0-16,0 0 0,22 0 15,-1 21-15,0-22 0,0 1 16,21 0-16,1 0 0</inkml:trace>
  <inkml:trace contextRef="#ctx0" brushRef="#br0" timeOffset="69139">19071 8700 0,'-21'21'15,"0"0"-15,0 0 16,21 21-16,-22-20 0,1 20 0,0 0 15,0 1-15,21-1 0,-21 0 0,21-21 16,-21 22-16,21-1 0,0-21 16,0 0-16,0 1 0,0-1 0,0 0 15,21 0-15,0 0 0,0-21 0,0 0 16,0 0-16,22 0 0,-22 0 16,21 0-16,1 0 0,-1 0 15,0-21-15,-21 21 0,22-21 0,-1 0 0,-21 0 16,0-1-16,1-20 0,-22 21 15,0 0-15,0-22 0,0 1 16,0 21-16,-22-21 0,1-1 0,0 1 16,-21 21-16,21-22 0,-22 22 15,22 0-15,-21 21 0,21 0 0,-22 0 16,22 0-16,0 0 0,-21 0 0,20 0 16,1 0-16,0 21 0,0 0 15,21 1-15,0-1 0,0 0 0,0 0 16,0 0-16,0 0 0,21 1 15,0-22 1,0 0-16</inkml:trace>
  <inkml:trace contextRef="#ctx0" brushRef="#br0" timeOffset="69447.84">19579 8509 0,'0'0'0,"21"-42"0,-21-43 31,0 64-31,0 42 16,0 21-16,0-20 0,0-1 15,-21 21-15,0 0 0,21 1 16,-21-1-16,0 22 0,21-22 0,0 21 16,-22-20-16,1 20 0,21-20 0,0-1 15,0 0-15,-21 1 16,21-1-16,0 0 0,0-21 0,0 1 15,0-1-15,0 0 0,0 0 0,0 0 16,21-21-16,0 0 16,1 0-16,-1 0 0,0 0 15,0 0-15,0 0 0,0-21 0,1 0 16,-1 0-16,0 0 0,-21-22 16,21 22-16</inkml:trace>
  <inkml:trace contextRef="#ctx0" brushRef="#br0" timeOffset="69721.61">20045 8340 0,'0'0'0,"21"-43"0,-21 22 16,0 0-16,0-21 0,0 21 15,0 42 1,-21 0-16,21 0 0,0 21 0,-21-20 16,-1 41-16,1-21 0,21 1 15,0 20-15,-21 1 0,21-1 0,-21 1 16,21-22-16,-21 22 0,21-1 0,0 1 15,0-22-15,0 0 0,0 1 16,0-1-16,-21 0 0,21-21 0,0 22 16,0-22-16,0 0 0,0 0 15,0 0-15,21-21 16,0 0 0,0 0-16,0 0 0,0-21 15,1 0-15,-1-21 0,0 21 0</inkml:trace>
  <inkml:trace contextRef="#ctx0" brushRef="#br0" timeOffset="69988.46">20574 8340 0,'0'-21'0,"-21"42"31,0 0-31,21 0 0,-22 21 16,1 1-16,21-1 0,-21 0 0,0 1 15,21 20-15,-21-20 0,0 20 0,21-21 16,-22 22-16,22-22 0,0 22 16,-21-22-16,21 0 0,-21 1 0,21-22 15,0 21-15,0-21 0,0 1 0,0-1 16,0 0-16,0 0 0,21 0 16,0-21-16,1 0 15,20 0-15,-21 0 0,0 0 0,0 0 16,1 0-16,-1-21 0,0 0 15</inkml:trace>
  <inkml:trace contextRef="#ctx0" brushRef="#br0" timeOffset="70380.23">20637 9186 0,'22'0'47,"-1"-21"-47,0 21 0,0 0 15,0 0-15,0-21 0,1 21 0,-1-21 16,0 21-16,0-21 0,21 0 0,-20 21 16,-1-22-16,0 1 15,-21 0-15,0 0 0,21 0 0,-21 0 16,0-1-16,0 1 0,-21 21 16,0 0-16,0 0 15,-1 0-15,-20 0 0,21 21 0,0 1 16,-22-1-16,22 0 0,-21 0 0,21 21 15,0-20-15,-1 20 0,1-21 16,21 0-16,0 22 0,0-22 16,0 0-16,0 0 0,0 0 0,0 0 0,21 1 15,1-1-15,-1-21 0,21 21 16,-21-21-16,0 0 0,1 0 0,20 0 16,-21 0-16,0 0 0,22 0 15,-22 0-15,0-21 0,0 21 16,0-21-16,0-1 0,1 1 0,-1 0 15,-21 0-15,0-21 0,0 20 0,0-20 16</inkml:trace>
  <inkml:trace contextRef="#ctx0" brushRef="#br0" timeOffset="70648.07">19177 8784 0,'0'0'0,"-21"0"0,21 21 15,21-21-15,0 0 16,0 0-16,0 0 0,22 0 16,-1 0-16,0 0 0,1 0 0,20 0 15,-20 0-15,-1 0 0,21 0 16,-20 0-16,-1 0 0,0 0 0,-20-21 15,20 21-15,-21-21 0,21 21 0,-20-21 16,-1 21-16,0-21 0,0 0 16</inkml:trace>
  <inkml:trace contextRef="#ctx0" brushRef="#br0" timeOffset="71071.84">20849 7938 0,'42'-43'16,"-20"43"-16,-1 0 15,0 0-15,0 0 0,0 0 0,0 0 16,22 0-16,-22 21 0,21 1 0,1-1 15,-1 21-15,0-21 0,22 22 16,-22 20-16,22-21 0,-1 22 0,1-1 16,-22 1-16,21-1 0,-20 1 0,-1 21 15,0-22-15,-20 22 0,-1-22 16,-21 1-16,0-1 0,0 1 0,0-1 16,-21 1-16,-1-22 0,-20 22 15,21-22-15,-21 0 0,-1 1 16,1-1-16,-22 0 0,22 1 0,-21-1 15,20 0-15,-20 1 0,-1-22 0,22 21 16,-22-21-16,1 22 0,-1-22 16,1 21-16,-1-21 0,22 0 0,-21 22 15,20-22-15,-20 0 0,20-21 0,1 21 16,0 0-16,21-21 0,-22 0 0,1 22 16</inkml:trace>
  <inkml:trace contextRef="#ctx0" brushRef="#br0" timeOffset="77259.75">15938 3154 0,'-21'0'0,"42"0"0,-63 0 15,21-21-15,0 21 16,0 0-1,21 21 17,0 0-32,0 0 15,0 0-15,0 1 0,0-1 0,21 0 16,0 0-16,0 21 0,-21-20 16,42 20-16,-20-21 0,-1 21 0,21-20 15,-21-1-15,22 21 0,-1-21 0,21 0 16,-20 22-16,20-22 0,-20 0 15,20 0-15,1 0 0,-1 1 0,1-22 16,-1 21-16,-21 0 0,22-21 16,-1 0-16,-20 0 0,20 0 15,-20 0-15,20 0 0,1 0 0,-1 0 16,-21 0-16,22 0 0,21 0 16,-22 0-16,22 0 0,-22 0 0,22-21 15,0 21-15,-1 0 0,1 0 0,21 0 16,0 0-16,-1 0 0,1 0 15,0 0-15,0 0 0,0 0 0,-22 0 16,22 0-16,0 0 0,-21 0 16,21 0-16,-1 0 0,22 0 0,-21 0 15,0 0-15,0 0 0,0 0 16,-22 0-16,22 21 0,-21-21 0,21 0 16,0 21-16,-22-21 0,22 0 15,0 21-15,-21-21 0,-1 21 16,1-21-16,0 22 0,-1-1 0,1-21 15,0 21-15,-22 0 0,22 0 16,-1 0-16,1 1 0,0-1 0,-1 0 16,1 0-16,-21 21 0,20-20 15,1-1-15,-22 21 0,1-21 0,-1 22 16,-20-22-16,-1 21 0,0-21 0,1 0 16,-1 22-16,-21-22 0,22 0 15,-22 21-15,0-20 0,21 20 0,-21-21 16,22 21-16,-1 1 0,0-1 15,1 22-15,-22-22 0,21 21 16,1-20-16,-1 20 0,-21-20 0,21 20 16,1-21-16,-22 22 0,21-1 15,1-20-15,-22 20 0,21 1 0,-21-1 16,22 1-16,-22-1 0,0 1 0,0-1 16,-21 22-16,21-22 0,-21 1 15,21-1-15,-21 1 0,0-1 0,0 1 16,0-1-16,0 1 0,0-1 0,0 1 15,0-1-15,-21 1 16,0-1-16,0 1 0,0-22 0,21 1 0,-21 20 16,21-21-16,-22-20 0,22 20 15,-21 0-15,21-21 0,0 1 16,0-1-16,0 0 0,0 0 0,-21-21 16,0-21 15,21 0-16,-21 0-15,0-1 16</inkml:trace>
  <inkml:trace contextRef="#ctx0" brushRef="#br0" timeOffset="77579.72">22585 6943 0,'0'0'0,"0"21"32,0 0-32,0 0 15,0 0-15,0 1 16,0-1-16,0 0 0,21 0 15,-21 0-15,21 0 0,-21 1 16,0-1-16,0 0 0,21 0 16,0-21-1,1 0-15,-1 0 16,0 0-16,0 0 16,0-21-16,0 21 0,22-21 0</inkml:trace>
  <inkml:trace contextRef="#ctx0" brushRef="#br0" timeOffset="77775.62">23453 6858 0,'0'0'0,"-22"0"32,1 21-32,0-21 0,0 21 0,0 1 15,0-1-15,-22 0 0,22 0 0,0 0 16,-21 0-16,20 1 0,-20-1 15,21-21-15,0 21 0,0 0 0,-1-21 16,1 21-16,0-21 0,0 21 0,21 1 16</inkml:trace>
  <inkml:trace contextRef="#ctx0" brushRef="#br0" timeOffset="78807.87">22458 8636 0,'0'0'0,"21"-21"0,-21 0 0,21 21 15,-21-21-15,0-1 0,0 44 47,0-1-47,0 0 0,0 0 16,0 21-16,0-20 0,0 20 0,-21 0 16,21 1-16,0-1 0,0 0 0,-21 22 15,0-22-15,21-21 0,0 22 16,-22-1-16,1-21 0,21 21 0,-21-20 15,21-1-15,-21 0 0,21 0 0,0 0 16,0 0-16,21-21 31,0 0-31,0 0 16,1-21-16,-1 0 0,0 21 16,0-21-16,21-21 0,-20 20 0,-1 1 15,21-21-15,0 21 0,-20-22 0,20 22 16,0-21-16,-21 21 0,1 21 15,20-21-15,-21 21 0,0 0 16,-21 21 0,0 0-16,0 0 0,0 0 15,0 0-15,0 1 0,0 20 0,0-21 16,-21 21-16,21-20 0,0-1 0,0 0 16,0 21-16,0-21 0,0 1 15,21-1-15,0-21 0,1 21 0,20 0 16,-21-21-16,21 0 0,-20 0 0,20 21 15,-21-21-15,21 0 0,1 0 16,-1 0-16,-21-21 0,22 21 0,-1-21 16,0 0-16,-21 0 0,22-1 0,-22-20 15,21 21-15,-21-21 0,1-1 16,-1-20-16,0 20 0,-21-20 16,0-1-16,0 1 0,0-1 0,0 22 15,-21 0-15,0-1 0,-1 1 0,1 21 16,-21 0-16,21 0 0,0-1 15,-22 22-15,22 0 0,0 0 0,0 0 16,0 0-16,-1 0 0,1 0 0,0 0 16</inkml:trace>
  <inkml:trace contextRef="#ctx0" brushRef="#br0" timeOffset="79885.45">22818 7260 0,'0'0'16,"0"-21"-16,0 0 0,0 0 0,0 0 15,0-1-15,0 1 0,0 0 16,0 0-1,0 42 17,0 0-32,0 0 15,0 1-15,-22-1 16,22 0-16,0 0 0,-21 21 0,21-20 0,0-1 16,0 0-16,0 0 0,0 0 15,0 0-15,0 1 16,0-1-16,0 0 15,21-21 17,1 0-32,-1-21 0,0 0 15,0 21-15,0-22 0,0 1 0,22 0 16,-1-21-16,0 21 0,1-1 0,-22-20 16,21 0-16,22 21 0,-22-22 15,0 22-15,1-21 0,-1 21 16,0-1-16,1 1 0,-1 0 15,-21 0-15,22 0 0,-22 21 0,0-21 16,0 21-16,-42 0 31,0 0-15,0 0-16,-1 21 0,1-21 16,0 21-16,0 0 0,0-21 15,0 21-15,-1-21 0,1 21 0,0 1 16,-21-1-16,21 0 0,-1 0 15,-20 0-15,21 0 0,-21 1 0,-1-1 16,22 0-16,-21 0 16,21 0-16,-22-21 0,22 21 0,0 1 15,0-22-15,0 21 0,-1-21 0,1 0 16,0 0-16,0 0 16,0 0-16,0 0 0,21-21 15,-22-1 1,22 1-16,-21 21 0,21-42 0,0 21 15,0 0-15,-21-1 0,21-20 16,-21 21-16,21-21 0,0 20 0,0 1 16,0 0-16,0-21 0,0 21 0,0-1 15,0 1-15,0 0 16,-21 21 15,21 21-15,0 0-16,0 1 0,0-1 15,0 0-15,0 0 0,0 0 16,0 0-16</inkml:trace>
  <inkml:trace contextRef="#ctx0" brushRef="#br0" timeOffset="80963.86">24659 8805 0,'-42'-21'15,"21"0"1,21 0 15,0 42 32,0 0-48</inkml:trace>
  <inkml:trace contextRef="#ctx0" brushRef="#br0" timeOffset="81171.74">24744 9271 0,'0'0'16,"21"42"-16,-21-20 0,0-1 0,0 21 16,0-21-16,0 0 0,0 1 0,0 20 15,0-21-15,0 21 0,0-20 0,-42 41 16,20-42-16,22 22 15,-21-22-15,0 0 0,0 0 0,21 0 16,-21 0-16,0 1 0,-1-1 0,-20-21 16,21 21-16,-21-21 0,-1 0 15,1 0-15,0 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21:46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 1461 0,'0'21'31,"0"0"-31,0 0 0,0 0 15,0 0-15</inkml:trace>
  <inkml:trace contextRef="#ctx0" brushRef="#br0" timeOffset="853.5">466 1164 0,'0'0'16,"0"-21"0,0 0-1,0 0-15,0 0 16,0-1-16,0 1 15,21 0-15,-21 0 0,21 0 16,-21-22-16,21 22 0,-21 0 0,0 0 16,0 0-16,0 0 0,0-1 15,0 1-15,0 42 16,0 1 0,0-1-16,0 21 0,0 0 15,0 1-15,0-1 0,-21 22 0,21-1 16,0-21-16,0 22 0,-21-22 15,21 22-15,-21-22 0,21 22 16,0-22-16,0 0 0,0 1 0,21-1 16,0-21-16,0 0 15,0 0-15,22-21 0,-22 0 0,21 0 16,0-21-16,1 0 0,-1-21 16,-21 21-16,22-22 0,-22 22 15,21-21-15,-21-1 0,0 1 0,1 0 16,-1-1-16,0 1 0,-21-21 15,0 20-15,0 1 0,0 0 0,0-1 16,0 22-16,0-21 0,0 21 16,-21 21-16,0 0 0,-1 0 15,1 0 1,21 21-16,0 0 0,0 0 16,0 0-16,0 0 0,0 1 15,0-1-15,21 0 16,1-21-16</inkml:trace>
  <inkml:trace contextRef="#ctx0" brushRef="#br0" timeOffset="1156.33">1312 1080 0,'0'0'0,"21"0"0,-21 21 31,0 0-15,22 21-16,-22 1 0,0-1 0,0 0 15,0 1-15,21 20 16,-21 22-16,0-1 0,0 1 0,0 0 16,0 21-16,0-22 0,0 22 15,0-21-15,-21 21 0,21-1 0,0-20 16,-22 0-16,1 21 0,0-43 16,21 22-16,0-22 0,0 1 15,-21-1-15,21 1 0,0-22 0,0 0 16,0-20-16,0-1 0,0 0 15,21-42 1,0 0-16,0-22 0,1 1 16,20 0-16,-21-22 0</inkml:trace>
  <inkml:trace contextRef="#ctx0" brushRef="#br0" timeOffset="1454.21">1503 1228 0,'0'0'0,"-43"-64"0,1-105 32,42 148-32,0 0 0,0-1 15,42 22-15,-20 0 16,-1 0-16,21 0 0,0 0 0,1 22 16,-1 20-16,-21-21 0,22 21 15,-22 1-15,0-1 0,-21 0 16,0 1-16,0-1 0,0 0 15,-42 1-15,20-22 0,1 21 16,-21-21-16,0 22 0,-1-22 0,22 0 16,-21 0-16,21-21 0,-1 21 15,1-21-15,21 22 0,0-44 16,21 1 0,1 0-16,-1 0 0</inkml:trace>
  <inkml:trace contextRef="#ctx0" brushRef="#br0" timeOffset="1731.98">2434 1016 0,'0'0'0,"0"-21"0,0 0 16,0 0-16,-21-1 16,0 1-16,0 21 0,-1 0 15,1-21-15,0 21 0,-21 0 0,21 0 16,-1 21-16,-20 0 0,21 22 15,0-1-15,0 0 0,-1 1 0,1-1 16,21 0-16,0 1 16,0-1-16,0 0 0,0 1 0,0-1 15,0-21-15,0 0 0,21 1 0,22-1 16,-22 0-16,21-21 16,1 0-16,-1 0 0,0 0 0,22 0 15,-22 0-15,22 0 0,-1-21 16,-21 21-16,22-21 0</inkml:trace>
  <inkml:trace contextRef="#ctx0" brushRef="#br0" timeOffset="2179.71">3069 1122 0,'0'0'15,"0"-21"-15,0-22 0,0 22 0,0 0 0,0 0 16,-21 21 0,0 0-16,0 0 0,-22 0 0,22 0 15,0 21-15,-21 0 0,20 0 16,-20 22-16,21-22 0,0 21 0,-22-21 15,22 22-15,0-1 0,21-21 16,0 22-16,0-22 0,0 0 0,0 0 16,0 0-16,0 0 0,21 1 15,0-22-15,1 0 0,20 0 16,-21 0-16,0 0 0,0 0 16,22-22-16,-22 1 0,0 0 15,0 0-15,0 0 0,1 0 0,-1-1 16,-21-20-16,21 21 0,-21-21 15,21-1-15,-21 22 0,0-21 16,0 21-16,0-1 0,21 1 16,-21 0-16,0 42 15,0 0-15,0 22 16,0-22-16,0 21 0,-21-21 0,21 22 16,0-22-16,0 21 0,-21-21 15,21 22-15,0-22 0,0 0 0,0 0 16,0 0-16,21 1 15,21-22-15,-20 0 0,20 0 16,0 0-16,1 0 0,-1-22 16,21 22-16,1-21 0,-22 0 15,22 0-15,-1 0 0,-20 0 16,20-22-16</inkml:trace>
  <inkml:trace contextRef="#ctx0" brushRef="#br0" timeOffset="2470.56">3916 1058 0,'0'0'0,"0"-42"0,0 21 0,0 0 16,-21 21-16,-22 0 15,22 0-15,-21 0 0,-1 0 0,1 21 16,0 0-16,-1 0 0,1 0 16,0 1-16,21-1 0,-1 0 0,1 0 15,21 0-15,0 0 16,21 1-16,1-1 0,-1 0 0,21-21 16,-21 21-16,22 0 15,-1-21-15,-21 21 0,21-21 0,-20 22 16,-1-1-16,0-21 0,-21 21 15,0 0-15,0 0 16,-21-21-16,0 0 0,-22 21 16,1-21-16,21 0 0,-22 0 0,1 22 15,0-22-15,21 0 0,-22 0 16,22 0-16,0 0 0,0 0 0,21-22 16,0 1-16,0 0 15,21 0-15</inkml:trace>
  <inkml:trace contextRef="#ctx0" brushRef="#br0" timeOffset="2956.28">4064 614 0,'0'0'16,"0"-21"-16,0 0 0,0-1 0,0 1 15,0 0-15,0 42 31,0 0-31,-21 1 0,0 20 16,21 0-16,-22 1 0,22 20 0,0 1 16,-21-1-16,0 1 0,21-1 15,-21-21-15,21 22 0,0-1 16,0-20-16,0-1 0,0 0 0,0-20 16,0 20-16,21-21 0,0 0 15,0 0-15,1 1 0,-1-22 0,0 0 16,0 0-16,0 0 0,22 0 15,-22 0-15,0-22 0,0 1 0,0 0 16,0 0-16,1 0 0,-1 0 16,0-1-16,0-20 0,0 21 0,0-21 15,-21 20-15,0 1 0,0 0 16,0 42 0,0 22-1,0-22-15,-21 0 0,21 0 16,0 21-16,-21-20 0,21-1 15,0 0-15,0 0 0,0 0 0,0 0 16,0 1-16,0-1 16,21-21-1,0 0 1,1-21-16,-1-1 0,-21 1 16,21 0-16</inkml:trace>
  <inkml:trace contextRef="#ctx0" brushRef="#br0" timeOffset="3112.19">4678 889 0,'0'-42'0,"0"84"0,0-105 0,-21 41 16,-1 1-16,1 21 0,21-21 15,-21 21-15,0 0 0,0 0 63,0 0-63</inkml:trace>
  <inkml:trace contextRef="#ctx0" brushRef="#br0" timeOffset="3280.09">3895 910 0,'0'0'0,"-22"0"0,-20 0 16,21 0-16,21 21 0,0 1 15,21-1 1,0-21-1,0 0-15,22 0 0,-1 0 0,-21 0 16,22 0-16,20 0 0,-21 0 16,1 0-16,20 0 0</inkml:trace>
  <inkml:trace contextRef="#ctx0" brushRef="#br0" timeOffset="3724.84">4805 1016 0,'0'21'0,"0"-42"0,0 63 0,0-20 15,0-1-15,-21 0 16,21 0-16,0 0 0,-22 0 0,22 22 16,-21-22-16,21 0 0,0 21 15,-21-20-15,21 20 0,0-21 0,0 0 16,0 0-16,0 1 0,0-1 16,0 0-16,0 0 0,0 0 15,-21-21 1,0-21-1,21 0-15,0 0 0,0 0 0,0-1 16,0 1-16,0-21 0,0 0 16,0 20-16,21-20 0,0-21 0,0 20 15,0 1-15,22 0 0,-1-1 16,0 22-16,1-21 0,-1 42 0,0-21 16,1 21-16,-22 0 0,21 21 15,1 0-15,-22 0 0,0 0 0,0 22 16,0-1-16,-21-21 0,0 21 15,0 1-15,0-22 0,0 21 0,0-21 16,-21 22-16,0-22 0,21 0 16,-21 0-16,0 0 0,21 1 15,0-1-15,-22-21 0,22 21 16,-21-21-16,42 0 16,1 0-16,-1 0 15,21-21-15,-21 0 16</inkml:trace>
  <inkml:trace contextRef="#ctx0" brushRef="#br0" timeOffset="4316.5">5778 1122 0,'43'-42'15,"-86"84"-15,128-106 0,-43 22 0,-20 0 0,-1 21 16,-21-1-16,0 1 16,0 0-16,0 0 0,-21 21 31,-1 0-31,-20 21 0,21 0 0,-21 22 15,20-22-15,-20 21 0,0-21 16,21 22-16,-22-1 0,22-21 0,0 21 16,0 1-16,0-22 0,21 0 15,0 21-15,0-20 0,0-1 16,0 0-16,21-21 0,0 0 16,0 0-16,0 0 0,22-21 0,-1 0 15,-21-1-15,21 1 0,1 0 0,-22 0 16,21 0-16,-21-22 15,1 1-15,-1 21 0,0-21 0,0-1 16,0 1-16,-21 21 0,0-22 16,0 22-16,21 21 0,-21-21 0,0 42 15,0 0 1,0 1-16,-21-1 0,21 21 0,-21 0 16,0 1-16,21 20 0,-21-20 15,0-1-15,-1 21 0,22-20 0,-21 20 16,21 1-16,0 20 0,0-20 15,0 21-15,0-1 0,0-20 0,-21 20 16,21 1-16,0 0 0,0-1 16,0 1-16,0 0 0,0-1 15,0 1-15,0-21 0,0 20 0,0-20 16,0-1-16,0 1 0,0-22 16,0 22-16,0-22 0,0-21 0,0 21 15,-21-20-15,21-1 0,-21-21 16,0 0-16,-1 0 15,1 0-15,0-21 0,0-22 0,0 22 16,0-21-16,-1-1 0,1 1 16,0 0-16,-21-1 0,21-20 0,21 21 15,-22-22-15,1 1 0,0-1 0,0 22 16,0-22-16,-22 22 0</inkml:trace>
  <inkml:trace contextRef="#ctx0" brushRef="#br0" timeOffset="4765.3">1101 2011 0,'-43'0'0,"86"0"0,-107 0 0,22 0 0,21 21 16,-1-21-16,1 0 0,0 0 16,21 21-16,21-21 15,22 21-15,-1-21 16,0 0-16,43 0 0,0 0 0,20 0 16,22 0-16,0 0 0,22 0 15,-1-21-15,42 21 0,1-21 0,20 21 16,22-21-16,0 0 0,0 21 15,0-21-15,21-1 0,0 1 0,-21 0 16,21 21-16,-22-21 16,-20 0-16,0 21 0,-1 0 0,-20-21 0,-1 21 15,-41 0-15,-1 0 16,-21-22-16,0 22 0,-43 0 0,1-21 16,-43 21-16,22 0 0,-43 0 0,21-21 15,-20 21-15,-22-21 0,-22 21 31,1 0-31,-21 21 0,0 0 16,-22 0-16,22 1 0</inkml:trace>
  <inkml:trace contextRef="#ctx0" brushRef="#br0" timeOffset="5516.51">508 4763 0,'0'0'0,"21"-64"0,0 22 0,-21-1 0,0 1 16,0 21-16,21-21 0,-21 20 16,0 1-16,0 0 0,0 42 31,0 22-31,0-1 0,0 21 0,0 22 15,0 0-15,-21 21 0,21-1 16,-21 1-16,21 0 0,0 0 16,-21 21-16,0-21 0,0 0 0,-1-22 15,22 1-15,-21 0 0,0-22 16,0 1-16,21-1 0,0-21 0,0 1 16,0-22-16,0 0 0,0 0 15,0 0-15,21-21 16,-21-21-16,21 0 15,0 0-15,-21 0 16,22-22-16,-1 1 0,0 0 0</inkml:trace>
  <inkml:trace contextRef="#ctx0" brushRef="#br0" timeOffset="6209.45">762 4445 0,'0'0'0,"0"-21"0,0 0 0,0 0 16,-21 21-16,42 0 47,21 0-47,-21 0 0,22 0 15,20 0-15,1 0 0,-1 0 16,22 0-16,21 0 0,0 0 0,-1 0 15,22 0-15,0 0 0,0 0 16,0 0-16,22-22 0,-1 22 0,0-21 16,-21 21-16,0 0 0,0 0 15,-21 0-15,0 0 0,-1 0 0,-20 0 16,0 0-16,-22 0 0,22 0 16,-43 0-16,22 0 0,-22 0 15,0 0-15,1 21 0,-22-21 16,0 22-16,0-22 0,0 21 0,1 0 15,-1 0-15,-21 0 0,0 0 16,0 1-16,0-1 16,0 0-16,0 0 0,0 0 0,0 22 15,0-22-15,0 21 0,0 0 16,0 1-16,0 20 0,0-20 0,0 20 16,0 1-16,0-1 0,0-21 15,0 22-15,0-1 0,0 1 0,0-22 16,0 22-16,0-1 0,0-20 0,0 20 15,0-21-15,0 1 16,-21-1-16,-1 0 0,22 1 0,-21-22 16,-21 21-16,21-21 0,-22 1 15,1-1-15,-21 0 0,20 0 0,-41 0 16,20 0-16,-42-21 0,22 22 16,-43-1-16,0-21 0,-22 21 0,1-21 15,0 21-15,-21-21 0,-1 21 16,1 0-16,0-21 0,-1 22 0,1-1 15,21-21-15,0 21 0,21-21 16,0 21-16,0 0 0,21-21 0,21 21 16,22-21-16,-1 0 0,22 22 15,0-1-15,63-21 32,0 0-32,21 0 0,1 0 0,20 0 15</inkml:trace>
  <inkml:trace contextRef="#ctx0" brushRef="#br0" timeOffset="6776.71">698 9017 0,'0'-42'15,"0"84"-15,22-105 0,-22 41 0,0-20 16,0 21-16,0-21 0,0 20 0,0 1 16,0-21-16,0 21 0,0 0 15,0-1-15,0 1 0,0 0 16,0 42 15,0 22-31,0 20 0,0 1 0,0-1 16,0 22-16,0-1 15,0 1-15,0 0 0,0 21 0,-22-22 16,22 22-16,-21-21 0,0 21 16,21-43-16,-21 22 0,0-22 0,0 1 15,21-1-15,-22 1 0,22-22 0,-21 0 16,21-20-16,0 20 0,0-21 15,21-42 1,1 0-16,-1 0 16,0-1-16</inkml:trace>
  <inkml:trace contextRef="#ctx0" brushRef="#br0" timeOffset="7424.35">804 8636 0,'0'0'0,"-21"-85"16,42 85 15,0 0-31,22 0 0,-1 0 0,22 0 16,20 0-16,1 0 0,0 0 15,20 0-15,1 0 0,0 0 0,0 0 16,21-21-16,-21 0 15,21 21-15,0-21 0,21 21 0,-21-21 16,21 0-16,-21-1 0,0 22 0,-21-21 16,21 0-16,-21 21 0,21-21 15,-43 21-15,22-21 0,-21 21 0,-22 0 16,1 0-16,-1 0 0,-20-21 16,-1 21-16,0 0 0,-20 0 0,-1 0 15,0 0-15,0 21 16,-21 0-16,21 0 0,-21 0 15,0 0-15,0 22 0,0-22 0,0 21 16,0 1-16,0-1 0,0 21 0,0-20 16,0 20-16,0-20 0,0 20 15,0-21-15,0 22 0,0-22 16,0 22-16,0-22 0,0 0 0,21 1 16,-21 20-16,0-20 0,22-1 15,-22 0-15,0 1 0,0 20 0,0-21 16,0 1-16,0-1 0,0 0 0,0 1 15,-22-1-15,1 0 0,-21-20 16,0 20-16,-22-21 0,1 21 0,-1-20 16,-21-1-16,-20 0 0,20 0 0,-42 0 15,21 0-15,-21 1 0,0-1 16,-21 0-16,0-21 0,0 21 0,21 0 16,-22-21-16,22 21 0,-21-21 15,21 0-15,0 22 0,0-22 16,0 0-16,21 0 0,1 0 0,20 0 15,-21 0-15,21 0 0,22 0 16,-22 0-16,22 0 0,20-22 0,1 1 16,0 0-16,21 0 0,-1-21 15,22 20-15,0-20 0,0-21 0</inkml:trace>
  <inkml:trace contextRef="#ctx0" brushRef="#br0" timeOffset="7935.64">1439 5948 0,'21'-21'16,"-42"42"-16,64-42 0,-22 0 0,0 21 15,0 21 1,-21 21-16,0-21 16,21 43-16,0-1 0,-21 1 0,0 20 15,0 22-15,0-21 0,0 21 16,0 0-16,0-1 0,0 1 0,-21 0 16,0 0-16,0 0 0,0 0 15,-22-22-15,22 22 0,0-42 16,0 20-16,0-20 0,0-22 15,-1 22-15,22-22 0,0 0 0,0-21 16,0 1-16,0-1 0,0 0 16,22-21-16,-1-21 15,-21 0-15,21-1 0,-21-20 16,0 21-16,21-21 0</inkml:trace>
  <inkml:trace contextRef="#ctx0" brushRef="#br0" timeOffset="8425.36">1672 6160 0,'0'0'0,"0"-22"0,0 1 0,-21 0 16,0 21-16,0 0 0,-22 0 16,22 0-16,-21 0 0,21 21 0,-22 0 15,1 22-15,-22-22 0,22 21 16,0 22-16,-1-22 0,1 22 15,0-22-15,-1 21 0,22-20 16,-21 20-16,21-20 0,0-1 0,-1-21 16,22 21-16,0-20 0,0-1 0,-21-21 15,21 21-15,0 0 16,21-42 0,1 0-16,-1 0 15,21-1-15,-21-20 0,22 21 0,-1-21 16,0-22-16,1 1 0,-1 20 15,21-20-15,1-1 0,-22 1 0,22 20 16,-22-20-16,22 21 0,-22-1 16,0 1-16,1 21 0,-1 0 0,-21-1 15,0 22-15,0 0 0,1 0 16,-1 22-16,0-1 0,0 21 16,-21 0-16,0 22 0,21-1 15,-21 1-15,21-1 0,-21 1 0,0-1 16,0 1-16,0-22 0,22 22 15,-22-22-15,0 0 0,21 1 0,-21-1 16,21-21-16,-21 22 0,21-22 16,0 0-16,0 0 0,1 0 0,20-21 15,0 21-15,1-21 0</inkml:trace>
  <inkml:trace contextRef="#ctx0" brushRef="#br0" timeOffset="9196.35">3979 8784 0,'0'21'15,"0"1"-15,0-1 0,0 0 16,0 0-16,0 0 0,0 0 0,21 1 16,1-22-16,-1 21 0,0 0 15,0 0-15,0-21 0,22 21 0,-1-21 16,0 0-16,22 0 0,-1 0 0,1 0 16,-1 0-16,22 0 0,0 0 15,-22-21-15,22 0 0,-1 0 16,1 0-16,0-1 0,-22 1 0,22 0 15,0-21-15,-1-1 0,-20 1 16,20 0-16,1-1 0,-21-20 0,-1 21 16,1-22-16,-1-21 0,1 22 0,-1-22 15,1 1-15,-1-22 0,-21 21 16,22 0-16,-22-20 0,1-1 0,-1 0 16,0 0-16,1 0 0,-22 0 0,0 1 15,-21 20-15,0-21 0,0 0 16,0 0-16,-21 1 0,0-1 0,-22 21 15,1 0-15,0-20 0,-1 20 16,-20 0-16,-22 1 0,22-1 16,-22 21-16,-21-20 0,0 20 0,22 1 15,-22-1-15,21 22 0,0 0 16,1-1-16,-1 22 0,0-21 0,1 21 16,-1 21-16,0-22 0,1 22 0,-1 0 15,22 0-15,-1 0 0,1-21 16,-1 21-16,22 0 0,-22 0 15,43 0-15,-21 0 0,21 0 0,-1 0 16,22-21 31,22 0-47,-1 21 0,0-21 16,21 0-16</inkml:trace>
  <inkml:trace contextRef="#ctx0" brushRef="#br0" timeOffset="9568.12">4889 4720 0,'0'0'0,"0"-21"16,0 42 0,0 0-16,-21-21 0,0 43 15,-21-22-15,21 21 0,-22-21 16,-20 22-16,20-1 0,-20 0 0,21-20 15,-22 20-15,1 0 0,20 1 16,-20-22-16,20 0 0,1 21 0,21-21 16,-21-21-16,20 22 0,22-1 15,-21-21-15,21 21 16,0 0 0,21-21-16,1 21 15,-1 0-15,21-21 0,0 22 0,-20-1 16,41-21-16,-21 21 0,1 0 15,20 0-15,-20 0 0,20 1 0,-21-1 16,1 0-16,-1 0 0,0 0 16,1 0-16,-1 1 0,-21-1 15,0 0-15,-21 0 0,0 0 0,0 0 16,0 1-16,-21-1 16</inkml:trace>
  <inkml:trace contextRef="#ctx0" brushRef="#br0" timeOffset="10309.76">1524 7599 0,'-21'21'15,"21"0"-15,0 0 16,0 1-16,0-1 0,-21 0 16,21 21-16,0 1 15,0-1-15,-22 0 0,22 22 0,0-1 16,0 1-16,-21-1 0,0 1 16,0-1-16,0-20 0,21 20 0,0 1 15,-21-22-15,21 0 0,-22 1 16,22-1-16,0 0 0,0-21 0,0 1 15,0-1-15,0 0 0,0 0 16,0-42 15,0 0-31,22 0 0,-1-22 16,-21 1-16</inkml:trace>
  <inkml:trace contextRef="#ctx0" brushRef="#br0" timeOffset="11140.29">10604 3112 0,'0'0'16,"0"-22"-16,-21 1 0,21 0 0,0 0 0,-21 0 16,21 0-16,-21-22 0,21 22 0,-21 0 15,21-21-15,-21 20 0,21 1 16,0 0-16,0 0 0,0 0 16,0 42-1,0 0-15,0 21 0,0 1 0,0-1 16,0 22-16,0-1 0,0 1 15,0 20-15,0 1 0,0 0 16,0-1-16,0 1 0,0 0 0,0-1 16,0 1-16,-22-22 0,1 22 15,0-21-15,21-1 0,0 1 0,0-1 16,-21-21-16,21 1 0,0-1 0,0-21 16,0 0-16,0 1 0,0-1 15,0 0-15,21-42 16,0 0-1,-21-1-15,21 1 0,1-21 16,-1 0-16,0-1 0</inkml:trace>
  <inkml:trace contextRef="#ctx0" brushRef="#br0" timeOffset="11824.15">10520 2688 0,'0'0'0,"-21"-21"0,21 0 16,-22 0-16,1 0 0,21-1 0,-21 1 16,21 0-16,0 0 15,21 21-15,22 0 0,-22-21 16,42 21-16,1 0 0,-1 0 16,43-21-16,0 21 0,21 0 15,0 0-15,0 0 0,21 0 16,0 0-16,0 0 0,22 0 0,-22 0 15,0 0-15,0 0 0,-21 0 16,0 0-16,0 0 0,-21-22 0,0 22 16,-21 0-16,-1 0 0,-20 0 0,-1 0 15,1 0-15,-22 0 0,0 0 16,-20 0-16,20 0 0,-21 0 0,0 0 16,0 22-16,-21-1 15,22 0-15,-22 0 0,0 0 0,0 0 16,0 1-16,0-1 0,0 0 15,0 0-15,0 0 0,0 22 0,0-22 16,0 21-16,0-21 0,0 22 16,0-1-16,0 0 0,0 22 15,0-22-15,0 22 0,-22-1 0,22 1 16,-21-1-16,21 1 0,0 20 16,0-20-16,0-1 0,-21 1 0,21-22 15,0 22-15,0-1 0,0-21 0,0 22 16,-21-22-16,21 22 0,0-22 15,-21 0-15,0 1 0,-1-22 16,1 21-16,-21 1 0,0-22 0,-1 0 16,-20 0-16,-22 0 0,22 0 15,-22 1-15,-21-22 0,0 0 0,-21 21 16,0-21-16,-21 0 0,0 0 0,0 0 16,21 0-16,0 0 0,0 0 15,0 0-15,21 0 0,0 0 0,0 0 16,0 0-16,1 0 0,20 21 15,0-21-15,22 0 0,-1 0 0,1 0 16,-1 0-16,22 21 0,21-21 0,-22 0 16,22 0-16,21 21 15,21-21 1,-21 21-16,22-21 0,-1 0 0,21 0 16,-21 0-16</inkml:trace>
  <inkml:trace contextRef="#ctx0" brushRef="#br0" timeOffset="12380.61">10160 6244 0,'0'-21'0,"0"42"0,0-84 0,0 42 16,0-1-16,0 1 0,21 0 16,0 0-16,-21 0 0,21 0 15,1 21-15,-1 0 16,0 0-16,-21 21 16,0 0-16,0 21 0,0 1 0,0-1 15,0 21-15,0 1 0,0 21 0,0-22 16,-21 22-16,0-1 0,21 1 15,-22 0-15,22-1 0,-21-20 0,0 21 16,21-1-16,-21-20 0,0-1 0,21 1 16,0-1-16,0-20 0,-21-1 15,21 0-15,0 1 0,0-22 0,0 0 16,0 0-16,0 0 0,0 0 0,21-21 31,0 0-31,0 0 16,-21-21-16,21 0 15,-21 0-15,21-21 0,1 20 0,-22-20 16</inkml:trace>
  <inkml:trace contextRef="#ctx0" brushRef="#br0" timeOffset="13112.19">10393 6160 0,'0'0'0,"-21"-43"15,-1 22-15,22 0 0,-21 0 16,0 21-16,21-21 0,0-1 31,21 22-31,22 0 16,-22 0-16,21 0 0,22 0 0,-1 0 16,22 0-16,-1 0 0,22-21 15,0 21-15,0-21 0,21 21 0,21-21 16,-21 21-16,21 0 0,0-21 15,1 21-15,-22-21 0,21 21 0,-42-22 16,21 22-16,-22-21 0,1 21 16,0-21-16,0 21 0,-21 0 0,-1-21 15,-20 21-15,-1-21 0,1 21 16,-22 0-16,0 0 0,1 0 16,-22 0-16,21 0 0,-21 0 0,1 0 15,-1 0-15,0 0 0,-21 21 0,21-21 16,-21 21-16,21-21 0,-21 21 15,0 0-15,0 1 0,21-1 0,-21 0 16,0 0-16,0 0 0,0 22 0,0-22 16,0 21-16,0 0 0,0 1 15,0-1-15,0 0 0,-21 1 0,0 20 16,21 1-16,0-1 0,0 1 16,-21-1-16,21 1 0,0-1 0,-21-20 15,21 20-15,0 1 0,0-1 16,0 1-16,-21-22 0,-1 21 15,22 1-15,-21-22 0,0 22 0,0-22 16,0 22-16,0-22 0,-22 0 0,1 1 16,21-22-16,-22 21 0,1 0 15,0-20-15,-1-1 0,1 0 0,-21 0 16,20 0-16,1 0 0,-22 1 0,1-22 16,-22 0-16,1 21 0,-22-21 0,0 0 15,-21 0-15,0 0 0,0 0 16,-21 0-16,21 0 0,-21 0 0,-1 0 15,1 0-15,0 0 0,21 0 0,0 0 16,21 0-16,0 0 16,1 0-16,20 0 0,0 0 0,1 0 15,20 0-15,-21 0 0,43 0 0,-21 0 16,20 0-16,1 0 0,21 0 0,0 0 16,42 21-1,0-21-15,0 0 16,0 21-16,22-21 0,-22 21 0</inkml:trace>
  <inkml:trace contextRef="#ctx0" brushRef="#br0" timeOffset="13642.16">10160 9843 0,'0'0'0,"0"-22"0,0-20 0,0 21 16,-42-21-1,20 42-15,1 42 16,21-21-16,-21 21 16,21 1-16,0 20 0,-21-20 0,21 20 15,0 1-15,0 20 16,0-20-16,0 20 0,0 1 0,0 0 0,0-22 15,0 22-15,0-22 0,0 22 0,0-21 16,0-1-16,0 1 16,0 20-16,0-20 0,0-1 0,0 1 15,0-1-15,0 1 0,0-22 0,0 0 16,0 1-16,0-1 0,0-21 0,0 0 16,0 1-16,0-1 0,0 0 15,0-42 1,0 0-1,0-1-15,0-20 0,0 21 16,0-21-16,21-1 0</inkml:trace>
  <inkml:trace contextRef="#ctx0" brushRef="#br0" timeOffset="14328.19">10012 9906 0,'0'0'0,"-21"-21"0,21 0 0,-22 0 16,22-1-16,0 1 16,43 21-16,-22 0 0,21-21 15,22 21-15,-22 0 0,43 0 0,-22-21 16,22 21-16,21-21 0,0 21 16,21 0-16,0 0 0,21 0 0,-21 0 15,0 0-15,-21 0 0,21 0 16,0 0-16,-22 0 0,22 0 15,-21 0-15,0 0 0,-21 21 0,-1-21 16,1 0-16,0 0 0,-22 21 0,1-21 16,-22 0-16,22 0 0,-22 21 15,0-21-15,-21 0 0,22 0 0,-22 0 16,0 0-16,0 21 0,0-21 16,1 22-16,-22-1 15,0 0 1,0 0-16,0 0 15,0 0-15,0 1 16,0-1-16,0 0 0,0 21 0,-22-21 16,22 1-16,-21 20 0,21-21 0,-21 21 15,21 1-15,0-1 0,0 0 0,0 22 16,-21-22-16,21 1 0,0 20 16,0 1-16,0-22 0,0 21 0,0 1 15,0-22-15,21 22 0,-21-1 0,21 1 16,0-22-16,-21 22 0,22-1 15,-1-21-15,-21 22 0,0-22 0,0 22 16,0-22-16,0 0 0,0-20 0,0 20 16,-21 0-16,-1-21 0,-20 1 0,0 20 15,-22-21-15,1 0 16,-22 0-16,0 1 0,-20-1 0,20-21 16,-42 21-16,21-21 0,0 0 0,-21 0 15,0 0-15,0 0 0,0 0 0,-21 0 16,0 0-16,0 0 0,0-21 0,-1 21 15,1 0-15,0 0 0,21 0 16,0 0-16,21 0 0,0 0 0,22 0 16,-1 0-16,22 0 0,-1-21 0,22 21 15,21-22-15,-22 22 0,22-21 0,21 0 16,0 0-16,0-21 0,0 20 16,21-20-16,0 0 0</inkml:trace>
  <inkml:trace contextRef="#ctx0" brushRef="#br0" timeOffset="14801.15">11112 8128 0,'22'0'15,"-44"0"-15,65-21 0,-22 21 16,-21 21-16,0 21 16,0-20-16,0 20 0,0 21 15,0-20-15,0 20 0,0 1 16,0-1-16,0 22 0,-21 0 0,0-22 16,21 22-16,0-1 0,-22 1 15,1 0-15,0-22 0,21 22 0,-21 0 16,0-22-16,21 1 0,0-1 0,-21 1 15,21-22-15,0 0 0,0-21 0,0 1 16,0-1-16,21-21 0,0 0 16,0-21-16,0-1 0,0-20 15,1 21-15,-22-21 0,21-1 0</inkml:trace>
  <inkml:trace contextRef="#ctx0" brushRef="#br0" timeOffset="15235.54">11345 8255 0,'0'0'0,"0"-21"0,-21 0 0,0 0 0,0 21 15,0 0-15,-1 0 0,1 0 16,-21 0-16,21 0 0,-22 21 0,1 0 16,21 0-16,-21 0 0,-1 0 0,1 1 15,0-1-15,20 0 0,-20 0 16,21 0-16,-21 0 0,20 1 0,1-1 15,0-21-15,0 21 0,0-21 0,21 21 16,21-42 15,0 0-15,0 0-16,0-1 0,1 1 0,20-21 16,-21 21-16,21-22 0,1 1 15,-1 0-15,0-1 0,1 22 0,-1-21 16,0 0-16,1 20 0,-1 1 15,0 21-15,1 0 0,-1 0 0,-21 0 16,22 21-16,-1 1 0,-21-1 0,21 21 16,-20 0-16,-1-20 0,0 20 15,0 0-15,0-21 0,0 22 16,1-22-16,-1 0 0,0 0 0,0 0 16,-21 1-16,21-22 0,0 0 15,1 0-15,-1 0 16,0-43-16,0 22 0</inkml:trace>
  <inkml:trace contextRef="#ctx0" brushRef="#br0" timeOffset="15731.59">11388 4593 0,'0'0'0,"21"0"0,-21-21 0,-21 42 31,-1 22-15,1-1-16,0 0 0,21 22 15,-21 20-15,0-20 0,0 21 0,-1-22 16,1 22-16,0-22 0,0 1 0,0-1 16,21 1-16,-21-22 15,-1 22-15,22-22 0,0 0 0,0 1 16,0-1-16,0-21 0,0 21 0,0-20 16,0-1-16,0-42 31,0-1-31</inkml:trace>
  <inkml:trace contextRef="#ctx0" brushRef="#br0" timeOffset="16188.5">11218 4699 0,'0'0'0,"0"-42"0,0 21 15,0-1-15,0 1 0,0 0 0,-21 21 16,0 0-16,0 0 0,0 21 15,-1 0-15,1 1 0,-21-1 0,21 21 16,0 0-16,-22 1 0,22-1 0,0 22 16,-21-22-16,20 0 0,1 1 15,0-1-15,0 0 0,0-21 0,0 1 16,-1-1-16,22 0 0,0 0 16,0 0-16,22-21 31,-1-21-31,0 0 15,21 0-15,-21 0 0,22-22 16,-22 22-16,21-21 0,1-22 0,-1 22 16,0 0-16,1-22 0,-1 22 15,0-22-15,-21 22 0,22 0 0,-1-1 16,-21 1-16,0 21 0,1 0 16,-1-1-16,0 22 15,-21 22-15,21 20 0,-21-21 16,0 21-16,21-20 0,-21 20 15,0 0-15,0 22 0,21-22 0,1 0 16,-1 1-16,-21-1 0,21 0 0,0 1 16,0-1-16,0-21 0,1 22 15,-1-1-15,-21-21 0,21 21 16,0-20-16,-21 20 0,21-21 0</inkml:trace>
  <inkml:trace contextRef="#ctx0" brushRef="#br0" timeOffset="17143.86">13081 10224 0,'0'21'0,"-21"21"32,21-21-32,0 0 0,0 1 15,0-1-15,0 0 0,21 0 16,-21 0-16,42 0 0,-21-21 0,1 22 16,20-1-16,0-21 0,1 21 15,-1 0-15,0-21 0,22 0 0,-22 0 16,22 0-16,-1 0 0,1 0 0,-1 0 15,22 0-15,-22-21 0,22 21 16,0-21-16,-1 0 0,-20-1 0,20 1 16,1 0-16,-21 0 0,-1 0 0,22 0 15,-22-22-15,1 22 0,-1-21 0,1 21 16,-1-22-16,22 1 0,-22 0 16,1-1-16,-1 1 0,22-22 15,-21 22-15,-1-21 0,1-1 0,-1 1 16,1-22-16,-22 21 0,0 1 15,1-1-15,-1 1 0,-21-22 0,21 22 16,-20-22-16,-1 0 0,-21 1 0,21-22 16,-21 21-16,0 1 0,0-1 15,0 0-15,0 1 0,0-1 0,0 0 16,-21-21-16,0 43 0,-1-22 16,-20 1-16,0 20 0,-1-21 0,1 22 15,-21-1-15,-1 1 0,-21-1 0,1 1 16,-1-1-16,0 1 15,1 21-15,-1-22 0,0 22 0,1 21 0,20-1 16,-20 1-16,20 0 0,-21 21 16,22 0-16,-1 0 0,1 0 15,-1 0-15,1 21 0,21-21 0,-22 21 16,43 1-16,-21-1 0,20 0 16,1 0-16,0-21 0,21 21 0,-21 0 15,21 1-15,0-1 16,21-21-1,0 0 1,0-21-16,1-1 0</inkml:trace>
  <inkml:trace contextRef="#ctx0" brushRef="#br0" timeOffset="17564.86">14351 6879 0,'0'0'0,"21"-21"0,-21 0 0,0 0 15,0 0-15,-21 42 32,0 0-32,-22 0 15,22 0-15,-21 0 0,0 1 0,-1-1 16,-20 21-16,20-21 0,1 0 0,-21 1 16,20 20-16,-20-21 15,20 21-15,1-20 0,0 20 0,-1-21 16,1 0-16,0 0 0,21 1 15,-1-1-15,-20-21 0,42 21 0,-21-21 16,21 21-16,0 0 16,21 0-1,0-21-15,0 0 0,1 22 16,20-1-16,-21-21 0,21 21 16,1-21-16,-1 21 0,0 0 0,22-21 15,-22 21-15,22 1 0,-1-1 0,1 0 16,-22-21-16,22 21 15,-22 0-15,0-21 0,1 0 0,-22 21 16,21-21-16,-21 0 0,0 0 16,1 0-16,-22-21 15,21 0-15,0 0 16,-21 0-16,21 0 0</inkml:trace>
  <inkml:trace contextRef="#ctx0" brushRef="#br0" timeOffset="18363.9">13716 6054 0,'-21'21'16,"42"-42"-16,-42 63 16,42-42-1,0 21-15,21-21 16,-20 0-16,-1 0 0,21 0 15,0 0-15,1 0 0,-1 0 0,22 0 16,-1-21-16,1 21 0,20-21 0,-20 0 16,20 21-16,1-21 0,0-1 15,21 22-15,-22-21 0,22 0 0,0 0 16,0 0-16,0-22 0,-22 22 16,1 0-16,0-21 0,-1 21 15,-20-22-15,-22 1 0,22 0 0,-1-1 0,-21 1 16,1-22-16,-1 22 0,22 0 15,-22-22-15,0 1 0,1-1 0,-1 1 16,0-22-16,-21 22 0,22-22 16,-1 21-16,0-20 0,1 20 15,-22-20-15,0 20 0,0-21 0,0 1 16,1-1-16,-22 0 0,0 1 16,0 20-16,0-20 0,0 20 0,0-21 15,0 22-15,-43-1 0,22 1 16,-21-22-16,-1 22 0,1-1 0,0 1 15,-22-1-15,1 1 0,-1-1 16,1 22-16,-22 0 0,22-1 0,-22 1 16,0 0-16,1 20 0,-1 1 15,0 21-15,1 0 0,-1 0 16,0 0-16,1 0 0,-1 0 0,0 0 16,22 0-16,-1 0 0,-20 0 0,20 21 15,1-21-15,20 22 0,-20-22 16,20 0-16,1 21 0,21-21 0,-21 21 15,20-21-15,1 0 0,0 21 16,21 0-16,-21-21 16,21 21-16,-21-21 15,0 0 17,-1 0-17,22-21 1,0 0-16,22 0 0,-1 0 15</inkml:trace>
  <inkml:trace contextRef="#ctx0" brushRef="#br0" timeOffset="18804.65">14711 2561 0,'0'0'15,"0"-21"-15,21 0 0,-21 0 16,-21 21-1,0 21-15,-1 0 16,-20 0-16,21 0 0,-21 1 16,-1 20-16,1-21 0,0 21 0,-1 1 15,-20-22-15,20 21 0,-20 1 16,21-22-16,-22 21 0,22-21 0,-22 22 16,22-22-16,0 21 0,-1-21 15,22 0-15,-21 1 0,21-1 0,-1 0 16,22 0-16,22-21 31,-1 0-31,21 0 0,0 0 0,1 0 16,-1 0-16,22-21 15,-22 21-15,21 0 0,1 0 0,-1 0 16,-20 0-16,20 0 0,-20 21 0,20 0 16,-21-21-16,1 21 0,-22 1 15,21-22-15,-21 21 0,1 0 0,-1-21 16,0 21-16,0-21 0,-21 21 15,21-21-15,0 0 16,1 0-16,-1 0 16,0 0-16,0 0 0,0 0 0,0 0 15,22 0-15,-22 0 0,0 0 0,21 0 16</inkml:trace>
  <inkml:trace contextRef="#ctx0" brushRef="#br0" timeOffset="19719.75">19960 2201 0,'0'0'0,"-148"-84"31,127 84-31,0-21 0,21-1 16,-22 1-16,1 0 15,21 0-15,-21 0 0,21 0 16,0-1-16,0 1 15,0-21-15,0 21 0,0 0 0,0-22 16,0 22-16,0 0 0,0 0 16,0 0-16,-21 21 15,21 21-15,0 21 16,-21-21-16,21 22 0,0 20 0,0 1 16,-21-22-16,21 21 0,-22 22 0,22 0 15,-21-1-15,21 1 0,-21 21 16,0-21-16,0 20 0,0-20 0,-1 21 15,1-21-15,0-1 0,0 1 16,0 0-16,0-1 0,21 1 0,0-22 16,0 1-16,0-1 0,-22-20 15,22-1-15,0 0 0,0 1 16,0-22-16,0 0 0,0 0 0,22-21 16,-1-21-1,-21 0-15,21-21 0</inkml:trace>
  <inkml:trace contextRef="#ctx0" brushRef="#br0" timeOffset="20360.38">19516 2032 0,'0'0'0,"-22"-42"0,-83-128 31,83 149-31,22 0 0,0 0 0,0 0 16,22 21-16,20 0 16,-21-21-16,21 21 0,22 0 0,-1 0 15,1 0-15,21 0 0,-1 0 16,22 0-16,0 0 0,0 0 0,42-22 16,-21 22-16,0 0 0,0 0 15,0 0-15,21 0 0,-21 0 16,0 0-16,0 0 0,0 0 0,-21 0 15,-21 0-15,-22 0 0,1 0 16,-1 0-16,-42 0 0,22 0 0,-22 22 16,-21-1-16,0 0 15,0 0-15,0 0 0,0 0 16,0 22-16,0-22 0,0 0 16,0 21-16,0-20 0,0 20 0,0-21 15,21 21-15,-21 1 0,0-1 16,0 0-16,21 1 0,0-1 0,-21 22 15,21-1-15,-21 1 0,0-1 16,0 1-16,22-1 0,-22 1 0,0-1 16,0-21-16,0 22 0,0-22 0,0 22 15,0-1-15,0-20 16,-22 20-16,1-21 0,0 22 0,-21-22 16,21 1-16,-22-1 0,-20 0 0,-1 1 15,1-22-15,-1 21 0,-20-21 16,-1 0-16,-21 1 0,21-1 0,-20 0 15,-22 0-15,21-21 0,-21 21 0,0-21 16,21 0-16,0 21 0,21-21 16,1 22-16,20-22 0,1 0 0,-1 0 15,22 21-15,0-21 0,-1 0 0,22 0 16,-21 0-16,21 0 0,-22 0 16,1 0-16,21 0 0,-22 21 15,1-21-15,-21 0 0,20 0 0,1 0 16,0 0-16,20 0 0,-20 0 0</inkml:trace>
  <inkml:trace contextRef="#ctx0" brushRef="#br0" timeOffset="20884.08">19664 6202 0,'0'0'0,"0"-42"0,0-1 16,0 1-16,0 21 0,0-22 0,0 1 15,0 0-15,0-1 0,0 1 16,0 0-16,0-1 0,0 22 16,0 0-16,-21 0 0,21 0 0,-22 21 15,22 21 1,0 0-16,0 21 0,-21 22 0,21-1 15,0 1-15,-21-1 0,21 22 0,0 0 16,0-1-16,0 22 0,0-21 16,0 0-16,0-1 0,0 1 0,0-22 15,0 22-15,0-21 0,0-1 0,0 1 16,21-22-16,-21 0 0,0 22 16,0-22-16,21-21 0,-21 22 0,0-22 15,0 21-15,0-21 0,0 0 16,0-42 15,0 0-31</inkml:trace>
  <inkml:trace contextRef="#ctx0" brushRef="#br0" timeOffset="21476.74">19621 6054 0,'0'-64'0,"0"128"0,0-170 0,0 85 0,-21-22 16,21 1-16,0 21 0,0 0 0,0 0 16,21-1-16,1 1 0,-1 0 15,21 0-15,22 0 0,-22 0 0,21 21 16,1-22-16,21 1 0,-1 0 16,1 0-16,21 0 0,0 21 0,-1-21 15,22-1-15,-21 22 0,0-21 0,21 0 16,-21 21-16,0 0 0,0-21 15,-1 21-15,1 0 0,0 0 0,-21 0 16,-22 0-16,22 0 16,-22 0-16,-20 21 0,-1 0 0,0-21 0,1 21 15,-22 1-15,0-1 0,0 0 16,0 21-16,-21-21 0,0 22 16,0-22-16,0 21 0,22 1 0,-22-1 15,0 0-15,0 1 0,0-1 16,21 0-16,-21 1 0,0-1 0,21 21 15,0-20-15,-21-1 0,21 22 0,-21-1 16,21-21-16,-21 22 0,0-1 16,0-20-16,0 20 0,0-20 15,0-1-15,-21 21 0,0-20 0,0-22 0,-21 21 16,-22 1-16,1-22 16,-1 21-16,-21-21 0,-20 0 0,-1 1 15,-21-1-15,0 0 0,0 0 0,0 0 16,-21-21-16,21 21 0,0 1 15,0-22-15,0 21 0,42-21 0,-21 0 16,43 0-16,-22 0 0,21 21 0,22-21 16,-21 0-16,20 0 0,22 0 15,-21 0-15,21 0 0,-22 0 0,22 0 16,0 0-16,0 0 16,0 0-16,-1 21 15</inkml:trace>
  <inkml:trace contextRef="#ctx0" brushRef="#br0" timeOffset="21975.46">19177 9652 0,'0'-42'0,"0"84"0,0-148 0,0 64 16,-21 0-16,21-1 0,0 1 16,-21 0-16,21-1 0,0 22 0,0-21 15,0 21-15,0-1 0,0 44 16,0-1 0,-22 21-16,22 0 0,-21 22 15,21-1-15,-21 22 0,21 0 0,0-1 16,0 1-16,0 0 0,0-1 15,0 1-15,-21 0 0,21-1 0,0 1 16,-21-21-16,0 20 0,21-20 0,0-1 16,-22 1-16,22-22 0,-21 22 0,0-22 15,21-21-15,0 21 0,0-20 16,-21-1-16,21 0 0,-21-21 16,21-21-1,0 0-15,0-1 16</inkml:trace>
  <inkml:trace contextRef="#ctx0" brushRef="#br0" timeOffset="22572.16">18986 9504 0,'0'0'16,"-21"-42"-16,21-1 0,-21 1 0,21 0 15,0 20-15,0-20 0,0 21 0,21 0 16,0 0-16,22 21 0,-1-22 0,0 22 15,43 0-15,0-21 0,-1 21 16,22 0-16,0 0 0,21-21 0,0 21 16,0 0-16,0 0 0,21-21 0,0 21 15,1-21-15,-1 21 16,-21 0-16,0 0 0,0 0 0,-21 0 16,-1 0-16,1 0 0,0 0 0,-21 0 15,-22 21-15,1 0 0,-1-21 16,-20 21-16,-1-21 0,-21 21 0,21-21 15,-20 22-15,-1-1 16,-21 0-16,21 0 0,-21 0 16,0 0-16,0 1 0,0-1 15,0 0-15,0 21 0,0-21 16,0 22-16,0-1 0,0 0 0,0 1 16,0-1-16,0 22 0,0-22 0,0 0 15,0 22-15,0-22 0,0 0 16,0 22-16,0-22 0,0 1 15,0 20-15,0-21 0,0 1 0,0 20 16,0-20-16,0 20 0,0-21 0,0 1 16,-21-1-16,-22 0 0,1-20 15,0 20-15,-22-21 0,-20 21 0,20-20 16,-21-1-16,-20 0 0,-1-21 0,0 21 16,-21-21-16,-21 0 0,21 0 15,-21 0-15,-1 0 0,22 0 16,0 0-16,0 0 0,22 0 0,-1 0 0,21-21 15,0 21-15,22 0 0,-1 0 16,22 0-16,0 0 0,21 0 16,-1 0-16,1 0 0,0 0 0,0 0 15,0 0 1,21 21-16,-21 0 16,-1-21-16</inkml:trace>
  <inkml:trace contextRef="#ctx0" brushRef="#br0" timeOffset="23059.94">19367 12827 0,'0'0'0,"0"-42"0,0 21 0,-21-1 15,0 1-15,21 0 0,-21 21 16,21 21-1,0 22-15,-21-1 0,21 21 16,-21 1-16,21-1 0,0 1 0,0 21 16,-22-22-16,22 22 0,-21-1 0,21-20 15,0 21-15,0-1 0,0 1 16,0-22-16,-21 1 0,21 21 0,0-22 16,-21-21-16,21 22 0,0-1 0,0-20 15,-21-1-15,21 0 0,-21 1 16,21-22-16,0 0 0,0 0 15,0 0-15,0 1 0,0-44 32,0 1-32,0 0 0,0 0 0,0 0 15,0-22-15,0 1 0,21 0 16,-21-1-16,21 1 0</inkml:trace>
  <inkml:trace contextRef="#ctx0" brushRef="#br0" timeOffset="23635.97">19431 12827 0,'0'0'0,"0"-42"0,0 21 16,0-22-16,0 22 0,0 0 15,0 0-15,21 21 16,0 0-16,0 0 0,22 0 16,-1 0-16,22 0 0,-1 0 0,1 0 15,20 0-15,1 0 0,0 0 0,20-21 16,1 21-16,0 0 0,21 0 15,0 0-15,-21-22 0,21 22 0,-21 0 16,0 0-16,-22 0 0,22 0 0,-21 0 16,-22 0-16,1 0 0,-1 22 15,-20-22-15,-1 21 0,0-21 0,-21 21 16,1-21-16,-1 21 0,-21 0 16,0 0-16,0 1 0,0-1 15,0 0-15,0 0 0,0 21 0,0-20 16,-21 20-16,21 0 0,-22 1 0,22-1 15,0 21-15,0-20 0,0-1 16,0 22-16,0-22 0,0 21 0,0 1 16,0-1-16,0 1 0,0-1 0,0 22 15,22-21-15,-22-1 0,0-21 16,0 22-16,0-1 0,0 1 0,0-22 16,-22 22-16,-20-22 0,21 22 0,-21-22 15,-1 21-15,-20-20 16,20-1-16,-20 0 0,-22 1 0,22-22 0,-22 21 15,0-21-15,1 1 0,-22-1 16,21 0-16,-21-21 0,-21 0 0,22 21 16,-22-21-16,0 0 0,0 0 15,-22 0-15,22 0 0,0 0 0,0 0 16,0 0-16,43 0 0,-22 21 0,21-21 16,22 21-16,20-21 0,-20 0 15,42 0-15,-22 0 0,22 0 0,0 0 16,21-21-16,0 0 15,0 0-15,0 0 0,0 0 0,21-22 16,0 22-16</inkml:trace>
  <inkml:trace contextRef="#ctx0" brushRef="#br0" timeOffset="24329.28">21103 13272 0,'0'21'16,"0"0"-16,21-21 15,0 21-15,1-21 0,-1 21 16,0-21-16,21 21 0,1 1 0,-1-22 15,21 21-15,1-21 0,-1 21 16,1-21-16,21 0 0,-1 21 0,-20-21 16,20 0-16,1 0 0,0 0 0,-22 0 15,22 0-15,0 0 0,-22-21 16,22 0-16,-1 0 0,1-1 0,0 1 16,-1 0-16,-20 0 0,21 0 0,-1-22 15,-20 1-15,20 0 0,-20-1 16,-1-20-16,22-1 0,-21 1 0,-1-1 15,1 1-15,-22-1 0,21 1 16,-20-1-16,20 1 0,-20-1 16,-22-20-16,21 20 0,0-20 0,1-1 15,-22 21-15,21-20 0,-21-1 0,22 22 16,-22-22-16,0 0 0,0 1 16,0 20-16,1-21 0,-22 1 0,21 20 15,-21-20-15,0 20 0,0 1 0,-21-1 16,-1 22-16,1-22 0,-21 1 15,0-1-15,-1 1 0,-20-1 0,-22 1 16,22-1-16,-22 1 0,-21 20 0,21-20 16,-20 21-16,20-1 0,-21 1 15,0 0-15,0 20 0,1-20 16,20 42-16,-21-21 0,21 0 0,1 21 16,20 0-16,1 0 0,-1 0 15,1 0-15,20 0 0,1 0 0,0 0 16,21 0-16,-22 0 0,22 0 0,0 0 15,42 0 32,0 0-31,0 0-16,-21-21 0,22-1 0,-1 22 16,0-21-16,21 0 0</inkml:trace>
  <inkml:trace contextRef="#ctx0" brushRef="#br0" timeOffset="24728.05">22669 9737 0,'43'-21'0,"-86"42"0,107-64 0,-43 22 16,0 0-16,0 0 0,-21 0 0,22 21 15,-44 0 1,1 21-16,-21 0 0,21 0 16,-22 0-16,1 1 0,0-1 0,-22 21 15,22-21-15,-22 22 0,22-22 16,-21 21-16,20-21 0,1 0 0,-22 1 15,22 20-15,0-21 0,21-21 0,-22 21 16,22 0-16,0-21 0,0 0 16,21 22-16,-21-22 0,21 21 15,0 0 1,21 0 0,0-21-16,0 21 0,0 0 0,0-21 15,1 22-15,20-1 0,-21 0 0,21 0 16,1 0-16,-1 0 0,0 1 15,1-1-15,-1 0 0,22-21 0,-22 21 16,-21 0-16,21-21 0,1 21 0,-22-21 16,0 0-16,0 0 0,0 0 15,-21 22-15,-21-22 32,0-22-17,21 1-15,-21 21 0,0-21 16,21 0-16</inkml:trace>
  <inkml:trace contextRef="#ctx0" brushRef="#br0" timeOffset="26904.31">21738 14076 0,'-21'0'0,"0"0"32,42 0-17,0 0 1,21 0-16,-20 0 0,-1 0 16,21 0-16,0 0 0,1 0 0,-1 0 15,0 0-15,22 0 0,-22 0 16,22 21-16,-1-21 0,22 0 15,-22 0-15,1 0 0,21 0 0,-1 0 16,1 0-16,0 0 0,-22 0 0,22 0 16,-1 0-16,-20 0 0,21-21 15,-22 21-15,22 0 0,-22-21 0,1 21 16,-1-21-16,1 21 0,-1-22 0,1 1 16,-22 21-16,22-21 0,-1 0 15,-21 21-15,22-21 0,-22 0 0,22-1 16,-22 1-16,0 0 0,1 0 0,-1-21 15,0 20-15,22-20 0,-22 21 0,1-21 16,-22-1-16,21 1 0,0 21 16,22-22-16,-22 1 0,1 0 15,-1-1-15,0 1 0,1 0 0,-1-1 16,21 1-16,-20-21 0,-1 20 16,0-20-16,1 20 0,-1-20 0,-21-1 15,22 1-15,-1-1 0,-21 1 0,0-1 16,22 1-16,-22-1 0,0 1 0,21-1 15,-21-20-15,1 20 0,-1-20 16,0 20-16,0-21 0,0 22 0,-21-22 16,21 1-16,1 20 0,-1-21 0,-21 1 15,0 20-15,0-20 0,0-1 0,0 0 16,0 22-16,0-22 0,0 0 16,0 22-16,0-22 0,0 1 15,0-1-15,0 21 0,0-20 0,0-1 16,-21 22-16,21-22 0,-22 21 0,1-20 15,21-1-15,-21 0 0,0 22 16,0-22-16,-22 1 0,22-1 0,0 0 16,0 1-16,-21-1 0,20 21 0,1-41 15,-21 20-15,21 0 0,-22 1 16,1-1-16,21 0 0,-21 1 0,20-1 16,-20 0-16,0 1 0,-1 20 0,22-21 15,-21 1-15,0-1 0,-1 0 16,22 1-16,-21 20 0,-1-20 0,1 20 15,0-21-15,-22 1 0,22 20 16,0-20-16,-1-1 0,1 21 0,-22 1 16,22-1-16,0 1 0,-22-1 15,22 22-15,-22-21 0,22 20 0,-21-20 16,-43-22-16,42 43 0,22-1 16,-22 22-16,22-21 0,-21 0 15,20 20-15,1-20 0,0 21 0,-22 0 16,22 0-16,-1-1 0,-20 22 15,21-21-15,-1 21 0,1-21 0,0 21 16,-1 0-16,22 0 0,-21 0 0,21 0 16,-1 0-16,-41 0 0,42 0 15,0 0-15,-1 0 16,1 0-16,0 0 0,0 0 16,0 0-16,0 0 0,21 21 15,-22-21-15,1 0 16,0 0-16,0 0 0,0 0 15,0 0-15,-1 0 0,1 0 16,0 0-16,0 0 0,0 0 16,0 0-16,-1 0 0,1 0 0,0 0 15,0 0-15,0 0 0,0-21 16,-1 21-16,1 0 0,0 0 0,0-21 16,0 21-16,0 0 0,21-21 15,-22 21-15,22-21 16,-21 21-1,21-22-15,0 1 16,0 0-16,21 0 16,1 0-16,-1 21 0</inkml:trace>
  <inkml:trace contextRef="#ctx0" brushRef="#br0" timeOffset="27399.47">22796 5842 0,'43'0'16,"84"-42"-1,-106 42 1,-21 21 0,-21-21-16,0 21 15,-1 0-15,-20 0 0,0 1 0,-1-1 16,1 0-16,0 0 0,-22-21 0,22 21 16,-22 0-16,22 1 0,-21-1 15,20 0-15,1 0 0,0-21 0,-1 21 16,22 0-16,-21-21 0,21 0 0,-1 0 15,1 22-15,0-22 0,21 21 47,0 0-31,0 0-16,21-21 16,-21 21-16,21 0 0,1 1 0,-22-1 15,42 0-15,-21 0 0,0 0 16,22 0-16,-22 22 0,21-22 0,0 0 15,22 0-15,-22 0 0,1 1 0,-1-1 16,21 0-16,-20 0 0,-1 0 16,0 0-16,1-21 0,-1 22 15,0-1-15,-20-21 0,20 21 0,-21-21 0,0 0 16,0 21-16,1 0 16,-22 0-1,0 1 1,0-1-1,21-21-15,-21 21 0,0 0 16,0 0-16,0 0 16,0 1-16</inkml:trace>
  <inkml:trace contextRef="#ctx0" brushRef="#br0" timeOffset="29729.28">21844 9186 0,'-21'22'0,"42"-44"0,-42 65 15,21-22 1,0 0-16,0 0 16,0 0-16,21-21 15,0 22 1,0-22-16,0 0 0,22 0 16,-22 0-16,21 0 0,-21 0 0,22 0 15,-1 0-15,-21 0 0,22 0 0,20 0 16,-21 0-16,1-22 0,20 22 15,-20 0-15,20-21 0,1 21 0,-1 0 16,1-21-16,-1 0 0,1 0 0,-1 21 16,1-21-16,-1-1 0,1 1 15,-1 0-15,1 0 0,-1 0 0,1 0 16,-1-22-16,1 22 0,20-21 0,-20 21 16,-1-22-16,22 1 0,-22 21 15,1-22-15,-1 1 0,1 0 0,-1 21 16,1-22-16,-1 1 0,-20 0 15,20-1-15,1 1 0,-1 0 0,1-1 16,-1 1-16,1-22 0,-1 22 16,1-21-16,-1-1 0,1 1 0,-1-1 15,-20 1-15,20-1 0,-21 1 0,1-1 16,-1 1-16,0-1 0,1 1 16,-22-22-16,0 21 0,0-20 0,0 20 15,1 1-15,-1-1 0,0-20 0,0 20 16,0 1-16,-21-1 0,21 1 15,1-1-15,-22-21 0,21 22 0,-21-1 16,21-20-16,-21 20 0,0 1 0,21-1 16,-21-20-16,0 20 0,0-21 15,0 22-15,0-22 0,0 1 16,0-1-16,0 21 0,0-20 0,-21 20 16,0-20-16,0 20 0,21-21 0,-22 22 15,1-22-15,0 1 0,0 20 16,0-21-16,0 22 0,-22-1 0,22 1 15,0-1-15,-21 1 0,20-1 16,-20 1-16,21-1 0,-21 1 0,-1-1 16,1 1-16,0 21 0,-1-22 0,-20 22 15,20-22-15,1 22 0,-21 0 16,20-1-16,1 1 0,0 0 0,-1-1 16,-20 22-16,20-21 0,1-1 15,0 22-15,-1-21 0,22 21 16,-21-22-16,0 22 0,-1-21 0,1 21 15,0-22-15,-1 22 0,1 0 0,0-21 16,-1 21-16,1-1 0,0 1 16,-1-21-16,1 21 0,0 0 0,20 21 15,-20-22-15,0 1 0,21 0 0,-22 21 16,22-21-16,0 21 0,0 0 16,0-21-16,-22 21 0,22 0 15,0 0-15,-21 0 0,20-21 0,-20 21 16,0 0-16,-1 0 0,1-22 0,-21 22 15,20 0-15,-20 0 0,20-21 16,-20 21-16,21 0 0,-1 0 16,1 0-16,0 0 0,-1 0 0,22 0 15,-21 0-15,21 0 0,-1 0 0,1 0 16,0 0-16,0 0 0,0 0 16,0 0-16,-1 0 15,1 0-15,0 0 16,0 0-16,0 0 0,0 0 15,-1 0-15,1 0 16,0 0 0,0 0-16,21-21 15,-21 21-15,0 0 16,21-21-16,0 0 16,0 0-16,21-1 15,0 1-15,0 0 16,21 21-16</inkml:trace>
  <inkml:trace contextRef="#ctx0" brushRef="#br0" timeOffset="30072.08">22796 2540 0,'0'0'0,"22"-21"0,20 0 15,-21 21-15,0 0 16,0 0-16,-63 21 31,21 0-31,-21-21 0,-1 21 16,1 0-16,0-21 0,-1 22 0,-20-1 15,20 0-15,1-21 0,0 21 16,-22 0-16,22 0 0,21-21 0,-22 22 16,22-1-16,0-21 0,0 21 15,0 0-15,0 0 0,21 0 16,0 1-16,0-1 0,0 0 16,21 0-16,0 0 0,0 0 0,21 1 15,-20-1-15,20 0 0,21-21 0,-20 21 16,20 0-16,1 0 15,-22 1-15,22-1 0,-1-21 0,1 21 16,-22 0-16,21 0 0,-20-21 0,-1 21 16,-21-21-16,0 0 0,1 0 15,-22 22-15,-22-22 16,1 21-16,0-21 16,-21 0-16</inkml:trace>
  <inkml:trace contextRef="#ctx0" brushRef="#br0" timeOffset="30591.8">20722 3662 0,'0'-21'0,"0"42"0,0-85 0,0 43 0,0 0 15,0 0-15,0 0 0,-21 21 16,21 21 0,0 21-16,0-21 15,0 22-15,-21 20 0,21 1 0,0-1 16,-21 22-16,21 0 0,0 20 0,-22-20 16,22 21-16,0-21 0,-21 20 15,0 1-15,0 0 0,0 0 0,0 0 16,-1 0-16,-20-22 0,21 22 15,0 0-15,0-21 0,-1-1 16,1 1-16,0 0 0,0-22 0,21 1 16,0-1-16,-21-21 0,21 1 0,0 20 15,0-42-15,0 1 16,0-44 0,21 1-16,0-21 0,-21 21 15,42-64-15</inkml:trace>
  <inkml:trace contextRef="#ctx0" brushRef="#br0" timeOffset="31071.52">20786 4022 0,'-22'0'16,"44"0"-16,-86 0 0,43 21 0,-21-21 0,-1 21 15,22 0-15,-64 43 16,43-22-16,0-21 0,-1 22 0,1-22 16,0 21-16,-1-21 0,22 22 0,-21-22 15,21 0-15,0 0 0,-1 0 16,22 0-16,-21-21 16,42 0 15,-21-21-31,22 0 0,-1 0 0,0 0 15,21 0-15,-21-22 0,1 22 16,20-21-16,-21-1 0,21-20 0,1 21 16,-1-22-16,0 22 0,1-1 15,-1-20-15,22 21 0,-22 20 0,0-20 16,1 21-16,-22 0 0,21 0 0,-21 21 16,0 0-16,1 0 0,-1 21 15,0-21-15,0 42 0,0-21 0,0 22 16,-21-1-16,22 21 0,-1-20 0,0 20 15,-21-20-15,21 20 16,0-21-16,0 22 0,-21-22 0,22 1 16,-1-1-16,-21-21 0,0 21 0,21 1 15,0-22-15,-21 0 0,21 0 16,-21 22-16,0-22 0,21 0 0,1 0 16,-22 0-16</inkml:trace>
  <inkml:trace contextRef="#ctx0" brushRef="#br0" timeOffset="31513.99">19960 7514 0,'0'0'0,"64"-254"16</inkml:trace>
  <inkml:trace contextRef="#ctx0" brushRef="#br0" timeOffset="31743.86">20024 7218 0,'42'-64'16,"-21"43"-16,0 0 15,-105 127-15,189-233 0,-83 127 0,-1 0 16,0 0-16,0 0 0,-21 42 16,21 1-16,-21-1 0,21 21 15,-21 1-15,0-1 0,22 22 0,-22-21 16,0 20-16,0 1 0,0 0 0,0 20 15,0-20-15,0 0 0,0 21 16,0-43-16,0 22 0,0-22 0,0 22 16,0-43-16,0 22 0,-22-22 15,22 0-15,0 1 0,0-1 16,0-21-16,0 0 0,-21 1 0,0-22 16,21-22-1,0 1-15,0 0 16,0-21-16,0-1 0,0 1 15,0 0-15</inkml:trace>
  <inkml:trace contextRef="#ctx0" brushRef="#br0" timeOffset="32200.59">20320 7472 0,'0'0'16,"0"-64"-16,0 1 0,0 21 0,0-1 15,-21 22-15,0 0 0,-1 0 0,1 21 16,0 21-16,0 0 0,-21 0 15,20 22-15,1-1 0,-21 21 16,21-20-16,0 20 0,-22-20 0,22 20 16,-21-21-16,21 1 0,-1 20 0,1-20 15,0-1-15,0-21 0,21 21 16,0-20-16,0-1 0,0 0 0,0 0 16,21-21-16,0 0 15,0-21-15,1 0 0,20 0 16,-21-1-16,0 1 0,0-21 15,22 0-15,-22-1 0,0 1 16,0-22-16,0 22 0,1-21 0,-1-1 16,0 22-16,0-22 0,0 22 0,0-22 15,-21 22-15,0 21 0,22-21 16,-22 20-16,21 1 0,0 21 16,-21 21-1,21 1-15,0 20 0,0 0 0,-21 1 16,22-1-16,20 0 0,-21 1 0,0-1 15,0 0-15,22 1 0,-22-1 16,21 0-16,-21-21 0,22 22 0,-22-22 16,0 0-16,0 0 0,0 0 15,1 1-15,-22-1 0,21-21 16,-21 21-16,0 0 0,0 0 16,0 0-16,-21 1 0</inkml:trace>
  <inkml:trace contextRef="#ctx0" brushRef="#br0" timeOffset="32903.76">19854 11451 0,'0'0'15,"0"-42"-15,64-170 16,-43 170 0,-21 21-16,0 0 0,21-1 0,-21 1 15,0 0-15,0 0 16,21 42 0,-21 21-16,0-20 15,0 20-15,0 0 0,0 1 0,21 20 16,-21 1-16,0-1 0,0 1 15,0 20-15,0-20 0,0-1 0,22 22 16,-22 0-16,0-1 0,0-20 0,0 20 16,0-20-16,0 21 0,-22-22 15,22 1-15,-21-22 0,0 21 0,0-20 16,0-1-16,0 0 0,21-20 16,-22 20-16,22-21 0,-21 0 0,21 0 15,0-42 16,0 0-31,21 0 0,-21 0 16,22-22-16,-22 1 0,21 0 16,-21-1-16,21 1 0</inkml:trace>
  <inkml:trace contextRef="#ctx0" brushRef="#br0" timeOffset="33360.5">20066 11070 0,'0'0'16,"-21"-21"-16,0 21 0,-1 0 0,-20 0 0,21 0 16,-21 0-16,-1 21 0,22 0 0,-21 1 15,21 20-15,-22 0 0,22-21 16,-21 22-16,21-1 0,-1 0 0,1 1 16,0-22-16,0 21 0,21-21 0,-21 1 15,21-1-15,0 0 0,0 0 16,21-21-1,0 0-15,-21-21 16,21 0-16,0 0 0,1-1 16,-1 1-16,-21-21 0,21 21 15,0-43-15,0 22 0,0 0 0,22-22 16,-22 22-16,0-1 0,0-20 16,0 21-16,1-1 0,-1 1 0,0 21 15,0 0-15,0-1 0,0 22 0,1 0 16,-1 0-16,-21 22 0,21-1 15,0 0-15,0 21 0,-21 1 0,21-1 16,1 0-16,-1 1 0,0 20 0,21-21 16,-21 1-16,1-1 0,20 0 15,0 1-15,1-1 0,-1-21 0,21 43 16,-20-43-16,-22-21 16,0 21-16,0-21 0,-42-21 31,0 0-31,0 0 0</inkml:trace>
  <inkml:trace contextRef="#ctx0" brushRef="#br0" timeOffset="33692.32">19071 10901 0,'0'0'0,"-21"0"15,42 0 16,0-21-31,22 21 0,-22 0 0,21 0 16,0 0-16,22 0 0,-22 0 16,1 0-16,20 0 0,-21 0 0,1 0 15,-22 0-15,0 0 0,0 0 16,-21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22:22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889 0,'0'0'0,"21"-42"0,0 21 15,-21-22-15,21 22 0,0 0 16,0 0-16,-21-22 0,22 22 0,-22 0 15,21 21-15,-21-21 0,0 42 32,0 0-32,0 22 15,-21 20-15,-22 1 0,22-1 0,-21 22 16,21-1-16,-22-20 0,1 21 16,0-22-16,20 22 0,-20-22 15,21 22-15,-21-22 0,20 1 0,1-1 16,0 1-16,0-22 0,0 1 15,0-1-15,-1 0 0,22-21 0,0 1 16,-21-22-16,21-22 16,0-20-1,0 21-15,21-21 0,-21-1 16,22-20-16,-1 20 0,0-20 0,-21 21 16,21-22-16,-21 22 15,21-1-15,0 1 0,-21 0 0,0 21 16,0-1-16,22 1 0,-1 21 15,-21 21 1,0 1-16,0-1 0,21 21 0,0-21 16,-21 22-16,21-1 0,0-21 15,-21 21-15,22 1 0,-1-1 0,21-21 16,-21 22-16,22-22 0,-22 0 16,21 0-16,0-21 0,1 0 0,-1 0 15,0 0-15,1 0 0,-1 0 16,0-21-16,1 0 0,-1-22 15,0 22-15,1-21 0,-1 21 0,-21-22 16,0 1-16,1 0 0,-1-22 16,0 22-16,-21-22 0,0 22 15,0-21-15,0-22 0,0 21 0,0 1 16,-21-1-16,0 1 0,-1 21 16,-20-1-16,21 1 0,-21 0 0,-1 20 15,-20 1-15,20 0 0,-20 21 16,21 0-16,-22 0 0,1 21 15,20 22-15,1-22 0,0 21 0,-1 22 16,1-22-16,21 21 0,0-20 16,-1 20-16,22 1 0,0-22 0,0 0 15,0 22-15,22-22 0,-1 1 16,21-22-16,-21 21 0,22-21 16,-1 0-16,21 1 0,-20-1 15,20 0-15,-20-21 0,20 0 0,1 0 16,-1 0-16,-21 0 0,22 0 15,-22 0-15,22 0 0,-22-21 16,0 0-16,1-1 0,-1 1 0,0 0 16,1 0-16</inkml:trace>
  <inkml:trace contextRef="#ctx0" brushRef="#br0" timeOffset="1372.21">3302 1249 0,'0'0'16,"42"-21"-16,-21 0 0,-21-1 0,0 1 16,22 21-16,-44 0 31,1 21-31,21 1 0,-21-1 15,0 0-15,0 21 0,21-21 16,0 1-16,-21 20 0,21-21 0,0 0 16,0 22-16,0-22 0,0 0 15,0 21-15,0-21 0,0 1 0,0-1 16,21 0-16,0 0 0,0 0 16,0-21-16,0 0 0,1 0 0,-1 0 15,21 0-15,-21 0 0,0 0 16,22-21-16,-22 0 0,21 0 15,-21 0-15,1-1 0,20 1 16,-21 0-16,-21 0 0,0-21 0,0 20 16,0-20-16,0 21 0,0-21 15,0-1-15,-21 22 0,0-21 0,0 21 16,-22-1-16,22 1 0,-21 0 16,21 0-16,-22 21 0,22 0 0,-21 0 15,21 0-15,-1 21 0,1 0 16,0-21-16,0 21 0,21 1 0,0-1 15,0 0-15,0 0 16,21-21-16,0 21 0,0-21 0,1 0 16,20 0-16,-21 0 15,21 0-15,1 0 0,-1 0 0,0 0 16,1-21-16,20 0 0,-20 21 16,-1-21-16,0 0 0,1-1 0,-22 1 15,21 21-15,-21-21 0,22 0 16,-22 21-16,0 0 15,-21 21 1,0 0-16,0 0 0,0 22 16,0-22-16,0 21 0,-21-21 15,21 1-15,-21 20 0,21-21 0,0 0 16,0 22-16,0-22 0,0 0 16,0 0-16,0 0 0,0 0 15,0 1-15,21-22 16,0 0-16,0 0 0,0 0 0,0 0 15,1-22-15,-1 1 0,21 21 16,-21-21-16,0 0 0,22 0 0,-22 0 16,0-1-16,0 1 0,0 0 15,-21-21-15,0 21 0,22-1 16,-22 1-16,0 0 0,0 0 0,0 0 16,0 42 15,0 0-31,0 0 0,0 0 0,0 1 15,0-1-15,0 21 16,0-21-16,0 0 0,0 1 0,0-1 16,0 0-16,0 0 0,21 0 15,0 0-15,-21 1 0,21-22 0,0 21 16,0-21-16,1 0 16,-1 0-16,21 0 0,-21 0 0,0-21 15,1 21-15,-1-22 0,0 1 0,0 0 16,-21 0-16,0 0 0,0 0 15,0-1-15,0 1 0,0 0 0,0-21 16,0 21-16,-21-22 0,0 22 16,0 0-16,-1 0 0,1-22 0,0 22 15,0 21-15,-21-21 16,20 0-16,1 21 0,21-21 16,0 0-1,21 21-15,22 0 16,-22 0-16,21-22 0,1 22 15,-1 0-15,0-21 0,1 21 0,-1-21 16,0 21-16,1 0 0,-1 0 16,-21 0-16,0 21 0,0 0 0,1 1 15,-1 20-15,0-21 0,-21 21 16,0-20-16,0 20 0,0-21 0,0 21 16,0-20-16,0-1 0,0 21 15,0-21-15,0 0 0,0 1 16,0-1-16,0 0 0,0 0 0,-21 0 15,0 0-15,-1-21 16,22-21 15,0 0-31,0 0 16,0 0-16,0 0 0,22-22 16,-1 22-16,0-21 0,0-1 0,0 22 15,0-21-15,1 0 0,-1 20 16,0-20-16,0 21 0,0 21 0,0-21 15,1 21-15,-1 0 16,0 21-16,0-21 0,0 21 0,0 21 16,1-20-16,-22-1 0,21 21 15,-21-21-15,0 22 0,0-22 0,0 21 16,0 22-16,0-43 0,0 0 16,0 0-16,-21 0 0,21 0 15,-22-21-15,22 22 0,-21-1 0,21-42 47,21 21-47,1-22 0,-1 1 16</inkml:trace>
  <inkml:trace contextRef="#ctx0" brushRef="#br0" timeOffset="1652.05">6011 1058 0,'0'0'0,"21"-42"0,-21 21 0,0-21 15,-21 42 1,0 0-16,0 0 0,0 21 0,0 0 16,-22 0-16,22 0 0,0 0 15,-21 22-15,-1-1 0,22-21 0,0 22 16,-21-1-16,20 0 0,1-21 16,0 22-16,21-1 0,0-21 0,0 0 15,0 22-15,0-22 16,0 0-16,21 0 0,0 0 0,1 1 15,-1-22-15,21 0 0,-21 21 16,22-21-16,-1 0 0,0 0 0,1 0 16,-1-21-16,21 21 0,-20-22 15,-1 1-15,0 0 0,1 0 0,-1 0 16</inkml:trace>
  <inkml:trace contextRef="#ctx0" brushRef="#br0" timeOffset="2364.64">6435 1207 0,'0'-22'0,"0"44"0,0-86 16,0 43-16,0 0 0,0 0 0,-22-1 15,1 22 1,0 0-16,0 22 0,0-22 16,21 21-16,-21 21 0,-1-21 0,1 0 15,0 22-15,0-22 0,0 21 16,21-21-16,0 22 0,-21-22 0,21 0 16,0 0-16,0 0 0,0 1 0,0-1 15,0 0-15,21-21 16,0 0-16,0 0 15,0 0-15,0 0 16,1-21-16,-22 0 0,21-1 16,0 1-16,0 0 0,-21 0 15,21 0-15,0-22 0,-21 22 0,0-21 16,22 0-16,-22 20 0,21-20 16,-21 21-16,0 0 0,0 0 0,0 63 31,0-21-31,0 0 15,0 22-15,0-22 0,-21 21 0,21-21 16,-22 22-16,22-22 0,0 21 16,0-21-16,0 0 0,0 1 0,0-1 15,0 0-15,0 0 0,22-21 16,-1 0-16,0 21 0,0-21 16,0 0-16,0 0 0,22 0 0,-22-21 15,21 21-15,1-21 0,-1 0 16,0 0-16,1-1 0,-1 1 0,0 0 15,1 0-15,-1-21 0,0 20 16,-21-20-16,22 0 0,-22-1 0,0 22 16,-21-21-16,0 21 0,0 0 15,0-1-15,0 1 0,-21 21 16,0 21-16,0 1 16,-43 62-1,64-63-15,0 1 0,0-1 16,0 0-16,0 21 0,0-21 15,0 1-15,21-22 0,-21 21 0,21 0 16,1 0-16,-22 0 0,21 0 16,-21 1-16,21-22 0,-21 21 15,0 0 1,-21-21-16,0 0 0,-1 0 16,1 0-16,0 0 15,0 0-15,0 0 0,0 0 0,-1 0 16,1 0-16,21-21 15,0 0-15,0-1 0,0 1 16,21 0-16</inkml:trace>
  <inkml:trace contextRef="#ctx0" brushRef="#br0" timeOffset="3228.14">7641 466 0,'0'0'0,"-21"0"16,0 0-16,0 21 0,21 0 16,-22 0-16,1 22 0,0-22 0,0 21 15,0 0-15,0 22 0,21-1 16,-22 1-16,22-1 0,-21-20 0,21 20 16,0 1-16,-21-22 15,21 22-15,0-22 0,0 0 0,0-21 16,0 22-16,21-22 0,0 0 15,-21 0-15,22 0 0,-1-21 0,0 0 16,0 0-16,0 0 0,22 0 0,-22 0 16,0 0-16,21 0 0,-21 0 15,1-21-15,-1 0 0,0 0 0,21 0 16,-42 0-16,21-22 0,1 22 16,-22 0-16,21 0 0,-21-22 15,0 22-15,0 0 0,0 42 16,-21 0-1,-1-21-15,22 43 0,-21-22 16,21 0-16,0 0 0,0 0 16,0 1-16,0-1 0,0 0 0,0 0 15,0 0-15,21 0 0,1-21 16,-1 22-16,0-22 0,0 0 0,21 0 16,-20 0-16,20 0 0,0 0 15,-21 0-15,22-22 0,-1 22 0,-21-21 16,0 0-16,22 0 0,-43 0 0,21 0 15,0-1-15,-21-20 0,0 21 16,0-21-16,0 20 0,0-20 16,21 21-16,-21 0 0,0 42 31,-21 0-15,21 0-16,-21 0 0,21 1 0,0-1 15,-21 21-15,0-21 0,21 0 0,-22 1 16,22-1-16,0 0 0,-21 0 15,21 0-15,-21-21 0,21 21 0,0-42 63,0 0-63,0 0 0,21-21 16,-21 20-16,21 1 0,1-21 0,-1 21 15,0-22-15,0 1 16,21 0-16,-20 21 0,20-22 0,-21 22 15,21 0-15,22 21 0,-22 0 16,1 0-16,-1 0 0,0 0 0,-21 21 16,22 0-16,-22 0 0,-21 22 15,0-22-15,0 0 0,0 21 0,0-20 16,0-1-16,-21 21 0,0-21 16,21 0-16,-22 1 0,1-1 0,0 0 15,0-21-15,21 21 0,-21 0 16,42-21-1,0 0-15</inkml:trace>
  <inkml:trace contextRef="#ctx0" brushRef="#br0" timeOffset="3781.83">9398 974 0,'0'0'0,"0"-21"0,0-1 0,0 1 15,0 0-15,-21 0 0,0 21 0,-1 0 16,1 0-16,0 21 16,0-21-16,-21 42 0,20-20 15,1 20-15,-21-21 0,21 21 0,0 1 16,-1-1-16,1-21 0,0 22 16,21-22-16,0 0 0,0 21 0,0-21 15,21-21-15,0 22 0,1-1 16,-1-21-16,0 0 0,0 0 0,0 0 15,0 0-15,22 0 0,-22-21 16,0-1-16,0 22 0,0-21 0,1 0 16,-1 0-16,-21 0 0,21-22 0,0 22 15,-21-21-15,0 21 0,21 0 16,-21-1-16,21 1 0,-21 0 16,0 42-1,0 0-15,-21 1 0,0-1 16,21 21-16,0-21 0,-21 22 15,0-1-15,0 0 0,-1 1 0,22 20 16,-21-21-16,0 1 0,21 20 16,0 1-16,-21-1 0,0 1 0,21-1 15,-21 1-15,21-1 0,0 1 0,-22-22 16,22 22-16,-21-22 0,21 0 16,-21 1-16,21-1 0,0 0 0,0-21 15,0 1-15,-21 20 0,0-21 0,0 0 16,-1-21-1,1 0-15,0 0 0,0 0 16,0-21-16,0 0 0,21 0 16,-22 0-16,1-22 0,0 22 15,21-21-15,0-1 0,-21 1 0,0-21 16,21-1-16</inkml:trace>
  <inkml:trace contextRef="#ctx0" brushRef="#br0" timeOffset="3987.71">8509 572 0,'-21'0'16,"0"0"46,-1 0-46,1 21-16,0-21 0</inkml:trace>
  <inkml:trace contextRef="#ctx0" brushRef="#br0" timeOffset="4171.6">7535 847 0,'0'0'0,"-63"21"0,20 0 0,22 0 16,0 0-16,0-21 0,21 22 15,21-22 1,21 0-16,22 0 16,-1 0-16,1-22 0,21 22 0,20-21 15,-20 21-15,0 0 0,-1-21 16,1 21-16,-21 0 0,-1 0 0,-21 0 16,1 0-16</inkml:trace>
  <inkml:trace contextRef="#ctx0" brushRef="#br0" timeOffset="4768.17">1863 2731 0,'0'0'16,"-22"0"-16,1 0 0,0 0 0,0-22 15,42 22 1,21 0 0,1 0-16,-1 0 0,43-21 0,-1 21 15,22 0-15,21-21 0,0 21 16,21 0-16,22-21 0,-1 0 0,0 21 16,43-21-16,0 21 15,-1-22-15,43 22 0,0-21 0,22 21 16,-1-21-16,21 0 0,0 21 0,1-21 15,-1 0-15,0-1 0,1 1 16,-1 0-16,0 0 0,-20 0 0,-22 0 16,-22 21-16,1-22 0,-21 22 15,0-21-15,-22 21 0,-42-21 0,0 21 16,-21 0-16,-21 0 0,-21-21 16,-22 21-16,-20 0 0,-1 0 0,-21 0 15,0 0-15,1-21 0,-44 21 31,1 0-15,0 0-16,-21 0 0,-1 0 16,1 21-16,0 0 0,-22 0 15,1 0-15,-22 22 0</inkml:trace>
  <inkml:trace contextRef="#ctx0" brushRef="#br0" timeOffset="5376.82">2413 4149 0,'0'0'0,"0"127"31,0-85-31,0 22 15,0-1-15,0 22 0,0-1 16,0 22-16,0 0 0,0 21 0,0-21 16,-21 21-16,21 0 0,-21-21 15,-1 21-15,1-21 0,21-1 0,-21-20 16,0 0-16,0-1 0,0-20 0,21-22 16,0 22-16,-22-22 0,22-21 15,0 22-15,0-22 0,0 0 0,22-21 31,-1-21-31,0 0 0,-21-22 16,21 22-16,0-21 0,0-1 16,-21-20-16</inkml:trace>
  <inkml:trace contextRef="#ctx0" brushRef="#br0" timeOffset="6132.39">2603 4191 0,'0'0'0,"0"-21"15,22 42 17,-1-21-32,0 0 0,21 0 15,22 0-15,-22 0 0,22 0 16,-1 0-16,22 0 0,-1 0 0,22 0 15,0 0-15,21 0 0,-21 0 16,21 0-16,0-21 0,21 21 0,-21 0 16,21 0-16,22 0 0,-22-21 15,0 21-15,0 0 0,-21 0 0,0-21 16,-21 21-16,0 0 0,0 0 0,-1 0 16,-20 0-16,0 0 0,-1 0 15,-20 0-15,-22 0 0,1 0 0,-1 0 16,-21 0-16,0 0 0,0 0 15,1 21-15,-22 0 0,0 0 16,0 21-16,0-20 16,0-1-16,21 0 0,-21 0 0,0 21 15,0-20-15,0 20 0,0-21 0,0 21 16,0 1-16,0-1 0,-21 0 16,21 22-16,0-1 0,-22 1 0,1-1 15,21 1-15,-21-1 0,21 1 16,0-1-16,0 22 0,0-21 0,0-1 15,0-21-15,0 22 0,0-1 0,0 1 16,0-1-16,0-20 0,0 20 16,0-20-16,0-1 0,0 0 15,0-21-15,-21 22 0,0-22 0,21 21 16,-21-21-16,-22 1 0,22-1 16,-21 0-16,-1 0 0,-20 0 0,-1-21 15,1 21-15,-1 1 0,-20-22 0,-1 21 16,0 0-16,-20-21 0,-22 21 15,0-21-15,-22 21 0,1 0 0,0-21 16,-21 22-16,-1-22 0,-20 21 16,21-21-16,-1 21 0,1-21 0,21 0 15,-22 21-15,22-21 0,21 0 16,0 0-16,21 21 0,1-21 0,20 0 16,21 0-16,1 21 0,-1-21 15,1 0-15,21 0 0,20 22 16,-20-22-16,21 0 0,0 21 0,21 0 15,0 0 1,21-21-16,0 21 0,21 0 16,-20-21-16,20 22 0</inkml:trace>
  <inkml:trace contextRef="#ctx0" brushRef="#br0" timeOffset="6692.5">2836 9144 0,'-21'-21'0,"42"42"0,-42-63 16,21-1-16,-21 43 16,0 0-16,21 22 15,0 20-15,0 0 0,0 1 16,0 20-16,0 22 0,0-1 0,0 1 16,0 21-16,0-21 0,0-1 15,0 22-15,0-21 0,0-1 16,0 1-16,0 0 0,0-22 0,0 22 15,0-22-15,0 1 0,0-1 16,0-20-16,0-1 0,0 0 0,0-20 16,0-1-16,0 0 0,0-42 31,21 0-31,-21-1 0,21 1 16,-21-21-16,0 0 0,21-1 0,-21-20 15,21 20-15</inkml:trace>
  <inkml:trace contextRef="#ctx0" brushRef="#br0" timeOffset="7372.11">2667 9102 0,'0'0'0,"-21"-21"0,-22-22 0,22 22 16,0 0-16,0 0 0,0 0 0,21-1 15,0 1 1,21 21-16,21 0 0,1 0 0,20-21 15,1 21-15,20-21 0,1 21 16,21 0-16,21-21 0,0 21 0,0 0 16,21-21-16,0 21 0,0-22 0,22 22 15,-1-21-15,0 21 16,22-21-16,-22 21 0,-21 0 0,22-21 16,-1 0-16,-21 21 0,-21 0 0,0 0 15,0 0-15,-21-21 0,-21 21 16,-1 0-16,-20 0 0,-22 0 0,0 0 15,1 0-15,-1 0 0,-21 0 16,0 21-16,1 0 0,-1-21 16,-21 21-16,21 0 0,-21 0 0,0 1 15,0-1-15,0 21 0,21 0 16,-21 1-16,0-1 0,0 0 0,0 1 16,0-1-16,0 22 0,0-22 0,-21 21 15,0-20-15,21 20 16,-21 22-16,21-22 0,-22 1 0,22-1 15,-21 1-15,21-1 0,0 1 0,0-1 16,0-20-16,0 20 0,0-20 16,0-1-16,0 0 0,0 1 0,0-1 15,0 0-15,0-21 0,0 22 0,0-22 16,0 0-16,0 0 0,0 0 0,-42 1 16,21-1-16,-22 0 0,1 0 15,0 0-15,-22 0 0,-20 1 0,-1-1 16,0 0-16,-21-21 0,1 21 0,-22 0 15,0 0-15,-22-21 0,1 22 16,-21-1-16,0-21 0,-22 21 16,22-21-16,-22 21 0,1-21 0,-1 0 15,22 21-15,0-21 0,20 0 0,1 0 16,0 0-16,21 0 0,0 0 16,21 0-16,22 0 0,-1 0 0,0 0 15,22 0-15,20-21 0,1 21 16,21-21-16,0 0 0,21 0 0,0-1 15,0 1-15,0-21 0,21 0 0,0-1 16,21 1-16,1-22 0,20 1 16</inkml:trace>
  <inkml:trace contextRef="#ctx0" brushRef="#br0" timeOffset="7840.84">3768 6837 0,'0'0'0,"0"-21"0,0-22 15,0 22-15,21 0 0,0-21 0,0 21 16,-21-22-16,21 22 0,0 0 16,1 0-16,-1 0 0,0-1 0,-21 1 15,21 21-15,-21 43 16,0-22 0,0 21-16,0 0 0,0 22 15,0 21-15,0-22 0,0 22 0,0 21 16,0-1-16,0 1 0,0 0 15,0 0-15,0 0 0,0 0 16,-21-1-16,21 1 0,0-21 0,0 0 16,0-1-16,0-20 0,-21-1 0,21 1 15,-21-1-15,21-20 0,-22-1 16,22-21-16,0 0 0,0 0 0,-21 1 16,21-1-16,-21-21 0,0-21 31,0 21-31,0-22 0,-1 1 0,22 0 15</inkml:trace>
  <inkml:trace contextRef="#ctx0" brushRef="#br0" timeOffset="8223.87">3387 8022 0,'0'0'0,"-22"-42"16,1 21-16,0-22 0,21 22 16,-21 21-16,21 21 15,0 22-15,0-1 16,0 0-16,21 1 0,0-1 0,0 22 15,1-22-15,-1 0 0,21 1 16,-21-1-16,0 0 0,22-21 0,-22 22 16,0-22-16,21 0 0,-20 0 0,-1-21 15,21 21-15,-21-21 0,0 0 16,22 0-16,-22 0 0,0 0 0,21-21 16,-20 0-16,-1 0 0,0 21 15,0-21-15,21-22 0,-20 22 16,-1 0-16,0-21 0,0 21 0,0-22 15,0 1-15,-21 0 0,43-1 0,-22-20 16,0 20-16,0 1 0,0 0 16,-21 21-16,0-22 0,22 22 0,-44 21 31,1 0-31,21 21 16,-21 0-16,0 1 0,0-1 0,0 0 15,21 0-15,0 0 0,-22 0 16,44-42-1</inkml:trace>
  <inkml:trace contextRef="#ctx0" brushRef="#br0" timeOffset="8977.29">5905 5144 0,'0'0'0,"22"-22"16,-1 1-16,-21 0 0,21 21 0,0-21 16,0 0-16,0 0 0,1-1 15,20 1-15,-21 21 0,21-21 0,1 0 16,20 0-16,1-22 0,20 22 15,1 0-15,21 0 0,0 0 16,0 0-16,21 21 0,-22-22 0,22 22 16,0 0-16,22 0 0,-1 0 15,-21 0-15,21 0 0,0 0 0,-21 22 16,0-1-16,0 21 0,0 0 0,-21 1 16,0-1-16,-22 22 0,1-1 15,0 1-15,-22-1 0,1 22 0,-1-22 16,1 22-16,-22 0 0,0-1 15,-20 22-15,20-21 0,-21-1 16,0 22-16,-21-21 0,0 21 0,0 0 16,0-1-16,0 1 0,0 0 15,0-21-15,-21 21 0,0-1 0,-21 1 16,20 21-16,-20-21 0,0 0 0,-1 0 16,-20-22-16,-1 22 0,-20 0 15,-1 0-15,0 0 0,-20-22 0,20 22 16,-42-21-16,21 0 0,-21-1 0,0 1 15,0 0-15,0-1 0,21-20 0,-21 20 16,21-20-16,-21-1 0,43 1 16,-22-1-16,21-20 0,1-1 0,20 0 15,1-20-15,-1-1 0,22 0 16,21 0-16,-1-21 0,1 0 16,0 0-16,0 0 0,21-21 15,0 0-15,0 0 16,0-1-16,0 1 0,0 0 0,21-85 15</inkml:trace>
  <inkml:trace contextRef="#ctx0" brushRef="#br0" timeOffset="9413.06">7070 8382 0,'0'0'0,"21"0"16,-21 21-1,0 0 1,0 1-16,0-1 0,0 0 16,-21 21-16,-1 1 0,1-22 0,0 21 15,0 22-15,0-22 0,-22 0 0,22 1 16,-21 20-16,0-21 0,20 1 16,-20-1-16,0 22 0,-1-43 0,22 21 15,-21 0-15,21-20 0,0-1 16,-1 0-16,1 0 0,21-42 47,0 0-47,21 21 0,1-21 15,-1 21-15,21-22 0,-21 22 16,22 0-16,-1-21 0,21 21 0,1-21 16,-22 21-16,43 0 0,-22 0 0,1 0 15,21 0-15,-22 0 0,22 0 16,-1 0-16,-20 0 0,21 0 0,-22 0 15,1 0-15,-1 0 0,1 21 0,-22-21 16,0 0-16,1 0 0,-1 21 16,-21-21-16,0 0 15,0 0-15,-21-21 16,0 0-16</inkml:trace>
  <inkml:trace contextRef="#ctx0" brushRef="#br0" timeOffset="10028.7">12107 2180 0,'0'-21'0,"0"42"0,21-63 16,-21 21-16,0 0 0,0 42 31,0 0-31,0 21 0,0 1 16,22 20-16,-22 22 15,21-22-15,-21 43 0,0-21 0,0-1 16,0 1-16,0 21 0,0-21 16,0-1-16,0 1 0,0 0 0,0-1 15,21-20-15,-21-1 0,0-20 0,0 20 16,0-21-16,0-20 0,0 20 15,0-21-15,0 0 0,0 0 16,21-21-16,-21-21 16,0 0-16,21 0 15,0 0-15,1-22 0,-22 22 0,21-21 16</inkml:trace>
  <inkml:trace contextRef="#ctx0" brushRef="#br0" timeOffset="10652.34">12446 2392 0,'0'0'16,"0"-64"-16,0 22 0,-21 0 0,0-1 16,-1 1-16,22 21 0,0-21 0,0 20 15,0 1-15,0 0 0,0 0 16,0 0-16,22 21 0,20-21 16,-21 21-16,21 0 0,22-22 15,-1 1-15,1 21 0,21 0 0,20 0 16,1-21-16,21 21 0,-21 0 15,21 0-15,21 0 0,-21 0 16,21 0-16,22 0 0,-22 0 0,0 0 16,0 0-16,0 0 0,-21 0 15,0 0-15,-21 0 0,0 0 0,0 0 16,-21 0-16,-1 0 0,-20 0 16,-22 21-16,0 0 0,1-21 0,-22 22 15,0-22-15,0 21 0,0 0 16,-21 0-16,22-21 0,-22 21 0,0 0 15,0 22-15,0-22 0,0 0 0,0 21 16,0-20-16,0 20 0,0 0 16,0 1-16,21-1 0,-21 21 0,0 1 15,0-22-15,0 22 16,0-1-16,21 1 0,-21-22 0,21 22 16,-21-22-16,21 21 0,-21-20 0,21-1 15,-21 0-15,0 1 0,0 20 16,0-42-16,0 22 0,-21-1 0,0-21 15,-21 22-15,-1-22 0,1 0 16,-21 0-16,-22 0 0,0 0 0,-21 1 16,1-1-16,-1-21 0,-21 21 0,-21-21 15,-22 0-15,1 0 0,0 0 16,-1 21-16,22-21 0,-21 0 16,21 0-16,-1 21 0,22-21 0,0 21 15,0-21-15,22 22 0,-1-22 16,21 21-16,0 0 0,22-21 0,-1 21 15,1-21-15,21 21 0,-1-21 0,22 21 16,0-21-16,0 22 0,21-1 16,-21-21-16,21 21 0,21-21 15,21 0-15,-21 0 0,22 0 16</inkml:trace>
  <inkml:trace contextRef="#ctx0" brushRef="#br0" timeOffset="11136.87">13568 4276 0,'0'-64'0,"0"128"0,0-170 0,0 64 15,0-1-15,0 1 0,0 0 0,0 20 16,0 1-16,0 0 0,0 0 15,-21 21-15,21 21 16,0 21-16,-22 1 0,22-1 0,-21 22 16,21-1-16,0 22 0,0-22 15,0 22-15,0 21 0,0-22 0,0 1 16,0 21-16,0-21 16,0-1-16,0 1 0,0-22 0,0 1 15,0-1-15,0-20 0,21 20 0,-21-20 0,0-1 16,22-21-16,-22 21 15,0-20-15,0-1 0,0 0 0,0 0 16,-22-21 0,1-21-16,0 0 15</inkml:trace>
  <inkml:trace contextRef="#ctx0" brushRef="#br0" timeOffset="11351.73">12975 5144 0,'-21'-43'16,"42"86"-16,-63-107 0,21 43 0,-1 21 15,44 21 1,-1 0-16,0 0 16,0 1-16,0 20 0,22 0 0,-22-21 15,21 22-15,0-1 0,-20 0 0,20-20 16,0 20-16,-21-21 0,22 21 16,-22-20-16,21-1 0,-21 0 0,1 0 15,-1 0-15,21-21 0,-21 0 16,0 0-16,1 0 0,-1 0 15,0 0-15,0 0 0,21-21 0</inkml:trace>
  <inkml:trace contextRef="#ctx0" brushRef="#br0" timeOffset="11524.63">14118 5038 0,'0'0'15,"-21"21"-15,0-21 16,-22 42-16,22-21 0,-21 22 0,0-1 15,-22 0-15,22 1 0,-1-1 16,1 0-16,0 1 0,-1-22 0,1 21 16,21 1-16,0-1 0,0 0 0,-1 1 15,22-22-15,-21 21 0</inkml:trace>
  <inkml:trace contextRef="#ctx0" brushRef="#br0" timeOffset="11955.96">12065 6265 0,'0'0'0,"-21"-42"0,-22 0 0,22-1 0,0 1 15,0 0-15,0 21 0,0-1 0,21 1 16,-22 21-16,22 21 16,0 1-16,0 20 0,0 0 15,0 22-15,0 20 0,0 1 0,22 0 16,-22 21-16,21-22 0,-21 22 15,0 0-15,0-21 0,0 20 0,0-20 16,0 0-16,0-1 0,0 1 0,0-21 16,0-1-16,0-21 15,0 22-15,0-22 0,0-21 0,0 22 16,0-22-16,0 0 0,21-42 31,0 21-31,-21-42 0,21 20 16,0 1-16,1-21 0</inkml:trace>
  <inkml:trace contextRef="#ctx0" brushRef="#br0" timeOffset="12604.58">12171 6392 0,'0'0'0,"-21"-63"0,21-1 0,-22 22 16,1 0-16,21-1 0,0 1 15,-21 0-15,21 21 0,0-1 0,0 1 16,0 0-16,0 0 0,21 0 15,22 21-15,-1 0 0,0 0 0,22 0 16,-1 0-16,22 0 0,0 0 0,20 0 16,22 0-16,0 21 0,0-21 15,22 0-15,-1 0 0,0 0 0,0 0 16,21 0-16,1 0 0,-22 0 16,0 0-16,0-21 0,0 21 0,-21-21 15,0 21-15,0-22 0,-21 1 0,21 21 16,-21-21-16,-21 21 15,-1 0-15,1-21 0,-21 21 0,-1 0 16,-21 0-16,1 0 0,-1 0 16,-21 0-16,0 0 0,1 0 0,-1 0 15,-21 21-15,0 0 0,0 0 16,0 1-16,21-1 0,-21 21 0,0-21 16,0 22-16,0-22 0,0 21 0,0 0 15,0 1-15,0-1 0,0 22 16,0-22-16,-21 21 0,21 1 0,0-1 15,0 1-15,0-1 0,0 1 0,0-22 16,0 22-16,0-22 0,0 22 16,-21-22-16,21 0 0,0 1 15,-22-22-15,22 21 0,-21 0 0,0-20 16,0 20-16,0-21 0,0 21 16,-22-20-16,1-1 0,-22 0 0,22 0 15,-43 0-15,1 0 0,-1 1 0,-21-1 16,0 0-16,1-21 0,-22 21 15,-22 0-15,-20-21 0,0 21 0,-1-21 16,-20 0-16,-1 22 0,-20-22 16,20 21-16,1-21 0,20 21 0,1-21 0,0 21 15,21-21-15,-1 21 0,22-21 16,22 21-16,-1 1 0,0-22 0,21 21 16,22-21-16,-1 0 0,22 21 15,0-21-15,20 0 0,22 21 16,22-21-16,20 0 15,-21 0-15,21 0 0,1 0 0,-1 0 16</inkml:trace>
  <inkml:trace contextRef="#ctx0" brushRef="#br0" timeOffset="13415.12">13102 8297 0,'0'0'0,"0"-21"0,0-21 0,21 0 0,-21-1 15,21 1-15,-21 0 0,22-1 16,-22 1-16,0 0 0,0 20 0,0 1 16,0 0-16,0 0 0,0 42 15,0 21 1,0 1-16,0 20 0,0 1 16,0-1-16,0 1 0,0 20 0,0 1 15,0-21-15,0 20 0,0 1 0,0 0 16,0-22-16,0 22 0,0-22 15,0 1-15,0-1 0,0-20 0,0-1 16,0 0-16,0 1 0,0-1 0,0-21 16,0 0-16,0 0 0,0 1 15,0-1-15,-22-21 0,1 0 0,0 0 16,0 0-16,0 0 0,0 0 16,-1 0-16,1-21 0,0 21 0,0-22 15,0 1-15,0 0 16,-22-21-16,22 21 0,0-22 0,-21 1 15,-1-43-15,22 43 0,0 0 16,0-1-16,0 22 0,21-21 16,0 21-16,0-1 0,0 1 0,0 42 15,0 1-15,21-1 16,0 0-16,0 21 0,21-21 16,-20 22-16,20-1 0,0-21 0,1 22 15,-1-22-15,0 0 0,22 21 0,-22-21 16,0 1-16,1-1 0,-1-21 15,-21 21-15,22-21 0,-1 0 16,-21 0-16,0 0 0,0 0 16,1 0-16,-1-21 15,0 0-15,0-1 0,0 1 16,0 0-16,-21 0 0,22-21 0,-1 20 16,0-20-16,0 0 0,0 21 0,0-22 15,1 22-15,-22 0 0,0 0 16,0 42-1,0 0-15,-22 21 0,1 1 0,0-1 16,-21-21-16,-1 22 0,1-1 16,0 0-16,-1 1 0,1-1 15,0-21-15,-1 21 0,1-20 0,21-1 0,0 21 16,-22-21-16,22 0 0</inkml:trace>
  <inkml:trace contextRef="#ctx0" brushRef="#br0" timeOffset="13852.11">11938 10583 0,'0'0'16,"0"-42"-16,-21 21 0,21-21 0,0-1 0,0 1 16,0 21-16,-21-22 0,21 1 15,0 0-15,-22 21 0,22-22 0,0 22 16,0 0-16,-21 21 16,21 21-16,0 0 0,-21 22 15,21-1-15,0 21 0,0 1 16,0 21-16,0-22 0,-21 22 0,21-1 15,-21 1-15,21-21 0,0 20 0,0 1 16,-21 0-16,-1-1 0,22-20 16,-21-1-16,21 22 0,0-43 0,-21 22 15,0-1-15,21-20 0,-21-1 0,21-21 16,0 21-16,0-20 0,0-1 16,21-42-1,0-1 1,0 1-16,-21-21 0,21 21 0,1-22 15,-22 1-15,21-21 0,0-1 0</inkml:trace>
  <inkml:trace contextRef="#ctx0" brushRef="#br0" timeOffset="14492.95">11874 10583 0,'0'0'0,"0"-63"0,0-1 16,0 22-16,0 0 0,0-1 15,0 1-15,0 0 0,0 21 0,0-1 16,0 1-16,22 0 0,-1 21 0,0-21 15,21 21-15,1 0 0,20-21 16,1 21-16,-1 0 0,22 0 0,-1-21 16,22 21-16,0 0 0,21 0 0,0 0 15,21 0-15,22-22 0,-22 22 16,21 0-16,-21 0 0,22 0 16,-22 0-16,21 0 0,-42 0 0,21 0 0,-21 0 15,0 0-15,-21 0 0,0 0 16,0 0-16,-22 0 0,-20 0 15,-1 0-15,1 0 0,-22 0 0,-21 0 16,1 0-16,-1 0 0,0 0 16,-21 22-16,21-22 0,-21 21 15,0 0-15,0 0 0,0 0 16,0 0-16,0 1 0,0-1 16,0 21-16,0 0 0,0 1 0,0-1 15,-21 0-15,0 1 0,21 20 0,-21-20 16,21 20-16,0-21 15,0 22-15,0-1 0,0-20 0,0 20 16,0-20-16,0 20 0,21-21 0,-21 22 16,21-1-16,-21-20 0,0-1 15,0 22-15,0-22 0,0 0 0,0-21 16,0 22-16,0-1 0,0-21 0,0 0 16,0 1-16,0-1 0,-21 0 0,0 0 15,-22-21-15,22 21 0,-21-21 16,-1 0-16,-20 21 0,-1-21 0,1 0 15,-22 0-15,-21 0 0,1 22 0,-22-22 16,-22 0-16,1 0 0,-21 0 0,-22 0 16,1 0-16,21 21 15,-22-21-15,22 21 0,-1-21 0,22 21 16,21-21-16,0 21 0,0-21 0,21 0 16,22 21-16,-1-21 0,0 0 0,22 0 15,-22 0-15,43 0 0,-22 0 0,22 0 16,21 0-16,0 0 0,0 0 15,21-21-15,0 0 0,0 0 0,21-21 16,21 20-16,-21-20 0,22-21 0</inkml:trace>
  <inkml:trace contextRef="#ctx0" brushRef="#br0" timeOffset="15483.52">15769 2921 0,'0'0'0,"-21"0"0,0 0 16,21-21-1,0 0-15,21 0 16,0 21-16,0 0 16,0-22-16,22 22 0,-1-21 0,22 21 15,-1 0-15,1 0 0,20 0 16,22 0-16,0 0 0,0 0 0,21 21 16,0 1-16,0-1 0,21 0 0,21 21 15,-21 1-15,1-1 0,-1 21 16,-21 1-16,-21 21 0,21-22 15,-43 22-15,1-22 0,-22 1 16,1 20-16,-22-20 0,1-1 0,-1 22 16,-21 0-16,-21-1 0,0 22 15,0-21-15,0 0 0,0 20 0,-21-20 16,0 21-16,0 0 0,-22 0 0,22-1 16,-21 1-16,-1 0 0,1-21 15,0 21-15,-1-22 0,-20 22 0,-1-21 16,1-1-16,-1 1 0,-20-21 0,-22-1 15,21 1-15,-21-1 0,1-21 16,-1 22-16,21-22 0,-21 1 0,0-1 16,1 0-16,-1 22 0,0-22 15,21 0-15,-21-20 0,22 20 0,20 0 16,-20-21-16,20 1 0,22-1 16,-22 0-16,43-21 0,-21 0 0,21 0 15,-1 0-15,22-21 16,0 0-1,0-1-15,22-20 0,-22 21 0,42 0 16,-21-22-16</inkml:trace>
  <inkml:trace contextRef="#ctx0" brushRef="#br0" timeOffset="15838.32">16510 5906 0,'0'21'15,"0"0"1,0 0-16,-21 0 0,0 0 0,-1 22 16,-20-22-16,21 21 0,-21-21 15,-1 22-15,1-22 0,-22 0 0,22 21 16,0 1-16,-1-22 0,1 21 0,0-21 16,21 22-16,-22-22 15,22 0-15,0 0 0,0 0 0,0 1 0,21-1 16,0 0-16,21-21 15,0 0-15,21 21 16,-21-21-16,43 0 0,-22 0 0,22 21 16,-1-21-16,22 0 0,0 0 0,-22 0 15,22 21-15,-1-21 0,-20 0 16,-1 0-16,1 0 0,-1 0 0,1 0 16,-22 0-16,1 0 0,-1-21 0,0 21 15,-21-21-15,22 0 0,-22 0 0,0 0 16,0-1-16,0 1 0</inkml:trace>
  <inkml:trace contextRef="#ctx0" brushRef="#br0" timeOffset="16739.81">15960 2392 0,'0'-21'0,"0"0"16,21 21-16,0-22 0,21 22 0,1-21 15,-1 21-15,21-21 16,1 21-16,21-21 0,-22 21 0,22-21 15,21 21-15,-22 0 0,22 0 0,0-21 16,21 21-16,0 0 0,21 0 16,0 0-16,0 0 0,1 0 0,-1 21 15,21-21-15,0 21 0,1 21 16,-22-21-16,0 22 0,21-1 0,-20 22 16,20-1-16,-21 1 0,0 20 15,0-20-15,-21 20 0,0 1 0,-21 0 16,21 21-16,0-22 0,-21 22 15,21 0-15,-21 0 0,0 21 0,-22 0 16,1 21-16,0 0 0,-22-21 16,-20 21-16,-1 0 0,0 22 0,-21-22 15,1 21-15,-1-21 0,-21 22 16,0-22-16,0 21 0,0-21 16,0 1-16,-21 20 0,-1-21 0,1 21 15,-21-20-15,0-1 0,-22 21 0,22-21 16,-22 0-16,-20 1 0,-1-1 15,0 0-15,1 0 0,-1 0 0,-21-21 16,21 0-16,-20 0 0,-1 0 0,0 0 16,-21 0-16,21 0 0,0 0 15,-21-21-15,21 0 0,1 21 0,-22-21 16,21 0-16,-21-1 0,0 1 0,21 0 16,-21-21-16,0 21 15,21-22-15,0 1 0,-21-22 0,21 22 16,1-21-16,-22-1 0,21 1 0,0-1 15,0-21-15,0 22 0,22-22 0,20-21 16,-21 22-16,43-22 0,-21 21 16,20-21-16,1 1 0,0-1 0,20-21 15,1 21-15,0-21 0,0 0 0,0 0 16,0 0-16,-1 0 0,1 0 16,0 0-16,0 0 0,0 0 15,0-21 1,-1 21-1,22-21-15,0-1 0,0 1 16,-21 0-16</inkml:trace>
  <inkml:trace contextRef="#ctx0" brushRef="#br0" timeOffset="17156.57">16976 10160 0,'0'0'0,"0"21"32,-22 22-17,1-22-15,0 0 0,0 21 0,0-21 16,0 22-16,-22-1 0,22 0 0,-21-20 16,-1 20-16,-20 0 0,21 1 15,-1-22-15,-20 21 0,20-21 0,-20 0 16,21 1-16,-22-1 0,22 0 0,-1 0 15,1 0-15,21-21 0,0 0 0,0 0 16,21 21-16,-22-21 0,44 0 31,20 0-31,-21 0 0,0 0 0,22 0 16,20 0-16,-21 22 0,22-22 16,-1 21-16,-20-21 0,20 21 15,1 0-15,-1 0 0,1-21 0,-1 21 16,1 1-16,-1-1 0,-20-21 0,20 21 15,1-21-15,-22 0 0,21 21 16,-20-21-16,-1 0 0,-21 0 0,22 0 16,-22 0-16,0 0 0,0 0 0,0 0 15,-21-21-15,21 0 0,1 0 0,-22-1 16,21 1-16</inkml:trace>
  <inkml:trace contextRef="#ctx0" brushRef="#br0" timeOffset="17900.14">21590 1355 0,'0'0'0,"21"-21"0,21-43 31,-42 85-16,0 22-15,0-1 16,0 0-16,0 43 16,0 0-16,0-1 0,-21 22 0,21-21 15,-21 21-15,0-1 0,21 1 16,-21 0-16,0 21 0,21-42 0,-22 21 16,1-22-16,21-20 0,0 20 0,-21-41 15,21 20-15,-21-20 0,21-1 16,0-21-16,0 21 0,0-20 0,0-1 15,-21 0-15,21-42 32,21 0-32,0-1 15,0 1-15,0 0 16</inkml:trace>
  <inkml:trace contextRef="#ctx0" brushRef="#br0" timeOffset="18568.11">21759 1736 0,'0'0'16,"-21"-43"-16,-21-20 0,21 21 0,-1-1 15,1 1-15,-21 21 0,21 0 0,0-22 16,-1 22-16,1 21 0,21-21 16,0 0-16,0 0 0,0-1 15,21 22 1,22 0-16,20-21 0,1 21 0,20 0 15,1 0-15,21-21 0,0 21 16,0 0-16,21 0 0,0 0 0,21 0 16,-21 0-16,21 0 0,-21 0 15,0 0-15,21 0 0,-21 0 0,21 0 16,-21 0-16,0 0 0,0 0 16,0 0-16,-21 0 0,0 21 0,0-21 15,0 0-15,-1 21 0,1-21 16,-21 22-16,21-22 0,-22 0 0,-20 21 15,21 0-15,-43-21 0,21 21 16,-20-21-16,-1 21 0,-21-21 16,0 21-16,1 1 0,-1-22 0,-21 21 15,21 0-15,-21 0 0,0 21 16,0-20-16,0 20 0,0-21 0,0 21 16,0 1-16,0-1 0,0 0 15,0 1-15,0-1 0,0 0 0,0-20 16,0 20-16,0 0 0,0 1 15,0-1-15,0 0 0,0 1 0,0-1 16,-21 0-16,-22 1 0,22-1 16,0 0-16,-21 1 0,-1-22 15,-20 21-15,-1 0 0,1-20 0,-1 20 16,-20-21-16,20 21 0,-20-20 16,-22-1-16,21 0 0,-21 21 0,-21-21 15,0 1-15,0-1 0,-21-21 16,0 21-16,0 0 0,-22 0 0,22-21 15,-21 21-15,0 1 0,20-22 0,22 21 16,0-21-16,22 21 0,20-21 16,0 0-16,1 0 0,20 21 0,22-21 15,-1 0-15,22 0 0,-21 0 0,42 21 16,21-21 15,0 0-31</inkml:trace>
  <inkml:trace contextRef="#ctx0" brushRef="#br0" timeOffset="19076.55">23177 3874 0,'0'0'0,"-42"-233"31,42 169-31,0 22 0,0 0 0,0-1 16,0 1-16,0 0 0,0-1 16,0 22-16,0 0 0,0 0 15,0 63 1,-21-21-16,21 22 0,0 20 16,0 1-16,0-1 0,0 22 15,0-1-15,0 1 0,0 21 0,0-21 16,0 20-16,0-20 0,0 0 0,-21-1 15,21 1-15,0-21 0,0 20 16,0-20-16,0-22 0,0 22 0,0-22 16,0 0-16,0-21 0,0 22 15,0-22-15,-21 0 0,21 0 0,-22 0 16,1-21 0,0 0-16,21-21 15,-21 21-15,0-21 0,21-21 16,-21 21-16</inkml:trace>
  <inkml:trace contextRef="#ctx0" brushRef="#br0" timeOffset="19304.41">22691 4445 0,'0'0'0,"-22"-42"0,-20 21 15,42-22-15,-21 43 0,21-21 16,0 42 0,0 0-16,21 1 0,0-1 15,0 21-15,1 0 0,20-20 16,-21 20-16,21 0 0,-20-21 0,20 22 0,-21-22 15,21 21-15,-20-21 16,-1 1-16,21-1 0,-21 0 0,0 0 16,1-21-16,-1 0 0,0 0 0,0 0 15,0 0-15,22 0 0,-22 0 16,0 0-16,21 0 0,-21-21 0,22 0 16,-1 0-16,-21-1 0,22 1 0</inkml:trace>
  <inkml:trace contextRef="#ctx0" brushRef="#br0" timeOffset="19451.81">23770 4424 0,'0'0'0,"21"-21"0,-21-22 16,0 22-16,-21 42 16,-21 1-16,-1-1 0,22 0 15,-21 21-15,0 1 16,-22-1-16,22 0 0,-1 22 0,1-22 16,0 0-16,-1 22 0,1-22 0,0 22 15,-1-22-15,22 0 0,0 22 16,-21-22-16</inkml:trace>
  <inkml:trace contextRef="#ctx0" brushRef="#br0" timeOffset="19903.55">21886 6117 0,'0'-42'0,"0"84"0,-21-126 0,0 20 16,21 22-16,-21-1 15,0 1-15,-1 0 0,22-1 0,-21 22 16,0 0-16,0 0 0,0 21 16,0 21-16,21 21 0,0 1 15,-22 20-15,1 1 0,21-1 0,-21 22 16,21 0-16,0 20 0,-21-20 16,21 21-16,-21-21 0,21-1 0,-21 1 15,21 0-15,0-1 0,0-20 0,0-1 16,0 1-16,0-22 0,0 22 15,0-22-15,0-21 0,0 21 0,0-20 16,21-1-16,0-21 0,0 0 16,0-21-1,0-1-15,-21 1 0,22 0 16,-1-21-16</inkml:trace>
  <inkml:trace contextRef="#ctx0" brushRef="#br0" timeOffset="20496.21">21929 6054 0,'0'-64'0,"0"128"0,0-170 16,0 42-16,0 22 0,0-21 15,0 20-15,0 22 0,21-21 0,0 21 16,0-22-16,21 22 0,1 21 16,-1-21-16,22 0 0,-1 21 15,22 0-15,21 0 0,-1 0 0,22 0 16,0 0-16,0 0 0,22 0 15,-22 0-15,21 0 0,21 0 0,-21 0 16,0 0-16,1 0 0,-1 21 16,-21-21-16,0 21 0,0-21 0,-21 0 15,-1 21-15,1-21 0,-21 0 16,-22 21-16,1-21 0,-22 22 0,1-22 16,-22 21-16,21 0 0,-42 0 0,0 0 15,21 0-15,-21 1 0,0 20 16,0 0-16,0-21 0,0 22 0,0-1 15,0 0-15,0 1 16,0-22-16,0 21 0,0 1 0,21-1 16,-21 0-16,22 1 0,-22-1 0,21 21 15,0-20-15,-21-1 0,21 0 16,-21 22-16,21-22 0,-21 1 0,0-1 16,0 0-16,0 1 0,0-1 15,-21-21-15,0 21 0,0 1 0,-22-22 16,1 21-16,0 1 0,-22-22 0,-20 21 15,-1-21-15,0 22 0,-21-22 16,1 0-16,-22 0 0,0 0 0,-22-21 16,-147 21-16,127-21 15,-22 0-15,1 0 0,-22 0 0,22 0 16,-22 0-16,43 0 0,-22 0 16,43 0-16,0 22 0,21-22 0,21 21 15,0-21-15,43 21 0,-1 0 0,1-21 16,41 21-16,-20-21 0,21 21 15,0-21-15,21 22 0,0-1 16,21-21-16,21 0 16</inkml:trace>
  <inkml:trace contextRef="#ctx0" brushRef="#br0" timeOffset="20788.04">22183 7535 0,'0'0'0,"0"43"0,-22-22 0,22 21 0,-21 1 16,21-22-16,0 21 0,0 0 0,-21 22 16,21-22-16,-21 1 0,0 20 15,21 1-15,-21-1 0,-1 1 16,22-1-16,-21 1 0,0-22 0,0 21 15,21-20-15,-21-1 0,21 0 0,-21 22 16,21-22-16,-22-21 0,22 22 16,0-1-16,-21-21 0,21 22 0,-21-22 15,0 0-15,21 0 0,-21-21 16</inkml:trace>
  <inkml:trace contextRef="#ctx0" brushRef="#br0" timeOffset="21031.9">21463 8551 0,'0'0'0,"-21"0"0,21 22 15,0-1 1,0 0-16,21 0 0,-21 0 16,21 0-16,0 1 0,0-1 0,1 21 15,-1-21-15,21 0 0,-21 1 0,0 20 16,1-21-16,-1 0 0,21-21 0,-21 21 15,0 1-15,22-1 0,-22 0 16,0-21-16,21 21 0,-20-21 0,20 0 16,-21 0-16,0 0 0,0 0 0,22-21 15,-22 0-15,21 0 0,-21-1 0,64-41 16</inkml:trace>
  <inkml:trace contextRef="#ctx0" brushRef="#br0" timeOffset="21176.82">22564 8509 0,'0'0'15,"-22"0"-15,1 0 0,0 0 0,-21 21 16,-1 0-16,1 1 0,0-1 16,-1 21-16,1-21 0,0 22 0,-22-1 15,22 0-15,0 1 0,-22-1 0,22 21 16,-1-20-16,-20-1 0,21 22 0,-1-22 16,1 0-16,21 1 0</inkml:trace>
  <inkml:trace contextRef="#ctx0" brushRef="#br0" timeOffset="21616.85">20447 10859 0,'0'0'0,"0"-43"16,0 1-16,0-22 0,0 1 0,0-1 16,0 1-16,21-1 0,-21 1 15,0-1-15,21 1 0,-21 21 0,21-22 16,-21 22-16,0-1 0,22 1 15,-22 21-15,0 42 16,0 0-16,0 22 0,0-1 16,0 21-16,0 1 0,0 21 0,0 20 15,0-20-15,0 0 0,0 21 16,0-22-16,0 1 0,0 0 16,0-1-16,0 1 0,0-22 0,0 22 0,-22-21 15,22-22-15,0 21 0,0-20 16,0-1-16,0-21 0,0 0 15,0 1-15,0-1 0,22-42 16</inkml:trace>
  <inkml:trace contextRef="#ctx0" brushRef="#br0" timeOffset="22243.49">20722 10393 0,'0'0'0,"0"-64"15,0-190 1,0 212-16,0 0 16,0 21-16,21-1 0,22 1 0,-22 21 15,42-21-15,-20 0 0,41 21 0,-20 0 16,42-21-16,-1 21 0,22 0 16,22 0-16,-1 0 0,0 0 0,21 0 15,22 0-15,-1 0 0,-20 0 16,20-21-16,-21 21 0,1 0 0,-1 0 15,0 0-15,-20 0 0,-1 0 0,-21 0 16,0 0-16,-21 0 0,-1 0 16,-20 0-16,0 0 0,-1 0 15,-20 0-15,-1 0 0,1 0 0,-22 0 16,1 0-16,-22 0 0,0 0 16,0 0-16,-21 21 0,0 0 15,0 0-15,0 0 0,0 0 0,-21 1 16,0-1-16,0 21 0,-1 0 15,1-20-15,0 20 0,0 0 0,0 1 16,0-1-16,21 0 0,-22 1 0,22 20 16,0-21-16,0 22 0,0-22 15,0 22-15,0-1 0,0-20 0,0-1 16,22 21-16,-22-20 0,0-1 0,0 0 16,0 22-16,0-22 15,0 1-15,-22-1 0,1 0 0,0-21 16,-21 22-16,-1-22 0,1 21 0,-21-21 15,-22 1-15,-21-1 0,21 0 0,-42-21 16,0 21-16,0-21 0,-21 0 16,0 0-16,-21 0 0,-1 0 0,1 0 15,-21 0-15,20 0 0,1 0 0,0 0 16,-1 21-16,22 0 0,0 1 16,21-22-16,21 21 0,0 0 0,22-21 15,-1 21-15,0 0 0,22-21 0,-1 0 16,1 21-16,-1-21 0,22 0 0,0 0 15,-1 0-15,22 0 16,0 0-16,0 22 0,0-22 0</inkml:trace>
  <inkml:trace contextRef="#ctx0" brushRef="#br0" timeOffset="22597.28">21569 12171 0,'0'0'0,"21"-21"0,21 0 0,-21-1 16,22 1-16,-22 0 0,0 0 0,0 0 16,-21 0-16,0-1 0,0 44 31,0 20-31,0-21 0,-21 21 0,0 1 15,21-1-15,-21 22 0,0-1 16,-1-21-16,22 22 0,0-1 0,-21 1 16,0 21-16,21-22 0,0 1 0,0-22 15,0 21-15,-21 1 0,21-22 16,0 1-16,-21-1 0,21 0 0,0 1 16,0-22-16,0 21 0,0-21 0,-21 0 15,21 1-15,-22-22 0,1 0 16</inkml:trace>
  <inkml:trace contextRef="#ctx0" brushRef="#br0" timeOffset="22832.15">21421 13018 0,'0'0'0,"-22"-22"0,22 1 16,-21 0-16,0 21 0,0 0 16,21 21-16,0 0 0,0 1 15,0-1-15,0 21 0,0-21 16,0 0-16,0 22 0,0-22 0,0 0 15,0 0-15,0 0 0,21 1 0,0-22 16,0 21-16,1-21 0,-1 0 16,0 0-16,21 0 0,-21 0 15,22 0-15,-1-21 0,0-1 0,43 1 16,-43 0-16,-20 0 0,20-21 16,0 20-16,-21 1 0,22 0 15,-22-21-15,0 21 0,0-1 0,-21 1 16</inkml:trace>
  <inkml:trace contextRef="#ctx0" brushRef="#br0" timeOffset="23243.88">20955 14055 0,'0'-21'0,"0"42"0,0-64 0,0 22 0,0 42 15,0 22 1,-21-1-16,21 0 0,-21 22 16,21-1-16,-22 22 0,22 0 0,0-1 15,-21 1-15,0 0 0,0-22 0,21 22 16,-21 0-16,0-1 0,-1 1 16,1 0-16,0-1 0,21-20 0,-21 20 15,0-20-15,0-1 0,-1-20 0,22 20 16,0-20-16,-21-1 0,21 0 15,0-21-15,0 1 0,0-1 16,0 0-16,21-21 16</inkml:trace>
  <inkml:trace contextRef="#ctx0" brushRef="#br0" timeOffset="23868.03">20934 14266 0,'0'0'0,"0"-42"0,0 0 0,0 21 0,0-1 16,0 1-16,21 21 15,0 0-15,0-21 0,22 21 0,-1 0 16,21 0-16,1 0 0,-1 0 0,22 0 16,21 0-16,0 0 0,21 0 15,0 0-15,0-21 0,21 21 0,0 0 16,21 0-16,1-21 0,-22 21 0,21 0 15,-21 0-15,1-21 0,-1 21 16,0 0-16,-21 0 0,-21 0 0,21 0 16,-43-22-16,1 22 0,0 0 15,-22 0-15,-20 0 0,-1 0 0,-21 0 16,0 0-16,0 0 0,-21 22 31,0-1-31,0 0 0,-21 21 0,0-21 16,0 22-16,0-1 0,0 22 0,-1-22 15,22 21-15,-21 1 0,0-1 16,0 1-16,0-1 0,0 1 0,-1-1 16,22 1-16,0-1 0,-21 22 0,0-21 15,21-1-15,-21 22 0,0-22 16,0 1-16,-1-1 0,1 1 0,0-1 16,0 1-16,-21-22 0,-1 0 0,1 22 15,0-22-15,-22 1 0,1-22 16,-1 21-16,-21-21 0,1 0 15,-22 1-15,0-1 0,-148 0 16,106-21-16,0 0 0,-22 0 16,1 0-16,0 0 0,-1 0 0,-20 0 15,21 0-15,20 0 0,1 0 0,0-21 16,42 21-16,-21-21 0,43 21 0,-1 0 16,0-22-16,22 1 0,-1 21 15,22-21-15,0 0 0,20 21 0,1-21 16,0 21-16,21-21 0,0-1 0,0 1 15,0 0-15,21 0 0,0 21 16,1-21-16,-1 0 16</inkml:trace>
  <inkml:trace contextRef="#ctx0" brushRef="#br0" timeOffset="25733.04">25040 2265 0,'21'0'31,"0"0"-15,1 0-16,-1 0 0,0 0 0,0 21 15,0-21-15,0 0 0,1 0 16,-1 0-16,0 0 0,0 0 0,0 0 15,22 21-15,-22-21 0,21 0 16,0 21-16,1 1 0,-1-22 0,0 21 16,22 0-16,-22 0 0,22 21 15,-1-20-15,1 20 0,-22 0 16,22 1-16,-1-1 0,-21 0 16,22 22-16,-22-22 0,1 0 0,-1 22 15,0-22-15,1 22 0,-1 20 16,0-20-16,-21 21 0,22-1 0,-22 1 15,21 0-15,-21-22 0,1 22 16,-22-1-16,0 1 0,0 0 0,0-1 16,0 1-16,-22 21 0,1-21 0,0-22 15,-21 22-15,21-1 0,-22 1 16,1 0-16,0-22 0,-22 22 0,22 0 16,-22-22-16,1 22 0,-22-22 15,22 1-15,-22-1 0,21 1 16,-20-1-16,-1-20 0,22 20 0,-22 1 15,21-22-15,-20 21 0,20-20 16,-20 20-16,20-20 0,-21-1 0,22 0 16,-1-21-16,1 22 0,21-22 0,-22 0 15,22 21-15,-1-20 0,1-22 16,21 21-16,-21 0 0,20-21 0,1 0 16,21 21-16,0-42 31,0 0-31,0 0 15,21-1-15,1 1 0,-1 0 0,0 0 16</inkml:trace>
  <inkml:trace contextRef="#ctx0" brushRef="#br0" timeOffset="26095.83">24998 5419 0,'0'-21'15,"0"42"-15,21-42 0,0-1 0,-21 44 31,0-1-15,0 0-16,-21 0 0,0 0 16,21 22-16,-21-22 0,-1 21 0,-20-21 15,21 22-15,0-22 0,-22 21 0,22-21 16,-21 0-16,0 22 0,20-22 16,-20 0-16,21 0 0,-21-21 15,20 21-15,1 1 0,0-22 0,0 0 16,21 21-16,0 0 15,42-21-15,-21 0 16,1 21-16,20-21 0,0 21 0,22 0 16,-1-21-16,1 22 0,-22-22 0,43 21 15,-22-21-15,1 21 0,-22-21 16,22 0-16,-1 0 0,-21 21 16,1-21-16,-1 0 0,0 0 0,-20 0 15,-1 0-15,0 0 0,0 0 16,0-21-16,-21 0 0,0 0 0,21-1 15,1 1-15,-22 0 0</inkml:trace>
  <inkml:trace contextRef="#ctx0" brushRef="#br0" timeOffset="28569.96">25400 2096 0,'21'0'109,"0"0"-93,0 0-1,1 0 142,-1 0-48,-21 21-93,21-21-1,0 0-15,-21 21 0,21-21 0,0 0 16,1 21-16,-1-21 0,-21 21 15,21 0-15,0-21 0,0 22 16,0-22-16,1 21 0,-1 0 16,0-21-16,0 21 0,0 0 0,-21 0 15,21-21-15,1 22 0,-1-1 16,0 0-16,-21 0 0,21 0 0,0 0 16,0 1-16,22-1 0,-22 21 15,0-21-15,0 0 0,0 1 0,22 20 16,-22-21-16,0 0 0,0 22 15,0-22-15,1 0 0,-1 0 0,0 21 16,0-20-16,-21-1 16,21 0-16,0 21 0,-21-21 0,22 1 15,-22-1-15,21 0 0,0 21 0,-21-21 16,0 22-16,21-22 0,-21 21 16,21 1-16,-21-22 0,0 21 0,21 0 15,1 1-15,-22-1 0,21 0 16,-21 1-16,0-1 0,21 0 0,0 1 15,-21-1-15,0 0 0,21-20 16,0 20-16,-21 0 0,22 1 0,-1-1 16,-21 0-16,0 1 0,21-1 0,0 0 15,-21 1-15,0-1 0,0 0 16,21 1-16,-21-1 0,0 0 16,0 1-16,21-1 0,-21 0 15,0 1-15,0-1 0,0 0 0,0 22 16,22-22-16,-22 0 0,0 22 0,21-1 15,-21-20-15,0 20 0,0-20 16,0 20-16,21-21 0,-21 22 0,21-22 16,-21 1-16,21 20 0,-21-21 15,0 1-15,0 20 0,0-20 0,21 20 16,-21-21-16,0 22 0,0-22 0,0 22 16,0-22-16,0 22 0,0-22 15,0 0-15,0 22 0,0-22 0,0 0 16,0 22-16,0-22 0,0 22 15,0-22-15,0 233 16,0-232 0,0-1-16,0 21 0,-21-20 15,21-1-15,-21 0 0,21 22 0,0-22 16,-21 1-16,21 20 0,-21 1 0,0-22 16,21 21-16,-22 1 0,1-22 15,0 22-15,0-1 0,0-20 0,21 20 16,-21-21-16,-1 1 0,1 20 0,0-20 15,0 20-15,0-21 0,0 22 16,-1-1-16,1-20 0,0 20 0,0-20 16,0 20-16,0-21 0,-1 22 15,1-22-15,-21 22 0,21-22 16,0 0-16,-22 1 0,22-1 0,0 22 16,-21-22-16,20 21 0,1-20 0,-21-1 15,21 22-15,0-22 0,-22 0 0,22 1 16,0-1-16,-21 0 0,20 1 15,-20-1-15,21 0 0,-21 1 0,20-22 16,-20 21-16,21 0 0,-21 1 0,20-22 16,-20 21-16,21 1 0,-21-1 15,20-21-15,-20 21 0,21-20 16,-21 20-16,20 0 0,1-21 0,-21 1 0,21 20 16,0-21-16,-1 0 15,-20 22-15,21-22 0,0 0 0,0 0 16,-22 0-16,22 0 0,0 1 0,0-1 15,0-21-15,-1 21 0,1 0 0,0-21 16,0 21-16,21 0 0,-21-21 16,0 22-16,-1-22 0,1 0 0,21 21 15,-21-21-15,0 0 0,21 21 0,-21-21 16,0 0-16,-1 0 0,1 21 16,0-21-1,0 0-15,0 0 16,21-21-1,0 0-15,0 0 16,0-1-16,21 1 16,0 0-16,0 0 0,0-21 0,22 20 15,-22-20-15,0 21 0,21-21 0,-20-1 16,20 1-16,-21 0 0,0-1 16,0 22-16,1 0 0,-1-21 15,-21 20-15,21 22 0,-21 22 31,0-1-31,0 0 0,0 0 0,-21 21 16,0-20-16,-1-1 0,1 21 0,0-21 16,0 22-16,0-22 0,0 21 15,-22-21-15,22 0 0,-21 22 16,-1-22-16,22 0 0,-21 0 0,21 0 16,-22 1-16,22-1 0,0 0 0,0 0 15,0-21-15,21 21 0,0 0 16,21-21-1,0 0-15,21 0 16,-20 0-16,20 0 0,0 0 16,1 0-16,-1 0 0,21 0 0,-20-21 15,-1 21-15,0-21 0,22 21 0,-22-21 16,-21 21-16,22-21 0,-1 0 16,-21 21-16,22-22 0,-22 1 0,0 0 15,0-21-15,21 21 0</inkml:trace>
  <inkml:trace contextRef="#ctx0" brushRef="#br0" timeOffset="31100.12">25294 1545 0,'0'0'0,"0"43"31,21-22-15,-21 0-16,0 0 15,21-21-15,1 21 16,-1 0-16,0 1 0,0-22 0,0 21 16,0 0-16,22 0 0,-22 0 15,21-21-15,1 21 0,-1 1 0,21-1 16,-20 0-16,-1 0 0,0 0 15,1 22-15,-1-22 0,0 0 0,-20 0 16,20 21-16,0-20 0,-21-1 16,22 21-16,-22 0 0,0-20 15,21 20-15,-20 0 0,-1 1 16,0-1-16,21 0 0,-21 1 0,1 20 16,-1-21-16,0 1 0,-21 20 0,21-20 15,0-1-15,0 0 0,1 1 16,-1-1-16,0 21 0,0-20 0,0-1 15,0 22-15,1-1 0,-1 1 16,0-22-16,0 21 0,-21 1 0,0-1 16,21 1-16,-21-1 0,0 1 0,0-22 15,0 22-15,0-1 0,0 1 16,0-1-16,0 1 0,0-1 0,-21 1 16,21-1-16,-21 1 15,21-1-15,-21-20 0,0 20 0,21 1 16,0-22-16,-22 21 0,1 1 0,21-1 15,-21 1-15,21-1 0,0 1 16,-21-1-16,0-20 0,21 20 0,-21 1 16,21-1-16,0-20 0,0 20 0,-22 1 15,22-1-15,0 1 0,-21-22 16,21 21-16,0 1 0,0-1 0,0 1 16,0-1-16,0 1 0,0-1 15,0-20-15,0 20 0,0 1 16,0-22-16,0 22 0,0-1 0,0-21 0,0 22 15,0-1-15,-21-20 16,21 20-16,0 1 0,0-22 0,0 0 16,0 22-16,0-22 0,0 1 0,0 20 15,0-21-15,0 1 0,0 20 16,0-20-16,0 20 0,0-21 0,0 22 16,0-22-16,0 22 0,21-22 0,-21 0 15,0 1-15,0 20 0,0-20 16,0-1-16,21 0 0,-21 1 0,22-1 15,-22 0-15,0 1 0,0-1 0,0 0 16,0 22-16,21-22 0,-21 0 16,0 1-16,21-1 0,-21 0 0,0 22 15,0-22-15,0 1 0,0-1 16,0 0-16,0 1 0,0-1 16,0 0-16,0 1 0,0 20 0,0-21 15,0 22-15,0-1 0,0-20 0,0 20 16,0-20-16,-21 20 0,21-21 0,-21 22 15,21-22-15,0 22 0,0-1 16,0 1-16,0-22 0,-22 22 0,22-1 16,0 1-16,-21-1 0,21 1 15,0-1-15,0 1 0,-21-1 0,21-21 16,-21 22-16,21-1 0,-21 1 0,21-1 16,0 1-16,-21-1 0,-1 1 15,1-1-15,21 1 0,-21-1 16,0-20-16,21 20 0,-21 1 0,0-22 15,-1 22-15,22-1 0,-21 1 0,0-1 16,0-21-16,0 22 0,0-1 0,21 1 16,-22-22-16,1 22 0,0-22 15,0 0-15,21 1 0,-21 20 0,0-20 16,-1 41-16,1-20 0,0-22 16,0 0-16,21 22 0,-21-22 15,0 1-15,-1-1 0,1 0 0,21 1 16,-21-1-16,0 0 0,0 1 15,0-1-15,-1 0 0,1-21 16,0 22-16,0-1 0,0 0 0,0 1 16,-1-22-16,1 21 0,21 1 0,-21-1 15,0 0-15,0 1 0,0-1 16,-1-21-16,1 21 0,0 1 0,0-1 16,21-21-16,-21 22 0,0-22 0,-1 21 15,1-21-15,0 22 0,0-22 0,21 21 16,-21-21-16,0 22 0,-1-1 15,1-21-15,21 21 0,-21 1 0,0-22 16,0 21-16,0 1 0,21-22 0,-22 21 16,1 0-16,0-20 15,21 20-15,-21-21 0,0 21 0,0-20 16,21 20-16,-22-21 0,1 21 0,0-20 16,0 20-16,0-21 0,21 21 15,-21-20-15,-1 20 0,1-21 0,0 21 16,0-20-16,0-1 0,21 21 0,-21-21 15,-1 0-15,1 22 0,0-22 0,0 0 16,0 0-16,0 0 0,-1 1 16,1-1-16,0-21 0,21 21 0,-21 0 15,0-21-15,0 21 0,21 0 0,-22-21 16,1 22-16,0-22 0,0 0 16,0 21-16,21 0 15,-21-21-15,-1 0 0,1 21 0,0-21 16,0 0-16,21 21 15,-21-21-15,0 0 16,21-21 0,0 0-16,0 0 15,21 0-15,-21-1 16,21 1-16,0 0 0,0 0 0,0 0 16,1-22-16,-1 1 0,0 0 0,0-1 15,0 22-15,22-21 16,-22 0-16,0 20 0,0-20 0,0 21 0,0 0 15,1 21-15,-1-21 0,-21 42 47,-21 0-47,-1 0 0,1 0 0,0 0 16,0 1-16,21 20 0,-21-21 16,0 21-16,-1-20 0,1 20 0,0-21 15,0 21-15,0-20 0,0-1 0,-1 21 16,1-21-16,0 0 0,0 1 15,0-1-15,0 0 0,-1 0 0,1 0 16,0 0-16,0-21 0,0 22 16,0-22-16,21 21 15,21-21 17,0 0-17,21 0-15,-21 0 0,22 0 0,20-21 16,-20 21-16,20-22 0,22 22 15,-1-21-15,-20 21 0,21-21 0,-1 21 16,-20-21-16,20 0 0,-20 21 0,-22-21 16,1 21-16,-1 0 0,-21-22 15,21 22-15,-42-21 16,0 0-16,0 0 16,-21 0 15,0 21-31,0 0 0,0-21 15,0 21-15,-22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24:33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952 487 0,'0'0'0,"0"-21"0,-21 0 0,21-22 15,0 22-15,0 0 0,-21-21 0,21 20 16,0 1-16,0-21 16,-21 21-16,21 0 0,0-1 0,0 1 15,0 42 16,0 22-31,0-22 0,0 42 16,0-20-16,0 20 0,0 1 0,0-1 16,0 1-16,21 20 0,-21 1 15,0 0-15,0-1 0,0 1 16,0 21-16,0-21 0,0-1 16,0 1-16,0 0 0,0-1 15,0 1-15,0 0 0,-21-22 0,21 1 16,0-1-16,0-21 0,0 1 15,0-1-15,0-21 0,0 0 0,0 1 16,21-44 0,-21 1-16,0 0 15,21 0-15,-21-21 0</inkml:trace>
  <inkml:trace contextRef="#ctx0" brushRef="#br0" timeOffset="450.73">339 572 0,'0'0'0,"-43"-22"0,-20 22 0,20-21 0,1-21 15,21 21-15,-21 0 0,20-1 16,22 1-16,0-21 0,0 21 15,0-22-15,0 22 0,22-21 0,-1 0 16,21 20-16,0-20 0,1 21 16,20 0-16,1-22 0,20 22 15,-20 21-15,21-21 0,-22 21 16,22 0-16,-22 21 0,1 0 0,20 1 16,-20 20-16,21 0 0,-22 22 15,1-1-15,-1 1 0,1-1 0,-43 22 16,0-22-16,-21 1 0,0 21 15,0-22-15,-21 22 0,-22-22 16,-20 1-16,-1 20 0,1-41 0,-22 20 16,22 1-16,-22-22 0,0 0 15,1 1-15,-1-1 0,0-21 0,22 0 16,-1 1-16,1-1 0,-1 0 16,22-21-16,21 0 0,0 0 15,0 0-15,42 0 31,0-21-31,21 21 0</inkml:trace>
  <inkml:trace contextRef="#ctx0" brushRef="#br0" timeOffset="2107.19">1736 1249 0,'0'0'0,"-22"-21"0,22 0 16,-21 21-16,0 0 0,0 0 16,0 0-16,0 21 0,-1 0 15,-20 0-15,21 21 0,-21 1 16,-1-22-16,1 42 0,0-20 16,-1 20-16,22-20 0,-21 20 0,-1 1 15,22-1-15,0 1 0,0-1 16,21-21-16,0 22 0,0-22 15,0 1-15,42-22 0,-21 21 0,22-21 16,-1 0-16,0 1 0,22-22 16,-1 0-16,-20 0 0,20 0 0,1 0 15,-22 0-15,22 0 0,-22-22 16,0 1-16,1 0 0,-1 0 0,-21-21 16,21 20-16,-20-20 0,-1 0 15,0-1-15,-21 1 0,0-21 16,0 20-16,0-20 0,0 20 15,0-20-15,0 21 0,0-22 0,-21 22 16,0-1-16,-22 1 0,22 0 16,-21 21-16,-1-1 0,1 1 15,0 0-15,-1 21 0,1 0 0,0 0 16,-22 21-16,22 0 0,-22 1 16,22-1-16,0 0 0,21 21 0,-22-21 15,22 22-15,21-1 16,0 0-16,0 1 0,0-1 15,0 0-15,0 1 0,0-1 0,42-21 16,-20 22-16,20-22 0,0-21 16,-21 21-16,43-21 0,-22 0 0</inkml:trace>
  <inkml:trace contextRef="#ctx0" brushRef="#br0" timeOffset="2466.98">2476 614 0,'0'0'0,"0"-21"0,0 0 0,0-1 0,0 1 16,0 0-16,-21 21 15,0 0 1,0 21-16,0 0 0,21 22 0,-21-1 15,21 0-15,-22 22 0,22-1 16,0 1-16,0 21 0,0-1 0,0 1 16,0-22-16,0 22 0,0 0 15,0-1-15,0 1 0,0-21 0,0 20 16,0-20-16,0 20 16,0-41-16,0 20 0,0-20 0,22-1 0,-22 0 15,21-21-15,-21 1 16,0-1-16,21 0 0,0-21 0,0 0 15,0 0-15,1-21 16,-1 0-16,0-1 0</inkml:trace>
  <inkml:trace contextRef="#ctx0" brushRef="#br0" timeOffset="3150.59">2900 1482 0,'0'0'0,"0"21"31,-21 0-15,21 0-16,-22 0 0,22 1 0,0 20 15,-21 0-15,21-21 0,0 22 16,0-1-16,0-21 0,0 22 0,0-22 16,21 21-16,1-21 0,-1 0 15,0 1-15,0-1 0,0-21 0,0 0 16,1 21-16,-1-21 0,21 0 0,-21 0 15,0 0-15,22-21 0,-22 0 16,21-1-16,-21 1 0,22 0 0,-22 0 16,0-21-16,0 20 15,0-20-15,1 0 0,-1-1 0,-21 22 16,0-21-16,21 0 0,-21 20 16,0 1-16,0 0 0,0 0 0,0 0 15,0 0-15,0-1 16,-21 22-16,0 0 15,21 22-15,-22-1 16,22 21-16,0-21 0,-21 22 16,21-1-16,0 21 0,-21-20 15,21 20-15,0 1 0,0-1 0,0 1 16,0-1-16,0 1 0,0-1 16,0 22-16,0 0 0,21-22 15,-21 22-15,21-1 0,1 1 16,-1 0-16,0-22 0,0 22 0,0 0 15,0-1-15,1-20 0,-22 20 0,21 1 16,-21 0-16,0-22 0,0 1 16,0-1-16,0 1 0,0-1 0,-21-20 15,-1-1-15,-20 0 0,21-21 16,-21 22-16,-1-22 0,1 0 0,0 0 16,-1 0-16,1-21 0,-22 0 15,1 0-15,-1-21 0,-20 0 0,20 0 16,-20 0-16,-22-22 0,21 22 0,0-21 15,1-22-15,20 22 16,1-21-16,-1-1 0,22 1 0,0-1 16,20 1-16,1-1 0,21 1 15,0-1-15,0 1 0,0-1 0,21-21 16,22 22-16,-1-1 0,22-20 16,-1 20-16,1-20 0</inkml:trace>
  <inkml:trace contextRef="#ctx0" brushRef="#br0" timeOffset="3919.15">3683 1418 0,'0'0'0,"-21"-21"31,0 21-31,21 21 16,0 0-16,0 1 0,0-1 0,-22 21 15,22-21-15,0 22 0,0-1 16,0-21-16,0 21 0,0 1 0,0-22 16,-21 21-16,21-21 0,0 22 15,-21-22-15,21 0 0,0 0 16,0 0-16,-21-21 15,0 0 1,21-21-16,-21 21 16,21-21-16,0 0 0,0 0 15,0-22-15,0 22 0,0-21 0,0 0 16,0 20-16,0-20 0,21 0 16,-21 21-16,21-1 0,0 1 0,21-21 15,-20 42-15,-1-21 16,21 0-16,0 21 0,1 0 0,-1 0 15,0 0-15,1 0 0,-1 0 0,0 0 16,1 21-16,-1 0 0,-21 0 16,22 0-16,-22 22 0,0-22 15,0 21-15,-21-21 0,0 0 0,0 1 16,0-1-16,0 0 0,0 0 16,0 0-16,-21 0 15,0-21-15,0 0 0,-1 0 16,1 0-16,21-21 15,-21 0-15,21 0 16,0 0-16,0 0 0,0-22 16,21 22-16,0-21 0,1 21 15,-1-22-15,0 22 0,21-21 0,1 21 16,-22-1-16,21 1 0,0 21 16,22 0-16,-22 0 0,1 0 15,-1 0-15,-21 0 0,21 21 0,-20 1 16,-1-1-16,0 0 0,0 21 15,-21-21-15,0 22 0,0-22 0,0 21 16,0-21-16,0 1 0,-21-1 16,21 21-16,-21-21 0,0-21 0,-1 21 15,1 1-15,0-22 16,21 21-16,0-42 31,21-1-31,0 22 0</inkml:trace>
  <inkml:trace contextRef="#ctx0" brushRef="#br0" timeOffset="4335.91">5143 1334 0,'0'0'0,"-21"0"31,0 0-31,0 21 0,0 0 0,0 0 16,-1 21-16,1-20 0,0 20 15,0 0-15,0 1 0,0 20 16,-1-21-16,1 1 0,0-1 0,21 0 16,0 1-16,0-22 0,0 21 15,0-21-15,21 1 0,0-1 0,1-21 16,20 0-16,-21 0 0,21 0 16,1 0-16,-22 0 0,21 0 0,1-21 15,-1-1-15,-21 1 0,21 0 16,-20-21-16,-1-1 0,0 1 0,0 0 15,0-1-15,-21 1 0,0 0 16,0-1-16,0 1 0,0 0 0,-21-1 16,0 22-16,0 0 0,0 0 15,-1 0-15,-20 21 0,21 0 16,0 0-16,-22 0 0,22 0 0,-21 21 16,21 0-16,-22 0 0,22 0 15,21 1-15,0-1 0,-21 0 0,21 0 16,0 0-16,0 0 0,21 1 15,0-1-15,1 0 0,-1 0 0,0 0 16,21 0-16</inkml:trace>
  <inkml:trace contextRef="#ctx0" brushRef="#br0" timeOffset="4775.77">5503 1482 0,'0'0'0,"-21"-21"0,0-43 32,21 43-17,21 21-15,21 0 16,-20 0-16,20 0 0,0 0 0,1 21 15,-1 0-15,0 0 16,1 22-16,-22-22 0,21 21 0,0-21 16,-20 22-16,-1-1 0,-21 0 0,0 1 15,0-1-15,0-21 0,0 22 16,-21-22-16,-1 0 0,1 0 0,0 0 16,0-21-16,0 0 0,0 21 15,-1-21-15,1-21 16,21 0-16,0 0 15,0 0-15,0-22 0,0 22 0,0-21 16,21 0-16,1 20 0,-1-20 16,0 0-16,0 21 0,-21-22 15,21 22-15,22 0 0,-22 0 0,0 0 16,0 21-16,0-22 0,0 22 16,1 0-16,-1 0 0</inkml:trace>
  <inkml:trace contextRef="#ctx0" brushRef="#br0" timeOffset="5324.46">6731 1609 0,'0'-21'0,"0"42"0,0-85 0,0 43 15,0 0-15,0 0 0,0 0 16,0-1-16,0 1 0,0 0 0,0 0 0,-21 0 15,0 21 1,-1 0-16,1 0 0,21 21 16,0 0-16,-21 0 0,21 0 0,-21 43 15,21-22-15,-21 22 0,21-1 16,0 1-16,0-1 0,-21 22 0,-1-22 16,1 22-16,21-21 0,-21 20 15,0 1-15,0 0 0,0-1 0,-22 1 16,22 0-16,0 20 0,-21-20 0,20 0 15,-20 21-15,21-1 0,0-20 16,-22 21-16,22-21 0,0-1 0,0 1 16,0-22-16,21 22 0,0-21 0,0-22 15,0 21-15,0-20 16,0-22-16,0 0 0,0 0 0,0-42 16,0 0-1,0 0-15,0-22 0,21 1 16,-21 0-16,21-22 0,0-20 0,-21-1 15,21 0-15,1 1 0</inkml:trace>
  <inkml:trace contextRef="#ctx0" brushRef="#br0" timeOffset="5643.27">6350 1630 0,'0'0'0,"0"-64"0,-21 22 0,0 0 0,21-1 16,-22 1-16,22 0 0,0 21 15,0-22-15,0 22 0,0 0 0,22 0 16,-1 0-16,0-1 0,21 1 16,1 21-16,-1 0 0,21 0 0,-20 21 15,20 1-15,1-1 0,-1 0 16,-20 21-16,20 1 0,-21-1 0,-20 0 16,20 1-16,-42-1 0,0 21 0,0-20 15,0-1-15,-42 0 0,20 1 16,-20-22-16,-21 21 0,20-21 0,-20 1 15,-1-1-15,22 0 16,0-21-16,-1 21 0,1-21 0,0 0 16,20 0-16,1 0 0,21-21 15,21 0 1,22-22-16,-22 22 0,21 0 0,1-21 16</inkml:trace>
  <inkml:trace contextRef="#ctx0" brushRef="#br0" timeOffset="6342.87">7535 508 0,'0'0'0,"-21"-21"0,0 0 16,0 0-16,0 21 0,-1 0 15,1 0-15,0 0 0,0 21 16,0 0-16,0 21 0,21 1 15,-22-1-15,22 21 0,-21 22 0,21-21 16,0 20-16,0 1 0,0 0 16,-21-1-16,21-20 0,0 20 0,-21-20 15,21-1-15,0 1 0,0-22 16,0 22-16,0-22 0,0-21 0,0 22 16,0-22-16,0 0 15,0 0-15,0-42 31,0 0-31,0 0 0,0-22 0,0 22 16,0-21-16,0 21 0,21-22 0,0 1 16,-21 21-16,21-22 0,1 1 15,-22 21-15,21-21 0,0 20 0,0 1 16,0 0-16,-21 0 0,21 21 16,1 0-16,-1 0 0,0 21 15,-21 0-15,21 0 0,-21 1 16,0 20-16,0-21 0,0 21 15,21-20-15,-21-1 0,21 21 0,-21-21 16,0 0-16,22 1 0,-1-1 16,0 0-16,-21 0 0,21-21 0,0 0 15,0 0-15,1 0 0,-1 0 16,0 0-16,21 0 0,-21 0 0,1-21 16,-1 0-16,0 0 0,0-1 15,0 1-15,0 0 0,1 0 0,-1-21 16,0 20-16,0-20 0,0 21 15,0 0-15,-21 0 0,0 42 47,0 0-47,-21 0 0,21 0 0,-21 0 16,0 22-16,21-22 0,0 0 16,0 0-16,-21 0 0,21 1 0,0-1 15,0 0-15,0 0 16,21-21-1,-21-21 1,21 0-16,-21 0 0</inkml:trace>
  <inkml:trace contextRef="#ctx0" brushRef="#br0" timeOffset="6691.66">8107 953 0,'0'0'15,"-21"0"-15,-1 0 0,1 0 0,0 0 0,0 0 16,0 0-16,0 21 16,21 0-16,0 0 15,21 0-15,0-21 16,0 0-16,21 0 0,-20 0 0,-1 0 16,21 0-16,-21 0 0,22 0 15,-22-21-15,0 0 0,0 21 0,0-21 16,-21 0-16,21-1 0,-21 1 15,0 0-15,0 0 0,0 0 16,-21 0-16,0-1 0,0 22 16,0 0-16,0 0 0,-22 0 0,22 0 15,-21 0-15,21 22 0,-22-22 16,22 42-16,0-21 0,-21 0 0,20 0 16,1 1-16,21 20 0,0-21 15,0 0-15,0 0 0,0 1 0,0-1 16,0 0-16,21 0 0,22 0 15</inkml:trace>
  <inkml:trace contextRef="#ctx0" brushRef="#br0" timeOffset="7079.44">8530 1249 0,'0'0'0,"21"0"16,0 0-16,1 0 0,-1-21 0,0 21 15,-42 0 16,0 0-31,-1 0 0,1 0 0,0 0 16,-21 21-16,21 0 0,-1-21 16,1 21-16,0 0 0,21 1 15,-21-1-15,21 0 0,0 0 16,0 0-16,21 0 16,0-21-16,0 22 0,1-22 15,-1 21-15,21 0 0,-21-21 16,22 21-16,-22 0 0,0-21 0,0 21 15,0 1-15,-21-1 0,0 0 16,0 0-16,-21-21 16,0 21-16,-21-21 0,20 0 15,-20 0-15,0 0 0,-1 0 0,1 0 16,21 0-16,-21 0 0,20 0 16,1 0-16,-21 0 0,21 0 0,0 0 15,21-21 1,21 0-1,0 0-15,0 21 0,21-21 16</inkml:trace>
  <inkml:trace contextRef="#ctx0" brushRef="#br0" timeOffset="7759.05">9080 1143 0,'0'0'0,"0"21"16,-21 0-16,21 1 0,0-1 15,0 0-15,-21 21 0,21-21 0,-21 22 16,21-22-16,-21 0 0,21 21 16,0-20-16,0 20 0,-21-21 0,21 21 15,-22-20-15,22-1 0,-21 0 16,21 0-16,0 0 0,0 0 15,-21-21 1,21-21-16,-21 0 16,21 0-16,0 0 0,0 0 15,0-22-15,0 22 0,21-21 16,0 21-16,22-22 0,-22 22 0,0-21 16,21-1-16,1 1 0,-22 0 15,21 21-15,0-1 0,-20 1 16,20 21-16,-21 0 0,21 0 15,-20 0-15,-1 21 0,0 1 0,0-1 16,0 0-16,0 0 0,-21 21 0,0-20 16,0 20-16,0-21 0,0 0 15,0 22-15,0-22 0,0 21 0,0-21 16,0 0-16,0 1 0,0-1 16,-21-21-16,0 21 0,0-21 15,0 0 1,21-21-16,0 0 15,0-1-15,0 1 0,0 0 0,0 0 0,0 0 16,21 0-16,0-22 16,0 22-16,0-21 0,22-1 0,-22 1 15,21 0-15,1-1 0,20 1 16,-21 21-16,22 0 0,-22 0 0,22 21 16,-22 0-16,22 0 0,-22 21 15,0 0-15,-21 21 0,1-21 0,-1 22 16,0-22-16,-21 21 0,0 1 0,0-22 15,0 21-15,0-21 0,-21 22 16,0-22-16,-1 0 0,22 21 0,-42-21 16,21 1-16,0-1 15,0 0-15,-22 0 0,22 0 0,-21 0 0,21-21 16,-22 22-16</inkml:trace>
  <inkml:trace contextRef="#ctx0" brushRef="#br0" timeOffset="8566.92">868 2519 0,'-21'0'0,"42"0"0,-85 0 0,43 0 0,0 0 16,0 0-16,0 0 0,21 21 15,21-21 1,21 0 0,-21 0-16,22 0 0,-1 0 0,0 0 15,22 0-15,-1 0 0,1 0 16,42 0-16,-22 0 0,22 0 16,21 0-16,-21 0 0,42 0 15,-21 0-15,42-21 0,1 21 0,-1 0 16,0-21-16,22 0 0,-1 21 0,1 0 15,-1 0-15,22-22 0,-21 22 16,41 0-16,-20 0 0,21-21 0,0 0 16,0 21-16,-1 0 0,22-21 15,-21 21-15,0-21 0,21 21 0,-21-21 16,0-1-16,21 22 0,-21-21 0,21 21 16,-22-21-16,1 21 15,0 0-15,0-21 0,-21 21 0,-1 0 16,1 0-16,-22 0 0,1 0 0,-1 0 15,-20 0-15,-1 0 0,-21 0 16,0 0-16,-21 0 0,0 0 0,-21 0 16,-21 0-16,21 0 0,-22 0 0,-20 0 15,-1 0-15,1 0 0,-22 0 16,-21 0-16,1 0 0,-1 0 0,-42 0 31,-1 0-31,1 0 16,0 0-16,0 0 15</inkml:trace>
  <inkml:trace contextRef="#ctx0" brushRef="#br0" timeOffset="8695.84">10837 2244 0,'0'21'31,"0"0"-16</inkml:trace>
  <inkml:trace contextRef="#ctx0" brushRef="#br0" timeOffset="10243.41">529 5017 0,'0'0'0,"0"-43"16,0 22-1,0 0-15,0 0 0,0 0 16,0-1-16,0 1 0,0 0 16,21 21-16,0 21 47,-21 0-47,0 1 0,0-1 0,0 21 15,0-21-15,0 22 0,0-1 16,0 0-16,0 1 0,0 20 15,0-21-15,-21 1 0,21-1 0,-21 22 16,0-22-16,0 0 0,21 22 16,-21-22-16,-1 0 0,1 1 15,21-1-15,0-21 0,0 0 16,0 1-16,0-1 0,21-21 31,1-21-31,-1-1 0,21-20 16,-21 21-16,0-21 0,22 20 15,-22-20-15,0 0 0,21-1 16,-20 1-16,20 0 0,-21-22 0,21 22 16,-20 0-16,-1-1 0,0 1 15,0 21-15,0 0 0,0-1 0,-21 1 16,22 21 0,-22 21-16,21 1 15,-21-1-15,0 21 0,0-21 0,0 0 16,0 22-16,0-22 0,0 21 15,0-21-15,0 1 0,0 20 0,0-21 16,0 0-16,21 0 0,0 1 16,-21-1-16,21 0 0,0-21 15,1 21-15,-1-21 0,0 0 0,21 0 16,-21 0-16,22 0 0,-22 0 16,21 0-16,1-21 0,-1 0 0,-21 0 15,21 21-15,1-43 0,-22 22 16,0 0-16,0 0 0,0-22 0,1 1 15,-22 0-15,0-1 16,0 1-16,0 0 0,0-1 0,0-20 16,-22 21-16,1-1 0,0 1 15,0 21-15,-21 0 0,20-1 0,1 22 16,-21 0-16,21 0 0,-22 0 16,22 0-16,0 22 0,0-1 0,0 0 15,21 0-15,-21 0 0,21 0 16,0 1-16,0-1 0,21 0 0,0-21 15,21 21-15,-21 0 0,22-21 16,-1 0-16,0 0 0,1 0 0,-1 0 16,0 0-16,22 0 0,-22 0 15,1-21-15</inkml:trace>
  <inkml:trace contextRef="#ctx0" brushRef="#br0" timeOffset="10759.11">2117 4593 0,'0'0'0,"-22"-63"32,1 63-17,0 21-15,21 0 0,-21 0 16,21 0-16,0 22 0,0-1 16,0 0-16,0 22 0,0-22 0,0 22 15,0-22-15,0 22 0,0-22 16,0 21-16,0-20 0,0-1 15,0 0-15,0 1 0,0-1 0,0 0 16,0-20-16,0 20 0,0-21 16,0 0-16,0 0 0,0 1 15,0-44 17,0 1-32,0 0 15,0 0-15,0 0 0,0-22 0,21 22 16,-21-21-16,21 0 0,0-1 15,1 1-15,-1 0 0,21-1 16,-21 22-16,22-21 0,-1-1 0,0 22 16,1 0-16,-1 21 0,0 0 15,1 0-15,-1 0 0,-21 21 0,21 0 16,-20 1-16,-1 20 0,0-21 16,-21 21-16,0-20 0,0-1 0,0 21 15,0-21-15,0 22 0,0-22 16,-21 0-16,0 0 0,-1 0 0,22 0 15,-21 1-15,0-1 0,21 0 16,-21-21-16,21 21 0,21-21 31,0 0-31,22-21 16,-22 0-16</inkml:trace>
  <inkml:trace contextRef="#ctx0" brushRef="#br0" timeOffset="11516.67">3090 4911 0,'0'0'0,"0"-21"0,0-1 16,0 44-1,0-1 1,0 0-16,0 0 0,0 0 0,0 0 16,-21 22-16,21-22 0,0 21 15,0 1-15,0-22 0,0 21 16,0-21-16,0 22 0,0-22 0,0 0 15,0 0-15,0 0 0,21 0 16,0 1-16,1-22 0,-1 0 0,0 0 16,0 0-16,21 0 0,-20 0 15,-1 0-15,21 0 0,-21-22 0,0 22 16,22-21-16,-22 0 0,0 0 0,0 0 16,0-22-16,1 22 0,-1 0 15,0-21-15,-21 21 0,0-22 0,21 22 16,-21-21-16,21 21 15,-21-1-15,0 1 0,0-21 0,0 21 16,0 0-16,0 42 31,0 0-31,0 0 16,0 0-16,0 22 0,0-1 16,0 0-16,-21 1 0,0-1 0,0 0 15,21 1-15,0 20 0,-21-21 0,-1 22 16,22-1-16,0 1 0,0-1 15,-21 22-15,21-21 0,0-1 0,0 22 16,0-22-16,0 22 0,0-22 16,21 22-16,-21 0 0,22-1 15,-1 22-15,-21-21 0,0 0 0,21-1 16,-21 1-16,21 0 0,-21-1 0,0 1 16,0-22-16,0 22 0,0-21 15,0 20-15,0-20 0,0-22 0,-21 0 16,0 1-16,21-1 0,0-21 0,-21 0 15,-1 1-15,22-1 0,-21-21 16,0 0-16,0-21 0,0-1 16,21 1-16,-21 0 0,-1 0 0,1-21 15,0-1-15,0-20 0,0-1 16,-22 22-16,22-43 0,0 22 0,0-1 16,0 1-16,21-22 0,0 22 15,-21-22-15,21 21 0,0-20 16,0-1-16,0 22 0,0-1 0,0 1 15,21-1-15,0 1 0,0 20 0,0 1 16,0-22-16,1 22 0,20 0 16,0-1-16,-21 1 0,22 0 0,-1-1 15,0 22-15,1-21 0,20 0 16,-20-1-16,-1 1 0,21 0 0</inkml:trace>
  <inkml:trace contextRef="#ctx0" brushRef="#br0" timeOffset="12135.51">4847 5101 0,'0'0'0,"-42"0"0,-1-21 0,1 21 0,0 0 16,21 0-16,-22 0 0,22 0 15,0 0-15,0 0 0,42 0 16,0 0-16,21 0 16,22 21-16,-1-21 0,1 0 0,21 0 15,-22 21-15,22-21 0,-1 0 16,1 0-16,0 0 0,-1 0 0,-20 0 15,21 0-15,-1 0 0,-20 0 16,20 0-16,-20 0 0,-1 0 0,-20-21 16,20 21-16,-20 0 0,-22-21 0,21 21 15,-21-21-15,-21 0 16,0 0 0,-21 21-16,0-22 15,0 22-15,-22-21 0,1 21 16,21-21-16,-21 21 0,-1 0 0,1 0 15,21 0-15,-22 0 0,22 0 0,0 0 16,0 0-16,42 0 16,0 0-1,0 0-15,1 0 0,20 0 0,0 0 16,-21 0-16,22 0 0,-1 0 16,0 0-16,-20 0 0,20 0 0,-21 0 15,0 0-15,0 0 0,1 0 16,-22 21-16,0 0 0,0 1 0,0-1 15,0 21-15,-22-21 0,1 22 16,-21-1-16,0-21 0,-1 21 16,-20 1-16,20-22 0,-20 21 0,21 1 15,-22-22-15,22 21 0,-1-21 0,1 22 16,0-1-16,-1-21 0</inkml:trace>
  <inkml:trace contextRef="#ctx0" brushRef="#br0" timeOffset="13118.94">698 8530 0,'0'0'0,"22"-21"0,-22-21 0,21 21 0,-21-1 16,0 1-16,0 0 0,0 0 16,0 0-16,0 42 31,0 0-31,0 21 16,0-20-16,0 20 0,-21 21 0,-1-20 15,22 20-15,-21-20 0,0 20 16,21-21-16,0 22 0,0-22 15,-21 1-15,21-1 0,0-21 0,0 0 16,0 0-16,0 1 0,21-22 16,0 0-16,0 0 15,1 0-15,-1 0 0,0-22 16,0 1-16,0 0 0,0 0 16,22-21-16,-22-1 0,0 22 0,0-21 15,22-1-15,-22 1 0,0 0 16,0-1-16,0 1 0,22 21 0,-22-21 15,0 20-15,0 1 0,0 21 16,0 0-16,-21 21 16,0 1-16,0 20 0,0-21 15,0 21-15,0 1 0,0-1 0,0 0 16,0 1-16,0-1 0,22 0 16,-1-20-16,0-1 0,0 21 0,21-42 15,-20 21-15,20-21 16,-21 0-16,21 0 0,1 0 0,-1 0 15,0-21-15,1 21 0,-1-21 16,-21-21-16,22 20 0,-22 1 0,0-21 16,0 0-16,-21-1 0,0 1 15,0 0-15,0-1 0,0 1 0,0-22 16,-21 22-16,-21 0 0,20-22 16,1 22-16,-21 21 0,21-22 0,-22 22 15,22 21-15,-21 0 0,21 0 16,-22 0-16,22 0 0,0 21 15,0 1-15,0-1 0,21 0 0,0 0 16,0 0-16,0 0 0,21 1 16,0-1-16,0 0 0,22-21 0,41 0 15</inkml:trace>
  <inkml:trace contextRef="#ctx0" brushRef="#br0" timeOffset="13579.68">2159 8107 0,'0'0'0,"0"-42"0,0 20 0,0 1 0,0 42 31,0 22-31,0-22 16,0 21-16,-21 1 0,21-1 0,-21 21 16,-1-20-16,22-1 0,0 22 15,-21-22-15,21 0 0,-21 22 0,21-22 16,-21 0-16,21 1 0,0-1 15,-21 0-15,21-20 0,0 20 0,-21-21 16,21 0-16,0 0 0,0-42 31,0 0-31,0 0 16,0 0-16,0-22 0,0 22 16,0-21-16,21 0 0,0-1 15,0 1-15,0 0 0,0-1 16,1 1-16,20 0 0,0 20 0,1 1 15,-1 0-15,0 21 0,1 0 0,-1 0 16,0 0-16,1 21 0,-1 0 16,0 1-16,-21-1 0,22 21 0,-22-21 15,0 0-15,-21 22 0,0-22 16,0 21-16,0-21 0,0 22 0,0-22 16,0 0-16,-21 21 0,0-20 15,0-1-15,-1 0 0,22 0 16</inkml:trace>
  <inkml:trace contextRef="#ctx0" brushRef="#br0" timeOffset="14307.88">3260 8467 0,'21'-43'0,"-42"86"0,42-107 0,-21 22 16,0 21-16,0 0 0,0-1 0,0 1 15,-21 21-15,-1 0 0,1 0 16,0 21-16,0 1 0,-21-1 16,20 0-16,-20 0 0,21 21 15,0 1-15,-22-22 0,22 21 0,0 1 16,0-1-16,0 0 0,0 1 16,21-1-16,0 0 0,0-21 0,0 22 15,0-22-15,0 0 0,0 0 16,21 0-16,0-21 0,0 0 15,0 0-15,0 0 0,1-21 0,-1 0 16,21 0-16,-21 0 0,0 0 16,22-1-16,-22-20 0,0 21 0,0-21 15,0-1-15,1 1 0,-1 21 0,0-22 16,-21 1-16,0 0 0,0-1 16,0 1-16,0 21 0,0 0 15,0 0-15,0 42 16,0 0-16,0 0 15,0 0-15,0 22 0,0-22 0,0 21 16,0 0-16,0-20 0,0 20 16,0-21-16,0 21 0,0-20 0,0-1 15,21 0-15,0 0 0,0 0 0,1-21 16,20 0-16,-21 0 0,21 0 16,1 0-16,-22 0 0,21 0 0,1-21 15,-1 0-15,0 0 0,1 0 0,-22-1 16,21-20-16,-21 21 0,0-21 15,1-1-15,-1 1 0,0 0 16,0-1-16,0-20 0,-21 20 0,0-20 16,21-1-16,-21 1 0,22-1 15,-22 22-15,0 0 0,0-1 0,0 22 16,0 0-16,0 0 0,0 42 16,0 0-16,0 22 15,0-1-15,0 0 0,0 1 0,-22 20 16,22-21-16,0 22 0,-21-1 0,21-20 15,0 20-15,0-20 0,0-1 16,0 0-16,0 1 0,0-1 0,0 0 16,0 1-16,0-22 0,0 21 15,21-21-15,1 0 0,-1 1 16,0-22-16,0 21 0,0-21 16,0 0-16,1 0 0,-1-21 0,0-1 15,0 1-15,-21 0 0,21 0 16,0 0-16,-21-22 0</inkml:trace>
  <inkml:trace contextRef="#ctx0" brushRef="#br0" timeOffset="14474.79">3831 8403 0,'0'0'0,"-42"0"0,21 0 0,-1 0 16,1 0-16,42 0 31,22 0-31,-22 0 0,21 0 0,1 0 15,-1 0-15,21 0 0,-20 0 0,20-21 16,1 0-16,-1 0 0,1 21 16,20-21-16</inkml:trace>
  <inkml:trace contextRef="#ctx0" brushRef="#br0" timeOffset="15114.78">5355 8128 0,'0'0'0,"-85"-21"0,22 21 0,-1-21 0,1 0 16,-1 21-16,22 0 0,-21 0 0,20 0 16,22-22-16,0 22 15,63 22 1,-21-1-16,43-21 0,-22 21 16,22-21-16,-1 0 0,1 0 15,20 21-15,1-21 0,0 0 0,-1 0 16,22 0-16,-21 0 0,21 0 0,-22-21 15,22 21-15,-21-21 0,0 0 16,-22 21-16,1-22 0,-1 22 0,-21-21 16,1 0-16,-22 21 0,0-21 0,-21 0 15,0 0-15,0-1 16,-42 1-16,21 21 0,-1-21 0,-20 0 16,21 21-16,-21-21 0,-1 21 15,1 0-15,21-21 0,-22 21 16,22 0-16,0 0 0,21-22 15,21 22 1,0 0-16,1 0 0,-1 0 16,0 0-16,21 0 0,-21 0 15,22 22-15,20-1 0,-42 0 16,22 0-16,-22 0 0,0 22 0,-21-22 16,0 21-16,0 0 0,0 1 15,-21-1-15,0 0 0,0 1 0,-22-1 16,1-21-16,0 22 0,-1-1 15,1-21-15,0 0 0,-22 22 16,43-22-16,-21 0 0,-1 0 0,22-21 16,0 21-16</inkml:trace>
  <inkml:trace contextRef="#ctx0" brushRef="#br0" timeOffset="17586.7">8361 3916 0,'0'0'0,"0"-21"0,0 0 16,0-1-16,0 1 16,0 0-16,0 0 15,-21 21 1,-1 0-1,1 0-15,0 0 0,21 21 16,-21-21-16,21 21 0,-21 0 16,0 1-16,21 20 0,0 0 0,-22 1 15,1 20-15,0-21 0,21 22 16,-21-22-16,21 22 0,0-1 16,0-20-16,-21-1 0,21 0 0,0 1 15,0-1-15,0 0 0,0 1 0,0-22 16,0 21-16,21-21 0,0 22 15,0-22-15,0 0 0,1-21 0,-1 21 16,0-21-16,0 0 0,21 0 0,-20 0 16,20 0-16,0-21 0,1 0 15,-22 0-15,21-1 0,0 1 0,1 0 16,-1-21-16,0 21 0,1-22 16,-1 1-16,0 0 0,-20-1 15,20 1-15,-21 0 0,0-1 0,-21-20 16,0-1-16,0 22 0,0-22 15,0 22-15,-21 0 0,-21-1 0,21 22 16,-22-21-16,1 21 0,0 21 0,-1 0 16,1 0-16,0 0 0,-1 0 15,1 0-15,0 0 0,-1 42 0,22-21 16,-21 0-16,21 22 0,-1-1 16,1 0-16,21 1 0,-21-1 0,21 0 15,0-20-15,0 20 0,0 0 0,21-21 16,0 22-16,1-22 0,-1 0 15,0-21-15,0 21 0,21-21 16,1 0-16,-1 0 0</inkml:trace>
  <inkml:trace contextRef="#ctx0" brushRef="#br0" timeOffset="18151.38">9334 3789 0,'22'0'0,"-44"0"0,44-21 0,-22 0 0,-22 42 32,1 0-32,0 0 0,21 0 15,0 22-15,0-1 0,-21 0 16,21 1-16,-21-1 0,21 21 0,-21-20 16,21-1-16,0 22 0,0-22 15,0 0-15,0 1 0,0-22 0,0 21 16,0 0-16,0-20 0,0-1 15,0 0-15,0 0 0,-22 0 0,22 0 16,0 1-16,-21-44 31,21 1-15,0 0-16,0 0 0,0 0 16,0 0-16,0-22 0,0 22 15,0 0-15,21-21 0,1 20 16,-1-20-16,0 21 0,0 0 0,0 0 15,0-1-15,1 1 0,-1 21 16,21 0-16,-21 0 0,0 0 0,22 21 16,-22 1-16,0-1 0,0 0 0,0 0 15,1 0-15,-1 22 0,-21-22 16,0 0-16,0 0 0,0 0 0,0 0 16,-21 1-16,-1-1 0,1 0 15,-21-21-15,21 21 0,0-21 16,-1 21-16,1 0 0,-21-21 0,21 22 15,0-22-15,-1 21 0,1-21 16,21 21-16,-21-21 16,42 0-1,0 0 1,22 0-16,-22 0 0,0-21 16,0 0-16,22 21 0</inkml:trace>
  <inkml:trace contextRef="#ctx0" brushRef="#br0" timeOffset="18507.16">10118 4318 0,'0'0'0,"21"-21"0,42-43 31,-63 43-31,0 0 0,0 0 0,0 0 16,0 0-16,0-1 0,0 1 16,0 42-1,0 1-15,0-1 0,0 0 16,0 21-16,0 1 0,0-1 0,-21 0 15,21 1-15,0 20 0,0-21 16,-21 22-16,21-1 0,0 1 0,0-1 16,0 22-16,0-21 0,0-1 0,0 22 15,-21-22-15,21 1 0,0-1 16,-21 22-16,21-22 0,0 1 0,-22-22 16,22 22-16,-21-1 0,0-20 0,0 20 15,0-21-15,0 1 16,-1-22-16,1 21 0,0-21 0,0 1 15,0-22-15,0-22 16,21 1-16,-22 0 0,22-21 16,-21 21-16,21-43 0,0 22 15,0-22-15,0 1 0,0-1 0,0-20 16,0-1-16</inkml:trace>
  <inkml:trace contextRef="#ctx0" brushRef="#br0" timeOffset="18700.18">10096 3895 0,'0'0'0,"0"-21"0,-63-22 31,42 43-31,0 0 16,21 21-1,0 1-15,21-1 16,0-21-16,0 21 0,0 0 0,0 0 15,1-21-15,20 21 0</inkml:trace>
  <inkml:trace contextRef="#ctx0" brushRef="#br0" timeOffset="19054.98">10499 4360 0,'0'0'0,"21"0"15,0 0-15,0-21 16,-21 0-16,21 21 0,0-21 16,1 0-16,-1 0 0,-21-1 15,21 1-15,-21 0 0,0 0 32,-21 21-32,0 0 15,-1 21-15,1 0 0,0 0 16,0 22-16,0-22 0,0 21 15,-1-21-15,22 22 0,0-1 0,-21-21 16,21 22-16,0-22 0,0 21 16,0-21-16,0 0 0,0 1 0,0-1 15,21 0-15,1 0 0,-1-21 16,0 0-16,0 0 0,0 0 0,0 0 16,22 0-16,-22 0 0,0 0 15,21-21-15,-20 0 0,20 0 0,0-1 16,-21 1-16</inkml:trace>
  <inkml:trace contextRef="#ctx0" brushRef="#br0" timeOffset="19563.27">11261 4022 0,'0'0'16,"0"-21"-16,0-1 0,0 1 0,-22 21 16,1 0-16,0 0 0,0 21 15,21 1-15,-21-1 0,0 21 16,21-21-16,-22 22 0,22-1 0,0 0 15,0 1-15,0-1 0,0 0 16,0-21-16,0 22 0,0-1 0,0-21 16,0 0-16,0 1 0,0 20 0,22-42 15,-22 21-15,21 0 0,21-21 16,-21 0-16,0 21 0,22-21 16,-1 0-16,-21 0 0,22 0 0,-22-21 15,21 21-15,0-21 0,-20 0 0,20 0 16,-21 0-16,21-22 0,-20 22 15,-1-21-15,21-1 0,-21 1 0,0-21 16,1 20-16,-1-20 0,0-43 16,-21 42-16,21 1 0,-21 21 15,0-1-15,0-20 0,0 20 0,0 22 16,0 0-16,0 0 0,0 0 16,-21 21-16,21 21 15,-21 0-15,0 0 16,-1 22-16,22-1 0,-21 0 0,21 1 15,0 20-15,-21-21 0,21 22 16,-21-1-16,21-20 0,0 20 0,0-20 16,0 20-16,0-21 0,0-20 15,0 20-15,0 0 0,0-21 0,0 1 16,21-1-16,0 0 0,-21 0 0,21 0 16,1-21-16,-1 0 0,0 0 15,0 0-15,0 0 16,-21-21-16,0 0 15</inkml:trace>
  <inkml:trace contextRef="#ctx0" brushRef="#br0" timeOffset="19755.15">11557 4191 0,'0'0'15,"-21"0"-15,42 0 31,-21-21-31,21 21 0,0-21 0,0 21 16,1 0-16,-1-21 0,0 21 0,0-22 16,0 22-16,0-21 0,-21 0 15,22 21-15,-1-21 0,0 0 0,0 0 16</inkml:trace>
  <inkml:trace contextRef="#ctx0" brushRef="#br0" timeOffset="20438.48">14224 4064 0,'0'0'16,"21"0"15,0-21-31,0 21 0,1-21 16,-1 0-16,0 21 0,0-22 15,0 1-15,0 0 0,22 0 0,-22 21 16,0-21-16,0 0 0,-21-1 16,0 1-16,0 0 0,0 0 15,0 0-15,0 0 0,0-1 0,-21 1 16,0 0-16,-21 21 0,-1 0 0,1 0 16,0 0-16,-1 0 0,-20 0 15,20 21-15,1-21 0,0 21 0,-1 1 16,22 20-16,-21-21 0,21 0 0,21 22 15,0-22-15,0 21 0,0-21 16,0 22-16,21-22 0,21 21 0,-21 0 16,22 1-16,-1-22 0,0 21 0,1 1 15,-1-22-15,0 21 16,1 0-16,-22-20 0,21 20 0,-21-21 16,1 0-16,-1 22 0,-21-22 0,0 0 15,0 0-15,0 0 0,-21 0 16,-22 1-16,1-22 0,-22 21 0,22-21 15,-21 0-15,-1 0 0,1 0 0,-1 0 16,1 0-16,-1 0 0,22 0 16,-22 0-16,22-21 0,0-1 0,20 1 15,-20 21-15,21-21 0,0 0 0,21-21 16,0 20-16,0 1 0,0-21 16,0 0-16,0 20 0,0-20 15,21 0-15,0-22 0,0 22 0,22 0 16,-22-22-16,42 22 0,-20-1 15</inkml:trace>
  <inkml:trace contextRef="#ctx0" brushRef="#br0" timeOffset="20947.18">14795 3260 0,'0'0'15,"0"21"1,-21 0-16,21 21 0,-21 1 15,21-1-15,0 0 0,0 1 16,0-1-16,0 22 0,0-1 0,-21-21 16,21 22-16,0-1 0,0-20 15,0 20-15,0 1 0,0-1 0,0-20 16,0 20-16,0-21 0,0 1 0,0-1 16,0 0-16,0-20 0,0-1 15,-21 0-15,21 0 0,0 0 0,-21-21 47,21-21-47,0 0 0,-22 0 0,22 0 16,0-1-16,0-20 0,0 21 0,0-21 15,0-1-15,0 1 16,0 0-16,22-1 0,-1 1 0,0 0 16,0 20-16,0 1 0,0 0 0,1 0 15,20 21-15,-21 0 0,0 0 16,22 21-16,-22 0 0,0 0 0,0 22 15,0-22-15,0 21 0,1 1 0,-1-22 16,-21 21-16,0 0 0,0 1 16,0-22-16,0 21 0,0-21 0,0 1 15,0-1-15,0 21 0,0-21 16,0 0-16,0 1 0,-21-22 16,42 0 15,0 0-31,0-22 15,0 1-15,22 0 0</inkml:trace>
  <inkml:trace contextRef="#ctx0" brushRef="#br0" timeOffset="21341.08">15557 3979 0,'0'0'0,"0"-21"16,-21 42-1,0 1-15,0-1 16,21 0-16,-21 0 0,0 0 15,-1 22-15,1-22 0,0 21 0,0-21 16,21 22-16,0-22 0,-21 21 16,21-21-16,0 0 0,0 22 0,0-22 15,0 0-15,21-21 0,0 21 16,-21 0-16,21-21 0,22 0 0,-22 0 16,0 0-16,0 0 0,21 0 0,-20 0 15,-1 0-15,21-21 0,-21 0 16,0 0-16,1 0 0,-1 0 0,0-1 15,-21 1-15,0-21 0,0 21 0,0-22 16,0 1-16,0 0 0,0 21 16,-21-22-16,0 22 0,-1-21 0,-20 42 15,21-21-15,0 21 0,-22 0 0,22 0 16,0 0-16,-21 21 16,21-21-16,-1 21 0,-20 21 0,42-21 15,-21 1-15,21-1 0,0 21 0,0-21 16,0 0-16,21 1 0,-21-1 15,42 0-15,-20 0 0,-1-21 0,21 0 16,-21 0-16,22 0 0</inkml:trace>
  <inkml:trace contextRef="#ctx0" brushRef="#br0" timeOffset="22163.23">16002 4106 0,'0'-21'0,"0"42"0,0-63 0,0 63 31,-21 0-15,0 1-16,21-1 0,-22 0 0,1 21 16,21-21-16,0 1 0,0 20 15,-21-21-15,21 0 0,-21 0 0,21 1 16,0-1-16,0 0 0,0 0 0,0 0 16,0 0-1,21-21-15,0 0 0,0 0 16,1 0-16,-22-21 0,21 21 15,0-21-15,-21 0 16,21 0-16,0 0 0,0-1 0,-21 1 16,22 0-16,-1-21 0,-21 21 0,21-1 15,-21-20-15,21 42 0,-21-21 16,0 0-16,0 42 16,0 0-16,0 0 15,0 0-15,0 1 0,0-1 16,0 0-16,0 0 0,0 0 0,0 0 15,0 1-15,0-1 0,0 0 0,0 0 16,21-21 0,0 0-16,1 0 15,-1 0-15,0 0 0,0 0 16,0 0-16,0-21 0,1 21 16,-1-21-16,0 0 0,0-1 0,-21 1 15,21 0-15,0-21 0,-21 21 0,0-1 16,22-20-16,-22 21 0,21-21 15,-21 20-15,0 1 0,21 0 0,-21 0 16,0 42 0,0 0-16,-21 0 0,0 1 15,21-1-15,0 0 0,-22 21 0,1-21 16,21 1-16,0 20 0,-21-21 16,21 0-16,0 0 0,0 1 0,0-1 15,0 0-15,21-21 16,0 0-16,1 0 15,-1 0-15,0 0 0,0 0 16,21 0-16,-20-21 0,-1 21 0,0-21 16,0-1-16,0 1 0,0 0 15,1 0-15,-1 0 0,-21 0 0,21-1 16,-21 1-16,21 0 0,-21 0 0,21 0 16,-21 42-1,0 0 1,-21 0-16,0 0 0,0 1 0,21-1 15,0 0-15,0 0 0,-21 0 16,-1 0-16,22 1 16,0-1-16,-21 0 0,21 0 15,21-42 17,-21 0-17</inkml:trace>
  <inkml:trace contextRef="#ctx0" brushRef="#br0" timeOffset="22331.14">16785 4001 0,'0'0'0,"0"-22"15,0 1-15,-42 0 16,21 21 0,-1 0-1,22 21 1,0 0-1,22-21-15,-1 22 0</inkml:trace>
  <inkml:trace contextRef="#ctx0" brushRef="#br0" timeOffset="22775.04">17039 4106 0,'0'64'31,"0"-43"-31,0 0 0,0 0 0,0 1 16,-21-1-16,21 0 0,0 0 16,-21 0-16,21 0 0,0 1 0,0-1 15,0 0-15,0 0 16,-21-21-16,21 21 0,-22-21 16,1-21 15,21 0-16,0 0-15,0 0 0,0-1 0,0 1 16,0 0-16,0 0 0,21-21 16,1-1-16,-1 22 0,0-21 0,21-1 15,-21 1-15,22 21 0,-1 0 0,0 0 16,1-1-16,-1 22 0,0 0 16,1 0-16,-1 22 0,-21-1 0,22 0 15,-22 21-15,0-21 0,0 22 0,-21-1 16,0-21-16,0 22 0,0-22 15,0 21-15,-21-21 0,0 0 0,0 1 16,21-1-16,-22 0 0,1 0 16,0 0-16,0-21 0,21 21 0,-21-21 15,42 0 17,0 0-32</inkml:trace>
  <inkml:trace contextRef="#ctx0" brushRef="#br0" timeOffset="23367.7">18140 4022 0,'0'0'0,"-21"0"0,-1-21 0,1 21 16,0 0-16,0 0 0,0 0 15,0 0-15,-1 0 0,1 21 16,0 0-16,0 0 0,0 0 0,-22 0 15,22 1-15,0-1 0,21 0 16,-21 0-16,21 0 0,-21 22 0,21-22 16,0 0-16,21 0 15,0 0-15,0-21 0,0 0 0,1 21 16,-1-21-16,0 0 0,21 0 0,-21 0 16,1 0-16,-1-21 0,0 21 15,0-21-15,0 0 0,0 21 0,1-21 16,-22 0-16,0-1 0,21 1 15,-21-21-15,21 21 0,-21 0 16,0-1-16,0 1 0,0 42 31,0 1-15,0-1-16,0 0 0,0 21 0,-21 1 16,0-22-16,21 21 0,0 0 0,-22 1 15,1-1-15,0 0 0,21 1 16,0 20-16,0 1 0,0-22 0,0 22 15,0 20-15,0-20 0,0-1 0,0 1 16,0-1-16,0 1 0,0-1 16,0 1-16,0-1 0,0-20 15,0 20-15,-21-21 0,0 1 0,0-1 16,21 0-16,-22 1 0,1-22 0,0 0 16,-21 0-16,21 0 0,-1 1 15,1-22-15,-21 0 0,21 0 0,0 0 16,-22 0-16,22 0 0,0 0 0,-21-22 15,20 1-15,1 0 0,0 0 16,0 0-16,21 0 0,0-22 0,0 22 16,0-21-16,0-1 0,0 1 0,0 0 15,21-1-15</inkml:trace>
  <inkml:trace contextRef="#ctx0" brushRef="#br0" timeOffset="24370.63">19706 4022 0,'21'21'0,"-42"-42"0,63 42 0,-20-21 0,-1 0 16,0 0-16,0 0 0,21 0 0,-20-21 16,-1 21-16,-21-21 15,21 21-15,0-22 0,0 1 0,-21 0 16,0 0-16,0 0 16,0 0-16,-21-1 15,0 1-15,0 21 0,0-21 0,-22 21 16,22 0-16,-21 0 0,-1 0 0,22 0 15,-21 0-15,21 0 0,-22 0 16,22 21-16,0 0 0,0 1 16,0 20-16,0-21 0,-1 21 0,22-20 15,0 20-15,-21 0 0,21-21 0,0 22 16,0-22-16,0 21 0,21-21 0,1 1 16,-1-1-16,21-21 15,-21 21-15,22-21 0,-22 0 0,21 0 16,0 0-16,-20 0 0,20-21 0,-21 0 15,21-1-15,-20 1 0,-1 0 16,0-21-16,0 21 0,0-22 0,0 1 16,-21 0-16,22-1 0,-22 1 0,0 0 15,0-1-15,21 1 0,-21-22 16,21 22-16,-21-21 0,21 20 0,-21-20 16,0 20-16,21 1 0,-21 0 15,0 21-15,21-1 0,-21 1 0,0 42 16,0 22-1,0-22-15,0 21 0,0 1 16,0-1-16,0 0 0,-21 1 0,21 20 16,0-21-16,0 1 0,0-1 0,0 22 15,0-22-15,0 0 0,0 1 16,0-1-16,0 0 0,21 1 0,-21-22 16,22 0-16,-1 0 0,0 0 0,-21 0 15,21-21-15,0 0 0,0 0 16,1 0-16,-1 0 0,0-21 0,0 0 15,0 21-15,0-21 0,1-21 0,-1 20 16,0 1-16,0-21 0,-21 21 16,21-22-16,-21 22 0,21 0 15,-21 0-15,0 42 32,0 0-32,0 0 15,0 1-15,-21-1 0,21 0 16,-21 0-16,21 0 0,0 0 0,0 1 15,0-1-15,0 0 16,21-21 15,0-21-31</inkml:trace>
  <inkml:trace contextRef="#ctx0" brushRef="#br0" timeOffset="24538.54">20595 3747 0,'0'-22'0,"0"44"0,-21-44 16,21 1-16,-21 21 0,0 0 0,-1 0 16,22 21-1,-21-21-15,21 22 16,21-22 0,1 0-16,-1 0 0,0 21 0,0-21 15</inkml:trace>
  <inkml:trace contextRef="#ctx0" brushRef="#br0" timeOffset="25650.93">20891 3895 0,'85'0'16,"-64"-21"-1,0 21-15,22-22 16,-22 1-16,0 21 0,0-21 0,22 0 15,-22 0-15,0 0 0,0-1 0,0-20 16,0 21-16,1 0 0,-1-22 16,-21 1-16,0 21 0,0-21 0,0-1 15,0 1-15,0 21 16,0-22-16,0 22 0,0 0 0,-21 0 16,-1 0-16,1 21 0,0 0 15,0 21-15,21 0 0,0 21 16,-21 1-16,21-1 0,-21 0 0,21 1 15,-22 20-15,22-20 0,0 20 16,0 1-16,-21-1 0,21 1 0,-21-1 16,0 1-16,21-1 0,0 22 0,0-22 15,-21 1-15,21-1 16,0 1-16,0-22 0,0 22 0,0-22 0,0 21 16,0-20-16,0-1 0,0 0 0,0 1 15,0-1-15,0 0 0,0-20 16,0-1-16,0 0 0,0 0 15,21-21-15,0 0 16,0 0-16,0-21 0,1 0 0,-1 0 16,0-1-16,0-20 0,0 21 15,22-21-15,-22 20 0,0-20 0,21 0 16,-21-1-16,1 1 0,-22 0 0,0-1 16,0-20-16,0 21 0,0-22 15,0 22-15,0-22 0,-22 1 0,1 20 16,0 1-16,0 0 0,0 21 0,0-1 15,-1 1-15,1 0 16,0 0-16,21 0 16,0 0-16,21 21 15,0 0-15,1-22 0,-1 22 16,21-21-16,-21 21 0,22-21 0,-1 0 16,0 21-16,1-21 0,20 0 0,-21-1 15,1-20-15,20 21 0,-20-21 16,-1 20-16,0-20 0,-21 0 0,22 21 15,-22-22-15,0 1 0,0 21 16,0-22-16,-21 22 0,0 0 0,0 0 16,0 0-16,0 0 15,-21 21-15,0 0 16,0 21-16,21 0 0,0 0 16,-21 21-16,0 1 0,21-1 15,-22 0-15,22 1 0,0 20 0,0-20 16,-21 20-16,0 1 0,21-22 0,-21 21 15,21 1-15,-21 21 0,21-22 16,-21 1-16,-1-1 0,22 1 0,-21-22 16,0 21-16,21-20 0,-21 20 0,21-20 15,0-1-15,-21 0 0,21-21 16,-21 22-16,21-22 0,0 0 0,0 0 16,0 0-16,0 1 0,21-22 15,0 21-15,0-21 16,0 0-16,0 0 0,-21-21 15,22 21-15,-1-22 0,0 1 0,0 21 16,21-21-16,-20 0 0,-1-21 16,-21 20-16,21 1 0,0-21 0,-21 0 15,21-1-15,-21 1 0,0 0 0,0-1 16,0-20-16,-21 20 0,0 1 16,0-21-16,0 20 0,-1 22 0,-20-21 15,21 21-15,0-1 0,-22 22 0,22-21 16,0 21-1,0 0-15,42 0 32,0 0-32,0 0 15,22 0-15,-22 0 0,0 0 0,0 0 16,0 0-16,1-21 0,-1 0 16,21 21-16,-21-21 0</inkml:trace>
  <inkml:trace contextRef="#ctx0" brushRef="#br0" timeOffset="26304.51">22077 3810 0,'0'0'0,"21"0"31,0 0-15,0 0-16,0 0 0,-21-21 15,22 0-15,-1 21 0,0 0 0,0-21 16,0 21-16,0-22 0,1 1 0,-1 21 15,-21-21-15,0 0 0,21 21 16,-21-21-16,-21 21 16,0 0-1,-1 21-15,1-21 0,0 21 0,0 0 16,0 0-16,0 22 0,-1-22 16,22 0-16,-21 0 0,21 0 0,0 22 15,0-22-15,0 0 0,0 0 0,0 0 16,21 1-16,1-1 15,-1-21-15,0 21 0,0-21 0,0 0 16,0 0-16,1 0 0,-1 0 16,0 0-16,0-21 0,0 0 15,0-1-15,1 1 0,-22 0 16,21 0-16,-21 0 0,21 0 0,0-22 16,0 22-16,-21 0 0,21-21 15,1 20-15,-1 1 0,0 0 0,0 0 16,21 0-16,-20 21 0,-1 0 15,0 0-15,0 0 0,0 0 16,0 0-16,-21 21 0,0 0 0,22 0 16,-22 0-16,0 1 0,0-1 15,0 21-15,0-21 0,0 0 0,0 1 16,0 20-16,0-21 0,-22 0 0,22 0 16,0 1-16,0-1 0,-21-21 15,21 21-15,-21-21 0,0 0 16,0-21-1,0 0-15,21-1 16,0 1-16,0 0 0,0 0 0,0 0 16,0 0-16,0-1 0,0 1 15,21 0-15,0 0 0,0 0 16,0 0-16,0-1 0,1 1 16,-1 21-16,21 0 0,-21-21 15,0 0-15,1 21 0,-1 0 0,21-21 16,-21 21-16</inkml:trace>
  <inkml:trace contextRef="#ctx0" brushRef="#br0" timeOffset="26583.36">23622 3239 0,'0'-22'16,"0"44"-16,0-65 0,0 22 0,0 0 0,0 42 31,0 0-31,0 0 15,-21 1-15,0 20 0,-1 0 0,1 1 16,21-1-16,-21 0 0,0 1 16,0-1-16,0 0 0,21 1 0,-22-1 15,1 0-15,0 1 0,0-1 0,21 0 16,0-21-16,0 22 0,0-22 16,0 21-16,0-21 0,0 1 0,0-1 15,0 0-15,0 0 0,21-21 16,0 0-16,0 0 0,1 0 15,-1 0-15,0 0 0,0 0 16,0-21-16</inkml:trace>
  <inkml:trace contextRef="#ctx0" brushRef="#br0" timeOffset="26790.5">23347 3683 0,'0'0'16,"-21"0"-16,42 0 15,0-21 1,0 21-16,0 0 0,22 0 16,-1 0-16,0 0 0,-21 0 0,22 0 15,-1 0-15,0-21 0,1 21 16,-1 0-16,-21 0 0,22 0 16,-22 0-16,0 0 0,0 0 0</inkml:trace>
  <inkml:trace contextRef="#ctx0" brushRef="#br0" timeOffset="27615.03">11790 5017 0,'0'0'15,"0"-22"-15,0 1 0,0-21 0,0 21 0,-21 0 16,21-1-16,-22 22 16,1 22-1,21-1-15,0 21 16,0 0-16,0-20 0,0 20 16,0 21-16,0-20 0,0-1 0,0 0 15,0 22-15,0-22 0,0 1 0,0 20 16,0-21-16,0 1 0,0-1 15,0 0-15,0-20 0,0 20 0,0-21 16,0 0-16,0 0 0,0 1 16,0-1-16,0-42 31,0-1-31,0 1 16,0 0-16,0-21 0,0 21 0,21-22 15,-21 22-15,22-21 0,-1 21 0,21-22 16,-21 22-16,22 0 0,-1 0 15,0 21-15,1 0 0,-1 0 16,0 0-16,1 0 0,20 0 0,-21 21 16,-20 0-16,20 0 0,-21 0 0,0 1 15,-21-1-15,0 0 0,0 21 16,-21-21-16,-21 1 0,21-1 0,-22 21 16,1-21-16,0 0 0,-22 1 0,22-1 15,-22 0-15,22-21 0,0 21 16,-1-21-16,22 0 0,0 21 15,0-21-15,0 0 0,21-21 32,21 21-32,0-21 0,0 0 0,21 0 15,1 21-15</inkml:trace>
  <inkml:trace contextRef="#ctx0" brushRef="#br0" timeOffset="27943.85">12277 5715 0,'63'0'31,"-42"0"-31,0 0 16,-21-21-16,22 0 0,-1 21 0,0-21 16,21 21-16,-21-22 0,1 1 0,-1 0 15,0 0-15,0 21 0,0-21 16,0 0-16,1-1 0,-1 1 16,-21 0-16,0 0 0,0 0 0,0 0 15,-21 21-15,-1 0 16,1 0-16,-21 0 0,21 21 15,0 0-15,-22 0 0,22 21 0,0-20 16,0-1-16,0 21 0,-1 0 0,1-20 16,21-1-16,0 21 0,0-21 15,0 0-15,0 1 0,0-1 0,21 0 16,1-21-16,-1 21 0,0-21 0,0 0 16,21 0-16,1 0 0,-22 0 15,21 0-15,-21 0 0,22-21 16,-22 21-16,21-21 0,1 0 0,-22-1 15,21 1-15</inkml:trace>
  <inkml:trace contextRef="#ctx0" brushRef="#br0" timeOffset="28395.24">13060 5292 0,'0'0'16,"0"-43"-16,0 1 0,0 21 0,0-21 16,0 20-16,0 44 15,0-1-15,0 0 16,0 0-16,0 21 0,0 1 15,0-1-15,0 0 0,0 1 16,0-1-16,0 0 0,0 1 0,0-1 16,0 0-16,0 1 0,-21-22 0,21 21 15,-22-21-15,22 22 0,0-22 16,0 0-16,-21 0 0,21 0 0,0 1 16,0-44 15,0 1-31,0 0 0,0 0 15,0 0-15,21 0 0,1-22 0,-1 22 16,-21-21-16,21 21 0,0-22 16,0 1-16,22 21 0,-22 0 0,0-1 15,21 1-15,-21 0 0,22 21 16,-22 0-16,21 0 0,-21 0 16,1 21-16,20 0 0,-21 1 0,-21-1 15,21 0-15,-21 21 0,21-21 0,-21 22 16,0-22-16,0 21 0,0-21 0,0 1 15,-21-1-15,0 0 0,0 0 16,0 0-16,0 0 0,-1 1 0,1-22 16,0 21-16,0-21 0,42 0 31,0-21-31,0 21 16</inkml:trace>
  <inkml:trace contextRef="#ctx0" brushRef="#br0" timeOffset="29478.75">14160 5567 0,'0'-42'0,"0"84"0,0-106 0,0 43 0,0 0 16,0 0-16,-21 0 16,0 21-16,0-21 0,-21 21 0,20 0 0,1 0 15,0 0-15,-21 21 0,21 0 0,-22 0 16,22 0-16,0 0 0,0 22 15,0-22-15,-1 21 0,1-21 16,0 22-16,0-1 0,0-21 0,21 22 16,0-22-16,0 0 0,0 0 15,0 0-15,0 0 0,0 1 0,21-22 16,0 0-16,0 0 0,0 0 16,22 0-16,-22 0 0,0 0 15,0-22-15,0 1 0,22 21 0,-22-21 16,0 0-16,0 0 0,0-22 0,-21 22 15,22 0-15,-22-21 0,21 21 16,-21-22-16,0 22 0,0 0 0,0 0 16,0 0-16,0-1 0,0 44 31,0-1-31,0 0 16,0 0-16,0 21 0,-21-20 0,21-1 15,0 21-15,0-21 0,0 0 0,0 1 16,0 20-16,0-21 0,0 0 15,0 0-15,21 1 0,0-22 16,0 0-16,0 0 0,0 0 16,1 0-16,-1 0 0,0 0 15,0-22-15,0 22 0,0-21 0,1 0 16,-1 0-16,0 0 0,0 0 16,0-1-16,0-20 0,1 21 0,-1-21 15,-21 20-15,21-20 0,-21 21 0,21 0 16,-21 0-16,0-1 0,0 1 15,0 42 17,0 1-32,0-1 0,0 0 0,0 21 15,-21-21-15,21 1 0,0-1 0,0 21 16,0-21-16,0 0 0,0 1 16,0-1-16,0 0 0,0 0 0,21-21 15,0 21-15,0-21 0,1 0 0,-1 21 16,0-21-16,0 0 0,0 0 15,0 0-15,1 0 0,-1 0 16,21-21-16,-42 0 0,21 21 0,0-21 16,1 0-16,-1 0 0,0-22 0,0 22 15,-21 0-15,21-21 0,0 20 16,-21-20-16,22 21 0,-22 0 0,0 0 16,21-1-16,-21 44 31,0-1-31,-21 0 0,21 0 15,-22 0-15,1 0 0,21 22 0,0-22 16,0 0-16,0 0 0,0 0 16,0 1-16,0-1 0,0 0 15,0 0-15,21-21 0,1 0 16,-1 0-16,0 0 16,0 0-16,0-21 0,22 0 15,-22 21-15,0-21 0,0-1 0,0 1 16,0 0-16,1 0 0,-1 0 0,0 0 15,0-1-15,0 1 16,-21 0-16,0 0 0,0 42 16,0 0-16,0 0 15,-21 1-15,0-1 0,21 0 16,-21 0-16,21 0 0,-21 0 0,21 1 16,-22-1-16,22 0 0,0 0 15,0 0-15,0 0 0,22-21 31,-1 0-31,0 0 16,-21-21-16,21 0 0,0 21 0,-21-21 16,21 0-16</inkml:trace>
  <inkml:trace contextRef="#ctx0" brushRef="#br0" timeOffset="29638.94">15409 5376 0,'0'0'0,"-21"0"0,-64 0 31,64 0-31,21 22 0,0-1 16,0 0-1,21-21 1,1 0-16,-1 0 0</inkml:trace>
  <inkml:trace contextRef="#ctx0" brushRef="#br0" timeOffset="30067.45">15811 5461 0,'0'0'0,"-21"0"0,0 0 16,-21 0-16,21 21 16,-1 0-16,1-21 0,0 22 0,0-1 15,0 0-15,0 0 0,-1 0 0,1 0 16,21 1-16,0-1 0,0 0 15,0 0-15,0 0 0,0 0 0,0 1 16,21-1-16,1 0 0,-1-21 16,0 0-16,0 0 0,0 0 15,22 0-15,-22 0 0,0 0 0,0 0 16,21-21-16,-20 21 0,-1-21 0,0-1 16,0 22-16,0-21 15,-21 0-15,0 0 0,21-21 0,-21 20 16,0 1-16,0-21 0,0 21 0,0 0 15,0-22-15,0 22 0,-21 0 16,0 0-16,0 21 0,-21 0 16,20 0-16,1 0 0,0 0 0,0 0 15,0 21-15,0 0 0,-1 0 0,1 0 16,21 1-16,0-1 0,0 21 16,0-21-16,0 0 0,0 1 0,0-1 15,21 0-15,22-21 16,-22 0-16,0 0 0,0 0 15</inkml:trace>
  <inkml:trace contextRef="#ctx0" brushRef="#br0" timeOffset="30783.05">16171 5525 0,'0'0'0,"0"-22"0,0 1 16,0 0-16,0 0 0,0 42 31,-21 0-16,21 0-15,0 1 0,0-1 16,0 0-16,0 21 0,0-21 16,0 1-16,0-1 0,0 0 0,0 0 15,0 0-15,21 0 16,0 1-16,1-22 0,-1 0 0,0 0 16,0 0-16,0 0 0,0 0 15,1 0-15,-22-22 0,21 1 0,0 0 16,0 0-16,0 0 0,0 0 0,1-22 15,-1 22-15,-21 0 0,21-21 16,0 20-16,-21 1 0,0 0 0,21 0 16,-21 0-16,0 0 0,21 21 0,-21 21 31,0 0-31,0 0 16,0 0-16,0 0 0,0 1 0,0 20 15,0-21-15,0 0 16,0 0-16,0 1 0,0-1 0,0 0 15,22 0-15,-22 0 0,21 0 16,0-21 0,-21-21-1,21 21 1,-21-21-16,0 0 0,0 0 16,0 0-16,21-1 0,0 22 15,-21-21-15,22 0 0,-1 0 0,0 0 16,0 0-16,0-1 0,22 1 0,-22 0 15,0 0-15,0 21 0,0 0 16,0 0-16,1 0 0,-1 0 16,0 0-16,-21 21 0,21-21 0,-21 21 15,0 0-15,0 1 0,0-1 16,0 0-16,0 0 0,0 0 0,0 0 16,0 1-16,0-1 0,-21-21 15,0 0-15,21-21 31,0-1-15,0 1-16,0 0 16,0 0-16,0 0 15,21 0-15,-21-1 0,21 1 0,-21 0 16,21 21-16,-21-21 0,0 0 16,0 0-16,21 21 0,-21-22 15</inkml:trace>
  <inkml:trace contextRef="#ctx0" brushRef="#br0" timeOffset="31707.05">19410 4953 0,'0'-42'0,"0"84"0,0-105 15,0 41-15,0-20 0,0 21 0,0 0 16,0 0-16,-21 42 15,-1 0 1,1 21-16,21 22 0,-21-1 0,0 1 16,21-22-16,-21 22 15,21-1-15,-21 1 0,-1-1 0,1-21 0,0 22 16,0-22-16,0 1 0,0-1 16,-1 0-16,1 1 0,0-22 15,0 21-15,0-21 0,0-21 0,-1 21 16,1-21-16,0 0 0,0 0 0,0 0 15,0-21 1,21 0-16,0 0 0,0-21 0,0 20 16,0-20-16,0 0 0,0 21 0,0-22 15,0 1-15,21 0 0,0-1 16,-21 1-16,21 0 0,0 20 16,-21 1-16,0 0 0,21 0 0,1 21 0,-22 21 15,21 0 1,-21 0-16,21 1 0,0-1 0,-21 21 15,0-21-15,0 22 0,21-22 0,0 21 16,1-21-16,-22 22 0,21-22 16,0 0-16,-21 0 0,42 0 0,-21 0 15,1 1-15,-1-22 0,0 0 0,21 0 16,-21 0-16,22 0 0,-22 0 16,21 0-16,-21 0 0,22-22 0,-22 1 15,21 0-15,-21 0 0,1 0 0,-1 0 16,0-1-16,0 1 0,-21 0 15,21 0-15,-21 0 0,21 0 16,-21-1-16,0 44 31,0-1-31,0 0 0,-21 0 16,0 0-16,0 0 0,21 1 0,-21-1 16,21 0-16,0 0 0,0 0 15,0 0-15,21-21 16,0 0-1,0 0-15,0 0 0,22-21 16</inkml:trace>
  <inkml:trace contextRef="#ctx0" brushRef="#br0" timeOffset="31879.95">19897 5271 0,'0'0'0,"-22"0"0,1-22 15,0 22-15,0 0 0,0 0 16,0 0-16,-1 0 0,1 0 15,42 0 17,1 0-32,-1 0 0,0 0 0,21 0 15,1 22-15,-22-22 0,21 0 16</inkml:trace>
  <inkml:trace contextRef="#ctx0" brushRef="#br0" timeOffset="32382.79">20447 5228 0,'21'-21'0,"-42"42"0,63-63 0,-42 21 16,21 0-16,1-22 0,-22 22 0,21-21 16,-21-1-16,0 22 0,21-21 15,-21 0-15,21 20 0,-21 1 0,0 0 16,0 0-16,0 0 0,-21 42 16,0 0-16,0 0 15,-1 0-15,1 22 0,0-1 16,0 22-16,-21-22 0,20 21 0,1 1 15,0-22-15,0 22 0,-21 20 0,20-20 16,1-1-16,0 22 0,0-21 16,0-1-16,0 22 0,21-22 15,-22 1-15,22-1 0,-21 1 0,0-1 16,21-20-16,0 20 0,0 1 0,0-1 16,0 1-16,0-22 0,0 0 0,0 1 15,0-1-15,0 0 0,0-21 16,21 1-16,0-22 0,1 0 0,20 0 15,-21 0-15,21-22 0,1 22 0,-1-21 16,0 0-16,1-21 0,-22 21 16,21-1-16,-21-20 0,22 0 0,-22-1 15,-21 1-15,21 21 0,-21-21 16,0-1-16,0 1 0,0-22 0,0 22 16,-21 0-16,0-1 0,0 1 15,-1-21-15,-20 20 0,21 22 0,-21-21 16,20-1-16,-20 22 0,21 0 0,0 0 15,0 0-15,-1 0 0,1 21 16,21-22-16,0 1 0,0 0 16,0 0-16,21 21 0,1-21 15,-1 0-15,0 21 0,21-22 16,1 22-16</inkml:trace>
  <inkml:trace contextRef="#ctx0" brushRef="#br0" timeOffset="32687.61">20701 5419 0,'0'-43'32,"21"22"-32,0 0 15,0 0-15,1 0 0,-1 21 16,0-21-16,0-1 0,21 1 0,-20 0 16,-1 21-16,0-21 0,-21 0 15,21 21-15,-21-21 0,-21 21 31,0 0-31,0 21 16,-1 0-16,-20 0 0,21 0 0,0 0 16,0 1-16,-1-1 0,1 0 0,21 0 15,0 0-15,0 0 0,0 1 16,0-1-16,0 0 0,21 0 16,1 0-16,-1-21 0,21 0 15,-21 21-15,22-21 0,-1 0 0,-21 0 16,21 0-16,1 0 0,20 0 0</inkml:trace>
  <inkml:trace contextRef="#ctx0" brushRef="#br0" timeOffset="33531.33">22542 4826 0,'0'0'16,"0"-21"-16,-21-106 15,21 106-15,-21 0 16,0 21-16,0 0 0,0 0 0,-1 0 16,1 0-16,-21 21 0,21 0 15,0 0-15,-22 21 0,22 1 0,0-1 16,0 0-16,0 22 0,-22 21 16,43-22-16,0-21 0,0 1 15,0-1-15,0 0 0,0-20 16,0 20-16,0-21 0,21 0 0,1 0 15,-1 1-15,0-1 0,21-21 16,-21 0-16,1 0 0,20 0 0,-21 0 16,21 0-16,-20 0 0,20 0 0,0-21 15,-21-1-15,1 1 0,20 0 16,-21 0-16,0 0 0,0 0 0,1-1 16,-1-20-16,21 0 15,-21 21-15,-21-1 0,-21 44 31,0-1-15,21 0-16,-21 0 0,21 0 16,0 0-16,0 1 0,0-1 0,0 0 15,0 0-15,0 0 0,0 0 16,21 1-16,0-22 0,0 0 16,0 0-16,1 0 0,-1 0 0,21 0 15,-21 0-15,0 0 0,22 0 0,-22-22 16,0 22-16,0-21 0,0 0 15,-21 0-15,22 0 0,-1 0 0,0-1 16,0 1-16,0-21 0,-21 21 0,21 0 16,-21-1-16,22 1 0,-22 0 15,-22 42 17,1 0-32,21 22 15,-21-22-15,0 0 0,21 21 0,-21 1 16,0-22-16,-1 21 0,22 1 15,0-1-15,0 21 0,0-20 0,0-1 16,0 22-16,0-1 0,0-21 0,0 1 16,0 20-16,0-20 0,0-1 0,0 21 15,0-20-15,0-1 0,0 0 16,0 1-16,0-1 0,-21 0 0,0 1 16,21-1-16,-21 0 0,0-20 0,-22-1 15,22 0-15,-21 0 16,0 0-16,-1 0 0,1-21 0,0 0 15,-1 0-15,-20 0 0,20 0 0,1 0 16,0 0-16,-1-21 0,1 0 0,21 21 16,0-21-16,0 0 0,-1 0 15,22-1-15,0 1 0,0 0 0,0 0 16,0 0-16,22 0 0,-1-22 0,21 1 16,-21 21-16,22-22 0,-1-20 0</inkml:trace>
  <inkml:trace contextRef="#ctx0" brushRef="#br0" timeOffset="33803.17">23622 4974 0,'0'0'0,"-42"-63"31,20 63-31,1 0 0,0 0 0,0 0 16,0 21-16,0 0 0,21 21 15,-22-20-15,1 20 0,21 0 0,-21-21 16,21 22-16,0-1 0,0 0 0,0 1 16,0-22-16,0 21 0,0-21 15,0 1-15,0-1 0,0 0 0,0 0 16,0 0-16,21-21 0,0 21 16,1-21-16,-1 0 15,0 0-15,0 0 0,0 0 16,0-21-16</inkml:trace>
  <inkml:trace contextRef="#ctx0" brushRef="#br0" timeOffset="34055.03">24130 4784 0,'0'0'0,"0"-43"0,0 22 0,0 0 0,0 0 0,0 0 15,0 42 1,-21 0-1,0 0-15,-1 22 0,1-1 0,0-21 16,0 21-16,0 1 0,0-1 0,-1 0 16,22-20-16,0 20 0,-21 0 15,21-21-15,0 22 0,-21-22 0,21 21 16,0-21-16,0 1 0,0-1 16,0 0-16,0 0 0,21-21 15,0 0-15,1 0 16,-1 0-16</inkml:trace>
  <inkml:trace contextRef="#ctx0" brushRef="#br0" timeOffset="34419.49">24193 5165 0,'0'0'0,"0"-21"16,0-1-1,22 22-15,-1-21 16,0 21-16,0-21 0,0 0 15,0 0-15,1 21 16,-22-21-16,21-1 0,0 1 16,-21 0-16,0 0 0,0 0 15,-21 21 1,0 0 0,-1 21-16,1 0 0,-21 0 0,21 0 15,0 1-15,-1 20 0,-20-21 16,21 0-16,0 22 0,21-22 0,0 21 15,0-21-15,0 22 0,0-22 16,0 0-16,0 0 0,0 0 0,21 0 16,-21 1-16,21-1 0,0-21 15,0 0-15,1 21 0,-1-21 0,0 0 16,21 0-16,-21 0 0,1 0 0,-1 0 16,0-21-16,0 0 0,0 21 15,-21-22-15</inkml:trace>
  <inkml:trace contextRef="#ctx0" brushRef="#br0" timeOffset="48195.09">3069 9821 0,'0'0'0,"-21"0"0,0 0 0,-22 0 16,22 0-16,-21 0 0,21 0 0,0 0 15,-22 0-15,22 0 0,-21 0 16,21 0-16,-1 0 0,65-21 31,-1 21-31,0 0 16,22-21-16,-1 21 0,22 0 15,0-21-15,21 21 0,-1-21 0,22 21 16,-21 0-16,0-21 0,0 21 16,0 0-16,-22 0 0,1 0 15,-21 0-15,-1 0 0,1 0 0,-22 0 16,0 0-16,-21 0 0,1 0 0,-1 21 16,-21 0-1,-21-21-15,-1 21 0,1-21 16,-21 0-16,21 21 0,-22-21 0,1 21 15</inkml:trace>
  <inkml:trace contextRef="#ctx0" brushRef="#br0" timeOffset="48498.92">3619 9864 0,'0'0'0,"0"-21"16,-21-22-1,21 22-15,0 0 16,0 0-16,21 42 31,-21 0-31,0 0 0,0 0 16,0 22-16,22-22 0,-22 21 0,0 1 15,0-1-15,0 0 0,0 1 16,0 20-16,0-21 0,0 22 16,-22-1-16,1 1 0,21-1 0,0 1 0,-21-1 15,0-20-15,21 20 16,-21-20-16,21-1 0,-21 0 0,21 1 15,0-1-15,0-21 0,0 0 0,0 0 16,0 1-16,0-1 0,21-21 16,0 0-16,21-21 15,-21-1-15,1 1 0,20 0 0</inkml:trace>
  <inkml:trace contextRef="#ctx0" brushRef="#br0" timeOffset="49179.53">4339 10181 0,'0'0'0,"0"-21"0,21-42 31,-42 63-15,0 21-16,21 0 16,0 0-16,-21 0 0,0 0 15,21 22-15,-22-1 0,22 0 0,0 1 16,0-1-16,0 0 0,0 1 0,0-1 15,0 0-15,0-20 0,0 20 16,0-21-16,22 21 0,-1-20 0,0-1 16,21 0-16,-21-21 0,22 0 15,-1 0-15,0 0 0,1 0 0,-1 0 16,0-21-16,1 0 0,-1-1 16,0 1-16,1 0 0,-22-21 0,21-1 15,-21 1-15,1 21 0,-1-21 0,0-1 16,0 1-16,-21 0 0,0 20 15,0-20-15,0 21 0,0 0 0,0 0 16,0-1-16,0 1 0,0 0 16,-21 21-1,0 21-15,21 0 16,0 1-16,0-1 0,0 0 0,0 21 16,0 1-16,0-1 15,0 0-15,0 1 0,0-1 0,0 21 16,-21-20-16,21 20 0,0-20 0,-22 20 15,22-21-15,0 22 0,0-1 16,0 1-16,0 21 0,0-22 0,-21 22 16,21-22-16,0 22 0,-21 0 0,0-22 15,0 22-15,0-1 0,-1-20 0,1 21 16,0-22-16,0 1 0,0-22 16,0 21-16,-1-20 0,-20-1 15,21-21-15,-21 0 0,20 1 0,-20-1 0,0-21 16,-1 0-16,1 0 0,0 0 15,-1-21-15,1-1 0,-21 1 16,20-21-16,1 21 0,0-22 0,-1 1 16,22 0-16,-21-1 0,21 1 15,-1 0-15,1-1 0,21 1 0,0 0 16,0-1-16,0 1 0,0 0 0,21-1 16,1 1-16,20 0 0,-21-1 15,21 1-15,1 0 0,-1-1 0,22-20 16,-22 21-16</inkml:trace>
  <inkml:trace contextRef="#ctx0" brushRef="#br0" timeOffset="49547.32">5376 10351 0,'0'-22'0,"-21"1"31,0 21-31,0 21 16,21 1-16,0-1 0,0 0 16,-21 21-16,21-21 0,-22 22 15,22 20-15,0-20 0,0-1 0,0 21 16,0 1-16,-21-22 0,21 22 0,0-1 16,0 1-16,0-1 0,-21 1 15,21-1-15,0 1 0,0-1 16,0 1-16,0-22 0,0 22 0,0-1 15,-21-21-15,21 1 0,-21-1 16,21 0-16,0-20 0,-21 20 0,21-21 16,-22 0-16,22 0 0,-21 1 0,21-1 15,0 0-15,0-42 32,0 0-32,0-1 0,21 1 0,1-21 15,-1 21-15,-21-22 0,21 1 0</inkml:trace>
  <inkml:trace contextRef="#ctx0" brushRef="#br0" timeOffset="49868.65">5270 10478 0,'0'0'0,"0"-43"0,-21 1 0,21 0 0,0-1 16,0 1-16,0 21 0,0 0 15,0-22-15,0 22 0,21 0 0,1 21 16,-1-21-16,0 21 0,21 0 0,1 0 15,-1 0-15,0 0 0,1 0 16,-1 21-16,0 0 0,1 0 0,-1 0 16,-21 1-16,0 20 0,0 0 15,-21 1-15,0-22 0,0 21 16,-21 0-16,0 1 0,-21-22 0,21 21 16,-22-21-16,1 1 0,21-1 0,-22 0 15,1 0-15,21 0 0,-21-21 16,20 21-16,-20-21 0,21 0 0,0 0 15,42 0 17,0-21-32,0 0 15,22 0-15</inkml:trace>
  <inkml:trace contextRef="#ctx0" brushRef="#br0" timeOffset="50583.24">6032 10499 0,'0'0'0,"22"0"0,-1 0 15,0 0 1,0 0-16,0 0 0,0 0 16,1-21-16,-1 21 0,0-22 15,0 1-15,0 0 0,-21 0 0,21 0 16,1 0-16,-22-1 0,0 1 15,0 0-15,0 0 0,21 0 16,-21 0-16,0-1 0,0-20 16,0 21-1,-21 21-15,-1 0 0,1 0 16,0 0-16,0 21 0,0 0 16,0 0-16,21 1 0,-22-1 15,22 0-15,-21 0 0,21 0 0,-21 0 16,21 22-16,0-22 0,0 0 0,0 21 15,0-20-15,0-1 0,0 0 16,0 0-16,21 0 0,0 0 0,1 1 16,-22-1-16,21 0 0,0 0 0,0-21 15,0 0-15,0 21 0,1-21 16,-1 0-16,0 0 0,21 0 16,-21 0-16,22 0 0,-22-21 0,21 0 15,1 0-15,-1 0 0,0-1 0,1-20 16,-1 21-16,0-21 0,1-1 15,-1 1-15,0 0 0,1-1 0,-1 1 16,-21 0-16,0-1 0,0 22 0,1 0 16,-22 0-16,0 0 0,0-1 15,0 1-15,-22 21 16,1 0-16,-21 0 0,21 21 0,0-21 16,-1 22-16,1-1 0,0 0 15,0 0-15,21 0 0,0 0 16,0 1-16,0-1 0,0 0 0,0 0 15,0 0-15,21 22 0,0-22 16,-21 0-16,21 0 0,1 0 0,-1 0 16,-21 1-16,21-1 0,-21 0 0,21-21 15,-21 21-15,0 0 0,0 0 0,0 1 16,0-1-16,0 0 16,-21-21-16,0 0 0,21 21 15,-21-21-15,-1 0 0,22 21 0,-21-21 16,0 0-16,0 0 15,0 0-15,0 0 0,-22 0 0,22 0 16</inkml:trace>
  <inkml:trace contextRef="#ctx0" brushRef="#br0" timeOffset="51129.73">2265 11430 0,'0'0'0,"-43"0"0,22 21 0,0-21 16,0 0-16,63 0 31,-21 0-31,22 0 0,20 0 0,1 0 16,-1-21-16,22 21 0,21-21 16,0 21-16,-1-21 0,22 21 0,0-21 15,0-1-15,22 22 0,20-21 16,-21 0-16,21 21 0,22-21 15,-1 0-15,1 0 0,-1-1 0,22 1 16,-21 0-16,20 0 0,1 0 0,-22 0 16,1-22-16,-22 22 0,1 21 15,-1-21-15,-21 0 0,-21 0 0,0 21 16,-21-22-16,-21 1 0,-1 21 0,-20 0 16,-22 0-16,0-21 0,-20 21 0,-1 0 15,0 0-15,-21-21 16,-21 21 15,0 0-31,-1 0 16,1 21-16,0 0 0,0-21 15,-21 21-15,-1 1 0,1-1 0,0 21 16</inkml:trace>
  <inkml:trace contextRef="#ctx0" brushRef="#br0" timeOffset="51782.92">868 13039 0,'0'0'0,"0"-21"0,0-22 15,21 22-15,-21 0 0,21-21 0,-21 20 0,0 1 16,21 0-16,-21 0 0,0 0 16,0 0-1,0 42 1,0 0-16,0 0 0,0 21 0,0 1 16,0-1-16,0 0 0,0 1 15,0 20-15,0-20 0,-21 20 16,0 1-16,0-22 0,21 21 0,-21 1 15,-1-22-15,22 22 0,-21-22 16,21 0-16,-21 1 0,21-22 0,0 0 16,0 0-16,0 0 15,21-42 17,0 21-32,-21-42 0,22 21 0,-1 0 15</inkml:trace>
  <inkml:trace contextRef="#ctx0" brushRef="#br0" timeOffset="52107.73">1524 13145 0,'0'105'31,"0"-83"-31,0-1 16,21-21-16,0 21 0,-21 0 0,21-21 15,1 0-15,-1 0 0,0 0 16,0 0-16,0 0 0,22 0 0,-22 0 16,0 0-16,0-21 0,0 0 15,0 21-15,1-21 0,-1-1 0,-21 1 16,0 0-16,0 0 16,-21 0-1,-1 21-15,1 0 0,0 0 16,0 0-16,0 0 0,0 21 0,-1-21 15,1 21-15,0 0 0,21 0 16,42 1 0,-20-22-16</inkml:trace>
  <inkml:trace contextRef="#ctx0" brushRef="#br0" timeOffset="54285.93">3006 12637 0,'0'-64'16,"0"43"-16,0 0 16,-22 0-1,1 21 1,0 0-16,0 0 0,0 21 16,0-21-16,21 42 0,-22 0 15,1 1-15,0 20 0,21 1 0,0-1 16,0 22-16,0-22 0,0 1 15,0-1-15,0-20 0,0 20 0,0-20 16,0-1-16,21 0 0,0 1 16,1-22-16,-1 21 0,0-21 0,21 0 15,-21 1-15,1-1 16,-1-21-16,21 0 0,-21 0 0,0 0 0,22 0 16,-22 0-16,21-21 0,-21-1 15,1 1-15,20 0 0,-21 0 16,21 0-16,-20 0 0,-1-22 0,21 22 15,-21-21-15,0 21 0,22-22 16,-22 1-16,0 0 0,-21 20 0,21-20 16,-21 21-16,21 0 0,-21 0 0,0-1 15,0 44 1,0-1-16,-21 0 0,0 0 16,21 0-16,-21 22 0,21-22 15,-21 21-15,21-21 0,0 22 0,0-22 16,0 0-16,0 21 0,0-21 15,21-21-15,0 22 0,0-1 0,22-21 16,-22 0-16,0 0 16,0 0-16,21 0 0,-20 0 15,20 0-15,-21 0 0,0-21 0,22-1 16,-22 22-16,0-21 0,0 0 0,0-21 16,0 21-16,-21-1 0,0-20 15,0 21-15,0-21 0,0-1 0,0 22 16,0-21-16,-21 21 0,0-22 15,0 22-15,0 21 0,0-21 0,-1 21 16,-20 0-16,21 0 0,0 21 0,0-21 16,-22 21-16,22 0 15,-21 22-15,21-22 0,-1 0 0,1 0 0,21 22 16,0-22-16,0 0 16,0 0-16,0 0 0,0 0 0,21-21 15,1 22-15,-1-22 0,0 0 0,0 0 16,21 0-16,1 0 0,-1 0 15,-21 0-15,22 0 0,-1 0 0,0 0 16,1-22-16,-1 1 0,0 0 16,-21 0-16,22 0 0,-1 0 0,-21-22 15,22 22-15,-22 0 0,0 0 0,0-22 16,0 22-16,-21 0 16,21 21-16,1 21 15,-22 0-15,0 22 16,0-22-16,0 0 0,0 21 15,0-20-15,0 20 0,0-21 0,0 0 16,0 0-16,0 22 0,0-22 0,0 0 16,0 0-16,0 0 15,0-42 17,0 0-32,0 0 15,0 0-15,21-22 0,0 22 16,-21 0-16,21-21 15,-21-1-15,21 22 0,0-21 0,-21 0 16,22 20-16,-1 1 0,0 0 0,-21 0 16,21 21-16,0 0 15,-21 21-15,21 0 0,-21 0 16,0 22-16,22-22 0,-22 0 0,0 21 16,0-20-16,0 20 0,0-21 15,0 0-15,21 0 0,-21 1 0,21-1 16,0 0-16,-21 0 0,21-21 0,0 0 15,1 21-15,-1-21 0,21 0 16,-21 0-16,0 0 0,1 0 0,-1-21 16,21 0-16,-21 21 0,0-21 15,-21 0-15,22-1 0,-1 1 16,0 0-16,0 0 0,-21-21 0,0 20 16,21-20-16,-21 21 0,21-21 15,-21 20-15,0 1 0,0-21 0,0 21 16,0 42-1,0 0-15,0 0 16,0 22-16,0-22 0,0 0 0,0 21 16,0-21-16,0 22 0,0-22 0,0 0 15,0 0-15,22 22 0,-1-22 16,21 0-16,-21 0 0,0-21 16,22 0-16,-1 21 0,-21-21 15,22 0-15,-22 0 0,21 0 16,-21 0-16,22-21 0,-22 21 0,0-21 15,0 0-15,21 0 0,-42-1 0,22 1 16,-1 0-16,-21-21 0,21 21 16,-21-22-16,0 1 0,0 0 0,0 20 15,21-20-15,-21 0 0,0 21 0,21-1 16,-21 1-16,0 0 0,0 42 31,0 0-31,0 1 0,0-1 0,0 21 16,0-21-16,0 22 15,0-1-15,0 0 0,-21 22 0,21-22 16,0 0-16,0 22 0,0-1 0,0 1 0,0-1 16,0 1-16,0-1 15,0 1-15,0-1 0,0 1 0,0-22 16,0 22-16,0-1 0,0 1 0,-21-22 16,0 22-16,21-22 0,0 21 0,0-20 15,-21 20-15,21-20 0,-22-1 16,22 0-16,-21-21 0,21 1 0,-21-1 15,21 0-15,-21-21 0,0 0 16,21-21 0,0 0-16,0-1 0,0-20 15,0 21-15,0-21 0,0-1 0,0 1 0,21 0 16,0-22-16,0 22 0,-21-22 16,21 1-16,-21-1 0,22-20 15</inkml:trace>
  <inkml:trace contextRef="#ctx0" brushRef="#br0" timeOffset="54579">5800 12891 0,'0'0'0,"0"-43"0,21 1 0,-21 21 15,21 0-15,0-22 0,0 43 0,0-21 16,1 0-16,-1 21 0,21 0 16,-21 0-16,22 0 0,-22 0 0,21 0 15,-21 0-15,22 21 0,-22 0 16,0 0-16,0 1 0,-21 20 0,0 0 15,0-21-15,0 22 0,0-22 16,0 21-16,-21 1 0,-21-22 0,20 0 16,-20 0-16,21 0 0,-21 0 0,-1 1 15,1-1-15,0 0 0,-1-21 16,22 21-16,-21-21 0,21 0 0,-1 0 16,1 0-16,0 0 0,42 0 31,0-21-31,1 0 0,20 0 15,-21-1-15,0 1 0,22 0 16</inkml:trace>
  <inkml:trace contextRef="#ctx0" brushRef="#br0" timeOffset="55291.35">6540 12319 0,'0'-21'0,"0"42"0,0-63 16,0 63-1,0 0-15,0 0 0,0 0 16,0 1-16,0 20 0,0 0 16,-21 1-16,21-1 0,0 0 15,0 22-15,0-22 0,0 0 0,0 22 16,0-22-16,0 1 0,0-1 16,0 0-16,0 1 0,21-22 0,1 21 15,-22-21-15,21 0 0,0-21 0,-21 22 16,21-22-16,0 0 0,0 0 15,1 0-15,-1 0 0,0-22 0,21 1 16,-21 0-16,1 0 0,-1 0 0,21-22 16,-21 1-16,0 21 0,22-21 15,-22-1-15,0 1 0,0 0 16,0-1-16,1 22 0,-22 0 0,0 0 0,0 42 47,0 0-47,0 0 0,0 0 0,0 22 15,0-22-15,0 21 0,0-21 16,0 22-16,0-22 0,0 0 0,0 0 16,21 22-16,0-22 0,0 0 0,0 0 15,22 0-15,-22-21 0,21 21 16,0-21-16,1 0 0,-1 0 0,0 0 16,1 0-16,-22 0 0,21 0 0,1 0 15,-1 0-15,0-21 0,1 0 0,-22 0 16,21-21-16,-21 20 0,22-20 15,-22 0-15,0-1 0,0 1 16,0 0-16,-21-1 0,0 1 0,0 21 16,0 0-16,0-22 0,0 22 15,-21 21-15,0 0 0,0 0 16,0 0-16,-22 0 0,22 21 0,0 1 16,0 20-16,0-21 0,-1 21 15,22-20-15,-21 20 0,21 0 0,0-21 16,0 22-16,0-22 0,0 21 0,21-21 15,1 1-15,-1-1 0,0 0 16,0 0-16,0-21 0,22 0 0,-22 21 16,21-21-16,-21 0 0,22 0 0,-1 0 15,-21 0-15,21-21 0,-20 21 16,-1-21-16,0 0 0,0 0 16,0-1-16,0 1 0,1-21 0,-1 21 15,-21 0-15,0-22 0</inkml:trace>
  <inkml:trace contextRef="#ctx0" brushRef="#br0" timeOffset="55491.22">7197 12256 0,'0'0'0,"-22"0"0,-20 21 31,42 0-15</inkml:trace>
  <inkml:trace contextRef="#ctx0" brushRef="#br0" timeOffset="57215.13">9038 12869 0,'0'0'16,"21"0"31,0 0-32,1-21-15,-1 0 0,0 0 16,0 0-16,0 0 16,0-22-16,1 22 0,-1 0 0,0-21 15,0 20-15,-21-20 0,21 0 0,0-1 16,1 1-16,-22 0 0,0-22 16,0 1-16,0 20 0,0-20 15,0-1-15,0 1 0,0 21 0,0-1 0,-22-20 16,22 42-16,-21-22 0,0 22 15,0 0-15,21 0 0,-21 21 16,0 0-16,-1 21 0,22 0 16,0 21-16,-21 1 0,21-1 15,0 22-15,-21-1 0,21 1 0,0-1 16,0 1-16,0-1 0,0 1 0,0-22 16,0 21-16,0-20 0,21 20 15,0-20-15,1-1 0,-22 0 0,21 1 16,0-22-16,0 21 0,21-21 15,-20-21-15,-1 21 0,0-21 0,21 0 16,-21 0-16,22 0 0,-22 0 16,21-21-16,-21 0 0,22 0 0,-22 0 15,0 0-15,21-1 0,-20-20 0,-1 21 16,0-21-16,0 20 0,0-20 16,-21 0-16,0 21 0,21-22 0,-21 22 15,0-21-15,0 21 0,0 42 31,0 0-31,-21 0 16,21 0-16,-21 0 0,21 1 0,0-1 16,0 21-16,0-21 15,0 0-15,0 1 0,0-1 0,21 0 16,22 0-16,-22 0 0,0 0 0,0-21 16,21 0-16,1 0 0,-22 0 15,21 0-15,1 0 0,-1 0 0,-21 0 16,21-21-16,1 21 0,-22-21 0,21 0 15,-21 0-15,1 0 0,-1-1 16,-21 1-16,21-21 0,-21 21 0,21-22 16,-21 22-16,21-21 0,-21 0 0,0 20 15,0 1-15,0 0 0,0 0 16,0 0-16,0 42 16,0 0-1,0 21-15,-21-20 0,21-1 16,0 0-16,0 0 0,-21 21 15,21-20-15,0-1 0,0 0 0,0 0 16,0 0-16,0 0 0,0 1 0,0-1 16,0 0-16,0 0 0,0-42 47,0 0-47,0 0 15,0-1-15,21 1 0,-21 0 0,21 0 16,-21-21-16,21 20 0,1-20 0,-22 0 15,21 21-15,0-22 0,-21 22 16,21-21-16,0 21 0,0-1 16,1 22-16,-22 22 15,21-22-15,-21 21 0,21 0 16,-21 21-16,0-21 0,0 1 16,21-1-16,-21 21 0,0-21 0,21 0 15,-21 1-15,0-1 0,0 0 0,21 0 16,-21 0-16,22 0 0,-22 1 15,21-22-15,0 0 16,0 0 0,0-22-16,0 1 15,1 0-15,-1 0 16,-21 0-16,21 0 0,0-1 0,0-20 16,0 21-16,1-21 0,20 20 0,-21-20 15,0 0-15,22 21 0,-22-22 16,0 22-16,0 0 0,0 0 0,-21 0 15,21 21-15,-21 21 16,0 0-16,0 21 16,0-21-16,0 1 0,0-1 0,0 21 15,0-21-15,0 22 0,0-22 16,0 0-16,0 21 0,0-21 0,0 1 0,0-1 16,22 0-16,-1 0 0,0-21 15,0 21-15,21-21 0,-20 0 16,20 21-16,-21-21 0,21 0 0,-20 0 15,20 0-15,-21 0 0,21 0 16,-20-21-16,20 21 0,-21-21 0,21 0 16,-20 0-16,20 0 0,-21-1 0,21 1 15,-20 0-15,-1-21 0,0-1 0,0 22 16,0-21-16,-21 0 0,0-1 16,21 1-16,-21 21 0,0-22 0,0 22 15,0 0-15,-21 21 0,0 0 16,0 21-16,0 0 0,21 1 15,-21 20-15,-1-21 0,22 21 0,-21-20 16,21 20-16,0-21 0,0 21 16,0-20-16,0-1 0,0 0 15,21 0-15,1 0 0,-1 0 0,0-21 16,21 22-16,-21-22 0,1 0 0,20 0 16,-21 0-16,21 0 0,1 0 0,-22 0 15,21 0-15,1 0 0,-22-22 16,21 1-16,-21 21 0,0-21 0,1 0 15,-1 0-15,-21 0 0,0-1 0,21-20 16,-21 21-16,0-21 0</inkml:trace>
  <inkml:trace contextRef="#ctx0" brushRef="#br0" timeOffset="57440.01">11134 11578 0,'0'0'0,"-43"0"0,1 0 16,0 0-16,-1 0 0,22 0 15,0 0-15,0 0 0,0 0 0,-1 0 16,1 0 31,0 0-47,0 0 15</inkml:trace>
  <inkml:trace contextRef="#ctx0" brushRef="#br0" timeOffset="57639.94">9165 12065 0,'0'0'0,"-21"0"0,0 21 0,0 0 15,42-21 1,21 0-16,-21 0 0,22 0 16,20-21-16,-21 0 0,22 21 15,-1-21-15,1 0 0,21 0 0,-1-1 16,1 1-16,0 21 0,-22-21 0</inkml:trace>
  <inkml:trace contextRef="#ctx0" brushRef="#br0" timeOffset="58203.18">14245 11515 0,'0'-43'0,"0"86"0,0-107 0,0 22 0,21 0 15,-21 20-15,0-20 0,0 21 0,0-21 16,0 20-16,0 1 0,0 42 31,0 1-31,0 20 0,-21 0 16,21 1-16,0 20 0,0-21 15,0 22-15,0-1 0,0 1 0,-21 21 16,21-22-16,0 1 0,0 20 16,-21-20-16,21-1 0,-21 1 15,21-1-15,0 1 0,0-22 0,-22 0 16,22 1-16,0-1 0,-21 0 0,21-20 16,0-1-16,0 0 0,0 0 15,0 0-15,0-42 31,0 0-31,21 0 0,1 0 0</inkml:trace>
  <inkml:trace contextRef="#ctx0" brushRef="#br0" timeOffset="58531">14203 11684 0,'0'0'0,"0"-42"15,-21-191 1,21 191-16,0-1 0,0 1 15,21 0-15,21 20 0,-21 1 16,22 0-16,-1 21 0,21 0 0,1 0 16,-1 0-16,1 21 0,-1 0 15,1 22-15,-1-1 0,-20 0 0,-1 1 16,0-1-16,-20 22 0,-22-22 16,0 0-16,0 1 0,-22-1 0,-20 0 15,21 1-15,-21-1 0,-22-21 16,22 21-16,-1-20 0,-20-1 0,21 0 15,-1 0-15,1 0 0,0 0 0,-1-21 16,22 0-16,0 22 0,0-22 16,42 0-1,0 0-15,0 0 16,0 0-16,22-22 0,-22 22 16,21-21-16,1 21 0,-1-21 0</inkml:trace>
  <inkml:trace contextRef="#ctx0" brushRef="#br0" timeOffset="59782.99">15198 11748 0,'21'0'0,"-42"0"0,21 0 31,0 21-31,-22 0 16,1 0-16,0 0 0,0 0 15,0 22-15,0-1 0,21 0 0,-22 1 16,22-1-16,0 0 0,0 1 0,0-22 15,0 21-15,0 1 0,22-22 16,-22 0-16,42 0 0,-21 0 0,0 0 16,22 1-16,-1-22 0,-21 0 0,21 0 15,1 0-15,-1 0 0,0 0 16,1-22-16,-22 1 0,21 0 16,1 0-16,-22 0 0,21 0 0,-21-22 15,0 1-15,22 21 0,-43-22 0,21-20 16,-21 21-16,0-1 0,0-20 15,0 20-15,0 1 0,0 0 16,-21-1-16,0 22 0,-1 0 0,-20 0 0,21 0 16,-21 21-16,-1 0 0,1 0 15,0 0-15,-1 0 0,1 21 0,-22 0 16,22 0-16,0 22 0,-22 20 16,43-21-16,0-20 0,21 20 15,0 0-15,0 1 0,0-1 16,42 0-16,-21 1 0,22-1 0,-22-21 15,21 0-15,1 22 0,-1-22 0,0-21 16,22 21-16,-22-21 0,0 0 16,1 0-16,-1 0 0,-21 0 0,22 0 15,-1-21-15,0 0 0,1-1 0,-1 1 16,0-21-16,1 0 0,-1-1 16,0-20-16,1 20 0,-1-20 15,-21 21-15,21-22 0,1 1 0,-1-1 16,-21 1-16,22-1 0,-22 1 0,0-1 15,-21 22-15,0-22 0,0 43 0,0-21 16,0 21-16,0-1 0,0 1 16,-21 21-16,0 0 0,-22 21 15,22 1-15,-21 20 0,21-21 0,-1 21 16,-20 22-16,21-22 0,0 22 16,0-22-16,21 22 0,0-22 0,-22 21 15,22-20-15,0 20 0,0-20 0,0-1 16,0 0-16,0 1 0,0-1 0,0 0 15,22 1-15,-1-22 0,0 0 16,0 0-16,21 0 0,-20 0 0,20-21 16,-21 0-16,21 0 0,1 0 15,-1 0-15,-21 0 0,22-21 16,-1 0-16,-21 0 0,21 0 0,-20 0 16,-1-22-16,21 22 0,-21-21 0,0-1 15,-21 22-15,22-21 0,-22 21 16,21-22-16,-21 22 0,0 0 15,-21 21 1,21 21-16,-22 0 16,1-21-16,21 43 0,0-22 0,0 0 15,0 0-15,0 0 0,0 1 0,0-1 16,0 0-16,0 0 0,21 0 16,1 0-16,-1-21 0,0 22 15,0-22-15,0 0 0,0 0 0,22 0 16,-22 0-16,21 0 0,-21 0 0,1 0 15,20 0-15,-21-22 0,0 1 16,0 21-16,1-21 0,-1 0 0,-21 0 16,21-22-16,-21 22 0,0 0 0,0 0 15,0-21-15,0 20 0,21 1 16,-21 0-16,0 42 31,0 0-31,0 1 0,-21-1 0,21 0 16,0 21-16,-21-21 0,21 22 15,-21-1-15,-1 0 0,22 1 0,0-1 16,0 0-16,0 1 0,0-1 16,0 0-16,0 22 0,0-22 15,0 1-15,0-1 0,0 21 0,0-20 16,0-1-16,-21 22 0,0-1 0,21-21 16,-21 22-16,0-1 0,21 1 0,-21-1 15,21 1-15,-22-1 0,1-20 16,0 20-16,0 1 0,0-22 0,0 0 15,-1 1-15,1-1 0,-21 0 0,21-20 16,-22-1-16,22 0 0,-21-21 0,0 0 16,-1 0-16,1 0 0,0 0 15,-1-21-15,-20 21 0,20-21 16,1-1-16,21 1 0,0 0 0,0-21 16,21 21-16,0-22 0,0 1 0,21 0 15</inkml:trace>
  <inkml:trace contextRef="#ctx0" brushRef="#br0" timeOffset="60685.51">17674 11663 0,'0'0'16,"0"-21"-16,0 0 16,-21 42-1,21 0-15,-21 0 16,21 0-16,-21 0 0,21 1 0,0-1 16,-22 0-16,22 0 0,-21 21 15,21-20-15,-21-1 0,21 0 0,0 0 16,0 0-16,-21 0 0,21 1 0,0-1 15,0 0-15,-21 0 16,21 0-16,0-42 31,0 0-31,0 0 16,0-22-16,0 22 16,0 0-16,0-21 0,21 21 0,0-22 15,0 1-15,0 21 0,1-22 0,20 22 16,-21 0-16,21 0 0,-20 0 15,20 0-15,-21 21 0,21 0 0,-20 0 16,-1 0-16,0 21 0,0 0 0,-21 0 16,0 21-16,21-20 0,-21-1 15,0 0-15,0 21 0,0-21 0,0 1 16,0 20-16,0-21 0,0 0 16,0 0-16,0 1 15,0-44 16,0 1-15,0 0-16,0 0 0,21 0 0,-21-22 16,22 22-16,-1 0 0,0-21 0,0 21 15,0-22-15,0 1 0,22 21 16,-22-22-16,21 22 0,-21 0 0,22 0 16,-22 0-16,21 21 0,-21 0 0,1 0 15,-1 21-15,0 0 0,0 0 16,-21 22-16,21-22 0,-21 21 0,0-21 15,0 22-15,0-22 0,0 21 16,0-21-16,0 22 0,-21-22 0,0 0 16,21 0-16,-21 0 0,21 0 15,0 1-15,0-1 0,21-21 32,21 0-17,-21 0-15,1-21 0,20-1 0,-21 1 16,21 0-16,1 0 0</inkml:trace>
  <inkml:trace contextRef="#ctx0" brushRef="#br0" timeOffset="61059.3">18923 11642 0,'0'-21'0,"0"42"0,0-64 0,0 22 15,0 0 1,-21 42 0,0 0-16,21 1 0,-22-1 15,1 21-15,0-21 0,0 0 0,0 22 16,21-22-16,0 21 0,0 1 15,0-22-15,0 21 0,0-21 0,0 0 16,0 1-16,0-1 0,0 0 0,0 0 16,21-21-16,0 0 0,0 0 15,22 0-15,-22 0 0,0 0 0,21-21 16,-21 21-16,22-21 0,-22-22 16,0 22-16,21 0 0,-20-21 0,-1 21 15,0-22-15,-21 22 0,0-21 16,0-1-16,0 22 0,0-21 0,0 0 15,-21 20-15,21 1 0,-21 0 0,-1 0 16,-20 21-16,21 0 0,0 0 16,-22 0-16,22 21 0,0-21 0,-21 21 15,21 0-15,-1 22 0,1-22 0,0 0 16,21 0-16,0 22 0,0-22 16,0 0-16,0 0 0,0 0 0,21 0 15,0 1-15,1-1 0,-1-21 0,0 21 16,0 0-16,21-21 0</inkml:trace>
  <inkml:trace contextRef="#ctx0" brushRef="#br0" timeOffset="61427.24">19283 11853 0,'21'-21'0,"-42"42"0,42-63 0,-21 0 16,21 21-16,0-1 0,-21 1 16,0-21-16,21 21 0,1 0 0,-1-1 15,0 1-15,0 0 0,0 0 0,0 21 16,22 0-16,-22 0 0,21 0 15,-21 0-15,22 0 0,-22 21 0,0 0 16,0 0-16,0 1 0,1-1 16,-22 21-16,21-21 0,-21 0 15,0 22-15,0-22 0,0 0 0,0 21 16,0-20-16,-21-1 0,-1 0 0,1 0 16,-21 21-16,21-42 15,0 22-15,-1-22 16,22-22-1,0 1-15,0 0 16,0 0-16,22 0 0,-1 0 0,0-1 16,0 1-16,0 0 0,0 0 0,1 0 15,-1 0-15,0-1 0,0 1 0,0 0 16,0 0-16,1 21 16,-1-21-16,0 0 0,0 21 0,0 0 0,0-22 15,1 22-15,-1 0 0,0-21 16,0 21-16</inkml:trace>
  <inkml:trace contextRef="#ctx0" brushRef="#br0" timeOffset="61750.89">20299 11515 0,'0'21'16,"0"0"-1,0 0-15,-21 0 0,21 22 0,-22-22 16,1 0-16,21 21 0,0 1 15,-21-1-15,0 22 0,21-22 0,0 21 16,0-20-16,0 20 0,0 1 16,0-1-16,0-20 0,-21 20 0,21 1 15,-21-22-15,-1 21 0,22-20 16,-21-1-16,0 22 0,0-22 0,21 0 16,-21 22-16,0-22 0,-1 0 0,1-20 15,0 20-15,21 0 0,-21-21 0,0 1 16,0-1-16,21 0 0,-22-21 15,22-21 1,0 0 0,0-22-16,22 22 15,-22 0-15,21-21 0,0-1 16</inkml:trace>
  <inkml:trace contextRef="#ctx0" brushRef="#br0" timeOffset="62038.73">20129 12044 0,'0'0'0,"0"-64"0,43-147 31,-43 168-31,21 1 0,-21 21 0,21-21 0,0 20 16,0 1-16,1 0 0,-1 0 15,0 21-15,0 0 0,0 0 0,22 0 16,-22 0-16,0 0 0,0 21 0,0 0 16,0 0-16,1 1 0,-22 20 15,0-21-15,0 0 0,0 22 16,-22-22-16,1 0 0,-21 0 0,21 0 15,-22 0-15,22 1 0,-21-1 0,0 0 16,-1-21-16,1 0 0,21 21 16,-22-21-16,22 0 0,-21 0 0,21 0 15,0 0-15,42-21 32,21 0-32,-21 0 0,0 21 15,22-22-15</inkml:trace>
  <inkml:trace contextRef="#ctx0" brushRef="#br0" timeOffset="62943.21">20913 11303 0,'0'0'15,"0"-42"-15,0 21 0,21 21 0,-21-43 16,0 64 0,-21 1-16,-1-1 0,22 0 15,-21 21-15,0 1 0,0-1 0,0 0 16,21 1-16,0-1 0,-21 0 15,21 1-15,-22-1 0,22-21 0,0 21 16,0-20-16,0 20 0,0-21 0,0 0 16,0 0-16,0 1 0,0-1 15,22-21 1,-1 0 0,-21-21-16,21-1 15,0 1-15,0 0 0,-21 0 0,21 0 16,1 0-16,-1-1 0,0-20 0,-21 21 15,21 0-15,0 0 0,0-1 16,1 1-16,-1 21 16,0 0-16,-21 21 15,0 1-15,0-1 0,0 0 16,0 0-16,0 0 0,0 0 0,0 1 16,0-1-16,21 0 0,0 0 15,-21 0-15,21-21 0,-21 21 16,22-21-16,-1 0 0,0 0 15,0 0-15,0 0 0,0 0 0,1 0 16,-1 0-16,0-21 0,0 0 16,0 21-16,0-21 0,1 0 15,-1 0-15,0-1 0,-21 1 0,21 0 16,0 0-16,0-21 0,1 20 0,-22 1 16,21 0-16,-21 42 31,0 0-31,-21 1 15,21-1-15,-22 0 0,22 0 16,-21 0-16,21 0 0,-21 1 16,21-1-16,0 0 0,0 0 0,0 0 15,0 0-15,0 1 0,0-1 16,21-21-16,0 0 0,1 21 16,-1-21-16,0 0 0,21 0 0,-21 0 15,1 0-15,20-21 0,-21 21 0,21-21 16,-20-1-16,20 1 0,-21 0 15,21 0-15,-20 0 0,-1 0 0,0-1 16,0-20-16,0 21 0,0-21 0,1 20 16,-22-20-16,21 21 0,-21 0 15,0 0-15,0-1 0,-21 22 16,-1 0-16,1 0 16,0 22-16,21-1 0,0 0 15,-21 0-15,21 0 0,0 0 0,0 1 16,0 20-16,0-21 0,0 0 0,0 0 15,0 1-15,0-1 0,0 21 16,0-21-16,0 0 0,0 1 0,0-1 16,0 0-16,0 0 0,0 0 15,-21-21 1,0 0-16,-1 0 0,1 0 16,0 0-16,21-21 0,0 0 15,0 0-15,0 0 16,0-1-16,21 1 15,0 21-15</inkml:trace>
  <inkml:trace contextRef="#ctx0" brushRef="#br0" timeOffset="63647.21">22479 11578 0,'0'0'0,"-21"0"16,21 21-1,-21 1-15,21-1 16,-22 0-16,22 0 0,0 0 16,-21 0-16,21 1 0,0-1 15,0 0-15,0 0 0,-21 0 0,21 0 16,-21 1-16,21-1 16,0-42 15,0-1-31,0 1 15,0 0-15,0 0 0,0 0 0,0 0 16,0-22-16,21 22 16,0 0-16,0 0 0,1-22 15,-1 22-15,0 0 0,0 0 0,0 0 0,0 0 16,1-1-16,20 22 16,-21 0-16,0 0 0,22 0 0,-22 0 15,0 22-15,0-1 0,0 0 0,0 0 16,-21 0-16,0 22 0,22-22 15,-1 0-15,-21 21 0,21-21 0,-21 1 16,0-1-16,0 0 0,0 0 0,0 0 16,-21-21-16,21 21 0,-21-21 15,21 22-15,-22-22 0,1 0 16,21-22 0,-21 1-16,21 0 0,0 0 15,0 0-15,0 0 16,0-1-16,21 1 0,0 0 0,1-21 15,-1 21-15,0-1 0,21 1 0,1-21 16,-1 21-16,0-22 0,22 22 16,-22 0-16,0 0 0,22 21 15,-22 0-15,-21 0 0,22 0 0,-22 0 0,0 21 16,0 0-16,-21 0 0,0 1 16,0 20-16,0 0 0,0-21 0,0 22 15,-21-1-15,0-21 0,0 22 0,0-1 16,-1-21-16,1 21 15,21-20-15,-21-1 0,0 0 0,0 0 16,0 0-16,21 0 0,-22-21 16,1 0-1,21-21 1,0 0-16,-21 0 0,21 0 0,-21 0 16,0-1-16</inkml:trace>
  <inkml:trace contextRef="#ctx0" brushRef="#br0" timeOffset="63861.05">22183 10964 0,'0'0'0,"-43"0"0,-84 0 31,106 0-31,21 22 31,0-1-15,0 0 0,-21-21-16,0 0 0,0 21 0</inkml:trace>
  <inkml:trace contextRef="#ctx0" brushRef="#br0" timeOffset="65040.53">1016 14711 0,'-21'0'0,"42"0"0,-63 0 16,42 21-16,-22-21 15,22-21 1,0 0 0,0 0-16,0-1 15,22 1-15,-22 0 0,21 0 0,0 0 16,-21 0-16,21 21 0,0 0 15,0 0-15,1 0 0,20 0 0,-21 21 16,0 0-16,22 21 0,-22 1 16,21-1-16,-21 0 0,0 1 15,-21-1-15,0 21 0,0-20 16,0 20-16,-21-20 0,-21 20 16,0-21-16,-1 22 0,1-1 0,0-20 15,-22-1-15,1 0 0,20 1 16,-20-22-16,20 0 0,-20 0 0,21 0 15,-1-21-15,1 0 0,0 0 16,-1 0-16,1 0 0,21-21 0,-22 0 16,22-21-16,0 21 0,0-22 15,0 1-15,0 0 0,21-1 16,0 1-16,0-22 0,0 43 0,0-21 16,21 21-16,0 0 15,21-1-15,-21 22 0,22 0 0,20 0 16,-20 22-16,-1-1 0,21 0 15,-20 21-15,-1-21 0,0 22 0,1-1 16,-22 0-16,21-20 0,-21 20 16,1 0-16,-1-21 0,0 1 0,0 20 15,0-21-15,0 0 16,1 0-16,-1-21 0,0 0 16,0 0-16,0 0 15,0-21-15</inkml:trace>
  <inkml:trace contextRef="#ctx0" brushRef="#br0" timeOffset="65217.02">1566 15071 0,'0'-21'0,"0"42"0,0-64 16,21 43 31,1 0-47,-1 0 15,0 0-15,0 0 16,0 0-16,0 0 0</inkml:trace>
  <inkml:trace contextRef="#ctx0" brushRef="#br0" timeOffset="65615.94">3725 14351 0,'-21'-42'16,"42"84"-16,-42-105 0,0 41 0,0-20 0,21 21 15,-21 0-15,-1 0 0,1 21 16,0-22-16,0 22 0,0 0 16,0 22-16,21-1 15,0 21-15,0 0 0,0 1 0,0 20 16,0 22-16,0-22 0,-22 22 0,22-21 16,0 20-16,-21-20 0,21-1 15,0 1-15,-21 20 0,21-20 0,-21-22 16,0 22-16,21-22 15,-21 0-15,21 1 0,0-1 0,0-21 0,0 0 16,0 1-16,0-44 31</inkml:trace>
  <inkml:trace contextRef="#ctx0" brushRef="#br0" timeOffset="66931.02">3196 14626 0,'0'0'0,"-21"-63"0,21 20 0,-21-20 0,21-1 16,0 22-16,0-21 15,0 20-15,42 1 0,-21 0 0,22-1 16,-1 1-16,0 21 0,22 0 0,-1-1 16,1 22-16,20 0 0,-20 0 15,-1 22-15,22 20 0,-21-21 0,-22 21 16,21 1-16,-20-1 0,-22 22 15,0-22-15,-21 21 0,0-20 0,0 20 16,-21-20-16,0-1 0,-22 21 16,1-20-16,0-1 0,-22-21 0,1 22 15,-1-22-15,1 0 0,-1 0 0,22 0 16,-22 0-16,22-21 0,0 0 16,-1 0-16,1 0 0,21 0 15,0 0-15,0-21 0,21 0 0,-22 21 16,22-21-16,0 0 0,0 0 15,0-1-15,22 22 0,-1 0 0,0 0 16,21 0-16,-21 0 0,22 22 16,-1-1-16,-21 0 0,22 0 0,-22 21 15,21 1-15,-21-22 0,22 21 16,-22 1-16,0-1 0,0-21 0,0 21 16,0 1-16,1-22 0,-1 0 0,0 21 15,0-20-15,0-1 0,0-21 16,1 21-16,20-21 0,-21 0 0,21 0 15,-20 0-15,20 0 0,-21-21 16,21 0-16,-20 21 0,20-43 16,0 22-16,-21 0 0,22-21 0,-22 20 15,0-20-15,0 0 0,0-1 16,1 1-16,-1 21 0,-21-21 0,0-1 16,0 1-16,0 21 0,0-22 0,0 22 15,0 0-15,0 42 31,0 0-31,0 1 0,0-1 16,0 21-16,0-21 0,0 22 16,0-22-16,0 21 0,0-21 15,0 22-15,21-22 0,-21 0 0,21 21 16,0-21-16,0 1 0,1-22 16,-1 21-16,0-21 0,0 0 0,0 0 15,0 0-15,1 0 0,-1 0 16,21 0-16,-21-21 0,0-1 0,22 1 15,-22 0-15,0 0 0,0 0 0,0 0 16,1-22-16,-1 22 0,0-21 16,0 21-16,-21-22 0,0 1 0,0 21 15,21-22-15,-21 22 0,0 0 0,0 42 47,0 0-47,0 1 0,0 20 0,0-21 16,0 21-16,0-20 0,0-1 15,0 21-15,0-21 0,0 22 0,0-22 16,21 0-16,-21 0 0,22 0 0,-1 0 16,0 1-16,0-22 0,21 0 15,-20 0-15,20 0 0,-21 0 0,21 0 16,1-22-16,-22 22 0,21-21 16,-21 0-16,1 0 0,20 0 0,-21 0 15,0-1-15,0 1 0,-21-21 16,22 21-16,-22-22 0,0 22 0,0-21 15,0 21-15,0-22 0,0 22 16,0 0-16,0-21 0,0 21 16,-22 21-1,22 21-15,0 0 16,-21 0-16,21 21 0,0-20 0,-21-1 16,21 21-16,0-21 0,0 22 15,0-22-15,-21 0 0,21 21 0,0-21 16,0 1-16,0-1 0,0 0 15,21-42 17,-21 0-32,0-1 0,21 1 0,0 0 15,1-21-15,-1 21 0,0-22 16,0 22-16,0-21 0,0-1 16,1 1-16,20 0 0,-21-1 0,21 22 15,1 0-15,-22 0 0,21 21 16,-21 0-16,22 21 0,-22 0 0,0 0 15,0 1-15,-21 20 0,0 0 0,21-21 16,-21 22-16,0-1 0,0 0 16,22-20-16,-22 20 0,21 0 0,-21-21 15,21 22-15,0-22 0,0 0 0,0 0 16,1-21-16,-1 21 0,0-21 16,0 0-16,0 0 0,0 0 0,1 0 15,20-21-15,-21 0 0,0 0 0,22 0 16,-1 0-16</inkml:trace>
  <inkml:trace contextRef="#ctx0" brushRef="#br0" timeOffset="68570.5">8107 14901 0,'-43'0'0,"86"0"0,-107 0 15,43 22-15,-21-22 0,21 0 16,-1 0-16,1 0 0,0 0 0,21-22 31,21 22-31,0-21 16,22 0-16,-22 0 0,0 0 0,21-22 15,-20 22-15,20-21 0,-21 21 0,0-22 16,22 1-16,-22 0 16,0-22-16,0 22 0,-21-22 0,21 1 15,-21 21-15,21-22 0,-21 1 0,0 20 16,0-20-16,0-1 0,0 1 15,-21 20-15,0-20 0,21 21 0,-21 20 16,0 1-16,21 0 0,-21 0 0,-1 21 16,1 21-16,21 21 15,0-20-15,-21 20 0,21 21 0,-21-20 16,21 20-16,0 1 0,0-1 0,0 22 16,-21-22-16,21 1 0,0 21 15,0-22-15,0 1 0,0-22 16,0 21-16,21-20 0,0-1 0,0 0 15,0-20-15,22-1 0,-22 0 16,21 0-16,1-21 0,-22 0 0,21 0 16,0 0-16,1 0 0,-1 0 0,0-21 15,1 0-15,-1 0 0,0-1 16,1 1-16,-1-21 0,0 21 0,-20-22 16,20 1-16,-21 0 0,0-1 0,-21 1 15,0 0-15,21-1 0,-21 1 16,0 21-16,0-21 0,0 20 15,0 44 1,0-1 0,0 21-16,-21-21 0,21 22 0,0-1 15,-21 0-15,21-21 0,0 22 0,0-1 16,0-21-16,0 22 0,21-22 16,0 0-16,1 0 0,-1 0 15,0 0-15,21-21 0,-21 0 0,22 0 0,-22 0 16,21 0-16,-21 0 0,22 0 15,-22 0-15,0-21 0,0 21 0,0-21 16,22 0-16,-43 0 0,21-22 0,0 22 16,0-21-16,-21 21 15,21-22-15,-21 1 0,0 0 0,0 21 16,0-22-16,0 22 0,22 0 0,-22 0 16,0 0-16,0 42 15,0 0-15,-22 0 16,22 0-16,0 0 0,0 1 0,0 20 15,-21-21-15,21 21 0,0-20 16,-21-1-16,21 21 0,0-21 0,0 0 16,0 1-16,0-1 0,0 0 0,0 0 15,0 0-15,0-42 47,21 0-47,0 0 16,-21 0-16,0-1 0,0-20 0,22 21 15,-22-21-15,21 20 0,-21-20 0,0 0 16,21 21-16,0-1 0,-21-20 16,21 21-16,0 21 0,1 0 15,-1 0-15,0 21 0,-21 0 16,0 0-16,0 1 0,21-1 16,-21 21-16,21-21 0,-21 22 0,0-22 15,0 0-15,0 0 0,0 0 0,21 0 16,-21 1-16,22-1 0,-1-21 15,0 0 1,0 0-16,0 0 0,0 0 16,1 0-16,-22-21 0,21 21 0,0-22 15,0 1-15,0 0 0,0 0 16,1 0-16,-1-22 0,21 22 0,-21-21 16,0 0-16,1 20 0,-1-20 0,0 0 15,0 21-15,-21-22 0,21 22 16,0 0-16,-21 0 0,0 42 31,0 0-31,0 21 16,0-20-16,0-1 0,-21 21 15,21-21-15,-21 22 0,21-1 0,0-21 16,0 21-16,0-20 0,0-1 16,0 21-16,21-21 0,0 0 0,1 1 15,-1-22-15,0 21 0,0-21 0,21 0 16,-20 0-16,20 0 0,-21 0 15,0 0-15,22-21 0,-22 21 0,21-22 16,-21 1-16,0 0 0,1 0 0,20 0 16,-21 0-16,0-22 0,0 22 15,-21-21-15,22 21 0,-22-22 16,21 1-16,-21 0 0,0 20 0,0-20 0,0 21 16,0 0-16,0 0 0,0-1 15,-21 22-15,-1 0 0,1 0 16,0 0-16,0 22 0,0-1 0,0 0 15,-1 21-15,22-21 0,0 22 0,-21-22 16,21 21-16,0 1 0,0-1 16,0-21-16,0 21 0,0-20 0,0 20 15,21-21-15,1 0 0,-1 0 0,0-21 16,0 22-16,0-22 0,22 21 16,-1-21-16,-21 0 0,21 0 0,1 0 15,-22-21-15,21-1 0,1 1 0,-22 21 16,21-21-16,-21-21 0,22 21 15,-22-1-15</inkml:trace>
  <inkml:trace contextRef="#ctx0" brushRef="#br0" timeOffset="68811.38">10372 13928 0,'0'0'0,"-127"0"16,105 0-16,1 0 16,0 0-16,0 0 0,0 0 0,0 0 15,-1 0 1,1 0 0,0 0-16,0 0 15,0 0-15,0 0 0,-1 0 16,-20 0-16,21 0 0,-21 0 0</inkml:trace>
  <inkml:trace contextRef="#ctx0" brushRef="#br0" timeOffset="68999.27">8488 14182 0,'-43'21'16,"86"-42"-16,-128 63 0,43-42 0,21 21 0,-1-21 15,22 21-15,22-21 16,-1 0-1,0 0-15,21 0 0,1 0 0,-1-21 16,21 0-16,1 21 0,-1-21 0,22 0 16,-21 0-16,20 21 0,1-22 15,0 1-15,-1 0 0,1 0 0</inkml:trace>
  <inkml:trace contextRef="#ctx0" brushRef="#br0" timeOffset="69443.42">12573 13631 0,'-42'-169'15,"42"127"-15,0-1 16,-22 22-16,22-21 0,0 0 0,0 20 16,0 1-16,0 64 31,22-1-31,-1 0 0,-21 22 0,21-1 15,-21 22-15,21-22 0,-21 22 16,0 0-16,21-22 0,-21 1 0,0 20 16,21-20-16,-21-22 0,0 22 0,0-22 15,0 0-15,0 1 0,0-1 16,0-21-16,0 22 0,22-43 0,-22 21 16,-22-42 15,1-22-31,0 22 15,21 0-15</inkml:trace>
  <inkml:trace contextRef="#ctx0" brushRef="#br0" timeOffset="69711.31">12446 14034 0,'0'-43'0,"0"86"0,0-149 15,0 42-15,0 1 0,0-1 0,0-20 16,21 20-16,0 1 0,22-1 16,-22 1-16,21 20 0,0 1 0,1 0 15,-1 20-15,22 1 0,-22 0 0,21 21 16,1 0-16,-22 0 0,22 21 15,-22 0-15,0 1 0,1 20 0,-22 0 16,0 1-16,-21-1 0,0 0 16,0 1-16,0 20 0,-42-21 15,21 1-15,-22-1 0,1-21 0,-22 22 16,22-22-16,0 21 0,-1-21 0,1 0 16,0 1-16,21-22 0,-1 21 15,22 0-15,22-21 16,-1 0-16,0 0 15,21 0-15,1-21 0,-1 0 16,0 21-16</inkml:trace>
  <inkml:trace contextRef="#ctx0" brushRef="#br0" timeOffset="70092.09">13462 13737 0,'0'0'0,"21"0"16,-21 21-1,0 1-15,0-1 0,-21 21 16,0-21-16,0 0 0,-1 1 15,1 20-15,0-21 0,21 21 0,0-20 16,-21 20-16,21-21 0,0 0 16,0 22-16,0-22 0,21 0 0,0 0 15,0-21-15,22 21 0,-22 0 0,21-21 16,-21 0-16,22 0 0,-1 0 16,0 0-16,-20-21 0,20 0 0,-21 21 15,21-21-15,-20 0 0,20 0 16,-21-1-16,-21 1 0,0-21 15,21 21-15,-21-22 0,0 1 0,0 0 16,-21-1-16,21 1 0,-21 0 0,-21-1 16,20 1-16,1 0 0,0 21 15,-21-1-15,21 1 0,-1 21 0,-20 0 16,21 0-16,0 21 0,-22 1 0,22-1 16,0 21-16,0 0 0,21-20 15,0 20-15,0 0 0,0 1 0,0-22 16,0 21-16,0-21 0,21 22 0,0-22 15,0 0-15,22 0 0,-22 0 16,21 0-16,1-21 0</inkml:trace>
  <inkml:trace contextRef="#ctx0" brushRef="#br0" timeOffset="70947.12">14266 14118 0,'0'0'0,"0"-21"0,21 0 0,1 0 16,-1-22-16,0 1 0,42-43 15,-41 43-15,-1-21 0,0-1 16,0 1-16,0-1 0,0 1 0,-21 20 16,0-20-16,22-1 0,-22 22 15,0 0-15,0-1 0,0 22 0,0-21 16,-22 42-16,1 0 16,0 0-16,0 21 0,0 0 0,0 0 15,-1 22-15,1-1 0,0 0 16,0 22-16,21-22 0,0 22 0,-21-22 15,21 21-15,0 1 0,0-22 0,0 22 16,0-22-16,0 22 0,21-22 16,-21-21-16,21 21 0,0 1 0,0-22 15,1 0-15,-1 0 0,21 0 0,-21-21 16,0 0-16,22 0 0,-22 0 16,21 0-16,-21 0 0,22 0 15,-22-21-15,0 0 0,21 0 0,-20 0 0,-1 0 16,0-1-16,0-20 0,0 21 15,0-21-15,1-1 0,-1-20 16,-21 42-16,21-1 0,-21 1 16,0 0-16,0 42 15,0 0 1,0 1-16,0-1 0,-21 21 0,21-21 16,0 0-16,0 22 0,0-22 0,0 0 15,0 0-15,0 0 0,0 1 16,0-1-16,21-21 15,0 0-15,0 0 0,22 0 0,-1 0 16,21 0-16,-20 0 0,20-21 16,-20-1-16,20 1 0,-21 0 15,1 0-15,-22 0 0,21 0 0,-21-22 16,1 22-16,-1-21 0,0 21 0,0-22 16,-21 22-16,0 0 0,0 0 15,0 42 1,-21 0-1,21 0-15,-21 22 0,0-1 16,21 0-16,-22 1 0,22 20 0,0-21 16,0 22-16,0-1 0,0 22 15,0-21-15,0 20 0,0 1 0,0 21 16,0-22-16,0 1 0,43 21 16,-22 0-16,0 0 0,21-1 0,-20 1 15,20 21-15,-21-21 0,21 0 16,-20 0-16,20 0 0,-21-1 0,0-20 15,22 21-15,-22 42 0,0-63 16,-21-22-16,0-20 0,0 20 0,0-42 16,-21 22-16,-22-22 0,22 0 15,-21-21-15,-22 0 0,22 0 0,-21 0 16,-1-21-16,1 0 0,-22-1 16,21-20-16,1 21 0,-1-21 0,22-1 15,-21-20-15,41 20 0,-20-20 16,21-1-16,0 1 0,21-22 0,0 22 15,0-22-15,0 0 0</inkml:trace>
  <inkml:trace contextRef="#ctx0" brushRef="#br0" timeOffset="71675.61">15896 13843 0,'0'0'0,"21"21"32,0 0-17,1 1-15,-1-1 0,0 0 0,0 0 16,-21 0-16,21 22 0,-21-22 15,21 21-15,-21-21 0,0 0 0,0 1 16,0 20-16,0-21 0,0 0 0,0 0 16,0 1-16,0-1 15,-21-21-15,0 0 16,0 0 0,0-21-16,21-1 15,0 1-15,-21 0 0,21 0 0,0 0 16,0-22-16,0 22 0,21-21 0,0 0 15,21-1-15,-21 1 0,1 0 0,20 20 16,0-20-16,1 21 0,-1 0 16,0 0-16,1 21 0,-1 0 0,0 0 15,1 21-15,-22 0 0,21 0 16,-21 0-16,0 22 0,1-22 0,-1 0 16,-21 21-16,0-21 0,0 1 15,0-1-15,0 0 0,0 0 0,0 0 16,0 0-16,-21-21 15,-1 0-15,22-21 32,0 0-32,0 0 15,22 0-15,-1 0 0,0-1 16,0 1-16,0 0 0,0-21 0,22 21 16,-22-22-16,21 1 0,-21 21 15,22 0-15,-22-1 0,21 1 0,1 21 16,-22 0-16,0 0 0,21 21 0,-21 1 15,1-1-15,-22 0 16,0 21-16,21-21 0,-21 1 0,0 20 16,0-21-16,0 0 0,0 22 0,0-22 15,0 0-15,-21-21 0,21 21 16,0 0-16,0 0 16,21-42-1,0 21-15,21-21 16</inkml:trace>
  <inkml:trace contextRef="#ctx0" brushRef="#br0" timeOffset="72067.39">17632 13674 0,'21'-21'16,"-42"42"-16,42-64 0,-42 43 16,0 22-1,-1-1-15,1 21 0,0-21 0,0 22 16,0-22-16,-22 21 0,43 0 0,-21 1 15,0-22-15,21 21 0,0 1 16,0-22-16,0 0 0,0 21 0,21-21 16,0 1-16,1-1 0,20-21 0,-21 21 15,21-21-15,-20 0 0,20 0 16,0 0-16,-21 0 0,22 0 0,-22-21 16,21 0-16,-21-1 0,1 1 15,-1 0-15,0 0 0,0 0 0,-21 0 16,0-22-16,0 22 0,0-21 15,0-1-15,0 1 0,0 21 0,0-21 16,-21-1-16,0 22 0,-22 0 0,22 0 16,0 21-16,0 0 0,-21 0 15,20 0-15,1 21 0,-21-21 0,21 21 16,-22 21-16,22-20 0,0-1 0,21 21 16,0-21-16,0 22 0,0-22 15,0 21-15,21-21 0,0 0 0,1 1 16,-1-1-16,21 0 0,-21 0 0,22 0 15</inkml:trace>
  <inkml:trace contextRef="#ctx0" brushRef="#br0" timeOffset="72435.17">18182 14012 0,'21'-21'0,"-42"42"0,42-84 0,-21 42 15,0-22-15,21 1 0,-21 0 16,22-1-16,-1 1 0,0 21 15,0-21-15,0 20 0,0 1 0,22 21 16,-1 0-16,-21 0 0,43 0 0,-22 0 16,0 21-16,1 22 0,-22-22 0,21 0 15,-21 21-15,1 1 0,-1-22 16,-21 21-16,0 1 0,0-22 16,0 21-16,0-21 0,0 0 0,-21 1 15,-1-1-15,1 0 0,0 0 0,0 0 16,0-21-16,0 0 0,-1 0 15,1 0-15,0 0 0,0 0 16,21-21 0,0 0-16,0 0 0,0 0 15,0-1-15,21 1 0,0-21 0,0 21 16,1-22-16,-1 22 0,21 0 16,-21 0-16,0 0 0,22-22 15,-22 43-15,0-21 0,21 0 0,-20 0 16,-1 0-16,0 21 0,21-21 0</inkml:trace>
  <inkml:trace contextRef="#ctx0" brushRef="#br0" timeOffset="72759.48">19452 13504 0,'0'0'0,"0"-21"0,-21 21 15,0 21 1,21 1-16,0-1 0,-21 21 15,21 0-15,-22-20 0,22 20 0,-21 21 16,21-20-16,0-1 0,0 22 16,-21-22-16,0 21 0,21 1 0,0-1 15,0 1-15,0-1 0,0 1 16,0-1-16,0 1 0,-21-1 0,21 1 16,0-1-16,-21 1 0,-1-1 0,22 1 15,-21-22-15,0 22 0,0-22 16,0 0-16,0 22 0,21-22 0,-22 1 15,1-1-15,0 0 0,21 1 0,-21-22 16,0 0-16,0 0 0,-1 0 0,22 0 16,-21-21-16,0 0 15,21-21-15,0 0 16,0 0-16,0-21 0</inkml:trace>
  <inkml:trace contextRef="#ctx0" brushRef="#br0" timeOffset="73051.12">19113 14118 0,'0'0'0,"0"-402"31,22 360-31,-1-1 0,0 22 0,0 0 16,21 0-16,-20 0 16,20 21-16,0 0 0,-21 21 0,22 0 15,-1 0-15,0 22 0,-20-1 0,-1 0 16,0 1-16,-21-1 0,0 0 15,0 1-15,0-1 0,0-21 0,-21 21 16,0-20-16,-22-1 0,1 0 0,0 0 16,-1 0-16,1-21 0,-22 0 15,22 0-15,0 0 0,-1 0 0,1 0 16,0 0-16,21 0 0,-1 0 0,22-21 16,0 0-16,22 0 15,-1 0-15,21 21 0,-21-22 16</inkml:trace>
  <inkml:trace contextRef="#ctx0" brushRef="#br0" timeOffset="73879.25">20151 13441 0,'0'0'16,"0"21"-1,0 0 1,-22 0-16,1 22 0,21-22 15,-21 21-15,0 1 0,21-1 0,-21 0 0,21 1 16,-21-1-16,21 0 0,0 1 16,-22-1-16,22-21 0,0 21 0,0-20 15,-21-1-15,21 0 0,0 0 16,0-42 15,21 21-31,1-21 0,-1 0 0,-21-1 16,21 1-16,0-21 0,0 21 15,-21-22-15,21 1 0,1 21 0,-1-21 16,0 20-16,0 1 0,-21 0 0,0 0 16,21 21-16,-21 21 15,0 0-15,0 0 16,0 1-16,0-1 0,0 21 0,0-21 16,0 0-16,0 22 0,0-22 15,0 0-15,0 0 0,21 0 16,-21 1-16,22-1 0,-1 0 0,0 0 15,0-21-15,0 0 0,0 0 16,1 0-16,-1 0 0,21 0 16,-21 0-16,0 0 0,1-21 0,20 21 15,-21-21-15,0 0 0,0-1 0,1 1 16,-1 0-16,0 0 0,0 0 16,0-22-16,0 22 0,-21 0 0,0 0 15,0-21-15,-21 42 16,0 0-1,0 21-15,21 0 0,0 0 16,-21 0-16,21 0 0,0 1 0,0 20 16,0-21-16,0 0 0,0 0 15,21 1-15,-21-1 0,21-21 16,0 0-16,-21 21 0,21-21 0,1 0 16,-1 0-16,0 0 0,0 0 15,0 0-15,0-21 0,1 21 16,-1-21-16,0-1 0,0 22 0,0-21 15,0 0-15,1-21 0,-1 21 16,0-1-16,0 1 0,0-21 0,0 21 16,1 21-16,-22-21 0,21 21 0,-21 21 15,0 0 1,0 0-16,0 0 0,0 0 16,0 1-16,-21 20 0,21-21 0,0 0 15,-22 0-15,1 1 0,21-1 0,-21 0 16,21 0-16,-21-21 0,21 21 15,0 0-15,-21-21 16,21-21 15,0 0-15</inkml:trace>
  <inkml:trace contextRef="#ctx0" brushRef="#br0" timeOffset="74587.74">21802 13695 0,'0'0'15,"-22"0"1,1 0 0,0 21-16,0 0 0,0 0 15,0 1-15,21 20 0,-22-21 0,22 0 16,-21 0-16,0 1 0,21-1 15,0 0-15,-21 0 0,21 0 0,-21 0 16,0 1-16,21-1 16,-22-21-1,1 0 1,21-21-16,0-1 16,0 1-16,0 0 15,0 0-15,0 0 0,0-22 16,21 22-16,1 0 0,-1-21 15,0 21-15,0-1 0,0 1 0,22 0 16,-22 21-16,0 0 0,-21-21 0,21 21 16,0 0-16,0 0 0,-21 21 15,0 0-15,22 0 0,-22 1 16,0 20-16,0-21 0,0 0 16,0 0-16,0 1 0,0-1 0,0 0 15,0 0-15,-22 0 0,22 0 16,-21-21-16,21 22 15,-21-22-15,0 0 16,0 0 0,21-22-16,0 1 0,0 0 15,0 0-15,0 0 0,0 0 0,0-22 16,21 22-16,0 0 0,0 0 16,0-22-16,22 22 0,-1-21 15,0 21-15,22-22 0,-1 22 0,-20 0 16,20 0-16,1 21 0,-1 0 15,-20 0-15,-1 0 0,-21 21 0,0-21 16,0 21-16,1 0 0,-22 22 0,0-22 16,0 0-16,0 21 0,0-20 15,-22-1-15,1 21 0,-21-21 0,21 0 16,0 1-16,-1-1 0,1 0 0,-21 0 16,21-21-16,0 21 0,-1 0 15,1-21-15,0 22 0,0-22 0,0 0 16,21 21-16,-21-21 0,-1 0 15</inkml:trace>
  <inkml:trace contextRef="#ctx0" brushRef="#br0" timeOffset="74806.62">21378 13420 0,'0'0'16,"-42"0"-16,21 0 0,0 0 0,-1 0 16,1 0-16,21 21 47,-21-21-32,0 21-15,0 0 16,-22-21-16,1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26:00.7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720 487 0,'0'0'0,"21"0"0,0 0 16,0 0-16,0 0 16,-21-21-16,0 0 0,21-1 15,-21 1-15,0 0 16,0 0-16,0 0 15,-21 0-15,0-1 16,0 22-16,0 0 0,-22 0 16,22 0-16,-21 0 0,21 22 15,-22-1-15,1 0 0,-21 0 0,20 21 16,1 1-16,-22-1 16,22 0-16,0 1 0,-1 20 0,1-20 15,21 20-15,-21 1 0,20-1 16,1 1-16,21-1 0,0-21 15,0 22-15,0-22 0,0 1 0,0-1 16,43-21-16,-22 21 0,0-20 16,21-1-16,-21 0 0,22 0 15,-1-21-15,0 0 0,-20 21 0,20-21 16,0 0-16,-21 0 0,22 0 16,-1-21-16,-21 0 0,22 21 15,-22-21-15,21 0 0,-21-1 16,22-20-16,-22 21 0</inkml:trace>
  <inkml:trace contextRef="#ctx0" brushRef="#br0" timeOffset="399.77">931 889 0,'0'0'0,"0"-21"0,0 0 0,0 0 16,0-1-16,0 44 31,0-1-31,-21 21 0,21-21 16,-21 22-16,21-1 15,-21-21-15,21 21 0,0 1 0,0-1 16,0-21-16,0 22 0,0-22 0,0 21 16,0-21-16,0 0 15,0 1-15,21-22 0,0 21 16,0-21-16,0 0 0,1 0 16,-1 0-16,0-21 0,21-1 0,-21 1 15,1 0-15,-1 0 0,0 0 16,0 0-16,0-1 0,0-20 15,-21 21-15,0-21 0,0 20 0,0-20 16,0 21-16,0-21 0,-21 20 16,-21 1-16,21 0 0,0 0 0,-1 21 15,-20 0-15,21 0 16,0 0-16,-22 0 0,22 21 16,0-21-16,0 21 0,0 0 0,0 1 15,-1-1-15,22 0 0,0 0 16,0 0-16,0 0 0,0 1 15,22-22-15,-1 0 0,0 0 16</inkml:trace>
  <inkml:trace contextRef="#ctx0" brushRef="#br0" timeOffset="1136.33">1609 783 0,'-22'0'0,"44"0"0,-44-21 0,1 21 16,0 0-16,0 0 15,0 0-15,21 21 0,-21 0 16,21 22-16,0-22 0,0 21 0,0-21 16,0 22-16,0-1 0,0 0 15,0-20-15,0 20 0,0 0 16,0-21-16,0 22 0,0-22 0,0 0 15,0 0-15,0 0 16,0 1-16,0-44 47,0 1-47,0 0 0,0 0 16,0 0-16,0-22 0,0 22 0,0-21 15,0 0-15,0-1 0,21 1 16,0 21-16,0-22 0,0 1 15,0 21-15,1 0 0,-1 0 0,21-1 16,-21 22-16,0 0 0,1 0 16,20 22-16,-21-22 0,0 21 0,0 0 15,-21 21-15,22-21 16,-22 1-16,21 20 0,-21-21 0,0 21 16,0-20-16,0-1 0,0 21 15,0-21-15,0 0 0,0 1 16,0-1-16,0 0 0,-21-21 15,-1 0 1,22-21-16,0 0 16,0-1-16,0 1 15,0-21-15,0 21 0,0-22 0,0 22 16,22-21-16,-1 0 0,0-1 16,0 1-16,0 0 0,22 20 0,-22 1 15,21 0-15,0 21 16,1 0-16,-22 0 0,21 0 0,1 21 15,-22 0-15,0 1 0,0 20 16,-21-21-16,0 21 0,0-20 16,0 20-16,0 0 0,0-21 0,-21 22 15,0-22-15,0 0 0,-1 21 16,1-20-16,21-1 0,-21 0 0,21 0 16,-21-21-16,21 21 0,21-21 31,0 0-16</inkml:trace>
  <inkml:trace contextRef="#ctx0" brushRef="#br0" timeOffset="1520.12">2709 762 0,'0'0'0,"0"-42"31,0 63-15,0 21-16,0-21 16,0 22-16,0-1 0,0 0 15,0 1-15,0 20 0,0-20 16,0 20-16,0 22 0,-21-22 16,21 1-16,0 20 0,0 1 0,0 0 15,0 21-15,0-22 0,0 1 16,0 21-16,21-22 0,-21 22 0,0-21 15,21 0-15,-21 20 0,22-20 16,-22 0-16,21-1 0,-21-20 0,0 21 16,0-22-16,0 1 0,0-1 0,0-21 15,0 22-15,0-43 0,0 21 16,0-63 0,0-21-1,0 21-15,0-22 0,0 1 16,0 0-16,0-22 0,0 1 0,0-1 15,0-20-15,0 20 0</inkml:trace>
  <inkml:trace contextRef="#ctx0" brushRef="#br0" timeOffset="1851.93">2646 931 0,'0'0'0,"-21"-63"0,-1 42 16,1-22-16,21 1 0,0 21 15,0 0-15,0 0 0,0-1 0,21 1 16,1 0-16,-1 0 16,21 0-16,0 21 0,-20-21 0,20 21 15,0 0-15,1 0 0,-1 0 16,0 21-16,1 0 0,-22 0 0,0 0 16,0 22-16,-21-1 0,0 0 15,0 1-15,0-1 0,-21 0 0,0 1 16,-22-1-16,22 0 0,-21 1 15,21-22-15,-22 0 0,1 21 0,21-21 16,-21 1-16,20-22 16,1 21-16,0 0 0,0-21 0,0 0 15,42-21 17,0 21-32,0-21 0,0-1 15</inkml:trace>
  <inkml:trace contextRef="#ctx0" brushRef="#br0" timeOffset="2603.5">3471 339 0,'0'-21'0,"0"-1"0,-21 22 31,0 22-31,21-1 0,-21 21 15,21-21-15,0 22 0,-21-1 0,21 0 16,-22 1-16,1-1 0,21 21 16,-21-20-16,21 20 0,0-20 0,0 20 15,0-21-15,0 1 0,0-1 16,0 0-16,0-20 0,0 20 0,21-21 16,0-21-16,1 21 0,-1-21 15,0 0-15,21 0 0,-21 0 0,1 0 16,20-21-16,-21 0 15,0 0-15,22 0 0,-22-1 0,0-20 16,0 21-16,0-21 0,0 20 16,1-20-16,-1 21 0,-21-21 0,0 20 15,0 1-15,21 0 0,-21 0 16,0 0-16,0 42 31,0 0-31,0 0 0,0 0 16,0 22-16,0-22 0,0 21 15,0 1-15,0-22 0,0 21 0,0-21 16,0 0-16,0 1 0,0 20 16,0-21-16,21-21 0,0 21 15,0 0-15,1-21 0,-1 0 16,21 0-16,-21 0 0,22 0 0,-1 0 16,-21 0-16,21 0 0,1 0 15,-22-21-15,21 21 0,-21-21 0,22 0 16,-22 0-16,0 0 0,0-22 0,0 22 15,1 0-15,-22-21 0,0-1 16,0 22-16,0-21 0,0 21 0,0-22 16,0 22-16,0 0 0,-22 0 15,1 21-15,0 0 0,0 0 16,0 0-16,0 21 16,21 0-16,-22 0 0,22 22 15,0-22-15,0 21 0,0-21 16,0 22-16,0-22 0,0 21 0,0-21 15,0 0-15,22 1 0,-1-1 16,0 0-16,0-21 0,0 21 0,0-21 16,1 0-16,-1 0 0,21 0 15,-21 0-15,22 0 0,-1 0 0,0-21 16,-21 0-16,1 21 0,-1-21 16,0-1-16,0-20 0,0 21 0,-21 0 15</inkml:trace>
  <inkml:trace contextRef="#ctx0" brushRef="#br0" timeOffset="2959.3">4022 339 0,'0'0'0,"-22"21"0,1 0 15,21 0-15,0 0 0,0 1 0,0-1 16,0 0-16,0 0 16,21-21-16,1 0 15,-1 0-15,0 0 0,0 0 16,0-21-16,0 21 0,1-21 16,-1 0-16,0-1 0,0 22 0,-21-21 15,0 0-15,0 0 0,0 0 16,0 0-16,0-1 0,-21 22 15,0 0-15,0 0 0,-1 0 16,1 0-16,0 0 0,0 0 0,21 22 16,-21-1-16,0 0 15,21 0-15,0 0 0,0 0 16,0 1-16</inkml:trace>
  <inkml:trace contextRef="#ctx0" brushRef="#br0" timeOffset="3811.52">6159 1058 0,'22'0'16,"-22"-21"-16,21 0 16,-21 0-16,21 0 15,-21 0-15,21-22 0,0 22 16,-21-21-16,21-1 0,1 1 0,-22 0 0,21-1 16,0 1-16,-21 0 15,21-22-15,-21 22 0,21-22 0,-21 22 16,0 0-16,0-1 0,0-20 15,0 42-15,0-22 0,0 1 0,-21 21 16,21 0-16,-21 0 0,0 21 16,0 21-1,21 21-15,0-21 16,-22 22-16,22 20 0,0-21 0,0 1 16,0 20-16,0 1 15,0-22-15,0 0 0,0 22 0,0-22 16,0 22-16,0-22 0,0 0 15,0 1-15,0-22 0,22 21 0,-1-21 16,0 1-16,0-1 0,21-21 0,-20 0 16,-1 0-16,21 0 0,-21 0 15,22 0-15,-1 0 0,-21-21 0,21-1 16,1 1-16,-22 0 0,21 0 16,-21-21-16,22 20 0,-22 1 0,0-21 15,0 21-15,-21-22 0,0 22 16,21 0-16,-21 0 0,0 0 0,0 0 15,0 42 17,0 0-32,-21 21 0,21-21 15,0 1-15,0 20 0,0-21 16,0 21-16,0-20 0,0 20 0,0-21 16,0 0-16,0 0 0,0 1 15,0-1-15,21 0 0,1-21 0,-1 0 16,0 0-16,0 0 0,0 0 15,0 0-15,1 0 0,20 0 0,-21-21 16,0 0-16,0-1 0,1 1 16,-22 0-16,0-21 0,21 21 0,-21-22 15,21 22-15</inkml:trace>
  <inkml:trace contextRef="#ctx0" brushRef="#br0" timeOffset="4215.97">6985 169 0,'0'0'15,"-21"0"-15,0 0 0,-1 0 16,1 22-1,21-1-15,0 0 16,0 0-16,0 0 0,21 0 16,1-21-16,-1 0 0,0 0 15,0 0-15,21 0 0,-20 0 16,-1 0-16,0 0 0,0 0 16,-21-21-16,0 0 15,0 0-15,0 0 0,0 0 16,-21-1-1,0 1-15,0 21 0,-1 0 0,1-21 0,0 21 16,0 0-16,0 0 16,0 0-16,-1 0 0,1 0 0,0 21 15,0-21-15,0 21 0,0 1 16,-1-22-16,1 21 0,0 0 0,-21-21 16,21 21-16</inkml:trace>
  <inkml:trace contextRef="#ctx0" brushRef="#br0" timeOffset="4420.09">6011 699 0,'0'21'16,"43"-21"-1,-22 0-15,0 0 0,0 0 16,0 0-16,0 0 0,22-21 0,-22 21 15,21 0-15,1-22 0,-1 1 16,21 21-16,-20 0 0,-1-21 0,22 21 16,-1 0-16</inkml:trace>
  <inkml:trace contextRef="#ctx0" brushRef="#br0" timeOffset="5165.66">7493 614 0,'-21'21'32,"21"0"-32,0 0 0,-21 1 0,21-1 15,0 0-15,0 0 0,0 0 0,0 22 16,0-22-16,0 21 15,0-21-15,0 0 0,0 1 0,0-1 0,0 21 16,-22-21 0,22 0-16,0 1 0,-21-22 15,21 21-15,-21-21 32,21-21-32,0-1 0,0 1 15,0 0-15,0 0 0,0-21 0,0 20 16,0-20-16,0 0 0,21 21 15,-21-22-15,21 1 0,22 0 0,-22-1 16,0 22-16,21 0 0,-20 0 0,20 0 16,0 21-16,1 0 0,-22 0 15,21 0-15,-21 21 0,22 0 16,-22 0-16,0 0 0,0 0 16,0 1-16,0 20 0,1-21 0,-22 21 15,0-20-15,0-1 0,0 21 16,0-21-16,0 0 0,0 22 0,0-22 15,0 0-15,-22-21 0,1 21 0,0 0 16,0-21-16,0 0 16,21-21-1,0 0 1,0 0-16,0 0 0,0-22 0,21 1 16,0 21-16,0-21 15,0-1-15,1 1 0,-1 21 0,21-22 16,-21 1-16,0 21 0,22 0 0,-22 0 15,21 21-15,-21 0 0,22 0 16,-22 0-16,0 0 0,21 21 0,-20 0 16,-1 0-16,-21 21 0,21-20 15,-21-1-15,21 21 0,-21-21 0,0 22 16,0-22-16,0 21 0,0-21 16,0 0-16,-21 1 0,21-1 0,-21 0 15,0 0-15,21 0 0,0-42 47,0 0-47,21 0 16</inkml:trace>
  <inkml:trace contextRef="#ctx0" brushRef="#br0" timeOffset="5520.46">8657 720 0,'21'0'0,"0"0"16,1 21-16,-1-21 0,0 0 16,0 0-16,0 0 15,0 0-15,1-21 0,-1 21 16,0-21-16,0-1 0,0 1 16,-21 0-16,0 0 15,0 0-15,0 0 0,0-1 16,-21 22-16,0 0 0,0 0 15,0 0-15,-1 0 0,1 0 0,-21 22 16,21-1-16,0 0 0,-1 0 16,1 0-16,0 22 0,0-22 0,21 21 15,0 0-15,0-20 0,0 20 0,0-21 16,0 0-16,0 0 0,21 1 16,0-1-16,0 0 0,1 0 15,20-21-15,-21 0 0,21 0 16,-20 0-16,20 0 0,0 0 0,-21-21 15,22 0-15,-22 0 0,0-1 0</inkml:trace>
  <inkml:trace contextRef="#ctx0" brushRef="#br0" timeOffset="6304.92">11493 275 0,'0'0'0,"0"-21"16,0 0-16,0 0 0,0 0 0,0-1 15,0 1-15,0 0 0,0 42 32,0 0-32,0 22 0,0-1 15,0 0-15,0 1 0,0 20 0,-21 1 16,21-1-16,0 1 0,0-1 0,0 1 16,0-1-16,0 1 0,0-22 15,0 22-15,-21-1 0,0-21 0,21 1 16,-21-1-16,21-21 0,0 22 15,0-22-15,0 0 0,21-42 32,0 0-17</inkml:trace>
  <inkml:trace contextRef="#ctx0" brushRef="#br0" timeOffset="6612.74">11451 508 0,'0'0'15,"-21"-42"-15,21-1 0,-21 1 0,21 0 16,0-1-16,0 1 0,0 21 0,0-21 16,0 20-16,0 1 0,21 0 15,0 0-15,21 0 0,-20 21 0,41 0 16,-21 0-16,22 0 0,-1 21 16,1 0-16,-22 21 0,22 1 0,-22-1 15,-21 0-15,0 1 0,-21-1 16,0 22-16,-21-22 0,-21 0 15,0 1-15,-1-1 0,-20 0 0,20 1 16,-20-22-16,21 21 0,-1-21 16,1 0-16,0 1 0,20-1 0,1 0 15,0 0-15,0-21 16,21 21-16,21-21 16,0 0-16,0 0 15,22 0-15,-22-21 0</inkml:trace>
  <inkml:trace contextRef="#ctx0" brushRef="#br0" timeOffset="7015.51">12277 614 0,'0'0'0,"-22"0"16,1 21-1,0 0-15,-21 0 16,21 22-16,-1-22 0,1 21 0,0-21 15,0 22-15,0-1 0,0 0 16,-1-20-16,22 20 0,0-21 0,0 21 16,0-20-16,0-1 0,0 0 15,22-21-15,-1 21 0,0-21 16,0 0-16,21 0 0,-20 0 0,20 0 16,0-21-16,1 21 0,-22-21 15,21 0-15,0-1 0,-20 1 0,20 0 16,-21-21-16,-21 21 0,0-22 15,21 22-15,-21-21 0,0 21 0,0-22 16,0 22-16,-21-21 0,0 21 0,0-1 16,0 1-16,-1 21 0,1 0 15,0 0-15,0 0 0,0 0 0,0 0 16,-1 0-16,1 21 0,0 1 16,21-1-16,0 0 0,0 0 15,0 21-15,0-20 0,0-1 0,0 21 16,21-21-16,0 0 0,1-21 15,-1 22-15,0-1 0</inkml:trace>
  <inkml:trace contextRef="#ctx0" brushRef="#br0" timeOffset="7966.97">12636 1058 0,'0'0'0,"0"-21"0,22 21 0,-22-21 15,21 0-15,-21 0 0,0 0 16,0-1-16,0-20 0,21 21 0,-21-21 15,0-1-15,0 22 0,0-21 16,0-1-16,0 1 0,0 0 16,0-1-16,0-20 0,0 21 0,0-1 15,0 1-15,0 0 0,0-1 16,0 22-16,0 0 0,0 0 0,0 0 16,0-1-16,0 44 15,0-1-15,-21 21 16,21-21-16,0 22 0,0-1 0,0 0 15,0 22-15,0-22 0,0 0 16,-21 22-16,21-22 0,0 22 0,0-22 16,0 22-16,0-22 0,0 0 15,0 1-15,0-1 0,0 0 16,0 1-16,21-22 0,0 0 16,-21 0-16,21 0 0,0-21 0,0 0 15,1 0-15,20 0 0,-21 0 0,0 0 16,22 0-16,-1-21 0,-21 0 15,21 0-15,-20 0 0,20-1 0,-21 1 16,0-21-16,0 21 0,1-22 16,-1 1-16,-21 21 0,0-21 0,0 20 15,0-20-15,0 21 0,0 0 16,0 42 0,-21 0-1,21 0 1,0 0-16,-22 1 0,22 20 0,0-21 15,0 0-15,0 0 0,0 1 0,0-1 16,0 0-16,22 0 16,-1-21-16,0 0 0,0 0 0,0 0 15,0 0-15,1 0 0,-1 0 16,0 0-16,0-21 0,21 0 0,-20 0 16,-1-1-16,0 1 0,0-21 0,-21 21 15,21 0-15,-21-22 0,21 22 16,-21 0-16,0 0 0,0-22 0,0 22 15,0 0-15,0 0 16,0 42 15,0 0-31,0 0 16,0 1-16,0 20 0,0 0 0,-21 1 16,21-1-16,-21 0 0,21 22 15,0-22-15,0 22 0,0-22 0,0 21 16,0-20-16,0 20 0,0-20 0,0 20 15,0-21-15,0 22 0,0-1 16,0 1-16,0-22 0,21 22 16,-21-1-16,0 1 0,0-1 0,0-20 15,0 20-15,0-21 0,0 1 0,0-1 16,-21 0-16,0-20 0,0 20 16,0-21-16,-1 0 0,-20 0 0,-21 22 15,20-43-15,1 0 0,0 21 16,-1-21-16,1 0 0,-22-21 15,22 21-15,-21-43 0,-1 22 0,1-21 16,-1 0-16,22-1 0,-22-20 0,1 20 16,20-20-16,1-22 0,21 22 15,-21-1-15,42-20 0,0 20 0,0 1 16,0-1-16,21 1 0,0-1 0,21 1 16</inkml:trace>
  <inkml:trace contextRef="#ctx0" brushRef="#br0" timeOffset="8788.57">13547 656 0,'0'21'15,"0"1"-15,0-1 0,0 0 16,0 0-16,0 0 0,0 22 15,0-22-15,0 0 0,0 0 0,0 21 16,0-20-16,0-1 0,0 0 16,0 0-16,0 0 15,-22-21 17,22-21-32,0 0 15,0 0-15,0 0 0,0-1 16,0-20-16,0 21 0,0-21 0,0 20 15,0-20-15,22 21 0,-1-21 0,-21 20 16,21 1-16,0 0 0,0 0 16,0 21-16,1 0 0,-1 0 0,0 0 15,21 0-15,-21 0 0,1 21 16,-1 0-16,0 0 0,21 1 0,-42-1 16,21 21-16,1-21 0,-22 22 15,21-22-15,-21 21 0,0 0 16,0-20-16,0-1 0,0 21 0,0-21 15,0 0-15,0 1 16,0-1-16,-21-21 0,-1 0 0,1 0 16,0-21-1,21-1-15,0 1 16,0 0-16,0 0 0,0 0 0,0-22 16,0 22-16,0-21 0,21 21 15,0-22-15,1 1 0,-1 21 0,0-21 16,21 20-16,-21 1 0,1 0 0,20 0 15,0 21-15,-21 0 16,22 0-16,-1 0 0,-21 0 0,22 21 16,-22 0-16,21 0 0,-21 1 15,0-1-15,1 21 0,-22-21 0,21 22 16,-21-1-16,0-21 0,0 21 0,0-20 16,0 20-16,-21-21 0,-1 0 15,1 0-15,0 1 0,0-22 0,21 21 16,0 0-16,-21-21 0,21-21 31,21 21-31,-21-21 0</inkml:trace>
  <inkml:trace contextRef="#ctx0" brushRef="#br0" timeOffset="9180.35">14711 550 0,'0'0'0,"0"22"31,0-1-31,0 0 0,0 0 0,-21 0 16,21 0-16,-22 22 0,1-22 15,21 21-15,-21-21 0,21 22 0,0-1 16,0-21-16,0 0 0,0 22 0,0-22 16,0 0-16,21 0 15,0 0-15,1-21 0,-1 0 16,0 0-16,0 0 0,0 0 15,22 0-15,-22-21 0,0 0 0,0 21 16,0-21-16,0 0 0,1-22 0,-1 22 16,-21 0-16,0-21 0,0 21 15,0-22-15,0 1 0,0 21 0,-21-22 16,-1 22-16,1 0 0,0 0 16,0 0-16,0 21 0,0 0 0,-1 0 15,1 0-15,0 0 0,0 0 16,0 0-16,21 21 0,0 0 0,-21 0 15,21 0-15,0 22 16,0-22-16,0 0 0,21 0 16,0-21-16,0 21 0,0 1 0,0-1 15</inkml:trace>
  <inkml:trace contextRef="#ctx0" brushRef="#br0" timeOffset="9547.73">15198 783 0,'0'0'0,"0"-21"0,0 0 0,0 0 0,21 0 16,-21-1-16,21 1 0,-21 0 16,21 0-16,0 0 15,0 21-15,1 0 0,-1 0 0,21 0 16,-21 0-16,0 0 0,22 21 16,-22-21-16,0 21 0,21 21 0,-20-20 15,-1-1-15,0 21 0,-21-21 0,0 0 16,21 22-16,-21-22 0,0 21 15,0-21-15,0 1 0,0-1 0,0 0 16,-21-21-16,21 21 0,-21-21 16,0 0-16,-1 0 0,1 0 15,21-21-15,0 0 16,0 0-16,0-1 16,0-20-16,0 21 0,0 0 0,0-22 15,0 22-15,21 0 16,-21 0-16,22 0 0,-1 0 0,0-1 15,-21 1-15,21 21 0,0 0 0,0 0 16,1 0-16,-1 0 16,0 0-16,0 0 0</inkml:trace>
  <inkml:trace contextRef="#ctx0" brushRef="#br0" timeOffset="9895.53">16150 656 0,'-21'21'32,"21"1"-32,0-1 15,0 0-15,0 21 0,0-21 0,0 22 16,0-1-16,0 0 0,0 1 16,0-1-16,0 0 0,0 22 0,0-22 15,0 22-15,0-22 0,21 22 0,-21-22 16,21 21-16,-21 1 0,0-22 15,0 22-15,0-1 0,21 1 0,-21-1 16,0 1-16,0-22 0,0 22 0,0-22 16,0 0-16,0 1 0,0-1 0,-21 0 15,21-21-15,0 1 16,0-1-16,-21 0 0,0-21 16,21-21-1,0 0-15,0-1 16,0 1-16,0 0 0,0-21 0,21 21 15,-21-22-15,21 1 0,-21-22 0</inkml:trace>
  <inkml:trace contextRef="#ctx0" brushRef="#br0" timeOffset="10183.37">16065 783 0,'0'0'0,"0"-42"0,0 0 15,0-1-15,0 22 0,0 0 16,22 0-16,-1 0 0,0-1 0,21 1 15,-21 21-15,22 0 0,-1 0 16,-21 0-16,22 0 0,-1 0 0,-21 21 16,21 1-16,-20 20 0,-1-21 15,0 21-15,-21 1 0,0-1 0,0 0 16,0 1-16,0-1 0,-21-21 0,-22 22 16,22-1-16,0-21 0,-21 0 15,21 0-15,-22 1 0,1-1 0,21-21 16,0 0-16,-1 0 0,1 21 15,0-21-15,21-21 16,21 0 0,0-1-16,22 22 0,-22-42 15,21 21-15</inkml:trace>
  <inkml:trace contextRef="#ctx0" brushRef="#br0" timeOffset="10837.39">16785 381 0,'0'0'15,"0"-21"-15,0 0 0,0 42 32,0 0-17,0 0-15,0 0 0,-21 22 0,21-22 16,0 21-16,0 1 0,0-1 0,0 0 16,0 1-16,0-1 0,0 21 15,0-20-15,0-1 0,0 0 0,0 1 16,0-1-16,0-21 0,0 22 15,0-22-15,0 0 0,0 0 0,0 0 16,0-42 15,0 0-31,0 0 0,21 0 0,-21-1 16,21 1-16,-21-21 0,21 0 16,-21 20-16,0-20 0,22 0 15,-1 21-15,-21-22 0,21 22 16,0 0-16,-21 0 0,21 21 15,0 0 1,-21 21-16,0 0 0,0 0 0,0 0 16,22 1-16,-22-1 0,0 0 0,21 0 15,-21 21-15,0-20 0,0-1 16,21 0-16,0 0 0,0-21 0,0 21 16,1 0-16,-1-21 0,0 0 15,0 0-15,0 0 0,0 0 0,1 0 16,-1 0-16,0 0 0,0 0 15,0-21-15,0 0 0,-21 0 16,22 0-16,-1 0 0,-21-22 0,0 1 16,21 21-16,-21-22 0,21 22 15,-21 0-15,0-21 0,0 21 16,0 42 0,0 0-1,0 0-15,-21 0 0,21 22 0,-21-22 16,21 0-16,0 0 0,0 0 15,0 0-15,0 1 0,0-1 0,0 0 16,0 0-16,0-42 47,0 0-31</inkml:trace>
  <inkml:trace contextRef="#ctx0" brushRef="#br0" timeOffset="10992.16">17378 529 0,'0'0'0,"0"-21"0,-21 21 0,21 21 47,0 0-32,0 1 1</inkml:trace>
  <inkml:trace contextRef="#ctx0" brushRef="#br0" timeOffset="11381.27">17970 699 0,'0'-22'0,"-21"22"31,0 0-31,0 0 0,-21 0 0,20 0 15,1 0-15,-21 22 0,21-22 16,0 21-16,-1 0 0,1-21 16,0 21-16,21 0 0,0 0 0,0 1 15,0-1-15,0 0 0,21 0 16,0 0-16,1 0 0,-1-21 16,0 22-16,0-1 0,0-21 15,0 21-15,1-21 0,-1 21 0,-21 0 16,0 0-1,-21-21 1,-1 0 0,1 0-16,-21 0 15,21 0-15,0 0 0,-22 0 0,22 0 0,0 0 16,0 0-16,0 0 0,-1 0 16,22-21-1,0 0-15,22 21 0,-1-21 16,0 0-16,0 0 0</inkml:trace>
  <inkml:trace contextRef="#ctx0" brushRef="#br0" timeOffset="12024.9">18203 593 0,'0'21'15,"0"0"-15,-21-21 16,21 21-16,-21 0 0,21 1 0,0-1 15,0 0-15,0 21 0,0-21 16,0 1-16,0-1 0,0 21 0,0-21 16,0 0-16,0 1 0,0-1 15,0 0-15,0 0 0,0 0 32,-21-21-32,0-21 15,21 0-15,0 0 0,0 0 16,0-22-16,0 22 15,0 0-15,0-21 0,21 20 0,0-20 16,0 21-16,0-21 16,22 20-16,-22 1 0,21 0 0,0 0 15,1 21-15,-1 0 0,0-21 0,-20 21 16,20 0-16,-21 0 0,21 21 16,-20 0-16,-1 0 0,0 0 0,-21 1 15,21 20-15,0-21 0,-21 21 16,0-20-16,0-1 0,0 21 0,0-21 15,0 0-15,0 1 0,0-1 0,0 0 16,0 0-16,-21-21 16,0 0-16,21-21 31,0 0-31,0 0 0,0-1 16,0-20-16,0 21 0,0 0 15,21-22-15,0 22 0,22-21 0,-22 0 16,21-1-16,0 22 0,1-21 0,-1 21 15,0-22-15,1 22 0,-1 21 16,0 0-16,1 0 0,-22 0 0,21 0 16,-21 21-16,1 0 0,20 1 15,-21 20-15,0-21 0,0 21 0,1-20 16,-22 20-16,0 0 0,0-21 0,0 22 16,0-22-16,0 21 0,-22-21 15,22 1-15,-21-1 0,0 0 0,0 0 16,0 0-16,0-21 15,-1 21-15,1-21 0,0 22 0,-21-22 16</inkml:trace>
  <inkml:trace contextRef="#ctx0" brushRef="#br0" timeOffset="13503.62">1101 2138 0,'0'0'0,"0"-21"0,-22 21 15,1 0-15,21-21 32,21 21-1,1 0-31,20 0 15,-21 0-15,21 0 0,1 0 0,-1 0 16,22-22-16,-22 22 0,21 0 16,22 0-16,-21 0 0,-1 0 0,1 0 15,-1 0-15,22 0 0,-22 0 16,22 0-16,0 0 0,20 0 16,1 0-16,0-21 0,0 21 15,21 0-15,-21 0 0,21 0 0,0 0 16,0-21-16,0 21 0,0 0 15,21 0-15,-21 0 0,21 0 0,0-21 16,-21 21-16,21 0 0,1 0 16,-1-21-16,0 21 0,0 0 0,0 0 15,0-21-15,1 21 0,-1-22 0,0 22 16,0-21-16,21 21 0,-20 0 16,-1-21-16,21 21 0,0-21 15,1 21-15,-22 0 0,21-21 0,-21 0 16,22 21-16,-22 0 0,21-22 15,-21 22-15,22 0 0,-22-21 0,0 21 16,0 0-16,22-21 0,-22 0 16,0 21-16,0-21 0,0 21 0,0-21 15,1 21-15,20-22 0,-21 22 16,0-21-16,0 0 0,1 21 0,-1-21 16,0 21-16,0-21 0,0 21 15,0-21-15,-21 21 0,22 0 0,-1-22 16,-21 1-16,21 21 0,0 0 15,0-21-15,0 21 0,-21 0 0,22-21 16,-22 21-16,21 0 0,0-21 16,0 21-16,0 0 0,-21-21 0,21 21 15,1 0-15,-1 0 0,0-22 16,0 22-16,-21 0 0,21 0 0,-21 0 16,21-21-16,-21 21 0,22 0 15,-1 0-15,-21 0 0,21 0 0,-21 0 16,0-21-16,0 21 0,0 0 0,0 0 15,0 0-15,0 0 0,0 0 16,0-21-16,0 21 0,0 0 0,-21 0 16,21-21-16,0 21 15,0 0-15,0 0 0,-21 0 0,21 0 16,-22 0-16,1 0 0,0 0 16,0 0-16,-21 0 0,20 0 0,1 0 15,0 0-15,-21 0 0,21 0 0,-22 0 16,22 0-16,-21 0 0,-1 0 15,-20 0-15,21 0 0,-22-21 0,22 21 16,-22 0-16,1 0 0,-1 0 16,1 0-16,-22 0 0,0 0 0,1 0 15,-22 0-15,21 0 0,-21 0 16,1 0-16,-44 0 47,-20 0-47,0 0 0,-1 21 0</inkml:trace>
  <inkml:trace contextRef="#ctx0" brushRef="#br0" timeOffset="15176.7">741 3260 0,'0'-21'203,"0"-1"-188,0 1 1,0 42 62,0 1-78,0-1 16,-21-21-1,21 21 1,21-42 31,-21 0-32,21-1-15,-21 1 16,0 0-16,0 0 16,0 0-1,-21 42 17,21 0-32,0 0 0,0 0 15,-21 1-15,21-1 0,0 0 0,0 0 16,0 0-16,0 0 15,0 1-15,0-1 0,0 0 16,21-21-16,0 0 16,0 0-16,0 0 0</inkml:trace>
  <inkml:trace contextRef="#ctx0" brushRef="#br0" timeOffset="15535.5">1101 3175 0,'0'21'31,"0"0"-15,0-42 31,21 21-32,-21-21-15,21 21 0,-21-21 16,0 0-16,0 0 16,-21 21-1,0 0-15,-1 0 16,1 0-16,0 0 16,21 21-16,-21 0 15,0 0-15,21 0 0,0 0 16,0 1-16,0-1 0,0 0 15,0 0-15,0 0 0,21-21 16</inkml:trace>
  <inkml:trace contextRef="#ctx0" brushRef="#br0" timeOffset="15883.3">1672 3027 0,'0'0'0,"-21"-21"0,0 21 16,0 0-16,21-21 15,21-1 1,0 22-16,21 0 15,-21 0-15,22-21 0,-1 21 0,0 0 16,1-21-16,-1 21 0,-21 0 16,22 0-16,-1-21 0,0 21 15,1 0-15,-22 0 0,21 0 16,-21 0-16,-42 0 31,0 0-31,0 0 16,0 0-16,-1 0 0,1 0 15</inkml:trace>
  <inkml:trace contextRef="#ctx0" brushRef="#br0" timeOffset="16124.16">1926 2900 0,'0'21'0,"0"0"0,-21 0 15,21 1 1,0-1-16,0 21 0,0-21 0,0 22 15,0-1-15,-21 0 0,0 1 16,21-1-16,0 0 0,-22 1 0,1-1 16,0 0-16,21 1 0,-21-22 15,21 0-15,0 21 0,0-21 16,0 1-16,0-1 0,0 0 16,21-42-1,0 0 1,0-1-16</inkml:trace>
  <inkml:trace contextRef="#ctx0" brushRef="#br0" timeOffset="16631.87">2095 2985 0,'0'0'0,"0"-22"0,0 44 31,0-1-16,0 0-15,0 0 0,0 21 0,0-20 16,0 20-16,0 0 0,0 1 16,0-1-16,0 21 0,0-20 0,0-1 15,0 0-15,0-20 16,0 20-16,0-21 0,0 21 0,-21-20 16,21-1-16,0 0 15,0 0-15,0-42 31,0 0-31,0 0 16,0-1-16,0 1 0,0 0 16,0 0-16,0 0 0,0-22 0,21 22 15,1-21-15,-1 0 0,0-1 16,21 1-16,-21 21 0,22-22 0,-1 22 16,0 21-16,1-21 15,-22 21-15,21 0 0,1 0 0,-1 0 16,-21 21-16,0 0 0,0 1 15,1-1-15,-1 0 0,-21 21 0,0-21 16,0 1-16,0 20 0,0-21 16,-21 0-16,-1 22 0,1-22 0,21 0 15,-21 0-15,0 0 0,0-21 16,0 21-16,21 1 0,-22-22 0,1 0 16,21-22 15,21 22-16</inkml:trace>
  <inkml:trace contextRef="#ctx0" brushRef="#br0" timeOffset="16997.66">2879 3493 0,'0'0'16,"21"0"-16,0 0 15,0 0-15,0 0 16,0 0-16,1-22 0,-22 1 0,21 21 16,0-21-16,0 0 15,-21 0-15,21 0 0,-21-1 16,0 1-16,0 0 0,0 0 16,0 0-16,-21 21 0,0 0 15,0 0-15,0 0 0,-1 0 16,-20 21-16,21 0 0,0 0 0,0 0 15,-22 22-15,22-22 0,21 21 16,-21 1-16,21-22 0,-21 21 0,21-21 16,0 0-16,0 1 0,0-1 15,0 0-15,21 0 0,-21 0 0,21-21 16,0 0-16,22 0 0,-22 0 16,0 0-16,21 0 0,-21 0 15,22 0-15,-1-21 0,-21 21 0,22-21 16,-1 0-16</inkml:trace>
  <inkml:trace contextRef="#ctx0" brushRef="#br0" timeOffset="17940.12">3937 3154 0,'0'0'0,"0"-21"16,0 0-1,21 21 1,0 21-1,0 0-15,1 0 16,-22 0-16,0 22 0,21-22 0,-21 21 16,21 0-16,-21-20 0,0 20 15,0-21-15,0 21 0,0-20 0,0 20 16,0-21-16,0 0 0,0 0 16,0 1-16,-21-1 0,21-42 46,0-1-46,0 1 16,0 0-16,0 0 0,0-21 16,21 20-16,-21-20 0,0 0 0,21 21 15,0-22-15,0 1 0,1 0 0,-1-1 16,0 1-16,0 21 0,0 0 16,22-1-16,-22 1 0,21 21 0,0 0 15,-20 0-15,20 0 0,-21 21 16,21 1-16,-20-1 0,-1 21 0,0-21 15,-21 22-15,0-1 0,21-21 16,-21 21-16,0-20 0,0 20 16,0-21-16,0 21 0,0-20 0,-21-1 15,0 0-15,21 0 16,-21-21-16,-1 0 0,1 0 31,21-21-31,0 0 0,0 0 0,0-1 16,0 1-16,21-21 0,1 21 15,-1-22-15,0 1 0,0 21 0,21-21 16,-20-1-16,20 1 0,0 21 16,-21 0-16,22-1 0,-1 1 15,0 0-15,-20 21 0,20 0 0,0 0 16,-21 21-16,1 0 0,-1 1 16,0 20-16,0-21 0,-21 21 0,21 1 15,-21-1-15,0-21 0,0 22 16,0-22-16,0 21 0,-21-21 0,0 0 15,21 22-15,0-22 0,-21 0 16,21 0-16,0-42 31</inkml:trace>
  <inkml:trace contextRef="#ctx0" brushRef="#br0" timeOffset="18304.91">5292 3344 0,'0'0'0,"21"0"16,0 0-16,0 0 0,0 0 15,0-21-15,1 21 0,-1 0 0,0-21 16,0 21-16,0-21 0,0 21 16,1-21-16,20 0 0,-21 21 0,0-22 15,0 1-15,-21 0 16,0 0-16,0 0 0,0 0 15,0-1-15,-21 22 16,0 0-16,0-21 0,0 21 16,0 0-16,-22 0 0,22 0 0,-21 21 15,21 1-15,-1-1 0,1 21 16,0-21-16,0 22 0,0-1 0,21-21 16,-21 21-16,21 1 0,0-22 15,0 0-15,0 21 0,0-20 0,21-1 16,0-21-16,0 21 0,0-21 0,0 0 15,22 0-15,-22 0 0,0 0 16,21 0-16,-20 0 0,-1 0 0,21-21 16,0 0-16,-20-1 15</inkml:trace>
  <inkml:trace contextRef="#ctx0" brushRef="#br0" timeOffset="18555.75">6159 2794 0,'0'0'0,"0"-42"0,0 21 0,0-1 16,0 44 0,0-1-16,0 0 15,0 21-15,-21 1 0,21-22 0,-21 42 16,21-20-16,-21-1 0,21 0 0,-21 22 16,21-22-16,0 0 0,-21 22 15,-1-22-15,22 1 0,0-22 16,-21 21-16,21-21 0,-21 22 15,21-22-15,0 0 0,21-21 16,0-21 0,1 0-16,-1-1 0,0 1 15</inkml:trace>
  <inkml:trace contextRef="#ctx0" brushRef="#br0" timeOffset="18997.53">6329 2815 0,'0'-21'0,"0"42"0,0-63 0,0 63 32,0 0-32,0 0 0,0 22 0,0-1 15,0-21-15,0 22 0,0-1 0,0 0 16,0 22-16,0-22 0,0 0 16,-21 1-16,21-1 0,-22-21 0,22 22 15,0-22-15,0 21 0,0-21 16,0 0-16,0 1 0,0-44 31,0 1-15,0 0-16,0 0 0,0 0 15,0-22-15,22 22 0,-22-21 16,21 21-16,-21-22 0,21 1 0,0 21 16,0-21-16,0 20 0,1 1 15,20 21-15,-21-21 0,0 21 0,22 0 16,-22 0-16,0 0 0,0 21 0,0 0 15,0 1-15,1-1 0,-1 21 16,-21-21-16,0 22 0,0-22 0,0 21 16,0-21-16,0 22 0,0-22 15,0 0-15,-21 0 0,-1 0 0,1 0 16,21 1-16,-21-22 0,0 21 16,0-21-1,0 0-15,-1-21 16</inkml:trace>
  <inkml:trace contextRef="#ctx0" brushRef="#br0" timeOffset="19175.47">5905 3048 0,'43'0'31,"-22"0"-31,21 0 0,-21 0 0,22 0 16,-1 0-16,0 0 0,-20-21 0,20 21 16,0 0-16,-21 0 0</inkml:trace>
  <inkml:trace contextRef="#ctx0" brushRef="#br0" timeOffset="19599.45">7175 3006 0,'0'0'0,"-21"0"0,0 21 0,0 0 0,0-21 16,0 21-16,-1 0 0,1 1 15,-21 20-15,21-21 0,0 21 0,21 1 16,-22-22-16,22 21 0,0-21 15,0 22-15,0-22 0,0 0 0,0 0 16,22 0-16,-1 1 0,0-22 0,21 0 16,-21 0-16,22 0 0,-22 0 15,21 0-15,-21 0 0,22 0 0,-22 0 16,0-22-16,0 1 0,0 21 16,1-21-16,-1 0 0,0 0 15,-21 0-15,0-22 0,21 22 0,-21 0 16,0-21-16,0 20 0,0-20 15,0 21-15,0 0 0,-21 0 0,0-22 16,21 22-16,-21 21 0,-1-21 0,1 21 16,0 0-16,0 0 0,0 0 15,0 0-15,-1 0 0,1 21 16,21 0 0</inkml:trace>
  <inkml:trace contextRef="#ctx0" brushRef="#br0" timeOffset="20143.68">7916 3048 0,'0'0'0,"-42"-21"31,21 0-31,0 21 0,-1 0 0,1 0 16,0 0-16,0 0 0,-21 0 0,20 0 16,1 21-16,0 0 0,-21 0 15,21 0-15,-1 1 0,1-1 16,0 21-16,21-21 0,-21 22 0,21-22 16,0 21-16,0 0 0,0-20 0,21 20 15,0-21-15,0 0 0,1 0 16,20-21-16,-21 22 0,0-22 0,22 0 15,-22 0-15,21 0 0,-21 0 16,22 0-16,-22-22 0,21 1 0,-21 21 16,22-42-16,-22 21 0,21 0 0,-21-22 15,0 1-15,1 21 0,20-43 16,-21 22-16,-21 0 0,21-1 0,0 1 16,-21 0-16,22-22 15,-22 22-15,0-22 0,0 22 0,0 0 16,0-1-16,0 1 0,0 21 0,0-22 15,0 22-15,-22 21 0,1 0 16,0 21-16,21 1 0,-21-1 16,0 21-16,21 0 0,0 1 15,0-1-15,0 22 0,0-22 0,0 21 16,0-20-16,0 20 0,0-20 0,21 20 16,0-21-16,0 1 0,22-1 15,-22-21-15,0 22 0,0-22 0,21 0 16,-20-21-16,20 0 0,-21 0 15,0 0-15,22 0 0</inkml:trace>
  <inkml:trace contextRef="#ctx0" brushRef="#br0" timeOffset="20959.59">10414 3069 0,'0'0'0,"21"-63"32,-21 42-32,0-1 15,0 1-15,0 0 0,-21 0 0,0 0 16,0 0-16,21-1 0,-22 1 16,1 21-16,0-21 0,0 0 0,-21 21 15,20 0-15,1 0 0,-21 0 16,21 21-16,-22 0 0,1 22 15,21-22-15,-21 21 0,20 0 0,1-20 16,0 20-16,21 21 0,0-20 16,0-1-16,0-21 0,0 22 0,0-1 15,0-21-15,21 0 0,22 0 0,-22 1 16,0-22-16,21 0 0,-21 0 16,22 0-16,-1 0 0,0 0 0,-20-22 15,20-20-15,-21 21 0,21 0 16,-20 0-16,-1-22 0,0 22 0,0-21 15,0-1-15,0 22 0,-21-21 0,0 0 16,0-1-16,0-20 0,0 20 16,0-20-16,0 21 0,0-22 15,0 22-15,0-22 0,0 22 16,0 0-16,0 20 0,0 1 0,0 0 16,0 0-16,0 42 15,0 0-15,0 22 0,0-1 16,0 0-16,0 22 0,0-22 0,0 22 15,0-22-15,0 21 0,0-20 16,0-1-16,0 0 0,0 1 0,0-1 16,22-21-16,-1 22 0,0-22 0,0 0 15,0 0-15,0-21 0,1 0 16,-1 0-16,0 0 0,0 0 0</inkml:trace>
  <inkml:trace contextRef="#ctx0" brushRef="#br0" timeOffset="21308.39">10943 3027 0,'21'0'47,"0"-21"-47,1 21 16,-1-21-16,0 21 0,0-22 0,0 1 15,0 21-15,1-21 0,-1 21 16,-21-21-16,0 0 0,0 0 16,-21 21-16,-1 0 15,-20 0-15,21 0 0,-21 0 16,20 21-16,-20 0 0,21 0 0,-21 0 16,20 0-16,1 1 0,0-1 0,0 21 15,21-21-15,0 0 0,0 22 16,0-22-16,0 0 0,21 0 0,0 0 15,0 1-15,22-1 0,-22-21 0,21 21 16,1-21-16,-22 0 0,21 0 16,0 0-16,-20 0 0,20 0 15,0 0-15</inkml:trace>
  <inkml:trace contextRef="#ctx0" brushRef="#br0" timeOffset="21800.11">11620 2858 0,'0'-22'16,"0"44"-16,-21-44 0,0 22 0,0 0 16,0 0-16,21 22 15,-21-1-15,-1 0 0,22 0 0,-21 0 16,21 0-16,-21 22 0,0-22 16,21 0-16,0 21 0,0-20 0,0 20 15,0-21-15,0 0 0,0 0 16,0 1-16,21-1 0,0 0 15,-21 0-15,21-21 0,1 0 0,20 0 16,-21 0-16,0 0 0,22 0 0,-22 0 16,21-21-16,-21 21 0,22-21 15,-22 0-15,21-1 0,-21 1 0,22-21 16,-22 21-16,21 0 0,-21-22 0,0 22 16,1-21-16,-22-1 0,0 1 15,21 0-15,-21-1 0,0 1 0,0-21 16,0 20-16,0-20 0,0 20 15,0 1-15,0 0 0,0 21 0,0-1 16,0 1-16,-21 21 16,21 21-16,-22 1 15,1-1-15,0 21 0,21 0 0,0 1 16,-21 20-16,21-20 0,-21 20 16,21-21-16,0 1 0,0 20 0,0-20 15,0-1-15,0 0 0,0 1 0,0-22 16,0 21-16,0 0 0,0-20 15,0-1-15,21 0 0,0 0 0,0 0 16,0-21-16,1 0 0,-1 0 0,21 0 16,-21 0-16</inkml:trace>
  <inkml:trace contextRef="#ctx0" brushRef="#br0" timeOffset="22243.86">12509 2879 0,'0'0'0,"0"-21"16,0-1-16,0 1 0,0 0 0,-21 21 16,0 0-16,0 0 0,0 0 15,0 21-15,-1 0 0,1 1 16,0-1-16,0 0 0,21 21 0,-21-21 16,0 22-16,-1-1 0,22-21 0,0 22 15,0-1-15,-21-21 0,21 21 16,0-20-16,0 20 0,0-21 15,0 0-15,0 0 0,21 1 0,1-22 16,-1 0-16,0 0 16,0 0-16,0 0 0,0 0 0,1-22 15,-1 22-15,0-21 0,0 0 16,0 0-16,0 0 0,-21-22 0,22 22 16,-1 0-16,-21-21 0,21 21 0,-21-22 15,0 22-15,0-21 0,0 21 16,0-1-16,0 1 0,0 42 31,0 1-15,0-1-16,0 0 0,0 0 15,0 0-15,0 22 0,0-22 0,0 0 16,0 0-16,0 0 0,0 0 16,21 1-16,-21-1 0,21 0 0,0-21 15,1 0-15,-1 21 16</inkml:trace>
  <inkml:trace contextRef="#ctx0" brushRef="#br0" timeOffset="22607.65">12912 3112 0,'0'-43'16,"0"86"-16,0-107 0,0 43 0,0 0 16,0 0-16,0-1 0,0 1 15,0 0-15,21 0 0,0 21 16,0 0-16,21 0 0,-20 0 15,20 0-15,0 0 0,22 21 0,-22 0 16,0 0-16,1 1 0,-1-1 0,-21 0 16,0 21-16,1-21 0,-1 1 15,-21 20-15,0-21 0,0 0 0,0 0 16,0 22-16,-21-22 0,-1-21 0,1 21 16,0 0-16,0-21 15,0 0-15,0 21 0,-1-21 0,1 0 16,21-21-1,0 0-15,0 0 16,0 0-16,0 0 0,21-1 0,-21-20 16,22 21-16,-1 0 0,0-22 15,0 22-15,-21 0 0,21-21 0,0 21 16,1-1-16,-1 1 0,0 0 0,0 0 16,-21 0-16,21 21 0,0 0 15</inkml:trace>
  <inkml:trace contextRef="#ctx0" brushRef="#br0" timeOffset="23159.33">14245 3048 0,'0'0'15,"0"-21"-15,0 0 0,0 0 16,0-1-16,0 1 0,0 0 16,0 0-16,-21 0 0,0 0 0,0-1 15,-1 1-15,1 0 16,-21 0-16,21 21 0,-22 0 0,22 0 16,-21 0-16,21 0 0,-22 21 0,22 0 15,-21 22-15,21-22 0,0 21 16,-1-21-16,22 22 0,0-1 0,-21-21 15,21 21-15,0 1 0,0-1 16,0-21-16,0 22 0,21-22 0,-21 0 16,22 0-16,-1 0 0,0-21 0,21 0 15,-21 0-15,1 0 0,20 0 16,-21 0-16,21 0 0,-20-21 0,20 21 16,-21-21-16,0 0 0,0-22 0,1 22 15,-1 0-15,0 0 16,-21-21-16,21 20 0,-21-20 0,0 21 15,0-21-15,0 20 0,0-20 0,0 21 16,0 0-16,0 0 0,0-1 16,0 44-1,0-1-15,0 0 16,-21 0-16,21 21 0,0-20 0,0-1 16,0 21-16,0-21 0,0 0 0,0 22 15,0-22-15,0 0 0,21 0 16,0 0-16,-21 1 0,21-22 0,1 0 15,-1 21-15,0-21 0,0 0 16,0 0-16,0-21 0</inkml:trace>
  <inkml:trace contextRef="#ctx0" brushRef="#br0" timeOffset="23444.17">14795 2350 0,'0'0'0,"0"-22"0,-21 22 16,0 0-16,0 22 16,0-1-16,21 21 0,-21-21 0,-1 22 15,22 20-15,-21-21 16,0 22-16,21-22 0,-21 22 0,21-22 16,0 0-16,0 22 0,0-22 0,0 1 15,0-1-15,0 0 0,0-21 16,0 22-16,0-22 0,0 21 0,21-21 15,0 1-15,0-1 16,1-21-16,-1 0 0,0 0 0,0 0 16,0 0-16,0 0 0,1 0 0,-1-21 15,0-1-15,0 1 0</inkml:trace>
  <inkml:trace contextRef="#ctx0" brushRef="#br0" timeOffset="23664.04">15155 2879 0,'0'0'0,"0"-21"0,0-1 0,0 1 15,-21 21 17,0 21-32,0 1 0,21-1 15,0 21-15,-21-21 0,21 0 16,-22 1-16,22 20 0,0-21 0,0 0 16,0 0-16,0 1 0,0-1 0,0 0 15,0 0-15,22 0 16,-1-21-16,0 0 0,0 0 0,21 0 15,-20 0-15,20 0 0,0 0 0,1 0 16,-22-21-16,21 21 16</inkml:trace>
  <inkml:trace contextRef="#ctx0" brushRef="#br0" timeOffset="24351.65">15684 2921 0,'0'0'0,"0"-21"15,-21 21 1,0 0-16,21 21 0,-21 0 0,0-21 15,21 21-15,0 1 0,-21-1 0,21 0 16,0 0-16,0 0 16,0 22-16,0-22 0,0 0 0,0 0 15,0 0-15,0 0 0,0 1 16,21-22-16,-21 21 16,0-42 15,0-1-31,0 1 15,0 0-15,0 0 0,0 0 0,0 0 16,0-1-16,0-20 0,0 21 16,21 0-16,0-22 0,-21 22 0,21-21 15,0 21-15,1 0 0,-1-22 0,0 22 16,0 0-16,0 0 16,0 0-16,1-1 0,-1 22 0,21 0 15,-21 0-15,0 0 0,1 22 0,-1-1 16,0 0-16,-21 0 0,21 0 15,-21 22-15,21-22 0,-21 21 0,0-21 16,0 22-16,0-22 0,0 0 16,0 21-16,0-21 0,0 1 0,0-1 15,0 0-15,0 0 16,-21-21-16,21 21 0,-21-21 16,21-21-1,0 0-15,0 0 16,0 0-16,0-1 15,0 1-15,21-21 0,0 21 0,0-22 16,1 22-16,20-21 0,-21 0 16,21 20-16,-20-20 0,20 0 0,21 21 15,-20-22-15,-1 22 0,0 21 16,1 0-16,-1 0 0,-21 0 0,0 0 16,1 21-16,-22 0 0,0 22 0,0-22 15,0 21-15,0 1 0,0-1 16,0-21-16,-22 21 0,1 1 0,21-22 15,-21 21-15,21-21 0,-21 1 0,0 20 16,21-21-16,-21-21 0,21 21 16,0 0-16,-22-21 15,1 0 1,21-21 0,-21 0-16,21 0 0,0 0 15</inkml:trace>
  <inkml:trace contextRef="#ctx0" brushRef="#br0" timeOffset="24547.54">16129 2392 0,'0'0'0,"-21"-21"0,0 0 0,21-1 16,-22 1-16,1 21 16,0 0-16,0 0 15,0 0 1,21 21-1,0 1 1,-21-22-16,-1 0 0,1 21 16,0-21-16,0 0 0</inkml:trace>
  <inkml:trace contextRef="#ctx0" brushRef="#br0" timeOffset="24720.44">14647 2667 0,'0'0'0,"-42"21"0,-85 22 31,127-22-31,42-21 16,-21 0-16,1 0 15,20 0-15,0 0 0,1 0 0,-1 0 16,0 0-16,1-21 0,-1 21 0,0-22 16,1 1-16,20 0 0</inkml:trace>
  <inkml:trace contextRef="#ctx0" brushRef="#br0" timeOffset="25220.15">17780 2519 0,'0'0'0,"0"-21"0,0 0 15,0-1-15,0 44 32,0-1-32,0 0 15,0 21-15,0-21 0,0 22 16,0-22-16,0 21 0,-21 1 0,21-22 15,-21 21-15,21-21 0,-22 0 0,22 22 16,0-22-16,0 0 16,-21 0-16,21 0 0,0 1 15,0-1-15,21-21 16,1 0 0,-1-21-16,0-1 0</inkml:trace>
  <inkml:trace contextRef="#ctx0" brushRef="#br0" timeOffset="25559.96">18246 2561 0,'0'0'0,"21"-21"0,0 21 0,-21-21 0,21 21 15,-42 0 1,0 0-16,0 0 0,-22 0 16,22 0-16,-21 21 0,21-21 0,-22 21 15,22-21-15,0 21 0,0-21 16,21 22-16,0-1 0,0 0 15,0 0-15,0 0 16,21-21-16,0 0 0,21 21 16,-20-21-16,20 22 0,-21-22 0,21 21 15,1-21-15,-22 21 0,21 0 16,-21-21-16,22 21 0,-22 0 16,0-21-16,0 22 0,0-1 0,1-21 15,-22 21-15,0 0 0,0 0 16,-22-21-16,1 21 0,-21-21 15,21 22-15,-22-22 0,1 0 16,-21 0-16,20 0 0,-20 0 0,20 0 16,1 0-16,0 0 0,-1 0 0,1-22 15</inkml:trace>
  <inkml:trace contextRef="#ctx0" brushRef="#br0" timeOffset="25752.85">17738 2307 0,'0'0'0,"-22"0"0,22-21 15,-21 21-15,0 0 0,0 0 32,42 0-1,0 0-31</inkml:trace>
  <inkml:trace contextRef="#ctx0" brushRef="#br0" timeOffset="26564.38">19664 2604 0,'21'0'16,"0"0"-1,0 0-15,-21-22 0,21 1 16,1 21-16,-1-21 0,0 0 0,-21 0 15,21 0-15,0-1 0,0 1 16,-21 0-16,0 0 0,22 0 0,-22 0 16,0-1-16,0 1 0,0 0 15,0 0-15,-22 21 0,1-21 16,0 21-16,-21 0 0,-1 0 0,1 21 16,0 0-16,-1 0 0,22 0 15,-21 22-15,0-22 0,20 21 0,1 1 16,0-1-16,21 0 0,0 1 15,0-22-15,0 21 0,0-21 16,0 0-16,21 1 0,0-1 0,1 0 16,-1-21-16,0 0 0,21 0 15,-21 0-15,22 0 0,-1 0 0,0 0 16,1 0-16,-22-21 0,21 0 16,-21 21-16,22-22 0,-22 1 0,0 0 15,-21 0-15,0 0 0,21 0 0,-21-1 16,0 1-16,0 0 0,0 0 15,0 0-15,-21 21 32,21 21-32,0 21 0,0-21 0,-21 22 15,21-1-15,0 0 0,0 22 16,0-22-16,0 22 0,0-22 16,0 22-16,0-1 0,0 1 0,0-1 15,0 1-15,21-1 0,-21 1 16,0-1-16,0 1 0,0-1 0,0-21 15,0 22-15,0-22 0,0 1 0,0-1 16,0 0-16,-21 1 0,21-22 16,-21 0-16,0 0 0,-1 0 0,1 0 15,-21-21-15,21 0 0,-22 0 0,22 0 16,-21-21-16,0 0 0,-1 0 0,1 0 16,0-22-16,-1 22 0,1-21 15,0 0-15,-1-1 0,1-20 16,21 20-16,0-20 0,-1 21 15,22-22-15,0 1 0,0-1 0,43 1 16,-22-1-16,21 1 0,22-1 0,-22 1 16,22 20-16,20-20 0,-20-1 15,20 22-15,-20 0 0</inkml:trace>
  <inkml:trace contextRef="#ctx0" brushRef="#br0" timeOffset="26904.19">20341 2604 0,'0'-22'47,"0"1"-47,21 0 0,0 0 16,1 0-16,-22 0 0,21-1 16,0-20-16,-21 21 0,0 0 0,21 0 15,-21-1-15,0 1 0,0 0 16,-21 21-16,0 0 15,0 0-15,-1 21 0,-20 0 16,21 1-16,0 20 0,0-21 16,-1 21-16,22 1 0,0-1 15,0-21-15,0 22 0,0-1 0,0-21 16,0 0-16,0 22 0,0-22 16,22-21-16,-1 21 0,0 0 0,0-21 15,0 0-15,22 0 0,-1 0 16,-21 0-16,21 0 0,1 0 0,-1-21 15,-21 0-15,22 0 0,-1-1 0,-21-20 16</inkml:trace>
  <inkml:trace contextRef="#ctx0" brushRef="#br0" timeOffset="27144.05">20913 2096 0,'0'-43'0,"0"86"0,0-107 0,0 43 15,0 0-15,0 0 0,0 42 16,-22 0-1,1 0-15,0 0 0,21 22 16,-21-1-16,21-21 0,0 21 0,0 1 16,0-1-16,-21 22 0,21-22 15,0 0-15,0 1 0,0-1 0,0 0 16,0-21-16,0 22 0,0-22 0,0 0 16,0 0-16,21 0 15,0-21-15,0 0 0,0 0 16,-21-21-16,22 21 0,-1-21 15,0 0-15,0-21 0</inkml:trace>
  <inkml:trace contextRef="#ctx0" brushRef="#br0" timeOffset="27563.81">21145 1990 0,'0'0'0,"0"-21"0,-21 42 31,21 0-31,-21 0 15,21 21-15,0-20 0,-21 20 0,21 0 16,-21-21-16,21 22 0,0 20 16,0-20-16,0-1 0,0 0 0,0 1 15,0-1-15,0 0 0,0-21 16,0 22-16,0-22 0,21 0 16,0 0-16,-21 0 0,21 1 0,0-22 15,1 0-15,-1 0 0,0 0 16,21 0-16,-21-22 0,1 1 15,-1 0-15,0 0 0,0 0 16,0-22-16,0 22 0,1-21 0,-1 0 16,0 20-16,-21-20 0,0 21 0,0 0 15,0 0-15,0 42 16,0 0 0,0 0-1,0 21-15,0-20 0,0-1 0,0 0 0,0 21 16,0-21-16,0 1 0,0-1 15,0 0-15,0 0 16,21-21 0,0 0-1,-21-21-15,0 0 0</inkml:trace>
  <inkml:trace contextRef="#ctx0" brushRef="#br0" timeOffset="27743.7">21590 2074 0,'-21'0'0,"42"0"0,-42-21 16,0 21-16,-1 0 15,1 0-15,0 0 47,21 21-47,-21-21 16</inkml:trace>
  <inkml:trace contextRef="#ctx0" brushRef="#br0" timeOffset="27920.6">20764 2286 0,'-42'21'0,"84"-42"0,-105 63 16,21-42-16,20 0 0,1 0 0,0 0 15,21 22-15,21-22 16,0 0-16,22 0 15,-1 0-15,0 0 0,1 0 16,20 0-16,1 0 0,-1 0 0,1 0 16,-1 0-16</inkml:trace>
  <inkml:trace contextRef="#ctx0" brushRef="#br0" timeOffset="28400.33">21865 2350 0,'0'0'16,"0"21"0,0 0-16,0 0 15,0 0-15,-21 22 0,21-22 16,0 0-16,0 21 0,0-21 16,0 22-16,0-22 0,0 0 0,0 0 15,-21 0-15,21 1 0,0-1 16,0 0-16,-21 0 0,21 0 15,-22-21 1,1 0 0,21-21-16,0 0 15,0 0-15,0 0 16,0-1-16,21 1 0,1-21 0,-1 0 16,0 20-16,0-20 0,21 0 0,1-1 15,-22 22-15,21-21 0,1 21 16,-22 21-16,21-21 0,0 21 0,-20 0 15,20 0-15,-21 21 0,0-21 16,0 42-16,1-21 0,-1 0 0,-21 22 16,0-1-16,0-21 0,0 22 15,0-22-15,0 21 0,0-21 16,-21 22-16,-1-22 0,1 0 0,21 0 16,0 0-16,-21 0 0,0-21 15,21 22-15,0-1 16,21-42 15</inkml:trace>
  <inkml:trace contextRef="#ctx0" brushRef="#br0" timeOffset="29059.95">23262 2307 0,'0'-21'0,"0"42"0,0-63 0,0 21 16,0 0-16,-21-1 0,0 1 16,0 21-16,-1 0 0,1 0 0,0 0 15,0 0-15,-21 21 0,-1 1 16,22-1-16,-21 0 0,-1 21 0,22-21 16,0 22-16,-21-1 0,21 0 0,-1 1 15,22-22-15,0 21 0,0 1 16,0-22-16,0 0 0,0 21 0,22-21 15,-1-21-15,0 22 0,0-1 16,0-21-16,22 0 0,-22 0 16,0 0-16,21 0 0,-21 0 0,1-21 15,-1-1-15,0 1 0,0 0 16,0 0-16,0 0 0,-21 0 0,22-1 16,-22-20-16,21 21 0,-21-21 15,0 20-15,0 1 0,0 0 0,0 0 16,21 0-16,-21 0 0,0 42 31,0 0-31,0 0 16,-21 21-16,21-20 0,0 20 0,-21 0 15,-1 1-15,1-1 0,0 0 0,21 22 16,-21-22-16,0 0 16,0 22-16,21-22 0,0 22 0,-22-22 15,22 22-15,-21-22 0,21 21 0,0 1 16,0-1-16,0 1 0,0-1 15,0-20-15,0 20 0,0-20 0,0-1 16,0 0-16,0 1 0,0-1 0,0-21 16,-21 21-16,21-20 0,-21-1 15,0 0-15,-22 0 0,22-21 0,-21 21 16,0-21-16,20 0 0,-41 0 16,21 0-16,-1 0 0,-20 0 0,20 0 15,-20 0-15,21-21 0,-22 21 16,22-21-16,-1 21 0,-20-21 0,21 0 15,-1 21-15,22-22 0,-21 22 16,21-21-16,-22 0 0,22 21 0,0-21 16,0 0-16,0 21 0,-22-21 0,22-1 15,0 22-15</inkml:trace>
  <inkml:trace contextRef="#ctx0" brushRef="#br0" timeOffset="30268.29">1164 4530 0,'0'0'0,"-21"-21"0,-21-64 31,20 64-31,22 0 0,0-1 16,0 1-16,0 0 0,0 42 47,0 0-47,0 22 15,0-1-15,0 0 0,0 1 0,0-1 16,0 0-16,0 22 0,0-1 15,0 1-15,-21-1 0,21 1 16,-21-22-16,21 22 0,-21-22 0,21 0 16,0 1-16,-21-1 0,21-21 15,-21 22-15,21-22 0,0 0 16,0-42 0,0 0-1,0-1-15,0 1 0,0 0 16,0-21-16,0 21 0,0-22 0,0 1 15,21 0-15,0-1 0,0-20 16,0 42-16,22-22 0,-1 1 16,0 21-16,1 0 0,-1 21 0,0 0 15,22 0-15,-22 0 0,0 0 16,1 21-16,-1 0 0,-21 21 0,0-21 16,1 22-16,-22-1 0,0 0 15,0-20-15,0 20 0,-22 0 0,1 1 16,-21-22-16,0 21 0,-1-21 15,22 0-15,-21 1 0,-1-1 16,1 0-16,0 0 0,-1-21 16,1 0-16,21 0 0,-21 0 15,20 0-15,1 0 0,0 0 0,0 0 16,0 0-16,21-21 16,0 0-16,0 0 15,0-1-15,21 1 16,0 21-16,21-21 0,-20-21 0,20 21 15,-21-1-15</inkml:trace>
  <inkml:trace contextRef="#ctx0" brushRef="#br0" timeOffset="30488.17">1672 4868 0,'0'0'0,"21"0"0,-21-21 0,21 21 15,-21 21 1,0 1-16,0-1 0,0 21 15,0-21-15,0 22 0,0-22 16,0 21-16,0-21 0,0 22 16,0-22-16,-21 0 0,21 0 0,0 0 15,0 0-15,0-42 47,0 0-47,0 0 0</inkml:trace>
  <inkml:trace contextRef="#ctx0" brushRef="#br0" timeOffset="30640.08">1630 4614 0,'0'0'16,"0"-21"-16,0 0 0,-21 21 16,21 21 15,21 0-31,0-21 15,0 0-15</inkml:trace>
  <inkml:trace contextRef="#ctx0" brushRef="#br0" timeOffset="31087.82">2074 4847 0,'0'0'0,"0"21"0,0 1 0,0-1 15,0 0-15,0 0 0,0 0 0,-21 0 16,21 1-16,0-1 0,-21 0 16,21 21-16,0-21 0,0 1 0,0-1 15,0 21-15,0-21 0,0 0 16,0 1-16,0-1 0,0 0 16,0 0-1,0-42 16,0 0-31,0 0 16,0-1-16,0-20 0,21 21 16,0-21-16,-21 20 0,21-20 0,22 0 15,-22-1-15,0 1 0,21 0 16,1 21-16,-22-1 0,21 1 16,1 0-16,-1 21 0,0 0 0,1 0 15,-1 21-15,-21 0 0,0 22 0,0-22 16,1 0-16,-22 21 15,0-20-15,0 20 0,0-21 0,0 21 16,0-20-16,0-1 0,0 21 16,0-21-16,0 0 0,-22 1 0,22-1 15,-21 0-15,21 0 16,21-21 0</inkml:trace>
  <inkml:trace contextRef="#ctx0" brushRef="#br0" timeOffset="31811.99">3281 4995 0,'0'-21'0,"0"42"0,0-63 0,0 21 16,0 0-16,0 0 0,0-1 0,-21 1 16,-1 0-16,1 0 0,0 0 15,0 0-15,0 21 0,-22 0 0,22 0 16,0 0-16,0 0 0,0 0 0,0 0 15,-1 21-15,1 0 0,21 21 16,-21 1-16,0-1 0,0 0 0,21 1 16,0-1-16,0 0 15,-21 1-15,21-22 0,0 21 0,0-21 0,0 22 16,0-22-16,0 0 16,21 0-16,0-21 0,0 0 15,0 0-15,0 0 0,22 0 16,-22 0-16,0-21 0,21 0 0,-20 0 15,20-1-15,0 1 0,-21-21 0,22 21 16,-22-22-16,0 1 0,0 0 16,0-22-16,1 22 0,-1 0 0,0-22 15,-21 22-15,21-1 0,-21-20 16,0 21-16,0-1 0,0 22 0,0-21 16,0 21-16,0-1 0,0 1 15,0 0-15,-21 21 16,21 21-16,0 0 15,-21 1-15,21-1 0,-21 21 0,21-21 16,0 22-16,0-1 0,0 21 0,0-20 16,0-1-16,0 22 0,0-22 15,0 0-15,21 1 0,0-1 0,0-21 16,0 21-16,0-20 0,1-1 16,20 0-16,0-21 0,-21 21 0,22-21 15,-1 0-15,0 0 0,1 0 16,-1 0-16,0 0 0,1-21 0,-22 21 15,21-21-15,-21 0 0,1-1 0,-1 1 16,0-21-16,0 21 16,-21 0-16,0-1 0,0-20 0,0 21 15,0 0-15,0 0 0,0-1 16,0 1-16,-21 21 0,0 0 16,0 0-16,-1 0 0,22 21 15,0 1-15,-21-1 0,21 0 0,-21 21 16,21-21-16,0 1 0,0 20 0,0-21 15,0 0-15,0 22 0,0-22 16,0 0-16,0 0 0,21-21 0,0 21 16,1-21-16,-1 0 15,0 21-15,0-21 0</inkml:trace>
  <inkml:trace contextRef="#ctx0" brushRef="#br0" timeOffset="32332.83">5080 4868 0,'0'0'0,"0"-21"0,0 0 0,0 0 0,0 0 15,-21 0-15,0 21 0,-1-22 16,1 1-16,0 21 0,0 0 0,0-21 16,-22 21-16,22 0 0,-21 0 0,21 0 15,-22 0-15,22 21 0,0 0 16,-21 1-16,21 20 0,-1-21 15,1 21-15,0-20 0,0 20 16,0 0-16,0 1 0,21-22 0,0 21 16,0-21-16,0 22 0,0-22 0,0 0 15,0 0-15,0 0 0,21 0 16,0 1-16,0-22 0,21 0 16,-20 0-16,20 0 0,-21 0 0,21 0 15,1-22-15,-22 1 0,21 21 0,1-21 16,-22 0-16,21-21 0,-21 20 0,22-20 15,-22 21-15,0-21 16,0-1-16,0 1 0,-21 0 0,0-1 0,21 1 16,-21 0-16,0-1 15,0 1-15,0 0 0,0-1 0,0 1 16,0 0-16,0 20 0,0-20 0,0 21 16,0 42-1,0 0 1,0 0-16,0 22 0,0-1 15,0 0-15,0 1 0,0-1 0,0 0 16,0 22-16,0-22 0,0 1 0,0-1 16,0 0-16,0 1 0,0-1 15,0-21-15,0 0 0,0 0 16,22-21-16,-1 0 0</inkml:trace>
  <inkml:trace contextRef="#ctx0" brushRef="#br0" timeOffset="33228.32">6794 5165 0,'0'0'0,"-21"0"0,0 0 16,42 0 15,0 0-31,1-21 0,-22-1 0,21 1 16,0 0-16,0 0 0,0 0 15,0-22-15,1 22 0,-1-21 0,0 0 16,0-1-16,0 1 0,-21 0 16,21-1-16,1 1 0,-22 0 15,0-1-15,0 1 0,0 0 0,0-1 16,0 1-16,0 0 0,0 20 16,0-20-16,0 21 0,0 0 0,-22 21 31,22 21-31,-21 0 0,21 21 0,-21-20 15,21 20-15,0 0 0,0 1 0,0-1 16,-21 0-16,21 1 0,0-1 16,0 21-16,0-20 0,0 20 15,0-20-15,0-1 0,0 0 0,0 1 16,0-1-16,21-21 0,0 0 16,0 0-16,1 1 0,-1-1 0,0-21 15,0 0-15,0 0 0,22 0 16,-22 0-16,21 0 0,-21-21 0,0-1 15,22 22-15,-22-42 0,21 21 0,-21 0 16,22-22-16,-22 22 0,21-21 16,-21 0-16,1-1 0,-1 1 0,0 21 15,-21-22-15,0 22 0,0 0 16,0 0-16,-21 42 16,0 0-1,-1 0-15,1 1 16,21-1-16,-21 21 0,21-21 0,-21 22 15,21-22-15,0 21 0,0-21 0,0 0 16,0 1-16,21 20 0,0-21 16,0-21-16,1 21 0,-1 0 0,0-21 15,21 0-15,-21 0 0,22 0 16,-1 0-16,-21 0 0,22-21 0,-1 0 16,-21 0-16,21 0 0,-20 0 0,-1-1 15,0-20-15,0 21 0,-21-21 16,0-1-16,0 22 0,0-21 0,0 21 15,0-22-15,-21 22 0,0-21 16,-22 21-16,22-1 0,0 1 16,-21 21-16,21 0 0,-22-21 0,1 21 15,21 0-15,-22 0 0,22 0 16,0 0-16,-21 0 0,21 0 0,-1 0 16,1 0-16,0 0 0,-21 0 0,21 0 15</inkml:trace>
  <inkml:trace contextRef="#ctx0" brushRef="#br0" timeOffset="33423.98">6731 4572 0,'21'0'31,"0"0"-31,0 0 0,1 0 16,20 0-16,0-21 0,22 21 0,-22-21 15,22 0-15,-1 21 0,1-22 0,-22 22 16,21-21-16,1 21 0,-1-21 16,-20 21-16,20-21 0</inkml:trace>
  <inkml:trace contextRef="#ctx0" brushRef="#br0" timeOffset="33855.73">9334 4741 0,'0'-21'16,"0"42"-16,-21-63 0,21 21 0,0 0 0,0 0 16,0-1-16,0-20 15,0 21-15,0 0 0,0 0 0,21-1 16,1 1-16,-22 42 31,0 1-31,0-1 0,21 0 0,-21 0 16,0 21-16,0-20 0,0-1 15,0 21-15,0 0 0,0-20 0,0 20 16,0-21-16,0 0 0,-21 22 0,21-22 16,0 0-16,0 0 15,21-21 1,0-21 0,-21 0-16,21 0 0,-21-1 15,0 1-15</inkml:trace>
  <inkml:trace contextRef="#ctx0" brushRef="#br0" timeOffset="34216.51">9504 4170 0,'0'0'0,"-21"-21"16,21 0-16,-22-1 0,1 1 16,0 21-1,0 21-15,21 1 0,-21-1 0,21 0 16,0 0-16,0 0 0,0 22 15,0-22-15,0 0 0,0 0 0,21 0 16,0-21 0,0 0-16,22 0 0,-22 0 0,0 0 15,21 0-15,-21 0 0,22-21 0,-22 0 16,21 0-16,-42 0 0,0-1 16,0 1-16,0 0 0,0 0 0,0-21 15,0 20-15,-21 1 0,-21 0 16,21 0-16,-1 0 0,-20 21 0,21 0 15,0 0-15,0 0 16,-1 0-16,1 0 0,0 0 0,21 21 16,0 0-16,0 0 0,0 0 0,0 1 15,0-1-15,0 0 0,0 0 16,21 0-16,0-21 0,-21 21 0,43-21 16,-22 0-16</inkml:trace>
  <inkml:trace contextRef="#ctx0" brushRef="#br0" timeOffset="34479.37">10160 4001 0,'0'0'0,"0"21"32,-21 0-32,21 21 0,0-21 15,-21 22-15,21-1 0,-22 0 16,1 22-16,21-22 0,0 1 0,0-1 15,-21 0-15,21 1 0,0-22 16,0 21-16,0 0 0,0-20 0,0 20 16,0-21-16,0 0 0,0 0 0,21 1 15,-21-1-15,21-21 0,22 0 16,-22 0-16,0 0 0,21 0 0,-20 0 16,-1 0-16,21-21 0,-21-1 15</inkml:trace>
  <inkml:trace contextRef="#ctx0" brushRef="#br0" timeOffset="34776.19">10626 4487 0,'0'0'0,"0"-21"0,0 0 16,0 0-16,0 0 0,-22 21 31,1 0-31,0 0 0,0 0 0,0 21 16,0 0-16,21 0 0,0 0 15,0 1-15,0-1 0,0 0 16,0 0-16,0 0 0,21 0 15,0-21-15,0 22 0,0-1 16,0-21-16,1 21 0,-1 0 16,0 0-16,-21 0 15,0 1-15,0-1 16,-21-21-16,0 21 0,-1 0 0,1-21 16,-21 0-16,21 21 0,0-21 15,-22 0-15,22 0 0,0 0 0,-21 0 16,20 0-16,1 0 0,0-21 0,-21 0 15,21 0-15,-1 0 0,-20-1 16</inkml:trace>
  <inkml:trace contextRef="#ctx0" brushRef="#br0" timeOffset="34953.11">9715 4382 0,'106'-43'31,"-63"43"-31,-1-21 0,0 21 0,1 0 16,20-21-16,-21 21 0,22-21 0,-22 21 16,22 0-16,-22-21 0,0 21 15,1-22-15,-22 22 0,21 0 0,-21-21 16,1 0-16</inkml:trace>
  <inkml:trace contextRef="#ctx0" brushRef="#br0" timeOffset="35716.66">12446 4636 0,'0'0'0,"21"-22"0,0 22 16,0-21-16,-21 0 0,0 0 0,22 0 15,-22 0-15,21-1 0,-21 1 0,0-21 16,0 21-16,0-22 0,0 22 16,0-21-16,0 0 0,-21 20 0,-1-20 15,1 21-15,0-21 16,-21 20-16,21 1 0,-1 0 0,-20 21 16,0 0-16,-1 0 0,1 0 0,0 21 15,-1 0-15,1 22 0,0-1 16,21 0-16,-22 1 0,22-1 0,-21 0 15,21-20-15,21 20 0,0 0 16,0 1-16,0-22 0,0 0 0,0 21 16,0-21-16,21 1 0,0-1 15,0-21-15,0 0 0,22 0 16,-22 0-16,0 0 0,21 0 0,-21 0 16,22-21-16,-22-1 0,21 1 15,-21 21-15,22-21 0,-22-21 16,0 21-16,0-1 0,0-20 0,1 0 15,-1-1-15,-21 1 0,21-21 16,0 20-16,-21-20 0,21 20 0,-21-20 16,0 21-16,0-1 0,21 1 0,-21 0 15,0 20-15,0 1 0,0 42 32,0 1-32,0 20 0,0 0 15,0 1-15,0-1 0,0 21 0,0-20 16,0-1-16,0 22 0,0-22 15,0 0-15,0 1 0,0-1 16,0-21-16,0 21 0,0-20 0,22-1 16,-22 0-16,0 0 0,21-21 15,0 21-15,0-21 0,0 0 16,0 0-16,1 0 0,-1 0 0,0-21 16,0 21-16</inkml:trace>
  <inkml:trace contextRef="#ctx0" brushRef="#br0" timeOffset="36076.44">12848 4339 0,'0'0'0,"-21"0"31,21 21-15,21-21 15,0 0-31,22 0 0,-22 0 0,0 0 16,0 0-16,21-21 0,-20 21 0,-1-21 15,21 21-15,-21-21 0,0 0 16,-21 0-16,0-1 16,0 1-16,0 0 15,-21 21-15,0 0 0,0 0 16,0 0-16,0 21 0,-22 0 16,22 1-16,0-1 0,0 0 15,0 21-15,21-21 0,-22 1 0,22 20 16,-21-21-16,21 0 0,0 0 15,0 1-15,0-1 0,0 0 16,21-21-16,1 0 0,20 0 0,-21 0 16,21 0-16,1 0 0,-1 0 15,0 0-15,1 0 0,-1 0 0,0-21 16,1 0-16</inkml:trace>
  <inkml:trace contextRef="#ctx0" brushRef="#br0" timeOffset="38771.91">13610 3979 0,'0'-21'0,"0"42"0,0-63 0,0 21 16,0 0-16,0 0 0,0 42 31,0 0-31,0 0 0,0 21 16,-21 22-16,21-22 0,0 22 0,-21-22 15,21 22-15,0-1 0,0-21 0,0 22 16,0-1-16,0-20 0,0 20 15,0 1-15,0-1 0,0 1 0,0 20 16,0-20-16,0-1 0,0 22 0,0-21 16,0-1-16,0 1 0,0 20 15,0-20-15,0-1 0,0 1 16,0-1-16,21 1 0,-21-1 0,0-20 16,0 20-16,0-21 0,0 1 15,0-22-15,0 21 0,0-21 0,0 1 16,21-44-1,0 1-15,0 0 16,1 0-16,-1 0 0,0-22 16,0 1-16,21 0 0,1-22 0,-22 22 15,21-22-15,1 1 0,-22 21 0,21-22 16,-21 1-16,-21-1 0,0 1 16,0-1-16,0 1 0,0-1 0,0 1 15,-42-1-15,21 22 0,-22-22 16,1 22-16,0 0 0,21-1 15,-22 22-15,1-21 0,0 21 0,-1 21 16,22-22-16,0 22 0,0 0 0,0 0 16,-1 0-16,44 0 31,-1 0-31,0 0 16,0 0-16,21 0 0,-20 0 0,20 0 15,0-21-15,1 0 0,-1 21 0,0-21 16,1 0-16,-1 21 0,0-21 15,1-1-15,-22 1 0,0 0 0,21 0 16,-42 0-16,21 0 0,-21-1 16,22 1-16,-22 0 0,0 0 15,0 0-15,0 0 0,-22 21 32,1 0-32,21 21 0,0 0 15,0 0-15,0 0 0,-21 0 16,21 1-16,0 20 0,0-21 15,0 0-15,21 0 0,-21 1 16,21-1-16,1-21 0,-1 0 16,0 21-16,21-21 0,-21 0 15,1 0-15,-1 0 0,0 0 0,21 0 16,-21-21-16,1 21 16,-1-21-16,0 21 0,0-22 0,0 1 15,-21 0-15,21 0 0,-21 0 0,22 0 16,-22-22-16,0 22 0,0 0 15,0 0-15,0 0 0,21-1 0,-21 1 16,0 42 0,0 1-1,0-1-15,0 0 0,0 0 0,0 21 16,0-20-16,0-1 0,0 0 16,-21 0-16,21 21 0,0-20 0,0-1 15,0 0-15,-22-21 0,22 21 0,0 0 16,-21-21-1,21-21 17,0 0-17,0 0-15,0 0 0,21-1 0,1 1 16,-22 0-16,21-21 0,0 21 16,-21-22-16,21 22 0,0 0 0,0-21 15,1 20-15,-1 1 0,0 21 0,0 0 16,0 0-16,0 0 0,1 0 15,-1 0-15,0 21 0,-21 1 16,0-1-16,21 0 0,-21 0 0,0 21 16,0-20-16,0-1 0,0 0 15,0 21-15,0-21 0,0 1 0,21-1 16,-21 0-16,0 0 16,21 0-16,1-21 0,-1 0 15,0 0-15,0 0 0,0 0 16,0 0-16,1 0 0,-1 0 15,0-21-15,0 21 0,0-21 0,-21 0 16,21 0-16,1-1 0,-1 1 0,-21 0 16,0-21-16,21 21 15,0-1-15,-21-20 0,0 21 0,0-21 16,0 20-16,0 1 0,0 0 0,0 0 16,0 42 15,0 0-31,0 22 0,-21-22 15,21 0-15,0 21 0,0-21 0,-21 22 16,21-22-16,0 0 0,0 0 0,0 0 16,0 1-16,0-1 0,21 0 15,0-21-15,-21 21 0,21-21 0,0 0 16,1 0-16,-1 0 0,0 0 16,0 0-16,21 0 0,-20 0 15,20-21-15,-21 0 0,21 21 0,-20-21 16,-1-1-16,0-20 0,0 21 15,0 0-15,0-22 0,1 1 0,-22 0 16,0-1-16,21 1 0,-21-21 0,21 20 16,-21 1-16,0-22 0,0 22 15,21 0-15,-21-1 0,0 22 0,21-21 16,-21 21-16,0 0 0,0 42 31,0 0-31,0 0 0,0 21 16,0-20-16,0 20 0,0 21 15,0-20-15,0-1 0,0 22 16,0-22-16,0 0 0,-21 1 16,21-1-16,0 0 0,0 1 0,0-22 15,0 0-15,0 21 0,0-21 0,0 1 16,21-22-16,0 0 16,1 0-16,-1 0 0,0 0 15,0 0-15,0-22 0,0 22 16,1-21-16,-1 0 0,0 0 15,0 0-15,0 0 0,-21-1 0,21 1 16,1-21-16,-1 21 0,0 0 16,0-1-16,-21 1 0,21 0 0,-21 0 15,21 0-15,-21 42 32,-21 0-32,21 0 15,0 22-15,0-22 0,-21 0 16,21 21-16,0-21 0,0 1 0,0-1 15,0 21-15,0-21 0,0 0 0,0 1 16,0-1-16,21-21 16,-21 21-16,21-21 0,1 0 15,-1 0-15,21 0 0,-21 0 0,0 0 16,1-21-16,-1 0 0,0 21 16,0-22-16,0 1 0,0 0 0,22 0 15,-43 0-15,42 0 0,-21-22 16,0 22-16,1 0 0,-1-21 15,0 20-15,-21 1 0,0 0 0,21 21 16,-21-21-16,0 42 16,0 0-1,0 0-15,0 1 0,0-1 0,-21 0 16,21 21-16,-21-21 0,21 1 16,0-1-16,0 0 0,0 0 0,0 0 15,0 0-15,0 1 16,0-1-16,21-21 15,0 0-15,0 0 0,0 0 16,-21-21 0,22 21-16,-22-22 0,21 22 15,-21-21-15,0 0 0,0 0 0,0 0 16,0 0-16,0-1 0,0 1 16,0 0-16,-21 0 0,-1 0 0,1 0 15,0 21-15,21-22 0,-21 22 16,0 0-16,21-21 31,21 21-15,0 0-16,0-21 0,0 0 15,1 21-15,-1-21 16,0 21-16,0 0 0,0-21 16,0 21-16,1-22 0,-1 22 15,0 0-15,0 0 16,-21 22-16,0-1 0,21-21 0,-21 21 15,0 0-15,0 0 0,0 0 16,0 1-16,0-1 0,0 0 0,0 21 16,0-21-16,0 1 0,0-1 15,0 0-15,0 0 0,0 0 0,0 0 16,0 1-16,0-1 16,-21-42 30,21-1-30,0 1-16,0 0 0,0 0 16,0 0-16,0-22 0,21 22 15,0 0-15,1-21 0,-22-1 0,42 1 16,-21 21-16,0-21 0,0-1 0,1 22 16,20 0-16,0-21 15,22 42-15,-43 0 0,0 21 16,0 0-16,-21 0 0,0 0 15,0 22-15,0-1 0,0 0 0,0-21 16,0 22-16,-21-1 0,21-21 16,-21 22-16,0-22 0,21 0 15,-21 21-15,21-21 0,-22 1 16,22-1-16,-21-21 0,0 0 31,0 0-15,21-21-16,-21-1 15,0 1-15,-1 0 0,22 0 0</inkml:trace>
  <inkml:trace contextRef="#ctx0" brushRef="#br0" timeOffset="38960.8">16870 3937 0,'0'0'0,"-21"-21"0,-1 0 15,1 21-15,0 0 16,0 0 46,0 0-46,0 0-16,-1 0 0,1 21 0</inkml:trace>
  <inkml:trace contextRef="#ctx0" brushRef="#br0" timeOffset="39155.69">15938 4085 0,'0'0'0,"22"0"31,20 0-15,-21 0-16,0 0 0,22 0 0,-1 0 15,0 0-15,-21 0 0,22-21 0,-1 21 16,-21 0-16,0 0 0,1 0 15,-22-21-15,0 0 16,-22 21-16</inkml:trace>
  <inkml:trace contextRef="#ctx0" brushRef="#br0" timeOffset="39323.57">15367 3916 0,'0'0'15,"-21"0"-15,0 0 0,-1 0 0,1 0 0,0 0 32,21-21-17</inkml:trace>
  <inkml:trace contextRef="#ctx0" brushRef="#br0" timeOffset="40336.37">19262 4106 0,'42'0'16,"-21"0"-1,0-21-15,-21 0 16,21 21-16,-21-21 0,0 0 0,0 0 16,0-1-16,0 1 0,0 0 15,0 0-15,0 0 0,-21 0 0,0-1 16,0 1-16,-21 0 0,20 0 15,1 21-15,-21 0 0,0 0 0,20 0 16,-20 0-16,21 21 0,0 0 16,-22 22-16,22-1 0,0 0 15,0 1-15,0-1 0,0 21 0,21-20 16,-22-1-16,22 22 0,0-22 16,0 0-16,0-21 0,0 22 0,0-22 15,22 0-15,-1 0 0,0-21 0,0 0 16,0 0-16,0 0 0,22 0 15,-22 0-15,21 0 0,1 0 0,20-42 16,-42 21-16,22 0 16,-22-1-16,21 1 0,-21 0 0,0-21 15,1-1-15,-1 22 0,0-21 16,0 0-16,-21-1 0,21 1 0,-21 0 16,0 20-16,0 1 0,0 0 15,0 42 1,0 0-16,-21 1 15,21 20-15,0-21 0,-21 21 16,21 1-16,0-1 0,0 0 0,0-20 16,0 20-16,0-21 0,21 0 0,0 0 15,0 1-15,1-1 0,20 0 16,-21-21-16,21 0 0,-20 0 0,20 0 16,0 0-16,1 0 0,-1 0 15,-21-21-15,21 0 0,1-1 0,-22 1 16,0 0-16,21-21 0,-20 21 0,-1-22 15,0 1-15,-21 0 16,21-1-16,-21-20 0,21 20 0,0 1 16,-21 0-16,0-1 0,0 1 15,0 21-15,0-21 0,0 20 0,0 1 16,0 0-16,0 42 16,0 0-16,0 1 15,0-1-15,0 21 0,0 0 0,0 1 16,-21-1-16,21 0 0,-21 1 15,21 20-15,0-20 0,-21-1 0,21 0 16,0 1-16,0-22 0,0 21 16,0-21-16,0 0 0,0 1 0,21-1 15,0-21-15,0 0 0,1 0 16,-1 0 0</inkml:trace>
  <inkml:trace contextRef="#ctx0" brushRef="#br0" timeOffset="40501.28">19833 4128 0,'0'0'0,"0"-22"15,21 22 1,0 0-16,22 0 0,-22 0 0,21 0 16,1-21-16,-1 21 0,21 0 15,1-21-15,-1 0 0,1 21 16,-1-21-16,22 21 0</inkml:trace>
  <inkml:trace contextRef="#ctx0" brushRef="#br0" timeOffset="40752.12">21780 3598 0,'-42'22'31,"42"-1"-31,-21 0 0,0 21 0,0 1 16,21-22-16,-22 42 16,22-20-16,-21-1 0,21 0 0,-21 22 15,21-22-15,0 0 0,0 1 0,0-1 16,0-21-16,0 22 0,0-22 16,0 0-16,0 0 0,0 0 0,0 0 15</inkml:trace>
  <inkml:trace contextRef="#ctx0" brushRef="#br0" timeOffset="41576.01">21167 4043 0,'0'0'0,"0"-21"16,21 21-1,0 0-15,21 0 16,1 0-16,-1 0 0,21 0 15,-20-21-15,41 21 0,-20-22 0,-1 22 16,22-21-16,-21 21 0,-22-21 0,21 0 16,-20 0-16,-1 0 0,0-1 15,1 1-15,-22 0 0,0 0 0,0 0 16,0 0-16,-21-1 0,0-20 16,0 21-16,0 0 0,0 0 15,0 42 1,-21 0-1,21 0-15,-21 21 0,21-20 0,-21 20 16,21 0-16,0 1 0,0-1 16,0 0-16,-21 22 0,21-22 0,-21 0 15,21 1-15,0-1 0,0-21 16,0 22-16,-22-22 0,22 0 0,0 0 16,0 0-16,-21-21 0,21 21 15,0-42 1,21 0-1,1 0-15,-22-21 16,21 20-16,0 1 0,0-21 0,0 0 16,0 20-16,1-20 15,-1 0-15,0 21 0,0-22 0,0 22 16,0 0-16,1 21 0,-1 0 0,0 0 16,-21 21-1,0 0-15,0 0 0,0 22 16,0-22-16,0 21 0,0-21 15,0 22-15,0-22 0,0 21 0,0-21 16,21 1-16,0-1 0,0 0 0,1 0 16,-1 0-16,0-21 15,21 0-15,-21 21 0,22-21 0,-1 0 16,0 0-16,1 0 0,-1 0 16,0-21-16,1 21 0,-22-21 0,21 0 15,-21 0-15,1 0 0,-1-1 0,0-20 16,0 21-16,-21-21 0,0-1 15,0 22-15,0-21 0,0-1 0,0 22 16,0 0-16,0 0 0,-21 21 16,0 21-1,0 0-15,21 0 0,0 22 16,-22-22-16,22 21 0,0-21 0,0 22 16,0-22-16,0 0 0,0 0 0,22 0 15,-1 1-15,21-22 16,-21 21-16,0-21 0,1 0 15,20 0-15,0 0 0,-21 0 0,22 0 16,-1-21-16,0 21 0,-20-22 16,20 22-16,-21-21 0,0 0 0,0 21 15,1-21-15,-1 0 0,-21 0 16</inkml:trace>
  <inkml:trace contextRef="#ctx0" brushRef="#br0" timeOffset="43304.69">1249 6160 0,'21'-22'0,"-42"44"0,42-65 16,-21 22-16,0 0 16,0 0-16,-21 0 0,0-1 0,-1 22 15,-20 0-15,21 0 0,-21 0 16,20 0-16,-20 0 0,0 22 0,-1-1 15,1 0-15,0 21 0,-1-21 16,1 22-16,0 20 0,-1-20 16,22-1-16,0 21 0,21 1 0,0-22 15,0 22-15,0-22 0,0 22 16,21-22-16,0-21 0,1 21 16,-1-20-16,0-1 0,21 0 15,-21 0-15,22-21 0,-22 0 0,21 0 16,1 0-16,-1 0 0,0 0 15,1-21-15,-1 0 0,0 0 0,1-1 16,-1 1-16,0-21 0,1 21 16,-1 0-16,-21-22 0,0 1 0,0 21 15,1-22-15,-1 22 0,-21 0 16,0-21-16,0 21 0,0-1 16,0 44-1,-21-1-15,-1 0 16,22 0-16,-21 21 0,0-20 15,21 20-15,-21-21 0,21 21 16,0-20-16,0 20 0,0-21 0,0 0 16,0 0-16,0 1 0,21-22 15,0 0-15,0 21 0,22-21 0,-22 0 16,0 0-16,21 0 0,-20-21 16,-1 21-16,21-22 0,-21 1 0,0 21 15,1-21-15,-1 0 0,0 0 16,-21 0-16,0-1 0,0 1 15,0 0-15,0 0 0,-21 0 0,0 0 16,-1-1-16,-20 1 0,21 0 0,0 21 16,0-21-16,-22 21 15,22-21-15,21 0 16,0-1-16,0 1 16,21 21-16,0 0 15,22-21-15,-22 21 0,0 0 0,21 0 16,1 0-16,-22 0 0,21 0 15,-21 21-15,22 0 0,-22 1 0,0-1 16,21 0-16,-42 21 0,22-21 16,-1 22-16,0-22 0,0 0 0,-21 21 15,0-20-15,21-1 0,-21 0 16,0 21-16,0-21 0,0 1 16,0-1-16,0 0 15,0-42 16,0 0-31,0-1 0,0 1 16,0 0-16,0 0 0,0-21 0,0-1 16,21 22-16,-21-21 0,22-1 15,-1 1-15,0 0 0,0 21 0,0-1 16,0 1-16,1 0 0,20 21 16,-21 0-16,0 0 0,0 0 15,1 21-15,-1 0 0,0 1 0,0-1 16,0 21-16,-21-21 0,21 0 15,-21 1-15,0 20 0,0-21 16,0 0-16,0 0 0,-21 1 0,0-1 16,21 0-16,-21 0 0,0-21 15,21 21-15,-21-21 0,21-21 32,0 0-32,0 0 0,0-22 15,21 22-15,0 0 0,0-21 16,0 21-16,0-22 0,1 1 0,-1 21 15,0 0-15,21-1 0,-21 1 16,1 0-16,20 21 0,-21 0 16,21 0-16,1 0 0,-22 21 0,21 0 15,-21 1-15,1-1 0,-1 0 16,0 0-16,-21 0 0,0 22 0,0-22 16,0 0-16,0 0 0,0 0 15,0 22-15,0-22 0,0 0 0,0 0 16,0 0-16,-21-21 0,21 21 15,21-42 17,0 0-17</inkml:trace>
  <inkml:trace contextRef="#ctx0" brushRef="#br0" timeOffset="43632.5">3175 6287 0,'21'-22'0,"-42"44"0,42-65 15,-21 64 17,0 1-32,0 20 0,0 0 15,0 1-15,0-1 0,0 0 16,0 22-16,0-1 0,0-20 0,0 20 16,0 1-16,0-1 0,0 22 15,0-22-15,0 22 0,0 0 16,0-22-16,-21 22 0,0-1 0,0 1 15,-1-21-15,1 20 0,21-20 16,-21-1-16,0 1 0,0-1 0,0 1 16,21-22-16,0 0 0,0-20 0,-22 20 15,22-21-15,0-42 32,0 0-32,0-22 0,0 1 0,0 0 15,0-1-15,22 1 0,-22-21 16,0-1-16,21 1 0,0-1 0</inkml:trace>
  <inkml:trace contextRef="#ctx0" brushRef="#br0" timeOffset="43908.52">3069 6604 0,'0'0'0,"0"-63"0,0-1 16,0 22-16,21-1 0,-21 1 16,21 0-16,1-1 0,-22 22 0,21 0 15,0 21-15,0 0 0,21 0 16,-20 0-16,-1 0 0,21 0 0,-21 0 15,0 21-15,1 22 0,-1-22 16,0 21-16,-21-21 0,0 22 0,0-1 16,0 0-16,-21 1 0,0-22 15,-1 21-15,1 0 0,-21-20 16,21-1-16,0 0 0,-22 0 0,22 0 16,0 0-16,0-21 0,0 0 15,-1 0-15,22-21 31,0 0-31,22 0 0,-1 0 16,0 0-16,0-22 0</inkml:trace>
  <inkml:trace contextRef="#ctx0" brushRef="#br0" timeOffset="44583.62">3619 6033 0,'22'-22'0,"-44"44"0,44-22 31,-22 21-31,0 0 0,0 21 16,0-21-16,0 22 0,0-1 16,0 0-16,0 1 0,0-1 0,0 0 15,0 1-15,0-1 0,0 0 16,0 1-16,0-22 0,0 0 0,0 0 16,0 0-16,0 1 0,21-22 15,0 0-15,0 0 0,0 0 16,0 0-16,22-22 0,-22 22 0,0-21 0,21 0 15,-20 0-15,-1 0 0,0-22 16,0 22-16,0-21 0,0 21 16,1 0-16,-22-1 0,21 1 0,-21 0 15,0 0-15,0 42 32,0 0-32,0 0 15,0 1-15,0 20 0,0-21 16,0 0-16,0 22 0,0-22 0,0 0 15,0 21-15,0-21 0,0 1 16,0-1-16,21 0 0,0-21 0,0 21 16,0-21-16,1 0 0,-1 0 15,21 0-15,-21 0 0,22 0 16,-22 0-16,21 0 0,0 0 0,-20-21 0,20 0 16,0 0-16,-21-1 0,22 1 15,-22 0-15,0-21 0,0 21 16,0-22-16,1 22 0,-22-21 0,0-1 15,0 22-15,0 0 0,0 0 16,0 0-16,-22 0 0,1 21 0,0 0 16,0 0-16,0 21 0,21 0 15,-21 0-15,21 0 0,-22 22 16,22-22-16,0 21 0,0-21 0,0 22 16,0-22-16,0 0 0,22 0 15,-1 0-15,0 0 0,0-21 16,0 0-16,0 22 0,1-22 0,20 0 15,-21 0-15,0 0 0,0 0 16,1-22-16,20 22 0,-21-21 0,0 21 16,-21-21-16,21 0 0,-21 0 0,22 21 15,-22-21-15,0-1 0,0 1 16,0 0-16,0 0 0,0-21 0</inkml:trace>
  <inkml:trace contextRef="#ctx0" brushRef="#br0" timeOffset="44743.68">4191 6096 0,'0'0'0,"-21"0"0,0 0 0,-1 0 0,1 0 15,21 21 32,21-21-47</inkml:trace>
  <inkml:trace contextRef="#ctx0" brushRef="#br0" timeOffset="46171.42">6731 6541 0,'-21'0'16,"42"-22"31,-21 1-32,21 0-15,0 21 0,-21-21 16,21 0-16,1 0 0,-22-1 16,21 1-16,0 0 0,0-21 0,-21 21 15,21-1-15,0-20 0,-21 21 0,0-21 16,22 20-16,-22-20 0,21 0 15,-21-1-15,0 1 0,0 21 0,0-21 16,0 20-16,0-20 0,0 21 16,0 0-16,0 42 15,-21 0 1,-1 0-16,22 0 0,0 1 16,0 20-16,-21 0 0,21 1 0,-21-1 15,21 0-15,-21 1 0,21-1 0,0-21 16,0 21-16,0 1 0,0-1 15,0 0-15,0-20 0,0 20 0,21-21 16,0 0-16,0 0 0,1 1 16,20-22-16,-21 0 0,21 0 15,-20 0-15,20 0 0,0 0 0,1-22 0,-22 1 16,21 0-16,0 0 16,-20 0-16,20 0 0,-21-22 0,21 22 15,-20 0-15,-1-21 0,0 20 16,0 1-16,-21-21 0,0 21 0,0-22 15,0 22 1,-21 42 0,0-21-16,21 22 0,-21-1 15,21 0-15,0 0 0,0 0 16,0 0-16,0 1 0,0-1 0,0 0 16,0 0-16,0 0 0,21 0 0,0 1 15,0-22-15,0 21 16,0-21-16,22 0 0,-22 0 0,21 0 15,1 0-15,-22 0 0,21 0 0,0-21 16,-20-1-16,-1 22 0,0-21 16,21 0-16,-42 0 0,21 0 0,-21 0 15,22-1-15,-22 1 0,0 0 16,0 0-16,0 0 0,0 0 0,0-1 16,-22 22-1,1 0-15,21 22 16,0-1-16,0 0 0,-21-21 15,21 21-15,0 0 0,-21 0 16,21 1-16,0 20 0,0-21 16,0 0-16,0 0 0,-21 1 0,21-1 15,-21 0-15,21 0 16,0-42 15,0 0-31,0 0 16,0-1-16,0 1 0,0 0 0,0 0 15,0 0-15,0 0 0,0-22 0,21 22 16,0 0-16,0 0 0,0 0 16,0-1-16,22 22 0,-22 0 15,0 0-15,0 0 0,0 0 16,1 0-16,-1 22 0,0-1 16,0 0-16,0 0 0,0 0 0,1 0 15,-22 1-15,0-1 0,0 0 0,0 21 16,21-21-16,-21 1 0,0-1 15,0 0-15,0 0 0,0 0 16,0 0-16,-21-21 31,21-21-31,0 0 16,0 0-16,0 0 0,0-22 16,0 22-16,0 0 0,21-21 15,0 21-15,0-1 0,0-20 16,0 21-16,1 0 0,-1-22 0,0 22 15,0 21-15,0-21 0,0 21 16,1 0-16,-1 0 0,0 0 16,0 21-16,-21 0 0,0 1 0,0-1 15,0 0-15,21 21 0,-21-21 16,0 22-16,0-22 0,0 0 0,0 21 16,0-20-16,0-1 0,-21 0 0,21 0 15,0 0-15,0 0 0,21-21 47,0 0-47,1-21 0,-1 0 16,0 0-16,0 0 0</inkml:trace>
  <inkml:trace contextRef="#ctx0" brushRef="#br0" timeOffset="46556.2">8763 6265 0,'21'0'31,"0"0"-31,0 0 16,1 0-16,-1 0 0,0 0 16,0 0-16,0 0 15,0 0-15,1 0 0,-1-21 16,0 21-16,0-21 0,0 0 16,0 0-16,-21 0 15,0-1-15,0 1 0,-21 0 16,0 21-16,0 0 0,0 0 15,0 0-15,-22 0 16,22 21-16,0 0 0,0 1 0,0 20 16,-1-21-16,22 21 0,0-20 0,-21 20 15,21-21-15,0 21 0,0-20 16,0-1-16,0 21 0,0-21 0,21-21 16,-21 21-16,22 1 0,20-22 0,-21 0 15,0 0-15,22 0 0,-22 0 16,21 0-16,-21 0 0,22 0 15,-22-22-15,21 1 0,-21 0 0,0 21 16,1-21-16,-22 0 0,0 0 0,21-22 16,-21 22-16,0 0 0,0 0 15</inkml:trace>
  <inkml:trace contextRef="#ctx0" brushRef="#br0" timeOffset="46728.11">8488 5800 0,'0'0'0,"-21"0"0,-85 42 16,106-21-1,0 0 1,-21-21 15</inkml:trace>
  <inkml:trace contextRef="#ctx0" brushRef="#br0" timeOffset="46923.99">6731 6096 0,'-42'0'0,"84"0"0,-127 21 0,43-21 15,21 0-15,63 0 16,-21 0-16,22 0 15,-1 0-15,21 0 0,1 0 16,21-21-16,-22 0 0,22 21 0,-22-21 16,22 0-16,-22 21 0</inkml:trace>
  <inkml:trace contextRef="#ctx0" brushRef="#br0" timeOffset="47660.06">10541 5884 0,'0'-21'0,"0"42"0,0-63 16,0 21-16,0 0 0,0 0 0,0-1 15,0 1-15,21-21 0,-21 21 16,21 0-16,-21-22 0,21 22 0,-21 0 16,22 0-16,-22 0 0,0-1 15,0 1-15,21 21 0,-21 21 31,0 1-31,0 20 0,0-21 16,21 21-16,-21 22 0,0-22 0,0 1 16,0-1-16,0 0 0,0 1 15,0 20-15,-21-42 0,21 22 16,-21-1-16,-1 0 0,22-21 0,-21 1 16,0 20-16,21-21 0,-21 0 15,21 0-15,0 1 0,-21-22 0,21 21 16,-21-21-16,21-21 31,0-1-31,0 1 16,0 0-16,21 0 0,-21 0 0,21-22 15,21 22-15,-21 0 0,22-21 16,-1 21-16,0-1 0,1 1 0,-1 0 16,0 0-16,1 21 0,20 0 0,-20 0 15,-1 0-15,0 21 16,-21 0-16,22 0 0,-22 1 0,0-1 15,0 21-15,-21-21 0,0 0 0,0 1 16,0 20-16,-21-21 0,0 0 16,-21 0-16,-1 22 0,1-22 0,0 0 15,-1 0-15,-20 0 0,20 1 0,1-22 16,0 21-16,-1-21 0,22 0 16,-21 0-16,21 0 0,0 0 15,-1 0-15,22-21 0,0-1 16,0 1-16,22 0 15,-1 0-15,21 0 0,0 21 16,-20-21-16,20-1 0,21 1 0</inkml:trace>
  <inkml:trace contextRef="#ctx0" brushRef="#br0" timeOffset="48744.1">11832 5927 0,'0'0'0,"21"-21"0,-21-1 15,0 1-15,0 0 0,0 0 16,0 0-16,-21 0 16,0 21-16,0-22 0,0 22 15,-1 0-15,1 0 0,0 22 0,0-22 16,0 21-16,21 21 16,-21-21-16,-1 22 0,1-22 0,0 21 15,21 0-15,0-20 0,-21 20 0,21-21 16,-21 21-16,21-20 0,0-1 15,0 0-15,0 0 0,0 0 0,0 0 16,0 1-16,21-22 0,-21 21 16,21-21-16,0 0 0,0 0 15,1 0-15,-1 0 0,0-21 0,21-1 16,-21 1-16,1 21 0,-1-21 0,0 0 16,0 0-16,0-22 0,0 22 15,1 0-15,-1-21 0,0-1 16,-21 22-16,0-21 0,21 21 0,-21 0 15,0-22-15,0 22 16,0 42 0,0 0-16,0 22 15,0-22-15,0 0 0,-21 21 16,21-20-16,0-1 0,0 21 0,0-21 16,0 0-16,0 1 0,0-1 0,0 0 15,21 0-15,0 0 0,0-21 16,1 0-16,20 0 15,-21 0-15,0 0 0,0 0 0,22 0 0,-22 0 16,21-21-16,-21 21 16,22-21-16,-22 0 0,0 0 0,21-1 15,-20 1-15,-1-21 0,0 21 0,-21 0 16,21-22-16,-21 22 0,21 0 16,-21 0-16,0 0 0,0-1 0,0 44 31,0-1-31,0 0 15,0 0-15,0 0 0,0 22 0,0-22 16,0 0-16,0 0 0,0 0 0,0 0 16,0 1-16,0-1 0,0 0 15,21 0-15,-21 0 16,0 0-16,0 1 16,-21-22-1,0 0-15,0-22 16,0 22-16,21-21 15,-21 21-15,21-21 0,-22 0 0,1 21 16,0 0 0,0 0-16,21 21 15,0 0 1,21-21-16,0 0 16,0 21-16,22-21 0,-22 0 0,0 0 15,21 0-15,-20 0 0,20 0 16,0 0-16,1 0 0,-1 0 0,21 0 15,-20 0-15,-1-21 0,0 21 16,1-21-16,-1 0 0,-21 21 0,22-21 16,-22 0-16,0-1 0,0 1 0,0 0 15,-21 0-15,0 0 0,0 0 16,0-1-16,0 1 0,0 0 0,0 0 16,-21 21-1,0 0-15,0 0 0,0 21 0,21 0 16,-22 0-16,22 1 0,-21-1 15,21 0-15,0 0 0,0 0 16,0 0-16,0 1 0,0-1 16,0 0-16,0 0 0,21-21 15,-21 21-15,22-21 0,20 0 0,-21 0 16,0 0-16,22 0 0,-1 0 16,0 0-16,1 0 0,-1 0 0,0-21 15,1 21-15,-1-21 0,0 0 0,1 21 16</inkml:trace>
  <inkml:trace contextRef="#ctx0" brushRef="#br0" timeOffset="49195.31">13843 5969 0,'0'0'0,"21"-21"0,-21 0 0,0 0 0,0-1 15,0 1-15,-21 0 0,0 0 0,0 21 16,-1 0-16,1 0 16,0 0-16,0 0 0,0 0 15,0 21-15,-22 0 0,22 0 0,0 22 16,0-22-16,0 0 0,-1 21 0,1-20 15,0 20-15,21-21 0,-21 0 16,21 0-16,0 1 0,0-1 0,0 0 16,0 0-16,0 0 0,21-21 0,0 0 15,0 0-15,1 0 0,-1 0 16,21 0-16,-21 0 0,0 0 0,1-21 16,20 21-16,-21-21 0,0 0 0,0 0 15,22-1-15,-22-20 16,0 0-16,0 21 0,-21-22 0,21-20 15,1 20-15,-1-20 0,0-1 0,-21 1 16,21-1-16,0 1 0,-21-1 16,0 1-16,0 21 0,21-22 0,-21 22 15,0-1-15,0 1 0,0 21 16,0 0-16,0 0 0,0 42 16,0 0-16,-21 21 0,21 1 15,-21-1-15,21 0 0,-21 22 16,21-1-16,0 22 0,-21-22 0,21 1 15,0-1-15,0 1 0,0-1 16,0-20-16,0-1 0,0 0 16,0 1-16,21-22 0,-21 0 0,21 0 15,0 0-15,0-21 0,1 0 16</inkml:trace>
  <inkml:trace contextRef="#ctx0" brushRef="#br0" timeOffset="50059.33">15769 5609 0,'0'0'0,"0"-21"15,-21-21 1,0 42-16,0 21 16,-1 0-16,1 21 0,0-20 0,0 20 15,0 0-15,21 1 0,0-1 0,0-21 16,0 21-16,0 1 0,0-1 16,0-21-16,0 0 0,0 1 0,0-1 15,0 0-15,0 0 0,21-21 16,0 0-16,0 0 15,0 0-15,1 0 16,-1 0-16,-21-21 16,0 0-16,0 0 0,0-1 15,0 1-15,0-21 0,0 21 0,0 0 16,0-22-16,0 1 0,0 21 16,21-22-16,0 1 0,-21 21 0,21-21 15,0 20-15,22 1 0,-22 0 16,0 21-16,21 0 0,1 0 0,-22 0 15,21 21-15,1 22 0,-22-22 0,0 0 16,21 21-16,-21 1 0,1-22 16,-22 21-16,0 0 0,0-20 0,0-1 15,0 21-15,0-21 0,0 0 16,0 1-16,0-1 0,-22 0 16,1-21-16,0 0 15,0 0 1,21-21-16,0 0 15,0-1-15,0 1 0,0 0 0,21-21 16,0 21-16,22-22 0,-22 1 16,0 0-16,21-1 0,1 22 0,-22-21 15,21-1-15,0 22 0,1 0 0,-1 0 16,0 21-16,-20 0 0,20 21 16,-21 0-16,21 22 0,-20-22 0,-1 21 15,-21 0-15,0 1 16,0-1-16,0 0 0,0 1 0,0-22 15,0 21-15,0-21 0,0 1 0,0-1 16,-21 0-16,21 0 0,0 0 16,-22-21-16</inkml:trace>
  <inkml:trace contextRef="#ctx0" brushRef="#br0" timeOffset="51003.62">18817 5800 0,'21'-21'15,"-21"-1"-15,21 22 16,1-21 0,-1 21-16,-21-21 0,0 0 0,21 0 15,-21 0-15,21-1 0,-21 1 0,0 0 16,0 0-16,0 0 0,0-22 15,0 22-15,0 0 0,0 0 0,0-21 16,0 20-16,-21 1 0,0 0 0,0 21 16,-1 0-16,1 0 0,0 0 15,-21 0-15,21 0 0,-22 21 0,22 0 16,0 22-16,-21-22 0,20 21 16,1 1-16,0 20 0,0-21 0,21 1 15,0-1-15,0 0 0,0-20 16,0 20-16,0-21 0,0 21 15,0-20-15,21-22 0,0 21 0,0-21 16,1 21-16,-1-21 0,21 0 0,-21 0 16,0 0-16,1-21 0,-1 0 15,21 21-15,-21-22 0,0 1 0,1 0 16,-1-21-16,21 21 0,-42-22 16,21 22-16,0-21 0,1-1 0,-22 22 15,0-21-15,21 0 0,-21 20 0,0 1 16,21 0-16,-21 0 15,0 42 1,0 0-16,0 0 0,0 22 16,0-22-16,0 21 0,0-21 15,0 22-15,0-1 0,0-21 0,0 22 16,0-22-16,0 0 0,0 0 16,0 0-16,0 0 0,0 1 0,21-1 15,0-21-15,0 0 0,1 0 16,20 0-16,-21 0 0,0 0 15,22-21-15,-22 21 0,21-22 0,0 1 16,1 0-16,-1 0 0,-21 0 16,22-22-16,-1 22 0,-21-21 15,0 0-15,0 20 0,1-20 0,-22 0 16,0 21-16,0-22 0,0 22 16,0 0-16,0 0 0,-22 21 15,1 0-15,0 21 16,21 0-16,0 0 0,0 0 15,0 1-15,0 20 0,0-21 0,21 0 16,0 0-16,-21 1 0,22-1 16,-1 0-16,-21 0 0,21 21 0,-21-20 15,21-1-15,-21 0 0,0 0 16,0 0-16,21 0 0,0 1 16,1-22-16,-1 0 15,21 0-15,-21 0 0,0 0 16,22 0-16,-22-22 0</inkml:trace>
  <inkml:trace contextRef="#ctx0" brushRef="#br0" timeOffset="54075.85">20405 5525 0,'21'-22'0,"-42"44"0,42-65 16,-21 1-16,0 21 0,0 0 16,0-1-16,-21 22 0,-1 0 0,1 0 15,-21 0-15,21 0 0,-22 0 0,22 0 16,-21 22-16,0 20 0,20-21 15,1 0-15,-21 22 0,21-1 16,0-21-16,-1 21 0,22 1 0,0-22 16,0 21-16,0-21 0,0 1 15,0-1-15,0 0 0,22-21 16,-1 21-16,0-21 0,21 0 16,-21 0-16,22 0 0,-1-21 0,0 21 15,-20-21-15,20 0 0,-21-1 0,21 1 16,-20 0-16,-1 0 0,0 0 15,-21 0-15,0-1 0,21 1 0,-21-21 16,0 21-16,21 0 0,-21 42 47,0 21-47,0-21 16,0 0-16,0 22 0,0-1 0,0 0 15,0 1-15,-21 20 0,21-20 0,-21 20 16,21-21-16,0 22 0,0-1 15,0 22-15,-21-21 0,21 20 0,0 1 16,0 0-16,0-1 0,0-20 0,-21 20 16,21 1-16,0-21 0,0 20 0,-22-20 15,22 20-15,-21-20 0,21 21 16,-21-22-16,21-21 0,-21 22 0,21-22 16,-21 1-16,0-1 0,-1 0 0,1-21 15,-21 1-15,21-22 16,0 0-16,-1 0 0,1 0 15,0-22-15,21 1 0,0-21 0,-21 0 16,21-22-16,-21 1 0,21-1 0,0 1 16,0-22-16,0 0 0,0 1 15,0-1-15,0 0 0,21-21 0,0 22 16,21-22-16,-20 0 0,20 21 0,-21 1 16,21-1-16,22-21 0,-22 22 15,22-1-15,-1 0 0,1 1 16,-1 20-16,1 1 0,-22 20 0,22 1 15,-22 0-15,-21 20 0,0 1 0,0 0 16,-63 21 0,21 0-1,0 21-15,-22-21 0,22 21 0,-21-21 16,21 22-16,-22-22 0,22 21 0,0 0 16,0-21-16,21 21 0,0 0 15,0 0-15,21 1 16,0-22-16,0 21 0,1-21 15,-1 21-15,0-21 0,0 21 0,0 0 16,0-21-16,1 21 0,-22 1 0,0-1 16,0 0-16,21 0 15,-21 0-15,0 0 16,21-21-16,0 22 0,0-22 16,0 0-16,1 0 15,-1 0-15,0-22 0,0 22 16,0-21-16,0 0 0,1 0 15,-1 0-15,0 0 0,0-1 0,-21 1 16,21-21-16,-21 21 0,21-22 0,1 1 16,-22 21-16,0-21 0,0 20 15,21 1-15,-21 0 0,0 0 0,0 42 32,0 0-17,0 0-15,-21 1 0,21-1 16,0 21-16,0-21 0,0 22 15,0-22-15,0 0 0,0 0 0,0 0 16,0 0-16,0 1 0,0-1 0,0 0 16,21-21-16,0 0 0,0 0 15,0 0-15,0 0 0,1 0 16,-1 0-16,0 0 0,0-21 16,0 0-16,0-1 0,1 1 0,-1 0 15,0 0-15,0 0 0,0-22 16,0 22-16,1-21 0,-1 21 0,0 0 15,-21-22-15,0 22 0,21 21 16,-21-21-16,-21 42 31,0 0-31,21 0 0,0 1 0,0 20 16,-21-21-16,21 21 0,0-20 16,0-1-16,0 21 0,0-21 0,0 0 15,21 1-15,0-1 0,-21 0 0,21 0 16,21-21-16,-20 0 0,-1 21 15,21-21-15,-21 0 0,0 0 0,22 0 16,-1 0-16,-21-21 0,22 21 16,-22-21-16,0 0 0,21 0 0,-21-1 15,-21 1-15,22 0 0,-22 0 0,21-21 16,-21 20-16,21-20 16,-21 21-16,0-21 0,0 20 0,0 1 15,0 0-15,0 42 31,0 0-31,0 1 16,0-1-16,0 0 0,0 0 0,0 21 16,0-20-16,0-1 0,0 0 15,0 0-15,0 0 0,-21 0 0,21 1 16,0-1-16,-21-21 0,21 21 16,0-42 15,0 0-16,0-1-15,0 1 0,0 0 16,0 0-16,0-21 0,21 20 0,0-20 16,-21 21-16,21 0 0,0-22 15,0 22-15,1 0 0,-22 0 0,21 0 16,0 21-16,0 0 0,0 0 16,0 0-16,1 0 0,-1 21 15,-21 0-15,0 0 0,21 0 16,0 1-16,-21 20 0,21-21 0,0 21 15,1-20-15,-22-1 0,0 21 16,0-21-16,21 0 0,-21 1 0,0-1 16,0 0-16,0 0 15,0-42 17,21 0-32,-21 0 15,0-1-15,21 1 0,0 0 0,-21 0 16,21 0-16,1-22 0,-1 22 15,0-21-15,0 21 0,0-22 16,0 1-16,43-21 0,-22 41 16,1 1-16,-1 0 0,-21 0 0,21 21 15,1 0-15,-1 0 16,-42 21-16,21 0 0,-21 0 16,0 1-16,0-1 0,0 21 15,0-21-15,0 22 0,0-22 0,0 21 16,0-21-16,0 0 0,0 1 15,0-1-15,0 0 0,0 0 0,21 0 16,1-21-16,-1 21 0,0-21 0,0 0 16,0 0-16,0 0 0,22 0 15,-22 0-15,21 0 0,-21-21 0,22 21 16,-22-21-16,21 0 0,-21 0 16,22 0-16,-22-1 0,0-20 0,0 21 15,22-43-15,-43 22 16,0 21-16,0-21 0,0 20 15,0-20-15,0 21 0,0 0 0,0 0 16,-22 21-16,1 0 0,0 21 16,0 0-16,21 0 15,-21 0-15,21 0 0,0 22 0,0-22 16,0 21-16,0-21 0,0 1 16,0 20-16,0-21 0,0 0 0,21 0 15,0-21-15,-21 22 0,21-1 16,0-21-16,1 0 0,-1 0 0,0 0 15,0 0-15,21 0 0,-20-21 16,-1-1-16,21 22 0,-21-21 0,0 0 16,1 0-16,-1 0 0,0 0 15,0-1-15,0 1 0,0-21 0,1 21 16,-1 0-16,0-1 0,0 1 16,-21 0-16,0 42 31,0 0-31,0 1 0,0-1 15,-21 0-15,0 0 0,0 0 0,-1 0 16,22 1-16,0-1 0,-21 0 0,0 0 16,21 0-16,0 0 15,-21 1-15,21-44 47,0 1-47,0 0 0,21 0 16,0 0-16,-21 0 0,21-1 15,1 1-15,-1-21 0,21 21 0,0 0 16,1-22-16,-22 22 0,21-21 0,1 21 16,-1-1-16,-21 22 0,0 0 15,0 0-15,1 0 0,-22 22 16,0 20-16,0-21 16,0 0-16,0 22 0,0-22 0,-22 21 15,22-21-15,0 0 0,0 22 0,0-22 16,0 0-16,0 0 15,0 0-15,0 1 0,22-1 0,-1-21 16,0 0-16,-21 21 0,21-21 16,0 0-16,0-21 15,-21 0-15,22 21 0,-22-22 16,21 1-16,-21 0 0,0 0 16,21-21-16,0 20 0,0-20 0,-21 21 15,21-21-15,1-1 0,-1-20 16,0 20-16,21-20 0,-21 21 15,22-22-15,-22 1 0,0 20 0,21 1 16,-20 0-16,-1-1 0,-21 22 0,0 0 16,0 42-1,-21 0 1,-1 22-16,1-1 0,0 0 0,0 1 16,0-1-16,0 0 0,-1 1 15,22-1-15,-21-21 0,21 21 16,0 1-16,-21-22 0,21 21 0,0-21 0,0 22 15,0-22-15,0 0 0,0 0 16,21-21-16,0 21 0,1-21 0,-1 0 16,0 0-16,21 0 0,-21 0 0,22 0 15,-22 0-15,21 0 16,1 0-16,-22-21 0,21 0 0,-21 0 16,0 0-16,22 0 0,-22-1 0,0 1 15,0 0-15,0-21 0,1 21 16,-22-1-16,0 1 0,-22 21 31,1 0-31,0 21 0,0 1 0,0-1 16,21 0-16,0 0 0,0 0 15,0 0-15,0 1 16,0-1-16,0 0 0,21 0 16,-21 0-16,0 0 15,0 1 1,-21-22-1,0 0 1,-1 0 0,1 0-16,0 0 15,0-22-15,0 1 16,0 0-16</inkml:trace>
  <inkml:trace contextRef="#ctx0" brushRef="#br0" timeOffset="54295.85">24363 5080 0,'0'0'0,"0"-21"0,0 0 16,0 0-16,21 21 0,0-22 15,0 22-15,22-21 0,-22 21 16,21-21-16,0 21 0,22 0 0,-22 0 16,1-21-16,20 21 0,-21 0 15,22 0-15,-22 0 0,1 0 0,-1 0 16,0 0-16,-21 0 0,22 0 0,-22 21 15,-21 0-15,0 0 16,-21 1-16,0-22 0,-22 21 16,1-21-16</inkml:trace>
  <inkml:trace contextRef="#ctx0" brushRef="#br0" timeOffset="55235.86">1799 8086 0,'0'0'0,"0"-43"0,-21 22 16,21-21-16,0 21 0,-21 0 15,0-1-15,21 44 32,-22-1-32,22 42 0,0-20 0,0 20 15,0 22-15,0-22 0,0 22 16,0 0-16,0-1 0,0 1 0,0 0 16,0 20-16,0-20 0,0 0 15,0-1-15,0 1 0,0 0 0,0-1 16,0-20-16,0 21 15,0-1-15,0-20 0,0-1 0,-21 1 16,21-1-16,0-20 0,0-1 0,0-21 16,0 0-16,0 0 0,0-42 15,0 0 1,0-21-16,0-1 16,0 22-16,0-21 0,0-22 0,0 22 15,0-21-15,0 20 0</inkml:trace>
  <inkml:trace contextRef="#ctx0" brushRef="#br0" timeOffset="55528.72">1482 8827 0,'-22'-64'16,"44"128"-16,-65-191 0,22 63 0,0 1 15,21-1-15,0 1 0,0 20 0,0-20 16,0-1-16,0 1 0,42 20 16,-21-20-16,22 42 0,20-22 15,-20 22-15,20 0 0,-21 21 16,22 0-16,-1 21 0,-20 0 0,-1 22 15,0-1-15,1 0 0,-22 1 0,0 20 16,-21-20-16,0-1 0,0 21 16,-21-20-16,0-1 0,-22-21 0,22 22 15,-21-1-15,0-21 0,-1 0 16,22 0-16,-21 1 0,-1-1 0,22-21 16,0 0-16,0 21 15,21-42 1,21 0-1,0 21-15,0-22 0,1 1 0,-1 0 16,0 0-16</inkml:trace>
  <inkml:trace contextRef="#ctx0" brushRef="#br0" timeOffset="57536.8">2498 8424 0,'0'0'0,"42"-63"31,-42 42-31,0 0 0,0-1 16,0 1-16,0 0 0,0 0 16,-21-21-16,0 20 0,21 1 0,-22-21 15,1 21-15,0 0 0,0 21 16,0 0-16,0 0 0,-1 0 0,1 0 16,0 21-16,0 0 0,0 21 15,0 1-15,21-22 0,0 21 0,0 0 16,-22 1-16,22-1 0,0 0 15,-21 1-15,21-1 0,0-21 0,0 0 16,0 1-16,0-1 0,0 0 0,0 0 16,21-21-16,1 0 0,-1 0 15,0 0-15,0 0 16,21 0-16,-20-21 0,-1 0 16,0 0-16,0 21 0,0-22 0,0 1 15,1-21-15,-1 21 0,0 0 0,-21-22 16,0 22-16,0-21 0,0 21 15,0-22-15,0 22 0,0-21 0,0 21 16,0-1-16,0 44 31,0-1-31,0 0 0,0 0 16,0 21-16,0-20 0,0 20 0,0-21 16,0 21-16,0-20 0,0 20 15,0-21-15,21 0 0,0 0 16,-21 1-16,21-1 0,1 0 0,-1 0 15,0-21-15,0 0 0,0 0 16,0 0-16,1 0 0,20 0 0,-21 0 16,21-21-16,-20 0 0,20 21 0,-21-21 15,21-22-15,-20 22 0,-1 0 16,0 0-16,0-22 0,0 1 0,-21 21 16,21-21-16,-21-1 0,0 1 15,0 21-15,0-22 0,0 22 0,0 0 16,-21 21-1,21 21-15,0 0 16,0 1-16,0 20 0,0-21 0,0 21 16,0-20-16,0-1 0,0 21 15,0-21-15,21 0 0,1 22 0,-1-22 16,-21 0-16,0 0 0,21 0 0,0 1 16,-21-1-16,0 0 15,-21-21 1,0 0-1,0 0-15,-1 0 16,1-21-16,0 21 0,21-21 0,-21 21 16,0 0-16,0-22 15,-1 22 1,22 22 0,0-1-1,22 0-15,-1-21 16,0 21-16,0-21 0,0 0 0,0 0 15,1 0-15,-1 0 0,21 0 16,-21 0-16,22 0 0,-1-21 0,0 21 16,1-21-16,-1 0 0,0 21 15,1-22-15,-1 1 0,0 0 0,-21 0 16,22-21-16,-22 20 0,0 1 0,-21-21 16,0 21-16,0-22 15,0 22-15,0 0 0,0 0 0,0 0 16,-21 0-16,0 21 0,0 0 0,-1 0 15,1 21-15,21 0 16,0 0-16,0 0 0,0 0 0,0 22 16,0-22-16,0 0 0,21 0 15,1 22-15,-22-22 0,21 0 0,0 0 16,-21 0-16,21 0 0,-21 1 16,0-1-16,0 0 0,0 0 15,0 0 1,-21-21-16,0 0 0,0 0 15,-1 0-15,1 0 16,0 0-16,0 0 0,0-21 0,0 0 16,-1 21-16,22-21 0,-21 21 15,42 21 17,1 0-17,-1-21-15,0 0 0,0 21 16,0-21-16,0 0 0,1 0 0,20 0 15,-21 0-15,0 0 0,22 0 16,-22 0-16,21-21 0,0 21 0,1-21 16,-1 0-16,0 0 0,1-1 0,-1 1 15,0 0-15,-20 0 0,20 0 16,-21-22-16,21 22 0,-20-21 16,-22 21-16,0-22 0,0 22 0,0-21 15,0 21-15,0 0 0,-22-1 16,22 1-16,-21 0 0,0 21 0,0 0 15,0 0-15,0 21 0,-1 0 0,22 1 16,0-1-16,-21 0 0,21 21 16,0-21-16,0 22 0,0-22 0,0 21 15,0-21-15,0 1 0,0 20 0,21-21 16,-21 0-16,22 0 0,-1 1 16,0-1-16,0-21 0,0 21 0,0-21 15,1 0-15,20 21 0,-21-21 16,21 0-16,1 0 0,-22 0 15,21 0-15,1 0 0,-1 0 0,0 0 16,22 0-16,-22-21 0,0 0 0,1 21 16,-22-21-16,21-1 0,1 22 0,-22-21 15,0 0-15,0 0 0,0 0 16,0 0-16,-21-1 0,0 1 0,0-21 16,0 21-16,0 0 0,0-22 0,0 22 15,0 0-15,0-21 0,-21 20 16,0 1-16,0 21 0,0-21 0,0 21 15,-1 0-15,1 0 0,0 0 16,0 0-16,0 0 0,0 0 16,-1 21-16,1 0 0,-21 22 0,21-22 15,0 0-15,-1 21 0,22-20 0,-21 20 16,21-21-16,-21 0 0,21 22 16,0-22-16,0 0 0,0 0 0,0 0 15,42 22-15,-20-22 0,-1-21 16,0 0-16,0 0 0,0 0 15,22 0-15,-22 0 0,0 0 0,21-21 16,-21 21-16,22-22 0,-22 1 0,0 0 16,0 0-16,0-21 15,1 20-15,-1-20 0,0 0 0,0-22 16,-21 22-16,0-22 0,0 22 0,21-21 16,-21-1-16,0 1 0,0-1 15,0 22-15,21-1 0,-21 1 0,0 0 16,0 21-16,0-22 0,0 64 31,0 1-31,0-1 0,0 21 0,0 0 16,0 1-16,0 20 0,0-20 0,0 20 15,0 1-15,0-1 0,0-21 16,0 22-16,0-22 0,0 1 0,0-1 16,0 0-16,0 1 0,22-22 15,-1 0-15,0 0 0,-21 0 16,21 0-16,0-21 0,0 0 0,1 0 15,20 0-15,-21 0 0,0 0 0,0-21 16,22 21-16,-1-21 0,-21 0 0</inkml:trace>
  <inkml:trace contextRef="#ctx0" brushRef="#br0" timeOffset="57932.58">6223 7599 0,'0'0'0,"-21"0"16,0 0-16,21-21 78,0 0-62,0-1-16,0 1 15,0 0 1,0 42 0,0 0-16,0 1 15,0 20-15,0-21 16,0 0-16,0 0 0,0 1 0,0-1 15,0 0-15,0 0 0,0 0 16,0 0-16</inkml:trace>
  <inkml:trace contextRef="#ctx0" brushRef="#br0" timeOffset="58203.42">6435 7578 0,'0'0'0,"-22"0"0,22-21 0,0-1 15,0 1-15,0 0 16,-21 0-16,21 42 47,0 0-47,0 0 0,0 1 15,0-1 1,0 0-16,0 0 0,0 0 16,0 0-16,0 1 0,-21-22 15,0 0-15,0 21 0,0-21 16,-1 21-16</inkml:trace>
  <inkml:trace contextRef="#ctx0" brushRef="#br0" timeOffset="72323.95">3111 9737 0,'0'0'0,"22"-21"16,-22-1-16,0 1 16,0 0-16,0 0 0,0 0 15,0 0-15,0-1 16,0 1-16,0 0 16,21 21-16,-21-21 0,0 42 31,0 0-16,0 0-15,0 22 0,0-22 16,0 21-16,0 22 0,0-22 0,0 0 16,0 22-16,0-22 0,0 22 15,0-1-15,0-20 0,0 20 0,0 1 16,-21-1-16,21 1 0,-22-1 16,22 1-16,0-22 0,0 21 0,0-20 15,0-1-15,0 0 0,0-20 0,0-1 16,0 0-16,0 0 0,0 0 15,0-42 1,0 0 0,0-21-16,0 20 15,0-20-15,0 21 0,0-21 0,0-22 16</inkml:trace>
  <inkml:trace contextRef="#ctx0" brushRef="#br0" timeOffset="72657.75">3069 9737 0,'0'0'16,"-21"-21"-16,21-1 0,0 1 0,-21 0 0,21 0 15,0 0-15,0 0 0,0-1 16,0 1-16,21 0 0,0 0 0,0 0 16,0 21-16,1-21 0,20 21 0,-21 0 15,21 0-15,1 0 16,-1 0-16,22 0 0,-22 21 0,0 0 15,-21 21-15,22-21 0,-22 22 0,0-1 16,-21 0-16,0 1 0,0-1 16,0 0-16,-21 1 0,0-22 0,-22 21 15,22-21-15,-21 22 0,0-22 16,20 0-16,-20 0 0,21 0 0,0-21 16,0 0-16,-1 22 0,1-22 0,0 0 15,21-22 16,21 1-31,0 0 0,1 0 0,-1 21 16</inkml:trace>
  <inkml:trace contextRef="#ctx0" brushRef="#br0" timeOffset="73088.5">3831 9610 0,'21'-21'15,"-42"42"-15,42-64 0,-21 22 0,0 0 16,0 42-1,0 0-15,0 22 16,0-22-16,-21 0 0,21 21 16,0 1-16,-21-22 0,21 21 0,0 1 15,0-1-15,0-21 0,0 21 16,0-20-16,0 20 0,0-21 16,0 0-16,21 0 0,0 1 15,0-22-15,1 0 0,-1 0 0,21 0 16,-21 0-16,0 0 0,1-22 15,20 1-15,-21 21 0,0-21 0,0 0 16,1-21-16,-1 20 0,0 1 0,0-21 16,0 0-16,-21 20 0,0-20 15,21 0-15,-21-1 0,0 22 0,22-21 16,-22 21-16,0 0 0,0 63 31,-22-21-31,22 0 16,-21 22-16,21-1 0,0-21 15,0 21-15,-21 1 0,21-22 0,0 21 16,0-21-16,0 22 0,0-22 0,0 0 16,0 0-16,21 0 15,0-21-15,1 0 0,-1 0 16,0 0-16,0 0 0,21 0 0,-20-21 16</inkml:trace>
  <inkml:trace contextRef="#ctx0" brushRef="#br0" timeOffset="73564.5">4699 9440 0,'0'0'0,"0"-42"0,0 21 0,0 0 0,0 0 15,-21 21 1,0 21-16,21 0 16,0 0-16,0 0 0,0 22 0,0-22 15,0 21-15,0 0 0,0 1 16,0-1-16,0 0 0,0 1 0,0-1 15,0-21-15,0 22 0,0-22 0,0 0 16,0 21-16,0-21 0,0 1 16,-22-22-1,1 0 1,21-22 0,0 1-16,0 0 0,0 0 15,21 0-15,1-22 0,-1 22 0,0-21 16,0 21-16,21 0 0,-20-22 15,-1 22-15,21 21 0,-21-21 0,22 21 16,-22 0-16,21 0 0,-21 0 0,0 21 16,1-21-16,-1 21 0,0 0 15,-21 1-15,21-1 0,-21 0 0,0 0 16,0 21-16,0-20 0,-21-1 0,0 0 16,0 0-16,-22 0 15,22 0-15,-21 1 0,21-1 0,-22-21 16,1 21-16,21 0 0,-22-21 0,22 0 15,0 21-15,0-21 0,42 0 32,-21-21-32,21 0 15,22 0-15,-22 0 0</inkml:trace>
  <inkml:trace contextRef="#ctx0" brushRef="#br0" timeOffset="74452">5440 9335 0,'0'0'0,"0"-22"0,0 1 16,-21 42 15,21 1-31,-22-1 0,22 21 16,0-21-16,-21 22 0,0-1 0,0 0 15,0 22-15,21-22 0,-21 0 16,21 1-16,-22-1 0,22-21 0,0 22 15,0-22-15,0 0 0,0 0 0,0 0 16,22 0-16,-1-21 0,0 0 0,0 0 16,0 0-16,22 0 0,-22 0 15,0 0-15,21 0 0,-21 0 16,1-21-16,-1 0 0,21 0 0,-21 0 16,0 0-16,1-1 0,-1 1 15,0-21-15,0 0 0,-21 20 0,0-20 16,21 21-16,-21 0 0,0 0 0,21-1 15,-21 1-15,0 42 16,0 1-16,0 20 16,0-21-16,0 0 0,-21 22 15,21-22-15,0 0 0,0 21 16,0-21-16,0 1 0,0-1 0,0 0 16,21 0-16,1 0 0,-1-21 0,0 21 15,0-21-15,21 0 16,-20 0-16,-1 0 0,0 0 0,0 0 15,0 0-15,0 0 0,1-21 0,-1 21 16,0-21-16,-21 0 0,21 0 16,0 0-16,0-1 0,1-20 0,-1 0 15,0 21-15,0-22 0,21 1 0,-20 0 16,-1 20-16,0-20 0,0 21 16,0 0-16,0 21 0,1 0 0,-1-21 15,-21 42 1,0 0-16,0 0 15,0 0-15,0 0 16,0-42 31,0 0-31,0 0-16,0 0 0,0 0 15,0-1-15,0 1 16,-21 21-16,21-21 0,-22 21 15,1 0-15,0 0 0,0 21 16,0 0-16,21 1 0,-21-1 16,-1 0-16,1 21 0,0 1 0,21-22 15,0 21-15,-21 0 0,21 1 16,0-22-16,0 21 0,0-21 0,21 22 16,-21-22-16,21 0 0,0-21 15,22 21-15,-22 0 0,42-21 16,-41 0-16,20 0 0,-21 0 0,21 0 15,-20 0-15,20-21 0,-21 0 16,21 0-16,-20 0 0,20 0 16,-21-1-16,-21-20 0,0 21 0,0 0 15,0-22-15,0 22 0,0-21 0,0 21 16</inkml:trace>
  <inkml:trace contextRef="#ctx0" brushRef="#br0" timeOffset="74635.89">6054 9186 0,'0'0'0,"0"22"0,-22-22 15,22 21 1,22-21 15,-1 0-31,0 0 16,0 0-16,0 0 0,0 0 15</inkml:trace>
  <inkml:trace contextRef="#ctx0" brushRef="#br0" timeOffset="75159.59">7937 9462 0,'0'0'0,"0"-22"0,0 1 16,0 0-16,0 0 0,0 0 15,0 0-15,22-1 0,-22 1 0,21 21 16,0 0-16,21 0 0,-21 0 0,1 0 16,20 0-16,-21 0 0,21 21 15,-20 1-15,-1-1 0,21 21 0,-21-21 16,-21 22-16,21-1 0,-21 0 0,0 1 16,0-1-16,0 0 0,0-21 15,0 22-15,0-22 0,0 21 16,0-21-16,0 1 0,0-1 0,-21 0 15,21-42 17,0 0-32,0-1 0,0 1 0,0 0 15,21 0-15,1-21 0,-22-1 0,21 22 16,0-21-16,0-1 0,0 1 16,0 0-16,-21-1 0,22 22 0,-1-21 15,0 21-15,0-22 0,0 22 0,0 0 16,1 21-16,-1 0 15,0 0-15,0 0 16,-21 21-16</inkml:trace>
  <inkml:trace contextRef="#ctx0" brushRef="#br0" timeOffset="75568.36">8911 9356 0,'0'0'0,"-21"0"31,0 0-31,0 0 0,-1 0 0,1 21 16,-21-21-16,21 21 0,0 0 0,-1 22 16,1-22-16,21 21 0,-21-21 15,0 22-15,21-22 0,-21 21 16,21-21-16,0 22 0,0-22 0,0 0 16,42 0-16,-21 0 0,0-21 15,22 21-15,-1-21 0,-21 0 0,22 0 16,-1 0-16,0 0 0,1 0 0,-1-21 15,0 0-15,1 0 0,-1 0 16,-21 0-16,0-1 0,0 1 0,1 0 16,-22-21-16,0 21 0,0-22 0,0 1 15,0 21-15,-22-22 0,1 1 0,0 21 16,0-21-16,0 20 0,-22 1 16,22 21-16,0-21 0,-21 21 0,21 0 15,-22 0-15,1 0 0,21 21 16,-22-21-16,22 21 0,0 1 15,0-1-15,0 0 0,21 0 0,0 21 16,0-20-16,0-1 0,0 0 0,21 21 16,0-21-16,0-21 0,22 22 15,-1-1-15,0-21 0,1 0 0</inkml:trace>
  <inkml:trace contextRef="#ctx0" brushRef="#br0" timeOffset="75792.23">9504 9398 0,'21'0'0,"-42"0"0,42-21 0,-21 0 0,0 42 47,0 0-47,0 0 0,0 0 0,0 1 16,0-1-16,-21 21 0,21-21 0,-21 0 16,21 1-16,0 20 0,0-21 15,0 0-15,0 0 0,0 1 16,21-44 15,-21 1-31,0 0 0,0 0 16</inkml:trace>
  <inkml:trace contextRef="#ctx0" brushRef="#br0" timeOffset="75948.14">9588 9165 0,'0'0'0,"0"-21"0,0 0 0,0 0 16,0 42 15,0 0-31,0 0 0,0 0 16,0 1-16,0-1 0,0 0 0,0 0 15,22 0-15,-1 0 0,0-21 16</inkml:trace>
  <inkml:trace contextRef="#ctx0" brushRef="#br0" timeOffset="76431.86">10414 9483 0,'0'-64'15,"0"43"-15,-21 0 16,0 0-16,-1-22 0,1 43 16,0-21-16,0 21 0,0 0 15,0 0-15,-22 0 0,22 0 0,0 0 16,-21 21-16,20 1 0,1-1 15,0 0-15,0 0 0,0 21 0,0-20 16,21 20-16,-22-21 0,22 21 16,0 1-16,0-22 0,0 0 0,22 0 15,-1 22-15,0-43 0,0 21 0,0 0 16,0-21-16,22 0 0,-22 0 16,21 0-16,-21 0 0,22-21 0,-22 0 15,0-1-15,21 1 0,-20 0 0,-1 0 16,0-21-16,0 20 0,0-20 15,0 21-15,1-21 0,-1-22 0,-21 22 16,21-1-16,-21-20 0,0 21 0,0-22 16,0 1-16,0 20 0,0 1 15,0 0-15,0 20 0,0 1 0,-21 21 16,0 21 0,-1 1-16,1 62 15,21-41-15,-21-1 0,21 0 0,0 22 16,0-22-16,0 0 0,0 22 0,0-22 15,0 1-15,0-1 0,21-21 0,0 21 16,1-20-16,-1-1 0,0 0 16,21-21-16,-21 0 0,1 0 0,20 0 15</inkml:trace>
  <inkml:trace contextRef="#ctx0" brushRef="#br0" timeOffset="77156.45">12107 9398 0,'0'0'0,"21"0"0,1 0 0,20 0 16,-21 0-16,0-21 16,0 0-16,1 0 15,-22-1-15,0 1 0,0 0 0,0 0 16,0 0-16,0 0 0,0-1 0,0 1 15,-22-21-15,1 21 0,0 0 16,0-1-16,0 1 0,0 0 0,-1 21 16,-20 0-16,21 0 0,-21 21 15,20 0-15,-20 1 0,21-1 16,-21 21-16,20 0 0,1-20 0,0 20 16,0 0-16,0-21 0,21 22 0,0-1 15,0-21-15,0 0 0,0 1 0,0-1 16,21 0-16,0 0 0,0-21 15,0 0-15,1 0 0,-1 0 0,0 0 16,21 0-16,1 0 0,-22-21 0,21 0 16,-21 21-16,22-21 0,-1-22 15,0 22-15,-21 0 0,22-21 0,-22 20 16,0-20-16,0 0 0,0-22 0,1 22 16,-1-22-16,0 1 0,-21-1 15,0 22-15,0-21 0,0 20 16,0 1-16,0 21 0,0-22 0,0 65 15,-21-1 1,21 21-16,0 0 0,-21 1 16,-1 20-16,22-20 0,-21 20 0,21-21 15,0 22-15,0-22 0,0 1 0,0-1 16,0 0-16,0 1 0,0-22 16,0 0-16,0 0 0,21 0 0,1 0 15,-1 1-15,0-22 0,0 0 16,0 0-16,0 0 0,1 0 0,-1 0 15,0 0-15,0-22 16,0 22-16,0-21 0</inkml:trace>
  <inkml:trace contextRef="#ctx0" brushRef="#br0" timeOffset="77447.28">12658 9335 0,'0'-22'16,"21"22"-1,0 0-15,0 0 0,0 0 16,-21-21-16,21 21 0,22 0 15,-22-21-15,0 0 0,0 21 0,0-21 16,22 0-16,-43-1 0,21 1 0,-21 0 16,0 0-16,0 0 0,0 0 15,0-1-15,-21 22 16,0 0-16,-1 0 0,1 0 0,0 22 16,0-1-16,-21 0 0,20 21 0,1-21 15,0 1-15,21 20 0,0-21 16,0 0-16,0 22 0,0-22 0,0 0 15,0 0-15,0 0 0,21-21 0,0 21 16,1-21-16,-1 0 0,21 0 16,0 0-16,-20 0 0,20 0 0,0 0 15,1 0-15,-1 0 0,0-21 0,1 0 16</inkml:trace>
  <inkml:trace contextRef="#ctx0" brushRef="#br0" timeOffset="78063.92">13441 9038 0,'0'0'0,"0"-21"15,0 42 17,0 0-32,0 22 0,0-22 0,0 0 15,0 0-15,0 22 0,0-22 0,0 0 16,0 21-16,0-21 0,0 1 16,0-1-16,0 0 0,0 0 15,-21-21-15,21 21 0,-22-21 16,22-21-1,0 0 1,0 0-16,0 0 16,0-1-16,0-20 0,0 21 15,0 0-15,22-22 0,-1 22 16,0-21-16,0 0 0,0 20 0,22 1 16,-22 0-16,21 0 0,-21 21 0,0 0 15,22 0-15,-22 0 0,0 0 0,0 21 16,0 0-16,1 0 0,-1 1 15,-21 20-15,0-21 0,0 0 0,21 0 16,-21 1-16,0 20 0,0-21 0,0 0 16,0 0-16,-21-21 0,0 22 15,21-1-15,-22-21 16,22 21-16,-21-21 0,21-21 31,0 0-31,0-1 16,0 1-16,0 0 0,21 0 0,1 0 15,-1 0-15,0-1 0,0-20 0,0 0 16,22 21-16,-22-22 0,21 22 16,0 0-16,1 0 0,-22 0 0,21 21 15,1 0-15,-22 0 0,0 21 0,21 0 16,-21 0-16,-21 21 0,22-20 0,-22-1 16,0 21-16,0-21 0,0 0 15,0 22-15,0-22 0,-22 0 0,22 0 16,-21 0-16,21 1 0,-21-1 15,0-21 1,42 0 0,0 0-1,0-21-15</inkml:trace>
  <inkml:trace contextRef="#ctx0" brushRef="#br0" timeOffset="78459.7">14753 8869 0,'0'-21'0,"0"42"0,0-63 0,-21 63 32,21 0-32,-21 0 0,0 21 15,-1-20-15,1 20 0,0-21 16,0 21-16,0 1 0,0-22 0,21 21 16,0-21-16,0 1 0,0 20 0,0-21 15,0 0-15,0 0 0,0 1 16,21-22-16,0 21 0,0-21 0,0 21 15,0-21-15,1 0 0,-1 0 0,21 0 16,-21 0-16,0-21 0,1 0 0,-1 21 16,0-22-16,0 1 0,0 0 15,0 0-15,1 0 0,-22-22 16,0 22-16,0-63 0,0 20 16,0 22-16,0-1 0,0 1 0,0 21 15,-22 0-15,22 0 0,-21-1 16,-21 22-16,21 0 0,0 22 0,-22-1 15,22 0-15,0 0 0,-21 0 0,20 0 16,1 22-16,0-22 0,21 0 16,0 21-16,0-20 0,0-1 0,0 0 15,0 0-15,21 0 0,0-21 16,22 21-16,-22-21 0</inkml:trace>
  <inkml:trace contextRef="#ctx0" brushRef="#br0" timeOffset="78708.71">15557 8700 0,'0'-22'0,"0"44"0,0-65 0,-21 43 16,-21 21-16,21 1 16,0 20-16,-1-21 0,-20 21 15,21 1-15,0-1 0,0 0 0,-1 1 16,1 20-16,21-20 0,0-22 15,0 21-15,0 0 0,0 1 16,0-22-16,0 0 0,0 0 0,21 0 16,1 1-16,-1-1 0,0-21 0,0 0 15,0 0-15,0 0 0,22 0 16,-22 0-16,21 0 0,-21 0 0</inkml:trace>
  <inkml:trace contextRef="#ctx0" brushRef="#br0" timeOffset="78967.55">16087 8678 0,'21'-21'0,"-42"42"0,63-84 15,-21 42-15,0 0 0,0 21 16,1 0-16,-1 0 0,0 0 16,0 0-16,0 21 0,0 0 0,1 0 15,-22 0-15,21 0 0,0 22 0,0-1 16,21 0-16,-20 22 0,-22-22 0,0 22 15,0-22-15,0 0 0,0 1 16,-22-1-16,1 0 0,0 1 0,-21-22 16,21 21-16,-22-21 0,22 1 0,-21-1 15,21-21-15,-1 21 0,1-21 16,0 0-16,0 0 0,0 0 16</inkml:trace>
  <inkml:trace contextRef="#ctx0" brushRef="#br0" timeOffset="79564.3">17589 8488 0,'0'-21'0,"-84"0"15,41 21-15,1 0 16,0 0-16,-22 21 0,22 0 0,0 0 15,-1 0-15,1 0 16,0 1-16,-1-1 0,22 0 0,0 0 16,0-21-16,21 21 0,0 0 0,0 1 15,0-1-15,21 0 0,21-21 0,1 21 16,-22 0-16,42-21 0,-20 21 16,-1 1-16,0-22 0,22 21 0,-43 0 15,21 0-15,-21 0 0,22 0 16,-43 22-16,0-22 0,0 0 0,0 0 15,-21 0-15,-1 1 0,-20-1 0,21 0 16,-21 0-16,-1 0 0,1 0 0,0-21 16,20 22-16,-20-22 0,0 0 15,21 21-15,-1-21 0,1 0 16,0 0-16,42 0 31,0 0-31,1 0 0,20 0 16,-21 0-16,21 0 0,-20 0 0,-1 0 15,0 0-15,0 21 0,0 0 0,-21 0 16,0 0-16,0 1 0,0-1 16,0 0-16,-21 21 0,21-21 0,-21 22 15,-21-22-15,20 21 0,1 1 0,0-22 16,0 21-16,0 0 0,0-20 16,21 20-16,-22-21 0,22 0 0,0 0 15,0 1-15,22-1 16,-1-21-16,0 0 0,0 0 0,21 0 15,-20 0-15,20 0 0,-21-21 16,21 21-16,1-22 0,-1 1 0,0 0 16,1 0-16,-22-21 0,21 20 0,1-20 15,-22 21-15,0-21 0</inkml:trace>
  <inkml:trace contextRef="#ctx0" brushRef="#br0" timeOffset="80244">10435 11049 0,'0'0'0,"0"-21"16,0 0-16,0 0 16,0-1-16,21 1 0,0 21 15,1-21-15,-1 0 0,-21 0 16,-21 21 0,-1 0-16,1 0 15,-21 21-15,0 0 0,-1 0 16,22 22-16,-21-22 0,-1 0 15,1 0-15,21 21 0,0-20 0,21 20 16,0-21-16,0 0 0,0 0 0,21 1 16,0-1-16,21 0 0,1 0 15,-1 0-15,0 0 0,1 1 0,-1-1 16,0 0-16,1 0 0,-1 0 0,0 0 16,1 1-16,-22-1 0,0 0 0,-21 0 15,0 0-15,0 0 0,0 1 16,-42-22-16,21 21 0,-22 0 0,1-21 15,-22 21-15,22-21 0,-21 0 0,-1 0 16,22 0-16,-22 0 0,22 0 16,0 0-16,-1 0 0,22 0 15,0 0-15,0-21 0,21 0 0,0 0 16,0-1-16,21 1 0,0 0 16,0 0-16,22-21 0,-1 20 15,0 1-15,1-21 0,-1 21 0,0 0 16</inkml:trace>
  <inkml:trace contextRef="#ctx0" brushRef="#br0" timeOffset="80631.78">11112 11028 0,'0'0'0,"-21"21"16,0 0-16,0 0 0,0 1 15,0 20-15,-1 0 0,1-21 16,0 22-16,0-1 0,0 0 0,0-20 15,21 20-15,0 0 0,0-21 0,0 22 16,0-22-16,0 0 0,21 0 16,0 0-16,21 1 0,-21-22 0,22 0 15,-1 0-15,0 0 0,1 0 0,-1 0 16,0 0-16,22 0 0,-22-22 0,1 1 16,-1 0-16,0 0 0,-21-21 15,1 20-15,-1 1 0,0-21 16,-21 0-16,0-1 0,0 1 0,0 0 15,0-1-15,-21 1 0,21 0 0,-43-1 16,22 22-16,-21 0 0,21 0 16,-22 0-16,1 21 0,0 0 0,21 0 15,-22 0-15,22 21 0,0 0 0,-21 0 16,20 0-16,1 0 0,21 1 16,0 20-16,0-21 0,0 21 0,0-20 15,0-1-15,21 21 0,1-21 16,20-21-16,0 21 0,1 1 0,-1-22 15</inkml:trace>
  <inkml:trace contextRef="#ctx0" brushRef="#br0" timeOffset="80879.64">12065 10986 0,'0'0'0,"0"-22"0,0 1 0,0 0 15,0 0-15,0 42 16,0 0-16,0 0 15,-21 1-15,0-1 0,21 21 0,-22 0 16,1 1-16,21-22 0,0 21 0,-21 1 16,0-1-16,0 0 15,21 1-15,0-1 0,0-21 0,-21 0 16,21 22-16,0-22 0,0 0 0,0 0 16,0 0-16,21-21 15,0 0 1,0-21-16,-21 0 0</inkml:trace>
  <inkml:trace contextRef="#ctx0" brushRef="#br0" timeOffset="81104.5">11959 11240 0,'0'0'15,"0"-43"-15,0-20 0,0 20 0,0 1 0,0 0 16,0-1-16,21 1 0,0 21 0,1-21 16,20 20-16,-21 1 15,21 0-15,-20 21 0,20 0 0,-21 0 16,21 0-16,-20 21 0,20 0 0,-21 1 15,0-1-15,-21 0 0,0 0 0,0 0 16,0 22-16,0-22 0,0 0 16,-21 21-16,0-21 0,0 1 0,-22-1 15,1 21-15,21-42 0,-21 21 0,-1 0 16,22 1-16,-21-22 0,21 0 0</inkml:trace>
  <inkml:trace contextRef="#ctx0" brushRef="#br0" timeOffset="81395.62">13610 10541 0,'0'0'0,"-42"0"0,21 0 0,-1 0 16,-20 21-16,21 0 0,-21 1 15,-1 20-15,22 0 0,-21 1 0,-1-1 16,1 0-16,0 22 0,-1-22 0,22 22 16,-21-1-16,21 1 0,0-1 15,-1-21-15,1 22 0,21-22 16,0 22-16,0-22 0,0 0 0,0-20 16,21 20-16,1-21 0,-1 0 0,21 0 15,-21-21-15,22 0 0,-1 0 16,0 0-16,1 0 0,-1 0 0,21 0 15,-20-21-15,-1 0 0,0 0 0</inkml:trace>
  <inkml:trace contextRef="#ctx0" brushRef="#br0" timeOffset="81599.78">13843 10816 0,'0'0'16,"-21"0"-16,0 0 0,21 21 15,0 1-15,-22-1 16,22 0-16,0 0 0,0 0 16,0 0-16,0 1 0,0-1 15,0 0 1,22-21-16,-1 0 16,0 0-16,-21-21 0,21 21 0</inkml:trace>
  <inkml:trace contextRef="#ctx0" brushRef="#br0" timeOffset="81763.88">14012 10816 0,'0'0'0,"21"0"0,-21-21 0,0 42 31,0 0-31,-21 1 0,0-1 16,0 0-16,21 0 0,0 0 16,-21 0-16,21 1 0,0-1 15,21-21 1,0 0-1</inkml:trace>
  <inkml:trace contextRef="#ctx0" brushRef="#br0" timeOffset="82251.6">14647 10732 0,'0'0'16,"21"-22"-16,-21 44 15,0-1-15,0 0 16,-21 0-16,21 21 0,-21 1 0,0-1 15,0 0-15,0 1 0,-1-1 16,1 22-16,0-22 0,0 0 0,0 1 16,0-1-16,21 0 0,-22 1 15,22-22-15,-21 0 0,21 0 0,0 0 16,0 0-16,21-21 16,1 0-16,-1-21 15,0 21-15,0-21 0,21 0 0,1-21 16,-22 20-16,21-20 0</inkml:trace>
  <inkml:trace contextRef="#ctx0" brushRef="#br0" timeOffset="82457.48">15007 10753 0,'0'0'0,"0"-21"0,0-1 0,21 1 16,-21 42 0,0 1-16,0-1 0,0 0 0,0 21 15,0 1-15,0-1 0,-21-21 16,0 21-16,21 1 0,-21-1 0,0 0 15,-1 1-15,22-1 0,-21 0 0,0-20 16,21-1-16,-21 21 0,21-21 16,0 0-16,0 1 0,-21-22 15,0 0-15,-1-22 16</inkml:trace>
  <inkml:trace contextRef="#ctx0" brushRef="#br0" timeOffset="82620.39">14330 11218 0,'0'0'0,"21"0"31,0 0-31,0 0 0,22 0 0,-22 0 16,21 0-16,-21 0 0,22 0 0,-1-21 16,0 21-16,1-21 0,20 21 15,-21-21-15,1 21 0,-1 0 0,0 0 16</inkml:trace>
  <inkml:trace contextRef="#ctx0" brushRef="#br0" timeOffset="82932.27">15113 11197 0,'0'0'16,"21"0"-16,0 0 0,0 0 16,1 0-16,-1 0 0,0 0 0,0-21 15,21 0-15,-20 21 0,20-21 0,-21 0 16,0-1-16,0 1 0,1 0 15,-1 21-15,0-21 0,-21 0 0,0 0 16,0-1-16,0 1 0,-21 21 16,0 0-16,-22 0 0,22 0 15,0 0-15,-21 0 0,-1 21 16,22 1-16,-21-1 0,21 0 0,-1 0 16,1 21-16,0-20 0,21 20 0,0-21 15,0 0-15,0 22 0,0-22 16,21 0-16,0 0 0,1 0 0,-1 0 15,21-21-15,-21 0 0,22 22 0,-1-22 16,0 0-16,1 0 0,-1 0 16,0-22-16,1 1 0,-1 21 0,-21-21 15</inkml:trace>
  <inkml:trace contextRef="#ctx0" brushRef="#br0" timeOffset="83171.64">15938 10668 0,'0'-21'0,"0"42"0,0-63 0,0 21 16,0 42 0,-21 0-16,21 0 0,-21 0 0,21 22 15,-21-1-15,21 0 0,-21 1 0,0-1 16,21 0-16,0 1 0,-22-1 16,1 0-16,21 1 0,-21-1 0,21-21 15,0 21-15,-21 1 0,21-22 0,0 0 16,0 0-16,0 0 0,0 1 15,21-22 1,0 0-16,0-22 0,1 1 16,-1 0-16,21 21 0</inkml:trace>
  <inkml:trace contextRef="#ctx0" brushRef="#br0" timeOffset="83424.5">16214 10647 0,'0'0'0,"21"-42"0,-21 20 0,21-20 0,-21 21 15,0 42 1,0 0-16,-21 22 16,0-1-16,21 0 0,-22 1 0,1-1 15,21 0-15,-21 1 0,0-1 16,21 21-16,0-20 0,-21-1 0,0 0 16,21 1-16,-22-22 0,22 21 15,0-21-15,0 22 0,0-22 0,0 0 16,0 0-16,0 0 15,22-21-15,-1 0 0,0 0 16,0-21-16,21 0 0,-20 0 16,-1 0-16,21 0 0</inkml:trace>
  <inkml:trace contextRef="#ctx0" brushRef="#br0" timeOffset="83759.49">16552 10943 0,'0'0'0,"-21"0"16,0 21-16,21 1 15,-21-1-15,0 21 0,21-21 16,0 0-16,-22 22 0,22-22 0,0 0 16,0 0-16,0 0 0,0 1 0,0-1 15,0 0-15,0 0 0,22-21 16,-1 0-16,0 0 0,0 0 0,0 0 16,0 0-16,1 0 0,-1 0 0,0-21 15,21 0-15,-21 0 0,1 21 16,-1-22-16,0-20 0,0 21 0,-21 0 15,0-22-15,21 22 0,-21-21 16,0 21-16,0-22 0,0 22 0,0 0 16,-21 0-16,0 0 0,0 21 15,-22 0-15,22 0 0,0 0 0,-21 0 16,21 21-16,-1-21 0,-20 21 0,21 0 16,0-21-16,21 21 0,0 1 15,0-1-15,21-21 16,0 0-1</inkml:trace>
  <inkml:trace contextRef="#ctx0" brushRef="#br0" timeOffset="84016.48">17081 10520 0,'0'0'15,"0"21"1,-21 0-16,21 0 16,-21 1-16,21-1 0,0 0 0,0 0 15,-21 0-15,21 0 0,0 1 16,0-1-16,-21-21 16,21 21-16,0-42 46</inkml:trace>
  <inkml:trace contextRef="#ctx0" brushRef="#br0" timeOffset="84219.47">17251 10520 0,'0'0'0,"0"21"31,0 0-31,0 0 15,-21 1-15,21-1 16,0 0-16,0 0 0,-22 0 0,22 0 16,0 1-16,-21-22 0,21 21 0,0 0 15,0 0-15</inkml:trace>
  <inkml:trace contextRef="#ctx0" brushRef="#br0" timeOffset="84589.67">17843 10202 0,'0'0'0,"0"-21"0,-21 21 16,42 0 15,1 0-31,-1 21 0,21 22 16,-21-22-16,0 0 15,1 21-15,-1 1 0,-21 20 0,21-20 16,0 20-16,0 1 0,-21-1 16,21 1-16,-21-22 0,0 21 15,0 1-15,0-1 0,-21-20 0,21 20 16,-63 43-16,20-42 0,1-22 15,0 0-15,-1 1 0,1-22 0,-21 0 16,20 21-16,1-21 0,-22 1 16,22-22-16,0 21 0,21-21 0,-22 0 15,1 21-15,42-42 32</inkml:trace>
  <inkml:trace contextRef="#ctx0" brushRef="#br0" timeOffset="86112.27">17145 12848 0,'0'0'0,"-21"0"0,21-21 16,-21 0-16,-1 21 16,22-21-1,0 0 1,0-1 15,22 22-15,-1 0-16,0 0 0,0 0 15,0 0-15,0 0 0,1 0 16,-1 0-16,0 0 16,0 0 15,0 0-31,0 0 15,1 0-15,-22 22 0,21-1 0,0-21 16,0 21-16,0 0 0,0 21 16,-21-20-16,22-1 0,-22 21 0,0-21 15,0 22-15,0-22 0,0 21 16,-22-21-16,1 22 0,-21-22 0,21 0 16,-22 0-16,1 21 0,0-20 15,-1-1-15,1 0 0,0 0 0,21-21 16,-22 21-16,22 0 0,0-21 0,0 22 15,0-22-15,42 0 32,0 0-32,0 0 0,21 0 15,-20 0-15,20 0 0,0 0 0,-21 21 16,22-21-16,-1 0 0,-21 21 16,22 0-16,-22-21 0,0 21 0,0 0 15,0 1-15,-21-1 0,0 0 16,0 0-16,0 0 0,-21 22 0,0-22 15,0 21-15,0-21 0,-1 22 16,-20-22-16,21 21 0,-21 0 0,20 1 16,-20-22-16,21 21 0,0-21 0,-22 1 15,22 20-15,0-42 0,0 21 0,21 0 16,-21-21-16,0 0 16,21-21-16,0 0 0,0 0 15,0 0-15,0-1 0</inkml:trace>
  <inkml:trace contextRef="#ctx0" brushRef="#br0" timeOffset="86620.02">19410 10795 0,'-64'-21'31,"64"42"32,0 0-63,0 0 16,0 1-16,0-1 0,0 0 15,0 0 1</inkml:trace>
  <inkml:trace contextRef="#ctx0" brushRef="#br0" timeOffset="86795.94">19452 11240 0,'0'0'16,"0"21"-16,0 0 0,0 0 15,0 0-15,0 0 0,0 1 0,0-1 16,0 0-16,-21 0 0,21 0 0,-42 0 15,20 22-15,-20-22 0,21 0 16,-43 0-16,22 22 0,-21-22 0,-1 0 16,-21 0-16</inkml:trace>
  <inkml:trace contextRef="#ctx0" brushRef="#br1" timeOffset="92643.09">18288 8932 0,'-21'0'15,"42"0"-15,-63-21 0,20 21 0,1 0 16,0 0-16,0 0 0,0 0 0,0 0 15,-1 0-15,1 0 0,42 0 32,1 0-17,20 21-15,0-21 0,1 0 16,20 0-16,1 22 0,-1-22 16,1 0-16,20 0 0,-20 0 0,20 0 15,-20 0-15,-1 0 0,22 0 16,-21 0-16,-1-22 0,1 22 0,-22 0 15,0-21-15,-21 21 0,1-21 0,-22 0 16,0 0 0,-22 0-16,1 21 0,0 0 15,-21-22-15,21 22 0,-22 0 16,22 0-16,0 0 0,0-21 0,0 21 16,-1 0-1,44 0 1,-1 0-1,0 0-15,0 0 0,0 0 16,0 0-16,22 0 0,-22 0 0,0 21 16,-21 1-16,0-1 0,0 0 15,0 21-15,0-21 0,0 22 0,-21-22 16,0 21-16,0-21 0,-22 22 0,22-22 16,-21 21-16,21-21 0,-22 1 15,22-1-15,-21 0 0,21 0 0,-1 0 16,1 0-16</inkml:trace>
  <inkml:trace contextRef="#ctx0" brushRef="#br1" timeOffset="94093.29">20278 8509 0,'0'0'0,"0"-21"0,0 0 31,0 0-15,-22-1-16,1 22 15,0 0-15,21-21 0,-21 21 16,0 0-16,0 0 0,-1 0 0,1 0 16,0 0-16,0 0 0,-21 21 0,20 1 15,1-1-15,0 0 0,0 0 16,0 0-16,0 22 0,-1-22 0,1 21 15,0 0-15,21 1 0,-21-22 0,21 21 16,-21 1-16,21-22 0,0 21 16,0-21-16,0 0 0,21 1 15,0-22-15,0 0 0,0 0 16,22 0-16,-22-22 0,0 1 16,21 0-16,-20 0 0,20 0 0,0-22 15,-21 22-15,22-21 0,-1 0 0,-21-1 16,22 1-16,-22 0 0,21-1 15,-21 1-15,0 0 0,1-22 0,-1 22 16,0-22-16,-21 1 0,21 20 0,-21-20 16,21 21-16,-21-22 0,0 22 15,0 21-15,0-1 0,0 1 0,0 0 16,0 42-16,0 0 16,0 1-16,-21 20 0,21 0 15,-21 1-15,0 20 0,21 1 16,-21-22-16,21 21 0,-22-20 0,22 20 15,0-20-15,0-1 0,0 127 16,0-126 0,0-22-16,22 0 0,-1 0 15,0 0-15,0-21 0,21 0 0,-20 0 16,-1 0-16,21 0 0,-21 0 0,0-21 16,22 0-16</inkml:trace>
  <inkml:trace contextRef="#ctx0" brushRef="#br1" timeOffset="94427.98">20764 8509 0,'0'0'0,"22"0"47,-1 0-47,0 0 0,0 0 15,21 0-15,-20 0 0,-1 0 0,0 0 16,0-21-16,0 21 0,0 0 15,-21-21-15,0 0 0,-21-1 16,0 22 0,0 0-16,0 0 0,-22 0 15,22 22-15,-21-22 0,0 21 0,20 0 16,-20 0-16,21 0 0,0 0 16,0 1-16,-1-1 0,22 0 15,0 0-15,0 0 0,0 0 0,0 1 16,22-1-16,-1-21 0,0 21 0,0-21 15,21 0-15,-20 0 0,20 0 16,0 0-16,1 0 0,-22-21 0,21 21 16,0-21-16,1-1 0,-1 22 0</inkml:trace>
  <inkml:trace contextRef="#ctx0" brushRef="#br1" timeOffset="94891.71">21442 8319 0,'-21'0'0,"-1"0"0,1 0 0,0 0 16,0 21-16,0 0 0,0 0 0,-1 0 16,1 0-16,21 1 0,-21-1 15,21 21-15,-21-21 0,21 0 0,0 1 16,0-1-16,0 0 0,0 0 0,0 0 16,21 0-16,0 1 0,0-22 15,1 0-15,-1 21 0,21-21 0,0 0 16,1 0-16,-1 0 0,0-21 0,1-1 15,-1 22-15,0-21 16,1 0-16,-1 0 0,-21 0 0,0-22 16,22 22-16,-22-21 0,0 0 0,0-1 15,0 1-15,-21-22 0,22 22 16,-1-21-16,-21-1 0,0 1 0,0-1 16,21 1-16,-21 20 0,21-20 0,-21 20 15,0 22-15,0 0 0,0 0 16,0 42-1,0 0-15,-21 22 0,0-1 16,0 0-16,-1 1 0,22 20 0,-21 1 16,0-22-16,0 21 0,0-20 0,0 20 15,21-20-15,0-1 16,0 0-16,0 1 0,0-22 0,0 21 0,0-21 16,0 0-16,0 1 0,21-1 15,0-21-15,0 0 0,0 21 0,0-21 16,1 0-16,20 0 0,-21 0 15,0-21-15,0 21 0</inkml:trace>
  <inkml:trace contextRef="#ctx0" brushRef="#br1" timeOffset="95664.15">22246 8297 0,'0'0'16,"-42"-63"-1,42 42-15,-21 21 16,-1 0-16,1 21 15,0 0-15,21 0 16,0 0-16,-21 1 0,0-1 0,21 0 16,-21 21-16,21-21 0,0 1 0,0-1 15,0 0-15,0 0 0,0 0 16,0 0-16,0 1 0,21-1 16,0-21-16,0 0 0,0 0 15,0 0-15,1 0 16,-1-21-16,0-1 0,0 22 15,-21-21-15,0 0 0,0 0 0,0 0 16,0 0-16,0-1 0,0 1 0,0-21 16,0 21-16,0 0 15,-21 21 1,21 21 0,0 0-16,0 0 0,0 0 0,0 0 15,0 1-15,0-1 0,0 0 0,0 0 16,0 0-16,0 0 0,0 1 15,21-1-15,0 0 0,-21 0 16,21-21-16,1 0 0,-1 0 0,0 0 16,0 0-16,0 0 15,0 0-15,1 0 0,-1-21 16,0 0-16,-21 0 16,0-1-16,0 1 0,21 0 0,-21 0 15,21-21-15,-21 20 0,0 1 16,0 0-16,21-21 0,1 21 0,-1 21 15,0-22-15,0 1 0,0 21 16,22 0-16,-22 0 0,0 0 16,0 0-16,0 21 0,22 1 0,-22-1 15,21 0-15,-21 0 0,22 0 16,-22 22-16,0-22 0,-21 0 16,0 0-16,21 0 0,-21 22 0,0-22 0,0 0 15,0 0-15,-21 0 16,0 0-16,0-21 15,-1 0-15,1 0 0,0 0 16,21-21 0,0 0-16,0 0 0,0 0 15,21 0-15,0-22 0,1 22 16,-1 0-16,-21 0 0,21-22 0,0 22 16,0 0-16,0 0 0,1 0 15,20 0-15,-21 21 0,0-22 0,0 22 16,1 0-16,-1 0 0,0 0 0,21 0 15,-21 0-15,1 22 0,-1-22 16,0 21-16,0 0 0,0-21 16</inkml:trace>
  <inkml:trace contextRef="#ctx0" brushRef="#br1" timeOffset="96139.88">23558 8530 0,'0'0'0,"22"0"0,-1 0 15,0 0-15,0-21 16,-21 0-16,21 0 15,-21 0-15,21 21 0,-21-22 0,0-20 16,0 21-16,0 0 0,0 0 0,0-22 16,0 22-16,-21 0 0,0-21 15,0 20-15,0 22 0,0-21 0,-1 21 16,1 0-16,-21 0 0,21 21 16,0-21-16,-1 22 0,1-1 15,-21 0-15,42 21 0,-21-21 0,0 1 16,-1 20-16,1-21 0,21 0 0,0 0 15,0 22-15,0-22 0,-21 0 16,21 0-16,0 0 0,0 1 0,0-1 16,21-21-16,0 0 15,1 0-15,-1 0 16,0 0-16,21-21 0,-21-1 16,1 22-16,-1-21 0,0 0 0,21 0 0,-21 0 15,1 0-15,-1-1 16,0 1-16,0 0 0,0-21 0,0 21 15,1-1-15,-22 1 0,21 21 0,-21 21 32,0 1-32,0 20 15,-21-21-15,21 0 0,-22 0 0,22 22 16,0-22-16,-21 0 0,21 0 16,0 0-16,0 1 0,0-1 0,0 0 15,21-21-15,1 0 0,-1 0 16,0 0-16,0 0 0,0 0 15,0 0-15</inkml:trace>
  <inkml:trace contextRef="#ctx0" brushRef="#br1" timeOffset="96391.73">24109 7789 0,'0'0'0,"0"-42"0,21-85 31,-21 106-31,0 42 0,0 0 16,0 0-16,-21 22 0,0-1 16,-1 0-16,1 22 0,21-22 0,-21 22 15,0-1-15,0 1 0,0-22 16,21 22-16,-22-22 0,22 0 0,-21 1 16,21-1-16,0-21 0,0 21 15,0-20-15,0-1 0,0 0 0,21-21 16,1 0-16,-1 0 15,0 0-15,0 0 0</inkml:trace>
  <inkml:trace contextRef="#ctx0" brushRef="#br1" timeOffset="97236.25">24553 8192 0,'0'0'16,"0"-22"-16,0 1 0,-21 21 31,0 0-31,0 21 0,0-21 0,-1 22 15,1-1-15,21 21 0,-21-21 0,0 0 16,21 1-16,-21 20 0,21-21 16,0 0-16,0 0 0,0 1 0,0-1 15,0 0-15,0 0 0,21-21 0,0 21 16,0-21-16,0 0 0,1 0 16,-1 0-16,21 0 0,-21 0 0,0 0 15,22 0-15,-22 0 0,0 0 0,21-21 16,-20 0-16,-1 0 0,0 21 0,0-43 15,-21 22-15,21 0 16,-21 0-16,21 0 0,-21-22 0,0 22 16,0 0-16,0 0 0,0 42 31,0 0-31,-21 0 0,21 1 16,0-1-16,-21 0 0,21 0 0,0 0 15,0 0-15,0 1 16,0-1-16,0 0 0,21-21 15,0 0-15,1 0 32,-22-21-32,0 0 15,0-1-15,0 1 16,0 0-16,0-21 0,21 21 16,0-1-16,-21-20 0,21 21 0,21-21 15,-20 20-15,-1 1 0,21 0 0,-21 0 16,0 0-16,22 21 0,-22 0 15,0 0-15,0 0 0,0 0 0,1 21 16,-1 0-16,0 0 0,0 0 0,0 22 16,-21-22-16,21 0 0,-21 21 15,0-20-15,0-1 0,0 21 0,0-21 16,0 0-16,-21 1 0,21-1 0,-21-21 16,0 21-16,0-21 15,0 0-15,21 21 0,-22-21 16,1 0-16,21-21 15,0 0 1,0 0-16,0-1 0,21 1 16,1-21-16,-1 21 0,21 0 0,-21-22 15,0 1-15,22 0 0,-1-1 16,0 1-16,1 21 0,-1-22 0,0 22 16,22 21-16,-22 0 0,-21 0 0,22 0 15,-22 21-15,0 22 0,-21-22 16,0 21-16,0 1 0,0-1 0,0-21 15,0 21-15,0 1 0,-21-22 0,0 21 16,0-21-16,-1 1 16,22-1-16,-21 0 0,0 0 0,0 0 15,21 0-15,-21-21 16,0 0-16,21-21 16,-22 0-1,1 0-15,21 0 0</inkml:trace>
  <inkml:trace contextRef="#ctx0" brushRef="#br1" timeOffset="97416.15">25358 7811 0,'0'0'15,"0"-43"-15,0 1 0,0 21 0,0-22 0,0 22 16,0 0-16,0 0 16,0 0-16,0 0 15,0 42 16,-22 0-31,1-21 0,0 0 16,0 21-16,0-21 0,-22 21 0,1-21 16</inkml:trace>
  <inkml:trace contextRef="#ctx0" brushRef="#br1" timeOffset="97608.04">23939 7832 0,'0'0'0,"-21"21"0,42-21 16,1 0-16,20 0 16,-21 0-16,21 0 0,22 0 0,-22 0 15,22-21-15,-22 21 0,22 0 0,-1 0 16,1 0-16,20 0 0,-20 0 16,-1 0-16,-20 0 0,20 0 0,-42 0 15,22 0-15</inkml:trace>
  <inkml:trace contextRef="#ctx0" brushRef="#br1" timeOffset="98512.79">20299 11049 0,'-21'0'0,"42"0"0,-64 0 16,43 21 0,22-21-1,-1 0-15,0 21 0,21-21 16,1 0-16,-1 22 0,0-22 15,22 0-15,-22 0 0,22 0 0,-1 0 16,1 0-16,-1 0 0,1 0 0,-22 0 16,0 0-16,1 0 15,-1 0-15,-21 0 0,0-22 0,-21 1 16,0 0-16,-21 0 16,0 21-16,0-21 0,-22 0 15,22 21-15,0-22 0,0 22 0,21-21 16,0 0-16,21 0 15,0 21-15,0 0 0,22 0 16,-22 0-16,21 0 0,1 0 0,-22 0 16,21 21-16,0 0 0,-20 22 0,-1-22 15,0 21-15,-21-21 0,0 22 16,0-1-16,0 0 0,-21 1 0,0-1 16,-22-21-16,1 21 0,0-20 15,-1 20-15,22-21 0,-21 0 0,-1 0 16,22-21-16,0 22 0,0-22 15,0 21-15</inkml:trace>
  <inkml:trace contextRef="#ctx0" brushRef="#br1" timeOffset="99208.38">22691 10901 0,'0'0'0,"0"-21"16,0 0-16,0-1 0,-22 1 16,1 0-16,0 0 0,-21 0 0,21 21 15,-22-21-15,1 21 0,0 0 0,-22 0 16,22 0-16,21 21 0,-22 0 15,1 0-15,21 0 0,-22 22 0,22-22 16,0 21-16,0-21 0,21 22 0,0-1 16,0 0-16,0-21 0,0 22 15,0-22-15,0 21 0,0-21 0,21 1 16,0-22-16,0 21 0,22-21 0,-22 0 16,21 0-16,-21 0 0,22-21 15,-1-1-15,-21 22 0,22-42 16,-1 21-16,0 0 0,-21-22 0,1 22 15,20-21-15,-21 21 0,-21-22 16,21 1-16,0 0 0,-21-1 0,22 1 16,-22-21-16,0 20 0,21-20 0,-21-1 15,0 22-15,21 0 0,-21-1 16,0 1-16,0 21 0,0 0 0,0 42 16,0 0-1,-21 21-15,21 1 0,-21-1 16,21 21-16,-22-20 0,22-1 0,0 0 15,0 22-15,0-22 0,0 1 16,0-22-16,22 21 0,-1 0 16,0-20-16,0-1 0,0 0 0,0 0 15,1 0-15,-1-21 0,0 0 0,0 0 16,0 0-16,0 0 0</inkml:trace>
  <inkml:trace contextRef="#ctx0" brushRef="#br1" timeOffset="99532.21">23050 10986 0,'22'0'0,"-1"0"15,0 0 1,-21-22-16,21 22 0,0 0 0,0-21 16,1 21-16,-1-21 0,0 0 15,0 21-15,0-21 0,0 0 16,-21-1-16,0 1 0,0 0 15,0 0-15,0 0 0,-21 21 16,0 0-16,0 0 0,-21 0 16,20 0-16,1 21 0,-21 0 0,21 0 15,-22 0-15,22 1 0,0-1 0,0 0 16,0 0-16,21 0 0,0 0 16,0 1-16,0-1 0,0 0 0,21 0 15,0-21-15,0 21 0,0-21 16,22 0-16,-1 0 0,-21 0 0,22 0 15,-1 0-15,0 0 0,1 0 16,20-21-16,-21 0 0</inkml:trace>
  <inkml:trace contextRef="#ctx0" brushRef="#br1" timeOffset="100664.37">24003 10351 0,'0'-43'0,"0"86"0,0-128 16,0 43-16,0 20 0,0 1 0,0 0 15,0 0-15,-21 42 16,0 0-16,21 22 16,-22-22-16,1 42 0,0 1 0,21-1 15,-42 1-15,21-1 0,-1 22 0,1-22 16,0 22-16,-21 0 0,21-1 16,-22 22-16,1-21 0,21 21 0,-22-22 15,22 22-15,-21-21 0,21 21 0,-22-22 16,22 22-16,0 0 0,0-21 0,0-1 15,0 22-15,21-42 0,0 20 16,-22-20-16,22-22 0,0 22 0,0-22 16,0 0-16,0-20 0,0 20 0,22-21 15,20-21 1,-21 0-16,0-21 0,22 0 16,-1 0-16,0-1 0,1 1 0,-1-21 15,0 0-15,1-1 0,-1 1 0,0 0 16,22-22-16,-43 22 0,21-22 15,1 1-15,-22-22 0,0 22 0,0-1 16,-21-21-16,0 22 0,0-22 0,0 22 16,0-22-16,-21 22 0,0-1 15,-22 1-15,1 20 0,21 1 0,-21 0 16,-22 20-16,22-20 0,-1 21 16,1 21-16,21-21 0,-21 21 0,20 0 15,1-21 1,42-1-1,1 22-15,-1-21 0,21 21 16,0-21-16,1 0 0,-1 21 0,0-21 16,22 0-16,-22-1 0,1 1 0,20 21 15,-21-21-15,-20 0 0,20 0 16,-21 0-16,21-1 0,-20 1 0,-22 0 16,0 0-16,21 0 0,-21 0 0,-21 21 31,-1 0-16,1 21-15,0-21 0,21 21 0,-21 0 16,0 0-16,21 0 0,-21 1 16,21-1-16,0 0 0,0 0 15,0 0-15,0 0 0,0 1 16,21-22-16,0 0 16,0 0-16,0 0 0,0 0 0,22 0 15,-22 0-15,0 0 0,21 0 0,-20 0 16,20-22-16,-21 22 0,21-21 0,-20 0 15,20 0-15,-21 0 0,0 0 16,0-1-16,22 1 0,-22 0 0,0 0 16,-21 0-16,21 0 0,-21 42 31,0 0-15,-21 0-16,0 0 0,21 0 15,-21 1-15,0-1 0,21 0 16,-22 0-16,22 0 0,-21-21 15,21 21-15,0-42 47,0 0-47,0 0 16,0 0-16,21 0 0,1-1 16,-1 1-16,0-21 0,0 21 15,0 0-15,0-1 0,22 1 16,-22 21-16,21 0 0,-21 0 15,1 0-15,20 0 0,-21 0 0,0 21 16,0-21-16,1 43 0,-22-22 0,0 0 16,0 0-16,0 0 0,0 1 15,0 20-15,0-21 0,0 0 0,0 0 16,0 1-16,0-1 0,-22-21 16,1 0-16,21 21 0,-21-21 15,21-21 1,0 0-1,21 21-15,0-22 0,1 22 16,-1-21-16,-21 0 0,42 0 16</inkml:trace>
  <inkml:trace contextRef="#ctx0" brushRef="#br1" timeOffset="100840.11">25252 10689 0,'0'43'15,"0"-22"1,0 0-16,0 0 0,0 0 15,0 0-15,-21 1 16,21-1-16,0 0 16,0-42 15,0 0-15</inkml:trace>
  <inkml:trace contextRef="#ctx0" brushRef="#br1" timeOffset="101009.02">25294 10414 0,'0'-21'16,"0"42"-16,0-63 0,-21 42 15,0 0 1,21 21-16,-21-21 0,-1 21 16,22 0-1,-21-21-15,0 0 16,0 0-1</inkml:trace>
  <inkml:trace contextRef="#ctx0" brushRef="#br1" timeOffset="101163.92">24553 10478 0,'-21'0'0,"42"0"0,-42 21 0,0 0 15,42-21 16,0 0-31,0 0 16,1 0-16,20 0 0,0 0 0</inkml:trace>
  <inkml:trace contextRef="#ctx0" brushRef="#br1" timeOffset="101467.96">25760 10075 0,'0'0'0,"21"0"0,0-21 0,0 0 16,-21 42 0,0 0-1,0 22-15,-21-22 0,0 21 16,0 1-16,0-1 0,-1 0 16,1 22-16,-21-22 0,21 22 0,0-1 15,-1-21-15,1 22 0,21-22 16,-21 1-16,21-1 0,0 0 0,-21-21 15,21 22-15,0-22 0,0 0 0,0 0 16,21 0-16,0-21 16,0 0-16,1 0 0,-1 0 15,0 0-15,21-21 0,-21 21 0,1-21 16,20 0-16,0 0 0,-21 0 16,22-22-16</inkml:trace>
  <inkml:trace contextRef="#ctx0" brushRef="#br1" timeOffset="102276.5">26056 10647 0,'0'-42'15,"0"20"-15,-21 107 0,42-106 0,-42-21 16,0 42-16,0 21 16,21 0-16,-22 0 0,1 0 15,21 0-15,-21 22 0,21-22 0,0 0 16,0 0-16,0 0 0,0 1 16,0-1-16,21 0 15,0-21-15,1 0 16,-1 0-16,21 0 0,-21 0 15,22 0-15,-22 0 0,21-21 0,0 0 16,1 21-16,-1-22 0,-21 1 16,22 0-16,-22 0 0,0 0 15,0 0-15,0-1 0,0 1 0,-21 0 16,-21 21 0,0 21-1,21 0-15,0 1 0,-21-1 16,0 0-16,21 0 0,0 0 0,0 0 15,0 1-15,0-1 0,0 0 16,0 0-16,21-21 31,0 0-15,-21-21 0,0 0-16,0 0 15,0-1-15,0 1 0,0 0 16,0 0-16,0-21 0,21 20 15,-21 1-15,21-21 0,1 21 0,-1 0 16,0-1-16,0 1 0,0 0 0,0 21 16,22 0-16,-22 0 0,21 0 15,-21 0-15,22 0 0,-22 21 0,21-21 16,-21 21-16,1 1 0,-1 20 0,21-21 16,-21 0-16,0 0 15,1 22-15,-22-22 0,21 0 0,-21 0 16,0 0-16,0 1 0,0-1 0,-21-21 15,-1 21-15,1 0 0,0-21 16,0 0-16,0 0 0,0 0 16,21-21-1,0 0 1,0 0-16,0-1 0,21 1 16,0 0-16,0-21 0,21 21 0,-20-22 15,-1 22-15,21-21 0,0-1 16,1 22-16,-1-21 0,-21 21 0,22 0 15,-22 21-15,21 0 0,-21 0 16,0 0-16,1 21 0,-22 0 16,0 21-16,0-21 0,0 22 0,0-22 15,0 21-15,-22 1 0,1-22 0,0 21 16,0-21-16,0 22 0,0-22 16,-1 0-16,1 0 0,0 0 0,0-21 15,0 21-15,0-21 16,21-21-1,-22 0-15,22 0 16</inkml:trace>
  <inkml:trace contextRef="#ctx0" brushRef="#br1" timeOffset="102467.39">27009 10139 0,'0'0'16,"0"-21"-16,0 0 0,-22-1 0,1 1 15,0 21 1,0 0-16,0 0 0,0 0 16,-1 21-1,1-21 1,0 22-16,0-22 16,0 0-16</inkml:trace>
  <inkml:trace contextRef="#ctx0" brushRef="#br1" timeOffset="102645.04">25950 10329 0,'0'0'0,"21"0"0,1 0 16,-1 0-16,21 0 0,0 0 0,1 0 16,-1 0-16,22 0 0,-22 0 15,0 0-15,1-21 0,-1 21 0,0 0 16,1 0-16,-22 0 0,0 0 0,0-21 15,0 21-15</inkml:trace>
  <inkml:trace contextRef="#ctx0" brushRef="#br1" timeOffset="118247.57">1376 13653 0,'-21'0'16,"-1"-22"-16,1 22 0,0 0 15,0 0-15,0 0 0,0 0 0,-1 0 16,1 22-16,21-1 15,0 0-15,0 0 0,0 0 16,0 0-16,0 1 0,0-1 16,21 0-16,1-21 15,-1 21-15,0 0 0,21-21 0,1 21 16,-1-21-16,0 0 0,1 0 16,-1 0-16,0 0 0,22 0 0,-22 0 15,0 0-15,1-21 0,-1 0 16,-21 21-16,22-21 0,-22 0 0,0 0 15,-21-1-15,0 1 0,0 0 16,0 0-16,0 0 0,0-22 0,0 22 16,0 0-16,-21-21 0,0 21 15,-22-1-15,22 1 0,-21 21 0,21 0 16,-22 0-16,1 0 0,-22 21 16,22 1-16,-21 20 0,-1 0 15,22 1-15,-22-1 0,1 0 16,20 1-16,1-1 0,21 0 15,-21 1-15,42-1 0,0 0 0,0 1 16,0-1-16,0-21 0,0 21 16,21-20-16,0 20 0,0-21 0,0 0 15,22 0-15,-1 1 0,-21-22 16,21 0-16,1 21 0,-1-21 16,-21 0-16,22 0 0,-1 0 15,-21 0-15,21-21 0,-20-1 0,-1 22 16,0-21-16,0 21 0,-21-21 15,-21 21 1,0 0 0,-22 0-16,1 0 0,0 21 15,-22 0-15,22 1 0,-22-1 0,22 21 16,0-21-16,-1 22 0,1-1 16,0 0-16,21 1 0,-1-1 15,1 0-15,21-21 0,0 22 0,-21-1 16,21 0-16,0 1 0,0-22 15,0 0-15,21 21 0,0-20 16,1-1-16,-1 0 0,21-21 16,0 21-16,1-21 0,-1 0 0,22 0 15,-22 0-15,21 0 0,1-21 16,-1 21-16,1-21 0,21 0 0,-22-1 16,1 1-16,20-21 0,-20 21 15,-1 0-15,22-22 0,-22 22 0,22-21 16</inkml:trace>
  <inkml:trace contextRef="#ctx0" brushRef="#br1" timeOffset="118943.83">2730 14245 0,'0'0'0,"0"-21"16,-21 0-16,-169 21 31,147 21-31,-20 0 0,21 0 0,-1 22 16,1-1-16,0-21 0,-1 22 15,22-1-15,0 0 0,0 1 0,0-22 16,21 21-16,0-21 0,0 0 16,0 1-16,21-1 0,0-21 0,0 0 15,21 0-15,-20 0 0,20 0 16,0 0-16,1 0 0,-1-21 0,0-1 16,1 1-16,20 0 0,-21-21 15,-20 21-15,20-1 0,0-20 0,-21 21 16,1-21-16,-1 20 15,0-20-15,0 21 0,-21 0 0,0 0 16,0-1-16,0 1 0,0 42 31,0 1-15,0-1-16,0 21 0,0 0 16,0-20-16,0 41 0,0-21 0,0 1 15,0 20-15,0-20 0,0 20 16,0 1-16,0-1 0,21 1 0,0 20 15,1-20-15,-22 20 0,21 1 16,0 0-16,0-22 0,-21 22 16,0 0-16,21-1 0,-21 1 15,21 21-15,-21-22 0,0 1 0,0 21 16,0-21-16,0-1 0,0 1 0,0 0 16,0-1-16,0 1 0,-21 0 15,0-1-15,0-20 0,0-1 0,0 1 16,-1-1-16,1-20 0,0-1 15,-21-21-15,21 21 0,-22-42 0,1 0 16,0 0-16,-22 0 0,22-21 16,-43 0-16,22-21 0,-1-1 0,-21-20 15,1-1-15,20 1 0,1-1 16,-1-20-16,1-1 0,-1 0 16,22 1-16,21-22 0,-22 21 15,22 1-15,0-22 0,21 21 0,0 0 16,0 1-16,0-1 0,21 0 15,0 1-15,22-1 0,-22 0 0,21 1 16,1-1-16,-1 22 0,0-1 16,1 1-16,20-1 0,-21 1 0,22-1 15,-22 22-15,22-1 0,-22 1 0</inkml:trace>
  <inkml:trace contextRef="#ctx0" brushRef="#br1" timeOffset="119216.21">3196 14245 0,'-21'-21'15,"0"0"-15,0 0 16,21 42 31,0 0-32,0 0-15,0 0 16,0 1-16,0-1 0,0 0 16,0 0-16</inkml:trace>
  <inkml:trace contextRef="#ctx0" brushRef="#br1" timeOffset="119396.11">3133 14859 0,'0'21'31,"21"-21"31,0 0-62,0 0 0</inkml:trace>
  <inkml:trace contextRef="#ctx0" brushRef="#br1" timeOffset="120363.55">4551 13928 0,'21'0'0,"-42"0"0,63-21 16,-42-1-16,21 22 0,-21-21 16,0 0-16,0 0 0,0 0 15,0 0-15,0-1 0,0 1 16,0 0-16,21 21 0,-21-21 0,22 21 15,-1 0 1,0 0-16,0 21 0,0 0 0,0 0 16,1 22-16,-1-1 0,0 0 0,0 1 15,-21-1-15,21 22 0,-21-22 16,0 0-16,0 1 0,0 20 16,0-21-16,0 1 0,0-1 15,0 0-15,0 1 0,0-22 0,0 0 16,0 0-16,0 0 0,0 1 0,0-44 31,0 1-31,0 0 0,0 0 16,0-21-16,0 20 0,0-20 15,0 0-15,0-1 0,21 1 0,-21-21 16,22 20-16,-1-20 0,0 20 16,0-20-16,0 21 0,22-22 15,-22 22-15,0-1 0,0 22 0,21 0 0,-20 0 16,-1 21-16,0 0 15,0 21-15,0 0 0,22 22 0,-22-22 16,-21 21-16,21 0 0,0 1 16,0-1-16,-21 0 0,0 22 0,21-43 15,-21 21-15,22 1 0,-22-1 0,0 0 16,0 1-16,0-22 0,0 0 16,0 0-16,0 0 0,0 1 0,0-44 31,0 1-16,0 0-15,0 0 0,0 0 16,21-22-16,0 1 0,-21 0 16,21-1-16,0 1 0,0 0 0,1-22 15,-1 1-15,21 20 0,-21-20 16,22-1-16,-1 22 0,-21 0 0,21-1 16,1 22-16,-1 0 0,-21 21 0,22 0 15,-22 0-15,0 21 0,0 22 16,0-1-16,-21 0 0,0 1 15,0-1-15,0 0 0,0 1 0,0 20 16,0-21-16,0 1 0,0-1 0,0 0 16,-21 1-16,21-1 0,-21-21 0,21 22 15,0-22-15,0 0 16,0 0-16,0 0 0,0 0 0,21-21 31,0-21-31,-21 0 0</inkml:trace>
  <inkml:trace contextRef="#ctx0" brushRef="#br1" timeOffset="120772.32">6371 14055 0,'0'0'0,"21"0"31,0 0-31,1 0 15,-1 0-15,0 0 0,0 0 0,0 0 16,0-21-16,22-1 0,-22 22 0,0-21 16,0 0-16,22 0 0,-43 0 15,21 0-15,0 21 0,-21-22 0,0 1 16,0 0-16,0 0 0,0 0 0,-21 0 16,0-1-16,-1 22 15,1 0-15,0 0 0,0 22 0,-21-1 16,20 0-16,1 0 0,0 0 15,0 22-15,0-1 0,21 0 16,-21-21-16,-1 22 0,22-1 0,0 0 16,0 1-16,0-1 0,0 0 15,0-20-15,0 20 0,0-21 0,0 21 16,0-20-16,22-1 0,-1-21 0,0 21 16,0-21-16,21 0 0,-20 0 15,20 0-15,-21 0 0,21-21 16,1 0-16,-22-1 0,21 1 0,1 0 15,-1 0-15,0-21 0,1-1 0</inkml:trace>
  <inkml:trace contextRef="#ctx0" brushRef="#br1" timeOffset="121024.17">7302 13462 0,'0'0'0,"0"-42"16,0-1-16,0 22 0,0 0 31,-21 42-31,21 0 0,0 22 15,-21-1-15,21 0 0,0 22 16,0-1-16,0 1 0,0-1 0,0 1 16,0-1-16,0-20 0,0 20 0,-21 1 15,21-22-15,0 22 0,-21-22 16,21 0-16,0 1 0,0-1 16,0-21-16,0 21 0,0-20 0,0-1 0,21 0 15,0-21 1,0 0-16,0-21 0,1 21 15,-1-21-15,-21-22 0,42 22 0,-21 0 16</inkml:trace>
  <inkml:trace contextRef="#ctx0" brushRef="#br1" timeOffset="121460.82">7662 13420 0,'0'-43'0,"0"86"0,0-107 15,0 43-15,0 42 16,0 22-1,0-1-15,21 0 0,-21 1 0,0 20 16,0 1-16,0-1 0,0 1 16,0-22-16,0 21 0,-21-20 15,21 20-15,-21-20 0,21-1 0,0-21 16,-21 21-16,21-20 0,-21 20 0,21-21 16,0 0-16,0-42 31,0 0-31,0 0 15,21 0-15,-21-1 0,21 1 16,0-21-16,0 0 0,1 20 0,-1-20 16,21 0-16,-21-1 0,0 1 0,22 21 15,-22-21-15,21 42 0,-21 0 16,1 0-16,-1 0 0,0 21 16,0 0-16,0 0 0,-21 21 0,21-20 15,-21 20-15,0 0 0,0-21 16,0 22-16,0-1 0,0-21 0,0 22 15,0-22-15,0 0 0,-21 0 0,0 0 16,0 0-16,0 1 0,0-1 16,-1-21-1,1 0-15,21-21 0,0-1 16,-21 22-16,0-21 0</inkml:trace>
  <inkml:trace contextRef="#ctx0" brushRef="#br1" timeOffset="121643.71">7112 13801 0,'0'0'0,"21"0"31,21 0-31,-20 0 0,-1 0 16,21 0-16,0 0 0,1 0 15,-1 0-15,0 0 0,22-21 0,-22 21 16,22 0-16,-1 0 0,1-22 0,-1 22 15,1 0-15</inkml:trace>
  <inkml:trace contextRef="#ctx0" brushRef="#br1" timeOffset="122039.49">8636 13843 0,'0'0'0,"-42"42"31,20-20-31,1-1 0,0 0 16,-21 0-16,21 0 0,-1 0 0,1 22 16,0-22-16,21 0 15,-21 21-15,21-20 0,-21-1 0,21 21 16,0-21-16,0 0 0,0 1 0,0-1 16,0 0-16,21 0 15,0-21-15,0 0 0,0 0 0,1 0 16,20 0-16,-21-21 0,0 21 0,22-21 15,-22 0-15,21-1 0,-21 1 16,0 0-16,1-21 0,-1 21 0,0-1 16,-21-20-16,21 21 0,-21-21 0,0-1 15,0 22-15,-21-21 0,0 21 16,0-22-16,-22 22 0,22 21 0,0-21 16,-21 21-16,20 0 0,-20 0 15,21 0-15,-21 0 0,20 21 16,1 0-16,0 0 0,21 1 15,0-1-15,0 0 0,0 0 16,0 0-16,21 0 0,22-21 0,-22 22 16</inkml:trace>
  <inkml:trace contextRef="#ctx0" brushRef="#br1" timeOffset="122555.19">9483 13737 0,'0'0'0,"-22"0"0,-83-42 31,83 42-31,-20 0 0,21 0 0,-21 0 16,-1 21-16,1 21 0,0-20 0,-1-1 15,1 21-15,21 0 0,-22 1 0,22-1 16,0 0-16,0-20 0,21 20 15,0 0-15,0 1 0,0-22 0,0 21 16,0 0-16,21-20 0,0-1 0,22 0 16,-22 0-16,21 0 0,-21-21 15,22 0-15,-1 0 0,0 0 16,1-21-16,-1 0 0,0 0 0,1 0 16,-22-1-16,21 1 0,0-21 15,-20 21-15,20-22 0,-21 1 0,0 0 16,0-1-16,1-20 0,-1-1 0,0 1 15,0-1-15,0 1 0,-21-1 16,0-20-16,21 20 0,-21 22 0,0-22 16,0 22-16,0 21 0,0-21 0,-21 42 15,0 21 1,0 0-16,0 0 0,0 43 16,-1-22-16,1 21 0,0 22 0,0-21 0,0 20 15,0-20-15,21-1 16,0 1-16,0-1 0,0 1 0,0-22 15,0 22-15,0-43 0,0 21 0,0 0 16,0-20-16,21-22 0,-21 21 16,21-21-16,0 0 0,21 0 0,-20 0 15</inkml:trace>
  <inkml:trace contextRef="#ctx0" brushRef="#br1" timeOffset="123283.71">11832 13335 0,'64'-148'16,"-43"127"-16,-21-22 15,0 22-15,0 0 0,-21 21 16,-1 21-1,-20 0-15,21 1 0,-21 20 0,-1 0 16,22 22-16,-21-1 0,21 1 16,-22-1-16,22 22 0,-21-22 0,21 22 15,-1-21-15,22-1 0,0 1 0,0-1 16,0 1-16,0-22 0,0 0 16,0 1-16,43-1 0,-22 0 0,21 1 15,1-22-15,-1 0 0,21 0 16,1-21-16,-1 0 0,1 0 15,-1 0-15,1 0 0,-1-21 0,22 0 16,-21-22-16,-1 22 0,-21 0 0,22-21 16,-22-1-16,1 1 0,-1 0 15,0-22-15,-21 1 0,1-1 0,-22 1 16,0-22-16,0 22 0,0-22 16,-43 21-16,22-20 0,-21 20 0,-1 1 15,1 20-15,-21-20 0,-1 42 0,1-22 16,-22 22-16,0 21 0,22 0 15,-22 0-15,0 21 0,22 1 0,-1-1 16,1 21-16,21 0 0,-1 22 16,22-1-16,0 1 0,21-1 15,0 22-15,0-21 0,0-1 0,0 22 16,21-22-16,0-20 0,0 20 0,22-21 16,-22 1-16,21-1 0,1 0 15,-1-20-15,21 20 0,-20-21 0,20 0 16,-20-21-16,20 0 0,-21 0 0,22 0 15,-22 0-15,22 0 0,-22 0 16,0-21-16,1 0 0</inkml:trace>
  <inkml:trace contextRef="#ctx0" brushRef="#br1" timeOffset="123611.53">12700 13822 0,'0'0'0,"21"-42"16,-21-43-16,85-21 31,-64 106-31,0 0 0,0 21 15,0 0-15,1 22 16,-22-22-16,21 21 0,0 1 0,-21-1 16,0 0-16,0 1 0,0-1 0,0-21 15,0 21-15,0-20 0,0 20 16,0-21-16,0 0 0,0 0 0,0 1 16,0-1-16,21-42 46,0-1-46,0 1 0,-21 0 0,22-21 16,-1 21-16,-21-22 0,21 1 16,0 0-16,0-1 0,0 1 0,1 0 15,-1-1-15,-21 22 0,21 0 0,0 0 16,21-22-16,-20 43 16,-1 0-16,0 0 15</inkml:trace>
  <inkml:trace contextRef="#ctx0" brushRef="#br1" timeOffset="124275.91">13462 14097 0,'0'0'0,"63"0"15,-41-21-15,-1 21 16,-21-21-16,21 0 0,0-1 0,0 1 15,0 0-15,1 0 16,-1-21-16,0 20 0,-21 1 0,0-21 16,0 21-16,0 0 0,0-1 0,0 1 15,-21 21 1,0 0-16,-1 0 0,1 21 0,0 1 16,0-1-16,0 0 0,0 21 0,-1-21 15,1 22-15,21-22 0,0 0 16,0 21-16,0-20 0,0 20 0,0-21 15,0 0-15,0 0 0,21 1 0,1-1 16,-1-21-16,0 21 0,0-21 16,0 0-16,22 0 0,-22 0 0,0 0 15,21 0-15,-21 0 0,22 0 0,-22-21 16,21 0-16,-21 21 0,1-22 16,-1 1-16,0 0 0,0 0 15,0-21-15,-21 20 0,0 1 0,0-21 16,0 21-16,0-22 0,0 22 15,0 0-15,0-21 0,0 21 0,0-1 16,21 1-16,1 21 0,-22-21 0,21 21 16,0 0-16,0 0 15,0 0-15,22 21 0,-22 0 0,0 1 16,0 20-16,0-21 0,22 0 0,-22 22 16,0-1-16,0-21 0,0 21 15,0-20-15,-21 20 0,0-21 0,0 0 16,0 22-16,0-22 0,0 0 0,-21 0 15,0-21-15,0 0 16,0 0 0,0-21-16,21 0 15,0 0-15,0-1 16,0 1-16,0 0 0,0-21 0,21 21 16,0-22-16,0 1 0,0 21 0,22-22 15,-22 1-15,0 0 0,21 21 16,-21-22-16,1 22 0,20 0 0,-21 0 15,0 21-15,0 0 0,1 0 16</inkml:trace>
  <inkml:trace contextRef="#ctx0" brushRef="#br1" timeOffset="124947.82">14753 14139 0,'0'0'0,"0"22"0,0-1 16,21-21-16,0 0 0,1 0 15,-1 0-15,0-21 0,0 21 16,0-22-16,22 1 0,-22 0 0,21 0 16,-21-21-16,22 20 0,-1-20 0,-21 0 15,21-1-15,-20 1 0,-1-21 16,0-1-16,21 1 0,-21 20 16,-21-20-16,22 20 0,-22 1 0,0 0 0,0-1 15,0 22-15,-22 21 16,1 0-16,0 0 0,0 21 15,0 1-15,0-1 0,-1 42 0,1-20 16,0-1-16,0 21 0,0 1 16,21-22-16,-21 22 0,21-22 0,0 0 15,0 22-15,0-43 0,0 21 0,21 1 16,0-22-16,0 0 0,0 0 16,22 0-16,-22 1 0,0-22 0,21 0 15,1 0-15,-22 0 0,21 0 0,0 0 16,-20-22-16,20 1 0,0 21 15,-21-21-15,22 0 0,-22 0 0,21 0 16,-21-22-16,1 22 0,-1-21 16,0 21-16,0-22 0,-21 22 15,0 0-15,0 0 0,21 0 0,-21 42 32,-21-21-32,0 42 0,21-21 15,-21 0-15,21 22 0,0-22 0,-21 0 16,21 21-16,0-20 0,0-1 0,0 0 15,0 0-15,0 0 0,21 0 16,0-21-16,0 0 16,21 0-16,-20 0 0,-1 0 0,21 0 15,0-21-15,-20 21 0,20-21 16,-21 0-16,0 0 0,22 0 16,-43-1-16,21-20 0,0 0 0,-21 21 15,0-22-15,0 1 0,0 0 16,0-1-16,-21 22 0,0 0 0,-1-21 15,-20 42-15,0-22 0,-1 22 0,1 0 16,0 0-16,-1 0 0,22 22 16,-21-22-16,21 21 0,-22 0 0,43 0 15,-21 0-15,0 0 0,21 1 0,0-1 16</inkml:trace>
  <inkml:trace contextRef="#ctx0" brushRef="#br1" timeOffset="127399.43">16954 14097 0,'0'0'0,"22"-21"0,-22 0 0,21 21 16,0-21-16,0-1 0,-21 1 15,0 0-15,0-21 0,0 21 0,0-1 16,0-20-16,0 0 0,0 21 0,0-22 16,-21 22-16,0-21 0,-22 21 15,22-1-15,0 1 0,0 0 0,-21 21 16,20 0-16,1 0 0,-21 21 16,21 22-16,-22-22 0,22 21 15,0 0-15,-21-20 0,21 20 0,-1 0 16,22 1-16,0-1 0,-21 0 0,21-21 15,0 22-15,0-22 0,0 0 16,0 0-16,21 0 0,1 1 0,-1-22 16,0 0-16,0 0 0,0 0 0,0 0 15,1 0-15,-1 0 0,21 0 16,-21-22-16,0 1 0,1 0 0,20 0 16,-21 0-16,0 0 0,22-22 15,-22 22-15,0-21 0,0 21 16,0-22-16,-21 1 0,0 21 0,21-22 15,-21 22-15,0 0 0,0 42 32,-21 0-32,21 1 0,0-1 15,-21 21-15,21-21 0,-21 22 16,21-1-16,0-21 0,0 0 0,0 43 16,0-43-16,21 0 0,0 0 15,22 0-15,-22 1 0,21-1 16,22-21-16,-22 0 0,21 21 15,1-21-15,-22 0 0,22 0 0,-1 0 16,1 0-16,-1-21 0,1 0 16,-22-1-16,22 22 0,-22-42 0,0 21 15,1 0-15,-22-22 0,0 22 0,0-21 16,0 0-16,-21-1 0,0 22 16,0-21-16,0-1 0,0 22 0,-21 0 15,21 0-15,-21 0 0,0 0 0,0 21 16,-22 0-16,22 0 0,-21 0 15,21 21-15,-22 0 0,1 21 16,21-21-16,-22 22 0,22-22 0,0 21 16,0 1-16,0-1 0,21-21 0,0 21 15,0-20-15,0 20 0,0-21 16,21 0-16,0 0 0,0 1 0,0-22 0,1 21 16,-1-21-16,21 0 15,-21 0-15,22 0 0,-22 0 0,21 0 16,-21-21-16,22-1 0,-1 1 0,-21 21 15,21-42-15,-20 21 0,20 0 16,-21-22-16,0 1 0,0 0 0,1-1 16,-22-20-16,21-1 0,-21 1 15,21-1-15,-21 1 0,0-1 0,0 1 16,0 20-16,0-20 0,0 21 0,0-1 16,0 1-16,0 21 0,0 0 15,-21 21-15,0 0 16,-1 21-16,1 0 0,0 21 15,21-21-15,0 22 0,-21-1 16,0 0-16,21 22 0,0-22 0,0 22 16,0-22-16,0 22 0,0-22 0,0 21 15,0-20-15,0-1 0,21 0 16,0 1-16,0-1 0,0-21 0,1 0 16,20 1-16,-21-1 0,21 0 0,-20 0 15,20-21-15,-21 0 0,21 0 16,-20 0-16,20 0 0,-21 0 0,21 0 15,-20-21-15,-1 0 0,0 0 16,0-1-16,0 1 0,0 0 16,1 0-16,-1-21 0,0 20 0,-21 1 15,0-21-15,0 21 0,21 0 0,-21-1 16,0 44 0,-21-1-1,0 0-15,21 0 0,0 0 0,-21 0 16,21 1-16,-22-1 0,22 21 15,0-21-15,0 0 0,0 1 0,0-1 16,22-21-16,-1 21 0,0 0 0,0-21 16,0 0-16,0 21 0,1-21 15,-1 0-15,21 0 0,-21 0 16,22 0-16,-22 0 0,0 0 0,21-21 16,-21 0-16,1 21 0,-1-21 15,0 0-15,0-1 0,0-20 0,0 21 16,-21 0-16,0 0 0,0-22 0,22 22 15,-22 0-15,0 0 0,0 0 16,0 42 0,0 0-16,-22 0 15,22 0-15,-21 0 16,21 22-16,0-22 0,0 0 0,0 0 16,-21 0-16,21 1 15,0-1-15,0 0 0,21-21 47,-21-21-47,0 0 16,21-1-16,1 1 0,-1 0 0,0 0 15,0 0-15,0-22 0,0 1 0,1 21 16,20-21-16,-21-1 0,21 22 16,-20-21-16,20 21 0,-21-1 0,0 22 15,0 0-15,1 0 0,-22 22 16,0-1-16,0 0 0,0 0 15,0 0-15,0 22 0,0-22 0,0 21 16,0 0-16,0-20 0,0-1 0,-22 21 16,22-21-16,0 22 15,0-22-15,22 0 0,-1 0 0,21 0 16,-21 0-16,22 1 0,-1-1 0,0 0 16,1-21-16,-22 21 0,21-21 15,0 0-15,1 0 0,-1 0 0,0 0 16,1 0-16,-1 0 0,-21-21 0,22 0 15,-22 0-15,21-1 0,-21 1 16,0-21-16,1 21 0,-1-22 16,0 1-16,0 0 0,-21-1 0,0 1 15,0 0-15,0-1 0,0 22 16,0 0-16,0 0 0,-42 21 0,21 0 16,-1 0-16,-20 0 0,21 21 15,0 0-15,-22 22 0,22-22 16,0 0-16,0 21 0,0-21 0,21 1 15,0 20-15,0-21 0,0 0 0,0 0 16,0 1-16,0-1 0,21 0 16,0-21-16,0 21 0,22-21 15,-1 0-15,0 0 16,-21 0-16,1 0 0,-1 0 16,0-21-16,0 21 0,0-21 15,0 0-15,1-1 0,-1 1 0,0 0 16,0-21-16,0 21 0,0-1 15,22-20-15,-22 21 0,0 0 0,-21 0 16,21-1-16,-21 1 0,21 0 0,-21 0 16,0 42 15,-21 0-31,21 0 0,-21 1 16,21-1-16,0 0 0,-21 0 15,21 0-15,-21 22 0,0-22 0,21 0 16,-22 21-16,22-21 0,-21 22 15,0-1-15,0 0 0,21 1 16,0 20-16,0-20 0,-21 20 0,0 1 16,21-1-16,-22 22 0,1-22 0,21 22 15,0 0-15,0-1 0,0 22 16,0 0-16,0 0 0,0 0 0,0-1 16,0-20-16,0 21 0,0 0 0,0 0 15,0 21-15,0-43 0,0 22 16,-21 0-16,0-21 0,21-1 0,-21-20 15,0-1-15,-1 22 0,1-43 0,0 22 16,0-22-16,0-21 0,0 0 16,-22 1-16,22-1 0,0-21 15,0 0-15,0-21 0,-1-1 0,1 1 16,0 0-16,0-21 0,21-1 16,-21 1-16,0 0 0,-1-22 0,1 1 15,0-1-15,0 1 0,0-1 0,21-20 16,-21 20-16,21-21 0,0 1 15,0-1-15,-22-21 0,22 22 0,0-22 16</inkml:trace>
  <inkml:trace contextRef="#ctx0" brushRef="#br1" timeOffset="127831.62">19389 13208 0,'0'0'15,"-22"0"-15,1 0 0,42 0 47,1 0-47,-1 0 0,0 0 16,0 0-16,0 0 0,22-21 0,-22 21 15,0 0-15,-21-21 0,0 0 0,0-1 16,0 1 0,0 0-16,-21 21 0,-22 0 0,22 0 15,0 0-15,-21 0 0,21 0 16,-1 0-16,1 21 0,21 22 15,0-22-15,0 0 0,0 0 16,0 0-16,0 0 0,21-21 16,1 22-16,-1-22 0,0 21 0,21-21 15,1 0-15,-1 21 0,0 0 16,22-21-16,-22 0 0</inkml:trace>
  <inkml:trace contextRef="#ctx0" brushRef="#br1" timeOffset="128040.67">21611 13949 0,'0'0'0,"-21"0"47,0 0-47,0 0 0,-1 0 0,-20-21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44:53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572 0,'-21'0'62,"0"0"-46,0 0 0,0 0-1,0 0-15,-1 0 16,1 0-16,0 0 15,0 0-15,0 0 16,0 21-16,-1-21 0,1 21 16,0-21-1,0 0 1,21 21-16,0 0 31,21-21-15,21 0-1,-20 0-15,20 0 16,0 0-16,1 0 0,-1 0 0,21-21 16,-20 21-16,20-21 0,1 21 15,-1-21-15,22 21 0,-22-21 16,22-1-16,0 22 0,-22-21 0,22 21 16,-22-21-16,22 21 0,-21-21 15,-1 21-15,1 0 0,-22-21 0,0 21 16,22 0-16,-43-21 0,21 21 15,-21 0-15,1 0 0,-1 0 16,-42 0 47,-1 0-63,22 21 15,-21-21-15,0 0 0,0 21 16,-21-21-16,20 0 0,1 21 0</inkml:trace>
  <inkml:trace contextRef="#ctx0" brushRef="#br0" timeOffset="404.27">2667 572 0,'0'0'0,"-21"0"0,21-22 15,-21 22-15,-1 0 16,1-21-16,0 21 16,21 21-1,0 1 1,0-1 0,0 0-16,0 0 0,0 21 0,0-20 15,0 20-15,0 21 0,0-20 16,0 20-16,0 1 0,0-1 0,0 1 15,0 20-15,0-20 0,0-1 16,0 1-16,0-1 0,0 1 0,0-1 16,0-20-16,0 20 0,0-20 15,0 20-15,0-21 0,0-20 0,0 20 16,0-21-16,0 0 0,0 0 16,0 1-16,0-1 15,21-21-15,0-21 16,-21-1-1,0 1-15,22-21 16,-22 21-16,21 0 0,-21-22 0</inkml:trace>
  <inkml:trace contextRef="#ctx0" brushRef="#br0" timeOffset="1213.84">3090 1185 0,'0'0'0,"0"-21"15,0 0 1,0 42 31,0 0-47,0 64 15,0-43 1,0-20-16,0 20 0,0-21 0,0 21 16,0-20-16,0 20 0,0 0 15,0-21-15,0 22 0,0-22 0,21 0 16,-21 0-16,22 0 0,-22 1 0,21-1 16,0-21-16,0 0 15,0 0-15,0 0 0,1 0 0,-1 0 16,0-21-16,0-1 0,21 22 15,-20-21-15,-1-21 0,0 21 0,0 0 16,0-1-16,0-20 0,1 21 16,-1 0-16,-21-22 0,0 22 0,21-21 15,-21 21-15,21-22 0,-21 22 16,21 0-16,-21 0 0,0 0 0,0 0 16,0-1-16,21 22 31,-21-21-31,0 42 15,22 1 1,-22-1-16,0 0 16,0 0-16,0 0 0,0 22 0,0-22 15,0 21-15,0 0 0,0 1 0,0-1 16,21 0-16,-21 1 0,0 20 16,21-20-16,-21 20 0,0-21 0,0 22 15,21-1-15,-21-20 0,21 20 16,-21 1-16,21-1 0,-21 1 0,0-22 15,0 22-15,22-1 0,-22 1 16,21-1-16,-21 1 0,21-22 0,-21 0 16,0 1-16,0-1 0,0 0 0,0-21 15,0 22-15,0-22 16,0 0-16,0 0 0,0 0 0,-21-21 16,0 22-16,-1-22 0,-20 0 15,21 0-15,-21 0 0,-1 0 16,-20 0-16,20-22 0,1 1 0,-21 21 15,20-21-15,1 0 0,0 0 16,-1 21-16,1-21 0,21-1 0,-22 1 16,22 0-16,0 21 0,0-21 0,0 0 15,21 0-15,0-22 0,0 22 16,0-21-16,0 21 0,0-22 16,21 1-16,0 0 0</inkml:trace>
  <inkml:trace contextRef="#ctx0" brushRef="#br0" timeOffset="2108.33">4085 1122 0,'0'0'16,"21"-21"-16,-21 0 0,21 21 0,-21-22 16,22 1-16,-22 0 15,0 42 17,21 0-32,-21 1 15,0 20-15,21-21 16,-21 21-16,0-20 0,0 20 15,0 0-15,0 1 0,21-1 16,-21 0-16,0 22 0,21-22 0,-21 22 16,0-1-16,0 1 0,0-1 15,0 1-15,21-1 0,-21 1 0,0-1 16,0 1-16,22-1 0,-22 1 0,0-1 16,0 22-16,0-22 0,0 1 15,0-1-15,0 1 0,0-1 0,0 1 16,0-22-16,0 0 0,0-20 15,0 20-15,0-21 0,0 0 16,21-21-16,0 0 16,-21-21-1,0 0-15,0 0 0,0 0 0,0-1 16,0-20-16,0 0 0,0-1 16,0 1-16,0 0 0,0-1 0,0-20 15,0 21-15,0-22 0,0 1 0</inkml:trace>
  <inkml:trace contextRef="#ctx0" brushRef="#br0" timeOffset="2552.08">4276 1524 0,'0'0'16,"-22"0"-16,1-21 0,0 0 0,0 0 16,21-1-16,-21 1 15,21 0 1,-21 0-16,21 0 0,0 0 15,0-1-15,21 1 16,0 21-16,0-21 0,21 0 0,-20 21 16,20-21-16,-21 21 0,21 0 15,1-21-15,-1 21 0,0 0 0,1 0 16,-1 0-16,0 0 0,1 0 16,-22 21-16,21 0 0,-21 0 0,-21 0 15,0 0-15,0 1 0,0 20 16,0-21-16,-21 21 0,0-20 0,-21 20 15,-1 0-15,1-21 0,0 22 16,-1-1-16,1-21 0,0 0 16,21 22-16,-22-22 0,22 0 0,0-21 15,0 21-15,0-21 0,-1 0 16,1 0 0,42 0 46,1-21-62,-1 21 16,0 0-16,0-21 0,0 0 15</inkml:trace>
  <inkml:trace contextRef="#ctx0" brushRef="#br0" timeOffset="3036.82">4995 1418 0,'21'0'47,"1"-21"-32,-1 21 1,0-21-16,0 21 0,0 0 0,0-21 16,1 0-16,-1 21 0,0-22 15,0 22-15,0-21 0,0 0 0,1 0 16,-1 21-16,-21-21 0,0 0 16,0-1-16,0 1 15,-21 21 1,-1 0-16,1 0 0,0 0 0,0 21 15,0-21-15,0 22 0,-1-1 16,1 0-16,0 0 0,0 0 16,0 0-16,21 22 0,0-22 0,-21 21 15,21-21-15,0 1 0,0 20 16,0-21-16,0 0 0,0 22 0,0-22 16,0 0-16,0 0 0,0 0 15,21-21-15,-21 21 0,21-21 0,0 0 16,0 22-16,0-22 0,1 0 15,-1 0-15,0 0 0,21 0 0,-21-22 16,1 1-16,20 21 0,-21-21 0,21 0 16</inkml:trace>
  <inkml:trace contextRef="#ctx0" brushRef="#br0" timeOffset="3331.65">6011 1185 0,'0'0'0,"0"-21"0,0 0 16,0 0-16,-21 0 16,0 21-16,0 0 0,0 0 15,-1 0-15,1 0 0,-21 0 16,21 0-16,0 21 0,-1 0 0,1 0 16,0 0-16,0 1 0,0 20 0,0-21 15,21 21-15,0 1 16,-22-22-16,22 21 0,0 1 0,0-22 15,0 21-15,0 0 0,0-20 0,0 20 16,22-21-16,-1 0 0,0 0 16,0 1-16,0-1 0,22 0 0,-1-21 15,-21 0-15,21 0 0,1 0 16,-1 0-16,22 0 0,-22-21 0,0 21 16</inkml:trace>
  <inkml:trace contextRef="#ctx0" brushRef="#br0" timeOffset="3847.36">6773 1228 0,'0'-21'0,"0"42"0,0-64 15,0 22-15,0 0 0,-21 0 16,0 21-16,0-21 0,0 21 0,-1 0 16,1 0-16,0 0 0,-21 0 15,21 0-15,-1 0 0,-20 21 0,21 0 16,0 0-16,0 0 0,-22 22 0,22-22 15,0 21-15,0-21 0,21 22 16,-21-1-16,21-21 0,-22 22 16,22-1-16,0 0 0,0-21 15,0 22-15,0-22 0,0 0 0,0 0 16,0 0-16,22 1 0,-1-1 16,0-21-16,0 0 0,0 0 0,22 0 15,-22 0-15,0 0 0,21-21 0,-21-1 16,22 1-16,-22 0 0,21 0 15,-21-21-15,1 20 0,20-20 0,-21 21 16,0-21-16,0-1 0,1 22 16,-22-21-16,0-1 0,0 1 0,21 0 15,-21 21-15,0-22 0,0 22 16,0 0-16,-21 21 16,21 21-1,-22-21-15,22 42 0,0-20 16,0-1-16,0 21 0,0 0 0,0 1 15,0-22-15,0 21 0,0 1 16,0-22-16,0 21 0,0 0 0,0-20 16,0 20-16,0-21 0,0 0 0,0 0 15,0 1-15,22-22 0,-1 21 16,0-21-16,0 0 0,21 0 16,-20-21-16,20 21 0,-21-22 15</inkml:trace>
  <inkml:trace contextRef="#ctx0" brushRef="#br0" timeOffset="4268.12">7620 1143 0,'0'0'0,"0"-21"0,-21 21 16,0 0-16,-1 0 15,1 0-15,0 0 0,0 0 16,-21 0-16,20 0 0,1 0 0,0 21 15,0 0-15,0 0 0,0-21 16,21 22-16,0-1 0,-22 0 0,22 0 16,0 0-16,0 0 0,0 1 15,0-1-15,22-21 16,-1 21-16,21 0 0,-21-21 16,0 0-16,1 21 0,20 0 15,-21-21-15,21 22 0,-20-22 0,-1 21 16,0-21-16,0 0 0,0 21 0,0-21 15,-21 21-15,0 0 16,0 0-16,-21-21 0,0 22 16,0-22-16,-21 21 0,20-21 15,-20 0-15,21 21 0,-21-21 0,20 0 16,-20 0-16,21 0 0,-21 0 0,20 0 16,1 0-16,0 0 15,0 0-15,0 0 0,21-21 16,0 0-16,0-1 15,0 1-15,0 0 0,21 0 16</inkml:trace>
  <inkml:trace contextRef="#ctx0" brushRef="#br0" timeOffset="4975.87">8234 699 0,'0'0'0,"0"-22"0,0 1 0,0 0 0,0 0 15,-21 21 1,-1 21-1,1 0-15,21 0 16,0 22-16,0-1 0,-21 0 0,0 1 16,0 20-16,21 1 0,0-22 15,-21 22-15,21-22 0,-22 21 0,22-20 16,0 20-16,0-20 0,0-1 0,0 0 16,0-21-16,0 22 15,0-22-15,0 0 0,22 0 0,-1 0 16,0-21-16,0 0 0,0 0 15,0 0-15,1 0 0,20 0 0,-21 0 16,0-21-16,22 0 0,-22 0 0,21 0 16,-21 0-16,0-1 0,1-20 15,-1 21-15,0 0 0,0-22 0,-21 22 16,0 0-16,0 42 31,0 0-15,-21 1-16,21-1 0,0 0 15,0 0-15,-21 0 0,21 0 16,0 1-16,0-1 16,21-21-1,0 0 1,0-21 0,0 21-16,-21-22 0,22 1 0,-22 0 15,21 0-15</inkml:trace>
  <inkml:trace contextRef="#ctx0" brushRef="#br0" timeOffset="5147.77">8657 889 0,'0'0'0,"0"-21"0,-21 21 0,21-21 15,-21 21 1,0 0-16,-1 0 0,1 0 31,21 21-31,0 0 0,0 0 16,-21-21-1,21 21 1,-21-21-16</inkml:trace>
  <inkml:trace contextRef="#ctx0" brushRef="#br0" timeOffset="5330.66">7853 1122 0,'0'0'0,"0"21"0,21-21 32,0 0-32,21 0 0,-20 0 0,20 0 15,-21 0-15,21 0 0,1 0 16,-1 0-16,0 0 0,1-21 0</inkml:trace>
  <inkml:trace contextRef="#ctx0" brushRef="#br0" timeOffset="5884.49">9080 1143 0,'-42'21'31,"42"0"-31,-21-21 0,21 22 0,0-1 0,-21 0 15,21 0-15,-21 0 16,21 0-16,0 1 0,0-1 16,0 0-16,0 0 0,0 0 0,0 0 0,0 1 15,0-1-15,0 0 16,0 0-16,0 0 0,0 0 16,-22-21 15,1-21-31,21 0 15,0 0-15,-21 0 16,21 0-16,0-22 0,0 22 0,0 0 16,0-21-16,0-1 0,21 22 0,-21-21 15,43-1-15,-22 1 0,0 21 16,21-21-16,1 20 0,-1 1 0,0 0 16,1 0-16,-1 21 0,0 0 15,1 0-15,-1 21 0,0 0 16,-21 0-16,22 1 0,-22 20 15,0-21-15,-21 21 0,0 1 0,0-22 16,0 21-16,0-21 0,0 22 0,0-22 16,0 21-16,-21-21 0,21 1 15,-21-1-15,0 0 0,-1 0 0,1-21 16,0 21-16,0 0 0,0-21 16,21-21 15,21 21-31,0-21 15,0 0-15,0 21 0</inkml:trace>
  <inkml:trace contextRef="#ctx0" brushRef="#br0" timeOffset="6728.8">10287 1164 0,'0'0'16,"0"-21"-16,0 0 0,0 0 0,0 0 15,0-1-15,0 1 0,-21 0 16,0 0-16,-22 21 16,22 0-16,0 0 0,0 0 15,-22 0-15,22 21 0,-21 0 16,21 0-16,-22 1 0,1 20 0,21-21 16,-21 21-16,20-20 0,-20 20 0,21 0 15,0-21-15,21 22 0,0-22 16,-21 21-16,21-21 0,0 1 0,0-1 15,0 0-15,21 0 0,0 0 0,0-21 16,0 0-16,22 0 0,-1 0 16,-21 0-16,21 0 0,1 0 0,-1-21 15,0 21-15,-20-21 0,20 0 16,0 0-16,-21-1 0,1 1 0,-1 0 16,0-21-16,0 21 0,0-22 15,0 22-15,-21-21 0,0 21 16,0-1-16,22-20 0,-22 21 0,0 0 15,21 0-15,-21 42 32,0 0-32,0 0 15,0 0-15,0 0 0,0 22 16,-21-22-16,21 21 0,-22 1 0,1-1 16,21 21-16,0 1 0,-21-1 15,21 1-15,0-1 0,0 22 0,0-21 16,0-1-16,0 22 0,0-22 15,0 22-15,0-22 0,0 22 0,0 0 16,0-22-16,0 22 0,0 0 16,21-22-16,-21 22 0,0-22 0,0 22 15,0-22-15,0 1 0,0 21 0,0-22 16,0 1-16,21-1 0,-21 1 16,0-22-16,0 0 0,0 22 0,0-43 15,0 21-15,0 1 0,0-22 0,0 0 16,-21-21-1,0 0-15,0 0 0,0 0 0,0 0 16,-1-21-16,1 0 0,0-22 0,-21 22 16,21-21-16,-22-1 0,1-20 15,21 21-15,-22-22 0,1 1 16,0-1-16,-1 1 0,1-22 0,0 21 16,-1-20-16,1-1 0,0 0 0,-1 1 15,22 20-15,0-20 0,0 20 16,0 1-16,21-1 0,0 1 0,0-1 15,0 22-15,0-22 0,21 22 16,0-22-16,0 22 0,0 0 0,22-22 16,-22 22-16,21 0 0,-21-1 0,22 1 15,-1 21-15,0-22 0,1 22 16,-1 0-16,-21 0 0,22 0 0,-22 0 16,21 21-16,-21 0 0</inkml:trace>
  <inkml:trace contextRef="#ctx0" brushRef="#br0" timeOffset="7535.9">4043 2328 0,'0'0'0,"-21"0"0,-1 0 0,-20 0 16,21 0-16,-21 0 0,20 0 15,-20 0-15,0 0 0,-1 0 0,22 0 16,-42 0-16,20 0 0,1 0 15,0 0-15,-1 0 0,1 0 0,0 0 16,-1 0-16,1 0 0,21 0 16,-21 0-16,20 0 0,1 0 0,0 0 15,42 0 32,0 0-47,1 0 16,20-21-16,-21 21 0,43 0 0,-22-21 15,43 21-15,-22 0 0,22 0 16,21 0-16,-1-21 0,1 21 0,21 0 16,21 0-16,1 0 0,-1 0 0,21-21 15,-21 21-15,43 0 0,-22 0 16,0 0-16,22 0 0,-1 0 0,-20 0 16,20-21-16,22 21 0,-22 0 15,22 0-15,-21 0 0,20 0 16,-20 0-16,20 0 0,1 0 0,-21 0 0,-1 0 15,22 0-15,-22 0 16,1 0-16,-1 0 0,-20 0 0,-1 0 16,0 0-16,-21 0 0,22 0 0,-22 0 15,-21 0-15,-21 0 0,21 0 16,-43 0-16,1 0 0,-21 0 0,-22 0 16,0 0-16,-21 0 0,1 0 15,-44 0 32,1 0-31</inkml:trace>
  <inkml:trace contextRef="#ctx0" brushRef="#br0" timeOffset="8740.18">1672 3831 0,'-21'0'31,"0"0"0,21 21-31,0 1 31,21-22 16,0 0-31,-21-22-16,0 1 15,0 0 1,0 0-16,0 0 16,-21 21 15,0 0-15,21 21-16,0 0 0,0 0 15,0 0-15,0 1 16,0-1-16,0 0 15,21-21 17,0 0-32,0-21 15,0 21 1,-21-21-16,0-1 0,0 1 16,0 0-16,0 0 15,0 0-15,-21 21 16,0 0-16,0 0 15,0 0-15,0 0 0,-1 21 16,22 0 0,-21 0-16,21 0 0,0 1 15,0-1-15,0 0 0,0 0 0,0 0 16,0 0-16,0 1 0,21-1 16,1 0-16,-22 0 0,21-21 15,0 0-15,0 0 0,0 0 16,0 0-16</inkml:trace>
  <inkml:trace contextRef="#ctx0" brushRef="#br0" timeOffset="9083.46">2159 3768 0,'0'21'31,"21"-21"0,0 0-31,0-21 16,1 0-16,-1 21 15,-21-22-15,21 1 0,-21 0 16,0 0 0,-21 21-16,0 0 15,-1 0-15,1 0 0,0 0 16,0 21-16,0-21 0,0 21 0,-1 0 15,1 1-15,21-1 0,0 0 16,0 0-16,0 0 0,0 0 16,0 1-16,0-1 0,0 0 15,0 0-15,21-21 0,1 0 16,20 0-16,-21 0 0,21 0 0,22 0 16</inkml:trace>
  <inkml:trace contextRef="#ctx0" brushRef="#br0" timeOffset="9692.12">3937 3768 0,'0'0'16,"21"-21"-16,-21-1 0,0 1 15,0 0-15,0 0 16,-21 0-16,0 0 15,0 21-15,-1-22 0,1 22 0,0 0 16,0 0-16,-21 0 0,20 0 16,-20 0-16,21 22 0,-21-1 15,-1 0-15,1 21 0,21 1 0,-22-1 16,1 0-16,21 22 0,0-22 16,0 22-16,-1-1 0,1 1 0,21-1 15,0 1-15,0-1 0,0-21 16,0 1-16,0-1 0,21 0 0,1-20 15,-1-1-15,21 0 0,-21 0 16,22 0-16,-1-21 0,0 0 0,1 0 16,-1 0-16,0 0 0,1-21 0,-1 21 15,0-21-15,1 0 0,-22 0 16</inkml:trace>
  <inkml:trace contextRef="#ctx0" brushRef="#br0" timeOffset="10139.87">4233 4001 0,'0'0'0,"0"-22"0,0-83 32,-21 105-32,0 0 15,0 0-15,21 21 0,-21 0 0,21 0 16,-22 0-16,22 22 0,0-1 16,0 0-16,-21-21 0,21 22 0,0-1 15,0 0-15,0 1 0,0-1 0,0-21 16,0 22-16,0-22 0,21 0 15,-21 0-15,22 0 0,-1-21 16,0 0-16,0 21 0,0-21 16,22 0-16,-22 0 0,0 0 0,21-21 15,-21 0-15,22 0 0,-22 21 0,21-42 16,-21 20-16,1 1 0,-1-21 16,21 0-16,-21-1 0,-21 1 15,0 0-15,0-1 0,0 1 0,0 0 16,0-1-16,0 22 0,-21-21 0,0 21 15,0-1-15,0 1 0,-22 21 0,22 0 16,-21 0-16,-1 0 0,22 0 16,-21 21-16,21-21 0,-22 22 0,22-1 15,0 0-15,21 0 16,0 21-16,-21-20 0,21-1 0,0 21 16,0-21-16,0 0 0,0 1 0,0-1 15,21 0-15,0 0 0,0-21 16,22 0-16,-22 0 0,21 0 0,-21 0 15,22 0-15,-1 0 0</inkml:trace>
  <inkml:trace contextRef="#ctx0" brushRef="#br0" timeOffset="10607.61">4847 3916 0,'0'0'0,"0"21"31,0 0-16,0 0-15,0 1 0,0 20 16,0-21-16,0 21 0,0-20 0,0 20 16,0 0-16,0-21 0,0 22 0,0-22 15,0 21-15,0-21 0,0 1 16,0-1-16,0 0 0,0 0 0,0 0 16,0-42 15,0 0-31,0 0 0,0 0 15,0-1-15,0-20 16,0 0-16,0 21 0,0-22 0,0 1 16,0 0-16,0-1 0,21 1 0,0 0 15,1 20-15,-1-20 0,0 21 16,0 0-16,21 0 0,1 21 0,-22 0 16,21 0-16,1 0 0,-1 0 0,21 0 15,-20 0-15,-1 21 0,-21 0 16,22 0-16,-22 21 0,21-20 0,-21-1 15,-21 21-15,0-21 0,0 22 16,0-22-16,0 0 0,0 0 0,0 21 16,0-20-16,0-1 0,-21 0 15,0 0-15,21 0 0,-21 0 16,0-21-16</inkml:trace>
  <inkml:trace contextRef="#ctx0" brushRef="#br0" timeOffset="11001.11">5694 3916 0,'0'0'0,"21"0"0,-21-21 16,21 21-16,0 0 0,0 0 15,1 0-15,-1 21 16,0-21-16,0 21 0,-21 0 0,21 22 16,0-22-16,1 21 0,-22-21 15,0 22-15,0-22 0,0 21 0,0 0 16,0-20-16,0 20 0,0-21 0,0 0 16,0 22-16,0-22 0,0 0 15,0 0-15,21-21 16,0 0-1,-21-21 1,21 0-16,-21 0 0,21-1 0,0 1 0,-21 0 16,0-21-16,0 21 0,22-22 15,-1 1-15,-21 0 0,0-1 16,21 1-16,0 0 0,0-1 0,-21 22 16,21 0-16,1 0 0,-22 0 0,21 21 15,-21-22-15,21 22 16,0 0-16,0 0 0</inkml:trace>
  <inkml:trace contextRef="#ctx0" brushRef="#br0" timeOffset="11568.78">6477 4128 0,'-21'0'16,"42"0"-16,-63 0 0,63 0 47,0-22-47,0 1 0,21 0 15,-20 21-15,-1-21 0,0 0 16,0 0-16,0-1 0,0 1 15,1 0-15,-1 0 0,-21 0 16,0 0-16,0-1 16,-21 22-16,-1 0 0,1 0 15,0 0-15,0 0 0,0 0 16,0 0-16,-1 22 0,1 20 0,21-21 16,0 21-16,0 1 0,0-1 0,0 0 15,0 1-15,0-1 0,0 0 16,0-20-16,0 20 0,0-21 0,21 21 15,1-20-15,-1-1 0,0-21 0,0 21 16,0-21-16,0 0 0,1 0 16,-1 0-16,21 0 0,-21 0 0,0 0 15,22-21-15,-22 21 0,0-21 16</inkml:trace>
  <inkml:trace contextRef="#ctx0" brushRef="#br0" timeOffset="11946.56">7070 4001 0,'0'0'0,"0"-22"0,0 1 16,0 0-16,0 0 0,0 0 0,0 0 16,0-1-1,21 22-15,-21-21 0,21 21 16,0-21-16,0 21 0,22 0 16,-22 0-16,0 0 0,0 21 0,21 0 15,-20 1-15,-1-1 0,21 21 16,-21-21-16,0 22 0,1-22 15,-22 21-15,0 0 0,21-20 0,-21 20 16,0-21-16,0 21 0,0-20 0,-21-1 16,21 21-16,-22-21 0,1-21 15,21 21-15,-21-21 0,0 0 16,0 0-16,21-21 16,0 0-1,0 0-15,0 0 0,0 0 16,0-22-16,0 22 0,0-21 0,0-1 0,0 1 15,0 21-15,0-21 16,21-1-16,-21 22 0,21-21 0,0 21 16,-21-1-16,21 1 0,1 0 0,-1 0 15,0 0-15,0 0 0,21 21 16,-20-22-16</inkml:trace>
  <inkml:trace contextRef="#ctx0" brushRef="#br0" timeOffset="12431.67">8170 3408 0,'-42'-21'16,"21"21"-16,0 21 15,21 0-15,0 0 0,-22 0 16,1 22-16,21-1 0,-21-21 15,21 22-15,0-1 0,0 0 0,-21 1 16,21-1-16,-21 0 0,21 1 0,0 20 16,-21-21-16,21-20 0,0 20 15,0 0-15,0-21 0,0 22 0,0-22 16,21 0-16,0 0 0,0-21 0,0 0 16,0 0-16,1 0 0,-1 0 15,0 0-15,0 0 0,0 0 16,0-21-16,1 0 0,-1 21 0,0-21 15,0 0-15,-21-22 0,21 22 16,-21 0-16,21 0 0,-21-22 0,0 22 16,0 0-16,0 0 0,0 0 15,0 42 1,0 0 0,0 0-16,0 0 0,0 1 15,0-1-15,0 0 0,0 0 0,0 0 16,0 0-16,0 1 0,0-1 15,22-42 17,-1-1-17,-21 1-15,0 0 0</inkml:trace>
  <inkml:trace contextRef="#ctx0" brushRef="#br0" timeOffset="12607.57">8403 3577 0,'0'0'0,"0"-21"0,-21 0 0,0 21 16,0 0 0,21 21-1,-22-21-15,22 21 0,0 0 16,0 1 0</inkml:trace>
  <inkml:trace contextRef="#ctx0" brushRef="#br0" timeOffset="12800.46">7726 3789 0,'0'0'0,"-21"0"0,-1 0 16,1 21-16,21 0 31,21-21-31,1 0 15,-1 0-15,21 0 0,0 0 0,-20 0 16,20 0-16,0 0 0,22-21 0,-22 21 16,0 0-16,1 0 0,-1 0 15</inkml:trace>
  <inkml:trace contextRef="#ctx0" brushRef="#br0" timeOffset="13307.17">8742 3831 0,'-21'0'15,"-1"21"-15,1 1 16,21-1-16,-21-21 16,21 21-16,0 0 0,0 0 15,-21 0-15,21 22 0,0-22 0,0 0 16,0 0-16,0 0 0,0 1 0,0-1 15,0 0-15,0 0 0,0 0 16,0 0-16,0 1 0,-21-22 31,0 0-15,21-22-16,0 1 16,0 0-16,0 0 0,0 0 0,0-22 15,0 1-15,0 21 0,21-21 16,0-1-16,0 22 0,21-21 0,-20-1 15,20 22-15,0 0 0,1 0 0,20 0 16,-21 0-16,22 21 0,-22 0 16,22 0-16,-22 0 0,0 0 0,1 0 15,-22 21-15,0 0 0,0 0 0,0 0 16,1 0-16,-22 1 0,0-1 16,0 21-16,0-21 0,0 0 15,0 22-15,0-22 0,-22 0 0,1 0 16,0 0-16,21 1 0,-21-1 15,0 0-15,0-21 0,-1 21 0,1-21 16,21 21-16,-21-21 0</inkml:trace>
  <inkml:trace contextRef="#ctx0" brushRef="#br0" timeOffset="14040.75">9991 3789 0,'0'-21'0,"-22"0"31,1 21-31,0 0 0,-42 0 16,41 0-16,-20 0 0,0 0 0,21 21 15,-22 0-15,1 0 0,0 0 16,-1 0-16,1 1 0,21 20 0,-22-21 15,22 21-15,0-20 0,0 20 0,0 0 16,21-21-16,0 1 0,0 20 16,0-21-16,0 0 0,0 0 0,21-21 15,0 0-15,0 0 0,22 0 16,-22 0-16,21 0 0,0 0 16,-20-21-16,20 0 0,0 0 0,1 0 15,-22 0-15,21-1 0,-21-20 0,22 21 16,-22 0-16,0-22 0,0 22 15,-21 0-15,21-21 0,-21 21 0,21-1 16,-21 1-16,0 42 47,0 1-47,0 20 0,0-21 16,-21 0-16,21 22 0,-21-1 15,0 0-15,21 1 0,0-1 16,-21 0-16,21 1 0,0 20 0,-21-21 15,21 22-15,0-22 0,0 22 0,0-1 16,0 1-16,0-22 0,0 22 16,21-1-16,0 22 0,-21-22 0,21 1 15,0-1-15,0-20 0,-21 20 0,22 1 16,-1-22-16,-21 21 0,21-20 0,-21 20 16,0-20-16,0-1 0,0 0 15,0 1-15,-21-1 0,0-21 16,-1 21-16,-20-20 0,0-1 0,-1-21 0,1 21 15,0-21-15,-22 0 0,22 0 16,0 0-16,-22-21 0,22 0 16,-1-1-16,1 1 0,0-21 0,-1 21 15,22-22-15,-21-20 0,21 21 0,0-1 16,-1-20-16,1-1 0,21 1 16,0-1-16,0 1 0,0-1 0,0 1 15,0-1-15,21 1 0,1-1 0,-1 22 16,0 0-16,0-22 0,0 22 15,22-1-15,-22 1 0,21 0 0,0-1 16,1 1-16,-1 21 0,0-21 0,22-1 16,-22 22-16</inkml:trace>
  <inkml:trace contextRef="#ctx0" brushRef="#br0" timeOffset="14939.47">11557 3831 0,'21'0'0,"64"0"31,-64 0-31,42-21 0,-20 0 0,-1 21 16,0-21-16,1 0 0,-1-1 16,0 1-16,1 0 0,-22 0 15,21 0-15,-21-22 0,1 22 0,-1 0 16,0-21-16,0 21 0,-21-22 0,21 1 16,-21 0-16,0 20 0,0-20 15,0 0-15,0 21 0,-21-1 0,21 1 16,-21 0-16,0 0 0,21 0 0,-21 21 15,-1 0-15,1 0 16,0 21-16,0 0 0,21 0 0,-21 22 16,0-1-16,-1 0 0,22 1 15,-21-1-15,21 21 0,-21 1 0,0-1 16,0 1-16,21-1 0,-21 22 16,-1 0-16,1-1 0,0 1 15,0 0-15,0-1 0,-22 1 0,22 0 16,0 21-16,0-22 0,0 22 0,0-21 15,-1 21-15,1-22 0,21 1 0,0 0 16,-21-1-16,21-20 0,0 20 16,0-20-16,0-1 0,0 1 0,0-22 15,0 1-15,21-1 0,0-21 0,22 0 16,-22-21-16,21 0 0,-21-21 16,22 0-16,-1 0 0,22-22 15,-22 1-15,0 0 0,1-1 0,20-20 16,-21 21-16,22-22 0,-22 1 0,1-1 15,-22-21-15,21 22 0,-21-1 16,-21-20-16,0 20 0,0 1 0,0-1 16,0 1-16,-42-1 0,21 1 0,-22 20 15,-20-20-15,21 21 0,-22 20 16,1-20-16,-1 21 0,1 0 0,20 21 16,-20 0-16,20-21 0,1 21 0,0 0 15,21 0-15,-1 0 0,1 0 16,0 0-16,42 0 31,0 0-31,1 0 0,-1 0 16,21-22-16,-21 1 0,22 21 0,-1-21 15,-21 0-15,21 21 0,1-21 0,-1 0 16</inkml:trace>
  <inkml:trace contextRef="#ctx0" brushRef="#br0" timeOffset="15336.25">12255 3831 0,'-21'-63'31,"21"42"-31,0-1 16,0 1-16,21 21 0,1-21 16,-1 21-16,0 0 0,0 0 0,0-21 15,0 21-15,22 0 0,-22 0 16,0 0-16,21 0 0,-20 21 0,-1 0 15,0 0-15,21 1 0,-21-1 16,-21 0-16,22 0 0,-22 0 0,0 22 16,0-22-16,0 0 0,0 0 0,-22 21 15,1-20-15,0-1 0,-21 0 16,21 0-16,-1-21 0,1 21 0,0-21 16,21-21 15,0 0-31,0 0 0,0 0 15,21-22-15,0 22 0,1 0 0,-1 0 16,0 0-16,-21-1 0,21-20 16,0 21-16,0 0 0,1 0 0,-1-1 15,0 1-15,0 21 0,21-21 0,-20 0 16,-1 21-16,0-21 0,21 21 16,-21 0-16</inkml:trace>
  <inkml:trace contextRef="#ctx0" brushRef="#br0" timeOffset="16223.74">13271 3641 0,'-21'21'16,"0"-21"0,0 21-16,0-21 0,-22 21 0,22 0 15,0 1-15,0-1 0,0-21 16,0 21-16,-1 21 0,1-21 0,21 1 15,0-1-15,0 0 0,0 0 0,0 0 16,0 0-16,0 1 0,21-22 16,1 21-16,20 0 0,-21-21 15,0 0-15,0 0 0,1 0 0,-1 0 16,21 0-16,-21 0 0,-21-21 16,21 21-16,1-21 0,-22-1 15,0 1-15,0 0 0,0 0 0,0 0 16,0 0-16,0-1 0,0 1 15,0 0-15,0-21 0,0 21 0,0-1 16,0 1-16,0 0 0,0 0 0,21 0 16,21 0-16,-21-1 0,0 22 15,22 0-15,-22-21 0,21 21 16,1 0-16,-22 0 0,21 21 0,-21-21 16,0 22-16,1-1 0,-1 0 15,0 0-15,0 21 0,0-20 0,-21-1 16,0 0-16,0 21 0,0-21 15,0 1-15,0-1 0,0 0 0,-21 0 16,0 0-16,0 0 0,21 1 16,-21-22-16,-1 0 15,1 0-15,21-22 16,0 1 0,0 0-16,0 0 0,0 0 15,21-22-15,1 22 0,-1 0 0,-21-21 16,21 21-16,21-22 0,-21 22 0,1-21 15,20 21-15,-21-1 16,21 22-16,-20 0 0,20 0 0,0 0 16,-21 0-16,22 0 0,-22 22 0,21-1 15,-21 0-15,1 0 0,-1 0 16,0 22-16,-21-22 0,0 0 0,21 0 16,-21 0-16,0 22 0,0-22 0,0 0 15,0 0-15,0 0 0,0 0 16,0 1-16,-21-1 0,0 0 15,0-21-15,-1 0 16,22-21 0,0 0-16,0-1 15,0 1-15,0 0 0,22-21 0,-22 21 16,42-22-16,-21 22 0,21-21 16,1-1-16,-1 1 0,22 0 0,-22 21 15,21-22-15,1 43 0,-22-21 0,1 21 16,-1 0-16,0 0 0,1 21 15,-22 0-15,0 1 0,0-1 0,0 21 16,-21-21-16,0 22 0,0-22 0,0 21 16,0 0-16,0-20 0,-21-1 15,0 21-15,0-21 0,0 0 0,21 1 16,-22-1-16,1 0 0,0-21 16</inkml:trace>
  <inkml:trace contextRef="#ctx0" brushRef="#br0" timeOffset="16984.3">16425 3154 0,'0'0'0,"0"-21"0,0 0 0,0-1 15,-21 1-15,0 0 0,0 0 0,0 21 16,-1 0-16,1 0 0,0 0 16,0 0-16,0 0 0,-22 21 0,22 0 15,0 0-15,-21 22 0,21-1 16,-1 22-16,1-1 0,0 1 0,0-1 15,0-21-15,21 22 0,-21-1 0,21 1 16,0-1-16,0-20 0,0-1 16,0 22-16,21-22 0,0-21 0,21 21 15,-21 1-15,22-22 0,-22 0 0,21 0 16,1-21-16,-1 0 16,21 0-16,-20 0 0,-1 0 0,22-21 15,-22 0-15,0 0 0,1 0 0,20-22 16,-21 22-16,1-21 0,-22-1 15,21 1-15,1 0 0,-22-22 0,0 22 16,21-22-16,-42 1 0,0-22 16,0 22-16,0-1 0,0 1 0,0-1 15,-21 22-15,0-22 0,0 22 0,-22 0 16,1 21-16,0-1 0,-22 1 16,22 21-16,-22 0 0,22 0 0,-21 0 15,20 21-15,-20 1 0,20 20 16,1 0-16,21 1 0,-21-1 15,20 21-15,1 1 0,21-1 0,0 1 16,0-22-16,0 22 0,0-22 16,0 22-16,21-22 0,1 0 0,-1 1 15,0-22-15,21 21 0,-21-21 0,22 0 16,-1 1-16,0-1 0,1 0 16,-1-21-16,0 0 0,1 0 0,-1 0 15,0 0-15,1-21 0,-1 0 0</inkml:trace>
  <inkml:trace contextRef="#ctx0" brushRef="#br0" timeOffset="17432.05">17166 3493 0,'0'0'0,"0"-22"0,0 44 32,-21-1-32,21 21 15,0-21-15,0 0 0,-21 1 0,21 20 16,-21-21-16,21 0 0,0 22 0,0-22 15,-22 0-15,22 0 0,-21 0 16,21 0-16,0 1 0,-21-22 0,21 21 16,0-42 15,0-1-15,0 1-16,0 0 0,0 0 15,0 0-15,0-22 0,0 22 16,21-21-16,0 0 0,1-1 0,-1 22 15,21-21-15,-21-1 0,22 22 16,-1 0-16,0 0 0,1 0 0,20 21 16,-21 0-16,-20 0 0,20 0 0,0 21 15,-21 0-15,1 0 0,-1 0 16,0 22-16,-21-22 0,21 21 0,-21-21 16,0 1-16,0 20 0,0-21 0,-21 0 15,0 22-15,0-22 0,-1 0 16,1 0-16,0-21 0,0 21 0,21 0 15,-21-21-15,42-21 47,0 21-47,0-21 0</inkml:trace>
  <inkml:trace contextRef="#ctx0" brushRef="#br0" timeOffset="17787.84">17759 3704 0,'0'0'16,"21"21"-16,0-21 0,0 0 15,0 0-15,1 0 16,-1 0-16,0 0 0,0-21 0,0 0 16,0 21-16,1-21 0,-1 21 0,0-21 15,0 0-15,0-1 0,0 1 16,1 0-16,-22 0 0,0 0 0,0 0 15,0-1-15,0 1 0,0 0 16,-22 21-16,1 0 0,0 0 0,0 0 16,-21 0-16,20 0 0,1 21 0,-21 0 15,21 1-15,-22 20 0,22-21 16,0 21-16,0 1 0,0-22 0,21 21 16,0-21-16,0 22 0,0-22 0,0 0 15,0 0-15,0 0 16,21 1-16,0-22 0,0 21 0,0-21 15,1 0-15,20 0 0,-21 0 0,21 0 16,-20 0-16,20-21 0,-21 21 16,21-22-16</inkml:trace>
  <inkml:trace contextRef="#ctx0" brushRef="#br0" timeOffset="18261.32">19918 3048 0,'0'0'16,"0"-42"-16,0 21 0,21-22 0,-21 22 16,0 0-16,0 0 0,0 0 0,0-1 15,0 44 1,0-1-16,0 0 0,-21 21 15,0 1-15,-1-1 0,22 0 16,-21 22-16,0-22 0,0 22 0,0-1 16,0 1-16,-1-22 0,22 21 0,0-20 15,-21-1-15,21 0 0,0-20 16,0 20-16,0-21 0,0 0 16,0 0-16,21 1 0,1-1 0,-1-21 15,0 0-15,0 0 0,0 0 16,0 0-16,22 0 0,-22 0 0,0-21 15,0-1-15</inkml:trace>
  <inkml:trace contextRef="#ctx0" brushRef="#br0" timeOffset="18962.91">19600 3471 0,'0'0'0,"-21"0"0,0 0 0,42 0 46,21 0-46,-20 0 16,20 0-16,0 0 0,1 0 0,-1-21 16,0 0-16,22 21 0,-22-21 15,0 21-15,1-21 0,20 0 0,-20-1 16,-22 22-16,21-21 0,-21 0 16,22 21-16,-22 0 0,-21 21 31,-21 0-16,21 1-15,0-1 0,-22 0 16,1 0-16,21 21 0,-21-20 0,21-1 16,0 0-16,0 0 0,0 0 15,0 0-15,0 1 0,21-22 16,0 21-16,1-21 16,20 0-16,-21 0 0,0 0 0,22 0 15,-1 0-15,-21-21 0,21 21 0,1-22 16,-22 1-16,21 21 0,-21-21 15,22 0-15,-22 0 0,0 0 0,-21-1 16,21 1-16,-21 0 0,21-21 0,-21 21 16,0-1-16,22 1 0,-22 0 15,0 42 32,-22 22-47,22-22 0,-21 0 0,21 21 16,-21 1-16,21-1 0,0 0 15,-21 1-15,0-1 0,21 0 0,0 22 16,0-22-16,0 22 0,0-1 0,-21 1 16,21-1-16,0 22 0,0-22 15,-22-20-15,22 20 0,-21 1 0,21-22 16,0 0-16,-21 1 0,0-1 0,0-21 16,0 21-16,-1-20 0,1-1 15,-21-21-15,21 21 0,-22-21 0,22 21 16,-21-21-16,0 0 0,-1 0 0,1 0 15,0 0-15,-22-21 0,22 0 16,-1 21-16,1-21 0,0 21 16,21-22-16,-1 1 0,-20 21 0,42-21 15,0 0-15,0 0 0,0 0 16,0-1-16,21 1 0,0 0 16,1 0-16,20 0 0</inkml:trace>
  <inkml:trace contextRef="#ctx0" brushRef="#br0" timeOffset="19267.74">21124 3302 0,'0'0'0,"-63"21"31,63 22-31,-21-22 0,-1 21 15,22-21-15,0 22 0,0 20 0,0-21 16,-21 1-16,21 20 0,0-20 16,-21 20-16,21 1 0,0-1 0,-21 1 15,21-22-15,0 21 0,0 1 0,-21-22 16,21 1-16,-21-1 0,21 0 16,-22 1-16,22-22 0,0 0 0,0 0 15,0 0-15,0 0 0,22-42 31,-1 0-15</inkml:trace>
  <inkml:trace contextRef="#ctx0" brushRef="#br0" timeOffset="19561.57">21040 3683 0,'0'0'15,"0"-42"-15,0-1 0,0 22 0,0-21 16,0 21-16,0 0 0,0-1 0,21 1 15,-21 0-15,21 0 0,0 0 16,0 21-16,22 0 0,-22 0 16,0 0-16,0 0 0,0 0 0,0 0 15,1 21-15,-1 0 0,-21 0 16,21 0-16,-21 1 0,0-1 0,0 0 16,-21 0-16,0 0 0,-22 0 0,22 1 15,-21-1-15,21 0 0,-22-21 16,22 21-16,-21-21 0,21 0 0,-1 21 15,44-21 17,-1-21-32,0 21 15,0-21-15</inkml:trace>
  <inkml:trace contextRef="#ctx0" brushRef="#br0" timeOffset="19895.38">21378 3598 0,'0'0'0,"21"0"0,1 0 32,-1 0-32,0 0 0,0 0 0,0 0 0,0 0 15,22-21-15,-22 0 0,21 21 0,1-21 16,-1 0-16,-21 21 16,21-21-16,1-22 0,-1 22 0,-21 0 15,22 0-15,-22 0 0,-21-1 16,0 1-16,0 0 0,0 0 0,0 0 15,-43 21-15,22 0 0,0 0 0,-21 0 16,-1 21-16,22 0 0,-21 0 16,0 22-16,-1-22 0,22 21 0,-21 0 15,21 1-15,-1-22 0,22 21 0,-21 1 16,21-22-16,0 21 0,0-21 16,21 0-16,1 1 0,20-1 0,-21 0 15,21-21-15,-20 0 0,20 0 16,-21 0-16,21 0 0,1 0 15,-22 0-15,21 0 0,1-21 0,-22 21 16,21-21-16</inkml:trace>
  <inkml:trace contextRef="#ctx0" brushRef="#br0" timeOffset="20301.15">23304 2836 0,'0'-21'0,"43"-106"31,-43 106-31,0 0 0,0 42 16,0 0 0,0 0-16,0 22 0,0-1 0,0 0 15,0 1-15,0 20 0,-21-20 16,21 20-16,-22-21 0,1 22 0,21-22 16,-21 22-16,21-22 0,-21 0 15,0 1-15,21-1 0,0-21 16,0 22-16,0-22 0,0 0 0,0 0 15,0 0-15,21-21 16,0 0-16,0 0 0,0 0 16,1-21-16,-1 21 0,21-21 0,-21 0 15</inkml:trace>
  <inkml:trace contextRef="#ctx0" brushRef="#br0" timeOffset="20660.93">23834 3090 0,'0'-21'0,"0"42"0,-22-42 31,1 42-31,0 1 16,0 20-16,0-21 0,0 21 0,-1 1 15,22-22-15,0 21 0,-21-21 0,21 22 16,0-22-16,0 21 0,0-21 16,0 1-16,21-22 0,-21 21 0,22-21 15,-1 0-15,21 0 0,-21 0 16,0 0-16,22 0 0,-22 0 0,0 0 15,21-21-15,-20-1 0,-1 1 0,0 0 16,0 0-16,0 0 0,-21-22 16,21 22-16,-21-21 0,0 0 0,0-1 15,0 22-15,-21-21 0,0 21 16,0-1-16,-21 1 0,20 0 16,1 21-16,-21 0 0,21 0 0,-22 0 15,22 0-15,0 0 0,0 0 16,0 0-16,0 0 0,-1 0 0,1 0 15,0 0-15,0 0 16,0 0-16,21 21 0,-21-21 16</inkml:trace>
  <inkml:trace contextRef="#ctx0" brushRef="#br0" timeOffset="20932.78">23008 2921 0,'21'0'16,"0"0"-1,1 0-15,-1 0 0,21 0 0,-21 0 16,22-21-16,-1 21 0,21 0 16,1 0-16,-1-21 0,1 21 0,-1 0 15,1-21-15,-1 21 0,1 0 0,-22 0 16,22-22-16,-22 22 0,-21 0 15,22 0-15,-22 0 0,0 0 16,0 0-16,-42 0 16,0 0-16,-22 22 15,22-22-15,-42 21 0</inkml:trace>
  <inkml:trace contextRef="#ctx0" brushRef="#br0" timeOffset="22020.07">5821 6202 0,'42'-21'31,"-21"21"-31,0-21 0,1 21 0,-1-22 16,0 1-16,0 0 15,0 0-15,0 0 0,-21 0 16,0-1-16,22 1 0,-22 0 0,0 0 16,0 0-16,0 0 0,0-1 15,0 1-15,-22 0 0,1 0 0,-21-21 16,21 42-16,-22-22 0,1 1 0,0 21 15,-1 0-15,-20 0 0,21 0 16,-1 0-16,1 21 0,0 1 0,-1 20 16,1-21-16,0 21 0,20 1 15,-20-1-15,21 0 0,0 1 0,21-1 16,0 0-16,0 1 0,0-22 0,0 21 16,0 1-16,0-1 15,21-21-15,0 21 0,0-20 0,0-1 16,22 0-16,-1-21 0,0 21 15,-20-21-15,20 0 0,0 0 0,1 0 16,-1-21-16,0 21 0,1-21 0,-1 0 16,0-1-16,-21 1 0,22-21 15,-1 21-15,-21 0 0,0-22 0,1 22 16,-1 0-16,0-21 0,-21 20 0,0-20 16,0 21-16,0-21 0,0 20 15,0 1-15,0 0 0,-21 21 16,0 0-16,21 21 15,-22 0 1,22 1-16,0-1 0,0 21 0,0-21 16,0 22-16,0-22 0,0 21 15,22-21-15,-1 0 0,0 1 0,-21-1 16,21 0-16,0 0 0,22 0 0,-22 0 16,0-21-16,0 0 0,21 0 15,-20 0-15,-1 0 0,21 0 0,-21-21 16,0 0-16,1 21 0,-1-21 0,0 0 15,0 0-15,0-1 0,-21 1 16</inkml:trace>
  <inkml:trace contextRef="#ctx0" brushRef="#br0" timeOffset="22463.81">6562 5969 0,'0'0'0,"0"-21"0,0 42 31,0 0-31,0 0 16,0 1-16,0-1 0,0 21 0,0-21 15,0 0-15,0 1 0,0 20 16,0-21-16,0 0 0,0 0 0,0 1 16,0-1-16,0 0 0,0 0 15,-22-42 32,22 0-47,0 0 16,0-1-16,0 1 0,0 0 0,0 0 15,0 0-15,0 0 0,0-1 16,22-20-16,-22 21 0,42 0 0,-21-22 16,0 22-16,22 0 0,-1 21 0,0 0 15,22 0-15,-22 0 0,0 0 16,22 0-16,-22 21 0,1-21 0,-22 43 16,21-22-16,-21 0 0,0 0 0,1 0 15,-1 22-15,-21-22 16,0 0-16,0 0 0,0 0 0,0 0 0,0 1 15,0-1-15,-21 0 0,-1 0 16,1 0-16,0-21 16,0 0-16,21-21 31,21 0-15,-21 0-16,21 21 0</inkml:trace>
  <inkml:trace contextRef="#ctx0" brushRef="#br0" timeOffset="22911.56">7705 5906 0,'0'0'0,"-22"0"32,1 0-32,21 21 0,-21 0 15,0-21-15,0 21 0,0 21 16,-1-20-16,1-1 0,0 21 0,21-21 15,0 22-15,-21-22 0,21 0 0,0 21 16,0-21-16,0 1 0,0-1 16,0 0-16,21 0 0,0 0 0,0 0 15,1-21-15,20 0 0,-21 0 0,21 0 16,-20 0-16,-1 0 0,21 0 16,-21-21-16,22 0 0,-22 0 0,0 21 15,0-21-15,0 0 0,0-1 16,1 1-16,-22 0 0,0 0 15,0-21-15,0 20 0,0-20 0,0 21 16,0-21-16,-22 20 0,1-20 0,-21 21 16,21 0-16,0 0 0,-22-1 15,1 22-15,21 0 0,-22 0 0,1 0 16,21 22-16,-21-22 0,20 21 16,-20 0-16,21 0 0,0 21 0,0-20 15,-1-1-15,22 21 0,0-21 0,0 22 16,0-22-16,0 0 15,0 0-15,0 0 0,22 0 0,-1 1 16,21-22-16,-21 0 0,22 0 0,-1 0 16,21 0-16</inkml:trace>
  <inkml:trace contextRef="#ctx0" brushRef="#br0" timeOffset="23177.41">8594 5652 0,'0'0'0,"0"-43"0,0 22 16,-22 0-16,1 21 0,0 0 16,0 0-16,0 0 0,21 21 15,-21 0-15,-1 22 16,22-1-16,-21 0 0,21 1 0,0 20 16,0-21-16,0 1 0,-21-1 15,21 0-15,0 1 0,0-1 0,0 0 16,0-20-16,0 20 0,0-21 0,0 0 15,0 0-15,0 1 0,0-1 16,21-21 0</inkml:trace>
  <inkml:trace contextRef="#ctx0" brushRef="#br0" timeOffset="23796.05">8086 6138 0,'0'0'0,"-22"0"0,1-21 15,0 21-15,42 0 32,0 0-32,22-21 0,-22 21 15,21 0-15,22-21 0,-22 0 16,22 21-16,-22-21 0,21-1 0,1 1 16,-22 0-16,22 0 0,-22 0 0,0 0 15,1-22-15,-1 22 0,0-21 16,-20 21-16,-1-1 0,0-20 15,-21 21-15,0 0 0,0 0 0,0-1 16,-21 22 15,0 22-31,-1-1 0,22 0 0,0 21 16,-21 1-16,21-22 0,-21 21 16,21 0-16,0 1 0,0-1 0,0 0 15,0 1-15,0-1 0,0-21 0,0 22 16,0-22-16,0 21 0,0-21 15,-21 0-15,21 1 0,0-1 0,0 0 16,0 0-16,-21-21 16,21-21 15,0 0-31,0 0 0,0-1 16,0 1-16,0 0 0,0 0 0,0-21 15,21 20-15,0 1 0,0 0 16,0-21-16,1 21 0,-1-1 0,0 1 15,21 0-15,-21 0 0,22 21 0,-22 0 16,21 0-16,-21 0 0,22 0 16,-22 21-16,0 0 0,21 0 0,-20 1 15,-1-1-15,-21 0 0,0 0 0,21 0 16,-21 22-16,0-22 0,0 0 16,0 0-16,0 0 0,-21 0 15,21 1-15,-21-22 0,-1 21 0,22 0 16,-21-21-16,21 21 0,-21-21 15,21-21 1,21 0 0,0 0-16,1-1 0</inkml:trace>
  <inkml:trace contextRef="#ctx0" brushRef="#br0" timeOffset="24139.85">9440 6138 0,'21'0'16,"1"0"-16,-1 0 0,0 0 15,0 0-15,-21-21 0,21 21 16,0-21-16,1 21 0,-22-21 16,21 0-16,0 21 0,0-21 0,-21-1 15,0 1-15,0 0 0,0 0 16,-21 21 15,0 21-31,21 0 0,-21 0 16,-1 1-16,22-1 0,0 0 0,-21 0 15,21 0-15,-21 0 0,21 1 16,0-1-16,0 0 0,0 0 0,0 0 16,0 0-16,21-21 0,0 0 15,1 0-15,-1 0 0,21 0 16,0 0-16,-20 0 0,20 0 0,0 0 15,1 0-15,-1-21 0,0 21 0</inkml:trace>
  <inkml:trace contextRef="#ctx0" brushRef="#br0" timeOffset="24471.66">10181 6033 0,'0'0'0,"0"-22"16,0 1-16,0 0 0,21 0 0,0 0 15,1 0-15,-1-1 16,0 22-16,0 0 0,0-21 0,0 21 15,22 0-15,-22 0 0,0 0 0,0 21 16,0 1-16,1-1 0,-1 0 16,0 21-16,0-21 0,0 22 0,-21-1 15,0-21-15,0 22 0,0-1 0,0-21 16,0 21-16,0-20 0,0-1 16,0 0-16,0 0 0,0 0 15,-21-21-15,21-21 16,0 0-1,0 0-15,0 0 0,0-1 16,0 1-16,21 0 0,-21 0 0,21-21 16,1 20-16,-22 1 0,21-21 15,0 21-15,0-22 0,0 22 0,0 0 16,-21-21-16,22 21 0,-1-1 0,0 22 16,0-21-16,0 0 0,0 21 0</inkml:trace>
  <inkml:trace contextRef="#ctx0" brushRef="#br0" timeOffset="24999.91">13737 4995 0,'-85'-42'31,"85"63"-31,-21 0 0,0 1 0,21 20 0,-21 0 16,21 1-16,0 20 0,-21-21 15,0 22-15,-1-22 0,22 22 16,-21-1-16,0 1 0,21-22 0,0 22 16,-21-22-16,21 21 0,0-20 15,0-22-15,0 21 0,0-21 0,0 1 16,0-1-16,21 0 0,0-21 0,0 0 16,1 0-16,-1 0 0,0 0 15,0 0-15,0 0 0,0 0 0,1-21 16,-1 0-16,-21-1 0,0 1 0</inkml:trace>
  <inkml:trace contextRef="#ctx0" brushRef="#br0" timeOffset="25740.49">13293 5588 0,'0'0'0,"-22"0"0,1 0 16,0 0-16,0 0 0,21 21 31,21-21-31,0 0 15,22 0-15,-22 0 0,21 0 0,0 0 16,1 0-16,-1-21 0,22 21 0,-22-21 16,21 0-16,-20 21 0,20-21 15,1-1-15,-1 1 0,-20 21 0,20-21 16,-21 0-16,1 0 0,-1 21 0,0-21 16,-20 21-16,-1 0 0,-42 21 46,-1 0-46,1 0 0,0 0 16,21 0-16,0 1 0,-21-1 0,21 0 16,0 0-16,0 21 0,0-20 0,0-1 15,0 0-15,0 0 0,0 0 16,21-21-16,0 21 0,0-21 0,1 0 16,-1 0-16,21 0 0,-21 0 0,22 0 15,-1-21-15,0 21 0,1-21 16,-1 0-16,-21 0 0,21-22 15,1 22-15,-22 0 0,0 0 0,0-21 0,0 20 16,1 1-16,-22-21 16,0 21-16,0 0 0,0-1 0,21 1 15,-21 0-15,0 42 32,0 0-32,0 1 0,0-1 15,0 0-15,0 21 0,0-21 0,0 22 16,0-1-16,0 22 0,0-22 15,0 0-15,0 22 0,0-22 0,0 0 16,0 22-16,0-22 0,0 22 0,0-22 16,0 0-16,0 1 15,0 20-15,0-20 0,0 20 0,0-21 16,0 1-16,0 20 0,0-42 0,0 22 16,0-1-16,0-21 0,0 0 0,-21 1 15,21-1-15,-22-21 0,1 0 16,0 0-16,0 0 0,0 0 0,-22 0 15,22 0-15,-21 0 0,0-21 0,-1-1 16,1 1-16,0 0 0,-22 0 16,22 0-16,-1 0 0,1-1 0,0-20 15,-1 21-15,22 0 0,0 0 0,21-1 16,0 1-16,0 0 0,21 0 16,0 0-16,1 21 15,20-21-15,0-1 0,1 1 16,-1 0-16</inkml:trace>
  <inkml:trace contextRef="#ctx0" brushRef="#br0" timeOffset="26071.95">15367 5355 0,'0'0'0,"-21"-21"0,-64-21 31,64 42-31,0 0 0,0 0 0,21 21 16,-22 0-16,22 0 0,-21 0 0,21 22 16,0-1-16,0 0 0,0 1 15,0 20-15,0-20 0,0 20 0,0 1 16,0-1-16,0 1 0,0-1 0,0 1 16,0-1-16,0 1 0,-21-1 15,21 1-15,-21-1 0,0 1 0,0-1 16,-1-21-16,1 1 0,21-1 0,-21 0 15,0 1-15,0-22 0,21 0 0,0 0 16,-21-21-16,21-21 16,0 0-1,0 0-15,21-22 16,-21 22-16,21-21 0</inkml:trace>
  <inkml:trace contextRef="#ctx0" brushRef="#br0" timeOffset="26377.52">15049 5588 0,'0'-21'0,"0"42"0,0-84 0,0 41 0,0 1 15,0 0-15,0 0 0,22 0 16,-1 0-16,0 21 0,0-22 16,0 22-16,22 0 0,-1 0 0,-21 0 15,21 0-15,1 0 0,-1 0 16,-21 0-16,22 22 0,-22-1 0,0 0 15,0 21-15,-21-21 0,0 1 16,0-1-16,0 21 0,0-21 0,-21 0 16,0 1-16,-22-1 0,22 0 0,-21 0 15,0-21-15,20 21 0,-20-21 16,21 0-16,0 21 0,0-21 0,-1 0 16,1 0-16,21-21 15,21 21 1,-21-21-16,22 0 0,-1 0 15</inkml:trace>
  <inkml:trace contextRef="#ctx0" brushRef="#br0" timeOffset="26772.04">15748 5482 0,'0'0'0,"21"0"31,0 0-15,0 0-16,1-21 0,-1 0 0,0 21 15,0-21-15,0 0 0,22-1 16,-22 1-16,0 0 0,0 0 16,0 0-16,0-22 0,1 22 0,-22 0 15,0 0-15,0 0 0,0 0 16,0-1-16,-22 22 15,1 0-15,0 22 0,0-1 16,-21 0-16,20 21 0,1-21 16,0 22-16,0-1 0,21 0 0,0 1 15,-21-1-15,21 0 0,0-20 0,0 20 16,0-21-16,0 21 0,21-20 16,0-1-16,0 0 0,0-21 15,1 0-15,-1 0 0,21 0 0,-21 0 16,22 0-16,-22-21 0,21 21 15,0-21-15,1-1 0,-22-20 0,21 21 16,1 0-16</inkml:trace>
  <inkml:trace contextRef="#ctx0" brushRef="#br0" timeOffset="27231.68">16933 4657 0,'0'0'0,"0"21"31,-21-21-31,0 0 31,0 0-15,21-21-1,0 0 1,0-1-16,21 22 16,0-21-1,0 21-15,0 0 0,1 0 16,-1 0-16,-21 21 15,0 1-15,0-1 16,0 0-16,0 0 16,0 0-16,-21 0 15,-1 1-15,1-1 0,0-21 16,0 21-16,0-21 0,21 21 16,-21-21-16</inkml:trace>
  <inkml:trace contextRef="#ctx0" brushRef="#br0" timeOffset="27784.44">17166 4614 0,'-21'0'0,"0"0"16,21-21 31,0 0-32,0 0-15,21 21 16,-21-21-16,21 21 15,-21 21 32,0 0-47,0 0 16,0 0-16,0 1 16,-21-22-1,21-22 32,0 1-47,0 0 16,0 0-1,21 21-15,0-21 0,0 21 16,1 0-16,-1 0 16,0 0-16,-21 21 15,0 0-15,0 0 0,0 0 16,0 1-16,0-1 0,0 0 0,0 0 15,0 0-15,0 0 0,-21 1 16,0-1-16,21 0 0,-22 0 0,1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28:10.97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1058 0,'0'-21'0,"0"42"0,-22-42 15,22 42 1,0 1-16,0 20 16,0-21-16,0 21 0,0 22 15,0-22-15,0 22 0,22-22 0,-22 43 16,0-22-16,0 1 0,0 20 16,0-20-16,0 21 0,0-22 0,-22 1 15,1-22-15,0 21 0,0-20 16,21-1-16,0 0 0,0-20 0,0-1 15,0 0-15,0 0 0,0-42 32,21 0-17,-21 0-15,21-1 0,0-20 0</inkml:trace>
  <inkml:trace contextRef="#ctx0" brushRef="#br0" timeOffset="311.81">614 1376 0,'0'0'0,"-21"-21"0,-1-22 0,22 1 0,0 21 16,0-21-16,0 20 15,0-20-15,22 21 0,-1 0 0,0-22 0,0 22 16,21 21-16,1-21 0,-1 21 16,0 0-16,1 0 0,-1 21 15,0 0-15,1 1 0,-1-1 16,-21 21-16,0 0 0,-21 1 0,0-1 15,0 0-15,-21 1 0,0-1 16,0 0-16,-21-20 0,-1 20 16,1 0-16,21-21 0,-22 1 0,1 20 15,0-21-15,21-21 0,-1 21 16,1-21-16,21-21 16,43 0-1,-22 0-15,0 0 0,0-1 16,21 1-16,1 0 0</inkml:trace>
  <inkml:trace contextRef="#ctx0" brushRef="#br0" timeOffset="742.04">1333 1164 0,'0'0'16,"0"-21"-16,22 0 0,-1 21 16,-21 21-16,0 0 15,0 0-15,0 1 0,0-1 16,0 0-16,0 21 0,0-21 0,0 22 15,0-22-15,0 21 0,0-21 16,0 1-16,0 20 0,0-21 16,0 0-16,0 0 0,21 1 15,0-1-15,0 0 0,0-21 0,1 0 16,-1 0-16,21 0 0,-21 0 16,0-21-16,22 0 0,-22-1 0,21 1 15,-21 0-15,1 0 0,-1 0 16,21 0-16,-21-22 0,0 22 0,1-21 15,-1 21-15,-21-22 0,0 1 16,0 0-16,21 20 0,-21-20 16,0 21-16,0 0 0,0 0 0,0 42 31,0 0-31,-21 0 0,21 21 16,-21-20-16,21 20 0,0-21 0,0 21 15,0-20-15,-22 20 0,22-21 16,0 21-16,0-20 0,0-1 15,0 21-15,0-21 0,22-21 0,-1 21 16,-21 1-16,21-22 0,0 0 16,0 0-16,0 0 0,1-22 0,-1 1 15</inkml:trace>
  <inkml:trace contextRef="#ctx0" brushRef="#br0" timeOffset="1231.9">2265 847 0,'0'0'16,"0"-21"-16,0-1 0,-21 1 0,-1 21 0,1 21 16,21 1-1,-21-1-15,21 21 0,0 0 0,0 1 16,0-1-16,0 22 0,0-22 16,0 0-16,0 1 0,0-1 0,0 0 15,0 1-15,0-1 0,0-21 16,0 21-16,0-20 0,0 20 0,0-21 15,0 0-15,0 0 16,0-42 15,0 0-31,0 0 16,0 0-16,0 0 0,0-1 16,21-20-16,0 21 0,1 0 0,-1-22 15,0 22-15,21 0 0,-21 0 16,22 21-16,-1-21 0,0 21 0,1 0 15,-1 0-15,-21 0 0,22 21 16,-1-21-16,-21 21 0,0 0 0,0 0 16,-21 1-16,0-1 0,0 0 15,0 0-15,0 0 0,-21 0 0,0 1 16,0-1-16,-21 0 16,20 0-16,-20 0 0,0 0 0,21 1 15,-22-22-15,22 21 0,-21-21 16,21 0-16,-1 0 0,1 0 0,0 0 15,21-21 1,0-1-16,21 1 16,0 0-16,1 0 0</inkml:trace>
  <inkml:trace contextRef="#ctx0" brushRef="#br0" timeOffset="2099.87">3090 804 0,'0'0'0,"0"-21"0,0 42 32,0 22-32,-21-22 0,21 21 15,-21 1-15,21-1 0,0 0 16,-21 1-16,21-1 0,-21 21 0,21-20 16,0-1-16,0-21 0,0 22 15,0-1-15,0-21 0,0 21 0,0-20 16,0-1-16,0 0 0,21-21 15,0 0-15,0 0 0,21 0 0,-20 0 16,-1 0-16,21 0 0,-21 0 16,22-21-16,-22 0 0,0-1 15,21 1-15,-21 0 0,1 0 0,-1 0 16,0 0-16,0-1 0,-21 1 16,0-21-16,0 21 0,0 0 0,0-1 15,0 1-15,-21 42 31,21 1-31,-21-1 0,21 21 16,-21-21-16,21 0 0,0 22 0,0-22 16,0 0-16,0 0 15,0 22-15,0-22 0,0 0 16,21 0-16,21-21 0,-21 0 0,0 0 16,22 0-16,-22 0 0,21 0 15,-21 0-15,22-21 0,-1 21 0,-21-21 16,22 0-16,-22-1 0,0 1 15,21 0-15,-21-21 0,1 21 0,20-22 16,-21 22-16,0-21 0,0-1 16,1 22-16,-1-21 0,21 21 0,-21 0 15,0-1-15,1 1 0,-1 21 16,0 0-16,0 0 0,-21 21 16,0 1-16,0-1 0,0 0 15,0 0-15,0 0 16,0 0-16,0-42 47,0 0-32,0 0-15,0 0 16,0 0-16,0-1 0,0 1 16,0 0-16,-21 21 0,0 0 15,0 0-15,-1 0 16,1 0-16,0 21 0,0 0 15,0 22-15,0-22 16,-1 21-16,-20-21 0,21 22 0,0-1 16,0-21-16,-1 22 0,22-22 0,0 21 15,0-21-15,0 0 0,0 1 16,22-1-16,-1 0 0,0 0 0,21-21 16,-21 0-16,22 0 0,-22 0 15,21 0-15,1 0 0,-1 0 0,-21 0 16,21-21-16,1 0 0,-22 21 15,0-21-15,21-1 0,-20 1 0,-22 0 16,21 0-16,-21-21 0,21 20 16</inkml:trace>
  <inkml:trace contextRef="#ctx0" brushRef="#br0" timeOffset="2352.73">3556 720 0,'21'0'31,"0"0"-15,0 0-1,1 21 48</inkml:trace>
  <inkml:trace contextRef="#ctx0" brushRef="#br0" timeOffset="2883.61">6371 1016 0,'0'0'0,"42"-169"31,-42 148-31,0-1 15,0-20-15,0 21 0,0 0 0,-21 0 16,0 21-16,21-22 0,-21 22 16,0 0-16,0 0 0,-1 22 0,1-1 15,0 0-15,-21 21 0,21 1 0,-1-1 16,1 21-16,0 1 0,0-22 16,21 22-16,0-1 0,-21-20 15,21-1-15,0 0 0,0 1 16,0-22-16,0 21 0,21-21 0,0 0 15,0-21-15,0 22 0,1-22 16,-1 0-16,21 0 0,-21 0 0,22 0 16,-1 0-16,0 0 0,1-22 0,-1 1 15,0 0-15,1 0 0,20 0 16,-21-22-16</inkml:trace>
  <inkml:trace contextRef="#ctx0" brushRef="#br0" timeOffset="3120.48">7027 572 0,'0'0'0,"0"-43"0,0 22 16,0-21-16,-21 21 16,0 21-16,0 21 0,21 0 15,-21 0-15,-1 0 0,22 22 0,0-1 16,0 0-16,-21 22 0,0-22 16,21 22-16,-21-1 0,21 1 0,0-22 15,-21 21-15,21-20 0,-21-1 16,21 0-16,0 1 0,0-1 0,0-21 15,21 0-15,0 1 0,0-1 16,0-21-16,0 0 0,22 0 0,-1 0 16,0 0-16,-20 0 0,20 0 15,0-21-15</inkml:trace>
  <inkml:trace contextRef="#ctx0" brushRef="#br0" timeOffset="4191.87">7556 1058 0,'22'-42'16,"-44"84"-16,44-126 0,-22 41 0,0 1 15,0 21-15,0-21 0,0 20 0,-22 1 16,22 0-16,-21 0 0,0 21 0,-21 0 16,21 0-16,-1 0 0,1 21 15,-21 0-15,21 0 0,0 22 0,-22-1 16,22-21-16,0 22 0,0-1 16,-22 0-16,22 1 0,21-1 0,-21-21 15,21 21-15,0-20 16,0 20-16,0-21 0,0 0 0,0 0 15,21-21-15,0 22 0,1-22 16,-1 0-16,0 0 0,0 0 0,0 0 16,0 0-16,22 0 0,-22-22 0,0 22 15,0-21-15,22 0 0,-22 0 16,0 0-16,0-22 0,0 22 0,0-21 16,1 21-16,-1-22 0,-21 1 15,0 0-15,21-1 0,-21 22 0,0-21 16,21 21-16,-21 0 0,0 42 31,0 0-31,0 0 16,0 0-16,0 22 0,-21-22 15,21 21-15,-21 0 0,21-20 0,-21 20 16,21-21-16,0 21 0,0-20 16,0-1-16,0 21 0,0-21 0,0 0 15,21-21-15,0 22 0,0-22 16,21 0-16,-20 0 0,-1 0 0,21 0 15,-21 0-15,22 0 0,-22 0 0,21 0 16,0-22-16,-20 1 0,20 0 16,-21 0-16,21 0 0,-20 0 0,-1-22 15,0 22-15,0-21 0,0-1 16,0 22-16,-21-21 0,0 0 16,0 20-16,0-20 0,0 21 15,-21 21 1,0 42-1,21-21-15,0 1 0,0-1 0,0 21 16,0-21-16,0 22 0,0-22 16,21 0-16,0 0 0,1 0 0,-22 0 15,21 1-15,0-1 0,0 0 0,-21 0 16,21 0-16,-42-21 47,0 0-47,0 0 0,0 0 15,-1-21-15,1 21 0,0-21 0,0 21 16,0-21-16,0 21 16,-1 0-16,1 0 0,21 21 31,0 0-31,0 0 16,21 0-16,1-21 15,-1 0-15,0 0 0,0 22 0,21-22 16,-20 0-16,20 0 0,-21 0 0,21 0 15,1 0-15,-1-22 0,0 22 16,1-21-16,-1 0 0,0 21 16,-20-21-16,20 0 0,-21-22 15,21 22-15,-20 0 0,-1-21 0,-21-1 16,21 1-16,-21 21 0,0-21 0,0-1 16,0 22-16,0-21 0,0 21 15,-21 21-15,0 0 16,-1 21-16,1 0 0,21 0 15,-21 0-15,21 0 0,-21 22 0,21-1 16,0-21-16,0 22 0,0-22 16,0 0-16,21 21 0,0-21 0,-21 1 15,21-1-15,-21 0 0,22 0 16,-22 0-16,0 0 16,-22-21-1,1 0 1,0 0-16,0 0 0,0 0 15</inkml:trace>
  <inkml:trace contextRef="#ctx0" brushRef="#br0" timeOffset="4887.99">10795 847 0,'0'0'0,"21"0"0,0 0 0,-21-21 0,21-1 16,1 22-16,-1-21 0,0 0 15,0 0-15,0 0 0,22 0 0,-22-1 16,21 1-16,0 0 0,-20-21 16,20 21-16,-21-1 0,21-20 0,-20 21 15,-1-21-15,-21 20 0,0 1 16,0-21-16,0 21 0,-43 0 0,22-1 15,-21 22-15,0 0 0,-1-21 0,-20 21 16,20 0-16,1 0 0,0 21 16,-1 1-16,1-1 0,0 0 0,21 21 15,-1-21-15,1 22 0,21-22 16,0 21-16,0 1 0,21-1 16,1 0-16,20 1 0,0-1 15,1 0-15,-1 22 0,0-22 0,22 0 16,-22 22-16,22-22 0,-22 1 0,-21-1 15,21 0-15,-20 1 0,-22-22 16,0 21-16,0-21 0,-22 22 0,-20-22 16,0 0-16,-22 0 0,1-21 15,-1 21-15,-20-21 0,20 0 0,1 0 16,-1 0-16,1 0 0,-1-21 0,22 21 16,-1-21-16,1 0 0,21 0 15,0-1-15,0-20 0,-1 21 16,22-21-16,0 20 0,0-20 15,0 0-15,0-1 0,0 1 0,22 0 16,-1-1-16,-21 1 0,42 21 0,-21-21 16,0 20-16,1 22 0,20-21 15,-21 21-15,21 0 0,1 0 0,-1 21 16,22 1-16</inkml:trace>
  <inkml:trace contextRef="#ctx0" brushRef="#br0" timeOffset="5391.72">11536 1291 0,'0'0'0,"42"0"0,127-42 31,-147 21-31,-1 0 16,0-1-16,0-20 0,-21 21 16,21 0-16,-21-22 0,0 1 0,0 0 15,-21-1-15,0 1 0,0 21 0,-22-21 16,22 20-16,0 1 0,-21 0 15,21 21-15,-22 0 0,1 0 0,0 21 16,20 22-16,-20-22 0,0 21 16,-1 0-16,1 1 0,21 20 0,-21-20 15,20-1-15,1 0 0,0 1 16,21-1-16,0-21 0,0 21 16,0-20-16,21-1 0,0 0 0,1-21 15,-1 0-15,21 0 0,0 0 16,-20 0-16,20 0 0,0 0 0,1 0 15,-1-21-15,-21 0 0,21-1 0,1 1 16,-22 0-16,0 0 0,0 0 16,0-22-16,1 22 0,-1-21 0,-21 21 15,0-22-15,0 22 0,0-21 16,0 21-16,0 42 31,-21 0-31,-1 0 0,22 0 16,-21 1-16,21-1 0,0 21 0,0-21 15,0 0-15,0 22 0,0-22 16,0 0-16,0 0 0,21 0 16,1 1-16,-1-22 0,0 0 0,0 0 15,21 0-15,-20 0 0,20 0 16,-21 0-16,21-22 0,-20 1 0</inkml:trace>
  <inkml:trace contextRef="#ctx0" brushRef="#br0" timeOffset="6020.39">12277 974 0,'0'0'16,"0"-43"-16,0 22 0,0 0 0,0 42 31,0 0-31,0 1 0,0-1 0,0 21 16,-22-21-16,1 22 0,21-22 16,-21 0-16,21 21 0,-21-21 0,21 1 15,-21-1-15,0 0 0,21 0 0,0 0 16,-22 0-1,22-42 1,0 0 0,0 0-16,0 0 0,0 0 15,0-1-15,0-20 0,22 21 16,-22-21-16,21-1 0,0 22 16,0-21-16,0-1 0,0 22 0,22 0 15,-22 0-15,0 0 0,21 21 16,-20 0-16,-1 0 0,21 21 0,-21 0 15,0 0-15,1 0 0,-1 22 16,0-22-16,0 0 0,-21 21 0,21-20 16,0-1-16,-21 21 0,0-21 15,0 0-15,0 1 0,0-1 0,0 0 16,0-42 15,0 0-15,0-1-16,0 1 0,0 0 15,0-21-15,0 21 0,0-22 16,22 22-16,-1-21 0,21-1 0,-21 22 16,0-21-16,22 21 0,-22 0 15,21 21-15,1 0 0,-22 0 0,21 0 16,0 0-16,-20 21 0,20 21 16,-21-21-16,0 0 0,-21 22 0,0-22 15,21 21-15,-21-21 0,0 22 0,0-22 16,0 0-16,-21 21 0,0-20 15,21-1-15,-21-21 0,0 21 0,0 0 16,-1 0 0,44-21-1,20-21 1,-21 0-16,0 21 16</inkml:trace>
  <inkml:trace contextRef="#ctx0" brushRef="#br0" timeOffset="6303.23">13547 804 0,'0'0'0,"0"22"31,-22 20-31,1-21 0,0 21 0,0 1 16,21-1-16,-21 0 0,0 22 16,-1-22-16,1 1 0,21-1 0,0 21 15,-21-20-15,21-1 0,-21 22 16,21-22-16,-21 21 0,21 1 0,-21-22 15,-1 22-15,1-1 0,0-20 0,21-1 16,-21 0-16,0 1 0,21-22 16,-21 21-16,21-21 0,0 0 0,21-21 31,0-21-31,0 0 16,0 0-16,22 0 0,-22-22 0,0 22 15,0-21-15,-21 0 0,21-1 16,0-20-16</inkml:trace>
  <inkml:trace contextRef="#ctx0" brushRef="#br0" timeOffset="6568.09">13483 1037 0,'0'0'0,"0"-63"0,0 20 15,0-20-15,0 21 0,0-1 0,0 22 16,0-21-16,21 21 0,0-1 0,-21 1 16,22 21-16,-1 0 0,0 0 15,0 0-15,0 0 0,0 0 0,22 0 16,-22 21-16,0 22 0,0-22 15,-21 0-15,0 21 0,0 1 0,0-1 16,0 0-16,0-20 0,-21 20 16,0 0-16,0-21 0,0 22 15,-22-22-15,22 0 0,-21 0 0,21 0 16,-1-21-16,1 22 0,0-22 16,0 0-16,0 0 0,21-22 31,21 22-31,0-21 0,0 0 15</inkml:trace>
  <inkml:trace contextRef="#ctx0" brushRef="#br0" timeOffset="6820.44">14055 381 0,'0'0'0,"42"-42"0,-42 21 0,21 21 15,21 0-15,-20 0 0,-22 21 16,21 0-16,-21 0 15,0 21-15,0 1 0,0-1 0,0 0 16,-21 22-16,21-22 0,-22 22 16,1-22-16,0 22 0,0-1 0,0-21 15,0 1-15,21-1 0,0 0 0,-22-20 16,22 20-16,0-21 0,0 0 16,0 0-16,22-21 15,-1 0-15,0 0 0,0 0 16,0 0-16,0-21 0,22 21 15,-22-21-15</inkml:trace>
  <inkml:trace contextRef="#ctx0" brushRef="#br0" timeOffset="7156.63">14372 889 0,'0'0'0,"0"21"31,21-21-15,0 0-16,1 0 0,-1 0 0,0 0 15,21 0-15,-21 0 16,1 0-16,-1 0 0,0-21 0,21 0 0,-21 21 16,-21-21-16,22 0 0,-1-1 15,-21 1-15,0 0 0,0 0 16,0 0-16,0 0 0,0-1 16,-21 22-16,-1 0 15,1 0-15,0 0 0,0 22 0,-21-1 16,20 21-16,-20 0 0,21 1 0,0-1 15,-22 0-15,22 1 0,0-1 16,0 0-16,21-20 0,0 20 0,0-21 16,0 21-16,0-20 0,0-1 15,21-21-15,0 21 0,0-21 16,1 0-16,-1 0 0,21 0 0,-21 0 16,22 0-16,-1-21 0</inkml:trace>
  <inkml:trace contextRef="#ctx0" brushRef="#br0" timeOffset="8651.59">15896 339 0,'0'0'0,"21"-21"0,0-1 16,-21 1-16,0 0 15,0 0-15,0 0 0,0 0 16,-21-1-16,0 22 0,0 0 15,-21 0-15,-1 0 0,1 0 0,-22 0 16,22 0-16,0 0 0,-22 22 0,22-1 16,0 0-16,-1-21 0,22 21 15,0 0-15,0 0 0,21 1 16,0-1-16,0 0 0,21 0 16,0 0-16,0 0 0,22-21 0,-1 22 15,0-1-15,1 0 16,-1 0-16,-21 21 0,21-20 0,1-1 15,-22 0-15,0 0 0,-21 0 0,0 22 16,0-22-16,0 0 0,0 21 16,-21-21-16,0 22 0,-22-22 0,1 0 15,0 0-15,-1 0 0,1 1 16,0-1-16,-1-21 0,1 21 0,21-21 16,-21 0-16,20 0 0,1 0 15,21-21 1,21 0-16,22-1 0,-22 22 15,21-21-15,1 0 0,-1 0 16,21 21-16,-20 0 0,-1 0 16,0 0-16,1 0 0,-22 0 15,21 21-15,-21 0 0,-21 0 0,0 22 16,22-1-16,-22-21 0,0 43 16,0-22-16,-22 0 0,1 1 0,0-1 15,-21 22-15,21-22 0,-22 0 0,22 1 16,0-1-16,0 0 0,0 1 15,-1-1-15,22 0 0,0 22 16,0-22-16,0-21 0,22 0 16,-1 1-16,0-1 0,0 0 0,21-21 15,-20 0-15,-1 0 0,42 0 16,-42 0-16,1 0 0,20-21 16,-21 0-16</inkml:trace>
  <inkml:trace contextRef="#ctx0" brushRef="#br0" timeOffset="9940.04">16129 17272 0,'0'0'0,"-21"-21"0,-22 21 15,22-21-15,0 21 0,0-21 0,0 21 16,21-22-16,0 1 16,0 0-16,21 0 15,0 21-15,0-21 0,0 21 0,22 0 16,-1 0-16,-21 0 0,22 0 16,-1 0-16,0 0 0,-21 21 0,22 0 15,-22 0-15,0 0 0,-21 1 16,0 20-16,0-21 0,-21 21 0,0 1 15,-22-1-15,1 0 0,0 22 16,-22-22-16,22 22 0,-22-22 0,22 22 16,0-22-16,-1 0 0,1 22 15,21-22-15,0 0 0,0-20 16,21 20-16,0 0 0,0-21 16,0 1-16,0-1 0,21 0 15,0 0-15,0-21 0,21 0 0,-20 0 16,20 0-16,-21 0 0,21 0 15,-20 0-15,20 0 0,-21-21 0,0 0 16,0 21-16,-21-21 0,0-1 16,0 1-16,-21 0 15,0 21-15,0 0 16,0 0-16,0 0 0,21 21 16,-22 0-16,22 1 0,-21 20 0,21-21 15,0 21-15,0 1 0,0 20 16,0 1-16,0-22 0,0 22 15,0-1-15,0 1 0,0-1 16,0 1-16,0-1 0,0 1 0,0-1 16,-21 1-16,0-22 0,-21-42 15,20 0-15,1 0 0,-21 0 0,21 0 16,-22 0-16,22 0 0,-21 0 0,0 0 16,20 0-16,-20 0 0,0 0 15,-1 0-15,1 0 0,0 0 0,-1 0 16,1-21-16,-21-43 15</inkml:trace>
  <inkml:trace contextRef="#ctx0" brushRef="#br0" timeOffset="11180.34">2879 3493 0,'0'0'0,"0"-22"0,0 1 16,0 0-16,-22 0 15,1 0 1,0 42 0,21 0-16,-21 0 15,21 22-15,0-1 0,0 21 0,-21-20 16,0 20-16,21 1 0,-22 20 15,22 1-15,-21-21 0,21 20 0,-21-20 16,21 20-16,-21-41 0,21 20 16,0-20-16,0-1 0,0 0 0,0-21 15,0 1-15,0-1 0,0 0 16,0-42 15,0 0-31,0-22 16,0 22-16</inkml:trace>
  <inkml:trace contextRef="#ctx0" brushRef="#br0" timeOffset="11476.17">2603 3535 0,'0'0'0,"0"-21"0,-21 0 0,21-1 0,0-20 15,0 21-15,0 0 16,0 0-16,43-1 0,-22 1 0,0 21 15,21-21-15,1 21 0,-1 0 16,21 0-16,-20 0 0,-1 21 0,22 0 16,-22 1-16,0 20 0,1-21 15,-22 21-15,21 1 0,-42-22 0,0 21 16,0 1-16,0-22 0,0 21 0,-21 0 16,0-20-16,-22-1 0,22 21 15,-21-21-15,0 0 0,-1 1 0,1-1 16,0 0-16,-1-21 0,22 0 15,0 0-15,0 0 0,0 0 16,21-21 0</inkml:trace>
  <inkml:trace contextRef="#ctx0" brushRef="#br0" timeOffset="11919.43">3408 3429 0,'0'64'16,"0"-43"-1,0 21-15,0-21 0,0 0 0,-21 22 0,21-22 16,-22 21-16,22-21 16,0 1-16,0 20 0,0-21 0,0 0 15,0 0-15,0 1 16,22-22-16,-1 0 0,0 0 15,0 0-15,0 0 0,0 0 0,22 0 16,-22-22-16,0 1 0,0 21 16,0-21-16,1 0 0,-1 0 0,0-22 15,0 22-15,0 0 0,0-21 16,1 21-16,-22-22 0,0 1 0,21 21 16,-21 0-16,0-1 0,0 1 15,0 0-15,0 42 16,0 0-1,0 1-15,0 20 0,0-21 16,0 21-16,0-20 0,0 20 0,0-21 16,0 21-16,0-20 0,0-1 0,0 0 15,0 0-15,0 0 0,21 0 16,-21 1-16,21-22 0,0 0 0,0 0 16,1 0-16,-1 0 0,0 0 0,0-22 15,21 1-15</inkml:trace>
  <inkml:trace contextRef="#ctx0" brushRef="#br0" timeOffset="12432.14">4212 3175 0,'0'0'16,"0"-42"-16,0 21 0,0-1 0,0 1 16,0 0-16,0 0 0,0 42 15,0 0-15,0 22 16,0-22-16,0 21 0,0 22 15,0-22-15,0 0 0,0 1 0,0 20 16,0 22-16,0-43 16,-21 0-16,21 1 0,0-1 0,-21-21 15,21 22-15,0-22 0,0 0 0,0 0 16,0 0 0,0-42 15,0 0-31,0 0 0,0-22 15,0 22-15,21 0 0,-21 0 16,21-21-16,0 20 0,0-20 16,1 0-16,-1 21 0,0-22 0,0 22 15,0 0-15,22 0 0,-22 21 0,21 0 16,-21 0-16,22 0 0,-1 21 16,0 0-16,-21 0 0,22 0 0,-22 1 15,0 20-15,-21-21 0,0 0 16,0 22-16,0-22 0,0 0 15,0 21-15,-21-21 0,0 1 0,0-1 16,-1 0-16,-20 0 0,0 0 16,21 0-16,-22-21 0,22 22 0,-21-22 15,21 0-15,-1 0 0,-20 0 0,21 0 16,0 0 0,21-22-16,0 1 15,0 0-15,21 0 0,0 0 0,0-22 16</inkml:trace>
  <inkml:trace contextRef="#ctx0" brushRef="#br0" timeOffset="13303.63">5016 3027 0,'0'0'16,"0"-21"-16,22 21 0,-22 21 15,0 0 1,0 21-16,0 1 0,0-1 15,0 0-15,-22 1 0,22 20 16,0-20-16,-21 20 0,0-21 0,21 1 16,0-1-16,0 0 0,0 1 15,0-22-15,0 21 0,0-21 16,0 1-16,0-1 0,21 0 0,0-21 16,1 0-16,-1 21 0,0-21 0,21 0 15,-21 0-15,1 0 0,-1 0 16,0-21-16,0 0 0,0 21 0,22-21 15,-22-1-15,0-20 0,0 21 16,0 0-16,0-22 0,-21 22 0,22-21 16,-22 0-16,21 20 0,-21-20 0,0 0 15,0 21-15,0-1 0,0 1 16,0 42 0,0 1-16,0-1 0,0 0 15,0 21-15,0-21 16,0 22-16,0-22 0,0 21 0,0-21 15,0 22-15,0-22 0,0 0 0,0 0 16,0 0-16,0 1 0,0-1 16,21-21-16,0 0 0,0 0 15,0 0-15,1 0 0,-1 0 0,21 0 16,-21-21-16,0-1 0,22 22 16,-22-21-16,0 0 0,0 0 0,22 0 15,-22-22-15,0 22 0,0-21 0,0 21 16,0-22-16,1 22 0,-22-21 15,0 0-15,21 20 0,-21 1 0,21 0 16,-21 0-16,21 21 31,-21 21-31,0 0 0,21 0 16,-21 1 0,21-22-1,1-22 16,-22 1-31,0 0 16,0 0-16,0 0 16,0 0-16,0-1 0,-22 22 31,22 22-15,-21-1-16,0 21 0,0-21 15,0 22-15,21-1 0,-21-21 0,21 21 16,-22 1-16,22-22 0,0 21 15,0-21-15,0 1 0,0-1 0,0 0 16,0 0-16,22 0 0,-1-21 0,0 0 16,0 21-16,0-21 0,0 0 15,1 0-15,-1 0 0,0 0 0,0 0 16,0-21-16,0 0 0,1 21 16,-1-21-16,0 0 0,0 0 15,-21-1-15,0-20 0,21 21 0,-21-21 16,0 20-16</inkml:trace>
  <inkml:trace contextRef="#ctx0" brushRef="#br0" timeOffset="13480.53">5757 2963 0,'-21'0'0,"42"0"0,-63 22 0,21-22 15,0 21-15,-1-21 0,22 21 16,0 0-16,0 0 15,22-21 17</inkml:trace>
  <inkml:trace contextRef="#ctx0" brushRef="#br0" timeOffset="13940.27">7768 3302 0,'0'0'0,"0"-42"0,0 21 16,0-1-16,0-20 0,0 21 16,0 0-16,0 0 0,21 21 15,0 0-15,1 0 16,-1 0-16,0 21 0,21 0 0,-21 0 15,1 21-15,-1 1 0,0-1 16,0 0-16,0 1 0,-21 20 0,0-20 16,0-1-16,0 0 0,0-21 15,0 22-15,0-22 0,0 0 0,0 0 16,0 0-16,0 1 0,21-22 16,1 0-1,-1 0-15,0 0 0,0-22 0,0 1 16,0 0-16,22 0 0,-22 0 0</inkml:trace>
  <inkml:trace contextRef="#ctx0" brushRef="#br0" timeOffset="14139.16">8572 3069 0,'0'0'16,"-84"0"0,63 21-1,-22 22-15,22-22 0,0 21 16,-21 1-16,20-1 0,1 0 0,0 1 15,0-1-15,0 0 0,0-21 0,-1 22 16,22-22-16,0 21 16,0-21-16,0 1 0,0-1 0,22-21 15,-1 0-15,0 0 0,0 0 16,21 0-16,-20-21 0</inkml:trace>
  <inkml:trace contextRef="#ctx0" brushRef="#br0" timeOffset="14548.92">8848 3090 0,'0'0'16,"0"-21"-16,-22 21 0,1 0 15,0 0-15,0 0 0,0 21 16,0 1-16,-22 20 0,22-21 0,0 21 16,0 1-16,0-1 0,-1 0 0,1 1 15,21-1-15,-21-21 16,21 22-16,0-1 0,0-21 0,0 0 15,21 0-15,0 1 0,1-1 0,-1-21 16,21 0-16,0 0 0,-20 0 16,20 0-16,0 0 0,1 0 0,-1 0 15,0-21-15,1-1 0,-22 22 0,21-21 16,-21 0-16,22 0 0,-22-21 16,0 20-16,-21 1 0,0-21 0,0 0 15,0-1-15,0 1 0,0 21 16,-21-22-16,21 1 0,-21 21 0,-22-21 15,22 20-15,0 1 0,0 21 16,-22 0-16,22 0 0,-21 0 0,21 0 16,0 0-16,-22 0 0,22 21 15,0 1-15,0-1 0,0 21 0,21-21 16,0 0-16,0 22 0,0-22 16,0 0-16,0 21 0,21-20 0,0-22 15,0 21-15,21 0 0</inkml:trace>
  <inkml:trace contextRef="#ctx0" brushRef="#br0" timeOffset="14791.78">9419 3154 0,'0'0'0,"0"-21"0,0 42 31,0 0-15,0 0-16,0 22 0,0-22 15,-21 21-15,21-21 0,0 22 0,-21-22 16,21 0-16,-21 0 0,21 0 0,-22 0 16,22 1-16,0-1 0,0 0 15,0-42 17,0 0-32,22-1 15</inkml:trace>
  <inkml:trace contextRef="#ctx0" brushRef="#br0" timeOffset="14951.69">9419 3027 0,'0'-21'0,"0"42"0,0-63 15,0 20-15,0 1 0,0 42 32,0 1-17,0-1-15,0 0 16,0 0-16,21 0 15,0-21-15,1 21 0</inkml:trace>
  <inkml:trace contextRef="#ctx0" brushRef="#br0" timeOffset="15508.37">10266 3366 0,'0'0'0,"0"-22"0,0 1 15,0 0-15,0 0 0,0 0 16,0 0-16,0-1 0,0 1 16,0 0-16,-21 0 0,-1 0 0,1 0 15,0-1-15,0 22 0,21-21 16,-21 21-16,0-21 0,-22 21 16,22 0-16,0 0 0,-21 21 0,20 0 15,-20 1-15,21-1 0,-21 21 0,20 0 16,-20 1-16,21-1 0,0 0 15,0-20-15,21 20 0,0 0 0,0 1 16,0-22-16,0 21 0,21-21 0,0 0 16,0-21-16,0 22 0,22-22 15,-22 0-15,21 0 0,0 0 0,1 0 16,-22 0-16,21-22 0,1 22 0,-1-21 16,-21 0-16,21 0 0,1-21 15,-22 20-15,0-20 0,21 21 16,-20-21-16,-1-22 0,0 22 0,0-1 15,0 1-15,0-21 0,-21 20 16,0-20-16,22 20 0,-22-20 0,0 21 16,0-1-16,0-20 0,0 42 15,0-22-15,0 22 0,0 0 0,0 63 16,-22-21 0,22 22-16,0-1 0,0 0 15,-21 22-15,21-1 0,0-20 0,0 20 16,0 1-16,0-1 0,0 1 0,0-1 15,0-20-15,0 20 0,0-21 16,21 1-16,1-22 0,-1 0 16,0 0-16,0 0 0,0 1 0,0-22 15,1 0-15,-1 0 0,0 0 16,21 0-16</inkml:trace>
  <inkml:trace contextRef="#ctx0" brushRef="#br0" timeOffset="16228.96">13483 3323 0,'0'0'0,"21"-21"15,22-85 1,-22 85-16,-21 0 16,0 0-16,0-22 0,0 22 0,0 0 0,0 0 15,-21 0-15,-1 0 0,1-1 0,-21 1 16,21 0-16,-22 21 0,1 0 16,0 0-16,-1 0 0,1 0 0,-21 21 15,20 0-15,1 1 0,0 20 0,-1-21 16,1 21-16,0 1 0,20-1 15,1 0-15,0 1 0,0-1 0,21 0 16,0 1-16,0-1 0,0-21 16,0 0-16,21 1 0,0-1 15,0-21-15,22 0 0,-22 0 0,21 0 16,1 0-16,-1 0 0,0 0 0,1 0 16,-1-21-16,0-1 0,1 1 15,-1 0-15,0-21 0,-21 21 0,22-22 16,-22 1-16,0 21 0,0-22 15,0 1-15,-21 0 0,22 21 0,-22-22 16,0 22-16,0 0 0,0 0 0,0 0 16,0 42-1,-22 0-15,22 0 16,-21 21-16,21 1 0,0-22 0,0 21 16,0 1-16,0-1 0,0 0 15,0 1-15,0-22 0,21 21 0,1-21 16,-1 0-16,0 1 0,0-1 0,21 0 15,-20-21-15,20 0 0,0 0 16,1 0-16,-1 0 0,21 0 0,-20 0 16,20-21-16</inkml:trace>
  <inkml:trace contextRef="#ctx0" brushRef="#br0" timeOffset="16727.66">14520 3112 0,'0'0'0,"0"-22"0,0 1 16,0-21-16,0 21 0,-21 0 15,21-1-15,-21 22 0,0-21 0,0 21 16,-22 0-16,22 0 0,-21 0 16,21 0-16,-22 21 0,1 1 0,0-1 15,-1 0-15,22 0 0,-21 21 0,21-20 16,-22 20-16,22 0 0,21 1 16,-21-1-16,21-21 0,0 21 0,0-20 15,0-1-15,0 0 0,21 0 0,0 0 16,0 0-16,1-21 15,20 0-15,0 0 0,-21 0 0,22 0 0,-1 0 16,0-21-16,1 21 0,-1-21 16,0 0-16,-20 0 0,20-22 15,-21 22-15,21-21 0,-20 0 0,-1-1 16,0 22-16,-21-21 0,0-1 0,21-20 16,-21 21-16,21-1 0,-21 1 15,0-22-15,0 22 0,0 0 0,0-1 16,0 1-16,0 21 0,0-21 0,0 63 31,0 0-31,0 21 0,0 1 16,-21-1-16,21 0 0,-21 1 15,21-1-15,-21 0 0,21 1 16,0 20-16,0-21 0,0 1 0,0-1 16,0 0-16,0-20 0,0 20 15,0-21-15,21 21 0,0-20 0,0-1 16,0 0-16,22-21 0,-22 0 0,0 21 15,21-21-15,1 0 0,-22 0 16,21 0-16,1-21 0,-1 0 0,-21 0 16,21 21-16</inkml:trace>
  <inkml:trace contextRef="#ctx0" brushRef="#br0" timeOffset="17203.68">15409 3027 0,'0'0'0,"0"-21"15,0-85 1,-21 106-16,0 0 15,0 0-15,-22 0 0,22 0 0,-21 21 16,21-21-16,-22 21 0,22 0 16,-21 22-16,21-22 0,0 21 0,-1-21 15,1 22-15,0-1 0,0 0 0,21-20 16,-21 20-16,21 0 0,0-21 16,0 22-16,0-22 0,0 0 0,0 0 15,21 0-15,0-21 0,0 22 0,0-22 16,1 0-16,20 0 0,-21 0 15,0 0-15,22 0 0,-22-22 16,21 22-16,-21-21 0,22 0 0,-22 0 16,21-21-16,-21 20 0,0-20 15,22 0-15,-22-1 0,0 1 0,0 0 16,0-1-16,1-20 0,-1 21 0,0-22 16,0 1-16,0 20 0,0-20 15,-21 20-15,22-20 0,-22 21 0,21-1 16,-21 1-16,0 21 0,0 0 15,0 42 1,0 0-16,-21 0 0,-1 21 0,1 22 16,0-22-16,-21 22 15,21-22-15,-1 22 0,1-22 0,21 21 16,-21-20-16,21 20 0,-21-20 0,21-1 16,0 0-16,0 1 0,0-22 15,0 0-15,21 21 0,0-21 0,0 1 16,22-22-16,-22 0 15,0 0-15,21 0 0,1 0 0</inkml:trace>
  <inkml:trace contextRef="#ctx0" brushRef="#br0" timeOffset="17579.47">16806 2519 0,'0'-21'0,"0"42"0,0-63 0,0 20 16,0 1-16,0 0 0,0 0 16,0 0-16,0 0 0,0-1 15,0 1-15,-21 21 16,0 21-16,-21 1 0,20 20 15,1-21-15,-21 43 0,0-1 16,-1 1-16,1-1 0,0 1 16,-1-1-16,1 1 0,0-1 0,20 1 15,1-1-15,0 1 0,0-1 0,21 1 16,0-22-16,0 0 0,0 1 16,0-1-16,0 0 0,21-21 0,0 1 15,0-1-15,1 0 0,20 0 0,-21-21 16,21 0-16,-20 0 0,20 0 15,0 0-15,1 0 0,-1-21 0</inkml:trace>
  <inkml:trace contextRef="#ctx0" brushRef="#br0" timeOffset="18060.18">16870 2900 0,'0'0'0,"0"21"15,0 0-15,0 0 16,0 1-16,0-1 0,-21 0 16,21 0-16,-22 0 0,22 0 0,0 1 15,0-1-15,0 0 0,-21 0 16,21 0-16,0 0 0,0-42 47,0 0-47</inkml:trace>
  <inkml:trace contextRef="#ctx0" brushRef="#br0" timeOffset="18232.09">16997 2752 0,'0'0'0,"0"-21"0,-21 21 15,-1 0 1,22 21-16,0 0 15,0 0-15,0 0 16,22-21 0,-1 0-16</inkml:trace>
  <inkml:trace contextRef="#ctx0" brushRef="#br0" timeOffset="18651.84">17251 2858 0,'0'0'0,"0"21"0,0 0 0,-21 0 16,-1 0-16,22 0 16,0 1-16,0-1 0,-21 0 15,21 0-15,-21 0 0,21 0 0,0 1 16,0-1-16,-21-21 0,21 21 16,-21-21-16,21-21 46,0 0-46,0-1 0,0 1 16,21 0-16,0 0 0,0 0 0,0-22 16,1 22-16,20-21 15,-21 21-15,0 0 0,22-1 0,-1 1 16,-21 0-16,21 21 0,-20 0 16,20 0-16,-21 21 0,0 0 0,0 1 15,1-1-15,-1 0 0,0 21 0,-21-21 16,0 22-16,0-22 0,0 0 15,0 21-15,0-20 0,0-1 0,0 0 16,-21 0-16,21 0 0,0 0 16,-21 1-16,21-44 31,21 1-15,0 0-16</inkml:trace>
  <inkml:trace contextRef="#ctx0" brushRef="#br0" timeOffset="18879.72">17928 2604 0,'0'0'0,"21"-43"0,-21 22 0,0 0 15,21-21-15,-21 63 16,0 0-16,0 21 16,0-21-16,0 22 0,-21-1 0,0 0 15,21 22-15,-21-22 0,21 1 16,0-1-16,-21-21 0,21 21 0,-21 1 15,21-22-15,0 0 0,0 0 16,0 0-16,0 1 0,0-1 16,21 0-16,0-21 0,0 0 15,0 0-15,0-21 16</inkml:trace>
  <inkml:trace contextRef="#ctx0" brushRef="#br0" timeOffset="19047.63">17780 2879 0,'21'0'47,"0"0"-47,22 0 0,-22 0 16,0 0-16,21 0 0,1 0 0,-1-21 15,-21 21-15,21 0 0</inkml:trace>
  <inkml:trace contextRef="#ctx0" brushRef="#br0" timeOffset="19528.36">18859 2921 0,'0'0'15,"22"0"-15,-1 0 0,-21-21 0,0 0 0,21 21 16,-21-21-16,21-1 0,-21 1 15,0 0-15,0 0 0,0 0 0,0 0 16,0-1-16,-21 1 0,0 0 16,0 0-16,-1 21 0,1 0 0,-21 0 15,21 0-15,-22 21 0,1 0 0,0 0 16,-1 22-16,22-22 0,-21 21 16,0-21-16,20 22 0,1-1 0,-21-21 15,42 22-15,-21-22 0,21 0 16,0 0-16,0 0 0,0 0 15,21 1-15,0-1 0,0-21 0,0 0 16,22 0-16,-22 0 0,21 0 16,-21 0-16,22 0 0,-1-21 0,-21 21 15,22-22-15,-22 1 0,0 0 0,0 0 16,0 0-16,0 0 0,1-1 16,-1 1-16,-21 0 0,0 0 0,0 0 15,0 0-15,21-1 0,-21 44 31,0-1-31,0 0 0,-21 0 16,21 0-16,0 0 16,0 1-16,0-1 0,0 0 0,0 0 15,0 21-15,0-20 0,0-1 16,0 0-16,21-21 16,0 0-16</inkml:trace>
  <inkml:trace contextRef="#ctx0" brushRef="#br0" timeOffset="19715.25">19431 3112 0,'0'84'31,"-21"-63"-15,0 1-16,21-1 0,-22-21 15,1 21-15,21 0 0,-21 0 0,0 0 16,0-21-16,0 22 0,-1-1 0,1-21 15,-21 0-15,21 0 16,0 0-16,-1 0 0</inkml:trace>
  <inkml:trace contextRef="#ctx0" brushRef="#br0" timeOffset="20180.98">20151 2773 0,'0'0'15,"0"21"16,0 0-31,0 0 0,0 1 0,0-1 16,0 0-16,-22 0 0,22 0 0,0 0 16,-21 1-16,21-1 15,0 0-15,-21 0 0,21 0 0,-21-21 16,21 21-16,-21-21 16,21-21 15</inkml:trace>
  <inkml:trace contextRef="#ctx0" brushRef="#br0" timeOffset="20367.87">20066 2498 0,'0'0'0,"0"-21"0,-21-22 31,21 64-15,0 1-1,0-1-15,0 0 0,0 0 16,0 0-16,21 0 0,0 1 16,0-1-16,0-21 0,1 21 15,-22 0-15</inkml:trace>
  <inkml:trace contextRef="#ctx0" brushRef="#br0" timeOffset="20795.63">20553 2709 0,'0'0'0,"0"22"0,0-1 16,-21-21-16,-1 21 0,1 0 16,21 0-16,0 0 0,0 1 0,-21-1 15,21 0-15,0 0 0,0 0 16,0 0-16,0 1 0,0-1 16,0 0-16,0 0 15,0-42 16,0 0-31,0 0 16,0-1-16,0 1 16,0-21-16,21 21 0,0 0 0,1-22 15,-1 1-15,21 21 16,-21-22-16,22 1 0,-1 21 0,-21 0 16,21 0-16,1-1 0,-1 22 0,0 0 15,1 0-15,-1 0 0,-21 22 16,0 20-16,22-21 0,-43 21 0,21 1 15,-21-22-15,0 21 0,0 1 16,0-22-16,0 21 0,0-21 0,0 22 16,0-22-16,0 0 0,-21 0 0,21 0 15,0 0-15,0 1 16,21-44 15,0 1-31</inkml:trace>
  <inkml:trace contextRef="#ctx0" brushRef="#br0" timeOffset="21063.47">21548 2350 0,'0'0'0,"0"-43"0,0 22 0,0 0 0,0 42 31,0 0-31,0 22 16,-22-1-16,1 0 0,0 22 0,0-22 15,0 22-15,0-1 16,21-21-16,-22 1 0,1 20 0,21-20 16,-21-1-16,21-21 0,0 21 0,0-20 15,0 20-15,0-21 0,0 0 16,21 0-16,0-21 0,1 0 16,-1 0-16,0 0 0,0 0 0,0 0 15,0 0-15,1 0 0,-1-21 0,0 0 16,-21 0-16</inkml:trace>
  <inkml:trace contextRef="#ctx0" brushRef="#br0" timeOffset="21223.38">21315 2667 0,'0'0'0,"-21"0"0,-1 0 16,22 21-1,0 0-15,22-21 16,-1 22-16,0-22 0,21 0 15,-21 0-15,22 0 0,-1 0 16,22 0-16,-22 0 0,0 0 0,1 0 16</inkml:trace>
  <inkml:trace contextRef="#ctx0" brushRef="#br0" timeOffset="21728.09">22225 2265 0,'0'21'16,"-21"0"-16,0 0 0,-1 22 16,22-1-16,-21 0 0,0 1 15,0 20-15,21-20 0,0-1 0,0 0 16,-21 1-16,21-1 0,-21 0 16,21 1-16,0-22 0,-22 21 0,22-21 15,0 0-15,0 1 0,0-1 0,0 0 16,0 0-16,-21-21 15,21-21 32,0 0-47,0 0 0,0-22 16,21 22-16,1 0 0,-1 0 0,-21-22 16,42 22-16,-21-21 0,0 21 15,1 0-15,20-1 0,-21 1 16,0 21-16,22 0 0,-22 0 0,0 0 0,21 21 15,-21-21-15,22 43 0,-22-22 16,21 0-16,-21 21 0,1-20 16,-22-1-16,0 21 0,0-21 0,0 0 15,0 1-15,-22-1 0,1 0 0,0 0 16,0 0-16,0 0 0,-22-21 16,22 22-16,-21-22 0,0 0 0,20 21 15,-20-21-15,21 0 0,0 0 16,0 0-16,-1 0 0,1 0 15,21-21 1,21 21-16,1-22 0,-1 1 16,0 0-16</inkml:trace>
  <inkml:trace contextRef="#ctx0" brushRef="#br0" timeOffset="22043.91">22818 2180 0,'0'0'16,"0"-21"-16,0 0 16,21 21-1,0 0-15,21 21 0,-21 0 0,22 0 16,-1 1-16,0 20 0,1 0 16,-1 1-16,0 20 0,1 1 0,-1-1 15,0-21-15,-20 22 0,20-1 16,-42 1-16,0-22 0,0 1 0,0-1 15,-21 0-15,0 1 0,-1-1 0,-20-21 16,21 0-16,-21 0 0,-1 1 16,1-1-16,0-21 0,-1 21 15,1-21-15,21 0 0,-22 0 0,1 0 16,21 0-16,0 0 0,0 0 16,42-21-1,0 21-15</inkml:trace>
  <inkml:trace contextRef="#ctx0" brushRef="#br0" timeOffset="23232.84">7175 4509 0,'0'0'0,"0"-22"15,0 1-15,0 0 0,0 0 16,0 0-16,0 0 0,-21 21 15,0-22-15,0 22 0,-21 0 16,-1 0-16,1 0 0,0 0 16,-1 0-16,22 22 0,-21-22 0,-1 21 15,1 0-15,21-21 0,0 21 0,0 0 16,21 0-16,21 1 16,0-22-16,21 0 15,1 0-15,-22 21 0,21-21 16,0 0-16,1 21 0,-1-21 0,0 21 15,-20 0-15,20-21 0,-21 21 0,0 1 16,0-1-16,-21 0 0,0 0 16,0 0-16,0 0 0,0 1 15,-21-1-15,-21 21 0,21-21 0,-22 0 16,1 1-16,0-22 0,-1 21 16,1 0-16,0-21 0,21 0 0,-22 0 15,43-21 1,21 0-1,1-1-15,20 22 0,0-21 16,-21 21-16,22 0 0,-22 0 0,21 0 16,-21 0-16,1 21 15,20 1-15,-42-1 0,21 0 0,-21 0 16,0 21-16,0 1 0,0-1 0,-21-21 16,0 22-16,0-1 0,-1 0 15,1-21-15,-21 22 0,21-22 0,0 0 16,-1 0-16,1 0 0,21 1 0,0-1 15,0 0 1,21-21-16,22 0 0,-22 0 0,21 0 16,1-21-16,-1 0 0</inkml:trace>
  <inkml:trace contextRef="#ctx0" brushRef="#br0" timeOffset="23707.57">8742 5059 0,'0'0'15,"21"-21"-15,-21 0 0,0-1 16,0 1-16,0 0 0,0 0 16,-21 0-16,21 0 0,-21-1 0,-22 22 15,22-21-15,-21 21 0,21 0 0,-22 0 16,22 0-16,-21 0 0,-1 21 15,22 1-15,-21-1 0,21 0 16,0 0-16,-22 21 0,22-20 0,21 20 16,0-21-16,0 0 0,0 0 15,0 1-15,0-1 0,21 0 0,22 0 16,-22 0-16,0 0 0,21 1 0,1-1 16,-22-21-16,21 21 0,0 0 15,-20 0-15,20 0 0,-21 1 16,0-1-16,0 0 0,-21 0 0,0 0 0,0 0 15,0 1-15,-21-1 0,0 0 16,-21-21-16,21 21 16,-22-21-16,1 21 0,0-21 0,-1 0 0,-20 0 15,20 0-15,1 0 0,0 0 16,-1 0-16,1 0 0,21-21 16,-21 21-16,20-21 0,22 0 0,0 0 15,0-1-15,0 1 0,0 0 16,22 0-16,20 0 15,-21 0-15,21-1 0,-20-20 0,20 21 16</inkml:trace>
  <inkml:trace contextRef="#ctx0" brushRef="#br0" timeOffset="24113.34">9207 4953 0,'-21'0'15,"0"21"-15,0 0 0,21 1 16,-21 20-16,0 0 0,-1-21 0,1 22 16,0-1-16,0 0 0,0-20 0,0 20 15,21 0-15,0-21 0,0 22 16,0-22-16,0 0 0,0 21 0,21-20 16,0-1-16,0 0 0,0-21 0,22 0 15,-22 21-15,21-21 0,-21 0 0,22 0 16,-1 0-16,0-21 0,-21 0 15,22 0-15,-1-1 0,-21 1 0,22 0 16,-22-21-16,0 21 0,0-22 16,0 22-16,-21-21 0,0-1 15,0 1-15,0-21 0,0 20 0,-21 1 16,0 0-16,0-1 0,0 22 0,-22 0 16,22 0-16,-21 21 0,21 0 15,-22 0-15,1 0 0,21 21 0,-22 0 16,22 0-16,0 0 0,0 1 0,21 20 15,0-21-15,0 0 0,0 22 16,0-22-16,0 0 0,21 0 0,21 0 16,-20-21-16,-1 21 0,21-21 15</inkml:trace>
  <inkml:trace contextRef="#ctx0" brushRef="#br0" timeOffset="24356.26">10139 4911 0,'0'0'0,"0"-21"0,0-1 0,-21 22 32,-1 22-32,1-1 0,21 21 15,-21-21-15,21 22 0,-21-1 0,21 0 16,0 1-16,-21-1 0,0 0 16,21 1-16,-22-1 0,22 0 0,-21-21 15,21 22-15,0-1 0,0-21 16,-21 0-16,21 1 0,0-1 0,0 0 15,21-21 1,0 0 0,1 0-16,-1-21 0</inkml:trace>
  <inkml:trace contextRef="#ctx0" brushRef="#br0" timeOffset="24564.14">10139 5144 0,'0'0'0,"0"-43"0,0 1 0,0 0 0,0-1 16,0 1-16,0 0 0,21 20 15,0-20-15,0 21 0,22 21 0,-1-21 16,-21 21-16,21 0 0,1 0 16,-1 21-16,0 0 0,1 0 0,-1 0 15,-21 22-15,0-22 0,-21 21 16,0-21-16,0 22 0,0-22 0,0 21 16,-21-21-16,0 22 0,-21-22 0,-1 0 15,1 0-15,0 0 0,-22 1 16,22-22-16,-22 21 0,22-21 0</inkml:trace>
  <inkml:trace contextRef="#ctx0" brushRef="#br0" timeOffset="25055.86">12065 4699 0,'0'-21'0,"0"42"0,0-63 16,0 21-16,0-1 0,-21 22 15,0 0-15,-1-21 0,1 21 0,0 0 16,-21 0-16,21 21 0,-22 1 16,1-1-16,21 0 0,-22 21 0,1 1 15,0 20-15,-1 1 0,22-1 0,-21 1 16,0-1-16,20 1 0,-20-1 15,21 1-15,0-22 0,0 21 0,21-20 16,0-1-16,0 22 0,0-43 0,21 21 16,0 0-16,21-20 15,1-1-15,-1 0 0,21-21 0,1 0 16,-1 21-16,1-21 0,-1 0 0,22 0 16,-21-21-16,20 0 0,-20 0 15,20-1-15,-20 1 0,-1 0 0,1 0 16,-22-21-16</inkml:trace>
  <inkml:trace contextRef="#ctx0" brushRef="#br0" timeOffset="25467.62">12721 5080 0,'-21'-42'0,"42"84"0,-63-127 0,21 43 15,-1 0-15,1 21 0,-21-22 16,21 43-16,-22 0 0,22 0 16,-21 0-16,21 21 0,-22 1 0,1 20 15,21-21-15,-21 43 0,-1-22 0,22 0 16,-21 1-16,21 20 0,-1-21 15,1 1-15,21-1 0,0 0 0,0-20 16,0 20-16,0-21 0,21 0 0,1 0 16,-1 1-16,21-22 0,-21 0 15,22 0-15,-1 0 0,0 0 0,-21 0 16,22-22-16,-1 22 0,0-21 0,-20 0 16,20 0-16,-21 0 0,21-22 15,-20 22-15,-1 0 0,42-169 31,-63 147-31,0 1 0,0 21 0,0 0 16,0-1-16,0 1 0,0 42 16,0 1-16,0-1 15,-21 21-15,21-21 0,0 22 0,0-22 16,-21 21-16,21 0 0,-21-20 16,21 20-16,0-21 0,0 21 0,0-20 15,0-1-15,0 0 0,0 0 0,21 0 16,0 0-16,0-21 0,0 0 0,1 0 15,20 0-15,0 0 16,-21 0-16,43-21 0,-22 21 0</inkml:trace>
  <inkml:trace contextRef="#ctx0" brushRef="#br0" timeOffset="25691.49">13610 4995 0,'0'0'15,"21"-42"-15,-21 0 0,0-1 0,0 22 0,0 0 16,0 0-16,0 42 15,0 21-15,0-20 16,-21 20-16,0 0 0,21 1 0,-21-1 16,0 0-16,21 1 0,0-1 15,-22 0-15,1 1 0,21-22 16,-21 21-16,21-21 0,0 22 0,0-22 16,0 0-16,0 0 0,0 0 0,21-21 15,0 0-15,1 0 16</inkml:trace>
  <inkml:trace contextRef="#ctx0" brushRef="#br0" timeOffset="25848.41">13314 5165 0,'0'0'16,"42"0"-1,-21 0 1,22 0-16,-1 0 0,0 0 15,22 0-15,-22 0 0,0 0 0,22 0 16,-1 0-16,-20 0 0,20-21 0,1-1 16</inkml:trace>
  <inkml:trace contextRef="#ctx0" brushRef="#br0" timeOffset="26316.14">14499 4720 0,'0'0'0,"21"-21"0,-21-21 0,0 21 0,0-1 16,0 1-16,0 0 0,-21 21 15,0 0-15,0 21 16,0-21-16,21 43 0,-22-22 16,1 21-16,21 0 0,0 22 0,0-22 15,-21 22-15,21-22 0,-21 22 16,21-22-16,-21 21 0,21-20 0,0-1 16,0 0-16,0-20 0,0 20 0,0-21 15,0 21-15,0-20 0,0-1 0,0 0 16,-21-21-16,21 21 0,-22-21 31,22-21-31,0 0 0,0 0 16,0-1-16,0 1 15,22-21-15,-1 21 0,0 0 0,0-22 16,0 1-16,22 21 0,-1-22 16,0 22-16,1 0 0,-1 0 0,0 0 15,1 21-15,-1 0 0,-21 0 16,21 0-16,1 0 0,-22 21 0,0 0 15,0 0-15,0 22 0,-21-22 0,0 0 16,0 21-16,0-21 0,-21 1 16,0 20-16,0-21 0,0 0 0,-22 0 15,1 1-15,0-1 0,-1-21 0,1 21 16,0 0-16,-1-21 0,-20 21 16,21-21-16,-1 0 0,22 0 0,0 0 15,0 0-15,0 0 0,42 0 16,0-21-1</inkml:trace>
  <inkml:trace contextRef="#ctx0" brushRef="#br0" timeOffset="26860.84">15198 4403 0,'21'0'16,"0"0"-16,0 0 15,0 0-15,22 0 0,-22 0 0,21 0 16,22 21-16,-22-21 0,21 21 15,1 21-15,-22-20 0,22 20 0,-22 0 16,-21 22-16,22-1 0,-22 1 16,0-1-16,-21 22 0,0-22 0,0 1 15,0-1-15,-21 1 0,0-1 0,-1-20 16,-20 20-16,0-20 0,-1-22 0,1 21 16,0-21-16,-1 0 15,1 1-15,0-1 0,-1 0 0,1-21 0,0 0 16,21 0-16,-1 0 0,1 0 15,42-21 1,22 0-16,-22-1 16,21 1-16,1 0 0,-1 0 0</inkml:trace>
  <inkml:trace contextRef="#ctx0" brushRef="#br0" timeOffset="27051.73">16404 4868 0,'-42'0'31,"21"0"-31,-1 0 0,22 22 16,0-1-16,0 0 16,0 0-1,0 0-15,0 0 0,0 1 0,22-22 16</inkml:trace>
  <inkml:trace contextRef="#ctx0" brushRef="#br0" timeOffset="27228.64">16425 5419 0,'0'0'0,"0"21"0,0 0 0,0 0 0,-21 0 15,0 1-15,0-1 0,0 0 16,-1 0-16,1 0 0,-21 0 0,-22 43 15,43-43-15,-21 0 0,0 0 16,-1 1-16,-20-1 0,20 0 16,-20 0-16</inkml:trace>
  <inkml:trace contextRef="#ctx0" brushRef="#br0" timeOffset="28056.16">7218 6519 0,'0'0'0,"0"-21"15,21 21 1,0 0-16,0 0 0,0-21 15,1 21-15,20 0 0,-21 0 0,21 0 16,-20 21-16,20 0 0,-21-21 0,0 43 16,-21-22-16,0 0 0,0 21 15,0-20-15,0 20 0,-21 0 0,-21-21 16,21 22-16,-1-22 0,-20 0 0,21 0 16,-21 22-16,20-22 0,1-21 0,0 21 15,21 0-15,0-42 47,21 21-31,0 0-16,1 0 0,-1 0 0,0 0 15,0 0-15,0 0 0,0 21 16,1 0-16,-22 0 0,21-21 0,0 22 16,-21-1-16,0 0 0,0 0 15,0 0-15,21 0 0,-21 1 0,0 20 16,0-21-16,0 0 0,0 0 0,0 1 15,0 20-15,0-21 0,0 0 16,0 0-16,-21 1 0,0-1 16,21 0-16,-21-21 0,-1 21 0,22 0 15,-21-21-15,0 21 0,0-21 0,0 0 16,0 0-16,-1 22 0,-20-22 16,21 0-16,-21 0 0,20 0 0,-20 0 15,0 0-15,-1 0 0,1 0 0,0 0 16,-1 21-16</inkml:trace>
  <inkml:trace contextRef="#ctx0" brushRef="#br0" timeOffset="28652.03">1926 8975 0,'0'0'0,"21"-85"31,-21 106-15,0 0-16,0 22 16,0-1-16,0 22 0,0-22 0,0 21 15,0 1-15,0-22 0,0 22 16,0-1-16,0 1 0,0-1 0,0-20 15,0 20-15,0-21 0,-21 1 16,21 20-16,-21-42 0,21 22 0,-21-22 16,21 0-16,0 0 0,0 0 15,0-42 1,21 21-16,0-21 16,0-21-16,-21 21 0</inkml:trace>
  <inkml:trace contextRef="#ctx0" brushRef="#br0" timeOffset="28927.87">1841 9165 0,'0'0'0,"-21"-42"0,0-22 0,21 22 0,0 0 15,0-1-15,0 1 0,0 0 16,0-1-16,21 22 0,0 0 16,1 0-16,20 21 0,-21 0 0,21 0 0,22 0 15,-22 21-15,1 0 0,20 0 16,-21 22-16,1-22 0,-1 21 15,0 1-15,-20-1 0,-1 0 16,-21 1-16,0-1 0,0-21 0,-21 21 16,-22 1-16,22-22 0,-21 0 0,-1 21 15,22-20-15,-21-1 0,21-21 16,0 21-16,-1-21 0,1 0 0,21-21 31,21 0-31,-21-1 16</inkml:trace>
  <inkml:trace contextRef="#ctx0" brushRef="#br0" timeOffset="29305.65">2625 8784 0,'0'0'16,"21"0"-16,-21 21 0,0 22 0,0-22 16,0 21-16,0-21 0,0 22 15,0-1-15,0 0 0,0 1 0,-21-22 16,-1 21-16,22-21 0,-21 22 0,21-22 15,0 0-15,0 0 0,0 0 16,0 1-16,21-22 16,1 0-16,-1 0 15,0-22-15,0 22 0,21-21 16,-20 0-16,-1 0 0,21 0 0,-21-22 16,0 22-16,22 0 0,-22-21 0,0-1 15,0 1-15,0 21 0,-21-21 16,0-1-16,0 22 0,0 0 0,0 0 15,0 0-15,0 42 16,0 0-16,0 0 16,-21 0-16,21 0 0,0 22 0,0-1 15,0-21-15,0 22 0,-21-22 0,21 21 16,0-21-16,0 0 0,0 1 16,0-1-16,0 0 0,21-21 15,0 0-15,1 0 0,-1 0 16,0 0-16</inkml:trace>
  <inkml:trace contextRef="#ctx0" brushRef="#br0" timeOffset="29783.38">3535 8530 0,'0'0'0,"-21"-21"0,-1 21 16,22 21-16,0 0 15,0 1-15,0 20 16,0 0-16,0 1 0,0-1 0,0 0 16,0 1-16,0 20 0,0-21 0,0 1 15,0-1-15,0 0 0,-21-20 16,21 20-16,0-21 0,0 0 0,-21 0 16,21 1-16,0-1 0,-21-21 0,21-21 31,0-1-31,0 1 15,0 0-15,21 0 0,0 0 0,0-22 16,1 22-16,-1-21 0,0 21 16,0-22-16,21 22 0,-20 0 15,20 0-15,0 0 0,-21 21 0,22 0 16,-22 0-16,21 21 0,-21-21 16,22 21-16,-22 21 0,-21-20 0,21-1 15,0 21-15,-21-21 0,0 22 0,0-22 16,0 0-16,0 21 0,-21-21 0,0 1 15,0-1-15,0 0 0,-22-21 16,22 21-16,0-21 0,-21 0 0,20 21 16,1-21-16,0 0 0,0 0 0,0 0 15,0 0-15,21-21 16,0 0-16,21 0 16,0 0-16,0-1 0,0-20 0</inkml:trace>
  <inkml:trace contextRef="#ctx0" brushRef="#br0" timeOffset="30224.13">4297 8467 0,'21'-21'0,"-42"42"0,63-42 15,-42 42 1,0 0-16,0 21 16,0-21-16,0 22 0,0-1 0,0 0 15,0 22-15,0-22 0,-21 1 16,21-1-16,-21 21 0,21-20 0,0-22 15,0 21-15,0 1 0,0-22 0,0 0 16,21 0-16,0-21 0,0 0 16,0 21-16,1-21 0,20 0 15,-21 0-15,21-21 0,-20 21 0,20-21 16,0 0-16,85-106 16,-106 106-16,1-22 15,-1 1-15,-21 21 0,21-22 0,-21 22 16,0-21-16,0 21 0,0 0 0,0-1 15,0 44 1,0-1-16,0 0 0,0 0 16,0 21-16,0 1 0,0-22 0,0 21 15,0-21-15,0 22 0,0-22 0,0 21 16,0-21-16,0 1 16,21-1-16,0-21 15,0 0-15,1 0 0,-1 0 0,0 0 16,0-21-16,21-1 0,-20 1 0,-1 0 15,0 0-15,21 0 0,-21-22 16,1 22-16,-1-21 0,21 0 0,-21-1 16</inkml:trace>
  <inkml:trace contextRef="#ctx0" brushRef="#br0" timeOffset="30571.93">5503 8573 0,'0'0'0,"0"-22"0,-42 1 31,21 21-31,0 0 0,-1 21 0,1 1 16,0 20-16,0-21 0,0 21 15,0 1-15,-1-1 0,1 0 0,0 1 16,0-1-16,21 0 0,0-20 0,0 20 16,0-21-16,0 21 0,21-20 15,0-22-15,0 21 0,22 0 16,-22-21-16,21 0 0,1 0 0,-22 0 16,21 0-16,0 0 0,1 0 0,-1-21 15,-21 0-15,22 21 0,-22-22 16,0 1-16,0 0 0,0 0 0,-21 0 15,0-22-15</inkml:trace>
  <inkml:trace contextRef="#ctx0" brushRef="#br0" timeOffset="30748">4932 8573 0,'0'0'0,"-21"0"32</inkml:trace>
  <inkml:trace contextRef="#ctx0" brushRef="#br0" timeOffset="31221.73">7324 8509 0,'0'0'0,"0"-85"31,0 64-31,21 21 0,0 0 0,0 0 16,0 0-16,0 21 0,22 1 0,-22 20 0,21-21 16,-21 21-16,1 1 15,-1-1-15,0 0 0,0 1 0,-21-1 16,0 0-16,0 1 0,0-1 0,0 0 16,0-20-16,-21-1 0,21 0 15,-21 0-15,21 0 0,0 0 0,21-21 31,0-21-31,0 0 0,0 21 0,1-42 16,-1 21-16,21-1 0</inkml:trace>
  <inkml:trace contextRef="#ctx0" brushRef="#br0" timeOffset="31421.89">8107 8446 0,'0'0'0,"0"-22"0,0 1 15,0 0-15,0 0 0,-21 21 16,-1 21-16,1 0 0,0 0 15,0 1-15,-21-1 0,20 21 16,1-21-16,-21 22 0,21-1 0,0 0 16,-1 1-16,1-22 0,21 21 0,0 0 15,0-20-15,0 20 0,0-21 16,0 0-16,0 0 0,21-21 0,1 0 16,20 0-16,0 0 0,1 0 0,-1 0 15,0-21-15,1 21 0</inkml:trace>
  <inkml:trace contextRef="#ctx0" brushRef="#br0" timeOffset="31805.67">8530 8551 0,'0'0'0,"0"-21"0,0 0 15,0 0-15,0 0 0,-21 21 16,0-21-16,0 21 0,-1 0 16,1 0-16,0 21 0,0 0 0,0 0 15,0 0-15,-1 0 0,22 22 16,-21-22-16,21 21 0,-21-21 0,21 22 15,0-1-15,0-21 0,0 0 0,0 22 16,21-22-16,0 0 0,1 0 0,20-21 16,-21 21-16,21-21 15,-20 0-15,20 0 0,0 0 0,1 0 16,-22-21-16,21 0 0,0 0 0,-20 0 16,20 0-16,-21-1 0,0 1 0,-21 0 15,0 0-15,0-21 0,0 20 16,0 1-16,0-21 0,0 21 0,-21-22 15,0 22-15,0-21 0,0 21 0,-1 0 16,-20-1-16,21 1 0,0 0 16,0 21-16,-1 0 0,1 0 0,-21 0 15,21 21-15,21 0 0,-21 1 0,21-1 16,-22 0-16,22 0 0,0 21 0,0-20 16,0-1-16,22 0 15,-1 0-15,0 0 0,0 0 0,0 1 0,22-22 16</inkml:trace>
  <inkml:trace contextRef="#ctx0" brushRef="#br0" timeOffset="32015.55">9334 8467 0,'0'-21'16,"0"42"-16,0-21 15,0 21 1,-21-21-16,0 21 0,21 0 0,0 0 15,-21 22-15,21-22 0,-21 0 16,0 0-16,21 0 0,0 1 0,-22-1 16,22 0-16,-21 0 0,42-42 31</inkml:trace>
  <inkml:trace contextRef="#ctx0" brushRef="#br0" timeOffset="32171.46">9250 8234 0,'-21'-42'0,"42"84"0,-42-106 16,-1 43-16,22 0 0,-21 21 31,21 21-31,0 0 0,0 1 16,0-1-16,0 0 0,21 0 0,1 0 15,-1 0-15,0 22 0</inkml:trace>
  <inkml:trace contextRef="#ctx0" brushRef="#br0" timeOffset="32683.17">10350 8488 0,'0'0'0,"0"-21"16,-21 0-16,0-22 0,0 22 0,0 0 15,0 0-15,-1 0 0,1-1 16,-21 1-16,21 21 0,-22 0 0,22 0 16,-21 0-16,0 21 0,20 1 0,-20-1 15,21 21-15,-21-21 0,20 22 16,1-1-16,0 0 0,21-21 0,0 22 16,0-1-16,0-21 0,0 22 0,0-22 15,21 0-15,0 0 0,1 0 0,-1 0 16,0 1-16,21-22 0,1 0 15,-22 0-15,21 0 0,0 0 0,1-22 16,-22 1-16,21 0 0,1 0 16,-22 0-16,21 0 0,-21-1 0,22-20 15,-22 0-15,0 21 0,0-22 16,0 1-16,-21-22 0,0 22 0,21-21 16,-21-1-16,22 1 0,-22-1 0,0 1 15,0-1-15,0 1 0,0 20 0,0 1 16,0 0-16,0 20 0,-22 22 15,22 22 1,-21-1-16,21 21 0,0 22 0,-21-22 16,0 21-16,21 1 0,-21 21 15,21-22-15,0 1 0,0-22 16,0 21-16,0 1 0,0-22 0,21 1 16,0-1-16,0-21 0,0 21 0,1-20 15,-1-1-15,0 0 0,0-21 16,21 0-16</inkml:trace>
  <inkml:trace contextRef="#ctx0" brushRef="#br0" timeOffset="33356.14">12404 8297 0,'0'0'0,"0"22"0,0-1 31,21-21-15,-21-21-1,0-1-15,21 1 0,-21 0 16,0 0-16,0 0 16,0 0-16,0-22 0,0 22 0,0 0 15,-21 0-15,0 0 0,-1-22 0,-20 22 16,21 0-16,-21 21 0,20 0 16,-20 0-16,21 0 0,-21 0 0,20 0 15,-20 21-15,21 21 0,0-20 0,0 20 16,-1 0-16,1 1 0,21-1 15,0 0-15,-21 1 0,21-1 16,0 0-16,0-21 0,0 22 0,0-22 0,0 0 16,0 0-16,21 0 0,0-21 15,1 0-15,-1 22 0,0-22 16,21 0-16,-21 0 0,1 0 0,20-22 16,-21 22-16,21-21 0,-20 0 0,-1 0 15,0 0-15,21 0 0,-21-1 0,1-20 16,-1 21-16,-21-21 0,21-1 15,0 22-15,-21-21 0,0-1 0,0 1 16,21 21-16,-21-21 0,0 20 0,0 1 16,0 0-16,21 21 0,-21 21 15,0 0-15,0 22 16,0-22-16,0 21 0,0 1 0,0-22 16,0 21-16,0 0 0,0-20 15,0 20-15,22-21 0,-1 21 16,0-20-16,0-1 0,21 0 0,1-21 15,-1 21-15,0-21 0,22 0 0,-22 0 16,22 0-16,-1 0 0,1 0 16,-1 0-16,1-21 0</inkml:trace>
  <inkml:trace contextRef="#ctx0" brushRef="#br0" timeOffset="34276.61">13568 8234 0,'0'0'0,"0"-42"0,0-1 15,0 1-15,-21 0 0,-1-1 0,1 22 16,0-21-16,0 21 0,-21-1 0,20 1 15,-20 21-15,21 0 16,-21 0-16,-1 21 0,1 1 0,0-1 16,20 21-16,-20-21 0,0 22 0,21-1 15,-22 0-15,22 1 0,0-1 0,0 0 16,21 1-16,0-1 0,0-21 16,0 21-16,0-20 0,0-1 0,21 0 15,0 0-15,0-21 0,22 0 0,-22 0 16,21 0-16,0 0 15,1 0-15,-1 0 0,0 0 0,1-21 0,-1 0 16,0 0-16,1-1 0,-1-20 0,0 21 16,-20-21-16,20-1 0,-21 1 15,0-22-15,-21 22 0,0-21 0,21 20 16,-21-20-16,0 20 0,0-20 16,0 21-16,0-22 0,0 22 0,0 21 15,0-22-15,0 22 0,-21 42 31,0 0-31,21 1 0,-21 20 0,0 0 16,21 1-16,0-1 0,-21 0 0,21 22 16,0-1-16,0-20 0,0-1 15,0 21-15,0-20 0,21-1 0,-21 0 16,42 1-16,-21-1 0,0-21 0,1 0 16,20 1-16,-21-1 0,21 0 15,1-21-15,-22 0 0,21 0 0,22 0 16,-22 0-16,0 0 0,22 0 15,-22-21-15,22 21 0,-22-21 0,0-1 16,1 1-16,-1 0 0,-21-21 16,0 21-16,1-1 0,-1-20 0,0 0 15,-21-1-15,0 1 0,0 21 0,0-21 16,0-1-16,-21 22 0,0 0 0,-1 0 16,1 0-16,-21 21 0,21 0 15,-22 0-15,22 0 0,-21 21 0,0 0 16,20 0-16,-20 21 0,21-20 0,0 20 15,0 0-15,-1 1 16,1-1-16,21-21 0,0 21 0,0 1 0,0-22 16,0 21-16,0-21 0,0 1 15,21-1-15,1 0 0,-1-21 0,0 21 16,0-21-16,0 0 0,22 0 16,-22 0-16,21 0 0,0-21 0,-20 21 15,20-21-15,-21 0 0,21-22 0,-20 22 16,20-21-16,-21 21 0,0-43 0,0 22 15,1-1-15,-1-20 0,-21-1 16,21 22-16,-21-21 0,21-1 0,-21 1 16,21-1-16,-21 1 0,0-1 15,0 22-15,0-1 0,0 1 16,0 0-16,0 21 0,0 42 16,0 21-16,-21-21 15,21 43-15,0-22 0,0 0 0,-21 22 16,21-1-16,0-20 0,-21 20 15,21 1-15,0-1 0,0 1 0,0-22 16,0 0-16,0 22 0,0-43 0,0 21 16,0 1-16,21-22 0,0 0 15,-21 0-15,42 0 0,-20-21 0,20 0 16,0 0-16,1 0 0,-1 0 0,21 0 16,-20-21-16</inkml:trace>
  <inkml:trace contextRef="#ctx0" brushRef="#br0" timeOffset="34543.87">16002 7557 0,'0'0'15,"0"-64"-15,0 1 0,0 20 0,0 1 0,0 0 16,0-1-16,0 22 0,-21 0 16,0 21-16,-1 0 0,-20 21 0,21 0 15,0 22-15,-22-1 0,1 21 0,0-20 16,-1 20-16,1 1 15,0-1-15,-1 22 0,1-22 0,21 1 0,0 21 16,0-22-16,21 1 0,-22-1 0,22 1 16,0-22-16,0 0 15,22 22-15,-1-22 0,0-21 0,0 22 16,0-22-16,22 0 0,-22 0 0,21 0 16,0-21-16,1 0 0,-1 0 0,0 0 15,1 0-15,-1 0 0</inkml:trace>
  <inkml:trace contextRef="#ctx0" brushRef="#br0" timeOffset="34944.62">16319 7705 0,'0'0'0,"22"0"0,-1 0 15,0 0-15,-21 21 16,0 0-16,0 0 0,0 22 16,0-22-16,0 21 0,0-21 0,0 0 15,0 22-15,0-22 0,-21 21 16,21-21-16,-21 1 0,-1-1 0,22 0 16,-21 0-16,0-21 15,21-21 1,0 0-16,0 0 15</inkml:trace>
  <inkml:trace contextRef="#ctx0" brushRef="#br0" timeOffset="35099.54">16446 7451 0,'0'0'0,"-21"0"31,21 21-31,0 0 15,0 0 1,21-21-16,1 21 0,-1-21 16</inkml:trace>
  <inkml:trace contextRef="#ctx0" brushRef="#br0" timeOffset="35516.3">16891 7493 0,'-64'127'32,"43"-106"-32,21 22 0,-21-22 0,21 21 15,-21-21-15,21 22 0,0-22 0,0 21 16,0-21-16,-21 0 0,21 22 0,0-22 16,0 0-16,0 0 15,0 0-15,0-42 31,0 0-31,0 0 0,0 0 16,0 0-16,21-22 0,0 22 16,0-21-16,0 21 0,1-22 0,-1 1 15,0 21-15,0-22 0,0 1 0,0 21 16,1 0-16,20 0 0,-21 21 16,0 0-16,0 0 0,1 0 0,-1 21 15,0 0-15,0 21 0,0-21 0,-21 22 16,0-1-16,0-21 0,0 22 15,0-1-15,0 0 0,0-21 0,0 22 16,0-1-16,0-21 0,0 0 16,0 1-16,0-1 0,0 0 0,21-21 31,1 0-31</inkml:trace>
  <inkml:trace contextRef="#ctx0" brushRef="#br0" timeOffset="35760.17">17674 7430 0,'0'0'0,"0"-43"0,0-20 31,0 84-31,0 0 0,0 21 16,0 1-16,0-1 0,0 0 0,-21 1 15,21-1-15,-21 22 0,0-22 0,21 0 16,0 1-16,-22-1 0,22 0 15,-21 1-15,21-1 0,0-21 0,0 0 16,0 22-16,0-22 0,21 0 16,1-21-16,-1 0 0,0 0 0,0 0 15,0 0-15,0 0 0,1-21 16,-1 0-16</inkml:trace>
  <inkml:trace contextRef="#ctx0" brushRef="#br0" timeOffset="35920.07">17526 7726 0,'0'0'16,"-21"0"-16,42 0 15,0-21-15,0 21 0,0 0 16,22 0-16,-22 0 0,21 0 16,1 0-16,-1-21 0,0 21 0,1 0 15,-1 0-15,0 0 0</inkml:trace>
  <inkml:trace contextRef="#ctx0" brushRef="#br0" timeOffset="36377.05">18838 7768 0,'0'0'0,"0"-21"0,0 0 16,-21 0-16,0 21 0,0-21 0,-22 21 16,22 0-16,-63 0 15,41 0-15,1 0 0,0 21 16,-1 0-16,22 0 0,-21 0 0,-1 0 16,1 1-16,21-1 0,0 0 0,0 0 15,21 21-15,0-20 0,0-1 0,0 0 16,0 0-16,21-21 0,0 21 15,0-21-15,0 0 0,22 0 0,-22 0 16,21 0-16,0 0 0,-20 0 0,20-21 16,0 0-16,-21 21 0,22-21 0,-22 0 15,0-1-15,21-20 0,-20 21 16,-1 0-16,-21 0 0,21-22 0,-21 22 16,21 0-16,-21 0 0,0 42 31,0 0-16,-21 0-15,21 0 0,-21 1 0,21 20 16,0-21-16,0 0 0,0 0 0,0 22 16,0-22-16,0 0 0,0 0 15,0 0-15,21-21 0,0 22 0</inkml:trace>
  <inkml:trace contextRef="#ctx0" brushRef="#br0" timeOffset="36580.93">19410 7938 0,'0'0'0,"0"21"31,0 0-31,0 0 0,0 0 0,0 0 16,0 1-16,-21 20 0,-1-21 0,1 0 15,0 0-15,0 1 0,-21-1 0,20 0 16,-20 0-16,21-21 0,-21 21 15,20 0-15,-20-21 0,0 0 0</inkml:trace>
  <inkml:trace contextRef="#ctx0" brushRef="#br0" timeOffset="37291.91">20574 7768 0,'42'43'32,"-21"-43"-17,1 0-15,-1-22 0,21 1 0,-21 21 16,0-21-16,1 0 0,-1 0 0,-21 0 16,0-1-16,0 1 0,0 0 15,0-21-15,0 21 0,0-22 0,0 22 16,-21-21-16,-1 21 0,1-1 0,-21 1 15,21 0-15,-22 0 0,22 21 16,-21 0-16,21 0 0,-22 21 16,22 21-16,-21-20 0,21 20 0,0 0 15,-1-21-15,1 22 0,0-1 0,0 0 16,21 1-16,0-1 0,0-21 16,0 22-16,0-22 0,0 0 0,21 0 15,0 0-15,22-21 0,-22 21 0,0-21 16,21 0-16,1 0 0,-22 0 15,21 0-15,0 0 0,-20-21 0,20 0 16,0 0-16,-21 0 0,22 0 0,-22-1 16,21-20-16,-21 21 0,1-21 15,-1-1-15,0-20 0,0 20 0,0-20 16,0-1-16,1 1 0,-22 21 16,0-22-16,0 22 0,0-1 0,0 1 15,0 21-15,0 0 0,0 42 16,0 0-16,0 21 15,-22 1-15,22-1 0,-21 22 0,0-22 16,0 21-16,0-20 0,21 20 16,-21-20-16,-1-1 0,22 0 0,0 1 15,0-1-15,0-21 0,0 21 0,0-20 16,22-1-16,20 0 0,-21-21 16,0 21-16,22-21 0,-22 0 15,21 0-15,-21 0 0</inkml:trace>
  <inkml:trace contextRef="#ctx0" brushRef="#br0" timeOffset="37671.69">21505 7599 0,'0'0'0,"0"-21"0,0-43 31,-21 64-31,0 0 0,0 0 16,0 21-16,-1 1 0,1-1 0,0 0 15,0 21-15,0-21 0,0 1 0,21 20 16,0-21-16,0 0 15,0 0-15,0 1 0,0 20 0,0-21 16,21 0-16,0 0 0,0-21 0,0 0 16,22 0-16,-1 0 0,-21 0 15,21 0-15,-20 0 0,20 0 16,0-21-16,-21 0 0,22 21 0,-22-21 16,0 0-16,21 0 0,-42-22 0,22 22 15,-22 0-15,0-21 0,0 20 16,0-20-16,0 0 0,-22 21 0,1-22 15,-21 22-15,21 0 0,-22 0 0,1 21 16,21 0-16,-21 0 0,-1 21 16,22 0-16,0 0 0,-21 0 15,20 1-15,1 20 0,21-21 0,0 0 16,0 22-16,0-22 0,0 0 0,0 0 16,21 0-16,1-21 0,-1 21 15,0-21-15,21 0 0,-21 0 0</inkml:trace>
  <inkml:trace contextRef="#ctx0" brushRef="#br0" timeOffset="38039.5">22013 7557 0,'0'0'0,"0"-22"0,0 1 16,0-21-16,0 63 31,-21 0-31,21 0 0,0 1 16,0-1-16,0 0 0,0 21 0,0-21 15,0 1-15,0-1 0,0 0 0,0 0 16,0 0-16,0 0 0,21-21 16,0 22-16,1-22 0,-1 0 15,0 0-15,0 0 0,0 0 0,0-22 16,1 22-16,-1-21 0,0 0 16,0 21-16,-21-21 0,21 0 0,-21 0 15,21-1-15,-21-20 0,0 21 0,0 0 16,0 0-16,0 42 31,0 0-31,-21 0 16,21 0-16,-21 0 0,21 1 0,0-1 15,0 0-15,0 0 0,0 0 16,0 0-16,0 1 0,21-22 16,0 21-16,1-21 0,-1 0 15,21 0-15</inkml:trace>
  <inkml:trace contextRef="#ctx0" brushRef="#br0" timeOffset="38499.76">22775 7239 0,'0'0'0,"0"-42"0,0-1 0,0 22 16,0 0-16,0 0 0,0 42 15,-21 0-15,0 22 16,21-1-16,0 0 0,-21 1 15,0 20-15,21-21 0,-22 22 0,22-22 16,-21 1-16,21-1 0,-21 0 0,21 1 16,-21-1-16,21-21 0,0 0 15,0 0-15,0 1 0,-21-1 0,21 0 16,0-42 15,0 0-31,0-1 0,21 1 16,0 0-16,0-21 15,22 21-15,-22-1 0,21 1 0,0-21 16,1 21-16,-1 0 0,0-1 16,1 22-16,-22 0 0,0 0 0,0 0 15,22 22-15,-22-1 0,0 0 0,0 0 16,-21 0-16,0 22 0,0-22 16,0 0-16,0 0 0,0 0 0,-21 0 15,0 1-15,0-1 0,-1 0 0,-20 0 16,21 0-16,-21-21 0,20 21 15,-20-21-15,21 0 0,0 0 0,0 0 16,-1 0-16,1 0 0,0 0 16,21-21-16,21 0 15,0 21-15</inkml:trace>
  <inkml:trace contextRef="#ctx0" brushRef="#br0" timeOffset="38735.94">23453 7197 0,'0'0'0,"0"-43"0,0 22 16,0 42 15,-22 1-31,22 20 0,-21 0 0,21 1 16,0-1-16,-21 0 0,0 1 16,21 20-16,-21-21 0,21 1 0,-21-1 15,-1-21-15,22 22 0,-21-1 0,21-21 16,0 0-16,0 0 0,0 1 0,0-1 15,0 0-15,21-21 16,1 0-16,-1 0 16,0 0-16,0 0 0</inkml:trace>
  <inkml:trace contextRef="#ctx0" brushRef="#br0" timeOffset="39052.76">23622 7684 0,'0'0'0,"21"0"31,0 21-31,0-21 16,1 0-16,-1 0 0,0 0 16,0 0-16,0 0 0,22 0 0,-1 0 15,0 0-15,1 0 0,-22-21 16,21-1-16,0 1 0,-20 0 0,-1 0 16,0 0-16,0 0 0,-21-1 0,21 1 15,-21 0-15,-21 21 16,0 0-16,-21 0 0,20 0 15,-20 21-15,0-21 0,-1 21 0,1 1 16,21-1-16,-21 21 0,20-21 16,1 0-16,0 1 0,0 20 15,21-21-15,0 0 0,0 0 0,0 1 16,0-1-16,0 0 16,42-21-16,-21 0 0,1 0 0,-1 0 15,0 0-15,21 0 0,1 0 0,-22 0 16</inkml:trace>
  <inkml:trace contextRef="#ctx0" brushRef="#br0" timeOffset="39539.48">24553 7218 0,'0'0'0,"0"-42"0,0 20 0,21 1 0,-21 0 15,0 42 16,0 0-31,0 1 0,0 20 0,0 0 16,0 1-16,-21-1 0,21 0 0,0 22 16,-21-22-16,21 0 0,-21 1 15,0-1-15,21 0 0,0-20 0,0 20 16,0-21-16,0 0 0,-21 22 0,21-22 16,0 0-16,-22-21 15,22-21 16,0 0-31,0-1 16,0 1-16,0 0 0,22-21 16,-1 21-16,0-1 0,0 1 0,21 0 15,-20 0-15,20 0 0,0 0 0,-21 21 16,22 0-16,-1 0 0,-21 0 16,0 21-16,1-21 0,-1 21 0,-21 0 15,0 0-15,0 22 0,0-22 0,0 0 16,0 0-16,-21 21 0,-1-20 15,1-1-15,0 0 0,0 0 16,0 0-16,0 0 0,-1-21 0,1 22 16,0-22-16,0 0 0,0 21 0,0-21 15,-1 0-15,1 0 0,0 0 16,21-21 0,0-1-16,21 1 15,0 0-15</inkml:trace>
  <inkml:trace contextRef="#ctx0" brushRef="#br0" timeOffset="39817.32">25209 6964 0,'0'-21'16,"0"42"-16,22-63 0,-22 20 0,21 22 0,0 0 15,0 0-15,0 0 0,0 22 16,1-1-16,20 0 0,-21 21 0,0 1 15,22-1-15,-22 21 0,0 1 0,0 21 16,0-1-16,22-20 0,-22 20 16,0 1-16,0-21 0,-21-1 0,0 1 15,0-1-15,0 1 0,-21-1 0,0-21 16,0 1-16,-22-1 0,1 0 0,0-20 16,-22 20-16,1-21 0,-1 0 15,-21 0-15,1 1 0,-1-1 16,0-21-16,-20 21 0,-1 0 0,0-21 15</inkml:trace>
  <inkml:trace contextRef="#ctx0" brushRef="#br0" timeOffset="40700.78">8445 9356 0,'0'-43'31,"0"22"-31,-21 21 16,0 0-16,0 0 16,0 0-16,0 0 0,-22 0 0,22 0 15,0 0-15,-21 21 0,20-21 0,1 22 16,21-1-16,0 0 16,0 0-1,21 0-15,22-21 0,-22 21 16,21-21-16,-21 0 0,22 22 0,-22-22 15,21 21-15,-21 0 0,1 0 16,-1 0-16,-21 0 0,0 1 0,0 20 16,0-21-16,-21 21 0,-22-20 15,1 20-15,21-21 0,-22 0 16,1 0-16,0 1 0,21-1 0,-22 0 16,22-21-16,0 0 0,42 0 31,0-21-31,0 21 0,22-21 15,-22-1-15,21 22 0,-21-21 0,22 21 16,-22 0-16,21 0 0,-21 0 0,22 0 16,-22 21-16,0-21 15,0 22-15,-21 20 0,0-21 0,0 0 16,0 22-16,0-22 0,0 21 0,-21-21 16,0 22-16,0-22 0,0 21 0,-1-21 15,1 0-15,0 22 0,21-22 16,-21 0-16,21 0 0,21-21 15,0 0-15</inkml:trace>
  <inkml:trace contextRef="#ctx0" brushRef="#br0" timeOffset="41179.64">10012 10118 0,'0'0'0,"21"0"0,21 0 0,-21-21 16,22 21-16,-22-22 0,0 22 0,0-21 15,0 0-15,1 21 0,-22-21 16,0 0-16,-22 21 16,1-21-16,-21 21 0,21 0 15,-22 0-15,22 0 0,-21 0 0,0 21 16,-1 0-16,22 0 0,-21 0 0,21 0 15,-1 1-15,1-1 0,0 0 16,21 0-16,0 0 0,0 22 0,0-22 16,0 0-16,21 21 0,0-21 15,1 1-15,20 20 0,-21-21 0,21 0 16,1 0-16,-1 22 0,-21-22 16,22 0-16,-22 0 0,21 0 0,-42 1 15,21-22-15,-21 21 0,0 0 0,0 0 16,-21-21-16,0 0 0,-21 21 15,-1-21-15,1 0 0,0 0 16,-1 0-16,1 0 0,-22 0 0,22 0 16,0 0-16,-1-21 0,1 21 0,21 0 15,0-21-15,0 21 0,21-21 16,0 0-16,0-1 16,21 22-16,0-21 0,0 21 15,21-21-15,1 0 0,20 21 0,-20-21 16,20 0-16</inkml:trace>
  <inkml:trace contextRef="#ctx0" brushRef="#br0" timeOffset="41547.58">10774 10097 0,'0'0'0,"0"-22"16,-21 22 0,-1 22-1,1-1-15,0 0 0,0 21 0,0-21 16,0 22-16,21-22 0,0 21 0,-22 1 15,22-1-15,0-21 0,0 21 0,0-20 16,0 20-16,22-21 0,-1 0 16,0-21-16,0 21 0,0-21 0,22 0 15,-1 0-15,0 0 0,1 0 0,-1-21 16,0 0-16,1 21 0,-1-21 0,0-21 16,-21 20-16,22 1 0,-22 0 15,0-21-15,0 21 0,-21-22 0,0 1 16,0 21-16,0-22 0,0 1 0,-21 0 15,0-1-15,0 22 0,0-21 16,-1 0-16,1 20 0,-21 1 16,21 21-16,0 0 0,-22 0 0,22 0 15,0 0-15,0 21 0,0 1 0,21-1 16,0 0-16,0 0 0,0 21 16,0-20-16,0-1 0,0 0 0,21 0 15,21 0-15,-21-21 0,22 0 0</inkml:trace>
  <inkml:trace contextRef="#ctx0" brushRef="#br0" timeOffset="41764">11790 9970 0,'0'0'0,"0"-22"16,0 1-16,0 0 0,-21 21 16,21 21-16,-22 0 15,1 1-15,21-1 0,-21 21 16,21 0-16,-21 1 0,21-1 0,-21-21 15,21 22-15,0-1 0,0 0 0,-21 22 16,21-43-16,0 21 0,0 1 0,0-1 16,0-21-16,0 0 0,0 0 15,0 1-15,0-1 0,21-21 0,0 0 16,0 0-16</inkml:trace>
  <inkml:trace contextRef="#ctx0" brushRef="#br0" timeOffset="41979.87">11790 10202 0,'0'0'0,"0"-42"0,0 0 0,0-22 0,0 22 16,0 0-16,21-22 0,0 43 0,0-21 15,0 20-15,1 1 0,-1 0 16,21 21-16,-21 0 0,0 0 0,22 21 16,-22 0-16,0 22 0,-21-22 15,0 21-15,0 1 0,0-1 0,0-21 16,0 21-16,-21 1 0,-21-22 0,20 0 15,1 21-15,-21-20 0,0-1 0,20 0 16,-20 0-16,21-21 0,-21 0 0,20 21 16,1-21-16</inkml:trace>
  <inkml:trace contextRef="#ctx0" brushRef="#br0" timeOffset="42379.64">13462 9589 0,'0'0'0,"0"-22"0,0-20 0,0 21 16,0 0-16,0 0 0,0-1 16,0 44-1,-21-1-15,0 21 16,-22 0-16,22 22 0,0-1 0,0 1 16,-22-1-16,22 1 0,0 21 0,0-22 15,-21 1-15,20-1 0,1 22 16,0-22-16,21 1 0,0-22 15,0 22-15,0-22 0,0 0 0,0 1 16,21-22-16,0 0 0,22 0 0,20 0 16,1-21-16,-22 0 0,43 0 0,-22 0 15,1-21-15,20 0 0,1 21 16</inkml:trace>
  <inkml:trace contextRef="#ctx0" brushRef="#br0" timeOffset="42775.49">14436 9906 0,'0'0'0,"-22"-42"0,-20 21 0,21-1 0,-21 1 16,20 21-16,-20 0 0,0 0 0,-1 21 15,1 1-15,0-1 0,21 21 0,-22 0 16,1 1-16,21-1 0,-22 0 16,22 1-16,0-1 0,0 0 0,21 1 15,0-22-15,0 21 0,0 1 0,0-22 16,0 0-16,21 0 0,0-21 0,0 0 15,22 0-15,-22 0 0,21 0 16,1 0-16,-1-21 0,0 21 16,1-42-16,-1 20 0,0 1 0,-21 0 0,22-21 15,-22 21-15,21-22 0,-21 22 16,1-21-16,-22-1 0,21 22 16,-21-21-16,21 0 0,-21 20 0,0 1 15,0 0-15,0 42 16,0 0-1,-21 1-15,0 20 0,-1-21 0,22 21 16,0-20-16,0 20 0,0-21 0,0 21 16,0-20-16,0-1 0,0 0 0,22 0 15,-1 0-15,0 0 0,0-21 16,21 0-16,-20 0 0,-1 0 0,21 0 16,0 0-16</inkml:trace>
  <inkml:trace contextRef="#ctx0" brushRef="#br0" timeOffset="42995.4">15388 9758 0,'0'0'15,"0"-21"-15,0 0 0,0 42 16,0 0-16,-21 0 0,0 21 16,0-20-16,-1 20 0,1 0 0,21 1 15,-21-1-15,0 0 0,0 1 0,21-1 16,-21-21-16,21 21 0,0-20 15,0-1-15,0 0 0,0 0 0,0 0 16,21-21-16,0 21 16,0-21-16,0-21 15</inkml:trace>
  <inkml:trace contextRef="#ctx0" brushRef="#br0" timeOffset="43153.31">14965 10075 0,'0'0'0,"0"-21"0,21 21 32,21 0-32,1 0 0,-22-21 15,42 21-15,-20 0 0,20-21 16,1 0-16,-1 0 0,1 21 16,-1-22-16,22-20 0</inkml:trace>
  <inkml:trace contextRef="#ctx0" brushRef="#br0" timeOffset="43587.99">16023 9631 0,'0'0'0,"21"-42"15,-21 20-15,0 1 0,-21 0 16,0 21-16,0 0 0,0 0 16,21 21-16,-22 0 0,1 1 0,0 20 15,21 0-15,-21 1 0,21-1 16,-21 21-16,21-20 0,0-1 0,0 0 16,-21 1-16,21-1 0,-22 0 0,22 1 15,0-22-15,0 21 0,0-21 16,-21 1-16,21-1 0,-21 0 15,21 0-15,0 0 0,0 0 16,-21-21-16,21-21 31,0 0-31,0 0 16,0 0-16,21-22 0,0 22 0,0 0 16,1-21-16,-1-1 0,21 22 15,-21-21-15,22 21 0,-1 0 0,0-1 16,1 1-16,-1 21 0,0 0 15,-21 0-15,22 0 0,-22 21 0,21 1 16,-21-1-16,1 0 0,-1 21 0,0-21 16,-21 1-16,0 20 0,0-21 15,0 0-15,0 0 0,-42 1 0,20 20 16,1-21-16,-21 0 0,21-21 0,-22 21 16,1 1-16,0-1 0,21-21 15,-22 0-15,1 21 0,0-21 0,20 0 16,1 0-16,0 0 0,0 0 0,21-21 15,0 0-15,0-1 0,0 1 0,21 21 16</inkml:trace>
  <inkml:trace contextRef="#ctx0" brushRef="#br0" timeOffset="43872">16743 9313 0,'21'0'15,"-42"0"-15,63 0 0,-21 0 16,0 0-16,-21 22 0,22-1 16,-1 0-16,0 21 0,0 1 0,-21-1 15,0 21-15,21-20 0,0 20 0,-21 1 16,0-1-16,0 1 0,22-1 0,-22 1 16,0-22-16,0 22 0,0-22 15,0 21-15,-22-20 0,1-1 0,0 0 16,-21 1-16,21-22 0,-22 21 15,1-21-15,0 1 0,20-1 0,-20 0 16,0-21-16,-1 0 0,1 0 16,21 0-16,0 0 0,0 0 0,21-21 15</inkml:trace>
  <inkml:trace contextRef="#ctx0" brushRef="#br0" timeOffset="44071.91">17780 9737 0,'0'0'0,"0"21"31,-21-21-15,21 21-16,0 0 0,0 0 15,0 1-15,-21-22 0,21 21 16,0 0-16,-22 0 0,1 0 15,0 0-15</inkml:trace>
  <inkml:trace contextRef="#ctx0" brushRef="#br0" timeOffset="44247.81">17780 10245 0,'0'21'15,"0"-42"-15,0 63 0,0-21 0,0 0 16,-21 1-16,0-1 0,21 0 15,-22 0-15,-20 0 0,21 0 0,0 1 16,0-1-16,-22 0 0,1 0 0,21 0 16,-22-21-16,1 21 0,0 1 0,-22-1 15,1-21-15,-1 21 0</inkml:trace>
  <inkml:trace contextRef="#ctx0" brushRef="#br0" timeOffset="44932.29">8636 11853 0,'-21'0'0,"21"-63"31,0 42-31,21 21 16,0-21-16,21 21 0,-20 0 16,20-22-16,-21 22 0,21 0 0,1 0 15,-22 0-15,0 0 0,0 0 0,0 22 16,-21-1-16,0 0 0,0 0 0,-21 0 15,0 0-15,0 1 0,0 20 16,-22-21-16,22 0 0,-21 22 0,0-22 16,20 0-16,-20 0 0,21 0 0,21 0 15,0 1-15,0-1 16,0 0-16,21-21 16,0 21-16,22-21 0,-1 0 0,0 21 15,1 0-15,-1-21 16,0 22-16,22-1 0,-22 0 0,0 0 15,1 0-15,-22 22 0,21-22 0,-21 0 16,1 0-16,-22 0 0,0 0 16,0 1-16,0-1 0,0 0 0,-22 0 15,1 0-15,0 0 0,0 1 0,-21-22 16,20 21-16,-20 0 0,21-21 0,-21 21 16,-1-21-16,22 21 0,-21-21 15,21 21-15,-22 1 0,1-22 0,0 21 16,-22 0-16</inkml:trace>
  <inkml:trace contextRef="#ctx0" brushRef="#br0" timeOffset="45371.35">4318 13293 0,'0'0'0,"0"-21"16,0-1-16,0 1 0,0 85 31,21-22-31,-21 22 0,0-1 0,0 1 16,0-1-16,0 22 0,0-22 0,21 22 16,-21-22-16,21 1 0,-21-1 15,0 1-15,0-22 0,0 22 16,0-22-16,0 0 0,0 1 0,0-1 15,0-21-15,0 0 0,0 1 16,0-44 0,0 1-16,0 0 15,22 0-15,-22-21 0</inkml:trace>
  <inkml:trace contextRef="#ctx0" brushRef="#br0" timeOffset="45653.19">4276 13568 0,'0'-42'15,"0"84"-15,0-148 0,0 64 0,0-1 0,0 1 16,21 21-16,0-21 16,0 20-16,21 1 0,-20 0 0,20 0 15,0 21-15,1 0 0,20 0 0,-21 0 16,22 21-16,-22 0 0,1 0 16,-1 1-16,0 20 0,1-21 0,-22 21 15,0 1-15,-21-1 0,0 0 16,0-20-16,-21 20 0,-22 0 0,1 1 15,0-1-15,-22 0 0,1-21 0,-1 22 16,1-22-16,20 0 0,-20 0 16,21 0-16,-1 1 0,22-22 0,0 0 15,42-22 1,0 22-16,22-21 16,-1 0-16,0 21 0</inkml:trace>
  <inkml:trace contextRef="#ctx0" brushRef="#br0" timeOffset="46032.47">5355 13631 0,'0'0'0,"42"-21"0,149-85 15,-191 85 1,0 0-16,0 0 0,-21 21 16,0 0-16,-1 0 0,-20 0 15,21 0-15,-21 21 0,-1 0 0,1 0 16,0 1-16,-1-1 0,1 21 15,0-21-15,20 22 0,1-1 16,0 0-16,21-21 0,0 22 0,0-22 16,0 0-16,21 0 0,0 0 0,1 1 15,-1-1-15,21 0 0,0 0 16,1 0-16,-1-21 0,0 21 0,1 1 16,-1-22-16,-21 21 0,0 0 0,1-21 15,-22 21-15,0 0 0,0 0 16,-22 1-16,-20-22 15,21 21-15,-21-21 0,-1 21 0,-20 0 16,20-21-16,1 0 0,0 0 0,-1 0 16,1 0-16,0 0 0,21 0 15,-22 0-15,43-21 0,0 0 16,0 0-16,0-1 0,0 1 0,21 0 16,1-21-16,-1 21 0</inkml:trace>
  <inkml:trace contextRef="#ctx0" brushRef="#br0" timeOffset="46251.34">5673 13504 0,'42'0'16,"-84"0"-16,105 0 0,-42 0 0,0 0 0,1 22 15,-1-1-15,-21 21 16,21-21-16,0 22 0,0-1 16,-21 0-16,21 22 0,1-22 0,-1 0 15,0 1-15,0-22 0,0 21 0,-21-21 16,21 22-16,1-22 0,-22 0 15,0 0-15,0 0 0,0 1 0,21-22 16,0 0-16,0 0 16,0 0-16,0-22 0,1 1 15,-1 0-15,0 0 0</inkml:trace>
  <inkml:trace contextRef="#ctx0" brushRef="#br0" timeOffset="46448.23">6435 13526 0,'0'0'0,"0"-22"15,-22-41 1,1 84-16,21 0 16,-21 22-16,0-22 0,0 21 15,0 0-15,-1 22 0,1-22 0,0 1 16,-21-1-16,21 0 0,-1 1 0,1-1 16,0-21-16,0 21 0,21-20 0,0-1 15,0 0-15,21-21 16,21 0-16,-20 0 0,20 0 15,0 0-15</inkml:trace>
  <inkml:trace contextRef="#ctx0" brushRef="#br0" timeOffset="47059.57">6900 13547 0,'0'0'15,"0"-21"-15,0-1 0,-21 22 16,0 22-16,21-1 15,0 21-15,0-21 0,0 22 0,0-1 16,-21 0-16,21-21 0,0 22 16,0-1-16,0 0 0,0 1 0,0-22 15,0 21-15,0-21 0,0 22 0,0-22 16,0 0-16,0 0 16,0-42 15,0 0-31,0 0 0,0 0 15,0-1-15,0-20 0,0 21 0,0-21 16,0-1-16,0 1 0,21-22 16,0 22-16,-21-21 0,21 20 0,0 1 15,-21 0-15,22-1 0,-1 22 0,0 0 16,0 0-16,0 21 0,0 0 0,1 21 16,-1 0-16,21 0 0,-21 22 15,-21-1-15,21 0 0,1 1 16,-1-1-16,-21 0 0,0-21 0,0 22 15,21-1-15,-21-21 0,21 22 16,-21-22-16,21 0 0,-21 0 0,21-21 16,-21 21-16,22-21 0,-1 0 0,0 0 15,0 0-15,0-21 0,0 0 16,1 0-16,-1 0 0,0-1 16,0 1-16,0-21 0,22 21 0,-22-22 15,0 1-15,0 0 0,0-22 16,0 22-16,22 0 0,-22-1 0,0 22 15,0-21-15,22 21 0,-22 21 16,0 0-16,-21 21 0,0 0 16,0 0-16,0 21 0,0 1 0,0-1 15,-21 0-15,0 22 0,-1-22 16,1 1-16,21-1 0,-21 0 0,0 1 16,0-22-16,21 21 0,0-21 0,0 0 15,0 1-15,21-1 0,0 0 0,21-21 16,1 0-16</inkml:trace>
  <inkml:trace contextRef="#ctx0" brushRef="#br0" timeOffset="47696.05">10499 13229 0,'0'0'16,"0"-21"-16,0 0 0,0 0 0,0 0 16,0-1-16,0 1 15,-22 21 16,1 0-31,0 0 0,0 21 0,-21 1 16,20-1-16,-20-21 0,0 21 16,-1 0-16,1 0 0,21 0 0,-21 1 15,20-1-15,1-21 0,0 21 0,21 0 16,21 0 0,0-21-1,1 0-15,-1 0 0,21 0 0,-21 21 16,22 1-16,-22-22 0,21 21 15,-21-21-15,22 21 0,-22 0 0,0 0 16,0 0-16,-21 22 0,0-22 16,0 0-16,0 0 0,0 22 0,0-22 15,0 0-15,0 0 0,-21 0 16,0 0-16,0 1 0,-1-1 0,1 0 16,0 0-16,0-21 0,0 21 0,0-21 15,-1 0-15,1 0 0,0 0 16,21-21-1,21 21 1,0 0-16,1 0 0,-1 0 16,0 0-16,0 0 0,0 0 0,0 0 15,1 21-15,-1-21 0,-21 21 16,0 1-16,0-1 0,0 0 0,0 21 16,0-21-16,0 1 0,-21-1 15,-1 0-15,1 0 0,0 0 0,0 0 16,0 1-16,0-1 0,21 0 0,-22 0 15,22 0-15</inkml:trace>
  <inkml:trace contextRef="#ctx0" brushRef="#br0" timeOffset="48375.67">10435 16404 0,'21'-21'31,"0"21"-31,-21-21 0,22 21 0,-1 0 15,0 0-15,0 0 16,0 21-16,-21 0 16,0 0-16,0 1 15,0-1-15,-21 0 0,0 0 0,0 0 16,0 0-16,-1 1 0,-20-1 16,21 0-16,0 0 0,-22-21 15,43 21-15,-21 0 0,21 1 16,0-1-16,21 0 15,1 0 1,-1-21-16,21 21 0,-21 0 0,0 1 16,22-22-16,-1 21 0,-21 0 15,22 0-15,-1 0 0,-21 22 0,21-22 16,1 0-16,-22 0 0,21 0 0,-21 22 16,1-22-16,-22 0 0,0 0 15,0 21-15,0-20 0,0-1 16,0 0-16,-22 0 0,1 21 0,-21-20 0,21-1 15,-22 0-15,-20-21 16,21 21-16,-1 0 0,-20 0 0,-1 1 16,22-22-16,-22 0 0,1 0 0,-1 0 15,22 0-15,-21-22 0</inkml:trace>
  <inkml:trace contextRef="#ctx0" brushRef="#br0" timeOffset="49139.27">6244 14774 0,'-42'22'32,"63"-22"-17,0 0 1,0 0-16,0 0 0,1-22 0,-1 1 15,21 21-15,-21-21 0,22 0 0,-22 0 16,21 21-16,-21-21 0,0-1 16,1 22-16,-22-21 0,0 0 0,-22 21 15,-20 0-15,0 0 0,-1 0 16,1 0-16,0 21 0,-22 0 16,1 1-16,20-1 0,1 21 0,0-21 15,-1 0-15,1 1 0,42-1 0,0 21 16,0-21-16,0 0 0,21 1 15,0-1-15,22 0 0,-1 0 0,0 0 16,1 0-16,20 1 0,-20-1 16,20 21-16,-21-21 0,22 0 15,-22 1-15,-21-1 0,22 0 0,-22 21 16,-21-21-16,0 1 0,0-1 0,-42 0 16,20 0-16,-20 0 0,0 0 15,-1-21-15,1 22 0,0-22 0,-22 0 16,22 0-16,-22 0 0,22 0 0,0 0 15,-1 0-15,1 0 0,21-22 16,0 1-16,0 0 0,21 0 0,0 0 16,0 0-16,0-22 0,0 22 0,0-21 15,42 21-15,-21-22 0,21 22 16,-20 0-16,41 0 0</inkml:trace>
  <inkml:trace contextRef="#ctx0" brushRef="#br0" timeOffset="49619.51">7091 15007 0,'0'-21'31,"-21"0"-31,-1 0 0,1 21 16,0-21-16,0 21 0,0-22 0,-22 22 16,22 0-16,0 0 0,0 0 15,0 0-15,0 0 0,-1 0 16,1 0-16,0 22 0,0-1 0,0 0 15,0 21-15,-1-21 0,22 22 0,0-1 16,-21 0-16,21 1 0,-21-22 16,21 21-16,0 1 0,0-22 0,0 0 15,0 0-15,21 0 0,0-21 0,1 0 16,-1 0-16,0 0 0,0 0 16,21 0-16,-20 0 0,20-21 0,-21 0 15,21 0-15,-20 0 0,20-1 0,-21-20 16,21 21-16,-20-21 0,-1 20 15,0-20-15,0 21 0,0-21 16,-21 20-16,0 1 0,0 0 0,0 0 16,0 0-16,0 42 15,0 0 1,-21 0-16,21 0 0,0 1 0,-21 20 16,21-21-16,0 21 0,0-20 0,0 20 15,0-21-15,21 0 0,0 22 16,0-22-16,1-21 0,-1 21 0,21 0 15,-21-21-15,0 0 0,22 0 0,-1 0 16,-21-21-16,22 0 0,-22 21 16,21-21-16,-21-1 0,22-20 0,-22 21 15,0 0-15</inkml:trace>
  <inkml:trace contextRef="#ctx0" brushRef="#br0" timeOffset="50155.51">7683 14986 0,'0'0'0,"0"-21"15,-21 21 1,21 21-16,0 0 0,-21 0 15,21 1-15,0-1 0,0 0 16,0 0-16,0 0 0,0 22 0,0-22 16,0 0-16,0 0 0,0 0 15,0 0-15,0-42 32,0 0-32,21 0 15,-21 0-15,0 0 0,21-22 16,1 22-16,-22 0 0,0 0 15,21 0-15,-21-1 0,21 1 0,-21 0 16,21 21-16,0 0 16,-21 21-1,21 0-15,-21 1 0,0 20 16,0-21-16,0 0 0,0 0 0,0 22 16,0-22-16,22 0 0,-22 0 15,21 0-15,0 1 0,0-22 16,0 0-16,0 0 0,1 0 0,-1 0 15,0-22-15,0 1 0,0 21 16,0-21-16,1 0 0,-1 0 16,-21 0-16,21-22 0,0 22 0,0 0 15,-21 0-15,0 0 0,0-1 0,21 1 16,-21 0-16,0 0 0,0 42 31,0 0-31,0 0 16,0 1-16,0 20 0,0-21 15,0 0-15,0 0 0,0 22 0,0-22 16,0 0-16,22-21 0,-22 21 0,21 0 16,0-21-16,0 0 0,21 22 15,-20-22-15,20 0 0,-21 0 16,21 0-16,1 0 0,-22-22 0,21 1 16,-21 21-16,1-21 0,20 0 0</inkml:trace>
  <inkml:trace contextRef="#ctx0" brushRef="#br0" timeOffset="50371.39">8699 14944 0,'0'0'0,"-21"21"31,0 21-31,21-21 0,0 22 0,-21-1 0,21 0 16,0 1-16,0 20 0,0-20 16,0 20-16,0 1 0,0-22 0,0 21 15,0 1-15,0-22 0,0 22 16,0-1-16,0-20 0,21 20 0,-21-21 15,21 22-15,-21-22 0,0 1 16,0-22-16,0 21 0,0-21 0,21-21 16,1 0-16,-1-21 15,-21 0-15</inkml:trace>
  <inkml:trace contextRef="#ctx0" brushRef="#br0" timeOffset="50632.24">8890 15113 0,'0'0'0,"0"-42"0,-21-1 0,21 1 0,0 21 16,0-21-16,21 20 0,0 1 15,0 0-15,0 0 0,22 21 0,-1 0 16,-21 0-16,22 0 0,-22 0 0,21 21 16,-21 0-16,0 0 0,1 1 15,-1 20-15,-21-21 0,0 21 0,0-20 16,0 20-16,0 0 0,-21-21 0,-1 22 15,1-22-15,-21 0 0,0 0 0,20 0 16,-20 1-16,21-1 0,-21-21 16,20 0-16,1 0 0,0 0 15,0 0-15,21-21 0,0-1 0,0 1 16</inkml:trace>
  <inkml:trace contextRef="#ctx0" brushRef="#br0" timeOffset="50864.11">9461 14393 0,'22'-21'16,"-44"42"-16,65-21 15,-43 22-15,0-1 0,21 0 0,-21 21 16,0 1-16,0-1 0,0 0 0,0 22 16,0-22-16,0 0 0,0 1 0,0-1 15,0 0-15,0 1 0,0-22 16,-21 21-16,21-21 0,0 1 15,0-1-15,0 0 0,0 0 0,21-21 16,0 0 0,0 0-16,0-21 0,1 21 0,-1-21 15</inkml:trace>
  <inkml:trace contextRef="#ctx0" brushRef="#br0" timeOffset="51135.95">9800 14859 0,'64'0'31,"-43"0"-31,0-21 16,0 21-16,0 0 0,0-21 16,1 0-16,-1 21 0,21-22 15,-21 1-15,0 0 0,1 0 16,-22 0-16,0 0 0,-22 21 16,1 0-1,0 0-15,0 21 0,0 0 0,-22 0 16,22 0-16,0 0 0,0 1 0,-21 20 15,42-21-15,-22 0 0,1 22 16,21-22-16,0 0 0,0 0 0,0 0 16,0 0-16,0 1 0,21-22 0,1 0 15,-1 0-15,0 0 0,21 0 16</inkml:trace>
  <inkml:trace contextRef="#ctx0" brushRef="#br0" timeOffset="51620.19">12255 14457 0,'0'0'15,"-21"-21"-15,21 0 16,0-1-16,-21 22 0,0-21 16,0 21-16,0-21 15,-1 21-15,1 0 0,0 0 0,-21 0 16,21 0-16,-22 0 0,1 0 16,0 0-16,-1 0 0,1 21 0,21 0 15,-22 1-15,1-1 0,21 21 16,0-21-16,0 0 0,21 1 0,0-1 15,0 0-15,0 0 0,0 0 0,21 0 16,0-21-16,21 22 0,-21-1 16,22-21-16,-22 21 0,21-21 15,1 21-15,-1-21 0,0 21 0,1-21 16,-1 21-16,-21-21 0,0 22 0,0-22 16,-21 21-16,-21-21 0,0 21 15,0-21-15,-21 0 0,-1 21 16,-20-21-16,20 0 0,1 0 0,-21 0 15,20 0-15,1 0 0,0 0 0,20 0 16,1 0-16,0 0 0,0 0 16,21-21-16,0 0 0,0 0 15,21-1-15</inkml:trace>
  <inkml:trace contextRef="#ctx0" brushRef="#br0" timeOffset="51979.93">13123 14732 0,'43'-21'16,"-22"21"-1,0-21-15,0 21 0,0 0 0,0 0 16,1-21-16,-1 21 0,0 0 15,0-22-15,0 22 0,-63 22 32,21-22-32</inkml:trace>
  <inkml:trace contextRef="#ctx0" brushRef="#br0" timeOffset="52087.88">13081 14817 0,'0'0'15,"21"0"-15,0 0 0,0 0 16,1 0-16,20 0 0,-21 0 0,21 0 15,-20 0-15,20-21 0,0 21 16,1-22-16</inkml:trace>
  <inkml:trace contextRef="#ctx0" brushRef="#br0" timeOffset="52652.05">14584 14245 0,'0'0'0,"-21"0"16,21-21-16,0 0 0,0 0 15,0 0-15,21 21 16,21 0-16,-21 0 0,0 21 16,22 0-16,-22 21 0,0-21 15,21 22-15,-20-1 0,-1 0 0,-21 1 16,0-1-16,0 0 0,0 1 0,0-1 16,0 0-16,0-20 0,-21-1 0,21 0 15,-22 0-15,22 0 0,-21 0 16,0-21-16,21-21 15,0 0 1,0 0-16,0 0 0,0-22 16,0 22-16,0-21 0,0 0 0,0-1 15,21 1-15,0 0 0,1-22 0,-1 22 16,0-1-16,0 1 0,0 0 16,22 21-16,-22-22 0,0 22 0,21 21 15,-21 0-15,1 0 0,20 21 0,-21 0 16,0 1-16,0-1 0,1 21 0,-1 0 15,-21 1-15,0-1 0,0 22 16,0-22-16,0 0 0,0 1 0,0-22 16,0 21-16,0-21 0,0 0 0,21 1 15,0-1-15,0 0 16,0-21-16,1 0 0,-1 0 0,0 0 16,0-21-16,21 0 0</inkml:trace>
  <inkml:trace contextRef="#ctx0" brushRef="#br0" timeOffset="53424.62">15706 14330 0,'0'0'0,"0"-21"16,21 0-16,0-43 15,0 43-15,0 0 0,0 0 16,1-1-16,-22 1 0,21 0 0,-21 0 16,21 0-16,-21 0 0,21-1 15,-21 1-15,0 0 0,-21 21 31,0 21-31,0 0 16,-1 22-16,1-22 0,0 0 16,0 21-16,0 1 0,0-22 0,21 21 15,-22 1-15,22-1 0,-21-21 0,21 21 16,0-20-16,0-1 0,0 0 16,21 0-16,1-21 0,-1 0 0,21 0 15,-21 0-15,22 0 0,-22 0 0,21-21 16,0 0-16,-20 0 0,20-1 15,0-20-15,-21 21 0,1 0 0,20-22 16,-21 22-16,0-21 0,0 21 16,1-22-16,-1 22 0,-21 0 0,0 0 15,0 42 1,0 0 0,0 0-16,0 1 0,0-1 0,0 0 15,0 21-15,0-21 0,0 1 16,0 20-16,0-21 0,0 0 0,0 0 15,0 1-15,0-1 0,0 0 16,21-21-16,0 0 16,0 0-16,0 0 0,1-21 0,20 21 15,-21-21-15,21-1 0,-20 1 0,-1 0 16,21 0-16,-21-21 0,0 20 16,22 1-16,-22 0 0,0-21 15,0 42-15,-21-21 0,0-1 0,21 22 16,-21 22-1,0-1-15,0 21 16,0-21-16,0 0 0,0 1 16,0 20-16,0-21 0,0 21 0,22-20 15,-1 20-15,0-21 0,21 0 0,1 0 16,-1 1-16,0-1 0,1-21 16,-1 0-16,0 0 0,1 0 0,-1 0 15,0 0-15,1-21 0,-1-1 0,-21 1 16,0 0-16,0 0 0,1 0 15,-22-22-15,0 1 0,0 0 16,0 21-16,0-22 0,-22 1 0,1 0 16,0 20-16,0-20 0,0 21 0,0-21 15,-1 20-15,1 22 0,0-21 16,0 21-16,0 0 0,0 0 0,-1 0 16,1 0-16,42 0 15</inkml:trace>
  <inkml:trace contextRef="#ctx0" brushRef="#br0" timeOffset="53985.3">19177 13758 0,'0'0'0,"0"-21"0,0 0 16,0 0-16,0 0 0,0 0 16,0-1-16,0 1 0,0 0 15,21 0-15,-21-21 0,21 20 16,-21 1-16,0 0 0,0 0 0,0 0 16,0 0-16,0-1 15,-21 22-15,0 0 16,-21 0-16,-1 22 0,22-1 0,-21 0 15,-1 0-15,1 21 0,0-20 16,21 20-16,-22 0 0,22 1 0,0-22 16,21 21-16,0 0 0,0-20 0,0 20 15,21-21-15,0 0 0,0 0 16,22 1-16,-22-1 0,21 21 0,22-42 16,-22 21-16,0 22 0,22-22 0,-22 0 15,22 0-15,-22 0 16,0 0-16,-20 1 0,-1-1 0,0 0 15,-21 0-15,0 0 0,0 0 0,-21 1 16,-22-22-16,1 21 0,0-21 0,-1 0 16,-20 21-16,21-21 0,-22 0 15,1 0-15,-1 0 0,1 0 0,-1 0 16,1 0-16,20-21 0,-20 21 0,20-21 16,1-1-16,21 1 0,0 0 15,0 0-15,21 0 0,0 0 16,0-1-16,21 1 0,0 0 0,0 0 0,21-21 15,-20 20-15,20 22 0,0-21 0,22 21 16,-22 0-16,0 0 16,22 0-16,-22 0 0,1 21 0</inkml:trace>
  <inkml:trace contextRef="#ctx0" brushRef="#br0" timeOffset="54463.97">19579 14393 0,'42'0'0,"-84"0"0,106 0 0,-22 0 0,0 0 15,-21-21-15,22 0 0,-22 0 16,21 0-16,-21 21 0,1-21 0,-1-1 16,0-20-16,0 21 0,-21 0 0,0 0 15,0-22-15,0 22 0,0-21 16,-21-1-16,0 22 0,0-21 16,-22 21-16,22-22 0,-21 22 0,-1 0 15,22 21-15,-21 0 0,0 0 16,20 0-16,-20 21 0,0 0 0,21 1 15,-22 20-15,22-21 0,0 21 0,0 1 16,0-1-16,21-21 0,0 22 0,0-1 16,0 0-16,0 1 0,0-22 15,21 21-15,0-21 0,21 0 0,-21 1 16,22-1-16,-1-21 0,-21 0 0,22 0 16,-1 0-16,0 0 0,1 0 15,-1-21-15,0-1 0,1 1 0,-22 0 16,21 0-16,-21 0 0,22-22 15,-22 22-15,-21 0 0,21-21 0,-21 21 16,21-22-16,-21 22 0,0 0 16,0 0-16,0 0 0,0-1 0,-21 44 31,21-1-31,-21 0 0,21 0 16,0 0-16,0 0 0,0 1 0,0 20 15,0-21-15,0 0 0,0 0 0,0 1 16,21-1-16,0 0 0,0-21 15,0 0-15,1 0 0,-1 0 0,21 0 16,0 0-16</inkml:trace>
  <inkml:trace contextRef="#ctx0" brushRef="#br0" timeOffset="55063.63">20616 14034 0,'0'0'0,"0"-43"0,0 22 15,0 0-15,0 0 0,0 0 0,0-1 16,0 44-1,0-1-15,0 0 0,0 0 16,0 0-16,0 0 0,0 22 0,0-22 16,0 0-16,0 0 0,0 0 15,-21 22-15,21-22 0,0 0 16,-21 0-16,21 0 0,0 1 16,0-44 15,0 1-31,0 0 15,0 0-15,0 0 0,21 0 16,-21-1-16,21-20 0,0 21 16,1 0-16,-1-22 0,0 22 0,0 0 15,0 0-15,0 0 0,1 0 0,20 21 16,-21 0-16,0 0 0,0 0 16,1 21-16,-22 0 0,0 0 15,21 0-15,-21 0 0,21 1 0,0-1 0,-21 21 16,0-21-16,0 0 0,0 1 15,21-1-15,-21 0 0,0 0 16,0 0-16,0 0 0,0 1 16,0-44 15,0 1-31,0 0 0,0 0 16,0 0-16,0 0 0,21-1 0,1 1 15,-1 0-15,0-21 0,-21 21 16,21-1-16,0-20 0,0 21 0,1 0 15,-1 21-15,0 0 0,0 0 16,0 21-16,-21 0 16,0 21-16,0-20 15,0-1-15,0 0 0,0 0 0,0 0 16,0 0-16,0 1 0,0-1 0,0 0 16,0 0-16,21-21 0,1 0 15,-1 21-15,0-21 0,21 0 16,-21 0-16,1 0 0,20 0 0</inkml:trace>
  <inkml:trace contextRef="#ctx0" brushRef="#br0" timeOffset="55319.48">21823 13949 0,'0'-21'0,"0"42"0,21-63 0,-21 20 16,0 1-16,21 0 0,-21 42 15,0 0-15,0 22 16,0-22-16,0 21 0,-21 22 0,0-22 15,0 22-15,21-1 0,-22 1 0,1-1 16,0 22-16,21-1 0,0 1 16,0 0-16,21-22 0,0 22 0,22 0 15,-1 20-15,0-20 0,22 0 0,-1-22 16,1 22-16,-1 0 0,1-22 16,-22 1-16,22-1 0,-22-21 0,0 1 15,-20-1-15,-1-21 0,-21 0 16,0 1-16,-21-22 15</inkml:trace>
  <inkml:trace contextRef="#ctx0" brushRef="#br0" timeOffset="55632.3">22161 14457 0,'0'0'0,"-21"-42"0,0-1 0,0 22 0,0-21 15,0 21-15,21-1 0,0 1 16,0 0-16,0 0 0,0 0 16,21 21-16,0-21 0,0 21 15,0 0-15,0 0 0,22 0 0,-22 0 16,21 0-16,-21 0 0,1 0 16,-1 0-16,0 21 0,-21 0 0,0 0 15,0 21-15,0-20 0,-21 20 0,-22 0 16,22-21-16,-21 22 0,0-1 0,-1-21 15,-20 0-15,20 1 0,1-1 16,0 0-16,21-21 0,-22 0 0,22 0 16,0 0-16,21-21 15,21 0 1</inkml:trace>
  <inkml:trace contextRef="#ctx0" brushRef="#br0" timeOffset="55928.13">22754 13208 0,'-127'169'31,"106"-105"-31,0-1 0,0 22 15,-1-21-15,1-1 0,21 1 0,-21-1 16,21 1-16,0-1 0,0-21 0,0 1 16,0-22-16,0 21 0,0-21 15,0 1-15,0-1 0,21 0 0,0-21 16,1 0-16,-1 0 16,0 0-16,0 0 0,-21-21 15,21 21-15,0-21 0,1-1 16</inkml:trace>
  <inkml:trace contextRef="#ctx0" brushRef="#br0" timeOffset="56235.96">22839 13949 0,'63'0'32,"-42"0"-32,1 0 0,-1 0 0,0 0 0,0 0 15,0-21-15,22 21 0,-22-21 16,0 21-16,21-22 0,-21 1 0,1 0 15,-1 0-15,-21 0 0,0 0 0,0-1 16,0 1-16,0 0 0,0 0 16,0 0-16,-43 21 0,22 0 0,0 0 15,-21 0-15,21 0 0,-22 21 16,1 0-16,21 0 0,-22 22 16,22-22-16,0 21 0,0 0 0,21 1 15,0-22-15,0 21 0,0 1 0,0-22 16,21 21-16,-21-21 0,42 0 15,-20 1-15,-1-1 0,21 0 0,0-21 16,-20 0-16,20 21 0,0-21 0,1 0 16,-1 0-16,0 0 0,1-21 0</inkml:trace>
  <inkml:trace contextRef="#ctx0" brushRef="#br0" timeOffset="56467.83">24109 13547 0,'0'0'16,"0"-21"-16,0-1 0,-21 22 0,-1 0 16,1 22-16,0-1 0,0 21 15,0-21-15,0 22 0,-1-1 0,1 0 16,21 1-16,0-1 0,-21 0 16,21 1-16,0-22 0,0 21 0,0-21 15,0 22-15,0-22 0,0 0 0,21-21 16,0 21-16,1-21 0,-1 0 0,0 0 15,0 0-15,0 0 16,0 0-16,22 0 0,-22-21 0</inkml:trace>
  <inkml:trace contextRef="#ctx0" brushRef="#br0" timeOffset="56740.66">24469 13483 0,'21'-21'0,"-42"42"0,63-84 0,-21 42 15,-21-1-15,21 22 0,0 0 0,1 0 16,-1 0-16,0 0 0,0 22 16,0-1-16,-21 0 0,0 0 0,0 21 15,0 1-15,0-1 0,0 0 0,0 22 16,0-22-16,-21 1 0,21-1 16,-21-21-16,0 21 0,0 1 15,21-22-15,-22 21 0,1-21 0,0 1 16,0-1-16,21 0 0,-21-21 15,0 0-15,21-21 32,42 21-32,-21-21 15</inkml:trace>
  <inkml:trace contextRef="#ctx0" brushRef="#br0" timeOffset="56944.54">25336 13610 0,'-21'0'16,"0"0"15,21 21-31,0 1 16,0-1-1,0 0 1,0 0-16</inkml:trace>
  <inkml:trace contextRef="#ctx0" brushRef="#br0" timeOffset="57113.44">25400 14224 0,'0'0'0,"-21"21"0,-22 22 15,22-22-15,0 0 0,-21 0 0,21 0 16,-22 0-16,1 1 0,0-1 0,-1 0 15,1 0-15,-22 0 0,22 0 0,-21 1 16,-1-1-16,-21 0 0,22 0 16,-22 0-16,-21 0 0,22 1 0</inkml:trace>
  <inkml:trace contextRef="#ctx0" brushRef="#br0" timeOffset="57979.44">11684 15473 0,'21'0'0,"-42"0"0,63 0 16,-21 0-16,1 0 0,-1-21 16,0 21-16,0-21 0,0-1 0,0 22 15,1-21-15,-22 0 0,0 0 0,21 21 16,-21-21-16,0 0 0,-21-1 15,-1 22-15,1 0 0,0 0 16,-21 0-16,-1 0 0,22 0 0,-21 0 16,0 22-16,20-22 0,1 21 15,0 0-15,0-21 0,21 21 0,0 0 16,0 0-16,0 1 0,0-1 16,21 0-16,0 0 0,0 0 15,1-21-15,20 21 0,0 1 16,-21-1-16,22-21 0,-1 21 0,0 0 15,-20 0-15,20 0 0,-21-21 16,0 22-16,0-1 0,-21 0 0,0 0 16,0 0-16,-42 0 0,21 1 15,-21-1-15,-1-21 0,-20 21 0,20 0 16,1-21-16,-21 21 0,20-21 16,1 0-16,0 0 0,-1 0 0,22 0 15,0 0-15,0 0 0,0 0 0,21-21 16,0 0-1,0 0-15,0 0 0,21-1 0,-21 1 16,21 21-16,0-21 0,0 0 16,0 0-16,1 21 0</inkml:trace>
  <inkml:trace contextRef="#ctx0" brushRef="#br0" timeOffset="58195.63">12446 15642 0,'0'0'0,"0"-21"78</inkml:trace>
  <inkml:trace contextRef="#ctx0" brushRef="#br0" timeOffset="58868.05">13568 15600 0,'0'0'0,"21"0"0,0 0 0,0-21 0,0 21 15,1-21-15,-22-1 0,0 1 16,0 0-16,0 0 16,-22 0-16,1 0 0,0-1 15,0 1-15,-21 0 0,20 21 0,-20-21 16,0 21-16,-1 0 0,1 0 15,0 0-15,21 0 0,-22 21 0,1 0 16,21 0-16,-22 22 0,22-1 0,0-21 16,0 22-16,21-1 0,0 0 15,0 1-15,0-1 0,0 0 16,0 1-16,0-1 0,21-21 0,0 0 16,0 0-16,22 1 0,-22-1 0,21-21 15,-21 0-15,22 0 0,-1 0 16,-21 0-16,22-21 0,-1-1 0,-21 1 15,21 0-15,-20 0 0,20 0 0,-21 0 16,21-22-16,-20 22 0,-1 0 16,0-21-16,-21 20 0,0-20 0,21 21 15,-21-21-15,0 20 0,0 1 0,0 0 16,0 42 0,-21-21-1,21 21-15,0 1 0,0 20 0,0-21 16,0 0-16,0 0 0,0 1 15,0 20-15,0-21 0,0 0 16,21 0-16,0 1 0,0-1 0,1-21 16,20 21-16,-21-21 0,21 0 0,1 0 15,20 0-15</inkml:trace>
  <inkml:trace contextRef="#ctx0" brushRef="#br0" timeOffset="59300.8">14605 15558 0,'0'-22'0,"0"44"0,0-65 0,-21 22 16,21 0-16,-43 0 0,22 21 0,0 0 16,-21 0-16,21 0 0,-22 0 15,22 0-15,-21 21 0,-1 0 0,22 0 16,-21 0-16,21 22 0,0-22 16,-1 0-16,1 21 0,21-20 0,0 20 15,0-21-15,0 0 0,0 0 0,21 1 16,1-1-16,-1 0 0,21-21 15,-21 0-15,0 0 0,22 0 0,-22 0 16,21 0-16,-21 0 0,22 0 0,-22-21 16,0 0-16,21-1 0,-20 1 0,-1-21 15,0 21-15,-21 0 0,21-22 16,-21 1-16,21 21 0,-21-22 0,0 1 16,0 0-16,0-22 0,0 22 15,0 0-15,0-1 0,0 22 0,0-21 16,0 21-16,-21 21 0,0 0 15,21 21 1,-21 0-16,21 21 0,0 1 0,0-1 16,0 0-16,0 1 0,0-1 15,0 0-15,0 1 0,0-1 0,0 0 16,21-21-16,0 22 0,0-22 0,0 0 16,1 0-16,-1 0 0,0-21 15,0 0-15,21 0 0,1 0 0</inkml:trace>
  <inkml:trace contextRef="#ctx0" brushRef="#br0" timeOffset="59731.56">15515 15473 0,'0'0'0,"0"-42"0,0 20 16,-21 1-16,0 0 0,0 0 16,-1 0-16,-20 21 0,21 0 0,-21 0 15,20 0-15,1 0 0,-21 21 0,21 0 16,0 0-16,-1 0 0,1 1 0,0 20 15,0 0-15,21-21 0,0 22 16,0-22-16,0 21 0,0-21 16,0 1-16,0-1 0,21 0 0,0 0 15,-21 0-15,21-21 0,1 0 0,-1 0 16,0 0-16,0 0 0,0 0 0,0 0 16,1-21-16,-1 21 0,0-21 15,0 0-15,21-22 0,-20 22 0,-1-21 16,0-43-16,0 43 0,-21 0 15,21-22-15,-21 22 0,0-22 16,0 1-16,0-1 0,0 22 0,0-22 16,0 22-16,0-21 0,-21 63 31,21 21-31,-21 0 0,21 21 16,-21 1-16,21-1 0,0 21 0,0 1 15,0-1-15,0-20 0,0 20 0,0 1 16,0-22-16,0 0 0,0 1 15,0-1-15,0-21 0,0 22 0,21-22 16,0 0-16,0-21 0,0 0 0,1 0 16,-1 0-16,0 0 0</inkml:trace>
  <inkml:trace contextRef="#ctx0" brushRef="#br0" timeOffset="60117.42">16849 14817 0,'0'0'0,"0"-21"0,0-22 0,-22 22 15,22 0-15,0 0 16,-21 0-16,0 21 16,0 0-16,0 21 15,0 21-15,-1-21 0,1 22 16,-21-1-16,21 21 0,-22-20 0,22 20 16,-21 1-16,21-1 0,-22 1 0,22-1 15,21 1-15,0-22 0,0 22 16,0-22-16,0 0 0,0 1 0,21-22 15,1 21-15,-1-21 0,21 0 0,0 1 16,-20-22-16,20 0 0,0 21 0,1-21 16,20 0-16,-21 0 0,1-21 15</inkml:trace>
  <inkml:trace contextRef="#ctx0" brushRef="#br0" timeOffset="60328.3">17420 14986 0,'0'0'0,"0"-21"0,-21 42 16,21 0-16,-21 0 15,21 22-15,-21-22 0,21 21 0,0 1 16,0-1-16,0 0 0,-22 1 0,22-1 16,0-21-16,-21 21 0,21-20 15,0-1-15,0 0 0,0 0 16,0 0-16,21-21 15,1 0-15,-1 0 0,21 0 0</inkml:trace>
  <inkml:trace contextRef="#ctx0" brushRef="#br0" timeOffset="60696.09">17907 14986 0,'0'0'0,"0"-21"16,-21 21-1,0 21-15,21 0 0,-22 0 0,22 1 16,-21 20-16,21 0 0,-21 1 0,21-22 16,-21 21-16,21 0 0,0-20 0,0 20 15,0-21-15,0 0 0,0 0 16,21 1-16,0-22 0,0 0 0,1 0 16,-1 0-16,0 0 0,0 0 0,21 0 15,-20-22-15,-1 1 0,0 0 0,0 0 16,0 0-16,-21 0 0,21-22 15,1 22-15,-22-21 0,0-1 0,0 1 16,0 0-16,0 21 0,0-22 0,0 22 16,0 0-16,-22 0 0,1 0 15,0-1-15,0 22 0,0 0 0,0 0 16,-1 0-16,1 22 0,0-1 16,0-21-16,21 21 0,-21 0 0,21 0 15,-21 0-15,21 22 0,0-22 16,0 0-16,0 0 0,21 0 0,0 1 15,0-1-15</inkml:trace>
  <inkml:trace contextRef="#ctx0" brushRef="#br0" timeOffset="60900.08">18373 15367 0,'0'21'0,"-22"43"16,1-43-1,0 0-15,0 0 0,21 0 0,-42-21 16,20 22-16,1-1 0,0 0 16,0-21-16,0 21 0,0 0 0,-1-21 15,1 21-15,0-21 0,21 22 16</inkml:trace>
  <inkml:trace contextRef="#ctx0" brushRef="#br0" timeOffset="61439.76">19473 15050 0,'0'0'15,"-42"-22"-15,21 1 0,0 21 0,-1-21 16,1 0-16,21 0 0,0 0 16,21 21-1,1 0-15,20 0 0,-21 21 16,0 0-16,22 0 0,-22 21 0,21-20 16,-21 20-16,0 0 0,1 22 15,-22-22-15,0 0 0,0 1 0,0-1 16,-22 0-16,-20 1 0,21-22 15,-21 0-15,-1 21 0,1-20 0,0-22 16,-1 21-16,1-21 0,0 0 0,-1 0 16,1 0-16,0 0 0,-1 0 0,22 0 15,-21-21-15,21-1 0,-1 1 16,1 0-16,0 0 0,21-21 0,0 20 16,0-20-16,0 21 0,0-21 0,21 20 15,0-20-15,1 21 0,-1 21 16,0 0-16,0 0 0,0 0 15,0 0-15,1 0 0,-1 21 0,-21 0 16,21 0-16,0 22 0,0-22 0,0 0 16,-21 21-16,0-20 0,22 20 15,-1-21-15,0 0 0,-21 0 0,21 1 16,0-1-16,0 0 0,1 0 0,-1-21 16,0 21-16,21-21 0,-21 0 0,1 0 15,20 0-15,0 0 0,-21 0 16,22 0-16,-1-21 0,0 21 0</inkml:trace>
  <inkml:trace contextRef="#ctx0" brushRef="#br0" timeOffset="61775.75">20066 15325 0,'0'0'15,"21"-43"-15,-21 22 0,21-21 0,-21 0 0,0 20 16,0 1-16,0 0 0,-21 21 16,0 0-16,0 0 0,0 21 15,-1 0-15,1 1 0,0-1 0,21 0 16,0 21-16,-21-21 0,21 22 0,0-1 15,0-21-15,0 0 0,0 22 16,21-22-16,-21 0 0,21 0 0,0 0 16,1-21-16,-1 0 0,0 0 0,0 0 15,0 0-15,0 0 16,22 0-16,-22 0 0,0-21 0,0 0 0,0 0 16,1 0-16,-1-22 0,0 22 15,-21 0-15,0-21 0,0-1 0,0 22 16,0-21-16,0 0 0,-21 20 15,0-20-15,-1 21 0,1 0 0,0 21 16,0-21-16,-21 21 0,20 0 0,1 0 16,0 0-16,0 0 0,0 0 15,21 21-15,0 0 16,21-21-16,21 21 16,-21-21-16</inkml:trace>
  <inkml:trace contextRef="#ctx0" brushRef="#br0" timeOffset="62096.23">20722 14753 0,'0'0'0,"0"21"47,21 1-32,0 20-15,1-21 0,-1 0 16,-21 22-16,21-1 0,-21 0 0,21 1 16,-21 20-16,0-21 0,0 22 0,0-22 15,0 1-15,0 20 0,0-21 16,-21 1-16,0-1 0,-22 0 0,22-20 16,-21 20-16,21-21 0,-22 0 0,1 0 15,0 1-15,-1-1 0,22-21 0,-21 21 16,21-21-16,0 0 0,-1 0 15,1 0-15,42 0 16,1 0-16</inkml:trace>
  <inkml:trace contextRef="#ctx0" brushRef="#br0" timeOffset="62311.31">21421 15325 0,'0'-21'16,"-22"21"-16,1 0 16,0 0-1,0 0 1,21 21 0,0 0-16,-21-21 15,21 21-15,0 0 0,-21 0 16,21 1-16</inkml:trace>
  <inkml:trace contextRef="#ctx0" brushRef="#br0" timeOffset="62496.21">21315 15727 0,'-21'21'0,"42"-42"0,-64 42 0,22 0 16,0-21-16,0 21 15,0-21-15,0 0 0,21 22 16,-22-22-16,-20 21 0,21-21 16,0 21-16,-22-21 0,1 21 0,0-21 15,-22 21-15,1-21 0</inkml:trace>
  <inkml:trace contextRef="#ctx0" brushRef="#br1" timeOffset="74063.89">17547 15833 0,'-21'0'15,"0"0"1,0 0-16,-1 0 0,1 0 15,0 0-15,0 0 16,0 0-16,0 0 16,-1-21-16,1 21 0,0 0 15,0 0-15,0 0 0,0 0 0,-1 0 16,1 0-16,0 0 0,0 0 16,0 0-16,0 0 0,-1 0 0,1 0 15,0 0-15,0 0 16,21 21-1,0 0 1,21-21 15,21 0-31,-20 0 0,20 0 0,21 0 16,-20 0-16,20 0 0,1 0 16,-1 0-16,1 0 0,20 0 0,-41-21 15,20 21-15,1 0 0,-22 0 0,0 0 16,1-21-16,-1 21 15,0 0-15,-20 0 0,-1 0 0,0 0 0,0 0 16,0 0-16,-21-22 16,0 1 15,0 0 0,21 21-15</inkml:trace>
  <inkml:trace contextRef="#ctx0" brushRef="#br1" timeOffset="74772.94">19219 15875 0,'0'0'0,"0"21"0,-21-21 0,0 0 15,0 0-15,0 0 0,-1 0 16,1 0-16,0 0 16,0 0-16,0 0 0,0 0 15,-1 0-15,65 0 63,-22 0-63,21 0 15,22 0-15,-1 0 0,1 0 0,-1 0 16,1 0-16,-1 0 0,1-21 0,20 21 16,-20 0-16,21 0 0,-1 0 15,-20 0-15,20 0 0,1 0 0,-21 0 16,-1 0-16,1 0 0,-1 0 0,-21 0 15,1 0-15,-1 0 0,-21 21 16,0-21-16,1 0 0,-1 0 16,-42 0 62,-1 0-63,1 0 1,0 0 0,0 0-16,0 0 0,0 0 0,-1 0 15,1 0-15,0 0 16,0 0-16,0 0 16</inkml:trace>
  <inkml:trace contextRef="#ctx0" brushRef="#br1" timeOffset="77696.2">18859 16193 0,'0'0'0,"0"-22"31,0 1-16,0 0 1,0 0 0,0 0 15,0 42 16,0 0-32,0 0-15,0 0 16,0 1 0,0-1-16,0 0 15,0 0-15,22 0 16,-22 0-16,21 1 0,-21-1 16,21 0-16,-21 0 0,21-21 15,-21 21-15,21 22 0,-21-22 16,0 0-16,21 0 15,-21 0-15,0 0 0,0 1 16,0-1-16,22 0 0,-22 0 16,21 0-16,-21 0 0,21 1 0,0-1 15,0 0-15,0 0 0,1 0 16,-1 0-16,0 1 0,21-1 0,1 0 16,-1 0-16,0 0 0,1 0 0,-1 1 15,0-1-15,22 0 0,-1 0 16,-20 0-16,20 0 0,1 1 0,-1-1 15,1 0-15,-1 0 0,-21 0 16,22 0-16,-1 1 0,1-1 0,-1-21 16,1 21-16,-1 0 0,1 0 0,-1-21 15,1 21-15,-22-21 0,22 22 16,-1-22-16,1 0 0,-22 21 16,22-21-16,-22 0 0,21 21 0,-20-21 15,-1 0-15,22 0 0,-22 21 16,0-21-16,1 21 0,-1-21 0,0 0 15,22 0-15,-22 21 0,0-21 0,1 0 16,20 0-16,-20 22 0,20-22 16,-21 0-16,1 0 0,20 0 0,-20 0 15,20 21-15,-21-21 0,1 0 16,20 0-16,-20 0 0,-1 0 0,0 0 16,1 0-16,-1 0 0,0 0 0,1 0 15,-1 0-15,21-21 16,-20 21-16,-1-22 0,0 22 0,1-21 15,-1 21-15,0-21 0,1 21 0,-1-21 16,0 0-16,1 0 0,-1 21 16,0-22-16,1 1 0,-1 0 0,0 0 15,1 0-15,-1 0 0,0-1 0,-20 1 16,20 0-16,0 0 0,1 0 16,-22-22-16,21 22 0,-21 0 0,22 0 15,-1-21-15,0 20 0,-21-20 0,22 21 16,-1 0-16,-21-22 0,22 22 15,-1-21-15,-21 21 0,21-22 16,1 22-16,-22-21 0,21 21 0,-21-22 16,1 22-16,20-21 0,-21 21 15,0-22-15,22 22 0,-22-21 0,0 21 16,0-22-16,0 22 0,22-21 0,-22 0 16,0 20-16,0-20 0,0 0 15,-21 21-15,21-22 0,1 1 0,-1 21 16,0-22-16,0 1 0,-21 21 0,21-21 15,0 20-15,1-20 0,-1 21 16,0-21-16,-21-1 0,21 22 0,0-21 16,0-1-16,-21 22 0,22-21 0,-1 0 15,-21-1-15,21 1 0,0 0 0,-21-1 16,21 1-16,-21 0 16,21-1-16,1 22 0,-1-21 0,0-1 15,-21 1-15,21 0 0,0 21 0,0-22 16,1 1-16,-1 0 0,0-1 0,0 1 15,0 0-15,0-1 0,1 1 16,-1 0-16,0-1 0,0-20 0,-21 20 16,21 1-16,0 0 0,-21-1 0,22 1 15,-1 0-15,-21-1 0,21 1 16,0 0-16,-21-22 0,21 22 0,0 0 16,-21-1-16,22-20 0,-1 20 0,0-20 15,-21 21-15,21-22 0,0 22 16,0-22-16,-21 22 0,22-22 15,-1 22-15,-21-21 0,21-1 0,0 1 16,-21 20-16,21-20 0,-21-1 0,21-20 16,1 20-16,-22 1 0,0-1 0,21 1 15,0-1-15,-21 1 0,21-1 16,0 1-16,-21-1 0,21 1 0,1-22 16,-22 21-16,21 1 0,0-22 15,-21 22-15,21-1 0,0-20 0,-21 20 0,21-21 16,1 22-16,-1-22 0,-21 1 15,21 20-15,0-21 0,0 1 16,0 20-16,-21-20 0,22 20 0,-1-21 0,0 22 16,0-22-16,0 1 0,0 20 15,-21-21-15,22 22 0,-1-22 0,0 22 16,0-22-16,0 0 0,0 22 16,-21-22-16,22 22 0,-1-22 0,0 22 15,0-22-15,-21 21 0,21-20 0,0 20 16,-21-84-16,22 85 0,-1-22 15,-21 21-15,0 1 0,0-22 16,21 22-16,-21-1 0,21 1 0,-21-1 16,21-20-16,-21 20 0,0 1 15,0-1-15,21 1 0,-21-1 0,0 1 16,22-1-16,-22 1 0,0-1 0,0 1 16,0-1-16,0 1 0,0-1 15,21 1-15,-21-1 0,0 1 0,0-1 16,0-21-16,21 22 0,-21-1 0,21 1 15,-21-1-15,0 1 0,0-1 16,0 22-16,0-21 0,0-1 0,0 1 16,0-1-16,0 1 0,0 20 0,0-20 15,0-1-15,0 1 0,0-1 0,0 1 16,0-1-16,0 1 0,0-1 16,-21 1-16,21-1 0,-21-20 0,0 20 15,21 1-15,-22-1 0,1 1 16,21-1-16,-21 1 0,0-1 0,0 1 0,0-1 15,-1 1-15,1-1 16,21-21-16,-21 22 0,0-1 0,0 1 16,0-1-16,-1 1 0,-20-1 0,21 1 15,0-1-15,-22-63 0,1 43 16,21 20-16,0 1 0,0-1 16,-22-20-16,22 20 0,0 1 15,0-1-15,0 1 0,-1-1 0,1 1 16,0-1-16,0-21 0,0 22 0,21-1 15,-21-20-15,-1 20 0,1 1 16,0-1-16,0 1 0,21-22 0,-42-42 16,20 64-16,1-1 0,21 1 15,-21-1-15,0-21 0,0 22 16,21-1-16,-21 1 0,-1-1 0,22 1 16,0-1-16,-21 1 0,0-1 0,21 1 15,-21-1-15,21 1 0,0 21 16,-21-22-16,0 1 0,21-1 0,-22 22 15,22-1-15,0-20 0,-21 21 0,0-22 16,21 22-16,-21-1 0,21 1 16,0-21-16,-21 20 0,0 1 0,-1-22 15,22 22-15,-21-21 0,0 20 16,21 1-16,-21 0 0,0-22 16,21 22-16,-21-1 0,-1 1 0,22 0 15,-21-1-15,0 1 0,0 0 16,0-1-16,0 1 0,-1 0 0,1-1 15,-21 1-15,21 0 0,-22-1 0,22 1 16,-21 0-16,0-1 0,20 1 16,-20 42-16,0 0 0,-1 0 0,1 0 15,0 0-15,21 0 0,-22 0 0,1 0 16,21 0-16,-22 0 0,1 0 0,0 0 16,21 0-16,-22 0 0,1 0 0,0 0 15,-22 0-15,22 0 16,-1 0-16,1 0 0,-21 0 0,20 0 15,1 0-15,0 0 0,-1 0 0,1 0 16,21 0-16,-22 0 0,22 0 0,-21 0 16,21 0-16,0 0 0,-1 0 0,1 0 15,0 0-15,0 0 0,0 0 16,0 0-16,-1 0 0,-20 0 0,21 0 16,0 0-16,-22 42 0,22-20 15,-21 20-15,21-21 0,0 21 0,-22-20 16,22 20-16,0-21 0,0 21 15,0-20-15,-1-1 0,1 21 0,-21 22 16,21-43-16,0 21 16,-1-21-16,1 0 0,0 22 0,0-22 15,0 0-15,0 21 0,-1-20 0,22-1 16,-21 0-16,0 0 0,0 21 16,21-20-16,0-1 0,0 0 0,-21 0 15,21 0-15,-21 0 0,21 1 16,-22 20-16,22-21 15,0 0-15,0 0 0,-21 1 0,21-1 0,-21 0 16,0 0-16,21 0 0,0 0 16,-21-21-16,21 22 0,-21-1 0,-1 0 15,22 0 1,-21-21-16,0 0 16,0 0-1,0 0-15,21-21 16,-21 0-16,21 0 0,-22-1 15,22 1-15</inkml:trace>
  <inkml:trace contextRef="#ctx0" brushRef="#br1" timeOffset="78068.02">22140 741 0,'-21'42'31,"21"-21"-31,21 1 15,-21 20-15,21-21 0,1 21 16,-1 1-16,-21-22 0,21 21 0,0-21 16,0 22-16,0-22 0,1 0 0,-1 0 15,0 0-15,0 1 0,0-22 16,0 21-16,1-21 0,-1 0 0,0 0 16,0 0-16,0 0 0,0-21 15,1-1-15,-1 22 16,0-21-16,0 0 0,0 0 0,0-21 15,1 20-15,-1-20 0,0 21 0,0-21 16,0-1-16,0 22 16,1-21-16,-1 21 0,-21 42 15,0 0 1,-21 0-16,-1 0 0,1 22 16,0-22-16,-21 21 0,-1 0 0,1 1 15,21-22-15,-21 21 0,-1-21 16,22 22-16,-21-1 0,-1-21 0,22 0 15</inkml:trace>
  <inkml:trace contextRef="#ctx0" brushRef="#br1" timeOffset="78935.96">18351 1566 0,'-21'0'16,"0"22"-1,21-1-15,0 0 16,-21 0-16,21 0 15,0 22-15,-21-1 0,21-21 0,0 21 16,0 1-16,0-22 0,0 21 16,0 1-16,0-22 0,0 21 0,0-21 15,0 0-15,0 1 0,0-1 0,0 0 16,0 0-16,0 0 0,0 0 16,0 1-16,21-22 15,0-22 1,0 1-16</inkml:trace>
  <inkml:trace contextRef="#ctx0" brushRef="#br1" timeOffset="79283.75">18732 1651 0,'0'0'0,"0"85"31,0-64-31,-21 21 0,21-21 15,0 22-15,0-22 0,0 0 0,0 21 16,0-20-16,0-1 0,0 0 16,0 0-16,0 0 0,21-21 15,1 21-15,-1-21 0,0 0 0,0 0 16,21 0-16,-20 0 0,-1-21 16,21 21-16,-21-21 0,0 0 15,1 0-15,-22 0 0,0-1 16,0 1-16,0 0 0,0 0 0,0 0 15,0-22-15,-22 22 0,1 0 0,0 0 16,0 0-16,-21 0 0,20-1 16,1 22-16,0 0 0,0 0 0,0 0 15,0 0-15,21 22 16,0-1-16,0 0 16,21 0-16,21-21 0,-21 21 15</inkml:trace>
  <inkml:trace contextRef="#ctx0" brushRef="#br1" timeOffset="79925.14">21145 1566 0,'0'0'0,"-21"-21"15,21 0 1,0 0-16,0 0 15,21 21 1,1 0 0,-1 21-1,-21 0-15,21 0 0,-21 0 16,0 1-16,0 20 0,0 0 0,0-21 16,0 22-16,0-22 0,0 21 15,0 1-15,0-22 0,0 0 0,-21 21 16,0-21-16,21 1 0,-22-1 15,1-21-15,0 21 0,0 0 0,0-21 16,0 0 0,-1 0-16,22-21 15,0 0-15,0 0 0,0-1 16,0 1-16,0 0 0,0 0 16,0 0-16,0 0 0,0-1 0,0 1 15,0 0 1,22 21-1,-1 21-15,0 0 0,-21 1 16,21-1-16,0-21 0,-21 21 16,21 0-16,1 0 0,-22 0 0,21 1 15,0-1-15,-21 0 0,21-21 16,0 21-16,0-21 0,1 0 0,-1 0 16,0 0-16,0 0 0,21 0 0,-20 0 15,20 0-15,-21 0 0</inkml:trace>
  <inkml:trace contextRef="#ctx0" brushRef="#br1" timeOffset="80304.92">21971 1545 0,'-21'0'15,"0"0"-15,-1 21 0,1 1 0,0-1 16,0 0-16,0 21 0,0-21 15,21 22-15,-22-22 0,1 0 0,21 21 16,0-20-16,0-1 0,0 0 16,0 0-16,0 0 0,21 0 15,1-21-15,20 0 0,-21 0 16,0 0-16,22 0 0,-22 0 16,0 0-16,0-21 0,21 21 0,-20-21 15,-1 0-15,-21 0 0,21 0 16,-21-1-16,0 1 0,0-21 0,0 21 15,0-22-15,0 22 0,0-21 16,0 21-16,-21-22 0,0 22 0,-1 21 16,22-21-16,-21 0 0,0 21 0,0 0 15,0 0-15,0 0 0,-1 0 16,-20 0-16,21 0 0,0 21 0,0 0 16,-1-21-16,1 21 0,0-21 15,0 22-15,0-1 0,0 0 16</inkml:trace>
  <inkml:trace contextRef="#ctx0" brushRef="#br1" timeOffset="86787.93">17611 3239 0</inkml:trace>
  <inkml:trace contextRef="#ctx0" brushRef="#br1" timeOffset="87435.6">17695 3366 0,'0'0'0,"21"-22"0,1 22 16,-1-21-16,-21 0 16,21 21-16,0 0 0,-21-21 15,21 21-15,0-21 0,-21 0 16,22-1-1,-44 44 64,1-1-79,0 0 15,21 0-15,-21 0 0,0 22 16,-22-22-16,22 21 0,-21 0 0,0 22 15,-1-22-15,1 1 0,-22 20 0,1-21 16,-1 22-16,1-22 0,-1 22 16,1-1-16,-1 1 0,1-1 0,-1 1 15,22-22-15,-21 22 0,-1-22 0,22 0 16,-22 1-16,22-1 0,0 0 16,-1 1-16,1-22 0,0 21 0,-1-21 15,22 0-15,-21 1 0,21-1 0,-1 0 16,22 0-16,-21 0 15,21-42 32,0 0-31,21 0-16,-21 0 16,0-1-1,22 22-15,-22-21 0,21 0 0,0 0 16,-21 0-16</inkml:trace>
  <inkml:trace contextRef="#ctx0" brushRef="#br1" timeOffset="88760.11">16637 4001 0,'0'0'0,"21"0"0,-21-22 0,0 1 0,0 0 16,21 21 0,-21 21 15,0 22-31,0-22 0,0 21 16,-21 0-16,0 1 0,21-1 15,-21 0-15,0 22 0,-1-22 0,-20 1 16,21-1-16,0-21 0,0 21 15,-22-20-15,22 20 0,0-21 0,-21 0 16,20 22-16,1-22 0,0 0 0,0-21 16,0 21-16,0 0 0,-1-21 31,44 0 0,-22-21-15,21 21-16,0 0 0,0-21 15,0 21-15,0 0 0,1 0 0,-1-21 16,0 21-16,21-21 0,-21 21 16,22 0-16,-1 0 0,0-22 0,1 22 15,20 0-15,-20 0 0,-1 0 0,0 0 16,1 0-16,-1 0 0,0 0 16,1 0-16,-22 0 0,0 0 0,0 22 15,0-22-15,0 21 0,-21 0 31,-21-21-15,0 0-16,0 0 16,0 0 15,0 0-31,-1 0 0,1 0 16,0 0-16,0 0 0,0 0 15,0 0-15,-1 0 0,-20 0 0,21 0 16,-21 0-16,20 0 0,-20 0 0,21 0 15,-21 0-15,20 0 0,-20 0 16,0 0-16,21 0 0,-1 0 0,-20 0 16,21 21-16,-21-21 0,20 0 15,1 0-15,0 0 0,0 21 0,0-21 16,0 0-16,-1 0 0,1 0 16,0 0-1,21-21 1,0 0-1,21 0-15,0 0 0,-21-1 16,22 1-16,-1 0 0,0 0 0,0 0 16,0 0-16,0-22 0,1 22 15,20-21-15,-21-1 0,0 1 0,22 0 16,-22-1-16,0 1 0,0 0 0,0-1 16,0 1-16,1 21 15,-1-21-15,-21 20 0,0-20 0,21 21 16,-21 0-16,21 21 15,-21 21 17,0 21-32,-21-21 0,21 22 15,-21-22-15,21 21 0,-21 1 0,-1-1 16,22 21-16,-21-20 0,0-1 0,21 0 16,-21 1-16,0-1 0,-22 0 15,22 1-15,0-22 0,0 21 0,0 1 16,-22-22-16,22 21 0,0-21 0,0 0 15,0 22-15,0-22 16,-1-21-16,1 21 0,21 0 0,-21-21 16,21-21 15,0 0-15,0 0-16,21 21 15,0 0-15,-21-21 0,22 21 16,-1-22-16,0 22 0,0 0 0,0-21 15,22 21-15,-1 0 0,0 0 0,1-21 16,-1 21-16,21 0 0,-20 0 16,20 0-16,-20 0 0,20-21 0,-21 21 15,1 0-15,20 0 0,-20 0 0,-22 0 16,21 0-16,-21 0 16,0 0-16,1 0 0,-1 0 15,-21 21-15,0 0 16,-21 0-1,-1-21 1,1 0 0,21 22-16,-21-22 15,0 0-15,21 21 0,-21-21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30:15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233 0,'0'-21'0,"0"0"0,0-1 15,0 1-15,0 0 16,0 0-16,0 0 0,0 0 16,0-1-1,0 44 17,21-1-32,-21 21 15,22 0-15,-22 1 0,0 20 0,0-20 16,0 20-16,0 22 0,0-22 15,0 1-15,0 20 0,0 1 16,0 0-16,0-22 0,0 22 0,0-22 16,0 1-16,-22-1 0,1 1 15,21-22-15,-21 22 0,21-22 16,0-21-16,-21 22 0,21-22 0,-21 21 16,21-21-16,0 0 15,0-42 1,0 0-16,0 0 15,0 0-15,0-22 0,0 1 16,0 0-16</inkml:trace>
  <inkml:trace contextRef="#ctx0" brushRef="#br0" timeOffset="575.94">847 635 0,'0'0'16,"-22"-21"-16,1 0 0,0 0 0,0-1 15,0 1-15,0 0 0,-1 0 0,1 0 16,0-22-16,21 22 0,0-21 16,0 0-16,0-1 0,21 1 15,22 0-15,-1-22 0,0 22 16,22-22-16,-1 43 0,22 21 16,0 0-16,-1 0 0,1 0 0,0 0 15,-1 0-15,1 0 0,-22 0 16,-20 0-16,20 0 0,-20 0 0,-1 0 15,-21 64-15,0 20 0,-21-20 16,0 20-16,-21 1 0,0-21 0,-21 20 16,-1-20-16,-20-1 0,20 1 15,-20-1-15,-1 1 0,1-1 16,21-20-16,-22 20 0,22-21 0,-22-20 16,22 20-16,0-21 15,-1 0-15,1 0 0,21 1 0,0-22 16,-22 0-16,22 0 0,0 0 15,0 0-15,0-22 0,-1 1 0,1 0 16,21 0-16,0 0 0,-21 0 16,21-1-16,21 22 15,0 0 1,-21 22-16,22-22 0,-1 21 16,0 0-16,21 0 0,-21 21 0,1-20 15,-1-1-15,0 0 0,0 0 16,0 0-16,0 0 15,1 1-15,20-1 0,-21 0 0,0 0 16,0 0-16,1 0 0,20 1 16,-21-22-16,0 21 0,0-21 0,22 0 15,-22 0-15,0 0 0,21 0 16,-20 0-16,-1 0 0,0 0 0,0-21 16,0-1-16,22 1 0,-22 0 15,0-21-15</inkml:trace>
  <inkml:trace contextRef="#ctx0" brushRef="#br0" timeOffset="1025.68">1926 995 0,'0'0'0,"0"-21"0,0 0 15,0 42 17,-21 0-32,21 0 15,-21 21-15,21-20 0,-21 20 16,21-21-16,0 21 0,0 1 0,0-22 15,0 21-15,0-21 0,0 22 16,0-22-16,0 0 0,0 0 0,0 0 16,21 1-16,0-22 15,0 0-15,0 0 16,0 0-16,1-22 16,-1 1-16,0 0 0,21 0 15,-21 0-15,1 0 0,-1-1 0,0-20 16,0 0-16,0 21 0,0-22 15,1 1-15,-1 21 0,-21-22 0,0 22 16,21 0-16,-21 0 0,0 42 31,0 0-31,-21 0 16,21 22-16,-21-22 0,21 0 16,0 21-16,0-20 0,0-1 15,0 21-15,0-21 0,0 0 0,0 1 16,0-1-16,21 0 15,0 0-15,0-21 0,0 0 16,0 0-16,1 0 0,-1 0 0,0-21 16,0 0-16,0 0 0,22-1 15</inkml:trace>
  <inkml:trace contextRef="#ctx0" brushRef="#br0" timeOffset="1484.14">2688 953 0,'0'-22'16,"0"44"-16,0-65 0,0 64 15,0 1 1,0-1-16,0 0 0,-21 0 16,21 0-16,0 22 0,-21-22 15,21 21-15,0-21 0,0 0 0,0 22 16,0-22-16,0 0 0,-21 21 16,21-20-16,0-1 0,0 0 0,-22-21 15,22 21-15,0 0 0,-21-21 47,21-21-47,0 0 0,0 0 16,0 0-16,0-1 0,0 1 0,0-21 15,0 0-15,21-1 0,-21 1 16,22-22-16,-1 22 0,0 0 16,21-1-16,-21 1 0,22 0 15,-22 21-15,21-22 0,-21 43 0,22-21 16,-22 21-16,21 0 0,-21 21 15,1-21-15,-1 43 0,0-22 0,0 21 16,-21-21-16,0 22 0,0-1 16,21 0-16,-21-21 0,0 22 0,0-1 15,0-21-15,0 0 0,0 22 16,-21-22-16,21 0 0,0 0 0,-21 0 16,21 1-16,-21-22 0,21 21 15,0-42 16,0-1-31</inkml:trace>
  <inkml:trace contextRef="#ctx0" brushRef="#br0" timeOffset="2284.35">4932 1037 0,'21'0'16,"0"0"-1,0-21 1,0 0-16,-21 0 16,22 0-16,-1-22 15,-21 22-15,21 0 0,0-21 0,-21-1 16,21 1-16,0 0 0,-21-1 15,22 1-15,-1-22 0,-21 22 0,0-21 16,21-1-16,-21 22 0,21-22 16,-21 1-16,0 20 0,0 1 0,0 0 15,0-1-15,0 22 0,0 0 16,-21 21-16,0 21 16,21 0-16,0 1 15,0 20-15,0 0 0,0 22 16,0-22-16,0 22 0,0-1 0,0 1 15,0-1-15,0 1 0,0-1 16,0 1-16,0-1 0,0 1 0,0-22 16,0 21-16,0-20 0,0-1 15,21-21-15,0 0 0,0 1 0,0-1 16,1 0-16,-1-21 0,0 0 16,0 0-16,21 0 0,-20-21 0,20 0 15,-21-1-15,21 1 0,1 0 16,-22-21-16,21-1 0,-21 1 0,1 0 15,-1-1-15,0 1 0,0 21 16,0-21-16,-21 20 0,0 1 16,0 0-16,0 0 0,0 42 31,-21 0-31,21 0 16,-21 22-16,0-22 0,21 0 0,0 21 15,0-20-15,0-1 0,0 21 16,0-21-16,0 0 0,0 1 0,0-1 15,0 0-15,21-21 16,0 0-16,0 0 16,-21-21-16,21 0 0,1-1 0,-1 1 15,-21 0-15</inkml:trace>
  <inkml:trace contextRef="#ctx0" brushRef="#br0" timeOffset="2456.25">5884 275 0,'-42'0'16,"21"0"-1,21 21-15,0 1 32</inkml:trace>
  <inkml:trace contextRef="#ctx0" brushRef="#br0" timeOffset="2656.14">4953 656 0,'-21'0'0,"42"0"0,-63 21 15,63-21 1,0 0-16,0 0 15,21 0-15,-20-21 0,-1 21 16,21-21-16,0 21 0,-20-21 0,20 21 16,0-21-16,1 21 15,20-21-15,-21 21 0</inkml:trace>
  <inkml:trace contextRef="#ctx0" brushRef="#br0" timeOffset="3392.48">6096 677 0,'0'0'0,"-21"0"0,0 0 0,21 22 16,-22-1-16,22 0 15,0 0-15,0 0 16,0 22-16,0-22 0,0 0 15,0 0-15,0 0 0,0 22 16,0-22-16,0 0 0,0 0 0,0 0 16,0 0-16,0 1 0,0-1 15,0 0-15,0 0 16,-21-42 15,21 0-31,0 0 0,0-22 16,0 22-16,0 0 0,0-21 0,0-1 15,0 1-15,21 0 0,1-1 16,-1 22-16,0-21 0,-21-1 16,42 22-16,-21-21 0,1 21 0,-1 0 15,21 21-15,-21 0 0,22 0 16,-1 0-16,-21 0 0,21 0 0,1 21 16,-22 0-16,21 0 0,-21 0 0,1 0 15,-1 22-15,-21-1 0,0-21 16,0 22-16,0-1 0,-21-21 0,-1 21 15,1 1-15,0-22 0,0 0 16,-21 0-16,20 0 0,1 1 16,0-22-16,0 0 0,0 0 15,21-22 1,0 1-16,0 0 16,0 0-16,0-21 0,21-1 0,0 1 15,21 21-15,-20-22 0,20 1 16,0 0-16,1 21 0,-1-22 0,0 22 15,1 0-15,-1 0 0,-21 0 16,21 21-16,1 0 0,-1 0 0,-21 0 16,22 21-16,-22 0 0,0-21 0,0 21 15,-21 0-15,0 22 16,21-22-16,-21 0 0,0 0 0,0 21 16,0-20-16,0-1 0,0 21 15,0-21-15,-21 0 0,0 1 0,0-1 16,21 0-16,-21 0 0,21 0 15,-22-21-15,22-21 32</inkml:trace>
  <inkml:trace contextRef="#ctx0" brushRef="#br0" timeOffset="3764.27">7218 847 0,'0'0'0,"21"0"16,0 0-16,0 0 16,0 0-16,1 0 15,-1-21-15,0-1 0,0 22 16,0-21-16,-21 0 0,21 0 16,1 0-16,-1 0 0,0-1 0,-21 1 15,0 0-15,0 0 0,0 0 16,0 0-16,0-1 0,-21 22 15,0 0-15,-1 0 16,1 22-16,-21-1 0,21 0 16,0 0-16,-1 21 0,1-20 0,0 20 15,0 0-15,21 1 0,0-1 16,-21 0-16,21-21 0,0 22 0,0-22 16,0 0-16,21 0 0,0 0 15,21 1-15,-20-22 0,20 0 0,0 0 16,1 0-16,-1 0 0,21 0 15,-20 0-15,20-22 0,-20 1 0,-1 0 16,0 0-16,1 0 0,-22-22 0,21 22 16</inkml:trace>
  <inkml:trace contextRef="#ctx0" brushRef="#br0" timeOffset="4324.34">9504 0 0,'-21'0'32,"-1"0"-17,22 21 17,0 43-32,0-1 0,0 1 0,0-1 15,0 22-15,0-22 0,0 1 0,0-1 16,0 1-16,0-1 0,0 1 15,0-1-15,0-20 0,-21 20 0,21-20 16,-21-1-16,21-21 0,0 21 16,0-20-16,0-1 0,0-42 47,-21-1-47,21-20 0,0 21 0,-21-21 15</inkml:trace>
  <inkml:trace contextRef="#ctx0" brushRef="#br0" timeOffset="4608.18">9313 550 0,'0'0'16,"0"-42"-16,0-21 0,0 20 0,0 1 0,0-22 16,0 22-16,0 0 0,0-1 15,0-20-15,0 21 0,0-1 0,21 22 16,22 21-16,-22 0 0,21 0 0,1 0 16,-1 0-16,21 0 0,1 0 15,-1 0-15,1 0 0,-1 0 16,-20 0-16,20 21 0,-42 43 15,22-22-15,-22 22 0,-21-22 0,0 21 16,-21 1-16,-22-22 0,1 1 0,0-1 16,-1 0-16,-20-21 0,21 22 15,-22-22-15,22 0 0,-1 0 0,1 0 16,21-21-16,-21 22 0,20-22 16,1 0-16,0 0 0,42 0 31,0 0-31,1 0 0,-1 0 15,0-22-15</inkml:trace>
  <inkml:trace contextRef="#ctx0" brushRef="#br0" timeOffset="5023.93">10266 487 0,'-64'85'31,"43"-64"-31,0 0 0,0 21 0,0-21 16,21 22-16,-22-1 0,1-21 16,0 22-16,21-1 0,-21 0 0,21-21 15,0 22-15,0-22 0,0 0 0,0 0 16,21 0-16,0 1 0,0-22 16,22 0-16,-22 0 0,21 0 15,-21 0-15,22 0 0,-1-22 16,0 22-16,1-42 0,-22 21 0,21 0 15,-21-22-15,22 22 0,-22-21 16,0 0-16,0-1 0,-21 1 0,0 0 16,0 20-16,0-20 0,0 0 0,-21 21 15,0-1-15,0 1 0,0 0 16,-22 21-16,22 0 0,-21 0 0,21 0 16,-22 21-16,1 0 0,21 1 15,0-1-15,-22 21 0,22-21 0,0 22 16,21-1-16,0 0 0,0-21 15,0 22-15,0-22 0,0 21 16,0-21-16,0 1 0,21-1 0,0-21 16,22 0-16,-22 0 0,21 0 15</inkml:trace>
  <inkml:trace contextRef="#ctx0" brushRef="#br0" timeOffset="5912.43">11070 233 0,'0'0'0,"0"-42"0,0-1 0,0 1 0,0 0 0,0-1 16,0 22-16,-21 21 31,21 42-31,-21-20 0,0 20 16,21 21-16,-22-20 0,22 20 0,-21 1 15,0-1-15,21 1 0,-21-22 0,0 22 16,21-1-16,-21 1 0,21-22 15,0 21-15,0-20 0,0-1 0,0 0 16,0 1-16,0-22 0,0 0 16,21 0-16,-21 0 0,21 1 0,0-22 15,0 0-15,0 0 0,1 0 16,20 0-16,-21-22 0,21 1 16,-20 0-16,20 0 0,-21 0 0,0-22 15,22 1-15,-22 21 0,0-21 16,0 20-16,0-20 0,0 21 0,-21 0 15,0 0-15,0-1 0,0 44 32,0-1-17,0 0-15,0 0 0,0 0 16,-21 0-16,21 22 0,0-22 0,0 0 16,0 0-16,0 0 0,0 1 15,0-1-15,0 0 0,21 0 16,1-21-16,-1 0 15,21 0-15,-21 0 16,0-21-16,1 0 0,-1 0 0,0-1 16,0 1-16,0 0 0,0-21 15,1 21-15,-1-1 0,0-20 0,0 21 16,-21 0-16,21 0 0,0-1 16,-21 1-16,22 21 0,-22-21 15,0 42 1,0 0-1,0 1-15,0-1 0,0 21 0,-22 0 16,22 1-16,-21-1 16,0 22-16,21-22 0,-21 21 0,21 1 15,0-22-15,0 22 0,0-1 0,0 1 16,0-1-16,0 22 0,0-22 16,0 22-16,0 0 0,21-1 0,-21-20 15,21 21-15,-21-1 0,21 1 16,-21 0-16,0-1 0,0 1 15,0 0-15,0-22 0,0 22 0,0-22 0,0 1 16,0-1-16,-21 1 0,0-22 0,-21 0 16,21 1-16,-22-22 0,22 0 15,-21 0-15,-22 0 0,22-21 0,-22 0 16,1-21-16,-1 0 0,-20 0 16,20-21-16,-20 20 0,-1-41 15,21 21-15,-20-22 0,20 1 0,1-1 16,20 1-16,1-1 0,21 1 0,-21-1 15,42 1-15,0-1 0,0 1 16,0-1-16,21 22 0,21-22 0,0 1 16,22-1-16,-1 1 0,1-22 0,21 22 15,-1-1-15,1 1 0</inkml:trace>
  <inkml:trace contextRef="#ctx0" brushRef="#br0" timeOffset="6656.99">12340 635 0,'0'0'0,"0"21"47,0 22-47,0-22 16,0 0-16,0 21 0,0-21 15,0 22-15,0-22 0,0 21 0,0-21 16,0 22-16,0-22 0,0 0 16,0 21-16,0-20 0,0-1 15,-21-21-15,0 0 16,21-21-1,0-1-15,0 1 0,-21 0 16,21 0-16,0-21 0,0 20 16,0-20-16,0 0 0,0-1 0,0 1 15,21 0-15,-21 21 0,21-22 16,0 22-16,0-21 0,0 21 16,1-1-16,-1 22 0,0-21 0,21 21 15,-21 0-15,22 0 0,-22 0 16,0 21-16,21 1 0,-20-1 0,-1 0 15,0 0-15,0 21 0,-21 1 16,21-22-16,-21 21 0,0 1 0,0-22 16,0 21-16,-21-21 0,0 0 15,21 1-15,-21-1 0,0-21 0,-1 0 16,1 0-16,21-21 31,0-1-31,0 1 0,0-21 16,0 21-16,0-22 0,0 22 15,0-21-15,21 21 0,1-22 0,-1 1 16,0 21-16,21-21 0,-21 20 16,22 1-16,-1 0 0,0 21 0,1 0 15,-1 0-15,0 0 0,1 0 0,-1 21 16,0 0-16,-20 1 0,-1-1 16,0 0-16,0 21 0,-21-21 0,0 22 15,0-1-15,0-21 0,0 22 16,-21-1-16,0-21 0,0 0 0,-1 22 15,1-22-15,0-21 0,0 21 16,21 0-16,0-42 31,21 21-31,0-21 0</inkml:trace>
  <inkml:trace contextRef="#ctx0" brushRef="#br0" timeOffset="7044.06">13610 508 0,'-21'0'16,"0"21"-16,0 0 15,-1 1-15,1-1 0,0 21 0,0-21 16,0 22-16,0-1 0,-1 0 16,1-21-16,0 22 0,21-1 15,0 0-15,0 1 0,0-22 0,0 21 16,0-21-16,0 1 0,21-1 15,0 0-15,1-21 0,-1 0 0,21 0 16,-21 0-16,0 0 0,22-21 0,-22 0 16,0-1-16,0 1 0,22-21 15,-22 0-15,0-1 0,-21 1 0,0 0 16,21-1-16,-21-20 0,0 20 16,0 1-16,0 0 0,0 21 0,-21-1 15,21 1-15,-21 0 0,0 21 16,-1 0-16,1 0 0,0 0 15,0 21-15,0 0 0,0-21 0,-1 22 16,1-1-16,21 21 0,0-21 16,0 0-16,0 1 0,0-1 0,0 0 15,0 0-15,0 0 0,21 0 16,1-21-16</inkml:trace>
  <inkml:trace contextRef="#ctx0" brushRef="#br0" timeOffset="7736.32">14076 1164 0,'0'0'0,"-21"0"0,-43 0 31,85-21-15,0 0-16,1 0 15,20 0-15,-21-22 0,21 22 16,-20-21-16,20-1 0,-21 1 0,0 21 16,0-21-16,1 20 0,-22-20 0,0 21 15,0 0-15,0 0 16,-22 21-16,1 0 0,0 0 0,0 0 16,0 0-16,0 21 15,-1-21-15,1 21 0,0 0 0,21 0 16,-21 0-16,21 22 0,0-22 0,0 0 15,0 0-15,0 22 0,21-22 16,0 0-16,0 0 0,1 0 0,-1 0 16,0 1-16,21-1 0,-21-21 15,1 21-15,20-21 0,-21 0 0,0 0 16,0 0-16,22 0 0,-22 0 0,0 0 16,21 0-16,-20-21 15,20 0-15,-21-1 0,21-20 0,-20 21 16,-1-21-16,0-1 0,0 1 0,0 21 15,0-22-15,1 22 0,-1-21 16,-21 21-16,0 0 0,0 42 31,0 0-31,0 21 16,0 1-16,0-1 0,0 0 16,0 22-16,0-1 0,0 1 0,0-1 15,0 1-15,0-1 0,0 1 16,0 20-16,0-20 0,0 21 0,0-22 15,0 22-15,0-22 0,0 22 16,0-22-16,-21-20 0,21 20 16,-22 1-16,22-22 0,-21 0 0,21 1 15,0-1-15,-21 0 0,21-20 0,0 20 16,-21-21-16,21 0 0,0 0 16,0-42-1,0 0-15,0 0 16,0 0-16,0-22 0,0 1 15,0 0-15,21-1 0</inkml:trace>
  <inkml:trace contextRef="#ctx0" brushRef="#br0" timeOffset="8016.16">14817 1058 0,'0'0'0,"0"-63"16,0 21-16,0-22 0,0 22 15,0-1-15,0 1 0,0 21 0,21-21 16,0 20-16,21 1 0,-21 0 15,22 0-15,-1 21 0,0 0 0,1 0 16,-1 0-16,0 0 0,1 0 0,-1 21 16,-21 0-16,22 22 0,-43-22 15,0 21-15,0-21 0,0 22 0,-22-1 16,1 0-16,-21-21 0,0 22 16,-1-22-16,1 0 0,0 0 0,-22 0 15,22 1-15,-1-1 0,22-21 16,-21 0-16,21 0 0,21-21 31,21 21-31,0-43 16,21 22-16,1 0 0</inkml:trace>
  <inkml:trace contextRef="#ctx0" brushRef="#br0" timeOffset="8615.81">15769 318 0,'0'0'0,"0"-22"15,0 44 1,0-1-16,0 0 16,0 0-16,0 21 0,0 1 0,0-1 15,-21 0-15,21 1 0,-21-1 0,0 0 16,21 22-16,0-22 0,-22 1 16,1-1-16,21 21 0,-21-41 0,21 20 15,0 0-15,0-21 0,0 1 16,0-1-16,0 0 0,21-21 31,0-21-31,-21 0 16,22-1-16,-1-20 0,0 0 0,0 21 15,0-22-15,0 1 0,1 0 16,-1 20-16,0 1 0,-21 0 0,21 21 16,0 0-16,0 0 15,1 42 1,-22-20-16,0 20 0,0-21 0,0 21 15,21 1-15,-21-1 0,21 0 16,0-20-16,0 20 0,-21-21 0,21 0 16,1 0-16,-22 1 0,21-22 15,0 0-15,0 0 0,0 0 0,0 0 16,1 0-16,-1 0 0,0-22 16,0 1-16,0 0 0,-21 0 15,21-21-15,1-1 0,-1 1 0,0 0 0,-21-1 16,21 1-16,-21 21 0,21-22 15,-21 22-15,0 0 0,0 42 32,0 0-32,0 1 15,0 20-15,-21-21 0,21 21 0,-21-20 16,21 20-16,0-21 0,0 0 16,0 22-16,0-22 0,0 0 0,-21 0 15,21 0-15,0-42 31,0 0-15</inkml:trace>
  <inkml:trace contextRef="#ctx0" brushRef="#br0" timeOffset="8785.71">16468 593 0,'0'0'0,"0"-21"0,0-1 16,-22 22-16,1 0 15,21 22 1,0-1 0,0 0-16,21-21 0,1 21 15,-1-21-15,-21 21 0</inkml:trace>
  <inkml:trace contextRef="#ctx0" brushRef="#br0" timeOffset="9144.51">16764 720 0,'0'0'15,"21"0"-15,-21-21 16,-21 21 15,0 0-31,0 0 16,-1 21-16,1 0 0,21 0 16,-21-21-16,21 21 0,0 0 15,0 1-15,0-1 0,0 0 16,21 0-16,0 0 15,-21 0-15,22 1 0,-1-1 0,0 0 16,0 0-16,-21 0 0,21 0 16,0 1-16,1-1 0,-1 0 0,-21 0 15,0 0-15,0 0 0,0 1 16,0-1-16,-21-21 16,-1 0-16,1 0 0,0 0 0,0 0 15,-21 0-15,20 0 0,-20 0 16,21-21-16,-21 21 0,20 0 0,-20-22 15,42 1-15,-21 21 0,21-21 16,0 0 0,21 21-16</inkml:trace>
  <inkml:trace contextRef="#ctx0" brushRef="#br0" timeOffset="9793.14">17145 783 0,'0'21'31,"0"1"-31,0-1 16,0 0-16,0 0 0,0 21 16,0-20-16,-21-1 0,21 21 0,0-21 15,-21 0-15,21 1 0,0-1 16,0 0-16,0 0 0,-22-21 0,22 21 15,-21-21-15,0 0 16,21-21 15,0 0-31,0 0 0,0 0 0,0-1 16,0-20-16,21 21 0,-21-21 16,21-1-16,1 1 0,20 0 0,-21-1 15,0 22-15,22-21 0,-22 21 16,0-1-16,21 1 0,-21 0 15,1 21-15,-1 0 0,0 0 0,0 21 16,0 22-16,0-22 0,1 21 16,-1 0-16,0 1 0,0-1 0,-21 0 15,21 22-15,-21-43 0,21 21 16,-21 1-16,0-22 0,0 0 0,0 0 16,0 0-16,-21-42 31,21 0-31,0 0 0,0 0 15,0-22-15,0 22 0,21-21 16,1 0-16,-1-1 0,0 1 0,0 0 16,21-1-16,-20 1 15,20 0-15,0-1 0,-21 22 0,22 0 16,-22 0-16,21 21 0,-21 0 0,1 0 16,-1 21-16,0 0 0,-21 0 15,0 0-15,0 22 0,0-1 0,0-21 16,0 22-16,0-1 0,0 0 15,0 1-15,0-22 0,0 21 0,0-21 16,-21 22-16,21-22 0,-21 21 16,21-21-16,0 0 0,0 1 15,-22-22-15,1 21 0,0-21 0,-21 21 16</inkml:trace>
  <inkml:trace contextRef="#ctx0" brushRef="#br0" timeOffset="10767.58">1714 1905 0,'-21'21'0,"42"-42"0,-63 42 16,21 0-16,0-21 0,0 0 15,21 22-15,21-22 16,0 0 0,21 0-16,-21 0 0,22 0 15,-1 0-15,22 0 0,-22 0 0,21 0 16,1 0-16,21 0 0,-1 0 15,1 0-15,21 0 0,0 0 0,-1 0 16,1 0-16,21 0 0,-21 0 16,21 0-16,21 0 0,0 0 0,1 0 15,-1 0-15,21 0 0,0 0 0,1-22 16,20 22-16,-20 0 0,20 0 16,1-21-16,20 21 0,-20 0 0,20-21 15,-20 21-15,21 0 16,20-21-16,-20 0 0,21 21 0,0 0 15,0-21-15,21 21 0,0 0 0,0-22 16,0 22-16,0 0 0,0-21 16,21 21-16,-21 0 0,21 0 0,-21-21 15,21 21-15,-21-21 0,21 21 16,-21 0-16,0 0 0,0 0 0,0-21 16,-21 21-16,21 0 0,-21 0 0,0 0 15,0 0-15,-1 0 0,-20 0 16,0-21-16,-1 21 0,22 0 0,-42 0 15,-1 0-15,22 0 0,-22-22 16,1 22-16,-1 0 0,1 0 16,-22 0-16,1 0 0,-22 0 0,0 0 15,0 0-15,0 0 0,-21 0 16,0 0-16,-21 0 0,-21 0 0,-1 0 16,1 0-16,-43 0 0,22 0 0,-43 0 15,21 0-15,-20-21 0,-1 21 16,-42-21 15,-1 21-15,1 0-16,0 0 0</inkml:trace>
  <inkml:trace contextRef="#ctx0" brushRef="#br0" timeOffset="12156.22">1778 4318 0,'0'0'0,"0"-21"16,0 0-16,0 0 0,0-1 15,0 1-15,0 0 0,0 0 16,0 0-16,0 0 16,0-1-16,0 44 31,0 20-16,0-21-15,0 21 0,0 1 16,0-1-16,0 0 0,21 22 16,-21-22-16,0 22 0,0-22 0,0 22 15,0-1-15,0 1 0,0-22 16,0 21-16,0-20 0,0-1 0,0 0 16,0 1-16,0-22 0,-21 21 15,21-21-15,0 1 0,0-1 16,0-42 15,0-1-15,0 1-16,0 0 0,0 0 15,0-21-15,21 20 0</inkml:trace>
  <inkml:trace contextRef="#ctx0" brushRef="#br0" timeOffset="12516.01">2413 4636 0,'0'0'0,"0"21"16,0 0-16,-21 64 16,0-64-16,-1 0 15,22 0-15,22-42 31,-1 0-31,0 0 16,0-1-16,0 22 0,0-21 0,1 0 16,-22 0-16,0 0 15,0 0-15,0-1 0,-22 22 32,1 0-32,0 0 0,0 22 15,0-22-15,21 21 16,0 0-16,-21-21 0,-1 21 15,22 0-15,22-21 32</inkml:trace>
  <inkml:trace contextRef="#ctx0" brushRef="#br0" timeOffset="15127.78">3768 4403 0,'0'0'16,"-43"0"0,43 21-1,0 0 1,0 0-16,21-21 15,1 0-15,-1 0 0,0 0 16,0 0-16,0 0 0,22 0 16,-22 0-16,0 0 0,21-21 0,-21 0 15,22 0-15,-22 0 0,0-1 16,21 1-16,-20-21 0,20 0 0,-21 20 16,21-20-16,-20 0 0,20-1 15,-21 1-15,0 0 0,-21-1 16,0 1-16,21 0 0,-21 21 0,0-1 15,0 1-15,0 42 16,0 1 0,0 20-16,0 0 0,0 1 15,0 20-15,0 1 0,0-1 0,-21 1 16,21-1-16,0 1 0,0-1 16,0 1-16,0-1 0,0 1 0,0-22 15,0 21-15,0 1 0,0-22 16,0 22-16,0-22 0,0-21 0,0 22 15,0-22-15,0 21 0,0-21 16,0 0-16,-21-21 31,0 0-31,0-21 0,0 0 16,-1 0-16,1 0 0,0 0 0,0-1 16,0-20-16,-22 21 0,22-21 15,0 20-15,0-20 0,0 21 0,-22 0 16,22 0-16,21-1 0,-21 22 0,0 0 15,21 22 1,0 20-16,0-21 0,0 21 16,0-20-16,21 20 0,0-21 15,-21 0-15,21 22 0,1-22 16,-1 0-16,21-21 0,-21 21 0,0-21 16,22 0-16,-1 0 0,0 0 15,1-21-15,20 0 0,-20 0 0,20-1 16,-21-20-16,1 21 0,20-21 15,-20 20-15,-1-20 0,0 0 0,-21 21 16,22-22-16,-22 1 0,0 0 16,0-1-16,-21 22 0,0-21 0,0 21 15,21-1-15,-21 1 0,0 42 32,0 1-32,0-1 0,0 0 0,-21 21 15,0-21-15,21 22 0,-21-1 16,0 0-16,21 1 0,-21-22 15,-1 21-15,22 1 0,0-22 0,-21 0 16,21 21-16,-21-21 16,21 1-16,0-44 31,0 1-31,21 0 0,0-21 0,1 21 16,-1-22-16,-21 1 0,21 0 0,0 20 15,0-20-15,22 0 0,-22-1 16,0 1-16,0 21 0,0-21 0,0 20 15,1 1-15,-1 21 0,0 0 16,0 0-16,0 21 16,-21 1-16,0-1 0,0 0 0,21 21 15,-21-21-15,0 128 16,0-107-16,0 0 16,0-21-16,0 22 0,22-22 0,-22 0 15,0 0-15,21 0 0,0-21 16,0 0-16,0 0 0,0 0 15,1 0-15,20 0 0,-21-21 16,21 0-16,-20 0 0,20-21 0,-21 20 16,21-20-16,-20 0 0,-1-1 0,21 1 15,-21 0-15,0-1 0,1-20 16,-1 21-16,0-22 0,-21 1 16,0-1-16,0 1 0,0-1 15,0 22-15,0-22 0,0 22 0,0 21 16,0-22-16,0 22 0,-21 21 15,21 21-15,-21 1 16,-1 20-16,22 0 0,-21 1 0,0 20 16,21 1-16,0-22 0,-21 21 15,0 1-15,0-22 0,21 22 0,-22-22 16,22 0-16,0 22 0,-21-22 16,21 1-16,-21-22 0,21 21 15,0-21-15,0 0 0,0 1 0,0-1 0,-21 0 16,21-42 15,0 0-31,0-1 0,21 1 16,-21 0-16,21-21 0,0 21 0,1-22 15,-1 22-15,0-21 0,0 21 0,0-22 16,0 22-16,1 0 0,-1 21 16,-21-21-16,21 21 0,0 0 0,0 0 15,0 21-15,1 0 16,-22 0-16,0 0 0,21 1 15,-21 20-15,0-21 0,0 21 0,0-20 16,0 20-16,0-21 0,0 21 16,21-20-16,0-1 0,-21 21 15,21-21-15,0-21 0,1 21 0,20 1 16,-21-22-16,0 0 0,0 0 16,22 0-16,-22 0 0,21-22 0,-21 1 15,22 0-15,-22 0 0,21 0 0,-21-22 16,22 22-16,-22-21 15,0 0-15,0-1 0,0 1 0,1 21 0,-1-22 16,-21 1-16,0 21 0,0 0 0,0 0 16,0-1-16,0 1 15,-21 21-15,-1 0 16,1 0-16,0 21 0,0 1 16,0-1-16,21 0 0,-21 0 15,21 21-15,-22-20 0,22-1 0,0 21 16,-21-21-16,21 22 0,0-22 15,0 21-15,0-21 0,0 0 0,0 1 16,21-1-16,1 0 0,-1 0 0,0-21 16,0 0-16,0 0 0,22 0 15,-22 0-15,21 0 0,0-21 0,-20 21 16,20-21-16,0-22 0,1 22 16,-22 0-16,21-21 0,-21 21 15,22-22-15,-22 1 0,0 0 0,-21 20 16,0-20-16,21 21 0,-21-21 15,0 20-15,0 1 0,0 0 16,-21 21-16,0 0 0,0 21 16,21 0-1,0 1-15,0-1 0,0 0 0,0 21 16,0-21-16,21 1 0,0-1 0,0 21 16,0-21-16,0 0 0,1 1 15,-1 20-15,0-21 0,0 0 0,0-21 16,0 21-16,1 1 0,-1-22 15,0 0-15,0 0 0,0 0 0,0 0 16,1 0-16,-1-22 0,21 1 16,-21 0-16,0 0 0,1 0 15,-1 0-15,0-1 0,0-20 0,21 21 16,-20-21-16,-1-1 0,0 22 0,0 0 16,0-21-16,0 20 0,-21 1 15,22 21-15,-22-21 0,-22 42 16,1 0-1,21 1-15,-21-1 0,0 0 16,21 21-16,0-21 0,-21 1 0,21 20 16,-21-21-16,21 0 0,0 22 0,0-22 15,0 0-15,0 0 16,0 0-16,21 0 0,0-21 16,0 22-16,0-22 0,0 0 0,1 0 15,-1 0-15,21-22 0,-21 1 16,22 0-16,-22 0 0,21 0 0,-21 0 15,22-1-15,-1-20 0,-21 21 16,0-21-16,22-1 0,-22 1 16,0-22-16,0 22 0,0-21 0,0-1 0,-21 1 15,22-1-15,-1 1 0,-21-1 16,0 22-16,0-1 0,0 1 0,0 21 16,0 0-16,0 0 0,-21 21 15,-1 21 1,1 21-16,0-21 0,0 22 0,0 20 15,0-21-15,21 22 0,-22-1 16,22 1-16,-21-22 0,21 22 0,0-22 16,0 22-16,0-22 0,0 0 0,0 1 15,0-1-15,21-21 0,1 21 16,-1-20-16,0-1 0,21 0 0,-21 0 16,1 0-16,20-21 0,-21 0 0,21 0 15,-20 0-15,20 0 0,-21 0 16,21-21-16,1 0 0,-22 21 0,0-21 15,21 0-15,-20-22 0,-1 22 16,0 0-16,0 0 0</inkml:trace>
  <inkml:trace contextRef="#ctx0" brushRef="#br0" timeOffset="15332.04">8001 4339 0,'0'0'0,"0"21"15,21-21 1,0 0-16,0 0 0,22 0 16,-22 0-16,21 0 0,1 0 0,-22 0 15,21 0-15,-21 0 0,22-21 16,-22 0-16,0 21 0,0-21 16,0 21-16,0-21 0,-21 0 0,0-1 15,0 1-15</inkml:trace>
  <inkml:trace contextRef="#ctx0" brushRef="#br0" timeOffset="15511.93">7429 4212 0,'-42'0'0,"84"0"0,-105 0 0,42 21 0,21 1 31,0-1-31,21-21 16,0 0-16,0 0 15,0 21-15,1-21 0,-1 0 0,0 0 16,0 0 0</inkml:trace>
  <inkml:trace contextRef="#ctx0" brushRef="#br0" timeOffset="17196.03">8699 4636 0,'22'0'0,"-44"0"0,65 21 0,-22-21 15,0 0-15,0 0 0,0 0 0,1 0 16,-1 21-16,0-21 0,0 0 15,0 0-15,0 0 0,1 0 16,-1 0-16,0-21 0,0 0 0,0 21 16,0-22-16,1 22 0,-1-21 0,0 0 15,0 21-15,-21-21 16,0 0-16,21 0 0,-21-1 0,0-20 16,0 21-16,0 0 0,0-22 0,-21 22 15,0-21-15,0 21 0,0 0 16,-22-1-16,22 1 0,-21 21 0,-1 0 15,1 0-15,0 0 0,-1 0 16,1 21-16,0 1 0,-1-1 0,1 21 16,0 0-16,21-20 0,-22 20 0,22 0 15,0 1-15,21-22 0,0 21 16,0-21-16,0 22 0,0-22 0,0 0 16,0 0-16,21 0 0,0-21 15,0 21-15,1-21 0,20 0 16,-21 0-16,0 0 0,22 0 0,-1-21 15,-21 21-15,21-21 0,1 0 0,-22 21 16,21-21-16,-21 0 0,22-22 16,-22 22-16,0 0 0,21-21 0,-20 20 15,-22-20-15,21 0 0,-21 21 16,21-22-16,-21 1 0,0 21 0,0 0 16,0-1-16,0 1 0,0 42 15,0 1 1,0-1-16,0 21 0,0-21 0,-21 22 15,21-22-15,0 21 0,-21-21 0,21 22 16,0-22-16,0 21 16,0-21-16,0 0 0,21 1 0,0-1 15,0 0-15,0-21 0,0 21 16,22-21-16,-22 0 0,0 0 16,0 0-16,22 0 0,-22-21 0,21 0 15,-21 21-15,0-21 0,22-1 0,-22 1 16,0 0-16,21-21 0,-20 21 15,-1-1-15,-21-20 0,21 21 0,-21-21 16,0 20-16,21-20 0,-21 21 16,0 0-16,0 0 0,0 42 15,-21 0 1,21 0-16,-21 0 16,21 22-16,-21-22 0,21 0 0,0 21 15,-22-21-15,22 1 0,-21-1 0,21 0 16,0 0-16,0 0 0,0 0 15,0 1-15,0-44 32,0 1-17,21 0-15,1 0 0,-22 0 16,21-22-16,0 22 0,0-21 0,0 21 16,0-22-16,1 1 0,-1 21 15,-21 0-15,21 0 0,0-1 0,0 1 16,0 21-16,1 0 0,-1 21 15,-21 1-15,21-1 16,-21 0-16,0 21 0,21-21 0,-21 1 16,21 20-16,-21-21 0,0 0 0,21 0 15,1 1-15,-1-1 0,-21 0 16,21 0-16,0 0 0,21-21 0,-20 0 16,-1 0-16,21 0 0,-21 0 15,22 0-15,-22 0 0,21-21 0,-21 21 16,0-21-16,1 0 0,-1 0 0,0-1 15,0 1-15,0 0 0,0-21 16,-21 21-16,22-22 0,-22 1 16,21 0-16,-21 20 0,0-20 0,21 21 15,-21 0-15,21 0 0,-21-1 16,21 22-16,0 22 16,-21-1-16,0 0 15,22-21-15,-22 21 0,0 0 16,0 0-16,0-42 47,0 0-32,0 0-15,0 0 16,0 0-16,0-1 16,-22 1-1,1 21 1,0 0-16,0 21 0,0 1 15,0-1-15,21 21 0,-22-21 16,22 0-16,-21 22 0,21-22 0,-21 21 16,21-21-16,-21 22 0,21-22 0,0 0 15,0 21-15,0-20 0,0-1 16,21-21-16,0 21 0,0 0 0,1-21 16,-1 0-16,21 21 0,-21-21 0,22 0 15,-22 0-15,21 0 16,0 0-16,1 0 0,-1-21 0,0 21 15,22-21-15,-22 0 0,1 0 0,-1-1 16,0 1-16,-21-21 0,22 21 16,-22-22-16,0 22 0,0-21 0,0 21 15,-21 0-15,0-1 0,0 1 0,0 0 16,0 0-16,-21 21 16,0 0-16,0 21 15,0 0-15,21 0 0,0 1 16,-21-1-16,21 0 0,-22 21 15,22-21-15,0 1 0,0-1 16,0 0-16,0 0 0,0 0 16,22 0-1,-1-21-15,0 0 0,0 0 0,0 0 16,0 0-16,1-21 16,-1 21-16,0-21 0,0 0 15</inkml:trace>
  <inkml:trace contextRef="#ctx0" brushRef="#br0" timeOffset="18383.49">2032 6308 0,'21'0'16,"0"0"-16,-21-21 0,0-1 15,0 1 1,0 0-1,0 0-15,0 0 16,0 0 0,0-1-16,21 22 15,1 22 1,-1-1-16,0 0 0,0 0 16,0 21-16,0 1 0,1-1 0,-1 22 15,0-1-15,-21 1 0,0-1 16,0 1-16,0-22 0,0 21 0,-21-20 15,-22 20-15,22-20 0,0-1 16,-21-21-16,-1 21 0,22-20 16,-21 20-16,21-42 0,-22 21 15,22 0-15,-21-21 0,21 0 0,0 0 16,-22 0-16,22-21 0,0 0 16,0 0-16,21 0 0,-21-22 0,21 22 15,-22-21-15,22-1 0,0 1 16,0 0-16,0-1 0,0 22 0,0-21 15,0 0-15,22 20 0,-1 22 16,0-21-16,0 21 0,0 0 0,22 21 16,-22 1-16,21-1 0,-21 0 15,22 21-15,-1-21 0,-21 22 16,21-1-16,-20-21 0,20 22 16,-21-22-16,0 21 0,22-21 0,-22 0 15,0 1-15,0-1 0,0 0 16,-21 0-16,21 0 0,1-21 0,-22 21 15,21-21-15,0 0 16,0 0-16,-21-21 0,21 21 16</inkml:trace>
  <inkml:trace contextRef="#ctx0" brushRef="#br0" timeOffset="18688.18">3069 6795 0,'0'0'16,"21"0"-16,-21 21 0,0 0 0,0 0 15,21-21-15,1 0 16,-1 0-16,0 0 16,-21-21-16,21 21 0,0-21 15,-21 0-15,21-1 0,-21 1 16,0 0-16,0 0 0,0 0 15,-21 21 1,0 0 0,0 0-1,21 21-15,0 0 16,0 0 0</inkml:trace>
  <inkml:trace contextRef="#ctx0" brushRef="#br0" timeOffset="20024.66">4593 6350 0,'0'0'0,"0"-21"0,0 0 0,0 0 16,-21 21-16,0 0 16,0 21-16,21 0 15,0 0-15,-22 21 16,22 1-16,-21-1 0,21 22 0,0-1 15,0 1-15,-21-22 0,21 21 0,-21-20 16,0 20-16,21-20 0,0-1 16,-21 0-16,21 1 0,-22-22 0,22 0 15,0 0-15,0 0 0,-21-21 16,21-21 0,0 0-16,0 0 0,21 0 15,1-22-15,-22 1 0,21 21 16,0-22-16,0 1 0,0-21 0,-21 20 15,21-20-15,1-1 0,-1 1 16,0 20-16,0-20 0,0-1 0,0 22 16,-21 0-16,22-1 0,-22 1 15,21 21-15,-21 0 0,21 21 16,0 21 0,0 0-16,-21 0 0,21 22 0,1 20 15,-1-21-15,0 22 0,-21-22 16,21 22-16,0-1 0,0-20 0,-21-1 15,22 0-15,-1 1 0,0-1 16,-21-21-16,21 0 0,0 0 0,0 1 16,1-22-16,-1 0 0,0 0 15,0 0-15,0-22 16,0 22-16,1-21 0,-1-21 0,0 21 16,0-22-16,21 22 0,-20-21 0,-1-22 15,0 22-15,0-21 0,0 20 16,0-20-16,-21 20 0,22-20 0,-1 21 15,0-1-15,0 1 0,-21 0 16,21 20-16,-21 1 0,21 21 0,-21 21 16,0 1-16,0-1 0,0 21 15,0 0-15,0 22 0,0-22 16,0 22-16,0-1 0,0 1 0,0-1 16,0-20-16,0 20 0,-21-21 15,21 1-15,0-1 0,0 0 16,0 1-16,0-22 0,0 0 0,0 0 15,0 0-15,21 1 0,1-22 0,-1 0 16,21 0-16,-21 0 0,22 0 16,-22-22-16,21 1 0,0 0 0,1-21 15</inkml:trace>
  <inkml:trace contextRef="#ctx0" brushRef="#br0" timeOffset="20396.47">6032 6668 0,'-42'63'15,"21"-63"-15,21 21 16,-21-21-16,21 21 16,21-21-1,0 0-15,0 0 16,0-21-16,1 21 0,-1-21 16,0 0-16,21 0 0,-21 0 15,1-1-15,-1-20 0,0 21 0,0 0 16,-21 0-16,0-22 0,0 22 0,0 0 15,0 0-15,0 0 0,-21 21 16,0 0-16,-22 0 16,22 21-16,0 0 0,0 21 0,-21 1 0,20-1 15,1 0-15,0 1 16,21-1-16,0 0 0,-21 1 0,21-22 16,0 21-16,0-21 0,0 0 0,0 1 15,0-1-15,0 0 0,21 0 16,0-21-16,0 0 0,1 0 0,-1 0 15,0 0-15,21 0 0,-21 0 0,1-21 16,20 0-16,-21 0 0,21-1 16,-20 1-16,20-21 0,0 21 0</inkml:trace>
  <inkml:trace contextRef="#ctx0" brushRef="#br0" timeOffset="20644.33">6794 6075 0,'0'0'0,"-42"0"31,42 21-31,0 0 0,-21 22 16,21-1-16,-21 0 0,21 1 15,0 20-15,0-21 0,0 22 0,0-1 16,-21-20-16,21 20 0,-22-20 16,1-1-16,21 0 0,0 1 0,0-22 15,-21 0-15,21 21 0,0-21 16,0 1-16,21-22 15,0 0-15,-21-22 16,22 1-16,-1 0 0,21 0 16,-21-21-16,0 20 0,1-20 0</inkml:trace>
  <inkml:trace contextRef="#ctx0" brushRef="#br0" timeOffset="21057.06">7133 6054 0,'0'0'0,"21"21"15,-21 0-15,0 21 0,0-20 16,0 20-16,0-21 0,0 21 16,0 22-16,0-22 0,0 1 15,-21 20-15,21-21 0,-21 1 0,21-1 0,-21 0 16,21-20-16,0 20 16,0-21-16,0 0 0,0 0 0,-21 1 15,21-1-15,0-42 31,0-1-31,0 1 0,0-21 16,21 21-16,-21-22 0,21 1 0,0 0 16,0-1-16,0 1 0,1 0 15,-1-1-15,-21 22 0,42 0 0,-21 0 16,0 0-16,1 21 0,-1 0 16,0 0-16,0 21 0,-21 0 15,21 21-15,0-20 0,-21 20 0,22 0 16,-22 1-16,0-1 0,0 0 15,0-21-15,0 22 0,0-22 0,0 21 16,-22-21-16,22 1 0,-21-1 0,0 0 16,0 0-16,0-21 15,0 0-15,-1 0 16,1 0-16,0-21 0,0 21 0,0-21 16</inkml:trace>
  <inkml:trace contextRef="#ctx0" brushRef="#br0" timeOffset="21227.97">6477 6371 0,'0'0'15,"-21"0"1,42 0 0,0 0-16,0 0 0,22 0 0,-1 0 15,0 0-15,1 0 0,-1 0 16,21 0-16,-20 0 0,20 0 0,-20 0 15</inkml:trace>
  <inkml:trace contextRef="#ctx0" brushRef="#br0" timeOffset="21619.74">7874 6308 0,'-21'0'16,"0"21"-16,-1-21 15,1 21-15,0 21 0,0-20 0,0-1 16,21 21-16,-21 0 0,-1 1 16,22-22-16,-21 21 0,21 1 0,0-22 15,0 21-15,0-21 0,0 22 0,0-22 16,21 0-16,1-21 0,-1 21 16,21-21-16,-21 0 0,0 0 15,22 0-15,-22 0 0,21 0 0,1 0 16,-22 0-16,21-21 0,-21 0 15,0 21-15,1-21 0,-1-1 0,0-20 16,0 21-16,-21 0 0,0-22 0,0 1 16,0 0-16,0 21 0,0-22 15,-21 1-15,0 0 0,0 20 0,-1 1 16,1 0-16,-21 21 0,21 0 0,-22 0 16,22 0-16,-21 0 0,21 0 15,-22 21-15,22 0 0,0 1 0,21-1 16,0 21-16,0-21 0,0 0 0,0 1 15,21-1-15,22-21 16,-22 21-16</inkml:trace>
  <inkml:trace contextRef="#ctx0" brushRef="#br0" timeOffset="22128.45">8890 6308 0,'0'0'0,"0"-21"0,-21-1 0,0 22 16,-43-42 0,22 42-16,21 0 0,-22 0 0,22 21 0,-21 0 15,-1 1-15,22-1 0,-21 21 16,21 0-16,0 1 0,-1-1 16,1 0-16,0 1 0,0-1 0,21 0 15,0 1-15,0-22 0,0 21 0,0-21 16,0 1-16,21-1 0,-21 0 15,21-21-15,0 0 0,22 0 0,-22 0 16,0 0-16,0 0 0,22 0 0,-1 0 16,-21-21-16,21 0 0,-20-1 15,20 1-15,0 0 0,-21-21 16,22-1-16,-22 1 0,21 0 0,-21-1 0,22-20 16,-22-1-16,0 1 0,0 21 15,0-22-15,1 1 0,-1-1 16,0 1-16,-21-1 0,0 1 0,0 20 15,0 1-15,0 21 0,0 0 16,-21 42-16,0 0 16,-1 0-16,1 21 0,0 1 15,0 20-15,0 1 0,0-22 0,-1 22 16,1-1-16,21 1 0,0-1 0,0 1 16,0-1-16,0 1 0,0-22 15,21 0-15,1 1 0,-1-22 0,0 21 16,21-21-16,-21 0 0,1-21 0,-1 0 15,0 0-15,0 0 0,21 0 16,-20 0-16,-1 0 0</inkml:trace>
  <inkml:trace contextRef="#ctx0" brushRef="#br0" timeOffset="25718.48">10414 6033 0,'0'0'0,"0"-43"0,0 1 0,0 0 15,0-1-15,0 1 0,0 0 16,21-1-16,-21 1 0,0 21 0,0-22 16,0 22-16,0 0 0,0 0 0,-21 21 15,0 0-15,0 0 16,-1 0-16,22 42 0,-21-21 15,0 22-15,0 20 0,21 1 0,-21-1 16,0 1-16,-1-1 0,1 1 16,21-1-16,-21 22 0,0-22 0,0 1 15,21 21-15,0-22 0,0-21 16,0 22-16,0-22 0,42 1 0,-21-22 16,0 21-16,22-21 0,-1-21 0,0 0 15,1 0-15,-1 0 0,22 0 16,-1-21-16,-21 0 0,22 0 0,-1 0 15,1-22-15,-1 1 0,1 0 0,-22-1 16,1 1-16,-1 0 0,0-22 16,-21 22-16,-21-22 0,0 22 15,0-22-15,0 22 0,0-21 0,-42-1 16,21 1-16,-21 20 0,20-20 16,-20-1-16,-21 22 0,20 0 0,1-1 15,0 22-15,-1 0 0,1 21 16,-22 0-16,22 21 0,0 0 0,-1 22 15,1-1-15,21 21 0,-21 1 0,-1-1 16,22 1-16,0-1 0,0 1 16,0-1-16,21 1 0,0-1 0,0 1 15,0-22-15,0 1 0,21-1 16,0 0-16,0-21 0,0 1 0,22-1 16,-22 0-16,21 0 0,0-21 15,1 0-15,-1 0 0,0 0 0,1-21 16,-1 0-16,0 0 0,22-1 15,-22-20-15,22 21 0,-22-21 0,0-1 16,1 22-16,-1-21 0,0 21 0,1-22 16,-22 22-16,0 0 0,0-21 15,0 20-15,1 22 0,-22-21 0,0 42 32,0 1-17,0-1-15,0 0 0,0 21 16,0-21-16,0 1 0,0-1 0,0 0 15,0 21-15,0-21 0,0 1 16,0-1-16,0 0 0,21-21 0,0 21 16,0-21-16,-21 21 0,21-21 0,0 0 15,1 0-15,-1 0 0,0-21 16,21 0-16,-21 21 0,1-21 0,41-22 16,-42 1-16,22 21 15,-22 0-15,0-22 0,-21 22 0,21-21 16,-21 21-16,21-22 0,-21 22 0,21 0 15,-21 0-15,0 0 16,0 42 0,0 0-1,0 0-15,0 0 16,0 1-16,0-1 0,0 0 0,0 0 16,0 21-16,0-20 0,0-1 0,0 21 15,0-21-15,0 0 0,0 1 16,0-1-16,22 0 0,-1-21 0,-21 21 15,21-21-15,0 0 0,0 0 0,22 0 16,-22 0-16,0 0 0,21-21 16,-21 21-16,22-21 0,-22 0 15,21-1-15,-21 1 0,22 0 0,-22 0 16,0 0-16,0-22 0,0 22 0,1 0 16,-22-21-16,21 21 0,-21-1 15,0-20-15,0 21 0,0 0 0,0 0 16,0-1-16,0 1 0,-21 21 15,-1 0-15,1 0 0,0 0 16,0 21-16,0 1 16,21-1-16,0 0 0,-21 0 0,21 0 15,0 0-15,-22 1 0,22 20 0,0-21 16,0 0-16,0 0 0,0 1 16,0 20-16,0-21 0,0 0 0,22 0 15,-1 1-15,0-1 0,-21 0 16,21-21-16,0 21 0,0-21 0,1 0 15,-1 0-15,0 0 0,0 0 16,21 0-16,-20 0 0,20-21 0,-21 21 16,21-21-16,-20 0 0,-1-1 15,21-20-15,-21 21 0,0 0 0,1 0 16,-1-22-16,0 22 0,-21-21 0,0 21 16,0-22-16,0 22 0,0-21 15,0 21-15,0-1 0,0 1 0,-21 21 16,0 0-16,-1 0 0,1 0 15,0 21 1,21 1-16,0-1 16,0 0-16,0 0 0,0 0 0,21 0 15,0 1-15,-21-1 0,22-21 16,-1 21-16,-21 0 0,0 0 0,21 0 16,-21 1-16,21-22 0,-21 21 0,0 0 15,0 0-15,0 0 16,0 0-16,0 1 15,21-22 1,0 0-16,1 0 0,-1 0 16,0 0-16,0-22 0,0 22 15,0-21-15,22 21 0,-22-21 16,0 0-16,0 21 0,22-21 16,-22 0-16,21-1 0,-21 1 0,0 0 15,1 0-15,-1 0 0,0-22 0,0 22 16,-21 0-16,21 0 0,-21 0 15,0 0-15,0-1 0,-21 44 32,0-1-32,21 0 15,-21 0-15,21 21 0,-21-20 16,21-1-16,0 0 0,0 0 16,0 0-16,0 0 0,0 1 0,0-1 15,0 0-15,0 0 0,21-21 16,0 21-16,-21 0 0,21-21 0,0 0 15,22 22-15,-22-22 0,21 0 16,-21 0-16,22 0 0,-22 0 0,21-22 16,-21 22-16,22-21 0,-22 0 15,21 0-15,-21 0 0,0 0 0,22 21 16,-22-22-16,21 1 0,-21 0 0,1 0 16,-1 0-16,0 0 0,0 21 15,-21-22-15,21 22 0,0-21 0,-21 0 16,0 0-16,0 0 15,0 0 1,0-1-16,0 1 16,0 0-16,-21 21 15,0 0 1,0 0-16,0 0 0,0 0 16,-1 0-16,1 21 0,0 0 15,0 1-15,0-1 0,0 0 16,21 0-16,-22 0 0,22 0 0,-21-21 15,21 22-15,0-1 0,0 0 0,0 0 16,0 0-16,0 0 16,0 1-16,21-22 15,1 0-15,-1 0 0,0 0 16,0 0-16,0 0 16,0 0-16,1 0 0,-1 0 0,0-22 15,0 1-15,0 21 0,-21-21 0,21 0 16,1 0-16,-1-22 0,-21 22 15,21-21-15,-21 0 0,21-1 0,-21 1 16,21 0-16,-21-22 0,0 1 16,0 20-16,0-20 0,0 20 0,0 1 15,0 0-15,0 21 0,0-22 0,0 22 16,0 0-16,0 0 16,-21 42-1,0-21-15,0 42 16,0-21-16,21 22 0,0-1 15,-22 22-15,22-22 0,-21 21 0,21-20 16,0 20-16,0-20 0,0-1 0,0 0 16,0 1-16,0-1 0,0-21 15,21 21-15,1-20 0,-22-1 0,21 0 16,0 0-16,0-21 0,0 0 0,0 21 16,1-21-16,-1 0 0,0 0 15,21 0-15,-21 0 0,1-21 0,20 0 16,-21 21-16,0-21 0,0 0 15,1-1-15,-1 1 0,0 0 16,0 0-16,-21 0 0,0 0 0,21-1 16,-21 1-16,0 42 31,0 1-31,-21-1 16,21 0-16,0 0 15,0 0-15,0 0 0,0 1 0,0-1 16,0 0-16,0 0 0,21 0 15,0 0 1,1-21-16,-1 0 0,0 0 0,0 0 16,0 0-16,0 0 15,22 0-15,-43-21 0,42 21 0,-42-21 16,42 0-16,-20 21 0,-1-21 0,0 0 16,0-22-16,0 22 0,0 0 15,-21 0-15,22 0 0,-1-22 16,0 43-16,-21-21 0,0 0 0,0 42 31,0 0-15,0 0-16,0 1 0,0-1 0,0 0 15,-21 0-15,21 0 0,0 0 16,-21 1-16,21-1 0,0 0 16,0 0-16,21-21 15,0 0 1,0 0-16,0 0 15,0-21-15,1 21 0,-1-21 16,0 0-16,0 21 0,0-22 16,0 1-16,1 0 0,-1 0 0,0 0 15,0 21-15,0-21 0,-21-1 0,21 22 16,1 0 0,-22 22-16,0-1 15,0 0-15,0 0 0,0 0 0,0 0 16,0 1-16,0-1 15,0 0-15,21-21 0,0 21 0,21 0 16,1-21-16,-1 21 0,0-21 16,1 0-16,20 22 0,-21-22 15,1 0-15,-1 0 0,0 0 0,1 0 16,-1 0-16,-21-22 0,0 22 16,22-21-16,-22 0 0,0 0 0,0 0 15,-21 0-15,21-1 0,-21-20 0,22 0 16,-22 21-16,0-22 0,0 1 15,0 21-15,0-22 0,0 22 0,0 0 16,-22 0-16,1 21 0,0 0 16,-21 21-16,21-21 0,-1 21 15,-20 22-15,21-22 0,0 0 16,0 0-16,-1 21 0,22-20 0,-21-1 16,21 0-16,0 0 0,0 0 15,21 0-15,1 1 0,-1-22 16,0 0-16,0 0 15,0 0-15,0 0 0,1 0 0,-1 0 16,0-22-16,0 22 0,0-21 16,-21 0-16,21 0 15,1 0-15,-22 0 16,0 42 15,-22 0-15,1 0-16,0 0 0,0 22 15,0-22-15,0 21 0,21 0 16,-22 22-16,22-1 0,0 1 0,0-1 16,0 1-16,0-1 0,0 1 0,0 21 15,0-22-15,0 1 0,0-1 16,0 1-16,0-1 0,0 22 0,0-22 16,0 1-16,-21-1 0,21 1 0,-21-1 15,21 1-15,-21-1 0,0-20 16,0-1-16,21 0 0,-22 1 0,-20-1 15,21-21-15,-21 21 0,20-20 16,-20-1-16,0-21 0,-1 0 16,22 21-16,-21-21 0,0 0 0,20 0 15,-20 0-15,21-21 0,0 0 0,0-1 16,-1 1-16,1 0 0,0 0 0,0 0 16,21-22-16,0 22 0,0-21 15,-21 0-15,21-22 0,0 1 0,0-1 16,0 1-16</inkml:trace>
  <inkml:trace contextRef="#ctx0" brushRef="#br0" timeOffset="25936.36">14986 5546 0,'0'0'0,"0"-21"0,0-1 16,0 1-16,0 0 15,-21 21 48,0 0-63,-1 21 0,1-21 16,0 0-16</inkml:trace>
  <inkml:trace contextRef="#ctx0" brushRef="#br0" timeOffset="26128.25">13293 5609 0,'0'0'15,"-22"0"-15,22 21 0,0 1 31,0-1-15</inkml:trace>
  <inkml:trace contextRef="#ctx0" brushRef="#br0" timeOffset="27212.19">1736 8234 0,'-22'0'15,"22"-21"1,0 0 0,0-1-16,0 1 0,22 0 0,-22 0 15,21 21-15,0-21 16,0 0-16,0-1 0,0 1 0,1 21 16,20 0-16,-21 0 0,0 0 15,22 0-15,-22 0 0,0 0 0,0 43 16,0-22-16,-21 0 0,0 21 15,0 1-15,0-22 0,0 21 0,0 0 16,-21 1-16,0-1 0,0-21 0,0 22 16,-22-22-16,22 0 0,0 0 15,-21 0-15,20 0 0,1 1 0,0-22 16,0 0-16,0 0 0,0 0 16,21-22-16,0 1 15,0 0-15,21 0 16,0 21-16,0-21 0,0 0 15,22 21-15,-22-22 0,21 22 16,0 0-16,1 0 0,-1 0 0,0 0 16,1 0-16,-1 0 0,22 22 15,-22-1-15,0 21 0,-21-21 0,22 0 16,-22 22-16,-21-22 0,0 21 0,0 1 16,0-22-16,-21 21 0,0 0 15,-22-20-15,1 20 0,0-21 0,-22 0 16,22 0-16,-1 1 0,-20-22 15,21 21-15,-22-21 0,22 0 0,-22 0 16,22 0-16,-22 0 0,43-21 16,-21 21-16,0-22 0,20 1 15,1 0-15,0 21 0,21-21 16,0 0-16,0 0 0,0-1 0,0 1 16,42 0-16,-20 0 0,-1 0 15,21 0-15,0 21 0,1-22 0,-1 1 16</inkml:trace>
  <inkml:trace contextRef="#ctx0" brushRef="#br0" timeOffset="27392.09">2730 8488 0,'0'0'0,"22"0"0,-22 21 78</inkml:trace>
  <inkml:trace contextRef="#ctx0" brushRef="#br0" timeOffset="28009.16">4699 8297 0,'0'0'0,"0"-42"0,0 0 15,0-22-15,0 22 0,0 0 0,0-1 16,0 1-16,0 0 0,0-1 16,0 22-16,0 0 0,0 0 0,0 0 15,0 42 1,0 21-16,-21 0 15,21 1-15,0 20 0,-21-20 0,21 41 16,-22-20-16,1-1 16,21 1-16,0-1 0,0 1 0,0-1 0,0 1 15,0-22-15,0 0 0,0 1 0,21-1 16,1 0-16,20-20 16,-21-1-16,21-21 0,1 0 0,-1 0 15,0 0-15,1 0 0,-1-21 0,22-1 16,-22 1-16,0-21 0,1 0 15,-1 20-15,0-20 0,1 0 0,-1-1 16,-21-20-16,21 21 0,-20-22 16,-1 1-16,-21-1 0,0 1 0,0-1 15,0 1-15,0 20 0,0 1 0,-21 0 16,21-1-16,0 22 0,-22 0 16,1 21-16,0 0 15,0 0-15,21 21 0,-21 0 16,21 0-16,0 22 0,0-22 15,0 21-15,0 1 0,0-22 0,0 21 16,0 0-16,0 1 0,21-22 0,0 21 16</inkml:trace>
  <inkml:trace contextRef="#ctx0" brushRef="#br0" timeOffset="28339.97">5757 8319 0,'0'0'0,"-21"21"16,21 0-16,0 0 16,0 21-16,0 1 0,0-1 15,0 0-15,-21 1 0,21 20 16,0 1-16,-21-1 0,21 22 0,-21-22 16,21 22-16,-22 0 0,1-22 0,0 22 15,0 0-15,0 20 0,0-20 0,-1 21 16,1 0-16,0 0 0,0-22 15,0 22-15,0 0 0,-1 0 0,1 0 16,0-1-16,21-20 0,0 0 0,-21-22 16,21 1-16,-21-1 0,21-20 15,0-1-15,0-21 0,0 0 0,0 0 16,0-42 0,0 0-16,0 0 0,0-21 0,0-1 15,21-20-15,0-1 0,-21-20 0,21-1 16,0 0-16</inkml:trace>
  <inkml:trace contextRef="#ctx0" brushRef="#br0" timeOffset="28652.35">5715 8530 0,'0'0'0,"0"-63"0,0-149 31,0 170-31,0 21 0,21-22 0,-21 22 16,21-21-16,0 21 0,1 21 0,20 0 15,-21 0-15,21 0 0,1 0 16,-1 0-16,-21 21 0,22 21 0,-1-21 16,-21 22-16,0-22 0,0 21 0,-21 0 15,0 1-15,0-1 0,0-21 16,-21 22-16,0-1 0,-21-21 0,21 0 16,-22 22-16,1-22 0,21 0 0,-22-21 15,1 21-15,21-21 0,0 0 16,-22 0-16,22 0 0,0 0 0,0 0 15,21-21 17,21 21-32,0-21 0,0 0 0,1 21 15,20-22-15</inkml:trace>
  <inkml:trace contextRef="#ctx0" brushRef="#br0" timeOffset="28941.19">6583 8107 0,'0'0'0,"-21"0"0,-1 0 0,1-21 0,-21 21 15,21 0-15,0 21 0,-1 0 16,1-21-16,0 42 0,0-20 16,0-1-16,0 21 0,-1 0 0,1-20 15,0 20-15,0 0 0,21 1 0,0-1 16,0-21-16,0 21 0,0-20 15,0-1-15,0 0 0,0 0 0,21 0 16,0 0-16,22-21 0,-1 0 0,0 0 16,1 0-16,-1 0 0,0 0 15,22 0-15,-1 0 0,-20 0 0,20-21 16,1 0-16,-1 21 0,1-21 0,-22 0 16,0 0-16,1-1 0</inkml:trace>
  <inkml:trace contextRef="#ctx0" brushRef="#br0" timeOffset="29363.94">7302 8297 0,'0'0'0,"0"-21"0,0 0 16,0 0-16,0 0 0,-21 21 16,0 0-16,0 0 0,0 0 0,-22 0 15,22 0-15,0 0 0,-21 21 0,21 0 16,-22 0-16,22 22 0,-21-22 16,21 21-16,-1-21 0,1 22 0,-21-22 15,42 0-15,-21 21 0,0-21 0,21 1 16,0-1-16,0 0 0,0 0 15,0 0-15,0 0 0,21-21 0,0 0 16,0 0-16,0 0 0,22 0 0,-22 0 16,21 0-16,0 0 15,-20-21-15,20 0 0,-21 0 0,21 0 16,-20 0-16,-1-1 0,0-20 0,0 21 16,0-21-16,0 20 0,-21-20 15,0 0-15,22 21 0,-22-22 0,21 22 16,-21 0-16,0 0 0,0 42 31,0 0-31,0 0 0,0 22 16,0-22-16,0 0 0,-21 21 15,21-21-15,-22 22 0,22-22 0,0 0 16,0 21-16,0-20 0,0-1 0,0 0 16,0 0-16,0 0 0,22-21 15,-1 21-15,0-21 0,0 0 0,0 0 16,0 0-16,22 0 0,-22 0 15,0-21-15,21 21 0,1-21 0</inkml:trace>
  <inkml:trace contextRef="#ctx0" brushRef="#br0" timeOffset="31151.41">8064 8192 0,'0'0'16,"0"-22"-16,0 1 0,-21 21 15,0 0-15,-21 0 16,21 0-16,-22 21 0,22 1 0,-21-22 0,21 21 15,-22 0-15,22 0 16,21 0-16,0 0 0,0 1 0,0-1 16,0 0-16,0 0 0,21 0 15,0-21-15,1 21 0,-1 1 16,21-1-16,-21-21 0,0 21 0,22 0 16,-22-21-16,0 21 0,0 0 0,0 1 15,-21-1-15,0 0 16,0 0-1,-21-21-15,0 0 0,0 0 16,-21 0-16,20 0 0,1 0 0,-21 0 16,21 0-16,-22 0 0,22 0 15,-21 0-15,21 0 0,0-21 0,-22 21 16,22 0-16,0 0 16,21 21-1,21 0-15,0-21 16,0 21-16,1-21 0,20 22 0,-21-22 15,21 0-15,-20 0 0,20 0 16,0 0-16,1 0 0,-22 0 0,21 0 16,0 0-16,1-22 0,-1 22 0,0-21 15,1 0-15,-1 0 0,-21 21 0,22-42 16,-22 20-16,0 1 16,21-21-16,-21 21 0,1-22 0,-1 1 15,0-21-15,-21 20 0,21-20 0,-21 20 16,21-20-16,-21-1 0,0 22 15,0 0-15,0-1 0,0 1 0,0 21 16,0 0-16,0 0 0,0-1 0,-21 22 16,0 22-1,0-1-15,21 0 0,0 21 0,-21 1 16,21-1-16,-22 0 0,22 22 16,-21-22-16,21 22 0,0-22 0,0 0 15,0 22-15,0-22 0,0 0 0,0 1 16,0-22-16,0 21 0,0-21 15,21 22-15,1-22 0,-1 0 16,21-21-16,-21 21 0,0-21 0,22 21 16,-1-21-16,-21 0 0,22 0 0,-22 0 15,21-21-15,-21 0 0,22 21 16,-22-21-16,0 0 0,0 0 0,0-1 16,0-20-16,1 21 0,-22 0 0,21-22 15,-21 22-15,0 0 0,0-21 16,0 21-16,0 42 15,0 0 1,0 0-16,0 0 0,0 22 16,0-22-16,0 0 0,0 21 15,0-21-15,0 1 0,0-1 0,0 0 16,21 0-16,0-21 0,0 21 0,0-21 16,1 0-16,20 0 0,-21 0 15,21 0-15,-20 0 0,-1 0 0,21-21 16,-21 21-16,0-21 0,1 0 0,-1 0 15,0-1-15,-21 1 0,0 0 16,21 0-16,-21 0 0,0 0 0,0-1 16,0 1-16,0 0 0,0 0 0,0 42 31,-21 0-31,21 0 16,0 1-16,-21-1 0,21 0 0,-21 0 15,-1 0-15,22 22 0,0-22 0,-21 0 16,0 0-16,0 0 15,21 0-15,0-42 32,0 0-17,0 0-15,21 21 0,-21-21 0,21 0 16,-21-1-16,21 1 0,1 0 0,-22 0 16,21-21-16,0 20 0,0 1 15,-21 0-15,21 0 0,0 21 16,1 0-16,-22-21 0,21 21 0,0 0 15,-21 21-15,21 0 0,-21 0 16,0 0-16,0 1 16,0 20-16,0-21 0,0 0 0,0 0 15,0 1-15,0-1 0,21 0 16,-21 0-16,21-21 0,22 0 16,-22 21-16,0-21 0,0 0 0,22 0 15,-22 0-15,21 0 0,-21 0 0,22 0 16,-22-21-16,0 0 0,21 21 15,-21-21-15,1 0 0,20-1 16,-21 1-16,-21 0 0,21 0 0,0-21 16,-21 20-16,0-20 0,0 0 0,0 21 15,0-22-15,0 22 0,0 0 16,-21 0-16,0 21 0,0 0 0,0 0 16,0 0-16,-22 21 0,22 0 0,0 21 15,-21-20-15,20 20 0,1-21 16,0 21-16,0-20 0,0 20 15,21-21-15,0 0 0,0 0 0,0 1 0,0-1 16,0 0-16,21-21 0,0 0 16,0 21-16,0-21 0,1 0 0,-1 0 15,0 0-15,21 0 0,-21-21 16,1 0-16,-1 0 0,0 21 0,0-22 16,0 1-16,0 0 0,1 0 15,-1 0-15,-21 0 0,0-1 0,0 1 16,21 21-16,-21-21 0,0 42 31,0 0-31,-21 1 16,0 20-16,21-21 0,-22 21 15,1-20-15,0 20 0,21 0 16,0 22-16,-21-22 0,21 22 0,0-1 16,0 22-16,-21-22 0,21 22 0,0-22 15,0 22-15,0 0 0,-21 21 16,21-22-16,0 1 0,0 21 15,0-22-15,0 22 0,0-21 0,0 21 16,21-22-16,0 1 0,-21 0 0,21-1 16,-21-20-16,0-1 0,0 1 0,0-1 15,0-20-15,0-1 0,-21-21 16,0 0-16,-22 1 0,22-22 0,-21 0 16,21 0-16,0 0 0,-22 0 0,22 0 15,0-22-15,0 1 0,0-21 0,-1 21 16,22-22-16,-21 1 0,0 0 15,21-1-15,0-20 0,-21-1 0,0 1 16,21-1-16,-21-20 0,21 20 16,0-20-16,0-1 0,-22 0 0,22-21 15,-21 1-15</inkml:trace>
  <inkml:trace contextRef="#ctx0" brushRef="#br0" timeOffset="31372.28">9440 7620 0,'0'0'15,"-21"0"-15,0 0 0,0 0 0,0 0 16,-1 0 0,22 21-1,0 0 16</inkml:trace>
  <inkml:trace contextRef="#ctx0" brushRef="#br0" timeOffset="31584.36">8467 7959 0,'0'0'0,"-22"21"0,22 0 16,22-21 0,20 0-16,-21 0 15,0 0-15,22 0 0,-22 0 0,21 0 16,0 0-16,-20 0 0,20 0 16,0 0-16,-21 0 0,22 0 0,-22-21 15,21 21-15,-21 0 0,1-21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31:46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1884 0,'0'0'0,"21"0"15,-21 21 79,21-21-78,0 0-16,0 0 31,1-21-15,-22 0-16,21 21 0,-21-21 0,0-1 15,0 1-15,0 0 31,0 0-31,-21 21 16,-1 0 0,1 0-16,0 21 15,21 0-15,-21 0 16,21 1-16,-21-1 0,21 0 0,-21 0 16,21 0-16,0 0 0,0 1 15,0-1-15,0-42 47,21 21-47,-21-22 0,21 1 0,-21 0 16,0 0-1,0 0-15,0 0 0,0-1 16,-21 22 0,0 22-1,-1-22-15,22 21 0,-21 0 16,0 0-16,21 0 0,0 0 15,-21-21-15,21 22 0,0 20 0,-21-21 16,21 0-16,0 0 0,0 1 16,0-1-16,0 0 0,0 0 15,0 0-15,0 0 0,0 1 16,21-22-16,0 0 16</inkml:trace>
  <inkml:trace contextRef="#ctx0" brushRef="#br0" timeOffset="402.77">1206 1926 0,'-21'0'15,"21"21"16,21-21 1,1 0-17,-1 0-15,0-21 16,-21 0-16,21 0 16,-21 0-16,0 0 0,0-1 15,0 1-15,0 0 16,-21 21-16,0 0 15,0 0-15,-1 0 16,1 21-16,21 0 0,-21 1 16,21 20-16,0-21 0,0 0 0,-21 0 15,21 22-15,0-22 16,-21 0-16,21 0 0,0 0 16,0 1-16,0-1 0,21-21 15,0 0-15,0 0 16,22 0-16</inkml:trace>
  <inkml:trace contextRef="#ctx0" brushRef="#br0" timeOffset="1311.89">2286 1947 0,'0'0'0,"0"22"16,0-1-16,0 0 15,21-21-15,-21 21 0,21-21 16,0 21-16,1-21 0,-1 0 15,0 0-15,21 0 0,-21 0 16,22 0-16,-1 0 0,-21-21 0,22 0 16,-1 21-16,0-21 15,-21 0-15,22-22 0,-22 22 0,21 0 0,-21 0 16,1 0-16,-22-22 0,0 22 16,0 0-16,21 0 0,-21 0 15,0-1-15,-21 44 31,21-1-31,0 0 16,0 21-16,-22 1 0,22-1 16,0 0-16,-21 22 0,21-22 0,0 22 15,0-22-15,0 21 0,0-20 16,0 20-16,0-20 0,0-1 0,0 21 16,21-20-16,-21-1 0,22 0 15,-22-20-15,0 20 0,0-21 0,0 0 16,0 22-16,0-22 15,0 0-15,-22 0 16,1-21-16,-21 0 0,0 0 16,-1 0-16,-20 0 0,20 0 15,-20-21-15,21 21 0,-22-21 0,22 0 16,-22-1-16,22-20 0,0 21 16,20 0-16,1 0 0,0-1 15,21 1-15,0 0 0,0 0 16,0 0-16,42 0 0,-20-1 15,-1 1-15,21 21 0,0-21 16,1 0-16</inkml:trace>
  <inkml:trace contextRef="#ctx0" brushRef="#br0" timeOffset="1854.7">3238 1736 0,'0'0'15,"0"-21"-15,0-1 0,0 44 32,0-1-17,0 0-15,0 21 16,0 1-16,0-1 0,0 21 0,0-20 16,0-1-16,0 22 0,0-22 15,0 21-15,0-20 0,-21 20 0,21-20 16,-21-1-16,21 0 0,0 1 15,0-1-15,0 0 0,0-21 0,0 1 16,-21-1-16,21 0 0,0-42 31,0 0-15,0-1-16,0-20 0,0 21 16,0-21-16,0 20 0,0-20 15,0 0-15,0-1 0,21 1 0,0 21 16,0-21-16,1 20 0,-1 1 15,0 0-15,21 0 0,-21 21 16,22 0-16,-1 0 0,-21 0 0,22 0 16,-1 21-16,-21 0 0,0 0 15,0 1-15,1 20 0,-1-21 0,-21 21 16,0-20-16,0 20 0,0 0 16,0-21-16,-21 1 0,-1 20 0,22-21 15,-21 0-15,0 0 0,0 1 16,21-1-16,-21 0 15,21-42 17,0 0-32,0-1 15,21 1-15,-21 0 0,0 0 16,21-21-16</inkml:trace>
  <inkml:trace contextRef="#ctx0" brushRef="#br0" timeOffset="2198.5">3831 2392 0,'0'21'0,"21"-21"16,0 0-1,1 0-15,-1 0 16,0 0-16,0-21 0,0 21 16,0-21-16,1 0 0,20 21 15,-21-22-15,0 1 0,0 0 0,-21 0 16,0 0-16,0 0 15,0-1-15,-21 22 16,0 0 0,0 0-16,0 0 0,-22 22 0,22-1 15,0 0-15,-21 0 0,21 0 16,-1 0-16,1 22 0,21-22 0,0 0 16,0 0-16,0 22 0,0-22 15,0 0-15,0 0 16,21 0-16,1-21 0,20 0 0,-21 0 15,21 0-15,-20 0 0,20 0 16,-21 0-16,0 0 0,0 0 0,22-21 16,-22 0-16</inkml:trace>
  <inkml:trace contextRef="#ctx0" brushRef="#br0" timeOffset="3122.79">5567 2074 0,'0'0'16,"0"-21"-16,21 21 0,-21-21 15,0 42 16,0 0-31,0 1 16,0-1-16,0 0 0,0 0 16,0 0-16,0 0 0,0 1 0,0 20 15,0-21-15,0 0 0,0 0 16,0 1-16,0-1 0,0 0 0,0 0 16,-21-21-16,21 21 0,-21-21 15,-1 0 1,1 0-16,21-21 15,0 0 1,-21 0-16,21 0 0,0-1 16,0-20-16,0 21 0,0 0 15,0-22-15,0 22 0,21 0 0,0 0 16,1 0-16,-1 0 0,0-1 16,21 1-16,-21 0 0,22 21 0,-1 0 15,-21 0-15,22 0 0,-1 0 16,0 0-16,-21 21 0,22-21 0,-22 21 15,0 1-15,0-1 0,0 0 0,1 0 16,-1 0-16,-21 0 0,0 1 16,0-1-16,0 0 0,0 0 15,0 0-15,0 0 0,0 1 16,-21-22-16,-1 0 16,1 0-16,0 0 15,21-22 1,0 1-16,0 0 0,0 0 0,0 0 15,21 0-15,-21-1 0,21 1 16,1-21-16,-1 21 0,21-22 0,-21 22 16,0 0-16,1-21 0,20 42 15,-21-21-15,0 21 0,22 0 16,-22 0-16,0 0 0,0 21 16,21-21-16,-20 21 0,-22 0 0,21 21 15,-21-20-15,21-1 0,-21 0 0,0 21 16,0-21-16,0 1 0,0-1 15,0 0-15,-21 0 0,0 0 16,-1-21-16,22 21 0,-21 1 0,0-22 16,21 21-16,0-42 31,21-1-31,0 1 16,1 21-16</inkml:trace>
  <inkml:trace contextRef="#ctx0" brushRef="#br0" timeOffset="3486.58">6625 2159 0,'0'21'0,"21"-21"32,0 0-32,1 0 0,-1 0 15,0-21-15,21 21 0,-21-21 16,1 0-16,-1 21 0,0-21 0,0 21 15,0-22-15,0 1 0,-21 0 16,0 0-16,0 0 0,0 0 16,0-1-16,-21 22 15,0 0-15,0 0 0,-21 0 16,20 0-16,1 22 0,-21-1 0,21 0 16,0 21-16,-1-21 0,1 1 15,0 20-15,0-21 0,21 21 0,0-20 16,0-1-16,0 0 0,0 0 15,0 0-15,0 0 0,21 1 0,0-1 16,0-21-16,1 0 0,20 0 16,0 0-16,-21 0 0,22 0 0,-1 0 15,0-21-15,1 21 0,-1-22 16,0 1-16,-20 0 0</inkml:trace>
  <inkml:trace contextRef="#ctx0" brushRef="#br0" timeOffset="3767.42">7514 1524 0,'0'0'0,"0"-21"0,-21 42 31,21 0-31,-21 22 16,21-1-16,0 0 0,0 1 0,-21-1 15,21 21-15,-22 1 16,22-22-16,0 1 0,0 20 0,-21-21 15,0 1-15,21-1 0,-21 0 16,21-20-16,0-1 0,0 21 0,0-21 16,0 0-16,0 1 0,21-22 31,0-22-31,0 1 16,1 0-16,20-21 0,-21 21 15,0-22-15,0 1 0</inkml:trace>
  <inkml:trace contextRef="#ctx0" brushRef="#br0" timeOffset="4223.16">7874 1461 0,'0'84'32,"0"-41"-32,0-1 0,-21 0 0,21 1 15,-21-1-15,-1 0 0,22 22 16,0-22-16,-21 0 0,0 22 0,21-22 15,-21 1-15,21-1 0,0-21 0,0 21 16,0-20-16,0-1 0,0 0 16,0 0-16,0 0 0,0 0 0,0-42 47,0 0-47,0 0 15,0 0-15,0 0 0,21-22 16,-21 1-16,21 21 0,0-22 0,-21 1 15,22 0-15,-1 21 0,0-22 16,21 22-16,-21 0 0,1 21 0,-1 0 16,21 0-16,-21 0 0,0 0 15,1 21-15,-1 0 0,0 0 0,0 1 16,-21-1-16,0 0 0,21 21 0,-21-21 16,0 22-16,0-22 0,0 0 15,0 21-15,0-20 0,0-1 0,-21 0 16,21 0-16,-21 0 15,0 0-15,21 1 0,-21-22 16,-1 0-16,1 0 16,21-22-1,-21 22-15,21-42 0</inkml:trace>
  <inkml:trace contextRef="#ctx0" brushRef="#br0" timeOffset="4419.05">7027 1884 0,'0'0'0,"-21"0"0,0 21 0,21 0 15,21-21 1,21 0-16,-20 0 16,20 0-16,0 0 0,1 0 15,-1 0-15,0 0 0,1 0 0,20 0 16,-21 0-16,1 0 0,-1-21 15,0 21-15</inkml:trace>
  <inkml:trace contextRef="#ctx0" brushRef="#br0" timeOffset="4858.79">8551 1926 0,'0'0'0,"-21"0"0,0 21 15,0 1-15,0-22 0,-1 21 0,1 0 16,0 0-16,0 0 0,0 22 16,21-22-16,-21 0 0,21 0 0,-22 21 15,22-20-15,0-1 0,0 0 16,0 0-16,0 0 0,22-21 15,-1 21-15,0-21 0,21 0 0,-21 0 16,1 0-16,-1 0 0,21 0 16,-21 0-16,22 0 0,-22 0 0,0-21 15,21 21-15,-21-21 0,1 0 0,-1 0 16,0 0-16,0-1 0,-21 1 16,21 0-16,-21-21 0,0 21 0,0-1 15,0-20-15,-21 21 0,0 0 16,0 21-16,0-21 0,-1 21 0,-20 0 15,21 0-15,0 0 0,-22 0 16,22 0-16,0 21 0,0-21 16,0 21-16,21 0 0,0 0 15,0 0-15,0 1 16</inkml:trace>
  <inkml:trace contextRef="#ctx0" brushRef="#br0" timeOffset="5451.28">9334 1947 0,'0'0'0,"0"-21"0,0 0 0,0 0 16,-21 0-16,0 21 15,0-21-15,0 21 0,0 0 16,-1 0-16,1 0 0,0 0 15,-21 0-15,21 21 0,-22 0 0,22 0 16,0 0-16,0 0 0,0 22 16,-1-22-16,1 21 0,21-21 0,-21 22 15,21-22-15,0 21 0,0-21 0,0 1 16,0 20-16,21-21 0,0-21 16,1 21-16,-1 0 0,0 1 0,0-22 15,0 0-15,22 0 16,-22 0-16,0 0 0,21 0 0,-21 0 15,22-22-15,-22 1 0,21 21 0,-21-21 16,1 0-16,20-21 0,-21 20 16,0 1-16,0-21 0,1 0 0,-1-22 15,0 22-15,0-22 0,-21 1 16,0-1-16,21 1 0,-21 20 0,0-20 16,0-1-16,0 22 0,0 0 15,0-1-15,0 1 0,0 21 0,0 0 16,0 0-16,-21 42 15,21 0 1,0 21-16,0 1 0,0-1 16,-21 0-16,21 22 0,0-1 15,0 1-15,-21-1 0,21 1 0,0-22 16,0 22-16,0-1 0,0-21 16,0 1-16,21-1 0,0 0 0,0-20 15,0-1-15,1 0 0,-1 0 16,0 0-16,0 0 0,21-21 0,-20 0 15,-1 0-15,21 0 0,-21 0 0,0 0 16,22-21-16,-22 0 0,0 0 16,0-21-16</inkml:trace>
  <inkml:trace contextRef="#ctx0" brushRef="#br0" timeOffset="6422.89">11896 2138 0,'21'0'0,"21"21"15,-21-21-15,0 0 16,1 0-16,-1-21 16,0 0-16,0 0 0,0 21 15,-21-22-15,0 1 0,21 0 16,-21 0-16,0 0 0,0 0 0,0-1 16,0 1-16,0 0 0,-21-21 15,0 21-15,0-1 0,-21 1 16,20 0-16,-20 0 0,21 21 0,-21 0 15,-1 0-15,22 0 0,-21 0 16,-1 0-16,22 21 0,-21 0 0,21 0 16,0 1-16,-22 20 0,22-21 15,0 21-15,0 1 0,21-22 0,0 21 16,-21 1-16,21-1 0,0-21 0,0 21 16,0-20-16,0-1 0,0 0 15,21 0-15,0-21 0,0 0 0,0 0 16,22 0-16,-22 0 0,21 0 15,0-21-15,22 0 0,-22 0 16,1-1-16,20-20 0,-21 21 0,1-21 16,-1-1-16,0 1 0,-20 0 15,20-1-15,-21-20 0,-21-1 0,0 22 16,0-22-16,0 1 0,0 21 16,0-22-16,0 22 0,0-1 0,0 22 15,-21 0-15,21 0 0,0 0 0,-21 21 16,21 21-1,0 0-15,-21 21 0,21-20 0,0 20 16,0 0-16,0 1 0,0 20 16,0-21-16,0 22 0,0-1 15,0-20-15,0-1 0,0 0 16,0 1-16,0-1 0,0 0 0,0-20 16,0-1-16,21 21 0,0-42 0,0 21 15,-21 0-15,21-21 0,0 0 16,1 0-16,-1 0 0,0 0 0,0 0 15,0 0-15,0-21 0</inkml:trace>
  <inkml:trace contextRef="#ctx0" brushRef="#br0" timeOffset="6783.21">12509 1990 0,'0'21'0,"0"0"16,22-21 15,-1 0-31,0 0 16,0 0-16,0 0 0,0-21 0,1 21 15,-1-21-15,0 0 0,0-1 0,0 1 16,0 0-16,-21 0 0,0 0 16,0 0-16,0-1 0,-21 22 31,0 0-31,0 0 0,0 22 15,0-1-15,-1 0 0,-20 0 0,21 21 16,0-20-16,0-1 0,-1 21 16,1-21-16,0 0 0,21 22 0,0-22 15,0 0-15,0 0 0,0 0 16,0 1-16,21-22 0,0 21 0,22 0 16,-22-21-16,0 0 0,21 0 0,-20 0 15,20 0-15,-21 0 0,21 0 16,1 0-16,-22 0 0</inkml:trace>
  <inkml:trace contextRef="#ctx0" brushRef="#br0" timeOffset="7274.31">13420 1799 0,'-64'-21'31,"43"21"-31,-21 0 0,20 21 16,1 0-16,0 1 0,-21 20 15,21-21-15,-1 21 0,1-20 0,0 20 16,21 0-16,0-21 0,0 22 0,0-22 16,0 0-16,0 21 0,0-20 15,0-1-15,21 0 0,0-21 0,1 21 16,20-21-16,-21 0 0,21 0 16,-20 0-16,20 0 0,-21 0 15,21 0-15,1 0 0,-22-21 0,21 0 16,-21 0-16,22-1 0,-22 1 15,21-21-15,-21 0 0,1-1 0,-1 1 16,21 0-16,-21-22 0,-21 1 0,21-1 16,1-21-16,-1 22 0,-21-1 15,21 1-15,-21-1 0,21 1 0,-21 21 16,0-1-16,0 1 0,21 21 16,-21-22-16,0 65 15,0 20 1,-21 0-16,0 1 0,21-1 15,-21 0-15,0 22 0,21-1 0,-22 22 16,22-22-16,0 1 0,-21-1 16,21 1-16,-21-22 0,21 22 0,0-22 15,-21 0-15,21 1 0,0-22 16,0 21-16,0-21 0,0 1 0,21-1 16,0 0-16,0-21 0,1 0 0,-1 0 15,0 0-15,0 0 0,21-21 16</inkml:trace>
  <inkml:trace contextRef="#ctx0" brushRef="#br0" timeOffset="8015.89">14457 1990 0,'0'0'16,"0"-21"-16,0-1 0,0 1 0,0 0 15,0 0-15,0 0 0,-21 0 0,-1-1 16,1 1-16,21 0 0,-21 0 0,0 21 15,-21 0-15,20 0 0,1 0 16,0 0-16,0 21 0,-21 0 0,20 0 16,1 22-16,0-22 0,0 21 15,0-21-15,0 22 0,-1-1 0,22-21 16,0 22-16,-21-1 0,21-21 16,0 0-16,0 0 0,0 1 15,0-1-15,0 0 0,21-21 16,1 0-16,-1 0 0,0 0 0,0 0 15,21 0-15,-20 0 0,20-21 16,-21 0-16,21-1 0,-20 1 0,-1 0 16,21 0-16,-21-21 0,0-1 15,1 1-15,-1 21 0,-21-22 0,21 1 16,-21 21-16,0-21 0,21 20 0,-21 44 47,-21-1-47,0 21 0,0-21 15,21 0-15,-22 22 0,22-22 0,0 21 16,-21-21-16,21 1 0,0 20 0,0-21 16,0 0-16,0 0 0,0 1 15,21-1-15,1-21 0,-1 0 16,0 21-16,0-21 0,0 0 0,0 0 16,1 0-16,20 0 0,-21-21 15,0 21-15,22-21 0,-22-1 16,0 1-16,0 0 0,21 0 0,-20-21 15,-1-1-15,21 22 0,-21-21 16,0-1-16,1 22 0,-22-21 0,0 21 0,0 0 16,-22 21-1,1 0-15,0 0 16,0 0-16,21 21 0,-21 0 16,21 0-16,0 0 0,0 0 0,0 1 15,0-1-15,0 0 0,0 0 0,21 0 16,-21 0-16,21 1 0,-21-1 15,21 0-15,-21 0 0,0 0 0,0 0 16,21 1-16,1-1 0,-22 0 31,21-21-31,0 0 0,0 0 0,0 0 16,0 0-16,1 0 0,20 0 16,0 0-16,1 0 0,-1 0 15,0 0-15,1 0 0</inkml:trace>
  <inkml:trace contextRef="#ctx0" brushRef="#br0" timeOffset="8462.62">15769 2032 0,'0'0'0,"0"-42"0,21 21 16,-21-22-16,0 22 0,0-21 15,0 21-15,-21-1 0,0 1 0,0 0 16,0 21-16,-1 0 0,1 0 16,0 0-16,-21 0 0,21 0 0,-22 0 15,1 21-15,21 22 0,-22-22 16,22 0-16,-21 21 0,21 1 0,0-1 15,-1-21-15,1 21 0,21 1 16,-21-22-16,21 21 0,0-21 16,0 1-16,0-1 0,21 0 0,0 0 15,1 0-15,-1-21 0,0 0 0,0 0 16,21 0-16,-20 0 0,20 0 16,-21 0-16,21 0 0,-20-21 0,-1 0 15,21 0-15,-21 0 0,0-1 16,22 1-16,-22-21 0,0 21 0,0-22 15,0 1-15,1 0 0,-22-1 16,0 1-16,21 21 0,-21 0 16,0 0-16,0 42 15,0 0 1,-21 0-16,21 0 0,0 22 0,-22-22 16,1 0-16,21 21 0,-21-21 0,21 22 15,0-22-15,0 0 0,0 0 16,0 0-16,0 1 0,0-1 0,0 0 15,21-21-15,0 0 16,1 0-16,-1 0 0,0 0 0,0 0 16,0-21-16,22 0 0,-22 21 0,0-22 15</inkml:trace>
  <inkml:trace contextRef="#ctx0" brushRef="#br0" timeOffset="8735.46">16383 1566 0,'0'0'0,"0"-42"0,0 0 0,0-1 15,0 22-15,0 0 0,0 0 16,-21 21 0,21 21-16,-21 0 15,-1 0-15,22 22 0,-21-1 0,21 0 16,0 1-16,-21-1 0,0 22 16,21-1-16,-21 1 0,21-22 0,0 21 15,-21-20-15,21 20 0,-22-20 16,22-22-16,0 21 0,-21 0 15,21-20-15,0-1 0,0 0 0,0 0 16,0 0-16,21-21 16,1 0-16,-1 0 0,0 0 15,0 0-15,21-21 0,-20 0 0,-1 0 16,21 0-16,-21-1 0</inkml:trace>
  <inkml:trace contextRef="#ctx0" brushRef="#br0" timeOffset="8978.34">16700 1820 0,'0'0'15,"0"-21"-15,22 0 0,-22 42 32,0 0-17,0 1-15,-22-1 0,22 0 0,-21 0 16,0 21-16,21-20 0,0 20 16,-21-21-16,21 0 0,-21 22 0,21-22 15,-21 0-15,21 0 0,0 0 16,0 0-16,0 1 0,21-1 15,0-21-15,0 0 16,0 0-16,0 0 0,1 0 16,-1 0-16,21 0 0,-21-21 0,0-1 15,22 22-15,-1-21 0,0 0 16</inkml:trace>
  <inkml:trace contextRef="#ctx0" brushRef="#br0" timeOffset="9683.33">17251 1969 0,'0'0'0,"0"-22"0,0 1 16,0 0-16,-21 21 15,-1 0 1,1 0-16,0 0 0,0 21 0,0-21 16,0 21-16,21 1 0,-22-1 0,1 0 15,0 21-15,21-21 0,0 1 16,0-1-16,-21 0 0,21 0 0,0 0 16,0 0-16,0 1 0,0-1 15,0 0-15,21-21 16,0 0-16,0 0 15,1 0-15,-1 0 16,0-21 0,-21 0-16,0-1 0,0 1 0,0 0 15,21-21-15,-21 21 0,0-22 16,21 1-16,-21 21 0,0-22 0,0 1 16,21 21-16,1-21 0,-1 20 15,0 1-15,-21 0 0,42 0 0,-21 21 16,1-21-16,20 21 0,-21 0 15,21 0-15,1 0 0,-1 21 0,-21-21 16,22 21-16,-22 0 0,0 22 0,0-22 16,-21 21-16,0-21 15,0 22-15,0-1 0,0-21 0,0 21 16,-21-20-16,0-1 0,21 0 16,-21 21-16,-1-21 0,1-21 0,0 22 15,21-1-15,-21-21 0,0 21 16,0-21-16,21-21 31,0 0-31,0-1 16,21 1-16,0 0 0,0 0 0,21-21 15,-20-1-15,20 22 0,-21-21 0,21-1 16,1 1-16,-1 0 0,0-1 16,1 22-16,-1-21 0,-21 21 15,22 21-15,-22 0 0,21 0 16,-21 0-16,0 0 0,1 21 0,-22 0 15,0 0-15,0 0 0,0 22 16,0-22-16,0 21 0,0-21 0,0 22 16,-22-22-16,1 0 0,21 21 15,-21-20-15,21-1 0,0 0 0,-21-21 16,21 21-16,-21 0 0,0-21 16,21-21 15,0 0-16,0 0-15,0 0 0,0-1 16,0 1-16</inkml:trace>
  <inkml:trace contextRef="#ctx0" brushRef="#br0" timeOffset="9900.31">17759 1439 0,'-85'-42'15,"64"42"1,0 0 0,0 0 31,-1 0-32,1 0-15,0 0 0,0 0 0,0 0 16</inkml:trace>
  <inkml:trace contextRef="#ctx0" brushRef="#br0" timeOffset="10094.2">16319 1545 0,'0'0'0,"-42"21"16,21 1-16,-21-22 0,20 21 16,1 0-16,0 0 0,42 0 31,0-21-31,1 0 0,20 0 0,-21 0 15,21 0-15,1 0 0,-1 0 16,0 0-16,1 0 0,-1-21 0,0 21 16,-20 0-16,-1-21 0,0 21 15,-21-21-15</inkml:trace>
  <inkml:trace contextRef="#ctx0" brushRef="#br0" timeOffset="10978.27">19537 1715 0,'0'0'0,"0"-22"0,21 1 0,-21 0 15,21 0-15,-21 0 0,0 0 16,0 42 15,0 0-31,0 0 0,0 0 16,0 22-16,0-1 0,0-21 0,-21 21 15,21 1-15,-21-22 0,21 21 16,0 1-16,-21-22 0,21 0 0,0 21 16,0-21-16,0 1 0,0-1 15,21-21 1,0-21 0,0-1-16,0 1 15,-21 0-15,21 0 0,1 0 16,-1 0-16,0-22 0,0 22 0,0-21 15,0 21-15,-21-1 0,22 1 16,-1 21-16,0 0 0,-21 21 16,0 22-1,0-22-15,0 0 0,0 21 0,0-20 16,0-1-16,0 0 0,21 21 16,-21-21-16,21 1 0,0-22 0,1 21 15,-1 0-15,0-21 0,21 0 16,-21 0-16,1 0 0,20 0 0,-21 0 15,21 0-15,-20-21 0,20 21 0,-21-21 16,0-1-16,22 1 16,-22 0-16,0-21 0,0 21 0,-21-22 15,0 1-15,0-22 0,0 22 16,0 0-16,0-1 0,0 1 0,-21 0 16,0 21-16,0-1 0,-1 1 15,1 21-15,0 0 0,0 0 0,0 21 16,0-21-16,-1 43 0,1-22 15,0 21-15,0-21 0,0 22 0,21-1 16,0-21-16,0 22 0,0-22 0,0 0 16,0 21-16,21-21 0,0-21 15,0 22-15,0-22 0,22 0 0,-22 0 16</inkml:trace>
  <inkml:trace contextRef="#ctx0" brushRef="#br0" timeOffset="11199.14">20659 1715 0,'0'0'0,"0"-22"16,0 1-16,0 0 0,-22 42 31,1 22-31,0-22 0,21 0 16,-21 21-16,21-21 0,-21 22 16,0-22-16,21 21 0,0-21 0,0 1 15,0-1-15,0 0 0,0 0 16,0 0-16,21-21 31,0 0-31,0 0 0,0 0 16,-21-21-16</inkml:trace>
  <inkml:trace contextRef="#ctx0" brushRef="#br0" timeOffset="11544.94">20722 1524 0,'0'0'0,"0"-42"0,0-1 16,0 22-16,0 0 0,-21 21 15,0 0-15,0 0 16,21 21-16,-22-21 0,22 21 16,0 1-16,0-1 0,0 0 15,0 0-15,0 0 0,22 0 16,-1 1-16,0-22 0,0 0 0,-21 21 16,21-21-16,0 0 0,1 0 15,-1 0-15,-21-21 0,21-1 0,0 22 16,-21-21-16,0 0 0,0 0 15,0 0-15,0 0 0,0-1 0,0 1 16,0 0-16,-21 0 0,21 0 0,-21 21 16,0 0-16,-1 0 0,1 0 15,0 0-15,-21 21 0,21 0 0,-1-21 16,1 42-16,0-20 0,21-1 16,0 0-16,0 0 0,0 0 15,0 22-15,0-22 0,0 0 16,42-21-16,-20 21 0,-1 0 0,0-21 15,21 0-15</inkml:trace>
  <inkml:trace contextRef="#ctx0" brushRef="#br0" timeOffset="12019">21209 1418 0,'0'0'16,"0"-21"-16,0-21 0,21 21 0,-21-1 15,0 44 1,-21-22-16,0 21 15,21 21-15,-21-21 0,21 22 16,-22-1-16,22 0 0,-21 1 16,21-1-16,0 21 0,-21-20 0,21-1 15,0 0-15,0-20 0,0 20 16,0-21-16,0 0 0,0 0 0,0 1 16,21-22-16,0 21 15,1-21-15,-1 0 0,0 0 16,-21-21-16,21-1 0,0 22 0,0-21 15,1-21-15,-1 21 0,0-22 16,0 1-16,0 0 0,0-1 0,1 1 16,-1-21-16,0 20 15,0-20-15,0 20 0,-21 1 0,0 0 16,0 21-16,0-1 0,0 44 31,0-1-31,-21 21 0,0-21 16,0 22-16,0-1 0,21 0 0,0 1 15,-22 20-15,22-21 0,-21 1 0,21-1 16,0 0-16,0 1 0,0-1 16,0-21-16,0 0 0,0 1 0,21-1 15,1 0-15,20-21 0,-21 0 16,0 0-16,0 0 0,22 0 0,-22 0 16,21 0-16,-21-21 15,22 0-15,-22-1 0,21 1 0</inkml:trace>
  <inkml:trace contextRef="#ctx0" brushRef="#br0" timeOffset="12902.87">23093 1863 0,'21'0'0,"21"0"31,-21 0-31,1 0 0,-1 0 0,0-21 16,0-1-16,0 1 0,0 21 0,1-42 16,-1 21-16,-21 0 0,0-1 15,21-20-15,-21 21 0,0-21 0,0 20 16,0 1-16,0 0 0,-21 0 16,0 0-16,-22 21 0,22 0 15,-21 0-15,21 0 0,-22 21 16,1 0-16,0 0 0,-22 0 0,22 1 15,21 20-15,-22 0 0,22-21 16,0 22-16,0-22 0,21 21 0,0-21 16,0 1-16,21-1 0,0 0 15,0 0-15,0 0 0,22 0 0,-1-21 16,-21 0-16,22 0 0,-1 0 0,0 0 16,1 0-16,-22 0 15,21-21-15,-21 21 0,22-21 0,-22 0 16,0 0-16,0 0 0,0-1 15,0 1-15,-21 0 0,0-21 0,22 21 16,-22-1-16,0 1 0,21 0 16,-21 42 15,0 0-31,-21 1 0,21 20 16,-22-21-16,22 21 0,-21-20 0,21 20 15,0 0-15,0 1 0,-21-1 16,21 0-16,0 1 0,0-1 0,0 0 15,0 22-15,0-22 16,0 22-16,0-22 0,0 21 0,0 1 16,0-1-16,0 1 0,0-1 0,0 1 15,0-1-15,21 1 0,-21-22 16,0 22-16,0-22 0,0 0 0,0 1 16,0-1-16,0 0 0,0-20 0,0-1 15,0 0-15,-21-21 16,0 0-16,21-21 15,-21 0-15,0-1 0,-1 1 0,1 0 16,0 0-16,0-21 0,0 20 16,-22-20-16,22 21 0,-21-21 15,21-1-15,0 1 0,-1 21 0,1-22 16,0 1-16,21 21 0,0-21 16,0-1-16,0 22 0,0-21 0,21 21 15,0-22-15,22 1 0,-22 21 16,21-22-16</inkml:trace>
  <inkml:trace contextRef="#ctx0" brushRef="#br0" timeOffset="13522.54">23728 1990 0,'0'-21'0,"0"-1"31,0 1-16,21 0-15,0 21 0,0-21 16,0 21-16,1-21 0,-1 0 16,21-1-16,-21 1 0,0 0 0,1 0 15,-1 0-15,0 0 0,0-1 0,-21 1 16,0 0 0,-42 21-16,21 0 0,-1 21 15,1 0-15,-21 1 0,21-1 16,0 0-16,-1 21 0,-20-21 15,21 22-15,21-22 0,0 0 16,-21 21-16,21-20 0,0-1 0,0 0 16,0 0-16,0 0 0,21-21 15,0 21-15,21 1 0,-20-22 0,20 0 16,0 0-16,1 0 0,-1 0 0,0 0 16,1 0-16,-1-22 0,0 22 15,1-21-15,-1 0 0,-21-21 0,21 21 16,-20-22-16,-1 1 0,0 0 15,0-1-15,0 1 0,0 0 16,1-1-16,-22 1 0,0 0 16,0-1-16,21 22 0,-21-21 0,0 21 15,0-1-15,0 44 32,0-1-32,-21 0 0,-1 21 15,1-21-15,21 22 0,-21-1 16,0 0-16,21 1 0,0-1 0,0-21 15,0 22-15,-21-1 0,21-21 16,0 21-16,0-20 0,0-1 0,0 0 16,0 0-16,21 0 15,0-21 1,0 0-16,0 0 0,1 0 16,-1 0-16,0-21 15,0 0-15,0 0 0,-21-22 0,0 22 16</inkml:trace>
  <inkml:trace contextRef="#ctx0" brushRef="#br0" timeOffset="13762.99">24384 1630 0,'0'0'0,"-21"0"0,21-21 0,21 21 32,0 0-32,0 0 15,22-21-15,-22 21 16,21 0-16,0 0 0,-20 0 0,20 0 15,0 0-15,-21 0 0,22 0 16,-22 0-16,0 0 0,21 0 0,-20 0 16,-1 0-16,0 0 15,0 0 1</inkml:trace>
  <inkml:trace contextRef="#ctx0" brushRef="#br0" timeOffset="15103.08">1630 3556 0,'-21'-21'0,"42"42"0,-64-42 0,22 42 32,21 0-32,0 0 0,0 22 0,0-1 15,0 0-15,21 22 0,-21-22 16,0 22-16,22 20 0,-1-20 16,-21-1-16,0 1 0,0-1 0,0-20 15,0-1-15,0 0 0,0 1 16,0-1-16,0-21 0,0 0 0,0 1 15,0-1 1,0-42 0,0-1-1,0 1-15,0 0 0,0-21 0,0 21 16,0-1-16,0-20 0,0 0 16,21 21-16,0-22 0,0 1 0,0 0 15,1 20-15,20-20 0,-21 21 16,21 0-16,1 21 0,-1 0 0,0 0 15,1 0-15,-1 0 0,0 21 16,1 0-16,-22 21 0,21-20 16,-21-1-16,-21 21 0,0-21 15,0 22-15,0-22 0,-21 21 0,0-21 16,-21 22-16,-1-22 0,1 21 16,0-21-16,-1 0 0,1 1 0,0-1 15,-1-21-15,1 21 0,0-21 16,-1 0-16,22 0 0,-21 0 15,21 0-15,-22 0 0,22 0 0,0 0 16,21-21 0,21 0-16,0 21 0,22-22 15,-22 1-15,21 0 0,1 0 16</inkml:trace>
  <inkml:trace contextRef="#ctx0" brushRef="#br0" timeOffset="15310.96">2286 4106 0,'0'85'16,"0"-64"-16,0 22 15,0-22-15,0 0 0,0 21 0,0-21 16,0 22-16,-21-22 0,21 0 16,0 0-16,0 0 0,0 1 0,0-1 15,0 0-15,0-42 31,0 0-15,0-1-16</inkml:trace>
  <inkml:trace contextRef="#ctx0" brushRef="#br0" timeOffset="15482.87">2328 3874 0,'0'0'0,"-42"-43"31,21 43-31,21 21 32,0 1-32,0-1 15,21 0 1,0-21-16,-21 21 0</inkml:trace>
  <inkml:trace contextRef="#ctx0" brushRef="#br0" timeOffset="15934.6">2667 4085 0,'0'0'0,"0"21"0,0 1 15,0 20-15,0-21 0,0 0 0,0 22 16,0-22-16,0 21 0,0 0 16,0-20-16,0-1 0,0 21 0,0-21 15,0 0-15,-21 1 16,21-1-16,0 0 0,-21 0 0,21 0 15,0-42 17,0 0-32,0 0 15,0 0-15,0-1 0,0-20 16,0 0-16,0-1 0,0 1 0,21 0 16,0-1-16,0 1 0,21 0 15,-20-1-15,20 22 0,0-21 0,1 21 16,-1 21-16,0 0 0,22 0 15,-22 0-15,0 0 0,-20 21 16,20 0-16,-21 0 0,21 22 16,-20-22-16,-22 21 0,0-21 0,0 22 15,0-22-15,0 21 0,0 0 16,-22-20-16,22-1 0,-21 21 0,0-21 16,0 0-16,0-21 0,0 22 15,21-1-15,21-42 31,0 21-31,0-22 16,0 1-16</inkml:trace>
  <inkml:trace contextRef="#ctx0" brushRef="#br0" timeOffset="16699.16">4000 4001 0,'0'0'16,"0"-22"-16,-84-20 16,63 42-16,-22 0 0,22 0 15,0 0-15,-21 21 0,20 0 0,1 1 16,-21-1-16,21 21 0,0 0 16,-22 1-16,22-1 0,0 0 0,0 1 15,0-22-15,21 21 16,0 1-16,0-22 0,0 21 0,0-21 15,0 0-15,0 1 0,21-22 0,0 0 16,0 21-16,0-21 0,0 0 16,22 0-16,-1 0 0,-21-21 0,22-1 15,-1 1-15,0 0 0,-21 0 16,22 0-16,-22-22 0,21 22 0,-21-21 16,1 0-16,-1-1 0,0 1 15,0-22-15,-21 22 0,0-21 0,21 20 16,-21-20-16,0 20 0,0 1 0,0 0 15,0-1-15,0 22 0,0 0 16,0 0-16,0 0 0,0 42 31,0 0-31,0 0 0,-21 0 16,21 22-16,0-22 0,0 21 0,0 1 16,0 20-16,0-21 0,0 1 15,0 20-15,0-20 0,0-1 0,0 0 16,0 1-16,0-1 0,0-21 15,21 21-15,0-20 0,1-1 0,-1 0 16,0-21-16,21 21 0,-21-21 16,22 0-16,-1 0 0,0 0 0,1 0 15,-1-21-15,-21 21 0,22-21 0,-1 0 16,-21-1-16,0 1 16,0 0-16,1 0 0,-1-21 0,-21 20 15,21-20-15,-21 21 0,0-21 0,0 20 16,0 1-16,0 0 0,0 0 15,-21 0-15,0 21 0,-1 0 16,22 21-16,-21 0 16,21 21-16,0-20 0,-21-1 15,21 21-15,0-21 0,0 22 16,0-22-16,0 0 0,0 21 0,0-21 16,21 1-16,0-1 0,1 0 0,-1-21 15,0 21-15,0 0 0,0-21 16,22 0-16,-1 21 0,-21-21 15,21 0-15,1 0 0,-1 0 0,0 0 16,-20 0-16,20 0 0,0-21 16,1 21-16</inkml:trace>
  <inkml:trace contextRef="#ctx0" brushRef="#br0" timeOffset="17207.11">5651 4149 0,'0'-21'0,"0"42"0,0-64 16,0 22-16,0 0 0,-21 21 15,0-21-15,-21 0 0,21 21 0,-1 0 16,1 0-16,-21 0 0,21 0 16,0 0-16,-22 21 0,22-21 15,0 21-15,0 21 0,-22-20 16,22-1-16,0 21 0,0 0 0,21 1 16,0-22-16,-21 21 0,21 1 0,0-22 15,0 21-15,0-21 0,0 0 16,0 1-16,0-1 0,21 0 0,0-21 15,0 0-15,0 0 0,1 0 0,-1 0 16,0 0-16,0 0 0,21 0 16,-20-21-16,20 0 0,-21-1 0,21 1 15,1 0-15,-22-21 0,21 21 16,-21-22-16,1 1 0,20 0 16,-21-1-16,0-20 0,0 20 0,1 1 15,-22-21-15,0 20 0,21-20 16,-21 20-16,0 1 0,0-21 0,0 20 15,0 22-15,0-21 0,0 21 0,0-1 16,-21 1-16,-1 21 0,1 21 16,21 22-16,-21-22 15,21 21-15,0 1 0,0-1 16,0 0-16,0 22 0,0-1 0,0-20 16,0 20-16,0-21 0,0 22 0,0-22 15,0 1-15,0-1 0,0-21 16,0 21-16,0-20 0,21-1 15,0 0-15,1-21 0,-1 0 16,0 0-16,0 0 16,0 0-16,0 0 0,1-21 0</inkml:trace>
  <inkml:trace contextRef="#ctx0" brushRef="#br0" timeOffset="18075.61">7027 4509 0,'0'0'0,"0"-22"31,21 22-31,1-21 16,-1 0-16,0 0 0,0 0 0,-21 0 15,21-22-15,0 22 0,1-21 0,-22-1 16,21 1-16,0 0 0,-21-1 16,21-20-16,-21 21 0,0-1 15,21-20-15,-21 20 0,0 1 0,0 0 16,0-1-16,0 1 0,0 21 15,0 0-15,0 0 0,0-1 0,0 1 16,0 42 0,0 1-16,0-1 0,0 0 15,0 21-15,0 1 0,0-1 16,0 0-16,0 1 0,0 20 0,0 1 16,-21-22-16,21 21 0,0 1 15,0-22-15,0 1 0,0-1 0,0 0 16,0-21-16,21 22 0,0-22 0,1 0 15,-1-21-15,0 0 16,21 0-16,-21 0 0,1 0 16,20 0-16,-21-21 0,21 21 0,1-21 15,-22 0-15,21-1 0,-21 1 16,22-21-16,-22 21 0,0-22 0,0 22 16,0-21-16,1 0 0,-1-1 15,-21 22-15,21-21 0,-21 21 0,0-1 16,0 1-16,0 42 31,0 1-31,-21 20 0,0-21 16,21 0-16,-22 22 0,22-1 0,-21-21 15,21 21-15,0-20 0,0 20 16,0-21-16,0 0 0,0 0 0,0 1 16,21-1-16,1 0 0,20-21 0,-21 0 15,0 0-15,22 0 0,-1 0 16,-21 0-16,21 0 0,1 0 0,-1-21 15,-21 0-15,22-1 0,-22 1 0,21 0 16,-21 0-16,0-21 0,1 20 16,-22-20-16,0 0 0,0 21 0,0-22 15,0 1-15,0 21 16,-22-22-16,-20 22 0,21 0 0,0 0 16,-22 21-16,22 0 0,-21-21 0,0 21 15,20 0-15,-20 0 0,0 0 16,-1 0-16,22 0 0,-21 0 0,21 0 15,0 0-15,-1 21 0,1-21 0,0 0 16,0 0-16,0 0 16,0 0-16</inkml:trace>
  <inkml:trace contextRef="#ctx0" brushRef="#br0" timeOffset="18270.52">6837 3916 0,'0'0'0,"21"0"32,0 0-32,21 0 0,-20 0 0,20 0 15,21 0-15,-20-21 0,20 0 16,-20 21-16,20 0 0,1-22 0,-1 22 16,-21 0-16,22-21 0,-1 0 15,-20 21-15,20 0 0,-20-21 0</inkml:trace>
  <inkml:trace contextRef="#ctx0" brushRef="#br0" timeOffset="18716.25">9652 3852 0,'0'0'0,"0"-21"0,0 0 0,0 0 16,-21 21-1,21 21 1,0 0-16,0 0 0,-21 1 16,21 20-16,-22-21 0,22 21 0,-21 1 15,21-22-15,0 21 0,-21-21 0,21 22 16,-21-22-16,21 0 0,0 21 15,0-20-15,0-1 16,21-21 0,0-21-1,-21-1-15</inkml:trace>
  <inkml:trace contextRef="#ctx0" brushRef="#br0" timeOffset="19095.04">9652 3556 0,'0'0'0,"-21"-21"0,-22 0 0,22 0 0,0-1 16,0 22-16,0 0 15,0 0-15,-1 0 0,1 0 0,21 22 16,0-1-16,0 0 0,-21 0 16,21 0-16,0 0 0,0 1 15,21-1-15,0-21 16,1 0-16,-1 0 0,0 0 15,0 0-15,0 0 0,0 0 0,22 0 16,-22-21-16,0 21 0,0-22 16,0 1-16,1 0 0,-1 21 0,-21-21 15,21 0-15,-21 0 0,0-1 16,0 1-16,0 0 0,-21 0 16,0 0-16,-1 0 0,1-1 0,0 22 15,0 0-15,-21 0 0,20 0 16,1 0-16,0 0 0,0 22 0,21-1 15,0 0-15,-21 0 0,21 0 16,0 22-16,0-22 0,0 0 0,0 0 16,21-21-16,0 21 0,-21 0 0,21-21 15,0 0-15</inkml:trace>
  <inkml:trace contextRef="#ctx0" brushRef="#br0" timeOffset="19374.88">10287 3302 0,'0'0'16,"0"21"-1,-21 22 1,0-22-16,21 21 0,-22 0 16,1 1-16,0-1 0,0 0 0,0 22 15,0-22-15,-1 1 0,1-1 0,21 0 16,-21 1-16,0-1 0,0 0 15,21 1-15,-21-1 0,21 0 16,0-21-16,0 1 0,0-1 0,0 0 0,21-21 16,0 21-1,0-21-15,0 0 0,0 0 0,22 0 16,-22-21-16,0 0 0,21 0 16,-20-1-16,20 1 0</inkml:trace>
  <inkml:trace contextRef="#ctx0" brushRef="#br0" timeOffset="19703.7">10604 3789 0,'0'0'0,"22"-21"0,-1 0 32,-42 21-17,-1 21 1,1 0-16,-21-21 0,21 21 16,0 0-16,-1 0 0,1 1 15,0-1-15,21 0 0,0 0 16,0 0-16,42 0 15,-20-21-15,-1 22 0,21-22 0,-21 21 16,0-21-16,22 0 0,-22 21 0,21 0 16,-21-21-16,1 21 0,-1-21 15,-21 21-15,0 1 0,0-1 16,-21-21-16,-1 21 16,1-21-16,0 0 0,-21 21 15,21-21-15,-22 0 0,22 0 16,-21 0-16,21 0 0,-1 0 0,-20 0 15,21 0-15,21-21 16,-21 0-16,21 0 0,0-1 0,0 1 16,0 0-16,0-21 0</inkml:trace>
  <inkml:trace contextRef="#ctx0" brushRef="#br0" timeOffset="19915.57">10181 3535 0,'0'0'15,"21"-21"17,22 21-32,-22 0 0,21 0 15,0-21-15,-20 21 0,41-22 16,-21 22-16,1 0 0,-1-21 0,0 21 16,1 0-16,-1 0 0,0-21 15,1 21-15,-22 0 0,21 0 0,-21 0 16,1 0-16,-1 0 0,0 0 0</inkml:trace>
  <inkml:trace contextRef="#ctx0" brushRef="#br0" timeOffset="20661.16">12721 4170 0,'0'0'0,"21"0"15,-21-21 1,0 0-16,21-1 0,-21 1 16,22 0-16,-22 0 0,0 0 15,0 0-15,21-1 0,-21-20 0,0 21 16,0 0-16,0-22 0,0 1 0,0 21 16,0-21-16,-21 20 0,-1-20 15,1 21-15,0-21 0,0 20 0,-21 1 16,20 21-16,-20 0 0,0 0 15,-1 0-15,22 0 0,-21 0 0,0 43 16,-1-22-16,1 0 0,21 21 16,-22 1-16,22-1 0,0-21 15,0 21-15,0 1 0,21-1 0,0 0 16,0-20-16,0 20 0,0-21 0,21 0 16,-21 0-16,21 1 0,21-22 15,-20 0-15,-1 0 0,21 0 0,0 0 16,-20 0-16,20-22 0,0 1 15,1 0-15,-1 0 0,0 0 0,1 0 16,-1-22-16,-21 22 0,21-21 0,-20-1 16,20 1-16,-21 0 0,0-1 15,0 1-15,-21 0 0,0-22 16,0 1-16,0 20 0,0-20 0,0 21 16,0-22-16,0 43 0,0-21 15,0 20-15,-21 1 0,21 0 0,0 42 16,0 22-1,-21-22-15,21 21 0,0 22 0,0-22 16,-21 0-16,21 22 0,0-22 0,0 22 16,0-22-16,0 0 0,0 1 15,0-1-15,0-21 0,0 21 0,0-20 16,0-1-16,0 0 0,21 0 0,0 0 16,0 0-16,1-21 0,-1 0 15,0 0-15,21 0 0,-21 0 0,1-21 16,-1 0-16,21 0 0</inkml:trace>
  <inkml:trace contextRef="#ctx0" brushRef="#br0" timeOffset="21030.96">13208 3704 0,'0'0'0,"-21"0"0,0 21 16,-1-21-16,22 22 15,0-1-15,22-21 31,-1 0-31,21 0 0,-21 0 16,0 0-16,22 0 0,-22-21 16,21 21-16,-21-22 0,22 22 15,-22-21-15,0 0 0,0 21 0,-21-21 16,0 0-16,0 0 16,0-1-16,-21 22 15,0 0-15,0 0 0,0 0 16,-22 0-16,22 22 0,-21-1 0,21 0 15,-22 0-15,22 0 0,0 22 0,0-22 16,0 0-16,-1 0 0,22 21 16,0-20-16,0-1 0,0 0 0,0 0 15,0 0-15,22-21 0,-1 21 0,21-21 16,-21 0-16,22 0 0,-1 0 16,0 0-16,1-21 0,-1 0 15,0 21-15,1-21 0,-1 0 0,21 0 16,-20-1-16</inkml:trace>
  <inkml:trace contextRef="#ctx0" brushRef="#br0" timeOffset="21758.61">14012 3217 0,'0'0'16,"0"-42"-16,0 21 0,0 0 0,-21 21 16,0 0-16,0 0 15,0 0-15,21 21 0,-22 21 16,1-21-16,21 43 0,0-22 0,0 22 15,-21-1-15,0 1 0,21-1 16,-21 1-16,21 20 0,0-20 16,-21 21-16,-1-1 0,1 1 0,21 0 15,-21-1-15,21 1 0,0 0 0,-21 20 16,21-20-16,-21 0 0,21-1 16,-21 22-16,21-21 0,-22 0 0,1-1 15,0 1-15,21 0 0,-21-1 0,0-20 16,21-1-16,0 1 0,0-22 0,0 22 15,0-43-15,0 21 0,0-21 16,0 0-16,21-21 16,0 0-16,21-21 0,-20 0 0,-1 0 0,21-21 15,0 20-15,1-20 0,-1 0 16,22-1-16,-22-20 0,0 21 16,1-22-16,-1 22 0,-21-22 0,0 1 15,22-1-15,-43 1 0,0-1 0,0-20 16,0 20-16,-22 1 0,1-1 15,-21 22-15,21-22 0,-22 1 0,1 20 16,0-20-16,-22 21 0,22-1 0,0 1 16,-1 0-16,1 20 0,0 1 15,20 0-15,1 0 0,0 21 16,21-21-16,-21 0 0,21-1 16,21 1-1,0 0-15,0 21 0,1-21 16,20 0-16,-21 0 0,0-1 15,22 1-15,-22 0 0,21 0 0,0 0 16,-20 0-16,20-22 0,0 22 0,-21 0 16,22 0-16,-22-22 0,0 22 15,0 0-15,0 0 0,-21 0 16,0 0-16,0-1 0,-21 22 31,0 22-31,21-1 16,0 0-16,-21 0 0,0 21 15,21-20-15,0-1 0,0 0 0,0 0 16,0 0-16,0 0 0,0 1 0,0-1 16,0 0-1,21-21 1,-21-21-16,21 21 0,0-21 16,-21-1-16,0 1 0,0 0 15</inkml:trace>
  <inkml:trace contextRef="#ctx0" brushRef="#br0" timeOffset="21931.51">14182 3471 0,'0'0'0,"-22"0"15,1 0 1,0 0-16,21 22 31,21-22-15,0 21-16,1-21 0,-1 0 0,0 21 15,0-21-15,0 0 0,0 21 16</inkml:trace>
  <inkml:trace contextRef="#ctx0" brushRef="#br0" timeOffset="22354.27">14499 3577 0,'0'21'31,"0"1"-15,0-1-16,0 0 0,-21 0 0,21 0 15,0 0-15,0 1 0,0-1 16,0 0-16,0 0 0,0 0 0,0 22 16,0-22-16,0 0 0,-21 0 0,21 0 15,0 0-15,0-42 32,0 0-17,0 0-15,0 0 16,0-22-16,0 22 0,0 0 15,21-21-15,0-1 0,0 22 0,0-21 16,1 21-16,20-22 0,-21 22 16,0 0-16,22 0 0,-22 21 0,21 0 15,-21 0-15,0 0 0,22 21 16,-22 0-16,0 0 0,0 1 0,0 20 16,1-21-16,-22 0 0,0 22 0,0-22 15,0 21-15,0-21 0,0 0 16,-22 1-16,1 20 0,0-21 0,0 0 15,0-21-15,21 21 0,-21 1 0,-1-22 16,44-22 15,-1 22-31,0-21 0,0 0 16</inkml:trace>
  <inkml:trace contextRef="#ctx0" brushRef="#br0" timeOffset="22563.15">15282 3577 0,'0'21'16,"0"1"-16,-21-1 0,0 0 15,21 0-15,0 0 0,0 0 0,-21-21 16,21 22-16,-21-1 0,21 0 16,0 0-16,0 0 0,0 0 15,0 1 1,0-44 15,0 1-31,21 21 0</inkml:trace>
  <inkml:trace contextRef="#ctx0" brushRef="#br0" timeOffset="22886.96">15303 3344 0,'0'0'0,"-21"-42"0,0 42 16,0-21-16,0 21 0,0 0 15,-1 0-15,22 21 16,0 0 0,22 0-16,-1-21 15,0 0-15,0 0 16,0 0-16,0 0 0,1 0 16,-22-21-16,21 0 15,-21 0-15,0 0 0,0 0 16,0-1-16,0 1 0,-21 0 15,-1 0-15,1 21 0,0 0 16,0 0-16,0 0 0,0 0 16,-1 0-16,1 0 15,21 21-15,0 0 0,-21 0 0,21 1 16,-21-1-16,21 0 0,0 0 0,0 0 16,21 0-16,0-21 15,0 0-15</inkml:trace>
  <inkml:trace contextRef="#ctx0" brushRef="#br0" timeOffset="23170.8">15833 3069 0,'0'0'0,"0"-106"31,0 85-31,-22 21 0,1 0 16,21 21-16,-21 1 0,21-1 15,-21 0-15,0 21 0,21 22 0,-21-22 16,-1 22-16,1-1 0,0 1 16,0-1-16,21 1 0,-21-22 0,21 21 15,-21-20-15,21-1 0,0 0 16,0 1-16,0-22 0,0 0 0,0 0 16,0 0-16,21 1 15,0-22-15,0 0 0,0 0 16,0 0-16,-21-22 0,22 22 15,-1-21-15,0 0 0</inkml:trace>
  <inkml:trace contextRef="#ctx0" brushRef="#br0" timeOffset="23407.66">16044 3429 0,'0'0'15,"0"21"1,0 0-16,0 1 15,-21-1-15,21 21 0,-21-21 16,21 0-16,-21 1 0,21 20 0,-21-21 16,21 0-16,0 0 0,0 1 15,0-1-15,0 0 0,0 0 0,0 0 16,0 0-16,21-21 16,0 0-1,0 0-15,0 0 0,0 0 0,1 0 16,-1 0-16,21-21 0</inkml:trace>
  <inkml:trace contextRef="#ctx0" brushRef="#br0" timeOffset="24132.25">16468 3556 0,'0'0'0,"0"-21"16,-22 21 0,1 21-1,21 0-15,-21 0 0,0 1 0,0-1 16,0 0-16,21 0 0,0 0 15,-22 0-15,22 1 0,0-1 0,0 0 16,0 0-16,0 0 0,0 0 16,22-21-1,-1 0-15,0 0 0,0 0 16,0 0-16,-21-21 16,21 0-16,-21 0 15,0 0-15,0 0 0,0-1 16,0 1-16,0 0 0,0 0 15,0-21-15,0 20 0,0-20 0,0 21 16,0-21-16,22 20 0,-1 1 0,0 0 16,-21 0-16,21 0 0,0 21 15,0 0-15,1 0 0,-1 0 0,0 0 16,0 0-16,0 21 0,0 0 16,1 0-16,-1 0 0,0 1 0,0 20 15,0-21-15,0 21 0,1-20 0,-22 20 16,0-21-16,21 21 0,-21-20 15,0-1-15,0 21 0,0-21 0,0 0 16,0 1-16,0-1 0,-21 0 16,21 0-16,-22-21 0,22 21 15,-21-21-15,0 0 16,0 0 0,21-21-16,0 0 15,0 0-15,0 0 0,0-1 0,21-20 16,0 21-16,0-21 0,1-1 15,20 1-15,-21 0 0,21-1 0,-20 1 16,20 0-16,0-1 0,1 1 16,20 21-16,-21 0 0,1 21 0,-1 0 15,-21 0-15,22 21 0,-22 0 16,0 0-16,0 0 0,-21 22 16,0-22-16,0 21 0,0 0 0,0-20 15,0 20-15,-21 0 0,0-21 16,0 22-16,21-22 0,0 0 0,-22 0 15,1 0-15,21 1 0,0-1 0,-21 0 16,0-21 15,21-21-15,0 0 0,0-1-16,-21 1 0,21 0 15</inkml:trace>
  <inkml:trace contextRef="#ctx0" brushRef="#br0" timeOffset="24343.36">16954 3069 0,'0'0'0,"0"-21"0,-21 21 16,0 0-1,0 0 1,0 0 46,0 0-62,-1 0 0</inkml:trace>
  <inkml:trace contextRef="#ctx0" brushRef="#br0" timeOffset="24550.24">15748 3387 0,'0'21'16,"0"-42"-16,-21 42 0,42-21 31,0 0-31,0 0 0,0 0 16,1 0-16,-1 0 0,0 0 15,0 0-15,0-21 0,0 21 0,1 0 16,-1 0-16,0-21 0,0 21 15</inkml:trace>
  <inkml:trace contextRef="#ctx0" brushRef="#br0" timeOffset="26070.68">19621 3789 0,'0'0'0,"0"21"16,22-42 30,-1 0-46,-21 0 16,0-1-16,0 1 16,0 0-16,0 0 0,0 0 15,0 0-15,0-1 0,0 1 16,-21 0-16,-1 0 0,1 0 0,0 21 16,0 0-16,0 0 15,0 0-15,-22 0 0,22 0 0,0 0 16,0 21-16,0 0 0,-1 0 0,1 0 15,0 22-15,0-22 0,0 21 16,21-21-16,-21 22 0,21-22 0,0 21 16,0-21-16,0 1 0,0 20 15,0-21-15,0 0 0,0 0 0,21 1 16,0-22-16,0 0 16,0 0-16,22 0 0,-22 0 0,21-22 15,-21 1-15,22 21 0,-22-21 16,21 0-16,-21 0 0,0 0 0,1-1 15,-1 1-15,0 0 0,0-21 16,0 21-16,-21-1 0,0-20 0,0 21 16,0 0-16,0 0 0,0-1 15,0 1-15,0 42 16,0 1 0,0-1-16,0 0 0,0 0 0,0 0 15,21 22-15,-21-22 0,0 0 16,0 0-16,22 0 0,-22 22 0,21-22 15,0 0-15,0 0 0,0-21 16,0 0-16,22 0 0,-22 0 16,0 0-16,21 0 0,-20 0 15,-1 0-15,21-21 0,-21 0 0,22 0 16,-22-1-16,0 1 0,0-21 16,0 21-16,0-22 0,1 1 0,-1 0 15,-21-1-15,0 1 0,21 0 16,-21-22-16,21 22 0,-21 0 0,0-1 15,0 22-15,0 0 0,0 0 16,0 42-16,0 0 16,0 0-16,-21 0 0,0 22 15,0-1-15,21 0 0,-22 1 16,22-1-16,-21 0 0,21 1 0,0-22 16,0 21-16,-21 1 0,21-22 15,0 0-15,0 21 0,0-21 0,0 1 16,0-1-16,21 0 0,0-21 15,1 21-15,-1-21 16,0 0-16,-21-21 16</inkml:trace>
  <inkml:trace contextRef="#ctx0" brushRef="#br0" timeOffset="26230.59">20129 3662 0,'0'0'0,"-21"0"0,0 0 16,0 0-16,42 0 31,0 0-31,0 0 16,1 0-16,20 0 0,0 0 15,1 0-15,20-21 0,-21 21 0,22 0 16,-1-21-16</inkml:trace>
  <inkml:trace contextRef="#ctx0" brushRef="#br0" timeOffset="26483.45">21632 3112 0,'0'0'0,"0"-22"0,-21 22 15,0 0-15,0 22 16,0-1-16,21 21 16,0 0-16,-22 1 0,1 20 0,21-20 15,-21 20-15,0-21 0,21 22 16,0-22-16,0 1 0,-21-1 0,21 0 15,0 1-15,0-22 0,-21 0 0,21 21 16,0-21-16,0 1 0,0-1 16,0-42 15</inkml:trace>
  <inkml:trace contextRef="#ctx0" brushRef="#br0" timeOffset="27067.11">21061 3598 0,'42'0'16,"-21"0"-16,22 0 15,-1 0-15,0 0 0,1 0 16,-1 0-16,21 0 0,1 0 0,-1-21 16,1 21-16,-1-21 0,1 21 15,-22-21-15,22 0 0,-22 0 0,0-1 16,1-20-16,-22 21 15,0-21-15,0 20 0,0-20 0,-21 0 16,22-1-16,-22 1 0,0 0 0,0 21 16,0-22-16,0 22 0,0 0 15,0 42 1,0 0-16,-22 22 16,22-1-16,-21 21 0,21-20 0,0 20 15,-21 1-15,21-1 0,-21-20 16,21 20-16,-21-21 0,21 1 0,0-1 15,0 0-15,0-20 0,0 20 0,0-21 16,0 0-16,-21-21 0,21 21 16,0-42 15,0 0-31,0 0 0,0 0 16,21 0-16,0-22 0,0 22 0,0-21 15,0 21-15,1-22 0,-1 1 16,21 0-16,-21-1 0,22 22 0,-22 0 15,21 0-15,-21 21 0,0 0 16,22 0-16,-22 0 0,0 21 16,0 21-16,-21-21 0,0 1 15,0 20-15,0-21 0,0 21 0,0-20 16,0-1-16,0 0 0,0 0 16,-21 0-16,0 0 0,21 1 15,0-1-15,-21-21 0,21 21 0,-21-21 16,42 0 15,0-21-31</inkml:trace>
  <inkml:trace contextRef="#ctx0" brushRef="#br0" timeOffset="27467.88">22839 3662 0,'0'0'0,"21"0"31,0 0-31,0 0 16,22 0-16,-22 0 0,0-21 0,21 0 16,-21 21-16,1-22 0,-1 1 15,21 21-15,-21-21 0,-21 0 0,21 0 16,-21-22-16,0 22 0,0 0 15,0 0-15,-21 21 16,0 0-16,-21 0 0,21 0 16,-22 21-16,1 21 0,0-20 15,20 20-15,-20-21 0,21 21 0,0-20 16,0 20-16,21-21 0,0 0 16,0 22-16,21-22 0,0 0 0,0-21 15,0 21-15,22 0 0,-1-21 16,0 0-16,1 0 0,-1 0 0,0 0 15,-21 0-15,22 0 0,-1 0 0,0 0 16,-20-21-16,20 21 0,-21-21 16,21 0-16,-20 0 0,-1-1 0,0 1 15,0 0-15</inkml:trace>
  <inkml:trace contextRef="#ctx0" brushRef="#br0" timeOffset="28576.36">1355 6265 0,'0'0'0,"-43"0"31,43-21-31,-21 21 0,21-21 0,-21 21 16,21-21-16,0 0 15,0 0-15,0-1 0,0 1 16,0 0-16,0 0 0,21 0 15,0 0-15,22-1 0,-22 1 0,21 0 16,0 21-16,1 0 16,-1 0-16,0 0 0,22 0 0,-22 0 15,1 21-15,-1 0 0,0 22 16,-21-22-16,22 0 0,-22 21 0,0 1 16,0-22-16,-21 21 0,0 1 15,0-22-15,0 21 0,0 0 0,-21 1 16,0-22-16,0 0 0,0 0 15,21 0-15,-22-21 0,1 0 16,0 0-16,0 0 16,21-21-16,-21 0 0,21 0 0,-21 0 15,21-22-15,0 22 0,0 0 16,0-21-16,0 21 0,0-22 16,0 1-16,0 21 0,0-22 15,21 22-15,0-21 0,0 21 0,0-22 16,0 22-16,1 0 0,-1 0 15,0 21-15,0-21 0,0 0 0,0 21 16,1 0-16,-1 0 0,0 0 16,0 0-16</inkml:trace>
  <inkml:trace contextRef="#ctx0" brushRef="#br0" timeOffset="29027.1">2222 5863 0,'0'0'0,"22"0"0,-22 21 31,0 1-15,0-1-16,0 0 0,0 0 16,-22 21-16,22-20 0,0 20 0,0-21 15,0 0-15,0 22 0,0-22 16,0 0-16,0 21 0,0-21 0,0 1 16,22-1-16,-1 0 0,0-21 15,0 21-15,0-21 0,0 0 0,1 0 16,20 0-16,-21 0 0,21 0 15,-20-21-15,20 0 0,0 0 16,-21 21-16,22-43 0,-22 22 0,21 0 16,-21 0-16,1-22 0,-1 22 15,0-21-15,0 21 0,0-22 0,-21 1 16,0 21-16,0-21 0,0-1 16,0 22-16,0 0 0,0 0 0,0 42 31,-21 0-31,21 0 15,-21 22-15,21-22 0,0 0 16,0 21-16,0-21 0,0 22 0,0-22 16,0 21-16,0-21 0,0 1 15,0-1-15,0 0 0,21 0 0,0-21 16,0 0-16,1 0 0,-1 0 16,0 0-16,21 0 0,-21 0 15,22 0-15,-22-21 0,21 0 0,1 0 16,-22-1-16</inkml:trace>
  <inkml:trace contextRef="#ctx0" brushRef="#br0" timeOffset="29474.45">3365 5842 0,'0'0'0,"-21"0"16,0 21 0,21 0-16,0 1 0,0-1 0,0 0 15,0 0-15,0 0 0,0 0 16,0 1-16,0-1 0,0 0 15,0 0-15,0 0 0,-21 0 0,21 1 16,0-1-16,0 0 0,0 0 16,-21-21-1,21-21 1,-21 0 0,21 0-16,0-1 15,0-20-15,0 21 0,0 0 0,0-22 16,21 1-16,0 0 0,0-1 15,0 1-15,0 0 0,22 21 0,-22-22 16,21 22-16,-21 0 0,22 0 16,-1 21-16,0 0 0,-20 21 15,20 0-15,0 0 0,1 0 0,-1 22 16,0-1-16,-21 0 0,22-20 16,-22 20-16,0 0 0,0 1 0,-21-1 15,0 0-15,0-21 0,0 22 0,0-22 16,0 0-16,0 0 0,-21 0 15,21 1-15,-21-1 0,0-21 16,21-21 15,0-1-31,21 1 0,0 0 0</inkml:trace>
  <inkml:trace contextRef="#ctx0" brushRef="#br0" timeOffset="30250.36">5397 6138 0,'0'-21'63,"0"0"-63,0 0 15,22 0-15,-22 0 0,21-1 16,0 1-16,-21 0 0,21-21 16,0 21-16,-21-22 0,21 1 15,1 0-15,-1-1 0,-21-20 0,0 20 16,21 1-16,-21 0 0,21-1 16,-21 1-16,0 0 0,0-1 0,0 22 15,0 0-15,0 0 0,0 0 16,-21 21-16,0 21 15,21 0-15,0 0 0,0 22 16,0-1-16,0 0 0,0 1 16,0 20-16,-21-21 0,21 22 0,0-1 15,-22-20-15,22-1 16,0 22-16,0-22 0,0 0 0,0-21 0,0 22 16,0-22-16,0 0 0,0 0 15,22 0-15,-1-21 0,0 0 16,0 0-16,21 0 0,-20 0 0,20-21 15,0 21-15,-21-21 0,22 0 0,-1 0 16,0 0-16,1-22 0,-22 22 16,21-21-16,-21 21 0,1-22 0,-1 22 15,0-21-15,-21 21 0,0-22 16,0 22-16,0 0 0,0 42 31,0 0-31,-21 0 16,21 1-16,-21-1 0,21 0 0,-22 0 15,22 21-15,0-20 0,0-1 0,0 0 16,0 0-16,0 0 16,0 0-16,0-42 31,22 0-15,-1 0-16</inkml:trace>
  <inkml:trace contextRef="#ctx0" brushRef="#br0" timeOffset="30439.26">6138 5503 0,'0'0'0,"0"-21"15,-21 21-15,0 0 16,0 0 0,21 21 15,-21 1 0,-1-22-31,1 21 0</inkml:trace>
  <inkml:trace contextRef="#ctx0" brushRef="#br0" timeOffset="30643.14">5165 5884 0,'0'0'15,"-22"22"-15,1-22 0,0 0 0,42 0 47,0 0-47,1 0 0,-1-22 0,21 22 16,0-21-16,1 21 0,-1 0 16,0-21-16,22 0 0,-22 21 0,1 0 15,20-21-15,-21 21 0</inkml:trace>
  <inkml:trace contextRef="#ctx0" brushRef="#br0" timeOffset="31347.51">6350 5842 0,'0'21'0,"0"0"15,0 1 1,0-1-16,0 0 0,-21 0 15,21 0-15,0 0 0,0 1 16,0-1-16,0 0 0,-21 0 16,21 0-16,0 0 15,0 1-15,-22-1 0,22 0 16,0 0 0,-21-21-1,21-21 1,0 0-16,0 0 15,0-1-15,0 1 0,0 0 16,0-21-16,0 21 0,21-1 0,1-20 16,62-85-1,-41 106-15,-1-21 0,-21 42 16,21-22-16,1 22 16,-22 0-16,21 0 0,1 0 0,-22 22 15,21-1-15,-21 0 0,0 0 0,1 0 16,-1 22-16,0-22 0,-21 0 15,0 21-15,0-21 0,0 1 0,0-1 16,0 21-16,-21-21 0,0 0 16,-1 1-16,1-22 0,0 0 15,21 21-15,-21-21 0,0 0 0,0 0 16,21-21 0,0-1-16,0 1 0,0 0 15,0-21-15,21 21 0,0-1 16,0-20-16,0 21 0,0-21 15,22-1-15,-1 1 0,0 21 16,1-22-16,-1 22 0,0 0 0,22-21 16,-22 42-16,1 0 15,-22 21-15,21 0 0,-21 0 0,0 0 16,-21 1-16,22 20 0,-22-21 0,0 21 16,0-20-16,0 20 0,0-21 15,0 0-15,0 0 0,-22 1 0,22-1 16,-21 0-16,0 0 0,0 0 0,0 0 15,21-42 17,21 0-17,-21 0-15,21 21 0</inkml:trace>
  <inkml:trace contextRef="#ctx0" brushRef="#br0" timeOffset="31699.4">7493 5906 0,'21'0'0,"0"0"16,0 0-1,1 0-15,-1-22 16,0 22-16,0-21 0,0 0 0,22 21 16,-22-21-16,0 0 0,0 0 15,0-1-15,0 1 0,1 0 0,-22 0 16,0-21-16,0 20 0,0 1 15,0 0-15,-22 0 0,1 21 16,0 0-16,-21 0 0,21 0 0,-22 21 16,22 0-16,0 22 0,-21-1 15,20-21-15,1 21 0,0 1 0,21-1 16,0 0-16,0-20 0,0 20 0,0-21 16,0 0-16,0 22 0,21-22 15,0-21-15,1 21 0,-1-21 16,21 0-16,0 0 0,1 0 0,20 0 15,-20 0-15,20 0 0,-21 0 16,22-21-16,-22 0 0,1-1 0,20 1 16,-21 0-16</inkml:trace>
  <inkml:trace contextRef="#ctx0" brushRef="#br0" timeOffset="33203.01">9906 5334 0,'-21'-21'0,"42"42"0,-42-63 0,21-1 0,0 22 0,-21-21 16,21 0-16,-22-1 16,22 22-16,0-21 0,0-1 0,0 22 15,0-21-15,-21 21 0,21 0 16,0 42-1,0 0-15,0 21 0,0 1 16,0-1-16,0 0 0,0 22 16,0-22-16,0 22 0,0-22 0,0 21 15,0-20-15,0 20 0,0-20 0,0-1 16,0 0-16,0 1 0,0-1 16,0-21-16,0 21 0,-21-20 15,21-1-15,-21 0 0,21 0 0,-21-21 16,0 0-1,21-21 1,0 0-16,0 0 0,0-22 0,0 22 16,0 0-16,0-21 0,0-1 15,0 22-15,21-21 0,0 21 0,21-22 16,-21 22-16,22 0 0,-22 0 16,21 0-16,1-1 0,20 22 0,-21 0 15,1 0-15,-1 0 0,22 0 0,-22 22 16,0-1-16,1 0 0,-22 0 15,21 0-15,-21 22 0,0-22 0,-21 0 16,0 21-16,0-21 0,0 1 0,0 20 16,-21-21-16,-21 0 15,0 0-15,-1 1 0,1-1 0,0 0 16,-1-21-16,-20 21 0,-1-21 0,22 0 16,-22 0-16,22 0 0,0 0 15,-1 0-15,1 0 0,21 0 0,0 0 16,0 0-16,-1 0 0,44 21 31,-1-21-15,21 0-16,-21 0 0,22 0 0,-1 0 15,0 0-15,1 0 0,-1 0 16,21 0-16,1 0 0,-22-21 16,22 0-16,-1 21 0,-20-21 0,20 0 15,-21-22-15,22 22 0,-22 0 16,1 0-16,-22-22 0,21 22 0,0-21 15,-20 21-15,-1 0 0,0-22 0,0 22 16,0 0-16,-21 0 0,0 0 16,21 21-16,-21-22 0,0 44 47,-21-1-47,0 0 0,21 0 15,0 0-15,0 0 0,0 1 0,0-1 16,0 0-16,0 0 15,0 0-15,0 0 0,21 1 16,0-22-16,1 0 0,20 0 16,-21 0-16,0 0 0,22 0 15,-1-22-15,-21 22 0,21-21 0,-20 0 16,20 0-16,0 0 0,-21 0 16,22-1-16,-22 1 0,0 0 0,0 0 15,-21 0-15,21 0 0,-21-1 0,22 1 16,-22 0-16,0 0 0,0 0 15,0 42 32,-22 0-31,22 0-16,0 0 0,-21 22 0,21-22 16,0 0-16,0 21 0,0 1 15,0-22-15,0 21 0,0 1 0,0 20 16,0-21-16,0 1 0,0-1 0,0 0 15,21 1-15,-21 20 0,22-20 16,-22-1-16,21 0 0,-21 1 0,21 20 16,0 1-16,-21-1 0,0 1 0,21-1 15,-21 22-15,21-22 0,-21 22 16,0-22-16,0 22 0,0-21 16,0 20-16,0-20 0,0 20 0,-21 1 15,0-21-15,0 20 0,0-20 0,0-1 16,-22 1-16,22-22 0,-21 0 15,21 1-15,-22-1 0,1-21 0,21 0 16,-22 1-16,22-22 0,-21 0 16,21 0-16,0 0 0,-22-22 0,22 1 0,-21-21 15,-1 21-15,22-22 0,-21 1 16,0 0-16,-22-22 0,22 22 0,-1-22 16,1 1-16,21-22 0,-21 22 15,20-1-15,1 1 0,21 20 0,0-20 0,0 21 16,0-22-16,0 22 15,21-1-15,1 1 0,-1 0 0,0-1 16,21 1-16,-21 0 0,22-1 0,-1 1 16,22 0-16,-1-1 0</inkml:trace>
  <inkml:trace contextRef="#ctx0" brushRef="#br0" timeOffset="33590.8">12806 5334 0,'0'0'0,"21"-21"0,-21 0 0,21 0 16,-21-1-16,0 1 0,0 0 0,0 0 15,0 0-15,21 21 16,-21 21 0,0 0-16,0 21 0,0 1 15,0-1-15,0 0 0,0 1 16,0-1-16,0 0 0,0 22 0,0-22 16,0 1-16,0-1 0,0-21 15,0 21-15,-21-20 0,21 20 0,0-21 16,0 0-16,0 0 15,0-42 17,-21 0-17</inkml:trace>
  <inkml:trace contextRef="#ctx0" brushRef="#br0" timeOffset="34187.08">12573 5652 0,'0'0'16,"-21"-22"-16,0 22 15,21-21-15,0 0 16,21 21-16,0 0 16,0-21-16,21 21 0,1-21 15,-1 21-15,0-21 0,1-1 0,20 1 16,-20 0-16,20 0 0,-21 0 0,22 0 16,-22-1-16,22 1 0,-22-21 15,-21 21-15,22 0 0,-22-22 0,0 22 16,-21-21-16,0 21 0,0-22 0,0 22 15,0 0-15,0 0 0,0 0 16,0 42 0,0 0-16,-21 0 15,21 21-15,0-20 0,-21 41 0,21-21 16,0 1-16,0 20 0,0-20 0,0 20 16,0-21-16,0 22 0,0-22 15,0 1-15,0-1 0,-22 0 0,22-21 16,0 1-16,-21-1 0,21 0 0,0 0 15,0 0-15,0-42 32,0 0-32,0-21 15,0 20-15,0 1 0,0-21 16,21 0-16,1-1 0,-1 22 16,0-21-16,0-1 0,21 1 15,-20 21-15,-1 0 0,21 0 0,-21-1 16,0 1-16,22 21 0,-22 0 0,0 0 15,0 21-15,0 1 0,-21-1 16,22 21-16,-22-21 0,0 22 0,21-22 16,-21 21-16,0-21 0,0 22 15,0-22-15,0 0 0,0 0 0,0 0 16,-21 0-16,21 1 0,0-1 16,21-42 30,-21-1-46,21 1 0,0 21 16,-21-21-16,21 0 0</inkml:trace>
  <inkml:trace contextRef="#ctx0" brushRef="#br0" timeOffset="34514.58">13885 5588 0,'64'21'15,"-43"-21"1,0 0-16,0 0 0,0 0 0,1 0 15,-1 0-15,21-21 0,-21 21 16,0-21-16,1 21 0,20-21 16,-21 0-16,0 21 0,-21-22 0,0 1 15,0 0-15,0 0 16,0 0-16,0 0 0,-21 21 16,0-22-16,0 22 0,0 0 15,-1 0-15,1 22 0,-21-1 0,21 0 16,0 21-16,-1-21 0,1 22 0,0-22 15,21 21-15,0 1 0,0-22 16,0 21-16,0-21 0,0 0 0,0 22 16,21-22-16,0-21 0,1 21 0,-1 0 15,21-21-15,-21 0 16,22 0-16,-1 0 0,0 0 0,1 0 16,-1-21-16,0 0 0,1 21 0,-1-21 15,21 0-15,-20-1 0</inkml:trace>
  <inkml:trace contextRef="#ctx0" brushRef="#br0" timeOffset="34903.43">16150 4995 0,'-21'0'0,"42"0"0,-63 0 0,21-21 0,21 0 16,42 21-1,-21-21-15,21 21 0,22 0 16,-22 0-16,43-21 0,-22 21 16,22-21-16,-21 21 0,20 0 15,-20-22-15,-1 22 0,22-21 0,-43 21 16,22 0-16,-22 0 0,-21 0 16,0-21-16,1 21 0,-44-21 15,1 21 1,-21 0-16</inkml:trace>
  <inkml:trace contextRef="#ctx0" brushRef="#br0" timeOffset="35215.25">16764 4826 0,'0'0'15,"-21"21"-15,21 0 0,0 1 0,0-1 16,0 0-16,0 21 0,0-21 16,0 22-16,21-1 0,0-21 0,-21 22 15,21-1-15,0 0 0,-21 1 16,0-1-16,0-21 0,22 21 0,-22 1 15,0-22-15,0 21 0,0-21 16,0 22-16,0-22 0,0 0 0,-22 0 16,1 0-16,0-21 0,-21 22 0,-1-22 15,1 0-15,0 0 0,-1 0 16,-20 0-16,21 0 0,-1 0 16,1-22-16,0 1 0,-1 0 0,1 0 15,21 0-15,0 0 0,-1-1 0,1 1 16,21 0-16,-21 0 0,21 0 15,0 0-15,0-1 16,21 1-16,0 21 0,1 0 0,-1-21 16,21 21-16,-21-21 0,22 21 0,-1-21 15,0 21-15</inkml:trace>
  <inkml:trace contextRef="#ctx0" brushRef="#br0" timeOffset="35591.04">17060 4974 0,'0'0'0,"21"0"16,-21 21-1,0 1-15,22 20 16,-1-21-16,-21 21 0,21 1 0,-21-22 16,0 21-16,21 1 0,-21-1 15,0-21-15,0 21 0,0 1 0,0-22 16,0 0-16,0 0 0,21 0 15,-21 1-15,0-1 0,21 0 0,1-21 16,-1 0 0,0 0-16,-21-21 0,21 0 15,0-1-15,0 1 0,1 0 0,-1 0 16,0 0-16,-21-22 0,21 1 16,0 21-16,0-21 0,1-1 15,-1 1-15,-21 0 0,21 20 0,-21-20 16,21 21-16,-21 0 0,0 0 15,0-1-15,21 22 16,0 0-16,-21 22 16,22-1-1</inkml:trace>
  <inkml:trace contextRef="#ctx0" brushRef="#br0" timeOffset="36262.65">17865 5080 0,'0'-63'16,"-22"63"15,22 21-31,0 0 16,0 0-16,0 21 0,0-20 0,0 20 16,0-21-16,0 21 0,0-20 15,0-1-15,0 21 0,0-21 0,0 0 16,0 22-16,-21-22 0,21 0 15,-21 0-15,0 0 0,21 1 16,-21-22-16,0 0 16,-1 0-1,22-22-15,0 1 16,0 0-16,0 0 0,0-21 0,0 20 16,0-20-16,0 21 0,0-21 15,22-1-15,-1 1 0,0 0 0,0-1 16,0 1-16,0 0 0,1-1 15,-1 22-15,0 0 0,0 21 0,21 0 16,-20 0-16,-1 0 0,0 21 0,0 0 16,0 0-16,22 22 0,-22-1 15,0-21-15,-21 22 0,21-1 16,-21 0-16,21-21 0,-21 22 0,0-22 16,0 21-16,0-21 0,0 1 15,0-1-15,0 0 0,0 0 16,-21-21-16,0 0 15,21-21 1,0 0-16,0 0 16,0-1-16,0 1 0,0-21 15,21 21-15,0 0 0,0-22 0,1 1 16,-1 0-16,21-1 0,0 1 0,-20 0 16,20-1-16,0 22 0,1 0 15,-1 0-15,0 21 0,1 0 16,-22 21-16,21 0 0,-21 0 15,0 0-15,1 22 0,-1-1 0,-21-21 16,0 22-16,0-1 0,0-21 0,0 21 16,0-20-16,0 20 0,0-21 15,0 0-15,-21 0 0,-1 22 0,1-22 16,0 0-16,21 0 0,-21-21 16</inkml:trace>
  <inkml:trace contextRef="#ctx0" brushRef="#br0" timeOffset="36955.25">20341 4868 0,'-21'-42'0,"42"84"0,-42-105 15,21 42-15,0 0 0,0-1 16,0 1-16,0 0 0,0 0 0,0 42 31,0 21-15,0 1-16,0-1 0,0 0 0,-21 22 15,21-22-15,0 22 0,0-1 16,0-20-16,0 20 0,0-21 0,-21 1 16,21-1-16,-22 0 0,22 1 15,0-1-15,-21-21 0,21 0 16,0 1-16,0-1 0,0 0 0,-21-21 15,0 0 1,21-21-16,0 0 16,0-1-16,0 1 0,0 0 15,0-21-15,0 21 0,0-22 16,0 22-16,21-21 0,0-1 0,22 1 16,-22 0-16,0 21 0,21-22 15,1 1-15,-1 21 0,21 0 0,-20-1 16,20 22-16,-20 0 0,20 0 0,1 0 15,-22 22-15,0-1 0,1 21 16,-1-21-16,-21 22 0,0-22 16,0 21-16,-21 0 0,0-20 0,0 20 15,-21-21-15,-21 0 0,0 0 16,-1 22-16,-20-22 0,20 0 0,-20-21 16,-1 21-16,22 0 0,-21 1 15,20-22-15,1 0 0,21 21 0,-22-21 16,22 0-16,0 0 0,0 0 0,21-21 15,0-1 1,0 1-16,21 21 0,0-21 0,0 0 16,22 0-16,-22 0 0</inkml:trace>
  <inkml:trace contextRef="#ctx0" brushRef="#br0" timeOffset="38626.32">21548 5080 0,'0'0'0,"0"-21"0,0 0 0,0 0 15,0-1-15,0-20 0,0 21 16,0 0-16,0 0 0,-22-22 0,1 22 16,21 0-16,-21 21 0,0-21 0,0 21 15,0 0-15,-1 0 0,1 21 16,0 0-16,0 0 0,0 22 15,0-22-15,-1 21 0,1 22 16,0-22-16,0 0 0,0 1 0,0-1 16,21 0-16,0 1 0,0-22 0,0 0 15,0 21-15,0-21 0,0 1 16,0-1-16,21-21 0,0 0 16,0 0-16,0 0 0,0 0 0,1 0 15,-1 0-15,0-21 0,0 21 16,0-22-16,22 1 0,-22 0 15,0 0-15,0 0 0,0 0 0,0-1 16,1-20-16,-1 21 0,-21-21 0,21-1 16,0 1-16,-21 21 0,21-22 15,-21 22-15,0 0 0,0 42 32,0 0-32,0 1 0,0-1 15,0 21-15,0-21 0,0 22 16,0-22-16,0 0 0,0 21 0,0-21 15,0 1-15,0-1 0,0 0 16,0 0-16,0 0 0,0 0 0,21-21 16,1 0-16,-1 22 0,0-22 0,21 0 15,-21 0-15,1 0 0,20 0 16,-21-22-16,21 1 0,-20 21 0,20-21 16,-21 0-16,21 0 0,-20 0 15,-1-1-15,21-20 0,-21 21 16,0-21-16,-21 20 0,22-20 0,-22 21 15,21 0-15,-21 0 0,0-1 16,0 44 0,0-1-16,-21 0 0,21 0 15,-22 0-15,22 0 0,0 1 16,0 20-16,0-21 0,0 0 0,0 0 16,0 1-16,0-1 15,0 0-15,0 0 0,22 0 0,-1 0 0,0-21 16,-21 22-16,21-22 15,-42-22 32,0 22-47,0-21 16,-1 0-16,1 21 16,0 0-16,0 0 15,21 21 1,0 0-1,21-21-15,0 0 0,0 0 16,1 22-16,-1-22 0,0 0 16,21 0-16,-21 0 0,1 0 0,-1 0 15,21 0-15,-21 0 0,22 0 16,-1 0-16,0 0 0,-21-22 0,22 1 16,-22 21-16,21-21 0,-21 0 0,1 21 15,-1-42-15,0 20 0,-21 1 16,21 0-16,-21-21 0,21 21 0,-21-22 15,21 22-15,-21-21 0,0 21 16,0-1-16,0 1 0,-21 21 16,0 0-16,0 0 0,0 0 15,0 21-15,-1 1 0,22 20 16,0-21-16,-21 0 0,21 22 16,0-22-16,0 0 0,0 0 0,0 21 15,0-20-15,0-1 0,0 0 16,21 0-16,1-21 0,-1 21 0,21 0 15,-21 1-15,22-22 0,-1 21 16,-21-21-16,21 0 0,1 0 0,-1 0 16,0 0-16,1 0 0,-1 0 0,0 0 15,1 0-15,-1 0 0,0 0 16,-20-21-16,20 21 0,0-22 0,-21 1 16,1 21-16,20-21 0,-21 0 15,21-21-15,-20 20 0,20 1 0,-21-21 16,0 21-16,0 0 0,1-22 15,-22 22-15,0-21 0,0 21 0,0-1 16,0 1-16,0 0 0,-22 0 16,1 0-16,0 21 0,-21 0 0,21 0 15,-1 0-15,1 0 0,0 0 16,0 0-16,-21 21 0,20 0 0,1 0 16,0 0-16,21 22 0,-21-22 0,21 21 15,-21-21-15,21 1 0,0 20 16,0-21-16,0 0 0,0 0 0,0 1 15,0-1-15,0 0 0,21-21 16,-21 21-16,21-21 0,0 21 0,0-21 16,1 0-1,-1 0-15,0 0 16,0-21-16,0 0 0,-21 0 0,21 0 16,1-1-16,-1 1 0,-21 0 0,21-21 15,0-1-15,-21 1 0,21 0 16,0-22-16,-21 22 0,22-22 0,-1 1 15,0 21-15,0-22 0,0 22 16,0-22-16,-21 22 0,22 0 0,-22 20 16,21 1-16,-21 0 0,0 0 0,-21 42 31,-1 0-31,1 0 0,0 22 16,0-1-16,0 0 0,0 1 15,-1 20-15,1 1 0,0-22 0,21 22 16,0-22-16,0 21 0,0-20 0,0-1 15,0 0-15,21 1 0,-21-22 16,21 21-16,1-21 0,-1 1 0,0-22 16,0 21-16,0 0 0,0-21 0,1 0 15,-1 0-15,0 0 0,0 0 16,0 0-16,0 0 0,1 0 0,-1 0 16,0-21-16,0 0 0</inkml:trace>
  <inkml:trace contextRef="#ctx0" brushRef="#br0" timeOffset="38803.22">24088 5249 0,'0'22'47,"-22"-22"-47,1 0 16,0 0-16,0 21 15,0-21-15,0 0 0,-22 0 0</inkml:trace>
  <inkml:trace contextRef="#ctx0" brushRef="#br0" timeOffset="40331.61">2053 7027 0,'0'-21'0,"0"42"0,0-63 15,0 63 1,0 0-16,-21 1 16,0-1-16,21 21 0,-21 0 15,-1 22-15,1-1 0,0-20 0,0 20 16,0 1-16,21-22 0,0 22 16,-21-22-16,21 0 0,0 1 15,0-1-15,0-21 0,21 0 0,-21 22 16,42-43-16,-21 21 0,0 0 0,22-21 15,-1 0-15,0 0 16,1 0-16,-1-21 0,22 0 0,-22 21 16,0-22-16,22 1 0,-22-21 0,0 21 15,22 0-15,-22-22 0,-21 22 16,22-21-16,-22-1 0,0 1 0,0 0 16,-21-1-16,0-20 0,0 21 15,0-1-15,0 1 0,-21 0 0,0-1 16,-21 1-16,20 0 0,-20-1 15,0 22-15,-1 0 0,-20 0 0,21 0 16,-22 21-16,1 0 0,20 0 16,1 0-16,0 21 0,-1 0 0,1 21 15,0 1-15,20-1 0,1 21 16,21 1-16,0-22 0,0 22 16,0-1-16,0-20 0,21 20 0,1-21 15,20-20-15,-21 20 0,21-21 16,1 0-16,-1 0 0,22-21 0,-1 0 15,1 0-15,-22 0 0,21 0 16,1 0-16,-1-21 0,-20 0 0,-1 0 16,0 0-16,1 0 0,-1-1 0,-21 1 15,0 0-15,1-21 16,-1 21-16,0-1 0,-21-20 0,0 21 16,0 0-16,0 0 15,0 42 1,0 0-16,0 21 0,0-21 15,0 1-15,0 20 0,0-21 16,0 21-16,0-20 0,0 20 0,0-21 16,0 0-16,0 0 0,0 1 15,0-1-15,0 0 16,-21-21 0,21-21-16,0 0 15,0-1-15,0 1 0,0 0 16,0 0-16,0-21 0,0 20 15,21-20-15,0 0 0,0-1 0,0 1 16,1 0-16,20-1 0,0 1 0,-21 21 16,43 0-16,-22 0 0,1 21 15,-1 0-15,0 21 0,-21-21 0,22 42 16,-1-21-16,-21 0 0,0 22 16,1-1-16,-22 0 0,0-20 0,0 20 15,0 0-15,0-21 0,-22 22 0,1-22 16,0 21-16,0-21 0,0 1 15,21-1-15,0 0 0,-21-21 0,42 0 32,0 0-32,0 0 0</inkml:trace>
  <inkml:trace contextRef="#ctx0" brushRef="#br0" timeOffset="40734.37">5249 7049 0,'0'0'0,"-21"-22"0,21 1 16,0 0-16,-21 0 0,0 21 0,21-21 16,-21 0-16,21 42 31,0 0-31,0 21 0,0-21 0,0 22 16,0 20-16,0-20 0,0-1 0,0 21 15,0-20-15,0 20 16,0-20-16,0-1 0,-22 0 0,22-21 15,-21 22-15,21-22 0,0 21 0,0-21 16,0 1-16,-21-1 16,0-21-1,0 0-15,0 0 16,-1-21-16,1 21 0</inkml:trace>
  <inkml:trace contextRef="#ctx0" brushRef="#br0" timeOffset="41335.03">4593 7493 0,'-21'0'0,"42"0"0,-21 0 32,21 0-32,0 0 0,22 0 15,-1 0-15,22 0 0,-22-21 16,0 21-16,22-21 0,-1 0 0,1-1 16,-22 1-16,22 0 0,-1 0 15,1-21-15,-1 20 0,1-20 0,-1 21 16,-21-21-16,1 20 0,-1-20 0,0 0 15,-20 21-15,-1-22 0,-21 22 16,0-21-16,0 21 0,0-1 0,0 1 16,0 0-16,-21 21 0,-1 0 15,1 0-15,0 21 0,0 0 16,21 1-16,-21 20 0,0-21 16,21 43-16,0-22 0,0 0 0,-22 22 15,22-1-15,0-20 0,-21 20 16,21-21-16,0 1 0,0-1 0,0 0 15,0 1-15,0-1 0,0-21 0,-21 0 16,21 1-16,0-1 0,0 0 16,0-42 15,0 0-31,0-1 0,0-20 16,0 21-16,21-21 0,0 20 0,1-41 15,-1 21-15,0-1 0,21 1 16,1 0-16,-22-1 0,21 1 15,0 21-15,1-22 0,-1 43 0,0 0 16,1 0-16,-1 0 0,0 22 0,1-1 16,-22 0-16,0 21 0,0-21 15,0 22-15,-21-1 0,0-21 0,0 22 16,0-1-16,0-21 0,0 21 0,-21-20 16,0-1-16,0 21 0,0-21 15,0-21-15,-1 21 0,22 1 0,-21-22 16,0 0-16,21 21 0,0-42 31,21-1-31,0 1 16,1 0-16,-1 0 0,0 0 15</inkml:trace>
  <inkml:trace contextRef="#ctx0" brushRef="#br0" timeOffset="41654.85">6244 7451 0,'64'21'15,"-43"-21"1,0 0-16,0 0 0,0 0 16,0-21-16,1 0 0,-1 21 0,21-22 15,-21 1-15,0 0 0,1 0 16,-1 21-16,0-21 0,-21 0 0,0-1 16,0 1-16,0 0 0,0 0 15,0 0-15,0 0 0,-21 21 16,0 0-16,-22 0 0,22 0 0,0 0 15,-21 21-15,20 0 0,-20 0 0,21 21 16,0 1-16,0-22 0,-1 21 16,1 1-16,21-1 0,0 0 0,0 1 15,0-22-15,0 21 0,0-21 0,0 0 16,0 1-16,21-1 16,22-21-16,-22 0 0,21 0 15,-21 0-15,22 0 0,-1 0 0,0-21 0,1 21 16,20-22-16</inkml:trace>
  <inkml:trace contextRef="#ctx0" brushRef="#br0" timeOffset="42351.45">8424 7006 0,'0'-42'0,"0"84"0,0-105 0,0 42 16,0-1-16,0 1 0,0 0 0,0 0 15,0 0-15,-21 21 0,0 0 16,0 0-16,0 21 16,-1 0-16,1 0 0,0 0 0,0 22 15,0-1-15,0 0 0,-1 1 0,1 20 16,0 1-16,0-1 0,21-20 15,0 20-15,0 1 0,0-22 0,0 0 16,0 1-16,0-1 0,0-21 0,0 21 16,21-20-16,0-1 0,22-21 15,-22 21-15,21-21 0,0 0 0,1 0 16,-1 0-16,0 0 0,1-21 0,-1 21 16,0-21-16,1-1 0,-1 1 15,0-21-15,1 21 0,-1-22 16,0 1-16,-20 0 0,20-1 0,-42 1 15,21 0-15,-21-22 0,0 22 16,0-22-16,-21 22 0,0 0 0,0-1 16,-22 1-16,1 0 0,0 21 0,-1-1 15,1 1-15,0 0 0,-1 21 16,1 0-16,0 0 0,-1 0 0,1 21 16,0 0-16,20 1 0,-20 20 0,21 0 15,0 1-15,0-1 0,-1 21 16,22-20-16,0 20 0,0-20 15,0-1-15,0 0 0,0 1 0,0-22 0,22 21 16,-1-21-16,0 0 16,21-21-16,-21 0 0,22 0 0,20 0 15,-20 0-15,20-21 0,1 0 0,-22 0 16</inkml:trace>
  <inkml:trace contextRef="#ctx0" brushRef="#br0" timeOffset="43262.93">9144 6773 0,'0'43'0,"0"-86"16,0 22-16,-21-21 0,0 21 0,21 0 0,-22 21 16,1 0-16,0 0 0,21 21 15,0 0-15,-21 0 0,21 21 16,-21 1-16,21-1 0,-21 0 16,21 22-16,0-22 0,0 22 0,0-22 15,0 22-15,0-1 0,0-21 16,0 22-16,0-22 0,0 1 0,0-1 15,0 0-15,0-21 0,0 1 0,0-1 16,0 0-16,0 0 0,0 0 16,0-42-1,0 0 1,0 0-16,0 0 0,0-1 16,0 1-16,21 0 0,-21-21 0,21-1 15,0 22-15,-21-21 0,21 0 0,0-1 16,1 22-16,-1-21 15,21 21-15,-21-1 0,22 1 0,-22 21 16,0 0-16,21 0 0,-21 0 0,22 0 16,-22 21-16,0 1 0,0-1 15,0 0-15,1 0 0,-1 21 0,-21-20 16,0-1-16,0 21 0,0-21 0,0 0 16,-21 1-16,-1-1 0,-20 21 15,21-21-15,-21 0 0,-1-21 0,22 22 16,-21-1-16,-1 0 0,1-21 0,0 21 15,-1-21-15,1 0 0,21 0 16,0 21-16,0-21 0,21 21 31,21-21-31,21 0 0,-21 0 0,22 0 16,-1 0-16,0 0 0,1 0 16,-1 0-16,0-21 0,1 21 0,20-21 15,-21 21-15,22-21 0,-22 0 0,22 0 16,-22-1-16,22 22 0,-22-42 15,0 21-15,1 0 0,-22 0 0,0-22 16,0 22-16,0-21 0,0 21 0,-21-22 16,0 22-16,0 0 0,0 0 15,0 0-15,0 42 32,0 21-17,0-21-15,0 22 0,0-1 0,0 0 16,0 1-16,0-1 0,0 21 0,0-20 15,0 20-15,0 1 0,0-1 0,0 1 16,0-1-16,0 22 0,0-22 16,0 22-16,0-21 0,0 20 0,0 1 15,0 0-15,0-22 0,22 22 0,-22-1 16,21 1-16,-21 0 0,21-22 0,-21 22 16,0-22-16,0 22 15,0-43-15,0 22 0,0-22 0,0 1 0,-21-1 16,0 0-16,-1-21 0,-20 1 15,21-1-15,0 0 0,0-21 0,-22 0 16,22 0-16,-21 0 0,-1-21 0,1 21 16,0-21-16,21-1 0,-22-20 15,1 21-15,21-21 0,-22-1 0,22 1 16,-21-22-16,21 22 0,21-21 0,0-1 16,-21-21-16,21 1 0,0-1 0,0 0 15,0 1-15</inkml:trace>
  <inkml:trace contextRef="#ctx0" brushRef="#br0" timeOffset="43482.8">9969 6858 0,'-21'-21'0,"42"42"0,-63-42 31,42 42 16,0 0-47,21-21 15,0 0-15,-21 21 0,22-21 16,-1 22-16</inkml:trace>
  <inkml:trace contextRef="#ctx0" brushRef="#br0" timeOffset="43832.6">10308 7303 0,'0'21'0,"0"-42"0,21 63 0,0-42 16,1 0-16,-1 0 0,0 0 15,0-21-15,0 21 16,0-21-16,-21-1 0,22 1 16,-1 0-16,0 0 0,0 0 0,-21 0 15,0-1-15,0 1 0,0 0 16,0 0-16,0 0 0,-21 21 15,0 0 1,0 0-16,-22 21 0,22 0 16,0 0-16,0 22 0,0-22 15,-1 21-15,1 0 0,0 1 0,21-22 16,-21 21-16,21 1 0,0-22 0,0 21 16,0-21-16,0 0 0,21 1 15,0-1-15,0 0 0,1 0 0,-1-21 16,0 0-16,21 0 0,-21 0 0,22 0 15,-1 0-15,0 0 0,1-21 16,-1 21-16,0-21 0,1 0 16,20-1-16,-20 1 0,-1 0 0</inkml:trace>
  <inkml:trace contextRef="#ctx0" brushRef="#br0" timeOffset="44319.32">11239 7154 0,'0'-21'15,"0"42"-15,0-63 0,0 21 0,0 0 16,-21 21-1,0 0-15,0 0 0,0 21 16,0 0-16,-1 0 0,1 0 0,0 1 16,21 20-16,-21-21 0,0 21 15,21 1-15,0-22 0,0 21 16,0 1-16,0-22 0,0 0 0,0 21 16,0-21-16,21 1 0,0-22 15,0 21-15,0 0 0,1-21 0,-1 0 16,0 0-16,0 0 0,21 0 15,-20 0-15,20-21 0,0 0 16,1-1-16,-1 1 0,0-21 0,1 21 16,-1-22-16,0 1 0,-21 0 0,1-1 15,-1-20-15,0 21 0,0-22 16,0 22-16,0-22 0,1 22 0,-22-22 16,0 22-16,21 0 0,-21-1 0,0 22 15,0 0-15,0 0 0,-21 21 31,21 21-31,-22 21 0,1-20 0,21 20 16,-21 0-16,21 1 0,-21 20 16,0-21-16,21 22 0,0-1 0,-21-20 15,21 20-15,0-20 0,0 20 0,0-21 16,0 1-16,0-1 0,0-21 0,0 0 16,0 22-16,21-22 15,0 0-15,0-21 0,0 0 0,0 0 16,1 0-16,-1 0 0,0 0 0,0-21 15,0 0-15,0 0 0,1-1 16,-1 1-16,-21 0 0,0-21 16</inkml:trace>
  <inkml:trace contextRef="#ctx0" brushRef="#br0" timeOffset="44499.22">11578 7112 0,'0'0'0,"-21"0"0,0 0 0,0 0 0,21 21 15,0 0 1,21-21-16,0 0 16,0 0-16,0 0 0,22 0 0,-1 0 15,0 0-15,1 0 0,-1 0 16,0-21-16,1 21 0,-1-21 16,0 21-16,-21-21 0</inkml:trace>
  <inkml:trace contextRef="#ctx0" brushRef="#br0" timeOffset="46075.41">13631 7366 0,'0'21'0,"0"0"109,21-21-93,-21 22 15,0-44 0,0 1-15,0 0-16,0 0 0,0 0 15,0 0-15,0-22 0,0 1 16,0 0-16,0-1 0,22 1 0,-1-22 16,0 22-16,0-21 0,0-1 15,0 1-15,1 20 0,20-20 0,-21 20 16,0 1-16,22 0 0,-22 21 0,21-1 16,-21 1-16,22 21 0,-22 0 15,0 21-15,0 1 0,-21-1 0,0 0 16,21 0-16,-21 21 0,0-20 0,0-1 15,0 21-15,0-21 0,0 0 16,0 1-16,0-1 0,0-42 47,0-1-31,0 1-16,0 0 0,0 0 15,0 0-15,0 0 0,0-22 0,0 22 16,0 0-16,0-21 0,0 20 0,0 1 15,0 0-15,-21 0 0,21 0 16,-21 0-16,0 21 0,0 0 16,-1 21-16,22 0 0,-21 21 15,0-21-15,21 22 0,0-1 0,-21 0 16,0 1-16,0 20 0,21-20 16,0-1-16,-22 21 0,22-20 15,-21-1-15,21 0 0,0 1 0,0-1 16,0 0-16,0-20 0,0 20 0,21-21 15,1 0-15,20 0 0,-21 1 16,0-22-16,22 0 0,-1 0 0,0 0 16,22 0-16,-22 0 0,22-22 0,-22 1 15,21 0-15,-20 0 0,-1 0 16,22 0-16,-43-22 0,21 22 0,0-21 16,-20-1-16,-1 22 0,-21-21 0,0 21 15,0-22-15,0 22 16,0 0-16,0 0 0,-21 21 15,-1 0-15,1 0 0,0 0 16,0 0-16,21 21 0,0 0 16,0 0-16,0 1 0,0-1 15,0 0-15,0 0 0,0 0 0,21 0 16,0 1-16,-21-1 0,21 0 16,1 0-16,-1 0 0,0 0 0,-21 1 15,21-22-15,0 21 0,0 0 0,1 0 16,-1-21-16,0 0 15,0 0-15,0 0 0,0 0 0,1 0 16,-1 0-16,0 0 0,21-21 16,-21 0-16,22 0 0,-22 21 15,21-22-15,-21 1 0,1 0 0,20 0 16,-21 0-16,0-22 0,0 22 0,1 0 16,-22 0-16,0-21 0,21 20 15,-21 1-15,0 0 0,0 0 0,0 0 16,0 0-16,-21 21 15,-1 21 1,1 0-16,21 0 0,-21 0 0,0 0 16,0 22-16,21-22 0,0 0 15,0 21-15,0-20 0,0 20 0,0-21 16,0 0-16,0 0 0,0 1 16,0-1-16,21 0 0,0 0 15,0 0-15,22-21 0,-22 0 0,21 21 16,0-21-16,1 0 0,-1 0 0,0 0 15,1 0-15,-1 0 0,0-21 16,1 0-16,-1 21 0,0-21 0,1 0 16,-1 0-16</inkml:trace>
  <inkml:trace contextRef="#ctx0" brushRef="#br0" timeOffset="47771.01">16171 6837 0,'0'0'0,"0"-21"0,0 0 0,0-1 0,-21 22 16,0 0-1,0 0-15,-22 0 0,22 0 0,0 0 16,0 0-16,-21 22 0,20-1 0,1 0 16,0 0-16,0 0 0,0 0 15,0 22-15,-1-22 0,22 0 0,0 0 16,0 22-16,0-22 0,0 0 0,0 0 16,0 0-16,0 0 0,0 1 15,0-1-15,22-21 0,-1 0 16,0 0-16,0 0 0,0 0 0,0 0 15,22 0-15,-22-21 0,0-1 16,0 1-16,0 0 0,1 0 16,-1 0-16,0 0 0,0-1 0,0 1 15,0-21-15,-21 21 0,0-22 16,0 1-16,0 21 0,22-21 0,-22 20 16,0 1-16,0 0 0,0 42 31,-22 0-31,22 1 0,-21-1 15,21 0-15,0 21 0,0-21 0,0 1 16,0 20-16,0-21 0,0 0 16,0 0-16,0 1 0,21 20 0,1-42 15,-1 21-15,0 0 0,0 0 0,0-21 16,0 0-16,22 0 0,-1 0 16,-21 0-16,22 0 0,-1 0 15,0 0-15,-21-21 0,22 21 0,-22-21 16,21 0-16,-21 0 0,1 0 0,-1-22 15,0 22-15,0-21 0,0-1 16,0 1-16,1 0 0,-22-1 0,0-20 16,0 21-16,21-22 0,-21 22 0,0-1 15,0 1-15,0 21 0,0 0 16,0 0-16,0-1 0,0 44 16,-21-1-16,-1 0 15,22 0-15,0 21 0,0 1 0,-21-1 16,21 0-16,0 1 0,-21-1 15,21 0-15,0 1 0,0-1 16,0 0-16,0 1 0,0-22 0,0 21 16,0-21-16,0 1 0,0-1 0,0 0 15,21 0-15,0-21 0,1 0 16,-1 21-16,0-21 0,0 0 0,0 0 16,22 0-16,-22 0 0,0-21 0,0 0 15,21 21-15,-20-21 0,-1 0 0,0-1 16,0 1-16,0 0 0,0 0 15,1-21-15,-22 20 0,21-20 16,0 21-16,-21-21 0,0 20 0,0 1 16,21 0-16,-21 42 15,0 0 1,0 1-16,0-1 16,-21 0-16,21 0 0,0 0 0,0 22 15,0-22-15,0 0 0,0 0 0,0 0 16,0 0-16,0 1 0,21-1 15,0-21-15,0 0 16,22 0-16,-22 0 0,21 0 0,-21 0 16,22 0-16,-22 0 0,0 0 0,0-21 15,22 21-15,-22-22 16,0 1-16,0 0 0,0-21 0,0 21 0,-21-1 16,22-20-16,-1 21 0,0 0 15,-21 0-15,0-1 0,21 1 16,-21 42-1,0 1-15,0-1 0,0 0 16,0 0-16,0 21 0,-21-20 16,21-1-16,0 0 0,-21 21 0,21-21 15,0 1-15,0-1 0,0 0 0,0 0 16,0 0-16,0 0 16,21-21-16,0 0 0,0 0 0,0 22 15,1-22-15,-1 0 0,0 0 16,0-22-16,0 22 15,-21-21-15,21 0 0,-21 0 0,0 0 16,0 0-16,0-1 0,0-20 16,0 21-16,0 0 0,0 0 15,-21-1-15,0-20 0,0 42 0,0-21 16,0 0-16,-1 21 16,1-21-1,42 21 1,1 0-16,-1 0 15,0-22-15,0 22 0,0-21 0,0 21 16,22 0-16,-22-21 0,21 0 0,-21 21 16,1 0-16,20 0 15,-21 0-15,21 0 0,-20 0 0,-1 21 16,0 0-16,0 0 0,0 1 0,-21-1 16,21 21-16,-21-21 0,0 0 15,0 1-15,0 20 0,0-21 0,0 0 16,0 0-16,0 22 0,0-22 0,0 0 15,0 0-15,0 0 0,0 1 16,0-1 0,-21-21-16,0 0 0,0 0 15,21-21 1,0-1 0,0 1-16,0 0 0,0 0 0,0 0 15,21 0-15,0-22 0,0 22 16,22-21-16,-22-1 0,0 1 0,21 21 15,1-21-15,-22-1 0,21 1 16,-21 21-16,22 0 0,-1-1 0,-21 22 16,22 0-16,-22 0 0,0 22 0,-21 20 15,0-21-15,0 0 0,0 22 16,0-1-16,0-21 0,0 21 0,0-20 16,0 20-16,0-21 0,0 0 0,0 0 15,0 1-15,0-1 16,0 0-16,0 0 0,21-21 15,0 21-15,0-21 0,1 0 0,-1 0 16,0 0-16,0-21 16,0 21-16,0-21 0,1 21 0,20-42 15,-21 20-15,0 1 0,-21 0 16,0-21-16,21 21 0,-21-22 16,0 22-16,0-21 0,0-1 0,0 1 15,0 21-15,-21-21 0,0-1 0</inkml:trace>
  <inkml:trace contextRef="#ctx0" brushRef="#br0" timeOffset="47956.9">18161 6287 0,'0'0'0,"-21"0"0,0 0 0,-1 0 16,1 0-1,0 0-15,0 0 47,0 0-31,0 0-16,-1 0 0</inkml:trace>
  <inkml:trace contextRef="#ctx0" brushRef="#br0" timeOffset="48115.14">16849 6519 0,'0'0'0,"0"22"0,-22-22 16,22 21-16,0 0 16,22-21-16,-1 0 0,0 0 15,21 0-15,1 0 0,-1 0 0,0 0 16,22-21-16,-1 0 0</inkml:trace>
  <inkml:trace contextRef="#ctx0" brushRef="#br0" timeOffset="48527.04">19537 6265 0,'-21'22'0,"21"-1"16,0 0-16,-22-21 0,1 0 47,21-21-31,0 0-16,0-1 15,0 1-15,0 0 16,21 21-16,1 0 0,-1 0 15,-21-21-15,21 21 16,0 0-16,-21 21 16,0 0-16,0 0 0,0 1 15,-21-22-15,0 21 0,0 0 16,21 0-16,-22 0 0,1 0 0,0 1 16,0-22-16,0 21 0,0-21 15,21 21 1</inkml:trace>
  <inkml:trace contextRef="#ctx0" brushRef="#br0" timeOffset="48863.86">19854 6244 0,'0'0'0,"0"21"63,0-42-32,21 21-15,1-21-16,-22 0 15,21 21-15,0 0 16,-21 21 15,0 0-31,0 0 16,0 1-16,0-1 0,0 21 0,0-21 15,-21 0-15,0 22 0,21-22 16,-22 21-16,1-21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33:00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8636 1418 0,'0'0'0,"-21"-21"15,21 0-15,0 0 0,0 0 16,0-1-16,0 1 0,0 0 15,-21 0-15,21 0 16,0 0-16,0-1 16,-22 1-16,22 0 15,-21 21 32,21 21-47,0 0 16,0 1-16,0-1 0,0 0 0,0 0 15,0 21-15,0-20 0,0 20 16,0-21-16,0 21 0,0 1 0,0-1 16,0 22-16,0-1 0,0 1 15,0-1-15,0 1 0,0-1 0,0 22 16,0-22-16,0 22 0,0 0 0,0-1 16,0 1-16,0 0 0,0 20 15,0-20-15,0 0 0,0-1 16,0 1-16,0 0 0,0 21 0,0-22 15,0 1-15,0 0 0,21-1 16,-21-20-16,0-1 0,0 1 0,0-1 16,0 1-16,0-22 0,0 0 0,0 1 15,0-1-15,0-21 0,0 22 16,0-22-16,0 0 0,0-42 31,0 0-31,0-22 0,0 22 16,0-21-16,0-1 0,22 1 0</inkml:trace>
  <inkml:trace contextRef="#ctx0" brushRef="#br0" timeOffset="1615.15">8699 1291 0,'0'0'0,"-21"0"31,0 0-15,0-21-16,0 21 16,0 0-16,42 0 62,0 0-62,21 0 0,-21 21 0,22-21 16,20 0-16,-20 0 0,20 21 15,1-21-15,-1 0 0,1 0 0,20 22 16,-20-22-16,20 0 0,1 0 16,0 0-16,21 0 0,-1 21 15,1-21-15,0 0 0,0 0 16,21 0-16,-21 0 0,0 0 0,-1 0 16,1 0-16,0 21 0,21-21 0,-21 0 15,0 0-15,0 0 0,-1 21 16,1-21-16,0 0 0,0 0 0,0 0 15,0 0-15,21 21 0,-22-21 16,22 0-16,-21 0 0,0 0 0,0 0 16,-21 0-16,-1 0 15,22 0-15,-21 0 0,-1 21 0,-20-21 0,21 0 16,-1 0-16,-20 0 0,-1 0 16,1 0-16,-22 0 0,0 0 15,1 0-15,-1 0 0,-21 0 0,0 0 16,1 0-16,-1 0 0,0 0 15,0 0 17,-21 22-1,0-1-31,0 0 16,0 0-16,0 0 0,0 22 0,0-22 15,0 0-15,0 21 0,0 1 16,0-22-16,0 21 0,0 0 0,0 1 15,0-1-15,0 0 16,0 1-16,0-1 0,0 0 0,0 1 16,0-1-16,0 22 0,0-22 15,21 21-15,-21 1 0,21-1 0,-21 1 16,0-1-16,0 1 0,0-1 0,22 1 16,-22-1-16,21-20 0,-21 20 15,0-20-15,0 20 0,0-21 0,21 1 16,-21 20-16,0-20 0,21-1 15,-21 0-15,0 1 0,0-1 0,0 0 16,0 1-16,0-1 0,0-21 0,0 0 16,0 22-16,0-22 15,0 0-15,-21 0 0,21 0 0,-21 0 16,0 1-16,21-1 16,-22 0-16,1-21 0,21 21 15,-21-21-15,21 21 0,-21-21 16,21 21-16,-21-21 0,0 0 15,-1 22-15,1-22 0,0 0 16,0 0-16,0 21 0,-22-21 16,22 0-16,-21 0 0,21 0 15,-22 21-15,1-21 0,0 0 16,-22 0-16,22 21 0,-22-21 0,22 0 16,-21 0-16,-1 21 0,1-21 15,-22 0-15,21 0 0,-20 21 0,-1-21 16,0 0-16,1 0 0,-1 0 15,0 0-15,1 22 0,-1-22 0,0 0 16,22 0-16,-22 0 0,1 0 0,-1 0 16,-21 0-16,21 0 0,1 0 15,-1 0-15,0 0 0,-20-22 0,20 22 16,0 0-16,22 0 0,-22 0 16,0 0-16,1 0 0,-1 0 0,0 0 15,-20 0-15,20 0 0,0 0 16,-21 0-16,22 0 0,-1 0 15,0 22-15,22-22 0,-1 0 0,1 0 16,-1 0-16,22 0 0,-21 0 0,20 21 16,1-21-16,0 0 0,-22 0 15,22 0-15,-1 0 0,1 0 0,0 0 16,-1 21-16,-20-21 0,21 0 16,-1 0-16,-126 0 15,148 0-15,-22 0 16,22 0-16,0 0 0,0 0 15,0 0-15,0 0 47,42 0 0</inkml:trace>
  <inkml:trace contextRef="#ctx0" brushRef="#br0" timeOffset="2400.17">3598 6795 0,'0'0'15,"0"-43"-15,0 22 0,0 0 0,0-21 0,0 20 16,-21 1-16,21 0 0,0 0 15,0 0-15,0 0 0,0-1 0,-21 22 16,0 0 0,21 22-1,0-1-15,-21 0 16,21 21-16,0 1 0,0-1 0,0 0 16,0 1-16,0 20 0,0 1 0,0-1 15,0 1-15,0 20 0,0-20 16,0 20-16,0 1 0,0 0 0,0-1 15,0-20-15,0 21 0,0-1 16,0 1-16,0 0 0,0-22 0,0 22 16,0-22-16,0 1 0,0-1 0,0 1 15,0-22-15,0 0 0,0 1 16,0-22-16,0 0 0,21 0 0,0 0 16,-21 1-16,0-1 0,21-21 0,-21 21 15,21-21-15</inkml:trace>
  <inkml:trace contextRef="#ctx0" brushRef="#br0" timeOffset="3635.47">3641 6752 0,'0'0'0,"-22"0"0,1-21 16,0 21-16,0 0 15,21-21-15,-21 21 0,21-21 32,21 21-17,0 0-15,21 0 16,1-21-16,-1 21 16,22-22-16,-1 22 0,1-21 0,-1 21 15,22-21-15,-1 21 0,22-21 16,21 21-16,-21 0 0,21-21 0,0 21 15,0-21-15,21-1 0,0 22 16,1-21-16,20 21 0,-21-21 0,21 21 16,-20-21-16,-1 0 0,0 21 0,0-21 15,0 21-15,-21-22 0,0 22 16,-21 0-16,-21 0 0,21-21 0,-43 21 16,1 0-16,-1 0 0,-21 0 15,1 0-15,-1 0 0,0 0 0,-20 0 16,20 0-16,-21 0 15,0 0-15,0 0 0,1 0 0,-1 21 16,0-21-16,0 22 0,-21-1 16,21-21-16,-21 21 0,0 0 15,0 0-15,0 0 0,0 1 0,0 20 16,0-21-16,0 21 0,0 1 16,0-1-16,0 0 0,0 1 0,0 20 15,0-20-15,0 20 0,0-21 0,0 22 16,0 21-16,0-22 0,0 1 15,0-1-15,0 1 0,0 20 0,0-20 16,0-22-16,0 22 0,0-1 0,0 1 16,0-1-16,0 1 0,0-22 15,21 21-15,-21 1 0,0-22 16,22 22-16,-22-22 0,0 0 0,0 1 16,0-1-16,0-21 0,0 22 0,0-22 15,-22 0-15,1 0 0,21 0 0,-21 0 16,0 1-16,21-1 0,-21 0 15,0 0-15,21 0 0,-22-21 0,22 21 16,-21 1-16,0-22 0,21 21 0,-21 0 16,0-21-16,0 21 0,-1 0 15,1-21-15,0 21 0,0 1 16,0-22-16,0 21 0,-22-21 0,22 21 16,-21 0-16,-1-21 0,1 21 0,0-21 15,-1 0-15,-20 21 0,21-21 0,-22 0 16,1 0-16,-22 0 0,0 0 15,1 0-15,-1 0 0,0 0 0,-21 0 16,22 0-16,-22 0 0,0 0 0,-21 0 16,21 0-16,0 0 0,-21 0 0,22 0 15,-22 0-15,21 0 0,-21 0 16,0 22-16,21-22 0,-21 0 0,21 0 16,0 0-16,0 21 0,1-21 0,20 0 15,0 0-15,1 0 0,-1 0 16,21 0-16,1 0 0,-1 0 15,22-21-15,0 21 0,21 0 0,-1 0 16,1-22-16,0 22 0,21-21 31,0 0-15,0 0 0,21 21-1,-21-21 1,-21 21 46,0 0-46,21-21 15,0-1-31,0 1 16,0 0-16,0 0 0,21 0 15,0 0-15,0-1 0</inkml:trace>
  <inkml:trace contextRef="#ctx0" brushRef="#br0" timeOffset="4279.1">9800 6244 0,'0'0'0,"0"-21"16,-21 21-16,0-21 16,0 42-1,21 0 1,0 0-16,0 22 0,0-1 16,0 0-16,0 22 0,0 21 0,0-22 15,0 22-15,0-1 0,0 22 0,0-21 16,0 21-16,0 0 0,0-1 15,0 1-15,0 0 0,0 0 0,0 0 16,0 0-16,0-1 0,-22 1 0,22-21 16,-21 21-16,21-22 0,0 1 15,0-21-15,0-1 0,-21 22 16,21-22-16,0 1 0,-21-22 0,21 22 16,0-22-16,0 0 0,0-21 0,0 22 15,0-22-15,0-42 16,0 0-16,0-1 15,0 1-15,0-21 0,0-22 0,21 22 16,0-21-16,-21-1 0,21 1 0</inkml:trace>
  <inkml:trace contextRef="#ctx0" brushRef="#br0" timeOffset="5267.54">9779 6435 0,'0'0'0,"-21"-21"0,0-1 0,-1 1 0,1 21 15,21-21-15,0 0 0,-21 0 0,0 0 16,21-1-16,0 1 15,21 0 1,21 21 0,-20 0-16,41 0 0,-21-21 15,22 21-15,21 0 0,-1 0 0,1 0 16,0-21-16,20 21 0,1-21 0,21 21 16,0 0-16,0 0 0,21-22 15,-21 22-15,0 0 0,22-21 0,-22 21 16,21 0-16,0-21 0,-21 0 15,21 21-15,-21 0 0,0-21 0,0 21 16,-21 0-16,21-21 0,-21 21 0,0 0 16,-1 0-16,-20-22 0,0 22 15,-22-21-15,1 21 0,-1 0 16,-20 0-16,-1 0 0,0 0 16,-21 0-16,1 0 0,-1 0 0,0 0 15,0 0-15,-21 21 16,21-21-16,-21 22 0,21-22 15,-21 21-15,0 0 0,0 0 0,0 0 16,0 0-16,22 1 0,-22-1 16,0 0-16,0 0 0,0 21 0,0 1 15,0-1-15,0 0 0,0 22 0,0-22 16,0 22-16,0-1 0,0 1 16,0-1-16,0 1 0,0 20 0,0-20 15,0 21-15,0-22 0,0 22 16,0-1-16,0 1 0,0-21 15,0 20-15,0-20 0,0 20 0,0-20 16,0 21-16,0-22 0,0 1 0,0 20 16,0-20-16,0-1 0,0 1 15,0-1-15,0 1 0,0-22 0,0 0 16,0 1-16,0-1 0,0-21 0,0 22 16,-22-22-16,22 0 0,-21 0 15,0 0-15,21 0 0,-21-21 0,0 22 16,0-1-16,-1 0 0,1-21 15,0 21-15,0-21 0,-21 0 0,20 21 16,-20-21-16,0 0 0,-1 21 16,1-21-16,-21 22 0,20-22 15,-20 0-15,-22 21 0,22-21 0,-22 0 16,0 0-16,-21 21 0,22-21 0,-43 0 16,21 0-16,0 0 0,-21 0 0,21 0 15,-21 0-15,-21 0 0,21 0 16,-21 0-16,0 0 0,0 0 0,-1 0 15,1-21-15,0 21 0,0 0 0,0 0 16,21 0-16,0-21 0,0 21 0,0 0 16,21-22-16,21 22 0,-21 0 15,22-21-15,20 0 0,1 21 0,-1 0 16,1-21-16,20 21 0,1 0 16,21-21-16,0 21 0,21-21 15,21 21 1,0-22-16,0 22 0,22-21 0,-1 21 15,0-21-15,1 0 0,-1 0 0,21 0 16</inkml:trace>
  <inkml:trace contextRef="#ctx0" brushRef="#br0" timeOffset="5903.22">15706 5884 0,'0'0'0,"0"-21"0,0 0 0,0 0 0,21 21 16,-21-21-16,21 21 16,-21 21-1,21 0 1,-21 21-16,21 1 0,-21-1 0,21 22 16,-21-1-16,22 1 0,-1 41 0,-21-20 15,21 21-15,0 21 0,-21-21 16,21 0-16,-21 21 0,21 0 0,-21 0 15,22-22-15,-22 22 0,0-21 0,0 0 16,0-21-16,0 21 0,0-22 16,0 1-16,0 0 0,0-22 0,0 1 15,0-1-15,0 1 0,0-22 0,-22 0 16,22 1-16,-21-1 0,21-21 0,-21 0 16,21 0-16,0-42 31,21 0-31,-21 0 15,21-21-15,-21 20 0,0-20 0,22-21 16,-1 20-16,0-20 0</inkml:trace>
  <inkml:trace contextRef="#ctx0" brushRef="#br0" timeOffset="6843.68">15790 6011 0,'0'0'0,"-42"-63"31,42 42-31,0 0 0,0-1 31,21 22-31,0 0 16,0 0-16,1 0 0,20-21 16,21 21-16,-20 0 0,41 0 0,1 0 15,0 0-15,21 0 0,-1 0 0,22 0 16,-21 0-16,21 0 16,21 0-16,1 0 0,-1 0 0,21 0 15,-21 21-15,0-21 0,22 0 16,20 0-16,-20 22 0,-1-22 0,0 0 15,-21 0-15,1 0 0,-1 0 16,0 0-16,-21 0 0,0 0 0,-21 0 16,0-22-16,-1 22 0,-41 0 0,21 0 15,-22 0-15,-21 0 0,22-21 16,-22 21-16,1 0 0,-22 0 0,21 0 16,-21 0-16,0 0 0,1 0 15,-1 0-15,0 0 0,0 21 16,-21 1-16,0-1 15,21 0-15,-21 0 0,0 0 16,0 22-16,0-22 0,0 21 0,0-21 16,0 22-16,0-1 0,0 21 0,0-20 15,0 20-15,0 1 0,0 20 16,0-20-16,0-1 0,0 1 0,0 21 16,0-22-16,0 1 0,0 20 0,0-20 15,0 20-15,0 1 0,0-21 16,0 20-16,0-20 0,0 20 0,0 43 15,0-63-15,0-1 0,0 1 16,-21-1-16,21 1 16,-21-22-16,0 22 0,21-22 0,-21 0 15,21 1-15,-22-22 0,1 21 0,21-21 16,-21 1-16,21-1 0,-21 0 16,0 0-16,0-21 0,-1 0 15,1 21-15,0-21 0,0 0 16,0 0-16,0 0 0,-1 0 15,1 0-15,-21 0 0,21 0 0,-22 21 16,1-21-16,-21 0 0,-1 0 0,1 0 16,-1 0-16,-21 0 0,22 22 0,-43-22 15,21 0-15,-20 0 16,-22 0-16,0 0 0,0 0 0,-22 0 16,-20 0-16,0 0 0,-1 0 0,1 0 15,-21 0-15,20 0 0,1 0 0,0 0 16,20 0-16,-20 21 0,42-21 15,-21 0-15,42 0 0,-21 21 0,42-21 16,-20 0-16,20 0 0,21 0 0,1 0 16,21 0-16,-1 0 0,22 0 15,0 0-15,21-21 16,21 0 0,0-1-16</inkml:trace>
  <inkml:trace contextRef="#ctx0" brushRef="#br0" timeOffset="8230.92">9186 3979 0,'0'0'0,"0"22"47,0-1-32,-21-21-15,0 21 16,0-21-16,0 21 0,-1-21 0,22 21 15,-21-21-15,0 0 0,21 21 16,-21 1-16,0-22 16,0 21-16,-1 0 15,1 0-15,0 0 16,-21 0-16,21 22 0,-22-22 0,1 21 16,0 1-16,-1-1 0,1 0 15,-22 1-15,1-1 0,-1 21 0,1 1 16,-1-1-16,-20 22 0,-1-21 15,0 20-15,1-20 0,-1 20 0,0-20 16,1 21-16,-1-22 0,0 1 0,1 20 16,20-20-16,-20-1 0,20 22 15,1-43-15,-1 22 0,1-1 0,-1-20 16,22-1-16,-22 0 0,22 1 16,0-22-16,-1 21 0,22-21 0,-21 0 15,21 1-15,-1-1 0,1-21 16,21 21-16,-21-21 15,0 0 17,21-21 15,0 0 156,0-1-172,0 1-15,0 0-16,0 0 15,0 0-15,0 0 0</inkml:trace>
  <inkml:trace contextRef="#ctx0" brushRef="#br0" timeOffset="9075.26">8784 4106 0,'0'-21'15,"0"42"1,-21 1-16,0-22 0,-22 21 15,22 0-15,-21 0 0,0 0 16,-1 0-16,22 1 0,-21-1 0,-1 0 16,1 0-16,21 0 0,-21 0 15,20 1-15,1-22 0,0 21 0,21 0 16,42-21 15,-20 0-31,-1-21 16,21 0-16,0-1 0,1 1 0,-1 0 15,0 0-15,1 0 0,20 0 16,-20-1-16,-1 1 0,0 0 0,1 0 16,-1 0-16,-21 0 0,21-1 15,-20 1-15,-1 21 0,0-21 0,0 21 16,0-21-16,0 21 0,1 0 16,-22 21-1,21 0-15,-21 0 0,0 1 16,0 20-16,21-21 0,-21 21 0,0 1 15,21 20-15,-21-42 16,0 22-16,0-1 0,0 0 0,0-20 16,21 20-16,-21-21 0,21 0 0,-21 0 15,0 1-15,0-1 0,22-21 16,-1 0-16,0 21 0</inkml:trace>
  <inkml:trace contextRef="#ctx0" brushRef="#br0" timeOffset="9684.91">11896 4212 0,'-22'-21'0,"44"42"0,-44-63 16,22 21-16,0 0 15,0-1-15,0 44 32,0-1-32,0 21 0,0 0 15,0 1-15,0-1 0,0 22 16,0-1-16,0 1 0,0-1 0,0 22 15,0-1-15,0 1 0,0 21 16,0-21-16,0-1 0,0 1 16,-21 0-16,21-22 0,0 22 0,0-22 15,-21 22-15,21-22 0,0 1 16,0-22-16,0 1 0,0-1 0,0 0 16,0 1-16,0-22 0,0 0 0,0 0 15,0 0-15,0 0 0,0 1 16,0-44 15,0 1-31,0 0 0,0 0 16,0 0-16,0 0 0,0-22 15,0 1-15,0-43 0</inkml:trace>
  <inkml:trace contextRef="#ctx0" brushRef="#br0" timeOffset="10265.58">11790 4212 0,'0'0'0,"-21"-21"0,-1 0 0,1 21 16,21-21-16,-21 21 0,0 0 15,0 0-15,21 21 0,-21 0 16,-1 0-16,1 0 0,0 22 15,21-1-15,-21 0 0,0 1 0,0-1 16,-1 0-16,1 1 0,0-22 16,0 21-16,0 1 0,0-22 0,21 21 15,0-21-15,-22 22 0,1-22 16,21 0-16,0-42 31,0 0-15,21-1-16,1 1 0,-22 0 0,21 0 15,0 0-15,-21-22 0,21 22 16,0-21-16,0 21 0,1-22 0,-1 1 16,0 0-16,0-1 0,0 1 15,0 21-15,1-21 0,-1 20 16,0-20-16,0 21 0,0 0 0,0 0 16,1 21-16,-1-22 0,0 22 15,0-21-15,0 21 0,0 0 16,1 0-16,-1 0 0,0 0 15,0 0-15,0 0 0,0 21 0,22 22 16,-22-22-16,21 21 0,-21 1 16,22-1-16,-22 0 0,0 22 0,21-22 15,-20 0-15,-1-20 0,0 20 0,0 0 16,0-21-16,0 1 16,1-1-16,-1 0 0,-21 0 0,21 0 15,0-21-15,0 0 0,-21 21 16,21-21-16,1 0 0,-1 0 15,0-21-15,0 0 0</inkml:trace>
  <inkml:trace contextRef="#ctx0" brushRef="#br0" timeOffset="10952.23">14203 3725 0,'0'0'16,"-21"0"-16,21-21 15,0 42 17,21 1-17,0-1-15,0 0 0,21 0 16,1 21-16,-1 1 0,0-1 16,1 0-16,20 22 0,1-1 15,-1 1-15,1-1 0,20 22 0,1-21 16,0-1-16,-1 22 0,1-22 15,21 22-15,-21 0 0,20-1 0,-20 1 16,0 0-16,-1-22 0,1 22 0,-21-22 16,20 1-16,1-1 0,0 1 15,-22-1-15,22-20 0,-22 20 0,22-21 16,-22 1-16,-20-1 0,20 0 16,-20-20-16,-1 20 0,-21-21 0,21 0 15,-20 0-15,-1-21 0,-21 22 16,21-22-16,0 0 15,0 0 1,0 0 0,-21-22-16,0 1 15,0 0-15,0 0 0,0-21 0,0 20 16,-21 1-16,0-21 0</inkml:trace>
  <inkml:trace contextRef="#ctx0" brushRef="#br0" timeOffset="11719.83">14478 3641 0,'21'-21'0,"0"21"16,0-22 0,-21 1 15,22 21-31,-22-21 15,21 21-15,-21-21 16,-43 21 15,22 0-31,-21 0 0,-22 0 16,22 0-16,-21 0 0,-22 0 16,21 21-16,1-21 0,-1 0 0,1 0 15,-1 0-15,1 0 0,21 0 16,-1 0-16,1 0 0,21 0 0,-22 0 15,22 0-15,0 0 0,0 0 32,42 0-17,0 0 1,0 21-16,1-21 0,-1 21 16,-21 1-16,21-1 0,0 0 15,0 0-15,0 0 0,1 0 0,-1 22 16,0-1-16,0 0 0,0 1 15,0-1-15,22 0 0,-22 1 0,0-1 16,21 0-16,-20 1 0,-1-22 16,0 21-16,21-21 0,-21 1 0,1-1 15,-1 0-15,0-21 0,0 21 0</inkml:trace>
  <inkml:trace contextRef="#ctx0" brushRef="#br1" timeOffset="18527.5">8996 1693 0,'0'-21'0,"21"21"15,-21-21-15,21 21 0,-21-21 0,0 0 16,0 0-16,21 21 16,-21-22-16,0 1 15,-21 42 17,21 1-32,-21-1 0,0 21 15,0 0-15,21-20 0,-22 20 16,1 0-16,0 1 0,21-1 15,0 0-15,-21 1 0,21-1 16,0 0-16,0-21 0,0 1 0,0 20 16,0-21-16,0 0 0,21-21 0,0 21 15,0 1-15,1-22 0,20 0 16,-21 0-16,0 0 0,22 0 0,-22 0 16,0 0-16,21 0 0,-21 0 15,1 0-15,20 0 0,-21-22 0,0 1 16,0 21-16,1-21 0,-1 0 0,-21 0 15,21 0-15,-21-1 16,0 1-16</inkml:trace>
  <inkml:trace contextRef="#ctx0" brushRef="#br1" timeOffset="18715.4">9123 1947 0,'0'0'15,"-21"0"-15,-1 22 0,44-22 31,-1 0-15,0 0-16,0 0 0,21 0 16,-20-22-16,-1 22 0,0-21 0,21 0 15,-21 21-15,1-21 0,-1 0 16,0 21-16,-21-21 0,0-1 0,0 1 16,0 0-16,0 0 0</inkml:trace>
  <inkml:trace contextRef="#ctx0" brushRef="#br1" timeOffset="18895.9">9102 1588 0,'0'0'0,"-22"-22"31,22 1-31,22 21 16,-1 0-16,0 0 0,0-21 0,0 21 15,0 0-15,1 0 0,-1 0 16,0-21-16,0 21 0,0 0 15,0 0-15,1 0 0,-1 0 16</inkml:trace>
  <inkml:trace contextRef="#ctx0" brushRef="#br1" timeOffset="19271.68">9779 1863 0,'0'0'0,"0"-21"15,0-22 1,0 22-16,0 0 0,0 0 0,0 0 16,-21 21-16,0-22 0,-1 22 0,1 0 15,0 0-15,0 0 16,0 0-16,0 0 0,-1 0 0,1 22 15,0-1-15,0 0 0,0 21 16,21-21-16,-21 1 0,21 20 0,-22-21 16,22 21-16,0-20 0,0-1 15,0 0-15,0 0 0,0 0 0,0 0 16,0 1-16,0-1 0,22-21 16,-1 21-16,0-21 15,0 0-15,21 0 0,-20 0 0,-1 0 16,0 0-16,21 0 0,-21 0 15,22-21-15,-22 0 0,21-1 0,-21 22 16,1-21-16</inkml:trace>
  <inkml:trace contextRef="#ctx0" brushRef="#br1" timeOffset="19647.5">10012 1778 0,'0'-21'16,"-21"21"-1,-1 0 1,22 21-16,-21-21 0,0 21 0,21 0 15,-21 1-15,0-1 0,21 0 0,0 21 16,-21-21-16,21 1 0,-22-1 16,22 0-16,0 0 0,0 0 0,0 0 15,0 1-15,22-1 16,-1-21-16,0 0 0,0 0 16,0 0-16,22 0 0,-22 0 0,0 0 15,0 0-15,0-21 0,0-1 16,1 1-16,-1 21 0,0-21 0,-21 0 15,21 0-15,-21 0 0,0-22 16,0 22-16,0 0 0,0 0 0,0 0 16,-21-1-16,0 22 0,0-21 15,-1 21-15,1 0 0,0 0 16,0 0-16,0 0 0,0 21 0,-1-21 16,1 22-16,0-22 0,21 21 15,0 0-15,-21-21 0,21 21 0,0 0 16,0 0-16,21-21 15,0 0-15,0 0 0,1 0 16,20 0-16</inkml:trace>
  <inkml:trace contextRef="#ctx0" brushRef="#br1" timeOffset="20315.12">10393 1799 0,'0'21'31,"0"1"-15,-21-1-16,21 0 0,0 0 16,-22 0-16,22 0 0,0 1 15,0-1-15,0 0 0,0 0 0,-21-21 16,21 21-16,0 0 0,0 1 16,-21-22-16,21 21 0,0-42 46,0-1-30,0 1-16,0 0 0,0-21 16,0 21-16,0-1 0,0 1 15,0-21-15,0 21 0,0 0 16,0-1-16,21 1 0,0 0 0,1 21 16,-1 0-16,0 0 0,0 0 0,0 0 15,0 0-15,1 0 16,-1 21-16,-21 0 0,0 1 0,21-1 15,-21 0-15,21 0 0,-21 0 16,0 0-16,0 1 0,0-1 16,0 0-16,0 0 0,0 0 31,-21-21-31,21-21 31,0 0-31,0 0 16,0 0-16,0-1 0,0 1 15,0 0-15,0-21 0,21 21 16,0-1-16,0-20 0,1 21 16,-1 0-16,0 0 0,0 21 0,0 0 15,0 0-15,1 0 0,-1 0 16,-21 21-16,21 0 0,-21 0 16,0 0-16,0 0 0,0 1 15,0 20-15,0-21 0,-21 0 16,21 0-16,-21 1 0,21-1 15,0 0-15,-22-21 16,44 0 15,-1-21-31</inkml:trace>
  <inkml:trace contextRef="#ctx0" brushRef="#br1" timeOffset="20982.74">11049 1693 0,'0'43'31,"0"-22"-31,0 0 16,0 43 0,0-43-16,0 0 0,0 0 15,-21 0-15,21 0 0,-21 1 16,21-1-16,0 0 0,-22-21 15,22 21-15,-21-21 0,21-21 47,0 0-31,0 0-16,0-1 0,0 1 16,0 0-16,0 0 0,21-21 0,1 20 15,-22 1-15,21-21 0,0 21 16,0 0-16,0-1 0,0 22 0,1-21 15,-1 21-15,0 0 16,0 0-16,0 21 0,-21 1 0,21-1 16,-21 0-16,22 0 0,-22 0 15,0 0-15,0 1 0,0-1 0,0 0 16,0 0-16,0 0 0,0 0 16,0 1-16,0-1 0,-22 0 15,1-21-15,21-21 47,0 0-47,0-1 16,0 1-16,0 0 0,21 0 15,1 0-15,-1 0 0,-21-1 0,21-20 16,0 21-16,0 0 0,0 0 16,1 21-16,-1 0 0,0 0 0,0 0 15,0 0-15,-21 21 0,0 0 16,0 0-16,0 0 15,0 0-15,0 1 0,0-1 0,0 0 16,0 0-16,0 0 0,0 0 0,0 1 16,-21-22-1,21 21-15,0 0 0,0-42 47,0 0-47</inkml:trace>
  <inkml:trace contextRef="#ctx0" brushRef="#br1" timeOffset="21327.11">11599 1884 0,'21'0'31,"1"0"-31,-22-21 16,21 0-16,0-1 0,0 1 15,-21 0-15,21 21 0,-21-21 16,0 0-16,-21 42 47,0 0-47,21 0 16,0 0-16,-21-21 0,21 22 0,-21-1 15,21 0-15,0 0 0,0 0 16,0 0-16,0 1 0,0-1 15,21-21 1,0 0-16,0 0 16,0 0-16,0 0 0,1 0 15,-1 0 1,0-21-16,-21-1 0</inkml:trace>
  <inkml:trace contextRef="#ctx0" brushRef="#br1" timeOffset="21639.07">11832 1905 0,'0'0'15,"0"-21"-15,0 0 0,0 0 16,21-1-16,-21 1 0,0 0 0,0 0 15,0 0-15,21 0 16,1 21 0,-1 0-1,0 0-15,0 0 0,0 21 16,0 0-16,-21 0 0,0 0 16,0 0-16,22 1 0,-22-1 15,21 0-15,-21 0 0,0 0 16,0 0-16,0 1 15,-21-22 17,-1 0-32,22-22 15,0 1-15,0 0 16,0 0-16,0 0 16,0 0-16,0-1 0,0 1 15,22 21-15,-1 0 0,-21-21 16,21 21-16,0 0 0,-21-21 15,21 0-15,0 21 0</inkml:trace>
  <inkml:trace contextRef="#ctx0" brushRef="#br1" timeOffset="21895.49">12404 1672 0,'0'0'15,"-22"-21"1,1 21-1,0 0-15,0 0 0,0 21 16,21 0-16,-21 1 0,-1-1 16,22 0-16,0 0 0,-21 0 0,21 0 15,-21 1-15,21-1 0,0 0 16,0 0-16,0 0 0,0 0 16,0 1-16,21-1 15,0-21-15,1 0 0,-1 0 16,0 0-16,0 0 0,0 0 15,0-21-15,1-1 16,-1 22-16</inkml:trace>
  <inkml:trace contextRef="#ctx0" brushRef="#br1" timeOffset="22259.35">12573 1757 0,'-21'42'31,"42"-42"0,0 0-31,0 0 16,-21-21-16,21 21 0,1-21 0,-1 0 16,-21 0-16,0-1 15,0 1 1,-21 21-1,-1 21 1,1 1-16,0-1 0,0 0 16,0 0-16,21 0 0,0 0 15,0 1-15,0-1 0,-21 0 0,21 0 16,0 0-16,0 0 0,0 1 16,21-1-16,0-21 15,0 0-15,0 0 0,0 0 0,1 0 16,-1 0-16,0 0 0,21 0 0,1-21 15,-22-1-15</inkml:trace>
  <inkml:trace contextRef="#ctx0" brushRef="#br1" timeOffset="23119.4">13504 1461 0,'0'0'0,"0"-22"32,-21 22-17,0 0 1,0 0-16,0 0 16,-1 0-16,1 22 15,0-1-15,0 0 0,0 0 16,21 0-16,-21 0 0,21 1 15,0 20-15,-22-21 0,22 0 0,0 0 16,0 1-16,0-1 0,0 0 16,0 0-16,22-21 15,-1 21-15,0-21 0,0 0 16,0 0-16,0 0 0,22 0 16,-22 0-16,0 0 0,0 0 0,0-21 15,1 21-15,-1-21 0,21 0 16,-21 0-16,0-1 0</inkml:trace>
  <inkml:trace contextRef="#ctx0" brushRef="#br1" timeOffset="23695.07">13716 1185 0,'0'0'0,"-21"0"0,0-21 0,-1 21 15,22-21-15,-21 21 0,0 0 16,0-21-16,0 21 16,0 0-16,-1 0 15,1 0-15,0 0 16,0 0-16,0 0 0,0 0 16,-1 0-16,1 21 15,-21-21-15,21 21 0,0 0 16,-1 1-16,-20-1 0,21 0 0,0 0 0,-22 0 15,22 22-15,0-1 16,0-21-16,0 21 0,0 1 0,-1-1 16,1 0-16,21 1 0,0-1 15,0 22-15,0-43 0,0 21 0,21 0 16,1 1-16,-1-22 0,21 0 0,-21 0 16,22 0-16,-1 1 0,0-1 15,1-21-15,-1 0 0,21 0 0,-20 0 16,-1 0-16,22 0 0,-22 0 15,0-21-15,1-1 0,-1 22 0,-21-21 16,21-21-16,-20 21 0,-1-22 16,0 22-16,0-21 0,0-22 15,0 22-15,1 0 0,-22-22 0,21 22 16,-21-22-16,0 1 0,0 21 16,0-22-16,-21 22 0,-1-1 0,1 1 15,-21 0-15,21 21 0,-22-1 0,1 1 16,21 21-16,-21 0 0,-1 0 15,1 0-15,-22 21 0,22-21 0,0 22 16,-1-1-16,1 0 0,0 0 16,-1 0-16,22-21 0,-21 21 0,0 1 15,20-1-15,-20-21 0,0 21 16,21 0-16</inkml:trace>
  <inkml:trace contextRef="#ctx0" brushRef="#br1" timeOffset="24667.53">3979 6922 0,'0'0'15,"0"-64"1,0 43-16,0 0 15,0 42 17,0 0-32,0 0 15,0 22-15,0-1 0,0-21 16,0 21-16,0 1 0,0-1 0,0 0 16,0 1-16,0-1 0,0 0 15,0 1-15,0-22 0,0 0 0,0 0 16,0 0-16,0 1 0,21-22 31,1-22-15,-22 1-16,0-21 0</inkml:trace>
  <inkml:trace contextRef="#ctx0" brushRef="#br1" timeOffset="24879.41">4000 6858 0,'0'0'0,"-21"0"0,21-21 32,21 21-17,1 0-15,-1 0 0,0 0 16,0 0-16,0-21 0,0 21 16,1 0-16,-1 0 0,0 0 0,0 0 15,-21 21 1,0 0-16,-21 0 0,0-21 15</inkml:trace>
  <inkml:trace contextRef="#ctx0" brushRef="#br1" timeOffset="25031.32">3937 7091 0,'0'42'32,"21"-42"-32,0 0 15,0 0-15,1 0 16,-1 0-16,0 0 0,0 0 0,0-21 15,0 0-15,22 21 0,-22-21 0,21 0 16,-21-1-16,22 1 0</inkml:trace>
  <inkml:trace contextRef="#ctx0" brushRef="#br1" timeOffset="25436.09">4551 6773 0,'0'0'0,"0"-21"0,0 0 15,0 0 1,-21 21-16,-1 0 15,22 21-15,0 0 0,-21 0 16,21 22-16,-21-22 0,21 0 16,-21 21-16,21-20 0,0 20 0,0-21 15,0 0-15,0 22 0,0-22 16,0 21-16,0-21 0,0 0 16,0 1-16,0-1 0,0 0 15,0 0-15,21-21 0,0 0 0,0 0 16,1 0-16,-1 0 0,0 0 0,0 0 15,0 0-15,22-21 0,-22 0 16,0 0-16,0-1 0,0 1 0,0 0 16,1 21-16,-1-21 0,-21 0 0,0 0 15,0-1 1,0 44 0,-21-22-1,21 21-15,0 0 0,-22 0 16,22 0-16,0 0 15,0 1 1,0-44 0,0 1-1,0 0-15</inkml:trace>
  <inkml:trace contextRef="#ctx0" brushRef="#br1" timeOffset="25595">4826 6879 0,'0'0'0,"-21"0"0,0 0 0,-1 0 16,1 0 0,0 0-1,42 0 17,0 0-32,1 21 15</inkml:trace>
  <inkml:trace contextRef="#ctx0" brushRef="#br1" timeOffset="25878.83">5080 6900 0,'-21'64'32,"0"-43"-32,21 0 0,0 0 15,0 1-15,0 20 0,0 0 0,0 1 16,0-1-16,0 0 0,0 22 0,0-22 15,-22 0-15,22 1 0,0 20 16,0-20-16,-21-1 0,21 0 0,-21-21 16,21 22-16,-21-22 0,21 21 0,0-21 15,0 1-15,0-1 16,0-42 15,0-1-31,0 1 0,0 0 16,0 0-16,0 0 0,0-22 15,0 22-15</inkml:trace>
  <inkml:trace contextRef="#ctx0" brushRef="#br1" timeOffset="26115.7">4953 7006 0,'0'0'0,"0"-21"0,0 0 16,21 21-16,-21-21 0,21 21 0,0 0 15,1 0-15,-1 0 16,0 0-16,0 0 15,0 21-15,-21 0 0,0 0 16,0 0-16,0 1 0,0-1 16,0 0-16,-21 0 15,0 0-15,0 0 0,0 1 0,21-1 16,-22 0-16,1 0 0,0-21 0,0 21 16,0-21-16,21-21 31,0 0-31</inkml:trace>
  <inkml:trace contextRef="#ctx0" brushRef="#br1" timeOffset="26359.91">5186 6816 0,'0'0'0,"0"21"31,0 0-16,0 0-15,0 0 0,0 1 0,0-1 16,0 0-16,0 0 0,0 21 16,0-20-16,0-1 0,0 0 0,0 0 15,0 0-15,0 0 0,0 1 0,0-1 16,21-21 0,0-21-1,0 21-15,-21-22 0,21 1 0</inkml:trace>
  <inkml:trace contextRef="#ctx0" brushRef="#br1" timeOffset="26678.73">5503 6773 0,'0'0'0,"-21"0"16,21 22 0,-21-22-16,0 21 0,0-21 15,-1 21-15,1 0 0,0-21 0,0 21 16,0 0-16,0-21 0,-1 22 0,1-22 15,0 0-15,0 21 0,21 0 47,0 0-31,0 0-16,21 0 0,0 1 16,-21-1-16,21 0 15,1 0-15,-1 0 0,-21 0 0,21 1 16,0-22-16,-21 21 0,21-21 0,0 0 15,1 0-15,-1 0 0,0 0 16,0 0-16,0 0 0,0 0 0,1-21 16,-1-1-16,0 22 0,0-21 0,0 0 15,0 0-15</inkml:trace>
  <inkml:trace contextRef="#ctx0" brushRef="#br1" timeOffset="27067.51">5736 6943 0,'0'0'0,"0"-21"15,0-1 1,0 1-16,-21 21 0,0 0 15,0 0-15,-1 21 0,1-21 16,21 22-16,-21-1 0,0 0 16,0 0-16,0 0 0,21 0 0,-22 1 15,22-1-15,0 0 0,0 0 16,0 0-16,0 0 16,22-21-1,-1 0-15,0 0 0,0 0 16,0-21-1,-21 0-15,21 21 0,1-21 0,-22 0 16,21 0-16,-21-1 0,21 1 16,-21 0-16,21 21 15,-21-21-15,0 42 16,0 0 0,0 0-16,0 1 15,0-1-15,0 0 0,0 0 0,0 0 16,0 0-16,0 1 15,21-22 1,0 0-16,1 0 16,-1 0-1,0-22-15,0 1 16,0 21-16</inkml:trace>
  <inkml:trace contextRef="#ctx0" brushRef="#br1" timeOffset="27355.35">5948 7006 0,'0'0'0,"0"-21"0,0 0 16,21 0-16,-21 0 15,21 21-15,0-22 16,0 22-16,1 0 16,-1 0-16,-21 22 0,0-1 0,21 0 15,0 0-15,-21 21 16,0-20-16,21-1 0,-21 0 16,21 0-16,-21 0 0,0 22 0,0-22 15,0 0-15,0 0 0,-21-21 31,21-21-15,0 0-16,0 0 16,0-1-16,0 1 0,0 0 0,0 0 15,0 0-15,0 0 0,0-1 0,21 1 16,-21 0-16,22 0 0,-1 0 16,0 0-16,0-1 0,-21 1 15,21 21-15,0-21 0</inkml:trace>
  <inkml:trace contextRef="#ctx0" brushRef="#br1" timeOffset="27587.21">6456 6646 0,'0'0'0,"0"-21"31,0 42-31,0 1 16,0-1-16,0 0 0,0 0 15,0 0-15,0 0 0,0 22 0,0-22 16,-21 0-16,21 21 0,0-20 0,0-1 15,0 0-15,0 0 0,0 0 16,0 0-16,0 1 0,0-1 16,21-21-1,0 0 1,0 0-16,-21-21 16,21 21-16,0-22 0</inkml:trace>
  <inkml:trace contextRef="#ctx0" brushRef="#br1" timeOffset="27763.28">6435 6879 0,'0'0'0,"-22"0"0,1 0 15,21-21 1,0 0 15,21 21-31,1 0 0,-1 0 16,0-21-16,0 21 0,-21-21 0,21 21 15,0-22-15,1 22 0,-1 0 0</inkml:trace>
  <inkml:trace contextRef="#ctx0" brushRef="#br1" timeOffset="28075.56">7302 6583 0,'0'0'0,"-21"0"0,0 0 15,0 0-15,0 0 16,0 0-16,-1 0 16,1 21-16,21 0 0,-21 0 0,0 1 15,0-1-15,21 0 0,-21 0 0,21 0 16,-22 22-16,22-22 0,0 0 15,0 0-15,0 0 0,0 0 16,0 1-16,0-1 16,22-21-1,-1 0-15,0 0 0,0 0 0,0 0 16,0 0-16,1-21 0,-1 21 0</inkml:trace>
  <inkml:trace contextRef="#ctx0" brushRef="#br1" timeOffset="28539.29">7472 6414 0,'0'0'0,"0"-22"0,-21 1 0,-1 0 0,22 0 15,-21 0-15,0 21 0,-21 0 16,21 0-16,-1 0 0,-20 0 16,0 0-16,21 0 0,-22 21 0,1 21 15,0-21-15,-1 22 0,22-1 16,-21 0-16,21 1 0,-22 20 0,22-20 15,21-1-15,-21 0 0,21 1 0,0-1 16,0 0-16,0 1 0,0-22 16,21 21-16,-21-21 0,21 0 0,22 1 15,-22-1-15,0 0 0,21 0 16,-21 0-16,22-21 0,-1 0 0,-21 0 16,22 0-16,-1 0 0,0 0 0,1-21 15,-1 21-15,0-21 0,-21 0 16,22 0-16,-1-1 0,-21 1 15,0-21-15,22 21 0,-43-22 0,21 1 16,-21 0-16,0-1 0,0 1 16,0-21-16,0 20 0,-21-20 0,21-1 15,-43 22-15,22-22 0,0 22 0,-21 21 16,21-21-16,-22 20 0,22 1 16,-21 21-16,21 0 0,-22 0 15,22 0-15,0 0 0,0 21 0,0 1 0,-1 20 16,1 0-16,0 1 0,21-1 15,0 0-15,-21 1 0,21-1 16,0-21-16,0 21 0,0-20 0,0 20 16,0-21-16</inkml:trace>
  <inkml:trace contextRef="#ctx0" brushRef="#br1" timeOffset="29515.76">10647 6519 0,'-106'-42'32,"85"42"-32,0 0 0,-1 21 0,1 0 15,21 1-15,-21 20 0,0-21 0,21 21 16,-21 1-16,21-1 0,0 0 16,-21 1-16,21-1 0,-22 0 15,22-20-15,-21 20 0,21-21 0,0 0 16,0 0-16,0 1 0,0-1 0,0 0 15,21-21-15,1 0 16,-1 0-16,0-21 16,0 0-16,0-1 0,0 1 15,-21 0-15,0-21 0,0 21 0,22-1 16,-22-20-16,0 0 0,21-1 16,-21 1-16,0 0 0,0-1 0,0 1 15,0 0-15,0-1 0,21 1 16,-21 21-16,0 0 0,0 0 15,21-1-15,0 44 16,0-1-16,-21 0 16,22 0-16,-1 21 0,0 1 0,-21-1 15,21 0-15,0 1 0,-21-1 16,0 0-16,21 1 0,-21-22 0,22 21 16,-22-21-16,0 1 0,0-1 0,0 0 15,0 0-15,0 0 0,0 0 16,-22 1-16,1-22 15,0 0-15,0 0 0,0 0 16</inkml:trace>
  <inkml:trace contextRef="#ctx0" brushRef="#br1" timeOffset="30243.02">10393 6943 0,'0'0'0,"21"0"31,0 0-16,0 0-15,0 0 0,1 0 16,20 0-16,-21-21 0,21 21 0,1-22 16,-1 1-16,0 21 0,1-21 0,-1 21 15,0-21-15,1 0 0,-1 0 16,-21 21-16,0-22 0,1 1 16,-1 21-16,-21-21 0,0 42 31,-21 0-31,21 1 15,0-1-15,0 0 0,0 0 16,0 0-16,0 0 0,0 1 16,0-1-16,0 0 0,0 0 0,-22 0 15,22 0 1,0-42 15,0 0-15,0 0-16,0 0 0,22 0 15,-22-1-15,21 1 0,-21-21 16,0 21-16,21 0 0,0-1 0,-21 1 16,21 0-16,0 0 0,-21 0 15,22 21-15,-1 0 0,0 0 0,0 0 16,0 0-16,0 21 0,1 0 0,-1 0 16,0 0-16,-21 1 0,0 20 15,21-21-15,-21 0 0,0 0 0,0 1 16,0-1-16,0 0 0,0 0 15,0 0 1,0-42 15,0 0-31,0 0 16,0 0-16,0-1 0,21 1 16,-21 0-16,21 0 0,1 0 0,-1-22 15,-21 22-15,21 0 0,0-21 16,-21 21-16,21 21 0,0-22 0,1 22 15,-1 0-15,0 0 0,-21 22 0,21-22 16,-21 21-16,21 0 0,-21 0 16,0 21-16,0-20 0,0-1 0,0 0 15,0 0-15,0 0 0,0 0 0,0 1 16,0-1 0,21-21-1,1 0 1</inkml:trace>
  <inkml:trace contextRef="#ctx0" brushRef="#br1" timeOffset="30678.77">11896 6625 0,'0'0'0,"0"-21"0,-22 21 15,1 0-15,0 0 16,0 21-16,0 0 15,0 1-15,-1-1 0,1 0 16,21 0-16,0 0 0,-21 0 0,21 1 16,-21-1-16,21 0 0,0 0 0,0 0 15,0 0-15,0 1 0,0-1 16,21-21 0,0 0-16,0 0 0,1 0 15,-1 0-15,0-21 0,-21-1 16,21 22-16,0-21 0,0 0 0,1 0 15,-22 0-15,0 0 0,21-1 16,-21-20-16,21 21 0,-21 0 16,0 0-16,0-1 0,0 1 0,0 42 31,0 1-31,0-1 16,0 0-16,0 0 0,0 0 0,0 0 15,0 1-15,0-1 0,0 0 16,0 0-16,0 0 0,0 0 15,21-21-15,0 0 0,-21 22 0,21-22 16,1 0-16,-1 0 0,0 0 16,0 0-16,0-22 0,0 1 0,22 21 15,-22-21-15</inkml:trace>
  <inkml:trace contextRef="#ctx0" brushRef="#br1" timeOffset="31171.55">12277 6604 0,'0'0'0,"-22"0"0,1 21 16,0 0-16,21 1 16,0-1-1,21-21-15,0 0 16,1 0-16,-1 0 0,0 0 0,0 0 16,0 0-16,0 0 0,-21-21 0,22-1 15,-1 22-15,0 0 0,0-21 16,-21 42 15,-21-21-15,0 22-16,0-1 0,-1 0 0,1 0 15,0 0-15,0 0 0,0 1 0,0-1 16,-22 0-16,22 0 0,0-21 16,0 21-16,0 0 0,-1 1 15,1-22-15,42-22 47,1 22-31,-1 0-16,0 0 15,0 0-15,0 0 16,0 0-16,1 0 0,-1 0 16,0 0-16,0 0 15,0 22-15,0-22 16,1 0-16,-1 0 15,0 0-15,0 0 16,-21-22-16,21 22 0,0-21 0,1 0 16,-1 21-16,-21-21 0</inkml:trace>
  <inkml:trace contextRef="#ctx0" brushRef="#br1" timeOffset="31771.21">12700 6625 0,'-21'64'15,"0"-64"-15,-1 21 16,22 0-16,-21 0 0,21 0 16,0 1-16,-21-22 0,21 21 0,0 0 15,0 0-15,21-21 32,0 0-17,1-21 1,-22 0-1,0 0-15,0-1 0,0 1 16,0 0-16,0 0 0,0 0 0,0 0 16,0-1-16,0 1 0,0 0 15,0 0-15,21 0 0,-21 0 0,21 21 16,0-22-16,0 22 16,0 0-16,1 22 15,-22-1-15,21-21 0,-21 21 0,21 0 16,-21 0-16,0 0 0,0 1 15,0-1-15,21 0 0,-21 0 16,0 0-16,0 0 0,0 1 0,0-1 16,0 0-16,-21-21 15,0 0 1,21-21 0,0 0-1,0-1-15,0 1 0,0 0 16,21 0-16,0 0 0,0 0 0,-21-1 15,21 1-15,1 0 0,-1 0 16,0 0-16,0 21 0,0 0 0,0 0 16,1 0-16,-1 0 0,0 21 0,0 0 15,-21 0-15,0 0 16,0 1-16,0-1 0,0 0 16,0 0-16,0 0 0,0 0 0,0 1 0,0-1 15,21-42 32</inkml:trace>
  <inkml:trace contextRef="#ctx0" brushRef="#br1" timeOffset="32068.04">13695 6287 0,'0'0'0,"-64"-22"32,43 22-32,0 0 15,0 0-15,0 0 0,-1 0 0,22 22 16,-21-1-16,0 21 0,0-21 0,21 22 16,0-22-16,-21 21 0,21-21 15,0 22-15,0-22 0,0 21 0,0-21 16,0 0-16,0 1 0,21-1 15,0-21-15,0 21 0,0-21 0,1 0 16,-1 0-16,0 0 16,0 0-16,0-21 0,0 0 15,1 21-15,-1-22 0,0 1 0,0 0 16,0-21-16</inkml:trace>
  <inkml:trace contextRef="#ctx0" brushRef="#br1" timeOffset="32494.8">13906 6117 0,'0'0'0,"-21"-21"0,0 21 16,0-21-16,0 21 0,0-21 0,-1 21 16,1 0-16,-21 0 0,21 0 0,-43 42 15,22-21-15,0 0 16,-1 1-16,1 20 0,21-21 16,-22 21-16,1 1 0,21-1 0,0 0 15,0 22-15,-1-22 0,1 1 16,21 20-16,0-21 0,0 1 0,0-22 15,0 21-15,21 1 0,1-22 16,20 0-16,-21 0 0,21 0 0,-20-21 16,20 0-16,0 0 0,-21 0 0,22 0 15,-1 0-15,-21 0 0,22-21 16,-22 0-16,21 0 0,-21 0 0,22-1 16,-22 1-16,0-21 0,21 0 0,-42 20 15,21-41-15,1 21 0,-22-1 16,21-20-16,-21 20 0,0 1 15,0 0-15,0-1 0,0 1 0,-21 0 16,-1 21-16,1-1 0,0 1 16,0 21-16,-21 0 0,-1 0 0,22 0 15,-21 0-15,-1 0 0,1 21 0,21 1 16,-21 20-16,20-21 0,-20 0 16,21 22-16,-21-1 0,20-21 0,1 21 15,21 1-15,0-22 0,0 0 16,0 0-16,0 0 0</inkml:trace>
  <inkml:trace contextRef="#ctx0" brushRef="#br1" timeOffset="33230.65">16552 6223 0,'0'-21'15,"0"42"-15,0-63 0,0 21 0,0-1 16,0 1-16,0 0 0,0 42 31,0 0-31,0 1 16,0 20-16,0 0 0,0-21 0,0 43 15,0-22-15,0 1 0,0-1 16,0 0-16,0 1 0,0-1 0,0-21 16,0 21-16,0-20 0,0-1 0,0 0 15,0 0-15,0 0 16,0-42 0,21 0-1,-21 0-15</inkml:trace>
  <inkml:trace contextRef="#ctx0" brushRef="#br1" timeOffset="33919.99">16552 6244 0,'0'0'0,"-21"-21"0,21 0 32,21 21-17,0 0-15,1 0 0,-1-21 16,0 21-16,0 0 0,0 0 15,0 0-15,1 0 0,-1 0 0,0 0 16,-21-21 78,-21 21-47,0 0 234,-1 0-265,1 0 30,0 0-14</inkml:trace>
  <inkml:trace contextRef="#ctx0" brushRef="#br1" timeOffset="34731.46">16616 6181 0,'0'-21'15,"0"-1"1,0 1 15,0 42 16,0 1-47,21-22 16,0 21-16,-21 0 0,0 0 15,0 0-15,21 0 0,-21 22 0,21-22 16,-21 0-16,22 21 0,-22-20 16,0-1-16,0 0 0,0 0 0,0 0 15,21 0-15,-21 1 0,21-22 16,0 0 15,-21-22-31,21 1 16,-21 0-16,0 0 0,21-21 15,-21 20-15,22 1 0,-1 0 0,-21-21 0,21 21 16,-21-22-16,21 22 0,0 0 16,-21 0-16,21 0 0,1-1 15,-22 1-15,21 0 0,0 21 16,0 0-16,-21 21 16,0 0-16,0 1 15,0 20-15,0-21 0,0 21 16,0-20-16,0 20 0,0 0 0,0 1 15,0-1-15,0 0 0,0-21 0,0 22 16,0-22-16,0 0 0,0 21 16,0-20-16,0-1 0,0 0 15,0 0 1,21-21 0,-21-21-16,21 0 15,1 21-15,-1-21 0</inkml:trace>
  <inkml:trace contextRef="#ctx0" brushRef="#br1" timeOffset="35263.12">17314 6371 0,'21'-21'16,"-42"42"-16,42-63 0,1 21 0,-22 42 31,0 0-31,0 0 16,-22 0-16,22 1 0,-21-1 0,21 0 15,0 21-15,0-21 0,0 1 16,0-1-16,0 0 0,0 0 15,0 0-15,21-21 16,1 0-16,-1 0 16,0 0-16,0 0 0,0-21 15,22 21-15,-22-21 0,0 0 16,0 0-16,0-22 0,0 22 0,1 0 16,-1-21-16,-21 20 0,21 1 0,-21 0 15,21 0-15,-21 0 0,0 0 16,0 42 15,0 0-15,0 0-16,0 21 0,-21-20 0,21 20 0,0-21 15,-21 21-15,21 1 16,0-22-16,0 21 0,0 1 0,0-1 16,0 0-16,0-21 0,0 22 0,0-22 15,0 21-15,0-21 0,0 1 16,0 20-16,21-21 0,-21 0 0,0 0 15,0 1-15,0-1 16,-21-21 0,0 0-16,-22 0 0,22 0 15,-21 0-15,21 0 0,-22 0 16,22 0-16,-21 0 0,21 0 0,-22 0 16,22 0-16,0 0 0,21-21 15,0-1-15,0 1 16,0 0-16,21 0 0,0 0 15,22-22-15,-22 22 0</inkml:trace>
  <inkml:trace contextRef="#ctx0" brushRef="#br1" timeOffset="35683.67">17822 6350 0,'0'-21'16,"0"42"-16,21-63 0,-21 21 15,0 42 1,0 0-1,0 0-15,0 21 0,0-20 16,0-1-16,0 21 0,0-21 16,0 22-16,0-22 0,0 0 0,0 0 15,0 0-15,0 0 0,0 1 0,0-1 16,0-42 15,0-1-31,0 1 16,0 0-16,0 0 0,0 0 0,0-22 15,0 22-15,0-21 0,22 0 0,-1 20 16,-21 1-16,21-21 0,0 21 16,0 21-16,0-21 0,1 21 15,-1 0-15,0 0 0,0 0 0,0 0 16,0 21-16,-21 0 0,22 0 16,-22 0-16,21 22 0,-21-22 0,0 21 15,0-21-15,0 0 0,0 22 0,0-22 16,0 0-16,-21 0 0,21 0 15,-22-21-15,22 22 0,-21-22 0,42 0 47,1-22-47,-22 1 0</inkml:trace>
  <inkml:trace contextRef="#ctx0" brushRef="#br1" timeOffset="35903.82">18351 6160 0,'0'0'0,"0"-22"0,0 1 0,0 42 47,0 1-47,0-1 0,0 0 0,0 21 16,-21-21-16,21 1 0,0 20 0,0-21 16,0 21-16,0-20 0,0 20 15,0-21-15,0 0 0,0 0 0,0 1 16,0-1-16,21-21 31,1 0-31,-1 0 0</inkml:trace>
  <inkml:trace contextRef="#ctx0" brushRef="#br1" timeOffset="36067.75">18182 6435 0,'0'0'0,"0"-21"15,21 21 1,0 0-16,1-22 16,-1 22-16,0 0 15,0-21-15,21 21 0,-20-21 0,20 21 16,-21 0-16</inkml:trace>
  <inkml:trace contextRef="#ctx0" brushRef="#br1" timeOffset="36431.56">18563 6350 0,'0'-42'16,"21"21"0,0 21-16,1 0 15,-1 0-15,0 21 16,0 0-16,-21 0 0,21 21 15,-21-20-15,21-1 0,-21 0 16,0 0-16,0 0 0,0 0 0,0 1 16,0-1-16,0 0 0,0 0 15,-21-21-15,0 0 0,21-21 32,0 0-17,0 0-15,0-1 0,0 1 16,0 0-16,0 0 15,21 0-15,0 0 0,-21-1 0,22 1 16,-1 0-16,0 0 0,0 0 16,0 21-16,0 0 0,1 0 15,-1 0-15,0 0 0</inkml:trace>
  <inkml:trace contextRef="#ctx0" brushRef="#br1" timeOffset="36903.39">19219 6371 0,'0'-21'16,"0"0"-1,0 0-15,0 0 16,0-1-16,0 1 0,0 0 16,0 0-16,-21 21 15,0 0-15,0 0 16,0 0-16,-1 0 0,1 21 0,0 0 15,0 0-15,0 1 0,0-1 0,21 0 16,0 0-16,-22 21 0,22-20 16,0-1-16,-21 0 0,21 0 15,0 0-15,0 0 0,0 1 0,21-22 16,1 0 0,-1 0-16,0 0 0,0 0 15,0-22-15,0 1 0,1 0 16,-1 0-16,0 0 0,0 0 15,-21-1-15,21-20 0,0 42 0,-21-21 16,22 0-16,-22 0 0,0 42 31,0 0-15,0 0-16,0 0 0,0 0 16,0 1-16,0-1 0,0 0 15,0 0-15,21 0 16,0-21-16,0 0 15,0 0-15,22 0 16,-22 0-16,0 0 0,21 0 0</inkml:trace>
  <inkml:trace contextRef="#ctx0" brushRef="#br1" timeOffset="37200.73">20172 6011 0,'0'0'0,"0"-21"0,-21-21 32,-1 42-32,1 0 15,0 0-15,0 21 0,0-21 16,0 21-16,-1 0 0,1 22 0,0-22 16,0 0-16,0 21 0,21-20 0,-21-1 15,21 21-15,0-21 0,0 0 16,0 22-16,0-22 0,0 0 0,0 0 15,0 0-15,21 1 0,0-22 0,0 21 16,0-21-16,0 0 0,1 0 16,-1 0-16,21 0 0,-21 0 0,0-21 15,22-1-15,-22 1 0,21 0 16,-21 0-16,1 0 0</inkml:trace>
  <inkml:trace contextRef="#ctx0" brushRef="#br1" timeOffset="37603.41">20405 5842 0,'-22'-21'16,"44"42"-16,-65-63 0,1 42 0,21-21 16,-22 21-16,1 0 0,0 0 0,-1 0 15,1 21-15,0 0 0,-1 21 16,1-21-16,0 22 0,-22-22 0,22 21 16,0 1-16,20-1 0,-20 0 0,21 1 15,0-1-15,0 0 0,21 1 16,0-1-16,0 0 0,0 1 0,21-1 15,0 0-15,0-21 0,21 1 16,1-1-16,-22 0 0,21 0 16,1 0-16,-1-21 0,0 0 0,1 0 15,-1 0-15,0 0 0,1-21 0,20 0 16,-21 21-16,1-21 0,-1-22 16,0 22-16,1 0 0,-22-21 0,21-1 15,-21 1-15,1 0 0,-1-1 16,-21 1-16,0 0 0,0-22 0,0 22 15,0-22-15,0 22 0,-21-21 16,-1 20-16,-20 22 0,21-21 0,-21 21 16,-1 21-16,1 0 0,0 0 15,-1 0-15,1 21 0,21-21 0,-22 21 16,22 0-16,0 21 0,-21-20 16,21-1-16,-1 0 0,1 0 0,-21 0 15,21 0-15,0 1 0</inkml:trace>
  <inkml:trace contextRef="#ctx0" brushRef="#br1" timeOffset="52699.46">9864 3154 0,'0'0'0,"-22"21"16,44-21 15,-1 0-31,0 0 0,21-21 16,-21 0-16,1 21 0,20-21 15,-21-1-15,21 22 0,-20-21 0,-1 0 16,0 21-16,0-21 0,-21 0 16,0 0-16,-21 21 15,0 0 1,-22 0-16,1 0 0,0 0 15,-1 0-15,1 21 0,0-21 0,-22 21 16,22 0-16,0-21 0,20 21 16,-20 0-16,21 1 0,0-22 0,0 21 15,21 0-15,0 0 16,0 0-16,21 0 0,0-21 16,0 0-16,21 22 0,1-22 15,-22 0-15,21 21 0,1-21 0,20 21 16,-21-21-16,1 21 0,-1-21 0,0 21 15,-20-21-15,20 21 16,-21 1-16,0-22 0,-21 21 0,0 0 16,0 0-16,-21-21 15,0 21-15,-21 0 0,-1-21 0,1 22 16,-22-22-16,22 0 0,-21 21 0,20-21 16,-20 0-16,20 0 0,1 0 15,0 0-15,-1 0 0,22-21 0,0 21 16,-21-22-16,42 1 0,-21 21 15,21-21-15,-22 0 0,22 0 0,0 0 16,0-1-16,0 1 16,22 0-16,-1 0 0,21 0 15,-21 21-15,0-21 0,22-1 16,-1 22-16</inkml:trace>
  <inkml:trace contextRef="#ctx0" brushRef="#br1" timeOffset="53207.17">10350 2858 0,'0'0'0,"0"-22"0,0 44 32,0-1-17,0 0-15,0 0 0,22 0 0,-22 0 16,0 1-16,0 20 0,0-21 15,0 21-15,0-20 0,0 20 16,0-21-16,0 21 0,0-20 0,0 20 16,0-21-16,0 0 0,0 0 15,0 1-15,0-1 0,0 0 0,-22-21 16,1 0 0,21-21-1,0 0-15,0-1 16,0 1-16,0 0 0,0 0 15,0 0-15,0-22 0,0 22 0,21 0 16,1 0-16,-1-21 0,0 20 16,0 1-16,0 21 0,0-21 15,1 21-15,-1 0 0,21 0 0,-21 0 16,0 0-16,1 0 0,-1 21 16,0 0-16,0 1 0,0-1 0,-21 0 15,0 0-15,0 21 0,0-20 16,0-1-16,0 0 0,-21 0 0,0 0 15,21 0-15,0 1 0,-21-1 0,21 0 16,-21-21-16,21-21 47,21 0-47,0-1 16,0 1-16</inkml:trace>
  <inkml:trace contextRef="#ctx0" brushRef="#br1" timeOffset="53587.95">10922 3048 0,'-42'0'31,"42"21"-31,0 0 0,-22-21 0,22 22 0,-21-1 16,0 21-16,21-21 0,0 0 0,0 1 15,-21 20-15,21-21 16,0 0-16,0 0 0,0 1 0,0-1 15,0 0-15,21-21 16,0 0-16,0 0 0,1 0 0,-1 0 16,0 0-16,0 0 0,0-21 0,22 0 15,-22 21-15,0-22 0,0 1 16,-21 0-16,21 0 0,-21-21 0,0 20 16,0 1-16,0 0 0,0 0 15,0 0-15,-21 0 0,0-1 0,21 1 16,-42 21-16,20 0 0,1 0 0,0 0 15,-21 0-15,21 0 0,-1 21 16,1-21-16,0 22 0,0-1 16,0 0-16,21 0 15,0 0-15,0 0 0,21-21 16,0 0-16,0 0 0,22 0 16,-22 0-16</inkml:trace>
  <inkml:trace contextRef="#ctx0" brushRef="#br1" timeOffset="53883.78">11218 3006 0,'0'42'32,"0"-21"-32,0 0 0,0 1 15,0-1-15,0 21 0,0-21 0,0 0 16,0 22-16,0-1 0,0-21 0,0 22 15,0-1-15,-21-21 0,21 21 16,0-20-16,0-1 0,0 21 0,0-21 16,0 0-16,0 1 0,0-1 15,0 0-15,0-42 47,0 0-47,0-1 16,0 1-16,0 0 0,0 0 15,0-21-15</inkml:trace>
  <inkml:trace contextRef="#ctx0" brushRef="#br1" timeOffset="54155.63">11176 3069 0,'0'0'0,"-21"-21"0,21 0 16,0 0-16,21 21 15,0-21-15,0 21 16,0 0-16,1 0 0,-1 0 15,0 0-15,0 0 0,0 0 16,0 21-16,1-21 0,-22 21 0,21 0 16,-21 0-1,0 0-15,0 1 0,0-1 0,-21 0 16,-1 0-16,-20-21 0,21 21 0,0 0 16,-22 1-16,22-1 0,0-21 15,0 21-15,0-21 0,0 0 0,42-21 47,0 21-47,0-21 0,0-1 0</inkml:trace>
  <inkml:trace contextRef="#ctx0" brushRef="#br1" timeOffset="54464.48">11578 2963 0,'0'22'16,"-21"-22"-16,21 21 15,0 0-15,0 0 0,0 0 16,0 0-16,0 22 0,0-22 0,0 21 16,0-21-16,0 22 0,0-1 0,0 0 15,0-20-15,0 20 0,-21 0 16,21-21-16,0 1 0,0 20 0,0-21 15,0 0 1,0 0-16,0 1 16,0-44 15,0 1-31,0 0 0,0 0 16,0 0-16,0 0 0</inkml:trace>
  <inkml:trace contextRef="#ctx0" brushRef="#br1" timeOffset="54743.32">11493 3027 0,'0'-21'0,"0"42"0,0-63 0,0 20 15,22 1 1,-1 21-16,0 0 0,0-21 16,0 21-16,0 0 0,1 0 15,-1 0-15,0 0 0,-21 21 16,0 0-16,21-21 0,-21 22 0,0-1 15,0 0-15,0 0 0,0 0 16,-21 0-16,21 1 0,-21-1 0,0-21 16,-1 21-16,1 0 0,0 0 0,0 0 15,0-21 1,21-21 31,21 0-47</inkml:trace>
  <inkml:trace contextRef="#ctx0" brushRef="#br1" timeOffset="54980.19">11811 2942 0,'0'0'0,"0"21"31,0 1-31,0-1 15,0 0-15,0 0 0,0 0 16,0 0-16,0 1 16,0-1-16,0 0 15,0-42 17,0 0-17</inkml:trace>
  <inkml:trace contextRef="#ctx0" brushRef="#br1" timeOffset="55151.08">11832 2815 0,'-42'0'32,"21"21"-17,21 1 16,21-22-15</inkml:trace>
  <inkml:trace contextRef="#ctx0" brushRef="#br1" timeOffset="55635.98">11917 2963 0,'0'0'0,"0"22"0,21-22 0,-21 21 16,0 0-16,0 0 0,0 0 15,0 0-15,0 1 0,0-1 16,0 0-16,0 0 0,0 0 16,0 0-16,0 1 15,-21-22 16,21-22-15,0 1 0,0 0-16,0 0 0,0 0 15,0 0-15,21-1 0,0-20 16,-21 21-16,21 0 0,22 0 0,-22-1 16,0 1-16,21 21 0,-21-21 0,22 21 15,-22 0-15,21 0 0,-21 0 16,1 0-16,-1 21 0,0-21 0,0 21 15,0 1-15,-21-1 0,0 0 16,21 0-16,-21 0 0,0 0 16,0 1-16,0-1 0,0 0 0,0 0 15,-21 0-15,21 0 16,0 1-16,-21-22 16,21 21-16,-21-21 15,21-21 1,0-1-1,21 1-15</inkml:trace>
  <inkml:trace contextRef="#ctx0" brushRef="#br1" timeOffset="56338.89">12742 2963 0,'0'0'0,"0"-21"0,-42-21 31,21 42-15,0 0-16,-1 0 0,1 0 15,0 21-15,0 0 0,0 0 16,0-21-16,-1 22 0,22-1 0,-21 0 16,21 0-16,-21 0 0,21 0 0,0 1 15,0-1-15,0 0 16,0 0-1,21-21-15,0 0 0,1 0 16,-1 0-16,0-21 16,0 21-16,0-21 0,-21 0 0,21 21 15,1-22-15,-22 1 0,0 0 16,21 21-16,-21-21 0,21 0 0,-21 0 16,0-1-16,0 44 46,0-1-30,0 0-16,0 0 16,0 0-16,0 22 0,0-22 15,0 0-15,0 21 0,21 1 16,-21-1-16,21-21 0,-21 21 0,0 1 16,21-1-16,1 0 0,-1 1 15,-21-1-15,0 0 0,0-20 0,21 20 16,-21 0-16,21-21 0,-21 22 0,0-22 15,0 21-15,0-21 0,0 1 16,0 20-16,21-21 0,-21 0 0,0 0 16,0 1-16,0-1 0,0 0 15,-21-21-15,0 21 16,0-21-16,0 0 0,-1 0 16,-20 0-16,21 0 0,0 0 0,-22 0 15,22-21-15,0 21 0,-21-21 16,21 0-16,-1-1 0,1 1 0,0 0 15,0-21-15,0 21 0,21-1 0,0 1 16,0-21-16,0 21 0,0-22 16,0 22-16,0 0 0,0-21 0,21 21 15,0-1-15,0-20 0,0 21 16,1-21-16,-1-1 0,0 22 0,0-21 16,0-1-16,0 1 0</inkml:trace>
  <inkml:trace contextRef="#ctx0" brushRef="#br1" timeOffset="56611.73">13123 2752 0,'0'0'0,"0"21"31,-21 0-15,0 0-16,21 0 0,-21 1 15,21-1-15,0 21 0,-21-21 0,-1 0 16,22 22-16,-21-22 0,21 0 16,0 0-16,0 22 0,0-22 15,0 0-15,0 0 0,0 0 0,21 0 16,1 1-16,-1-22 16,0 0-16,0 0 0,0 0 15,0 0-15,1-22 0,-1 22 16</inkml:trace>
  <inkml:trace contextRef="#ctx0" brushRef="#br1" timeOffset="56881.58">13377 2731 0,'0'0'0,"21"0"0,1 0 15,-1 0-15,0 0 16,0 0-16,0 21 15,0 0-15,1 0 0,-1-21 0,0 21 16,-21 0-16,0 22 0,21-22 0,-21 0 16,0 0-16,0 22 0,0-22 15,0 0-15,0 0 0,0 21 0,0-20 16,-21-1-16,0 0 0,21 21 16,-21-21-16,-1 1 0,1-1 0,21 0 15,-21 0-15,0-21 0,0 21 0,0 0 16,-1-21-16,1 22 15,0-1-15</inkml:trace>
  <inkml:trace contextRef="#ctx0" brushRef="#br1" timeOffset="58167.11">4064 8213 0,'42'-21'32,"-42"-1"-32,21 1 0,-21 0 0,0 0 15,22 0-15,-22 0 0,21-1 16,-21 1-16,0 0 0,0 0 0,0 0 16,0 0-16,0-1 15,-21 22-15,-1 0 0,1 0 0,0 0 16,0 0-16,0 0 0,0 0 15,-1 22-15,1-1 16,0 0-16,21 0 0,0 0 0,0 0 16,0 1-16,0-1 0,0 0 0,0 0 15,0 0-15,0 0 0,21 1 16,0-1-16,22-21 0,-22 21 16,0 0-16,0-21 0,0 21 15,22 0-15,-22-21 0,0 22 0,0-1 16,0 0-16,-21 0 0,0 0 15,0 0-15,0 1 0,-21-1 16,0 0-16,-21 0 0,-1-21 16,22 21-16,-21 0 0,0-21 0,-1 0 15,1 0-15,0 0 0,-1 0 16,22 0-16,-21 0 0,21 0 0,-22 0 16,22-21-16,0 0 0,0 21 0,0-21 15,-1 0-15,22 0 0,-21-22 16,21 22-16,0 0 0,0 0 0,0 0 15,0-1-15,21 1 0,1 0 16,-1-21-16,0 21 0,21 21 0,1-22 16,-22 1-16,21 0 0</inkml:trace>
  <inkml:trace contextRef="#ctx0" brushRef="#br1" timeOffset="58639.33">4466 7832 0,'-21'0'31,"21"21"-31,-21 0 0,21 0 0,0 0 0,0 22 16,0-22-16,0 21 0,0 1 0,0-1 16,0 0-16,0-21 0,0 22 15,-21-1-15,21-21 0,0 22 0,-22-22 16,22 21-16,0-21 0,0 0 15,0 1-15,0-1 16,0-42 15,0-1-31,0 1 16,0 0-16,0 0 0,0 0 0,0 0 16,0-22-16,0 22 0,0 0 15,22-21-15,-1 20 0,0 1 0,0 0 16,0 21-16,0-21 0,1 0 0,20 21 15,-21 0-15,0 0 16,0 0-16,1 21 0,-1-21 0,0 21 0,-21 0 16,21 0-16,-21 1 0,0-1 15,0 21-15,0-21 0,0 0 16,0 1-16,0-1 0,-21 0 0,21 0 16,0 0-16,-21 0 0,0-21 15,21 22-15,21-44 31,0 1-31,0 0 0,0 21 0</inkml:trace>
  <inkml:trace contextRef="#ctx0" brushRef="#br1" timeOffset="59027.23">5059 8043 0,'-21'22'31,"-1"-1"-31,1 0 0,21 21 16,0-21-16,-21 1 0,0 20 0,21-21 16,-21 0-16,21 22 0,-21-22 15,21 0-15,0 0 0,0 0 0,0 0 16,0 1-16,0-1 0,21-21 16,0 0-16,0 0 15,0 0-15,0 0 0,1-21 0,-1 21 16,0-22-16,0 1 0,0 0 0,0 0 15,1 0-15,-22 0 16,0-1-16,0 1 0,0 0 0,0-21 16,0 21-16,0-1 0,0 1 0,-22 0 15,1 0-15,0 21 0,0 0 16,0 0-16,0 0 0,-1 0 0,1 0 16,0 0-16,0 21 0,0 0 0,21 0 15,0 1-15,-21-22 16,21 21-16,0 0 0,21 0 15,0-21-15,0 0 16,0 0-16,0 0 0</inkml:trace>
  <inkml:trace contextRef="#ctx0" brushRef="#br1" timeOffset="59336.04">5355 7980 0,'0'21'31,"0"0"-15,0 0-16,0 1 0,0-1 16,0 0-16,0 21 0,0 1 15,0-22-15,0 21 0,0 0 16,-21 1-16,21-1 0,0 0 0,-21 1 16,21-1-16,0 0 0,0 1 15,0 20-15,0-20 0,0-1 0,0 0 16,0 22-16,0-22 0,21 0 0,-21-20 15,21 20-15,-21-21 0,0 21 16,0-20-16,21-22 0,-21 21 0,21-21 16,1-21-1,-22-1-15,0 1 16,21 0-16,-21 0 0,0 0 0,0-22 16,0 1-16</inkml:trace>
  <inkml:trace contextRef="#ctx0" brushRef="#br1" timeOffset="59619.25">5397 8340 0,'0'0'0,"-21"-21"0,21-22 0,0 22 0,0 0 16,0 0-16,0 0 0,0-1 15,0 1-15,0 0 0,0 0 0,21 21 16,-21-21-16,22 21 0,20 0 0,-21 0 16,0 0-16,22 0 0,-22 0 15,21 0-15,-21 21 0,0-21 0,1 21 16,-1 0-16,-21 0 0,0 22 15,0-22-15,0 0 0,-21 0 16,-1 0-16,-20 1 0,21-1 0,-21 0 0,20 0 16,-20 0-16,21 0 0,-21-21 0,20 0 15,1 22-15,0-22 16,0 0-16,21-22 16,0 1-16,21 21 15,0-21-15,0 0 0,22 0 16,-22 0-16,21-1 0</inkml:trace>
  <inkml:trace contextRef="#ctx0" brushRef="#br1" timeOffset="59903.17">5863 8022 0,'-21'21'16,"21"1"-16,0-1 15,-42 127 1,42-127-16,0 21 15,0 1-15,0-1 0,0 0 16,0 1-16,0-22 0,0 21 0,0 1 16,0-1-16,0 0 0,0 1 0,0-22 15,0 21-15,0 0 0,0-20 0,0-1 16,0 0-16,0 0 0,0 0 16,21-21-1,0-21 1,-21 0-16,21 0 15,-21 0-15,0-1 0,0-20 0,0 21 16,0-21-16,0 20 0,0-20 0</inkml:trace>
  <inkml:trace contextRef="#ctx0" brushRef="#br1" timeOffset="60159.02">5842 8382 0,'0'0'0,"0"-21"0,0-21 16,0-1-16,0 1 0,0 21 0,0-22 16,0 22-16,0-21 0,0 21 15,21 0-15,0-1 0,0 1 0,1 0 16,-1 21-16,0 0 0,0 0 0,0 0 15,0 0-15,1 21 16,-22 0-16,21 1 0,-21-1 16,0 0-16,0 21 0,0-21 0,0 1 15,-21 20-15,-1-21 0,1 0 16,0 0-16,-21 1 0,21-1 0,-1 0 16,1 0-16,0-21 0,0 0 0,0 21 15,21-42 1,0 0-1,21 0-15,0 0 0,0-1 0,0 1 16,1 0-16,-1 0 0,0 0 16</inkml:trace>
  <inkml:trace contextRef="#ctx0" brushRef="#br1" timeOffset="60354.89">6202 8022 0,'0'21'16,"0"1"-16,0-1 0,0 0 15,0 0-15,0 0 0,0 0 16,0 22-16,0-22 0,0 0 0,0 0 16,0 0-16,0 1 0,0-44 47,0 1-47,0 0 0,0 0 15,0 0-15,0 0 0</inkml:trace>
  <inkml:trace contextRef="#ctx0" brushRef="#br1" timeOffset="60539.8">6159 7789 0,'0'0'15,"-21"0"1,0 0-16,21 22 16,0-1-1,0 0 1,0 0-1,21-21 17,0 0-32,1 0 0</inkml:trace>
  <inkml:trace contextRef="#ctx0" brushRef="#br1" timeOffset="61395.31">6435 8001 0,'0'0'0,"0"21"0,0 0 15,0 1-15,0-1 0,0 0 0,-22 0 16,22 0-16,0 0 0,-21 1 16,21-1-16,0 0 0,0 0 0,0 0 15,0 0-15,-21-21 16,21-21 15,0 0-15,0 0-16,0 0 0,0 0 15,0-22-15,21 22 0,-21-21 0,0 21 16,21-22-16,1 22 0,-1 0 0,-21 0 16,21 0-16,0 21 0,0 0 15,0 0-15,1 0 16,-22 21-16,21-21 0,-21 21 0,0 0 16,0 0-16,0 0 0,0 22 15,0-22-15,0 0 0,0 0 0,0 0 16,21 1-16,-21-1 0,21 0 15,-21 0-15,21-21 16,0 0-16,1 0 0,-1 0 16,0 0-16,21 0 0,-21 0 0,1 0 15,-1-21-15,0 0 0,0 21 16,0-21-16,0-1 0,1 1 0,-1 0 16,-21 0-16,0-21 0,0 20 0,0 1 15,0-21-15,0 21 0,0-22 16,0 22-16,0 0 0,-21 21 0,-1-21 15,1 21-15,0 0 0,0 0 16,0 21-16,0-21 0,-1 21 16,1 22-16,0-22 0,0 0 15,21 21-15,0-21 0,-21 1 0,21-1 16,0 21-16,0-21 0,0 0 16,0 1-16,21-22 15,0 0-15,0 0 0,0 0 16,1 0-16,-1 0 0,0-22 0,0 22 15,0 0-15,0 0 16,1 0-16,-1 0 16,0 22-16,-21-1 0,21 0 15,-21 0-15,21 0 0,0 22 16,-21-22-16,22 21 0,-1 0 0,-21 1 16,21-1-16,-21 0 0,21 1 15,0-1-15,-21 22 0,21-22 16,-21 21-16,22-20 0,-22 20 0,0-20 15,0-1-15,0 0 0,0-21 0,-22 22 16,1-22-16,0 0 0,-21 0 0,21 0 16,-22 1-16,1-1 0,21-21 15,-22 0-15,-20 0 0,21 0 0,-1 0 16,1 0-16,0 0 0,20 0 0,-20 0 16,21-21-16,0-1 0,0 22 15,-1-21-15,1 0 0,21 0 0,0 0 16,0 0-16,0-1 0,0-20 0,0 21 15,21-21-15,1-1 0,20 1 16,-21 0-16</inkml:trace>
  <inkml:trace contextRef="#ctx0" brushRef="#br1" timeOffset="61651.67">7175 7768 0,'-63'0'31,"42"21"-15,0 1-16,21 20 15,-22-21-15,22 0 0,0 22 0,0-1 16,0 0-16,0-21 0,0 22 16,0-22-16,0 21 0,0-21 0,22 1 15,-1-1-15,-21 0 0,21 0 0,0-21 16,21 0-16,-20 0 0,-1 0 15,0 0-15,21 0 0,-21-21 0,1 21 16,20-21-16,-21 0 0</inkml:trace>
  <inkml:trace contextRef="#ctx0" brushRef="#br1" timeOffset="61887.54">7535 7684 0,'0'0'0,"0"-22"0,21 22 31,1 0-31,-1 22 0,0-22 16,0 21-16,0 0 0,-21 0 16,21 21-16,1-20 0,-1-1 0,0 21 15,0 0-15,-21-20 0,0 41 16,0-21-16,0-20 0,0 20 16,0-21-16,0 0 0,-21 22 0,0-22 15,0 0-15,-1 0 0,1-21 0,0 21 16,0-21-16,0 0 0,0 0 15,-1 0-15</inkml:trace>
  <inkml:trace contextRef="#ctx0" brushRef="#br1" timeOffset="62704.07">10054 7895 0,'0'0'0,"21"0"16,0 0-1,1 0-15,20-21 16,-21 0-16,0 21 0,0-21 15,22 21-15,-22-21 0,0-1 0,0 22 16,0-21-16,-21 0 16,-21 21-1,-21 0-15,21 0 0,0 21 16,-22-21-16,1 21 0,21 1 16,0-22-16,-1 21 0,1 0 0,0 0 15,21 0-15,0 0 0,0 1 16,21-1-16,0 0 0,1-21 15,-1 21-15,0 0 0,0 0 0,0 1 16,22-1-16,-22 0 0,0 0 16,21 0-16,-21 0 0,1 1 15,-1-1-15,-21 0 0,0 0 0,0 0 16,0 0-16,-21 1 0,-1-1 16,-20-21-16,21 0 0,-21 21 0,20-21 15,-20 0-15,0 0 0,21 0 16,-22 0-16,1 0 0,21 0 0,0-21 15,-1 0-15,1 21 0,0-22 0,21 1 16,-21 0-16,21 0 0,0 0 16,0 0-16,0-22 0,0 22 0,0 0 15,21-21-15,0 20 0,22 1 16,-22-21-16,0 21 0,21 0 16</inkml:trace>
  <inkml:trace contextRef="#ctx0" brushRef="#br1" timeOffset="63143.84">10562 7662 0,'0'0'0,"0"22"15,0-1-15,0 21 0,0-21 16,0 22-16,0-22 0,0 21 0,0-21 16,0 22-16,0-1 0,0 0 0,0-21 15,0 22-15,0-22 16,0 21-16,0-21 0,-21 1 0,21-1 15,0 0-15,0 0 0,0 0 16,0-42 15,0 0-31,0 0 0,0 0 16,0-1-16,0 1 0,0 0 16,0-21-16,0 21 0,0-1 0,0 1 15,21 0-15,0 0 0,0 0 0,1 0 16,-1-1-16,0 22 0,0 0 0,0 0 15,0 0-15,22 0 0,-22 0 16,0 0-16,0 22 0,0-1 16,1 0-16,-22 0 0,0 0 0,0 0 15,0 22-15,0-22 0,0 0 16,0 0-16,-22 0 0,22 1 0,-21-1 16,21 0-16,-21-21 0,21 21 0,-21-21 15,42-21 16,0 21-31,0-21 0,1 0 0,20-1 16</inkml:trace>
  <inkml:trace contextRef="#ctx0" brushRef="#br1" timeOffset="63525.62">11282 7853 0,'-21'0'16,"-1"21"-16,1 0 0,0 0 15,0 1-15,21-1 0,-21 0 0,0 21 16,-1-21-16,1 1 0,21 20 16,0-21-16,0 0 0,0 22 0,0-22 15,0 0-15,0 0 0,21-21 16,1 0-16,-1 0 16,0 0-16,0 0 0,0 0 0,22 0 15,-22-21-15,0 21 0,0-21 0,0 0 16,0-1-16,1 1 0,-1 0 15,-21 0-15,0-21 0,0 20 16,0 1-16,0-21 0,0 21 0,0 0 16,-21-1-16,-1 1 0,1 21 0,0 0 15,0 0-15,-21 0 0,20 0 16,1 0-16,-21 0 0,21 21 0,0 1 16,-1-1-16,22 0 0,-21 0 15,21 0-15,0 0 0,0 1 16,21-1-16,1-21 15,-1 0-15,0 0 0,0 0 0,21 0 0,-20-21 16,20 21-16</inkml:trace>
  <inkml:trace contextRef="#ctx0" brushRef="#br1" timeOffset="63787.47">11642 7832 0,'0'0'0,"0"-21"0,21 21 15,-21 21 1,0 21-16,0-21 15,0 22-15,0-22 0,0 21 16,0 22-16,-21-22 0,21 0 0,0 22 16,0-22-16,0 22 0,0-1 0,0-21 15,0 22-15,0-22 0,0 22 16,0-1-16,0-20 0,0 20 0,0-21 16,0 1-16,21 84 15,-21-106-15,21-21 31,-21-21-31,0 0 16,0-1-16,0-20 0,0 21 0,0-21 16,0-1-16</inkml:trace>
  <inkml:trace contextRef="#ctx0" brushRef="#br1" timeOffset="64075.06">11642 8022 0,'0'0'0,"0"-21"16,0-21-16,0 21 0,0-1 0,21 1 15,-21 0-15,21 0 0,0 0 16,0 21-16,0 0 0,1 0 16,-1 0-16,0 0 0,0 21 15,0-21-15,0 21 0,1 0 0,-1 0 16,0 22-16,-21-22 0,0 0 0,0 21 16,0-20-16,0 20 0,-21-21 15,0 0-15,-1 0 0,1 1 0,-21-1 16,21 0-16,0-21 0,-22 0 0,22 21 15,0-21-15,0 0 0,21-21 32,0 0-32,0 0 0,0-1 15,21 1-15,0 0 0,0 0 16,0 0-16,22 0 0,-22-22 0</inkml:trace>
  <inkml:trace contextRef="#ctx0" brushRef="#br1" timeOffset="64325.92">12171 7811 0,'0'0'0,"0"105"32,0-62-32,0-1 0,0 0 15,0 1-15,0-1 0,0 22 0,0-22 16,0 0-16,0 1 0,0-1 16,-21 21-16,21-20 0,0-1 15,-22 0-15,1-20 0,21 20 0,-21 0 16,0 1-16,21-1 0,0-21 0,-21 0 15,21 22-15,-21-22 0,21 0 16,0 0-16,21-21 16,0 0-16,-21-21 15,21 0-15,0 0 0,0-22 0,1 22 16,-1 0-16,-21-21 0</inkml:trace>
  <inkml:trace contextRef="#ctx0" brushRef="#br1" timeOffset="64614.76">12213 8022 0,'0'0'0,"0"-42"0,0 21 0,0 0 16,0-1-16,0-20 0,0 21 15,21 0-15,0 0 0,1-1 16,-1 22-16,0 0 0,0 0 16,0 0-16,0 0 0,1 0 15,-1 22-15,-21-1 0,0 0 0,0 0 16,0 0-16,0 22 0,0-22 15,0 0-15,0 21 0,0-21 0,-21 1 16,-1-1-16,1 0 0,0 0 16,-21 0-16,21-21 0,-1 21 0,1 1 15,0-22-15,0 0 16,21-22 0,21 1-1,0 0-15,0 21 16,1-21-16</inkml:trace>
  <inkml:trace contextRef="#ctx0" brushRef="#br1" timeOffset="64815.64">12552 7874 0,'0'21'16,"0"0"-1,0 1-15,0-1 0,0 0 0,0 0 16,0 0-16,0 0 0,0 1 15,0-44 17,0 1-17,0 0-15,0 0 16</inkml:trace>
  <inkml:trace contextRef="#ctx0" brushRef="#br1" timeOffset="64967.55">12531 7641 0,'0'0'0,"0"-21"0,-22 21 16,1 0 0,21 21-1,0 0-15,0 1 16,21-1-16,1-21 16,-1 0-16,0 21 0</inkml:trace>
  <inkml:trace contextRef="#ctx0" brushRef="#br1" timeOffset="65699.85">12721 7768 0,'0'85'31,"0"-64"-31,-21 0 0,21 0 0,0 22 16,0-22-16,0 0 0,0 0 15,0 0-15,0 1 0,0-1 0,0 0 16,0 0-16,0 0 15,0-42 1,0 0 0,0 0-16,0 0 0,0-1 0,0 1 15,0-21-15,0 21 0,21 0 16,-21-22-16,21 22 0,0 0 0,-21 0 16,22 0-16,-1-1 0,0 22 15,0 0-15,0 0 16,0 22-1,-21-1-15,0 0 0,22 0 0,-22 0 16,0 0-16,0 1 0,0-1 16,0 0-16,0 0 0,0 0 0,0 0 15,21 1-15,0-22 16,0 0-16,0 0 16,0 0-16,22 0 0,-22 0 0,0 0 15,21-22-15,-20 1 0,-1 0 0,0 0 16,0 0-16,0 0 0,-21-1 15,0 1-15,0 0 0,0 0 16,0 0-16,0 0 0,0-1 0,-21 1 16,0 21-16,0 0 0,0 0 15,-22 0-15,22 0 0,0 0 0,-21 0 16,20 0-16,-20 21 0,21 1 0,0-22 16,0 21-16,21 0 0,0 0 15,0 0-15,0 0 0,21 1 16,0-22-16,0 21 15,0-21-15,0 21 0,22 0 0,-22-21 16,0 21-16,0 0 0,22 1 0,-22-1 16,0 0-16,0 0 0,0 21 15,0-20-15,22 20 0,-43-21 16,0 21-16,21 1 0,-21-1 0,0 0 16,0-20-16,-21 20 0,0 0 0,-1 1 15,1-1-15,0 0 0,-21 1 0,-1-22 16,1 21-16,0-21 0,21 0 15,-22 1-15,1-1 0,21 0 0,0-21 16,-1 0-16,1 0 0,21-21 16,0 0-16,0-1 15,0 1-15,21 0 0,1 0 0,-1-21 16,0-1-16,21 22 0</inkml:trace>
  <inkml:trace contextRef="#ctx0" brushRef="#br1" timeOffset="65935.72">13483 7726 0,'0'0'0,"0"-21"0,-21 21 15,0 0-15,0 0 16,21 21-16,-22-21 0,1 21 16,0 0-16,21 0 0,0 22 0,0-22 15,-21 0-15,21 21 0,0-20 0,0 20 16,0-21-16,0 21 15,0-20-15,0-1 0,0 0 0,21-21 16,-21 21-16,21-21 0,0 0 0,1 0 16,-1 0-16,0 0 15,0-21-15,0 21 0,0-21 0</inkml:trace>
  <inkml:trace contextRef="#ctx0" brushRef="#br1" timeOffset="66166.59">13674 7620 0,'0'0'0,"42"-21"32,-21 21-32,-21 21 15,21 0-15,0 0 0,1 1 0,-22-1 16,21 0-16,-21 0 0,21 21 16,-21-20-16,0-1 0,0 21 0,0-21 15,0 22-15,0-22 0,0 0 0,0 21 16,-21-21-16,0 1 0,-1-1 15,22 0-15,-21-21 0,0 21 0,0-21 16</inkml:trace>
  <inkml:trace contextRef="#ctx0" brushRef="#br1" timeOffset="66959.89">16637 7281 0,'0'22'16,"21"-22"15,0 0-31,-21-22 0,21 1 0,1 21 16,-22-21-16,0 0 0,0 0 15,0 0-15,0-1 16,-22 22-16,1 0 16,0 0-16,0 0 0,0 0 15,-22 0-15,22 0 0,0 22 0,-21-1 16,21 0-16,-1 0 0,1 0 0,21 22 15,0-22-15,0 0 0,0 0 16,0 0-16,21 0 0,22 1 0,-22 20 16,0-21-16,21 0 0,1 0 0,-22 1 15,21-22-15,-21 21 0,1 0 16,-1 0-16,0 0 0,-21 0 0,0 1 16,-21-1-16,0 0 15,-1-21-15,-20 0 0,0 21 16,-1-21-16,1 0 0,0 0 15,-1 0-15,1 0 0,21 0 0,-21 0 16,20-21-16,1 21 0,0-21 16,21 0-16,-21 21 0,21-22 0,0 1 15,0 0-15,0 0 0,0 0 0,21 0 16,0-1-16,0 1 0,1 21 16,20-21-16</inkml:trace>
  <inkml:trace contextRef="#ctx0" brushRef="#br1" timeOffset="67425.63">16954 7197 0,'0'63'31,"0"-20"-31,0-22 0,-21 21 16,21-21-16,0 22 0,0-1 15,0-21-15,-21 21 0,21 1 0,0-22 16,-21 0-16,21 0 0,0 22 0,0-22 15,0 0-15,0 0 16,0-42 15,0 0-15,0 0-16,0-1 16,0 1-16,0-21 0,21 21 0,0 0 15,-21-1-15,21-20 0,1 21 16,-1 21-16,0-21 0,0 0 0,0 21 15,0 0-15,1 0 0,-1 21 16,-21 0-16,21 0 16,-21 0-16,0 22 0,0-22 0,0 0 15,0 0-15,0 0 0,0 0 0,0 1 16,-21-22-16,21 21 0,0 0 16,-21-21-16,42 0 31,0 0-16,0 0-15,0-21 0,0 0 0,1 21 16,-1-22-16,21 1 0,-21 0 0,0 0 16,1 0-16,20 0 0,-21-1 15</inkml:trace>
  <inkml:trace contextRef="#ctx0" brushRef="#br1" timeOffset="67743.44">17505 7430 0,'0'21'15,"-21"0"1,-1 0-16,1 0 0,0 0 15,21 1-15,-21-1 0,21 0 16,-21 0-16,21 0 0,0 0 0,0 1 0,0-1 16,0 0-16,21-21 15,0 0-15,0 0 16,0 0-16,1 0 0,20 0 0,-21 0 16,0-21-16,0 0 0,1 21 0,-1-22 15,0 1-15,0 0 0,-21 0 16,0 0-16,0 0 0,0-1 0,0 1 15,0 0-15,0 0 0,-21 21 0,0-21 16,0 21-16,-1 0 0,1 0 16,0 0-16,0 0 0,0 0 0,0 0 15,-1 21-15,22 0 0,0 0 32,43-21-17,-22 0-15,0 0 0,0-21 0,0 21 16,22-21-16</inkml:trace>
  <inkml:trace contextRef="#ctx0" brushRef="#br1" timeOffset="68011.17">17865 7366 0,'0'42'16,"0"-20"-16,0 20 16,0-21-16,0 0 0,-22 22 15,22-22-15,0 21 0,0 0 0,0 1 16,-21-1-16,21 0 0,0 1 0,0 20 15,0 1-15,0-22 16,0 22-16,0-1 0,0-21 0,0 1 16,0-1-16,0 0 0,0 1 0,0-22 15,0 0-15,21 0 0,-21 0 0,22-42 32,-22 0-32,0 0 15,0 0-15,0 0 0,0-22 0,21 1 16,-21 0-16,0-1 0,0-20 15,0 20-15,0-20 0</inkml:trace>
  <inkml:trace contextRef="#ctx0" brushRef="#br1" timeOffset="68235.05">17886 7557 0,'0'0'0,"0"-22"0,21 1 0,0-21 16,0 21-16,0 0 16,1 21-16,-1 0 0,0 0 15,0 0-15,0 0 0,0 0 0,1 21 16,-1 0-16,-21 0 15,0 0-15,0 0 0,0 1 16,0-1-16,-21 0 0,-1 0 0,-20 0 16,21 0-16,0 1 0,0-22 0,-22 21 15,22-21-15,0 0 0,21 21 16,-21-21-16,21-21 31,21 21-31,0-21 0,0-1 0,0 1 16</inkml:trace>
  <inkml:trace contextRef="#ctx0" brushRef="#br1" timeOffset="68478.92">18330 7366 0,'0'21'0,"0"22"16,0-1-16,0-21 16,-21 0-16,21 22 0,-21-1 15,21-21-15,-21 21 0,21 1 16,0-1-16,0 0 0,0 22 0,0-22 15,0 22-15,0-22 0,0 0 0,0 1 16,0-1-16,0 0 0,0 1 16,0-22-16,0 21 0,0-21 0,0 1 15,0-44 1,0 1 0,0 0-16,0 0 0,21-21 15,-21 20-15,21-20 0</inkml:trace>
  <inkml:trace contextRef="#ctx0" brushRef="#br1" timeOffset="68752.14">18309 7535 0,'0'0'15,"-21"-21"-15,21 0 0,0 0 0,0 0 16,0 0-16,0-1 16,21 22-16,0 0 0,0 0 15,1 0-15,-1 0 0,0 0 0,0 0 16,0 0-16,0 22 0,1-1 15,-22 0-15,21 0 0,-21 0 16,0 0-16,0 1 0,0-1 0,-21 0 16,-1 0-16,1-21 0,0 21 15,-21 0-15,-1-21 0,22 22 16,-21-22-16,21 0 0,-22 0 0,22 0 16,42 0 15,1 0-31,-1-22 0,21 22 0,-21-21 15</inkml:trace>
  <inkml:trace contextRef="#ctx0" brushRef="#br1" timeOffset="68959.61">18648 7408 0,'0'0'0,"0"22"16,0-1-16,0 0 15,0 0-15,0 0 0,0 0 16,0 1-16,0-1 15,0 0-15,0 0 0,0 0 0,0 0 16,0 1-16,0-1 16,0-42 15,0-1-31,0 1 0,0 0 16</inkml:trace>
  <inkml:trace contextRef="#ctx0" brushRef="#br1" timeOffset="69115.52">18669 7239 0,'0'0'0,"0"-21"0,0 0 0,-21 21 16,0 0-16,21 21 31,0 0-31,0 0 16,0 0-16,21-21 15,0 22-15,0-22 0,0 21 16</inkml:trace>
  <inkml:trace contextRef="#ctx0" brushRef="#br1" timeOffset="69959.67">18859 7535 0,'0'0'0,"0"22"0,0-1 16,0 0-16,0 0 15,0 0-15,0 0 0,-21-21 16,21 22-16,0-44 47,0 1-47,0 0 15,0 0-15,21 0 0,-21 0 16,22-1-16,-1 1 0,-21 0 0,21 0 16,0 0-16,0 21 0,-21-21 15,21 21-15,1 0 0,-22 21 16,0 0-16,0 0 15,0 0-15,0 0 16,0 1-16,0-1 0,0 0 16,0 0-16,0 0 0,0 0 15,0 1-15,21-22 16,0 0 0,0 0-16,0 0 0,0 0 15,1-22-15,-1 22 0,0-21 16,0 21-16,0-21 0,0 0 15,-21 0-15,22 0 0,-1-1 16,-21 1-16,0 0 0,0 0 0,0 0 0,0 0 16,0-1-1,-21 22-15,-1 0 16,1 0-16,21 22 0,-21-1 0,0-21 16,0 21-16,21 0 0,0 0 15,0 0-15,0 1 0,0-1 16,21-21 15,0 0-31,0 0 0,0 0 16,1 0-16,-1 0 15,0 0-15,0 0 32,-21 21-17,0 0-15,0 0 0,0 22 16,21-22-16,-21 0 0,0 0 15,21 0-15,-21 22 0,22-22 0,-22 21 16,0-21-16,0 22 0,0-1 0,0 0 16,0-21-16,0 43 0,0-22 15,0 1-15,0-1 0,0 0 0,0 1 16,0-1-16,0 0 0,0 1 0,0-1 16,-22-21-16,1 21 0,0-20 0,-21-1 15,21 0-15,-22 0 16,1 0-16,0 0 0,-1 1 0,22-22 15,-21 0-15,-1 0 0,1 0 0,0 0 16,-1 0-16,22 0 0,-21-22 0,21 22 16,0-21-16,-1 0 0,22 0 15,0 0-15,0 0 0,0-1 0,0-20 16,0 21-16,22 0 0,-1-22 0,0 22 16,21 0-16</inkml:trace>
  <inkml:trace contextRef="#ctx0" brushRef="#br1" timeOffset="70243.52">19748 7366 0,'0'0'0,"0"-42"0,0 21 16,-21-22-1,0 43-15,0 0 16,0 21-16,0 1 0,21-1 15,-22 0-15,22 0 0,-21 21 0,0 1 16,21-22-16,0 21 0,0 1 16,-21-1-16,21-21 0,0 0 0,0 22 15,0-22-15,0 0 0,0 0 0,0 0 16,21-21-16,0 21 16,22-21-16,-22 0 0,0 0 15,21 0-15,-21 0 0,1-21 0,20 21 16,-21-21-16,0 0 0</inkml:trace>
  <inkml:trace contextRef="#ctx0" brushRef="#br1" timeOffset="70475.39">20066 7281 0,'0'0'0,"0"-21"0,21 0 0,-21 0 0,21 21 16,0 0-16,-21-21 0,22 21 15,-1 0-15,0 0 0,0 21 0,0-21 16,0 21-16,1 0 0,-1 22 0,-21-22 15,21 21-15,-21 0 16,21-20-16,-21 20 0,0 0 0,0-21 16,0 22-16,0-22 0,0 21 0,0-21 15,-21 1-15,0-1 0,0 0 0,21 0 16,-22 0-16,1 0 0,0-21 16,0 22-16,-21-1 0,20-21 0,1 0 15,0 21-15</inkml:trace>
  <inkml:trace contextRef="#ctx0" brushRef="#br0" timeOffset="82427.53">3154 7895 0,'0'0'0,"42"0"16,-42 21-16,0 1 31,-21-1-15,0-21-16,0 0 15,-1 21-15,1-21 0,0 21 0,0-21 16,0 0-16,0 0 15,-22 0-15,1 0 0,0 0 0,-1 0 16,1 0-16,0-21 0,-22 0 0,1 0 16,-1 21-16,1-43 0,20 22 15,-20 0-15,-1 0 0,1-22 0,-1 1 16,22 21-16,-22-21 0,22-22 16,0 22-16,-1-1 0,1-20 0,-21-1 15,20 22-15,22-43 0,-21 22 16,-1-1-16,1 1 0,0-1 15,-1 1-15,22-1 0,-21-20 0,21-1 16,0 22-16,-1-22 0,1 0 0,0 1 16,21-1-16,0-21 15,0 21-15,0 1 0,0-1 0,0-21 16,0 22-16,21-1 0,0-21 16,1 21-16,-1 1 0,0-1 0,0 0 15,21 1-15,-20-1 0,20 0 16,0 22-16,1-22 0,-1 22 0,0-1 15,1 1-15,-1-1 0,21 1 16,-20-1-16,20 22 0,22-22 0,0 1 16,-1 21-16,22-22 0,-21 22 15,42-22-15,-21 22 0,-1 0 0,22 20 16,0-20-16,22 0 0,-1 21 16,0-1-16,0 1 0,21 0 15,1-21-15,20 21 0,1-1 16,-1 1-16,1 0 0,-22 0 15,22 0-15,-1 0 0,1-1 0,-1-20 16,1 21-16,-22 0 0,0-22 0,1 22 16,-1 0-16,-21 0 0,0 0 15,-21 0-15,-21-1 0,0 1 0,-21 0 16,-1 21-16,1 0 0,-22 0 16,1 0-16,-22 0 0,1 0 0,-22 0 15,0 0-15,0 0 0,-42 0 47,0 0-47,0 0 0,-1 0 0,1 0 16,0-21-16,0 21 0,0 0 15,0-21-15</inkml:trace>
  <inkml:trace contextRef="#ctx0" brushRef="#br0" timeOffset="82851.28">7197 2963 0,'21'43'31,"0"-22"-31,42 0 0,-20 0 16,-1 0-16,0 1 0,1-22 0,20 21 16,-20 0-16,20-21 0,1 0 15,-1 0-15,1 0 0,-22 0 16,21 0-16,-41 0 0,20 0 15,-21 0-15,0 0 0,-42 0 16,-21 21 0,-1 0-16,1 0 0,-21 22 0,-1-1 15,1 0-15,-22 22 0,21 21 16,-20-1-16,-22 1 0,0 21 16,-21 0-16,0-1 0,0 22 0,-21-21 0,0 0 15,0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39:33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4233 4339 0,'21'21'47,"-21"1"-32,22-22 1</inkml:trace>
  <inkml:trace contextRef="#ctx0" brushRef="#br0" timeOffset="1162.75">4000 1461 0,'0'-43'31,"0"22"-31,0 42 62,0 0-62,0 1 0,0 20 16,0 0-16,0 1 0,0 20 16,0 1-16,0-1 0,0 1 15,0-1-15,0 1 0,0 20 0,0-20 16,0 20-16,0 1 0,0 0 15,0 21-15,0-22 0,0 1 0,0 21 16,0-22-16,-21 1 0,0 0 16,0 21-16,0-22 0,0 1 0,-1 21 15,1-43-15,21 22 0,-21-22 16,0 22-16,21-43 0,0 22 0,-21-22 16,21 1-16,0-22 0,0 21 0,0-21 15,0 0 1,0-42-16,0 0 15,0 0-15,-21 0 16,21 0-16,-22-22 0,22 1 0</inkml:trace>
  <inkml:trace contextRef="#ctx0" brushRef="#br0" timeOffset="2355.78">4022 1630 0,'0'-21'15,"0"42"-15,21-42 0,0 0 16,0 21-16,0 0 16,0 0-16,1 0 0,-1 0 15,21 0-15,-21-22 16,22 22-16,-22 0 0,21 0 0,22 0 15,-1 0-15,1 0 0,20 0 16,1 0-16,0-21 0,20 21 0,1 0 16,21 0-16,0-21 0,21 21 15,1-21-15,-1 21 0,0 0 0,0-21 16,21 21-16,22 0 0,-22 0 16,22-21-16,-22 21 0,22 0 0,-1-22 15,1 22-15,-22 0 16,0 0-16,-21-21 0,22 0 0,-43 21 0,21 0 15,-21 0-15,0-21 16,-21 21-16,0 0 0,-22 0 0,1 0 16,-22 0-16,1 0 0,-1 0 15,-20 0-15,-22 0 0,21 0 0,-21 0 16,1 0-16,-1 0 0,0 0 31,-21 21 0,21 0-31,-21 0 0,0 1 0,0-1 16,0 21-16,0-21 0,21 43 16,-21-22-16,21 22 0,-21-22 0,0 21 15,0 1-15,0-1 16,0 1-16,0-22 0,0 22 0,0 20 16,0-20-16,0-1 0,0 22 15,0-21-15,0-1 0,0 22 0,0-22 16,0 1-16,0-1 0,0 1 0,0-1 15,0 1-15,0-1 0,0 1 16,0-1-16,0-20 0,0 20 0,0-21 16,0 1-16,0-1 0,0 0 15,0 1-15,0-22 0,-21 0 0,0 21 16,0-20-16,0-1 0,0 0 16,-1-21-16,1 0 0,-21 21 15,21-21-15,-22 0 0,22 0 16,-21 0-16,0 0 0,-1 0 0,-20 0 15,-1 0-15,1 0 0,-1 0 16,1 0-16,-22 0 0,22 0 0,-22 0 16,-21 0-16,0 0 0,0 0 0,-21 0 15,0 0-15,0 0 0,0 0 16,-21 0-16,21 0 0,-21 0 0,0 21 16,0-21-16,0 0 0,21 0 15,0 0-15,-22 21 0,22-21 0,0 0 16,0 0-16,0 0 0,-21 0 0,42 0 15,-21 0-15,0 0 16,0 0-16,22 22 0,-1-22 0,0 0 16,21 0-16,1 0 0,-1 0 15,21 0-15,1 0 0,-1 0 0,22 0 16,-21 0-16,20 0 0,1-22 0,0 22 16,20 0-16,-20 0 0,21 0 15,0 0-15,-22 0 0,43-21 0,-21 21 16,0 0-16,21 21 78,21-21-62,0 22-16,1-1 15</inkml:trace>
  <inkml:trace contextRef="#ctx0" brushRef="#br0" timeOffset="3217.72">614 7239 0,'0'0'0,"0"-42"0,0-1 15,0 22-15,0-21 0,0 21 0,0 0 16,0-22-16,0 22 0,0 0 16,0 0-16,0 42 31,0 21-31,0 1 15,0 20-15,0 1 0,0 20 16,0 22-16,0 0 0,0 0 16,0 21-16,0-21 0,0 21 0,0 0 15,0 0-15,-21 0 0,21 0 16,-22-22-16,22 1 0,0 0 0,-21 0 16,21-21-16,-21-1 0,21-20 15,0-1-15,0-20 0,0-1 16,0 0-16,0-21 0,0 1 0,0-1 15,0-42 17,0-1-32,21 1 0,-21 0 0,0-21 15,0-1-15,0 1 0,0 0 16,0-22-16,0 1 0,0-1 0,0 1 16</inkml:trace>
  <inkml:trace contextRef="#ctx0" brushRef="#br0" timeOffset="4023.65">741 6943 0,'63'0'31,"-20"0"-31,-1 0 0,0 0 0,22 0 0,20 0 16,-20 0-16,21 0 0,-1 0 15,22-21-15,-21 21 0,21 0 0,-22-22 16,22 22-16,0-21 0,0 21 16,0-21-16,21 21 0,0-21 15,0 0-15,-22 21 0,22-21 16,-21 21-16,0-22 0,21 22 0,-21 0 15,0-21-15,0 21 0,-1 0 16,-20-21-16,0 21 0,-1 0 0,-20-21 16,-1 21-16,1-21 0,-22 21 0,22 0 15,-43 0-15,21 0 0,-21 0 16,22 0-16,-22 0 0,0 0 0,0 0 16,-21 21-16,21 0 15,-21 0-15,0 0 0,0 1 16,0 20-16,0-21 0,0 0 15,0 22-15,0-1 0,0 0 16,-21 1-16,21-1 0,0 21 0,-21 1 16,21-1-16,0-20 0,0 20 15,0 1-15,0-1 0,0 1 0,0-1 16,0 1-16,0 20 0,21-20 16,0-1-16,-21 1 0,22 21 0,-22-22 15,0 1-15,0-1 0,0 1 0,21-1 16,-21 1-16,0-1 0,0-21 15,0 22-15,0-22 0,-21 22 0,-1-22 16,22 0-16,-21 1 0,0-1 0,0 0 16,-21-20-16,20-1 0,1 21 15,-21-21-15,0 0 0,20-21 16,-41 22-16,-43-1 0,43 0 16,-22-21-16,0 21 0,1-21 15,-22 0-15,0 21 0,0-21 0,-21 0 16,-21 21-16,0 1 0,0-22 15,-1 21-15,1-21 0,0 21 0,0-21 16,0 21-16,21-21 0,-21 21 16,21-21-16,0 21 0,0-21 0,21 22 15,0-22-15,0 0 0,21 21 16,22-21-16,-22 0 0,22 0 0,20 0 16,1 0-16,21 0 0,0 0 15,42-21 1,21 21-1,1-43-15,-1 22 0,0 0 0</inkml:trace>
  <inkml:trace contextRef="#ctx0" brushRef="#br0" timeOffset="4587.18">5482 6689 0,'0'0'0,"21"0"0,-21-21 16,0 42-1,0 0-15,0 0 0,0 0 16,-21 22-16,21-1 0,-21 0 0,0 22 16,21 20-16,-21 1 0,21 0 0,0-1 15,0 22-15,-22 0 0,22 0 16,0 0-16,-21 21 0,21-21 16,-21-1-16,21 1 0,0-21 0,0 21 15,0-43-15,0 22 0,0-22 16,0 1-16,0-22 0,0 1 0,0-1 15,0 0-15,0-21 0,0 1 0,0-1 16,0 0-16,0-42 16,21 0-1,-21-1-15,0-20 0,0 21 0,0-21 16,0-1-16,0-20 0</inkml:trace>
  <inkml:trace contextRef="#ctx0" brushRef="#br0" timeOffset="5387.9">5419 6858 0,'0'0'0,"0"-21"0,21-85 31,0 106-31,0 0 0,0-21 0,0 21 16,1 0-16,20 0 0,0 0 15,22-21-15,-1 21 0,1 0 0,20 0 16,-20 0-16,21 0 0,20 0 16,1 0-16,0 0 0,21 0 15,21 0-15,-21-21 0,21 21 16,1 0-16,-1 0 0,21-22 0,-21 22 16,22 0-16,-22 0 0,0-21 0,-21 0 15,0 21-15,0 0 0,0-21 16,0 21-16,-21-21 0,0 21 0,-1-21 15,-20 21-15,0-22 0,-22 22 16,1 0-16,-1-21 0,-20 21 16,-1 0-16,-21 0 0,21 0 0,-20-21 0,-1 21 15,0 0-15,0 21 16,-21 0 0,0 1-16,0-1 0,0 0 15,0 0-15,0 0 0,-21 22 0,21-1 16,-21-21-16,21 21 0,0 1 0,0-1 15,0 22-15,0-22 0,0 21 16,0 1-16,0-1 0,-21 1 0,21 21 16,-22-22-16,22 1 0,0-1 0,0 22 15,-21-22-15,21 1 0,-21-1 16,21 1-16,0-1 0,0 1 0,0-1 16,-21 1-16,21-1 0,-21 1 0,21-1 15,0 1-15,0-22 0,-21 22 16,21-22-16,-22 0 0,1 1 15,21-1-15,-21 0 0,21-21 0,-21 22 16,0-1-16,0-21 0,-22 0 16,22 1-16,-21-1 0,-1 0 0,1 0 15,-21 0-15,-1-21 0,1 21 0,-1-21 16,-21 0-16,1 0 0,-22 0 0,0 0 16,0 0-16,-21 0 0,-21 0 15,0 0-15,21 0 0,-42 0 0,20 0 16,-20 0-16,0 0 0,-1 0 0,1 0 15,0 0-15,-22 22 0,22-22 16,0 0-16,-1 21 0,1-21 0,21 0 16,21 21-16,0-21 0,0 0 15,21 0-15,21 0 0,1 0 16,20 0-16,1 0 0,20 0 0,1 0 16,0 0-16,42-21 15,21 21-15,0-21 16,21-1-16,1 1 0,20 0 0,1-21 15</inkml:trace>
  <inkml:trace contextRef="#ctx0" brushRef="#br0" timeOffset="6011.66">11430 6287 0,'0'0'0,"0"-22"0,0-20 15,0 21-15,0 42 32,-21 0-17,21 0-15,0 43 0,0-1 16,0 1-16,0 21 0,0-1 0,0 22 16,0 0-16,0 0 0,0 0 15,0 21-15,0-22 0,0 1 0,0 0 16,0 0-16,-21 0 0,21 0 0,-22-1 15,22-20-15,0 0 0,-21-1 0,0 1 16,21-21-16,0-1 0,0 1 16,-21-22-16,21 21 0,-21-20 0,21-1 15,0-21-15,0 22 0,0-22 0,0 0 16,0 0-16,0-42 16,21 0-1,0 0-15,-21-22 0,21 1 16,0 0-16,1-1 0,-1-20 0,-21-1 15</inkml:trace>
  <inkml:trace contextRef="#ctx0" brushRef="#br0" timeOffset="6927.25">11515 6329 0,'0'0'0,"-22"-21"16,-20 0 0,42-1-16,21 22 15,0 0 1,22 0-16,-1-21 0,22 21 0,-1 0 16,1 0-16,41-21 0,1 21 15,0 0-15,21-21 0,0 0 0,21 21 16,22 0-16,-1-21 0,0 21 0,22 0 15,-1-22-15,22 22 0,-22 0 16,22-21-16,0 21 0,-22-21 0,22 21 16,-22 0-16,1 0 0,-1 0 15,-20 0-15,-1 0 0,0 0 16,-20 0-16,-22 0 0,0 0 0,0 0 16,-22-21-16,1 21 0,-42 0 15,20 0-15,-20 0 0,-22 0 0,1 0 16,-22 0-16,21 0 0,-21 0 15,0 0-15,-21 21 32,0 0-32,0 0 0,0 22 15,-21-22-15,0 21 0,21 1 0,-21 20 16,0 1-16,0-1 0,21 1 16,-22 20-16,1-20 0,21-1 0,-21 22 15,21-22-15,-21 22 0,21-21 16,-21 20-16,21 1 0,0 0 15,0-1-15,0-20 0,0 20 0,0-20 16,0 21-16,0-22 0,21 22 16,0-22-16,-21 1 0,21 20 0,-21-20 15,0-22-15,0 22 0,0-22 0,0 0 16,0 1-16,0-1 0,0-21 16,0 0-16,-21 1 0,21-1 0,-21 0 15,0 0-15,0-21 0,-1 0 16,1 21-16,-21-21 0,21 0 0,-22 0 15,1 0-15,-21 0 0,20 0 16,-20 0-16,-1 0 0,1 21 0,-1-21 16,-20 0-16,20 0 0,-42 0 0,22 0 15,-22 22-15,0-22 0,0 0 16,-21 0-16,21 0 0,-21 21 0,0-21 16,0 0-16,0 0 0,-21 0 0,21 0 15,-21 21-15,0-21 0,-22 0 16,1 0-16,0 0 0,-1 0 0,1 21 15,21-21-15,-21 0 0,20 0 0,22 0 16,0 0-16,0 21 0,22-21 16,20 0-16,0 0 0,1 0 15,20 0-15,1 0 0,20 0 0,-20 0 16,42-21-16,-22 21 0,22 0 0,-21 0 16,21-21-16,-1 21 15,1-21-15,0 21 16,0 0-1,0 0-15</inkml:trace>
  <inkml:trace contextRef="#ctx0" brushRef="#br0" timeOffset="7107.15">11642 8594 0,'-22'21'31,"1"-21"-31,0 0 0,21 21 16,-21-21-16,0 0 0,0 0 16,-1 0-16,1 0 15,21-21 17,21 21-32,-21-21 15</inkml:trace>
  <inkml:trace contextRef="#ctx0" brushRef="#br0" timeOffset="9415.83">5122 4001 0,'0'0'0,"0"-22"15,21 22-15,-21-21 0,0 0 16,0 0-16,22 21 0,-22-21 0,0 0 16,0-1-16,0 1 15,0 0-15,-22 21 32,1 0-32,-21 0 0,21 21 0,-22 0 15,1 22-15,0-1 0,-22 22 16,1-1-16,-1 22 0,-20-1 0,20 1 15,-42 21-15,22 0 0,-1 21 16,-21 0-16,21 0 0,-20 21 0,-1-21 16,0 21-16,0 0 15,0-21-15,22 0 0,-1-21 0,0 21 16,22-21-16,-1-21 0,1-1 0,20 1 16,1-22-16,0 1 0,21-1 15,-1-41-15,1 20 0,21-21 0,0 0 16,0-42-1,0 0-15,0-21 0,21-1 0,1-20 16,-1-1-16,0 1 0</inkml:trace>
  <inkml:trace contextRef="#ctx0" brushRef="#br0" timeOffset="9895.24">4847 3747 0,'0'0'0,"-21"0"0,-21 21 16,-22 21-16,1-21 0,-1 22 0,-21-1 15,1 21-15,20 1 16,-20-1-16,-1 1 0,0-1 0,1 1 15,-1-1-15,0 1 0,1-22 16,-1 22-16,21-43 0,22 21 0,0-21 16,-1 1-16,65-22 15,20-22 1,0 1-16,1 0 0,20-21 16,-21-1-16,22 1 0,-1 0 0,1-1 15,-1-20-15,22-1 0,0 1 16,-1-1-16,1 1 0,0 21 0,-1-22 15,1 43-15,0-21 0,-1 20 16,-20 22-16,-22 0 0,1 0 16,-1 0-16,0 22 0,-21 20 15,-21 0-15,0 1 0,0 20 0,0 1 16,0-1-16,0 1 0,0-1 16,0 1-16,0-22 0,0 21 0,0-20 15,0-1-15,0 0 0,22-20 0,-1 20 16,0-21-16,0 0 0,0-21 15,22 0-15,-1 0 0</inkml:trace>
  <inkml:trace contextRef="#ctx0" brushRef="#br0" timeOffset="10355.37">7218 4064 0,'0'0'0,"-21"-148"16,21 127-16,0-22 0,0 22 15,0 0 1,0 42 0,0 0-16,0 22 0,0 20 0,0 22 15,0 0-15,0-1 0,0 1 16,0 21-16,0 21 0,0-21 0,0 21 16,0 0-16,0 0 0,0-22 15,0 22-15,0 0 0,0-21 0,0 21 16,0-21-16,0-21 0,0 21 0,0-22 15,0-20-15,0 20 0,0-20 16,0-22-16,0 1 0,0-1 0,0-21 16,0 0-16,0 0 0,0-42 15,0 0 1,0-21-16,21-1 0,-21 1 0,0 0 16,0-22-16,0-20 0,0-1 15</inkml:trace>
  <inkml:trace contextRef="#ctx0" brushRef="#br0" timeOffset="10800.11">7260 3810 0,'0'0'0,"0"-21"16,-21 0-16,0 21 0,-106 106 31,106-64-31,-22 21 0,1 1 15,0-1-15,-22 1 0,1-1 16,20 1-16,-20-1 0,-1 1 0,1-1 16,20-20-16,1-1 0,0-21 15,21 22-15,-22-22 0,43 0 0,-21-21 16,21-21 0,21 0-16,0-1 15,-21-20-15,43 21 0,-22-21 16,0-1-16,21-20 0,1-1 15,-1 22-15,22-22 0,-22 1 0,21-1 16,-20 1-16,20 21 0,-20-1 16,-1 22-16,0-21 0,1 42 0,-1-21 15,0 21-15,-21 0 0,1 21 16,20 0-16,-21 0 0,0 21 0,22-20 16,-22 20-16,0 0 0,21 1 15,1-1-15,-22 0 0,21 1 0,-21-1 16,22 0-16,-1-21 0,-21 22 15,0-22-15,22 0 0,-22 0 0,0 0 16,21-21-16,-21 0 0,22 0 16,-1 0-16</inkml:trace>
  <inkml:trace contextRef="#ctx0" brushRef="#br0" timeOffset="11293.23">9715 3493 0,'0'0'0,"-21"-22"15,0 1-15,0 0 16,21 0-16,0 0 0,21 21 16,0 0-1,22 21-15,-1 0 0,0 0 0,22 22 16,20-22-16,-20 21 0,21 22 16,-1-22-16,1 21 0,0 1 0,-1 21 15,22-1-15,0 1 0,21 0 16,-21 20-16,21-20 0,-21 21 0,21 0 15,-22 0-15,22-1 0,0 22 16,0-21-16,0 0 0,-21 0 16,21 0-16,-21 0 0,0-1 0,-21 1 15,-1-21-15,1 21 0,0-43 16,-22 22-16,1-22 0,-22 1 0,0-22 16,1 1-16,-1-1 0,-21-21 0,0 0 15,-21 0-15,-21-21 16,0-21-1,-21 0-15,20 0 0,-20-21 0,21-1 16,-21 1-16,20 0 0</inkml:trace>
  <inkml:trace contextRef="#ctx0" brushRef="#br0" timeOffset="11877.9">10414 3027 0,'0'0'0,"0"-21"0,-21 21 16,0 0 0,-1 0-16,-20 0 0,-21 0 0,-22 21 15,0 0-15,1 0 0,-22-21 16,0 43-16,21-22 0,-21 0 0,22 0 16,-22 0-16,21 22 0,22-22 15,-1 0-15,1-21 0,20 21 0,22 0 16,0-21-16,42 21 15,0-21-15,22 22 0,-1-1 16,0 0-16,22 0 0,-1 21 16,1 1-16,-1-1 0,22 0 15,0 22-15,-1-22 0,1 22 16,-21-1-16,20-20 0,1 20 0,-22 1 16,1-1-16,-1-21 0,-20 22 0,-1-22 15,0-21-15,-20 22 0,-1-22 16,0 0-16</inkml:trace>
  <inkml:trace contextRef="#ctx0" brushRef="#br1" timeOffset="19900.14">5016 1630 0,'0'0'0,"0"-21"0,0 0 16,0-1-16,0 1 16,0 42 15,0 1-31,0-1 15,0 0-15,0 21 0,-21 1 0,0-1 16,0 21-16,0-20 0,0-1 16,-22 22-16,22-22 0,-21 0 15,-1 1-15,1-1 0,0 0 0,-1 1 16,1-22-16,0 0 0,-1 0 0,22 0 16,0-21-16,0 0 15,0 0-15,21-21 16,0 0-16,0 0 0,0 0 0,0-1 15,0-20-15,0 21 0,0-21 16,0 20-16,0-20 0,0 21 0,21-21 16,0 20-16,-21 1 0,0 0 15,21 21-15,0 0 16,1 0-16,-22 21 0,21 0 0,0 1 16,-21-1-16,21 21 0,0-21 15,-21 0-15,21 1 0,1 20 0,-1-21 16,0 0-16,21 0 0,-21-21 15,1 0-15,20 0 16,0 0-16,1 0 0,-22 0 0,21 0 16,22-21-16,-22 0 0,0 21 15,-21-21-15,22 0 0,-1-22 0,0 22 16,-20 0-16,-1-21 0,21 21 16,-42-22-16,21 22 0,-21-21 0,0 21 15,0-22-15,0 22 0,0 0 16,0 0-16,-21 21 15,0 0-15,0 0 16,0 0-16,-1 21 0,1 0 0,0 0 16,0 22-16,21-22 0,-21 0 15,0 0-15,-1 21 0,22-20 16,0-1-16,0 0 0,0 0 16,0 0-16,0 0 0,22-21 31,-1 0-31,0 0 15,0-21-15,0 0 16,0 0-16,1 0 0,-1 0 0,0-1 16,0-20-16,0 21 0,0 21 15,-21-21-15,0 0 0,22 21 16,-22 21 15,0 0-31,0 0 16,0 0-16,0 0 0,0 1 0,0-1 15,0 0-15,0 0 16,0 0-16,21-21 16,0 0-16,0 0 15,0 0-15,0-21 0,1 21 16,-1-21-16,0 0 0,0 0 16,0-1-16,0 1 0,1 0 0,-1 0 15,0 0-15,-21-22 0,0 22 16,0 0-16,21 21 15,-21 21 1,0 0 0,0 1-16,0-1 0,-21 0 0,21 0 15,-21 0-15,0 0 0,21 1 16,0-1-16,-22 0 0,1 0 16,21 0-16,0-42 46,0 0-46,21 21 0,1-21 0,-22 0 16,21-1-16,-21 1 16,21-21-16,0 21 0,-21 0 0,21-1 15,0 1-15,-21 0 0,22 21 16,-1 0-16,0 0 16,-21 21-1,21 0-15,-21 1 0,0-1 0,21 0 16,-21 0-16,0 0 0,0 0 15,21 1-15,-21-1 0,22 0 0,-22 0 16,21 0-16,0-21 16,0 0-16,0 0 0,0 0 0,1 0 15,-1 0-15,21 0 0,-21 0 16,22 0-16,-22-21 0,21 0 16,-21 0-16,22 0 0,-22-1 0,0 1 15,21 0-15,-21 0 0,-21-21 16,22 20-16,-22-20 0,0 21 0,0 0 15,0 0-15,0-1 0,-22 1 16,22 0-16,-21 21 0,0 0 0,0 0 16,0 0-16,-22 0 0,22 21 15,0-21-15,0 21 0,0 1 0,21-1 16,-21 0-16,21 0 0,0 21 16,0-20-16,0-1 0,0 0 0,0 0 15,0 0-15,21 0 16,0-21-16,0 22 15,0-22-15,0 0 16,1 0-16,-1 0 0,0 0 0,0 21 16,0-21-16,-21 21 15,21 0-15,-21 0 0,22 0 16,-22 1-16,0-1 0,0 21 16,0-21-16,0 22 0,0-1 0,-22 0 15,1-21-15,0 22 0,0-1 0,0 0 16,-22 1-16,22-1 0,0-21 15,-148 106 1,126-106-16,1-21 16,0 0-16,-1 0 0,22 0 15,-21 0-15,0 0 0,20 0 0,1 0 16,0-21-16,0 0 0,0 0 16,0 0-16,21 0 0,0-22 0,0 22 15,0-21-15,0 21 0,0-1 16,21-20-16,0 21 0,21-21 0,-21 20 15,22-20-15,-22 21 0</inkml:trace>
  <inkml:trace contextRef="#ctx0" brushRef="#br1" timeOffset="20351.93">6477 1799 0,'0'21'31,"0"1"-31,0-1 0,0 0 16,0 0-16,0 0 0,0 0 15,0 1-15,0-1 0,0 0 0,0 0 16,0 0-16,0 0 0,21-21 16,0 0-1,0 0-15,1 0 0,-1 0 16,0 0-16,0-21 15,0 0-15,0 0 0,1 0 0,-1 0 16,0-1-16,21 1 0,-42-21 16,21 21-16,1 0 0,-22-1 0,21 1 15,-21 0-15,0 42 32,0 0-32,0 1 15,0-1-15,0 0 0,0 0 0,0 0 16,0 22-16,0-22 0,0 0 15,0 0-15,0 0 0,0 0 16,21-21-16,0 0 16,0 0-16,0 0 15,1 0-15,-1 0 0,0 0 0,0 0 16,21-21-16,-20 0 0,20 21 16,-21-21-16,21 0 0,-20 0 0</inkml:trace>
  <inkml:trace contextRef="#ctx0" brushRef="#br1" timeOffset="21095.6">7345 1736 0,'0'-21'16,"0"42"-16,0-64 0,0 22 0,-21 21 16,-1 0-1,1 0-15,0 21 0,0-21 0,0 22 16,0-1-16,-1 21 0,22-21 16,-21 0-16,0 22 0,0-22 15,21 0-15,0 21 0,0-20 0,0-1 16,0 0-16,0 0 0,0 0 15,21-21 1,0 0-16,0 0 0,1 0 16,-1 0-16,0 0 0,0-21 15,0 0-15,-21 0 0,21 0 16,1-1-16,-22 1 0,21 0 0,-21 0 16,0 0-16,0-22 0,0 22 15,0 0-15,0 0 0,0 42 31,0 0-15,0 22-16,0-22 16,0 0-16,0 0 0,0 0 0,0 0 15,0 1-15,0-1 0,0 0 16,0 0-16,0 0 0,21-21 16,0 0-16,0 0 0,0 0 15,1 0-15,-1 0 0,21 0 16,-21 0-16,22 0 0,-1-21 0,0 0 15,1 0-15,-1 0 0,0-1 16,-21 1-16,1-21 0,20 21 0,-42 0 16,0-22-16,0 22 0,0 0 15,0 0-15,0 0 0,0-1 16,-21 22-16,0 0 16,-1 0-16,1 0 0,0 0 0,-21 0 15,21 22-15,-1-22 0,1 21 16,21 0-16,0 0 0,-21 21 0,21-20 15,0-1-15,0 0 0,0 0 0,0 0 16,21 0-16,-21 1 0,21-1 16,1 0-16,-1 0 0,0 0 0,0 0 15,-21 1-15,0-1 0,21 0 16,-21 0-16,0 21 0,0-20 16,0 20-16,0-21 0,-21 21 0,0 1 15,0-22-15,-22 21 0,22 1 16,-21-1-16,0-21 0,-1 0 0,1 22 15,0-22-15,20 0 0,-20 0 16,21-21-16,0 21 0,-22-21 0,22 0 16,21-21-1,0 0-15,0 0 16,0-22-16,21 22 0,-21-21 0,43 0 16,-22-1-16</inkml:trace>
  <inkml:trace contextRef="#ctx0" brushRef="#br1" timeOffset="21455.39">8086 1842 0,'0'21'0,"21"-21"31,0 0-31,0-21 15,0 21-15,0-22 0,-21 1 16,22 21-16,-1-21 0,0 0 16,-21 0-16,0 0 15,0-1-15,-21 22 32,0 22-32,-1-22 0,1 21 0,0 0 15,0 0-15,0 21 0,0-20 16,-1-1-16,22 0 0,-21 21 0,21-21 15,0 1-15,0-1 0,0 0 16,0 0-16,21-21 16,1 21-16,-1-21 0,0 0 15,0 0-15,0 0 0,0 0 0,1-21 16,-1 21-16</inkml:trace>
  <inkml:trace contextRef="#ctx0" brushRef="#br1" timeOffset="21755.22">9038 1461 0,'0'0'0,"-21"0"0,0 0 0,0 0 15,-1 0-15,1 0 0,0 0 16,0 21-16,-21 0 0,20 0 15,1 0-15,0 0 0,0 1 0,0 20 16,0 0-16,21-21 0,0 22 16,-22-22-16,22 21 0,0-21 0,0 1 15,0-1-15,0 0 0,0 0 16,22 0-16,-1 0 0,0-21 0,0 0 16,0 0-16,0 0 0,1 0 15,20 0-15,-21 0 0,21 0 0,-20-21 16,-1 21-16,21-21 0</inkml:trace>
  <inkml:trace contextRef="#ctx0" brushRef="#br1" timeOffset="22199.75">9102 1249 0,'0'0'0,"-43"0"0,-20 0 16,20 21-16,1-21 0,-21 21 15,20 0-15,1 1 0,0 20 0,-1-21 16,1 21-16,21 1 0,-22 20 16,22-20-16,0-1 0,0 21 0,0-20 15,21-1-15,0 22 0,0-22 16,0 0-16,0-21 0,21 22 0,0-22 16,0 0-16,22 0 15,-1 0-15,0 1 0,1-1 0,-1-21 16,21 0-16,1 0 0,-1 0 0,-20 0 15,20 0-15,1-21 0,-22-1 16,22 1-16,-22 0 0,0 0 0,-21 0 16,22-22-16,-22 1 0,0 0 15,0-1-15,-21-20 0,0 21 0,0-22 16,0 22-16,0-22 0,-21 1 16,0 20-16,0 1 0,-22 0 0,22-1 15,-21 22-15,0 0 0,-22 0 16,22 21-16,-22 0 0,1 0 0,-1 0 15,1 21-15,20-21 0,-20 21 16,21 22-16,-1-22 0,22 0 16,-21 21-16,21 1 0,-22-22 0,22 21 15,0 0-15,0 1 0</inkml:trace>
  <inkml:trace contextRef="#ctx0" brushRef="#br1" timeOffset="23099.8">5440 3069 0,'0'21'16,"0"1"-16,0-1 15,0 0-15,0 0 0,0 21 0,0-20 16,0-1-16,-21 0 0,21 0 15,-22 21-15,1-20 0,21-1 16,0 0-16,-21 0 16,0-21-1,21-21 1,0 0-16,0 0 0,0-1 16,0 1-16,0 0 0,0 0 0,0 0 15,0 0-15,0-22 0,21 22 16,-21 0-16,21 0 0,0-22 0,1 43 15,-1-21-15,21 0 0,-21 21 16,0 0-16,22 0 0,-22 0 0,21 0 16,-21 0-16,22 0 0,-22 21 15,0 0-15,0 1 0,0 20 16,-21-21-16,22 0 0,-22 22 0,0-22 16,0 0-16,0 21 0,0-21 15,0 1-15,-22-22 0,1 21 0,21-42 31,0-1-15,0-20-16,0 21 0,21 0 16,1 0-16,-1-22 15,0 22-15,0-21 0,21 21 0,-20-1 0,20-20 16,-21 21-16,0 0 0,22 21 16,-22-21-16,21 21 0,-21 0 15,0 0-15,1 0 0,-1 21 0,-21 0 16,0 0-16,0 0 0,0 0 15,0 1-15,0 20 0,0-21 0,0 0 16,0 22-16,-21-22 0,21 0 16,-22 0-16,22 0 0,0 0 0,0 1 15,0-44 17,22 22-32,-1-21 0</inkml:trace>
  <inkml:trace contextRef="#ctx0" brushRef="#br1" timeOffset="23471.27">6456 2985 0,'-21'0'31,"-1"0"-31,1 21 0,0 0 16,0 0-16,21 0 0,-21 0 15,0 22-15,21-22 0,-22 21 0,22-21 16,0 22-16,0-1 0,0-21 15,0 0-15,0 1 0,0 20 0,43-42 16,-22 21-16,0-21 0,21 0 16,-20 0-16,20 0 0,0 0 0,-21 0 15,22-21-15,-1 0 0,-21 21 16,0-21-16,1-1 0,-1-20 16,-21 21-16,21 0 0,-21-22 0,0 22 15,0-21-15,-21 21 0,0-22 0,-1 22 16,1 0-16,-21 0 0,21 0 15,0 21-15,-1 0 0,1 0 0,0 0 16,0 0-16,0 0 0,0 0 16,-1 21-16,22 0 0,0 0 15,0 0-15,0 1 0,0-1 16,22-21 0,-1 21-16,0-21 0</inkml:trace>
  <inkml:trace contextRef="#ctx0" brushRef="#br1" timeOffset="23704.15">6879 2985 0,'0'0'0,"42"42"31,-42-21-31,0 0 0,22 0 0,-22 22 16,0-22-16,21 0 0,-21 0 15,0 0-15,0 1 0,0-1 16,0 0-16,21-21 16,0 0-1,0-21 1,-21 0-16</inkml:trace>
  <inkml:trace contextRef="#ctx0" brushRef="#br1" timeOffset="23909.03">7197 2942 0,'0'0'0,"0"21"16,0 1 0,-22-1-1,1 0-15,0 0 0,21 0 0,-21 0 16,0 1-16,21-1 0,-21 21 0,-1-21 16,22 0-16,0 1 0,-21-1 15,21 0-15,-21 0 0,21 0 16,21-21-1,0-21 1,-21 0-16</inkml:trace>
  <inkml:trace contextRef="#ctx0" brushRef="#br1" timeOffset="24111.92">7239 3048 0,'0'21'31,"0"0"-31,0 1 0,0-1 16,0 0-16,0 0 0,0 0 16,0 0-16,0 1 0,0-1 0,0 0 15,0 0 1,0-42 15,21 0-31</inkml:trace>
  <inkml:trace contextRef="#ctx0" brushRef="#br1" timeOffset="24295.81">7345 2836 0,'0'0'0,"0"22"47,0-1-47,0 0 15,0 0 1</inkml:trace>
  <inkml:trace contextRef="#ctx0" brushRef="#br1" timeOffset="24663.6">7472 3154 0,'63'21'16,"-42"-21"-1,1-21-15,-1 0 0,0 21 16,0-21-16,0 21 0,0-22 0,1 1 16,-1 0-16,0 21 0,-21-21 15,0 0-15,0 0 0,0-1 16,-21 22-1,0 0-15,-1 0 16,1 0-16,0 22 0,0-1 0,21 0 16,-21 0-16,0 0 0,-1 0 15,22 1-15,-21-1 0,21 0 0,0 21 16,0-21-16,0 1 0,0-1 16,0 0-16,0 0 0,21-21 15,1 0-15,-1 0 0,0 0 0,0 0 16,0 0-16,0 0 0,22 0 15,-22 0-15,21-21 0,1 0 0,-1 0 16,0 21-16</inkml:trace>
  <inkml:trace contextRef="#ctx0" brushRef="#br1" timeOffset="24903.46">8424 2688 0,'0'0'0,"0"-21"0,-21 21 15,0 0-15,0 0 16,0 0-16,21 21 0,-22 0 16,1 1-16,21-1 0,0 21 0,-21-21 15,0 22-15,21-22 0,-21 21 16,21-21-16,0 22 0,0-22 16,0 0-16,0 0 0,0 0 0,0 0 15,0 1-15,21-1 0,0 0 0,0-21 16,0 0-16,1 0 15,-1 0-15,0 0 0,0 0 0,0-21 16</inkml:trace>
  <inkml:trace contextRef="#ctx0" brushRef="#br1" timeOffset="25152.32">8848 2604 0,'21'0'16,"0"0"-16,21 0 0,-21 21 16,1 0-16,20-21 0,-21 21 15,0 21-15,22-20 0,-22-1 0,0 21 16,0-21-16,0 22 0,-21-1 0,0 0 16,0 1-16,0-1 0,0 0 15,0 1-15,-21-1 0,-21 0 0,21 1 16,-22-22-16,1 21 0,0-21 0,-1 22 15,1-22-15,0 0 16</inkml:trace>
  <inkml:trace contextRef="#ctx0" brushRef="#br1" timeOffset="26387.84">1185 6964 0,'0'0'0,"-21"0"0,21-21 0,0 0 15,-21 21-15,21 21 31,0 0-31,0 0 0,0 21 16,0 1-16,0 20 0,0-20 16,0 20-16,0-21 0,0 22 15,0-22-15,0 1 0,0-1 16,0 0-16,0-21 0,0 1 0,0-1 16,0 0-16,0 0 0,0-42 31,0 0-31,21 0 0,0-1 15</inkml:trace>
  <inkml:trace contextRef="#ctx0" brushRef="#br1" timeOffset="29071.7">1566 6922 0,'0'0'16,"0"-22"-16,-21 22 15,-21 22 1,21-1-16,-1 0 0,-20 0 15,21 0-15,-21 0 0,-1 1 0,1-1 16,0 0-16,20 0 0,-20 0 16,0 0-16,21 1 0,-1-1 0,1-21 15,0 0-15,0 0 16,21-21 0,0-1-1,21 22 1,0 22-16,0-1 0,1 0 15,-1 0-15,21 0 16,-21 0-16,0 22 0,1-22 0,20 21 16,-21-21-16,0 1 0,0-1 15,1 0-15,-1 0 0,0 0 0,21-21 16,-21 0-16,1 21 0,20-21 16,-21 0-16,21 0 0,-20 0 0,20 0 15,-21-21-15,0 0 0,0 0 16,22 21-16,-22-21 0,0 0 0,0-1 15,-21 1-15,0 0 0,21 0 16,-21-21-16,0 20 0,0-20 0,0 21 16,0 0-16,0 0 0,0-1 15,0 1-15,0 0 0,-21 21 16,0 0-16,0 0 16,0 0-16,0 21 0,-1 0 15,1 22-15,0-22 0,0 0 16,0 21-16,0 1 0,21-22 0,0 21 15,-22-21-15,22 1 0,0-1 16,0 0-16,0 0 0,0 0 0,22-21 16,-1 0-1,0 0-15,0 0 0,0 0 0,0 0 16,1-21-16,-1 0 16,21 0-16,-21 0 0,0-1 0,-21-20 15,22 21-15,-22 0 0,21-22 16,-21 22-16,0 0 0,0 0 0,0 42 31,0 0-15,0 0-16,0 1 0,0-1 15,0 0-15,0 0 0,0 21 0,0-20 16,0-1-16,0 0 0,21 0 16,0 0-16,0-21 0,0 0 15,1 0-15,-1 0 0,0 0 16,0 0-16,0 0 0,22-21 0,-22 0 15,0 21-15,0-21 0,0 0 16,0-22-16,1 22 0,-1 0 16,0 0-16,-21 0 0,0-22 15,0 22-15,0 0 0,0 0 0,0 0 16,-21 42 0,21 0-1,-21 0-15,21 0 0,0 0 16,0 1-16,0 20 0,0-21 0,0 0 15,-22 0-15,22 1 0,0-1 0,0 0 16,0 0-16,0 0 16,0-42 15,0 0-31,22 0 16,-22 0-16,0-1 0,0 1 15,21 0-15,-21 0 0,21 0 0,-21 0 16,21-1-16,-21 1 0,0 0 15,21 21-15,0 0 16,-21 21 0,22 0-16,-22 1 0,21-1 0,-21 21 15,21-21-15,-21 0 0,0 1 16,21-1-16,0 0 0,-21 0 16,21-21-16,1 21 0,-1-21 0,0 0 15,0 0-15,21 0 16,-20 0-16,-1 0 0,0 0 0,0-21 15,0 0-15,0 0 0,1 21 16,-1-21-16,0-1 0,0 1 0,-21-21 16,0 21-16,21 0 0,-21-1 15,0 1-15,0 0 0,0 0 0,0 42 47,0 0-47,-21 0 0,21 1 0,-21-1 16,21 21-16,0-21 0,0 0 15,0 1-15,-21-1 0,21 0 0,0 0 16,0-42 31,21 0-47,-21 0 16,0-1-16,0 1 0,21 0 0,-21 0 15,21 0-15,0-22 0,-21 22 16,0 0-16,22 0 0,-1 21 15,0 0 1,0 21-16,-21 0 16,0 0-16,21 1 0,-21-1 15,21 0-15,1 0 0,-22 0 16,21-21-16,0 21 0,0 1 0,0-22 16,0 0-16,22 21 0,-22-21 15,0 0-15,21 0 0,-20 0 0,20 0 16,-21 0-16,0-21 0,22 21 15,-22-22-15,-21 1 0,21 0 0,0 0 16,-21 0-16,0 0 0,0-1 16,0-20-16,0 21 0,0 0 15,-21 0-15,0-1 0,21 1 0,-21 0 16,-1 21-16,1 0 16,0 0-16,-42 42 15,41 1 1,22-22-16,0 0 0,0 21 0,-21-20 15,21-1-15,0 0 0,0 0 0,0 0 16,0 0-16,0 1 0,21-22 16,1 0-16,-1 0 15,0 0-15,0-22 16,0 1-16,0 21 0,-21-21 0,22 0 16,-1 0-16,-21 0 0,21-1 15,-21 1-15,21-21 0,-21 21 0,0 0 16,0-1-16,0 44 47,0-1-47,0 0 15,0 0-15,0 0 0,0 0 0,0 1 16,0-1-16,0 0 0,0 0 0,21-21 16,0 21-16,1 0 0,-1-21 15,0 0-15,0 0 0,0 0 16,0 0-16,1 0 0,20 0 15,-21-21-15,0 0 0,0 0 16,1 0-16,-1 0 0,0-1 0,0 1 16,0 0-16,-21 0 15,0 0-15,0 0 0,0-1 0,0 1 16,0 0-16,0 0 0,-21 0 16,0 21-16,0 0 15,0 0-15,-1 0 0,1 0 0,0 21 16,0 0-16,0 0 0,0 0 15,21 1-15,-22-1 0,22 0 0,-21 0 16,21 21-16,0-20 0,0-1 16,0 0-16,0 0 0,0 0 15,21 0-15,1-21 0,-1 0 16,0 0-16,0 0 0,0 0 16,0 0-16,1-21 0,-1 0 15,0 0-15,0 0 0,-21 0 16,21-1-16,-21 1 0,21-21 0,-21 21 15,0-22-15,0 22 0,0-21 0,0 0 16,0-1-16,0 22 0,0-21 16,0-1-16,0 22 0,0 0 0,0 0 15,0 0-15,0 0 0,0 42 32,0 0-32,0 0 0,0 0 0,-21 0 15,21 1-15,0 20 0,0-21 16,0 21-16,0-20 0,0 20 0,0-21 15,0 21-15,0-20 16,0 20-16,0-21 0,0 21 0,0-20 16,21-1-16,1 0 0,-22 0 0,21-21 15,-21 21-15,21-21 0,0 0 16,0 0-16,0 0 0,1 0 16,-1 0-16,0-21 0,0 21 15,-21-21-15,21 0 0,-21 0 0,21-1 16,-21 1-16,0 0 0,0 0 0,0 0 15,0 0-15,0-1 0,0 1 16,-21 21-16,0 0 16,0 21-1,21 1-15,-21-22 16,21 21-16,-21 0 0,21 0 0,0 0 16,0 0-16,0 1 15,21-22 16,0 0-31,-21-22 16,21 22-16,0-21 0,-21 0 16,21 0-16,1 0 15,-1 21 1,-21 21 0,0 0-1,0 0-15,0 0 0,0 1 16,21-22-16,-21 21 0,0 0 15,21-21 1,0 0 0,-21-21-16,21 21 15,1-21-15,-1-1 0,0 1 0</inkml:trace>
  <inkml:trace contextRef="#ctx0" brushRef="#br1" timeOffset="29355.53">4551 6604 0,'-21'-21'0,"42"42"0,-64-42 0,22 21 0,0 0 16,-21 0-16,21 0 0,-1 0 16,1 21-16,0 0 0,0 0 0,21 1 15,-21-1-15,0 0 0,21 0 16,-22 0-16,22 22 0,0-22 0,0 0 15,0 0-15,0 0 0,0 0 16,0 1-16,0-1 0,0 0 0,22 0 16,-1-21-16,0 0 15,0 0-15,0 0 16,0 0-16,1 0 0,-1-21 16,0 21-16,0-21 0,0 0 0,0-1 15</inkml:trace>
  <inkml:trace contextRef="#ctx0" brushRef="#br1" timeOffset="29779.29">4530 6350 0,'0'0'0,"-212"0"32,191 21-32,-22 0 15,22 1-15,0-1 0,0 21 0,0 0 16,0 1-16,-1-1 0,1 0 0,21 1 15,-21-1-15,21 0 0,0 1 16,0-1-16,0 0 0,0 1 0,0-22 16,0 21-16,21-21 0,0 22 15,-21-22-15,43 0 0,-22 0 0,0 0 16,21 1-16,-20-22 0,20 0 0,0 0 16,1 0-16,-1 0 0,-21 0 15,21 0-15,1-22 0,-1 22 0,-21-21 16,22 0-16,-1 0 0,-21-21 15,21 20-15,-20-20 0,-1 21 0,0-21 16,0-1-16,-21-20 0,0 20 16,0-20-16,-21 21 0,0-22 15,0 1-15,-22 20 0,22-20 0,-21 42 16,-1-22-16,1 22 0,0 0 16,-22 21-16,22 0 0,-22 0 0,22 21 15,0 0-15,-22 0 0,22 22 0,0-22 16,20 21-16,-20 1 0,0-1 15,21 0-15,-22 1 0,22-1 0,-21 0 16</inkml:trace>
  <inkml:trace contextRef="#ctx0" brushRef="#br1" timeOffset="30647.79">804 8615 0,'0'42'0,"0"-84"0,0 105 0,0-20 16,0-22-16,0 21 0,-21-21 15,21 22-15,0-22 0,0 0 0,0 21 16,0-20-16,-21-22 0,21 21 16,0-42 15,-21-1-31,21 1 0,0 0 15,0 0-15,-21-21 0,21 20 16,0-20-16,0 21 0,0-21 0,0 20 16,0-20-16,21 21 15,0 0-15,0 0 0,0 21 16,0 0-16,1 0 16,-22 21-16,21 0 0,0 0 0,0 0 15,-21 0-15,0 1 0,21-1 16,-21 0-16,21 0 0,-21 0 0,0 0 15,0 1-15,0-1 0,0 0 16,0 0 0,0-42-1,0 0 1,0 0-16,0-1 0,0 1 0,0 0 16,0 0-16,22-21 15,-1 20-15,-21 1 0,21-21 0,0 21 16,0 0-16,0-1 0,1 1 15,-1 21-15,0 0 0,0 0 0,0 0 16,0 0-16,1 21 0,-22 1 16,21-1-16,-21 0 0,0 21 0,0-21 15,0 1-15,0 20 0,0-21 16,0 21-16,0-20 0,0-1 0,0 0 16,0 0-16,21-21 15,0 0 1,0 0-16,-21-21 0,21 0 15,1 0-15,-1-1 0</inkml:trace>
  <inkml:trace contextRef="#ctx0" brushRef="#br1" timeOffset="30991.6">1545 8509 0,'0'0'16,"0"21"-1,-21 0-15,0 1 0,0-1 0,21 0 16,0 0-16,0 21 0,-22-20 15,22 20-15,0-21 0,0 0 16,0 22-16,0-22 0,0 0 0,0 0 16,22 0-16,-1-21 0,0 0 15,0 0-15,0 0 0,22 0 16,-22 0-16,0 0 0,21-21 0,-21 21 16,22-21-16,-22 0 0,0-22 15,0 22-15,0 0 0,-21 0 0,0 0 16,0-22-16,0 22 0,0 0 15,0-21-15,0 21 0,-21-1 0,0 1 16,0 0-16,-21 0 0,20 21 16,1 0-16,-21 0 0,21 0 0,0 0 15,-1 0-15,1 0 0,21 21 16,0 0-16,0 0 0,0 1 16,0-1-16,0 0 15,21-21-15,1 0 0</inkml:trace>
  <inkml:trace contextRef="#ctx0" brushRef="#br1" timeOffset="31432.35">1947 8467 0,'0'0'0,"21"-21"16,-21 42 15,0 0-31,22 0 16,-22 0-16,0 0 0,21 1 0,-21-1 0,0 0 15,0 0-15,0 0 0,0 0 16,21 1-16,-21-1 16,0 0-16,21-21 0,0 0 31,0 0-31,-21-21 16,22 0-16,-1-1 0,0 1 15,0-21-15,0 21 0,0 0 16,-21-1-16,22-20 0,-1 21 0,0-21 15,0 20-15,0 1 0,-21 0 0,0 0 16,0 42 0,0 0-1,-21 0-15,21 22 0,-21-22 16,0 0-16,21 0 0,0 22 16,-21-22-16,-1 0 0,1 0 15,21 21-15,-21-20 0,21-1 16,0 0-16,21-21 31,0 0-31,-21-21 16,22 0-16,-1-1 0,0 1 0</inkml:trace>
  <inkml:trace contextRef="#ctx0" brushRef="#br1" timeOffset="31608.24">2392 8509 0,'21'0'15,"-42"0"-15,42 21 16,-21 0-16,0 1 15,0-1-15,0 0 16,-21 0-16,21 0 0,-21 0 0,21 1 16,0-1-16,0 0 0,0 0 15,0-42 17,21 0-17</inkml:trace>
  <inkml:trace contextRef="#ctx0" brushRef="#br1" timeOffset="31783.14">2476 8276 0,'0'0'0,"-21"0"16,0 0 0,21 21-1,0 1-15,0-1 16,0 0-16,0 0 15,0 0 1</inkml:trace>
  <inkml:trace contextRef="#ctx0" brushRef="#br1" timeOffset="32106.97">2752 8615 0,'0'0'0,"0"21"16,21-21-1,0-21 1,0 21-16,-21-21 0,0 0 16,21 21-16,0-22 0,1 1 0,-22 0 15,0 0-15,0 0 0,21 0 16,-21-1-16,-21 22 31,-1 0-31,1 0 0,0 22 16,0-1-16,0 0 0,0 0 0,21 0 15,-22 0-15,1 1 0,21 20 16,0-21-16,0 0 0,0 0 0,0 1 16,0-1-16,0 0 15,0 0-15,21-21 0,1 0 16,-1 0-16,0 0 16,0 0-16,0 0 0,0-21 0,1 21 15</inkml:trace>
  <inkml:trace contextRef="#ctx0" brushRef="#br1" timeOffset="32358.89">3323 8234 0,'0'0'0,"0"-21"0,-21 21 16,0 0-16,21 21 15,0 0-15,0 0 0,0 0 0,0 1 16,0-1-16,0 21 0,0-21 0,0 0 15,0 1-15,0 20 0,0-21 16,0 0-16,0 0 0,0 1 0,0-1 16,0 0-16,21 0 15,0-21-15,0 21 16,0-21-16,1 0 16,-1 0-16,0-21 15,0 0-15</inkml:trace>
  <inkml:trace contextRef="#ctx0" brushRef="#br1" timeOffset="32595.76">3704 8213 0,'0'0'0,"0"-21"0,21-22 15,0 43-15,-21-21 0,22 0 16,-1 21-16,0 0 0,0 0 0,0 0 16,0 0-16,1 21 0,-1-21 15,0 21-15,0 22 0,0-22 16,0 0-16,1 21 0,-1 1 0,0-22 15,-21 21-15,0 0 0,0-20 0,0 20 16,0-21-16,0 21 0,0-20 16,-21-1-16,0 0 0,-1 0 0,1 0 15,0 0-15,0 1 0,0-1 16,0-21-16,-1 0 0,1 0 0,0 0 16,0 0-16</inkml:trace>
  <inkml:trace contextRef="#ctx0" brushRef="#br1" timeOffset="33512.23">5905 6773 0,'0'-21'16,"0"0"-16,0 0 15,0 0-15,0 0 16,0-1 0,22 22-16,-22 22 31,0-1-31,-22 0 0,22 0 0,-21 21 16,0-20-16,21 20 0,-21 21 0,0-20 15,0-1-15,-1 0 0,22 22 16,-21-22-16,0 22 0,0-22 0,21 0 15,0 1-15,0-22 0,0 0 16,0 0-16,0 0 0,0 1 16,21-22-16,0 0 15,0-22-15,1 1 16,-1 0-16,0 0 0,0 0 0,0 0 16,0-22-16,1 22 0,-1-21 0,0 21 15,0-1-15,0 1 0,0 21 16,1 0-16,-1 21 15,-21 1-15,0-1 16,21 0-16,-21 0 0,21 0 16,-21 0-16,21 1 0,-21-1 0,0 0 15,21-21-15,1 0 0,-1 0 16,0 0-16,0 0 16,0 0-16,0 0 0,1-21 0,-1 21 15,0-21-15,0-1 0,-21 1 16,0 0-16,0 0 0,0 0 0,0 0 15</inkml:trace>
  <inkml:trace contextRef="#ctx0" brushRef="#br1" timeOffset="33688.12">6075 7027 0,'0'0'0,"-21"0"0,21 22 31,21-22-15,0 0-16,0 0 0,0 0 15,0 0-15,1 0 0,-1-22 16,0 22-16,0-21 0,21 0 0,-20 21 16,-1-21-16,-21 0 0,0 0 15</inkml:trace>
  <inkml:trace contextRef="#ctx0" brushRef="#br1" timeOffset="33851.03">6054 6752 0,'0'0'0,"-22"0"0,1 0 15,21-21-15,0 0 0,21 0 16,1 21 0,-1 0-16,0 0 0,0-21 15,21 21-15,-20 0 0,20 0 16,-21-22-16,21 22 0,1 0 0,-22 0 16,21 0-16,1 0 0,-22 0 0</inkml:trace>
  <inkml:trace contextRef="#ctx0" brushRef="#br1" timeOffset="34626.58">6689 6943 0,'0'0'15,"0"21"-15,0 0 0,0 0 0,-22 22 16,22-22-16,-21 0 0,21 21 0,0-21 16,0 1-16,-21 20 0,21-21 15,0 0-15,-21 0 0,21 1 0,0-1 16,0 0-16,-21-21 31,21-21-31,0 0 16,0-1-16,0 1 15,0 0-15,0-21 0,0 21 0,0-1 16,21 1-16,0-21 0,-21 21 0,21 0 16,0-1-16,1 22 0,-1-21 15,0 21-15,21 0 0,-21 0 0,1 0 16,-1 0-16,0 21 0,0 1 15,-21-1-15,21 0 0,-21 0 16,21 0-16,-21 0 0,0 1 0,0-1 16,0 0-16,0 0 0,0 0 15,22 0-15,-1-21 0,0 22 16,0-22-16,0 0 0,0 0 16,1 0-16,-1-22 0,21 1 15,-21 21-15,22-21 0,-22 0 0,0 0 16,0 0-16,21-1 0,-20 1 0,-1 0 15,0 0-15,0 0 0,-21-22 16,0 22-16,0 0 0,0 0 0,0 0 16,0 0-16,0-1 0,-21 22 15,0 0-15,0 0 16,-1 0-16,1 0 0,0 0 0,0 22 16,0-1-16,0 0 0,-1 0 15,1 0-15,0 0 0,0 1 0,21 20 16,0-21-16,0 0 0,0 0 0,0 1 15,0-1-15,21-21 16,0 0-16,0 0 0,1 0 16,-1 0-16,21 0 0,-21 0 0,0 0 15,1 0-15,-1-21 0,0 21 16,0 0-16,0-22 0,0 22 0,1 0 16,-1 0-16,-21 22 0,0-1 15,0 21-15,0-21 16,0 22-16,0-1 0,0 0 0,-21 1 15,-1-1-15,1 0 0,0 1 16,0-1-16,0-21 0,-22 21 0,22-20 16,0 20-16,0-21 0,-21 0 0,20-21 15,1 21-15,0-21 0,0 0 0,0 0 16,0 0-16,-1 0 0,22-21 16,0 0-1,22-21-15,-1 21 0,0-1 0,0-20 16</inkml:trace>
  <inkml:trace contextRef="#ctx0" brushRef="#br1" timeOffset="35012.37">7726 6710 0,'0'0'0,"21"-21"0,-21 0 16,21 21-16,-21 21 0,0 0 15,0 0-15,0 0 0,0 0 16,0 22-16,0-22 0,0 21 0,-21 1 15,21-22-15,0 21 0,0 0 0,0-20 16,0 20-16,0-21 0,0 0 16,0 0-16,0 1 0,21-1 0,0-21 15,0 0-15,1 0 16,-1 0-16,0 0 0,0 0 16,0-21-16,0-1 0,1 1 0,-1 0 15,0 0-15,0 0 0,0 0 16,-21-1-16,0 1 0,0 0 0,0 0 15,21 21-15,-21 21 32,-21 0-32,21 0 0,0 1 15,-21-1-15,21 0 0,-21 0 16,21 0-16,0 0 16,0 1-1,0-44 1,21 1-1</inkml:trace>
  <inkml:trace contextRef="#ctx0" brushRef="#br1" timeOffset="35172.28">8086 6858 0,'0'-21'31,"-22"21"-15,44 21 31</inkml:trace>
  <inkml:trace contextRef="#ctx0" brushRef="#br1" timeOffset="35523.08">8445 6900 0,'-21'0'16,"0"0"0,0 0-16,0 0 0,0 0 15,-1 22-15,1-22 0,0 21 0,0-21 16,0 21-16,21 0 16,0 0-16,0 0 0,0 1 15,21-1 1,0-21-16,0 0 0,0 21 15,1-21-15,-1 0 0,0 21 0,0-21 16,-21 21-16,0 0 0,0 1 16,0-1-1,-21 0-15,0-21 16,0 0-16,-1 21 0,1-21 0,0 0 16,0 0-16,0 0 15,0 0-15,21-21 16,0 0-16,0 0 0,0-1 15,21-20-15</inkml:trace>
  <inkml:trace contextRef="#ctx0" brushRef="#br1" timeOffset="35919.85">8594 6519 0,'0'0'0,"0"22"0,0-1 16,0 0-16,0 0 0,-22 21 15,22-20-15,-21 20 0,21 0 0,-21 1 16,21-1-16,0-21 0,0 21 16,0 1-16,0-22 0,0 0 0,0 21 15,0-20-15,0-1 0,0 0 16,0-42 31,0 0-47,21-1 0,0 22 0,-21-21 15,22 0-15,-1 0 0,0 0 0,0 0 16,0-1-16,22 22 0,-22 0 16,0-21-16,21 21 0,-21 0 15,1 0-15,-1 0 0,0 21 0,0 1 16,-21-1-16,21 0 16,-21 0-16,0 0 0,0 0 0,0 1 15,0-1-15,-21 0 0,0 0 16,21 0-16,-21-21 15,0 0-15,21-21 16,21 0 0</inkml:trace>
  <inkml:trace contextRef="#ctx0" brushRef="#br1" timeOffset="36166.07">9504 6329 0,'0'0'0,"-21"0"0,-1 0 0,1 0 0,0 0 16,0 0-16,0 21 0,0-21 0,-1 21 15,1 22-15,0-22 0,0 21 16,0-21-16,21 22 0,0-1 0,0-21 16,0 21-16,0-20 0,0-1 15,0 0-15,0 0 0,0 0 0,21 0 16,0 1-16,0-22 0,0 0 15,1 0-15,-1 0 0,0 0 16,0 0-16,21-22 0,-20 1 0</inkml:trace>
  <inkml:trace contextRef="#ctx0" brushRef="#br1" timeOffset="36595.83">9631 6117 0,'-43'-21'15,"86"42"-15,-128-42 0,64 21 0,-21 0 0,-1 0 16,1 0-16,0 0 0,-1 21 0,1 0 16,0 1-16,-1 20 0,1-21 15,0 21-15,20 22 0,-20-22 16,21 22-16,0-22 0,0 22 0,21-22 16,0 21-16,0-20 0,0-1 15,21 0-15,0 1 0,0-1 0,21-21 16,-20 0-16,20 22 0,0-22 0,1 0 15,-1 0-15,0-21 0,1 21 16,-1-21-16,0 0 0,1 0 0,-1 0 16,0 0-16,-21-21 0,22 21 0,-1-21 15,0 0-15,1 0 0,-22-22 16,21 1-16,-21 0 0,22-1 16,-22 1-16,0-21 0,0-1 0,-21 1 15,0-1-15,0 1 0,0-1 16,0 1-16,0 20 0,-42-20 0,21 20 15,-22 22-15,-20 0 0,21 0 0,-22 0 16,1 21-16,-1 0 0,-21 0 16,22 21-16,-1 0 0,-20 0 0,20 0 15,1 22-15,-1-1 0,22 0 0,0 22 16,-1-22-16,1 22 0,0 20 16,-1-20-16</inkml:trace>
  <inkml:trace contextRef="#ctx0" brushRef="#br1" timeOffset="37397.12">6032 8297 0,'0'0'0,"0"-21"0,0 0 15,0 0-15,0 42 31,0 0-31,0 0 16,22 1-16,-22 20 0,0-21 0,0 0 16,0 22-16,0-22 0,0 0 0,0 0 15,0 0-15,0 0 0,0 1 16,0-1-16,-22-21 16,1 0-16,0 0 15,21-21-15,-21 21 16,21-22-16,0 1 0,0 0 15,0 0-15,0 0 0,0 0 0,0-22 16,0 22-16,0 0 0,21-21 16,0 20-16,0 1 0,1 0 0,-1 0 15,0 21-15,0 0 0,0 0 0,0 0 16,1 0-16,-1 21 0,0 0 16,0 0-16,0 1 0,0-1 0,-21 0 15,22 21-15,-22-21 0,21 1 16,-21-1-16,0 0 0,0 0 15,0 0-15,0 0 0,0 1 0,0-44 47,0 1-47,0 0 16,0 0-16,0 0 0,0 0 0,0-1 16,0-20-16,21 0 0,0 21 15,-21-22-15,42 1 0,-20 21 0,-1 0 16,21-1-16,-21 1 0,22 0 15,-1 21-15,0 0 0,1 0 0,-22 21 16,21 0-16,-21 1 0,0-1 0,1 21 16,-1-21-16,-21 22 0,0-22 15,0 0-15,0 21 0,0-21 16,-21 1-16,21 20 0,-22-21 0,1 0 16,0 0-16,21 1 0,21-22 31,22-22-31,-22 1 15,0 21-15,21-21 0</inkml:trace>
  <inkml:trace contextRef="#ctx0" brushRef="#br1" timeOffset="37783.89">7133 8213 0,'0'0'16,"0"-21"-16,0-1 0,0 44 31,-21-1-31,0 0 16,0 0-16,21 0 0,0 0 15,-22 22-15,22-22 0,-21 0 0,21 0 16,0 22-16,0-22 0,0 0 0,0 0 16,0 0-16,21-21 0,1 21 15,-1 1-15,0-22 0,0 0 0,21 0 16,-20 0-16,-1 0 0,21 0 0,-21 0 16,22-22-16,-22 1 0,21 21 15,-21-21-15,0 0 0,22 0 0,-22 0 16,0-1-16,-21 1 0,0-21 0,0 21 15,0 0-15,0-22 16,0 22-16,-21-21 0,0 21 0,0-1 16,-1 1-16,-20 0 0,21 0 0,-21 21 15,20 0-15,1 0 0,0 21 16,0-21-16,0 21 0,0 0 0,21 22 16,-22-22-16,22 0 0,0 0 0,0 22 15,0-22-15,0 0 0,0 0 16,22 0-16,-1-21 0,0 0 0,0 21 15,0-21-15,0 0 0,22 0 0,-22 0 16,21-21-16</inkml:trace>
  <inkml:trace contextRef="#ctx0" brushRef="#br1" timeOffset="38173.67">7726 8213 0,'42'-21'0,"-84"42"0,105-64 16,-63 22-16,21 0 0,1 21 15,-22 21 1,0 0-16,0 1 15,0-1-15,0 0 0,0 0 0,0 0 16,0 22-16,0-22 0,0 0 0,-22 0 16,22 0-16,0 0 15,0 1-15,22-22 16,-1 0 0,0 0-16,0 0 0,0-22 15,0 1-15,1 0 0,-1 0 16,0 21-16,0-42 0,0 20 0,0 1 15,1 0-15,-1 0 0,-21 0 0,0 0 16,0-1-16,0 1 0,-21 21 16,-1 0-1,1 0-15,0 21 0,0 1 16,0-1-16,0 0 0,-1 0 0,1 0 16,0 0-16,21 22 0,-21-22 0,21 0 15,-21 0-15,21 0 0,0 1 16,0-1-16,21-21 15,0 0-15,0 0 16,0 0-16,1 0 0,-1-21 0,0-1 16</inkml:trace>
  <inkml:trace contextRef="#ctx0" brushRef="#br1" timeOffset="38356.58">8191 8192 0,'0'0'16,"0"21"-16,0 0 15,0 0-15,0 0 16,-21 0-16,21 1 0,-21-22 0,21 21 16,-21 0-16,0 0 0,0-21 15,21 21 1</inkml:trace>
  <inkml:trace contextRef="#ctx0" brushRef="#br1" timeOffset="38551.47">8149 8022 0,'0'0'0,"0"-63"31,-21 63-15,21 21-1,0 0-15,0 0 16,0 0-1,0 1 17</inkml:trace>
  <inkml:trace contextRef="#ctx0" brushRef="#br1" timeOffset="38873.29">8403 8297 0,'21'0'15,"0"-21"-15,-21 0 0,22 0 16,-22 0-16,21 0 16,-21-1-16,0 1 0,0 0 0,0 0 15,0 0-15,-21 21 16,-1 0-16,1 21 15,0 0-15,0 0 0,21 0 16,0 1-16,-21-1 0,21 0 16,-21 0-16,21 21 0,0-20 15,0-1-15,0 0 0,0 0 16,21 0-16,0-21 16,0 0-16,0 0 15,0 0-15,1 0 0,-1-21 0,0 21 16</inkml:trace>
  <inkml:trace contextRef="#ctx0" brushRef="#br1" timeOffset="39087.16">8848 7980 0,'0'0'16,"0"-21"-16,0 0 0,-22 21 16,1 0-1,0 21-15,21 0 0,-21 0 0,21 21 16,0-20-16,-21-1 0,21 21 15,-21-21-15,21 22 0,0-22 0,0 21 16,0-21-16,0 0 0,0 1 0,0-1 16,21 0-16,0-21 15,0 21-15,0-21 0,22 0 16,-22 0-16,0-21 0,0 0 0</inkml:trace>
  <inkml:trace contextRef="#ctx0" brushRef="#br1" timeOffset="39312.03">9123 7895 0,'0'0'0,"21"-21"16,0-21-1,0 42-15,0 0 16,1 0-16,-22 21 0,21 0 0,-21 0 16,0 22-16,21-22 0,-21 21 15,21-21-15,-21 22 0,21-1 0,-21 0 16,0 1-16,0-22 0,0 21 0,0 0 15,0-20-15,0-1 0,0 21 16,-21-21-16,0 0 0,0 1 0,0-22 16,-1 21-16,1 0 0,0-21 15,0 0-15</inkml:trace>
  <inkml:trace contextRef="#ctx0" brushRef="#br1" timeOffset="39887.69">12044 6498 0,'0'-84'15,"0"168"-15,-21-190 16,-1 106-16,22 22 15,0-1-15,-21 21 0,0 0 16,21 22-16,-21-22 0,21 22 16,0-22-16,0 22 0,0-22 0,0 0 15,0 1-15,0-1 0,0 0 16,0 1-16,0-1 0,0-21 16,0 21-16,0-20 0,0-1 0,21-21 15,0 0 1,0 0-16,1-21 0,20-1 15</inkml:trace>
  <inkml:trace contextRef="#ctx0" brushRef="#br1" timeOffset="40107.58">12425 6646 0,'0'0'0,"21"-42"16,-21 0-16,0 21 0,0-22 16,0 64-1,0 1-15,0 20 0,0-21 16,0 21-16,0 1 0,0-1 0,0-21 15,0 22-15,0-1 0,0 0 16,0-21-16,0 22 0,0-22 0,0 21 16,-21-21-16,21 1 0,0 20 0,0-21 15,0 0-15,-21-21 0,-1 21 16,1 1-16,0-22 0,0 0 16,0 0-16,0 0 0,-1 0 0,-20-22 15</inkml:trace>
  <inkml:trace contextRef="#ctx0" brushRef="#br1" timeOffset="40415.4">12065 7070 0,'0'0'0,"-21"0"0,0 0 0,-1 0 0,44 0 32,-1 0-17,0 0-15,21 0 0,-21 0 0,22-21 16,-1-1-16,0 22 0,1-21 16,-1 21-16,0-21 0,1 0 0,20 21 15,-20-21-15,-1 0 0,0-1 0,-21 1 16,22 0-16,-22 0 0,21 21 15,-42-21-15,21 21 0,-21-21 16,0 42 0,0 0-1,0 0-15,-21 0 0,21 0 0,0 1 16,0-1-16,0 0 0,-21 0 0,21 0 16,0 0-16,-21-21 15,21-21 16,0 0-15,21 0-16,-21 0 0</inkml:trace>
  <inkml:trace contextRef="#ctx0" brushRef="#br1" timeOffset="40567.32">12742 6731 0,'0'0'16,"0"-21"-16,0-21 0,0 20 0,0 1 16,0 0-16,0 0 15,0 42 1,0 0-1,0 0-15,0 1 16,0-1-16,0 0 0,0 0 16,0 0-16,0 0 15,21 1-15</inkml:trace>
  <inkml:trace contextRef="#ctx0" brushRef="#br1" timeOffset="41547.3">13250 6795 0,'0'0'0,"21"0"31,-21 21-31,0 0 0,0 0 16,0 0-16,-21-21 0,0 43 15,0-22-15,21 0 0,-21 0 16,0 0-16,21 0 0,-22 1 16,22-44 15,22 1-16,-1 0-15,0 0 0,0 21 0,0-42 16,0 20-16,1 1 0,-1 0 16,0 0-16,0 0 0,0 0 0,0-1 15,1 22-15,-1 0 0,0 0 16,0 22 0,-21-1-16,0 0 15,21 0-15,-21 0 0,21 0 16,-21 1-16,22-1 0,-1 0 0,0 0 15,0 0-15,0-21 0,0 0 16,1 0-16,-1 0 0,21 0 16,-21 0-16,22 0 0,-1 0 0,-21 0 15,21-21-15,-20 21 0,20-21 0,0 21 16,-21-21-16,1 0 0,-1-1 16,0 1-16,0 0 0,-21 0 15,0 0-15,0-22 0,0 22 0,0-21 16,-21 21-16,0-22 0,0 22 15,-22 0-15,22 0 0,0 21 0,-21 0 16,20 0-16,1 0 0,-21 21 0,21 0 16,0 0-16,-1 1 0,1 20 15,0 0-15,0-21 0,21 22 0,0-22 16,0 21-16,0-21 0,0 1 16,0-1-16,0 0 0,21 0 0,0-21 15,22 0-15,-22 0 0,0 0 0,0 0 16,21 0-16,-20 0 0,-1 0 15,21-21-15,-21 21 0,22-21 0,-22 0 16,21-1-16,-21 1 0,0-21 16,1 21-16,-1-22 0,0 1 15,0 0-15,-21-1 0,21 1 0,-21-21 16,0 20-16,0 1 0,0 0 0,0-1 16,0 1-16,0 21 0,0 0 15,-21-1-15,0 22 0,0 22 16,0-1-1,21 0-15,0 21 0,-22 1 0,22-1 16,0 21-16,0-20 0,0-1 0,0 22 16,0-22-16,0 0 0,22-21 15,-22 22-15,21-22 0,0 21 0,0-21 16,0-21-16,0 22 0,1-1 16,-1-21-16,21 0 0,-21 0 15,0 0-15,22 0 0,-22-21 0,0 21 16,21-22-16,-20 1 0,-1 0 0,0 0 15,0 0-15,0 0 0,0-1 16,-21 1-16,0 0 0,0 0 0,0 0 16,22 0-16,-22 42 31,-22 0-31,1 0 0,21 0 16,0 0-16,0 1 0,0-1 15,-21 0-15,21 0 0,0 0 16,0 0-16,0 1 15,21-22-15,0 0 16,1-22-16,-1 1 16</inkml:trace>
  <inkml:trace contextRef="#ctx0" brushRef="#br1" timeOffset="41712.49">14732 6435 0,'0'0'0,"0"-21"0,0-1 0,0 1 15,-21 21 1,21 21 15,21-21-15,0 22-16,0-22 0</inkml:trace>
  <inkml:trace contextRef="#ctx0" brushRef="#br1" timeOffset="41991.32">15938 6181 0,'0'0'0,"0"-21"0,-21 21 16,-42-22-1,42 22-15,-1 0 0,1 22 16,0-1-16,-21 0 0,21 0 0,-1 0 15,1 0-15,0 1 0,0-1 0,21 0 16,0 0-16,0 21 0,0-20 16,0-1-16,0 0 0,21 0 0,0 0 15,0-21-15,1 21 0,20-21 16,-21 22-16,21-22 0,1 0 16,-22 0-16,21 0 0,1-22 0,-22 1 15,21 21-15,-21-21 0</inkml:trace>
  <inkml:trace contextRef="#ctx0" brushRef="#br1" timeOffset="42416.08">16065 5906 0,'0'0'16,"-42"-22"-16,0 22 0,-1 0 0,1 0 16,21 0-16,-43 0 0,22 22 0,0-1 15,-1 0-15,1 0 0,0 21 16,-1-20-16,1 20 0,0 0 15,-1 1-15,22-1 0,0 0 0,0 1 16,0-1-16,21 21 0,0-20 16,0-1-16,21 0 0,-21 1 0,42-22 15,-21 21-15,22 1 0,-1-22 0,0 0 16,1 0-16,20 0 0,-20 0 16,-1-21-16,21 0 0,-20 0 0,-1 0 15,22 0-15,-22 0 0,0-21 0,1 0 16,-1 0-16,0 0 0,1-22 15,-1 22-15,-21-21 0,21 0 0,-20-22 16,-1 22-16,0-22 0,-21 22 16,0-22-16,0 22 0,0-21 15,0-1-15,-42 22 0,20-22 0,-20 22 16,0 0-16,-22 20 0,22 1 16,-22 0-16,1 0 0,-1 21 0,1 0 15,21 21-15,-22-21 0,1 42 16,20-20-16,1 20 0,0-21 0,-22 21 15,22 1-15,-1-1 0,1 22 0,0-22 16,-1 21-16,-20 1 0</inkml:trace>
  <inkml:trace contextRef="#ctx0" brushRef="#br1" timeOffset="43191.64">12636 7853 0,'0'0'0,"0"-21"0,22 0 32,-22 42-32,0 0 15,0 0-15,0 0 0,0 0 16,0 22-16,0-22 0,0 21 0,0-21 16,0 22-16,0-22 0,0 21 15,0-21-15,0 1 0,0-1 0,0 0 16,0 0-16,0 0 15,0-42 1,0 0 0,0 0-16,0 0 0,0-22 0,0 22 15,0-21-15,0 21 16,21-22-16,-21 1 0,21 0 0,-21 20 16,21 1-16,0-21 0,0 21 0,-21 0 15,22 21-15,-1 0 0,0 0 16,0 0-16,0 0 0,0 0 0,1 21 15,20-21-15,-21 21 0,0 21 0,-21-21 16,21 1-16,1 20 0,-22-21 16,0 21-16,0-20 0,0 20 0,0-21 15,0 0-15,0 0 0,0 1 16,0-1-16,-22-21 0,1 0 16,21-21-1,0-1 1,0 1-16,0-21 0,0 21 15,0 0-15,21-22 0,1 1 0,-1 21 16,0-22-16,21 22 0,-21-21 16,1 21-16,20 21 0,0-21 0,-21 21 15,22 0-15,-22 0 0,21 0 0,-21 21 16,1 0-16,20 0 0,-21 0 16,-21 0-16,0 22 0,0-22 0,0 21 15,0-21-15,0 22 0,0-22 0,0 0 16,-21 21-16,0-20 0,21-1 15,-21 0-15,21 0 16,21-21 0,0 0-16,0-21 15,21 0-15,-20 21 0</inkml:trace>
  <inkml:trace contextRef="#ctx0" brushRef="#br1" timeOffset="43576.41">14033 7789 0,'0'0'0,"-21"22"32,0-1-32,0 0 0,0 0 15,0 0-15,-1 0 0,1 22 0,21-22 16,-21 21-16,21-21 0,-21 22 16,21-22-16,0 0 0,0 21 0,0-20 15,0-1-15,21 0 0,0 0 16,22-21-16,-22 0 0,21 0 15,-21 0-15,22 0 0,-1 0 0,0-21 16,-21 0-16,22 21 0,-1-21 0,-21-1 16,22 1-16,-22 0 0,0 0 15,-21-21-15,0 20 0,0-20 16,0 21-16,0-21 0,-21-1 0,0 22 0,-1 0 16,-20 0-16,0 0 0,-1-1 15,22 22-15,-21 0 0,0 0 16,-1 0-16,22 0 0,0 22 0,0-1 15,0 0-15,21 0 0,0 0 16,0 0-16,0 1 0,21-1 0,0-21 16,0 21-16,0 0 0,22-21 0,-22 0 15,0 0-15,21 0 0,1 0 16</inkml:trace>
  <inkml:trace contextRef="#ctx0" brushRef="#br1" timeOffset="43827.27">14520 7811 0,'0'21'0,"0"-42"0,21-1 0,-21 1 0,22 0 16,-1 21-16,0 0 16,0 0-16,-21 21 15,21-21-15,-21 21 0,0 1 0,0-1 16,21 21-16,-21-21 0,0 0 16,22 1-16,-22 20 0,0-21 0,0 0 15,0 0-15,0 1 0,0-1 0,21 0 16,-21 0-16,21-21 15,0 0 1,0-21-16,-21 0 16,21 0-16,1 21 15,-1-43-15,-21 22 0,21 0 0,0 0 16,0 0-16</inkml:trace>
  <inkml:trace contextRef="#ctx0" brushRef="#br1" timeOffset="43983.18">14901 7916 0,'0'-42'0,"0"21"16,0 84-16,0-147 0,0 63 15,-21 21 1,0 0-16,0 21 0,0 0 15,-1 0-15,1 0 16,0 22-16,21-22 0,-21 0 0,21 0 16,-21 0-16,0 22 0,21-22 0,0 0 15,0 0-15,0 0 16,21-21 0,0 0-16,0 0 15,21-21-15</inkml:trace>
  <inkml:trace contextRef="#ctx0" brushRef="#br1" timeOffset="44167.08">15071 7895 0,'0'0'16,"21"0"-16,-21 21 31,0 1-31,0-1 16,-21 0-16,-1 0 15,22 0-15,0 0 16,-21 1-16,0-22 15,21-22 1</inkml:trace>
  <inkml:trace contextRef="#ctx0" brushRef="#br1" timeOffset="44330.98">15092 7726 0,'0'0'15,"0"-21"-15,0 0 0,-21-1 0,-1 1 0,22 0 16,-21 0-16,0 21 15,21 21 1,0 0-16,0 0 16,0 1-16,21-1 15,-21 0-15,21 0 0,1 0 16,-1 0-16</inkml:trace>
  <inkml:trace contextRef="#ctx0" brushRef="#br1" timeOffset="44647.8">15430 7895 0,'0'0'0,"22"0"31,-1 0-31,0 0 16,0 0-16,0 0 0,0 0 16,1-21-16,-1 0 15,0 21-15,0-21 0,0 0 0,0 21 16,-21-22-16,0 1 0,0 0 15,0 0-15,-21 21 16,0 0-16,0 0 0,0 0 0,0 0 16,-22 21-16,22 0 0,-21 22 0,21-22 15,-1 21-15,1 0 0,0 1 16,21-22-16,0 21 0,0 1 0,21-22 16,0 0-16,22 0 0,-1 0 0,0 0 15,1-21-15,20 0 0,1 0 16,-1 0-16,1-21 0,-1 21 0,22-21 15,-22 0-15,1 0 0</inkml:trace>
  <inkml:trace contextRef="#ctx0" brushRef="#br1" timeOffset="46303.87">190 7959 0,'0'0'0,"0"21"0,-21-21 47,0 0-31,0 0-1,0 0-15,21-21 16,-21 0-16,-1-1 16,1 1-16,21 0 0,-21 0 15,0 21-15,21-42 0,0 20 0,0 1 16,0 0-16,0-21 0,0 21 15,0-22-15,0 22 0,0-21 0,0-1 16,0-20-16,0 21 0,0-22 0,0 1 16,0-1-16,0 22 15,0-22-15,0 1 0,0-1 0,0 1 16,0 20-16,0-41 0,0 20 16,0 1-16,0-1 0,0-20 0,0 20 15,0-21-15,0 22 0,0-22 16,0 1-16,0 20 0,0-21 0,0 1 15,0-22-15,0 21 0,0 1 16,0-1-16,0 0 0,0 1 0,0-22 16,0 0-16,0 21 0,21-21 15,43 1-15,-1 20 0,22-21 0,-22 21 16,22-20-16,0 20 0,-1-21 16,1 0-16,0 22 0,-22-1 15,43 0-15,-21 1 0,20-1 16,-20 0-16,42 1 0,-21-1 0,0 21 15,21-20-15,-21 20 0,-1 1 16,1-1-16,0 1 0,21 20 16,-21 1-16,0 0 0,0 21 0,-1-22 15,-20 22-15,0 0 0,-22 0 16,1 0-16,-1 21 0,-20-22 0,20 22 16,-21 0-16,-20-21 0,20 0 15,0 21-15,1 0 0,-22 0 0,21-21 16,0 21-16,1 0 0,-1-21 15,0 21-15,1 0 0,-1-21 16,0 21-16,1 0 0,-22-22 0,21 22 16,-21 0-16,1 0 0,-1-21 15,0 21-15,-42 0 78,0 0-78,-1 0 0,1 0 16,0-21-16,0 0 0,0 21 16,0 0-16</inkml:trace>
  <inkml:trace contextRef="#ctx0" brushRef="#br1" timeOffset="46663.67">3238 2371 0,'0'0'0,"-21"0"0,42 21 31,1 0-31,-1-21 0,21 21 16,0 0-16,-20-21 15,20 22-15,0-1 0,1-21 0,20 21 16,-21-21-16,1 0 0,-1 0 15,0 0-15,1 0 0,-1 0 0,-21 0 16,0 0-16,22 0 0,-22 21 16,-21 0-16,0 0 15,0 1-15,0-1 0,-21 21 16,0-21-16,-22 22 0,1-1 0,0-21 16,-1 21-16,1 1 0,0-22 15,-1 21-15,1 1 0,21-22 0,-22 0 16,22 21-16,0-21 0,0 1 15,21 20-15,0-21 0,-21 0 16,21 0-16,0 1 0,0-1 0</inkml:trace>
  <inkml:trace contextRef="#ctx0" brushRef="#br1" timeOffset="52339.92">23283 1101 0,'0'0'0,"21"-21"15,-21-1-15,0 1 16,0 0-16,0 0 0,22 21 0,-22-21 16,21 21-1,-21 42 1,0-21-1,0 22-15,0-1 0,0 21 0,0 1 16,0-1-16,0 1 0,0-1 16,0 1-16,0 21 0,0-22 0,0 22 15,0-22-15,0 22 0,0-22 16,0 1-16,0-1 0,-21-20 0,21 20 16,-22-20-16,22-1 0,0 21 15,0-20-15,-21-1 0,21-21 0,0 22 16,-21-22-16,21 21 0,0-21 15,0 0-15,0-42 32,0 0-17,0 0-15,0 0 0,0-22 0,21 1 16,-21 21-16,21-21 0,1-1 16</inkml:trace>
  <inkml:trace contextRef="#ctx0" brushRef="#br1" timeOffset="53684.03">23431 995 0,'0'0'0,"-21"-21"0,0 21 15,21-21-15,0-1 0,-21 22 16,21-21-16,21 21 47,21 0-32,1 0-15,-1 0 0,22 0 0,-1 0 16,22 0-16,21 0 0,-22 0 16,22 0-16,0 0 0,21-21 15,0 21-15,21 0 0,21 0 0,1 0 16,-1 0-16,0 0 0,43 0 15,-21 0-15,20 0 0,-20 0 0,20 0 16,1 0-16,-21 0 16,20 0-16,-20 0 0,-1 0 0,-20-21 15,20 21-15,-21 0 0,1 0 16,-22 0-16,0 0 0,-21-21 16,-21 21-16,21 0 0,-21 0 0,-22-21 15,22-1-15,-21 22 0,0 0 16,-22 0-16,22-21 0,-22 21 15,1 0-15,-1 0 0,-20-21 0,20 21 16,-21 0-16,1 0 0,-1 0 16,0 0-16,1 0 0,-22 0 15,21 0-15,-21 0 0,1 0 16,-1 0-16,-21 21 16,0 0-1,0 1-15,0-1 0,-21 21 0,21-21 16,-22 22-16,1-1 0,0 0 15,21 1-15,-21-1 0,0 0 16,0 1-16,21-1 0,0 0 0,0 22 16,-22-22-16,22 22 0,0-1 15,0 22-15,0-22 0,0 22 0,0 0 16,0-22-16,0 22 0,0-22 16,0 1-16,0-1 0,0 22 15,0-22-15,0 1 0,0 21 0,0-22 16,0 1-16,-21-22 0,21 21 15,0-20-15,0-1 0,0 22 0,-21-43 16,0 21-16,0 0 0,0-20 16,21 20-16,-43-21 0,22 0 0,0 0 15,-21-21-15,-1 22 0,1-1 16,0-21-16,-1 0 0,-20 0 0,20 0 16,-20 21-16,-1-21 0,1 0 15,-1 0-15,1 0 0,-1 0 0,-20 0 16,20 0-16,-20 0 0,-22 0 0,21 0 15,-21 0-15,0-21 16,-21 0-16,0 21 0,22 0 0,-22-22 0,-22 22 16,22 0-16,0 0 0,0-21 15,0 21-15,22 0 0,-22 0 16,21 0-16,21-21 0,-21 21 0,22 0 16,-22 0-16,21 0 0,0-21 15,1 21-15,20 0 0,-20 0 0,-1-21 16,21 21-16,1 0 0,-22 0 0,22-21 15,-1 21-15,-20 0 0,20 0 16,-21-22-16,1 22 0,-43-21 16,63 21-16,1 0 15,20-21-15,-20 21 0,21 0 0,-22 0 16,22-21-16,-22 21 0,22 0 0,-22 0 16,22-21-16,-21 21 0,20 0 15,-20 0-15,-1-21 0,22 21 0,-22 0 16,22 0-16,-21 0 0,20 0 15,1 0-15,0 0 0,-1 0 0,1 0 16,21-22-16,-22 22 0,22 0 0,-21 0 16,21 0-16,0 0 0,-1 0 15,1 0-15,0 0 0,-21 0 0,21-21 16,-1 21-16,1 0 0,0 0 16,0 0-16,0 0 0,0 0 15,-1 0-15,1 0 0,21-21 16,-21 21-1,21-21 1,-21 21-16,21-21 16,0 0-1,-21 21-15,21-22 0,-21 22 16,21-21-16,-22 21 0,22-21 0,-21 0 16,21 0-16,0 0 15,0-1-15,0-20 0,0 21 0,0 0 16,0-22-16,0 22 15,0 0-15,0 0 0,0-21 0,0 20 16,0 1-16,21 21 0,-21-21 0,0 0 16,0 0-16,0 0 15</inkml:trace>
  <inkml:trace contextRef="#ctx0" brushRef="#br1" timeOffset="81123.69">19664 6138 0,'0'0'0,"0"-21"0,0 0 0,21 0 16,-21 0-16,0 0 15,21 21 1,0 21 0,-21 0-16,0 0 15,0 21-15,0 1 0,0-1 16,0 22-16,0-1 0,0 1 0,0-1 16,-21 22-16,0-22 0,0 22 15,21 0-15,-21-1 0,-1-20 0,22 20 16,-21 1-16,0 0 0,21-1 15,-21 1-15,21-21 0,-21 20 16,21-20-16,0-1 0,0-20 0,0 20 16,0 106-1,21-147-15,-21-1 0,21 0 16,0-21 0,-21-21-16,21 0 0,-21-1 0,0-20 15,0 21-15,0-21 0,22-22 16</inkml:trace>
  <inkml:trace contextRef="#ctx0" brushRef="#br1" timeOffset="81869.5">19727 6223 0,'0'0'0,"-21"-21"0,21 0 15,0 0 1,21 21 0,0 0-1,1 0-15,20-22 0,0 22 0,22-21 16,-22 21-16,43-21 0,-1 21 16,22-21-16,0 0 0,0 21 0,21-21 15,0 21-15,0-22 0,0 1 0,21 21 16,0-21-16,0 21 0,1 0 15,-1 0-15,0 0 0,-21-21 0,0 21 16,0 0-16,0 0 0,0 0 16,-21 0-16,-22 0 0,22 0 0,-42 0 15,20 0-15,-20 0 0,-22 0 16,1 0-16,-1 0 0,0 21 0,-21-21 16,1 21-16,-1-21 0,0 21 15,-21 1-15,21-1 0,-21 0 16,21 0-16,0 21 0,-21 1 15,0-22-15,0 21 0,0 1 16,0-1-16,0 21 0,0-20 0,0 20 16,0-20-16,0 20 0,0-21 0,0 22 15,0-1-15,0-20 0,0 20 16,0 1-16,0-1 0,0 1 0,0 20 16,0-20-16,0 21 0,22-22 15,-22 22-15,0-22 0,0 1 0,0-1 16,0 1-16,0-1 0,0 1 0,0-1 15,-22-20-15,1 20 0,0-21 16,-21 1-16,21-1 0,-22 0 16,1 1-16,0-1 0,-1-21 0,-20 22 15,-1-22-15,1 0 0,-1 0 0,-20 0 16,-1 0-16,0 1 0,1-22 16,-1 21-16,-21 0 0,0-21 0,0 0 15,-21 21-15,-105-21 16,126 0-16,-21 21 0,0-21 0,21 0 0,-21 0 15,21 0-15,-21 0 0,21 0 16,0 0-16,1 0 0,-86 0 16,128 0-16,-1 0 0,1 0 15,20 0-15,22 0 0,-21 0 0,21 0 16,21-21-16,0 0 16,0 0-16,21 0 15,21-1-15,-21-20 0,22 21 0</inkml:trace>
  <inkml:trace contextRef="#ctx0" brushRef="#br1" timeOffset="82395.92">24998 6392 0,'0'-42'0,"0"84"0,0-105 0,0 21 0,21-1 16,-21 22-16,21 0 0,0-21 0,-21 20 15,0 1-15,21 0 16,-21 0-16,0 42 16,0 0-16,22 0 15,-22 22-15,0-1 0,0 22 0,0 20 16,0-20-16,0 20 0,0 22 0,0-21 15,-22 21-15,22-22 0,-21 22 16,0 0-16,0 0 0,0 0 0,21-22 16,-43 1-16,22 0 0,0-1 15,0-20-15,0 21 0,0-43 16,-1 21-16,1-20 0,21-22 0,-21 21 16,21-21-16,21-21 15,0-42 1,22 21-16,-22-21 0,0-1 0,0 1 15,0-22-15,1 1 0</inkml:trace>
  <inkml:trace contextRef="#ctx0" brushRef="#br1" timeOffset="83076.69">25040 6096 0,'-21'-21'0,"42"42"0,-63-63 15,21 21-15,21-1 16,21 1-16,0 21 16,0-21-16,21 21 0,1-21 0,20 21 15,1-21-15,20 0 0,1 21 16,42-22-16,0 1 0,0 0 0,21 21 16,0-21-16,1 21 0,20-21 15,0 21-15,1-21 0,-1 21 0,-21 0 16,21 0-16,-20 0 0,-22 0 15,21 0-15,-21 0 0,-21 0 16,-1 0-16,-20 0 0,0 0 16,-22 0-16,1 0 0,-22 0 0,0 0 15,-20 0-15,20 21 0,-21 0 16,0-21-16,0 21 0,-21 0 0,0 0 16,22 1-16,-22 20 0,0-21 0,0 21 15,0 1-15,0-1 0,0 0 16,0 22-16,0-1 0,0 1 0,0-1 15,0 1-15,-22 21 16,22-22-16,0 1 0,0 20 0,0-20 0,0-1 16,0 1-16,0 20 0,0-20 15,0 21-15,0-22 0,0 1 16,0 20-16,0-20 0,22-1 0,-22 1 16,0-1-16,0-20 0,0-1 15,0 21-15,0-20 0,0-1 0,0 0 16,-22 1-16,1-22 0,0 21 0,-21-21 15,-1 22-15,-20-22 0,21 0 16,-22 0-16,-21 0 0,1 1 0,-1-1 16,-21 0-16,0-21 0,1 21 0,-22 0 15,0-21-15,-22 0 0,1 21 16,0-21-16,0 22 0,0-22 0,-22 0 16,22 21-16,0-21 0,-21 0 15,42 21-15,-21-21 0,21 0 0,21 21 16,0-21-16,0 0 0,21 0 15,22 0-15,-1 0 0,22 0 0,21 0 16,-21 0-16,42-21 16,0 0-16,42 0 0,-21-1 15,43 1-15,-22-21 0,43 0 0,-22-1 16</inkml:trace>
  <inkml:trace contextRef="#ctx0" brushRef="#br1" timeOffset="83519.44">30099 6011 0,'0'0'0,"-21"-21"0,0 0 0,-22 0 31,43 42-15,0 0-16,0 22 0,0-1 0,0 21 15,-21 22-15,21 0 0,-21-1 16,0 22-16,0-21 0,21 21 0,-22 0 15,1-1-15,21-20 0,0 21 16,-21-21-16,21 20 0,0-41 0,0 21 16,0-22-16,0 1 0,0-22 0,0 0 15,0 1-15,0-1 0,0-21 16,0 0-16,0 0 0,0 1 0,21-22 31,0-22-15,1 1-16,-1 0 0,0-21 0,-21-1 15,21 1-15,0 0 0</inkml:trace>
  <inkml:trace contextRef="#ctx0" brushRef="#br1" timeOffset="84231.84">30120 6117 0,'0'0'0,"0"-42"0,0 0 16,21-107 15,0 128-31,1 0 0,-1 0 0,0 21 16,21-21-16,1 21 0,20 0 15,1-21-15,20 21 0,-20 0 0,42 0 16,-1 0-16,1 0 0,21 0 16,21 0-16,-21 0 0,22 0 0,-1 0 15,0 0-15,0 0 0,21 0 16,-20 0-16,-1 0 0,-21 21 15,21-21-15,-21 21 0,-21-21 0,21 0 16,-21 0-16,-22 21 16,1-21-16,0 0 0,-22 0 0,1 0 15,-22 21-15,0-21 0,-21 21 0,22 1 16,-22-22-16,-21 21 16,21 21-16,-21-21 0,0 0 0,21 22 15,-21-1-15,0 0 0,0 1 16,0-1-16,0 22 0,0-1 15,0 1-15,0-1 0,0 1 0,0 20 16,0-20-16,0 20 0,21-20 16,-21-1-16,0 22 0,0-21 0,0 20 15,0-20-15,0-1 0,0 1 16,0-1-16,0 1 0,0-22 16,-21 22-16,0-22 0,0 0 0,0 22 15,0-22-15,-1 0 16,-20 1-16,21-1 0,-21 0 0,-1-20 15,1 20-15,0 0 0,-22-21 16,22 22-16,-1-22 0,1 0 0,-21 0 16,20 0-16,-20-21 0,20 22 15,-20-22-15,-1 0 0,1 0 0,-1 0 16,-20 0-16,-1 0 0,0 0 16,-20 0-16,-1-22 0,0 22 0,-21-21 15,0 0-15,-21 0 0,-22 0 0,1 0 16,0-1-16,-1 1 0,1 0 15,-21 21-15,41 0 0,-20 0 16,21 0-16,21 0 0,21 0 0,0 0 16,0 0-16,43 0 0,-22 0 15,22 0-15,20 0 0,-20 0 0,21 0 16,-1 0-16,1 0 0,21 0 16,-22-21-16,1 0 0,21 0 0,-21-1 15</inkml:trace>
  <inkml:trace contextRef="#ctx0" brushRef="#br1" timeOffset="84942.71">24871 7895 0,'0'0'0,"0"21"0,0 1 16,0-1-16,0 0 15,0 0-15,0 0 16,0 0-16,0 1 15,21-22-15,-21 21 0,21-21 16,-21 21-16,21-21 16,0 0-1</inkml:trace>
  <inkml:trace contextRef="#ctx0" brushRef="#br1" timeOffset="85608.33">23453 3641 0,'0'-21'0,"0"42"0,0-64 16,0 22-16,0 0 16,-22 21-1,1 21 1,0 22-16,-21-1 0,-1 21 0,1 1 16,-21 21-16,-22 20 15,0 1-15,1 0 0,-22 0 0,-21 21 16,21 0-16,-21 0 0,21 0 0,0 0 15,0-21-15,22 0 0,-1-22 16,0 1-16,1 0 0,20-1 0,1-20 16,20-22-16,1 0 0,21 1 15,0-22-15,21 0 0,0 0 0,21-21 16,21-21-16,-21-21 0,22 21 16,-1-43-16,22 22 0,-22-22 15</inkml:trace>
  <inkml:trace contextRef="#ctx0" brushRef="#br1" timeOffset="86035.64">23601 3366 0,'0'0'0,"0"-22"0,-21 22 0,-1 0 16,1 0-16,-42 43 0,20-22 15,1 0-15,0 21 0,-1-20 16,-20 20-16,21 0 0,-1-21 0,-20 22 16,20-22-16,-20 21 15,21-21-15,-22 1 0,22-1 0,21 0 16,-22 0-16,22-21 0,0 0 16,42 0-1,0 0-15,0-21 0,22 0 16,-1 0-16,22-1 0,-1-20 0,-21 21 15,22-21-15,21-1 0,-22 1 16,22 0-16,-1-1 0,1 1 0,-21 0 16,20 20-16,-20 1 0,-1 21 15,1 0-15,-22 0 0,-21 21 16,0 1-16,1 20 0,-22 0 0,0 1 16,0-1-16,0 21 0,0-20 0,0 20 15,-22-20-15,22-1 0,-21 0 16,21 1-16,0-1 0,0 0 15,21 1-15,1-22 0,20 0 0,0 0 16,1 0-16,20-21 0</inkml:trace>
  <inkml:trace contextRef="#ctx0" brushRef="#br1" timeOffset="86427.35">26860 3112 0,'0'0'0,"-21"0"0,0 0 15,0 0-15,0 21 0,21 0 0,-21 21 16,21 1-16,-22 20 0,22 22 15,0-22-15,0 43 0,-21-21 0,21 21 16,-21 21-16,21 0 0,-21 0 16,21 0-16,0 0 0,-21 0 0,21 0 15,-21 0-15,21 0 0,0-22 0,0 1 16,0 0-16,0-21 16,0-1-16,-22 1 0,22-21 0,0-1 15,-21 1-15,21-1 0,-21-21 0,21 1 16,0-22-16,0 21 0,-21-42 15,21 21-15,-21-21 0,21-21 16,0 0-16,0 0 0,0-21 16,21-1-16,0-20 0</inkml:trace>
  <inkml:trace contextRef="#ctx0" brushRef="#br1" timeOffset="86875.93">26670 3387 0,'-42'-43'0,"84"86"0,-106-107 0,22 43 15,0 21-15,21 0 0,-22 21 0,1 0 16,0 22-16,-1-22 0,1 21 16,-22 22-16,22-22 0,-21 0 0,20 1 15,1-1-15,0-21 0,20 22 16,1-22-16,0 0 0,0 0 15,21 0-15,21-42 32,0 0-32,22 0 0,-22 0 15,21-1-15,0-20 0,-20 0 16,20-22-16,0 1 0,1 20 0,-1-20 16,21-1-16,-20 1 0,-1 21 15,22-1-15,-22 1 0,21 21 0,1 0 16,-22 21-16,22 0 0,-22 0 15,22 0-15,-22 21 0,0 21 0,1 0 16,-1 1-16,0 20 0,-21 1 16,22-22-16,-22 22 0,0-1 15,-21-21-15,21 22 0,-21-22 0,21 1 16,-21-22-16,0 21 0,22-21 16,-1 0-16,0 22 0,-21-22 0,21-21 15,21 21-15,-20-21 0,20 0 16,21 0-16</inkml:trace>
  <inkml:trace contextRef="#ctx0" brushRef="#br1" timeOffset="87331.33">29739 3260 0,'0'0'0,"-21"-21"0,21-1 16,0 1-16,0 0 0,0 0 16,21 21-1,0 0-15,0 0 0,1 21 16,20 0-16,0 22 0,1-1 15,20 21-15,-21 22 0,43-21 16,-21 20-16,-1 1 0,22 21 16,-22-22-16,22 22 0,-22 0 0,1 0 15,21 0-15,-1 0 0,-20-1 16,20 1-16,-20-21 0,-1 21 0,1 0 16,-1-22-16,-20 1 0,-1 0 15,0-22-15,-20 1 0,20-22 0,-21 0 16,0 1-16,-21-1 0,0-21 15,0 21-15,0-20 0,0-44 32,0-20-17,0 21-15,0-21 0,0-1 16,-21-20-16</inkml:trace>
  <inkml:trace contextRef="#ctx0" brushRef="#br1" timeOffset="87801.06">30438 3006 0,'0'0'0,"-22"0"31,1 0-31,-21 21 16,0 0-16,-22-21 0,1 21 0,-1 0 15,-21 1-15,22-22 0,-22 21 16,22-21-16,20 21 0,-20-21 15,21 0-15,20 0 0,1 0 16,-21 0-16,42 21 0,-21-21 16,21 21-1,0 0-15,21 1 16,0 20-16,0-21 0,0 21 0,1 1 16,-1-1-16,0 0 0,0 1 15,21 20-15,-20-20 0,-1 20 0,21-21 16,-21 22-16,0-22 0,22 22 0,-22-22 15,21 22-15,-21-1 16,1-21-16,-1 1 0,-21-1 0,0 0 0,0 1 16,0-22-16</inkml:trace>
  <inkml:trace contextRef="#ctx0" brushRef="#br0" timeOffset="93899.84">24342 1080 0,'0'0'0,"0"-22"0,21 1 16,-21 0-16,0 0 0,0 0 15,0 0-15,0-1 16,-21 22 0,-1 22-16,1-1 0,0 0 15,21 0-15,-21 21 0,0 1 16,0-22-16,-1 21 0,1 1 15,21-1-15,0 0 0,-21 1 0,21-22 16,0 21-16,0 0 0,0-20 0,0 20 16,0-21-16,0 21 15,0-20-15,0 20 0,21-21 0,0-21 16,1 21-16,-1 0 0,0-21 16,21 0-16,-21 0 0,22 0 0,-22 0 15,21-21-15,1 0 0,-1 0 16,0 0-16,1 0 0,-1-1 0,0-20 15,1 21-15,-22-21 0</inkml:trace>
  <inkml:trace contextRef="#ctx0" brushRef="#br0" timeOffset="94699.76">24850 1291 0,'0'0'0,"-22"0"16,1 0-16,0 21 16,0 1-16,0-1 0,0 0 15,-1 0-15,1 21 0,0-20 16,21-1-16,-21 21 0,21-21 0,0 0 15,0 22-15,0-22 0,0 0 16,0 0-16,21 0 0,0-21 0,0 22 16,22-22-16,-22 0 0,21 0 15,1 0-15,-1 0 0,0 0 0,1-22 16,-1 1-16,0 0 0,1 0 16,-22 0-16,21-22 0,-21 22 0,0 0 15,-21 0-15,0-21 0,0 20 16,0 1-16,0 0 0,0-21 15,-42 21-15,21-1 0,0 22 16,-22-21-16,1 21 0,21 0 0,-21 0 16,-1 0-16,22 21 0,-21 1 15,-1-22-15,22 42 0,-21-21 0,21 0 16,0 0-16,-1 22 0,22-22 0,0 21 16,0-21-16,0 1 0,0 20 15,0-21-15,22 0 0,-1 0 0,21-21 16,-21 22-16,22-22 0,-1 0 15,0 0-15,1 0 0,-1 0 16,0 0-16,-21-22 0,22 1 0,-1 0 16,-21 0-16,22 0 0,-22 0 15,0-1-15,0-20 0,0 21 16,-21 0-16,0 0 0,21-1 0,-21 1 16,0 0-16,0 0 15,0 42 1,0 0-1,-21 0-15,21 1 0,0-1 0,0 0 16,-21 21-16,21-21 0,0 1 16,0-1-16,0 0 0,0 0 0,0 0 15,0 0-15,0 1 0,21-22 16,0 0-16,1 0 0,-1 0 16,0 0-16,0 0 15,0-22-15,22 1 0,-22 0 0,0 0 16,21 0-16,-21 0 0,1-1 15,-1-20-15,0 21 0,-21 0 0,21 0 16,0-1-16,-21 1 0,0 0 16,0 0-16,0 42 31,0 0-31,0 0 0,0 1 0,-21-1 16,21 0-16,0 21 0,0-21 15,0 1-15,0-1 16,0 0-16,21 0 0,0-21 0,1 0 15,-1 0-15,0 0 16,0 0-16,21 0 0,-20 0 0,-1-21 16,21 21-16,-21-21 0,0 0 15,1-1-15,-1 1 0,0 0 0,-21 0 16</inkml:trace>
  <inkml:trace contextRef="#ctx0" brushRef="#br0" timeOffset="95075.67">26077 1376 0,'0'0'0,"0"21"16,0 43 15,0-43-31,-21 0 0,21 0 16,0 0-16,-21 0 0,21 1 0,0-1 15,0 0-15,0 0 0,0 0 16,-21-21 0,0 0-1,21-21 1,0 0-16,0 0 0,0 0 15,0-1-15,0 1 0,21-21 16,0 21-16,0 0 0,0-22 0,0 22 16,1 0-16,-1 0 0,21 0 15,-21-1-15,22 22 0,-1 0 0,-21 0 16,21 0-16,-20 0 0,-1 22 16,0-1-16,0 0 0,0 0 0,0 0 15,-21 0-15,0 1 0,0 20 16,0-21-16,0 0 0,0 0 15,0 1-15,0-1 0,0 0 0,0 0 16,-21 0 0,21-42-1,0 0-15,0 0 0,0 0 16</inkml:trace>
  <inkml:trace contextRef="#ctx0" brushRef="#br0" timeOffset="95307.54">26903 995 0,'0'0'0,"-21"21"0,-1 21 0,22 1 0,-21-1 16,0 0-16,0 1 0,21-1 16,-21 0-16,0 1 0,21-1 0,-22-21 15,22 22-15,0-22 0,0 21 16,0-21-16,0 0 0,0 22 0,0-22 15,22 0-15,-1-21 16,0 0-16,0 0 0,0 0 16,22 0-16,-22-21 15</inkml:trace>
  <inkml:trace contextRef="#ctx0" brushRef="#br0" timeOffset="95493.43">26691 1355 0,'0'0'0,"-21"0"0,-64 0 31,64 0-31,0 0 0,63 0 31,-21 0-31,22-21 0,-22 21 16,21 0-16,1 0 0,84-22 16,-85 22-16,0 0 15,1 0-15</inkml:trace>
  <inkml:trace contextRef="#ctx0" brushRef="#br0" timeOffset="95859.22">27220 1355 0,'0'-21'32,"0"-1"-17,0 1-15,0 0 16,21 0-16,1 21 0,-1 0 15,0 0-15,0 0 16,0 0-16,0 0 0,1 21 16,-22 0-16,21 0 0,-21 1 15,21-1-15,-21 0 0,0 0 0,0 0 16,0 0-16,0 1 0,0-1 0,0 0 16,0 0-16,-21 0 15,0-21-15,-1 0 0,22 21 16,-21-21-16,0 0 15,21-21-15,0 0 16,0 0-16,0 0 16,0 0-16,0-1 0,0 1 0,21 0 15,0 0-15,-21 0 0,22-22 0,-1 22 16,0 0-16,0 0 0,0 0 16,0 21-16,1-21 0,-1-1 15,21 22-15</inkml:trace>
  <inkml:trace contextRef="#ctx0" brushRef="#br0" timeOffset="96379.32">27919 1185 0,'-21'64'31,"-1"-43"-31,22 0 0,-21 0 0,0 1 16,21-1-16,0 21 0,-21-21 15,21 0-15,0 1 16,0-1-16,0 0 15,0 0-15,21-21 0,0 0 16,0 0-16,22 0 0,-22 0 16,21 0-16,-21 0 0,22-21 0,-1 0 15,-21 0-15,22-1 0,-1 1 16,-21 0-16,0 0 0,22 0 16,-22 0-16,0-22 0,0 22 0,0 0 15,-21 0-15,21 0 0,-21 42 31,0 0-15,0 0 0,0 0-16,-21 0 0,0 1 15,21-1-15,0 0 0,0 0 16,0 0-16,-21-21 0,21 21 0,-21 1 16,21 20-16,0-21 0,0 0 15,0 0-15,0 22 0,0-1 0,0-21 16,0 22-16,0-22 0,0 21 15,0-21-15,0 0 0,0 22 0,0-22 16,-21 0-16,-1 0 0,1 0 16,0 1-16,0-1 0,0 0 15,0 0-15,-22 0 0,22-21 16,-21 21-16,-1 1 0,1-22 0,21 0 16,-21 0-16,-1 0 0,22 0 0,0 0 15,0 0-15,0 0 0,21-22 16,0 1-16,0 0 0</inkml:trace>
  <inkml:trace contextRef="#ctx0" brushRef="#br0" timeOffset="96659.17">29062 889 0,'0'0'0,"-43"42"32,22-20-32,0-1 0,0 0 15,0 21-15,0-21 0,-1 22 16,22-22-16,0 0 0,0 21 16,0-20-16,0-1 0,0 0 0,22 0 15,-1 0-15,0-21 16,0 0-16,0 0 0,22 0 15,-22 0-15,21-21 0,-21 0 0,22 0 16,-1 0-16</inkml:trace>
  <inkml:trace contextRef="#ctx0" brushRef="#br0" timeOffset="97059.38">29464 593 0,'0'0'0,"-233"-21"31,170 42-31,-1 0 0,22 0 16,-22 21-16,1 1 0,-1-1 0,22 0 16,0 1-16,-1 20 15,1-20-15,0 20 0,20-21 0,22 22 16,0-22-16,0 1 0,0-1 16,0 0-16,22 1 0,20-1 0,-21-21 15,21 0-15,22 0 0,-22 1 16,22-1-16,-1 0 0,1-21 0,20 0 15,-20 0-15,-1 0 0,1 0 16,-22 0-16,22-21 0,-22 0 0,0-22 16,1 22-16,-22-21 0,21-1 15,1-20-15,-22-1 0,0 1 16,-21-1-16,0 1 0,0-1 0,0-20 16,0 41-16,0-20 15,-42 21-15,20-1 0,-20 1 0,0 21 16,-22 0-16,1-1 0,-22 22 15,0 0-15,1 0 0,-1 0 0,0 22 16,1-1-16,-1 21 0,22-21 16,-1 22-16,1-1 0,-1 21 0,-21-20 15</inkml:trace>
  <inkml:trace contextRef="#ctx0" brushRef="#br0" timeOffset="97787.91">25315 2455 0,'0'-21'0,"0"0"16,21 21-16,1-21 15,-1 0-15,0 21 0,21-21 0,-21-1 16,1 1-16,20 0 0,-21 0 15,0 0-15,0-22 0,1 22 0,-1 0 16,-21 0-16,21-21 0,-21 20 16,0 1-16,-21 21 15,0 21 1,-1 1-16,1 20 0,0 0 16,0 1-16,0 20 0,0-21 15,-22 22-15,22-1 0,0 1 0,0-1 16,21 1-16,-21-1 0,-1 1 15,22-1-15,-21-20 0,21-1 0,0 22 16,0-22-16,0 0 0,0 1 0,0-22 16,21 21-16,1-21 0,-1 0 15,0 1-15,21-22 0,-21 0 0,22 0 16,-1 0-16,0 0 0,1-22 16,-1 1-16,-21 0 0,22 0 0,-22 0 15,0-22-15,-21 22 0,0-21 0,0 0 16,-21-1-16,0 1 0,-22 21 15,1-22-15,21 1 0,-22 21 16,-20-21-16,21 20 0,20 1 16,-20 0-16,0 0 0,21 21 0,-1-21 15,1 21-15,21-21 16,0-1 0,43 22-16,-22 0 0,0-21 15,21 0-15,1 21 0,20-21 16,-21 0-16,22 21 0,-22-21 0,22-22 15,-22 22-15,22 0 0,-22-21 16,0 20-16,-21-20 0</inkml:trace>
  <inkml:trace contextRef="#ctx0" brushRef="#br0" timeOffset="97972.17">26056 2138 0,'0'0'0,"0"-21"0,0 0 16,-21 21 0,0 0-16,0 21 0,-1 0 0,22 0 15,-21 0-15,0 0 0,0 1 16,21 20-16,0 0 0,-21 1 0,21-22 15,0 21-15,0 0 0,0-20 16,0 20-16,0-21 0,0 21 0,0-20 16,21-1-16,0 0 0,21-21 15,-20 21-15,20-21 0,-21 0 0,21 0 16,1 0-16,-1 0 0,-21 0 0,22 0 16</inkml:trace>
  <inkml:trace contextRef="#ctx0" brushRef="#br0" timeOffset="98681.24">26585 2328 0,'-42'-42'16,"84"84"-16,-105-84 0,42 42 15,-1 0-15,1 0 0,21 21 16,-21-21-16,0 21 0,0 1 0,0-1 16,-1 0-16,1 21 0,0-21 15,21 1-15,0-1 0,0 0 0,0 0 16,0 0-16,0 0 0,0 1 15,21-22 1,0 0-16,22 0 0,-22 0 16,0 0-16,21-22 0,-20 1 15,20 21-15,0-21 0,-21-21 0,22 21 16,-22-1-16,0 1 0,0-21 16,0 21-16,1 0 0,-22-1 0,0 1 15,-22 21 1,1 21-16,0-21 15,0 22-15,21-1 0,-21 0 16,0 21-16,21-21 0,-22 1 0,22 20 16,0-21-16,0 0 0,0 0 15,0 1-15,0-1 0,22 0 0,-1 0 16,0-21-16,21 0 0,-21 21 16,22-21-16,-1 0 0,0 0 15,22 0-15,-22 0 0,22-21 0,-1 0 16,1 0-16,-22 0 0,0-1 15,1 1-15,-1-21 0,-21 21 0,0-22 16,1 1-16,-22 21 0,0-21 16,0 20-16,0 1 0,-22 0 0,1 0 15,0 21-15,-21 0 0,21 0 16,-22 0-16,1 0 0,21 0 16,-22 0-16,22 21 0,-21 0 0,21-21 15,21 21-15,0 1 0,0-1 0,0 0 16,0 0-16,0 0 0,21 0 15,0 1-15,21-1 0,-20 0 16,20 21-16,-21-21 0,0 22 0,0-22 16,1 21-16,-1 1 0,0-1 15,-21 0-15,0 1 0,0-1 0,0 0 16,0 1-16,0-1 0,-21 0 16,0 1-16,-22-22 0,22 21 0,-21 0 15,-1-20-15,1-1 0,21 0 16,-21-21-16,20 0 0,1 21 15,0-21-15,21-21 16,0 0-16,0 0 0,42-1 16,-20-20-16,-1 21 0,21-21 0</inkml:trace>
  <inkml:trace contextRef="#ctx0" brushRef="#br0" timeOffset="98920.11">28067 2223 0,'0'-22'0,"0"44"0,-42-44 0,20 22 16,-20 0-16,21 0 15,-21 22-15,-1-1 0,22 21 0,-21-21 16,21 22-16,-22-1 0,22 0 16,0 1-16,21-1 0,0-21 0,0 21 15,0 1-15,0-22 0,0 0 0,0 21 16,0-20-16,42-22 0,-21 21 15,1 0-15,20-21 0,0 0 0,1 0 16,-1 0-16,0 0 0,1-21 16</inkml:trace>
  <inkml:trace contextRef="#ctx0" brushRef="#br0" timeOffset="99146.39">28511 2159 0,'0'0'0,"0"-21"0,0 0 0,0 0 15,22 21-15,-1 0 16,0 0-16,-21 21 0,21 0 16,0 0-16,0 0 0,1 22 15,-1-22-15,0 21 0,-21 0 0,0 1 16,21 20-16,-21-20 0,0-1 16,0 0-16,0 1 0,0-1 0,-21 0 15,0 1-15,0-22 0,-22 0 0,22 21 16,-21-21-16,-22 1 0,22-22 15,-22 21-15</inkml:trace>
  <inkml:trace contextRef="#ctx0" brushRef="#br0" timeOffset="100642.93">20341 6223 0,'0'0'0,"0"-21"15,0 0 1,0 0-16,21 21 16,-21-22-1,0 44 32,0 20-47,0-21 0,0 21 0,0-20 16,0 41-16,-21-21 0,21 1 15,-21 20-15,21-20 0,-21-1 0,21 21 16,0-20-16,-21-1 0,21-21 0,0 22 16,0-22-16,0 21 0,0-21 15,0 0-15,21-21 0,0 0 16,0 0-16,0 0 0,22 0 0,-1 0 16,-21-21-16,21 0 15,1 0-15,-1-21 0,0 20 0,-20-20 16,20 0-16,0-1 0,-21 1 15,1-21-15,-1 20 0,0 1 0,-21-22 16,21 22-16,-21 0 0,0 21 0,0-22 16,0 22-16,0 0 0,0 0 15,-21 21-15,0 0 16,0 0-16,21 21 16,0 0-1,0 0-15,0 0 0,0 1 16,21-1-1,0-21-15</inkml:trace>
  <inkml:trace contextRef="#ctx0" brushRef="#br0" timeOffset="100999.79">21357 6265 0,'0'0'0,"21"0"0,0-21 0,1 21 15,-1 0-15,-21-21 0,-21 21 31,-1 0-31,1 0 0,0 0 16,0 0-16,0 0 0,-22 21 16,22-21-16,0 21 0,0 1 15,0-1-15,0 0 0,21 21 0,0-21 16,0 1-16,0-1 0,0 0 16,0 0-16,21 0 0,21 0 0,-21 1 15,0-1-15,22 0 0,-22 0 16,21 0-16,-21 0 0,1 1 0,20-22 15,-42 21-15,21 0 0,-21 0 0,0 0 16,-21 0 0,0-21-16,0 22 0,-22-22 0,22 0 15,-21 21-15,-1-21 0,1 21 16,0-21-16,21 0 0,-22 0 0,22 0 16,-21 0-16,21 0 0,-1 0 15</inkml:trace>
  <inkml:trace contextRef="#ctx0" brushRef="#br0" timeOffset="102107.49">22394 6181 0,'-21'0'32,"0"0"-17,0 21-15,0 0 0,-1-21 16,1 21-16,0 22 0,0-22 15,0 21-15,21-21 0,0 0 0,0 22 16,0-22-16,0 0 0,0 21 0,0-20 16,21-22-16,0 21 0,0 0 15,22-21-15,-22 0 0,21 0 0,0 0 16,1 0-16,-1 0 0,0 0 16,1-21-16,-1 0 0,0-1 0,-20 1 15</inkml:trace>
  <inkml:trace contextRef="#ctx0" brushRef="#br0" timeOffset="102552.24">22775 5927 0,'-42'0'0,"84"0"0,-126 0 0,41 0 0,1 0 16,-22 0-16,1 21 0,21 0 15,-22 0-15,22 22 0,-22-22 0,22 21 16,0 0-16,-1 1 0,1-1 15,21 22-15,0-22 0,-1 21 0,22 1 16,0-22-16,0 22 0,0-22 16,0 0-16,22 1 0,-1-1 0,0 0 15,0 1-15,21-22 0,1 0 0,-1 0 16,0 0-16,22 1 16,-22-22-16,22 0 0,-1 0 0,-20 0 15,20 0-15,1 0 0,-1-22 16,1 22-16,-22-21 0,21 0 0,-20-21 15,20 21-15,-20-22 0,-1 22 0,-21-42 16,21 20-16,-20-20 0,-1 20 16,-21-20-16,0-1 0,0 1 0,0-1 15,0 22-15,-43-21 0,1-1 16,0 22-16,-1 21 0,-20-22 16,-22 22-16,22 0 0,-22 21 0,0 0 15,1 0-15,20 21 0,-20 0 16,20 22-16,22-22 0,-22 21 0,22 0 15,21 22-15,-22-22 0,22 22 16,0-1-16,0 1 0,0-1 0,0 1 16,-1-22-16,22 22 0</inkml:trace>
  <inkml:trace contextRef="#ctx0" brushRef="#br0" timeOffset="103365.71">20849 7599 0,'0'0'0,"0"-42"31,0 20-31,0 1 16,0 0-16,0 0 0,0 0 15,0 0-15,0-1 16,-21 22-1,0 43 1,0-22-16,-1 21 0,1 1 0,21 20 16,-21 1-16,0-1 0,0 22 15,0-1-15,-1 1 0,22 0 0,0-1 16,-21-20-16,21 21 0,0-1 16,0-20-16,0-1 0,0 1 0,0-1 15,0-20-15,0 20 0,21-42 0,-21 22 16,22-22-16,-1 0 0,0-21 15,0 0-15,0 0 0,0 0 16,1-21-16,-1 0 0,0-1 0,0-20 16,21 21-16,-42-21 0,22-1 15,-22 1-15,0 0 0,0-1 0,0 1 16,0 0-16,-22-1 0,1 1 0,0 0 16,-21-1-16,-1 1 0,1 0 15,0 20-15,-22-20 0,22 21 0,-22 0 16,22 21-16,21-21 0,-21 21 15,20 0-15,1 0 0,21-22 16,21 22-16,1 0 16,20-21-16,0 21 0,1 0 15,-1-21-15,0 0 0,22 21 16,-1-21-16,1 0 0,-22-1 16,22-20-16,-1 21 0,-21 0 0,22 0 15,-22-22-15,1 22 0</inkml:trace>
  <inkml:trace contextRef="#ctx0" brushRef="#br0" timeOffset="103575.59">21272 7493 0,'0'0'0,"0"-21"0,0 0 0,-21 21 16,0 0-1,0 0-15,0 21 16,21 21-16,-21-21 0,21 1 0,0 20 16,0 0-16,0 1 0,-22-22 0,22 21 15,0 0-15,0 1 16,0-1-16,0 0 0,0-20 0,0 20 15,0-21-15,0 21 0,0-20 16,22-1-16,-1 0 0,0 0 16,0-21-16,0 0 0,0 0 0,1 0 15,-1-21-15,0 0 0,0 21 16</inkml:trace>
  <inkml:trace contextRef="#ctx0" brushRef="#br0" timeOffset="104271.62">21569 7811 0,'0'0'0,"21"-22"0,-21 1 0,0 0 15,-21 21 1,0 0 0,-1 0-16,1 0 0,0 0 0,0 21 15,0 0-15,0 1 0,-1-22 16,1 42-16,0-21 0,21 0 0,-21 0 16,21 1-16,0-1 0,0 0 15,0 0-15,0 0 0,0 0 16,21-21-16,0 0 0,0 0 0,1 0 15,-1 0-15,0 0 0,0 0 16,0-21-16,0 21 0,1-21 0,-1-21 16,0 21-16,0-1 0,0 1 15,0 0-15,1 0 0,-22 0 16,21 21-16,-21-21 0,0 42 31,0 0-31,-21 0 0,21 0 16,0 0-16,-22 1 0,22 20 0,0-21 15,0 0-15,0 0 0,0 1 16,22-1-16,-1 0 0,0-21 0,0 21 16,0-21-16,0 0 0,22 0 15,-22 0-15,0 0 0,21 0 0,-20 0 16,20 0-16,-21-21 0,21 0 0,-20 0 16,-1-1-16,0 1 15,-21 0-15,0 0 0,21-21 0,-21 20 16,0 1-16,0 0 0,0 0 15,0 0-15,0 0 0,-21-1 0,0 22 16,0 0-16,-1 0 0,1 0 16,0 22-16,21-1 15,-21 0-15,21 21 0,-21-21 0,21 22 16,0-1-16,0-21 0,0 22 0,0-1 16,0 21-16,0-20 0,0-1 15,0 0-15,0 1 0,21-1 16,-21 0-16,21 1 0,-21-1 0,0 0 15,0 1-15,0-1 0,0 22 16,0-22-16,-21 0 0,0 22 0,-22-22 16,22 0-16,-21 1 0,0-22 0,-1 21 15,-20-21-15,20 1 0,1-1 16,0 0-16,-1-21 0,1 0 0,0 0 16,21 0-16,-22 0 0,22-21 15,21 0-15,0-1 0,0-20 16,0 0-16,0-1 0,21 1 0,0-21 15,1 20-15,20-20 0</inkml:trace>
  <inkml:trace contextRef="#ctx0" brushRef="#br0" timeOffset="104523.48">22310 7705 0,'0'-21'15,"-22"21"-15,1 0 16,0 21-16,0-21 0,21 21 0,0 0 16,-21 0-16,0 22 0,21-22 15,0 21-15,0-21 0,0 22 0,0-22 16,0 21-16,0-21 0,0 0 16,0 1-16,0-1 0,21 0 0,0-21 15,0 0-15,0 0 0,22 0 16,-22 0-16,21 0 0,-21 0 15,22-21-15,-22 0 0,21-22 0</inkml:trace>
  <inkml:trace contextRef="#ctx0" brushRef="#br0" timeOffset="104747.35">22733 7493 0,'0'0'0,"0"-21"0,21 0 0,0 0 15,0 21-15,1 0 0,-1 0 16,0 0-16,0 0 15,0 21-15,0 0 0,22 0 0,-22 0 0,0 22 16,0-22-16,0 21 0,-21 0 16,0 1-16,0-1 0,0 0 15,0 1-15,0-1 0,-21 22 0,0-22 16,-21 0-16,-1 1 0,-20-1 0,21-21 16,-22 21-16,22-20 0,-1-1 15,1 0-15,0-21 0,-1 0 0,22 0 16</inkml:trace>
  <inkml:trace contextRef="#ctx0" brushRef="#br0" timeOffset="105591.02">25781 6371 0,'0'0'0,"-64"0"31,86-21-15,-1 21-16,0-21 15,0 0-15,0 0 0,0-1 16,1 1-16,-1 0 0,0 0 16,0 0-16,0 0 0,-21-22 15,0 22-15,0 0 0,0 0 0,0 0 16,0-1-16,-21 22 16,0 22-1,0-1-15,21 0 0,0 21 16,-21-21-16,21 22 0,0-1 0,0 0 15,0 22-15,0-22 0,0 1 16,0 20-16,0-21 0,21 1 0,-21-1 16,21 0-16,-21 1 0,0-22 0,0 0 15,0 21-15,0-20 0,0-1 16,-21-21-16,0 21 0,-1 0 0,1-21 16,-21 0-16,21 0 15,-22 0-15,22 0 0,-21 0 0,21 0 16,-22 0-16,22-21 0,0 21 0,0-21 15,0 0-15,0-1 0,-1 22 16,22-21-16,0 0 0,0 0 0,0 0 16,0 0-16,22 21 15,-1-22-15,0 1 0,21 0 0,1 0 16,-1 21-16,0-21 0,1 0 16</inkml:trace>
  <inkml:trace contextRef="#ctx0" brushRef="#br0" timeOffset="105974.74">26141 6456 0,'0'0'0,"0"21"0,0 0 16,0 0-16,0 1 0,0-1 16,0 0-16,0 0 0,0 0 0,0 0 15,0 1-15,0-1 0,0 0 0,0 0 16,0 0-16,0 0 16,0 1-16,-21-22 0,21 21 15,-22-21-15,22-21 31,0-1-15,0 1-16,0 0 0,0-21 16,0 21-16,0-1 0,22-20 15,-1 21-15,0 0 0,0 0 16,-21-1-16,21 1 0,0 0 0,1 21 16,20 0-16,-21 0 0,0 0 15,0 0-15,1 21 0,-22 0 0,21 1 16,0-1-16,-21 0 0,21 21 0,-21-21 15,0 1-15,0-1 0,0 0 16,0 0-16,0 0 0,0 0 0,-21 1 16,21-1-1,21-21 17,0 0-32</inkml:trace>
  <inkml:trace contextRef="#ctx0" brushRef="#br0" timeOffset="106624.72">26839 6562 0,'0'0'15,"0"-21"-15,0-1 0,0 1 0,0 0 16,-21 21-16,0-21 16,0 21-16,0 0 0,-1 0 0,1 0 15,0 21-15,0 0 0,0 0 16,0 1-16,-1-1 0,1 21 15,0-21-15,21 22 0,0-22 0,-21 0 16,21 0-16,-21 21 0,21-20 16,0-1-16,0 0 0,21-21 15,0 0 1,0 0-16,0 0 0,1 0 0,-1 0 16,21-21-16,-21 0 0,0 21 0,22-22 15,-22-20-15,0 21 0,0-21 16,0 20-16,1-20 0,-1 0 0,0-1 15,-21 1-15,21-21 0,-21 20 16,21 1-16,-21 0 0,21 20 0,-21-20 16,0 21-16,0 0 0,0 42 31,0 21-31,0-21 16,0 22-16,-21-1 0,21 0 15,0 1-15,-21-1 0,21 0 0,0 1 16,0-1-16,0-21 0,0 22 15,0-22-15,0 0 0,0 21 0,21-21 16,0-21-16,-21 22 0,22-22 0,-1 0 16,0 0-16,0 0 0,0 0 15,0 0-15,1 0 0,-1-22 16,0 1-16,0 0 0,0 0 16,0 0-16,1 0 0,-22-1 15,21 1-15,-21 0 0,21 0 0,-21 0 16,0 0-16,0 42 15,0 0 1,0 0-16,0 0 0,0 0 16,0 1-16,0-1 0,0 0 0,0 0 15,0 21-15,0-20 0,0-1 16,0 0-16,21 0 16,0-21-16,0 0 0,1 0 15,-1 0-15</inkml:trace>
  <inkml:trace contextRef="#ctx0" brushRef="#br0" timeOffset="107103.77">27855 6604 0,'-21'-21'15,"0"21"-15,21-21 16,-21 21-16,0-21 0,-1-1 15,1 22 1,0 0-16,0 0 16,0 0-16,0 0 0,-1 22 0,1-1 15,0 0-15,0 0 16,0 0-16,0 22 0,21-22 0,-22 21 16,1-21-16,21 0 0,0 1 15,0-1-15,0 0 0,0 0 0,0 0 16,21-21-1,1 0-15,-1 0 0,0 0 16,0 0-16,0 0 0,0-21 0,1 0 16,-1 0-16,0 21 0,0-21 15,0-22-15,22 22 0,-22 0 0,0 0 16,-21 0-16,21-22 0,0 43 0,-21-21 16,21 0-16,-21 42 31,0 0-31,0 0 0,0 1 15,0-1-15,0 0 0,0 0 0,0 0 16,0 0-16,0 1 0,0-1 16,0 0-16,22-21 15,-1 0 1,0 0-16,0 0 16</inkml:trace>
  <inkml:trace contextRef="#ctx0" brushRef="#br0" timeOffset="107268.8">27622 6350 0,'0'0'0,"-21"0"0,0 0 16,0-21-16,0 21 0,21-21 16,21 21 15,21 0-16</inkml:trace>
  <inkml:trace contextRef="#ctx0" brushRef="#br0" timeOffset="107551.64">28490 5990 0,'0'0'0,"-84"0"31,62 0-31,1 21 0,-21 1 0,21-1 16,0 0-16,-1 0 0,1 21 15,0-20-15,0 20 0,21-21 0,-21 0 16,21 22-16,0-22 0,0 0 16,0 0-16,0 0 0,21 0 0,0 1 15,0-1-15,0-21 0,1 0 16,20 21-16,-21-21 0,0 0 15,22 0-15,-22 0 0,21 0 0,-21-21 16,0 0-16,1-1 0,-1 22 16,21-42-16,-21 21 0</inkml:trace>
  <inkml:trace contextRef="#ctx0" brushRef="#br0" timeOffset="107943.78">28660 5800 0,'0'0'0,"-22"-21"0,1-1 0,-21 22 0,0 0 15,-1 0-15,1 0 16,0 0-16,-22 22 0,1-1 0,20 21 16,-20-21-16,20 22 0,1-1 15,0 21-15,-1-20 0,22-1 0,-21 22 16,21-22-16,0 21 0,21-20 16,0 20-16,0-20 0,0-1 0,42 0 15,-21 1-15,21-1 0,1-21 0,-1 21 16,0-20-16,1-1 0,20-21 15,-20 21-15,20-21 0,-21 0 0,1 0 16,20 0-16,-20-21 0,-1 0 16,0-1-16,1 1 0,-1-21 0,-21 21 15,0-22-15,0 1 0,1-21 16,-22 20-16,0-20 0,0-1 16,0 22-16,0-43 0,-22 22 0,1-1 15,0 1-15,0-1 0,-21 22 16,-1 0-16,1-1 0,0 22 0,-1 21 15,1 0-15,-22 21 0,1 22 16,-1-22-16,1 42 0,-1-20 0,1 20 16,-1-21-16,1 22 0,-1-1 15,1 1-15,-1-1 0</inkml:trace>
  <inkml:trace contextRef="#ctx0" brushRef="#br0" timeOffset="108603.4">25463 8128 0,'0'0'0,"-21"-21"0,21 0 15,0 0 1,0-1-16,21 22 0,1-21 0,-1 0 16,0-21-16,21 21 0,1-1 0,-1 1 15,0-21-15,1 21 0,-22 0 16,21-22-16,0 1 0,-20 0 0,-1 20 16,21-20-16,-42 0 0,21-1 15,-21 22-15,0 0 0,0 0 0,0 0 16,-21 42-16,0 0 15,0 21-15,-22 1 0,1-1 16,21 22-16,-21-1 0,-1 1 0,1 20 16,0-20-16,-1 20 0,1 1 15,21 0-15,-22-1 0,22 1 16,0 0-16,0-1 0,21 1 0,0 0 16,-21-1-16,21 1 0,0-21 0,0 63 15,0-64-15,0-21 16,0 1-16,21-1 0,-21-21 0,21 0 15,0 1-15,0-22 0,1 0 0,20 0 16,-21-22-16,21 1 0,-20 0 0,20 0 16,0 0-16,1-22 0,-1 1 15,-21 0-15,21-1 0,-20-20 0,-1 21 16,-21-22-16,0 1 0,0 20 0,-21-20 16,-22-1-16,22 22 0,-21 0 15,-22-22-15,22 22 0,-22-1 16,22 1-16,-21 21 0,20-21 0,1 20 15,0 1-15,20 0 0,1 0 16,0 0-16,21 0 0,0-1 16,0 1-16,0 0 0,21 0 0,0 0 15,22 0-15,-1-22 0,0 22 16,22-21-16,-1 21 0,1-22 0,21 1 16,-22 21-16,22-22 0,-22 1 0</inkml:trace>
  <inkml:trace contextRef="#ctx0" brushRef="#br0" timeOffset="108803.28">26268 7472 0,'0'0'0,"-21"0"16,-1 0-16,22 21 0,-21 0 15,0 0-15,0 22 0,21-22 16,-21 21-16,21-21 0,-21 22 0,21-22 16,-22 21-16,22-21 0,0 22 0,0-22 15,0 21-15,0-21 0,0 1 16,0-1-16,0 0 0,0 0 0,0 0 15,0 0-15,22 1 0,-1-22 16,0 0-16,0 0 0,0 0 16,0 0-16,22 0 0,-22-22 0</inkml:trace>
  <inkml:trace contextRef="#ctx0" brushRef="#br0" timeOffset="109507.88">26564 7789 0,'0'0'0,"0"-21"16,-21 21-1,0 0-15,0 0 16,-1 0-16,1 21 0,0 1 16,0-1-16,0-21 0,0 21 0,-1 0 15,22 0-15,-21 0 0,21 1 0,-21-1 16,21 0-16,0 0 16,0 0-1,21-21-15,0 0 0,1 0 16,-1 0-16,21-21 0,-21 0 15,0 21-15,22-21 0,-22 0 0,0-1 16,0 22-16,22-21 0,-22 0 0,0 21 16,-21-21-16,21 21 15,-42 0 17,21 21-32,0 0 15,0 0-15,0 1 16,0-1-16,0 0 15,21 0-15,0-21 0,0 21 16,1-21-16,-1 0 0,0 0 0,0 0 16,0 0-16,22 0 0,-22 0 0,21 0 15,-21 0-15,22-21 0,-22 21 16,21-21-16,-21 0 0,22 0 0,-22-1 16,0 1-16,0 0 0,-21 0 0,0 0 15,0 0-15,0-1 0,0 1 16,0 0-16,-21 0 0,0 21 0,0 0 15,-1 0-15,1 0 0,0 0 16,-21 0-16,21 0 0,-1 21 0,1 0 16,0 0-16,0 1 0,0-1 15,0 0-15,21 0 0,-22 21 0,22-20 16,0-1-16,0 21 0,0-21 16,0 0-16,0 22 0,22-22 0,-1 0 15,0 21-15,0-20 0,-21 20 16,21-21-16,0 21 0,1 1 0,-1-1 15,0-21-15,0 22 0,-21-1 0,0 0 16,0 1-16,0-1 0,0-21 16,-42 21-16,21 1 0,-22-1 0,1 0 15,0-20-15,-1 20 0,1-21 0,0 21 16,-1-20-16,22-22 0,-21 21 0,21-21 16,-1 0-16,1 0 15,21-21-15,0-1 16,0 1-16,21-21 0,1 0 0</inkml:trace>
  <inkml:trace contextRef="#ctx0" brushRef="#br0" timeOffset="109771.73">27686 7557 0,'-21'0'0,"0"0"15,-1 0-15,1 21 0,-21 0 16,42 0-16,-21 0 0,0 22 16,-1-22-16,1 21 0,21-21 0,0 22 15,-21-22-15,21 21 0,0-21 0,0 0 16,0 22-16,0-22 0,0 0 16,0 0-16,0 0 0,21-21 0,0 22 15,1-22-15,-1 0 0,0 0 0,0 0 16,0 0-16,22-22 0,-22 22 15,21-21-15,-21 0 0</inkml:trace>
  <inkml:trace contextRef="#ctx0" brushRef="#br0" timeOffset="109995.6">28046 7578 0,'0'0'0,"21"-21"0,42-64 31,-41 85-31,-1 0 0,21 0 0,-42 21 16,21-21-16,0 42 0,-21-20 15,0 20-15,0-21 0,0 21 0,0 1 16,0-1-16,0-21 0,0 22 0,-21-1 16,0 0-16,21-21 0,-21 22 15,0-22-15,0 0 0,-1 21 0,1-20 16,0-22-16,0 21 0,0 0 0,0-21 16,-1 0-16,1 21 0,0-21 15</inkml:trace>
  <inkml:trace contextRef="#ctx0" brushRef="#br0" timeOffset="111382.81">31030 5990 0,'0'0'0,"0"-21"0,0 0 0,0 0 16,0 0-16,0 42 31,0 0-31,0 0 0,-21 21 16,21 1-16,0-22 0,0 21 0,-21 1 15,21-1-15,0 0 0,0 22 16,0-43-16,0 21 0,0 1 16,0-1-16,0-21 0,21 0 0,-21 0 15,42 1-15,-20-1 0,-1-21 16,21 0-16,0 0 0,1 0 0,-1 0 16,-21 0-16,22 0 0,-1-21 15,0-1-15,1 1 0,-22 0 0,21-21 16,-21-1-16,0 1 0,1 21 15,-1-43-15,0 22 0,-21 0 0,0-1 16,0 1-16,0 0 0,0-1 16,0 1-16,0 21 0,0 0 0,0 0 15,0-1-15,21 44 47,0-22-31,0 0-16</inkml:trace>
  <inkml:trace contextRef="#ctx0" brushRef="#br0" timeOffset="111611.67">31898 5800 0,'0'0'0,"0"-21"0,21 21 16,-21 21 0,0 0-16,0 21 15,0-21-15,0 22 0,0-1 0,0 0 16,-21 1-16,21-1 0,-21 22 15,0-22-15,0 0 0,21-21 16,-22 22-16,1-1 0,0-21 0,0 22 16,21-22-16,0 0 0,0 0 15,0 0-15,21-21 32,0-21-32,22 21 0,-22-21 0,0-21 15,21 20-15</inkml:trace>
  <inkml:trace contextRef="#ctx0" brushRef="#br0" timeOffset="111859.53">32364 5990 0,'-21'0'0,"-1"0"0,-20 0 16,0 0-16,21 0 0,-22 0 16,1 21-16,0-21 0,-1 22 0,1-22 15,0 21-15,-1 0 0,22-21 16,0 21-16,0 0 0,21 0 15,0 1-15,0-1 0,0 0 16,21 0-16,0 0 0,0 0 0,0 1 16,22-1-16,-1 0 0,-21 0 15,22 0-15,-1 0 0,-21 1 16,21-22-16,-20 0 0,20 21 16,-21-21-16,0 0 0,0 0 0,22 0 15,-22 0-15</inkml:trace>
  <inkml:trace contextRef="#ctx0" brushRef="#br0" timeOffset="112140.37">33591 5757 0,'0'0'0,"0"-42"0,0 21 16,0 0-16,0 0 0,-21-1 0,0 22 15,-21 0-15,21 0 0,-1 0 16,-20 0-16,21 22 0,-21-1 16,20 0-16,1 21 0,0-21 0,0 22 15,0-1-15,21 0 0,-21-20 16,21 20-16,0 0 0,0-21 16,0 1-16,21-1 0,0 0 0,0 0 15,0 0-15,22-21 0,-22 0 16,21 0-16,0 0 0,-20 0 0,20 0 15</inkml:trace>
  <inkml:trace contextRef="#ctx0" brushRef="#br0" timeOffset="112572.13">33676 5355 0,'0'0'0,"-42"-21"0,-1 21 15,1 0-15,0 0 0,-22 0 0,22 0 16,-22 21-16,1 0 16,-1 1-16,1 20 0,-1 21 0,22 1 15,-21-1-15,20 22 0,1 0 16,0-1-16,-1 1 0,22-21 16,0 20-16,21-20 0,0-1 0,0 1 15,21-22-15,0 0 0,22 1 16,-1-1-16,21-21 0,-20 22 0,20-43 15,1 21-15,-1-21 0,22 0 16,-22 0-16,22-21 0,0 21 0,-1-22 16,1 1-16,0-21 0,-1 0 15,-84 20-15,0-20 0,0 0 0,0-22 16,0 22-16,0-22 0,0 1 16,0-1-16,0-20 0,0 20 15,0-20-15,0 20 0,0 1 0,0-1 16,0 22-16,0-1 0,0 1 15,-21 21-15,-63 0 0,-1 21 16,-21 0-16,0 0 0,22 21 0,-1 21 16,0 1-16,1-1 0,-1 21 15,0 1-15,22-1 0,-22 1 0</inkml:trace>
  <inkml:trace contextRef="#ctx0" brushRef="#br0" timeOffset="113239.74">30692 7747 0,'21'0'31,"0"-21"-31,0 0 0,0 0 0,0-1 16,1 1-16,-1 0 0,0-21 15,0 21-15,21-22 0,-20 1 16,-1 0-16,-21-1 0,21 1 0,-21 0 16,21-22-16,-21 22 0,0-1 15,0 22-15,0-21 0,-21 21 0,0 0 16,0 21-16,-1 0 0,1 0 15,0 0-15,0 42 0,0-21 0,-22 43 16,22-1-16,0 1 0,0-1 16,0 22-16,0-1 0,-1 1 0,1 0 15,21-1-15,-21 1 0,21 0 0,-21-1 16,21 1-16,0-21 0,0 20 16,0-20-16,0-1 0,0 1 15,0-1-15,0 1 0,0-22 0,0 0 16,21-20-16,0 20 0,0-21 15,1 0-15,-1-21 0,21 0 0,-21 0 16,22 0-16,-1-21 0,0 0 16,1 0-16,-22 0 0,21-22 0,0 22 15,-20-21-15,-1-43 0,-21 43 16,0-1-16,-43 1 0,22-21 16,-21 20-16,0-20 0,-1 20 0,-20-20 15,20 21-15,-20-1 0,21 1 16,-22 0-16,22 20 0,21 1 15,-22 0-15,22 21 0,0-21 0,21 0 16,0 0-16,21-1 16,21 22-16,-20-21 0,20 21 15,0-21-15,1 0 0,-1 0 16,21 0-16,-20-1 0,20-20 0,1 21 16,-1-21-16,1-1 0,-1 1 15,1 0-15,-1-22 0</inkml:trace>
  <inkml:trace contextRef="#ctx0" brushRef="#br0" timeOffset="113431.63">31538 7049 0,'0'0'0,"0"-22"0,0 1 0,0 0 0,0 42 16,-21 0-1,0 22-15,21-1 0,-21 0 16,21 1-16,-21 20 0,21 1 16,0-22-16,-22 0 0,22 22 0,-21-22 15,21-21-15,0 22 0,-21-1 16,21-21-16,0 0 0,0 1 0,0-1 15,0 0-15,21-21 0,0 0 16,1 0-16,-1 0 0,0 0 0,0 0 16,21 0-16,-20-21 0</inkml:trace>
  <inkml:trace contextRef="#ctx0" brushRef="#br0" timeOffset="114091.25">31919 7430 0,'0'-22'0,"0"44"0,0-65 0,0 22 16,-21 21-1,-21 0-15,21 21 16,-1 0-16,1 1 0,0-1 16,-21 0-16,21 0 0,-1 0 0,1 0 15,21 1-15,0-1 16,0 0-16,0 0 0,0 0 0,21-21 16,1 0-1,-1 0-15,0 0 0,0 0 16,21 0-16,-20-21 0,20 0 0,-21 0 15,0 0-15,22-1 0,-22 1 16,0-21-16,0 21 0,0 0 16,-21-1-16,0 1 0,0 42 31,-21 1-31,0-1 0,0 0 0,21 21 16,-21-21-16,21 1 0,0 20 15,0-21-15,0 0 0,0 0 0,0 1 16,21-22-16,0 21 0,0 0 15,21-21-15,-20 0 0,20 0 0,-21 0 16,21 0-16,1 0 0,-1 0 16,22 0-16,-22 0 0,0 0 0,1-21 15,-1 0-15,0-1 0,1 1 16,-22 0-16,0-21 0,0 21 16,0-1-16,-21-20 0,0 0 15,0 21-15,0-1 0,0-20 0,-21 42 16,0-21-16,-21 0 0,20 21 15,-20 0-15,0 0 0,-1 0 0,22 21 16,-21 0-16,21-21 0,-22 21 16,22 0-16,21 1 0,0-1 0,0 0 15,0 0-15,21 0 0,1 0 16,-1 1-16,0-22 0,21 21 16,-21 0-16,22 0 0,-22 0 15,0 0-15,21 1 0,-20 20 0,-1 0 16,0 22-16,0-22 0,0 22 15,-21-1-15,0 1 0,0-1 16,0 1-16,-21-1 0,-21 1 0,-1-1 16,-20 1-16,-1-22 0,1 0 0,-22 22 15,-21-22-15,22-21 0,-1 22 16,0-22-16,-20 21 0,20-21 0,0-21 16</inkml:trace>
  <inkml:trace contextRef="#ctx0" brushRef="#br0" timeOffset="115043.24">19748 6541 0,'0'0'0,"-21"21"0,-21 0 0,21-21 16,-22 21-16,22 0 0,-21-21 0,0 0 16,-22 0-16,22 0 0,-1 0 15,-20 0-15,21 0 0,-22 0 0,22-21 16,-22 0-16,22 0 0,0-22 0,-22 22 16,22-21-16,-22 0 0,1-22 15,-1 22-15,22-22 0,-22 1 0,1-1 16,-1-20-16,22-1 0,0-21 0,-22 21 15,22-20-15,21-1 0,-22-21 16,22 21-16,0-42 0,0 21 0,21 0 16,0 0-16,0-21 0,0-1 15,21 1-15,21 21 0,1-21 0,20 21 16,22-21-16,0 0 0,20 21 16,22-21-16,0 21 0,43-22 15,-22 1-15,42 21 0,1 0 0,-1 0 16,22 21-16,0 1 0,-1 20 0,22-21 15,-21 21-15,0 22 0,-1-22 16,1 22-16,-22-1 0,-20 1 0,-1 20 16,0 1-16,-20 0 0,-22-1 15,0 22-15,-22 0 0,1 0 0,-21 0 16,-22 0-16,-20-1 16,-1 22-16,0 0 0,-20-21 0,-1 21 15,0 0-15,-21-21 31,0 0-31,-21 0 16,0 21-16,-1-21 16</inkml:trace>
  <inkml:trace contextRef="#ctx0" brushRef="#br0" timeOffset="115347.06">22564 953 0,'0'0'0,"-43"0"0,22 0 15,0 0-15,0 0 0,0 0 16,21 21 0,0 0-16,21 0 0,0-21 15,0 21-15,21 0 0,-20-21 16,20 22-16,0-1 0,1 0 0,20-21 16,-21 21-16,22 0 0,-1 0 15,-20 1-15,20-1 0,1-21 0,-22 21 16,22 0-16,-22 0 0,0 0 15,1 1-15,-22-22 0,0 21 0,-21 21 16,0-21-16,0 0 0,-21 22 16,0-1-16,-22 0 0,1 1 15,-22-1-15,1 0 0,-22 22 0,1-22 16,-1 1-16,-21 20 0,21-21 16,-20 1-16,-1 20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43:24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169 0,'0'0'0,"0"-42"0,21 21 0,-21-21 16,21 20-16,-21 1 0,0 0 0,21 21 31,-21 21-31,0 22 16,0-22-16,0 42 0,0-20 0,0 20 15,0 1-15,0 20 0,0-20 16,0 20-16,0-20 0,0 21 15,0-22-15,0 1 0,0 20 0,0-41 16,0 20-16,0-21 0,0 22 16,0-43-16,0 21 0,0-20 15,0-1-15,0 0 0,0 0 16,0 0-16,0-42 47,0 0-47,-21 0 0</inkml:trace>
  <inkml:trace contextRef="#ctx0" brushRef="#br0" timeOffset="614.64">1291 614 0,'0'0'0,"-85"-127"31,85 85-31,0 20 0,0-20 0,0 21 15,0-21-15,0-1 0,22 1 16,20 0-16,-21-1 0,21 1 0,1 0 16,20-1-16,-20 22 0,20 21 15,1 0-15,-1 0 0,1 0 0,-1 0 16,1 0-16,-22 0 0,21 0 16,-20 64-16,-1-1 0,-21 1 15,22-1-15,-22 1 0,-21-1 0,0 1 16,0-1-16,0-21 0,0 22 15,0-1-15,-21-20 0,21 20 16,-22-20-16,1-1 0,0-21 16,21 21-16,0-20 0,-21-1 0,21 0 15,0 0-15,-21-21 0,21-21 32,0 0-32,0 0 0,0-1 0,0-20 15,0 0-15,0-1 0,0 1 16,21-21-16,0 20 0,0-20 15,0-1-15,1 1 0,20-1 0,-21-20 16,43 20-16,-22 1 16,0-22-16,22 21 0,-1 22 0,-20 42 15,20 0-15,-21 0 0,1 0 16,-1 0-16,-21 21 0,22 22 0,-22-1 16,0 21-16,0 1 0,-21-1 15,0 1-15,0-1 0,0 22 0,0-21 16,0-1-16,-21 22 0,21-22 15,-21 1-15,0-1 0,-1 1 0,1-22 16,0 0-16,0 1 0,21-22 16,0 21-16,0-21 0,0 1 0,0-1 15,21-42 17,-21-1-32,21 1 0,0 0 15,1-21-15,-22 21 0</inkml:trace>
  <inkml:trace contextRef="#ctx0" brushRef="#br0" timeOffset="993.43">2921 1016 0,'0'0'0,"21"0"0,0 0 16,0 0-16,1 0 0,-1 0 0,21-21 15,-21 0-15,0 0 0,1-1 16,-1 1-16,0 0 0,0 0 16,-21-21-16,0 20 0,21 1 15,-21 0-15,0 0 0,0 0 0,-21 0 16,0 21 0,0 0-16,0 0 0,-1 21 0,1 0 15,0 0-15,-21 0 0,21 22 16,-1-22-16,1 21 0,0 0 15,0 1-15,0-1 0,0 0 16,21 1-16,0-22 0,0 21 0,0-21 16,0 22-16,0-22 0,21 0 15,0 0-15,0-21 16,0 0-16,0 0 0,22 0 0,-22 0 16,21-21-16,1 0 0,-1 0 15,0 0-15,1-1 0,-1-20 0,0 0 16</inkml:trace>
  <inkml:trace contextRef="#ctx0" brushRef="#br0" timeOffset="1272.27">3789 254 0,'0'0'0,"0"-21"0,0 0 0,-21 42 31,-1 0-15,22 21-16,-21 1 0,21-1 15,-21 0-15,21 22 0,0-22 0,-21 22 16,0-1-16,0 1 0,-1-1 16,22-20-16,-21 20 0,0 1 0,0-22 15,0 21-15,0-20 0,21-1 16,0-21-16,-22 22 0,22-1 16,0-21-16,0 0 0,22-21 15,-1 0-15,0 0 16,0-21-16,0 21 15,22-42-15,-22 21 0,21-22 0,-21 22 16</inkml:trace>
  <inkml:trace contextRef="#ctx0" brushRef="#br0" timeOffset="1775.98">4170 191 0,'0'-22'0,"0"44"0,0-65 0,0 64 31,0 22-31,0-22 16,0 42-16,0-20 0,0-1 0,0 22 16,-21 168-1,21-168-15,-22-1 16,22 1-16,-21-22 0,0 22 16,21-1-16,-21-20 0,21-1 0,0-21 15,-21 21-15,21-20 0,0-1 16,-21 0-16,21 0 0,0 0 0,0-42 31,0 0-15,0 0-16,0 0 0,0-1 15,0-20-15,21 0 0,0-1 0,-21 1 16,21-21-16,0 20 0,0 1 16,1 0-16,-1-1 0,0 22 15,21 0-15,-21 0 0,22 0 16,-22 21-16,21 0 0,-21 0 0,22 0 15,-22 21-15,0-21 0,21 21 16,-20 21-16,-1-21 0,-21 22 0,0-1 16,0-21-16,0 22 0,0-1 15,0-21-15,0 21 0,-21-20 0,-1 20 16,1-21-16,0 0 0,21 0 16,-21-21-16,0 22 0,0-22 0,-1 0 31,1 0-31,0 0 0,0-22 15,0 1-15,0-21 16</inkml:trace>
  <inkml:trace contextRef="#ctx0" brushRef="#br0" timeOffset="1948.63">3429 826 0,'-21'0'0,"42"0"0,-63 0 16,20-22-16,44 22 15,-1-21-15,0 21 16,0 0-16,21 0 0,1 0 0,-1-21 16,0 21-16,22 0 0,-22 0 15,1-21-15,-1 21 0,0 0 16,1 0-16</inkml:trace>
  <inkml:trace contextRef="#ctx0" brushRef="#br0" timeOffset="2420.36">4911 826 0,'0'0'0,"0"-22"0,0 1 16,0 0-16,0 0 15,0 0-15,0 0 16,-22 21-16,1 0 15,0 0-15,0 0 0,0 0 0,0 21 16,-1 0-16,1 0 0,0 0 16,0 22-16,0-1 0,0 0 0,21 1 15,0-22-15,0 21 0,0 0 16,0 1-16,0-22 0,0 21 16,0-21-16,21 1 0,0-1 0,0-21 15,0 0-15,22 21 0,-22-21 0,21 0 16,0 0-16,-20-21 0,20 0 15,0 21-15,-21-22 0,1 1 0,20-21 16,-21 21-16,0-22 16,0 22-16,-21-21 0,0 0 0,0-1 15,0 1-15,0 0 0,0 20 16,-21-20-16,0 21 0,0 0 0,0 21 16,-22-21-16,22 21 0,-21 0 15,0 0-15,20 0 0,-20 0 0,0 21 16,21 0-16,-1-21 0,1 21 15,0 0-15,21 0 0,0 1 0,0-1 16,0 0-16,0 0 0,21-21 16,0 21-16</inkml:trace>
  <inkml:trace contextRef="#ctx0" brushRef="#br0" timeOffset="2976.04">5694 677 0,'0'0'0,"-85"-21"31,64 21-31,-21 0 0,20 0 16,1 21-16,0-21 0,-21 22 0,21 20 15,-1-21-15,1 21 0,-21 1 16,21-1-16,21 0 0,-21 1 15,-1-1-15,22 0 0,0-20 0,0 20 16,0-21-16,0 0 0,0 0 16,0 1-16,0-1 0,22-21 0,-1 0 15,0 0-15,21 0 0,-21 0 16,22 0-16,-22-21 0,21-1 0,1 1 16,-1 0-16,0 0 0,1-21 15,-1-1-15,0 1 0,1-22 0,-1 22 16,-21-21-16,0-1 0,22 1 15,-22-1-15,-21 1 0,21-22 16,-21 21-16,0 1 0,0-22 0,0 22 16,0-1-16,0 22 0,0-22 15,-21 22-15,0 42 0,-1 0 0,1 0 16,0 0-16,-21 0 0,21 0 16,-1 0-16,1 42 0,0 1 0,0 20 15,21 1-15,0-1 0,0 1 16,-21-1-16,21 1 0,0-1 0,0 1 15,0-1-15,0-20 0,21 20 16,-21-21-16,21 1 0,0-1 0,0 0 16,1 1-16,-1-22 15,0 0-15,0 0 0,0 0 0,22-21 16,-22 0-16,0 0 0,0 0 0,0 0 16,0-21-16,1 21 0,-1-21 15</inkml:trace>
  <inkml:trace contextRef="#ctx0" brushRef="#br0" timeOffset="3704.63">7175 85 0,'0'0'0,"22"-21"0,-22-22 16,0 22-16,-22 21 31,1 0-31,0 0 0,0 21 16,-21 0-16,20 22 0,1 20 0,0-20 15,0 20-15,-21 1 0,20-1 16,1 22-16,21-22 0,-21 1 0,21-1 15,-21 22-15,21-22 0,0 1 16,0-22-16,0 22 0,0-22 16,21 0-16,0 1 0,0-22 0,22 21 15,-22-21-15,21-21 0,1 22 16,-1-22-16,0 0 0,1 0 16,-22-22-16,42 22 0,-20-42 0,-1 21 15,21 0-15,-20-22 0,20 1 0,-20-21 16,20-1-16,-21 22 0,1-22 15,-1 1-15,-21-1 0,0-20 0,-21 20 16,0-21-16,0 1 0,-21-1 16,-21 0-16,0 22 0,-1-22 0,-20 64 15,-1 21-15,22 0 0,-22 0 16,1 0-16,-1 0 0,-20 0 0,41 0 16,-20 0-16,-1 42 0,1 22 15,21-1-15,-1 1 0,1 21 16,21-22-16,0 1 0,21-1 15,0 1-15,0-1 0,0 1 0,21-1 16,0-21-16,21 1 0,1-1 16,-1 0-16,21-20 0,-20 20 0,20-42 15,-20 21-15,20-21 0,1 0 16,-1 0-16,1 0 0</inkml:trace>
  <inkml:trace contextRef="#ctx0" brushRef="#br0" timeOffset="4088.41">7789 847 0,'0'0'0,"0"-21"0,0-1 0,0 1 16,0 0-16,0 0 0,0 0 15,0 0-15,0-1 16,21 1-16,1 21 16,20 0-16,-21 0 0,21 0 15,1 0-15,-1 0 0,-21 21 0,22 1 16,-1-1-16,-21 0 0,0 0 15,0 21-15,1-20 0,-22 20 0,0 0 16,0-21-16,0 22 16,0-22-16,0 21 0,0-21 0,-22 1 0,22-1 15,-21 0-15,0-21 16,0 0 0,21-21-1,0 0-15,0-1 0,0 1 16,0-21-16,0 21 0,21-22 0,0 1 15,0 21-15,-21-21 0,22-1 16,-1 22-16,0-21 0,-21 21 0,21-1 16,0 1-16,0 0 0,1 21 15,-1 0-15,0 0 16</inkml:trace>
  <inkml:trace contextRef="#ctx0" brushRef="#br0" timeOffset="4696.06">8488 889 0,'0'0'16,"21"0"-16,0 0 0,0-21 0,0 0 16,1 0-16,-1-1 0,0 1 15,-21 0-15,0 0 0,21 0 0,-21 0 16,0-1-1,-21 22-15,0 0 16,-22 0-16,22 22 16,0-22-16,0 21 0,21 0 15,-21 0-15,21 21 0,-21-20 0,21-1 16,0 0-16,0 21 0,0-21 16,0 1-16,0-1 0,0 0 0,21 0 15,0-21-15,0 21 0,0-21 16,0 0-16,22 0 0,-22 0 0,21 0 15,-21 0-15,22 0 0,-22 0 16,21 0-16,-21-21 0,1 0 0,-1 0 16,0 0-16,-21-1 0,0-20 15,21 21-15,-21 0 0,0-22 16,0 22-16,0 0 0,21 0 16,-21 0-16,0 0 0,0-1 0,21 1 15,1 0-15,-1 21 16,0 0-16,0 0 0,0 0 15,0 0-15,1 0 0,-1 21 16,0 0-16,0 1 0,0-1 16,-21 0-16,0 0 0,21 0 0,-21 22 15,0-22-15,0 0 0,0 0 16,0 21-16,-21-20 0,21-1 0,-21-21 16,0 21-16,21 0 15,-21-21-15,0 0 16,-1 0-16,22-21 15,0 0-15,0 0 0,0-1 16,0 1-16,0 0 0,22-21 0,-1 21 16,-21-22-16,21 1 0,0 21 15,0-22-15,0 1 0,1 0 0,-1-1 16</inkml:trace>
  <inkml:trace contextRef="#ctx0" brushRef="#br0" timeOffset="4971.89">9737 64 0,'-106'84'31,"85"-41"-31,-1-1 16,1 0-16,0 1 0,0-1 16,0 21-16,0-20 0,21-1 0,0 0 15,-22 1-15,22-1 0,-21 0 16,21 1-16,0-1 0,0 0 0,0 1 15,0-22-15,0 0 0,0 21 16,0-20-16,21-22 0,1 21 0,-1-21 16,21 0-16,-21 0 0,22 0 15,-22 0-15,21 0 0,-21-21 16,22 21-16,-1-22 0,-21 1 0,21-21 16,-20 21-16,-1 0 0</inkml:trace>
  <inkml:trace contextRef="#ctx0" brushRef="#br0" timeOffset="5371.67">9969 572 0,'0'0'0,"0"-22"0,0 1 0,-21 21 16,0 0-16,0 0 16,0 0-16,0 0 0,-1 21 0,1 1 15,0-1-15,0 0 0,21 21 16,-21-21-16,21 1 0,-21 20 16,21-21-16,0 21 0,0-20 0,0-1 15,0 0-15,21 0 0,0 0 16,0 0-16,0 1 0,0-22 0,22 0 15,-22 0-15,21 0 0,1 0 16,-22 0-16,21 0 0,0 0 0,-20-22 16,20 1-16,-21 0 0,0 0 15,0 0-15,1-22 0,-22 22 0,0 0 16,0-21-16,0-1 0,0 22 16,0 0-16,-22-21 0,1 21 0,0-1 15,-21 1-15,21 21 0,-22 0 16,1 0-16,0 0 0,20 0 0,-20 0 15,0 21-15,-1-21 0,22 22 0,-21-1 16,21 0-16,21 21 16,0-21-16,-21 1 0,21 20 0,0-21 15,0 0-15,21 22 0,0-22 16,0 0-16,0 0 0,22-21 0,-1 21 16,0-21-16,1 21 0,-1-21 15,21 0-15,-20 0 0,-1 0 0,22-21 16,-22 0-16</inkml:trace>
  <inkml:trace contextRef="#ctx0" brushRef="#br0" timeOffset="5784.43">10604 572 0,'0'0'0,"0"-22"0,0 1 16,0 0-16,-21 21 16,0 0-16,0 0 0,0 0 15,0 21-15,-1-21 0,1 21 16,0 1-16,0 20 0,0-21 0,0 0 15,-1 22-15,22-22 0,0 21 16,-21-21-16,21 0 0,0 22 0,0-22 16,0 0-16,0 0 0,0 0 15,21-21-15,1 0 0,-1 0 16,0 0-16,0 0 0,0 0 0,0 0 16,1-21-16,-1 0 0,0 0 15,0 0-15,0 0 0,0-1 16,1-20-16,-1 21 0,-21 0 15,0-22-15,0 22 0,0 0 0,0 0 16,0 0-16,-21 42 31,-1 0-31,22 0 16,-21 0-16,21 22 0,0-22 16,0 0-16,0 21 0,0-20 0,0 20 15,0-21-15,0 0 0,21 0 16,1 1-16,-1-22 0,21 21 0,-21-21 15,0 0-15,22 0 0,-1 0 16,0 0-16,1 0 0</inkml:trace>
  <inkml:trace contextRef="#ctx0" brushRef="#br0" timeOffset="6476.04">11409 593 0,'0'0'0,"0"-21"0,0-1 16,0 1-16,-21 0 0,-1 0 15,-20 21-15,21 0 0,0 0 0,-22 0 16,1 0-16,21 0 0,-21 0 16,-1 21-16,1 0 0,21 0 0,-22 22 15,22-22-15,0 21 0,0-21 16,0 22-16,21-22 0,0 21 16,0-21-16,0 22 0,0-22 0,0 0 15,21 0-15,-21 0 0,42 1 16,-21-1-16,1-21 0,20 0 0,-21 0 15,21 0-15,-20 0 0,20 0 0,-21-21 16,21-1-16,-20 1 0,-1 0 16,21 0-16,-21-21 0,0-1 0,1 22 15,-1-21-15,0-1 0,0-20 16,0 21-16,0-22 0,-21 1 16,0 20-16,0-20 0,22-1 0,-22 1 15,0 20-15,0 1 0,0 0 0,0 21 16,0-22-16,-22 43 15,1 0-15,0 21 16,0 1-16,0-1 0,21 42 0,0-20 16,-21-1-16,21 21 0,0 1 15,0-22-15,0 22 0,0-22 0,0 22 16,0-22-16,0 0 0,21 1 16,-21-1-16,21 0 0,0-21 0,0 1 15,0 20-15,1-21 0,-1-21 16,0 21-16,21-21 0,-21 0 15,22 0-15,-22 0 0,21 0 0,-21-21 16,22 21-16,-22-21 0,21 0 16,-21 0-16,1-22 0,20 22 0,-21 0 15,-21 0-15,21 0 0,-21-1 16,0 1-16,0 42 16,-21-21-1,21 22-15,0-1 0,-21 0 16,0-21-16,21 21 0,-21 0 0,21 0 15,0 1-15,0-1 0,0 0 16,21-21 15,0 0-15,0-21-16,-21 0 0,0-1 16,0 1-16,0 0 0,0 0 15</inkml:trace>
  <inkml:trace contextRef="#ctx0" brushRef="#br0" timeOffset="6612.96">11938 487 0,'0'0'0,"-21"-21"0,-22 0 32,43-1-32,-21 22 0,0 0 15,0 0-15,21 22 16,0-1-16,21 0 31</inkml:trace>
  <inkml:trace contextRef="#ctx0" brushRef="#br0" timeOffset="7051.71">12192 508 0,'0'0'16,"0"21"-16,0 0 16,0 1-16,0-1 15,0 0-15,0 0 0,0 0 0,0 0 16,0 1-16,0-1 0,0 0 15,0 21-15,0-21 0,0 1 16,0-1-16,0 0 0,0 0 16,0 0-16,-21-21 31,21-21-15,0 0-16,0 0 15,0 0-15,0-22 0,0 22 0,0 0 16,21-21-16,0 20 0,0 1 0,22-21 15,-22 21-15,21 0 0,-21-1 16,22 1-16,-1 0 0,-21 21 16,21 0-16,-20 0 0,20 0 0,-21 0 15,0 21-15,0 0 0,1 1 16,-1-1-16,-21 0 0,0 0 0,0 0 16,0 0-16,0 1 0,0-1 15,0 0-15,0 0 0,0 0 0,-21 0 16,-1 1-16,1-22 0,0 21 15,21 0-15,0 0 16,21-21 0</inkml:trace>
  <inkml:trace contextRef="#ctx0" brushRef="#br0" timeOffset="7704.33">13335 614 0,'0'0'0,"0"-21"0,0 0 16,0-1-16,0 1 16,-21 21-16,0 0 0,-1 0 15,-20 0-15,21 0 0,-21 0 0,-1 0 16,1 0-16,21 21 0,-22 1 16,1-1-16,0 0 0,21 0 0,-22 0 15,22 22-15,0-22 16,0 0-16,21 0 0,0 21 0,0-20 0,0-1 15,0 0-15,21-21 0,0 21 16,21-21-16,-20 0 0,20 0 16,0 0-16,1 0 0,-1 0 0,-21-21 15,21 21-15,1-21 0,-22 0 16,0-1-16,0 1 0,0-21 0,1 21 16,-1 0-16,0-22 0,-21 22 15,0 0-15,0 0 0,0 0 0,0-1 16,0 1-16,0 42 31,0 1-31,0-1 16,0 0-16,-21 21 0,21-21 15,-21 22-15,21-1 0,-22 0 0,22 22 16,-21-22-16,21 22 16,0-22-16,0 22 0,0-1 0,0-21 15,0 22-15,21-1 0,1-20 0,-1 20 16,-21 1-16,21-1 0,0-20 15,-21 20-15,0 1 0,21-1 0,-21-21 16,21 1-16,-21-1 0,0 0 0,0 1 16,0-22-16,0 21 0,0-21 15,-21 1-15,0-22 0,0 0 16,0 0-16,0 0 0,-1-22 16,1 1-16,0 0 0,0 0 0,-21-21 15,20-1-15,1 1 0,0 0 0,0-22 16,0 1-16,0-1 15,21-21-15,0 22 0,0-1 0,0 1 16,0-1-16,0 1 0,0-1 0,21 22 16,0-21-16,0 20 0,21-20 15,-20 20-15,20-20 0,0 21 0,1-1 16,-1 1-16</inkml:trace>
  <inkml:trace contextRef="#ctx0" brushRef="#br0" timeOffset="9324.41">14647 42 0,'0'-21'15,"0"42"-15,0-63 0,-21 42 79,21 21-64,-21 22-15,21-1 0,0 0 16,-21 1-16,21-1 0,0 0 0,0 22 15,0-22-15,0 0 0,0 1 0,0-1 16,0 0-16,0 22 0,0-22 16,0 22-16,0-1 0,0 1 0,-21-1 15,21 22-15,0-22 0,-22 1 16,22 21-16,-21-22 0,21 1 0,-21-1 16,0 22-16,21-1 0,0-20 15,-21 21-15,0-22 0,21 22 0,0-22 16,0 22-16,0-22 0,-22 1 0,22-1 15,-21 22-15,21-21 16,-21 20-16,21-20 0,0 20 0,-21-20 16,21-1-16,-21 22 0,0-21 0,21-1 15,0 1-15,0-1 0,-22 1 16,22 20-16,-21-20 0,21-1 0,-21 1 16,21-1-16,0 1 0,0-1 15,-21 1-15,21-1 0,-21 1 0,21-1 16,-21 1-16,21-1 0,0 1 0,0-1 15,-22 1-15,22 20 0,0-20 16,-21-1-16,21 1 0,0 21 0,0-22 16,0 22-16,0-22 0,0 22 0,-21 0 15,21-1-15,0 1 16,-21-22-16,21 22 0,0 0 0,0-22 16,-21 22-16,21 0 0,-21-1 0,21-20 15,0 20-15,0 1 0,-22-21 16,22 20-16,-21-20 0,21 20 0,0-20 15,0 21-15,0-1 0,0 1 0,0 0 16,0-1-16,0 1 0,0 0 16,0-1-16,0 1 0,0 0 0,0-1 15,0 22-15,0-21 0,0-1 0,0 1 16,0 0-16,0-1 0,0 1 16,0 0-16,0-1 0,21 1 0,-21 0 15,0-1-15,0 1 0,22 0 16,-22-1-16,0 1 0,0 0 15,0-1-15,0 1 0,21 0 0,-21-1 16,0 1-16,21 0 0,-21-22 0,0 22 16,0 0-16,0-1 0,0-20 0,0 20 15,0 1-15,0 0 0,0-1 16,0 1-16,0-21 0,0 20 0,0 1 16,0-22-16,0 22 0,0 0 0,-21-1 15,21 1-15,-21 0 0,-1-1 16,22-20-16,0 21 0,0-1 0,-21 1 15,21-22-15,-21 22 0,21 0 0,0-1 16,0 1-16,0 0 0,0-22 16,0 22-16,0-22 0,0 22 15,-21 0-15,21-1 0,0-20 0,0 21 16,0-1-16,-21-20 0,21 20 0,0-20 16,0-1-16,0 22 0,0-21 15,0 20-15,0-20 0,0-1 0,0 22 16,0-22-16,0 1 0,0-1 15,0 1-15,0-1 0,0 1 0,0-1 16,0 1-16,0-1 0,0 1 16,0-1-16,0 1 0,0-1 15,-21 1-15,21-1 0,-22-20 0,1 20 16,21 1-16,0-1 0,-21 1 0,0-1 16,21 1-16,-21-1 0,21 22 15,-21-22-15,-1 1 0,22-1 0,0 1 16,-21 21-16,0-22 0,0 1 0,21-1 15,-21 22-15,21-22 0,-21 22 16,-1-22-16,22 22 0,0-21 0,-21 20 16,0-20-16,21 20 0,0-20 0,-21 21 15,0-1-15,0 1 0,21-22 16,-22 22-16,22 0 0,-21-22 0,0 22 16,21 0-16,0-22 0,-21 22 15,0-1-15,21-20 0,-21 21 16,21-1-16,0-20 0,0-1 0,-22 22 15,22-22-15,-21 1 0,21-1 16,-21 1-16,21 21 0,0-22 0,0 1 16,-21-1-16,21 1 0,-21-1 15,21 1-15,-21-1 0,21 1 0,0-22 16,0 21-16,0-20 0,0-1 16,0 22-16,-22-22 0,22 0 15,0 1-15,0-1 0,0-21 0,0 21 16,0 1-16,0-22 0,0 0 0,0 21 15,0-20-15,0-1 16,0 0-16,0 0 0,-21 0 16,0-21-16,0 0 15,0 0-15,0 0 16,21-21-16</inkml:trace>
  <inkml:trace contextRef="#ctx0" brushRef="#br0" timeOffset="13997.08">15028 360 0,'0'-21'15,"0"0"-15,0-1 0,0 44 32,-21-1-17,21 21-15,0-21 0,-21 22 16,0-1-16,21 0 0,0 22 0,0-22 15,0 22-15,-21-22 0,21 21 16,0-20-16,-22 20 0,22-20 0,0-1 16,0 0-16,0 1 15,-21-22-15,21 21 0,0-21 0,-21 0 16,21 1-16,0-1 0,0-42 31,0-1-15,0 1-16</inkml:trace>
  <inkml:trace contextRef="#ctx0" brushRef="#br0" timeOffset="14559.75">14859 529 0,'0'0'0,"-21"-21"0,21 0 0,0 0 0,0-22 15,0 22-15,0 0 0,0 0 16,0-21-16,21 20 0,0 1 0,0-21 15,0 21-15,22 0 0,-22 21 16,21-22-16,1 22 0,-1 0 0,0 22 16,1-22-16,-1 42 0,0 0 15,1-21-15,-1 43 0,0-22 0,-21 1 16,22-1-16,-22 21 0,-21-20 16,0-1-16,0 0 0,0 1 0,0-1 15,0 0-15,0 1 0,0-1 16,-21-21-16,0 0 0,-1 1 0,22-1 15,-21 0-15,0-21 0,0 0 16,21-21 0,0 0-16,0-1 15,0-20-15,0 21 0,0-21 16,0 20-16,21-20 0,-21 0 0,21-1 16,0 1-16,1 0 0,-1-1 15,0 1-15,21 0 0,-21-1 0,22 1 16,-1 0-16,0-1 0,1 22 15,-1 0-15,0 0 0,1 21 0,-1 0 16,0 0-16,1 21 0,-1 0 16,-21 22-16,0-1 0,1 21 0,-22-20 15,0 20-15,0-20 0,0 20 16,-22 1-16,1-1 0,0 1 16,0-22-16,0 21 0,0-20 0,-1-1 15,1-21-15,0 22 0,0-22 16,0 0-16,21 0 0,0 0 15,21-42 17,-21 0-32,21 0 0,0 0 15</inkml:trace>
  <inkml:trace contextRef="#ctx0" brushRef="#br0" timeOffset="14920.05">16192 953 0,'0'0'0,"22"0"0,-1 0 16,0 0-1,0 0-15,0 0 0,0 0 0,1-22 16,-1 1-16,21 21 0,-21-21 16,0 0-16,1 0 0,-1 0 0,0-1 15,0 1-15,0-21 0,-21 21 16,21 0-16,-21-1 0,0 1 15,0 0-15,-21 21 16,0 0-16,0 21 16,0 0-16,-22 1 0,22-1 0,0 21 15,0 0-15,0 1 0,0-1 16,-1 0-16,1 1 0,0-22 0,21 21 16,0-21-16,0 22 0,0-22 15,0 0-15,0 0 0,21-21 0,0 21 16,1-21-16,-1 0 0,0 0 0,21 0 15,-21 0-15,22-21 0,-1 0 16,-21 0-16,22 21 0,-22-42 0,21 20 16</inkml:trace>
  <inkml:trace contextRef="#ctx0" brushRef="#br0" timeOffset="15180.89">17018 339 0,'0'0'0,"0"-43"0,0 1 0,0 0 0,0-1 15,0 22-15,-21 21 16,0 0-16,21 21 0,0 1 16,-22 20-16,22 0 0,-21 22 15,0-22-15,21 22 0,-21-1 0,21 1 16,-21-1-16,0 1 0,-1-1 16,22-21-16,-21 22 0,21-22 15,-21 22-15,21-43 0,0 21 0,0 1 16,0-22-16,0 0 0,0 0 15,21-21 1,0 0-16,1 0 16,-1-21-16,0-21 0,0 20 0,0 1 15</inkml:trace>
  <inkml:trace contextRef="#ctx0" brushRef="#br0" timeOffset="15632.63">17272 212 0,'0'0'0,"0"-21"0,0 42 16,0 0 0,0 21-16,0-21 0,-21 43 15,21-22-15,-21 1 0,21 20 0,-22-21 16,22 22-16,-21-1 0,21-20 16,0 20-16,-21-20 0,0 20 0,21-21 15,0 1-15,-21-1 0,0 0 16,21-20-16,-22-1 0,22 0 0,0 0 15,0 0-15,0-42 32,0 0-17,0 0-15,22-22 0,-22 22 16,21-21-16,0 0 0,0-1 0,0 1 16,0 0-16,22-1 0,-22 1 15,21 21-15,1-22 0,-22 22 0,21 0 16,-21 21-16,22 0 0,-22 0 15,0 0-15,0 21 0,-21 0 0,0 22 16,21-22-16,-21 21 0,0 1 16,0-22-16,0 21 0,0 0 0,0-20 15,0 20-15,0-21 0,-21 0 16,0 0-16,0 1 0,21-1 0,-21 0 16,-1 0-16,1-21 0,0 0 0,0 21 15,0-21-15,0 0 16,-1 0-16,1 0 0,0-21 15</inkml:trace>
  <inkml:trace contextRef="#ctx0" brushRef="#br0" timeOffset="15803.54">16573 762 0,'0'0'0,"0"-21"0,22 21 31,-1 0-31,21 0 15,-21-21-15,22 21 0,-1 0 0,0 0 16,1 0-16,-1 0 16,21-21-16,-20 21 0,20-22 0</inkml:trace>
  <inkml:trace contextRef="#ctx0" brushRef="#br0" timeOffset="16186.32">17928 635 0,'-63'64'31,"41"-22"-31,1-21 0,0 0 0,0 22 16,0-1-16,0-21 0,21 21 16,0 1-16,-22-22 0,22 21 0,0-21 15,0 1-15,0-1 0,0 0 16,0 0-16,22 0 0,-1 0 0,0-21 15,0 0-15,0 0 0,0 0 16,22 0-16,-22 0 0,21 0 0,-21-21 16,22 0-16,-22 0 0,0 21 0,21-21 15,-20-22-15,-22 22 0,0 0 16,0-21-16,0 21 0,0-22 0,0 1 16,0 21-16,-22-22 15,1 22-15,0 0 0,-21 0 0,21 0 0,-1 21 16,-20 0-16,21 0 15,0 0-15,0 0 0,-1 21 0,1 0 16,0 0-16,21 0 0,0 1 16,0-1-16,0 0 0,0 0 0,21-21 15,0 21-15</inkml:trace>
  <inkml:trace contextRef="#ctx0" brushRef="#br0" timeOffset="16703.02">18775 635 0,'0'0'0,"-21"-21"0,-1 21 16,-20 0-16,0 0 0,21 0 16,-22 0-16,1 21 0,0 0 0,-1 0 15,1 22-15,0-1 0,20 0 16,-20 1-16,21-1 0,0 0 0,0 1 15,-1-1-15,22 0 0,0 1 16,0-22-16,0 21 0,0-21 0,22 1 16,-1-1-16,0-21 0,21 0 15,1 21-15,-1-21 0,0 0 16,1 0-16,-1 0 0,0-21 0,1 0 16,-1-1-16,0 1 0,-21 0 15,22-21-15,-22 21 0,21-22 0,-21 1 16,1 0-16,-1-22 0,0 22 15,0-22-15,0 1 0,-21-1 0,21 1 16,-21-1-16,22 1 0,-22-1 16,0 1-16,0-1 0,0 1 0,0 20 15,0 22-15,0 0 0,0 0 16,-22 42-16,1 0 0,0 22 16,0-1-16,21 21 15,-21 1-15,0-1 0,21 1 0,0-1 16,0 1-16,0-1 0,0 1 0,0-1 15,0-20-15,0 20 0,0-20 16,0-1-16,21 0 0,0 1 0,-21-22 16,21 0-16,0 0 0,0-21 15,1 0-15,-1 0 0,0 0 0,21 0 16,-21 0-16</inkml:trace>
  <inkml:trace contextRef="#ctx0" brushRef="#br0" timeOffset="17458.59">21378 0 0,'0'0'15,"-21"0"1,0 0-16,-21 0 0,20 0 16,1 0-16,0 0 0,-21 0 0,21 0 15,-1 0-15,1 0 0,-21 0 0,21 0 16,-22 0-16,22 0 0,-21 42 16,21 43-16,-22 0 0,22-1 0,0-20 15,0 21-15,0-1 16,0-20-16,21 20 0,0-20 0,0-1 15,0-20-15,0 20 0,21-20 16,0-22-16,0 21 0,21-21 0,1 0 16,-1-21-16,0 0 0,1 0 15,-1 0-15,22 0 0,-22 0 0,21-21 16,1 0-16,21 0 0,-22-21 16,1-1-16,-22 22 0,21-21 0,-20-1 15,-1-20-15,0 21 0,-20-1 0,-1-20 16,0-1-16,-21 1 15,0-1-15,0 1 0,0-22 0,-21 22 16,0-22-16,-22 0 0,1 64 16,0 21-16,-22 0 0,22 0 0,-22 0 15,22 0-15,-22 0 0,1 0 0,-1 0 16,22 0-16,-21 0 0,20 0 16,1 0-16,0 42 0,-1 22 0,22 21 15,0-1-15,0-20 0,21 20 16,0-20-16,0-1 0,0 1 0,0-1 15,21-20-15,0 20 0,0-20 16,0-1-16,22-21 0,-1 21 0,0-20 16,22-1-16,-22 0 0,22-21 15,-1 0-15,1 0 0,-1 0 16,1 0-16,-1-21 0,1 21 0</inkml:trace>
  <inkml:trace contextRef="#ctx0" brushRef="#br0" timeOffset="20384.86">22034 593 0,'0'0'0,"0"-21"0,22-22 16,-22 22-16,0 0 0,0 0 16,0 0-16,21 21 15,-21 21 1,0 0-16,21 0 0,0 0 0,-21 22 16,21-22-16,-21 21 0,0 0 0,21 1 15,-21-1-15,0-21 16,0 22-16,0-1 0,0 0 0,0-21 15,0 1-15,0 20 0,0-21 16,0 0-16,0-42 31,22 0-15,-22 0-16,0 0 0,21-22 16,0 1-16,-21 21 0,21-22 0,0 1 15,0 0-15,1-1 0,-22 22 16,21-21-16,0 21 0,-21 0 15,21-1-15,-21 1 0,0 42 32,0 1-32,-21-1 0,21 0 15,-21 21-15,0-21 0,21 22 16,0-1-16,0-21 0,0 22 0,0-22 16,0 21-16,0-21 0,0 22 15,0-22-15,0 0 0,0 0 0,0 0 16,21-21-16,0 21 0,0-21 15,0 0-15,22 0 0,-22 0 0,0 0 16,21 0-16,1-21 0,-1 0 16,-21 0-16,21 0 0,1 0 15,-22-1-15,21-20 0,-21 21 16,1-21-16,-1-1 0,0 22 0,0-21 16,-21 21-16,21-22 0,-21 22 0,0 0 15,0 0-15,-21 21 16,0 0-16,0 0 15,0 21-15,-1 0 16,1 0-16,0 0 0,0 1 0,0 20 16,0-21-16,-1 21 0,22-20 15,0 20-15,0-21 0,0 21 0,0-20 16,0-1-16,0 0 0,0 0 16,0 0-16,22 0 0,-1-21 15,0 0-15,0 22 0,0-22 0,0 0 16,22 0-16,-22 0 0,0 0 15,21-22-15,1 1 0,-22 21 0,21-21 16,-21 0-16,22 0 0,-22 0 16,0-22-16,0 22 0,0-21 0,-21 21 15,22-22-15,-22 22 0,0 0 16,0 0-16,0 0 0,0-1 0,-22 22 16,1 0-16,0 0 15,21 22 1,0-1-1,0 0-15,0 0 0,0 0 0,0 0 16,0 1-16,0 20 0,0-21 16,0 0-16,0 0 0,0 22 0,0-22 15,0 0-15,0 0 0,0 0 16,21 1-16,0-22 16,1 21-16,-1-21 0,0 0 15,0 0-15,0 0 0,0 0 16,1 0-16,20-21 0,-21-1 0,21 22 15,-20-21-15,20 0 0,-21 0 16,0-21-16,0 20 0,1-20 0,-1 21 16,-21-21-16,0 20 15,0-20-15,0 21 0,0 0 0,0 0 16,-21-1 0,-1 22-16,1 0 0,0 22 15,21-1-15,-21 0 0,21 0 16,-21 0-16,21 22 0,0-22 15,0 0-15,0 0 0,0 21 0,0-20 16,21-1-16,0 0 0,-21 0 16,21 0-16,0 0 0,1-21 0,-1 22 15,0-22-15,21 0 0,-21 0 16,22 0-16,-22 0 0,21 0 0,1 0 16,-22 0-16,21 0 15,-21-22-15,0 22 0,1-21 0,20 0 16,-21 0-16,0-21 0,-21 20 15,21 1-15,1-21 0,-22 21 0,21 0 16,-21-1-16,0 1 0,0 42 31,0 1-15,0-1-16,0 0 0,0 0 16,0 0-16,0 0 0,0 1 0,0-1 15,0 0-15,0 0 0,0 0 16,21-21-16,0 21 0,0 1 0,0-22 15,22 0-15,-22 21 0,21-21 16,1 0-16,-1 0 0,0 0 16,1 0-16,-1 0 0,0-21 0,1 21 15,-22-22-15,21 1 0,-21 0 16,0-21-16,1 21 0,-1-22 0,0 22 16,0-21-16,-21-1 0,21 1 15,-21 21-15,0-21 0,0 20 0,0 1 16,-21 0-16,0 21 0,-21 0 15,20 0-15,1 0 0,-21 0 0,0 0 16,-1 21-16,22 0 0,-21 1 0,21-1 16,-1 21-16,1-21 0,0 22 15,0-22-15,21 21 0,0-21 16,0 22-16,0-22 0,0 0 16,0 0-16,0 0 0,21 0 0,0 1 15,0-22-15,1 0 0,-1 21 16,21-21-16,-21 0 0,0 0 0,1 0 15,20 0-15,-21-21 0,0 21 16,0-22-16,22 1 0,-22 0 0,0-21 16,0 21-16,0-22 0,1 1 0,20 0 15,-21-1-15,0 1 0,22-22 16,-22 22-16,0-21 0,0-1 0,0 1 16,0 20-16,-21-20 0,0 20 15,0 1-15,0 0 0,0 21 16,0-22-16,-21 43 0,0 0 15,0 0-15,0 0 0,0 21 0,-1 1 16,-20-1-16,21 21 0,0 0 16,0 1-16,-1-1 0,1 0 0,21 1 15,0-1-15,0 0 0,0 1 16,0 20-16,0-20 0,0-1 0,0-21 16,21 21-16,1 1 0,-1-22 15,0 21-15,0-21 0,0 1 16,0-1-16,22 0 0,-22-21 0,0 0 0,0 0 15,22 0-15,-22 0 16,0 0-16,0 0 0,0-21 0,0 0 16,1-1-16,-1 1 0,0 0 15,0 0-15,0-21 0,-21 20 0,0 1 16,21 0-16,-21 0 0,0 0 16,-21 42 15,21 0-31,0 0 0,-21 22 0,21-22 15,-21 0-15,21 0 0,0 0 16,0 22-16,0-22 0,0 0 0,0 0 16,0 0-16,21-21 15,0 21-15,0-21 0,1 0 16,20 0-16,-21 0 0,21 0 0,-20 0 16,20 0-16,-21-21 0,0 21 15,22-21-15,-22 0 0,0 0 0,-21-22 16,21 22-16,0 0 0,0-21 15,-21 21-15,0-1 0,0 1 0,-21 42 47,21 1-47,-21-1 0,0 0 0,21 0 16,0 0-16,-21 0 0,0 22 16,-1-22-16,22 0 0,0 0 15,-21 0-15,21 1 16,-21-22-1,21-22 17,21 22-32,0-21 0,-21 0 0,22 0 15,-1-21-15,0 20 0,0-20 16,0 21-16,0 0 0,1-22 16,20 22-16,-21 0 0,21 21 0,-20 0 15,-1-21-15,21 21 0,-21 0 16,-21 21-16,21 0 15,-21 0-15,0 1 0,0 20 0,0-21 16,0 0-16,0 22 0,0-22 16,0 0-16,0 0 0,0 0 0,0 0 15,0 1-15,0-1 0,22 0 16,-1-21-16,0 0 0,21 0 16,1 0-16,-1 0 0,0 0 0,1 0 15,-1 0-15,0 0 0,1-21 16,-1 21-16,0-21 0,1-1 0,-1 1 15,-21-21-15,21 21 0,-20-22 16,-1 1-16,0 0 0,0-1 16,-21 1-16,0 0 0,0 21 0,0-1 15,0 1-15,0 0 0,-21 21 16,-21 0-16,20 0 0,1 0 0,-21 0 16,0 21-16,20 0 0,-20 1 15,0-1-15,21 21 0,-1-21 0,1 0 16,0 22-16,21-22 0,0 0 15,0 0-15,0 0 0,0 1 0,21-1 16,0-21-16,-21 21 0,22-21 16,20 0-16,-21 0 0,0 0 0,0 0 15,1 0-15,-1-21 0,0 21 16,21-21-16,-21-1 0,1 1 0,-22 0 16,21 0-16,0 0 0,0 0 15,-21-1-15,0 44 31,-21-1-31,0 0 16,0 21-16,-1-21 0,22 22 16,-21-1-16,0 0 0,0 1 0,0-1 15,0 0-15,-1 1 0,22-1 16,0 22-16,0-22 0,0 21 0,0-20 16,0 20-16,0 1 0,0-1 0,0 1 15,0-1-15,0-20 16,-21 20-16,21 1 0,0-22 0,-21 0 15,0 1-15,0-22 0,-22 21 0,22-21 0,0 0 16,-21 1-16,21-22 16,-22 0-16,22 21 0,-21-21 0,21 0 15,-22 0-15,22 0 0,-21 0 0,21-21 16,-1 21-16,1-22 0,0 1 16,0 21-16,0-21 0,21 0 0,0 0 15,0 0-15,-21-1 0,21-20 16,-22 21-16,22-21 0,-21-1 0,21 1 15</inkml:trace>
  <inkml:trace contextRef="#ctx0" brushRef="#br0" timeOffset="20620.72">24088 381 0,'0'0'0,"-22"0"16,1 0-16,21-21 0,-21 21 31,0 0-31,0 0 16,0 21-16,-1-21 15,1 0-15,0 21 0,0 0 16,-21-21-16</inkml:trace>
  <inkml:trace contextRef="#ctx0" brushRef="#br0" timeOffset="21767.83">1312 1503 0,'0'0'0,"-190"-21"31,147 21-31,1 0 0,21 0 16,-21 0-16,20 0 0,1 0 0,0 0 15,42 0 17,0 21-32,1-21 0,20 21 15,0-21-15,1 0 0,-1 0 16,21 0-16,22 0 0,-21 0 0,20 0 15,1 0-15,0 0 0,-1 0 16,22 0-16,0 0 0,0 0 0,0 0 16,21 0-16,0 0 15,21 0-15,0 0 0,0-21 0,0 21 16,0 0-16,43 0 0,-22-21 16,1 21-16,20 0 0,1-21 0,20 21 15,-20 0-15,20 0 0,-20-22 16,21 22-16,-1 0 0,1 0 0,-22 0 15,1-21-15,21 21 0,-1 0 0,-20 0 16,20 0-16,-20 0 0,-1-21 16,22 21-16,-21 0 0,-1 0 0,1 0 15,-1-21-15,1 21 0,-1 0 16,-21 0-16,1-21 0,-1 21 0,0-21 16,-20 21-16,20 0 0,-21-22 15,0 22-15,0-21 0,1 21 16,-22-21-16,21 21 0,-21 0 0,0-21 15,0 21-15,-21 0 0,21 0 16,-22 0-16,1-21 0,-21 21 0,21 0 16,-43 0-16,1 0 0,-1 0 15,-20 0-15,-1 0 0,0 0 0,-21 0 16,1 0-16,-22-21 16,-22 21-1,1 0 1,0 0-16,0 0 0,0-22 15,0 22-15</inkml:trace>
  <inkml:trace contextRef="#ctx0" brushRef="#br0" timeOffset="22908.48">15663 1503 0,'-21'0'15,"42"0"-15,-84 0 0,42 0 0,-22 0 0,1 0 16,0 0-16,-1 0 0,22 0 0,-21 0 16,21 0-16,-22 0 0,22 0 15,0 0-15,0 0 0,0 0 16,42 0 15,0 0-31,0 0 0,0 0 0,22 0 16,-1 0-16,0 0 0,1 0 15,-1 0-15,0 0 0,22 0 16,-1 0-16,-20 0 0,20 0 0,1 0 16,20 0-16,-20 0 0,20 0 15,22 0-15,-21 0 0,21 0 0,0 0 16,-1 0-16,22 0 0,0 0 15,0 0-15,0 0 0,22 0 0,-22 0 16,21 0-16,0 0 0,0 0 0,21 21 16,-20-21-16,20 0 0,0 0 15,-21 0-15,22 0 0,-22 0 0,21 0 16,1 21-16,-1-21 0,0 0 16,1 0-16,20 0 0,1 21 0,-1-21 15,1 22-15,-1-22 0,22 21 16,-22-21-16,22 21 0,-22 0 15,22-21-15,-21 21 0,20 0 0,1-21 16,0 22-16,-22-22 0,22 21 16,-22 0-16,22-21 0,0 21 0,-22-21 15,22 21-15,-22-21 0,22 0 16,-22 21-16,22-21 0,-21 0 0,20 22 16,-20-22-16,-1 0 0,1 21 15,-1-21-15,-20 0 0,-1 21 0,0-21 16,1 0-16,-22 0 0,0 21 15,-21-21-15,21 21 0,-42-21 0,21 0 16,-21 0-16,21 0 0,-21 21 16,-22-21-16,22 0 0,-21 0 15,-22 0-15,1 0 0,-1 22 0,-20-22 16,-1 0-16,-21 0 0,0 0 16,0 0-1,-42 0 1,0 0-1,0 0-15,-21 0 0,20 0 16,-20 0-16,0 0 0</inkml:trace>
  <inkml:trace contextRef="#ctx0" brushRef="#br0" timeOffset="23036.41">27876 1969 0,'0'0'0,"-21"0"0,21 21 16,-21-21-1,21 21 1,-21-21-16,0 0 0,0 0 0</inkml:trace>
  <inkml:trace contextRef="#ctx0" brushRef="#br0" timeOffset="24508.38">254 2773 0,'0'0'0,"-21"-21"16,0 21-16,-22 0 0,22 0 16,-21-21-16,-1 21 0,1 0 15,21-22-15,42 22 78,43 0-78,20 22 0,-20-22 16,20 0-16,-20 0 0,21 0 16,-22 0-16,1 0 0,-1 0 15,1 0-15,-22 0 0,21 0 0,-20 0 16,-1 0-16,0 0 0,1-22 16,-22 22-16,21 0 0,-21-21 0,1 21 15,-22-21-15,0 0 16,0 0-16,-22 0 15,-20-1-15,21 22 0,0-21 16,0 21-16,-22-21 0,22 21 16,-21 0-16,-1 0 0,22-21 15,0 21-15,0 0 0,0 0 16,0 0-16,42 0 31,0 0-31,0 0 0,21 0 0,-20 0 16,20 0-16,0 0 0,1 0 15,-1 0-15,0 0 0,1 21 16,-1 0-16,-21 0 0,0 1 0,0-1 16,-21 21-16,0-21 0,0 22 15,-21-22-15,0 21 0,0-21 16,-21 22-16,20-22 0,1 0 16,-21 0-16,21 0 0,0 0 0,-1 1 15,1-1-15,0-21 0,0 21 16</inkml:trace>
  <inkml:trace contextRef="#ctx0" brushRef="#br0" timeOffset="25280.45">2752 2455 0,'0'-21'32,"21"21"-32,-21-21 0,21 21 15,0-21-15,0 0 0,0 0 0,22 21 16,-22-22-16,0 1 0,21 0 15,-20 0-15,-1 0 0,0 0 0,0-1 16,-21 1-16,0 0 0,0 0 16,0 0-16,0 0 0,0-1 0,0 1 15,-21 21-15,-21 0 0,20 0 16,-20 0-16,0 0 0,-22 0 16,22 21-16,-22 1 0,22-1 0,0 0 15,-1-21-15,22 21 0,-21 0 16,42 0-16,0 1 0,0-1 0,0 0 15,0 0-15,0 0 0,21 0 16,0 1-16,0-1 0,22 0 0,-1 0 16,-21 0-16,22 0 0,-1 1 15,0 20-15,-21-21 0,22 0 0,-22 0 16,0 22-16,21-22 0,-42 0 16,0 21-16,22-20 0,-22-1 0,0 0 15,0 0-15,-22 0 16,1 0-16,-21 1 0,0-1 0,-1 0 15,1 0-15,0-21 0,-22 0 0,22 0 16,-1 0-16,-20 0 0,21 0 16,-1 0-16,1-21 0,0 0 0,20 21 15,-20-21-15,21-22 0,0 22 16,0 0-16,-1-21 0,22 20 16,0-20-16,0 21 0,0 0 0,0-22 15,0 22-15,43 0 0,-22 21 16,21-21-16,1 0 0,-1 21 15,0 0-15,22 0 0,-22 0 0,22 0 16,-22 0-16</inkml:trace>
  <inkml:trace contextRef="#ctx0" brushRef="#br0" timeOffset="25820.8">3641 2625 0,'0'0'16,"21"-21"-16,0-1 0,0 1 0,-21 0 0,0 0 16,0-21-16,0 20 15,0 1-15,0 0 0,-42 0 0,21 0 16,-1 0-16,-20-1 0,0 1 0,-1 21 16,1 0-16,21 0 0,-21 0 15,-1 0-15,1 21 0,0 1 0,20 20 16,-20-21-16,21 21 0,0-20 15,0 20-15,-1 0 0,1 1 0,21-1 16,0 0-16,0-21 0,0 22 16,0-22-16,0 0 0,0 0 0,21 0 15,1 1-15,-1-22 0,21 0 16,-21 0-16,0 0 0,22 0 0,-1 0 16,-21-22-16,22 22 0,-1-21 15,0 0-15,1 0 0,-22-21 16,21 20-16,0-20 0,-20 21 0,-1-21 15,0-1-15,0 1 0,0 21 16,-21-22-16,0 22 0,0 0 0,0 0 16,0 0-16,-21 21 15,0 0 1,21 21-16,0 0 0,-21 0 16,21 22-16,-21-22 0,21 21 0,0-21 15,0 0-15,0 22 0,0-22 16,0 0-16,21 0 0,-21 0 0,21-21 15,0 22-15,0-22 0,0 0 16,1 0-16,20 0 0,-21 0 16,0 0-16,0 0 0,22 0 0,-22-22 15,0 1-15,0 0 0,0 0 0,1 0 16</inkml:trace>
  <inkml:trace contextRef="#ctx0" brushRef="#br0" timeOffset="26421.46">4064 2392 0,'0'0'0,"0"-21"0,0 42 31,-21 0-31,21 0 0,0 0 16,0 1-16,0-1 0,0 0 0,0 0 15,0 0-15,0 22 16,0-22-16,0 0 0,0 0 16,0 0-1,0 0-15,0-42 31,0 0-31,0 0 16,0 0-16,0 0 0,0-1 16,0-20-16,0 21 0,21 0 15,-21-22-15,21 22 0,-21 0 0,21 0 16,0 0-16,-21 0 0,22 21 16,-1 0-16,0 0 0,0 0 15,0 21-15,-21 0 16,0 0-16,21 0 0,1 22 15,-1-22-15,0 0 0,-21 21 0,0-21 16,21 22-16,-21-22 0,0 0 16,0 0-16,0 0 0,0 1 0,0-1 15,-21 0-15,0-21 32,21-21-32,0 0 0,0-1 15,0 1-15,0 0 0,0 0 16,21 0-16,0-22 0,0 1 0,0 21 15,22-21-15,-22-1 0,21 22 16,-21-21-16,22 21 0,-22 21 16,21-22-16,-21 22 0,22 0 0,-22 0 15,0 22-15,0-1 0,0 0 16,-21 0-16,0 0 0,0 22 0,0-22 16,0 21-16,0 0 0,0-20 0,-21-1 15,21 21-15,-21-21 0,0 0 16,0 1-16,0-1 0,21 0 0,21-21 47,0-21-47</inkml:trace>
  <inkml:trace contextRef="#ctx0" brushRef="#br0" timeOffset="26772.89">5016 2477 0,'0'21'0,"0"0"16,22-21 0,-1 0-16,0 0 15,0 0-15,0 0 0,0 0 16,1 0-16,20-21 16,-21 21-16,0-21 0,0-1 0,1 22 15,-1-21-15,0 0 0,-21 0 0,0 0 16,0 0-16,0-1 15,-21 1-15,0 21 16,-1 0-16,1 0 0,0 0 16,0 21-16,0 1 0,-22 20 0,22-21 15,0 21-15,0-20 0,0 20 0,21 0 16,0-21-16,-21 22 0,21-22 16,0 0-16,0 21 0,21-20 15,0-1-15,0-21 0,0 0 16,22 0-16,-22 0 0,21 0 0,0-21 15,-20 21-15,20-22 0,0 1 16</inkml:trace>
  <inkml:trace contextRef="#ctx0" brushRef="#br0" timeOffset="27533.44">6816 1969 0,'0'-22'15,"0"44"-15,21-65 0,-21 22 16,0 0-16,0 0 15,-21 0-15,-1 21 0,1-22 0,0 22 16,0 0-16,0 0 0,0 0 16,-22 0-16,22 22 0,0-1 0,-21 21 15,20-21-15,-20 22 0,21-1 0,0 0 16,0 22-16,21-22 0,0 0 16,0 22-16,-22-22 0,22 22 0,0-22 15,0 0-15,0 1 0,0-1 16,22-21-16,-1 22 0,21-22 15,-21 0-15,22 0 0,-1-21 0,0 0 16,1 0-16,20 0 0,-21 0 16,22-21-16,-1 21 0,-20-21 0,20-22 15,-20 22-15,20-21 0,-21 0 16,1-1-16,-22 1 0,21 0 0,-21-1 16,1 1-16,-1-22 0,-21 22 0,0 0 15,0-22-15,0 22 0,-21-22 16,-1 22-16,-20 0 0,21-1 0,-21 1 15,-1 21-15,-20-21 0,20 42 16,-20 0-16,-1 0 0,1 0 0,-1 0 16,1 21-16,-1 0 0,1 21 15,21 1-15,-1-1 0,1 0 16,0 1-16,20 20 0,1-21 0,0 22 16,21-22-16,0 1 0,0-1 15,0 21-15,21-20 0,0-1 0,22-21 16,-1 22-16,0-22 0,1 0 15,20 0-15,1-21 0,-1 0 0,1 0 16,-1 0-16,22 0 0</inkml:trace>
  <inkml:trace contextRef="#ctx0" brushRef="#br0" timeOffset="27833.83">7493 2180 0,'0'-21'0,"0"42"0,0-21 47,0 21-47,-21 1 0,21 20 0,-21 0 16,21 1-16,0-1 0,0 21 15,0-20-15,0 20 0,0 1 0,-22 20 16,22-20-16,0-1 0,0 1 16,-21-1-16,21 22 0,0-21 0,0 20 15,0-20-15,0 20 0,-21-20 16,21-1-16,-21 1 0,21-1 0,-21-20 15,21 20-15,-21-20 0,21-1 16,-22-21-16,22 21 0,0-20 0,0-1 16,-21-21-16,21-21 15,0-1 1,0-20-16,0 0 0,0-1 0</inkml:trace>
  <inkml:trace contextRef="#ctx0" brushRef="#br0" timeOffset="28133.66">7472 2434 0,'0'0'0,"0"-42"0,0 0 0,0-1 0,0 22 15,0-21-15,0 21 0,21-1 16,0 1-16,0 0 0,0 0 0,1 21 16,-1-21-16,21 21 0,-21 0 15,22 0-15,-22 0 0,21 0 0,0 21 16,-20-21-16,20 21 0,-21 21 15,-21-20-15,0-1 0,0 21 0,0 0 16,-21-20-16,0 20 0,0 0 0,-22-21 16,1 22-16,0-22 0,-1 0 15,1 0-15,0 0 0,20 1 0,-20-22 16,21 0-16,0 0 0,21-22 31,21 1-15,0 0-16,0 0 0,0 0 15</inkml:trace>
  <inkml:trace contextRef="#ctx0" brushRef="#br0" timeOffset="28496.45">8001 2371 0,'0'0'0,"21"0"31,0 0-31,0 0 0,1-21 15,-1 21-15,0-22 0,0 22 16,0-21-16,0 0 0,1 21 16,-1-21-16,0 0 0,0 0 0,-21-1 15,0 1-15,0 0 16,0 0-16,0 0 0,-21 0 16,0 21-16,0 0 0,-1 0 15,-20 0-15,21 21 0,0 0 16,0 0-16,-1 0 0,22 0 0,0 1 15,-21 20-15,21-21 0,0 21 16,0-20-16,0-1 0,0 21 0,0-21 16,21 0-16,1 1 0,-1-1 0,0 0 15,0 0-15,0-21 16,22 0-16,-22 0 0,0 0 0,21 0 16,-21 0-16,22 0 0,-22 0 0,0 0 15,0-21-15,0 21 0,1-21 16,-1 0-16</inkml:trace>
  <inkml:trace contextRef="#ctx0" brushRef="#br0" timeOffset="28805.28">8530 2223 0,'0'-22'0,"0"44"0,0-65 15,21 22-15,0 0 0,1 21 16,-1-21-16,0 21 0,0 0 16,0 0-16,0 0 0,1 21 0,20-21 15,-21 21-15,0 0 0,0 0 16,1 1-16,-1-1 0,0 0 15,-21 0-15,0 21 0,0-20 16,0-1-16,0 0 0,0 0 0,0 0 16,0 0-16,-21 1 0,0-22 0,-1 21 15,1-21-15,0 0 16,0 0-16,0 0 0,21-21 16,0-1-1,0 1-15,0 0 0,0 0 16,21 0-16,0 0 0,-21-22 15,21 22-15,0 0 0,1 0 0,-1 0 16,0-1-16,0 22 0,0-21 16,22 0-16,-22 21 0,0 0 15</inkml:trace>
  <inkml:trace contextRef="#ctx0" brushRef="#br0" timeOffset="29377.65">9567 2371 0,'21'-43'15,"-21"22"1,22 21-16,-22-21 0,21 0 0,-21 0 16,0 0-16,0-1 0,0-20 0,0 21 15,0 0-15,0 0 0,0-22 16,0 22-16,0 0 0,-21 0 15,-1 21-15,-20 0 0,21 0 0,0 0 0,0 0 16,-22 0-16,22 21 0,-21 0 16,21 21-16,-22-20 0,22 20 0,-21-21 15,21 21-15,-1 1 0,1-22 16,0 21-16,21 1 0,0-22 0,0 21 16,0-21-16,0 22 0,0-22 15,21 0-15,0-21 0,22 21 16,-22-21-16,0 0 0,0 0 0,22 0 15,-22 0-15,0-21 0,0 21 0,21-21 16,-20 0-16,20-1 0,-21-20 16,0 21-16,0 0 0,1-22 0,-1 22 15,0-21-15,0 21 0,-21-22 16,0 1-16,0 21 0,0-21 0,0 20 16,0 1-16,0 0 0,0 0 0,-21 21 15,0 21 1,0-21-16,21 21 15,0 22-15,-22-22 0,22 0 0,-21 0 16,21 21-16,0-20 0,0-1 16,0 21-16,0-21 0,0 0 0,0 22 15,0-22-15,21 0 0,1 0 0,-1-21 16,0 21-16,0-21 0,0 0 16,0 0-16,1 0 0,-1 0 0,21 0 15,-21 0-15,22-21 0,-22 0 0,21 0 16,-21 0-16</inkml:trace>
  <inkml:trace contextRef="#ctx0" brushRef="#br0" timeOffset="29644.5">10223 1736 0,'0'0'0,"0"-21"0,0-1 16,-21 22-1,0 22-15,21-1 0,-21 21 0,0-21 16,21 22-16,-21-1 0,21 0 15,0 1-15,-22-1 0,1 0 0,21 1 16,-21-1-16,21 0 0,0 1 16,0-1-16,0 0 0,0-21 0,0 22 15,0-22-15,0 0 0,0 0 0,0 0 16,0 1-16,0-1 0,21-21 16,0 0-16,1 0 0,-1 0 15,0 0-15,0 0 0,0 0 16,0-21-16,1 21 0,-1-22 15,0 1-15,0 0 0,21 0 0</inkml:trace>
  <inkml:trace contextRef="#ctx0" brushRef="#br0" timeOffset="29872.37">10541 2138 0,'0'21'47,"0"0"-47,-21 0 15,21 1-15,-21-22 0,-1 21 16,22 0-16,0 0 0,0 0 0,-21 0 16,21 1-16,0-1 0,0 0 0,0 0 15,0 0-15,0 0 0,0 1 16,0-1-16,21-21 16,1 0-16,-1 0 0,0 0 0,0 0 15,21 0-15,-20-21 0,20 21 16,-21-22-16</inkml:trace>
  <inkml:trace contextRef="#ctx0" brushRef="#br0" timeOffset="30543.66">11028 2180 0,'-64'0'32,"43"0"-32,0 21 0,0 1 15,0-1-15,-1 0 0,22 0 16,-21 0-16,21 22 0,0-22 15,0 0-15,0 0 0,0 0 16,0 0-16,0 1 0,21-22 16,1 0-16,-1 0 15,0 0-15,0-22 16,-21 1 0,0 0-16,0 0 15,0 0-15,0 0 0,0-1 0,0 1 16,0 0-16,0 0 0,21-21 0,-21 20 15,21 1-15,1 0 0,-22-21 16,21 21-16,0-1 0,21 1 0,-21 21 16,1-21-16,20 21 0,-21 0 15,0 0-15,22 0 0,-22 0 0,0 21 16,21-21-16,-21 21 0,1 1 0,-1-1 16,0 21-16,0-21 0,-21 0 15,0 1-15,0 20 0,0-21 0,0 0 16,21 0-16,-21 22 0,0-22 0,0 0 15,0 0 1,0 0-16,-21-21 0,0 0 16,21-21 15,0 0-31,0 0 0,0 0 16,0 0-16,0-1 0,21 1 0,0-21 15,22 21-15,-22-22 0,0 1 16,21 0-16,1-1 0,-1 22 0,0-21 15,22 21-15,-22 0 0,0-1 0,1 22 16,-22 0-16,21 0 0,-21 22 16,1-1-16,-1 0 0,-21 0 0,0 21 15,0-20-15,0 20 0,0-21 16,0 0-16,0 22 0,0-22 16,-21 0-16,-1 21 0,1-21 0,21 1 15,-21-1-15,0 0 0,21 0 16,-21-21-1,21-21 1,0 0-16,0 0 16,0-1-16</inkml:trace>
  <inkml:trace contextRef="#ctx0" brushRef="#br0" timeOffset="30741.55">11620 1651 0,'0'0'0,"-63"0"32,42 0-32,0 0 15,-1 0-15,1 0 32,0 0-17,0 0 1</inkml:trace>
  <inkml:trace contextRef="#ctx0" brushRef="#br0" timeOffset="30916.44">10266 1863 0,'0'0'0,"21"0"31,0 0-31,21 0 15,-20 0-15,20 0 0,0 0 16,22-21-16,-22 21 0,0-22 0,1 22 16</inkml:trace>
  <inkml:trace contextRef="#ctx0" brushRef="#br0" timeOffset="32127.65">14880 2519 0,'0'0'0,"-21"0"0,0 0 15,42 0 32,0 0-47,0 0 0,22 0 0,-1 0 16,0 0-16,22 0 0,20 0 0,-20 0 15,21 0-15,-22 0 0,22-21 16,-1 21-16,-20 0 0,-1 0 0,1 0 16,-1 0-16,-20 0 0,-1 0 15,0 0-15,-20 0 0,-1 0 0,0 0 16,-21-21-1,-21 21-15,0-22 0,-1 22 16,1-21-16,0 21 0,-21-21 0,21 21 16,-1-21-16,1 21 0,0-21 15,0 21-15,0-21 0,0 21 16,-1 0-16,1-22 0,21 1 16,21 21-1,22 0 1,-22 0-16,0 0 0,21 0 15,-20 0-15,20 0 0,0 0 0,-21 0 16,22 0-16,-22 21 0,-21 1 16,0-1-16,0 0 0,0 21 0,0-21 15,-21 22-15,0-22 0,-22 21 0,1 1 16,0-1-16,-1-21 0,-20 21 16,20-20-16,1-1 0,0 21 0,21-21 15,-22-21-15,22 21 0,0 1 16,0-22-16</inkml:trace>
  <inkml:trace contextRef="#ctx0" brushRef="#br0" timeOffset="32967.79">16806 2328 0,'0'0'0,"-42"-42"31,42 21-31,0 0 0,0 0 16,0-1-16,0 1 16,0 0-16,21 21 15,0-21-15,0 21 0,1 0 16,-1 0-16,0 0 0,0 21 15,21 0-15,-20 0 0,-1 1 0,0 20 16,-21 0-16,21 1 0,0-1 16,-21 0-16,0 1 0,0-1 0,0 0 15,0-21-15,0 22 0,0-22 0,0 0 16,0 0-16,0 0 0,-21 1 16,0-22-16,0 0 15,21-22 1,0 1-1,0-21-15,0 21 0,21 0 16,0-22-16,0 1 0,0 0 16,1 20-16,-1-20 0,0 0 0,21-1 15,1 22-15,-22 0 0,21 0 0,0 0 16,-20 0-16,20 21 0,-21 0 16,21 0-16,-20 21 0,-1-21 0,-21 21 15,0 0-15,0 21 0,0-20 16,0 20-16,0 0 0,0-21 0,0 22 15,-21-22-15,-1 21 0,1-21 0,0 1 16,21-1-16,-21 0 0,21 0 16,-21 0-16,21 0 15,21-21 1,0 0-16,0-21 16,0 21-16,1-21 0</inkml:trace>
  <inkml:trace contextRef="#ctx0" brushRef="#br0" timeOffset="33320.65">17780 2455 0,'0'0'0,"21"-21"31,0 21-31,0-21 0,-21 0 16,22 21-16,-1-21 0,0 21 0,0-21 15,0-1-15,0 22 16,1-21-16,-22 0 0,21 0 15,-21 0-15,0 0 0,-21 21 32,-1 0-32,1 0 0,0 0 0,0 21 15,0 0-15,0 21 0,-1-21 16,1 22-16,0-22 0,21 21 0,0 1 16,0-22-16,0 21 0,0-21 0,0 22 15,0-22-15,0 0 0,0 0 16,21-21-16,0 21 0,1-21 0,-1 0 15,0 0-15,0 0 0,21 0 16,-20 0-16,20 0 0,0-21 16,1 0-16,-22 0 0,21 0 0,0-1 15,1 1-15,-22 0 0,21-21 16</inkml:trace>
  <inkml:trace contextRef="#ctx0" brushRef="#br0" timeOffset="33816.51">18500 2286 0,'0'0'0,"0"-21"0,0 0 0,0 0 0,-22 42 47,22 21-47,-21-21 0,21 0 16,-21 22-16,21-22 0,0 21 15,0-21-15,0 1 0,0 20 16,0-21-16,0 0 0,0 0 0,0 1 16,0-1-16,21-21 15,0 0-15,1 0 16,-1 0-16,0-21 15,0 21-15,0-22 0,0 1 0,1 0 16,-1-21-16,0 21 0,0-1 0,0-20 16,0 21-16,-21 0 0,22-22 15,-1 22-15,-21 0 0,21 21 16,-21 21 0,0 0-16,0 1 0,0-1 15,0 0-15,0 21 0,0-21 16,0 22-16,0-22 0,0 0 15,0 0-15,0 0 0,0 1 0,21-1 16,0 0-16,0-21 0,1 0 16,20 0-16,-21 0 0,0 0 15,22 0-15,-22-21 0,21 21 0,0-21 16,-20-1-16,-1-20 0,0 21 16,0 0-16,0-22 0,-21 22 0,0-21 15,0 0-15,0 20 0,0-20 0,-21 21 16,0 0-16,0 0 15,0-1-15,-1 22 0,1-21 0,0 21 16,0 0-16,21 21 31</inkml:trace>
  <inkml:trace contextRef="#ctx0" brushRef="#br0" timeOffset="35456.57">20489 2032 0,'0'0'0,"0"21"15,0 0-15,21 1 0,1-1 0,-1-21 16,0 21-16,0-21 15,21 0-15,-20 0 0,-1 0 16,21 0-16,0-21 0,1 0 0,-1-1 16,-21 1-16,22 21 0,-1-42 15,0 21-15,-21 0 0,1-1 0,-1-20 16,0 21-16,0-43 16,-21 22-16,0 21 0,0-21 0,0 20 15,0 1-15,0 0 0,-21 21 16,21 21-16,-21 22 15,0-1-15,21-21 16,-22 43-16,22-22 0,0 21 0,0-20 16,0 20-16,0-20 0,0 20 15,0-21-15,0 22 0,0-22 16,0 22-16,0-22 0,0 0 0,0 22 16,0-43-16,0 21 0,-21 1 0,21-22 15,-21 0-15,21 0 0,-21 0 16,0-21-16,0 0 0,-1 0 0,-20 0 15,21-21-15,0 21 16,0-21-16,-22-21 0,22 21 0,0-1 16,-21-20-16,20 0 0,1-1 0,-21 1 15,21 21-15,0 0 16,-1 0-16,1-1 0,21 1 0,0 64 31,0-22-31,0 0 0,21 21 0,1 1 16,-1-1-16,21 0 0,-21 1 0,22-22 15,-1 21-15,-21-21 0,21 0 16,1 1-16,-1-1 0,0 0 16,1-21-16,-1 0 0,0 0 0,1 0 15,-1 0-15,0 0 0,1-21 0,-1 0 16,0-1-16,-20 1 0,20 0 0,-21-21 16,0 21-16,0-22 15,1 1-15,-22 0 0,21-1 0,-21 1 16,0 21-16,0-22 0,0 22 15,0 0-15,0 0 0,0 42 16,0 0 0,0 0-16,0 22 0,0-1 15,-21-21-15,21 22 0,-22-1 0,22 0 16,0-21-16,0 22 0,-21-22 16,21 0-16,0 0 0,0 0 0,0 1 15,0-44 16,21 1-15,-21 0-16,0 0 0,22 0 16,-1-22-16,0 22 0,-21-21 0,21 0 15,0 20-15,-21-20 0,21 21 0,1 0 16,-22 0-16,0-1 0,21 22 16,0 0-16,0 22 0,-21-1 15,0 0-15,0 0 0,21 21 16,0-20-16,-21-1 0,0 21 0,0-21 15,22 0-15,-22 1 0,21-1 0,-21 0 16,0 0-16,0 0 0,21-21 16,0 0-16,0 0 15,0 0 1,-21-21-16,22 21 0,-1-21 16,0 0-16,-21 0 0,21-22 0,0 22 15,0-21-15,1 21 0,-1-22 16,0 22-16,-21-21 0,21 21 0,0-1 15,-21 44 1,0-1 0,0 0-16,0 0 0,0 0 0,0 0 15,0 1-15,0-1 0,0 0 16,0 0-16,0 0 0,21 0 0,-21 1 16,22-22-16,-1 21 0,0-21 15,0 0 1,0 0-16,0 0 0,1 0 0,-1 0 15,0-21-15,21-1 0,-21 22 16,1-42-16,-1 21 0,0 0 0,0 0 16,0-22-16,-21 22 0,0-21 0,21 21 15,-21-1-15,22-20 0,-22 21 16,0 0-16,0 0 0,0 42 31,0 0-31,0 0 16,-22 21-16,22-20 0,-21 20 15,21 0-15,0 22 0,-21-22 0,21 22 16,0-22-16,0 21 0,0-20 16,-21 20-16,21 1 0,0-22 0,-21 22 15,21-1-15,0 1 0,0-1 16,0 1-16,0 20 0,0-20 0,0-1 16,-21-20-16,21 20 0,0 1 0,-22-22 15,22 0-15,0 1 0,0-1 16,-21-21-16,21 0 0,0 0 0,-21 1 15,21-1-15,-21-21 16,21-21 0,0-1-16,0 1 0,0 0 0,0-21 15,0 21-15,0-22 0,21 1 0,-21-22 16,21 22-16</inkml:trace>
  <inkml:trace contextRef="#ctx0" brushRef="#br0" timeOffset="35720.42">22310 2604 0,'0'-64'0,"0"128"0,0-170 16,0 42-16,21 22 0,-21 0 0,21 20 16,0-20-16,0 21 0,0 0 15,1 21-15,-1 0 0,0 0 0,0 0 16,21 0-16,-20 0 0,20 0 16,-21 21-16,0 0 0,0 21 0,1-20 15,-22 20-15,0 0 0,0 1 0,0-22 16,-22 21-16,1-21 15,0 22-15,-21-22 0,21 0 0,-22 0 16,22 0-16,0 0 0,0-21 16,0 0-16,-1 22 0,22-44 31,0 1-31,22 0 16,-1 21-16,0-21 0</inkml:trace>
  <inkml:trace contextRef="#ctx0" brushRef="#br0" timeOffset="38928.62">22818 2646 0,'0'0'0,"21"0"16,-21 21-16,0 0 0,21-21 16,0 0-16,0 0 15,0 0-15,-21-21 0,22 0 0,-1 0 16,0 0-16,0-1 0,0 1 15,22 0-15,-22-21 0,0 21 0,0-22 16,0 1-16,-21 0 0,21-1 16,1 1-16,-22 0 0,0-22 15,0 22-15,0-1 0,21 22 0,-21-21 0,0 21 16,0 0-16,0-1 16,-21 22-1,21 22-15,-22-1 0,1 0 16,0 21-16,21 1 0,-21-1 0,0 0 15,0 1-15,21-1 0,0 0 16,-22 1-16,22 20 0,0-21 0,0 1 16,0-1-16,0-21 0,0 22 0,22-22 15,-1 21-15,0-21 0,0 0 16,0-21-16,0 22 0,22-22 0,-22 0 16,21 0-16,-21 0 0,22 0 15,-1 0-15,-21-22 0,22 22 0,-1-21 16,-21 0-16,0 0 0,22 0 15,-22-22-15,0 22 0,-21-21 16,21 21-16,-21-22 0,0 22 0,0-21 16,0 21-16,0 0 0,-21-1 15,0 22-15,0 0 16,-1 22-16,1-1 0,0 0 16,21 0-16,0 0 0,0 22 15,0-22-15,0 0 0,0 0 0,0 21 16,21-20-16,-21-1 0,21-21 15,1 21-15,-1 0 0,0-21 16,0 0-16,21 0 0,-20 0 0,-1 0 16,0 0-16,21 0 0,-21 0 0,1 0 15,-1-21-15,0 0 0,0 21 16,0-21-16,0-1 0,1-20 0,-22 21 16,0 0-16,21-22 0,-21 22 15,21-21-15,-21 21 0,0 0 0,0-1 16,0 44 15,0-1-31,0 21 0,0-21 0,0 0 16,0 22-16,0-22 15,0 0-15,-21 21 0,21-20 0,0-1 16,0 0-16,0 0 0,0 0 0,0 0 16,0 1-1,21-22-15,-21-22 16,0 1-1,0 0-15,21 0 16,-21 0-16,21-22 0,-21 22 0,0-21 16,0 21-16,21-22 0,1 22 15,-22 0-15,21 0 0,-21 0 0,0 0 16,21 21-16,0 0 16,-21 21-1,0 0-15,0 0 0,0 21 0,0-20 16,21-1-16,-21 21 0,0-21 15,0 0-15,0 1 0,0-1 0,21 0 16,-21 0-16,0 0 0,0 0 16,22-21-16,-1 0 15,0 0 1,0 0-16,-21-21 16,21 0-16,0 0 0,-21 0 15,22 0-15,-1-1 0,-21-20 0,21 21 16,0-21-16,0 20 0,0 1 15,1 0-15,-22 0 0,21 0 16,0 0-16,0 21 0,-21 21 31,0 0-31,0 0 0,0 0 0,0 0 16,0 1-16,0-1 0,0 0 16,0 21-16,0-21 0,0 1 0,0-1 15,0 0-15,0 0 0,0 0 16,21-21-16,0 21 15,1-21-15,-1 0 0,0 0 0,0 0 16,0 0-16,0 0 0,1 0 16,-1 0-16,21 0 0,-21-21 15,0 0-15,22 21 0,-22-21 0,0 0 0,0 0 16,0-1-16,-21 1 16,0 0-16,22 0 0,-22 0 0,0 0 15,0-1-15,0 1 0,0 0 16,0 0-16,0 0 0,-22 21 15,1 0 17,0 0-32,21-21 78,0-1-63,0 1-15,0 0 16,0 0-16,0-21 0,21 20 16,-21 1-16,21 0 0,-21-21 0,0 21 15,0-22-15,0 22 0,22 0 16,-22 0-16,-22 21 31,22 21-31,-21 0 0,21 0 0,-21 22 16,21-1-16,0-21 0,-21 21 15,21 1-15,0-1 0,-21 0 16,21 1-16,0-1 0,0 0 0,0 1 16,0-22-16,0 21 0,21 1 15,0-22-15,0 0 0,-21 0 0,21 0 16,1 0-16,-1 1 0,21-22 16,-21 0-16,0 21 0,1-21 0,20 0 15,-21 0-15,0 0 0,0 0 0,1-21 16,-1-1-16,0 22 0,0-21 15,-21 0-15,21 0 0,0 0 0,-21-22 16,22 22-16,-22-21 0,0 21 16,0 0-16,0-22 0,0 22 15,0 0-15,0 0 0,-22 21 16,1 0-16,0 0 16,0 0-16,0 0 0,0 21 0,21 0 15,-22 0-15,1 22 0,0-22 16,21 0-16,0 0 0,0 0 0,0 0 15,0 1-15,0-1 0,0 0 0,0 0 16,21 0-16,0-21 16,-21 21-16,22-21 0,-1 0 0,0 0 15,0 0-15,0 0 16,-21-21-16,21 21 0,1-21 0,-22 0 16,0 0-16,21 0 0,-21-1 0,21 1 15,-21 0-15,0-21 0,0 21 16,21-1-16,-21 1 0,0 0 15,0 0-15,0 42 16,0 0 0,-21 0-16,21 1 0,0-1 0,0 0 15,0 0-15,0 0 0,0 0 16,0 1-16,0-1 0,0 0 0,0 0 16,21 0-16,0 0 15,0-21-15,22 0 0,-22 22 0,21-22 16,1 0-16,-22 0 0,21 0 0,-21 0 15,22 0-15,-22-22 16,0 1-16,0 21 0,0-21 0,0-21 0,1 21 16,-1-1-16,-21-20 0,21 0 15,0-1-15,-21-20 0,21 21 16,-21-1-16,21-20 0,1 20 0,-22 1 16,0 0-16,0-1 0,0 1 15,0 21-15,0 0 0,0 42 31,-22-21-31,1 42 0,21-21 0,-21 1 16,0 20-16,21 0 0,-21 1 0,21-1 16,0 0-16,0 1 0,0-1 15,0 0-15,0-21 0,0 22 0,21-1 16,0-21-16,0 22 16,0-22-16,1 0 0,-1 0 0,0 0 15,0-21-15,0 21 0,0-21 0,1 0 16,-1 0-16,0 0 15,0 0-15,0-21 0,0 0 16,1 0-16,-1 0 16,0-22-16,-21 22 0,21 0 0,-21-21 15,0 21-15,21-1 0,0 1 0,-21 0 16,0 0-16,0 42 16,0 0-16,0 0 15,0 1-15,0-1 0,-21 0 16,21 21-16,0-21 0,-21 1 15,21-1-15,0 0 0,0 0 0,0 0 16,0 0-16,21-21 16,0 0-16,1 0 0,-1 0 15,0 0-15,21 0 0,-21 0 16,1 0-16,-1 0 0,0-21 0,0 21 16,0-21-16,-21 0 0,21 0 0,1 0 15,-1-1-15,0 1 0,-21 0 16,21 0-16,-21 0 0,21 0 0,-21-1 15,0 44 17,0-1-32,0 0 0,0 0 15,0 0-15,0 0 0,-21-21 16,21 22-16,0-1 0,0 0 0,0 0 16,0 0-16,21-21 15,0 0 1,1 0-16,-1 0 0,0 0 15,-21-21 1,21 0-16,-21 0 16,0 0-16,0-1 0,0 1 0,0 0 15,-21 0-15,0 0 16,21 0-16,-21 21 0,-1 0 16,22-22-16,0 1 31,22 21-16,-1 0-15,0 0 0,0-21 16,0 21-16,0-21 0,22 21 0,-22 0 16,0 0-16,0 0 0,0 0 15,1 21-15,-1 0 0,-21 0 16,21 1-16,-21-1 0,0 0 16,0 0-16,0 0 0,0 0 0,0 1 15,0-1-15,0 0 0,0 0 16,0 0-16,0 0 15,-21-21-15,21 22 0,-21-22 16,-1 21-16,1-21 16,21-21-1,0-1 1,0 1 0,21 0-16,1 0 0,-1 0 0,0-22 15,21 22-15,-21-21 0,22 21 16,-1-22-16,-21 22 0,22 0 15,-1 0-15,-21 0 0,21 21 0,-20 0 16,-1 0-16,0 0 0,0 21 16,-21 0-16,0 0 0,0 0 0,0 1 15,0 20-15,0-21 0,0 0 0,0 0 16,0 22-16,0-22 0,0 0 16,0 0-16,0 0 0,-21 1 15,21-1 1,-21-21-16,0 0 15,-1-21 1,1-1 0,0 1-16,21 0 0,-21 21 0</inkml:trace>
  <inkml:trace contextRef="#ctx0" brushRef="#br0" timeOffset="39099.53">26966 2307 0,'0'0'0,"-42"-21"31,21 21-31,0 0 63,-1-21-47,1 21-16,0 0 0,0 0 0</inkml:trace>
  <inkml:trace contextRef="#ctx0" brushRef="#br0" timeOffset="39292.42">26056 2328 0,'0'0'15,"-21"0"-15,0 0 0,21 22 16,21-22 0,0 0-16,0 0 0,0 0 15,22 0-15,-22 0 0,21 0 0,-21 0 16,22 0-16,-22 0 0,21 0 15,-21 0-15,1 0 0,-44-22 32</inkml:trace>
  <inkml:trace contextRef="#ctx0" brushRef="#br0" timeOffset="41152.22">656 4318 0,'-21'0'94,"0"0"-94,0 0 0,-1 0 16,1 21-16,0-21 15,0 0-15,-21 0 0,20 0 0,-20 0 16,21 0-16,-21 0 0,20 0 16,-20 0-16,21 0 0,0 0 0,0 0 15,-1 0 1,1 0-16,0 0 15,21-21-15,21 21 47,0 0-47,1 0 16,20 0-16,21 0 0,-20 0 0,20 0 16,1 0-16,-1-21 0,22 21 15,-22 0-15,1 0 0,-1-21 0,1 0 16,-1 21-16,1 0 0,-1-22 15,1 22-15,-22 0 0,1-21 0,-1 21 16,0 0-16,-21 0 16,1 0-16,-1 0 0,-21-21 0,-21 0 31,-1 21-31,1 0 0,-21 0 16,21-21-16,0 21 0,-22 0 15,22-21-15,-21-1 0,21 22 16,-22-21-16,22 21 0,0 0 0,0 0 15,0-21-15,-1 21 0,44 0 63,-1 0-63,0 0 16,0 0-16,0 0 0,22 0 0,-22 0 15,0 0-15,0 0 0,0 21 16,0 0-16,1 1 15,-22-1-15,0 0 0,0 0 16,0 21-16,-22-20 0,1-1 16,0 0-16,-21 0 0,21 0 15,-1 22-15,1-22 0,0 0 0,0-21 16,0 21-16,0 0 16,-1 0-16,1-21 0,0 22 0,0-22 15,21 21-15</inkml:trace>
  <inkml:trace contextRef="#ctx0" brushRef="#br0" timeOffset="45601.14">2201 4043 0,'21'0'16,"-21"-21"-16,22 0 15,-22-1-15,21 1 16,-21 0-16,0 0 16,0 0-16,0 0 15,-21 21-15,-1-22 0,1 22 16,0-21-16,0 21 15,0 0-15,0 0 0,-1 0 16,1 0-16,0 0 0,-21 21 0,21 1 16,-1-1-16,22 21 0,-21 0 15,21 1-15,-21-1 0,21 0 0,0 1 16,-21-1-16,21 0 0,0 1 16,0-1-16,0-21 0,0 0 0,0 22 15,21-43-15,0 21 0,0 0 16,1-21-16,-1 0 15,0 0-15,0-21 0,21 0 0,-20 0 16,20-1-16,-21 1 0,21-21 0,1 0 16,-1-1-16,0 1 15,-20-22-15,20 22 0,-21-21 0,21-1 16,-20 22-16,-1-22 0,-21 1 0,0-1 16,0 22-16,0-22 0,0 1 15,0-1-15,0 22 0,0 0 0,-21 21 16,21-1-16,0 1 0,-22 21 15,1 0-15,21 21 0,-21 1 16,0 20-16,0 0 0,0 1 0,21-1 16,-22 0-16,1 22 0,21-22 15,0 22-15,-21-22 0,21 21 16,0 1-16,0-22 0,0 22 0,0-1 16,0-20-16,21-1 0,0 0 15,22 1-15,-22-22 0,21 0 0,1 21 16,-1-42-16,0 21 0,1-21 15,-1 0-15,0 0 0,1 0 0,-1 0 16,0-21-16,1 0 0,-22 0 16,21 0-16,-21 0 0,22-1 0,-22-20 15,0 21-15,-21-21 0,0-1 16,0 22-16,0-21 0,0-1 0,0 22 16,0-21-16,0 21 0,-21 0 15,0 21-15,-1 0 16,1 0-16,0 0 0,0 21 15,0 0-15,0 21 0,-1-21 16,22 22-16,0-1 0,-21 0 0,21 1 16,0-22-16,0 21 0,0-21 15,0 22-15,0-22 0,0 0 0,21 0 16,-21 0-16,22-21 0,-1 0 0,21 0 16,-21 0-16,0 0 0,1 0 15,20 0-15,-21-21 0,0 0 0,0 0 16,22 0-16,-22 0 0,0-1 15,0-20-15,0 21 0,1-21 16,-1 20-16,0-20 0,-21 0 16,0 21-16,0-1 0,0 1 0,0 0 15,21 21-15,-21 21 32,0 0-32,0 1 0,0 20 0,0-21 15,0 21-15,0-20 0,0-1 16,0 21-16,0-21 0,0 0 0,0 1 15,0-1-15,0 0 0,21-21 16,0 21-16,1-21 0,-1 0 16,0 0-16,0 0 0,0 0 0,0-21 15,1 0-15,20 21 0,-21-21 16,0-1-16,0-20 0,1 21 16,-1 0-16,0-22 0,0 22 15,0-21-15,0 21 0,-21-22 0,22 22 16,-22 0-16,0 0 0,0 42 31,0 21-15,0-20-16,0-1 0,-22 21 15,22-21-15,0 22 0,0-22 0,0 0 16,0 21-16,0-21 0,0 1 0,22-1 16,-1 0-16,0-21 15,0 0-15,0 0 0,0 0 0,1 0 16,-1 0-16,0 0 0,21 0 15,-21-21-15,1 21 0,-1-21 16,0-1-16,0 1 0,0 0 0,-21-21 16,21 21-16,-21-22 0,22 22 15,-22-21-15,0 21 0,0-22 0,0 22 16,0 0-16,0 0 0,-22 0 0,22-1 16,-21 22-16,0 0 0,0 0 15,0 0-15,0 22 0,-1-1 16,22 21-16,-21-21 0,0 22 15,21-22-15,-21 21 0,21 0 16,0-20-16,0 20 0,0-21 0,0 21 0,0-20 16,0-1-16,21 0 15,0-21-15,0 21 0,1-21 0,-1 0 16,0 0-16,0 0 0,21 0 0,-20 0 16,20-21-16,0 0 0,1 0 15,-22-1-15,21 1 0,0 0 0,-20-21 16,20 21-16,-21-22 0,0 1 15,0 0-15,1-1 0,-1 1 0,0 0 16,-21-22-16,0 22 0,0-1 0,0 1 16,0 0-16,0-1 15,0 1-15,0 21 0,0 0 0,0 0 16,-21 21 0,0 21-16,21 0 0,-22 0 0,22 21 15,0-20-15,-21 20 0,21 0 0,-21 1 16,21 20-16,0-21 0,0 1 15,0 20-15,-21-20 0,21-1 0,0 0 16,0 1-16,0-1 0,0 0 16,0-21-16,21 1 0,0 20 0,0-42 15,1 21-15,20-21 0,-21 0 0,21 0 16,-20 0-16,20 0 0,-21 0 16,0-21-16,22 0 0,-22 0 0,21-1 15,-21 1-15,0 0 0,1 0 0,-1-21 16,-21 20-16,0-20 15,21 21-15,-21-21 0,0 20 0,0 1 16,0 0-16,-21 42 31,21 22-31,0-22 0,-21 0 16,21 21-16,-22-21 0,22 22 16,0-22-16,0 0 0,0 21 0,0-20 15,0-1-15,22 0 0,-1 0 16,0-21-16,0 0 15,0 0-15,0 0 0,22 0 0,-22 0 16,21-21-16,-21 0 0,1 21 0,-1-21 0,21-1 16,-21 1-16,0-21 15,-21 21-15,0-22 0,22 22 0,-22-21 16,0 0-16,0 20 0,0-20 0,-22 21 16,22 0-16,-21-22 0,0 43 15,-21-21-15,21 21 0,-1 0 0,-20 0 16,-21 0-16,41 21 15,-20 1-15,21-1 0,0 0 0,0 21 16,21 1-16,-22-22 0,22 21 0,0 0 16,0-20-16,0 20 15,22-21-15,-1 0 0,0 0 0,21 1 16,-21-22-16,22 21 0,-22-21 0,21 0 16,1 0-16,-22 0 0,21 0 15,0 0-15,1-21 0,-1-1 0,-21 1 16,22 0-16,-22 0 0,21 0 0,-21 0 15,0-22-15,1 22 0,-1 0 16,-21-21-16,21 20 0,-21 1 16,0-21-16,0 21 0,0 0 0,0-1 15,0 44 1,-21 20 0,21-21-16,-21 0 0,21 22 15,0-1-15,0 0 0,-22 1 16,1 20-16,21-21 0,-21 1 0,0 20 15,21-20-15,-21 20 0,21-21 16,0 22-16,0-1 0,0 1 0,0-1 16,0-20-16,0 20 0,0 1 0,0-1 15,-21 1-15,21-22 0,-22 22 16,22-22-16,-21 0 0,21 1 16,-21-22-16,21 0 0,-21 0 0,21 0 15,0 0-15,-21-21 0,21-21 16,-21 0-16,21 0 15,0 0-15,0 0 0,0-22 16,0 1-16,0 0 0,0-1 0,0-20 16,0-1-16,21 1 0,-21-1 15,21-20-15,-21 20 0,0 1 0,0-22 16,21 0-16,0 22 0,0-22 16,-21 0-16,22 22 0,-1-1 0,-21 1 15,21 21-15,0-1 0,0 22 0,0-21 16,-21 21-16,22 21 0,-1 0 15,0 0-15,0 0 0,0 0 0,0 0 16,1 21-16,-22 0 0,21 21 0,-21-21 16,21 1-16,-21 20 0,0-21 15,0 0-15,0 22 0,-21-22 16,0 0-16,-1 0 0,1-21 0,0 21 16,0-21-16,0 0 0,0 0 15,-1 0-15,1 0 0,0 0 16,0 0-16,0-21 0,21 0 15,-21 21 1,21 21 0,21 0-1,0 0-15,0 1 0,0-22 16,0 21-16,1 0 0,-1-21 16,21 0-16,-21 21 0,22-21 0,-1 0 15,-21 0-15,21 0 0,1 0 16,-1 0-16,-21-21 0,22 21 0,-22-21 15,0 0-15,0-1 0,21 1 16,-42 0-16,22 0 0,-1 0 0,-21-22 16,21 22-16,-21-21 0,0 21 15,0 0-15,0-22 0,0 22 0,0 0 16,0 42 0,0 21-1,-21-20-15,21-1 0,0 21 16,-21 0-16,21-20 0,0 20 0,0-21 15,0 21-15,0-20 16,21-1-16,0 0 0,0 0 0,0 0 16,0-21-16,1 0 0,-1 0 0,0 0 15,0 0-15,21 0 0,-20 0 16,-1 0-16,21 0 0,-21-21 0,0 0 16,1 0-16,-1 0 0,0-1 0,0 1 15,-21-21-15,0 21 0,21 0 16,-21-22-16,0 22 0,0 0 0,0 0 15,0 0-15,0 42 16,0 0 0,-21 0-16,0 0 0,21 22 0,0-22 15,-21 0-15,21 0 0,-21 0 16,21 22-16,0-22 16,0 0-16,0 0 15,0-42 1,21 0-1,0 0-15,0-1 0,-21 1 16,21 0-16,0 0 0,1 0 16,-1-22-16,0 22 0,21-21 15,1 21-15,20-22 0,-42 22 16,0 21-16,1 0 0,-1 0 16,-21 21-16,0 1 0,0-1 15,0 0-15,0 0 0,0 21 0,0-20 16,-21-1-16,21 21 0,0-21 15,0 0-15,0 1 0,0-1 0,0 0 16,0 0-16,0 0 0,21-21 0,0 0 16,0 21-16,21-21 0,-20 0 15,20 0-15,-21 0 0,21 0 0,1-21 16,-1 0-16,-21 21 0,22-21 16,-22-21-16,21 20 0,-21 1 0,0-21 15,-21 0-15,22 20 0,-22-20 0,21 0 16,-21 21-16,0-22 0,0 22 0,0 0 15,0 0-15,-21 21 16,-1 0-16,1 0 0,-21 0 0,21 0 16,0 21-16,-22-21 0,22 21 0,0 0 15,-21 22-15,20-22 0,1 0 16,21 0-16,0 0 0,-21 22 0,21-22 16,0 0-16,0 0 0,21 0 15,0-21-15,1 21 16,-1-21-16,0 0 0,0 22 0,0-22 15,-21 21-15,21-21 0,1 21 0,-1 0 16,0 0-16,0 22 0,-21-22 16,21 21-16,0 0 0,-21 1 0,0-1 15,0 0-15,0 1 0,0 20 16,0-20-16,0 20 0,0 1 0,0-1 16,0-21-16,0 22 0,0-22 15,-21 1-15,0-1 0,21 21 0,-42-41 16,21 20-16,-22 0 0,22-21 0,-21 1 15,-1-1-15,1 0 0,0 0 16,-1 0-16,1-21 0,-21 0 0,20 0 16,1 0-16,0 0 0,-1 0 0,22-21 15,-21 0-15,21 0 0,-22 0 0,22-1 16,21-20-16,0 0 0,-21-43 16,21 43-16,0-22 15</inkml:trace>
  <inkml:trace contextRef="#ctx0" brushRef="#br0" timeOffset="45783.21">6350 3704 0,'0'0'0,"0"-21"78</inkml:trace>
  <inkml:trace contextRef="#ctx0" brushRef="#br0" timeOffset="47848.69">8424 3895 0,'0'0'0,"0"-21"15,-21-1-15,21 44 31,0-1-31,0 0 16,-21 0-16,21 0 0,0 0 0,0 1 16,0 20-16,0-21 0,-21 0 15,21 0-15,-21 22 0,-1-22 0,22 0 16,0 0-16,-21-21 16,21 21-16,0-42 31,0 0-31,0 0 0,0 0 15,0 0-15,0-1 0,0-20 16,0 21-16,0-21 0,0-1 0,0 1 16,21 21-16,1-22 0,-1 22 15,0 0-15,0 0 0,0 0 0,22 0 16,-1 21-16,0 0 0,1 0 0,-1 21 16,0 0-16,1 0 0,-1 0 15,0 0-15,-21 22 0,1-22 0,-1 21 16,0 1-16,-21-22 0,0 21 0,0 0 15,0-20-15,0-1 0,0 0 16,0 0-16,0 0 0,-21 0 0,0-21 31,-1 0-15,22-21-16,0 0 0,0 0 16,0 0-16,0-22 0,0 22 0,0-21 15,0 21-15,0-22 0,0 1 16,22 0-16,-1 21 0,-21-22 0,21 1 15,0 21-15,21 0 0,-20-1 16,-1 1-16,21 21 0,-21 0 0,0 0 16,1 0-16,-1 21 0,0 1 0,0-1 15,0 0-15,-21 21 0,21-21 16,-21 22-16,0-1 0,0 22 16,0-43-16,0 21 0,0-21 15,0 22-15,22-22 0,-22 0 16,21 0-16,0 0 0,0-21 15,0 0-15,0 0 0,1 0 16,-1 0-16,0-21 0,0 21 16,0-21-16,0 0 0,1 0 0,-1-1 15,0 1-15,21-21 0,-21 21 0,-21-22 16,22 22-16,-1-21 0,-21 0 16,21 20-16,-21-20 0,0 21 0,0 0 15,0 0-15,0-1 0,-21 22 31,0 22-31,-1-1 16,22 0-16,0 0 0,-21 21 0,0-20 16,21-1-16,-21 21 0,21 0 15,0-20-15,0 20 0,0-21 0,0 0 16,0 0-16,0 1 0,21-1 0,0 0 16,0 0-16,1-21 0,20 0 15,-21 0-15,0 0 0,22 0 0,-22 0 16,21 0-16,-21 0 0,22-21 0,-1 0 15,-21 0-15,0-1 0,22 1 16,-22 0-16,0 0 0,0-21 0,0 20 16,0-41-16,-21 21 15,22 20-15,-1-20 0,-21 21 16,0 0-16,0 0 0,0-1 0,0 1 16,0 42 15,0 1-31,0-1 0,-21 0 0,21 0 15,-22 0-15,22 22 0,0-22 0,0 21 16,0-21-16,0 0 0,0 22 16,0-22-16,0 0 0,0 0 0,22 0 15,-1 1-15,-21-1 0,21 0 0,0-21 16,0 0-16,0 0 0,1 0 16,-1 0-16,0 0 0,21 0 0,-21 0 15,1-21-15,20 21 0,-21-21 16,0-1-16,0 1 0,1 0 15,-1-21-15,0 21 0,0-1 0,0-20 16,0 21-16,-21-21 0,22-1 0,-22 1 16,21 0-16,-21-1 0,0 1 15,0 0-15,21-1 0,-21 1 0,0 0 16,0 20-16,0 1 0,0 0 16,0 0-16,0 42 15,-21 0-15,21 0 16,0 1-16,-21 20 0,21 0 0,-22 1 15,22-1-15,0 0 0,0 1 0,0-22 16,0 21-16,0 0 0,0 1 16,0-1-16,0 0 0,0-20 15,0-1-15,0 21 0,0-21 0,22 0 16,-1 1-16,0-22 0,0 21 0,0-21 16,0 0-16,1 0 15,-1 0-15,0 0 0,21-21 0,-21-1 16,1 1-16,-1 0 0,0 0 0,0 0 15,0 0-15,0-1 0,1-20 16,-1 0-16,0 21 0,-21-22 16,0 1-16,21 0 0,0-1 0,-21 1 0,0 0 15,0-22-15,0 22 0,21-1 16,-21 1-16,0 0 0,0 21 16,0-1-16,0 1 0,0 0 0,0 0 15,0 42 1,0 0-16,-21 22 0,21-22 15,0 21-15,0 0 0,-21 1 0,21 20 16,0-20-16,-21-1 0,21 0 16,0 1-16,0-1 0,0 0 0,0-21 15,0 22-15,0-22 0,0 21 0,21-21 16,0 1-16,-21-1 0,21 0 16,1-21-16,-1 0 0,0 0 0,0 0 15,0 0-15,0 0 0,1 0 16,-1 0-16,0-21 0,0 21 15,0-21-15,0-1 0,1 1 0,-1 0 16,0 0-16,0 0 0,-21 0 0,0-22 16,21 22-16,-21 0 0,21 0 15,-21 0-15,0 42 32,0 0-32,0 0 15,-21 0-15,21 0 0,0 1 0,0-1 16,0 0-16,0 0 0,0 0 15,0 0-15,0 1 16,21-22-16,1 0 0,-1 0 16,0 0-16,0 0 0,0 0 15,0 0-15,1 0 0,-1-22 0,0 22 16,-21-21-16,21 0 0,0 0 16,-21 0-16,0 0 0,21-1 0</inkml:trace>
  <inkml:trace contextRef="#ctx0" brushRef="#br0" timeOffset="48108.54">11705 3366 0,'-42'21'15,"42"0"-15,-21-21 16,21 21 0,-22-21-1,1 0 17,0 0-32,0 0 15</inkml:trace>
  <inkml:trace contextRef="#ctx0" brushRef="#br0" timeOffset="48288.43">10985 3683 0,'0'0'16,"0"21"-16,0 0 0,22-21 16,-1 0-16,0 0 15,21 0-15,-21 0 0,1 0 0,20 0 16,-21 0-16,21 0 0,-20 0 15,20 0-15,-21 0 0,21-21 0,-20 21 16,-1 0-16,0 0 16</inkml:trace>
  <inkml:trace contextRef="#ctx0" brushRef="#br0" timeOffset="49572.14">12425 3641 0,'0'0'0,"0"-21"0,0-1 16,0 1-16,-21 0 0,21 0 15,-22 21-15,1-21 0,0 21 16,0 0-16,0 0 16,0 21-16,21 0 0,-22 21 15,1-20-15,0 41 0,-21-21 0,21 22 16,-1-1-16,1 22 0,0-21 16,0 20-16,0 1 0,0-22 0,21 1 15,-22-1-15,22 1 0,-21-22 0,21 22 16,-21-22-16,21 0 0,0 1 15,0-22-15,0 21 0,0-21 0,0 1 16,0-1-16,0 0 0,21-21 16,0 0-1,-21-21-15,0 0 0,22-1 16</inkml:trace>
  <inkml:trace contextRef="#ctx0" brushRef="#br0" timeOffset="49876.97">11811 3937 0,'0'0'0,"-21"-42"0,21-22 16,0 22-16,0 0 0,0-1 0,0 1 15,0 0-15,21-1 0,21 22 0,-21-21 16,22 21-16,-1-22 0,22 22 16,-22 0-16,21 21 0,1 0 0,-1 0 15,-20 0-15,-1 21 0,22 0 16,-22 0-16,-21 22 0,0-22 0,0 21 15,-21 1-15,0-1 0,0 0 16,0-21-16,-21 22 0,0-1 16,0-21-16,-21 0 0,20 22 0,-20-22 15,0 0-15,-1-21 0,1 21 0,21-21 16,-21 0-16,20 0 0,1 0 16,0 0-16,21-21 15,0 0-15,21 0 0,0 0 16,22-1-16</inkml:trace>
  <inkml:trace contextRef="#ctx0" brushRef="#br0" timeOffset="50111.83">12763 3133 0,'0'0'0,"0"21"31,0 0-31,0 0 0,0 0 0,0 22 16,-21-1-16,0 0 0,21 1 0,-21-1 15,0 22-15,21-22 0,-21 21 16,21-20-16,-22-1 0,1 0 0,21 1 16,0-1-16,0-21 0,0 22 0,0-22 15,0 0-15,0 0 0,0 0 16,21-21-16,1 0 16,-1 0-16,0 0 0,0 0 15,0 0-15,0-21 0</inkml:trace>
  <inkml:trace contextRef="#ctx0" brushRef="#br0" timeOffset="50447.69">12869 3810 0,'0'21'16,"21"-21"-16,1 0 16,-1 0-16,0 0 0,0 0 15,0 0-15,0 0 0,1-21 0,-1 21 16,0-21-16,0 21 0,0-21 15,0 0-15,1 21 0,-22-22 16,0 1-16,0 0 0,0 0 0,0 0 16,0 0-16,0-1 0,-22 22 15,1 0-15,-21 0 0,21 0 0,-22 0 16,22 22-16,-21-1 0,0 21 0,20-21 16,-20 22-16,21-22 0,0 0 15,21 21-15,0-21 0,0 22 0,0-22 16,0 0-16,0 0 0,0 0 15,21 1-15,0-22 0,21 21 0,-20-21 16,20 0-16,0 0 0,1 0 0,-1 0 16,0-21-16,1 21 0,-1-22 15,0 1-15,-21 0 0,22 21 16,-22-21-16</inkml:trace>
  <inkml:trace contextRef="#ctx0" brushRef="#br0" timeOffset="51580.64">233 5440 0,'0'0'0,"-21"0"0,21-21 0,0 0 16,-22 21 0,22 21-1,0 0-15,0 21 0,0-21 16,0 22-16,-21-1 0,21-21 0,0 22 16,-21-1-16,21 0 0,0 1 15,0-22-15,-21 21 0,0-21 16,21 0-16,-21 1 0,21-1 15,0 0 1,-22-21-16,22-21 16,0 0-16,0-1 15,0 1-15,0 0 0,0-21 0,0 21 16,0-22-16,0 1 0,0 0 16,22-1-16,-22 1 0,21 0 15,0 20-15,0-20 0,0 21 16,22 0-16,-22 0 0,21 21 0,0 0 15,1 0-15,-1 21 0,0 0 16,1 21-16,-1-21 0,-21 22 16,0-1-16,1-21 0,-22 22 0,0-1 15,0 0-15,0-21 0,0 22 16,0-22-16,0 0 0,0 0 0,-22-21 16,22 21-16,0-42 31,0 0-31,0 0 0,0-21 15,0 20-15,0-20 0,22 21 16,-1-21-16,0-1 0,-21 1 0,21 0 16,0-1-16,0 22 0,1-21 15,-1 21-15,0 21 0,21-22 16,-21 22-16,1 0 0,-1 22 16,21-22-16,-21 42 0,-21-21 0,21 0 15,-21 22-15,0-1 0,0 0 16,0-21-16,0 22 0,0-1 0,-21-21 15,21 22-15,-21-22 0,21 0 16,-21 0-16,21 0 0,0-42 31,0 0-15,21 0-16</inkml:trace>
  <inkml:trace contextRef="#ctx0" brushRef="#br0" timeOffset="51912.46">1037 5609 0,'0'0'0,"21"0"0,0 0 16,1-21-16,-1 21 15,0 0-15,0-21 0,0 0 16,0 21-16,1-21 0,20 21 0,-21-22 16,0 1-16,0 21 0,1-21 15,-1 0-15,0 0 0,-21 0 16,0-1-16,0 1 0,-21 0 15,0 21-15,-1 0 16,1 0-16,0 0 0,0 0 16,0 21-16,0 0 0,-1 1 0,1-1 15,0 21-15,21 0 0,0 1 16,-21-1-16,21 0 0,0-20 0,0 20 16,0 0-16,21-21 0,0 1 15,0-1-15,1 0 0,-1-21 16,21 0-16,0 0 0,1 0 0,-22 0 15,21 0-15,1-21 0,-1 0 16,0-1-16,1 1 0,-22 0 0</inkml:trace>
  <inkml:trace contextRef="#ctx0" brushRef="#br0" timeOffset="52160.35">1863 5122 0,'0'0'0,"0"-42"0,0 21 0,0 0 0,0 0 16,0 63-1,-22-21-15,22 0 16,0 22-16,0-1 0,0 21 16,-21-20-16,21-1 0,-21 0 0,21 22 15,0-22-15,0 1 0,-21 20 16,21-21-16,0-20 0,-21 20 0,21 0 16,0-21-16,0 1 0,0-1 15,0 0-15,21-21 16,0 0-16,0-21 15,0 21-15,1-21 0,-22-1 16,21-20-16,0 21 0</inkml:trace>
  <inkml:trace contextRef="#ctx0" brushRef="#br0" timeOffset="52580.63">2095 5059 0,'0'0'0,"0"-21"0,0 0 0,0-1 0,22 22 16,-22 22-16,0-1 15,0 0-15,0 21 0,0 1 0,0-22 16,0 21-16,0 0 0,0 22 16,0-22-16,0 1 0,0-1 15,-22 0-15,22 1 0,0-1 0,0 0 16,-21-21-16,21 22 0,-21-22 16,21 0-16,-21 0 0,21 0 0,0 1 15,0-44 16,0 1-31,0 0 0,0 0 16,0 0-16,21-22 0,0 22 0,0-21 16,1 0-16,-22 20 0,21-20 15,21 21-15,-21 0 0,0 0 16,1-1-16,-1 22 0,21 0 0,-21 0 16,0 22-16,22-22 0,-22 21 15,-21 0-15,21 21 0,-21-21 0,0 1 16,0-1-16,0 21 0,0-21 15,0 0-15,0 1 0,0-1 0,-21 0 16,21 0-16,-21 0 0,0 0 16,-1-21-16,1 0 15,0 0 1,0 0-16</inkml:trace>
  <inkml:trace contextRef="#ctx0" brushRef="#br0" timeOffset="52776.57">1672 5398 0,'0'0'15,"21"0"17,22 0-32,-22 0 15,21 0-15,-21 0 0,22 0 0,-1 0 16,0 0-16,1 0 0,-1 0 15,0 0-15,22-22 0,-22 22 0,0 0 16</inkml:trace>
  <inkml:trace contextRef="#ctx0" brushRef="#br0" timeOffset="53175.86">2921 5292 0,'0'0'16,"-21"0"-1,0 0-15,-1 0 0,1 0 0,0 0 16,-21 21-16,21 0 0,-1 0 16,-20 0-16,21 1 0,0-1 0,0 21 15,-1-21-15,1 22 0,21-1 16,-21-21-16,21 21 0,0-20 16,0 20-16,0-21 0,0 0 0,21 0 15,0 1-15,1-1 0,20-21 16,-21 0-16,21 0 0,1 0 0,-22 0 15,21 0-15,1-21 0,-1-1 16,-21 1-16,21 0 0,-20 0 0,-1 0 16,0 0-16,0-1 0,-21 1 15,0 0-15,0-21 0,0 21 0,0-1 16,0 1-16,-21-21 0,0 21 16,0 0-16,-1-1 0,-20 1 0,21 0 15,0 21-15,-22 0 0,22 0 16,0 0-16,0 0 0,0 0 15,0 0-15,21 21 0,0 0 0,0 1 16,0-1-16,21 0 0,0-21 16,0 21-16,0 0 0</inkml:trace>
  <inkml:trace contextRef="#ctx0" brushRef="#br0" timeOffset="53924.24">3746 5334 0,'0'0'0,"-21"-21"16,21-21-16,-21 20 0,-21 1 0,21 0 15,-22 21-15,22-21 0,-21 21 0,21 0 16,-22 0-16,22 0 0,-21 21 16,21 0-16,-1 0 0,-20 1 0,21 20 15,0-21-15,0 21 0,21 1 16,-22-22-16,22 21 0,0 1 0,0-1 15,0-21-15,0 0 0,0 22 16,0-22-16,22 0 0,-1-21 0,21 0 16,-21 21-16,0-21 0,22 0 0,-1 0 15,-21-21-15,22 0 0,-1 0 16,0-1-16,-21 1 0,22 0 16,-1-21-16,-21 21 0,22-22 0,-22 22 15,0-21-15,0-1 0,0 1 16,0 0-16,-21-1 0,0-20 0,0 21 15,22-22-15,-22 22 0,0-22 16,21 22-16,-21 0 0,0 20 0,0-20 16,0 63-1,0 0-15,-21 22 16,21-1-16,-22 0 0,22 1 0,0-1 16,-21 22-16,21-22 0,-21 0 15,21 22-15,0-22 0,0 0 0,0 1 16,0-22-16,0 21 0,0-21 15,0 22-15,21-22 0,-21 0 16,21 0-16,1-21 0,-1 0 0,0 0 16,0 0-16,0 0 0,22 0 0,-22 0 15,0-21-15,0 21 0,21-21 16,-20 0-16,-1 0 0,0-1 0,0 1 16,21-21-16,-20 21 0,-22 0 15,21-22-15,-21 22 0,21 0 0,-21 0 16,0 0-16,0-22 15,-21 43-15,0 0 16,-1 0-16,1 21 0,21 1 16,0-1-16,-21 0 0,21 0 0,0 0 15,0 0-15,0 1 0,0-1 16,21 0-16,0 0 0,1 0 0,-1-21 16,0 21-16,0 1 0,0-1 15,-21 0-15,21-21 0,-21 21 0,22-21 16,-22 21-16,0 0 0,0 1 15,-22-22-15,1 21 0,0-21 16,0 0-16,0 0 0,0 21 0,-1-21 16,1 0-16,0 0 0</inkml:trace>
  <inkml:trace contextRef="#ctx0" brushRef="#br0" timeOffset="54748.17">5461 5228 0,'0'-21'0,"0"42"0,0-63 0,-21 21 0,0 21 16,-1 0-1,22 21 1,0 0-16,0 0 0,0 0 16,0 22-16,0-22 0,0 0 15,0 21-15,0-20 0,0-1 0,0 21 16,0-21-16,0 0 0,0 1 16,0-1-16,0 0 0,22-21 15,-1 0 1,0-21-1,-21 0-15,0-1 0,21 1 0,0 0 16,-21 0-16,0 0 0,0 0 16,21-1-16,-21 1 0,22 0 0,-22 0 15,21 21-15,-21-21 0,21 21 16,0 21 0,-21 0-16,0 0 0,0 0 15,21 1-15,0-1 0,-21 0 0,22 21 16,-22-21-16,21 1 0,0-1 15,0 0-15,-21 0 0,21 0 0,22-21 16,-22 21-16,0-21 0,0 0 0,21 0 16,-20 0-16,20 0 0,-21-21 15,21 21-15,-20-21 0,20 0 0,0 0 16,-21 0-16,1-22 0,20 22 16,-21 0-16,-21-21 0,21-1 0,-21 22 15,0-21-15,0-1 0,0 1 0,0 0 16,-21-1-16,0 22 0,21 0 15,-21 0-15,-22 0 0,22 21 16,0 0-16,-21 0 0,21 21 0,-22 0 16,22 0-16,0 0 0,-21 1 15,20-1-15,22 21 0,0-21 0,-21 0 16,21 1-16,0-1 0,0 0 0,0 0 16,21 0-16,1-21 15,20 21-15,-21-21 0,0 0 16,22 0-16,-1 0 0</inkml:trace>
  <inkml:trace contextRef="#ctx0" brushRef="#br0" timeOffset="54977.25">6498 5122 0,'0'0'0,"-21"0"31,21 22-31,-21 20 0,21-21 16,0 0-16,0 0 0,-21 22 15,-1-22-15,22 0 0,-21 0 0,21 0 16,0 22-16,0-22 0,-21-21 16,21 21-16,0 0 0,21-21 47,-21-21-47,21 0 0,-21 0 15</inkml:trace>
  <inkml:trace contextRef="#ctx0" brushRef="#br0" timeOffset="55152.77">6413 4953 0,'0'0'0,"-21"-21"0,0 0 0,21 0 15,-21-1-15,21 1 0,-21 21 16,21 21 0,0 1-1,0-1-15,21 0 16,0-21-16,-21 21 0,42-21 0,-20 0 15,-1 0-15,0 0 0,21 0 16,-21 0-16</inkml:trace>
  <inkml:trace contextRef="#ctx0" brushRef="#br0" timeOffset="55392.64">6964 4720 0,'0'0'0,"0"-21"31,0 42-16,0 22-15,0-22 0,-21 21 16,21 0-16,0 1 0,0 20 16,0-20-16,0 20 0,-22-21 0,22 1 15,-21-1-15,21 0 0,0 1 16,-21-1-16,21-21 0,0 22 0,0-22 16,0 0-16,0 0 0,0 0 0,21-21 31,0 0-31,1 0 0,-1 0 0,0-21 15,0 0-15,21 0 0</inkml:trace>
  <inkml:trace contextRef="#ctx0" brushRef="#br0" timeOffset="55836.38">7345 4741 0,'0'0'0,"0"-42"0,0 21 15,0 0-15,-21 21 16,21 21-16,-22 0 0,22 21 15,0 1-15,-21-1 0,21 0 16,0 22-16,0-22 0,0 1 0,0 20 16,0-21-16,0 1 0,0-1 0,0 0 15,0 1-15,0-22 0,0 0 16,0 21-16,0-20 0,0-1 16,0 0-16,-21-21 15,21-21 16,0 0-31,0-1 0,0 1 0,21 0 16,0-21-16,-21-1 0,22 22 16,-1-21-16,0 0 0,0-1 0,0 22 15,-21 0-15,21 0 0,1 0 0,-1 21 16,0 0-16,0 0 0,-21 21 16,21 0-16,0 0 0,-21 0 0,0 22 15,0-22-15,0 0 0,0 21 0,0-21 16,0 22-16,0-22 0,0 0 15,0 0-15,0 0 0,0 1 0,0-1 16,0 0-16,-21-21 0,21 21 16,-21-21-16,0 0 15,0 0 1,0-21-16,21 0 0,-22 21 16</inkml:trace>
  <inkml:trace contextRef="#ctx0" brushRef="#br0" timeOffset="55992.29">6900 5101 0,'0'0'0,"-21"-21"0,0 21 0,0 0 0,63 0 31,-21-21-15,22 21-16,-1 0 0,0 0 16,1-21-16,20 21 0,-21-21 15,1 21-15,20-22 0,-20 1 0,-1 21 16</inkml:trace>
  <inkml:trace contextRef="#ctx0" brushRef="#br0" timeOffset="56205.17">8615 5398 0,'-21'0'0,"42"0"0,-42 21 0,-1-21 16,1 0-16,0 21 0</inkml:trace>
  <inkml:trace contextRef="#ctx0" brushRef="#br0" timeOffset="56624.29">8467 5461 0,'-64'0'15,"149"0"-15,-106 0 0,-64 0 16,64 0-1,21-21-15,0 0 0,0 0 16,0-1-16,0 1 0,0 0 0,0 0 16,0-21-16,21-1 0,0 1 15,0 0-15,22-1 0,-22-20 0,0 20 16,21-20-16,-21 21 0,22-1 0,-22 1 16,-21 0-16,0-1 0,21 22 15,-21 0-15,-21 21 16,0 0-16,0 0 0,-1 21 15,-20 0-15,21 0 0,0 22 0,-22-22 16,22 21-16,21 1 0,0-1 0,0 0 16,0 1-16,0-22 15,0 21-15,0 0 0,21-20 0,1-1 16,-1 21-16,21-21 0,-21 0 0,22 22 16,-22-22-16,0 0 0,21 0 15,-21 0-15,1 1 0,-1-1 0,-21 0 16,0 0-16,0 0 0,-21 0 15,-1-21-15,1 0 16,0 0-16,-21 0 0,21 0 0,-22 0 16,22 0-16,-21 0 0,21 0 0,-1-21 15,1 21-15,0-21 0,21 0 0,0 0 16,0 0-16,0-1 0,0 1 16,0-21-16,0 21 0,0 0 0,21-1 15,0 22-15,22-21 0,-22 0 16,21 21-16</inkml:trace>
  <inkml:trace contextRef="#ctx0" brushRef="#br0" timeOffset="57860.87">9271 5101 0,'0'0'16,"21"0"-16,-21-21 0,0 0 0,0 0 16,0 0-16,-21-1 15,0 22-15,0-21 0,-22 0 16,22 21-16,0 0 0,-21 0 0,20 0 15,-20 0-15,21 21 0,-21 0 0,20 1 16,1-1-16,-21 21 0,21-21 16,0 22-16,21-1 0,-22-21 15,22 21-15,-21-20 0,21 20 0,0-21 16,0 0-16,0 0 0,0 1 0,0-1 16,21-21-16,1 21 0,-1-21 15,0 0-15,21 0 0,-21 0 16,1 0-16,20 0 0,-21-21 0,0 0 15,22-1-15,-22 22 0,0-21 0,0 0 16,0 0-16,0-21 0,1 20 16,-1 1-16,-21-21 0,21 0 15,-21 20-15,0-41 0,0 42 16,0 0-16,0 42 31,0 0-31,-21 0 0,21 0 0,0 0 16,-21 22-16,21-22 0,0 0 15,0 0-15,0 0 0,0 1 0,0-1 16,0 0-16,21 0 0,0-21 0,0 0 16,0 21-16,0-21 0,1 0 15,-1 0-15,0 0 0,21 0 0,-21-21 16,1 0-16,20 21 0,-21-21 0,21 0 16,-20-1-16,-1 1 15,0 0-15,0 0 0,-21-21 0,0 20 16,0 1-16,0-21 0,0 21 0,0-22 15,0 22-15,0 0 0,-21 42 32,0 0-32,21 22 0,0-22 15,0 21-15,0-21 0,-21 22 16,21-1-16,0-21 0,0 22 0,-22-22 16,22 0-16,0 0 0,0 0 0,0 0 15,0 1-15,22-22 31,-1 0-31,0-22 16,0 1-16,0 21 0,-21-21 16,21 0-16,1 0 0,-1 0 15,-21-22-15,21 22 0,0 0 0,0-21 16,0 20-16,-21 1 0,22 0 0,-1 0 16,0 21-1,0 0-15,-21 21 0,0 0 16,21 0-16,-21 1 0,0-1 0,0 0 15,0 0-15,0 0 0,0 0 16,0 1-16,21-1 0,-21 0 0,22 0 16,-1 0-16,0-21 0,0 0 0,0 21 15,0-21-15,1 0 16,20 0-16,-21 0 0,0 0 0,22 0 16,-22 0-16,0-21 0,0 0 0,21 21 15,-20-21-15,-1 0 0,0 0 16,0-1-16,0 1 0,0-21 0,1 21 15,-22-22-15,21 22 0,-21-21 0,0 21 16,0 0-16,0-22 0,0 22 16,0 0-16,-21 21 15,-1 0-15,22 21 0,-21 0 0,0 0 16,21 1-16,-21 20 0,21-21 16,0 0-16,0 22 0,0-22 0,0 0 15,0 21-15,0-21 0,0 1 16,21-1-16,0 0 0,0-21 15,1 0-15,-1 0 0,0 0 16,0 0-16,21 0 0,-20 0 0,20 0 16,-21 0-16,21-21 0,-20 0 0,20-1 15,-21 1-15,21 0 0,-20 0 16,-1 0-16,0-22 0,-21 22 0,0-21 16,21 21-16,-21-22 0,0 22 0,0 0 15,0 0-15,0 0 0,-21 21 16,0 0-16,0 0 0,-1 21 15,1 0-15,21 0 0,-21 0 16,0 22-16,21-22 0,0 0 16,0 21-16,0-20 0,0-1 0,0 0 15,0 0-15,0 0 0,21-21 0,0 21 16,0-21-16,1 0 0,20 22 16,0-22-16,1 0 0,-1 0 0,0 0 15,22-22-15,-1 22 0</inkml:trace>
  <inkml:trace contextRef="#ctx0" brushRef="#br0" timeOffset="59216.47">11896 4805 0,'-85'42'16,"64"-21"-16,0 22 15,-1-22-15,1 0 0,0 21 0,21 1 16,-21-22-16,0 21 0,0-21 15,21 22-15,0-22 0,0 0 0,-22 0 16,22 0-16,0 1 0,0-1 16,22-21-1,-1-21 1,0 21-16,-21-22 0,21 1 16,0 0-16,0 0 15,1-21-15,-1 20 0,0-20 0,0 21 16,0-21-16,0 20 0,1-20 0,-1 21 15,-21 0-15,21 21 16,-21 21-16,0 0 16,0 0-16,0 0 0,0 1 15,0-1-15,0 0 0,21 0 16,-21 0-16,21 0 0,0 1 0,1-1 16,-1 0-16,0-21 0,0 21 0,0-21 15,22 0-15,-22 0 0,21 0 0,0 0 16,-20 0-16,20 0 0,-21 0 15,21 0-15,-20-21 0,-1 0 16,0 21-16,0-21 0,0-1 0,0 1 16,1 0-16,-1 0 0,-21-21 15,0-1-15,0 1 0,0 21 0,0-22 16,0 1-16,0 21 0,0-21 0,0 20 16,-21 22-16,-1 0 0,1 0 15,0 0-15,-21 0 0,21 22 0,-1-1 16,1 0-16,0 0 0,0 21 0,0-20 15,21 20-15,0-21 0,0 21 16,0-20-16,0-1 0,0 0 0,0 0 16,0 0-16,21 0 0,0 1 15,0-22-15,0 0 0,1 0 16,-1 0-16,0 0 0,0 0 0,0 0 16,0 0-16,1-22 0,-1 22 0,0-21 15,0 0-15,0 0 0,0 0 16,1 0-16,-22-22 0,0 22 0,0-21 15,0 21-15,0-1 0,0 1 0,0 0 16,0 42 0,-22 22-1,22-22-15,0 0 0,0 0 0,0 0 16,0 22-16,0-22 0,0 0 16,0 0-16,0 0 0,0 0 15,0 1-15,22-22 0,-1 0 16,0 0-16,0 0 0,0 0 15,0 0-15,1 0 0,-1 0 16,0-22-16,0 1 0,0 21 0,0-21 16,1 0-16,-22 0 0,21-22 15,-21 22-15,21 0 0,-21 0 0,0 0 16,0 0-16,0-1 0,0 44 31,0-1-31,0 0 0,0 0 0,0 0 16,-21 22-16,21-22 0,-21 0 0,21 0 15,-22 0-15,22 0 0,0 1 16,0-1 0,22-42 15,-1-1-31,0 1 16,0 0-16,-21 0 0,21 0 15,0 0-15,-21-1 0,22 1 0,-1 0 16,-21 0-16,21 0 0,0 0 15,0-1-15,0 22 0,1 0 16,-22 22-16,0-1 16,0 0-1,0 0-15,0 0 0,0 0 0,0 22 16,0-22-16,0 0 0,0 0 16,0 0-16,0 1 0,21-22 15,0 21-15,0-21 16,0 0-16,0 0 0,1 0 0,-1 0 15,0-21-15,0 21 0,0-22 16,0 1-16,1 0 0,-1 0 16,0 0-16,0 0 0,-21-1 0,21-20 15,-21 21-15,21-21 0,-21 20 16,0-20-16,0 21 0,0-21 0,0 20 16,-21 22-16,0 0 15,0 0-15,0 0 16,21 43-16,-21-22 0,-1 21 0,22-21 15,-21 22-15,21-1 0,0-21 0,0 22 16,0-22-16,0 21 0,21-21 16,1 0-16,-1-21 0,0 22 0,0-1 15,21-21-15,-20 0 0,20 0 0,0 0 16,-21 0-16,22 0 0,-1 0 16,-21 0-16</inkml:trace>
  <inkml:trace contextRef="#ctx0" brushRef="#br0" timeOffset="60024.89">1693 6181 0,'0'0'16,"0"-21"-16,-21-1 0,21 44 31,0 20-31,0-21 16,0 43-16,21-22 0,-21 0 0,21 22 15,-21-1-15,0-20 0,0-1 16,0 21-16,0-20 0,0-22 0,0 21 15,0-21-15,0 1 0,0-1 16,0 0-16,0-42 31,0 0-31,0-1 16,22 1-16,-1 0 0,0-21 0,-21 21 16,21-22-16,0 1 0,0 0 15,1 20-15,-1-20 0,21 21 0,-21 0 16,22 21-16,-22 0 0,21 0 15,-21 0-15,0 0 0,1 21 0,-22 0 16,0 21-16,0-20 0,0 20 16,-22-21-16,-20 21 0,21-20 0,-21 20 15,-1-21-15,1 0 0,0 0 16,20 1-16,-20-1 0,21 0 16,0-21-16,0 0 0,-1 0 15,22-21 1,22 0-1,-1-1-15,0 1 0,0-21 0,21 21 16</inkml:trace>
  <inkml:trace contextRef="#ctx0" brushRef="#br0" timeOffset="60525.43">2222 6414 0,'0'0'16,"43"0"-16,-22 0 0,21 0 16,-21 0-16,1 21 0,-1 0 0,-21 0 15,0 0-15,0 0 0,0 22 0,0-22 16,0 0-16,0 0 0,0 0 15,0 1-15,0-1 0,0 0 0,21-21 16,0 0-16,0 0 16,0 0-16,22 0 0,-22 0 0,21 0 15,-21-21-15,22 0 0,-1-1 16,0-20-16,-20 21 0,20-21 0,-21 20 16,21-20-16,-20 0 0,-1-1 15,0 22-15,-21 0 0,0-21 0,0 21 16,0 42-1,0 0 1,0 0-16,0 21 0,0 1 16,0-1-16,0 0 0,0 22 15,0-22-15,0 22 0,0-1 0,0 1 16,0-22-16,0 22 0,0-1 0,0 22 16,21-22-16,0 22 0,0-22 15,1 22-15,-1-21 0,0-1 0,0 22 16,0-22-16,0-20 0,1 20 0,-1 1 15,-21-22-15,0 21 0,0-20 16,0-1-16,0-21 0,0 22 0,-21-22 16,-1-21-16,1 21 0,-21-21 0,21 0 15,0 0-15,-1-21 0,-20 0 16,21-1-16,0-20 0,-22 0 16,22-1-16,0 1 0,0 0 0,0-22 15,0 1-15,-1-22 0,22 22 16,-21-22-16,21 0 0,0 1 0,0-1 15,21 0-15,22 22 0,-22-22 0,21 22 16</inkml:trace>
  <inkml:trace contextRef="#ctx0" brushRef="#br0" timeOffset="61056.71">3852 6287 0,'0'0'0,"-21"-22"0,-42-62 15,41 63 1,22-22-16,-21 22 0,21 0 16,21 21-16,1 0 15,-1 21-15,0 0 0,21 22 16,-21-22-16,22 21 0,-22 22 0,21-22 16,-21 21-16,1-20 0,-1 20 15,0-20-15,0 20 0,-21-21 0,0 1 16,0-1-16,0-21 0,0 22 0,0-22 15,0 0-15,0 0 16,0-42 0,0 0-16,0 0 15,0-22-15,0 22 16,21-21-16,-21-1 0,0 1 0,21 0 16,-21-22-16,0 22 0,0 0 0,0-22 15,22 22-15,-22-22 0,21 22 16,-21 0-16,21 20 0,0 1 0,0 0 15,-21 0-15,21 21 0,1 0 16,-1 0-16,0 21 0,-21 0 16,21 0-16,-21 1 0,21-1 0,0 21 15</inkml:trace>
  <inkml:trace contextRef="#ctx0" brushRef="#br0" timeOffset="63695.66">4699 6625 0,'0'0'0,"21"0"0,0-21 16,0 0-16,-21 0 16,22 0-16,-22-1 0,21-20 0,-21 21 15,21-21-15,-21-1 0,0 22 0,0-21 16,0-1-16,0 22 0,-21-21 16,0 21-16,-1 0 0,1-1 0,0 1 15,0 21-15,-21 0 0,20 0 16,1 0-16,-21 21 0,21 1 0,0-1 15,-1 21-15,1 0 0,0 1 16,21-1-16,0 0 0,0 1 0,0 20 16,0-20-16,0-1 0,0-21 15,0 21-15,0-20 0,21 20 0,0-42 16,1 21-16,-1 0 0,0-21 16,0 0-16,21 0 0,-20 0 0,-1 0 15,21-21-15,-21 0 0,0 21 0,22-21 16,-22 0-16,21-22 0,-21 22 15,1 0-15,-1-21 0,-21 20 0,0-20 16,21 0-16,-21 21 0,0-22 0,0 22 16,0-21-16,0 21 0,0-1 15,0 1-15,0 0 0,-21 21 0,0 21 32,21 0-32,0 22 15,0-22-15,0 0 0,0 21 0,0-20 16,0 20-16,0-21 0,0 21 0,0-20 15,21-1-15,0 0 0,-21 0 16,21 0-16,0 0 0,0-21 0,1 0 16,-1 0-16,0 0 0,0 0 15,21 0-15,-20 0 0,-1-21 16,0 21-16,0-21 0,0 0 0,0 0 16,1 0-16,-22-1 0,21 1 0,0-21 15,-21 21-15,0 0 16,0-1-16,0 1 0,0 0 0,0 0 15,0 0 1,0 0 0,0-1 15,0 1 0,0 0 47,-21 21 188,0 0-250,21 21-1,-22-21-15,22 21 0,0 1 16,0 20-1,0 0 1,22-42 0,-22 21-16,21-21 15,0 0-15,0 22 16,0-22-16,-21 21 0,21-21 16,-21 21-16,0 0 15,0 0-15,0 0 0,0 1 0,0-1 16,0 0-16,0 0 0,0 0 15,22 0-15,-22 1 16,21-22 0,0 0-16,0 0 15,0 0-15,0-22 0,1 1 16,-1 0-16,0 21 0,0-21 16,0 0-16,0 0 0,1-1 0,-1 1 15,0 0-15,0 0 0,-21 0 16,21 0-16,0-1 0,-21 1 0,0 0 15,0 0-15,0 0 0,0 42 32,0 0-17,0 0-15,0 22 0,0-22 16,0 0-16,0 21 0,0-21 0,0 22 16,0-22-16,0 0 0,0 0 15,0 0-15,0 1 0,0-1 0,22-21 16,-1 0-16,0 0 15,0 0-15,0 0 0,22 0 16,-22-21-16,0 21 0,0-22 0,0 1 16,0 0-16,1 0 0,20 0 15,-21-22-15,0 22 0,0 0 0,-21-21 16,22-1-16,-1 22 0,-21-21 16,0 0-16,0-1 0,0 1 0,0 21 15,0-22-15,0 1 0,0 21 0,0 0 16,0 0-16,0-1 0,0 1 15,0 42 1,0 1-16,0-1 0,0 0 16,-21 0-16,21 21 0,-22-20 0,22 20 15,0 0-15,0-21 0,0 22 0,0-1 16,0 0-16,0 1 0,0-1 16,0-21-16,0 22 0,0-22 0,0 21 15,22-21-15,-1 0 0,0-21 0,0 22 16,0-22-16,0 0 0,1 0 15,20 0-15,-21 0 0,0 0 16,0-22-16,22 1 0,-22 21 0,0-21 16,0 0-16,0 0 0,1 0 0,-1-1 15,0-20-15,-21 21 0,0 0 16,0-22-16,21 22 0,-21 0 0,0-21 16,0 21-16,0-1 0,0 44 31,-21-22-31,21 21 15,0 0-15,0 21 0,0-21 0,0 1 16,0-1-16,0 0 0,0 21 16,0-21-16,0 1 0,0-1 15,0 0-15,21-21 0,0 0 16,0 21-16,1-21 0,-1 0 0,21 0 16,-21 0-16,22 0 0,-22-21 15,0 21-15,21-21 0,-21 0 0,1-1 16,-1 1-16,0 0 0,0 0 0,0-21 15,0 20-15,-21 1 0,0-21 16,22 21-16,-22 0 0,0-1 0,0 1 16,0 42-1,0 1 1,0-1-16,-22 21 16,22-21-16,0 0 0,0 22 15,0-22-15,0 0 0,0 0 0,0 22 16,0-22-16,0 0 0,0 0 15,22 0-15,-1-21 0,0 0 16,0 0-16,0 0 0,0 0 16,1 0-16,-1 0 0,0 0 15,0-21-15,0 0 0,-21 0 16,21 0-16,-21-1 0,0 1 0,0 0 16,0 0-16,0 0 0,0-22 0,-21 22 15,0 0-15,0 0 0,0 0 16,21 0-16,-21-1 0,-1 1 0,1 21 15,0 0-15,42 0 47,0 0-47,1 0 0,-1 0 0,21 0 16,-21 0-16,22 0 0,-22 0 16,21 0-16,-21 0 0,22 0 0,-1 0 15,0 0-15,1 0 0,-22 21 0,21-21 16,-21 22-16,0-1 0,1 0 0,-22 21 15,0-21-15,21 1 0,-21 20 16,0-21-16,0 0 0,0 22 0,0-22 16,0 0-16,0 0 0,0 0 0,0 0 15,-21 1-15,-1-22 16,1 21-16,0-21 0,0 0 16,0 0-1,0-21-15,21-1 16,0 1-16,0 0 0,0 0 15,21-21-15,0 20 0,0-20 0,0 0 16,0-1-16,1 22 0,62-63 16,-41 41-16,-1 22 0,0-21 15,1 21-15,-1 21 0,0 0 16,1 0-16,-22 0 0,21 21 0,-21 0 0,0 0 16,1 0-16,-22 22 0,21-22 15,-21 21-15,0 0 0,0-20 16,0 20-16,0-21 0,-21 0 0,-1 0 15,1 22-15,0-43 0,0 21 0,21 0 16,-21 0-16,0-21 0,-1 0 16,1 0-16,0 0 0,0 0 15,0-21-15,0 21 0,-1-21 16</inkml:trace>
  <inkml:trace contextRef="#ctx0" brushRef="#br0" timeOffset="63892.48">7302 6011 0,'0'0'0,"-63"0"32,63 22-32,-21-22 0,0 0 15,-1 0 16,1 0-31</inkml:trace>
  <inkml:trace contextRef="#ctx0" brushRef="#br0" timeOffset="64094.25">6202 6202 0,'0'0'0,"-21"21"31,42-21-31,0 0 0,0 0 16,0 0-16,0 0 0,22 0 15,-22-21-15,21 21 0,-21-21 0,22 21 16,-22-21-16,0-1 0,0 22 0,0-21 16,1 21-16</inkml:trace>
  <inkml:trace contextRef="#ctx0" brushRef="#br0" timeOffset="64254.17">5800 6096 0,'0'0'0,"-22"0"0,1 0 16,0 0-16,21 21 0,-21-21 16,42 0-1,0 0-15,0 0 16,1 0-16,20 0 0</inkml:trace>
  <inkml:trace contextRef="#ctx0" brushRef="#br0" timeOffset="64676.93">8805 6329 0,'0'0'0,"0"-42"0,-21 20 16,21 1-16,-21 0 0,21 0 0,0 0 16,0 0-16,0-1 0,0 44 31,0-1-31,21 0 0,-21 0 0,21 0 16,-21 22-16,21-22 0,-21 21 15,0-21-15,0 22 0,0-22 16,0 0-16,0 0 0,0 0 0,0 0 15,0 1-15,0-44 32</inkml:trace>
  <inkml:trace contextRef="#ctx0" brushRef="#br0" timeOffset="64831.84">8826 6054 0,'0'0'0,"0"-21"0,-21-1 15,0 22-15,42 0 32,0 22-17,22-22-15,-22 21 0,21-21 0,-21 0 16,22 0-16,-22 21 0</inkml:trace>
  <inkml:trace contextRef="#ctx0" brushRef="#br0" timeOffset="65253.61">9334 6075 0,'0'21'16,"-21"0"-16,0 0 15,21 1-15,-21-1 0,21 0 16,0 21-16,0 1 0,-21-22 16,21 21-16,-21 0 0,21 1 0,-22-1 15,22-21-15,0 22 0,0-22 0,0 0 16,0 0-16,-21 0 0,21 0 15,0-42 1,0 0 0,0 0-16,21 0 0,-21 0 15,22-1-15,-1-20 0,-21 0 0,21 21 16,0-22-16,21 1 0,-20 0 0,-1-1 16,0 22-16,21-21 0,1-1 0,-1 22 15,0 0-15,1 21 16,-1 0-16,21 0 0,-20 0 0,-1 0 15,0 21-15,1 22 0,-1-22 0,-21 0 16,0 21-16,1 1 0,-22-22 16,0 21-16,0 0 0,0 1 0,0-22 15,-22 21-15,1-21 0,21 1 0,-21-1 16,0 0-16,0 0 0,21 0 16,-21-21-16,42 0 15,21-21 1,-21 21-16,22-21 0</inkml:trace>
  <inkml:trace contextRef="#ctx0" brushRef="#br0" timeOffset="65516.45">11218 5736 0,'0'0'0,"0"-21"0,0 63 31,-21-20-31,0-1 0,21 21 0,0 0 16,-21 1-16,0-1 0,21 0 16,-22 22-16,22-22 0,0 1 0,-21-1 15,0 0-15,0 1 0,21-1 0,0-21 16,-21 21-16,21-20 16,-21-1-16,21 0 0,0 0 0,0 0 15,21-21 1,0 0-16,0-21 0,0 0 0,0 0 15,22 0-15</inkml:trace>
  <inkml:trace contextRef="#ctx0" brushRef="#br0" timeOffset="66160.08">11515 5842 0,'0'0'0,"0"-42"0,0-1 0,0 1 16,0 21-16,0 0 0,0 42 31,0 21-31,0-21 0,0 22 0,-22-1 15,22 0-15,0 1 0,-21 20 0,21-20 16,0 41-16,0-41 16,-21-1-16,21-21 0,0 21 0,-21-20 15,21 20-15,0-21 0,0 0 0,-21-21 16,21 21-16,21-42 31,0 0-31,0 0 0,0 21 16,-21-21-16,22-22 0,-1 22 0,0 0 15,0 0-15,0-21 16,0 20-16,-21 1 0,22 0 0,-1 0 16,-21 0-16,21 21 0,-21 21 31,0 0-31,0 0 0,0 0 0,0 1 16,0-1-16,0 0 0,0 21 0,0-21 15,0 1-15,0-1 0,21 0 16,-21 0-16,21 0 0,0 0 0,1 1 15,20-22-15,-21 0 0,0 21 0,22-21 16,-1 0-16,-21 0 0,21 0 0,1-21 16,-22 21-16,21-22 15,1 1-15,-22 0 0,21 21 0,-21-42 16,0 21-16,1-1 0,-1 1 0,0 0 0,-21-21 16,0 21-16,0-22 15,0 22-15,0-21 0,0 21 0,0-1 16,-21 1-16,0 21 0,-22 0 15,22 0-15,-21 21 16,21 22-16,-1-22 0,1 0 0,0 0 16,0 0-16,21 22 0,0-22 0,0 0 15,0 0-15,0 0 0,0 1 0,21-1 16,21 0-16,-20-21 0,20 21 16,0-21-16,-21 21 0,22-21 15,-1 0-15,0 0 0,-20 0 0,20 0 16,-21 0-16,21-21 0,-20 0 15,-1 21-15,-21-21 0,21 21 0,-21-21 16,0-1-16,0 1 0</inkml:trace>
  <inkml:trace contextRef="#ctx0" brushRef="#br0" timeOffset="66392.73">10922 6160 0,'0'0'0,"21"0"16,21 0-1,1 0-15,-1 0 0,22 0 0,-22 0 16,21 0-16,1 0 0,-1 0 0,1-22 16,-22 22-16,22 0 0,-22 0 15,0 0-15,-20 0 0,-1 0 0,0 0 16,-42 0-1</inkml:trace>
  <inkml:trace contextRef="#ctx0" brushRef="#br0" timeOffset="67572.67">0 7557 0,'0'21'31,"0"-42"-15,0-1-1,0 1-15,0 0 0,0-21 0,0 21 16,0-1-16,0-20 0,21 21 16,-21-21-16,0 20 0,0-20 15,0 21-15,-21-21 0,21 20 16,0 1-16,0-21 0,0 21 16,0 0-16,0 42 15,0 0 1,0 0-16,0 21 0,0 1 0,0-1 15,0 22-15,0-1 0,0-21 0,0 22 16,0-1-16,0-20 0,0-1 16,0 0-16,0-20 0,0 20 0,0-21 15,0 0-15,0-42 47,0 0-47,0 0 0,21 0 16,0-1-16,0-20 0,1 21 0,-1 0 15,0-22-15,-21 22 0,21-21 16,-21 0-16,0 20 0,0-20 16,0 21-16,0 0 0,0 0 0,0-1 15,0 44 1,0 20 0,0-21-16,0 21 0,0-20 15,0 20-15,0 0 0,21-21 0,0 22 16,-21-22-16,22 21 0,-1-21 15,0 1-15,0-1 0,0 0 16,22-21-16,-22 0 0,21 0 16,-21 0-16,22 0 0,-1 0 0,0 0 15,1-21-15,-1 0 0,-21-1 16,21 1-16,1 0 0,-1 0 0,-21-21 16,22 20-16,-22-20 0,0 0 15,0 21-15,-21-22 0,0 1 0,0 0 16,0 20-16,0-20 0,0 21 15,-21 0-15,0 0 0,0 21 0,-1 0 16,1 0-16,0 0 0,0 21 16,21 0-16,0 0 0,0 0 0,0 0 15,0 1-15,0 20 16,21-21-16,0 0 0,0 0 0,1 22 16,-1-22-16,0 0 0,21 0 15,-21 22-15,1-22 0,-1 0 0,-21 0 16,0 0-16,21 0 0,-21 1 15,0-1-15,0 0 0,0 0 16,21-21 0,0 0-16,0 0 15,1-21-15,-1 0 0,21 21 16</inkml:trace>
  <inkml:trace contextRef="#ctx0" brushRef="#br0" timeOffset="70173.67">1841 7303 0,'0'0'0,"0"-43"0,0 22 0,0 0 0,0 0 16,-21 0-16,0 21 15,0 0-15,-21 0 0,20 21 0,1 0 16,-21 0-16,0 0 0,20 22 16,-20-1-16,21 0 0,-21 1 0,20-1 15,1-21-15,0 21 0,0 1 16,21-22-16,0 21 0,0-21 0,0 1 15,0-1-15,21-21 16,21 0-16,-20 0 0,20 0 16,0 0-16,1 0 0,-1-21 0,-21-1 15,21 1-15,1 0 0,-1 0 16,-21-21-16,0 20 0,1 1 0,-1-21 16,0 21-16,-21 0 0,21-22 15,-21 22-15,0 0 0,0 0 16,0 42-1,0 0-15,0 0 16,0 0-16,0 1 0,0 20 0,0-21 16,0 21-16,0 1 0,0-1 15,0 0-15,0 1 0,0 20 0,0-20 16,21 20-16,-21 1 16,21-1-16,1 1 0,-1-1 0,0 1 15,-21-1-15,0 22 0,21-22 0,-21 1 16,0-1-16,0 1 0,0-1 15,0 1-15,-21-1 0,0 1 0,0-1 16,-1 1-16,-20-1 0,21-20 0,-21-1 16,-1 0-16,22 1 0,-21-22 15,-1 0-15,22 0 0,-21-21 16,21 0-16,-22 0 0,22-21 0,-21 21 16,21-42-16,0 20 0,21-20 0,0-21 15,0 20-15,0-20 0,21-22 16,21 22-16,-21-22 0,0 0 15,22-21-15,-1 1 0,0-1 0,1 0 16,-1 0-16,0 0 0,1 0 16,-1 1-16,0 20 0,-20-21 0,20 21 15,-21 22-15,0-1 0,0 22 16,-21 0-16,0-1 0,0 22 0,-21 21 31,21 21-31,-21 1 0,0-1 0,0 21 16,0-21-16,21 0 0,0 22 15,0-22-15,0 21 0,0-21 16,0 1-16,0-1 0,0 0 0,21 0 16,0-21-16,0 0 15,0 21-15,0-21 0,1 0 0,-1 0 16,0 0-16,21 0 0,1 0 16,-22 0-16,0 0 15,-21-21-15,21 0 16,-21 0-16,21 21 0,-21-21 15,21-1-15,-21 1 0,22 0 0,-22 0 16,21 0-16,-21 0 0,21-1 16,-21 1-1,0 42 17,0 1-32,0-1 0,0 0 0,0 0 15,0 0-15,0 0 0,0 1 0,0 20 16,21-21-16,0 0 0,-21 0 15,21-21-15,1 22 0,-1-1 0,0-21 16,0 0-16,0 0 16,22 0-16,-22 0 0,0 0 0,0 0 15,21-21-15,-20-1 0,-1 1 0,21 0 16,-21 0-16,0 0 0,1 0 16,-1-1-16,0-20 0,-21 21 15,0-21-15,0 20 0,0 1 0,0 0 16,0 0-16,0 42 31,0 0-31,0 0 0,-21 1 0,21-1 16,0 0-16,0 21 0,0-21 15,0 1-15,0-1 0,0 21 0,0-21 16,0 0-16,21 1 16,0-1-16,0-21 0,0 0 15,1 0-15,-1 0 0,21 0 0,-21 0 16,0 0-16,22-21 0,-1-1 15,0 22-15,1-21 0,-1 0 16,-21-21-16,22 21 0,-22-1 0,21-20 16,-21 21-16,0 0 0,1-22 15,-22 22-15,0 0 0,0 0 0,0 0 16,0 42 0,0 0-1,-22 0-15,22 22 0,-21-22 0,21 0 16,0 0-16,0 21 0,-21-20 0,21-1 15,0 0-15,-21 0 0,21 0 16,0 0-16,-21 1 0,21-1 16,0-42 15,21 21-15,0-22-16,0 1 0,-21 0 0,21 0 15,1 0-15,-1-22 0,-21 22 16,21-21-16,0 21 0,0-22 0,-21 22 15,21-21-15,1 21 0,-22 0 0,21-1 16,0 22-16,0 0 0,0 22 16,-21-1-16,21 0 15,-21 21-15,22-21 0,-22 1 16,0 20-16,0-21 0,0 0 0,0 22 16,0-22-16,0 0 0,0 0 15,0 0-15,21 0 0,-21 1 16,21-22-16,0 0 15,0 0 1,0 0-16,-21-22 0,22 1 0,-1 21 16,0-21-16,0 0 0,0 0 0,-21-22 15,21 22-15,1 0 0,-1-21 16,-21 21-16,21-22 0,0 22 0,-21 0 16,21 0-16,-21 0 0,0-1 15,0 44 1,0-1-16,0 0 15,0 21-15,0-21 0,0 1 0,0 20 16,0-21-16,0 0 16,0 22-16,21-22 0,-21 0 0,22 0 15,-1 0-15,0 0 0,0 1 16,0-22-16,0 0 0,1 0 16,20 0-16,-21 0 0,21 0 0,1 0 15,-1 0-15,0-22 0,1 1 0,-1 0 16,-21 21-16,22-21 0,-22 0 0,0 0 15,0-1-15,0-20 0,-21 21 16,21 0-16,-21-22 0,0 22 0,0 0 16,0 0-16,0 0 0,0 0 15,-21-1-15,0 22 0,0 0 0,0 0 16,0 0-16,-1 22 0,1-1 16,0 0-16,21 0 0,0 0 0,0 0 15,0 1-15,0 20 0,0-21 16,0 0-16,0 0 0,0 1 0,21-1 15,0 0-15,1 0 0,-1-21 0,0 21 16,21 0-16,-21-21 0,22 0 16,-1 0-16,0 0 0,1 0 0,-1 0 15,-21 0-15,22 0 0,-22-21 0,21 0 16,-21 0-16,0 21 0,1-21 16,-1 0-16,0-22 0,0 22 0,0-21 15,0 21-15,-21-1 0,22-20 16,-1 21-16,-21 0 0,0 42 31,0 0-31,-21 0 16,21 22-16,-22-22 0,1 0 0,21 21 15,-21-21-15,21 1 0,0-1 16,-21 0-16,21 0 0,-21 0 16,21 0-16,0 1 0,21-44 31,-21 1-16,21 21-15,0-21 0,-21 0 16,21 0-16,1 0 0,-22-1 0,21 1 0,0 0 16,0 0-16,0-21 0,0 20 15,22 1-15,-22 0 0,0 21 16,0 0-16,0 0 0,1 0 16,-22 21-16,0 0 0,0 1 15,0-1-15,0 0 0,0 0 16,0 0-16,0 0 0,0 1 0,0-1 15,0 0-15,0 0 0,0 0 16,21-21-16,0 0 0,0 0 16,21 0-1,-20 0-15,-1 0 0,0-21 0,0 21 16,0-21-16,22 0 0,-22 0 0,0-1 16,0 1-16,21-42 0,-20 20 15,-22 22-15,21-42 0,-21 20 16,21 1-16,-21 0 0,0-1 0,0 1 15,21 0-15,-21 21 0,0-1 0,0 1 16,0 0-16,-21 42 16,21 0-16,-21 22 15,0-22-15,-1 21 0,22 1 0,-21 20 16,21-21-16,-21 1 0,21-1 16,0 0-16,0 1 0,0-1 15,0-21-15,0 22 0,0-22 0,0 0 16,0 0-16,21-21 0,0 0 15,1 0-15,-1 0 16,0 0-16,0-21 0,0 0 16,0 0-16,-21-1 0</inkml:trace>
  <inkml:trace contextRef="#ctx0" brushRef="#br0" timeOffset="70353.57">5778 7218 0,'0'0'0,"-21"0"0,0 0 0,0 0 0,21 21 15,0 0 1,21-21-16,0 0 16,0 21-16,1-21 0,20 0 0,0 0 15,1 0-15,-22 0 0,21 0 16,0 0-16,1 0 0,-1-21 0,-21 21 16,22-21-16,-22 21 0,0-21 0,0 21 15</inkml:trace>
  <inkml:trace contextRef="#ctx0" brushRef="#br0" timeOffset="71272.41">7620 7303 0,'-21'0'16,"42"0"-16,-63 0 15,42-22-15,0 1 0,0 0 16,0 0-16,0 0 0,0 0 16,0-1-16,0-20 15,0 21-15,0 0 0,0 0 0,21-1 16,-21 1-16,0 0 0,0 0 0,0 0 16,0 0-16,0 42 31,0 0-31,0 0 0,0 21 0,-21 1 15,-1-1-15,22 0 0,-21 1 16,21-1-16,-21 22 0,21-22 0,-21 0 16,0 22-16,0-22 0,-1 0 15,1 1-15,0-22 0,0 21 0,0 1 16,0-22-16,-1 0 0,22 0 16,-21 0-16,0 0 0,0-21 0,0 22 15,0-22-15,-1 0 0,1 0 16,0 0-16,0 0 0,0-22 15,0 1-15,-1 0 0,1 0 0,21 0 16,0-22-16,-21 22 0,21-21 0,0 0 16,0-1-16,0 1 0,0 0 15,0-1-15,0 22 0,0-21 0,0 21 16,21-1-16,0 22 16,1 0-16,-1 22 0,0-1 15,0 0-15,-21 0 0,21 0 16,-21 22-16,21-22 0,1 21 0,-22-21 15,21 22-15,-21-22 0,21 0 0,0 21 16,-21-21-16,21 1 0,0-1 16,1-21-16,-1 21 0,0 0 0,0-21 15,0 0-15,22 0 0,-22 0 0,0 0 16,21 0-16,-21 0 0,1-21 16,-1 0-16,21 0 0,-21-1 15,0 1-15,1 0 0,-22 0 0,21 0 16,-21-22-16,0 22 0,0 0 0,0-21 15,0 21-15,0-1 0,0 44 32,0-1-17,0 21-15,0-21 0,-21 0 0,21 1 16,0-1-16,0 0 0,0 0 16,0 0-16,0 0 0,0 1 0,0-1 15,21-21 16,-21-21-15</inkml:trace>
  <inkml:trace contextRef="#ctx0" brushRef="#br0" timeOffset="71473.42">7853 7281 0,'0'-21'15,"-21"21"1,-1 0-16,44 0 47,-1 0-47,0 0 0,0 0 16,0 0-16</inkml:trace>
  <inkml:trace contextRef="#ctx0" brushRef="#br0" timeOffset="71856.92">8403 7239 0,'0'0'0,"21"0"0,-21-21 15,-21 21 17,0 0-32,-21 0 0,20 0 15,1 21-15,0-21 0,-21 21 0,21-21 0,-1 21 16,1 1-16,0-1 0,0 0 15,21 0-15,0 0 16,0 0-16,0 1 0,0-1 0,0 0 16,21-21-16,0 21 0,0 0 0,1 0 15,-1-21-15,21 22 0,-21-1 16,0-21-16,22 21 0,-22-21 0,0 21 16,-21 0-16,21 0 0,-21 1 15,0-1 1,-21-21-16,0 0 0,0 0 15,0 21-15,-1-21 0,1 0 0,-21 0 16,21 0-16,0 0 0,-1 0 16,-20 0-16,21 0 0,0 0 0,0 0 15,21-21 1,-22 21-16,22-21 0,0-1 16,22 1-16,-1 0 0,0 21 15,0-21-15</inkml:trace>
  <inkml:trace contextRef="#ctx0" brushRef="#br0" timeOffset="72162.75">8869 7027 0,'0'0'16,"21"0"-16,-21 22 15,0-1 1,0 0-16,0 0 0,0 21 0,0-20 15,-21 20-15,21 0 0,-21 1 16,21-1-16,0 0 0,-22 1 0,1-1 16,21 0-16,-21 1 0,21-1 0,0-21 15,0 21-15,0-20 0,0-1 0,0 0 16,0 0-16,0 0 0,0 0 16,21-21-16,0 0 0,1 22 0,-1-22 15,0 0-15,0 0 0,0 0 16,0 0-16,1 0 0,-1-22 0,21 22 15,-21-21-15,-21 0 0,21 21 16,1-21-16,-22 0 0</inkml:trace>
  <inkml:trace contextRef="#ctx0" brushRef="#br0" timeOffset="72356.64">8721 7535 0,'-22'0'0,"44"0"31,-1 0-31,0 0 0,21-21 16,-21 21-16,22 0 0,-22-21 15,21 21-15,1 0 0,-1-21 0,0 0 16,1 21-16,-22-21 0,21 21 0,0-22 16,-20 22-16,-1-21 0,0 21 0,0-21 15,0 0-15</inkml:trace>
  <inkml:trace contextRef="#ctx0" brushRef="#br0" timeOffset="74376.41">14690 4001 0,'-22'0'0,"1"0"31,0 0 0,21-22 157,-21 22-188,0 0 15,0 0 1,-1 0-1,44 0 142,-1 0-157,21 0 15,-21 0-15,22 0 0,20 0 0,1 0 16,-1 0-16,22 0 0,-22 0 0,43 0 16,-21 0-16,-1 0 0,1 0 15,0 0-15,-1 0 0,1 0 0,-21 0 16,-1 0-16,1 0 0,-22 0 15,0 0-15,1 0 0,-22 0 0,0 0 16,-21-21-16,0 0 16,0 0-1,-21 0-15,0 21 16,-1-21-16,-20 21 0,21-22 0,0 22 16,-22 0-16,22-21 0,-21 21 15,21 0-15,-22-21 0,22 21 16,-21-21-16,21 21 0,0 0 0,-1 0 15,1 0-15,0 0 16,42 0 0,0 0-16,1 0 0,20 0 15,-21 0-15,21 21 0,-20-21 16,20 0-16,0 0 0,-21 0 0,22 0 16,-1 0-16,-21 21 0,22-21 15,-22 0-15,0 0 0,0 21 0,0 1 16,-21-1-16,0 0 15,0 0-15,0 0 0,-21 0 16,0 1-16,-21-1 0,20 0 16,1 0-16,-21 0 0,0 22 0,20-22 15,-20 0-15,21 0 0,-21 0 16,20 0-16,1 1 0,0-1 0,0-21 16,0 21-16,0-21 0,21 21 15</inkml:trace>
  <inkml:trace contextRef="#ctx0" brushRef="#br0" timeOffset="76964.91">17145 3747 0,'0'-22'31</inkml:trace>
  <inkml:trace contextRef="#ctx0" brushRef="#br0" timeOffset="79152">17145 3747 0,'42'-43'15,"-42"22"-15,21 0 16,1 21-1,-22 42 17,0-21-32,0 22 0,-22-22 15,22 42-15,-21-20 0,0-1 0,0 22 16,21-1-16,-21-21 0,0 22 16,-22-22-16,22 1 0,0 20 0,0-42 15,0 22-15,-1-1 0,1-21 0,0 0 16,21 0-16,-21-21 15,21 22-15,-21-22 16,21-22-16,0 1 16,0 0-16,0 0 0,0 0 15,0 0-15,21-22 0,-21 22 0,21-21 16,0-1-16,-21 1 0,21 0 16,1-22-16,-22 43 0,21-21 0,-21-1 15,21 22-15,-21 0 0,21 0 0,0 21 16,0 21-1,-21 0-15,0 22 0,0-22 16,0 21-16,22 0 0,-22 1 16,0-1-16,21 0 0,-21-20 0,0 20 15,0 0-15,21-21 0,0 1 16,0-1-16,0 0 0,1 0 16,-1-21-16,0 0 0,21 21 0,-21-21 15,22 0-15,-22 0 0,21 0 0,1-21 16,-1 21-16,0-21 0,-21 0 15,22 0-15,-1-1 0,-21-20 0,0 0 16,22 21-16,-22-22 0,-21-20 16,21 20-16,-21 1 0,21-21 0,-21 20 15,0 1-15,0-22 0,0 22 0,0 0 16,-21-22-16,0 22 0,0 0 16,0-1-16,-1 1 0,1 21 0,-21-22 15,21 22-15,-22 21 16,22 0-16,0 0 0,-21 21 0,-1 1 15,22 20-15,0-21 0,-21 21 0,21 22 16,-1-22-16,1 22 0,0-22 16,21 22-16,0-1 0,0 1 0,0-1 15,0-21-15,21 22 0,0-22 16,1 1-16,-1-1 0,21 0 0,-21-21 16,22 1-16,-1-1 0,0 0 0,1-21 15,-1 0-15,0 0 0,1 0 16,-1 0-16,0-21 0,1 0 0,-1-1 15,0 1-15,1 0 0,-1 0 16,0-21-16,-21 20 0,1-20 16,20 21-16,-42-21 0,21-1 0,-21 1 15,0 21-15,0-22 0,0 22 16,0 0-16,0 0 0,-21 21 16,0 0-16,0 0 0,-1 21 15,1 0-15,21 0 0,-21 1 16,0 20-16,21 0 0,0-21 0,0 22 15,0-22-15,0 21 0,0-21 16,0 22-16,0-22 0,0 0 0,21 0 16,0 0-16,0 1 0,1-22 0,20 0 15,-21 0-15,21 0 16,-20 0-16,20 0 0,-21 0 0,21 0 16,-20 0-16,-1-22 0,21 1 0,-21 0 15,0 0-15,1 0 0,-1 0 16,0-1-16,0-20 0,-21 21 0,0-21 15,21 20-15,-21 1 0,0 0 16,21 0-16,-21 0 0,0 42 16,0 0-1,0 0-15,0 0 16,0 1-16,0-1 0,-21 21 0,21-21 16,0 0-16,0 1 0,0-1 0,0 0 0,0 0 15,0 0-15,0 0 16,21-21-16,-21 22 0,22-22 0,-1 0 15,0 0-15,0 0 0,0 0 16,0 0-16,1 0 0,-1 0 0,0-22 16,0 22-16,-21-21 0,21 0 0,0 0 15,-21 0-15,0 0 0,22-22 16,-1 22-16,-21-21 0,21 21 0,-21-22 16,0 22-16,0-21 0,0 21 15,21-1-15,-21 44 16,0-1-1,0 0-15,0 21 16,0-21-16,0 1 0,-21-1 0,21 21 16,0-21-16,0 0 0,0 1 0,0-1 15,0 0-15,0 0 0,21 0 16,0-21-16,0 21 0,1-21 16,-1 0-16,21 0 0,-21 0 0,0 0 15,22-21-15,-22 0 0,21 21 16,1-21-16,-22 0 0,21 0 0,-21-1 15,0-20-15,1 21 0,-1 0 16,0-22-16,-21 1 0,21 21 0,-21-43 16,0 43-16,0 0 15,0 0-15,0 0 0,-21 21 0,0 0 16,0 0-16,-1 0 0,1 21 16,0 0-16,0 0 0,0 22 0,0-22 15,-1 21-15,22-21 0,0 22 16,0-1-16,0-21 0,0 21 0,0-20 15,0-1-15,0 0 0,0 0 0,22-21 16,-1 21-16,21-21 0,-21 0 16,22 0-16,-1 0 0,0 0 0,1 0 15,-1 0-15,0-21 0,1 21 16,-1-21-16,-21 0 0,21-22 16,-20 22-16,20-21 0,-21 21 0,0-22 15,0-20-15,1 21 0,-22-1 16,0 1-16,21 0 0,-21-22 0,0 22 15,0-1-15,0 1 0,0 21 0,0 0 16,0 0-16,0 42 16,0 0-1,-21 0-15,-1 21 0,22 1 16,-21-22-16,0 21 0,21 1 0,-21-1 16,21 21-16,-21-20 0,21-1 0,0 0 15,0-20-15,0 20 0,0-21 16,0 0-16,21 0 0,0 1 0,21-1 15,-20-21-15,-1 0 0,21 0 0,0 0 16,-20 0-16,20 0 0,0-21 16,1-1-16,-22 1 0,21 0 15,-21 0-15,0 0 0,22 0 0,-22-22 16,-21 22-16,21 0 0,-21 0 16,21 0-16,-21-1 0,-21 22 15,0 22 1,21-1-16,-21 0 0,0 0 15,-1 21-15,22-20 0,0-1 0,-21 21 16,21-21-16,0 0 0,0 22 16,0-22-16,0 0 0,0 0 15,21 0-15,1-21 0,-1 0 16,0 0-16,21 0 0,-21 0 16,22 0-16,-22 0 0,21 0 0,1-21 15,-22 21-15,0-21 0,0 0 0,21 0 16,-42-22-16,22 22 0,-22-21 15,21 21-15,-21-22 0,0 1 0,0 0 16,-21-1-16,-1 1 0,1 21 0,0 0 16,-21 0-16,21-1 15,-22 22-15,1 0 0,0 0 0,20 0 16,-20 22-16,0-1 0,21 0 0,-22 21 0,22-21 16,0 22-16,0-1 15,21 0-15,0 1 0,0-22 0,0 21 16,0-21-16,21 1 0,0-1 0,0 0 15,22 0-15,-1-21 0,0 0 16</inkml:trace>
  <inkml:trace contextRef="#ctx0" brushRef="#br0" timeOffset="79459.83">21061 3831 0,'0'0'0,"0"-21"0,-21 0 0,-1 21 31,1 0-31,21 21 0,-21 21 16,21-20-16,0 41 0,-21-21 0,0 22 15,21-22-15,0 22 0,-21-1 16,-1 1-16,1-1 0,0 1 0,0-1 16,0-20-16,0 20 0,-1 1 0,1-1 15,-21 1-15,21-1 0,-22-21 16,22 22-16,0-22 0,0 1 0,0-1 15,0 0-15,-1-21 0,22 1 0,0-1 16,0 0-16,22-21 16,-1-21-16,0 0 15,-21-22-15,21 22 0,0-21 16,0-1-16,1 1 0,-22 0 0,21-22 16</inkml:trace>
  <inkml:trace contextRef="#ctx0" brushRef="#br0" timeOffset="80653.14">20955 3874 0,'0'0'16,"0"-22"-16,21 1 0,0 0 0,0 21 15,1 0-15,-1 0 0,0 0 16,0 21-16,0-21 0,0 21 16,-21 1-16,22-1 0,-22 0 0,21 21 15,-21-21-15,0 1 16,0-1-16,0 0 0,-21-21 0,-1 21 15,1 0-15,0-21 0,0 0 0,-21 0 16,20 21-16,-20-21 0,0 0 16,21 0-16,-22 0 0,22 0 0,0 0 15,0 0-15,0 22 0,-1-22 0,22 21 16,0 0-16,0 0 16,0 0-16,22 0 0,-1-21 0,0 22 15,0-1-15,21-21 0,-20 0 16,20 21-16,0-21 0,1 0 0,-1 0 15,-21 0-15,21 0 0,1 0 0,-1 0 16,0-21-16,1 0 16,-1 21-16,-21-22 0,22 1 0,-22 0 15,21 0-15,-21-21 0,0 20 0,1-20 16,-22 21-16,21-21 0,-21 20 16,0-20-16,21 21 0,-21 0 0,0 0 15,0 42 1,0 0-1,0 21-15,-21-21 0,21 22 0,0-22 16,0 21-16,0-21 0,0 1 16,0 20-16,0-21 0,0 0 0,21 0 15,0 1-15,0-22 16,0 0 0,1 0-16,-1 0 0,0-22 0,0 1 15,0 0-15,0 21 0,1-21 16,-1 0-16,-21-22 0,21 22 0,0 0 15,0 0-15,0 0 0,-21 0 0,22-1 16,-22 1-16,21 21 0,-21 21 16,0 1-1,0-1-15,0 0 0,0 0 0,0 21 16,-21-20-16,21 20 16,0-21-16,0 0 0,0 22 0,0-22 0,0 0 15,21 0-15,0-21 16,0 0-16,0 0 0,0 0 15,1 0-15,-1 0 0,0-21 0,0 21 16,0-21-16,0 0 0,1-1 16,20 1-16,-21 0 0,0 0 0,0-21 15,1 20-15,-22 1 0,21-21 0,0 21 16,-21 0-16,21 21 16,0 0-1,-21 21-15,0 0 16,0 0-16,0 0 0,0 0 15,21 1-15,1-1 0,-1-21 0,0 21 16,0-21-16,0 0 16,0 21-16,22-21 0,-22 0 0,0 0 15,0 0-15,0 0 0,22 0 0,-22-21 16,0 21-16,0-21 0,0 0 16,1-1-16,-1 1 0,-21 0 0,0 0 15,21-21-15,-21 20 0,0-20 0,0 21 16,0-21-16,0 20 0,0-20 15,-21 21-15,0 21 0,-1-21 0,1 21 16,0 0-16,-21 0 0,21 0 16,-1 0-16,-20 21 0,21 0 15,-21 0-15,20 22 0,-20-22 0,21 21 0,0 0 16,0 1-16,21-1 16,0 0-16,0 22 0,0-22 0,0 1 15,0 20-15,42-21 0,-21 22 0,21-22 16,1 22-16,20-1 0,-20-20 15,-1 20-15,0 1 0,1-1 0,-1 1 16,-21-22-16,0 21 0,-21 1 0,0-22 16,0 22-16,-21-22 0,-21 0 15,-1 1-15,1-22 0,-21 0 16,-1 21-16,1-20 0,-22-1 0,21-21 16,1 21-16,21-21 0,-22 0 15,22 0-15,-1 0 0,1 0 0,21-21 16,0 0-16,-22-1 0,43 1 0,-21-21 15,21 21-15,0-43 0,0 22 0,0-22 16,0 1-16</inkml:trace>
  <inkml:trace contextRef="#ctx0" brushRef="#br0" timeOffset="80821.62">21971 3620 0,'0'0'0,"0"-22"0,0 1 0,-21 21 15,21-21-15,-21 21 16,42 0 15,0 0-31,0 0 0,0 0 16</inkml:trace>
  <inkml:trace contextRef="#ctx0" brushRef="#br0" timeOffset="81416.34">23918 4085 0,'0'0'15,"43"0"-15,-1 0 0,-21 0 0,21 0 16,1 0-16,-1-21 0,0 0 0,-20 0 16,-1 21-16,0-21 15,0-1-15,-21-20 0,0 21 0,0 0 16,0 0-16,0-22 0,-21 22 0,0 0 15,0 0-15,-1 0 0,1-1 16,0 1-16,0 21 0,0 0 0,0 0 16,-22 21-16,22 1 0,0-1 0,-21 0 15,20 0-15,1 0 0,0 22 16,0-22-16,0 0 0,21 0 0,0 21 16,0-20-16,0-1 0,0 0 15,42-21-15,-21 0 16,0 0-16,1 0 0,20 0 0,-21 0 15,21-21-15,1 0 0,-22-1 16,0 1-16,21 0 0,-20 0 16,-1 0-16,0-22 0,0 22 0,0 0 15,0 0-15,-21 0 0,22 0 16,-22 42 15,0 0-31,0 0 0,0 21 0,0-20 16,0-1-16,0 0 0,0 0 0,0 0 15,21 22-15,0-22 16,-21 0-16,0 0 0,21-21 0,0 0 16</inkml:trace>
  <inkml:trace contextRef="#ctx0" brushRef="#br0" timeOffset="82421.39">25400 3937 0,'-21'-21'0,"21"-85"31,0 85-31,0 0 0,21 21 16,0 0-16,0 0 15,-21 21-15,0 0 0,21 0 16,1 0-16,-22 1 0,0-1 0,0 21 16,0-21-16,0 22 0,0-22 0,0 0 15,0 0-15,0 21 0,0-20 16,-22-22-16,22 21 0,-21 0 0,0-21 31,0-21-31,21 0 16,0-1-16,0-20 15,0 21-15,0 0 0,0-22 16,0 22-16,21-21 0,-21 21 0,21-22 16,0 22-16,-21-21 0,22 21 0,-1 21 15,0-21-15,0 21 0,0 0 16,0 0-16,1 21 0,-1 0 0,0 0 15,0 0-15,0 0 0,0 1 0,1 20 16,-1-21-16,0 21 0,-21-20 16,21 20-16,0-21 0,-21 0 15,21 0-15,1 1 0,-1-1 16,0 0-16,0-21 0,0 0 16,0 0-16,1 0 0,-1 0 0,0 0 15,0-21-15,0 21 0,0-21 16,1-1-16,-1 1 0,0 0 0,0-21 15,0 21-15,0-1 0,1-20 0,-1 21 16,0-21-16,0 20 0,0 1 16,-21 0-16,0 0 0,21 0 0,-21 42 31,0 0-31,0 0 0,0 0 16,0 1-16,0-1 0,0 21 15,0-21-15,0 22 0,0-22 16,0 0-16,0 21 0,22-21 0,-22 1 15,21-1-15,0 0 0,0 0 0,0-21 16,0 0-16,1 21 0,20-21 16,-21 0-16,21 0 0,1 0 0,-1 0 15,0-21-15,1 0 0,-1 0 0,-21 0 16,22-1-16,-22 1 0,21 0 16,-21-21-16,-21-1 0,0 22 0,0-21 15,0 21-15,0-22 0,0 22 16,0 0-16,0 0 0,-21 0 0,0 21 15,0 0-15,0 0 0,-1 0 16,1 21-16,0 0 0,0 0 16,21 0-16,-21 1 0,0-1 0,21 21 15,0-21-15,0 22 0,0-22 16,0 21-16,0-21 0,0 0 0,21 1 16,0-1-16,21 0 0,-21 0 0,22-21 15,-22 0-15,21 0 0,1 0 16,-1 0-16,0 0 0,22 0 0,-22 0 15,0-21-15,1 0 0,-1 21 0,0-21 16,-20-22-16,-1 22 0,0 0 16,0-21-16</inkml:trace>
  <inkml:trace contextRef="#ctx0" brushRef="#br0" timeOffset="82640">27517 3429 0,'0'0'16,"-22"0"-16,22 21 0,-21 0 0,0 1 15,0 20-15,0-21 0,21 21 0,-21 1 16,-1-1-16,22 0 0,0 1 16,0-1-16,-21-21 0,21 22 0,0-1 15,0 0-15,0-21 0,0 22 16,0-22-16,21 0 0,1 0 0,-1 0 16,0 1-16,0-22 0,21 0 15,1 0-15,-22 0 0,21 0 16,1 0-16,-1 0 0,0-22 0,1 1 15,-22 0-15,21-21 0</inkml:trace>
  <inkml:trace contextRef="#ctx0" brushRef="#br0" timeOffset="83852.31">27982 3408 0,'0'0'0,"0"-42"0,0 20 0,0 1 16,0 0-16,-21 21 15,0 21-15,0 0 0,21 22 0,0-1 16,-21 0-16,-1 1 0,22-1 15,-21 0-15,21 22 0,0-22 16,0 1-16,-21-1 0,21 21 0,0-20 16,-21-1-16,21-21 0,0 22 15,0-22-15,0 21 0,0-21 0,0 0 16,0 1-16,0-44 31,0 1-31,21 21 0,-21-21 16,21 0-16,0-21 0,-21 20 15,22 1-15,-1-21 0,-21 21 0,21 0 16,0-1-16,-21 1 0,21 0 0,-21 42 31,0 0-15,0 1-16,0-1 0,0 0 16,0 21-16,0-21 0,0 1 0,0-1 15,0 0-15,0 0 0,21 0 0,1 0 16,-1 1-16,0-22 15,0 0-15,0 0 0,0 0 0,1 0 16,20 0-16,-21 0 0,21 0 16,-20-22-16,20 1 0,-21 21 0,21-21 15,-20 0-15,-1 0 0,0 0 0,0-22 16,0 22-16,-21 0 0,21-21 16,-21 20-16,22 1 0,-22 0 15,-22 21 16,1 21-31,21 0 0,-21 1 0,21-1 16,0 0-16,0 0 0,0 0 16,0 0-16,0 22 0,0-22 0,0 0 15,0 0-15,0 0 0,21 1 16,0-1-16,1-21 0,-1 0 16,0 0-16,21 0 0,-21 0 0,1 0 15,-1 0-15,0 0 16,0-21-16,-21-1 0,21 1 0,-21 0 15,0 0-15,0 0 0,0-22 16,0 22-16,0-21 0,0 21 16,0 0-16,-21-1 0,0 1 0,0 0 15,0 0-15,42 21 47,0 0-47,21 0 0,-21 0 16,22 0-16,-1 0 0,22 0 0,-22 0 15,21 0-15,22 0 0,-21 0 16,-1 0-16,1 0 0,-22 0 0,21 0 16,-41 0-16,20 0 0,-21 0 15,-63 0 1,21 0 0,-22 0-16,22 21 0,-21-21 15,-1 21-15,1 0 0,0 1 0,-1-1 16,1 0-16,21 0 0,-21 21 15,20-20-15,1-1 0,21 0 0,0 21 16,0-21-16,0 1 0,0-1 16,21 0-16,1-21 0,-1 21 0,21-21 15,-21 0-15,22 0 0,-22 0 0,21 0 16,0 0-16,-20 0 16,20 0-16,-21-21 0,21 21 0,1-21 0,-22 0 15,0-22-15,21 22 0,-20-21 16,-1-1-16,0 1 0,0 0 15,-21-1-15,21 1 0,-21-21 0,0-1 16,0 1-16,0-1 0,21 1 16,-21-1-16,0 22 0,0-1 0,22 1 15,-22 21-15,0 42 16,-22 21-16,1 1 16,21-1-16,-21 0 0,0 22 15,0-1-15,21-20 0,0 20 0,-21 1 16,21-22-16,0 0 0,0 22 0,0-22 15,0 1-15,0-1 0,0-21 16,0 0-16,21 22 0,0-43 0,0 21 16,0 0-16,0-21 15,1 0-15,-1 0 0,0 0 0,0 0 16,0-21-16,0 0 0,1-1 0,-1 1 16,-21 0-16,0 0 0,0 0 15</inkml:trace>
  <inkml:trace contextRef="#ctx0" brushRef="#br0" timeOffset="84040.21">27474 3704 0,'0'0'16,"-42"0"-16,0 21 0,20 1 0,1-22 15,42 0-15,22 0 16,-22 0-16,21 0 0,22 0 0,-1 0 15,1 0-15,-1-22 0,1 1 16,20 21-16,-20-21 0,-1 0 0,22 21 16</inkml:trace>
  <inkml:trace contextRef="#ctx0" brushRef="#br0" timeOffset="85665.43">30226 3831 0,'0'0'0,"-21"-21"0,21 0 16,0 0-16,0 0 0,0-1 15,0 44 17,0-1-32,0 21 0,0-21 15,0 22-15,0-1 0,0-21 16,0 21-16,0 1 0,0-1 0,0-21 16,0 22-16,-21-22 0,21 0 15,0 0-15,0 0 0,21-42 31,0 0-15,0 0-16,0 0 0,0-1 16,1-20-16,-1 21 15,0-21-15,21 20 0,-21 1 0,1-21 16,-1 21-16,0 0 0,0 21 16,0 0-16,-21 21 15,0 0-15,0 0 0,21 0 16,-21 0-16,0 22 0,22-22 15,-22 21-15,21-21 0,0 1 0,-21-1 16,21 0-16,0 0 0,22 0 16,-22 0-16,0-21 0,21 0 0,1 22 15,-22-22-15,21 0 0,0 0 16,1 0-16,-22 0 0,21-22 16,-21 1-16,1 0 0,20 0 0,-21 0 15,-21 0-15,21-22 0,0 1 16,-21 0-16,22 20 0,-22-41 15,0 42-15,21-22 0,-21 1 0,0 21 16,21 0-16,-21 0 0,0 42 16,0 0-1,-21 0-15,0 0 0,-1 0 0,1 22 16,21-1-16,0-21 0,0 22 16,0-1-16,0-21 0,0 21 0,0-20 15,21-1-15,1 0 0,-1 0 16,21 0-16,-21-21 0,0 0 0,22 21 15,-1-21-15,-21 0 0,22 0 16,-1 0-16,-21-21 0,21 21 16,-20-21-16,-1 0 0,0 0 15,21 0-15,-42-1 0,21 1 0,1-21 16,-1 21-16,0-22 0,-21 22 16,0 0-16,21-21 0,-21 21 0,0-1 15,0 44 1,-21-1-1,21 0-15,-21 0 0,21 21 16,0-20-16,0-1 0,0 21 0,0-21 16,0 22-16,0-22 0,0 0 15,0 0-15,21 0 0,0-21 16,0 21-16,22-21 0,-22 22 16,0-22-16,21 0 0,-21 0 0,22 0 15,-1-22-15,-21 1 0,0 0 16,22 0-16,-22 0 0,21 0 0,-21-22 15,1 1-15,-1 0 0,0-1 16,21 1-16,-21 0 0,1-22 16,-1 22-16,21-22 0,-21 1 0,0 20 15,1 1-15,-1 21 0,0 0 0,-21 0 16,0 42 0,-21 0-16,0 21 0,-22 1 15,22-1-15,-21 0 0,21 1 16,-1 20-16,-20-21 0,42 1 0,0 20 15,0-20-15,0-1 0,0 0 16,0-21-16,0 22 0,21-22 0,0 0 16,1 0-16,20-21 0,0 0 15,1 0-15,-1 0 0,-21 0 16,21 0-16,-20 0 0,20-21 0,-21 0 16,0 0-16,0-22 0,1 22 15,20-21-15,-21 0 0,0-1 0,0-20 16,1 20-16,-1 1 0,0-21 15,0 20-15,0 1 0,-21 0 16,21 20-16,-21 1 0,0 0 16,0 42-16,0 22 15,-21-22-15,0 21 0,0 0 16,0-20-16,0 20 0,21 0 0,-22 1 16,1-1-16,0 0 0,0 1 15,21-1-15,-21 0 0,21-21 16,0 1-16,0-1 0,-21 0 0,21 0 15,-22-21-15,22-21 32,0 0-32,0 0 15,0-22-15,22 22 0,-1-21 16,0-1-16,0 1 0,21 21 16,-20-21-16,20 20 0,0-20 15,-21 21-15,1 21 0,-1 0 0,0 0 16,0 0-16,-21 21 0,0 0 15,0 0-15,0 1 0,0 20 0,0-21 16,0 21-16,-21-20 0,21 20 16,0-21-16,0 21 0,0-20 0,0-1 15,0 0-15,0 0 0,0 0 16,0 0-16,21 1 0,0-22 0,22 0 16,-22 21-16,21-21 0,0 0 15,-20 0-15,20 0 0,-21 0 16,21-21-16,-20-1 0,-1 1 15,0 0-15,0 0 0,0 0 0,-21-22 16,0 22-16,0-21 0,0 21 16</inkml:trace>
  <inkml:trace contextRef="#ctx0" brushRef="#br0" timeOffset="85872.31">32173 3725 0,'-21'22'0,"42"-44"0,-63 44 0,63-22 32,0 0-32,22 0 15,-1 0-15,0 0 0,22 0 0,-22 0 16,22 0-16,-1 0 0,-21 0 16,22 0-16,-22 0 0,1 0 0,-22 0 15,21-22-15,-21 1 0,0 21 16,-21-21-16</inkml:trace>
  <inkml:trace contextRef="#ctx0" brushRef="#br0" timeOffset="86056.21">31877 3239 0,'0'0'0,"-21"-22"15,0 22-15,-1 0 0,1-21 16,0 21 15,0 0-15,0 0-16,0 21 15</inkml:trace>
  <inkml:trace contextRef="#ctx0" brushRef="#br0" timeOffset="87160.3">14732 5334 0,'0'0'0,"21"0"0,0 0 0,0 0 16,1 0-16,-1 0 16,0 0-16,21-21 0,-21 21 0,1-21 15,-1 21-15,0-21 0,0 21 16,-21-22-16,21 1 0,-21 0 16,0 0-16,-21 21 15,0-21-15,0 21 0,0-21 16,-22 21-16,22 0 0,-21 0 0,-1 0 15,1 0-15,0 0 0,-1 0 16,1 21-16,0 0 0,21-21 0,-22 21 16,22 0-16,0 0 0,21 1 0,0-1 15,0 0-15,0 21 0,21-21 16,0 22-16,0-22 0,22 21 16,-22-21-16,21 22 0,1-22 0,-1 21 15,0-21-15,-21 1 0,22-1 16,-1 0-16,-21 0 0,0 0 0,-21 0 15,0 1-15,0-1 0,0 0 16,-42-21-16,21 21 0,-21-21 0,-1 0 16,-20 21-16,20-21 0,-20 0 0,21 0 15,-22 0-15,22 0 0,-1-21 16,1 21-16,0-21 0,21 0 0,-1 0 16,1-1-16,0 1 0,21-21 15,0 21-15,0 0 0,0-1 16,21 1-16,0 21 0,1-21 0,-1 0 15,21 21-15,0-21 0,-20 0 16,20 21-16,21 0 0,-20 0 0</inkml:trace>
  <inkml:trace contextRef="#ctx0" brushRef="#br0" timeOffset="88452.3">15600 5567 0,'0'0'0,"21"0"0,0 0 15,0-21-15,0 0 16,-21-1-16,0 1 16,0 0-16,0 0 15,0 0-15,0 0 0,0-1 16,-21 22-16,0 0 16,0 0-16,0 0 0,0 0 0,-1 0 15,1 22-15,-21-1 0,21 0 16,-22 0-16,22 0 0,0 22 0,0-22 15,0 21-15,0-21 0,21 22 0,0-22 16,0 0-16,0 21 0,0-21 16,0 1-16,0-1 15,21-21-15,21 0 16,-21 0-16,0 0 0,1 0 16,20-21-16,-21-1 0,21 1 0,-20 0 15,-1 0-15,21 0 0,-21 0 16,0-1-16,1-20 0,-22 21 0,0-21 15,21 20-15,-21-20 0,21 21 16,-21 0-16,0 42 31,0 0-31,0 0 0,0 0 16,0 1-16,0-1 0,0 0 16,0 0-16,0 0 0,0 0 15,21 1-15,0-1 0,0 0 16,1-21-16,-1 0 0,0 0 15,0 0-15,0 0 0,0 0 0,22 0 16,-22 0-16,0-21 0,21 21 16,-20-21-16,-1-1 0,0 1 0,0 0 15,0 21-15,0-21 0,1 0 16,-22 0-16,21-1 0,-21 1 0,0 0 16,21 21-16,-21 21 31,0 0-31,0 1 0,0-1 15,-21 0-15,21 0 0,-21 0 16,21 0-16,0 1 0,-22-1 16,22 0-16,-21 0 0,21 0 15,0-42 17,0 0-17,0 0-15,0 0 0,0-1 16,0 1-16,21 0 0,-21 0 0,22-21 15,-1 20-15,0 1 0,0 0 16,0-21-16,0 42 0,1-21 0,-1-1 16,0 22-16,0 0 0,0 0 0,0 22 15,1-1-15,-1-21 0,-21 21 16,0 21-16,0-21 0,0 1 16,0-1-16,0 0 0,0 21 0,0-21 15,0 1-15,0-1 0,0 0 16,0 0-16,0 0 0,21-21 15,0 0 1,-21-21 0,21 0-16,0 0 0,-21 0 15,22-1-15,-1 1 0,0 0 16,-21-21-16,21 21 0,0-22 0,0 22 16,1 0-16,-1 0 0,-21 0 15,21-1-15,0 22 16,-21 22-1,21-1-15,-21 21 0,0-21 16,0 0-16,0 22 0,0-22 16,0 0-16,0 21 0,21-20 0,-21-1 15,0 0-15,22 0 0,-1 0 16,0 0-16,0-21 0,0 0 0,0 22 16,1-22-16,20 0 0,-21 0 0,21 0 15,1 0-15,-1-22 0,0 1 16,1 21-16,-1-21 0,-21 0 0,22 0 15,-22 0-15,21-22 0,-21 22 16,0 0-16,-21-21 0,0 20 16,22-20-16,-22 21 0,0-21 15,0 20-15,-22 22 16,22 22-16,-21-1 16,0 0-16,21 0 0,-21 21 0,21-20 15,0-1-15,0 21 0,0-21 16,0 0-16,0 1 0,0-1 0,0 0 15,21 0-15,0 0 0,0-21 16,1 21-16,-1-21 0,0 0 16,0 0-16,0 0 0,22 0 0,-22 0 15,21-21-15,0 21 0,1-21 16,20 21-16</inkml:trace>
  <inkml:trace contextRef="#ctx0" brushRef="#br0" timeOffset="88680.18">18457 5440 0,'0'63'31,"0"-41"-31,-21-1 0,21 0 16,-21 0-16,21 0 0,0 0 16,-21 1-16,0-1 0,21 0 15,-22 0-15,22 0 0,0-42 47,0 0-31,0 0-16,0 0 0,0-1 15</inkml:trace>
  <inkml:trace contextRef="#ctx0" brushRef="#br0" timeOffset="88837.39">18351 5313 0,'0'0'0,"0"-21"0,0 0 0,0-1 0,0 1 16,-21 21 15,0 0-31,21 21 16,0 1-16,0-1 15,21-21-15,0 0 16,1 0-16,-22 21 0,21-21 0,0 0 16</inkml:trace>
  <inkml:trace contextRef="#ctx0" brushRef="#br0" timeOffset="89192.48">18711 5355 0,'0'0'0,"21"21"0,-21 1 0,0 20 31,0-21-31,0 0 0,0 0 16,0 1-16,0-1 0,0 0 16,0 0-16,0 0 0,0 0 0,-21 1 15,0-1-15,0 0 0,21 0 16,-21-21-16,0 0 15,-1 0 1,22-21 0,0 0-16,0 0 0,22-1 0,-1-20 15,0 21-15,0-21 0,21 20 16,-20-20-16,20 21 0,0-21 16,-21 20-16,22-20 0,-1 42 0,0-21 0,1 21 15,-22 0-15,21 0 16,-21 0-16,1 21 0,-1 0 0,-21 22 15,21-22-15,-21 21 0,0-21 0,0 22 16,0-1-16,-21 0 0,0-21 16,-1 22-16,1-22 0,0 0 0,21 0 15,0 0-15,-21 1 0</inkml:trace>
  <inkml:trace contextRef="#ctx0" brushRef="#br0" timeOffset="89620.28">20659 5165 0,'0'0'0,"21"-21"0,0-1 15,0 1 1,-21 42-1,0 1-15,0-1 0,0 21 16,-21 0-16,21 1 0,-21-1 0,0 0 16,21 1-16,-22-1 0,1 0 0,21 1 15,-21-1-15,21-21 0,-21 22 16,21-22-16,-21 0 0,21 0 0,-21 0 16,21 0-16,0 1 0,-22-22 15,1 0-15,0 0 16</inkml:trace>
  <inkml:trace contextRef="#ctx0" brushRef="#br0" timeOffset="90332.35">20045 5503 0,'0'0'0,"-43"0"0,43-21 0,-21 21 16,42 0 0,1 0-1,-1 0-15,21 0 0,0 0 0,22 0 16,-1-21-16,1 21 15,21-21-15,-1 21 0,1-21 0,0 0 16,-1-1-16,1 1 0,-22 0 0,1 0 0,-1 0 16,1-22-16,-22 22 15,-21-21-15,22 0 0,-22 20 0,-21-20 16,0 0-16,0 21 0,0-22 16,0 22-16,0 0 0,-21 42 15,0 0-15,21 22 16,-22-22-16,1 21 0,0 0 15,21 22-15,-21-22 0,0 1 0,21-1 16,-21 0-16,21 1 0,-22-1 16,1 0-16,21 1 0,0-1 0,-21-21 15,21 21-15,-21-20 0,21-1 0,0 0 16,0 0 0,0-42-1,21 0-15,0 0 16,0-1-16,-21 1 0,22-21 15,-1 21-15,0 0 0,0-22 0,0 22 16,0 0-16,1 0 0,-1 0 0,0 21 16,0 0-16,0 0 0,-21 21 15,0 0-15,0 0 0,0 0 16,0 0-16,0 1 0,0-1 16,0 0-16,0 0 0,0 21 15,21-42-15,-21 22 0,22-1 0,-1 0 0,0-21 16,0 0-16,0 0 15,0 0-15,1 0 0,20 0 0,-21 0 16,21-21-16,-20 21 0,20-21 0,0-1 16,-21 1-16,22 0 0,-22 0 15,21-21-15,-21 20 0,1 1 0,-1-21 16,-21 21-16,21-22 0,-21 22 0,21 0 16,-21 0-16,0 0 0,-21 42 15,0 0 1,0 0-16,-1 0 0,22 22 15,-21-22-15,21 21 0,-21-21 0,21 22 16,0-22-16,0 0 0,0 21 16,21-20-16,0-1 15,1-21-15,20 0 0,-21 0 0,0 0 16,22 0-16,-22 0 0,0 0 0</inkml:trace>
  <inkml:trace contextRef="#ctx0" brushRef="#br0" timeOffset="91696.35">23177 5652 0,'0'0'0,"0"21"16,0-42 0,0-1-1,22 1-15,-1 0 16,0 0-16,0 0 0,21 0 0,-20-1 15,20-20-15,0 21 0,1-21 0,-1-1 16,0 1-16,1 0 0,-22-1 16,21 1-16,0 0 0,-20-22 0,-1 22 15,0-1-15,-21 1 0,0 21 0,0 0 16,0 0-16,0-1 0,-21 22 16,0 0-16,-1 22 15,-20-1-15,21 21 0,0-21 16,0 22-16,21-1 0,0 0 0,-22 1 15,22-1-15,0 0 0,0 1 16,0-1-16,0 0 0,22-21 16,-22 22-16,21-22 0,0 21 0,-21-21 15,21 1-15,-21-1 0,21 0 0,-21 0 16,21-21-16,-21 21 0,-21-21 31,0 0-31,0 0 0,0 0 0,0-21 16,-1 21-16,1-21 0,0 0 15,0 21-15,21-21 0,-21 21 0,0 0 16,21-22-16,-22 22 0,22 22 31,0-1-15,0 0-16,22-21 0,-1 21 0,0-21 16,21 21-16,-21-21 0,1 0 15,20 0-15,0 0 0,1 0 0,-1 0 16,0 0-16,1 0 0,-1-21 15,0 21-15,1-21 0,-1 0 0,0 0 16,-21-1-16,22 1 0,-22 0 0,0 0 16,0 0-16,0-22 0,1 22 15,-1-21-15,-21 21 0,0 0 0,0-1 16,21 1-16,-21 0 0,0 42 31,0 0-31,0 1 0,0-1 16,-21 0-16,21 0 0,0 0 0,0 0 15,0 22-15,-21-22 0,21 0 16,0 0-16,0 0 0,0 1 16,21-22-16,0 0 15,0 0-15,0 0 0,0 0 16,1 0-16,20-22 0,-21 22 16,0-21-16,0 0 0,1 21 15,-1-21-15,0 0 0,-21 0 0,21-1 16,0-20-16,0 21 0,-21 0 0,0 0 15,22-1-15,-22 1 0,21 0 16,-21 42 0,0 0-1,0 1-15,0-1 0,0 0 16,0 0-16,0 0 0,0 0 0,0 1 16,0-1-16,0 0 0,0 0 0,21-21 15,-21 21-15,42-21 0,-21 0 16,1 0-16,20 0 0,-21 0 0,21 0 15,-20 0-15,20 0 0,-21 0 0,21-21 16,-20 0-16,20 21 0,-21-21 16,0 0-16,0-1 0,1 1 0,-1-21 15,0 21-15,-21-22 0,21 22 16,-21-21-16,21 21 0,-21 0 16,0-1-16,0 1 0,0 0 0,0 42 15,0 0-15,0 1 16,-21-1-16,0 21 0,0-21 15,21 22-15,-21-1 0,-1 0 0,1 1 16,0-1-16,0 21 0,0-20 0,0 20 16,-1-20-16,1 20 0,0 1 15,0-1-15,0-21 0,0 22 0,-1-1 16,1 1-16,0-1 0,21 1 0,-21-1 16,-21-20-16,20 20 15,1-20-15,0-1 0,0 0 0,-21 1 16,20-1-16,1-21 0,0 0 0,21 0 15,0 1-15,-21-22 0,21-22 16,0 1 0,0 0-16,21 0 0,-21-21 0,21 20 15,22-20-15,-22 0 0,0-22 0,0 22 16</inkml:trace>
  <inkml:trace contextRef="#ctx0" brushRef="#br0" timeOffset="91964.2">24977 5440 0,'0'0'0,"0"-42"0,0-1 16,21 1-16,0 0 0,-21-1 16,21 22-16,0 0 0,0 0 0,-21 0 15,22-1-15,-1 22 0,0 0 16,0 0-16,0 22 0,0-22 16,1 21-16,-1 0 0,-21 0 15,0 0-15,21 0 0,-21 1 0,0-1 16,0 0-16,0 0 0,0 0 0,-21 0 15,0 1-15,-1-22 0,1 21 16,0-21-16,0 0 0,0 21 0,0-21 16,-1 0-16,44 0 47,-1-21-47</inkml:trace>
  <inkml:trace contextRef="#ctx0" brushRef="#br0" timeOffset="92496.22">25463 5334 0,'0'0'16,"22"0"-16,-1-21 0,0 0 0,0 21 15,0-21-15,0-1 0,1 1 0,-1 0 16,0 0-16,0 0 0,-21 0 0,0-1 16,0 1-1,-21 21 1,0 21-16,0-21 0,-1 22 0,1-1 15,0 0-15,0 0 0,0 0 16,21 22-16,0-22 0,0 0 0,0 0 16,0 0-16,0 0 0,0 1 0,0-1 15,21 0-15,0-21 16,0 0-16,0 0 0,1 0 0,-1 0 16,0 0-16,0 0 0,0 0 0,0 0 15,1-21-15,-1 21 16,-21-21-16,0-1 0,21 1 0,-21 0 15,21 0-15,-21-21 0,21 20 16,-21 1-16,21 0 0,1-21 16,-1 21-16,0-1 0,0 22 15,0 0-15,0 0 0,1 0 0,-1 0 16,21 0-16,-21 22 16,0-1-16,1 0 0,-22 0 0,21 0 15,-21 0-15,0 22 0,0-22 16,0 0-16,0 0 0,0 0 15,0 1-15,0-1 16,-21-21-16,-1 0 16,1 0-16,21-21 15,0-1-15,0 1 16,0 0-16,0 0 0,0 0 16,0 0-16,21-1 0,1-20 0,-1 21 15,-21 0-15,21-22 0,0 22 0,0 0 16,0 0-16</inkml:trace>
  <inkml:trace contextRef="#ctx0" brushRef="#br0" timeOffset="92925.97">27580 4995 0,'0'0'0,"21"-21"0,-21-42 31,-21 63-31,0 0 0,0 0 16,0 21-16,-1 0 0,1 21 0,-21-20 15,21 20-15,0 0 0,-1-21 16,1 22-16,0-1 0,21 0 0,0-20 16,0 20-16,0-21 0,0 0 15,0 0-15,0 1 0,21-1 0,0 0 16,1-21-16,20 0 0,-21 0 0,21 0 15,1 0-15,20 0 0,-20 0 16,20 0-16,-21-21 0,22 21 0,-1-21 16,-20-1-16,20 1 0</inkml:trace>
  <inkml:trace contextRef="#ctx0" brushRef="#br0" timeOffset="93164.35">28279 4784 0,'0'0'0,"0"-148"31,0 169-31,0 0 16,-22 0-16,1 21 0,21 1 16,-21-1-16,21 22 0,-21-22 0,0 21 15,21-20-15,-21-1 0,21 0 16,-22 1-16,22-1 0,-21 0 0,21-20 16,0-1-16,0 0 0,0 0 15,0 0-15,0 0 0,21-21 16,1 0-16,-1 0 0,0 0 0,21 0 15,-21 0-15,22 0 0,-22 0 16,21 0-16,1-21 0,-1 0 0,-21 0 16</inkml:trace>
  <inkml:trace contextRef="#ctx0" brushRef="#br0" timeOffset="94080.56">28681 5122 0,'21'-63'0,"0"21"0,-127 253 0,170-317 16,-22-21-16,-42 106 0,0 0 0,0 0 15,-21 21-15,0 0 0,0 0 16,-1 0-16,1 21 0,0 0 0,-21 22 15,21-22-15,-1 0 16,1 21-16,-21 1 0,21-22 0,0 21 16,-1-21-16,22 0 0,0 22 0,0-22 15,0 0-15,0 0 0,0 0 16,0 1-16,22-22 0,-1 0 16,0 0-16,0 0 0,0 0 15,0 0-15,1 0 0,-1 0 0,0-22 16,21 22-16,-21-21 0,1 0 0,-22 0 15,21-21-15,0 20 0,-21 1 16,0-21-16,0 0 0,21 20 0,-21-20 16,0 21-16,0 0 0,0 0 15,0-1-15,0 44 16,0-1 0,0 0-16,0 0 0,0 0 15,-21 22-15,21-22 0,0 0 0,0 21 16,0-21-16,0 1 0,0-1 0,0 0 15,0 0-15,0 0 0,0 0 16,21 1-16,0-22 0,0 0 0,1 21 16,-1-21-16,0 0 0,0 0 0,21 0 15,-20 0-15,20 0 0,0 0 16,-21-21-16,22-1 0,-1 1 0,-21 0 16,0 0-16,1 0 15,-1 0-15,0-1 0,0-20 0,-21 21 0,0-21 16,0 20-16,0 1 0,0 0 15,0 0-15,0 42 16,-21-21-16,0 21 16,21 0-16,0 22 0,0-22 15,0 0-15,0 21 0,0-20 0,0-1 16,0 0-16,0 0 0,0 0 0,0 0 16,0 1-16,0-1 15,-21-21 32,-1 0-47,1-21 0,0 21 16,0 0-16,0 0 15,0 0-15,63 0 47,-21 0-47,0 0 0,0 0 16,1 0-16,20 0 0,-21 0 15,21 0-15,1 0 0,-1 0 0,0 0 16,1 0-16,-22-22 0,21 1 0,-21 21 16,1-21-16,-1 0 15,0 0-15,0 0 0,0-1 0,-21-20 16,0-21-16,0 41 0,0 1 16,0 0-16,0 0 0,0 0 15,-21 21-15,0 21 16,0-21-16,21 21 0,-21 21 15,21-20-15,0-1 0,0 0 0,0 21 16,0-21-16,0 1 0,0-1 16,0 0-16,0 0 0,0 0 15,21 0-15,-21 1 16,21-22-16</inkml:trace>
  <inkml:trace contextRef="#ctx0" brushRef="#br0" timeOffset="94632.02">31136 4699 0,'0'21'15,"0"0"1,-21 1-16,21-1 0,0 21 16,0-21-16,-21 22 0,21-1 15,-21 0-15,21 1 0,0-1 0,-22 0 16,1 1-16,21-1 0,-21 0 0,21 1 16,0-22-16,0 0 0,-21 0 15,21 0-15,-21 0 0,21 1 0,-21-22 16,21 21-16,0-42 31,0-1-31,0 1 16,0 0-16,0-21 15,21 21-15,21-22 0,-21 22 0,22-21 16,-1-1-16,0 22 0,1-21 16,-1 21-16,0 0 0,1-1 0,-22 22 15,21 0-15,-21 0 0,0 0 16,1 22-16,-22-1 0,0 0 0,0 0 15,0 0-15,0 22 0,0-22 16,-22 0-16,1 21 0,0-21 0,0 1 16,0-1-16,-22 0 0,22 0 15,-21 0-15,21-21 0,-22 21 0,22-21 16,-21 0-16,21 0 0,0 0 16,-1 0-16,44 0 31,-1-21-31,21 0 0,-21 0 15</inkml:trace>
  <inkml:trace contextRef="#ctx0" brushRef="#br0" timeOffset="95252.66">31750 4911 0,'0'0'0,"0"21"16,0 0-16,0 0 15,-21 0-15,0 1 0,21 20 16,0-21-16,0 21 0,-22-20 0,22 20 15,0-21-15,0 0 16,0 0-16,0 22 0,22-22 16,-22 0-16,21-21 0,0 0 15,0 0-15,0 0 0,0 0 16,1 0-16,-1 0 0,0 0 0,0-21 16,0 0-16,0 21 0,1-43 15,-1 22-15,0 0 0,0-21 0,0 21 16,0-1-16,-21 1 15,22 0-15,-22 0 0,0 42 16,0 0 0,-22 0-16,22 1 0,0-1 15,-21 21-15,21-21 16,0 0-16,0 1 0,0-1 0,0 0 16,0 0-16,21 0 15,1-21-15,20 21 0,-21-21 0,21 0 16,1 0-16,-1 0 0,0 0 15,-20 0-15,20 0 0,-21 0 0,0-21 16,0 0-16,1 0 0,20 0 16,-21-22-16,0 1 0,0 0 0,1-22 15,-1 1-15,0-1 0,21 1 16,-21-1-16,1 1 0,-1-1 16,0 22-16,0 0 0,0 20 0,-21 1 15,0 0-15,0 42 16,-21 0-16,0 22 15,0-1-15,0 0 0,-1 1 0,1-1 16,0 22-16,0-22 0,21 21 16,0-20-16,0-1 0,0 0 0,0-20 15,0 20-15,0-21 0,21 0 16,0 0-16,-21 1 0,21-1 0,1-21 16,-1 0-16,0 0 0,0 0 15,0 0-15,0 0 0,1 0 0,-1-21 16,0-1-16</inkml:trace>
  <inkml:trace contextRef="#ctx0" brushRef="#br0" timeOffset="95453.55">32597 4890 0,'-22'0'0,"44"0"0,-65 0 0,64 0 31,1 0-31,20 21 0,0-21 15,22 0-15,-22 0 0,22 0 0,-22 0 16,21 0-16,22 0 0,-21 0 16,20 0-16,-20 0 0,-1 0 0,1 0 15,-43 0-15,0 0 0,-42 0 16</inkml:trace>
  <inkml:trace contextRef="#ctx0" brushRef="#br0" timeOffset="96700.64">14965 7218 0,'0'0'0,"21"-21"15,-21 0-15,21-1 0,-21 1 16,21 0-16,-21 0 0,0 0 0,0 0 15,0-1-15,0 1 0,0 0 16,0 0-16,-21 0 0,0 0 0,0-1 16,0 1-16,-1 0 0,1 21 0,-21 0 15,21 0-15,0 0 0,-22 0 16,22 21-16,-21-21 0,21 43 0,-22-22 16,22 0-16,0 21 0,0-21 0,0 22 15,21-1-15,-22-21 0,22 22 16,0-1-16,0-21 0,0 0 0,22 22 15,-1-43-15,0 21 0,0 0 16,0-21-16,22 0 0,-22 0 16,21 0-16,0-21 0,-20 21 0,20-21 15,0-1-15,1-20 0,-1 21 0,0 0 16,-21-22-16,22 22 0,-22-21 16,0 21-16,0-22 0,0 1 0,-21 0 15,0-1-15,0-20 0,0 21 16,0-22-16,0 1 0,0 20 0,0-20 15,0 20-15,0 1 0,0 0 0,0 21 16,0-1-16,-21 22 0,21 22 16,0-1-16,-21 21 0,0 0 15,21 22-15,0-22 0,0 22 16,-21-22-16,21 22 0,-21-22 16,21 21-16,0-20 0,0-1 0,0 0 15,0-20-15,0 20 0,0-21 0,21 0 16,0 0-16,0 1 0,0-22 15,0 0-15,1 0 0,20 0 0,-21 0 16,21 0-16,-20 0 0,20-22 0,-21 1 16,0 0-16,0 0 0,22 0 15,-22 0-15,0-1 0,-21 1 16,21 0-16,-21 0 0,21 0 0,-21 0 0,0-1 16,0 44 15,0-1-31,-21 0 0,0 0 0,21 0 15,0 0-15,-21 1 0,21-1 16,-21 0-16,21 0 0,0 0 16,0 0-16,21-21 15,0 0 1</inkml:trace>
  <inkml:trace contextRef="#ctx0" brushRef="#br0" timeOffset="96860.54">15536 6773 0,'0'0'0,"0"-21"0,0 0 0,-21 0 0,0 0 16,21 0-16,0 42 31,0 0-31,0 0 16,21 0-16,0-21 15,-21 21-15,21 1 0</inkml:trace>
  <inkml:trace contextRef="#ctx0" brushRef="#br0" timeOffset="97906.48">15727 7006 0,'21'21'15,"-42"-42"-15,63 42 16,-21-21-16,0 0 16,1 0-16,-1-21 0,21 0 15,-21 21-15,22-21 0,-22 0 0,21 0 16,0-1-16,1 1 0,-22 0 15,21-21-15,-21 21 0,1-22 0,-1 1 16,0 21-16,-21-22 0,0 1 0,0 21 16,0-21-16,0 20 0,0 1 15,-21 21-15,0 0 0,-1 0 16,-20 0-16,21 21 0,0 1 0,0 20 0,-22-21 16,22 21-16,0 22 0,0-22 15,0 1-15,-1 20 0,1-21 16,0 22-16,0-1 0,0 1 0,21-1 15,-21 22-15,-1-21 0,22-1 16,-21 22-16,0-22 0,21 1 0,-21-1 16,21 1-16,-21-1 0,21 22 0,-21-22 15,-1 1-15,22-1 0,0 1 16,-21-22-16,21 22 0,-21-22 0,21 0 16,0-20-16,0-1 0,0 0 0,0 0 15,21-21-15,0 0 16,1-21-16,-1 0 0,0 0 15,0-22-15,21 22 0,1-21 0,-22-1 16,21-20-16,-21 21 0,22-1 16,-22-20-16,0 20 0,0-20 0,-21-1 15,0 22-15,0-21 0,0 20 16,0-20-16,-21-1 0,0 22 0,-21-22 16,20 22-16,-20 0 0,21-1 0,-21 22 15,20-21-15,1 21 0,21 0 16,0-1-16,0 1 0,0 0 15,21 21-15,1-21 0,-1 21 0,21-21 16,0 0-16,1-1 0,-1 1 0,22 0 16,-1 0-16,1-21 0,-1 20 15,1-20-15,-1 0 0,1-22 16,-22 22-16,21-22 0,-20 22 0,-22-21 16,21 20-16,-21 1 0,-21 0 15,0 20-15,0 1 0,0 0 0,-21 21 16,0 0-1,-21 21-15,21 0 0,-1 22 16,1-1-16,0 0 0,0 1 0,-21-1 16,20 22-16,1-1 0,21 1 15,-21-1-15,0 1 0,21-1 0,-21 22 16,21-22-16,0 22 0,-21 0 0,21-1 16,-22-20-16,22 20 0,0 1 0,0-21 15,-21-1-15,0 1 16,0-1-16,0 1 0,0-1 0,-1 1 15,1-1-15,0-21 0,0 1 0,-21 41 16,20-41-16,22-22 0,-21 0 16,42-21-1,1 0-15,20-21 16,0 0-16,1 0 0,-1-22 0,0 22 16,1-21-16,20-1 0,-21 1 0,1 0 15,20-22-15,-20 22 0,-22 0 16,21-1-16,-21 1 0,22-22 0,-43 22 15,0 0-15,0-22 0,0 22 0,0 0 16,-22-1-16,1 1 16,-21 0-16,0-1 0,-1 22 0,1-21 15,0 21-15,-1-1 0,1 1 0,21 21 16,0-21-16,-1 21 0,22-21 31,22 21-31,-1 0 0,0 0 0,21-21 16,-21 0-16,22 21 0,-22-22 0,21 22 15,1-21-15,-22 0 16,21 0-16,-21 0 0</inkml:trace>
  <inkml:trace contextRef="#ctx0" brushRef="#br0" timeOffset="98536.47">16785 6858 0,'0'0'0,"-42"42"16,42-20-1,21-22 1,0 0-16,0 0 16,0 0-16,1 0 0,-1-22 15,0 22-15,0-21 0,0 21 0,0-21 16,1 0-16,-1 0 0,0 21 0,-21-21 16,21-1-16,-21 1 0,0 0 15,0 0-15,-21 21 16,0 0-16,0 0 0,-1 0 15,1 21-15,0 0 0,21 0 0,-21 1 16,0-1-16,21 21 0,-21-21 16,21 0-16,0 1 0,0-1 0,0 21 15,0-21-15,21 0 0,0 1 16,0-22-16,0 21 0,0-21 16,1 0-16,-1 0 0,0 0 0,0 0 15,0 0-15,0 0 0,1 0 0,-1 0 16,-21-21-16,21-1 15,-21 1-15,0 0 0,0 0 16,0-21-16,0 20 0,0-20 16,21 21-16,-21-21 0,21 20 15,0 1-15,-21 0 0,22 0 0,-1 21 16,0 0-16,0 0 0,0 0 0,22 0 16,-22 21-16,0 0 0,0 0 15,0 1-15,0-1 0,-21 21 0,22-21 16,-22 22-16,21-22 0,-21 0 0,0 21 15,0-21-15,0 1 0,0-1 16,0 0-16,0 0 0,-21-21 16,21 21-16,-22-21 0,1-21 15,21 0 1,0 0-16,0 0 16,0-1-16,0 1 0,21 0 15,-21 0-15,22 0 0,-1 0 0,0-1 16,0 1-16,0 0 0,0 21 15,1-21-15,-1 21 0,-21-21 0,21 21 16,0 0-16</inkml:trace>
  <inkml:trace contextRef="#ctx0" brushRef="#br0" timeOffset="99441.08">17780 6985 0,'0'21'0,"0"0"0,63-21 31,-41 0-15,-1 0-16,0-21 0,0 0 16,0 21-16,0-21 0,1 0 0,-1 0 15,0-1-15,-21 1 0,0 0 16,0 0-16,0 0 0,0 0 16,-21 21-1,0 0-15,-1 0 0,1 0 16,0 21-16,0 0 0,0 0 0,21 21 15,-21-20-15,21-1 0,0 0 16,-22 0-16,22 0 0,0 22 0,0-22 16,22 0-16,-1 0 15,0 0-15,0-21 0,0 0 0,22 0 16,-22 0-16,21 0 0,0 0 16,1 0-16,-1-21 0,0 21 0,-20-21 15,20 21-15,-21-21 0,0 0 0,0-1 16,1 1-16,-1 0 0,-21 0 15,0 0-15,21-22 0,-21 22 0,21 0 16,-21 0-16,0 0 0,-21 21 31,21 21-31,-21 0 0,21 0 0,0 0 16,-21 1-16,21-1 0,-22 0 0,22 0 16,-21 0-16,21 0 15,0 1-15,0-1 0,0 0 0,0 0 16,0 0-16,0-42 31,21 0-15,1 0-16,-1 0 0,0-1 15,-21 1-15,42-21 0,-21 21 16,1 0-16,20-1 0,-21-20 16,21 21-16,-20 21 0,20-21 0,-21 21 0,0 0 15,0 21 1,-21 0-1,0 0-15,0 22 0,0-22 0,0 0 16,0 0-16,0 0 0,0 0 0,0 1 16,22-1-16,-1 0 15,0-21-15,0 0 0,0 0 0,0 0 16,1 0-16,-1 0 0,21 0 0,-21-21 16,0 21-16,1-21 0,-1-1 15,0 1-15,0 0 0,0-21 0,0 21 16,1-22-16,-22 1 0,0 0 0,21-1 15,0-20-15,0 20 16,-21-20-16,0-1 0,21 22 0,-21 0 16,0-1-16,0 22 0,0 0 0,0 0 15,0 42 1,-21 0-16,0 22 0,21-1 0,-21 0 16,0 1-16,-1-1 0,1 21 0,0-20 15,0 20-15,21-20 0,0-1 16,-21 0-16,21 1 0,0-1 0,0-21 15,0 0-15,0 0 0,21 1 16,-21-1-16,21 0 0,0-21 0,0 0 16,1 0-16,20 0 0,-21 0 15,0-21-15,22 0 0,-22-1 0</inkml:trace>
  <inkml:trace contextRef="#ctx0" brushRef="#br0" timeOffset="99600.99">19008 6625 0,'-149'0'32,"298"0"-32,-319 0 0,191 0 15,1 0 1,20 0-16,0 0 0,1 0 16,20-21-16,1 0 0,-1 0 15</inkml:trace>
  <inkml:trace contextRef="#ctx0" brushRef="#br0" timeOffset="101252.81">20828 6519 0,'21'-21'32,"0"0"-32,0 0 0,-21 0 15,43 0-15,-22-1 0,0-20 0,0 21 16,0-21-16,1 20 0,-1-20 0,0 21 15,0-21-15,-21-1 0,0 1 16,0 21-16,0-22 0,0 22 0,0 0 16,0 0-16,0 0 0,-21 42 15,21 0 1,-21 21-16,21 1 0,-21-1 0,21 22 16,0-22-16,0 21 15,0 22-15,0-21 0,-22-1 0,22 1 16,-21-1-16,21 1 0,-21-22 0,21 21 15,0-20-15,-21-1 0,0-21 16,21 22-16,-21-22 0,21 0 0,-22 0 16,1 0-16,0-21 0,0 0 15,0 0-15,0 0 0,-1 0 16,1 0-16,0-21 0,-21 0 0,21 0 16,-22 0-16,22-1 0,-21 1 0,21-21 15,-22 21-15,22-22 0,0 1 16,-21 21-16,20-21 0,1 20 0,0 1 15,0 0-15,0 21 16,21 21 0,0 0-16,0 1 0,0 20 15,0-21-15,21 21 0,0-20 0,0-1 16,0 21-16,1-21 0,20 0 16,-21 1-16,21-1 0,-20 0 0,20-21 15,0 21-15,1-21 0,-1 0 0,0 0 16,22 0-16,-22 0 0,0 0 15,22 0-15,-22-21 0,1 0 0,20 0 16,-21-1-16,-20 1 0,20 0 0,0 0 16,-21-21-16,1 20 0,-1-20 15,-21 21-15,0-21 0,0 20 16,0 1-16,0 0 0,0 0 0,0 0 16,0 42-1,0 0-15,-21 0 0,-1 22 16,22-22-16,-21 0 0,21 0 0,0 21 15,-21-20-15,21-1 0,0 0 16,0 0-16,0 0 0,21-21 47,0-21-47,-21 0 0,22 21 16,-1-21-16,0 0 0,-21-1 0,21-20 15,0 21-15,-21 0 16,21 0-16,1-1 0,-22 1 0,0 0 15,21 0-15,0 21 0,-21 21 16,0 0 0,0 0-16,0 1 0,0-1 0,0 0 15,0 0-15,0 21 0,0-20 0,0-1 16,0 0-16,0 0 16,0 0-16,21-21 0,0 21 15,0-21-15,1 0 0,-1 0 16,0 0-16,21-21 15,-21 21-15,1-21 0,-1 0 0,0 0 16,0 0-16,0-1 0,0 1 16,1 0-16,-22 0 0,21-21 15,0 20-15,-21 1 0,21-21 0,-21 21 16,0 0-16,0 42 16,0 0-1,0 0-15,0 0 0,0 0 16,0 22-16,0-22 0,0 0 15,0 0-15,0 0 0,0 1 0,0-1 16,21 0-16,0 0 0,22-21 16,-22 21-16,0-21 0,21 0 15,-20 0-15,-1 0 0,21 0 0,-21 0 16,0-21-16,1 21 0,20-21 16,-42 0-16,21 0 0,0-1 15,-21 1-15,21 0 0,-21-21 0,0 21 16,0-22-16,0 22 0,0-21 0,0 21 15,0-1-15,-21 22 16,21 22 0,0-1-16,-21 21 0,21-21 0,0 22 15,0-1-15,0 0 0,0 1 16,0 20-16,-21-21 0,21 1 0,0-1 16,0 22-16,-21-1 0,21 1 15,0-1-15,0 1 0,0-1 16,0 1-16,-21 20 0,-1-20 0,1-1 15,0-20-15,0 20 0,0 1 0,-22-22 16,22 0-16,0 1 0,0-1 0,0-21 16,21 0-16,0 0 0,0 1 15,-21-22-15,21-22 16,0 1-16,21 0 0,0 0 0,0 0 16,-21-22-16,21 1 0,0 21 15,1-21-15,-1-1 0,0-20 0,0 20 16,-21-20-16,0-1 0</inkml:trace>
  <inkml:trace contextRef="#ctx0" brushRef="#br0" timeOffset="101480.68">22161 6858 0,'0'0'0,"0"-63"0,22-1 15,-22 22-15,21-22 0,0 22 0,0 0 16,0-1-16,0 22 0,1 0 16,-1 0-16,0 0 0,0 21 0,0 0 15,22 0-15,-22 21 0,0 0 16,0 0-16,0 21 0,0-20 0,-21 20 15,0 0-15,0-21 0,0 22 0,0-22 16,-21 21-16,0-21 0,0 1 16,-21-1-16,20-21 0,-20 21 0,21 0 15,0-21-15,-22 0 0,22 0 16,0 0-16,0 0 0,0 0 16,0 0-16,21-21 15</inkml:trace>
  <inkml:trace contextRef="#ctx0" brushRef="#br0" timeOffset="104868">22585 6287 0,'0'-22'16,"0"44"-16,21-65 0,0 22 0,-21 0 16,0 0-16,21 0 15,-21-1-15,0 1 0,21 0 0,-21 0 16,0 42 15,0 0-31,0 22 0,0-22 0,0 21 16,0 0-16,0 1 0,0-1 0,0 22 15,0-22-15,0 0 0,0 22 16,0-22-16,0 0 0,0 1 0,0-1 16,0-21-16,0 22 0,0-22 0,0 0 15,22 0-15,-1 0 0,0 0 16,0-21-16,0 0 16,0 0-16,22 0 0,-22 0 0,0-21 15,0 0-15,0 21 0,1-21 16,-1 0-16,21 0 0,-42-1 0,21-20 15,0 21-15,-21-21 0,0 20 0,0-20 16,0 21-16,0 0 0,0-22 16,0 22-16,-21 21 15,0 0-15,0 21 16,0 1-16,21-1 0,-21 0 16,21 21-16,-22-21 0,22 1 0,0 20 15,0-21-15,0 0 0,0 22 16,0-22-16,0 0 0,0 0 15,22 0-15,-1-21 0,21 0 16,-21 0-16,0 0 0,22 0 0,-22 0 16,21 0-16,-21-21 0,22 21 15,-22-21-15,21 0 0,-21 21 0,22-21 16,-22-1-16,0-20 0,0 21 0,0 0 16,1-22-16,-22 22 0,21 0 15,-21-21-15,21 21 0,-21-1 16,0 1-16,0 42 15,0 1 1,0-1-16,0 0 0,0 0 16,-21 0-16,0 0 0,21 22 0,0-22 15,0 0-15,-22 0 16,22 0-16,0 1 0,0-1 16,22-42 15,-22-1-31,0 1 15,21 0-15,0 0 0,-21-21 16,21 20-16,0 1 0,-21-21 16,21 21-16,1 0 0,-1-1 15,-21 1-15,21 0 0,0 21 0,-21 21 16,0 0 0,21 1-16,-21-1 0,0 0 0,0 0 15,0 0-15,21 0 0,-21 1 0,0 20 16,0-21-16,0 0 15,0 0-15,0 1 0,22-22 16,-1 21-16,0-21 0,0 0 16,0 0-16,0-21 15,-21-1-15,22 22 0,-1-21 16,-21 0-16,21 0 0,0 0 0,-21 0 16,21-22-16,0 22 0,1 0 15,-1-21-15,-21 20 0,21 1 0,-21 0 16,21 21-16,-21 21 31,0 0-31,0 1 16,0 20-16,0-21 0,0 0 0,0 0 15,0 1-15,21-1 0,0 0 16,-21 0-16,22 0 0,-1 0 0,21 1 16,-21-22-16,0 0 0,1 21 0,20-21 15,-21 0-15,0 0 0,22 0 16,-22 0-16,21 0 0,-21 0 0,0-21 15,1-1-15,-1 22 0,0-21 0,0 0 16,0 0-16,-21-21 16,0 20-16,0 1 0,0-21 0,0 21 15,0 0-15,0-1 0,0 1 0,0 0 16,0 0-16,-21 21 16,0 0-16,0 0 0,21 21 0,-21 0 15,-1 0-15,22 1 0,0-1 16,0 0-16,-21 21 0,21-21 0,0 1 15,0-1-15,0 0 0,0 0 0,0 0 16,21 0-16,1-21 0,-22 22 0,21-22 16,0 0-16,0 0 0,0 0 15,0 0-15,1 0 0,-1 0 0,21 0 16,-21 0-16,0-22 0,1 1 16,-1 0-16,-21 0 0,21 0 15,0 0-15,0-1 0,-21 1 0,21 0 16,-21 0-16,22-21 0,-22 20 0,21 1 15,-21 42 17,0 1-32,0-1 15,0 0-15,0 0 0,0 0 16,0 0-16,0 1 0,0-1 16,0 0-16,0 0 0,21-21 0,0 21 15,21-21-15,-20 0 16,-1 0-16,0 0 0,21 0 15,-21 0-15,1 0 0,-1 0 0,0-21 16,0 21-16,0-21 0,0 0 16,1 0-16,-1-1 0,0-20 0,-21 0 15,21 21-15,0-43 0,0 22 0,-21-1 16,0-20-16,22 21 0,-22-22 16,21 22-16,-21-1 0,0 1 0,0 0 15,0-1-15,0 22 0,0 0 16,-21 21-16,-1 0 15,1 21-15,0-21 0,0 43 16,0-22-16,21 21 0,-21 0 16,-1 1-16,22-1 0,0 0 0,0 1 15,0-1-15,0 0 0,0 1 0,0-1 16,22 0-16,-1 1 0,-21-1 16,21-21-16,21 0 0,-21 1 0,1-1 15,-1 0-15,0-21 0,21 0 0,-21 0 16,1 0-16,20 0 0,-21 0 15,21 0-15,-20 0 0,-1 0 0,0-21 16,0 21-16,0-21 0,0-1 16,1 1-16,-1 0 0,-21 0 0,0 0 15,0 0-15,0-1 0,0 1 0,0 0 16,0 0-16,-21 21 16,-1 0-16,1 0 0,0 0 15,0 21-15,0 0 0,21 0 16,0 1-16,-21-1 0,21 0 0,-22 0 15,22 0-15,0 0 0,0 1 16,0-1-16,0 0 0,0 0 16,22-21-16,-1 0 15,0 0-15,0 0 0,0 0 16,0-21-16,1 0 16,-1 0-16,0-1 0,-21 1 15,21 0-15,-21 0 0,21 0 16,-21-22-16,0 22 0,21 0 0,-21 0 15,0 0-15,0 42 32,0 0-32,0 0 0,-21 0 0,21 1 15,-21 20-15,21-21 0,0 0 16,0 22-16,0-22 0,0 0 0,0 0 16,0 0-16,21-21 0,0 21 0,1-21 15,-1 0-15,0 0 0,0 0 16,43 0-16,-22 0 15,0 0-15,-21 0 0,22 0 0,-22-21 0,0 0 16,0 0-16,0 0 16,1 0-16,-1-22 0,0 22 0,0-21 15,0-1-15,0-20 0,-21 21 0,0-22 16,0 22-16,22-22 0,-22 1 16,21 20-16,-21-20 0,0 21 0,0 20 15,0-20-15,0 21 0,0 42 31,-21 21-31,-1-20 0,1 20 0,21 0 16,-21 22-16,0-22 0,21 22 16,-21-22-16,21 21 0,0-20 0,0-1 15,0 0-15,0 1 0,0-1 16,0 0-16,21-20 0,0 20 16,0-21-16,0 0 0,1-21 15,-1 0-15,0 0 0,0 0 0,0 0 16,22 0-16,-22-21 0,0 21 15,0-21-15,0 0 0,0 0 0,1-1 16,20 1-16,-21-21 0,0 21 0,0 0 16,1-1-16,-1 1 0,-21 0 15,21 21-15,-21 21 32,0 0-17,-21 1-15,21-1 0,-21 0 0,21 0 16,0 0-16,0 0 0,0 1 0,0-1 15,0 0-15,0 0 16,21-21-16,0 21 0,0-21 16,0 0-16,0 0 0,1 0 0,-1 0 15,0 0-15,0 0 0,0 0 16,0-21-16,22 0 0,-22 21 0,0-21 16,0 0-16,0-1 0,1 1 15,-1 0-15,-21 0 0,21 0 16,0 0-16,-21-1 0,0 1 0,0 0 0,21 0 15,-42 21 32,0 21-31,0-21-16,0 0 0,-1 21 16,1-21-1,21-21 32,-21 21-31,42 0 31,0 0-32,1 0-15,-1 0 0,0 0 16,0 0-16,0 0 0,22 0 0,-22 0 15,0 0-15,0 0 16,0 0-16,0 0 0,-21 21 0,22 0 16,-22 1-16,0-1 15,0 0-15,0 0 0,0 0 16,0 0-16,0 1 0,0-1 16,0 0-16,0 0 0,0 0 15,-22-21 1,1 0-1,0 0 1,21-21-16,0 0 16,0 0-16,0 0 0,21-1 15,0 1-15,1 0 0,-1-21 16,21 21-16,-21-1 0,22-20 0,-22 21 16,0 0-16,21 0 0,-21-1 15,22 22-15,-22 0 0,21 0 0,-21 22 16,-21-1-16,0 0 0,22 0 0,-22 21 15,0-20-15,0-1 0,0 21 16,0-21-16,-22 0 0,1 1 16,21-1-16,-21 0 0,21 0 0,-21 0 15,0-21-15,21 21 16,-21-21-16,-1 0 16,22-21-1,0 0-15,0 0 16</inkml:trace>
  <inkml:trace contextRef="#ctx0" brushRef="#br0" timeOffset="105040.9">27326 6117 0,'0'0'0,"-21"0"0,0 0 78</inkml:trace>
  <inkml:trace contextRef="#ctx0" brushRef="#br0" timeOffset="105232.32">26310 6223 0,'-42'21'0,"84"-42"15,-63 42 1,42-21-16,0 0 16,22 0-16,-22 0 0,21 0 0,0 0 15,1 0-15,-22 0 0,21 0 0,-21 0 16,22 0-16,-22 0 0,0 0 16,-21-21-16,0 0 15</inkml:trace>
  <inkml:trace contextRef="#ctx0" brushRef="#br0" timeOffset="105388.67">25506 6287 0,'-43'21'0,"86"-42"0,-107 63 0,22-42 16,21 21-16,42-21 16,0 0-16,0 0 15,22 0-15,-1 0 0,0 0 0,22 0 16,-1 0-16,1-21 0,-1 0 15,1 21-15</inkml:trace>
  <inkml:trace contextRef="#ctx0" brushRef="#br0" timeOffset="105858.4">28702 6414 0,'0'21'31,"0"0"-31,0 0 0,0 0 0,0 0 15,-21 1-15,21-1 0,-21 0 0,-1 0 16,22 0-16,0 0 16,-21-21-16,21 22 0,-21-22 15,21-22 17,0 1-32,21 21 15,-21-21-15</inkml:trace>
  <inkml:trace contextRef="#ctx0" brushRef="#br0" timeOffset="106024.31">28617 6181 0,'0'0'0,"-42"0"16,21 0 0,0 21-16,21 0 31,21-21-16,21 0-15,-21 0 0,0 0 0,22 0 16</inkml:trace>
  <inkml:trace contextRef="#ctx0" brushRef="#br0" timeOffset="106416.09">29146 6244 0,'-21'85'16,"0"-64"-16,21 0 15,0 0-15,0 1 0,-21-1 0,21 0 16,0 0-16,0 0 0,-21 0 16,21 1-16,0-1 0,0 0 15,-21-21 1,-1 0 0,1 0-16,21-21 0,0 0 15,-21-1-15,21 1 0,0 0 16,0 0-16,0 0 0,0 0 15,0-1-15,21-20 0,0 21 0,1-21 0,20 20 16,-21-20-16,21 21 16,1 0-16,-1 0 0,0-1 0,1 22 15,-1 0-15,0 0 0,-20 22 16,20-1-16,-21 0 0,0 21 0,-21-21 16,0 22-16,21 20 0,-21-20 15,0-22-15,0 21 0,-21-21 16,21 0-16,-21 1 0,0-1 0,21 0 15,-21-21-15</inkml:trace>
  <inkml:trace contextRef="#ctx0" brushRef="#br0" timeOffset="107769.23">30903 5948 0,'0'0'0,"21"-21"0,1 0 0,-22-1 15,21 1-15,-21 0 0,0 0 16,0 0-16,0 0 0,-21-1 0,-1 22 16,1 0-16,-21 0 15,21 0-15,-22 0 0,1 22 0,0-1 16,-1 0-16,1 21 0,0-21 15,-1 22-15,1-22 0,21 0 0,0 21 16,0-20-16,21-1 0,0 0 0,0 0 16,21 0-16,0 0 0,0 1 15,21-1-15,-20 0 0,20 0 0,-21 0 16,21 0-16,-20 1 0,20-1 16,-21 21-16,-21-21 0,0 0 0,0 1 15,0-1-15,0 21 0,-21-21 16,0 0-16,0-21 0,-1 0 15,-20 22-15,21-22 0,-21 0 16,-1 0-16,1 0 0,21 0 16,-22-22-16,1 22 0,21-21 0,0 0 15,-22 0-15,22 0 0,0 0 16,21-1-16,0 1 0,-21 0 0,21-21 16,0 21-16,0-1 0,0 1 0,21 21 31,-21 21-16,21 1-15,0 20 0,-21-21 16,22 21-16,20-20 0,-21-1 0,0 21 16,22-21-16,-22 0 0,21 1 15,-21-1-15,22 0 0,-1-21 16,-21 0-16,21 0 0,-20 0 0,-1 0 16,21 0-16,-21 0 0,0-21 15,1 0-15,-1-1 0,21 1 0,-21 0 16,-21 0-16,21 0 0,1 0 0,-1-22 15,-21 22-15,0-21 0,21 21 16,-21-1-16,21 1 0,-21 0 0,0 0 16,0 42-1,-21 0 1,21 0-16,0 1 0,-21-1 16,0 0-16,21 21 0,-22-21 15,22 1-15,0-1 0,0 0 0,0 0 16,0 0-16,0 0 0,0 1 15,22-22-15,-1 0 0,0 0 16,0 0-16,21 0 0,-20 0 16,20 0-16,-21 0 0,21-22 0,-20 1 15,20 21-15,-21-21 0,0 0 0,0 0 16,1-22-16,-1 22 0,-21 0 16,0 0-16,21-21 0,-21 20 0,0 1 15,-21 42 16,21 1-15,0 20-16,0-21 0,-21 0 0,21 22 16,0-22-16,-22 0 0,22 0 15,0 0-15,0 0 0,0 1 0,0-1 16,22 0-16,-1-21 0,0 0 0,0 21 16,0-21-16,22 0 0,-22 0 15,21 0-15,-21 0 0,0 0 0,1-21 16,-1 0-16,0 0 0,0-1 15,0 1-15,-21-21 0,21 21 0,1-22 16,-22 1-16,21 0 0,-21-22 16,21 22-16,-21 0 0,21-22 0,0 22 15,-21-22-15,21 22 16,1 0-16,-1 20 0,-21 1 0,0 0 16,21 21-16,-21 21 15,0 0-15,0 1 0,0 20 16,0-21-16,0 21 0,-21 1 0,21-1 15,0 0-15,-21 1 0,21-1 16,-22 0-16,22 1 0,-21-22 0,21 21 16,0-21-16,0 1 0,0 20 15,0-21-15,-21 0 0,21-42 32,0 0-17,0 0-15,0 0 0,21-1 16,0 1-16,1 0 0,-1 0 15,0 0-15,21 0 0,-21-1 0,22 1 16,-22 21-16,21 0 0,-21 0 16,1 0-16,-1 0 0,0 0 0,-21 21 15,0 1-15,0-1 0,0 0 16,0 0-16,0 0 0,0 0 0,-21 22 16,-22-22-16,22 0 0,0 0 15,-21 0-15,-1 1 0,1-1 0,-21 0 16,20 0-16,-20 0 0,-22-21 15,22 21-15,-43 1 0</inkml:trace>
  <inkml:trace contextRef="#ctx0" brushRef="#br0" timeOffset="108436.53">19156 7789 0,'0'-21'63,"-21"21"-63,-1 0 15,1 0-15,0 0 0,0 0 16,0 0-16,-22 0 0,22 0 16,0 0-16,-21 21 0,21 1 0,-1-22 15,1 42-15,0-21 0,0 21 16,0-20-16,0 20 0,21 0 0,0 1 16,0-1-16,0 0 0,0 1 0,0-1 15,0-21-15,0 0 0,21 0 16,0 1-16,0-1 0,0-21 0,22 0 15,-1 0-15,0 0 0,1 0 0,-1 0 16,0 0-16,22-21 0,-22-1 16,22 1-16,-22 0 0,21-21 15,-20 21-15,-1-1 0</inkml:trace>
  <inkml:trace contextRef="#ctx0" brushRef="#br0" timeOffset="108657.4">19748 7726 0,'0'0'0,"0"-42"0,0 20 16,0-20-16,0 21 0,0 0 15,0 0-15,-21 42 16,0 0-16,21 21 16,-21-21-16,21 22 0,-21-1 15,0 0-15,21 1 0,-22 20 0,22-20 16,0-1-16,-21 0 0,21 1 0,0-1 16,0 0-16,0-21 0,0 1 15,0-1-15,0 0 0,21 0 16,1 0-16,-1-21 0,21 0 0,-21 0 15,0 0-15,22 0 0,-1-21 16,-21 0-16,22 0 0</inkml:trace>
  <inkml:trace contextRef="#ctx0" brushRef="#br0" timeOffset="109668.34">20278 7916 0,'0'0'0,"0"-21"0,0-21 16,0 21-16,0-22 0,0 22 0,0 0 15,-22 0-15,1 0 0,0 21 16,-21 0-16,21 0 0,-1 0 15,1 21-15,0 0 0,-21 0 0,21 0 16,-1 1-16,1 20 0,0 0 16,0 1-16,21-1 0,0 0 15,-21 1-15,21-22 0,0 21 0,0-21 16,0 22-16,0-22 0,0 0 0,21 0 16,0-21-16,0 0 15,0 0-15,1 0 0,-1 0 0,0 0 16,0-21-16,0 0 0,0 21 0,1-21 15,20-1-15,-42 1 0,21-21 16,0 21-16,0 0 0,-21-22 0,0 1 16,22 21-16,-22-22 0,0 22 0,0 0 15,21 0-15,-21 0 0,0 0 16,0 42 0,0 0-1,0 0-15,0 0 0,0 22 16,0-22-16,0 21 0,-21-21 0,21 22 15,0-22-15,0 0 0,0 0 0,0 0 16,0 0-16,21 1 0,0-22 16,0 0-16,0 21 0,0-21 0,22 0 15,-22 0-15,21 0 0,-21-21 0,22 21 16,-22-22-16,21 1 0,1 0 16,-1 0-16,0 0 0,1 0 15,-1-1-15,-21-20 0,21 21 0,1-21 16,-22 20-16,0 1 0,21-21 0,-42 21 15,22 0-15,-44 21 16,1 21 0,0-21-16,0 21 0,0 21 15,21-21-15,0 1 0,0-1 16,0 21-16,0-21 0,0 0 0,0 22 16,0-22-16,0 0 0,0 0 0,0 0 15,0 1-15,0-1 16,21 0-16,-21 0 15,-21-21 17,0-21-32,-1 21 15,1-21-15,0 21 0,21-21 0,-21-1 16,0 22-16,0-21 0,-1 21 16,22 21 15,0 1-31,0-1 15,22-21-15,-1 21 0,0 0 0,0-21 16,0 0-16,0 0 0,1 0 0,20 0 16,-21 0-16,0 0 0,22 0 15,-22 0-15,21-21 0,0 21 0,-20-21 16,20 0-16,0-1 0,1 1 16,-1 0-16,0 0 0,1 0 15,-1 0-15,0-22 0,1 22 0,-22-21 16,21 21-16,-42-1 0,21-20 0,-21 21 15,0-21-15,-21 42 16,0 0 0,0 21-16,0 0 0,-1 0 0,22 0 15,-21 0-15,21 1 0,0 20 16,0-21-16,0 0 0,0 22 0,0-22 16,0 0-16,0 0 0,0 0 0,0 0 15,0 1-15,0-1 16,0 0-16,0 0 15,-21-21-15,0 21 0,0-21 16,0 21-16,-22-21 0,1 22 0,21-22 16,-22 21-16</inkml:trace>
  <inkml:trace contextRef="#ctx0" brushRef="#br0" timeOffset="111245.09">762 10054 0,'21'0'15,"-42"0"17,0 0-17,0 0-15,-1 0 0,-20 0 0,21 0 16,-21 0-16,-1 0 0,1 0 16,0 0-16,-1 0 0,1 0 15,0 0-15,-1 0 0,1 0 16,-22 0-16,22 0 0,0 0 0,-1 0 15,1 0-15,21 0 0,21-21 16,42 21 78,22 21-94,-1-21 0,22 0 15,0 0-15,-1 0 0,1 0 16,0 0-16,-1 0 0,-20 0 16,20 0-16,1 0 0,-21 0 0,-1 0 15,22 0-15,-22 0 0,1 0 16,-1 0-16,-20 0 0,-1 0 0,0-21 16,1 21-16,-22 0 0,0 0 0,0-21 15,-21 0-15,0 0 16,-21 21-1,-21-22-15,20 22 0,-20-21 16,0 21-16,-1 0 0,1-21 0,0 21 16,-1-21-16,-20 21 0,42 0 15,-22-21-15,1 21 0,21 0 16,0 0-16,0 0 0,21-21 16,21 21 15,0 0-31,0 0 0,21 0 0,1 0 15,-1 0-15,0 0 0,1 0 16,-1 0-16,22 0 0,-22 0 0,0 0 16,-21 21-16,22-21 0,-1 0 15,-21 0-15,0 21 0,1 0 0,-22 0 16,0 0 0,0 1-16,-22-1 15,1 0-15,0 0 0,0 0 0,-21 0 16,-1 1-16,1 20 0,0-21 15,-1 0-15,1 22 0,0-22 0,20 0 16,-20 0-16,21 0 0,0 0 16,0 1-16,-1-1 0,1 0 15,0-21-15,42 0 47,0-21-47,1 0 0,-1 21 16</inkml:trace>
  <inkml:trace contextRef="#ctx0" brushRef="#br0" timeOffset="116756.55">2688 9398 0,'-21'0'16,"0"0"-16,0 0 16,-1 0-1,1 0-15,21 21 16,21-21 15,1 0-31,-1 0 0,0 0 16,0 0-16,21 0 0,-20 0 0,-1 0 15,21 0-15,-21-21 0,22 0 16,-22 21-16,0-21 0,0 0 0,21 21 16,-20-22-16,-22 1 0,21 0 0,-21 0 15,0 0-15,21 0 0,-21-1 16,0 1-16,0 0 0,0 0 15,-21 21-15,0 0 16,-1 0 0,22 21-16,0 0 0,0 0 0,0 1 15,0 20-15,0 0 0,0 1 16,0 20-16,0-21 0,0 22 0,0-1 16,0 1-16,0-22 0,22 22 15,-22-22-15,0 22 0,0-22 0,0 0 16,0-21-16,0 22 0,0-22 0,0 0 15,0 0-15,0 0 0,-22-21 16,1 0-16,0 0 0,0 0 16,0 0-16,0 0 15,-1-21-15,-20 0 0,21 0 16,-21 0-16,20 0 0,-20-1 0,0 1 16,21-21-16,-22 21 0,1 0 15,21-22-15,-22 22 0,22 0 0,0 0 16,21 42-1,0 0 1,21 0-16,0 22 0,1-22 16,-1 21-16,21-21 0,-21 0 0,22 22 15,-22-22-15,21 0 0,0 0 0,-20 0 16,20 1-16,0-22 16,1 0-16,-1 0 0,0 0 0,1 0 0,-1 0 15,-21-22-15,21 22 0,1-21 16,-1 0-16,0-21 0,1 21 15,-22-22-15,21 22 0,-21-21 0,1-1 16,-1 1-16,-21 0 0,0-1 16,0 1-16,0 0 0,0-1 0,0 1 15,0 21-15,0 0 0,0 0 16,-21 21-16,-1 21 16,22 0-16,0 21 0,0-21 15,0 22-15,0-1 0,0 0 16,0 1-16,0-22 0,0 21 0,-21 1 15,21-1-15,0-21 0,0 0 16,-21 0-16,21 1 0,0-1 0,0 0 16,21-42 15,0 21-31,-21-21 0,22-1 0,-1 1 16,0-21-16,-21 21 0,21 0 0,0-22 15,-21 1-15,21 21 0,-21-22 16,0 1-16,22 21 0,-22-21 0,21 20 15,-21 1-15,21 21 16,0 21-16,-21 1 16,0-1-16,0 0 0,0 0 15,0 21-15,0-20 0,21 20 0,-21-21 16,0 21-16,21-20 0,-21-1 16,22 0-16,-22 0 0,21 0 15,0-21-15,0 0 0,0 0 0,22 0 16,-22 0-16,21 0 0,-21 0 0,22-21 15,-22 0-15,21 0 0,-21 0 16,0-1-16,1-20 0,-1 21 0,0-21 16,0-1-16,0 1 0,-21 0 0,0-22 15,0 22-15,0-1 0,0 1 16,0-21-16,0 20 0,0 1 0,0 0 16,0-1-16,0 22 0,0 0 15,0 0-15,0 0 0,0 42 16,0 0-1,0 21-15,0-21 0,0 22 16,0-1-16,0 0 0,0 1 0,0-1 16,0 22-16,0-22 0,0 21 0,0-20 15,0-1-15,0 0 0,0 1 16,-21-1-16,21-21 0,0 0 0,0 22 16,0-22-16,0 0 0,0-42 31,0 0-31,0 0 15,0-22-15,21 22 0,-21 0 16,0-21-16,21-1 0,1 22 16,-22-21-16,21 21 0,-21-22 0,0 22 15,21 21-15,-21-21 0,21 21 0,0 0 16,-21 21 0,0 0-16,0 0 0,0 1 0,0-1 15,0 21-15,0-21 0,21 22 16,-21-22-16,0 0 0,22 21 0,-22-21 15,0 1-15,21-1 0,0 0 0,-21 0 16,21-21-16,0 0 0,22 0 16,-22 0-16,21 0 0,0 0 0,1 0 15,20 0-15,-20-21 0,-1 0 16,0 0-16,1-1 0,-1-20 16,-21 21-16,21 0 0,-20-22 0,-1 22 15,0 0-15,-21-21 0,0 21 0,0-1 16,0-20-16,0 21 0,-21 0 15,0 21-15,-1 0 0,1 0 16,0 0-16,0 21 0,0-21 16,0 21-16,-1 0 0,1 22 15,0-22-15,21 0 0,-21 21 0,21 1 16,0-22-16,0 21 0,0-21 0,0 0 16,0 22-16,0-22 0,21 0 15,0 0-15,0-21 0,1 21 16,-1-21-16,21 0 0,-21 0 15,0 0-15,22 0 0,-22 0 0,21 0 16,1-21-16,-22 0 0,21 0 0,-21 0 16,22 0-16,-22-1 0,0 1 15,0 0-15,0-21 0,0 21 0,-21-22 16,0 1-16,22 21 0,-22-22 0,0 22 16,21 0-16,-21 0 0,0 0 15,0 42 1,0 0-16,0 0 15,0 0-15,0 22 0,0-22 16,0 0-16,0 0 0,0 22 16,0-22-16,0 0 0,21 0 0,-21 0 15,21 0-15,0-21 0,0 22 16,1-22-16,-1 0 0,0 0 0,0 0 16,21 0-16,-20 0 0,-1 0 0,0 0 15,21-22-15,-21 22 0,1-21 16,-1 0-16,0 0 0,21-21 15,-21-1-15,1 22 0,-22-21 16,0 21-16,0-22 0,0 22 0,0 0 16,0 0-16,0 0 0,0-1 0,0 44 31,0-1-15,0 0-16,0 21 0,0-21 15,-22 1-15,22 20 0,0-21 0,0 0 16,0 22-16,0-22 0,0 0 15,0 0-15,22 0 0,-1 0 0,0 1 16,0-22-16,21 0 0,-20 0 16,-1 0-16,0 0 0,21 0 15,-21 0-15,1-22 0,20 1 0,-21 21 16,0-21-16,0 0 0,1-21 0,-1 20 16,0-20-16,0 21 0,0-21 15,0-1-15,-21 1 0,0 0 16,22-1-16,-1-20 0,0 20 0,-21 1 15,21-21-15,-21 20 0,21-20 0,-21 20 16,0 1-16,0 0 0,0 21 16,0-1-16,0 44 15,-21-1-15,21 0 0,-21 21 16,0 1-16,21-1 0,0 0 16,-21 1-16,-1-1 0,22 21 0,0-20 15,0-1-15,0 22 0,0-22 0,0 0 16,0 1-16,0-1 0,0 0 15,0 1-15,0-22 0,0 21 0,22-21 16,-1 0-16,0-21 0,0 22 16,0-22-16,22 0 0,-22 0 15,21 0-15,0 0 0,-20 0 0,20 0 16,0 0-16,1-22 0,-1 1 0,-21 0 16,21 0-16,1 0 0,-22 0 15,0-1-15,0 1 0,0-21 0,1 21 16,-1-22-16,-21 22 0,0-21 15,0 21-15,0-22 0,0 22 0,0 0 16,0 0-16,-21 0 0,-1 21 0,1 0 16,0 0-16,-21 0 0,21 0 0,-1 0 15,1 21-15,-21 0 0,21 0 16,0 0-16,-1 22 0,22-1 16,-21-21-16,0 22 0,21-1 0,0 0 15,0 1-15,0-22 0,0 0 0,0 21 16,0-21-16,0 1 0,0-1 15,21 0-15,0-21 16,1 0-16,-1 0 0,0-21 16,0 21-16,0-21 0,0-1 15,1 1-15,-1 0 0,0 0 0,0 0 16,0 0-16,0-22 0,-21 22 0,0-21 16,22-22-16,-1 43 15,-21 0-15,0 0 0,0 0 0,0-1 16,0 44-1,0-1-15,0 0 16,0 0-16,0 0 0,0 0 16,0 1-16,0 20 0,0-21 0,0 0 15,0 0-15,0 1 0,0-1 0,21 0 16,0 0-16,21-21 0,-20 21 16,20-21-16,0 0 0,1 0 0,-1 0 15,-21 0-15,21 0 0,1 0 0,-1-21 16,-21 21-16,0-21 15,22 0-15,-22 0 0,0-1 0,0-20 16,-21 21-16,21-21 0,-21 20 0,22-20 16,-22 21-16,0 0 0,0-22 0,0 22 15,0 0-15,0 42 32,-22-21-32,22 21 0,-21 1 15,21 20-15,0-21 0,0 0 0,-21 22 16,21-22-16,-21 0 0,21 0 0,0 0 15,0 22-15,0-22 0,0 0 16,0-42 31,0 0-47,21-1 0,0 1 0,-21 0 16,21 0-16,1-21 0,-1 20 15,0-20-15,0 21 0,0-21 0,22-1 16,-22 22-16,0 0 0,0 21 15,0 0-15,0 0 0,1 0 16,-22 21-16,0 0 0,0 22 16,0-22-16,0 0 0,0 0 15,0 21-15,0-20 0,0-1 16,0 0-16,21 0 0,-21 0 0,21 0 16,0 1-16,0-22 0,22 0 15,-1 0-15,-21 0 0,21 0 0,-20 0 16,20 0-16,-21 0 0,21-22 15,-20 1-15,-1 21 0,21-21 0,-21 0 16,0-21-16,1 20 0,-1 1 0,-21-21 16,21 21-16,0 0 0,21-43 15,-20 43-15,-1-21 0,-21 20 16,21 1-16,0 21 0,-21-21 0,21 21 16,-21 21-1,0 0 1,0 1-16,0-1 15,0 0-15,0 0 16,0-42 47,0 0-63,0 0 0,0-1 15,0 1-15,0 0 31,-21 21-31,21 21 16,-21 0 0,0-21-16,21 22 0,-21-1 0,21 0 15,0 0-15,0 21 0,0-20 16,0-1-16,0 21 0,0-21 0,0 0 16,0 22-16,0-22 0,0 0 0,0 0 15,0 0-15,21 1 16,0-22-16,0 21 0,0-21 15,0 0-15,1 0 0,20 0 0,-21-21 16,0-1-16,0 1 0,1 21 16,20-21-16,-21 0 0,0 0 0,0-22 15,1 22-15,-1 0 0,0 0 16,0-21-16,0 20 0,-21 1 0,21 0 16,-21-21-16,0 21 0,0-1 15,-21 22 1,0 22-16,0-1 0,0 0 15,21 0-15,0 0 0,-21 22 16,21-22-16,-22 21 0,22-21 0,0 22 16,0-22-16,0 0 0,0 21 0,0-21 15,22 1-15,-1-22 0,-21 21 16,21-21-16,0 0 0,21 0 0,-20 0 16,-1 0-16,0 0 0,21 0 0,-21-21 15,1-1-15,20 1 0,-21 0 0,0 0 16,0 0-16,1 0 0</inkml:trace>
  <inkml:trace contextRef="#ctx0" brushRef="#br0" timeOffset="117080.36">6054 9292 0,'-22'0'0,"44"0"0,-65 0 0,64 0 15,1 0 1,-1 0-16,21-21 0,-21 21 0,22-21 15,-1 21-15,0-21 0,1 21 16,-1 0-16,0-21 0,1 21 0,-1 0 16,-21-22-16,21 22 0,-20-21 0,-1 21 15,-21-21-15,0 0 16</inkml:trace>
  <inkml:trace contextRef="#ctx0" brushRef="#br0" timeOffset="117240.27">5482 9165 0,'-21'0'15,"42"0"-15,-63 0 0,21 21 0,42-21 47,0 0-47,0 0 0</inkml:trace>
  <inkml:trace contextRef="#ctx0" brushRef="#br0" timeOffset="117773.96">10372 8721 0,'0'0'0,"0"-21"16,0-1-1,21 22-15,0 22 16,0-1-16,0 21 0,0 0 0,1 1 15,-1-1-15,0 22 0,21-22 16,-21 21-16,1-20 0,20 20 0,-21-20 16,21-1-16,1 0 0,-22 1 0,21-1 15,-21-21-15,22 21 0,-22 1 16,0-22-16,0 0 0,-21 0 0,0 0 16,21 1-16,1-22 0,-22 21 15,0-42 1,0-1-16,0 1 15,0 0-15,-22 0 0,22 0 16</inkml:trace>
  <inkml:trace contextRef="#ctx0" brushRef="#br0" timeOffset="118008.83">11112 8869 0,'0'0'0,"0"-42"0,0 20 0,0 1 15,0 0-15,-21 21 16,0 21-16,0 22 15,-21-22-15,-1 21 0,1 0 16,0 1-16,-1-1 0,1 0 0,-22 1 16,22-1-16,0 22 0,-1-22 0,1 0 15,0 1-15,-1-1 0,1 0 16,21 1-16,-21-1 0,20 0 16,1 1-16,0-22 0,0 0 0,21 0 15,0 0-15,0 0 0,21-21 31</inkml:trace>
  <inkml:trace contextRef="#ctx0" brushRef="#br0" timeOffset="118839.87">14838 9271 0,'-43'0'16,"86"0"-16,-128 0 0,64 0 0,-21 21 15,20-21-15,-20 0 0,21 0 0,0 0 16,0 0-16,21 21 0,21-21 15,0 0 1,21 0-16,1 0 0,-1 22 16,0-22-16,22 0 0,-1 0 0,22 0 15,0 0-15,-1 0 0,-20 0 0,20 0 16,-20 0-16,-1 0 0,1 0 16,-22 0-16,1 0 0,-1 0 15,-21-22-15,0 22 0,0 0 0,-21-21 16,0 0-16,0 0 15,0 0-15,-21 21 0,0-21 16,0-1-16,0 1 0,0 0 0,21 0 16,-22 0-16,22 0 0,-21 21 15,21-22-15,0 1 0,0 0 0,21 21 16,1 0-16,-1 0 16,0 0-16,0 21 15,-21 0-15,21 1 0,0-1 0,-21 0 16,0 0-16,0 106 15,-21-85 1,0-20-16,0-1 0,-21 0 0,20 21 16,1-21-16,-21 1 0,21-1 0,-22-21 15,22 21-15,0 0 0,0-21 16</inkml:trace>
  <inkml:trace contextRef="#ctx0" brushRef="#br0" timeOffset="122656.74">16976 9165 0,'-22'0'31,"22"-21"-16,22 0-15,-1 21 16,0-21-16,0 0 0,0-1 0,0 1 16,1 0-16,-1-21 0,0 21 0,0-22 15,0 1-15,0 21 0,1-22 16,-22 1-16,0 21 0,0-21 0,0 20 16,0-20-16,0 21 0,0 0 15,0 42 1,-22 21-1,22-21-15,0 22 0,0-1 0,0 22 16,0-22-16,0 21 16,0-20-16,0 20 0,0-20 0,0-1 15,0 21-15,0-20 0,0-1 0,22 0 16,-22-20-16,0 20 0,0 0 16,0-21-16,0 22 0,0-22 0,0 0 15,0 0-15,-22 0 0,1-21 0,0 0 16,0 0-16,0 0 15,0 0-15,-1 0 0,1-21 0,-21 0 16,21 0-16,0 0 0,-1 0 0,1-1 16,-21 1-16,21 0 0,0 0 15,-1 0-15,1 0 0,0-1 0,0 1 16,0 0-16,0 21 16,21 21-1,0 0-15,0 1 0,0-1 16,21 0-16,0 0 0,0 0 15,0 0-15,0 1 0,22-1 16,-22 0-16,21 0 0,1-21 0,-22 0 16,21 21-16,22-21 0,-22 0 0,0 0 15,22 0-15,-1-21 0,-20 21 16,20-21-16,-21 0 0,22 21 16,-22-21-16,1-1 0,-22 1 0,21 0 15,-21-21-15,0 21 0,1-1 0,-22-20 16,0 21-16,0-21 0,0 20 15,0 1-15,0 0 0,0 0 0,0 0 16,-22 21 0,22 21-16,-21 0 0,0 0 0,21 0 15,0 1-15,0-1 0,-21 0 0,21 21 16,-21-21-16,21 1 0,-21-1 16,21 21-16,0-21 0,0 0 15,0 1-15,21-44 31,0 1-15,0 0-16,0 0 0,-21 0 16,21 0-16,1-1 0,-1-20 15,-21 21-15,21 0 0,0-22 16,0 22-16,-21 0 0,21 0 16,1 21-16,-22 21 15,0 0-15,0 0 16,0 1-16,0-1 0,0 0 0,0 0 15,21 0-15,-21 22 0,0-22 0,0 0 16,0 0-16,21 0 0,0-21 16,-21 21-16,21 1 0,0-22 15,1 0-15,-1 0 0,0 0 0,21 0 16,-21 0-16,1 0 16,20-22-16,-21 1 0,0 21 0,22-21 15,-22 0-15,0-21 0,0 20 0,0 1 16,0-21-16,-21 0 0,0-1 15,22 1-15,-22-22 0,0 22 0,0-21 16,0 20-16,0-20 0,0 20 0,0 22 16,0-21-16,0 21 0,-22 42 31,1 0-31,21 21 0,0 1 0,-21-1 16,0 0-16,21 1 15,-21 20-15,21-20 0,-21-1 0,21 0 0,0 1 16,0-1-16,-22-21 0,22 21 15,-21-20-15,21-1 0,0 0 16,0 0-16,0 0 0,0-42 31,21 0-15,1 0-16,-22 0 0,21-1 16,0-20-16,-21 21 0,21 0 0,0-22 15,0 22-15,1 0 0,-22 0 16,21 0-16,-21 0 0,21 21 0,-21 21 31,0 0-31,0 0 0,0 0 0,0 0 16,0 22-16,21-22 0,-21 0 15,0 0-15,0 0 0,21 1 0,0-1 16,1 0-16,-22 0 0,21 0 0,0 0 16,21-21-16,-21 0 0,1 22 15,20-22-15,0 0 0,1 0 0,-1 0 16,0 0-16,1-22 0,-1 1 0,-21 21 15,21-21-15,-20 0 0,20 0 16,-21 0-16,0-1 0,0-20 16,-21 21-16,0 0 0,0-22 0,0 22 15,0 0-15,0 0 0,0 0 0,0 0 16,-21 21 0,0 0-16,0 0 0,21 21 0,-21 0 15,0 0-15,21 0 0,-22 0 16,22 1-16,0 20 0,0-21 0,0 0 15,0 22-15,0-22 0,0 0 0,0 0 16,0 0-16,0 0 0,22-21 16,-22 22-16,21-22 0,0 0 0,0 0 15,0 0-15,0 0 0,22 0 0,-22 0 16,21 0-16,-21 0 0,22-22 0,-22 1 16,0 21-16,21-21 15,-20 0-15,-1 0 0,0 0 0,0-1 16,0-20-16,0 21 0,1 0 0,-1 0 15,0-1-15,-21 1 16,0 42 0,0 1-16,0-1 15,0 0-15,0 0 16,0 0-16,0 0 0,0 1 0,0-1 16,0 0-16,21 0 15,0-21-15,0 0 0,1 0 16,20 0-16,-21 0 0,0 0 15,0 0-15,22 0 0,-22 0 0,0 0 16,0-21-16,22 0 0,-22 21 16,0-21-16,0-1 0,-21 1 15,21 0-15,0-21 0,-21 21 0,22-1 16,-22 1-16,0 0 0,0 0 0,0 0 16,0 42-1,0 0 1,0 0-16,0 0 0,-22 1 0,22 20 15,0-21-15,0 0 0,0 0 16,0 1-16,0-1 0,0 0 0,0 0 16,0 0-16,22-21 15,-1 21-15,0-21 16,21 0-16,-21 0 0,1 0 0,20 0 16,-21 0-16,21 0 0,-20-21 0,-1 0 15,0 21-15,21-21 0,-21 0 16,1 0-16,-1-1 0,0 1 15,-21-21-15,21 0 0,0 20 0,0-41 0,1 21 16,-1-1-16,0-20 0,21-1 16,-21 22-16,1 0 0,-1-1 0,0 1 15,-21 21-15,0 0 0,0 42 16,0 0 0,0 0-16,0 21 0,0 1 15,-21-1-15,21 22 0,-21-22 0,21 0 16,-22 22-16,22-22 0,0 0 15,0 1-15,0-22 0,0 64 16,0-64-16,0 0 0,22 0 0,-1 0 16,0 0-16,0 1 0,21-22 15,-20 0-15,20 21 0,0-21 0,1 0 16,-1 0-16,0 0 0,1 0 0,41-21 16,-63-1-16,22 1 0,-22 21 15,0-21-15,21 0 0,-42 0 16,22 0-16,-1-1 0,-21-20 0,0 21 15,0 0-15,0-22 0,0 22 16,0 0-16,0 0 0,-21 0 16,-1 21-16,1 0 0,0 0 0,0 0 15,-21 0-15,20 0 0,-20 0 0,21 21 16,0 0-16,-22 0 0,22 22 16,0-22-16,0 0 0,0 21 15,0-21-15,21 1 0,0-1 0,0 0 0,0 0 16,0 0-16,0 0 15,0 1-15,21-22 0,0 0 0,0 21 0,0-21 16,0 0-16,1 0 0,-1 0 0,21 0 16,-21-21-16,0 21 0,1-22 15,-1 1-15,0 0 0,0 0 16,0 0-16,-21 0 0,21-1 0,1 1 16,-22-21-16,0 21 0,0 0 15,0-1-15,21 1 0,-21 0 0,0 0 16,0 42-1,0 0-15,0 0 16,0 1-16,0-1 0,0 0 16,0 0-16,0 0 0,0 0 0,0 1 15,0-1-15,0 0 16,21 0-16,0-21 0,0 0 0,0 21 16,1-21-16,-1 0 0,21 0 0,-21 0 15,0 0-15,22 0 0,-22 0 16,21 0-16,-21-21 0,1 0 0,-1 0 15,0 0-15,0-1 0,0 1 16,0 0-16,-21 0 0,0-21 0,22 20 16,-22 1-16,21 0 0,-21-21 15,0 63 1,0 0-16,0 0 16,0 0-16,-21 1 0,-1-1 15,22 0-15,-21 0 0,21 0 0,0 0 16,-21 1-16,21-1 0,0 0 0,-21 0 15,21 0-15,0-42 47,21 21-31,-21-21-16,21 0 0,0 0 16,-21-1-16,22 1 0,-1 0 0,0-21 15,0 21-15,0-1 0,0-20 16,1 21-16,-1 0 0,42 21 15,-42 0-15,1 0 16,-22 21-16,21 0 0,-21 0 0,0 0 16,0 22-16,0-22 0,21 0 15,-21 0-15,21 0 0,-21 1 16,0-1-16,21 0 0,0-21 0,1 21 16,-1-21-16,0 0 15,0 0-15,0 0 0,0 0 16,1-21-16,-1 0 15,-21 0-15,21-1 16,0 1-16,-21 0 0,21 0 0,0-21 16,1 20-16,-1-20 0,0 21 15,0-21-15,0-1 0,22 22 16,-22 0-16,0 0 0,0 0 0,0 21 16,0 0-16,-21 21 15,0 0 1,0 0-16,0 0 15,0 0-15,0 1 16,0-44 15,22 22-15,-22-21-16,0 0 16,0 0-16,0 0 15,-22 21 1,1 0-16,0 0 15,0 0-15,0 0 0,0 21 16,-1 0-16,1 0 0,0 0 0,0 1 16,21-1-16,-21 21 0,21-21 15,-21 0-15,21 1 0,0 20 0,0-21 16,0 0-16,0 0 0,0 1 0,0-1 16,21 0-16,0 0 0,0 0 15,0-21-15,22 21 0,-1-21 16,0 0-16,-21 0 0,22 0 0,-22 0 15,21 0-15,1-21 0,-22 0 16,21 21-16,-21-21 0,22 0 0,-22 0 16,42-22-16,-42 1 15,1 0-15,-1 20 0,0-20 16,0 0-16,-21 21 0,21-1 0,-21-20 16,0 21-16,-21 21 0,0 0 15,0 0-15,0 21 0,-22-21 16,22 42-16,0-20 0,0-1 0,21 21 15,-21 22-15,21-22 16,0-21-16,0 0 0,0 22 0,0-22 16,21 0-16,0 0 0,0 0 15,0-21-15,0 0 0,1 0 0,20 0 16,-21 0-16,0 0 16,22 0-16,20 0 0,-42-21 0,0 0 15,22 0-15,-22 21 0,0-21 16,0-1-16,0 1 0,1 0 15,-1 0-15,0 0 0,-21 0 0,0-22 16,0 22-16</inkml:trace>
  <inkml:trace contextRef="#ctx0" brushRef="#br0" timeOffset="122940.57">20426 8827 0,'0'0'0,"-21"0"0,-1 0 16,44 0 0,-22-22-16,42 22 0,-21 0 15,0-21-15,22 0 0,-1 21 16,0-21-16,-21 21 0,22 0 0,-1-21 15,0 21-15,-20 0 0,-1-21 0,0-1 16,0 22-16,-21-21 16,0 0-16,-21 21 15,0 0-15,0 0 0</inkml:trace>
  <inkml:trace contextRef="#ctx0" brushRef="#br0" timeOffset="123128.47">19579 8784 0,'-21'21'0,"42"-42"0,-63 42 0,42 1 15,-21-22 48</inkml:trace>
  <inkml:trace contextRef="#ctx0" brushRef="#br0" timeOffset="127816.05">1037 12023 0,'21'0'16,"-21"-21"-1,-21 21 63,0 0-78,0 0 16,0 0-16,-1 0 0,1 0 16,-21 0-16,21 0 0,-22 21 0,1-21 15,0 21-15,-22-21 16,1 0-16,-1 0 0,22 21 0,-22-21 16,1 0-16,21 0 0,-1 0 15,-20 0-15,42 0 0,-22 0 0,22 0 16,0 0-16,0 0 0,0 0 15,-1 0-15,22-21 32,22 21-1,-1 0-31,0 0 16,0 0-16,0 0 0,0 0 0,22 0 15,-22 0-15,21 0 0,1 0 16,-1 0-16,21 0 0,-20 0 15,20 0-15,1-21 0,-1 21 16,1 0-16,-1 0 0,1 0 0,-1-21 16,1 21-16,-1 0 0,1 0 15,-1 0-15,1-22 0,-1 22 0,1 0 16,-1 0-16,1 0 0,-1-21 16,-20 21-16,-1 0 0,0 0 0,1 0 15,-22 0-15,21 0 0,-21-21 16,0 21-16,-21-21 31,-21 21-15,0 0-1,0 0-15,0 0 16,21-21-16,-21 21 0,-1 0 16,1 0-16,0 0 15,0-21-15,0 21 16,0 0-16,-1 0 15,22-22-15,-21 22 0,0 0 0,0 0 16,0-21-16,0 0 0,-22 21 16,22-21-16,0 21 15,0-21-15,0 21 0,-1-21 0,1 21 16,0 0-16,0-22 16,21 44 30,21-22-30,0 21-16,0-21 0,22 21 16,-22-21-16,21 21 0,1-21 0,-1 21 15,0-21-15,1 0 0,-1 21 0,0-21 16,1 22-16,-22-22 0,21 0 16,-21 0-16,0 0 0,1 0 15,-1 0-15,0 0 0,0 0 0,0 0 16,-21 21 15,-21-21-31,0 21 16,0 0-16,0 0 0,-22 0 15,1 22-15,21-22 0,-22 0 0,1 21 16,0 1-16,-1-22 0,1 21 0,0-21 16,21 22-16,-22-22 0,22 0 15,-21 0-15,21 0 0,-1 1 0,1-1 16,0-21-16,21 21 0,-21-21 15,21 21 1,21-21 15</inkml:trace>
  <inkml:trace contextRef="#ctx0" brushRef="#br0" timeOffset="130769.02">3175 11345 0,'-21'0'0,"21"22"0,0-1 16,0 0-16,0 0 0,0 0 0,0 22 15,0-22-15,0 0 0,0 0 16,0 0-16,21 0 0,0 1 0,0-22 16,0 21-16,1-21 0,20 0 15,-21 0-15,21 0 0,1 0 16,-1 0-16,0 0 0,1-21 0,-1-1 16,0 1-16,1 0 0,-22 0 15,21 0-15,-21-22 0,1 22 0,-1 0 16,-21 0-16,0 0 0,0-22 0,0 22 15,0 0-15,-21 0 0,-1 0 16,1 0-16,0-1 0,-21 22 0,-1 0 16,22 0-16,-21 0 15,0 0-15,-1 0 0,1 0 0,0 22 16,20 20-16,-20-21 0,0 21 16,21-20-16,-1 20 0,1 0 0,0-21 15,0 22-15,21-1 0,0-21 0,0 0 16,0 22-16,0-22 0,21 0 15,0-21-15,0 21 0,1 0 0,-1-21 16,21 0-16,-21 0 0,0 0 16,22 0-16,-22 0 0,0 0 0,0 0 15,0 0-15,-42 0 32,0 0-32,0 0 15,-21 0-15,-1 0 0,22 0 16,-21 0-16,21 22 0,-22-1 0,22-21 0,-21 21 15,21 0-15,-1 21 0,1-20 16,0 20-16,21-21 0,0 21 16,0-20-16,0 20 0,0-21 0,0 0 15,21 0-15,0 1 0,1-1 16,-1 0-16,0 0 0,0-21 0,21 0 16,-20 0-16,20 0 0,0 0 15,1 0-15,-22 0 0,21 0 0,0-21 16,-20 0-16,20 0 0,-21-1 0,0 1 15,22 0-15</inkml:trace>
  <inkml:trace contextRef="#ctx0" brushRef="#br0" timeOffset="131233.29">3746 11726 0,'0'0'0,"22"-21"16,-22 0-16,21 0 0,-21 0 0,21 0 16,0 21-16,-21-22 0,21 22 15,0 0-15,1 0 0,-1 0 0,0 0 16,21 0-16,-21 22 0,1-1 15,-1-21-15,0 42 0,0-21 0,0 0 16,-21 1-16,0-1 0,0 21 0,0-21 16,0 22-16,0-22 0,0 0 15,-21 21-15,21-21 0,-21 1 16,0-1-16,0 0 0,-1 0 0,1-21 16,21-21-1,0 0 1,0 0-16,0-1 0,21 1 15,-21-21-15,22 21 0,-1-22 0,-21 22 16,21-21-16,0 21 0,0-22 0,0 22 16,-21 0-16,22 0 0,-1 0 15,-21 0-15,0 42 32,0 0-32,0 0 0,0 0 15,-21 0-15,-1 1 0,1 20 0,21-21 16,-21 21-16,21-20 0,-21 20 15,21-21-15,0 21 0,0-20 16,0-1-16,0 0 0,0 0 0,21 0 16,0 0-16,0-21 0,1 0 15,20 0-15,-21 0 0,21 0 0,1 0 16,-1-21-16,22 21 0,-22-21 0,0 0 16,22 0-16,-22 0 0,0-1 15,22 1-15</inkml:trace>
  <inkml:trace contextRef="#ctx0" brushRef="#br0" timeOffset="132480.04">4953 11684 0,'0'-21'0,"-64"190"0,128-359 0,-64 232 0,0-127 16,0 64-16,-21 0 0,0 0 15,-1 0-15,1 21 0,0 0 0,0 0 16,-21 0-16,20 0 0,1 0 0,-21 0 16,21 21-16,-22 0 0,22 21 15,0-20-15,0 20 0,0-21 0,0 21 16,-1 1-16,22-22 0,-21 21 0,21 1 15,0-1-15,0-21 0,0 21 16,0-20-16,21-1 0,1 0 0,-1-21 16,0 21-16,0-21 0,21 0 15,-20 0-15,20 0 0,-21-21 16,21 21-16,-20-21 0,20 0 0,-21-1 0,0-20 16,22 21-16,-22 0 15,0-22-15,-21 22 0,0 0 0,0-21 16,0 21-16,0-22 0,0 22 0,0 0 15,0 0-15,0 0 0,-21 21 16,0 0-16,-1 21 16,1-21-16,21 21 0,0 0 0,0 0 15,0 22-15,0-22 0,0 0 16,0 0-16,0 21 0,0-20 0,21-1 16,1 0-16,-1 0 0,0 0 0,0-21 15,0 0-15,22 21 16,-22-21-16,0 0 0,0 0 0,21 0 15,-20-21-15,20 0 0,-21 0 16,21 0-16,1 21 0,-22-21 0,0-1 16,0-20-16,0 21 0,1 0 0,-22 0 15,0-1-15,0 1 0,0 0 16,0 0-16,0 0 0,0 0 0,-22 21 31,22 21-31,-21 0 0,21 0 16,0 0-16,0 0 0,0 1 0,0-1 15,0 0-15,0 0 0,0 0 0,0 0 16,0 1-16,0-1 0,0 0 16,0 0-16,0-42 47,0 0-47,0 0 0,0-1 0,0 1 15,0 0-15,0-21 0,0 21 0,0-22 16,0 22-16,0-21 0,21 21 15,1-1-15,-22 1 0,21 0 0,0 0 16,0 21-16,0 0 0,0 21 16,1 0-16,-1-21 15,-21 43-15,0-22 0,21 0 0,-21 0 16,0 0-16,21 0 0,-21 22 0,0-1 16,0-21-16,21 0 15,0 1-15,1-22 16,-1 0-16,0 0 0,0 0 0,0 0 15,0-22-15,1 1 16,-1 0-16,0 0 0,0 0 0,-21 0 16,21-1-16,-21 1 0,21 0 0,-21-21 15,0 21-15,0-1 0,0 1 16,0 0-16,0 0 0,0 42 31,0 0-31,0 0 0,0 1 16,22-1-16,-22 0 0,0 0 15,21 0-15,-21 0 0,0 1 0,21-1 16,0 0-16,-21 0 0,21-21 16,0 21-16,22-21 0,-22 0 0,21 0 15,-21 0-15,22 0 0,-1 0 0,-21 0 16,22-21-16,-1 21 0,-21-21 0,21 0 16,-20 0-16,-1-1 0,21 1 15,-42 0-15,21-21 0,-21 21 0,21-22 16,-21 22-16,0-21 0,0 21 0,0-1 15,0 1-15,0 0 16,0 0-16,-21 42 16,21 0-16,-21 22 0,21-22 15,0 21-15,0-21 0,-21 22 16,21-1-16,-21 0 0,21 1 0,-21-1 16,21 21-16,0-20 0,-22 20 0,22-20 15,-21 20-15,21-21 0,0 1 16,0 20-16,0-20 0,0-1 0,0 0 15,0-21-15,0 22 0,0-22 0,0 0 16,0 0-16,0 0 0,0 1 16,21-22-1,-21-22 1,0 1-16,0 0 0,0 0 0,0-21 16,0 20-16,0-20 0,0 0 15,0-1-15</inkml:trace>
  <inkml:trace contextRef="#ctx0" brushRef="#br0" timeOffset="132731.89">6456 11599 0,'0'297'0,"21"-636"0,-42 381 0,63-126 0,-21 41 16,-21 1-16,21 21 0,1 0 0,-1 0 15,21-1-15,-21 22 0,0 0 0,22 0 16,-22 0-16,21 22 0,-21-1 16,1 0-16,20 0 0,-21 0 15,0 22-15,-21-22 0,0 0 0,0 21 16,0-21-16,0 1 0,-21 20 15,-21-21-15,21 0 0,-22 0 0,1 1 16,0-1-16,-1 0 0,1 0 0,0-21 16,20 21-16,-20-21 0,21 0 15,0 0-15,21-21 16,21 0-16,0 0 16,0 0-16,22-1 0,-1-20 0,0 21 15</inkml:trace>
  <inkml:trace contextRef="#ctx0" brushRef="#br0" timeOffset="132944.76">7154 11091 0,'0'0'0,"21"-21"0,1 21 15,-22 21-15,0 22 16,0-22-16,0 21 0,0 1 0,0-1 16,0 0-16,0 22 0,0-22 15,0 0-15,0 1 0,-22-1 0,1 0 16,21 1-16,0-22 0,0 21 0,0-21 15,0 1-15,0-1 0,0 0 16,21-21 0,1-21-1,-1 21-15,0-21 0,0-1 0,0 1 16</inkml:trace>
  <inkml:trace contextRef="#ctx0" brushRef="#br0" timeOffset="133224.6">7366 11578 0,'21'0'15,"0"0"1,0-21-16,1 21 16,-1-21-16,0 21 0,0-21 0,0 21 15,0-21-15,1-1 0,-22 1 16,21 0-16,-21 0 0,21 0 0,-21 0 16,0-1-16,-21 22 31,0 0-31,-1 22 0,1-1 0,0 0 15,0 0-15,0 21 0,0-20 0,-1 20 16,1 0-16,21-21 0,-21 1 16,21 20-16,0-21 0,0 0 0,0 0 15,0 1-15,42-1 0,-20-21 16,-1 0-16,0 0 0,0 0 0,21-21 16,1 21-16,-1-22 0</inkml:trace>
  <inkml:trace contextRef="#ctx0" brushRef="#br0" timeOffset="133728.32">9229 10943 0,'0'-21'0,"0"42"0,0-63 0,0 21 16,0 0-16,-22 21 0,1-22 0,0 1 15,0 21-15,0 0 0,0 0 0,-22 0 16,1 0-16,21 0 16,-22 21-16,1 1 0,0 20 0,-1-21 0,22 21 15,-21 1-15,0 20 0,20-20 0,1 20 16,0 1-16,0-1 15,21 1-15,0-1 0,0-21 0,0 22 16,21-43-16,0 21 0,0-20 0,22-1 16,-1 0-16,0 0 0,1-21 15,20 0-15,1 0 0,-22 0 0,22 0 16,-1-21-16,-21 21 0,1-21 0,20 0 16,-20-1-16,-1 1 0,-21 0 15</inkml:trace>
  <inkml:trace contextRef="#ctx0" brushRef="#br0" timeOffset="134555.85">9567 11261 0,'0'-21'0,"0"169"0,0-275 0,-21 106 16,0 21-16,0 0 0,21 21 0,-21 0 15,-1 0-15,22 0 0,0 0 16,-21 22-16,21-1 0,-21-21 0,21 22 16,-21-22-16,21 21 0,0-21 0,0 0 15,0 1-15,0-1 0,21 0 16,0-21-16,0 0 0,1 0 0,-1 0 15,0 0-15,21 0 0,-21 0 0,22 0 16,-22 0-16,0-21 0,0 0 16,0 21-16,1-22 0,-22 1 15,0 0-15,0 0 0,0-21 0,0 20 16,-22 1-16,1-21 0,0 21 0,0-22 16,0 22-16,0 0 0,-1-21 15,1 21-15,21-1 0,-21 1 0,21 0 16,0 0-16,21 0 15,22 21-15,-22 0 0,0 0 16,21 0-16,-21 21 0,22 0 0,-1 0 16,0 0-16,1 1 0,-1-1 15,-21 0-15,22 21 0,-22-21 0,21 22 16,-21-22-16,-21 21 0,21-21 0,-21 1 16,0 20-16,0-21 0,0 0 15,0 0-15,-21 1 16,0-22-16,0 21 0,0-21 15,21-21 1,0-1-16,0 1 16,0 0-16,0 0 0,0-21 0,0 20 15,21-20-15,0 0 0,0-1 0,0 22 16,1-21-16,-1 0 0,0 20 16,0-20-16,0 21 0,0 21 0,1 0 15,-1 0-15,21 0 0,-21 0 0,0 21 16,-21 21-16,22-20 0,-1 20 15,-21-21-15,0 21 0,0-20 16,0 20-16,0-21 0,0 21 0,0-20 16,0-1-16,0 0 0,0 0 15,-21 0-15,-1-21 16,22-21 0,0 0-1,22-21-15,-1 20 0,0 1 16,-21-21-16,21 21 0,0-22 0,0 1 15,1 0-15,-1 21 0,-21-22 16,21 22-16,0 0 0,0 0 0,0 21 16,1 0-16,-1 0 0,0 21 15,-21 0-15,21 0 0,-21 22 16,0-22-16,0 21 0,0-21 16,0 22-16,0-1 0,0-21 0,0 0 15,0 22-15,0-22 0,0 0 0,0 0 16,21 0-16,0 0 0,1-21 15,20 0-15,-21 22 0,21-22 0,-20 0 16,20 0-16,0 0 0,1-22 0,-1 1 16,-21 21-16,21-21 0,-20 0 15</inkml:trace>
  <inkml:trace contextRef="#ctx0" brushRef="#br0" timeOffset="134854.72">11261 11134 0,'0'-43'0,"0"86"0,0-107 16,0 43-16,-22 21 15,1 21 1,21 0-16,-21 22 0,21-1 16,0 0-16,0 1 0,0 20 0,0-20 15,0 20-15,0 1 0,0-22 0,0 21 16,0 1-16,0-1 0,0 22 16,0-21-16,0-1 0,0 22 0,0-22 15,0 1-15,0-1 0,0 1 0,0-1 16,0 1-16,0-1 0,0-20 0,0 20 15,0-21-15,0 1 16,0-1-16,0-21 0,0 0 0,0 1 16,-21-22-16,0 0 0,21-22 15,0 1-15,0 0 16,0 0-16,0-21 0,0-1 0,0 1 16,0 0-16,0-22 0,0 1 0,0-1 15</inkml:trace>
  <inkml:trace contextRef="#ctx0" brushRef="#br0" timeOffset="135100.57">11155 11472 0,'0'-148'0,"0"677"0,21-1121 0,-42 803 0,63-465 16,-21 191-16,0 21 0,1 20 15,-22 1-15,21 0 0,0 21 16,0 0-16,21 0 0,-20 0 0,-1 21 16,0 0-16,0 22 0,0-1 0,0-21 15,-21 22-15,0-1 0,0 0 16,0 1-16,0-1 0,-21 0 0,0-21 15,0 1-15,0 20 0,-22-21 0,22-21 16,0 21-16,-21 0 0,21-21 16,-1 0-16,1 0 0,0 0 0,21-21 15,0 0-15,0 0 16,0 0-16,21 0 0,0-1 16,22-20-16,-22 0 0,0 21 15</inkml:trace>
  <inkml:trace contextRef="#ctx0" brushRef="#br0" timeOffset="135709.74">11663 10837 0,'21'-21'0,"-42"42"0,42-21 31,0 22-31,-21 20 0,0-21 16,0 21-16,0 1 0,0-1 0,0 0 16,0 1-16,0-1 0,21 22 0,-21-22 15,0-21-15,0 21 0,21 1 16,1-22-16,-22 0 0,21 0 0,0 0 15,0-21-15,0 0 0,0 0 0,22 0 16,-22 0-16,0 0 16,21 0-16,-20-21 0,-1 0 0,21 0 15,-21 0-15,0-22 0,1 22 0,-1-21 16,0 21-16,0-22 0,0 22 16,-21 0-16,21 0 0,-21 0 0,0 0 15,0 42 1,0 0-16,0 0 0,0 0 0,0 0 15,0 1-15,0 20 0,0-21 16,0 0-16,0 22 0,0-22 0,0 0 16,0 0-16,22 0 0,-1 0 0,0 1 15,0-22-15,21 21 16,-20-21-16,20 0 0,0 0 0,-21 0 16,22 0-16,-1 0 0,0 0 0,1-21 15,-22-1-15,21 1 0,-21 0 16,22 0-16,-22 0 0,0 0 0,0-22 15,0 1-15,1 0 0,-22 20 0,0-20 16,0 0-16,0 21 0,0-1 0,0 1 16,-22 21-16,1 0 0,0 0 15,0 0-15,0 0 0,0 21 0,-1 22 16,1-22-16,0 21 0,21-21 0,-21 22 16,21-1-16,0-21 0,0 0 15,0 22-15,0-22 0,21 0 16,0 0-16,22-21 0,-22 21 0,0-21 15,0 0-15,21 0 0,-20 0 16,20 0-16,-21 0 0,0 0 0,22-21 16,-22 0-16,21 21 0,-21-21 0,0 0 15,1 0-15,-22-22 0,0 22 16,21 0-16,-21-21 0,0 20 0</inkml:trace>
  <inkml:trace contextRef="#ctx0" brushRef="#br0" timeOffset="135872.65">12425 10668 0,'-21'0'0,"42"0"0,-85 0 0,43 0 15,0 0-15,0 0 0,0 0 0,-1 0 16,22 21-16,-21-21 16,21 21-1,-21-21-15,0 0 0,0 0 0,0 0 16,-1 0-16</inkml:trace>
  <inkml:trace contextRef="#ctx0" brushRef="#br0" timeOffset="137440.75">3725 13462 0,'-21'21'16,"42"-42"-16,-63 42 0,21-21 16,21-42 15,21 21-31,0 0 0,0-1 0,0 1 15,1-21-15,-1 21 0,0-22 0,-21 1 16,21 0-16,-21-22 16,21 22-16,-21 0 0,0-22 0,0 1 15,0 20-15,0 1 0,0 0 16,0-1-16,0 22 0,0 0 0,-21 21 16,0 21-1,21 0-15,0 22 0,0-1 16,-21 0-16,21 22 0,0-1 0,0-20 15,0 20-15,0-21 0,0 22 16,0-22-16,0 1 0,0-1 0,21 0 16,0-21-16,0 1 0,0-1 15,1 0-15,-1 0 0,0-21 0,21 0 16,-21 0-16,1 0 0,20-21 16,-21 21-16,21-21 0,-20 0 15,-1-1-15,21 1 0,-21 0 0,22-21 16,-22 21-16,0-22 0,-21 22 0,0-21 15,21 21-15,-21-22 0,0 22 16,0 0-16,0 0 0,0 0 0,-21 21 31,21 21-31,0 0 0,0 0 0,0 21 16,0-20-16,0-1 0,0 21 16,0-21-16,0 0 0,0 1 15,0-1-15,0 0 0,21 0 0,0 0 0,0-21 16,22 21-16,-22-21 15,0 0-15,0 0 0,22 0 16,-22 0-16,0-21 0,21 21 0,-21-21 16,1 0-16,20 0 0,-21 0 0,0-1 15,0 1-15,-21 0 0,0 0 16,0 0-16,22 0 0,-22-1 0,0 1 16,0 0-16,0 42 15,0 0 1,-22 1-16,22-1 0,0 0 0,-21 0 15,21 21-15,0-20 16,0-1-16,0 0 0,0 0 0,0 0 16,0 0-16,0 1 0,0-44 47,0 1-32,0 0-15,0 0 0,21 0 0,-21 0 16,22-1-16,-22-20 0,0 21 0,0-21 15,21 20-15,-21 1 0,21-21 16,0 42-16,-21-21 0,21 21 16,0 0-16,1 21 0,-1 0 15,-21 21-15,21-20 16,-21-1-16,21 0 0,0 21 0,-21-21 16,21 1-16,-21-1 0,22 21 0,-1-21 15,0 0-15,0 1 16,0-22-16,0 0 0,1 0 15,-1 0-15,0 0 0,0-22 0,0 22 16,0-21-16,1 0 0,-22 0 16,21 0-16,0 0 0,0-1 0,0-20 15,-21 21-15,0 0 0,21-22 0,-21 22 16,22-21-16,-22 21 0,0 0 16,0 42 15,0 0-31,0 0 0,0 0 15,0 22-15,21-22 0,-21 0 0,21 21 16,-21-21-16,21 1 0,0-1 16,0 0-16,1-21 0,-1 21 0,0 0 15,21-21-15,1 0 0,-22 0 0,21 0 16,0 0-16,1 0 0,-1 0 16,-21 0-16,22-21 0,-22 0 15,0 0-15,21 21 0,-21-21 0,1-1 0,-22 1 16,21 0-16,-21-21 0,0 21 15,0-1-15,0-20 0,0 21 16,0-21-16,0 20 0,0 1 0,-21 21 16,-1 0-16,1 21 15,0 1-15,0-1 0,0 0 16,21 21-16,0-21 0,-21 22 0,21-22 16,0 21-16,0-21 0,0 1 15,0-1-15,0 0 0,0 0 0,21 0 16,-21 0-16,21-21 0,0 0 0,0 0 15,0 0-15,22 0 0,-22 0 0,0 0 16,0 0-16,0-21 0,1 0 16,-1 21-16,0-21 0,0 0 15,-21 0-15,0-1 0,0-20 0</inkml:trace>
  <inkml:trace contextRef="#ctx0" brushRef="#br0" timeOffset="137648.63">4974 12594 0,'0'0'0,"-21"21"0,-64 43 32,85-43-17,-21-21 16,0 0-31,0 0 16</inkml:trace>
  <inkml:trace contextRef="#ctx0" brushRef="#br0" timeOffset="137824.81">3683 13060 0,'0'0'0,"0"21"0,0 0 15,21-21 1,0 0-16,0 0 16,22 0-16,-1 0 0,0-21 0,22 21 15,-22-21-15,22 0 0,-1 0 16,1 21-16</inkml:trace>
  <inkml:trace contextRef="#ctx0" brushRef="#br0" timeOffset="138232.57">7408 12615 0,'0'0'0,"-21"-21"0,0 0 16,21 0-16,-21 0 0,0 0 15,21-1-15,-22 1 0,1 0 0,21 0 16,-21 0-16,0 21 16,21 21-1,0 0-15,0 0 0,0 22 16,0-1-16,0 0 0,21 22 0,0-1 15,-21 1-15,0-1 0,21-20 16,-21 20-16,0-21 0,0 22 0,0-22 16,0 1-16,0-22 0,0 21 0,0-21 15,0 0-15,0 1 16,-21-22 0,21-22-16,0 1 15,0 0-15</inkml:trace>
  <inkml:trace contextRef="#ctx0" brushRef="#br0" timeOffset="138484.43">7175 13060 0,'-21'-169'16,"64"380"-16,-86-486 0,64 508 0,-42-508 16,21 211-16,0 1 0,0-1 0,21 22 15,1-22-15,-1 1 0,21 21 0,0-1 16,1 22-16,-1-21 0,0 21 16,22 21-16,-22 0 0,22 0 0,-22 21 15,0 0-15,-20 21 0,-1-21 0,0 22 16,-21-1-16,0 0 0,-21 1 15,0-1-15,-22 0 0,1 22 0,0-22 16,-1 1-16,1-1 0,0-21 16,20 21-16,-20-20 0,21-1 0,0 0 15,0-21-15,42 0 32,0 0-32,21-21 0,-21 0 15,22-1-15,-1 1 0</inkml:trace>
  <inkml:trace contextRef="#ctx0" brushRef="#br0" timeOffset="139665.75">7937 12721 0,'22'0'16,"-22"21"-1,0 1-15,0-1 0,0 0 0,-22 21 16,1-21-16,0 22 0,0-22 0,21 21 16,-21-21-16,0 22 0,-1-22 15,22 0-15,0 0 0,0 0 0,0 1 16,0-1-16,22 0 0,-1-21 15,0 0-15,0 0 0,21 0 16,-20 0-16,20 0 0,-21 0 0,21-21 16,-20 0-16,20-1 0,-21 1 0,21 0 15,-20 0-15,-1 0 0,0 0 16,0-22-16,-21 22 0,0-21 0,0-1 16,0 1-16,0 21 0,-21-21 0,0-1 15,0 22-15,-22 0 0,22 0 16,-21 0-16,-1 21 0,22 0 15,-21 0-15,21 0 0,-22 21 0,22 0 0,-21 21 16,21-21-16,0 22 0,-1-1 16,22-21-16,0 22 0,0-1 15,0 0-15,22 1 0,-1-22 0,0 0 16,21 21-16,-21-21 0,22-21 16,-1 22-16,0-22 0,1 0 0,-1 0 15,0 0-15,1 0 0,-1-22 0,0 1 16,1 21-16,-1-42 0,0 21 15,1 0-15,-1-22 0,0 1 0,1 0 16,-22-1-16,21 1 0,-21 0 16,1-1-16,-1-20 0,-21 20 15,0 1-15,0-21 0,0 20 0,0 1 16,0 0-16,0-1 0,0 1 0,0 21 0,0 0 16,0 42-1,0 0 1,-21 21-16,21-21 0,-22 22 0,22-1 15,-21 149 1,0-128-16,21-21 0,-21 22 16,21-22-16,0 1 0,0-1 0,0 0 15,0-21-15,0 1 0,21-1 16,0 0-16,0 0 0,1-21 16,-1 0-16,0 0 0,0 0 0,0-21 15,22 0-15,-22 21 0,0-21 16,21-22-16,-21 22 0,1 0 0,20-21 15,-21 20-15,-21-20 0,21 21 0,-21 0 16,21 0-16,-21-1 0,0 1 16,0 42-1,0 1-15,0-1 16,0 0-16,0 0 0,0 21 16,0-20-16,0-1 0,0 0 0,0 21 15,0-21-15,0 1 0,0-1 0,22-21 16,-1 21-16,0-21 0,0 0 15,0 0-15,0 0 0,1 0 16,-1 0-16,0 0 0,0 0 0,0-21 16,0 0-16,22-1 0,-22 1 15,-21 0-15,21 0 0,0-21 0,-21 20 16,21-20-16,-21 21 0,0 0 0,0-22 16,0 22-16,0 0 0,0 0 15,0 42 1,0 0-16,0 0 15,0 22-15,0-22 0,0 21 16,0-21-16,0 22 0,0-1 0,0 0 16,0 1-16,0-1 0,0 22 0,0-22 15,0 0-15,0 1 16,0-1-16,0 21 0,0-20 0,0-1 16,0 22-16,0-22 0,0 21 0,0-20 15,0 20-15,0-20 0,0-1 16,0 0-16,0 1 0,0-1 0,0 0 15,0 1-15,-21-22 0,0 0 0,0 21 16,0-21-16,0-21 0,-22 22 16,1-1-16,0-21 0,-1 0 0,1 0 15,-22 0-15,22 0 0,-21-21 0,-1-1 16,22 1-16,-1 0 0,1 0 16,0-21-16,21 20 0,-22 1 0,22-21 15,21 21-15,0-22 0,0 22 16,0-21-16,0 0 0,0-22 15,0 22-15,42-1 0,-20 1 16,-1-21-16,21 20 0,0 1 0,22-22 16</inkml:trace>
  <inkml:trace contextRef="#ctx0" brushRef="#br0" timeOffset="141323.81">9631 12700 0,'0'21'31,"0"0"-31,0 1 0,0-1 16,0 0-16,0 0 0,0 0 16,0 0-16,0 1 0,0-1 15,0 0-15,0 0 0,0 0 0,0 0 16,0 1-16,0-1 0,0-42 47,0-1-32,0 1-15,0 0 0,0 0 16,0 0-16,0-22 0,21 22 0,-21-21 16,21 21-16,0-22 0,0 22 0,1 0 15,-1 21-15,0 0 16,0 0-16,0 0 0,0 0 0,1 0 16,-1 21-16,0 0 0,0 22 0,0-22 15,0 21-15,1-21 0,-22 22 16,21-22-16,-21 21 0,0-21 0,0 1 15,0-1-15,0 0 0,0 0 0,0 0 16,21-21-16,0 0 16,0-21-1,0 0-15,-21 0 0,22 0 16,-1-1-16,0 1 0,-21-21 16,21 21-16,0-22 0,0 1 0,1 0 15,-1-1-15,-21 22 0,21-21 16,0 21-16,0 0 0,-21-1 15,0 1-15,21 21 0,-21 21 16,0 1-16,0-1 0,0 0 16,0 0-16,0 21 0,0-20 15,0 20-15,0-21 0,0 21 0,0-20 16,0 20-16,22-21 0,-22 0 0,21 0 16,-21 1-16,21-1 15,0-21-15,-21 21 0,21-21 0,0 0 0,1 0 16,-1 0-16,0 0 0,0 0 0,0 0 15,0-21-15,1 0 0,-1-1 16,0 1-16,-21 0 0,21 0 16,0 0-16,0-22 0,1 22 0,-22 0 15,0-21-15,21 21 0,-21-1 16,21 1-16,-42 21 31,21 21-31,-21 1 0,21-1 16,0 0-16,0 0 0,0 0 0,0 0 15,0 22-15,0-22 0,0 0 16,0 0-16,0 0 0,21-21 0,0 0 16,0 22-16,0-22 0,0 0 15,1 0-15,20 0 0,-21 0 16,0 0-16,0-22 0,1 22 0,-1-21 16,0 0-16,0 0 0,-21 0 15,0 0-15,21-1 0,-21-20 0,0 21 16,0-21-16,0-1 0,0 22 0,0-42 15,-21 20-15,0 22 16,0 21-16,0 0 0,-1 0 0,1 0 16,0 0-16,0 0 0,0 0 0,0 21 15,-1 0-15,1 22 0,21-22 16,0 21-16,0-21 0,0 1 0,0 20 16,0-21-16,0 0 0,0 22 0,21-22 15,1 0-15,-1-21 0,0 21 16,0 0-16,0-21 0,0 0 15,22 0-15,-22 0 0,0 0 0,21 0 16,-20-21-16,20 21 0,0-21 0,-21 0 16,1 0-16,20-1 0,-21 1 15,0 0-15,0 0 0,1-21 0,-1 20 16,0 1-16,-21-21 0,0 21 0,0 0 16,0-1-16,0 1 0,0 0 15,0 0-15,-21 21 16,0 0-1,-1 0-15,22 21 63,22 0-47,-22 0-16,21-21 0,-21 22 15,0-1-15,0 0 0,0 0 0,0 0 16,0 0-16,0 1 0,0 20 15,0-21-15,21 0 0,-21 0 0,0 1 16,21-1-16,0-21 0,0 21 16,1-21-16,-1 21 15,0-21-15,0 0 0,0 0 16,0 0-16,1 0 0,-1-21 0,0 0 16,0 21-16,0-21 15,-21-1-15,21 1 0,1 0 0,-22 0 16,0 0-16,21-22 0,0 22 0,-21 0 15,0 0-15,21 0 0,-21 0 16,21-1-16,-21 1 0,21 21 16,-21 21-1,0 1-15,0-1 0,-21 0 0,21 0 16,-21 21-16,0-20 0,21 20 16,0-21-16,-21 21 0,21 1 15,0-22-15,0 21 0,0 1 0,0-1 16,0-21-16,21 21 0,0-20 15,0 20-15,0-21 0,1 21 0,-1-20 16,0-1-16,0 0 0,0 0 0,-21 0 16,21-21-16,-42 21 62,0-21-62,0 0 31,21-21-15,0 0-16,0 0 16,0 0-16,0 0 15,21-1-15,-21 1 0,21 0 0,-21-21 16,21 21-16</inkml:trace>
  <inkml:trace contextRef="#ctx0" brushRef="#br0" timeOffset="141632.63">12107 12658 0,'0'0'15,"0"-21"-15,0-1 0,0 1 16,-21 21-16,0 0 0,0 0 16,0 0-16,-1 21 0,22 1 15,0 20-15,0-21 16,-21 21-16,21 1 0,0-1 16,-21 22-16,21-22 0,0 21 0,-21-20 15,21 20-15,-21-20 0,0 20 0,-1-21 16,1 22-16,0-22 0,0 1 15,0 20-15,-22-21 0,22 22 0,0-22 16,-21 1-16,21-1 0,-1 0 16,1 1-16,0-22 0,21 21 0,-21-21 0,21 0 15,0 1-15,0-1 16,21-21 0,0-21-16,-21-1 0,21 1 15,1 0-15,-1 0 0,-21-21 16,21-1-16,0 1 0,0 0 15</inkml:trace>
  <inkml:trace contextRef="#ctx0" brushRef="#br0" timeOffset="141908.47">11790 12891 0,'0'0'0,"0"-64"0,0 1 0,0 20 16,0 1-16,0 0 0,0 20 16,0-20-16,0 21 0,0 0 0,21 0 15,0 21-15,0-22 0,0 22 0,22 0 16,-22 0-16,21 0 0,1 0 0,-22 22 15,21-1-15,-21 0 0,0 0 0,1 21 16,-1 1-16,-21-1 16,0 0-16,0 1 0,0-1 0,-21 0 15,-1 1-15,1-22 0,-21 21 0,21-21 16,-22 1-16,1-1 0,21 0 16,-21 0-16,20-21 0,-20 0 0,21 0 15,0 0-15,21-21 16,21 0-1,0-22-15,0 22 0,22 0 16,-1-21-16,-21-1 0</inkml:trace>
  <inkml:trace contextRef="#ctx0" brushRef="#br0" timeOffset="142516.12">12531 12129 0,'0'0'0,"0"21"16,0 0-16,0 21 0,-22-21 15,1 22-15,0-1 0,21 22 0,0-22 16,-21 0-16,21 1 0,-21-1 0,21 21 16,0-20-16,0-1 0,0 0 15,0-20-15,0 20 0,0-21 0,0 21 16,21-42-16,0 22 0,-21-1 0,21-21 16,0 0-16,1 0 15,-22-21-15,21-1 0,0 22 16,-21-21-16,21-21 0,-21 21 15,21 0-15,0-22 0,-21 22 0,0 0 16,22 0-16,-22 0 0,21-1 16,-21 1-16,0 42 15,0 1 1,0-1-16,0 0 0,0 0 16,0 0-16,0 0 0,0 1 0,0-1 15,0 21-15,21-21 0,0 0 16,-21 1-16,21-1 0,0-21 15,1 0-15,-1 0 0,0 0 16,0 0-16,0 0 0,0 0 0,1 0 16,-1-21-16,0-1 15,0 1-15,0 0 0,-21 0 0,21-21 16,1 20-16,-22 1 0,0-21 0,0 21 16,21-22-16,-21 22 0,0 0 0,0 0 15,21 0-15,-21 42 31,0 0-31,0 0 0,0 0 16,0 1-16,0 20 0,0-21 16,0 0-16,0 0 0,0 1 15,0-1-15,0 0 0,0 0 0,0 0 16,0 0-16,21-21 16,0 0-16,-21-21 15,0 0 1,21 0-16,-21 0 0,0 0 15,0-1-15,0-20 0</inkml:trace>
  <inkml:trace contextRef="#ctx0" brushRef="#br0" timeOffset="142688.01">12954 12256 0,'-42'0'0,"84"0"0,-106 0 15,43 0-15,0 0 0,0 0 0,0 0 16,0 21-16,-1-21 62,1-21-62</inkml:trace>
  <inkml:trace contextRef="#ctx0" brushRef="#br0" timeOffset="143139.76">14499 11113 0,'21'21'15,"-42"-42"-15,63 84 0,-20-21 0,-22 1 16,0 20-16,0 1 0,0-1 0,0 1 16,0-22-16,0 22 0,0-1 0,0-21 15,-22 22-15,1-1 0,0-20 16,0-1-16,0 0 0,0 1 0,-1-1 16,22-21-16,-21 0 0,21 1 0,-21-1 15,21-42 16,0-1-31</inkml:trace>
  <inkml:trace contextRef="#ctx0" brushRef="#br0" timeOffset="144320.09">14266 11705 0,'0'0'0,"-21"-42"0,0-22 16,21 1-16,-21 21 0,21-22 16,0 1-16,0 20 0,0-20 0,21 20 15,0-20-15,0 21 0,22 20 0,-22-20 16,21 21-16,22 0 0,-22 0 15,21 21-15,1 0 0,-22 0 0,22 0 16,-1 21-16,1 0 0,-22 21 16,0 1-16,-20-1 0,-1 21 15,-21-20-15,0-1 0,0 22 0,-21-22 16,-1 0-16,-20 1 0,0-1 0,-1 0 16,1-21-16,0 1 0,-1-1 15,1 0-15,0 0 0,-1-21 0,1 0 16,21 0-16,0 0 0,-22 0 0,22-21 15,0 0-15,21 0 16,0-1-16,-21-20 0,21 21 16,0-21-16,0 20 0,0 1 0,21 21 0,0 0 15,0 0-15,1 0 0,-1 21 16,0 1-16,0-1 0,0 21 16,0 0-16,1 1 0,-1-1 0,0 0 15,0 1-15,0-1 0,0 0 16,1-20-16,-1 20 0,0-21 0,0 21 15,0-20-15,0-1 0,1 0 0,20-21 16,-21 0-16,21 0 0,-20 0 16,20 0-16,0 0 0,1 0 0,-1-21 15,0 0-15,-21-1 0,22 1 16,-22 0-16,21-21 0,-21 21 16,1-22-16,-1 22 0,0-21 0,-21-1 15,0 1-15,21 21 0,-21-21 0,0 20 16,0-20-16,0 21 0,0 42 31,0 0-31,0 0 0,0 1 16,0 20-16,0-21 0,0 0 15,-21 22-15,21-22 0,0 0 0,0 21 16,0-21-16,0 1 0,0-1 0,21 0 16,0 0-16,0-21 0,1 0 15,-1 0-15,0 0 0,0 0 0,21 0 16,-20 0-16,-1 0 0,21-21 15,-21 0-15,0 21 0,1-21 0,-1-1 16,0 1-16,0-21 0,0 21 16,-21 0-16,0-22 0,0 22 0,21 0 15,-21-21-15,0 20 0,22 1 16,-22 42 0,0 1-1,0-1-15,0 0 0,0 0 16,0 0-16,0 0 0,0 22 0,0-22 15,0 0-15,0 0 0,21 0 0,0 1 16,-21-1-16,21-21 0,0 21 16,0-21-16,1 0 0,-1 0 0,0 0 15,21 0-15,-21 0 0,1-21 16,20 21-16,-21-21 0,0-1 16,0 1-16,1 0 0,-1 0 0,0 0 15,-21 0-15,21-22 0,-21 22 0,21 0 16,-21-21-16,0 20 0,0 1 15,0 0-15,0 42 16,0 0-16,0 1 16,0-1-16,0 0 0,-21 0 15,21 0-15,-21 22 0,0-22 0,21 0 16,-21 0-16,21 0 0,-22 0 0,1 1 16,21-1-16,0 0 0,-21 0 15,0-21-15,21-21 31,0 0-15,0 0-16,0-22 0,21 22 16,0 0-16,0-21 0,1-1 0,20 1 15,-21 21-15,0-22 0,22 1 0,-1 21 16,0-21-16,1 20 0,-22 22 16,21 0-16,0 0 0,-20 0 0,20 22 15,-21-1-15,0 21 0,-21-21 0,0 22 16,0-1-16,0-21 15,0 21-15,0 1 0,0-22 0,0 21 16,-21-21-16,21 22 0,-21-22 0,0 0 0,21 0 16</inkml:trace>
  <inkml:trace contextRef="#ctx0" brushRef="#br0" timeOffset="145852.21">17674 11726 0,'0'0'0,"-21"22"0,-21 20 32,63-42-17,0 0-15,0 0 0,0 0 16,0-21-16,1 21 0,-1-21 16,0-1-16,0 1 0,0 0 15,22-21-15,-22 21 0,0-22 0,0 22 16,0-21-16,0-22 0,1 22 15,-22-22-15,0 22 0,21-21 0,-21-1 16,0 22-16,0-1 0,0 1 0,0 0 16,-21 21-16,21-1 0,-22 1 15,1 21-15,0 0 0,0 21 16,0 1-16,0 20 0,-1 0 0,1 1 16,21 20-16,-21-21 0,0 22 15,21-1-15,0 1 0,0-22 16,0 22-16,0-22 0,0 0 0,0 1 0,0-1 15,0-21-15,21 0 0,0 1 16,0-1-16,22 0 0,-22 0 16,0-21-16,21 0 0,-20 0 0,20 0 15,-21 0-15,21 0 0,1-21 0,-22 21 16,21-21-16,1 0 0,-22-1 16,21 1-16,-21 0 0,0-21 0,1 21 15,-1-22-15,0 22 0,0 0 0,-21-21 16,0 20-16,0 1 0,0 0 15,0 42 1,-21 0-16,21 1 16,-21 20-16,0-21 15,21 0-15,0 0 0,0 1 0,0-1 16,0 0-16,0 0 0,0 0 0,21 0 16,0 1-16,0-22 0,21 0 15,-20 21-15,20-21 0,-21 0 0,21 0 16,-20 0-16,20 0 0,-21-21 0,21-1 15,-20 22-15,20-21 0,-21 0 0,0 21 16,0-21-16,1 0 0,-1 0 16,-21-22-16,0 22 0,21 0 0,-21 0 15,0 0-15,21-1 0,-21 1 0,0 42 32,0 1-17,0 20-15,0-21 0,0 0 16,-21 0-16,21 1 0,-21-1 15,21 0-15,0 0 0,-21 0 0,21 0 16,0 1-16,0-44 47,21 1-47,0 21 0,-21-21 16,21 0-16,-21 0 0,21 0 15,0-1-15,-21-20 0,0 21 0,22 0 16,-1 0-16,0-1 0,-21 1 0,0 0 15,0 0-15,21 21 0,0 0 16,-21 21 0,0 0-16,0 0 0,0 1 0,0-1 15,0 0-15,0 0 0,21 0 0,-21 0 16,0 1-16,0-1 0,0 0 16,22-21-16,-22 21 0,0 0 0,21-21 15,0 0-15,0 0 0,0 0 16,0 0-16,1 0 0,-1 0 15,0 0-15,0-21 0,21 0 0,-20 21 16,-1-21-16,21 0 0,-21-1 0,0 1 16,1 0-16,-1 0 0,0-21 15,0 20-15,0-20 0,-21 21 0,0-21 16,21 20-16,-21 1 0,0 0 16,0 0-16,0 0 0,0 42 15,0 0-15,0 0 16,0 0-16,0 22 0,-21-22 0,21 21 15,0-21-15,-21 22 0,21-22 16,0 21-16,0-21 0,0 1 0,0-1 16,0 0-16,21 0 0,0 0 0,22-21 15,-22 21-15,21-21 0,-21 0 16,22 0-16,-22 0 0,21 0 0,-21 0 16,22 0-16,-22-21 0,21 0 0,-21 21 15,1-21-15,-1 0 0,21 0 16,-21-1-16,-21-20 0,21 21 15,-21 0-15,22-22 0,-22 1 0,0 21 16,0-21-16,0-1 0,0 22 0,0 0 16,0 0-16,0 0 0,-22 21 15,1 0-15,0 0 0,0 21 0,0 0 16,0 21-16,21-21 0,-22 1 0,22 20 16,-21-21-16,21 21 0,0-20 15,0 20-15,0-21 0,0 0 0,0 0 16,21 1-16,1-1 0,-1 0 15,0-21-15,0 0 0,0 0 16,0 0-16,1 0 0,20 0 0,-21 0 16,21-21-16,-20 0 0,20-1 15,-21 22-15,0-21 0,0 0 0,1 0 16,-1-21-16,0 20 0,-21 1 16,0-21-16,0 21 0,0-22 0,0 22 15</inkml:trace>
  <inkml:trace contextRef="#ctx0" brushRef="#br0" timeOffset="146033.1">19389 11028 0,'0'0'0,"-22"0"0,-20 0 16,21 0-16,-21 21 0,20-21 15,1 0-15,0 0 16,0 0-1,0 0-15,0 0 16,-1 0-16</inkml:trace>
  <inkml:trace contextRef="#ctx0" brushRef="#br0" timeOffset="146216">18034 11324 0,'0'0'0,"-42"21"0,42 1 0,-22-22 0,44 0 32,-1 0-32,0 0 0,42 0 15,-20 0-15,20-22 0,22 1 0,-22 21 16,22-21-16,0 0 0,-1 0 16,1 0-16</inkml:trace>
  <inkml:trace contextRef="#ctx0" brushRef="#br0" timeOffset="146716.57">21992 11261 0,'0'0'0,"-21"0"0,0 0 31,0 21-31,21 21 16,0-21-16,0 22 0,0-1 15,0 0-15,0 1 0,0 20 0,0-20 16,0 20-16,0-21 0,0 22 0,0-1 16,0 1-16,0-1 0,-22 22 15,1-21-15,0-1 0,0 1 16,0-22-16,0 21 0,-1 1 0,1-22 15,0 1-15,0-1 0,0 0 16,0-21-16,-1 22 0,1-22 0,0 0 16,0-21-16,0-21 15,21 0 1,0-22-16,0 22 0,-21-21 16,21 0-16</inkml:trace>
  <inkml:trace contextRef="#ctx0" brushRef="#br0" timeOffset="146988.41">21505 11917 0,'0'0'0,"0"-64"0,0 1 0,0-1 0,0 1 16,0-1-16,0 1 0,21-1 16,1-20-16,-1 20 0,0 22 15,21-22-15,-21 22 0,43 0 0,-22-1 16,1 22-16,20 0 0,1 0 0,-22 21 16,0 0-16,22 21 0,-43 0 15,21 22-15,-21-1 0,1 0 0,-22 1 16,0-1-16,0 21 0,0-20 0,-22-1 15,1-21-15,0 22 0,-21-1 16,-1-21-16,22 0 0,-21 0 16,0 1-16,20-1 0,1 0 0,0-21 0,0 0 15,0 0-15,21-21 32,21 0-32,0-1 0,21 1 15,-20-21-15,-1 21 0,21-22 0</inkml:trace>
  <inkml:trace contextRef="#ctx0" brushRef="#br0" timeOffset="147401.18">22500 11070 0,'-254'191'0,"550"-382"0,-338 191 0,106-21 0,-64 42 31,-22 0-31,1 22 0,0-22 16,0 21-16,21 1 0,-21-1 15,0 0-15,-1-21 0,22 22 16,0-1-16,0-21 0,0 22 0,0-22 15,0 0-15,0 0 0,22-21 16,-22 21-16,42-21 0,-21 0 0,21 0 16,-20 0-16,20 0 0,0 0 0,1-21 15,-1 21-15,0-21 0,1 0 16,-1 0-16,0-1 0,-21-20 0,22 21 16,-22-21-16,0-1 0,-21 22 0,0-21 15,0-1-15,0 1 0,-21 0 16,0-1-16,0 22 0,-1 0 15,-20 0-15,0 0 0,21 0 0,-22 21 0,22 0 16,-21 0-16,-1 21 16,22 0-16,0 0 0,0 0 0,0 22 15,21-1-15,-21 0 0,21-21 0,0 22 16,0-1-16,0 0 0,21-20 16,0 20-16,21-21 0,-21 0 0,22 0 15,-1 1-15,0-22 0,1 0 0,-1 21 16,0-21-16,1 0 0,-1 0 15,0 0-15,1-21 0,-1-1 0,-21 22 16</inkml:trace>
  <inkml:trace contextRef="#ctx0" brushRef="#br0" timeOffset="148219.71">23241 11430 0,'106'-106'31,"-85"64"-31,42-233 16,-63 211 0,-190 551-16,380-1016 0,-190 465 0,0 22 0,0-21 15,0 20-15,-21 1 0,0 0 16,21 20-16,-21 1 0,21 0 0,-21 21 15,0 0-15,-1 21 16,22 22-16,-21-1 0,21 0 0,-21 1 16,21 20-16,0 1 0,0-22 0,0 21 15,0 1-15,0-1 0,0 1 16,0-1-16,0-20 0,0 20 0,0-20 16,21-1-16,0 0 0,1-21 0,-1 1 15,0-1-15,0 0 0,21 0 16,-20-21-16,20 0 0,-21 0 15,21 0-15,1 0 0,-1 0 0,-21-21 16,22 0-16,-22 0 0,21-1 0,-21 1 16,0-21-16,22 21 0,-22-22 15,-21 1-15,21 0 0,0 21 0,-21-22 16,21 22-16,-21-21 0,0 21 16,0 42-1,-21 0-15,0 0 16,21 0-16,0 0 0,0 1 0,0-1 15,0 21-15,0-21 16,0 0-16,0 1 0,0-1 0,0 0 16,21 0-16,0-21 15,1 0-15,-1 0 0,0 0 16,0 0-16,0 0 0,0 0 0,22 0 16,-22-21-16,0 0 0,0 0 0,0-1 15,1 1-15,-1-21 0,0 21 16,0-22-16,0 1 0,-21 21 0,21-21 15,1 20-15,-22 1 0,0 0 0,0 0 16,0 0-16,0 42 31,-22 0-15,1 0-16,0 0 0,21 22 0,0-22 16,-21 21-16,0 1 0,21-1 15,0 0-15,0 1 0,-21-1 0,21 0 16,0 1-16,-22-1 0,22 21 0,0-20 15,0-1-15,0 22 0,0-22 16,0 21-16,0-20 0,0 20 0,22 1 16,-22-22-16,0 22 0,0-22 0,0 0 15,0 1-15,0-1 0,0 0 16,0 1-16,0-22 0,0 21 0,-22-21 16,1 0-16,-21 1 0,21-1 0,-22 0 15,1 0-15,0 0 0,-1-21 16,-20 0-16,21 21 0,-22-21 15,1 0-15,20 0 0,-20 0 0,-1-21 16,22 0-16,-22 21 0,22-21 0,0-21 16,21 20-16,-22 1 0,43-63 15,0 41-15,0 1 0,0 0 16,0-22-16,21 1 0,1-1 0,20 22 16,0-22-16,1 1 0</inkml:trace>
  <inkml:trace contextRef="#ctx0" brushRef="#br0" timeOffset="148887.32">24553 10922 0,'0'0'0,"0"-21"32,0 42-32,0 0 15,0 0-15,0 1 0,0-1 0,0 0 16,0 0-16,21 21 0,-21-20 15,0 20-15,22-21 0,-22 0 0,0 0 16,0 1-16,0-1 0,0 0 0,0 0 16,0 0-16,0-42 47,0 0-47,0 0 0,0 0 15,0-1-15,0 1 0,0-21 16,21 21-16,-21-22 0,21 22 0,0-21 15,0 21-15,0 0 0,1-22 0,-1 22 16,0 21-16,21-21 0,-21 21 16,1 0-16,-1 0 0,21 0 0,-21 0 15,0 21-15,1 0 0,-1 0 0,-21 1 16,21 20-16,-21-21 0,0 21 16,0-20-16,0-1 0,0 21 0,0-21 15,0 0-15,0 1 0,0-1 0,0 0 16,0 0-16,-21 0 15,0-21-15,-1 0 16,22-21 0,0 0-1,0 0-15,0 0 0,0-22 0,22 22 16,-1-21-16,0 21 0,0-22 0,0 1 16,22 21-16,-22-22 15,21 22-15,-21-21 0,22 21 0,-22 0 0,21 21 16,-21 0-16,0 0 0,22 0 15,-22 0-15,-21 21 0,21 0 0,-21 0 16,0 21-16,21-20 0,-21-1 16,0 21-16,0-21 0,0 22 0,0-22 15,-21 0-15,0 0 0,21 0 0,0 0 16,-21 1-16,0-1 0,-1-21 16,44-21 15,-1 21-31,0-22 15</inkml:trace>
  <inkml:trace contextRef="#ctx0" brushRef="#br0" timeOffset="149293.09">25908 10795 0,'21'-42'15,"-42"63"1,0 0-16,0 0 15,-1 0-15,1 1 0,0 20 0,0-21 16,21 21-16,-21-20 0,21-1 16,0 21-16,0-21 0,0 22 0,0-22 15,0 0-15,0 0 0,21 0 0,0 0 16,0-21-16,0 22 0,1-22 16,-1 0-16,21 0 0,-21 0 15,22 0-15,-22 0 0,21-22 0,-21 1 16,0 21-16,1-21 0,-1 0 0,0 0 15,0 0-15,-21-22 0,0 22 16,0 0-16,0-21 0,0 20 0,0-20 16,0 21-16,0 0 0,0 0 0,0-1 15,-21 1-15,0 21 0,0 0 16,-1 0-16,1 0 0,-21 0 0,21 0 16,-22 0-16,22 21 0,0 1 15,0-1-15,0 0 0,21 0 0,0 0 16,0 0-16,0 1 0,0-1 15,0 0-15,21 0 0,0-21 0,0 21 16,0 0-16,1-21 0,-1 22 16,0-22-16</inkml:trace>
  <inkml:trace contextRef="#ctx0" brushRef="#br0" timeOffset="149872.76">26331 11134 0,'64'-43'15,"-43"43"-15,-190 43 0,253-43 0,22-64 0,-106 43 0,21 0 16,-21 0-16,0 0 15,21-1-15,-21 1 0,0 0 16,0 0-16,0 0 0,0 0 16,0-1-1,0 44 1,0-1-16,0 0 16,0 0-16,0 21 0,0-20 15,0-1-15,0 0 0,0 0 16,0 0-16,0 0 0,0 1 0,0-1 15,0 0-15,0 0 0,22-21 0,-1 0 16,0 0-16,0 0 16,0 0-16,0 0 0,1 0 15,20-21-15,-21 21 0,0-21 0,0 0 16,1-1-16,-1 1 0,-21 0 16,21 0-16,0-21 0,0 20 15,-21 1-15,21-21 0,-21 21 0,22 0 16,-22-1-16,0 1 0,0 42 31,-22-21-31,1 22 0,21-1 16,-21 21-16,21-21 0,0 22 15,-21-22-15,0 21 0,0 0 0,-1 1 16,1 20-16,21-20 0,0-1 16,-21 21-16,21-20 0,0 20 0,-21-20 15,21-1-15,0 21 0,0-20 0,0 20 16,0-20-16,0 20 0,0 1 0,0-1 15,0-21-15,0 22 0,0-22 16,0 1-16,0-1 0,0 0 16,0 1-16,0-22 0,-21 21 0,21-21 15,-21-21-15,21 21 0,0-42 32,0 0-32,0 0 15,0 0-15,0 0 0,21-22 0,0 1 16,0 0-16</inkml:trace>
  <inkml:trace contextRef="#ctx0" brushRef="#br0" timeOffset="150180.66">26818 10880 0,'0'-21'15,"0"42"-15,0-64 0,0 22 0,0 0 16,21 0-16,0 0 0,1 21 0,20-21 15,-21 21-15,21 0 0,1 0 0,-1 0 16,0 0-16,-20 0 0,20 0 16,0 21-16,1 0 0,-22 0 0,0 0 15,0-21-15,0 21 0,-21 1 0,0-1 16,0 0-16,0 0 0,-21-21 16,0 21-16,0 0 0,0-21 0,-22 0 15,22 22-15,-21-22 0,-1 0 16,22 0-16,0 0 0,0 0 15,0 0-15,0 0 0,42 0 16,-21-22 0,42 1-16,-21 21 0,22-21 15</inkml:trace>
  <inkml:trace contextRef="#ctx0" brushRef="#br0" timeOffset="151776.75">27771 10435 0,'0'0'0,"21"-21"0,-21 0 15,0 42 1,-21 0 0,21 0-16,-22 22 0,1-22 0,21 21 15,-21-21-15,0 22 0,0-1 16,21 0-16,-21 1 0,21-22 0,-22 21 16,22 1-16,-21-22 0,21 0 0,0 21 15,0-21-15,0 1 0,0-1 16,0 0-16,0 0 15,21-21 1,1-21 0,-1 0-16,0 0 0,0-1 15,-21 1-15,21 0 0,0 0 0,1 0 16,-22 0-16,21-22 0,0 22 16,0 21-16,-21-21 0,0 0 15,21 21-15,-21 21 16,0 0-1,0 0-15,0 0 0,0 1 0,0-1 16,0 0-16,0 0 0,0 0 16,0 0-16,0 1 0,0-1 15,0 0-15,21-21 0,1 21 0,-1 0 16,0-21-16,0 0 0,0 0 16,0 0-16,1 0 0,-1 0 15,0 0-15,21 0 0,-21 0 0,1-21 16,-1 21-16,0-21 0,21 0 15,-21 0-15,1-1 0,-1 1 16,0 0-16,0-21 0,0 21 0,0-1 16,-21 1-16,22 0 0,-22 0 15,-22 21 17,1 21-32,0-21 0,21 21 15,0 0-15,-21-21 16,21 22-16,0-1 15,21-21 17,0 0-17,0 0 1,-21 21-16,0 0 16,0 0-16,0 0 15,0 1 1,0-1-1,-21-21-15,0 0 16,0 0-16,0 0 16,0 0-16,-1 0 15,1 0 1,0 0-16,21-21 0,-21 21 16,0 0-1,42 0 16,0 0-31,0 0 16,0 0-16,1 0 0,-1 0 0,0 0 16,0 0-16,0 0 15,0 0-15,1 0 0,-1 0 0,0-22 16,0 22-16,0-21 0,0 21 16,1-21-16,-1 21 0,0-21 15,0 0-15,0 0 0,-21-1 0,21 1 0,1 0 16,-22 0-16,0 0 15,21 21-15,-21-21 0,21 21 0,-21 21 32,0 0-32,-21 0 15,21 0-15,-21 0 0,21 1 0,-22-1 16,22 0-16,0 0 0,-21 0 16,21 0-16,0 1 15,-21-22-15,42-22 63,0 1-48,1 0-15,-1 0 0,0 0 16,0 0-16,0 21 0,-21-22 16,21 1-16,1 0 0,-1 21 15,-21-21-15,21 21 0,0 0 16,-21 21-16,0 0 15,0 0-15,0 1 16,0-1-16,0 0 0,-21 0 0,21 0 16,-21-21-16,21 21 0,0 1 15,0-1-15,0 0 0,0 0 16,0 0-16,21-21 31,0 0-31,0 0 16,0 0-16,1-21 15,-1 0-15,0 0 16,0 0-16,-21-1 0,21 1 0,0 0 16,1 0-16,-1 0 0,0 21 15,0-21-15,21-1 0,-20 1 0,-1 0 16,0 21-16,0 0 0,0 0 0,0 0 16,1 0-16,-22 21 15,0 0 1,0 1-16,0-1 0,-22 0 0,22 0 15,-21 0-15,21 0 16,0 1-16,0-1 0,21-21 47,1 0-47,-1 0 16,0-21-1,-21-1-15,21 22 0,-21-21 0,0 0 16,0 0-16,0 0 0,0 0 15,0-22-15,0 22 16,0 0-16</inkml:trace>
  <inkml:trace contextRef="#ctx0" brushRef="#br0" timeOffset="152088.57">28321 10499 0,'0'-21'16,"0"-1"-16,21 22 78,-42 0-47,21 22-31,-21-22 0,0 0 16</inkml:trace>
  <inkml:trace contextRef="#ctx0" brushRef="#br0" timeOffset="158799.78">1503 15240 0,'0'-21'0,"21"21"16,0 0 30,-42 0 17,-21 0-47,20 0-16,-20 0 0,0 0 15,-1 0-15,1 0 0,-21 0 16,20 0-16,-20 21 0,-1-21 15,1 0-15,-1 0 0,22 0 0,-22 0 16,1 0-16,21 0 0,-1 0 16,1 0-16,0 0 0,20 0 0,1 0 15,0 0-15,0 0 0,42 0 32,21 0-17,-20 21-15,20-21 16,21 0-16,1 0 0,-1 21 0,1-21 15,21 0-15,-1 0 0,1 0 16,21 0-16,-22 0 0,22 0 0,-21 0 16,0 0-16,-1 0 0,170 0 31,-211 0-31,-1-21 0,0 21 0,-21 0 16,1-21-16,-1 21 0,0-21 15,-21 0-15,0 0 16,-21-1-16,0 22 15,-1-21-15,-20 0 0,21 0 0,-21 0 16,20 21-16,-20-21 0,0-1 16,-1 1-16,1 21 0,21-21 15,-21 21-15,-1 0 0,1-21 16,21 21-16,-22 0 0,22 0 0,0 0 16,42 0 15,22 0-31,-22 0 0,21 0 15,0 0-15,1 0 0,-1 21 0,0-21 16,1 0-16,-1 0 0,-21 0 16,22 0-16,-1 21 0,-21-21 15,0 0-15,0 21 0,1 1 0,-1-22 16,-21 21-16,0 0 0,0 0 16,0 0-16,0 22 0,0-22 15,-21 0-15,-1 21 0,-20 1 0,21-22 16,-21 21-16,-1 0 0,1 1 15,-22-22-15,22 21 0,0-21 0,-1 22 16,1-22-16,0 0 0,-1 0 16,22 0-16,0 1 0,0-1 0,0-21 15,0 21-15,-1-21 0,1 21 16,21-42 656,21 21-610,-21-21 2407</inkml:trace>
  <inkml:trace contextRef="#ctx0" brushRef="#br0" timeOffset="160848.1">2371 15092 0,'0'0'0,"0"-21"15,0 0-15,0-1 0,0 1 16,21 0-16,0 0 0,-21 0 16,0 42-1,21 0 1,-21 0-16,0 22 0,21-1 0,-21 0 16,0 1-16,0-1 0,0 21 15,0-20-15,21-1 0,-21 0 16,0 1-16,22-22 0,-22 21 15,0-21-15,0 22 0,0-22 0,0 0 16,21-21 0,0 0-16,-21-21 15,21 0-15,0 0 16,-21-1-16,0 1 0,21-21 0,-21 21 16,22-22-16,-1 1 0,-21 0 0,0-1 15,0 1-15,21 0 0,0 21 16,-21-22-16,21 22 0,0 21 31,1 0-31,-22 21 0,21 0 0,-21 1 16,21 20-16,-21-21 0,21 21 15,-21 1-15,21-1 0,0 0 0,-21-20 16,22 20-16,-1-21 0,-21 21 16,21-20-16,0-1 0,-21 0 0,21-21 15,0 21-15,1-21 16,-1 0-16,0 0 0,0 0 0,0-21 15,0 21-15,1-21 16,-1 0-16,0-22 0,0 22 0,0-21 16,0 21-16,1-22 0,-22 1 15,0-22-15,21 22 0,-21 0 0,0-1 16,0 1-16,0 0 0,0 21 16,0-1-16,0 1 0,0 0 15,0 42 1,0 0-1,0 1-15,0 20 0,0-21 0,21 21 16,-21 1-16,0-22 0,0 21 16,0 1-16,0-1 0,21 0 0,0-21 15,-21 22-15,21-22 0,1 21 16,-1-21-16,0-21 0,0 22 0,21-22 16,-20 0-16,20 0 0,-21 0 0,21 0 15,1 0-15,-1 0 0,0-22 16,1 1-16,-22 0 0,21-21 15,1 21-15,-22-1 0,21-20 16,-21 0-16,0-1 0,1 22 0,-22-21 16,0 0-16,0-1 0,0 22 0,0 0 15,0 0-15,0 0 0,-22-1 16,1 22-16,0 0 0,-21 0 0,21 0 16,-1 22-16,-20-1 0,21 0 15,0 21-15,0-21 0,-1 22 0,22-1 16,-21 0-16,21-20 0,0 20 15,0 0-15,21-21 0,1 22 0,-1-22 16,0 0-16,0 0 0,21 0 16,1 1-16,-22-1 0,21-21 15,1 0-15,-22 0 0,21 0 0,0 0 16,1 0-16,-22 0 0,21-21 16,1-1-16,20 22 0,-21-21 0</inkml:trace>
  <inkml:trace contextRef="#ctx0" brushRef="#br0" timeOffset="161908.07">5546 14838 0,'0'0'0,"0"-42"16,0-64 0,-22 85-16,1-1 0,-21 1 15,21 0-15,0 0 0,-22 21 0,22 0 16,-21 0-16,21 0 0,-22 21 15,1-21-15,21 42 0,-22-20 0,1 20 16,21-21-16,-21 43 0,20-22 0,1 0 16,0 1-16,0 20 0,21-21 15,0 22-15,0-22 0,0 22 0,0-22 16,0 0-16,21 1 0,0-1 16,22-21-16,-22 0 0,21 1 0,-21-1 15,22 0-15,-1-21 0,0 0 16,22 0-16,-22 0 0,22 0 15,-22 0-15,21 0 0,1-21 0,-22 0 16,22-1-16,-22 1 0,22 0 0,-22 0 16,0-21-16,-21 20 0,1-20 15,-1 21-15,0-21 0,-21-1 0,0 22 16,0-21-16,0 21 0,-21-22 0,0 22 16,-1 0-16,-20 0 0,21 0 15,-21 21-15,-1 0 0,22 0 0,-21 0 16,21 0-16,-22 21 0,22 0 15,0 0-15,0 0 0,0 22 0,-1-1 16,22 0-16,-21-21 0,21 22 16,0-1-16,0-21 0,0 22 0,0-22 15,21 0-15,1 0 0,20 0 16,-21-21-16,0 0 0,22 0 0,-22 0 16,21 0-16,-21 0 0,22-21 15,-1 0-15,-21 0 0,21 0 0,-20-1 16,20-20-16,-21 21 0,0-21 0,0 20 15,-21 1-15,0-21 0,0 21 16,0 0-16,0-1 0,0 1 0,-21 42 31,0 1-15,21-1-16,0 21 0,0-21 16,0 0-16,0 22 0,0-22 0,0 0 15,0 0-15,21 0 0,0 1 16,1-1-16,-1 0 0,0-21 15,0 0-15,0 0 0,0 0 0,1 0 16,-1 0-16,0-21 0,0 0 16,0-1-16,0 1 0,1 0 0,-1 0 15,0 0-15,0-22 0,-21 1 0,21 21 16,-21-21-16,0 20 0,0-20 16,0 21-16,0 0 0,0 0 0,0-1 15,0 44 1,0-1-1,0 0-15,0 0 0,0 0 0,-21 22 16,21-22-16,-21 21 0,21-21 0,-21 22 16,21-1-16,0-21 0,0 0 15,0 22-15,-21-22 0,21 0 16,0 0-16,-22-21 16,22-21-1,0 0-15,0 0 16,0-1-16,0 1 0,22-21 15,-1 0-15,0-1 0,0 22 16,0-21-16,0-1 0,22 1 0,-22 0 16,21 21-16,1-22 0,-1 22 15,0 21-15,1 0 0,-1 0 0,0 0 16,1 0-16,-22 21 0,21 0 0,-21 1 16,0 20-16,-21-21 0,0 21 15,0-20-15,0 20 0,0 0 0,0-21 16,-21 22-16,0-1 0,0-21 0,-21 22 15,20-22-15,1 0 0,0 0 16,21 0-16</inkml:trace>
  <inkml:trace contextRef="#ctx0" brushRef="#br0" timeOffset="164085.06">8340 14647 0,'0'-21'15,"0"42"-15,-22-63 0,22 21 0,0 0 0,-21 21 16,0 0 0,0 0-16,0 21 0,21 21 15,-21-21-15,-1 22 0,22-1 0,-21 0 16,21 1-16,0-1 15,0 0-15,0 1 0,-21 20 0,21-20 0,0-1 16,0 21-16,0-20 0,0-1 16,0-21-16,0 22 0,0-22 15,0 0-15,21 0 0,0 0 0,1-21 16,-1 0-16,21 0 0,-21 0 16,22-21-16,-1 0 0,0 0 0,1 0 15,-1-22-15,21 1 0,-20 0 0,20-1 16,-20 1-16,-1 0 0,-21-1 15,0 1-15,0-22 0,-21 22 16,0 0-16,0-22 0,-21 22 0,0 0 0,-21-22 16,21 22-16,-22-1 0,-20 22 15,20-21-15,1 21 0,0 0 0,-1 21 16,1 0-16,0 0 16,-1 21-16,1 0 0,21 21 0,-21 1 15,20-1-15,1 0 0,21 22 0,0-22 16,0 22-16,0-22 0,0 21 15,0-20-15,21-1 0,1 0 0,-1 1 16,0-1-16,21 0 0,-21-20 16,22-1-16,-22 0 0,21-21 0,1 0 15,-1 0-15,0 0 0,1 0 0,-1-21 16,21 0-16,-20-1 16,-1 1-16,0-21 0,-20 21 0,20-22 0,0 22 15,1-42-15,-22 42 0,-21-1 16,0 1-16,0 0 15,0 0-15,0 42 32,0 0-32,0 0 0,0 1 15,0-1-15,0 0 0,0 0 0,0 0 16,0 22-16,0-22 0,0 0 16,21 0-16,0-21 0,0 21 0,0 0 15,1-21-15,-1 0 0,21 0 0,-21 0 16,0 0-16,22 0 0,-22-21 15,0 0-15,0 0 0,0 0 16,1 0-16,-1-1 0,0 1 0,0 0 16,0 0-16,0-21 0,-21 20 15,0 1-15,0 0 0,0 0 0,0 0 16,0 0-16,0 42 31,0 0-31,0 0 16,0 0-16,0 0 0,0 1 0,0-1 15,0 0-15,0 21 0,0-21 16,0 1-16,22-1 0,-1 0 0,-21 0 16,21 0-16,0-21 0,0 21 15,0-21-15,1 0 0,-1 0 16,0 0-16,0 0 0,21 0 0,-20 0 16,-1 0-16,0-21 0,21 0 0,-21 0 15,1 0-15,-1 0 0,0-1 16,0 1-16,0 0 0,-21 0 0,0 0 15,21-22-15,-21 22 0,0-21 0,0 21 16,0 0-16,0-1 0,0 1 16,-21 21-16,0 0 15,0 0-15,0 0 0,0 0 0,-1 21 16,22 1-16,-21-1 0,0 0 16,21 21-16,-21-21 0,21 1 0,0 20 15,0-21-15,0 0 0,0 0 0,0 22 16,21-22-16,0 0 15,0-21-15,1 21 0,20 0 0,-21-21 16,0 0-16,22 0 0,-1 0 0,-21 0 16,21 0-16,1-21 0,-22 21 15,21-21-15,-21 0 0,22 0 0,-22 0 16,0-1-16,0 1 0,0-21 16,-21 21-16,0 0 0,22-1 15,-22 1-15,21 0 0,-21 0 0,0 42 47,0 0-47,0 0 0,0 1 0,0-1 16,0 0-16,0 0 0,0 0 0,0 0 15,0 22-15,0-22 0,0 0 16,21 0-16,0 0 0,0-21 0,0 22 16,1-22-16,-1 0 0,0 0 15,21 0-15,-21 0 0,1 0 0,20 0 16,-21-22-16,21 1 0,1 0 0,-22 0 15,21 0-15,-21-22 0,22 22 16,-22-21-16,0 0 0,0-1 16,0 1-16,1-22 0,-1 22 0,-21-21 15,0-22-15,21 21 0,-21 1 0,0-1 16,0 1-16,0-1 0,0 22 16,0 0-16,0 21 0,-21-1 0,0 1 15,-1 21-15,1 0 0,-21 0 16,21 21-16,0 1 0,-1 20 0,1 0 15,0 22-15,21-1 0,0 1 0,-21-1 16,21 1-16,0-22 0,0 22 16,0-1-16,0-21 0,0 1 0,21-1 15,-21 0-15,21 1 0,0-22 0,1 21 16,20-21-16,-21 1 16,0-1-16,22-21 0,-1 0 0,0 0 0,1 0 15,-1 0-15,0 0 0,-21 0 16,22-21-16,-1-1 0,0 1 15,-20 0-15,-1 0 0,21 0 0,-21-22 16,-21 22-16,21 0 0,-21-21 0,0 21 16,0-1-16,0 1 0,-21 21 31,0 21-31,21 1 0,0-1 16,-21 0-16,21 0 0,0 0 15,0 22-15,0-22 0,0 0 0,0 0 16,0 0-16,0 0 0,21 1 15,0-1-15,-21 0 0,21-21 16,1 0-16,-1 21 0,21-21 0,-21 0 16,0 0-16,1 0 0,20 0 15,-21-21-15,0 0 0,0 0 0,1-1 16,-1 1-16,0 0 0,0 0 0,0 0 16,0-22-16,-21 22 0,0-21 0,0 21 15,0-22-15,0 22 0,0 0 16,-21-21-16,0 21 0,-21 21 0,21-22 15,-22 22-15,22 0 0,-21 0 16,-1 0-16,1 0 0,0 22 0,-1-22 16,22 21-16,-21 0 0,21 0 0,21 0 15,0 22-15,0-22 16,0 0-16,0 21 0,0-21 0,21 1 16,0-1-16,0 21 0,0-21 0,22 0 15,-22 1-15,21-1 0,-21 0 16,22-21-16,-1 21 0,0-21 0,1 0 15,-1 0-15,0 0 0,22 0 0,-22 0 16,1 0-16,-1 0 0,21-21 16,-20 21-16,-22-21 0,21 0 0,1-1 15,-1 1-15,-21 0 0,0 0 16,22-21-16,-22 20 0,0 1 0</inkml:trace>
  <inkml:trace contextRef="#ctx0" brushRef="#br0" timeOffset="164904.21">12446 14796 0,'-42'-22'16,"-85"65"-1,296-64-15,-381 63 0,191-21 16,0 0-16,0 0 0,21 1 0,-21-1 16,21 0-16,0 0 0,0 0 15,0 0-15,0 1 0,21-22 16,0 0 0,0 0-16,0 0 15,0-22-15,1 1 0,-1 21 0,0-21 16,0 0-16,0 0 0,0 21 0,1-21 15,-22-1-15,0 1 16,21 0-16,-21 0 0,21 0 0,-21 0 16,0 42 15,0 0-31,0 0 0,0 0 16,0 0-16,0 1 0,0-1 0,0 0 15,21 0-15,0 0 16,0-21-16,1 0 0,-1 21 15,0-21-15,0 22 0,21-22 0,-20 0 16,20 0-16,0 0 0,1 0 16,-1 0-16,0 0 0,1-22 15,-1 1-15,-21 0 0,21 21 0,-20-21 0,20 0 16,-21 0-16,0-1 0,0-20 16,1 21-16,-22 0 0,0 0 15,0-22-15,0 22 0,0 0 0,-22 0 16,1 21-16,-21 0 0,21 0 15,-22 0-15,22 0 0,0 0 0,-21 21 16,21 0-16,-1 0 0,1 0 0,0 1 16,21 20-16,0-21 0,-21 0 0,21 22 15,0-22-15,0 0 0,0 0 16,0 0-16,0 0 0,21 1 0,0-1 16,-21 0-16,21-21 0,1 0 15,-1 0-15,0 0 0,0 0 16,0 0-16,0-21 0,22 21 0,-22-21 15,0-1-15,0 1 0,0 0 0,1 0 16,20 0-16,-21-22 0,0 22 16,0-21-16,1-22 0,-1 22 0,0-21 15,0-1-15,0 1 0,0-22 0,-21 21 16,0 1-16,0-1 0,22 1 16,-22-1-16,0 1 0,0 21 0,0-1 15,-22 22-15,1 0 0,-21 21 16,21 0-16,0 21 0,-22 0 0,22 22 15,0-1-15,0 43 0,21-22 0,0 22 16,0-1-16,0 1 0,0 0 16,0-1-16,21 1 0,0-21 15,0-1-15,0-21 0,1 22 0,-1-22 16,21 1-16,-21-1 0,22-21 16,-1 0-16,0 0 0,22-21 0,-22 0 15,0 0-15,1 0 0,-1-21 0,0 0 16,1 0-16,-1 0 0,0 0 15,1-22-15,-1 22 0,-21-21 0,22-1 16,-1 22-16</inkml:trace>
  <inkml:trace contextRef="#ctx0" brushRef="#br0" timeOffset="167349.14">6371 16235 0,'0'0'0,"-21"0"0,0 0 0,-43 0 16,43 0-16,0 21 16,0 0-16,-22 22 0,22-22 0,0 21 15,0 22-15,21-22 0,0 21 16,0 1-16,0-1 0,0-20 0,0 20 16,0 1-16,0-22 0,21 0 0,0 1 15,0-22-15,22 0 0,-22 0 16,0 0-16,21-21 0,1 0 0,-1 0 15,0 0-15,1 0 0,-1-21 16,0 21-16,1-21 0,-1 0 16,0 0-16,1-22 0,-22 22 0,21 0 15,-21-21-15,1-1 0,-1 22 16,0-21-16,-21 21 0,0 0 0,0-1 16,0 1-16,0 42 15,0 1 1,0-1-16,0 21 0,0 0 15,0-20-15,0 20 0,0 0 0,0-21 16,0 22-16,0-22 0,0 0 16,21 0-16,0 0 0,0-21 0,1 0 15,-1 0-15,21 0 0,-21 0 16,22 0-16,-1 0 0,-21-21 0,21 0 16,1 0-16,-22 0 0,0-22 0,0 22 15,0 0-15,-21-21 16,0-1-16,0 22 0,0-21 0,0 0 15,-21-1-15,0 22 0,0-21 16,-21-1-16,20 22 0,-20 0 0,21 21 16,-21 0-16,20 0 0,1 0 0,-21 0 15,21 21-15,0 0 0,-1 1 16,1-1-16,21 21 0,0-21 0,0 22 16,0-1-16,0-21 0,21 21 15,1-20-15,-1-1 0,21 0 0,-21-21 16,22 21-16,-1-21 0,0 0 15,-21 0-15,22 0 0,-1-21 16,0 21-16,-20-21 0,20 0 0,-21-1 16,21 1-16,-20 0 0,-1-21 15,0 21-15,-21-1 0,0 1 0,21 0 16,-21 0-16,0 0 0,0 42 47,0 21-47,0-21 0,0 1 15,0-1-15,0 0 0,0 21 0,0-21 16,0 1-16,0-1 0,0 0 16,0 0-16,21-21 31,0 0-15,-21-21-16,22 0 0,-1 0 0,-21-1 15,21 1-15,0 0 0,0-21 16,0 21-16,-21-22 0,22 22 0,-1 0 15,0 0-15,0 0 0,0-1 16,0 22-16,1 0 0,-1 0 16,-21 22-16,21-1 15,-21 0-15,0 0 0,0 21 16,0-20-16,0-1 0,0 0 0,0 21 16,0-21-16,0 1 0,0-1 15,21 0-15,0-21 0,0 21 0,1-21 16,-1 0-16,0 0 15,0 0-15,21 0 0,1 0 0,-22 0 16,21-21-16,-21 21 0,22-21 0,-22 0 16,0-1-16,0 1 0,0 0 15,1 0-15,-1-21 0,-21 20 0,21 1 16,-21-21-16,0 21 0,0 0 16,0-1-16,0 1 0,0 42 31,0 1-16,0-1-15,0 0 0,0 0 0,0 0 16,0 22-16,0-22 0,0 0 0,0 0 16,21 21-16,-21-20 0,0-1 15,21-21-15,-21 21 0,0 0 0,0 0 32,-21-21-32,0 0 15,0-21-15,0 0 16,-1 21-16,1-21 0,0 0 0,21-1 15,-21 22-15,0-21 0,0 21 16,21 21 0,0 1-1,0-1-15,0 0 16,21 0-16,0 0 0,0-21 0,0 21 16,0 1-16,1-22 0,-1 21 15,0-21-15,0 0 0,21 0 0,-20 0 16,20 0-16,0 0 0,22 0 0,-22 0 15,0-21-15,1-1 0,20 1 16,-20 0-16,-22 0 0,21-21 0,-21-1 16,22 22-16,-22-21 0,0-1 15,0-20-15,0 21 0,-21-1 0,21-84 16,-21 64-16,0-1 0,0 1 16,0 20-16,0-20 0,0 21 15,0-1-15,0 1 0,0 21 16,-21 21-16,21 21 15,-21 0-15,21 21 0,-21 1 16,21-1-16,-21 0 0,21 1 0,0 20 16,0-20-16,0-1 0,0 21 15,0-20-15,0-1 0,0 0 0,0 1 16,0-1-16,21-21 0,0 22 16,0-22-16,0 21 0,1-21 0,-1 0 15,0-21-15,21 22 0,1-22 16,-22 0-16,21 0 0,0 0 0,-20 0 15,-1-22-15,21 1 0,-21 21 0,0-21 16,1-21-16,-1 21 16,-21-1-16,0 1 0,0 0 0,0 0 15,0 0-15,0 0 0,0-1 0,-21 22 16,-1 0-16,1 0 16,0 0-16,0 0 0,0 0 0,0 22 15,21-1-15,-22-21 0,22 21 0,0 0 16,0 0-16,0 0 0,22 1 15,-1-1-15,0-21 0,0 21 0,0 0 16,0-21-16,1 21 16,-1-21-16,0 0 0,0 0 0,0 0 15,0 0-15,1 0 0,-1-21 16,0 0-16,0 0 0,-21 0 16,21-1-16,-21 1 0,21 0 0,-21 0 15,0-21-15,0 20 0,0 1 16,0 0-16,0 0 0,0 0 15,0 42 1,0 0 0,0 0-16,-21 0 0,21 1 15,0-1-15,0 0 0,0 0 16,0 0-16,0 0 0,21 1 16,1-1-16,-1-21 15,0 0-15,0 0 16,0 0-16,0 0 0,1 0 15,-1 0-15,0-21 0,0-1 0,0 1 16,0 0-16,-21 0 16,22 0-16,-22 0 0,0-1 0,0 1 15,0 0-15,0 0 0,0 0 16,0 42 0,0 0-1,0 0-15,0 0 0,0 1 16,0-1-16,0 0 15,0 0-15,0 0 0,0 0 0,0 1 16,21-1-16,0-21 0,0 0 16,21 0-16,-20 0 0,-1 0 15,21 0-15,-21 0 0,0 0 16,1 0-16,20 0 0,-21-21 0,0-1 16,0 22-16,1-21 0,-1 0 0</inkml:trace>
  <inkml:trace contextRef="#ctx0" brushRef="#br0" timeOffset="168340.39">10520 16404 0,'0'-21'0,"0"42"0,-21-42 16,-1 21-16,1 0 0,0 0 0,21 21 15,-21 0-15,0 1 16,0-1-16,-1 0 0,1 0 0,0 0 16,0 0-16,21 22 0,0-22 15,0 0-15,0 21 0,0-20 0,0-1 16,0 0-16,21 0 0,0 0 0,0 0 15,22 1-15,-22-22 0,21 0 16,-21 21-16,22-21 0,-22 0 0,0 0 16,21 0-16,-20-21 0,-1 21 15,21-22-15,-21 1 0,0 0 0,1 0 16,-1 0-16,0-22 0,0 22 0,-21-21 16,21 0-16,0-1 0,-21 1 15,0-22-15,22 22 0,-22-21 16,21 20-16,-21-20 0,21-1 15,-21 22-15,0-22 0,0 43 0,0-21 16,0 21-16,0 42 16,0 0-16,0 21 15,0 1-15,-21-1 0,21 0 0,-21 1 16,21-1-16,0 0 0,0 22 0,0-22 16,0 1-16,0-22 0,0 21 15,0 0-15,0-20 0,0 20 16,0-21-16,21 0 0,0 0 0,-21 1 15,21-1-15,0 0 0,22-21 0,-22 0 16,0 0-16,0 0 0,0 0 16,0-21-16,22 0 0,-22 21 15,0-22-15,0 1 0,0 0 0,1 0 16,-1 0-16,0-22 0,-21 22 16,0 0-16,0 0 0,0 42 31,0 0-16,0 0-15,-21 64 16,21-64-16,0 0 16,0 1-16,21-1 15,0 0-15,0 0 16,0-21-16,1 21 0,-1-21 16,0 0-16,0 0 0,0 0 0,0 0 15,1 0-15,-22-21 0,21 0 0,0 21 16,0-21-16,-21 0 0,0-1 15,0 1-15,21 0 0,-21-21 0,0 21 16,0-1-16,0-20 0,0 0 16,0 21-16,-21-22 0,0 22 0,0-21 15,0 21-15,-1-1 0,-20 1 0,21 21 16,-21 0-16,20 0 0,-20 0 16,21 21-16,-21 1 0,20-1 0,1 0 15,21 21-15,0-21 0,0 22 16,0-22-16,0 0 0,0 21 15,0-20-15,21-1 0,1 0 0,-1 0 16,0-21-16,21 21 0,-21-21 16,1 0-16,-1 0 0,21 0 0,-21 0 15,0 0-15,1 0 0,-1-21 0,0 21 16,-21-21-16,21 0 0,0 0 16,0-1-16,-21 1 0,22 0 15,-22 42 16,0 0-15,0 1-16,0-1 0,0 21 16,0-21-1</inkml:trace>
  <inkml:trace contextRef="#ctx0" brushRef="#br0" timeOffset="168556.26">10901 16171 0,'0'0'0,"-21"0"0,-1 0 0,44 0 31,-1 0-31,21 0 0,-21 0 0,22 0 15,-1 0-15,-21 0 0,21 0 16,1-21-16,-1 21 0,0-21 0,1 21 16,-22-21-16,21 21 0,-21-21 0,1 21 15</inkml:trace>
  <inkml:trace contextRef="#ctx0" brushRef="#br0" timeOffset="168743.5">9779 16129 0,'0'0'0,"-85"21"0,1 0 16,41 1-16,-41 20 0,62-42 15,1 0-15,21 21 0,21-21 16,1 0-16,-1 0 16,21 0-16,0-21 0,1 0 0,20 21 15,-20-21-15,20-1 0,1 1 16</inkml:trace>
  <inkml:trace contextRef="#ctx0" brushRef="#br0" timeOffset="169824.26">15219 14351 0,'0'0'0,"0"-21"16,21 21-16,-21 21 16,21 0-16,0 22 0,0-1 0,-21 0 15,0 22-15,0-22 0,0 0 16,22 22-16,-22-22 0,0 1 15,0-1-15,0 0 0,0-21 0,0 22 16,0-22-16,0 0 0,0 0 16,0 0-16,0-42 31,0 0-31,21 0 16,0 0-16,-21 0 0,21-1 0,0-20 15,0 21-15,1-21 0,-1-1 16,0 22-16,0-21 0,0 21 15,0-22-15,1 22 0,-1 21 16,0 0-16,-21 21 16,21 0-16,-21 1 0,0 20 0,0-21 15,21 21-15,-21 1 0,0-22 0,21 21 16,-21-21-16,0 22 0,22-22 16,-1 0-16,0 0 0,0 0 0,0 1 15,22-1-15,-22-21 0,21 0 0,-21 0 16,22 0-16,-1 0 0,0 0 15,1 0-15,-1-21 0,0-1 0,1 1 16,-1 0-16,0 0 0,1 0 0,-1 0 16,0-22-16,-21 1 15,1 21-15,-1-22 0,0 1 0,0-21 16,-21 20-16,0 1 0,0 0 0,0-22 16,0 22-16,0-1 0,0 22 15,0-21-15,0 63 16,0 0-1,0 22-15,0-1 0,0 0 0,0 1 16,0-1-16,0 0 0,0 1 0,0-22 16,0 21-16,0 0 0,0-20 15,0 20-15,21-21 0,0 0 0,1 0 16,-1 1-16,21-22 0,-21 21 0,22-21 16,-1 0-16,-21 0 0,21 0 15,1 0-15,-22 0 0,21-21 0,1-1 16,-22 1-16,21 0 0,-21 0 15,22 0-15,-22-22 0,0 22 16,0-21-16,0 0 0,0-1 0,-21 1 16,0-22-16,0 22 0,0 0 0,0-1 15,0 22-15,-21 0 0,21 0 16,-21 21-16,0 0 0,-21 0 16,20 21-16,1 0 0,0 0 0,0 22 15,21-1-15,0 0 0,-21 1 0,21-1 16,0 0-16,0 1 0,0-1 15,21-21-15,-21 22 0,21-22 16,0 0-16,0 21 0,22-42 0,-22 21 0,0 1 16,21-22-16,-20 0 0,20 0 15,0 0-15,1 0 0,-1 0 0,0 0 16</inkml:trace>
  <inkml:trace contextRef="#ctx0" brushRef="#br0" timeOffset="171796.33">18711 14393 0,'64'-84'16,"-43"84"0,0-21-16,-21-1 0,0 1 0,0 0 15,0 0-15,0 0 0,0 0 16,0-1-16,-21 22 0,0 0 16,0 0-16,-1 0 0,1 0 0,-21 0 15,0 22-15,20-1 0,-20 0 16,0 0-16,21 21 0,-22 1 15,22-1-15,0 0 0,0 1 0,21 20 16,0-20-16,0-1 0,0 21 16,0-20-16,21-22 0,0 21 0,21 1 15,1-22-15,-1 0 0,22 0 16,-1-21-16,1 21 0,-1-21 0,1 0 16,-1 0-16,1 0 0,20 0 0,-20 0 15,-1 0-15,1-21 0,-22 21 16,22-21-16,-22 0 0,0 0 0,1-1 15,-1 1-15,-21 0 0,0 0 16,0 0-16,-21-22 0,0 22 16,0 0-16,0-21 0,0 21 0,0-1 15,-21-20-15,0 21 0,0 0 0,-21 21 16,20 0-16,-20 0 0,21 0 16,-21 0-16,20 21 0,-20 0 0,21 0 15,-21 0-15,20 22 0,-20-1 0,21-21 16,21 22-16,-21-1 0,21-21 15,0 21-15,0-20 0,0-1 0,0 0 16,0 0-16,21-21 0,-21 21 0,21-21 16,21 0-16,-20 0 0,20 0 15,-21 0-15,21 0 0,-20-21 16,20 0-16,0 0 0,-21 0 0,22-1 16,-22 1-16,0 0 0,0 0 15,0 0-15,1-22 0,-22 1 0,0 21 16,0-21-16,0-1 0,0 22 0,0 0 15,0 0-15,0 0 0,0 42 32,0 0-32,0 0 0,0 0 15,0 22-15,0-22 0,0 0 0,21 21 16,-21-21-16,21 1 0,-21-1 16,21 0-16,0 0 0,0 0 0,1-21 15,20 21-15,-21-21 0,21 0 0,-20 0 16,20 0-16,0 0 0,1 0 15,-1 0-15,-21-21 0,21 0 16,-20 0-16,20 0 0,-21 0 0,0-1 16,0 1-16,1 0 0,-22-21 0,21 21 15,-21-22-15,21 1 0,-21 21 16,0-22-16,0 22 0,0 0 16,0 42-1,-21 0-15,0 1 0,-1-1 16,22 0-16,-21 0 0,21 21 15,-21-20-15,0-1 0,21 0 0,-21 21 16,21-21-16,0 1 0,-21-1 16,21 0-16,21-21 31,-21-21-31,21 21 16,-21-21-16,21-1 0,-21 1 0,21 0 15,0 0-15,-21-21 0,22 20 16,-1-20-16,0 0 0,-21 21 0,21-22 15,0 22-15,-21 0 0,21 21 0,1 0 16,-22 21 0,0 0-16,0 0 0,0 1 15,0 20-15,0-21 0,0 0 16,21 22-16,-21-22 0,21 0 0,-21 0 16,21 0-16,0 0 0,0 1 15,22-1-15,-1 0 0,64 0 16,-64-21-16,22 0 0,-22 0 15,0 0-15,1 0 0,-1 0 0,-21 0 16,22-21-16,-22 0 0,0 21 16,0-21-16,-21-1 0,0-20 0,21 21 15,-21-21-15,21-1 0,-21 22 0,0-21 16,0-1-16,0 1 0,0 21 16,0-21-16,0 20 0,0 44 31,0-1-31,-21 0 15,21 21-15,-21-21 0,21 22 0,0-1 16,-21-21-16,0 22 0,21-22 0,-21 21 16,21-21-16,0 0 0,0 1 15,0-1-15,21-42 47,0-1-47,0 1 0,-21 0 0,21 0 16,0 0-16,-21 0 0,22-22 15,-1 22-15,-21-21 0,42-22 16,-21 43-16,-21 0 0,21 21 16,1 0-1,-22 21-15,0 0 16,0 0-16,0 1 0,0 20 0,0-21 16,0 0-16,0 22 0,0-22 15,0 0-15,0 0 0,0 0 0,0 0 16,21-21-16,0 22 0,0-22 15,0 0-15,22 21 0,-22-21 16,0 0-16,0 0 0,0 0 0,22-21 16,-22 21-16,0-22 0,21 1 0,-21 0 15,1 0-15,-1 0 0,21 0 16,-21-22-16,0 1 0,22 21 16,-22-22-16,0 22 0,0-21 15,0 21-15,-21 0 0,0 42 16,0 0-1,0 21-15,0-21 0,-21 1 16,21 20-16,-21-21 0,21 21 0,0-20 16,0-1-16,0 21 0,0-21 15,0 0-15,0 1 0,0-1 0,21-21 16,0 21-16,1-21 0,-1 0 0,21 0 16,-21 0-16,0 0 0,1 0 15,-1 0-15,21 0 0,-21-21 0,0 21 16,1-21-16,-1-1 0,-21 1 15,21 0-15,0-21 0,-21 21 16,0-22-16,0 22 0,0-21 0,0-1 16,0 1-16,0 21 0,0 0 0,0 0 15,-21-1-15,0 1 0,0 21 16,-22 0-16,-20 0 16,20 21-16,1 1 0,21-1 0,-21 0 15,20 0-15,1 21 0,21-20 16,0 20-16,0-21 0,0 21 0,0-20 15,0-1-15,21 0 0,22 0 16,-22 0-16,0 0 0,0-21 0,0 0 16,22 0-16,-22 0 0</inkml:trace>
  <inkml:trace contextRef="#ctx0" brushRef="#br0" timeOffset="172068.18">22775 14118 0,'21'-42'0,"-42"84"0,42-126 15,-21 41-15,0 1 0,0 21 16,0 0-16,-42 21 16,21 21-16,0 0 0,0 0 0,-1 21 15,1 1-15,0-1 16,0 22-16,0-22 0,21 21 0,-21-20 16,21 20-16,-22-20 0,22 126 31,0-127-31,0-21 0,0 1 0,0-1 15,22 0-15,-1 0 0,0-21 0,0 0 16,0 0-16,0 0 0,1 0 16,-1 0-16,0-21 0,0 21 0,0-21 15,-21 0-15,21-1 0,-21 1 0</inkml:trace>
  <inkml:trace contextRef="#ctx0" brushRef="#br0" timeOffset="172232.08">22331 14245 0,'-21'0'0,"42"0"0,-21 0 16,21 0 0,0 0-16,21 0 0,-20 21 15,20-21-15,21 0 0,-20 0 0,20 0 16,-20 0-16,20 0 0,-21 0 0,22 0 16,-22-21-16,1 21 0,-1 0 15,0-21-15</inkml:trace>
  <inkml:trace contextRef="#ctx0" brushRef="#br0" timeOffset="173003.84">14097 14859 0,'0'0'0,"-21"0"0,0 0 0,-1 0 0,1 0 16,0 0-16,0 0 15,21 21 1,21-21-16,0 21 15,0-21-15,22 0 16,-22 0-16,21 0 0,1 0 0,20 0 16,-21 0-16,22 0 0,-22 0 0,22-21 15,-22 21-15,0 0 0,1-21 16,-22 21-16,0 0 0,0-21 0,-21 0 16,-21 21-1,0-21-15,0 21 0,-22 0 16,22 0-16,-21 0 0,0 0 0,20 0 15,1 0-15,0 0 0,42 0 32,0 21-32,1-21 0,20 21 0,-21-21 15,21 21-15,-20 0 0,20-21 16,-21 21-16,0 1 0,0-1 16,1 0-16,-22 0 0,0 0 0,0 0 15,0 22-15,0-22 0,0 0 0,0 0 16,0 0-16</inkml:trace>
  <inkml:trace contextRef="#ctx0" brushRef="#br0" timeOffset="175731.65">24828 13653 0,'0'21'31,"-21"0"-31,0 0 15,21 0-15,-21 0 0,0 22 0,0-1 16,21 0-16,-22 1 0,1-1 0,0 0 16,0 22-16,0-22 0,0 22 15,-1-22-15,22 64 0,-21-64 16,21 1-16,0-1 0,0-21 0,0 21 16,21-20-16,1-1 0,-1 0 15,0-21-15,21 0 0,1 0 0,-1 0 16,0 0-16,1-21 0,20 21 0,-21-21 15,1-22-15,20 22 0,-20-21 16,-1-1-16,0 1 0,1 0 16,-1-1-16,-21 1 0,0 0 0,-21-22 15,0 22-15,0 0 0,0-22 16,0 1-16,-21 20 0,0-20 0,0-1 16,0 22-16,-22-22 0,22 22 0,-21 0 15,-1 21-15,1-1 0,0 1 16,-1 21-16,1 0 0,-21 21 0,20 22 15,1-22-15,0 42 0,-1-20 16,1 20-16,21-20 0,-22 20 0,43 1 16,0-22-16,-21 21 0,21-20 0,0 20 15,0-20-15,21-1 16,1 0-16,-1 1 0,0-22 0,21 21 16,1-21-16,-1 0 0,0-21 0,22 0 15,-22 0-15,22 0 0,-22 0 16,0-21-16,22 21 0,-22-21 0,0 0 15,-20-21-15,20 20 0,0 1 0,-21 0 16,1-21-16,-1 21 0,0-1 16,0-20-16,0 21 0,-21 0 0,0 0 15,0 42 17,0 0-32,0 0 0,0 0 0,0 0 15,0 1-15,0-1 0,0 0 0,0 0 16,0 0-16,0 0 0,0 1 15,0-1-15,0 0 0,21-21 16,1 21-16,-1-21 0,0 0 16,0 0-16,0 0 0,0-21 0,1 21 15,20-21-15,-21 0 0,0-1 16,0 22-16,1-21 0,-1 0 0,0-21 16,0 21-16,0-1 0,0 1 0,-21 0 15,22-21-15,-1 21 0,0-1 16,-21 1-16,0 0 0,0 42 31,-21 0-15,21 1-16,0-1 0,-21 0 15,-1 0-15,22 21 0,0-20 0,0-1 16,0 0-16,0 0 0,0 0 16,0 0-16,0 1 0,0-1 0,0 0 15,22 0-15,-1-21 0,0 21 0,0-21 16,21 0-16,-20 0 0,20 0 15,-21 0-15,21 0 0,1 0 0,-1-21 16,0 0-16,-20 0 0,-1 0 0,21-1 16,-21 1-16,0 0 0,1 0 15,-1 0-15,0 0 0,-21-22 16,0 22-16,0 0 0,0 0 0,0 0 16,0-1-16,-21 22 15,0 0-15,-1 0 16,1 22-16,0-1 0,0 0 15,21 0-15,0 0 0,0 0 16,0 22-16,0-22 0,0 0 0,0 0 16,0 0-16,0 1 0,0-1 0,0 0 15,0 0-15,21 0 0,0-21 16,0 0-16,1 0 0,-1 0 0,21 0 16,-21 0-16,22 0 0,-22 0 0,21-21 15,-21 21-15,22-21 16,-22 0-16,0 0 0,0-1 0,0 1 15,0 0-15,1 0 0,-1 0 0,0 0 16,-21-1-16,0 1 16,0 42 15,0 1-15,0-1-16,0 0 0,0 0 15,0 0-15,0 0 0,0 1 16,0-1-16,21 0 15,0-21-15,0 0 0,1 21 16,-1-21-16,0 0 0,0 0 0,0 0 16,0 0-16,22 0 15,-22 0-15,0 0 0,21-21 0,-20 0 16,-1 21-16,0-21 0,0-1 0,0 1 16,0 0-16,1 0 0,-1 0 15,0 0-15,0 21 0,-21-22 0,0 1 16,0 42 15,0 1-31,0-1 16,0 0-16,0 0 0,0 0 0,0 0 15,0 1 1,0-1-16,21 0 16,0-21-16,-21 21 15,22-21-15,20 0 0,-21 0 0,21 21 16,1-21-16,20 0 0,-20 0 0,-1 0 15,0 0-15,22 0 0,-22 0 16,-21 0-16,22-21 0,-1 0 0,-21 0 16,0 0-16,0-1 0,1 1 0,-1-21 15,-21 21-15,21 0 0,-21-1 16,0 1-16,0-21 0,-21 42 0,0-21 16,-1 0-16,-20-1 0,21 22 15,-21 0-15,20 0 0,-20 0 16,21 22-16,0-1 0,0 0 0,-22 0 15,43 0-15,-21 0 0,0 1 0,21 20 16,-21-21-16,21 0 0,0 22 16,0-22-16,0 21 0,0-21 15,0 0-15,21 1 0,0-1 0,0-21 16,0 0-16,1 0 0,-1 0 16,0 0-16,0 0 0,21 0 0,-20 0 15,20-21-15,-21 21 0,0-22 0,22 1 16,-22 0-16,0-21 0,0 21 15,21-1-15,-20-20 0,-1 0 16,0-1-16,0 1 0,0 0 0,22-1 16,-22-20-16,0-1 0,0 1 15,0 21-15,0-22 0,1 22 0,-1-1 16,0 1-16,0 21 0,-21 0 16,0 0-16,-21 42 15,0 0-15,0 21 0,-1 1 16,-20-1-16,21 0 0,-21 22 15,20-22-15,1 0 0,0 22 16,0-22-16,0 1 0,0-1 0,21 0 16,0 1-16,0-1 0,0-21 0,0 21 15,0-20-15,0-1 0,0 0 16,21 0-16,0 0 0,0-21 16,0 0-16,0 0 0,1 0 0,20 0 15,-21 0-15,21 0 0,-20 0 0,20-21 16,-21 0-16,21 21 0,-20-21 15,20 0-15,-21-1 0,21 1 0,-20 0 16,-1 0-16,0 0 0,0 21 16,0-21-16,-21-1 0,-21 22 31,0 22-31,0-1 0,21 0 0,-21-21 16,-1 21-16,1 0 0,21 0 15,0 1-15,0-1 16,0 0-16,0 0 15,21-21-15,1 0 16,-1 0-16,0 0 0,0 0 16,0 0-16,0 0 0,1 0 15,-1-21-15,0 21 16,0-21-16,-21 0 0,21 21 16,-21-22-16,0 1 0,0 0 15</inkml:trace>
  <inkml:trace contextRef="#ctx0" brushRef="#br0" timeOffset="175945.53">27834 13653 0,'0'0'0,"-42"0"0,21 0 0,-1 0 15,1 0-15,0 0 0,0 0 16,0 0-16,21-22 15,21 22 17</inkml:trace>
  <inkml:trace contextRef="#ctx0" brushRef="#br0" timeOffset="176487.92">19283 15621 0,'0'-21'0,"-21"0"31,-1 21-31,22 21 0,0 21 16,-21-21-16,21 22 0,-21-1 0,21 22 15,-21-1-15,21 1 0,0-22 16,-21 21-16,0 1 0,-1-22 0,22 22 16,-21-22-16,21 0 0,-21 1 15,21-22-15,-21 0 0,21 21 16,-21-42-16,21 22 0,0-1 0,-21-21 16,-1 0-1,1 0-15</inkml:trace>
  <inkml:trace contextRef="#ctx0" brushRef="#br0" timeOffset="177209.51">18605 16171 0,'0'0'0,"-21"-21"0,0 0 15,42 21 1,0 0-16,22 0 16,-22 0-16,21 0 0,1 21 0,20-21 15,-21 0-15,22 0 16,-1 0-16,1 0 0,-1-21 0,22 0 15,0 0-15,-22 0 0,22-1 16,0 1-16,-22-21 0,1 21 0,-1-22 16,-21 22-16,1-21 0,-1 21 0,0-22 15,-20 22-15,-22-21 0,0 21 16,0 0-16,0-22 0,0 22 16,-22 21-1,1 21-15,0 0 0,21 1 16,-21 20-16,21 0 0,-21 1 0,21 20 15,-21-21-15,21 1 16,-22 20-16,1-20 0,21-1 0,0 0 16,-21 1-16,21-22 0,-21 21 0,21-21 15,0 0-15,0 1 0,0-1 16,0 0-16,21-21 16,0-21-1,0 0-15,-21-1 16,22 22-16,-1-42 0,0 21 0,-21 0 15,21 0-15,0-22 0,-21 22 16,21 0-16,1 0 0,-22 0 0,21 21 16,0 0-16,0 0 15,-21 21 1,0 0-16,0 0 0,0 0 16,0 0-16,0 1 0,0-1 15,0 0-15,0 0 0,21 0 0,-21 0 16,21-21-16,1 22 0,-1-1 0,0-21 15,0 0-15,0 0 0,22 0 16,-1 0-16,-21 0 0,21 0 0,1 0 16,-1 0-16,0-21 0,1-1 0,-1 1 15,-21 0-15,22 0 0,-22 0 16,0 0-16,0-1 0,-21-20 0,0 21 16,0 0-16,0 0 0,-21-1 15,0 1-15,0 0 0,-22 21 16,1 0-16,21 21 0,0 0 15,-1-21-15,1 43 0,0-22 16,21 0-16,0 0 0,0 0 0,0 22 16,0-22-16,0 0 0,21 0 0,0 0 15,1 1-15,20-1 0,0-21 16,1 0-16,20 0 0,1 0 0</inkml:trace>
  <inkml:trace contextRef="#ctx0" brushRef="#br0" timeOffset="178400.34">22712 15515 0,'0'-21'0,"0"42"0,0-84 16,0 42-16,0-22 0,0 22 15,0-21-15,-21 21 0,-1-22 0,1 22 16,-21 0-16,21 0 0,-64 0 15,64 21-15,-21 0 0,-22 21 16,22 0-16,-1 0 0,1 21 0,0 1 16,21 20-16,-22-20 0,22 20 15,-21 1-15,21-1 0,21 1 0,0-1 16,0 22-16,0-22 0,0 1 0,0-1 16,0 1-16,21-22 0,0 0 15,0 1-15,21-1 0,-20-21 0,-1 0 16,21 1-16,0-1 0,1-21 15,-1 0-15,0 0 0,1 0 16,20 0-16,-20 0 0,20-21 0,-21-1 16,22 1-16,-22 0 0,1 0 15,-1 0-15,0-22 0,1 1 0,-22 21 16,21-21-16,-21-1 0,-21 1 0,21 21 16,-21-22-16,0 22 0,0 0 15,0 0-15,-21 42 31,21 21-31,0-20 16,-21-1-16,21 21 0,0 0 0,-21-20 0,21 20 16,0-21-16,0 21 0,0-20 15,0-1-15,0 0 0,21 0 16,0 0-16,0-21 0,1 0 0,20 0 16,-21 0-16,0 0 0,0 0 15,22 0-15,-22 0 0,0-21 0,0 0 16,0 0-16,1 21 0,-22-21 0,0-22 15,0 22-15,0 0 0,0 0 16,0 0-16,0-22 0,-22 22 0,1 0 16,0-21-16,0 20 0,0 1 15,-22 0-15,22 21 0,0-21 16,0 21-16,0 0 0,0 0 0,-1 0 0,1 0 16,42 0 15,1 0-31,-1 0 0,0-21 0,0 21 15,21 0-15,-20-21 0,20 21 0,-21-22 16,21 22-16,-20 0 0,20 0 16,0 0-16,-21 0 0,1 0 0,20 0 15,-21 0-15,0 22 0,0-1 0,1 0 16,-22 0-16,0 0 0,0 0 16,21 1-16,-21-1 0,0 0 0,0 0 15,0 0-15,0 0 0,0 1 0,0-1 16,0 0-16,0 0 15,0 0-15,0 0 0,-21-21 63,21-21-63,0 0 0,0 0 16,0 0-16,0-22 0,21 22 15,0 0-15,0-21 0,0 21 0,0-22 16,1 22-16,-1 0 15,0 0-15,0 0 0,21-1 0,-20 22 0,-1 0 16,0 0-16,0 0 0,0 22 16,0-1-16,-21 0 0,0 0 15,0 21-15,0 1 0,0-1 0,0 0 16,0-20-16,0 20 0,-21 0 0,21-21 16,-21 22-16,0-22 0,0 0 15,21 0-15,0 0 0,0 1 0,0-1 16,21-21-1,0 0-15,0 0 0,22-21 16</inkml:trace>
  <inkml:trace contextRef="#ctx0" brushRef="#br0" timeOffset="178752.52">24596 15833 0,'0'-21'0,"-297"338"0,594-656 15,-297 382-15,0-107 0,0 43 0,-22 21 16,1 0-16,0 0 0,-21 0 15,-1 0-15,1 0 0,21 0 0,-21 21 16,-1 0-16,1-21 0,21 22 16,0-1-16,-1 0 0,22 0 0,0 0 15,0 0-15,0 1 0,0-1 0,22 0 16,20 0-16,-21 0 0,21 0 16,-20 1-16,20-1 0,-21 0 0,21 0 15,-20 0-15,-1 0 0,-21 1 16,21-1-16,-21 0 15,0 0-15,0 0 0,-21 0 16,0-21-16,-1 22 0,1-22 0,-21 0 16,21 21-16,-22-21 0,22 0 15,-21 0-15,0 0 0,20 0 0,1 0 16,0 0-16,0 0 0,21-21 16,0-1-16,0 1 0,21 0 15,0 0-15,0 0 0,1 0 0,20-22 16,-21 22-16,21-21 0</inkml:trace>
  <inkml:trace contextRef="#ctx0" brushRef="#br0" timeOffset="178888.55">24617 15960 0,'0'21'16,"-21"0"-1,42-42 16</inkml:trace>
  <inkml:trace contextRef="#ctx0" brushRef="#br0" timeOffset="179812.08">25125 15282 0,'0'-42'0,"0"84"0,21-126 16,-21 41-16,0 22 0,0 0 0,0 0 15,0 0-15,0 0 0,-21 42 16,0 0 0,-1 21-16,22 1 0,-21 20 0,0-21 15,0 22-15,0-1 0,0 22 16,-1-21-16,1-1 0,0 1 0,0-1 16,-21 1-16,20-22 0,1 21 15,0 1-15,0-22 0,0 1 16,21-1-16,0-21 0,0 21 0,0-20 15,0-1-15,0 0 0,0 0 16,21-21-16,21 0 16,-21 0-16,1 0 0,20-21 0,0 0 15,1 0-15,-22-1 0,21-20 16,0 21-16,1-21 0,-1-1 0,-21 1 16,0 21-16,1-22 0,-1 1 0,-21 21 15,0-21-15,0 20 0,0 1 16,-21 0-16,-1 21 15,1 0-15,0 0 0,0 0 0,0 21 16,-22-21-16,43 21 16,-21-21-16,21 22 0,0-1 0,0 0 15,0 0-15,0 21 0,0-20 0,0-1 16,0 0-16,0 0 0,21 0 16,-21 0-16,22 1 0,-1-1 0,-21 0 15,21 0-15,0 0 0,0-21 16,0 21-16,1-21 0,-1 0 0,0 22 15,21-22-15,-21 0 0,22 0 0,-22 0 16,0 0-16,0 0 0,0-22 16,1 1-16,20 21 0,-21-21 0,0 0 15,0-21-15,-21 20 0,22 1 16,-1-21-16,-21 0 0,21 20 16,-21-20-16,0 21 0,0 0 0,0 0 15,0-1-15,0 1 0,0 42 31,0 1-31,0-1 0,0 0 16,-21 21-16,21-21 0,-21 1 0,21 20 16,0-21-16,0 0 0,0 0 15,0 1-15,0-1 0,0 0 0,0 0 16,0 0-16,21-21 16,0 0-16,21 0 15,-21 0-15,22 0 0,-22 0 16,21-21-16,1 0 0,-22 0 0,21 21 15,-21-43-15,0 22 0,1 0 16,-1 0-16,0-21 0,-21 20 0,0 1 16,21 0-16,-21 0 0,0 0 15,-21 42 1,0 0-16,21 0 16,-21 0-16,21 1 0,-22-1 15,22 0-15,0 21 0,-21-21 0,21 1 16,0-1-16,-21 0 0,21 0 15,0 0-15,0 0 16,21-21 0,0 0-16,1 0 0,-1 0 0,0-21 15,0 21-15</inkml:trace>
  <inkml:trace contextRef="#ctx0" brushRef="#br0" timeOffset="180043.95">26522 15833 0,'0'-85'15,"0"64"-15,-127 275 0,254-402 0,-127 21 0,-21 106 16,-1 21-16,1 0 0,0 0 16,0 0-16,0 21 15,0 0-15,-1 0 0,1 0 16,0 22-16,0-22 0,21 21 0,0 0 16,-21-20-16,21 20 0,0-21 0,0 21 15,0-20-15,0-1 0,0 0 16,0 0-16,21 0 0,0-21 0,0 21 15,0-21-15,1 0 0,20 0 0,0 0 16,-21 0-16,22-21 0,-1 21 16,0-21-16</inkml:trace>
  <inkml:trace contextRef="#ctx0" brushRef="#br0" timeOffset="180867.99">26987 15515 0,'0'0'0,"0"-42"0,43-149 31,-43 170-31,0 42 16,0 1 0,-21-1-16,-1 21 0,1-21 0,0 22 15,0-1-15,0 0 0,0 1 0,-1-1 16,1 0-16,21 1 0,-21-1 16,0 0-16,21 1 0,-21-1 0,21 0 15,0-21-15,0 22 0,0-22 0,0 21 16,0-21-16,0 1 0,0-1 15,21-21-15,0 21 0,0-21 0,0 21 16,1-21-16,-1 0 0,21 0 0,-21 0 16,22 0-16,-22-21 15,21 21-15,0-21 0,-20 0 0,20-1 16,-21 1-16,0 0 0,22 0 0,-22 0 16,0 0-16,-21-1 0,0 1 15,21 0-15,-42 21 31,0 0-31,21 21 0,-21-21 0,-1 21 16,22 1-16,-21-1 0,21 0 0,0 0 16,0 0-16,0 0 0,0 1 15,0-1-15,0 0 0,21 0 16,1-21-16,-1 0 16,21 0-16,-21 0 0,0 0 15,1 0-15,-1 0 0,0 0 0,0 0 16,0-21-16,0 0 0,1 21 15,-1-21-15,-21-22 0,21 22 0,-21 0 16,21-21-16,-21 20 0,0-20 0,0 0 16,0 21-16,0-22 0,0 22 15,0 0-15,0 0 0,-21 21 16,0 0-16,0 0 0,-1 0 0,1 21 16,0 0-16,0 21 0,-21-20 15,20 20-15,1 0 0,0 1 16,0-22-16,0 21 0,21-21 0,0 0 15,0 22-15,0-22 0,0 0 16,21-21-16,0 0 16,21 0-16,-20 0 15,-1 0-15,0 0 0,0-21 0,21 21 16,-20-21-16,-1 0 0,0-1 0,0 22 16,0-21-16,0 0 0,1 0 15,-1 0-15,0 0 0,0-1 0,0 22 16,-21-21-16,21 21 0,-21 21 31,0 1-31,0-1 16,0 0-16,0 0 0,0 0 15,0 0-15,0 1 0,0-1 16,0 0 0,22-21-16,-1 0 15,0 0-15,0 0 0,0 0 16</inkml:trace>
  <inkml:trace contextRef="#ctx0" brushRef="#br0" timeOffset="181119.84">27241 15663 0,'0'0'0,"-42"0"0,21 0 16,42 0 15,0 22-31,0-22 0,1 0 0,20 0 16,-21 0-16,21 0 0,-20 0 0,20 0 16,0 0-16,-21 0 0,1 0 15,20 0-15,-21 0 16</inkml:trace>
  <inkml:trace contextRef="#ctx0" brushRef="#br0" timeOffset="181387.69">24934 15748 0,'-42'0'0,"84"0"0,-126 0 16,41 21-16,22-21 0,0 21 16,42-21-16,0 0 15,0 0-15,22 0 0,-1 0 0,0 0 16,1 0-16,-1 0 0,0 0 16,1 0-16,20 0 0,-42 0 0,22 0 15,-1 0-15,-21 0 0,0 0 16,1 0-16,-22-21 0,0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47:32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402 0,'0'21'0,"0"1"16,0 20-16,0 0 15,0 1-15,0 20 0,0 22 0,0-22 16,0 43-16,0-21 0,0-1 16,0 1-16,0 0 0,0-22 0,0 22 15,0-22-15,0 1 0,-21-1 16,21 1-16,0-1 0,-21-20 15,21-1-15,0 0 0,0 1 0,0-22 16,0 21-16,0-21 0,0 1 16,0-1-16,-21-21 15,21-21 1,0-1-16,0 1 0,0 0 0,0-21 16,0-1-16,0 1 0,0 0 15</inkml:trace>
  <inkml:trace contextRef="#ctx0" brushRef="#br0" timeOffset="388.17">1270 868 0,'0'0'0,"-21"-21"0,0 0 15,-1-22-15,22 22 0,0 0 16,-21-21-16,21 20 0,0-20 15,0 21-15,0-21 0,0-1 0,21 22 16,1-21-16,20-1 16,0 1-16,22 0 0,-1-1 0,1 1 15,-1 0-15,22 21 0,-22-22 16,22 43-16,-21 0 0,20 0 16,-20 21-16,-1 22 0,1-1 0,-22 22 15,0-1-15,-20 1 0,-1-1 16,-21 1-16,0 20 0,-21-20 0,-22 20 15,1 1-15,-22-21 0,1-1 16,21 1-16,-43-1 0,21 1 16,1-22-16,-1 0 0,-84 64 15,127-85-15,-21 0 16,42 1-16,21-22 31,0 0-31,0 0 0,22 0 0,-1-22 16</inkml:trace>
  <inkml:trace contextRef="#ctx0" brushRef="#br0" timeOffset="1140.94">2519 1524 0,'0'-21'0,"0"42"0,21-42 0,-21 0 15,0 0-15,0-1 0,0 1 16,0 0-16,0 0 0,0 0 16,-21 0-16,0-1 0,-1 1 15,1 0-15,0 21 0,-21-21 0,-1 0 16,22 21-16,-21 0 0,0 0 15,-1 0-15,1 0 0,0 0 16,20 21-16,-20 21 0,0-21 0,21 22 16,-1-1-16,-20 0 0,21 22 15,0-1-15,21-20 0,-21 20 16,21-20-16,0 20 0,0-21 16,0 1-16,0-1 0,0-21 0,0 22 15,0-22-15,21-21 0,0 21 16,0-21-16,0 0 0,0 0 0,1 0 15,-1 0-15,0-21 0,21 0 16,1-1-16,-22-20 0,21 21 0,-21-21 16,22-1-16,-1 1 0,-21-22 15,0 22-15,22 0 0,-22-1 0,0 1 16,0 0-16,-21 21 0,0-1 16,21 1-16,-21 0 0,0 0 0,0 42 31,0 0-31,-21 0 0,21 1 15,0-1-15,0 21 0,-21 0 16,21-20-16,-21 20 0,21 0 0,0 1 16,0-22-16,0 21 0,0-21 15,0 0-15,0 22 0,21-43 0,0 21 16,0 0-16,0-21 0,22 0 16,-22 0-16,21 0 0,1 0 0,-22-21 15,21 21-15,0-21 0,1 0 16</inkml:trace>
  <inkml:trace contextRef="#ctx0" brushRef="#br0" timeOffset="1400.3">3217 1334 0,'0'0'0,"0"-22"16,21 1-16,-21 0 0,0 0 0,0 0 16,-21 21-1,0 0-15,-21 0 0,21 21 0,-1 0 16,1 0-16,-21 22 0,21-1 15,0-21-15,-22 21 0,22 22 0,0-22 16,0 1-16,0 20 0,21-21 16,0 1-16,0 20 0,0-42 0,0 22 15,0-1-15,0-21 16,21 0-16,0 1 0,21-1 0,-21-21 16,22 0-16,-1 0 0,22 0 15,-1-21-15,1-1 0,-1 1 0,1-21 16,-1 0-16,1-1 0,-1 1 0</inkml:trace>
  <inkml:trace contextRef="#ctx0" brushRef="#br0" timeOffset="2077.17">3979 508 0,'0'0'0,"-21"-21"0,0 0 0,0 0 0,0-1 16,-1 22-16,1 0 0,0 0 15,0 22-15,0 20 0,21-21 16,-21 21-16,21 1 0,0 20 16,0 1-16,0-1 0,0 22 0,0 0 15,0-22-15,0 22 0,0-22 16,0 22-16,0-22 0,0 1 0,0-1 16,0-20-16,0 20 0,0-20 0,0-1 15,0 0-15,0-21 0,-22 22 16,22-22-16,0 0 0,-21-21 0,21 21 15,-21-21-15,0 0 16,0-21 0,21 0-16,0 0 0,0-22 15,0 1-15,0 21 0,0-21 0,21-1 16,-21 1-16,21 0 0,21-1 16,-20 1-16,20 0 0,-21 20 0,21-20 15,1 21-15,-22 0 0,21 0 16,1-1-16,-1 22 0,-21 0 0,21 0 15,-20 0-15,-1 22 0,0-22 16,0 21-16,-21 0 0,0 0 0,0 0 16,0 22-16,-21-22 0,0 0 15,0 0-15,-1 0 0,-20-21 16,21 21-16,-21 1 0,20-22 0,-20 21 16,0-21-16,21 0 0,-22 0 15,1 0-15,0 0 0,20 0 0,-20 0 16,21 0-16,-21 0 0,20 0 15,1 0-15,42 0 32,1 21-32,-1 0 0,21 0 15,-21 0-15,22 1 0,-22 20 16,0-21-16,21 0 0,-21 0 0,22 1 16,-22-1-16,0 0 0,0 0 15,0 0-15,22 0 0,-22-21 16,0 22-16,0-22 0,22 0 0,-1 0 15,0 0-15,22 0 0,-22 0 16,22-22-16,-1 1 0,1 21 0,-1-21 16,1-21-16,-1 21 0,1-1 15</inkml:trace>
  <inkml:trace contextRef="#ctx0" brushRef="#br0" timeOffset="3300.47">5376 1185 0,'0'0'15,"0"-21"-15,0 0 0,-21 0 0,0 0 16,0 0-16,0-1 0,-22 22 16,22 0-16,-21 0 0,-1 0 15,22 0-15,-21 0 0,0 0 0,-1 22 16,1 20-16,0-21 0,20 21 16,-20-20-16,21 20 0,0 0 0,0-21 15,21 22-15,-22-1 0,22-21 16,0 22-16,0-22 0,0 21 0,22-21 15,-1 0-15,0 1 0,0-1 0,21 0 16,-20 0-16,20-21 0,0 0 16,1 0-16,-1 0 0,-21-21 15,21 0-15,1 0 0,-1 21 16,0-43-16,1 22 0,-22 0 0,21-21 16,-21 20-16,1-20 0,-1 0 0,0-1 15,0 1-15,-21 0 0,0 21 16,0-22-16,0 1 0,0 21 0,0 0 15,0-1-15,0 1 0,-21 21 16,0 0-16,0 0 0,-1 21 16,22 1-16,0 20 0,-21-21 15,21 0-15,-21 22 0,21-1 0,0-21 16,0 21-16,0-20 0,0 20 16,0-21-16,21 0 0,0 22 0,1-22 15,-1 0-15,21 0 0,0 0 16,1-21-16,-1 21 0,22-21 15,-22 0-15,21 0 0,1 0 0,-1 0 16,1 0-16,-1-21 0,1 21 16,-1-21-16,1 0 0,-22 0 0,22 0 15,-22-22-15,0 22 0,1 0 16,-22-21-16,21 20 0,-42-20 0,21 0 16,-21-1-16,0 22 0,0-21 0,0 0 15,0-1-15,0 1 0,-21 21 16,0 0-16,0-1 0,-21 1 0,20 0 15,-20 21-15,21 0 0,0 0 16,-22 21-16,22 0 0,0 1 16,0-1-16,0 21 0,0 0 15,-1-20-15,22 20 0,0 0 0,0-21 16,0 22-16,0-22 0,0 0 16,0 0-16,22 0 0,-1 1 0,0-1 15,0 0-15,21-21 0,-20 0 0,20 0 16,-21 0-16,21 0 0,-20 0 15,20-21-15,-21 21 0,0-21 0,0-1 16,1 1-16,-1 0 0,0 0 16,-21-21-16,21 20 0,-21 1 0,0 0 15,0 0-15,0 0 16,0 0-16,0-1 0,0 1 16,0 42 15,0 1-31,0-1 0,0 0 0,0 21 15,0 1-15,0-1 0,0 0 16,0 22-16,0-1 0,0 1 0,0-1 16,0 1-16,0 20 0,0 1 0,0 0 15,0-1-15,21 1 0,-21 0 16,21-1-16,1 1 0,-1 21 16,0-21-16,0 20 0,0-20 0,0 0 15,1 21-15,-1-22 0,0 1 0,0 21 16,0-22-16,-21 1 0,0 0 15,0-22-15,21 22 0,-21-22 0,0 1 16,0-1-16,0 1 0,0-22 16,0 1-16,0-1 0,0 0 0,-21-21 15,0 22-15,0-43 0,-21 21 0,20 0 16,1-21-16,-21 0 0,21 0 0,-22-21 16,22 0-16,-21 0 0,0-1 15,-1-20-15,1 0 0,-22-1 0,22-20 16,-21-1-16,20-20 0,1 20 0,-22-42 15,43 22-15,-21-22 0,21 21 16,0-21-16,21 22 0,0-22 0,0 0 16,0 0-16,0 22 0,0-22 15,21 21-15,0 0 0,0 22 16,0-22-16,0 1 0,22 20 0,-22-21 16,21 1-16,-21 20 0,22 1 0,-1-1 15,0 1-15,22-1 0,-22 1 16,1 20-16,-1 1 0,21 0 0,-20-1 15,-1 1-15,0 0 0,-20 21 16,20-22-16</inkml:trace>
  <inkml:trace contextRef="#ctx0" brushRef="#br0" timeOffset="3632.3">7006 1016 0,'0'-21'47,"21"21"-47,0 0 15,-21-21-15,22 0 0,-1 21 16,-21-22-16,21 22 0,0-21 16,0 0-16,0 0 0,-21 0 0,22 0 15,-1-1-15,-21 1 0,0 0 0,0 0 16,-21 21 0,-1 0-1,-20 21-15,21 0 0,-21 22 16,20-1-16,-20 21 0,21-20 0,0-1 15,-22 22-15,43-22 0,0 0 16,0 1-16,0-1 0,0 0 0,0-21 16,0 22-16,43-22 0,-22-21 0,21 21 15,1-21-15,-1 0 0,0 0 16,22 0-16,-22 0 0,0-21 0,22 21 16,-22-21-16,22 0 0,-22-1 15,0 1-15,-20 0 0</inkml:trace>
  <inkml:trace contextRef="#ctx0" brushRef="#br0" timeOffset="4248.78">233 2519 0,'-43'-21'0,"86"42"0,-128-42 0,64 0 16,-21 21-16,20 0 0,-20-22 0,21 22 15,42 0 17,21 0-32,1 0 15,20 0-15,22 0 0,0 0 16,20 0-16,1 0 0,21 0 15,0 0-15,43 0 0,-22 0 0,42 0 16,-20-21-16,41 0 0,-20 21 16,42-21-16,-22 21 0,22-21 0,-21 21 15,42-21-15,-21 21 0,-1-22 0,1 1 16,21 21-16,0-21 0,0 0 16,-21 21-16,21-21 0,-21 21 0,0-21 15,-22-1-15,1 22 0,0 0 0,-22-21 16,-20 21-16,-1 0 0,0 0 15,-42 0-15,0-21 0,-21 21 0,-21 0 16,-1 0-16,-41 0 0,20 0 16,-42 0-16,22 0 0,-22 0 15,-21-21 32</inkml:trace>
  <inkml:trace contextRef="#ctx0" brushRef="#br0" timeOffset="4376.7">7599 2096 0,'0'0'0,"-21"0"31,-1 0-15,1 0-16,0 0 0,0 0 15,-21 0-15</inkml:trace>
  <inkml:trace contextRef="#ctx0" brushRef="#br0" timeOffset="9325.45">1058 3154 0,'0'-21'0,"-21"21"15,0-21 1,21 42 15,0 0-31,0 0 0,0 0 16,0 0-16,0 1 0,0-1 0,0 0 15,0 0-15,0 0 0,21-21 16,0 21-16,0 1 0,1-22 16,20 0-16,-21 0 0,0 0 15,0-22-15,22 1 0,-22 0 16,21 0-16,-21 0 0,1 0 0,20-22 16,-21 22-16,0 0 15,-21-21-15,0 20 0,0 1 0,0-21 16,0 21-16,0 0 0,0-1 15,0 1-15,0 0 0,-21 42 32,21 0-32,0 1 15,0 20-15,0 0 0,0 1 16,0-1-16,0 0 0,0 22 0,0-22 16,21 22-16,-21-1 0,0-21 15,21 22-15,-21-22 0,22 22 0,-22-22 16,0 0-16,0 1 0,0-1 15,0 0-15,0 1 0,0-1 16,0-21-16,0 22 0,0-22 16,-22 0-16,-20 0 0,21 0 0,-21-21 15,20 0-15,-20 0 0,0 0 16,-1 0-16,1 0 0,-21 0 0,20-21 16,1 0-16,0 0 0,-1-22 15,-20 22-15,42 0 0,-22 0 0,22 0 16,0 0-16,0-1 0,21 1 15,0 0-15,0 0 0,21 0 16,0 21-16,21-21 0,-20-1 16,20 1-16,0 21 0,22-21 15</inkml:trace>
  <inkml:trace contextRef="#ctx0" brushRef="#br0" timeOffset="9616.5">1820 2942 0,'0'-21'0,"0"42"0,0-21 31,0 21-31,0 1 0,0 20 0,0 0 16,0 1-16,0 20 15,0 1-15,-21-1 0,21 1 0,0-1 0,-21 1 16,0-1-16,21-21 15,0 22-15,-21-22 0,21 1 0,0-1 16,0-21-16,0 21 0,0-20 16,0-1-16,0 0 0,21-21 15,0 0-15,0 0 0,0-21 16,0 0-16,1 21 0,-1-22 16,-21-20-16,0 21 0</inkml:trace>
  <inkml:trace contextRef="#ctx0" brushRef="#br0" timeOffset="9768.42">1545 3598 0,'0'0'0,"-42"0"0,21 0 0,42 0 31,0 0-31,21 0 0,1 0 16,-1-21-16,21 0 0,-20 21 15,20-21-15,1 21 0,-22-21 0,22 0 16,-1-1-16</inkml:trace>
  <inkml:trace contextRef="#ctx0" brushRef="#br0" timeOffset="10104.25">3365 3239 0,'0'0'15,"-21"-22"-15,0 1 0,0 0 16,21 42 0,0 0-16,0 1 15,0-1-15,0 21 0,0 0 16,0-20-16,0 20 0,0 0 0,0 1 15,0-1-15,0-21 0,0 21 16,0-20-16,0 20 0,0-21 0,0 0 16,0 0-16,0 1 15,21-1-15,0-21 16,0 0-16,1 0 0,-1 0 0</inkml:trace>
  <inkml:trace contextRef="#ctx0" brushRef="#br0" timeOffset="10492.48">4043 3217 0,'0'0'0,"21"-21"0,-21-42 15,0 42 1,-21 21 0,0 0-16,-22 21 0,22 0 0,-21 0 15,21 0-15,-22 22 0,22-22 16,0 21-16,-21-21 0,20 0 0,22 1 15,0 20-15,0-21 0,0 0 16,0 0-16,0 1 0,22-1 0,-1-21 16,0 21-16,21 0 0,1-21 0,-22 21 15,21-21-15,0 21 16,-20 1-16,-1-22 0,21 21 0,-21-21 16,0 0-16,1 21 0,-22 0 15,0 0 1,-22 0-16,1-21 0,0 0 15,0 22-15,-21-22 0,-1 0 0,1 21 16,0-21-16,-1 0 0,1 0 16,21 0-16,-22 0 0,22 0 0,-21 0 15,21 0-15,0 0 0,-1-21 16,1-1-16,21 1 0,-21 0 0,21 0 16,-21-21-16,21 20 0</inkml:trace>
  <inkml:trace contextRef="#ctx0" brushRef="#br0" timeOffset="10676.37">3429 2942 0,'0'0'0,"-21"0"16,21-21-16,-21 21 0,21-21 16,21 21 15,0 0-31,0 0 0,0 0 15,0 0-15,22 0 16,-22 21-16,21-21 0</inkml:trace>
  <inkml:trace contextRef="#ctx0" brushRef="#br0" timeOffset="11325.35">5863 3577 0,'0'0'0,"0"-21"0,0 0 0,0 0 16,0 0-16,0-1 0,0 1 16,0 0-16,0-21 0,0 21 0,0-22 15,0 22-15,0-21 0,0 21 0,0-1 16,0 1-16,0 0 0,0 0 16,-21 21-16,0 0 0,-22 0 0,22 0 15,-21 0-15,21 0 16,-22 21-16,1 21 0,0-20 0,-1 20 15,22 0-15,-21 1 0,21-1 0,0 0 16,-1 1-16,22-1 0,0-21 16,0 21-16,0-20 0,0 20 0,0-21 15,0 0-15,0 0 0,22-21 16,-1 22-16,0-22 0,0 0 16,0 0-16,22 0 0,-22-22 0,21 1 15,0 21-15,-20-21 0,20 0 0,-21-21 16,21 20-16,-20 1 0,20-21 15,-21 0-15,0 20 0,0-20 0,-21 0 16,0-1-16,0 1 0,0 0 16,0 21-16,0-1 0,0 1 15,0 42 1,0 22-16,0-22 16,0 21-16,0 1 0,0-22 0,0 21 15,0 0-15,0 1 0,0-22 0,22 21 16,-1-21-16,0 1 0,-21-1 15,42 0-15,-21 0 0,1-21 0,20 0 16,-21 0-16,21 0 0,1 0 0,-1 0 16,0 0-16,1-21 0</inkml:trace>
  <inkml:trace contextRef="#ctx0" brushRef="#br0" timeOffset="12536.84">7366 3154 0,'0'0'0,"-42"0"0,-1 21 16,1 0-16,21 0 0,-22 1 0,22-22 16,0 21-16,21 0 0,21-21 31,22 0-31,-22 0 0,21 0 0,0-21 16,22 0-16,-22-1 0,22 1 15,20 0-15,-20-21 0,-1 21 0,1-22 16,21 22-16,-22-21 0,-21-1 0,22 1 15,-22 0-15,1-1 16,-1 1-16,-21 0 0,0-1 0,0 1 16,-21 0-16,0-1 0,0 1 0,0 0 15,0-1-15,-21 22 0,0 0 16,0 0-16,0 0 0,-22 21 0,22 0 16,0 0-16,-21 0 0,21 0 0,-1 21 15,1 21-15,-21-21 0,21 22 16,0-1-16,-1 22 0,1-1 0,0 1 15,0-1-15,0 1 0,0-1 16,-1 22-16,1-1 0,0 1 0,21 0 16,-21-1-16,21 22 0,0-21 0,0 21 15,0-22-15,0 22 16,-21 0-16,21 0 0,0 0 0,0 0 16,0-22-16,0 22 0,0-21 0,0-1 15,0 1-15,0 0 0,0-22 0,0 1 16,0-1-16,21-20 0,0-1 15,0-21-15,0 21 0,22-42 0,-22 22 16,21-22-16,-21 0 0,22-22 0,-1 1 16,-21 0-16,22 0 0,-1-21 0,0-22 15,1 22-15,-1-22 0,0 22 16,1-22-16,-1 1 0,0-1 0,-21-20 16,22 20-16,-22 1 0,-21-22 0,0 22 15,0-1-15,0 1 0,-21-22 16,0 21-16,-1 22 0,-20-21 15,0 20-15,-1-20 0,-20 20 0,21 22 16,-22-21-16,22 21 0,-1 0 0,-20-1 16,21 1-16,20 21 0,-20 0 15,21 0-15,0 0 0,21-21 0,21 0 32,21 0-17,-21 21-15,22-21 0,-1-1 0,0 1 16,1 0-16,20 0 0,-20-21 15,-1-1-15,0 22 0,22-21 0,-43-1 16,21 1-16,1 21 0,-22-21 16,0 20-16,0 1 0,0 0 15,-21 0-15,21 0 0,-21 42 32,0 0-17,0 0-15,-21 0 0,21 1 0,-21 20 16,21-21-16,0 21 0,0 1 0,0-22 15,0 21-15,0-21 0,0 22 16,0-22-16,0 0 0,0 0 0,0 0 16,21 1-16,0-22 0,22 0 15,-22 0-15,0 0 0,21 0 0,-20 0 16,20-22-16,0 22 0,-21-21 16,22-21-16,-22 21 0,21 0 15,-21-22-15,1 1 0,-1 21 0,0-22 16,-21 1-16,0 0 0,0 21 0,0-22 15,-21 22-15,0 0 0,-1 0 16,1 0-16,-21 21 0,21 0 0,-22 0 16,22 0-16,-21 0 0,21 0 0,-22 0 15,22 21-15,0-21 0,0 21 16,0 0-16,21 0 0,0 0 0,0 1 16,0-1-16,0 0 0,0 0 15,21-21-15,0 21 16,0-21-16,22 0 0,-22 0 15,21-21-15,0 0 0</inkml:trace>
  <inkml:trace contextRef="#ctx0" brushRef="#br0" timeOffset="12788.83">9419 2646 0,'0'0'0,"0"-21"16,0 42-1,-21 0-15,0 0 16,21 0-16,0 22 0,-21-1 16,-1 0-16,1 1 0,21-1 0,-21 0 15,21 22-15,0-22 0,-21 1 16,21-1-16,-21 21 0,21-20 0,0-22 16,0 21-16,0-21 0,0 22 0,0-22 15,0 0-15,0 0 16,21-21-16,0 0 0,21 0 15,-20-21-15,-1 0 0</inkml:trace>
  <inkml:trace contextRef="#ctx0" brushRef="#br0" timeOffset="13324.77">10223 3112 0,'0'0'0,"0"-22"16,22 1-16,-22 0 0,0 0 15,0 0-15,0 0 0,0-1 0,0 1 16,-22 0-16,1 0 16,0 21-16,-21 0 0,21-21 0,-1 21 15,-20 0-15,21 0 0,-21 0 0,-1 21 16,1 0-16,21 0 0,-22 0 16,1 1-16,21 20 0,0-21 0,0 21 15,-1 1-15,1-1 0,21-21 16,-21 22-16,21-1 0,0-21 15,0 21-15,0-20 0,0-1 0,21 0 16,0-21-16,1 21 0,20-21 0,-21 0 16,0 0-16,22 0 0,-22 0 15,0 0-15,21-21 0,1 0 0,-22 0 16,21-1-16,-21-20 0,22 21 0,-22-21 16,21-1-16,-21-20 0,0 20 15,22 1-15,-22-21 0,0 20 0,-21-20 16,0-1-16,21 22 0,-21-22 0,0 22 15,0 0-15,0 21 0,0-22 16,-21 43 0,21 21-16,-21 22 15,21-1-15,-21 0 0,0 1 16,21-1-16,0 22 0,0-22 0,-22 0 16,22 1-16,0-1 0,0 0 15,-21 1-15,21-1 0,0 0 0,0 1 16,0-22-16,0 0 0,0 0 0,0 0 15,21 0-15,1-21 0,-1 0 16,0 0-16,0 0 16,0 0-16,0 0 0,-21-21 0,22 0 0</inkml:trace>
  <inkml:trace contextRef="#ctx0" brushRef="#br0" timeOffset="13948.43">10562 3175 0,'0'21'15,"21"-21"-15,-21 21 16,21-21-16,1 0 16,-1 0-16,0 0 15,0 0-15,0 0 0,0-21 0,1 21 16,-1-21-16,0 0 0,0 0 16,0 0-16,-21-1 0,0 1 0,21 0 15,-21 0-15,0 0 0,0 0 16,0-1-16,-21 22 15,0 0-15,0 0 16,0 22-16,0-1 0,-1 0 16,1 0-16,21 0 0,0 22 0,-21-22 15,21 21-15,0-21 0,-21 0 16,21 22-16,0-22 0,0 0 0,0 0 16,0 0-16,21 1 0,0-22 0,0 21 15,22-21-15,-22 0 0,0 0 16,21 0-16,-20 0 0,-1 0 0,0 0 15,0 0-15,0-21 0,0 21 0,1-22 16,-1 1-16,0 0 0,-21 0 16,21 0-16,-21-22 0,21 22 15,0-21-15,-21 21 0,22-22 0,-1 22 16,-21-21-16,21 21 0,0 0 16,0-1-16,0 1 0,1 21 0,-1 0 15,0 0-15,0 0 0,0 0 0,0 0 16,1 21-16,-1 1 0,0-1 15,-21 21-15,21-21 0,-21 22 0,21-22 16,-21 21-16,0 0 0,0-20 0,0 20 16,0-21-16,0 21 15,0-20-15,0-1 0,0 0 0,-21-21 0,0 21 16,0-21-16,0 0 16,-1-21-1,22 0 1,0 0-16,0-1 0,0 1 0,0 0 15,0-21-15,22-1 0,-1 22 16,0-21-16,0 0 0,0 20 0,22-20 16,-22 21-16,0-21 0,21 20 0</inkml:trace>
  <inkml:trace contextRef="#ctx0" brushRef="#br0" timeOffset="14701.83">12848 2879 0,'0'0'0,"0"-127"31,0 106-31,0-1 0,0-20 16,0 21-16,0 0 0,0 0 16,0 42-1,0 21-15,0-21 0,0 22 16,0-1-16,0 0 0,0 1 0,0-1 15,0 0-15,0-21 0,-21 22 0,21-1 16,-21 0-16,21-20 16,0-1-16,-21 0 0,21 0 0,-22 0 15,22 0-15,0-42 32,22 0-32,-1 0 0,0 0 15,0 0-15,0-1 0,0 1 0,1-21 16,-1 21-16,0 0 0,0-22 15,0 22-15,0 0 0,-21-21 0,22 20 16,-1 22-16,-21 22 16,0-1-1,0 0-15,0 0 0,0 0 0,0 22 16,0-22-16,0 21 0,0-21 16,0 22-16,0-22 0,21 0 0,0 0 15,0 0-15,0 0 0,1 1 0,20-22 16,-21 0-16,21 0 0,1 0 15,-22 0-15,21 0 0,1 0 16,-1-22-16,-21 1 0,21 0 0,-20 0 16,20 0-16,-21 0 0,-21-22 15,0 22-15,21-21 0,-21-1 0,0 1 16,0 0-16,0-1 0,-21 1 0,-21-43 16,21 43-16,-1 21 15,1 0-15,0 0 0,0 21 0,0 0 16,0 0-16,-1 0 0,1 0 15,21 21-15,0 0 0,0 0 16,43-21 0,-22 0-16,0 0 0,21 0 15</inkml:trace>
  <inkml:trace contextRef="#ctx0" brushRef="#br0" timeOffset="15328.47">14118 2117 0,'0'0'0,"-21"0"0,0 0 16,0 0-16,21 42 15,-22-21-15,1 22 0,21-1 0,0 21 16,0 1-16,0-1 0,-21 22 16,21-21-16,0-1 0,-21 1 0,21-1 15,0 1-15,0-22 0,-21 21 16,21-20-16,-21-1 0,21-21 0,-22 22 15,22-22-15,0 0 0,0 0 0,0 0 16,-21-21-16,21-21 16,0 0-1,0 0-15,0 0 0,0-1 0,21-20 16,1 21-16,-22-21 0,21-1 16,0 1-16,0 0 0,0-1 0,0 1 15,1 0-15,-1 20 0,21-20 0,-21 42 16,0 0-16,1 0 15,-1 0-15,0 21 0,-21 0 0,21 1 16,0 20-16,0 0 0,-21 1 0,0-22 16,0 21-16,22 0 0,-22-20 15,21 20-15,-21-21 0,0 21 0,0-20 16,21-1-16,0-21 0,0 21 0,-21 0 16,21-21-16,1 0 0,-1 0 15,0 0-15,21 0 0,-21 0 0,1-21 16,-1 0-16,0 0 0,21-1 0,-21 1 15,1 0-15,-1 0 0,-21-21 16,21 20-16,0-20 0,0 0 0,-21 21 16,0-1-16,0 1 0,0 0 15,0 42 1,0 0-16,0 1 16,0-1-16,0 21 0,-21-21 0,0 0 15,21 1-15,-21 20 0,21-21 16,0 0-16,0 0 0,0 1 15,0-1-15,0 0 16,0-42 15</inkml:trace>
  <inkml:trace contextRef="#ctx0" brushRef="#br0" timeOffset="15496.54">14774 2582 0,'0'0'0,"0"-42"0,-21 21 16,21 0-16,-21 21 16,0 0-16,21 21 15,0 0-15,0 0 16,0 0-16,21 1 0,0-22 16,-21 21-16,21-21 0,0 0 15</inkml:trace>
  <inkml:trace contextRef="#ctx0" brushRef="#br0" timeOffset="15748.4">15388 2519 0,'0'0'0,"0"-21"0,-21 21 16,0 0-16,-22 0 0,22 0 16,-21 21-16,21 0 0,0 0 0,-22 22 15,22-22-15,0 21 0,0 0 16,0 1-16,-1-1 0,1 22 0,21-22 15,-21 0-15,21 1 0,0-1 16,0-21-16,0 21 0,0-20 0,21 20 0,0-21 16,1 0-16,20 0 15,-21-21-15,21 0 0,1 0 0,-1 0 16,0 0-16,22 0 0,-22 0 0,1-21 16,-1 0-16,0 0 0,1 0 15</inkml:trace>
  <inkml:trace contextRef="#ctx0" brushRef="#br0" timeOffset="16156.16">15854 2434 0,'0'0'16,"21"-63"-16,-21 20 0,0 1 0,0 21 15,0 0-15,0 0 0,0-1 16,0 44 0,0-1-16,-21 21 0,21 0 15,0 1-15,0 20 0,0 1 0,0-22 16,-21 22-16,21-1 0,-22 1 15,1-22-15,21 21 0,-21-20 0,0-1 16,21 0-16,-21-20 0,21 20 0,-21-21 16,-1 0-16,22 0 0,0 1 15,0-1-15,-21-21 0,21-21 32,0-1-32,0 1 15,0 0-15,21-21 0,1 21 16,-1-22-16,0 1 0,0 0 0,21-1 15,1 1-15,-22 0 0,21 20 16,22 1-16,-22 0 0,0 21 0,1 0 16,-22 0-16,21 21 0,1 0 0,-1 1 15,-21-1-15,0 21 0,0-21 16,1 22-16,-22-1 0,0-21 0,0 21 16,0-20-16,0 20 0,-22-21 0,1 0 15,0 0-15,0 1 0,0-1 16,0 0-16,-1-21 0,22 21 0,-21-21 15</inkml:trace>
  <inkml:trace contextRef="#ctx0" brushRef="#br0" timeOffset="16596.91">17674 2815 0,'0'-21'16,"0"42"-16,0-63 0,0 21 0,0 0 0,0-1 15,0-20-15,0 21 0,0-21 16,0 20-16,0-20 0,0 21 0,0 0 16,0 0-16,0-1 0,0 44 15,21-1 1,-21 21-16,0-21 0,0 22 0,0-1 16,0 0-16,0 1 0,0-1 15,0 0-15,0 1 0,0-22 16,-21 21-16,21-21 0,0 22 0,0-22 15,-21 0-15,21 0 16,0 0-16,0-42 31,21 21-31,0-21 0,0 0 16,1 0-16</inkml:trace>
  <inkml:trace contextRef="#ctx0" brushRef="#br0" timeOffset="16900.07">18140 2604 0,'0'0'0,"21"-22"0,0 1 0,0 21 0,0-21 16,1 0-16,-22 0 16,-22 21-1,-20 0-15,21 0 16,0 21-16,-22 0 0,22 0 0,0 0 16,-21 1-16,21-1 0,-1 21 0,22-21 15,0 0-15,0 22 0,0-22 16,0 0-16,0 0 0,0 0 0,22-21 15,20 22-15,-21-1 0,21-21 0,1 21 16,-22 0-16,21-21 0,1 21 16,-22-21-16,0 21 0,0 1 0,-21-1 15,-21 0 1,0-21-16,-22 0 0,1 21 16,0-21-16,-1 0 0,-20 0 0,21 21 15,-1-21-15,1 0 0,0 0 16,-1 0-16,22-21 0,0 0 0</inkml:trace>
  <inkml:trace contextRef="#ctx0" brushRef="#br0" timeOffset="17080">17399 2201 0,'0'0'0,"0"-21"0,-21 0 31,42 21-15,0 0-16,0 0 16,0 0-16,1 0 0,-1 0 15</inkml:trace>
  <inkml:trace contextRef="#ctx0" brushRef="#br0" timeOffset="18357.3">20024 2307 0,'0'-42'0,"0"84"15,0-105-15,0 42 0,0-22 0,0 22 16,0 0-16,0 0 0,0 0 16,0 42 15,0 21-31,0-21 0,0 22 15,0 20-15,0-21 0,0 43 0,0-21 16,-22 20-16,22 1 0,0-22 16,0 1-16,0 21 0,0-43 0,0 21 15,0-20-15,0 20 0,0-42 16,0 22-16,22-22 0,-1 0 0,-21 0 16,21 0-16,0-21 0,21 0 0,-20 0 15,-1 0-15,21-21 0,0 0 16,-20 0-16,20 0 0,0-22 15,1 22-15,-1-21 0,0 0 0,1-22 16,-1 22-16,0-22 0,-21-20 16,22 20-16,-22-21 0,0 22 0,0-22 15,0 22-15,1-1 0,-1 1 16,-21 20-16,0 1 0,0 21 0,0 0 16,0 0-16,0-1 0,0 44 15,0-1-15,0 0 16,0 21-16,-21-21 0,21 43 0,-22-22 15,1 22-15,21 20 0,-21-20 16,0-1-16,21 1 0,0-1 0,0 1 16,0-22-16,0 1 0,0-1 15,0 0-15,0 1 0,0-22 16,21 0-16,-21 0 0,42 0 0,-20-21 16,-1 0-16,21 0 0,0 0 0,-20 0 15,20 0-15,0 0 0,-21-21 16,22 0-16,-1 0 0,0 0 0,-20-22 15,20 22-15,0-21 0,-21-1 0,1 1 16,20 0-16,-42-1 0,21 22 16,-21-21-16,0 21 0,-21 21 31,0 0-31,21 21 0,-21 21 16,-1-21-16,22 1 0,0 20 0,0-21 15,0 21-15,0-20 0,0 20 16,0-21-16,0 0 0,22 0 0,-1 22 15,0-43-15,-21 21 0,21 0 0,-21 0 16,21-21-16,-21 21 16,-21-21-1,0 0-15,21-21 16,-21 0-16,0 21 0,-1-21 16,1 0-16,0 21 0,0-21 0,0 21 15,21-22-15,-21 22 0,-1 0 16,22 22-1,0-1 1,22 0-16,-22 0 16,21-21-16,21 21 0,-21-21 15,0 21-15,22-21 0,-22 0 0,21 0 16,1 0-16,-1 0 0,21 0 0,-20 0 16,20 0-16,-20 0 0,20 0 15,1 0-15,-22-21 0,21 0 0,-20 0 16,-1 0-16,0 0 0,1-1 0,-22 1 15,0-21-15,0 21 16,0-22-16,1 22 0,-22-21 0,0 21 0,0 0 16,0-1-16,0 1 0,0 0 15,-22 21 1,1 21-16,0 0 0,0 1 16,21 20-16,-21-21 0,0 0 15,-1 22-15,1-22 0,21 0 0,0 21 16,0-21-16,0 1 0,0-1 0,0 0 15,0 0-15,0 0 16,21-21-16,1 21 0,-1-21 16,21 0-16,-21 0 0,22 0 0,-1 0 15,0 0-15,1 0 16,-1 0-16,21 0 0,1 0 0,-22 0 16</inkml:trace>
  <inkml:trace contextRef="#ctx0" brushRef="#br0" timeOffset="18848.49">23199 2731 0,'0'0'0,"21"-22"0,-21-20 16,0 21-16,0 0 0,-21 0 0,-1-1 15,1 1-15,0 0 0,-21 21 0,21 0 16,-22 0-16,1 0 0,0 0 16,-1 21-16,22 0 0,-21 22 0,-1-22 15,22 21-15,-21 1 16,21-1-16,0-21 0,-1 21 0,1 1 15,21-22-15,0 21 0,0-21 0,0 22 16,0-22-16,0 0 0,21 0 16,1-21-16,-1 21 0,0-21 0,21 0 15,-21 0-15,22 0 0,-22 0 0,21 0 16,1 0-16,-22-21 0,21 0 16,0 0-16,-20 0 0,20 0 0,-21-1 15,21-20-15,-20 0 0,20-1 0,-21-20 16,0-1-16,0 1 0,22-1 15,-22 1-15,-21-1 0,21 1 0,0 21 16,-21-22-16,21 22 16,-21 21-16,0-22 0,0 22 0,-21 42 31,0 0-31,21 1 0,-21 20 16,0 21-16,0-20 0,21 20 0,0 1 15,0-22-15,0 22 0,0-1 16,0-21-16,0 1 0,0-1 0,21 0 15,0 1-15,0-22 0,-21 0 0,21 0 16,-21 0-16,21 1 0,1-1 16,-1-21-16,0 0 0,0 0 15,0 0-15,0 0 0,1-21 16,20 21-16,0-22 0</inkml:trace>
  <inkml:trace contextRef="#ctx0" brushRef="#br0" timeOffset="19128.33">24638 2180 0,'0'0'0,"0"-21"0,0 0 0,21 0 15,-21 0-15,0-1 0,0 44 32,-21-1-32,21 0 0,0 0 15,-21 21-15,21 1 0,-21-1 16,-1 22-16,22-22 0,0 21 0,0 1 0,-21-22 15,21 22-15,-21-22 0,21 0 16,-21 1-16,21-1 0,0-21 16,0 22-16,0-22 0,0 0 0,0 0 15,0 0-15,21-21 16,0 0 0,0 0-16,22 0 0,-22-21 0,21 0 15,-21 0-15</inkml:trace>
  <inkml:trace contextRef="#ctx0" brushRef="#br0" timeOffset="19492.4">25104 2540 0,'21'-21'16,"-42"42"-16,21-42 15,-43 42 1,22 0-16,0 0 0,0 22 0,-22-1 16,22-21-16,0 22 0,21-22 0,0 21 15,-21-21-15,21 22 0,0-22 16,0 0-16,0 0 0,21 0 0,-21 0 15,21-21-15,0 22 0,1-22 16,-1 0-16,21 0 0,-21 0 0,0 0 16,22 0-16,-22 0 0,21 0 0,-21-22 15,1 1-15,20 0 16,-21 0-16,0 0 0,0-22 0,1 1 16,-1 0-16,0-1 0,-21 1 0,0 0 15,0-1-15,0 1 0,0 21 16,0 0-16,-42 0 0,20-1 0,1 22 15,-21 0-15,21 0 0,-22 0 16,1 0-16,21 0 0,-21 0 0,20 0 16,-20 22-16,21-1 0,0-21 15,21 21-15,-21-21 0,21 21 16,-22-21 0</inkml:trace>
  <inkml:trace contextRef="#ctx0" brushRef="#br0" timeOffset="19744.75">24193 2265 0,'0'0'0,"-21"0"0,0-21 0,21 0 16,21 21 0,0-22-16,22 22 0,-1 0 0,22 0 15,-1-21-15,1 21 0,-1 0 0,22-21 16,-22 21-16,22 0 0,0 0 15,-22 0-15,1 0 0,-1 0 0,-21 0 16,22 0-16,-43 0 16,21 0-16,-20 0 0,-1 0 0,0 0 15,0 0-15,-42 0 32,0 0-32,-22 0 0,1 0 0</inkml:trace>
  <inkml:trace contextRef="#ctx0" brushRef="#br0" timeOffset="20680.84">2159 5122 0,'0'0'0,"21"0"0,0-21 16,22 0-16,-22 21 0,21-21 0,-21 0 15,22 0-15,-22-1 0,21 22 16,-21-21-16,0 0 0,1 0 0,-1 0 16,-21 0-16,0-1 15,0 1-15,-21 0 0,-22 21 16,1-21-16,0 21 0,-1 0 16,1 0-16,0 0 0,-22 0 0,22 0 15,-1 21-15,1-21 0,0 42 16,21-20-16,-22-1 0,22 0 0,0 21 15,21-21-15,0 22 0,0-22 16,0 21-16,21-21 0,0 22 0,22-22 16,-22 0-16,21 21 0,-21-20 15,22-1-15,-1 21 0,0-21 0,22 0 16,-22 1-16,0-1 0,1 0 16,-1 0-16,-21 0 0,0 0 0,1 1 15,-22-1-15,0 0 0,-22 0 16,1 0-16,-21 22 0,0-22 15,-22 0-15,1 0 0,-1-21 0,-21 21 16,22-21-16,-22 0 0,22 0 16,-1 0-16,1 0 0,-1 0 0,1-21 15,-1 0-15,22-21 0,-22 20 16,22 1-16,21-21 0,-21 21 0,20-22 16,1 22-16,0-21 0,21 21 15,0 0-15,0-22 0,21 22 0,0 0 16,22 0-16,-1 21 0,22-21 15,-1-1-15,1 1 0,20 0 0,-20 0 16,20 0-16</inkml:trace>
  <inkml:trace contextRef="#ctx0" brushRef="#br0" timeOffset="20957.68">2984 4678 0,'0'21'31,"0"0"-31,-21 22 16,21-1-16,-21 0 0,21 1 0,-21 20 15,21 1-15,-21-1 0,21-21 0,-21 22 16,-1-1-16,22-20 16,0 20-16,-21-20 0,21-1 0,0-21 15,0 21-15,0-20 0,0-1 0,0 0 16,0 0-16,21-21 0,1 0 15,-1 0-15,0 0 0,0 0 0,0 0 16,0-21-16,-21 0 0,22 0 16,-22-1-16,0 1 0,0 0 15</inkml:trace>
  <inkml:trace contextRef="#ctx0" brushRef="#br0" timeOffset="21429.42">2688 5313 0,'0'0'0,"-21"0"0,0 0 0,0 0 16,21-21-16,21 21 15,21-21 1,0 21-16,1-22 0,-1 1 0,0 21 16,22-21-16,-22 0 0,22 0 15,-1 0-15,-20-1 0,20 1 0,-21 0 16,1 0-16,-1 21 0,0 0 16,-20 0-16,-1 0 0,0 0 0,-21 21 15,0 0-15,0 0 0,0 1 16,0 20-16,-21-21 0,0 21 15,-1 1-15,1-22 0,0 21 0,21 1 16,0-22-16,-21 0 0,21 21 0,0-21 16,0 1-16,0-1 15,0 0-15,21-21 0,-21 21 0,42-21 16,-20 0-16,-1 0 0,21 0 16,0 0-16,1-21 0,-1 0 0,0 21 15,-20-21-15,20-1 0,0-20 0,1 21 16,-22 0-16,0 0 0,0-22 15,-21 22-15,0-21 0,0-1 0,0 22 16,-21-21-16,0 0 0,0 20 16,-22-20-16,1 21 0,21 0 15,-22 21-15,1 0 0,0 0 0,21 0 16,-22 0-16,22 21 0,-21 21 0,21-21 16,-1 1-16,22-1 0,0 21 15,-21-21-15,21 0 0,0 1 0,0-1 16,0 0-16,21 0 0,1 0 15,20-21-15,-21 0 0,21 0 0,1 0 16,-1 0-16,0 0 0</inkml:trace>
  <inkml:trace contextRef="#ctx0" brushRef="#br0" timeOffset="21774.22">4064 5165 0,'0'0'15,"0"-21"-15,0-1 0,0 1 16,0 0-1,21 21 1,0 0-16,0 0 0,1 0 16,-1 0-16,0 21 0,21 0 15,-21 1-15,1-1 0,20 21 0,-21-21 16,0 22-16,22-22 0,-22 21 16,-21-21-16,21 22 0,-21-22 0,0 0 15,0 21-15,0-21 0,0 1 0,-21-1 16,0-21-16,-1 21 0,1-21 0,0 0 15,0 0-15,0 0 16,0-21-16,21 0 0,-22 21 16,22-22-16,0 1 0,0-21 0,0 21 15,0 0-15,0-22 0,22 22 16,-1 0-16,0-21 0,-21 20 0,42-20 16,-21 21-16,1 0 0,20 0 15,-21-1-15,21 1 0,-20 21 0,20 0 16,0-21-16,1 21 0</inkml:trace>
  <inkml:trace contextRef="#ctx0" brushRef="#br0" timeOffset="22097.05">4974 5334 0,'0'0'0,"42"64"31,-20-64-31,-1 0 0,0 0 0,0 0 16,0 0-16,0 0 0,1 0 15,-1-22-15,21 1 0,-21 21 0,0-21 16,1 0-16,-1 0 0,0-22 16,-21 22-16,0 0 0,0-21 0,0 21 15,0-22-15,0 22 0,0 0 0,0 0 16,-21 0-16,0 21 0,-22 0 16,22 0-16,-21 21 0,-1 0 0,22 0 15,-21 21-15,0-20 0,20 20 16,1 0-16,0 1 0,0-22 15,21 21-15,0-21 0,0 22 0,0-22 16,21 0-16,0 0 0,22 0 0,-22-21 16,21 21-16,0-21 0,1 0 15,-1 0-15,0 0 0,1 0 0,-1 0 16,22-21-16</inkml:trace>
  <inkml:trace contextRef="#ctx0" brushRef="#br0" timeOffset="22752.74">8615 4699 0,'63'0'31,"-42"-21"-31,1 0 16,-1 21-16,0-21 0,0 21 15,0-22-15,0 1 0,1 0 0,-22 0 16,0 0-16,0 0 0,0-1 16,0 1-16,-22 0 0,1 0 15,0 21-15,0 0 0,-21-21 0,-1 21 16,1 0-16,21 0 0,-22 0 16,1 21-16,21 0 0,-21 0 15,20 0-15,1 1 0,0-1 0,21 0 0,0 21 16,0-21-16,0 1 15,21-1-15,22 21 0,-22-21 0,0 22 16,21-22-16,1 0 0,-1 21 0,0-21 16,1 22-16,-22-22 0,21 0 15,0 21-15,-20-20 0,-1-1 0,0 0 16,-21 21-16,0-21 0,0 1 0,-42-1 16,20 0-16,-20 0 0,0 0 0,-22-21 15,22 21-15,-22-21 0,1 0 16,-1 0-16,22 0 0,-21 0 0,20 0 15,-20 0-15,20-21 0,1 0 0,21 0 16,-21 0-16,20 0 16,1-22-16,21 22 0,0 0 0,0-21 15,0 20-15,0-20 0,21 21 0,1-21 16,-1 20-16,21 1 0,-21 0 16,22 0-16,-1 0 0,0 21 0,1-21 15,-1 21-15</inkml:trace>
  <inkml:trace contextRef="#ctx0" brushRef="#br0" timeOffset="22992.98">9102 4763 0,'0'21'0,"0"-42"0,0 63 16,0-21-16,0 0 0,0 22 15,0-22-15,0 0 0,0 0 16,0 21-16,0-20 0,0-1 0,0 0 15,0 0-15,0 0 0,0 0 0,0 1 16,0-1-16,-22-21 16,22 21-16,0-42 31,0 0-15,22-1-16,-1 1 0</inkml:trace>
  <inkml:trace contextRef="#ctx0" brushRef="#br0" timeOffset="23141.9">9229 4657 0,'0'-21'0,"0"42"0,0-64 0,0 22 16,-22 21-16,22 21 31,0 1-31,0-1 0,0 0 16,0 0-16,22 0 0,-1-21 15,-21 21-15,42-21 0,-21 0 16</inkml:trace>
  <inkml:trace contextRef="#ctx0" brushRef="#br0" timeOffset="23757.77">9610 4805 0,'0'21'0,"-64"64"16,64-64-16,0 0 15,0 21-15,-21-20 0,21-1 16,0 0-16,0 21 0,-21-21 0,21 1 15,0-1-15,0 0 0,0 0 0,0 0 16,0 0-16,0 1 16,-21-22-1,-1 0 1,22-22-16,0 1 16,0 0-16,0-21 0,0 21 15,0-1-15,0-20 0,0 0 0,0-1 16,0 22-16,0-21 0,22 0 15,-1-1-15,0 1 0,0 21 0,0 0 16,0-1-16,1 22 0,20 0 0,-21 0 16,21 0-16,-20 22 0,-1-1 15,0 0-15,21 21 0,-42-21 0,21 22 16,1-22-16,-22 21 0,21-21 0,-21 22 16,0-22-16,0 0 0,0 0 0,0 0 15,0 1-15,0-1 16,-21-21-1,-1 0-15,22-21 16,0-1 0,0 1-16,0 0 0,0 0 0,22 0 15,-1 0-15,0-22 0,0 1 0,21 21 16,-20-22-16,20 1 0,0 0 16,1 21-16,-1-1 0,0 1 0,-21 21 15,22 0-15,-1 0 0,-21 0 0,0 0 16,22 21-16,-43 22 0,21-22 15,-21 0-15,21 21 0,-21 1 0,0-22 16,0 21-16,0-21 0,0 1 16,0 20-16,0-21 0,-21 0 0,0 0 15,21 1-15,-21-22 0,21 21 16,0 0-16,0-42 16,0 0-1,21 21-15,0-22 0</inkml:trace>
  <inkml:trace contextRef="#ctx0" brushRef="#br0" timeOffset="23960.64">10710 4720 0,'0'21'16,"0"1"-16,0-1 0,-21 21 16,21-21-16,-21 0 0,21 22 0,0-22 15,-21 0-15,0 21 0,21-20 16,-22-1-16,22 0 0,0 0 0,0 0 15,0 0-15,0-42 47,22 0-47</inkml:trace>
  <inkml:trace contextRef="#ctx0" brushRef="#br0" timeOffset="24124.55">10668 4487 0,'0'0'0,"-21"-42"0,0 21 0,-1 0 16,22 0-16,0-1 0,-21 1 0,0 21 16,21 21 15,21-21-31,0 0 0,1 0 16,-1 0-16,21 0 15</inkml:trace>
  <inkml:trace contextRef="#ctx0" brushRef="#br0" timeOffset="24352.49">11239 4043 0,'0'0'15,"0"21"-15,0 0 16,0 0-16,-21 22 0,0 20 0,0-20 16,21-1-16,-21 21 0,0 1 0,-1-22 15,1 22-15,0-1 0,0-20 16,0 20-16,0 1 0,-1-22 0,22 21 15,0-20-15,-21-1 0,21 0 0,0-20 16,0 20-16,0-21 0,0 0 16,21 0-16,1 1 0,-1-22 0,0 0 15,21 0-15,1 0 0,-1 0 16,0 0-16,1 0 0,-1 0 0</inkml:trace>
  <inkml:trace contextRef="#ctx0" brushRef="#br0" timeOffset="24760.75">11769 4805 0,'0'-42'0,"0"84"0,0-127 0,0 64 0,0-21 16,0 21-16,-22-1 0,1 1 0,0 0 15,0 21-15,-21 0 0,20 0 0,1 0 16,0 21-16,-21-21 0,21 43 16,-1-22-16,1 21 0,0-21 15,0 22-15,0-1 0,0 0 0,-1 22 0,22-22 16,0-21-16,0 22 15,0-1-15,0-21 0,0 0 0,0 0 16,0 1-16,22-1 0,-1-21 0,0 0 16,0 0-16,0 0 0,0 0 15,1 0-15,-1 0 0,0-21 0,21-1 16,-21 1-16,1-21 0,-1 21 16,21-22-16,-21 22 0,0-21 0,1 0 15,-22-1-15,21 1 0,-21 0 0,21-1 16,-21 22-16,0 0 0,0 0 0,0 0 15,0 42 1,0 0-16,0 0 16,0 0-16,0 22 0,-21-1 0,21-21 15,-21 21-15,21 1 0,0-1 0,0 0 16,0-20-16,0 20 0,0-21 16,0 0-16,21 0 0,0-21 0,0 22 15,0-22-15,22 0 0,-22 0 0</inkml:trace>
  <inkml:trace contextRef="#ctx0" brushRef="#br0" timeOffset="25072.57">12128 5038 0,'0'-21'16,"0"42"-16,0-85 0,0 22 0,0 21 0,0-22 15,0 1-15,0 0 16,22 21-16,-1-22 0,-21 22 0,21 0 16,0 21-16,0-21 0,0 21 0,22 0 15,-22 0-15,0 0 0,21 21 0,1 0 16,-22 0-16,0 0 0,21 22 15,-20-1-15,-1 0 0,-21 1 0,0-22 16,0 21-16,21 1 0,-21-1 0,0-21 16,0 21-16,0-20 0,-21-22 15,21 21-15,-21-21 0,-1 0 16,1-21-16,21-1 16,0-20-16,0 21 15,0-21-15,0 20 0,21-20 0,1 0 16,-1-1-16,0 1 0,0-21 15,0 20-15,22 22 0,-22-21 16,0-1-16,0 22 0,21 0 0,-20 0 16,-1 0-16,21 0 0,-21 21 0</inkml:trace>
  <inkml:trace contextRef="#ctx0" brushRef="#br0" timeOffset="25684.54">14626 4636 0,'21'-22'31,"0"1"-15,1 0-16,-1 0 0,0 0 16,21 0-16,-21-1 0,22-20 15,-22 21-15,21-21 0,-21 20 0,1-20 16,-22 21-16,0 0 0,0 0 0,0-1 15,-22 22-15,-20 0 0,21 0 16,-21 0-16,-1 0 0,22 22 0,-21-1 16,-1 0-16,1 0 0,0 0 15,-1 22-15,1-22 0,21 21 0,0-21 16,0 22-16,21-22 0,0 0 0,0 21 16,0-21-16,21 22 0,21-22 15,-21 0-15,22 21 0,-1-20 0,0-1 16,1 21-16,-1-21 0,0 0 15,-21 22-15,22-22 0,-22 0 0,-21 0 16,0 0-16,0 1 16,-21-1-16,0-21 0,-22 0 0,1 21 15,0-21-15,-22 0 0,1 0 0,-1 0 16,22 0-16,-22-21 0,22 21 16,-22-21-16,43-1 0,-21 22 0,0-21 15,20 0-15,22 0 0,0-21 0,0 20 16,0 1-16,0 0 0,22 0 15,-1 0-15,0 0 0,21-1 0,1 22 16,-1-21-16,0 0 0,22 21 16</inkml:trace>
  <inkml:trace contextRef="#ctx0" brushRef="#br0" timeOffset="26025.35">14944 4847 0,'0'0'16,"0"21"-16,0 1 0,0-1 15,21-21-15,0 0 16,21-21-16,-21-1 0,22 1 16,-22 0-16,21 0 0,1 0 15,20-22-15,-21 22 0,-20 0 0,20-21 16,0 21-16,-21-22 0,-21 1 16,0 21-16,0 0 0,0-22 15,0 22-15,-21 21 0,0 0 0,-21 0 16,-1 0-16,22 0 0,-21 21 0,0 0 15,-1 1-15,1 20 0,21 0 16,-22 1-16,22-1 0,0 0 0,0 1 16,21-1-16,0-21 0,0 21 0,0 1 15,0-1-15,21-21 0,21 0 16,-20 1-16,-1-1 0,21 0 0,0-21 16,1 0-16,20 0 0,-20 0 0,20 0 15,-21-21-15,22 0 16,-1-22-16,1 22 0,-22-21 0</inkml:trace>
  <inkml:trace contextRef="#ctx0" brushRef="#br0" timeOffset="26272.21">16129 4128 0,'0'0'16,"0"-43"-16,0 1 0,0 0 0,0-22 16,-21 64-16,0 0 15,-1 21-15,22 22 0,-21-1 16,0 0-16,21 1 0,0 20 0,-21 1 15,0-22-15,21 21 16,-21 1-16,21-22 0,0 22 0,0-22 16,0 0-16,0 1 0,0-1 0,0 0 15,0-20-15,0 20 0,0-21 16,0 0-16,0 0 0,21 1 0,0-22 16,0 0-16,0 0 0,0 0 0,1 0 15,-1-22-15,0 22 0,0-21 0,0 0 16,-21 0-16</inkml:trace>
  <inkml:trace contextRef="#ctx0" brushRef="#br0" timeOffset="26421.12">15811 4466 0,'0'0'0,"-21"0"16,42 0-1,1 0-15,-1 0 16,21 0-16,0 0 0,22 0 15,-1 0-15,22-21 0,-21 0 0,20 21 16</inkml:trace>
  <inkml:trace contextRef="#ctx0" brushRef="#br0" timeOffset="27161.7">17357 4149 0,'0'-21'0,"0"42"0,-22-42 16,1 21-1,0 0-15,0 21 0,0 0 16,0 0-16,-22 0 0,22 22 16,0-1-16,0-21 0,0 21 0,21 1 15,0-1-15,0 0 0,0 1 0,0-22 16,0 21-16,21-21 0,0 22 0,0-22 16,21 0-16,-20-21 0,20 21 15,-21 0-15,21-21 0,1 0 0,-22 0 16,21 0-16,1 0 0,-22-21 15,21 0-15,-21 21 0,22-21 0,-22 0 16,0-22-16,-21 22 0,0 0 16,0-21-16,0-1 0,0 1 0,-21 0 15,0-22-15,-1 22 0,-20 0 16,0-1-16,21 1 0,-22 21 0,1 0 16,0-1-16,20 1 0,-20 21 15,21 0-15,42 21 16,21-21-1,1 0-15,-1 0 0,22 22 16,-1-22-16,1 0 0,-1 0 0,1 0 16,20 0-16,-20 0 0,-1 0 0,1-22 15,-1 22-15,-20-21 0,20 0 16,-42 21-16,22-21 0,-22 0 16,0 21-16,0 0 0,-42 0 31,0 21-31,0 0 0,-1 21 0,1-20 15,-21 20-15,21 21 0,0-20 16,-1 20-16,1-20 0,-21 20 0,21 1 16,0 20-16,-1-20 0,1 20 0,0 1 15,21 0-15,0-1 0,0 1 16,0 0-16,0-1 0,0 1 0,0 0 16,21-1-16,-21 1 0,21 0 15,1-22-15,-22 22 0,21 0 0,-21-22 0,21 1 16,-21-1-16,21 1 0,-21-1 15,0 1-15,0-22 0,0 0 16,0 1-16,0-22 0,-21 21 0,-21-21 16,20-21-16,-20 0 0,21 0 0,-21 0 15,-22-21-15,22 0 0,-1 0 0,-20-22 16,-1 1-16,1 0 0,-1-22 16,22 22-16,-21-22 0,20 22 0,1-21 15,21-1-15,0 1 0,-1-1 0,22 1 16,0-1-16,0 1 0,22-1 0,-1-21 15,0 22-15</inkml:trace>
  <inkml:trace contextRef="#ctx0" brushRef="#br0" timeOffset="28044.58">19389 4170 0,'0'21'0,"0"-42"0,0 63 16,0-21-16,21 1 16,0-22-16,0 0 0,0 0 0,0 0 15,1 0-15,20 0 0,0-22 16,1 1-16,-1 0 0,21 0 0,-20 0 15,-1 0-15,22-1 0,-22-20 0,0 21 16,-21-21-16,22 20 0,-22-20 16,-21 21-16,0 0 0,0-22 0,0 22 15,0 0-15,0 0 0,-21 0 0,0 0 16,-22 21-16,22 0 0,0 0 16,-21 0-16,20 21 0,1 0 0,-21 21 15,21 1-15,0 20 0,-1 1 16,1 20-16,0 1 0,0 0 15,0-1-15,0 1 0,-1 21 0,22-22 16,-21 22-16,0-21 0,21 21 0,-21-22 16,0 22-16,21-21 0,0 0 15,-21-1-15,21 1 0,-22 0 0,22-1 16,0 1-16,0-22 0,0 1 0,0-1 16,0-20-16,0-1 0,22 0 15,-1 1-15,0-22 0,0 0 0,0 0 16,0-21-16,1 0 0,20 0 0,-21 0 15,21-21-15,-20 21 0,20-42 0,0 21 16,1-22-16,-1 22 16,0-42-16,1 20 0,-1 1 0,0-22 15,-21 1-15,1-1 0,-1 1 0,0-1 16,-21 1-16,0-1 0,0 1 0,-21-1 16,0 1-16,-1-1 0,-20 1 15,0-1-15,-1 1 0,1 21 0,0-1 16,-1 22-16,1 0 0,0 0 0,-1 0 15,22 21-15,0 0 0,0-22 16,21 1-16,21 0 16,0 21-16,0-21 0,1 21 0,20-21 15,0 0-15,-21-1 0,43 22 16,-22-21-16,1 0 0,-1 0 16,21-21-16,-20 20 0,-1 1 0,0 0 15,1 21-15,-1-21 0,0 0 16,-20 0-16,-1 21 0,0 0 0,-21-22 15,0 44 1,0-1-16,-21-21 16,21 21-16,-21 0 0,-1 0 0,22 0 15,-21 1-15,21-1 0,0 0 0,-21 0 16,21 0-16,0 0 16,21-21-1,0 0-15,1 0 16,-1 0-1,0 0-15,0-21 0,0 21 0,-21-21 16</inkml:trace>
  <inkml:trace contextRef="#ctx0" brushRef="#br0" timeOffset="28212.44">20532 4085 0,'0'0'15,"0"-21"-15,-22 21 0,22-21 0,-21 0 0,0 21 16,21-21-1,21 21 17,0-22-17,1 22-15,-1 0 0,0-21 0</inkml:trace>
  <inkml:trace contextRef="#ctx0" brushRef="#br0" timeOffset="28432.83">20934 3747 0,'0'0'0,"21"-22"31,-21 44-31,0-1 16,0 0-16,0 0 0,0 21 15,0 22-15,0-22 0,0 22 0,-21-1 16,21-20-16,-21 20 0,21-21 16,0 22-16,0-22 0,-22 1 15,22-22-15,0 21 0,0-21 0,0 0 16,0 1-16,0-1 0,0 0 0,22-21 15,-1 0-15,0 0 16,0 0-16,0 0 0</inkml:trace>
  <inkml:trace contextRef="#ctx0" brushRef="#br0" timeOffset="29008.56">21145 4339 0,'0'0'0,"0"-21"0,22 21 15,-1 0 1,0 0-1,0 0-15,0 0 16,0 0-16,1 0 0,-1 0 16,0 0-16,0 0 0,0 0 0,0-21 15,1 21-15,-1-21 0,0 0 0,-21-1 16,21 1-16,-21 0 16,0 0-16,0 0 0,0 0 0,0-1 15,-21 22-15,0 0 0,0 0 0,-1 0 16,1 0-16,0 22 0,0-1 15,0 0-15,21 0 0,-21 21 0,-1 1 16,22-22-16,-21 21 0,21 1 16,0-22-16,0 0 0,0 21 15,0-21-15,0 1 0,21-1 0,1-21 16,-1 21-16,0-21 0,21 0 0,-21 0 16,1 0-16,20 0 0,-21 0 15,21 0-15,-20-21 0,20 0 0,0 21 16,1-43-16,-22 22 0,21 0 0,0-21 15,1-1-15,-1 1 0,-21 0 16,22-1-16,-22-20 0,21 20 0,-21 1 16,0 0-16,1-1 0,-22 22 15,0 0-15,-22 21 16,1 0 0,0 21-16,0 0 15,21 22-15,-21-22 0,21 0 0,0 21 16,0-20-16,0 20 0,21-21 15,0 21-15,0-20 0,0 20 0,22-21 16,-22 21-16,0-20 0,0-1 0,0 0 16,1 21-16,-22-21 0,21-21 15,-21 22-15,0-1 0,0 0 0,-21-21 16,-1 21-16,1-21 0,0 0 0,-21 0 16,-1 0-16,22 0 0,-42 0 15,20 0-15,22 0 0</inkml:trace>
  <inkml:trace contextRef="#ctx0" brushRef="#br0" timeOffset="83197.14">1587 7853 0,'0'0'0,"0"-21"0,0 0 0,-21-1 15,0 1-15,21 0 16,-21 21-16,0 0 16,0 0-1,21 21 1,-22 0-16,1 1 0,21 20 16,0-21-16,0 21 0,0 1 15,0-1-15,0 0 0,0 22 16,0-1-16,21 1 0,-21-22 15,0 22-15,0-1 0,0 22 0,0-22 16,0 1-16,0-1 0,-21 1 16,0-1-16,21 1 0,-21-22 15,0 22-15,0-22 0,21 0 0,0 1 16,-22-22-16,22 21 0,-21-21 16,21 1-16,0-1 0,0 0 0,0 0 15,0 0-15,0 0 16,0-42 15,0 0-31,0 0 16,0-21-16,0 20 0,0 1 0</inkml:trace>
  <inkml:trace contextRef="#ctx0" brushRef="#br0" timeOffset="84064.2">1503 7811 0,'21'0'31,"0"0"-15,0 0-16,22 0 0,-1 0 15,0 0-15,1 0 0,-1 0 0,21 0 16,1 0-16,21 0 0,-22 0 16,43 0-16,0 0 0,21 0 15,0 0-15,0-22 0,0 22 0,0-21 16,21 21-16,0 0 0,0 0 0,22-21 15,-22 21-15,0 0 0,-21 0 16,21-21-16,-21 21 0,0 0 16,-21-21-16,21 21 0,-42-21 0,-1 21 15,1 0-15,-22 0 0,1-22 16,-22 22-16,1 0 0,-22 0 0,21 0 16,-21 0-16,0 0 0,1 0 15,-1 0-15,-21 22 16,0-1-16,0 0 0,0 0 15,0 0-15,0 0 0,0 22 16,0-1-16,0 0 0,0 1 16,0 20-16,0-20 0,0-1 0,0 21 15,0-20-15,21 20 0,-21-20 16,0 20-16,21-21 0,-21 22 0,21-22 16,-21 22-16,0-22 0,0 22 0,21-22 15,1 21-15,-22-20 0,0-1 16,0 0-16,0 1 0,21-1 0,-21 0 15,0 1-15,0-22 0,0 21 16,0-21-16,0 1 0,0-1 0,-21 0 16,21 0-16,-22 0 0,1 0 0,0-21 15,-21 22-15,21-22 0,-22 21 16,1-21-16,0 0 0,-1 21 16,-20-21-16,-1 21 0,1-21 0,-22 0 15,-21 0-15,22 0 0,-43 21 0,0-21 16,0 0-16,-43 0 0,22 0 15,-21 21-15,-1-21 0,1 0 0,-21 0 16,20 22-16,1-22 0,0 0 16,20 0-16,1 0 0,21 0 0,-21 0 15,21 0-15,0 0 0,0 0 16,0 0-16,42 0 0,-20 0 0,20 0 16,21 0-16,22 0 0,0 0 15,21 0-15,-1 0 0,44 0 31,-1-22-31,0 22 0,21-21 0,1 0 16,-1 0-16,21 21 0,1-21 16,-22 0-16</inkml:trace>
  <inkml:trace contextRef="#ctx0" brushRef="#br0" timeOffset="85853.18">2286 8297 0,'0'0'0,"0"-21"0,0 0 0,0 0 16,-21 21-16,0 0 15,21 21 1,0 0-16,0 22 0,-22-22 16,22 42-16,-21-20 0,21-1 0,-21 21 15,0-20-15,21 20 0,-21 1 16,0-22-16,21 22 0,-22-22 0,1 0 16,21 1-16,-21-1 0,0 0 15,21-21-15,-21 1 0,21-1 16,-21-21-1,-1 0-15,22-21 16,0-1-16,0 1 0,-21 0 16,21-21-16,0 21 0,0-22 0,0 1 15,0 0-15,0-1 0,0 1 16,0 0-16,0-1 0,0 1 0,0 21 16,0 0-16,0-1 0,0 44 31,21-1-31,-21 0 0,22 0 15,-22 21-15,0-20 0,21 20 16,0 0-16,-21-21 0,21 22 16,0-1-16,0-21 0,-21 0 0,43 1 15,-22-1-15,0 0 0,21 0 0,-20-21 16,20 0-16,0 0 0,1 0 16,-1 0-16,0 0 0,1-21 0,-1 21 15,0-21-15,1-22 0,-1 22 16,0 0-16,-21-21 0,22 21 0,-22-22 15,0 1-15,0 21 0,-21-22 16,0 1-16,0 21 0,0-21 0,-21 20 16,0 1-16,-21 0 0,20 0 15,-20 21-15,0 0 0,-1 0 0,1 0 16,0 21-16,21 0 0,-22 0 16,1 1-16,21-1 0,-22 0 15,22 21-15,21 1 0,-21-22 0,21 21 16,0-21-16,0 22 0,0-22 15,0 0-15,0 0 0,21 0 0,-21 0 16,21-21-16,1 0 0,-1 0 16,0 0-16,0 0 0,0 0 0,0 0 15,22 0-15,-22-21 0,0 0 16,0 0-16,22 0 0,-22-22 0,0 22 16,-21 0-16,21-21 0,-21 21 15,21-1-15,-21 1 0,0 0 0,0 0 16,0 0-16,0 42 31,0 0-31,0 0 0,0 0 16,0 22-16,0-22 0,0 0 15,0 0-15,0 0 0,21 1 0,-21-1 16,22 0-16,-1 0 0,0 0 16,0-21-16,0 0 0,0 0 0,1 0 15,-1 0-15,0 0 0,0 0 16,0 0-16,22 0 0,-22-21 0,0 0 15,-21 0-15,21 0 0,0-1 0,-21 1 16,21 0-16,-21-21 16,0 21-16,0-1 0,0 1 0,0 0 15,0 42 1,-21 0 0,0 22-16,21-22 0,0 0 15,0 0-15,0 0 0,0 1 16,0-1-16,0 0 0,0 0 0,0 0 15,0 0-15,0-42 47,0 0-47,21 0 0,-21 0 16,21 0-16,-21-1 0,0-20 16,22 21-16,-1 0 0,0 0 15,-21-1-15,0 1 0,21 21 0,0 0 16,-21 21-1,21 1-15,-21-1 16,0 0-16,22 0 0,-22 0 0,0 22 16,0-22-16,0 0 0,21-21 15,0 21-15,0 0 0,-21 0 0,21-21 16,22 0-16,-22 0 0,0 0 16,21 0-16,1 0 0,-1 0 15,0 0-15,1-21 0,-1 21 0,0-21 0,1 0 16,-22 0-16,21 0 15,-21-22-15,0 22 0,-21 0 0,0-21 16,0-22-16,0 43 16,-21 0-16,-21 0 0,21-1 0,0 1 15,-22 0-15,1 21 0,21 0 0,-22 0 16,1 21-16,0-21 0,21 21 16,-22 1-16,22-1 0,0 21 0,0-21 15,0 22-15,21-22 0,0 21 16,0-21-16,0 0 0,21 22 15,0-22-15,0 0 0,0 21 0,22-20 16,-22 20-16,21-21 0,0 21 16,-20-20-16,20 20 0,0 0 0,1 1 15,-22-1-15,0 0 0,0 1 0,0-1 16,-21 0-16,0 1 0,0 20 16,0-21-16,0 1 0,-21 20 0,0-20 15,-21-1-15,20-21 0,-20 21 0,0-20 16,-1-1-16,1 0 0,0-21 15,-1 0-15,1 0 0,0 0 0,-1 0 16,22 0-16,-21 0 0,21-21 0,0-22 16,-1 22-16,1 0 0,0-21 15,21-1-15,0 1 0,0-21 16,0-1-16,0 22 0,21-43 0</inkml:trace>
  <inkml:trace contextRef="#ctx0" brushRef="#br0" timeOffset="86772.34">4043 8551 0,'0'0'15,"0"22"-15,0-1 0,0 0 16,-21-21-16,21 21 0,0 0 0,-22 0 16,22 1-16,0-1 0,0 0 15,0 0-15,0 0 0,0 0 0,0 1 16,0-1-1,22-21-15,-1 0 0,0 0 16,0-21-16,0-1 0,0 1 16,1 0-16,-1 0 15,-21-21-15,0 20 0,21 1 0,0 0 16,-21-21-16,0 21 0,0 42 47,0 0-47,0 0 0,0 0 15,0 0-15,0 22 0,0-22 0,0 0 16,0 0-16,0 0 0,0 1 16,21-1-16,0 0 0,-21 0 15,22-21-15,-1 0 0,0 21 0,0-21 16,0 0-16,0 0 0,1 0 0,20-21 16,-21 0-16,21 0 0,-20 0 15,-1-1-15,21 1 0,-21 0 0,0-21 16,1 21-16,-22-1 0,0 1 15,0-21-15,0 21 0,0 0 0,0-1 16,-22 22-16,1 0 16,0 0-16,0 0 0,0 0 15,-22 0-15,22 22 0,0-22 0,0 21 16,0 0-16,0 0 0,-1-21 0,22 21 16,0 0-16,0 1 15,0-1-15,0 0 16,22-21-16,-1 0 15,21 0-15,-21 0 0,0 0 16,1 0-16,20 0 0,-21 0 0,0-21 16,0 21-16,1 0 0,-1 0 15,-21-21-15,0 42 47,-21-21-47,21 21 0,-22 0 0,1 0 0,21 0 16,-21 1-16,21-1 0,0 0 0,0 0 15,0 0-15,0 0 16,21-21-16,0 0 16,1 0-16,-1 0 0,0 0 0,0 0 15,0 0-15,0 0 0,1 0 16,-1-21-16,0 0 0,0 21 0,0-21 16,0 21-16,1 0 0,-22 21 31,0 0-31,0 0 0,0 1 0,0 20 15,0 0-15,-22 1 0,1-1 16,0 0-16,0 1 0,0-1 0,21 0 16,-21 1-16,-1-22 0,1 21 15,0 0-15,0-20 0,21-1 0,0 0 16,-21 0-16,21 0 0,0 0 16,0-42-1,21 0-15,0 0 16,0 0-16</inkml:trace>
  <inkml:trace contextRef="#ctx0" brushRef="#br0" timeOffset="87088.16">5080 8700 0,'0'0'0,"-21"0"0,0 0 15,21-22 16,21 22-15,0-21-16,0 21 0,0 0 0,-21-21 16,21 0-16,1 21 0,-1-21 15,-21 0-15,0-1 0,21 22 0,-21-21 16,0 0-16,-21 21 16,0 0-1,-1 21-15,1 0 0,0 1 16,0-1-16,0 21 0,0 0 0,-1-20 15,1 20-15,21 0 0,-21 1 16,21-22-16,0 0 0,0 21 0,0-21 16,21-21-16,0 22 0,22-22 0,-22 0 15,0 0-15,21 0 0,1 0 0</inkml:trace>
  <inkml:trace contextRef="#ctx0" brushRef="#br0" timeOffset="87672.82">5461 8255 0,'0'0'0,"-42"0"15,-22 0-15,43 0 0,-21 21 16,20-21-16,44 0 16,20 0-1,0 0-15,22 0 0,-1-21 0,22 21 16,21 0-16,0-21 0,-1 21 0,1-21 15,0 21-15,21 0 0,-21-21 16,21 21-16,-21 0 0,0-22 0,-1 22 16,1 0-16,-42-21 0,20 21 0,-41 0 15,20-21-15,-42 0 0,1 21 16,-1 0-16,-21-21 0,0 0 0,-21-1 16,-1 1-16,1 21 0,-21-21 15,0 0-15,-1 0 16,1 21-16,0-21 0,-1 21 0,22 0 15,0-22-15,0 22 0,0 0 0,42 0 32,0 22-17,0-1-15,0-21 0,22 21 16,-22 21-16,21-21 0,-21 1 0,0 20 16,1-21-16,-1 21 0,-21 1 0,0-22 15,0 21-15,0 1 0,-21-22 16,-1 0-16,1 21 0,0-21 0,0-21 15,0 22-15,0-1 0,-1-21 16</inkml:trace>
  <inkml:trace contextRef="#ctx0" brushRef="#br0" timeOffset="88032.62">7937 7641 0,'0'0'0,"-21"0"16,21-21-16,-21 21 0,21 21 15,0 0 1,0 22-16,0-22 0,0 21 15,0 1-15,21 20 0,-21-21 0,0 22 16,21-1-16,-21-20 0,0 20 0,0-20 16,0-1-16,0 0 0,0 1 15,0-22-15,0 0 0,0 0 0,0 0 16,0 0-16,0-42 31,22 0-31,-1 0 0,0 0 0,0-22 16,0 1-16,0 0 0,22-1 15</inkml:trace>
  <inkml:trace contextRef="#ctx0" brushRef="#br0" timeOffset="90544.17">8424 7620 0,'0'0'0,"21"-21"0,-21 0 0,22 0 0,-22-1 16,0 44 0,0-1-16,-22 0 0,1 0 15,0 0-15,0 22 0,0-22 16,-22 21-16,1-21 0,0 0 0,21 22 15,-22-22-15,1 0 0,0 0 16,-1 0-16,22 1 0,-21-1 0,21-21 16,-1 21-16,1-21 0,21 21 31,0 0-31,0 0 0,0 1 16,21-1-16,1 0 0,-1 0 15,0 21-15,0-20 0,0-1 0,0 21 16,22-21-16,-22 0 0,0 1 15,21-1-15,1 0 0,-22 0 0,21 0 16,1-21-16,-1 0 0,0 0 0,1 0 16,-1 0-16,21 0 15,-20 0-15,20-21 0,-20 21 0,-1-21 16,21 0-16,-20 0 0,20-1 0,-20-20 0,-1 0 16,-21 21-16,21-22 15,-20 1-15,20-22 0,-21 22 0,-21 0 16,0-1-16,0 22 0,0-21 0,0 21 15,-42 0-15,-1 21 16,22 0-16,-21 0 0,21 0 0,-22 0 16,1 0-16,0 42 0,-1-21 0,22 0 15,-21 22-15,21-1 0,-22-21 16,22 21-16,0 1 0,21-22 0,0 21 16,0-21-16,0 1 0,0-1 15,0 0-15,0 0 0,21 0 0,0-21 16,1 0-16,20 0 0,-21 0 0,0 0 15,22 0-15,-1 0 16,-21-21-16,21 0 0,1 0 0,-22 0 16,21-1-16,-21 1 0,1-21 0,-1 21 15,0 0-15,0-22 0,-21 22 16,0 0-16,0 0 0,0 42 16,0 0-1,0 0-15,0 22 16,0-22-16,0 0 0,0 21 0,0-21 15,21 1-15,0-1 0,1 0 16,-1 0-16,0 0 0,21 0 16,-21-21-16,1 0 0,20 22 0,-21-22 15,21 0-15,-20 0 0,20 0 0,0-22 16,-21 22-16,22-21 0,-1 0 16,0 0-16,1 0 0,-1-22 0,-21 22 15,22-21-15,-22 0 0,0-1 16,0 22-16,-21-21 0,0 21 0,0-1 15,0 1-15,-21 42 16,21 1 0,-21 20-16,21-21 0,0 21 0,-21-20 15,-1 20-15,22-21 0,-21 21 16,21-20-16,0 20 0,0-21 16,0 0-16,0 0 0,0 1 15,21-22 1,1-22-1,-22 1-15,21 0 0,0 0 0,-21 0 16,21-22-16,0 22 0,-21-21 0,21 21 16,-21-22-16,22 22 0,-22-21 15,0 21-15,21 0 0,-21-1 0,21 22 16,-21 22 0,0-1-16,21 0 15,-21 21-15,21-21 0,-21 1 16,21 20-16,1-21 0,-22 21 0,21-20 15,0-1-15,0 0 0,0 0 16,22 0-16,-22 0 0,0-21 0,21 0 16,-21 22-16,22-22 0,-22 0 0,21 0 15,-21 0-15,22-22 0,-1 22 16,-21-21-16,22 0 0,-22 0 0,21 0 16,-21 0-16,22-22 0,-22 22 0,0-21 15,21 21-15,-21-22 0,1 22 16,-22 0-16,0 0 0,0 0 0,0-1 15,-22 22-15,1 0 16,0 22-16,0-1 16,0 0-16,0 0 0,-1 0 0,22 22 15,-21-22-15,0 0 0,21 21 0,-21-21 16,21 1-16,0-1 0,0 0 16,0 0-16,21-21 15,0 0 1,0-21-16,1 0 0,-22 0 15,21 21-15,0-22 0,0 1 0,0-21 16,0 21-16,-21 0 0,22-1 0,-1 1 16,-21 0-16,21 0 0,0 21 15,0 21 1,-21 0-16,0 0 16,0 1-16,0 20 0,21-21 15,-21 0-15,22 0 0,-22 1 0,21-1 16,0 0-16,0-21 0,21 21 15,-20-21-15,20 0 0,0 21 0,1-21 16,-1 0-16,0 0 0,1 0 0,-22 0 16,21-21-16,0 21 0,1-21 15,-22 0-15,0 21 0,21-21 0,-20-22 16,-1 22-16,-21 0 0,0-21 16,0-1-16,0 22 0,0-21 0,0 21 15,0-1-15,-21 1 0,-1 0 0,1 21 16,-21 0-16,21 0 0,-22 0 15,1 0-15,21 21 0,-21 0 16,20 22-16,1-22 0,0 21 0,0-21 16,21 1-16,-21 20 0,21-21 0,0 0 15,0 0-15,0 1 0,21-1 16,0-21-16,0 0 0,0 0 16,1 0-16,-1 0 0,0 0 0,0 0 15,0 0-15,0-21 0,1-1 16,-1 1-16,0 0 0,0 0 0,0 0 15,-21 0-15,0-1 0,0 1 0,0 0 16,0 42 15,-21 0-31,21 1 16,-21-1-16,21 0 0,-21 0 0,21 0 16,0 0-16,0 1 0,0-1 0,42 0 15,-21 0-15,0 0 16,1-21-16,-1 0 0,0 0 0,21 0 15,-21 0-15,1 0 0,20 0 0,-21 0 16,21-21-16,-20 21 0,20-21 16,-21 0-16,21-22 0,1 22 0,-1-21 15,-21 21-15,22-22 0,-22 1 0,0 0 16,-21 21-16,0-22 0,0 22 16,0 0-16,-21 0 15,-22 21-15,22 0 0,-21 0 0,21 0 16,-22 21-16,1 0 0,21 0 15,-21 0-15,20 1 0,1-1 0,0 0 16,0 21-16,21-21 0,0 1 0,0-1 16,0 0-16,0 0 0,21 0 15,0 0-15,0 1 0,1-22 16,-1 0-16,21 0 0,-21 0 0,22 0 0,-22 0 16,21 0-16,-21 0 15,22-22-15,-1 1 0,-21 0 0,21-21 16,-20 21-16,20-22 0,-21 1 0,0 0 15,0-1-15,1 1 0,-1 0 16,0-22-16,-21 22 0,0-22 0,21 22 16,-21-22-16,0 22 0,0 0 15,0-1-15,0 1 0,-21 21 0,0 21 16,0 0-16,-1 0 0,1 0 16,0 21-16,0 0 0,0 22 0,0-1 15,-1-21-15,1 21 0,21 22 0,0-22 16,0 1-16,0-1 0,0 0 15,21 22-15,1-22 0,-1 0 16,21 1-16,-21-1 0,22 0 0,-22 1 16,21-22-16,0 21 0,1-21 15,-22 1-15,21-22 0,-21 21 0,22-21 16,-22 0-16,21 0 0,-21 0 16,1-21-16,-1-1 0,0 22 0,0-42 15,0 21-15,0-21 0,1 20 0,-1-20 16,-21 0-16,0-1 0,0 1 15,0 21-15,0-21 0,0 20 0,-21 22 16,-1 0-16,1 0 0,0 0 0,0 0 16,0 22-16,-22-1 0,22 0 15,0 0-15,21 0 0,-21 0 16,21 1-16,-21 20 0,21-21 0,0 0 16,0 0-16,0 1 0,21-1 15,0-21-15,0 0 0,0 0 16,1 0-16,-1 0 0,0 0 15,0 0-15,0-21 0,0 21 0,1-22 16,-1 1-16,0 0 0,0 21 0,0-21 16,0 21-16,-21 21 15,0 0 1,22 0-16,-22 1 0,0-1 16,0 0-16,0 0 0,0 0 0,21 0 15,0 1-15,0-1 0,21 0 16,-20-21-16,-1 21 0,21 0 15,-21-21-15,22 0 0,-22 21 0,0-21 16</inkml:trace>
  <inkml:trace contextRef="#ctx0" brushRef="#br0" timeOffset="91220.79">5800 9779 0,'-22'21'0,"44"-42"0,-65 42 0,22-21 15,0 21-15,0-21 0,0 22 0,-1-22 16,22 21-16,0 0 15,0 0-15,0 0 0,22-21 16,-1 21-16,21-21 0,0 0 16,22 0-16,-1 0 0,1 0 0,-1 0 15,1 0-15,21 0 0,-22 0 0,22 0 16,-22 0-16,22 0 0,0-21 16,-22 0-16,22 21 0,-22-21 0,1 0 15,-1 0-15,-20 21 0,-1-22 16,0 1-16,-21 21 0,-21-21 15,0 0-15,0 0 0,-21 21 0,-21-21 16,21-1-16,-22 22 0,1 0 0,-21-21 16,20 21-16,1 0 0,0 0 15,-1 0-15,22 0 0,0 0 0,42 21 32,21-21-32,-20 22 0,20-1 15,0-21-15,1 21 0,20 0 0,-21 0 16,1 0-16,-1 1 0,0-1 0,-20 21 15,-1-21-15,-21 0 0,0 22 16,0-22-16,0 0 0,-21 0 16,-22 22-16,1-22 0,0 0 0,-1 0 15,1 0-15,0 0 0,-1-21 16,1 22-16</inkml:trace>
  <inkml:trace contextRef="#ctx0" brushRef="#br0" timeOffset="92181.31">7980 9292 0,'0'0'0,"0"-21"31,0 0-31,0 42 31,0 21-15,0 1-16,0-1 0,0 0 0,0 22 15,0-1-15,0 1 0,0-1 0,0 1 16,0-1-16,0-20 0,0 20 16,0-20-16,0-22 0,0 21 0,0-21 15,0 0-15,0 1 0,0-1 0,0 0 16,0-42 15,21 0-31,0-1 0,0-20 0</inkml:trace>
  <inkml:trace contextRef="#ctx0" brushRef="#br0" timeOffset="92404.18">8318 9313 0,'0'0'0,"0"-42"0,22 21 0,-1 21 16,-21 21-16,0 21 15,0-20-15,0 20 0,0 0 16,0 22-16,0-22 0,0 22 0,0-22 16,0 0-16,0 22 0,0-22 0,0 0 15,0-20-15,0 20 16,0 0-16,0-21 0,0 1 0,0-1 16,0 0-16,0 0 0,0 0 15,-21-21 1,-22 0-16,22 0 15</inkml:trace>
  <inkml:trace contextRef="#ctx0" brushRef="#br0" timeOffset="92712.46">7916 9906 0,'0'0'0,"-21"0"15,0-21-15,42 21 16,0 0 0,0 0-16,22 0 0,-22 21 0,21-21 15,1 0-15,20 0 0,-21 0 16,1 0-16,-1 0 0,0 0 15,1 0-15,20-21 0,-20 21 0,-1-21 16,0 0-16,1-1 0,-1 22 16,0-21-16,1 0 0,-22 21 0,0 0 15,0-21-15,-21 42 16,0 0 0,0 0-16,0 1 0,-21-1 0,21 0 15,-21 0-15,0 21 0,-1-20 0,22-1 16,-21 0-16,0-21 0,21 21 15,0 0-15,-21-21 0,0 0 16,21-21 15,0 0-31,0 0 0</inkml:trace>
  <inkml:trace contextRef="#ctx0" brushRef="#br0" timeOffset="92856.37">8805 9419 0,'0'0'0,"0"43"32,0-22-32,0 0 0,0 0 15,0 0-15,0 0 0,0 1 0,0-1 16,21 0-16,-21 0 16</inkml:trace>
  <inkml:trace contextRef="#ctx0" brushRef="#br0" timeOffset="93832.81">9334 9694 0,'0'0'0,"0"22"0,-21 20 0,0-21 0,0 0 16,0 0-16,0 22 0,21-22 16,-22 0-16,1 0 0,0 0 15,21 1-15,0-1 0,-21 0 0,21 0 16,-21-21-16,21 21 0,0-42 31,21 0-31,0 0 16,0 0-16,0-1 0,1 1 0,-1-21 15,0 21-15,0-22 0,21 1 16,-20 21-16,-1 0 0,0 0 0,0-1 16,0 1-16,0 21 15,1 0-15,-1 21 0,-21 1 0,0-1 16,21 0-16,-21 21 0,21-21 0,-21 22 15,21-22-15,-21 0 0,21 0 16,1 22-16,-1-22 0,0-21 16,0 21-16,0 0 0,22 0 0,-22-21 15,21 0-15,0 0 0,22 0 0,-22 0 16,1 0-16,20 0 0,-21-21 16,1 21-16,20-21 0,-20 0 0,-22 0 15,21-1-15,-21-20 0,0 21 0,1-21 16,-1-1-16,-21 1 0,0 0 15,0-1-15,0 1 0,-21 0 0,-1-1 16,1 1-16,0 21 0,0 0 16,-21 21-16,20 0 0,-20 0 0,0 0 15,-1 0-15,22 21 0,-21 21 16,21-21-16,-22 22 0,22-1 16,0 0-16,0 1 0,21-1 0,0 0 15,0 1-15,0-1 0,0-21 0,0 21 16,21-20-16,0-1 0,0 0 15,1-21-15,20 21 0,0-21 0,-21 0 16,22 0-16,-1 0 0,0-21 0,-20 21 16,20-21-16,-21 0 0,21-1 15,-20 1-15,-1-21 0,21 0 0,-21-1 16,0 1-16,1 0 0,-1-22 0,-21 1 16,21 20-16,0-20 0,-21 20 15,21 1-15,-21 0 0,0-1 16,0 22-16,0 0 0,0 0 0,-21 42 15,0 0 1,21 0-16,-21 22 0,21-1 0,-21 0 16,-1 1-16,22 20 0,0-20 0,0 20 15,0-21-15,0 1 0,0-1 16,0 0-16,0 1 0,22-22 0,-1 21 16,21-21-16,-21 1 0,22-22 0,-1 0 15,0 21-15,1-21 0,-1 0 16,0 0-16,1-21 0,-22-1 0,21 1 15,0 0-15,1 0 0,-22-21 0,21-1 16,-21 1-16,22 0 16,-22-1-16,0 22 0,-21 0 0,0-21 15,21 42-15,-21 21 16,0 0-16,0 0 16,-21 0-16,21 22 0,0-22 0,0 21 15,0-21-15,0 0 0,0 1 16,0-1-16,0 0 0,0 0 0,0 0 15,21-21 1,0 0-16,1 0 16,-1 0-16,-21-21 0,21 0 0,0-21 15</inkml:trace>
  <inkml:trace contextRef="#ctx0" brushRef="#br0" timeOffset="93976.73">11345 9250 0,'0'0'15,"0"-21"-15,-21 0 0,0 21 16,0 0-16,0 21 16,21 0-16,-22 0 0,22 0 15,-21 0-15,0 1 0,21-1 16,-21 0-16,21 0 0</inkml:trace>
  <inkml:trace contextRef="#ctx0" brushRef="#br0" timeOffset="94500.43">5990 11769 0,'0'0'0,"-21"0"15,-43 21 1,86-21 0,-1 0-16,21 0 0,0 0 15,1 0-15,-1 0 0,22 0 0,-1 0 16,22-21-16,-22 21 0,22 0 15,0 0-15,-1-21 0,1 21 0,0 0 16,-1 0-16,-20-22 0,-1 22 0,-20 0 16,-1 0-16,0 0 0,-21 0 15,-21-21-15,0 0 0,-21 21 16,21-21-16,-42 21 0,21-21 16,0 21-16,-22-21 0,22 21 15,-21-22-15,21 22 0,-1 0 16,1-21-16,42 42 15,1 1 1,-1-22-16,0 21 0,21 0 16,-21 0-16,22-21 0,-22 21 0,0 0 15,0 1-15,-21-1 0,0 0 0,0 0 16,0 0-16,-21 0 0,0-21 16,-21 22-16,20-1 0,-20-21 15,0 0-15</inkml:trace>
  <inkml:trace contextRef="#ctx0" brushRef="#br0" timeOffset="95784.36">8424 11176 0,'0'0'0,"-21"21"0,0-21 16,21-21 0,21 21-1,0-21-15,0 0 0,1 0 0,20-1 16,0 1-16,1 0 0,-22-21 0,21 21 15,-21-1-15,0-20 0,1 21 16,-22 0-16,0 0 0,0-1 0,-22 1 16,1 0-16,-21 21 0,21 0 0,-22 0 15,1 0-15,-21 0 16,20 21-16,-20 0 0,20 1 0,1-1 0,-21 0 16,20 0-16,22 21 0,-21-20 15,21 20-15,21 0 0,0 1 16,0-22-16,0 21 0,42-21 0,-21 0 15,21 22-15,-20-22 0,20-21 0,0 21 16,1 0-16,-1-21 0,0 0 16,1 0-16,-1 0 0,0 0 0,-21 0 15,22 0-15,-22 0 0,-42 0 32,-22 0-32,1 0 0,0 0 15,-1 21-15,1 1 0,0-1 0,-1 0 16,1 0-16,0 21 0,21-20 0,-22 20 15,22 0-15,0-21 0,21 22 16,0-1-16,0-21 0,0 22 0,0-22 16,0 0-16,21 0 0,0-21 15,0 0-15,22 0 0,-22 0 0,21 0 16,-21 0-16,22-21 0,-1 21 0,22-21 16,-22 0-16,0-22 0,22 22 15,-22-21-15,22 21 0,-22-22 0,21 22 16,-20-21-16,-1-1 0,-21 22 0,22 0 15,-22-21-15,0 42 16,-21-21-16,0 42 16,-21 0-16,21 21 0,-21-21 15,-1 1-15,1 20 16,21-21-16,-21 21 0,0-20 0,21-1 16,-21 0-16,21 0 0,0 0 0,0 0 15,21-42 16,0 21-31,0-21 0,0 0 0,1 0 16,-1 0-16,0-1 0,21 1 16,-21-21-16,1 21 0,20-22 0,-21 22 15,0 0-15,22-21 0,-22 21 16,0-1-16,0 22 0,0 0 16,0 0-16,1 22 15,-22-1-15,0 21 0,0-21 0,21 0 16,-21 22-16,0-22 0,0 0 15,0 0-15,21 22 0,0-22 0,0-21 16,0 21-16,1 0 0,-1-21 0,0 0 16,21 0-16,-21 0 0,22 0 0,-1 0 15,0-21-15,1 0 0,20 21 16,-20-21-16,-1-1 0,0-20 0,1 21 16,-1 0-16,-21-22 0,0 1 0,0 21 15,-21-21-15,0-1 0,0 22 16,-21-21-16,0 21 0,-21-1 15,21 1-15,-22 21 0,1 0 0,0 0 16,-22 21-16,43 1 0,-21-1 16,-1 0-16,22 0 0,-21 21 0,42 1 15,0-22-15,-21 21 0,21 1 0,0-22 16,0 21-16,0 0 0,21-20 16,0 20-16,0-21 0,0 21 0,0 1 15,1-22-15,20 42 0,-21-20 0,21-1 16,-20 22-16,-1-22 0,0 21 15,0 1-15,0-1 0,-21 1 16,0-1-16,0 1 0,-21-22 0,0 22 0,0-1 16,-22 1-16,1-22 0,0 0 15,-1 1-15,1-1 0,-21-21 16,20 22-16,1-43 0,0 0 0,-1 0 16,1 0-16,21 0 0,-22-22 0,22-20 15,0 21-15,21-21 0,0-22 16,0 22-16,0-22 0,21 1 0,0-1 15,22-20-15</inkml:trace>
  <inkml:trace contextRef="#ctx0" brushRef="#br0" timeOffset="96197.12">10372 10986 0,'0'21'16,"0"21"-16,0 0 0,0 1 0,0-1 15,0 0-15,0 22 0,-22-22 16,22 22-16,0-22 0,-21 0 0,21 1 16,0-1-16,0 0 0,0-20 0,0-1 15,0 0-15,0 0 0,0 0 16,21-21-16,1 0 0,-1 0 16,0 0-16,0-21 0,21 0 15,-20 0-15,-1 0 0,0-22 16,0 22-16,21-21 0,-20-1 15,-1 1-15,0 0 0,-21-1 0,21 22 16,0 0-16,-21 0 0,0 0 0,0 42 16,0 0-1,0 0-15,0 22 0,0-22 0,0 21 16,0-21-16,0 22 0,0-22 0,0 0 16,0 21-16,0-21 0,0 1 15,0-1-15,0 0 16,21-42 15,-21 0-31,22 21 16,-22-22-16,0-20 0,0 21 0</inkml:trace>
  <inkml:trace contextRef="#ctx0" brushRef="#br0" timeOffset="96369.02">10753 11049 0,'0'0'0,"-22"0"15,1 0 1,21 21-16,0 0 16,0 1-16,0-1 0,0 0 15,21 0-15,1-21 0,-1 21 16,0 0-16,0-21 0,0 0 16,0 22-16,22-22 0,-1 0 0</inkml:trace>
  <inkml:trace contextRef="#ctx0" brushRef="#br0" timeOffset="96684.8">11409 11197 0,'0'0'0,"-21"0"0,-1 0 15,1 0-15,-21 0 0,0 0 0,20 21 16,-20-21-16,0 22 0,-1-1 16,22-21-16,0 21 0,0 0 0,21 0 15,0 0-15,0 1 16,21-22-16,21 21 0,-20 0 15,20-21-15,0 21 0,1 0 0,-1-21 16,0 21-16,-21 1 0,22-1 0,-1-21 16,-21 21-16,0 0 0,1 0 15,-1 0-15,-21 1 0,0-1 16,-21 0-16,-1-21 0,1 21 16,-21-21-16,21 0 0,-22 0 0,1 21 15,21-21-15,-21 0 0,20 0 16,1 0-16,0 0 0,0 0 0,21-21 15,0 0-15,0 0 0,21 0 16,0-22-16,0 22 16</inkml:trace>
  <inkml:trace contextRef="#ctx0" brushRef="#br0" timeOffset="97097.56">11853 10774 0,'0'0'16,"0"-21"-16,0 0 0,0 42 15,0 0-15,0 0 0,0 0 16,-21 0-16,21 22 0,0-1 16,0 0-16,0 1 0,0-1 0,0 22 15,0-22-15,0 21 0,0-20 0,0-1 16,0 0-16,0 1 16,0-1-16,0 0 0,0-20 0,0-1 15,0 0-15,0 0 0,0 0 0,0-42 47,0 0-47,0-21 0,0 20 16,21-20-16,0 0 0,1-1 0,20-20 15,-21 21-15,21-22 0,1 22 16,-1-1-16,0 1 0,1 0 0,-1 21 16,0-1-16,1 22 0,-1 0 0,0 0 15,1 22-15,-22-1 0,0 21 16,0-21-16,0 22 0,-21-1 15,0 0-15,0 22 0,0-22 0,-21 0 16,0 1-16,0-1 0,0-21 0,0 0 16,-1 22-16,1-22 0,0-21 15,0 21-15,0-21 0,21-21 16</inkml:trace>
  <inkml:trace contextRef="#ctx0" brushRef="#br0" timeOffset="98140.41">13949 7895 0,'-21'0'16,"-43"-42"-1,64 21 1,-21 21-16,0 0 0,42 0 47,21 0-47,1 0 0,20 0 0,22 0 15,-1 0-15,1 0 0,0 0 16,21 0-16,-1 0 0,1-21 16,-21 21-16,21 0 0,0 0 0,-22-22 15,1 22-15,0 0 0,-43 0 16,21-21-16,-20 21 0,-22 0 0,0-21 15,-42 0-15,-21 0 16,-1 21-16,1-21 0,0 21 16,-22 0-16,22-22 0,-22 22 0,22 0 15,0 0-15,-1 0 0,1-21 0,0 21 16,20 0-16,1 0 0,42 0 31,1 0-31,20 0 16,-21 0-16,21 21 0,1-21 15,-1 22-15,0-22 0,1 21 0,-1 0 16,0 0-16,-20 0 0,-1 0 0,0 1 16,-21-1-16,0 0 0,0 0 15,0 0-15,-21 0 0,0 1 0,-1 20 16,-20-21-16,21 0 0,-21 0 0,-1 1 16,1-1-16,21 0 0,-22-21 15,22 21-15,-21 0 0,21-21 0</inkml:trace>
  <inkml:trace contextRef="#ctx0" brushRef="#br0" timeOffset="98833.02">16552 7176 0,'0'0'16,"0"-22"-16,21 1 0,-21 0 15,-21 21 1,-21 0-16,21 0 16,-22 0-16,22 0 0,-21 0 0,0 21 15,-1 0-15,1 1 0,21-1 0,-22 21 16,22-21-16,0 22 0,0-22 16,21 21-16,0-21 0,0 22 0,0-22 15,21 21-15,0-21 0,22 0 0,-1 1 16,0-1-16,1 21 0,-1-21 15,0 0-15,22 1 0,-22-1 0,0 0 16,-20 0-16,20 0 0,-21 0 16,0 1-16,-21-1 0,0 0 15,0 0-15,-21 0 0,-21-21 16,-1 0-16,1 21 0,-21-21 16,-1 0-16,1 0 0,-1 0 0,1 0 15,20 0-15,-20 0 0,20 0 0,22 0 16,-21 0-16,21 0 0,0 0 15,21-21 1,42 0-16,-21 0 0,21 21 16,-20-21-16,20 0 0,0 21 15,22-22-15</inkml:trace>
  <inkml:trace contextRef="#ctx0" brushRef="#br0" timeOffset="99484.64">16976 7514 0,'-43'0'16,"1"21"-16,21 1 16,21-1-16,-21 0 0,-1 0 15,1 0-15,21 0 0,-21 22 0,21-22 16,0 0-16,0 0 0,0 0 0,0 1 16,0-1-16,0 0 0,21 0 15,0-21-15,1 21 0,-1-21 16,0 0-16,0 0 15,0 0-15,0 0 16,-21-21-16,0 0 0,0 0 16,0 0-16,0-1 0,0-20 15,0 21-15,0-21 0,22 20 16,-22-20-16,0 0 0,0-1 0,21 1 16,0 21-16,0-21 0,0 20 0,0 1 15,1 21-15,20 0 0,-21 0 16,0 0-16,22 0 0,-22 0 0,21 21 15,-21 22-15,0-22 0,1 0 16,-1 21-16,0-20 0,0 20 16,-21-21-16,0 21 0,0-20 0,0-1 15,0 0-15,0 21 0,0-21 0,0 1 16,0-1-16,-21-21 16,0 0-16,0 0 0,-1 0 15,1-21 1,21-1-16,0 1 0,0 0 15,0 0-15,21 0 0,1-22 0,-1 1 16,21 21-16,0-43 0,-20 22 16,20 0-16,0-1 0,22 1 0,-22 21 15,0 0-15,1 0 0,-1-1 0,0 22 16,-20 0-16,20 22 16,-21-1-16,0 0 0,0 0 0,1 21 15,-22-20-15,21 20 0,-21-21 0,0 21 16,0-20-16,0 20 0,0-21 15,-21 21-15,-1-20 0,1-1 0,0 0 16,21 0-16,-21 0 0,0-21 16,42 0-1,0 0 1,0-21-16,0 21 0,1-21 16,-1 0-16</inkml:trace>
  <inkml:trace contextRef="#ctx0" brushRef="#br0" timeOffset="100040.32">18500 7345 0,'0'0'0,"0"-21"0,0 0 0,0-1 16,0 1-16,0 0 0,0 0 0,-22 21 15,1 0-15,0 0 16,0 0-16,0 21 0,-22 0 0,1 0 16,21 1-16,-21-1 0,20 21 0,-20 0 15,21-20-15,0 20 0,0 0 16,-1-21-16,22 22 0,0-22 0,0 0 15,0 0-15,0 0 0,0 1 0,0-1 16,22 0-16,-1-21 0,0 0 16,0 0-16,21 0 0,-20 0 15,-1 0-15,21 0 0,-21-21 0,0 0 16,22-1-16,-22 1 0,0 0 16,0 0-16,0-21 0,1 20 0,-1 1 15,0-21-15,0 21 0,-21 0 0,0-1 16,21 22-1,-21 22 1,0-1-16,-21 21 16,0-21-16,0 0 0,21 22 15,-21-1-15,-1-21 0,1 22 0,0-1 0,0 0 16,21 22-16,0-22 0,0 22 16,0-1-16,0 1 0,0-1 15,0 1-15,21 20 0,-21-20 0,0-1 16,21 1-16,0-22 0,-21 22 0,0-1 15,0-21-15,0 22 0,0-22 16,0 1-16,0-22 0,-21 0 0,-21 0 16,21 0-16,0-21 0,-22 0 0,22 0 15,0 0-15,-21 0 0,20-21 0,1 0 16,0 0-16,-21-22 0,21 22 16,-1-21-16,22 0 0,0-1 0,0 1 15,0 0-15,0-1 0,0 1 16,22 0-16,-1-22 0,0 1 15,0 20-15,21-41 0,1 20 0</inkml:trace>
  <inkml:trace contextRef="#ctx0" brushRef="#br0" timeOffset="100332.16">18859 7493 0,'0'0'0,"43"-42"0,-22 21 0,0-22 0,-21 22 16,0 0-16,0 0 0,0 0 15,-21 21-15,0 0 16,-22 0-16,22 0 0,0 0 15,-21 21-15,21 0 0,-1-21 16,1 21-16,0 0 0,21 22 0,0-22 16,0 0-16,0 0 0,0 0 15,21 0-15,0 1 0,22-1 0,-22 0 16,21-21-16,-21 21 0,22 0 0,-22 0 16,0-21-16,0 22 0,0-1 15,1-21-15,-22 21 0,0 0 0,0 0 16,-22 0-16,1 1 15,-21-22-15,21 0 0,-22 21 16,1-21-16,0 0 0,21 0 0,-22 0 16,1 0-16,0 0 0,-22 0 0,22 0 15,-1-21-15</inkml:trace>
  <inkml:trace contextRef="#ctx0" brushRef="#br0" timeOffset="101079.73">13970 7684 0,'0'0'0,"-21"0"0,0 0 0,-1 0 16,1 0-16,0 0 0,21-22 16,21 1-1,0 0-15,22 0 0,-1-21 16,0 20-16,22-20 0,-1 0 15,1-1-15,21 1 0,-22-21 0,1-1 16,-1 22-16,1-22 0,-1 22 0,1-22 16,-1 22-16,-21-21 0,1 20 15,-1-20-15,-21 20 0,0 1 16,1 0-16,-22 21 0,0-22 0,0 22 16,0 0-16,0 0 0,-22 21 15,1 0-15,0 0 0,0 0 16,0 0-16,0 0 15,42 0 32,0 0-47,0 0 0,0 0 0,0-21 16,1 21-16,-1 0 0,0 0 16,0 0-16,0 0 0,-21 21 15,0 0-15,0 0 16,0 0-16,0 22 0,0-22 15,0 0-15,-21 21 0,0-21 0,-21 22 16,20-22-16,1 0 0,0 0 16,0 0-16,0-21 0,0 0 15</inkml:trace>
  <inkml:trace contextRef="#ctx0" brushRef="#br0" timeOffset="102224.29">15769 6244 0,'0'0'0,"-21"0"0,0 21 15,0-21-15,-1 0 0,44 0 32,-1 0-32,0 0 0,0 0 15,0 0-15,0-21 0,22 21 0,-22-21 16,21 0-16,1 0 0,-1 0 16,21-1-16,-20 1 0,-1-21 15,0 21-15,-20-22 0,20 22 0,-21-21 16,-21 0-16,0 20 0,0-20 15,0 21-15,0-21 0,-21 20 0,0 1 16,0 0-16,-1 0 0,1 21 16,0 0-16,0 0 0,-21 0 0,20 21 15,1 0-15,0 22 0,0-1 16,21 21-16,-21-20 0,21 20 0,-21 1 16,21-1-16,0 1 0,0-1 15,0 22-15,0-22 0,0 22 0,0-21 16,0-1-16,0 1 0,0-1 0,0-21 15,0 1-15,0-1 0,0 0 16,0-20-16,21 20 0,0-21 16,-21 0-16,21-21 0,0 0 0,0 0 15,1 0-15,-1 0 0,0 0 16,0-21-16,0 0 0,0 0 0,1 0 16,-1-1-16,0-20 0,0 21 15,-21-21-15,0-1 0,0 1 0,0 0 16,0-22-16,-21 22 0,-21-1 0,20 1 15,-20 0-15,21-1 0,-21 22 16,-1 0-16,22 0 0,-21 0 16,21 21-16,-22 0 0,22 0 15,0 0-15,42 0 32,0 0-32,22 0 15,-22 0-15,21 0 0,0 0 0,22-21 16,-22-1-16,22 1 0,-22 21 0,22-21 15,-1 0-15,-21-21 0,22 20 16,-22 1-16,22-21 0,-22 0 0,0 20 16,-20-20-16,-1 0 0,0 21 0,0-22 15,-21 22-15,21 0 16,-21 0-16,0 0 0,-21 21 16,0 21-1,21 0-15,-21 21 0,21-21 16,-21 22-16,21-1 0,0 0 0,0 1 15,0-22-15,0 21 0,0 1 16,0-22-16,0 21 0,0-21 0,0 22 16,0-22-16,0 0 0,0 0 15,0 0-15,21-21 0,0 0 16,0 0-16,0 0 0,0 0 16,1-21-16,-1 0 0,0 21 15,0-21-15,0 0 0,22-1 16,-22 1-16,-21 0 0,21 0 0,0 0 15,-21 0-15,21-1 0,-21 1 16,0 42 47,0 1-63,0-1 15,0 0-15,0 0 16,21 0-16,-21 0 15,0 1 1,22-22 15,-22-22-31,0 1 16,0 0-16</inkml:trace>
  <inkml:trace contextRef="#ctx0" brushRef="#br0" timeOffset="102404.19">17081 5863 0,'0'0'0,"-21"-21"0,0 21 16,0 0-1,0 0 1,21 21-16,0 0 16,0 1-1,21-22-15,0 0 0,0 0 0,0 0 16,1 0-16,20 0 0,-21 0 15</inkml:trace>
  <inkml:trace contextRef="#ctx0" brushRef="#br0" timeOffset="103212.82">17526 5969 0,'0'0'16,"0"21"-16,0 0 0,0 1 0,0-1 0,0 21 15,0-21-15,0 0 0,0 1 16,0-1-16,0 0 0,0 0 15,0 0-15,0 0 0,-21-21 16,21 22-16,0-44 47,0 1-47,0 0 16,0 0-16,0 0 15,21 0-15,-21-22 0,21 22 0,0 0 16,0-21-16,1 20 0,-1 1 15,0 21-15,0-21 0,0 21 16,0 0-16,1 0 0,-1 21 16,-21 0-16,21 1 15,-21-1-15,0 0 0,0 0 0,0 21 16,0-20-16,0-1 0,0 0 0,0 0 16,0 0-16,0 0 15,21-21 16,0-21-15,-21 0-16,21 0 16,1 0-16,-1 0 0,-21-1 15,21 1-15,0 0 0,-21 0 0,21 0 16,0 0-16,1-1 0,-1 1 16,0 21-1,0 0-15,-21 21 0,0 1 16,0-1-16,0 0 0,0 0 0,0 0 15,0 0-15,0 1 0,0-1 16,0 0-16,0 0 0,0 0 16,0 0-16,0 1 0,21-22 15,0 0-15,1 0 0,-1 0 16,0 0-16,21 0 0,-21 0 0,22 0 16,-22 0-16,21-22 0,1 22 0,-1-21 15,0 0-15,-21 21 16,22-21-16,-22 0 0,21 0 0,-21-1 15,1-20-15,-22 21 0,0 0 0,0-22 16,21 22-16,-21 0 0,0 0 16,0 0-16,-21 21 15,-1 21 1,22 0-16,0 0 0,0 0 0,0 1 16,0-1-16,0 21 0,0-21 0,0 0 15,0 1-15,0-1 0,0 0 16,0 0-16,0 0 0,0 0 15,0 1-15,0-1 16,0 0 0,-21-21-16,0 0 0</inkml:trace>
  <inkml:trace contextRef="#ctx0" brushRef="#br0" timeOffset="103768.5">19092 5990 0,'0'0'0,"-21"0"0,0 0 15,21 21 1,21 1-1,0-22-15,22 0 0,20 21 0,-21-21 16,43 0-16,-21 0 0,20 0 0,22 21 16,0-21-16,0 0 0,0 0 15,21 0-15,-22 0 0,22 0 0,0 0 16,0 0-16,0 0 0,-21 0 16,-21 0-16,0-21 0,-22 21 15,1-21-15,-22 21 0,-21-22 0,0 22 16,0-21-16,-21 0 15,-42 0 1,21 0-16,-21 21 0,-1-21 16,1 21-16,0-22 0,-1 22 0,1 0 15,0-21-15,20 21 0,1 0 0,0 0 16,42 0 0,22 0-1,-22 0-15,0 0 0,21 0 16,-21 0-16,22 0 0,-22 0 0,0 0 15,0 0-15,0 0 0,-21 21 16,0 1-16,0-1 16,0 0-16,-21 0 15,0 0-15,0 0 0,-21 1 16,-1-1-16,1 0 0,0 0 0,-1 0 16,1 0-16,0 1 0,-1-1 15,1 0-15,21 0 0,0 0 0,-1 0 16,1 1-16</inkml:trace>
  <inkml:trace contextRef="#ctx0" brushRef="#br0" timeOffset="104432.12">19791 7684 0,'0'0'0,"-21"0"15,-22 0-15,22 0 0,-21 0 0,21 0 16,-1 0-16,-20 0 0,21 0 16,42 0-1,21 0-15,1 0 16,-1 21-16,0-21 0,22 0 16,-1 0-16,-20 0 0,20 0 0,1 0 15,20 0-15,-20 0 0,-1 0 0,22 0 16,-21-21-16,20 21 0,-20 0 15,-1-22-15,1 22 0,-22 0 0,0-21 16,1 0-16,-22 21 0,0-21 16,-21 0-16,0 0 15,-21 21-15,0-22 0,0 22 0,-22 0 16,1-21-16,21 21 0,-22 0 16,1 0-16,0 0 0,21 21 0,-22-21 15,22 22-15,21-1 0,0 0 16,0 0-16,0 0 0,42-21 15,-20 21-15,20-21 0,0 0 0,1 22 16,-1-22-16,0 0 0,1 0 0,-1 0 16,-21 0-16,21 0 0,-20 0 15,-22 21 1,0 0-16,-22 0 0,-20-21 0,0 21 16,-1 0-16,-20 22 0,21-22 15,-22 0-15,1 0 0,20 0 0,-20 1 16,20-1-16,22 0 0,-21-21 0,21 0 15,42-21 1,0 0-16</inkml:trace>
  <inkml:trace contextRef="#ctx0" brushRef="#br0" timeOffset="105817.5">12848 9462 0,'-21'0'16,"0"0"-16,0 21 15,-1-21-15,1 0 16,0 0-16,42 0 31,0 0-31,43 0 16,-1 0-16,43-21 0,0 21 15,21 0-15,21-22 0,-21 1 0,21 21 16,22 0-16,-22 0 0,0-21 16,0 21-16,-21 0 0,0-21 15,-21 21-15,21 0 0,-42 0 0,-1-21 16,1 21-16,-21 0 0,-22 0 16,0 0-16,-21 0 0,1 0 0,-22-21 15,-22 21 1,1 0-16,0 0 0,-21 0 15,-1 0-15,1 0 0,0 0 0,-1 0 16,1 0-16,-21 0 0,-1 0 16,1 21-16</inkml:trace>
  <inkml:trace contextRef="#ctx0" brushRef="#br0" timeOffset="106136.31">12742 9589 0,'0'0'0,"0"21"16,21 0-16,1 0 0,20 0 15,0 0-15,22 22 0,-1-22 16,22 21-16,0-21 0,20 22 0,-20-1 16,21 0-16,-21-20 0,-1 20 0,22 0 15,-21-21-15,-1 1 0,-20 20 16,21-21-16,-22 0 0,1 22 0,-1-22 16,-21 0-16,-20 0 0,20 0 15,-21 0-15,-21 1 0,0-1 0</inkml:trace>
  <inkml:trace contextRef="#ctx0" brushRef="#br0" timeOffset="106540.08">14182 11409 0,'-43'0'16,"86"0"-16,-128 0 0,64 0 0,0 0 0,21 21 15,21-21 1,0 0-16,21 0 0,1 0 0,20 0 15,1 0-15,20 0 0,-20 0 0,20 0 16,22-21-16,-21 21 0,21 0 16,0 0-16,-1-21 0,1 0 0,0 21 15,0 0-15,0-22 0,-22 22 16,-20 0-16,21-21 0,-43 21 0,21 0 16,-20 0-16,-22-21 0,0 21 0,0 0 15,-42 0 1,0-21-16,0 21 15,-22 0-15,-20 0 0,21 0 0</inkml:trace>
  <inkml:trace contextRef="#ctx0" brushRef="#br0" timeOffset="106871.89">13991 11494 0,'0'0'0,"-21"21"0,-43 42 31,43-63-31,21 21 0,0 1 0,0-1 16,0 0-16,21 0 16,22 21-16,-22-20 0,21-1 15,1 21-15,20 0 0,-21 1 0,43-1 16,-21 0-16,-1 22 0,22-22 0,-22 22 16,1-22-16,20 0 0,-20 22 15,-1-22-15,1 1 0,-22-1 0,22 0 16,-22 1-16,0-1 0,-20-21 0,20 21 15,-21-20-15,0-1 0,-21 0 16,0 0-16,0 0 0,0 0 0,0 1 16,-21-44 31,21 1-47,-21 21 0,21-21 0,-21 0 15</inkml:trace>
  <inkml:trace contextRef="#ctx0" brushRef="#br0" timeOffset="112677.15">910 13589 0,'0'0'0,"0"-21"0,0-21 0,0 20 0,0 1 16,-21 0-16,0 0 0,21 0 16,-21 0-16,-1 21 0,1-22 15,0 22-15,0 0 16,0 0-16,21 22 15,-21-1-15,21 42 0,-22-20 0,22 41 16,0-20-16,0 20 0,0 1 16,0 0-16,0-1 0,0 1 0,0 0 15,0-1-15,0 1 0,0-21 16,0-1-16,0 1 0,0-1 16,0-21-16,0 22 0,0-22 0,0-21 15,0 22-15,0-22 0,0 0 16,0 0-16,0-42 31,0 0-31</inkml:trace>
  <inkml:trace contextRef="#ctx0" brushRef="#br0" timeOffset="113016.89">296 13568 0,'-21'-42'0,"42"84"0,-63-127 0,42 64 16,0-21-16,0-1 0,21 1 16,21 0-16,1-1 0,20 22 15,1-21-15,20 21 0,1-22 16,-21 22-16,20 21 0,1 0 0,0 0 16,-1 21-16,-20 22 0,-1-22 15,-20 42-15,-1-20 0,-21 20 16,-21 1-16,0-1 0,-42 1 0,-1 20 15,1-20-15,-21-1 0,-1 1 16,1-1-16,-1-20 0,1 20 16,-1-20-16,22-1 0,-22-21 0,22 21 15,21-20-15,0-1 0,-1 0 16,22 0-16,22-21 16,-1 0-16,21 0 15,-21 0-15,0 0 0,22 0 16</inkml:trace>
  <inkml:trace contextRef="#ctx0" brushRef="#br0" timeOffset="113613.55">1693 14690 0,'0'0'0,"21"21"0,1-21 15,-1 0-15,0 0 16,0-21-16,0 0 0,-21-1 16,21 1-16,1-21 0,-1 21 15,0-22-15,-21 22 0,0-21 0,0 0 16,0 20-16,0-20 0,0 0 16,0 21-16,-21-1 0,0 1 0,-22 0 15,22 0-15,-21 21 0,-1 0 16,1 0-16,0 21 0,-1 0 0,22 0 15,-21 22-15,0-1 0,-1 0 16,22 1-16,0-1 0,0 22 16,0-22-16,21 0 0,0 1 0,0-1 15,0 0-15,0-21 0,21 1 16,0 20-16,0-42 0,0 21 16,22 0-16,-1-21 0,-21 0 15,21 0-15,1 0 0,-22-21 0,21 0 16,1 0-16,-1 0 0,-21-1 15,21 1-15,-20-21 0,20 21 0,-21-22 16,0 1-16,0 21 0,1-21 16,-22-1-16,0 1 0,0 21 0,0 0 15,0-1-15,0 1 0,21 21 16,-21 21-16,0 1 16,0 20-16,0-21 0,0 21 15,0-20-15,0 20 0,0 0 0,0-21 16,0 22-16,0-22 0,0 21 15,0-21-15,0 1 0,0-1 16,21 0-16,0-21 16,0 0-16,0 0 0,1 0 15,-1 0-15,21 0 0,-21-21 0,22 0 16,-1-1-16,0 1 0,1-21 16,-1 21-16</inkml:trace>
  <inkml:trace contextRef="#ctx0" brushRef="#br0" timeOffset="115488.48">2730 14182 0,'0'0'0,"-42"-106"32,21 106-32,-21 0 15,20 21-15,1 0 0,0 0 16,0 1-16,0 20 0,0 0 0,21 1 16,0-1-16,0 21 0,0-20 15,0-1-15,0 0 0,0 1 0,0-1 16,21 0-16,0-20 0,0-1 15,0 0-15,0 0 0,22 0 0,-22-21 16,21 0-16,-21 0 0,22 0 16,-1 0-16,0 0 0,-20-21 15,20 0-15,0 0 0,-21 0 0,22-22 16,-22 1-16,0 0 0,0-1 16,0 1-16,-21-22 0,0 22 0,0-21 15,0-1-15,0 22 0,0-22 16,0 1-16,0-1 0,0 22 0,0-22 15,0 22-15,0 0 0,0 21 16,0-1-16,0 1 0,0 42 16,0 1-16,0-1 0,0 21 15,0 0-15,0 22 0,0-22 0,0 22 16,0-22-16,0 22 0,-21-1 0,21 1 16,0-22-16,-21 21 15,21-20-15,0-1 0,0-21 0,0 22 0,0-22 16,0 0-16,0 0 15,-21-21 1,21-21 0,0 0-16,0 0 0,0-1 0,0-20 15,21 0-15,-21-1 0,21 1 0,0 21 16,1-21-16,-1-1 0,0 22 16,0-21-16,0 21 0,22-1 0,-22 22 15,0 0-15,0-21 0,0 21 16,0 0-16,1 0 0,-1 0 0,0 0 15,-21 21-15,0 1 16,-21-22 0,-22 0-16,22 21 0,0-21 15,0 0-15,-21 0 0,20 0 16,1 0-16,-21 0 0,21 0 0,0 0 16,-1 21-16,1-21 0,0 0 15,0 21-15,21 0 0,-21 0 16,21 1-16,0-1 0,0 0 15,0 0-15,0 0 0,21 22 0,-21-22 16,42 0-16,-21 0 0,1 21 0,20-20 16,0-22-16,-21 21 0,22 0 15,-1-21-15,22 21 0,-22-21 16,0 0-16,22 0 0,-22 0 16,22 0-16,-1 0 0,-21 0 0,22-21 15,-1 21-15,-20-21 0,20 0 0,-20-1 16,20 1-16,-21 0 0,1 0 15,-1-21-15,0 20 0,1-20 0,-22 0 16,0 21-16,0-22 0,-21 1 0,0 21 16,0-22-16,0 22 0,0 0 15,-21 0-15,0 0 0,-21 0 0,20-1 16,-20 22-16,0 0 0,-1 0 16,1 0-16,0 22 0,-1-1 0,1 0 15,0 0-15,21 0 0,-22 22 16,1-22-16,21 21 0,0 0 15,-1 1-15,1-1 0,21-21 0,0 22 16,0-22-16,0 0 0,0 21 16,21-42-16,1 21 0,20 1 0,-21-22 15,0 0-15,22 0 0,-1 0 0,-21 0 16,21 0-16,-20-22 0,20 1 16,-21 0-16,0 0 0,0 0 0,22-22 15,-22 22-15,0-21 0,0 21 16,0-22-16,1 22 0,-22-21 0,0 21 15,0-22-15,0 22 0,21 0 0,-21 0 16,-21 42 15,21 0-31,0 0 16,-22 22-16,22-22 0,0 0 16,0 21-16,0-20 0,0 20 0,0-21 15,0 0-15,22 22 0,-1-22 16,0 0-16,0 0 0,21-21 0,1 21 15,-1 0-15,0-21 0,22 0 0,-1 0 16,1 0-16,-1 0 0,1 0 16,-1 0-16,1-21 0,-1 0 0,1 0 15,-22 0-15,1 0 0,-1-22 0,0 22 16,-21-21-16,1 21 16,-1-22-16,-21 22 0,21-21 0,-21 21 15,0-1-15,0 1 0,-21 0 0,0 0 16,-1 0-16,-20 21 0,21 0 15,-21 0-15,-1 0 0,1 0 0,0 21 16,-1 0-16,1 0 0,21 0 0,-22 1 16,22-1-16,0 21 0,0-21 15,21 0-15,0 1 0,0-1 0,0 0 16,0 0-16,0 0 0,21-21 16,-21 21-16,21-21 0,22 0 0,-22 0 15,0 0-15,21 0 0,-21 0 0,1-21 16,20 0-16,-21 21 15,0-21-15,0 0 0,22 0 0,-22-1 16,0 1-16,0 0 0,0 0 16,1 21-16,-22-21 15,21 21-15,-21 21 16,0 0 0,0 0-16,0 0 0,-21 1 15,21 20-15,-22-21 0,22 21 0,-21 1 16,21-1-16,-21 0 0,21 1 0,0 20 15,0 1-15,0-1 0,0 1 16,0-1-16,0 1 0,0 20 0,0 1 16,0 0-16,0-1 0,21 1 15,-21 0-15,21 21 0,1-22 16,-22 22-16,0-21 0,21 21 0,-21-1 16,21-20-16,-21 21 0,0-21 0,0 20 15,0-20-15,0 0 0,0-1 16,0-20-16,0 21 0,0-22 0,0-21 15,-21 22-15,0-43 0,-1 21 0,1-20 16,0-1-16,0 0 0,-21-21 16,20 0-16,-20 0 0,21-21 0,-21 21 15,-1-43-15,1 1 0,0 0 0,-1-1 16,1-20-16,0-22 0,-1 22 16,1-22-16,0 0 0,20 1 15,1-22-15,21 0 0,0 0 0,0 0 16,0 1-16,0-1 0,21 0 15,1-21-15,41-85 0,-42 106 16,22 1-16,-1 20 0,21-21 0,-20 21 16,-1 22-16,0-22 0,22 22 15,-22-1-15,1 1 0,-1-1 16,0 22-16,-21 0 0,22-1 0,-1 1 16,-21 21-16</inkml:trace>
  <inkml:trace contextRef="#ctx0" brushRef="#br0" timeOffset="115888.24">5694 14393 0,'21'0'31,"0"0"-16,0-21-15,0 0 16,1 0-16,-1 21 0,21-21 0,-21 0 0,0-1 16,22 1-16,-22 0 0,0 0 0,0 0 15,-21 0-15,0-1 16,21 1-16,-21 0 0,0 0 0,0 0 16,-21 21-16,0 0 0,0 0 15,0 0-15,-22 0 0,1 0 16,21 21-16,-21 0 0,-1 0 0,22 0 15,0 22-15,-21-1 0,42-21 0,0 22 16,0-1-16,0-21 0,0 21 16,0-20-16,21-1 0,21 21 0,-21-42 15,22 21-15,-1 0 0,0-21 16,1 0-16,-1 0 0,0 0 16,1 0-16,-22 0 0,21 0 0,0-21 15,1 0-15,-22 0 0,0 0 16</inkml:trace>
  <inkml:trace contextRef="#ctx0" brushRef="#br0" timeOffset="117352.23">8361 14563 0,'0'0'0,"0"63"31,21-84 1,0 0-32,0 0 15,0 0-15,1-1 0,20-20 0,-21 0 16,21-1-16,-20 1 0,20 0 16,0-1-16,1-20 0,-1 21 0,0-1 15,-21-20-15,22 20 0,-22 1 0,0 0 16,0-1-16,-21 22 0,0 0 15,-21 21-15,0 0 0,0 0 16,0 0-16,-22 21 0,22 0 16,0 1-16,0 20 0,0-21 0,21 0 15,0 22-15,0-1 0,0-21 0,0 21 16,21-20-16,0 20 0,0-21 16,0 21-16,22-20 0,-22 20 15,21-21-15,-21 21 0,22-20 0,-22-1 16,21 0-16,-21 0 0,0 0 15,1 0-15,-22 1 16,-22-22 0,-20 0-16,21-22 0,0 1 15,-22 21-15,1-21 0,21 21 0,-21-21 16,-1 0-16,22 21 0,0 0 16,0 0-16,0 0 0,21 21 15,0 0 1,0 0-16,0 0 15,21 1-15,0-1 0,21-21 16,-21 21-16,22-21 0,-22 0 16,21 0-16,1 0 0,-1 0 0,0 0 15,1-21-15,-1 0 0,0 21 0,1-43 16,-1 22-16,0 0 0,1-21 16,-22 20-16,21-20 0,0 0 0,-20-1 15,-1 1-15,0 0 0,0-22 16,0 22-16,0 0 0,1-22 0,-22 22 15,0-22-15,0 22 0,0 0 0,0-1 16,0 1-16,0 21 0,0 0 16,0-1-16,0 65 15,-22-22 1,1 21-16,0-21 0,21 43 0,-21-22 16,0 1-16,0-1 0,21 21 0,-22-20 15,1 20-15,21-20 0,-21-1 16,21 21-16,0-20 0,0-1 0,0 0 15,0-20-15,0 20 0,0 0 16,21-21-16,0-21 0,1 0 16,-1 0-16,0 0 0,0 0 0,0 0 15,0-21-15,-21 0 0,22 0 16,-1 0-16,0 0 0</inkml:trace>
  <inkml:trace contextRef="#ctx0" brushRef="#br0" timeOffset="117548.12">9271 14118 0,'0'0'0,"21"0"31,0-21-31,22 21 16,-22 0-16,0 0 0,21-21 15,1 21-15,-1 0 0,0 0 16,1-21-16,20 21 0,-21 0 0,1 0 15,20-21-15,-20 21 0,-1 0 16,0 0-16</inkml:trace>
  <inkml:trace contextRef="#ctx0" brushRef="#br0" timeOffset="118352.66">10266 14330 0,'21'21'0,"-42"-42"0,63 42 0,-42 0 0,21-21 16,0 0-16,1 0 0,-1 0 15,0-21-15,0 21 0,0-21 16,0 0-16,1 0 0,-1-1 16,0 1-16,0 0 0,-21 0 15,0 0-15,21 0 0,-21-1 0,0-20 16,0 21-16,0 0 0,-21 0 16,0-1-16,0 1 0,0 0 0,-1 21 15,-20 0-15,0 0 0,-1 0 0,22 0 16,-21 21-16,0 0 0,-1 1 15,1-1-15,21 0 0,-22 21 0,22 1 16,0-22-16,0 21 0,21 0 0,0 1 16,0-1-16,0-21 0,0 22 15,0-22-15,0 21 0,21-21 0,0 0 16,0-21-16,1 22 0,20-22 16,-21 0-16,21 0 0,-20 0 15,20-22-15,-21 1 0,21 0 0,-20 0 16,-1 0-16,0 0 0,0-1 15,0-20-15,0 21 0,1-21 0,-1 20 16,-21-20-16,0 21 0,0-21 0,21 20 16,-21 1-16,0 0 0,0 0 15,0 0-15,0 42 16,0 0 0,0 0-16,0 0 15,0 22-15,0-22 0,0 0 0,0 21 16,0-20-16,0 20 0,0 0 15,0-21-15,0 22 0,0-22 16,21 0-16,-21 0 0,21 0 0,0 1 16,1-1-16,-1-21 0,0 0 0,0 0 15,0 0-15,22 0 0,-22 0 16,0 0-16,21-21 0,-21-1 0,22 1 16,-22-21-16,0 21 0,21-22 15,-20 22-15,-1-21 0,0 0 0,0-1 16,0 1-16,0 0 0,-21-22 0,0 22 15,22-1-15,-22-20 0,0 21 16,21-1-16,-21 1 0,0 0 0,0-1 16,0 22-16,0 0 0,0 42 31,0 0-31,0 22 0,-21-1 16,21 0-16,0 1 0,-22-1 15,22 0-15,0 1 0,0-1 0,0 0 16,0 1-16,0-1 0,0 0 0,-21 1 15,21-22-15,0 21 0,0-21 16,0 0-16,0 1 0,0-1 0,0 0 16,21-21-16,1 0 15,-1 0-15,0-21 0,-21 0 16,21-1-16</inkml:trace>
  <inkml:trace contextRef="#ctx0" brushRef="#br0" timeOffset="118532.55">10901 14076 0,'0'0'0,"-21"0"0,42 0 31,0 0-31,0 0 0,0 0 16,0 0-16,1 0 0,20-21 15,0 21-15,-21 0 0,22 0 0,-22-21 16,21 21-16,1 0 0,-22-22 15,21 22-15</inkml:trace>
  <inkml:trace contextRef="#ctx0" brushRef="#br0" timeOffset="120372.33">11536 14203 0,'0'0'0,"0"21"0,0 43 31,21-64-16,0-22-15,0 1 16,0 21-16,1-21 0,-1 0 0,0 0 16,0 0-16,0-1 15,0 1-15,1 0 0,-22 0 0,21 0 16,-21 0-16,0-1 0,0 1 16,0 0-16,-21 21 0,-1 0 15,1 0-15,0 0 0,0 0 16,0 21-16,0 0 0,-1 1 0,1-1 15,0 0-15,0 21 0,21-21 0,0 22 16,0-22-16,0 0 0,0 21 0,0-20 16,0 20-16,0-21 0,21 0 15,0 0-15,0-21 0,1 22 16,20-22-16,0 0 0,1 0 0,-1 0 16,21 0-16,1 0 0,-22-22 15,22 22-15,-22-21 0,22 0 0,-22 0 16,0-21-16,-21 20 0,22 1 0,-22 0 15,0-21-15,-21 21 0,0-22 16,0 22-16,0-21 0,0 21 0,0-1 16,0 1-16,-21 21 0,21-21 15,-21 21-15,0 0 0,21 21 16,-22-21-16,1 21 0,21 1 16,-21-1-16,21 0 0,0 21 15,0-21-15,0 1 0,0-1 16,-21 21-16,21-21 0,0 0 0,0 22 15,0-22-15,0 0 0,0 0 16,0 0-16,0 1 0,21-22 16,0-22-1,-21 1-15,21 21 16,-21-21-16,0 0 0,0 0 0,0 0 16,22-1-16,-22-20 0,0 21 0,21 0 15,-21 0-15,0-22 0,0 22 16,21 0-16,0 0 0,-21 0 0,21-1 15,0 22-15,1 0 16,-1 0 0,-21 22-16,21-1 0,-21 0 15,21 0-15,-21 0 0,0 0 16,0 1-16,0-1 0,0 0 16,0 0-16,0 0 0,0 0 0,0 1 15,0-1-15,21 0 16,0-21-1,1 0-15,-1 0 16,0-21-16,-21 0 16,21-1-16,0 1 0,0 0 0,1 0 15,-1 0-15,0 0 0,0-1 0,0 1 16,22-21-16,-22 21 0,0 0 16,0-1-16,0 1 0,0 21 15,-21 21 16,0 1-31,0 20 0,0-21 16,0 0-16,0 0 0,0 1 0,-21-1 16,21 21-16,0-21 0,0 0 15,0 1-15,0 20 0,0-21 0,21-21 16,-21 21-16,22 0 0,20 1 0,-21-22 16,21 0-16,1 0 15,-22 0-15,21 0 0,1 0 0,-1 0 16,0-22-16,1 1 0,-1 0 0,0 21 15,-21-42-15,22 21 0,-1-1 16,-21 1-16,0-21 0,1 21 0,-1 0 16,0-22-16,0 1 0,-21 21 15,0 0-15,0-1 0,0 1 0,0 0 16,0 0-16,-21 21 16,0 0-16,0 21 0,-1-21 15,1 21-15,21 0 0,-21 1 0,21 20 16,-21-21-16,21 21 0,-21-20 0,21-1 15,0 21-15,0-21 16,0 22-16,0-22 0,0 0 0,21 0 16,0 0-16,0 0 0,0-21 0,22 22 15,-22-22-15,0 0 0,21 0 16,1 0-16,-22 0 0,21 0 0,-21-22 16,22 1-16,-22 0 0,0 0 15,0 0-15,0 0 0,1-1 0,-1 1 16,0-21-16,0 21 0,0-22 0,-21 22 15,0 0-15,0 0 0,0 0 16,0 0-16,0 42 31,-21 0-31,0 0 0,0 0 16,21 0-16,-21 1 0,21-1 0,0 0 16,-22 0-16,1 21 0,21-20 15,0-1-15,0 0 16,0 0-16,0-42 31,43 0-15,-43 0-16,42-1 0,-21 1 15,0 0-15,0-21 0,1 21 0,20-1 16,-21 1-16,0-21 0,22 21 16,-22 0-16,21-1 0,-21 1 15,0 0-15,22 21 0,-22 0 16,0 21-16,-21 0 15,0 22-15,0-22 0,0 0 16,0 0-16,0 0 0,0 22 16,-21-22-16,21 0 0,0 21 0,0-20 15,0-1-15,0 0 0,0 0 0,0 0 16,0 0-16,21-21 16,0 0-16,0 0 0,1 0 15,-1-21-15,0 21 0,0-21 0,0 0 16,0 0-16,22 0 0,-22-22 15,0 22-15,0-21 0,0 21 16,1-22-16,-1 1 0,0 0 0,0-1 16,0-20-16,0 20 0,1 1 15,-22 0-15,0-1 0,21 22 0,-21 0 16,0 0-16,0 42 16,-21 0-16,21 0 0,-22 22 15,1-1-15,0 0 0,0 1 0,21-1 16,-21 0-16,21-20 0,-21 20 15,21 0-15,-22 1 0,22-22 0,0 21 16,0-21-16,0 0 0,0 1 0,0-1 16,0 0-16,0 0 0,22-21 15,-1 0-15,0 0 16,0 0-16,-21-21 16,0 0-16,21 0 0,0-1 15</inkml:trace>
  <inkml:trace contextRef="#ctx0" brushRef="#br0" timeOffset="120565.23">14414 13991 0,'0'0'0,"22"0"47,-1 0-47,21 0 0,-21 0 16,0 0-16,22 0 0,-22 0 0,21 0 0,-21 0 15,22 0-15,-22 0 16,21-21-16,-21 21 0,1-21 0,-1 0 16,0 21-16</inkml:trace>
  <inkml:trace contextRef="#ctx0" brushRef="#br0" timeOffset="123245.71">16150 14330 0,'-42'0'0,"84"0"0,-127 0 16,43 21-16,0-21 0,21 0 0,-22 0 15,22 0 1,0 0-16,21-21 16,0 0-16,21 0 0,0 21 0,0-43 15,22 22-15,-22 0 0,21 0 16,22-22-16,-22 1 0,0 21 0,22-43 15,-1 22-15,-20 0 0,20-22 16,-20 1-16,-1-1 0,0 1 0,-21 20 16,22-20-16,-43 21 0,0-1 0,0 1 15,0 21-15,0 0 0,-21 21 16,-1 0-16,1 0 0,-21 0 0,0 0 16,20 21-16,-20 21 0,21 0 15,-21 1-15,20-1 0,22 0 16,0 22-16,0-22 0,0 22 0,0-22 15,22 22-15,-1-22 0,0 0 16,21 1-16,-21-1 0,22-21 0,-1 21 16,-21-20-16,0 20 0,22-21 0,-22 0 15,-21 0-15,0 1 0,-21-22 32,0 0-32,-22 0 0,1 0 15,0-22-15,-1 1 0,1 0 0,0 0 16,-1 0-16,1 0 0,0-1 0,-1 1 15,1 0-15,21 21 0,0-21 16,-1 21-16,22 21 16,0 0-16,22 0 15,-1 22-15,0-22 16,21 0-16,-21 0 0,1 0 0,20 1 16,0-1-16,1-21 0,-1 21 0,0-21 15,1 0-15,20 0 0,-21 0 16,1 0-16,20 0 0,-20-21 0,20 21 15,-21-21-15,1-1 0,-1 1 16,22-21-16,-22 21 0,-21 0 16,21-22-16,-20 1 0,-1 0 0,21-22 15,-21 22-15,-21-22 0,21 1 0,-21-1 16,22 1-16,-22-1 0,0 1 16,0-1-16,0 22 0,0 0 0,0 20 15,0 1-15,0 0 0,0 42 16,0 0-1,0 22-15,-22-1 0,1 0 16,0 22-16,21-22 0,-21 22 0,0-1 16,21 1-16,-21-22 0,21 22 0,-22-22 15,22 0-15,-21 1 0,21-1 16,0-21-16,0 21 0,0-20 0,0-1 16,0 0-16,0 0 0,21-21 31,1 0-16,-1-21-15,0 0 0,0 0 0,0-1 16,0 1-16,1 0 0,20-21 16,-21 21-16,21-22 0,-20 22 0,-1 0 15,21 0-15,-21 0 0,0 21 16,1 0-16,-1 0 16,-21 21-16,0 0 0,0 0 0,0 0 15,0 0-15,0 22 0,0-22 16,0 0-16,0 0 0,0 0 0,0 1 15,0-1-15,0 0 0,0 0 0,21 0 16,0-21 0,21 0-16,-20 0 0,-1 0 15,21 0-15,-21 0 0,22 0 0,-22 0 16,21-21-16,-21 0 0,22 0 16,-22 21-16,21-43 0,-21 22 0,22 0 15,-22 0-15,0-21 0,0-1 16,0 22-16,-21-21 0,21 21 0,-21-1 15,22 1-15,-44 42 32,1 1-32,21 20 15,0-21-15,0 0 0,-21 0 16,21 22-16,0-22 0,0 0 0,0 21 16,0-20-16,0-1 0,0 0 15,0 0-15,0 0 0,21-21 0,0 21 16,1 1-16,-1-22 0,0 0 15,0 0-15,21 0 0,-20 0 0,20 0 16,-21 0-16,21-22 0,-20 1 0,20 21 16,-21-21-16,0 0 0,22-21 15,-22 20-15,-21 1 0,0-21 0,21 0 16,-21 20-16,0-20 0,0-21 16,0 20-16,-21 1 0,0 0 0,-22-1 15,22 22-15,-21 0 0,21 0 16,-22 0-16,1 21 0,0 0 15,-1 21-15,1 0 0,0 0 0,20 21 16,1-20-16,-21 20 0,42 0 0,-21 1 16,21-1-16,0-21 0,0 21 15,0 1-15,0-22 0,21 21 0,0-21 16,0 22-16,0-22 0,1 0 0,20 0 16,0-21-16,-21 21 0,22-21 15,-1 0-15,0 0 0,1 0 0,-1 0 16,0 0-16,1-21 0,-1 21 15,0-21-15,1 0 0,-1 0 0,0-22 16,-20 22-16,-1-21 0,21 21 16,-21-22-16,0 1 0,1 0 15,-1 21-15,0-22 0,-21 22 0,0 0 16,21 0-16,-21 42 16,0 0-1,0 0-15,-21 0 0,21 22 0,0-22 16,-21 0-16,21 21 0,-21-20 15,21-1-15,0 0 0,0 21 0,0-21 16,0 1-16,0-1 0,0 0 16,21 0-16,0-21 0,0 0 0,21 0 15,-20 0-15,-1 0 0,21 0 16,-21 0-16,0 0 0,22 0 0,-22-21 16,0 0-16,0 0 0,22-1 15,-22 1-15,0-21 0,0 21 16,0-22-16,0 22 0,-21-21 0,0 21 15,22 0-15,-22-1 0,0 1 0,0 0 16,0 42 0,-22 0-1,1 1-15,21-1 0,0 21 16,0-21-16,0 0 0,-21 1 0,21-1 16,0 0-16,0 21 0,0-21 15,0 1-15,0-1 0,21 0 16,0 0-16,1-21 15,20 0-15,-21 0 0,0 0 0,22 0 16,-22 0-16,21 0 0,-21-21 0,22 0 16,-22 0-16,0-1 0,0 1 15,0-21-15,0 0 0,22-1 0,-22 1 16,0-22-16,0 22 0,0-21 16,-21-1-16,22 1 0,-1-1 0,0 1 15,0-1-15,-21 22 0,0 21 0,0-22 16,0 22-16,0 0 0,0 42 15,-21 0 1,0 22-16,0-1 0,-1 0 16,1 1-16,0 20 0,21-21 15,0 22-15,-21-1 0,21-20 0,0 20 16,0-20-16,0-1 0,0 0 0,21 1 16,0-1-16,0 0 0,1-21 15,20 1-15,-21 20 0,0-21 0,0 0 16,22-21-16,-22 21 0,21-21 15,-21 0-15,22 0 0,41 0 16,-41 0-16,-1-21 0,0 21 0,-20-21 16,20 0-16,0-21 0,-21 20 15,22-20-15,-22 21 0,0-21 16,21-43-16,-42 64 0,0-22 0,0 1 16,0 21-16,0 0 15,-21 0-15,0 21 0,0 0 0,-21 0 16,20 0-16,-20 0 0,21 0 0,-21 21 15,-1 0-15,22 0 0,-21 0 16,21 22-16,-1-22 0,1 21 0,21-21 16,0 0-16,0 1 0,0 20 0,0-21 15,0 0-15,0 0 0,0 1 16,21-1-16,1-21 0,-1 21 0,0-21 16,0 0-16,0 0 0,0 0 0,1 0 15,-1 0-15,0 0 16,21 0-16,-21-21 0,1 0 0,-1-1 15,0 1-15,0-21 0,0 21 0,0-22 16,1 1-16,-1-21 0,0 20 16,0-20-16,0-1 0,0 1 0,1-1 15,-1 22-15,-21-22 0,0 22 16,0 21-16,0 0 0,0 0 0,0-1 16,-21 44-16,-1-1 15,1 0-15,0 21 0,0 1 16,0-1-16,0 21 0,-1 1 15,22-22-15,-21 22 0,21-22 0,0 22 0,0-22 16,0 0-16,0 1 0,0-1 16,21 0-16,-21-21 0,22 22 15,-1-22-15,21 0 0,-21-21 0,0 21 16,1-21-16,-1 0 0,0 0 16,0 0-16,21-21 0</inkml:trace>
  <inkml:trace contextRef="#ctx0" brushRef="#br0" timeOffset="124265.08">22352 13250 0,'0'0'0,"0"-21"0,0 0 0,0 0 0,0 0 16,0 0-16,0 42 31,21 0-31,-21 21 16,21-21-16,-21 1 0,0 20 0,0 0 15,0 1-15,0-1 0,0 0 0,0 22 16,0-22-16,0 0 0,-21 1 15,0-1-15,0 0 0,21 1 0,-21-1 16,21-21-16,-22 22 0,22-22 16,-21-21-16,21 21 0,0 0 15,-21-21-15,21-21 16,0 0 0,0 0-16,0-1 0,0 1 0,21-21 15,0 21-15,1-22 0,-1 1 0,21 21 16,-21-21-16,22 20 0,-1-20 15,-21 21-15,21 0 0,1 21 0,-1 0 16,0 0-16,1 0 0,-1 21 16,-21 0-16,22 0 0,-22 0 0,0 1 15,0-1-15,-21 21 0,0-21 0,0 0 16,0 22-16,0-22 16,0 0-16,0 0 0,-42 0 0,21 1 15,-1-1-15,-20 0 0,0-21 0,-1 0 16,1 21-16,0-21 0,-1 0 15,1 0-15,21 0 0,-21 0 0,20 0 16,1-21-16,-21 21 0,42-21 0,-21 21 16,21-21-16,21 21 31,0 0-31,0 0 0,0 0 16,22 0-16,-22 0 0,21 0 15,1 21-15,-1 0 0,0-21 0,1 0 16,20 0-16,-21 0 0,22 0 15,-22 0-15,22 0 0,-22 0 0,0 0 16,22 0-16,-22 0 0,1-21 0,-1 0 16,-21 21-16,21-22 0,-20 1 15,20 0-15,-21 0 0,0-21 0,-21 20 16,21-20-16,-21 0 0,0 21 0,0-22 16,0 22-16,0-21 0,0 21 15,0-1-15,-21 22 16,0 0-16,0 0 15,21 22-15,-21 20 0,21-21 16,-21 21-16,21-20 0,0 20 0,0-21 16,0 21-16,0-20 0,0 20 15,0-21-15,0 0 0,0 0 0,0 1 16,21-1-16,0-21 0,0 21 0,0-21 16,0 0-16,1 0 0,20 0 15,-21 0-15,0 0 0,22-21 0,-22 21 16</inkml:trace>
  <inkml:trace contextRef="#ctx0" brushRef="#br0" timeOffset="124696.79">25400 13229 0,'0'0'0,"0"-21"0,0-85 15,0 85-15,0 0 16,0 42 0,0 0-1,0 0-15,-21 22 0,21-1 16,-21 0-16,21 1 0,0 20 0,0-20 16,-22-1-16,22 21 0,-21-20 15,21-1-15,-21 0 0,21 1 0,0-1 16,0 0-16,0-20 0,0 20 0,-21-21 15,21 0-15,0 0 0,-21-21 16,21 22-16,-21-22 16,-1 0-16,1 0 0</inkml:trace>
  <inkml:trace contextRef="#ctx0" brushRef="#br0" timeOffset="125472.35">24828 13610 0,'0'0'0,"-42"-21"0,0 0 31,63 21-15,0 0-16,0 0 0,0 0 16,22 0-16,-1 0 0,0 0 0,22-21 15,-1 0-15,-20 21 0,20-22 16,1 1-16,-1 0 0,22 0 16,-22 0-16,1 0 0,-1-1 0,1-20 15,-1 0-15,-20 21 0,-1-22 16,0 1-16,1 0 0,-1-1 0,-21 22 15,-21-21-15,0 21 0,0-1 0,0 1 16,-21 21 0,0 0-16,0 21 0,-22 22 0,22-22 15,0 21-15,-21 1 0,21-1 16,-1 0-16,1 1 0,0-1 0,0 0 16,0 22-16,0-22 0,-1 0 0,22 1 15,0-1-15,-21 0 0,0 1 16,21-1-16,0-21 0,-21 0 15,21 1-15,0-1 0,0 0 0,0 0 16,21-21 0,0-21-1,0 0-15,1 0 0,-1-1 0,0 1 16,0-21-16,0 21 0,22-22 16,-22 22-16,0-21 0,21 21 0,-21 0 15,1-1-15,-1 1 0,0 21 0,0 0 16,0 0-16,0 21 15,-21 1-15,0-1 0,0 21 16,0-21-16,0 0 0,0 1 16,0 20-16,0-21 0,0 0 15,0 0-15,0 1 0,0-1 0,22 0 16,-1-21-16,-21 21 0,21-21 16,0 0-16,21 0 0,-20 0 0,20 0 15,-21 0-15,21 0 0,1 0 0,-22-21 16,21 0-16,1 0 0,-22-1 15,21 1-15,-21 0 0,22-21 0,-22 21 16,0-22-16,-21 1 0,0 21 0,21-22 16,-21 22-16,0 0 0,0 0 15,0 0-15,-21 21 16,0 21-16,0 0 0,-1 0 0,22 0 16,-21 1-16,0 20 15,0-21-15,0 21 0,21-20 0,0 20 16,0-21-16,0 21 0,0-20 0,0-1 15,0 0-15,0 0 0,0 0 16,21-21-16,0 21 0,0-21 0,0 0 16,22 0-16,-22 0 0,21 0 15,1 0-15,-1-21 0,0 0 0,22 21 16,-22-21-16</inkml:trace>
  <inkml:trace contextRef="#ctx0" brushRef="#br0" timeOffset="126309.11">27792 13780 0,'0'0'0,"21"0"0,0 0 16,0 0-16,0 0 0,1 0 0,-1-22 16,0 1-16,0 0 0,21 0 0,-20 0 15,20-22-15,-21 22 0,21-21 16,-20 0-16,-1 20 0,21-20 0,-21-21 15,0 20-15,1 1 0,-1 0 16,0-22-16,-21 22 0,0-1 16,21-20-16,-21 21 0,0 20 0,0-20 15,0 21-15,0 0 0,-21 21 16,0 21-16,0 21 16,-1-21-16,1 22 0,0 20 0,0-20 15,0 20-15,0 1 0,-22-1 16,22 1-16,0 20 0,0 1 0,0 0 15,21-22-15,-22 22 0,1-1 16,21 1-16,-21-21 0,21 20 0,-21 1 16,0 0-16,0-22 0,-1 22 0,1-1 15,0-20-15,-21-1 0,21 1 16,-22-1-16,22 1 0,0-22 16,-21 22-16,20-22 0,22 0 0,0 1 15,0-1-15,0-21 0,0 0 0,0 1 16,22-22-16,-1 0 0,0 0 15,21-22-15,1 1 0,20 0 0,-21 0 16,22 0-16,-1-22 0,1 22 0,-1-21 16,-20 0-16,20-1 0,-20 1 15,-1-22-15,-21 22 0,0-21 0,0-1 16,1 1-16,-22-1 0,0-21 0,0 22 16,0-1-16,-22 1 0,1-1 15,0 1-15,-21 21 0,21-1 16,-22 1-16,22 21 0,0 0 0,-21-1 15,20 1-15,1 0 0,0 21 16,21-21-16,0 0 16,21 0-1,0 21-15,22-22 16,-22 1-16,21 21 0,-21-21 0,22 0 16,-1-21-16,0 20 0,-20 1 15,20 0-15,0-21 0,-21 21 0,22-1 16,-22 1-16,0 0 0,0 21 0,0-21 15,1 0 1,-22 42 0,-22 0-16,1 0 15,0 0-15,0 1 0,21-1 0,-21 0 16,21 0-16,-21 0 0,21 0 0,-22 1 16,22-1-16,0 0 0,0 0 15,0 0-15,22-21 31,-1-21-15,0 0-16,-21 0 16</inkml:trace>
  <inkml:trace contextRef="#ctx0" brushRef="#br0" timeOffset="126472.01">28744 13250 0,'0'0'0,"-42"-21"31,63 21 16,0 0-47,0 0 0,1 0 16</inkml:trace>
  <inkml:trace contextRef="#ctx0" brushRef="#br0" timeOffset="126848.98">28977 13335 0,'0'-21'0,"-21"21"0,21-21 15,-21 21-15,21-21 16,0-1-16,21 22 16,0 0-16,0 0 15,22 0-15,-22 22 0,0-22 0,0 21 16,0 0-16,0 0 0,1 21 0,-1 1 15,0-22-15,-21 21 0,0 1 16,0-1-16,0 0 0,0 1 16,0-22-16,0 21 0,-21-21 0,21 0 15,-21 1-15,-1-1 0,1 0 16,0-21-16,0 0 0,0 0 0,0 0 16,21-21-1,0 0-15,0-1 16,0 1-16,0 0 0,21 0 0,0-21 15,21 20-15,-21-20 0,1 21 16,20-21-16,-21 20 0,21 1 16,1-21-16,-1 21 0,-21 0 0,22-1 15,-22 1-15,21 0 0,-21 21 0,0 0 16,22-21-16</inkml:trace>
  <inkml:trace contextRef="#ctx0" brushRef="#br0" timeOffset="127240.12">29866 13377 0,'0'0'0,"21"0"16,0 0-16,1 0 15,-1 0-15,0 0 0,0-21 16,-42 21 15,0 0-31,0 0 16,-1 0-16,-20 0 0,21 0 15,0 0-15,0 21 0,-1-21 0,1 22 16,0-1-16,21 0 0,0 0 0,0 0 16,0 0-16,0 1 15,0-1-15,21 0 0,0 0 0,1 0 16,-1 0-16,0 1 0,0-1 16,0-21-16,0 21 0,1 0 0,-1-21 15,-21 21-15,21 0 0,-21 1 16,0-1-1,-21-21 1,0 0-16,-1 0 0,1 0 16,0 0-16,-21 0 0,21 0 0,-1 0 15,1-21-15,0 21 0,0-22 0,21 1 16,0 0-16,0 0 16,0 0-16</inkml:trace>
  <inkml:trace contextRef="#ctx0" brushRef="#br0" timeOffset="127540.95">30797 12954 0,'0'64'31,"-21"-22"-31,0-21 0,0 21 0,0 1 15,-22-1-15,22 0 0,-21 1 16,21-1-16,0 22 0,-22-22 0,22 0 16,0 22-16,0-22 0,0 0 15,-1 22-15,22-43 0,0 21 0,0 1 16,0-22-16,0 0 0,0 0 0,0 0 16,0 1-1,22-22-15,-1 0 0,0 0 16,0 0-16,0-22 0,0 22 15,1-21-15,20 0 0,-21 0 0</inkml:trace>
  <inkml:trace contextRef="#ctx0" brushRef="#br0" timeOffset="127776.81">30395 13399 0,'0'0'0,"-42"0"0,21 0 0,0 0 0,42 0 31,21 0-31,0 0 0,1 0 0,20 0 16,1 0-16,-1 0 0,1 0 16,20 0-16,1 0 0,0 0 15,-1 0-15,-20 0 0,21 0 0,-22 21 16,-21-21-16,22 0 0,-43 0 16,21 0-16,-20 0 0,-22 21 0,-43-21 31,22 0-31</inkml:trace>
  <inkml:trace contextRef="#ctx0" brushRef="#br0" timeOffset="128740.34">11049 16193 0,'21'-22'0,"0"1"0,0 21 0,-21-21 15,22 0-15,20-21 0,-21 20 16,0 1-16,0-21 0,1 21 0,-1-22 15,0 22-15,-21 0 0,0 0 0,0-21 16,0 20-16,-21 22 0,0-21 16,-1 0-16,-20 21 0,0 0 0,-22 0 15,22 0-15,-22 0 0,1 21 16,21-21-16,-22 21 0,22 1 0,-1 20 16,22-21-16,-21 21 0,42-20 15,0 20-15,0-21 0,0 21 16,21-20-16,0-1 0,22 21 0,20-21 15,1 22-15,-1-22 0,1 0 16,-1 21-16,22-21 0,-43 22 0,22-22 16,-22 0-16,0 0 0,1 22 15,-22-22-15,-21 0 0,0 0 0,0 0 16,-43 0-16,1 1 0,0-1 0,-22-21 16,1 21-16,-22 0 0,0-21 15,1 0-15,-1 0 0,22 0 0,-22 0 16,21 0-16,1 0 0,-1 0 15,22-21-15,21 21 0,-21-21 0,20 0 16,1-1-16,21 1 0,0 0 0,0-21 16,0 21-16,21-22 15,1 22-15,-1-21 0,0-1 0,21 1 16,-21 0-16,22-1 0,20-20 16,-20 21-16,20-1 0</inkml:trace>
  <inkml:trace contextRef="#ctx0" brushRef="#br0" timeOffset="128993.21">11684 15663 0,'-21'22'0,"42"-44"0,-63 86 0,20-22 0,1 1 16,21-1-16,-21 0 0,0 22 15,21-22-15,-21 0 0,21 22 0,0-22 16,0 1-16,-21 20 0,21-21 0,0-20 15,-22 20-15,22-21 0,0 21 16,0-20-16,0-1 0,0 0 16,22-21-1,-1 0 1,-21-21-16,0 0 16,0-1-16</inkml:trace>
  <inkml:trace contextRef="#ctx0" brushRef="#br0" timeOffset="129182.1">11366 16171 0,'0'0'0,"22"0"31,-1 0-31,0 0 0,21-21 0,-21 21 16,1 0-16,20 0 0,-21 0 0,21-21 15,1 21-15,-1 0 0,0-21 16,1 0-16,20 21 0,-20 0 0,-1-21 15,21 21-15,-20-22 0,-1 22 16,0-21-16,1 21 0</inkml:trace>
  <inkml:trace contextRef="#ctx0" brushRef="#br0" timeOffset="131618.01">12404 16171 0,'0'0'16,"0"-21"-1,0 0 1,0 0-16,0 0 0,0 0 16,-22-1-16,1 1 0,0 0 15,0 0-15,0 0 0,0 0 0,-1 21 16,1-22-16,-21 1 0,21 21 16,-22 0-16,22 0 0,-21 0 15,21 21-15,0 1 0,-22-1 0,22 21 16,0-21-16,21 22 0,-21-1 15,21-21-15,0 21 0,0 1 0,0-22 16,0 21-16,0-21 0,0 22 0,21-22 16,0 0-16,0 0 0,0-21 15,1 21-15,-1-21 0,0 0 0,0 0 16,0 0-16,0 0 0,22 0 16,-22-21-16,0 0 0,0 21 15,0-21-15,1 0 0,-22 0 0,21-22 16,0 22-16,0 0 0,-21-21 15,0 20-15,21-20 0,-21 0 0,21 21 16,-21-22-16,0 22 0,0 0 0,0 0 16,0 42-1,0 0-15,0 0 0,0 22 16,0-22-16,0 21 0,0-21 16,0 22-16,0-22 0,0 21 0,22-21 15,-22 0-15,21 1 0,0-1 0,-21 0 16,21 0-16,0 0 0,0-21 15,1 21-15,-1-21 0,0 0 16,0 0-16,0 0 16,22-21-16,-22 21 0,0-21 0,21 0 15,-21-21-15,1 20 0,20-20 0,-21 21 16,0-21-16,0-22 0,1 22 16,-1-22-16,0 22 0,-21-22 0,0 22 15,21-21-15,0 20 0,-21-20 0,0 20 16,0 1-16,0 0 0,0 21 15,0-1-15,0 1 0,0 0 0,-21 21 16,0 0-16,0 21 0,0 0 16,21 1-16,-22 20 0,1-21 0,0 21 15,21 1-15,0-1 0,0 22 0,0-22 16,-21 0-16,21 22 16,0-22-16,0 22 0,0-22 0,0 0 15,21 1-15,0-22 0,-21 21 16,43-21-16,-22 22 0,0-22 0,0-21 15,0 21-15,22 0 0,-22-21 0,0 0 16,21 0-16,-21 0 0,1 0 16,20-21-16,-21 0 0,21 21 0,-20-21 15,-1-1-15,0-20 0,0 21 16,0 0-16,0-22 0,1 22 0,-22-21 16,0 21-16,0-43 15,0 43-15,0 0 0,-22 21 31,1 0-31,21 21 0,-21 0 0,21 0 16,0 1-16,0-1 0,0 21 16,0-21-16,0 0 0,0 1 0,0-1 15,0 0-15,21 0 0,0 0 16,1-21-16,-1 0 0,0 0 16,0 0-16,21 0 0,-20 0 15,-1 0-15,21 0 0,-21-21 16,22 21-16,-22-21 0,21 0 0,-21 0 15,0-22-15,1 22 0,-1-21 0,0 21 16,0-22-16,0 22 16,-21-21-16,21 21 0,-21-1 0,0 1 15,0 0-15,0 42 16,0 22 0,0-22-16,0 0 0,-21 21 0,21-21 15,-21 22-15,21-22 0,-21 21 16,21-21-16,0 1 0,0-1 0,0 0 15,0 0-15,0 0 0,0 0 0,0 1 16,0-44 15,0 1-15,0 0-16,0 0 16,0 0-16,0-22 0,0 22 0,0-21 15,0 0-15,21 20 0,0-20 16,0 0-16,1 21 0,-22-22 0,21 22 15,0 21-15,0-21 0,0 21 16,0 0-16,1 0 0,-22 21 16,0 0-16,0 0 0,0 1 0,21-1 15,-21 21-15,0-21 0,0 22 0,0-22 16,0 21-16,0-21 16,0 0-16,0 1 0,0-1 0,21 0 0,-21 0 15,0 0-15,21-21 0,0 0 16,0 21-16,1-21 15,-22-21 1,21 0-16,-21 0 0,0 0 16,21 0-16,-21-1 0,21 1 0,0-21 15,0 21-15,1-22 0,-1 1 0,0 0 16,0 21-16,0-22 0,0 22 16,22 0-16,-22 0 0,0 0 0,21 21 15,-20 0-15,-1 0 16,-21 21-16,0 0 0,0 21 15,0-21-15,0 1 0,0 20 16,0-21-16,0 0 0,0 22 0,0-22 16,0 0-16,0 21 0,0-21 15,0 1-15,0-1 0,21 0 0,0 0 16,0-21-16,0 21 0,1-21 16,-1 0-16,21 0 0,-21 0 0,0 0 15,22 0-15,-22 0 0,0 0 0,0-21 16,0 0-16,22 21 0,-22-21 15,0 0-15,0-22 0,-21 22 0,21-21 16,1 21-16,-22-22 0,0 1 16,0 21-16,0-22 0,0 22 0,0-21 15,0 21-15,0 0 0,0 42 32,-22 0-32,1 21 15,21-21-15,0 1 0,0-1 0,0 21 16,0-21-16,0 0 0,0 1 15,0-1-15,0 0 0,0 0 0,0 0 16,21 0-16,1-21 0,20 22 0,-21-22 16,21 0-16,22 0 0,-22 0 15,22 0-15,-1 0 0,1 0 0,-22-22 16,22 1-16,-22 0 0,-21 0 16,21 0-16,-20-22 0,-1 22 15,0-21-15,0 21 0,-21 0 0,0-22 16,0 22-16,0 0 0,0 0 15,-21 21 1,21 21-16,-21 0 0,0 0 16,21 0-16,-22 1 0,22-1 15,0 0-15,-21 0 0,21 21 0,-21-20 16,21-1-16,-21 0 0,21 0 0,0 0 16,0 0-16,0 1 0,0-1 15,0-42 16,0-1-15,0 1-16,21 0 0,0 0 0,0 0 16,-21 0-16,22-22 0,-1 1 15,0 21-15,-21-22 0,21 22 0,0 0 16,0-21-16,-21 21 0,22 21 16,-1 0-16,-21 21 15,0 0-15,0 0 16,0 21-16,0-20 0,0-1 0,0 0 15,0 21-15,0-21 0,0 1 16,0-1-16,0 0 0,21 0 0,-21 0 16,21 0-16,0 1 0,22-22 15,-22 0-15,0 0 0,0 0 16,0 0-16,22 0 0,-22 0 0,0 0 16,-21-22-16,21 22 0,0-21 15,0 0-15,-21-21 0,22 21 0,-22-22 16,21 1-16,0 0 0,-21-1 0,0 1 15,21 0-15,0-1 0,-21-20 16,21 20-16,1 1 0,20 0 0,-21-1 16,-21 22-16,21 0 0,-21 0 0,0 42 31,-21 21-31,0-20 0,0-1 16,0 21-16,21 0 0,-22 1 15,1-22-15,0 21 0,0 1 16,21-1-16,-21 0 0,21 1 0,0-1 15,0 0-15,0-21 0,0 22 16,0-22-16,0 21 0,0-21 0,21 1 16,0-1-16,0-21 0,0 21 0,1-21 15,-1 0-15,0 0 0,0 0 16,0 0-16,0-21 0,1 0 0,-1 21 16,0-22-16,0 1 0</inkml:trace>
  <inkml:trace contextRef="#ctx0" brushRef="#br0" timeOffset="131831.89">16235 15727 0,'0'0'0,"21"0"31,0 0-31,0 0 0,0 0 0,22-21 16,-22 21-16,21-21 0,-21 21 15,22 0-15,-22-22 0,21 22 0,1 0 16,-22-21-16,21 0 0,-21 21 0,0-21 16,22 21-16,-43-21 15,21 21-15</inkml:trace>
  <inkml:trace contextRef="#ctx0" brushRef="#br0" timeOffset="132040.76">13250 15769 0,'0'0'0,"43"0"0</inkml:trace>
  <inkml:trace contextRef="#ctx0" brushRef="#br0" timeOffset="132520.49">18267 15727 0,'0'0'0,"0"-21"0,-21 0 16,21-1-16,-22 22 15,22 22 1,0-1-1,0 0-15,0 0 0,0 0 16,0 0-16,0 22 0,0-22 0,0 0 16,22 0-16,-22 0 0,0 1 0,0-1 15,0 0 1,-22-21 0,22-21-16,0 0 15,0-1-15,0 1 16,0-21-16</inkml:trace>
  <inkml:trace contextRef="#ctx0" brushRef="#br0" timeOffset="132670.41">18161 15388 0,'0'0'16,"0"-21"-16,-21 21 0,21 21 47,21-21-32,0 21-15,0-21 16</inkml:trace>
  <inkml:trace contextRef="#ctx0" brushRef="#br0" timeOffset="133084.17">18817 15558 0,'0'21'0,"0"-42"0,21 63 0,-21-21 0,0 21 15,0-20-15,0-1 0,0 0 16,0 21-16,0-21 0,0 22 0,0-22 16,0 0-16,0 0 0,0 22 0,0-22 15,0 0-15,0 0 16,-21-21-16,0 0 16,0 0-16,0-21 15,21 0-15,-22 0 0,22-22 16,0 22-16,-21-21 0,21 21 15,0-22-15,0 1 0,0 0 0,0-1 16,21-20-16,1 20 0,-1 1 16,21 0-16,-21-1 0,22 22 0,-1 0 15,0 21-15,1 0 0,-1 0 0,0 0 16,1 42-16,-1-20 0,21 20 16,-20-21-16,-22 21 0,21 1 0,-21-1 15,1 0-15,-1 1 0,-21-1 16,0 0-16,0 1 0,0-1 15,-21-21-15,-1 22 0,1-22 0,0 0 16,0 0-16,0 0 0,0-21 16,21 21-16,-22-21 0</inkml:trace>
  <inkml:trace contextRef="#ctx0" brushRef="#br0" timeOffset="134725.76">21463 15642 0,'0'21'0,"0"-42"0,21 42 32,0-21-32,-21-21 15,21 0-15,1 21 16,-22-21-16,21 0 0,-21 0 0,0-1 16,0 1-16,0 0 0,0-21 0,0 21 15,0-1-15,0-20 0,0 21 16,-21 0-16,-1 0 0,1-1 0,-21 1 15,21 21-15,-22 0 0,1 0 16,0 0-16,21 21 0,-22 1 0,1-1 16,0 0-16,20 21 0,1 1 0,0-1 15,0 0-15,21 1 0,0-1 16,0 0-16,0 1 0,0-22 0,0 21 16,0-21-16,0 22 0,21-43 0,0 21 15,0 0-15,1-21 16,-1 0-16,0 0 0,21 0 0,-21-21 15,1 21-15,20-21 0,-21-1 0,0 1 16,22 0-16,-22-21 0,0 21 16,0-22-16,0 22 0,0-21 0,1-1 15,-1 1-15,0 0 0,-21-1 16,0 22-16,0 0 0,0 0 0,0 42 16,0 0-1,0 0-15,0 1 0,0 20 16,0-21-16,0 21 0,0 1 0,0-22 15,0 21-15,0-21 0,21 1 0,0 20 16,0-21-16,22 0 0,-22-21 16,21 21-16,1-21 0,-1 0 15,0 0-15,-21 0 0,22 0 0,-1 0 16,0-21-16,1 0 0,-1 0 16,-21 21-16,22-21 0,-22-22 0,0 22 15,0 0-15,-21-21 0,0 21 16,21-22-16,-21 1 0,0 21 0,0-22 15,0 22-15,0 0 0,0 0 0,0 42 32,0 0-32,0 0 0,-21 22 0,21-22 15,-21 21-15,21-21 16,0 22-16,0-22 0,0 21 0,0-21 16,0 22-16,0-22 0,0 0 0,-21 0 15,21 0-15,0 1 16,0-44-1,0 1 1,0 0-16,21 0 0,-21 0 16,21 0-16,-21-1 0,21 1 0,0-21 15,-21 21-15,22-22 0,-1 22 16,0-21-16,-21 21 0,21 0 0,0 21 16,0 0-16,1 0 15,-22 21-15,0 0 16,0 0-16,0 0 0,21 0 0,-21 1 15,0 20-15,0-21 0,0 0 16,0 0-16,0 22 0,0-22 0,21 0 16,-21 0-16,21 0 0,0 1 15,0-22-15,1 0 0,-1 0 16,0 0-16,21 0 0,-21 0 16,1-22-16,20 1 0,-21 0 0,0 21 15,22-21-15,-22-21 0,0 20 16,0 1-16,0-21 0,0 0 15,1 20-15,-22-20 0,21 21 0,0 0 0,-21 0 16,0-1-16,0 44 31,0-1-31,0 0 0,0 0 0,0 0 16,-21 0-16,21 22 0,0-22 16,0 0-16,0 0 0,0 0 0,0 1 15,21-1-15,0-21 0,0 21 0,0-21 16,1 0-16,-1 0 0,0 0 15,0 0-15,21 0 0,-20 0 0,-1 0 16,0 0-16,0-21 0,0 0 0,0-1 16,1 22-16,-1-21 0,0-21 15,0 21-15,-21 0 0,21-1 0,0-20 16,1 21-16,-22 0 0,21 0 16,0-1-16,-21 1 0,21 21 15,0 0 1,-21 21-16,0 1 15,0 20-15,0-21 0,0 21 16,0-20-16,0 20 0,-21 0 0,0 1 16,0-1-16,21 21 0,0-20 0,0 20 15,-21 1-15,21-1 0,0 1 16,-22-1-16,22 1 0,-21-1 0,21 1 16,-21-1-16,0 22 0,21-22 15,-21 1-15,21-1 0,-21 22 16,21-21-16,0-1 0,0 1 0,0-1 15,0 1-15,0-22 0,-22 0 0,22 22 16,-21-43-16,0 21 0,21-21 16,-21 22-16,0-22 0,0-21 15,-1 0-15,1-21 16,0 21-16,21-21 0,0-22 0,-21 22 16,0-21-16,0-22 0,-1 22 0,22-22 15,-21 1-15,0-1 0,21-20 16,0 20-16,0-20 0,0 20 0,0-21 15,0 22-15,0-22 0,21 1 0,0 20 16,1 1-16,-1-22 16,21 21-16,-21 1 0,22 21 0,-1-1 15,0-20-15,22 20 0,-1 22 0,22-21 16,0 0-16</inkml:trace>
  <inkml:trace contextRef="#ctx0" brushRef="#br0" timeOffset="136096.42">25104 15409 0,'0'0'0,"-43"22"0,22-1 0,-21 0 16,21 0-16,-1 0 0,1 0 0,21 1 15,0-1-15,0 0 0,21-21 32,1 0-32,-1 0 0,21 0 0,0-21 15,1 21-15,-1-21 0,0-1 0,-20 1 16,20 0-16,-21-21 0,21 21 16,-20-22-16,-1 22 0,0-21 15,0-1-15,-21 1 0,0 21 0,0-21 16,0-1-16,0 22 0,0-21 15,0 21-15,0-1 0,0 1 0,-21 21 16,0 0-16,0 0 0,-1 0 16,1 21-16,0 1 0,0-1 0,0 42 15,0-20-15,-1 20 0,-20 1 0,42-1 16,-21 22-16,0-22 0,0 22 16,-1 0-16,22-1 0,0 1 0,-21 0 15,21-1-15,-21 1 0,21 0 0,-21-1 16,21 22-16,0-21 0,-21-1 15,0 1-15,21 0 0,-22-1 16,22 1-16,0 0 0,-21-22 0,21 1 16,0-1-16,0-20 0,0-1 15,0 0-15,43 1 0,-22-43 16,0 0-16,21 0 0,1 0 16,-22 0-16,21-22 0,22-20 0,-22 21 15,0-21-15,1 20 0,-1-41 0,0 21 16,1-22-16,-22 22 0,0-22 15,0 1-15,-21-22 0,0 22 0,0-1 16,0 1-16,-21-1 0,0 1 16,0-1-16,-1 1 0,-20-1 0,21 22 15,-21-1-15,-1 1 0,1 0 0,21-1 16,-22 22-16,1 0 0,21 21 16,0 0-16,0-21 0,-1 21 15,44 0 1,20 0-16,-21 0 15,0 0-15,22 0 0,-1 0 0,0 0 16,1 0-16,-1-21 0,0 0 16,22 21-16,-22-22 0,22 1 0,-22 0 15,21 21-15,-20-21 0,-1 0 0,-21-22 16,22 22-16,-22 0 0,0 0 16,0 0-16,-21 0 0,0-1 15,0 1-15,-21 21 31,0 21-31,0 1 0,21-1 16,0 0-16,0 0 0,0 0 16,0 0-16,0 1 0,0-1 0,0 0 15,0 0-15,21-21 0,0 21 0,0-21 16,0 0-16,22 0 0,-22 0 16,0 0-16,21 0 0,-21 0 0,22 0 15,-22-21-15,21 0 0,-21 0 0,1 0 16,-1-1-16,21 1 15,-21-21-15,-21 0 0,21-1 0,1 1 0,-1 0 16,-21-22-16,21 1 0,-21 20 16,21-20-16,0-1 0,-21 1 15,0 20-15,0 1 0,21 0 0,-21 21 16,0-1-16,0 1 0,0 42 31,0 22-31,-21-1 0,0 0 16,21 22-16,-21-22 0,0 22 0,21-1 15,-21-20-15,-1 20 0,22 1 0,0-22 16,0 0-16,0 22 0,0-22 16,0 0-16,0 1 0,22-22 0,-1 21 15,0 1-15,0-22 0,21 0 0,-20 0 16,20 0-16,-21-21 16,0 0-16,22 0 0,-1 0 0,-21 0 15,21 0-15,1-21 0,-1 21 0,-21-21 16,22-21-16,-1 20 0,-21 1 15,21-21-15,-20 21 0,-1-22 0,0 22 16,0-21-16,-21 21 0,0 0 16,0-1-16,-21 22 15,0 0-15,0 0 0,-1 22 16,-20-1-16,42 0 0,-21 0 16,21 21-16,0-20 0,0-1 15,0 0-15,0 0 0,0 0 0,0 0 16,0 1-16,21-1 0,0 0 0,0-21 15,1 0-15,-1 0 0,0 0 16,0 0-16,0 0 0,0-21 16,1 0-16,20 21 0,-21-22 0,0 1 15,0 0-15,-21 0 0,0-21 0,22 20 16,-22 1-16</inkml:trace>
  <inkml:trace contextRef="#ctx0" brushRef="#br0" timeOffset="136304.6">26035 15388 0,'-42'0'0,"84"0"0,-106 0 0,43 21 16,0-21-16,0 0 0,21 22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49:56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1122 0,'0'0'16,"0"-21"-16,0-22 0,-21 22 0,21 0 15,0 0-15,0-21 0,0 20 0,-21-20 16,21 21-16,-21 0 0,21 0 16,0-1-16,0 1 0,-22 0 15,1 21 1,21 21 0,0 0-16,0 22 0,0-1 0,0 22 15,0-1-15,0 1 0,0-1 16,0 1-16,0 20 0,0-20 15,0-1-15,0 22 0,0-22 0,0 22 16,0-21-16,0 20 0,-21-20 16,21-1-16,0 1 0,0-22 15,0 22-15,0-43 0,0 21 16,0-21-16,0 0 0,0 1 0,0-1 16,0-42 15,0-1-31,0 1 0,0 0 15,0 0-15,0 0 0,0-22 16,0 22-16,0-21 0,0 0 0,0-1 16</inkml:trace>
  <inkml:trace contextRef="#ctx0" brushRef="#br0" timeOffset="359.95">1058 1207 0,'0'0'0,"-21"-22"0,0-20 15,21 0-15,0-1 0,0 1 16,0 21-16,0-21 0,0-1 0,0 22 16,21-21-16,0 21 0,0-1 15,22 1-15,-1 0 0,0 0 16,22 0-16,-22 21 0,22 0 0,20 0 16,-20 21-16,-1 0 0,1 21 15,-1 1-15,1 20 0,-1-20 16,-20 20-16,-1 1 0,-21-1 0,0 22 15,1-22-15,-1 1 0,-21-1 16,0 22-16,0-22 0,0 22 0,0-21 16,0-1-16,-21 1 0,-1-1 15,1 1-15,21-22 0,-21 0 16,0 1-16,21-1 0,-21 0 16,21-21-16,-21 1 0,21-1 0,-22 0 15,1-21 1,0 0-16,21-21 15,-21 21-15,0-21 0,0-1 16</inkml:trace>
  <inkml:trace contextRef="#ctx0" brushRef="#br0" timeOffset="572.84">974 1926 0,'0'0'16,"21"0"-16,0 0 15,0 0-15,21-21 0,1 21 16,20-21-16,-20 21 0,20-21 16,1 0-16,20 21 0,-20-22 0,-1 1 15,1 21-15,-1-21 0,-20 0 16,-1 21-16,0 0 0,1-21 0,-22 21 16,0 0-16,0 0 0,-21-21 15,21 21-15</inkml:trace>
  <inkml:trace contextRef="#ctx0" brushRef="#br0" timeOffset="1268.6">2794 1863 0,'0'0'0,"63"0"31,-41-21-31,-1-1 0,-21 1 0,0 0 16,21 0-16,-21-21 15,0 20-15,0 1 0,0 0 0,0 0 16,0 0-16,-21 0 0,0-22 16,-22 22-16,22 21 0,-21-21 0,-1 0 15,1 0-15,21 21 0,-21 0 16,-1 0-16,1 0 0,0 0 0,-1 21 15,1 0-15,0 0 0,-1 21 16,22 1-16,0-1 0,0 0 0,0 1 16,-1 20-16,22-20 0,0-1 15,0 21-15,0-20 0,0-1 16,0-21-16,22 22 0,-1-22 16,0 0-16,0 0 0,0 0 0,22-21 15,-1 0-15,-21 0 0,21 0 16,1 0-16,-1 0 0,-21 0 0,22-21 15,-1 0-15,0-21 0,1 20 16,-22-20-16,21 0 0,-21-1 0,0 1 16,22-21-16,-22-1 0,-21 1 15,21-1-15,-21 1 0,21 20 0,-21-20 16,0-1-16,0 1 0,0-1 16,0 1-16,0 20 0,-21-20 15,0-1-15,21 22 0,-21 0 16,21-1-16,-21 22 0,21 0 15,-22 0-15,1 21 0,21 21 16,-21 0-16,21 0 0,0 22 16,-21 20-16,21-20 0,0 20 0,0 1 15,0-1-15,0 1 0,0-1 16,0 22-16,0-22 0,0 1 0,0-1 16,0 1-16,21-1 0,0-20 15,0-1-15,-21 0 0,22 1 0,-1-22 16,0 0-16,21 0 0,-21 0 15,1-21-15,-1 0 0,0 0 0,21 0 16,-21 0-16,1 0 16,-1 0-16,0-21 0,0 0 0,0 0 15,0-22-15</inkml:trace>
  <inkml:trace contextRef="#ctx0" brushRef="#br0" timeOffset="1612.55">3281 1672 0,'0'-21'0,"0"42"0,0-63 0,0 21 16,0 0-16,0-1 0,21 22 31,0 22-31,0-1 16,0 0-16,1 0 15,-1 0-15,0 22 0,-21-1 0,21-21 16,0 21-16,0 1 0,-21-22 16,0 21-16,22-21 0,-22 1 0,21-1 15,-21 0-15,0 0 0,0 0 16,21-21-1,0-21 1,-21 0-16,21 0 16,0-22-16,-21 1 0,22 21 0,-1-21 15,0-22-15,0 22 0,0-1 16,0 1-16,1 0 0,-1-1 0,0 1 16,-21 21-16,21 0 0,0 0 15,-21-1-15,0 44 31,0-1-15</inkml:trace>
  <inkml:trace contextRef="#ctx0" brushRef="#br0" timeOffset="2699.83">4339 1884 0,'-21'0'0,"0"0"32,21-21-32,0 0 0,0-1 15,0 1-15,0 0 0,0 0 0,0 0 16,0 0-16,0-1 0,0-20 15,0 21-15,0 0 0,0 0 0,0-1 16,-21 1-16,21 0 0,-22 0 16,22 0-16,-21 0 0,0 21 0,0 0 15,0 0-15,0 0 0,-1 0 16,1 21-16,0 0 0,-21 0 16,21 0-16,-1 22 0,-20-22 15,21 21-15,0 0 0,0 1 0,21-1 16,0 0-16,0 1 0,0-1 15,0-21-15,0 22 0,0-22 0,0 0 16,21-21-16,-21 21 0,21-21 16,0 0-16,0 0 0,0 0 0,22 0 15,-22 0-15,0-21 0,21 0 0,-20 0 16,20-1-16,-21 1 0,21 0 16,-20-21-16,-1-1 0,0 22 0,21-21 15,-21 0-15,-21-1 16,22 22-16,-22-21 0,0-1 0,0 22 15,0 0-15,0 0 0,0 42 32,0 21-32,0-20 15,0 20-15,-22-21 0,22 21 0,0 1 16,0-1-16,0-21 0,0 22 0,0-22 16,0 21-16,22-21 0,-1 0 15,-21 1-15,21-1 0,0-21 0,0 0 16,22 21-16,-22-21 0,0 0 15,21 0-15,1 0 0,-22-21 0,21 0 16,0 21-16,-20-22 16,20 1-16,-21 0 0,21 0 0,-20-21 15,-1 20-15,-21-20 0,0 0 0,21 21 16,-21-22-16,0 1 0,0 21 16,0-22-16,0 22 0,-21 0 0,21 0 15,-21 0-15,-1 42 16,22 0-1,0 0-15,0 22 0,0-22 16,0 21-16,0-21 0,0 22 0,0-1 16,0-21-16,0 21 0,0-20 15,0-1-15,0 0 0,0 0 16,-21 0-16,21 0 0,0 1 16,0-44 15,-21 1-31,21 0 15,0 0-15,0 0 0,0 0 0,0-1 16,0-20-16,0 21 0,21-21 0,-21-1 16,21 1-16,22 21 0,-22-22 15,0 1-15,21 21 0,-20 0 0,20 0 16,0-1-16,-21 22 0,22 0 16,-1 0-16,-21 22 0,0-1 0,22 0 15,-22 0-15,0 21 16,0-20-16,-21 20 0,0 0 0,0 1 0,0-22 15,0 21-15,0 0 0,0-20 16,0-1-16,0 0 0,0 0 16,0 0-16,0 0 0,0 1 15,0-44 1,0 1 0,21 0-16,1 0 15,-1-21-15,0 20 0,21-20 0</inkml:trace>
  <inkml:trace contextRef="#ctx0" brushRef="#br0" timeOffset="2971.83">5905 953 0,'0'0'0,"0"-22"0,0 1 0,0 42 31,0 1-31,-21 20 0,21 0 0,-21 1 16,21-1-16,-21 21 0,21-20 15,0 20-15,-21-20 0,0 20 0,21 1 16,-22-22-16,22 21 0,0-20 16,-21-1-16,21 0 0,0 1 0,0-1 15,0 0-15,0-20 0,0-1 16,21 0-16,1 0 16,-1-21-16,0 0 0,21 0 0,-21 0 15,1 0-15,-1-21 0,21 21 16,-21-21-16,0 0 0,1-1 0,-22-20 15,0 21-15</inkml:trace>
  <inkml:trace contextRef="#ctx0" brushRef="#br0" timeOffset="3156.19">5482 1397 0,'0'0'15,"-21"0"1,21 21-1,21-21-15,0 0 0,0 0 16,1 0-16,-1 0 0,0-21 16,21 21-16,1-21 0,-22 0 0,21 21 15,0-21-15,-20-1 0,20 1 16</inkml:trace>
  <inkml:trace contextRef="#ctx0" brushRef="#br0" timeOffset="4456.97">7027 1842 0,'0'-85'32,"0"64"-32,0 0 0,0-22 15,0 22-15,21 0 0,-21-21 16,0 20-16,0-20 0,0 21 0,0 0 16,0-22-16,0 22 0,0-21 15,-21 21-15,0 0 0,0-1 0,0 1 16,0 0-16,-22 21 0,22 0 15,-21 0-15,-1 0 0,1 0 0,0 0 16,-1 21-16,1 0 0,0 22 16,-1-1-16,22-21 0,0 22 0,-21 20 15,42-21-15,-21 1 0,21-1 16,0 0-16,0 1 0,0-1 0,0 0 16,0-20-16,0-1 0,0 0 0,21 0 15,0-21-15,0 0 16,0 0-16,0 0 0,22 0 15,-22 0-15,21-21 0,-21 0 16,1 0-16,20-1 0,0 1 0,-21-21 16,22 21-16,-22-22 0,21 22 0,-21-21 15,1 0-15,-1 20 0,0-20 16,0 0-16,0 21 0,-21-1 0,0-20 16,0 21-16,0 0 0,-21 42 31,21 0-31,-21 0 15,0 0-15,21 22 0,-21-1 16,21-21-16,0 22 0,0-1 0,0 0 16,0-21-16,0 22 0,0-22 15,0 0-15,21 0 0,0 0 0,0 1 16,0-1-16,22-21 0,-1 0 16,0 0-16,1 0 0,-1 0 0,0 0 15,1 0-15,20-21 0,-21-1 16,22 1-16,-22 0 0,22-21 0,-22 21 15,0-22-15,1 22 0,-1-21 0,0-1 16,-20 22-16,-1-21 0,0 0 16,-21 20-16,0-20 0,0 21 0,0 0 15,-42 0-15,20-1 16,1 1-16,0 21 0,-21 0 0,-1 0 16,22 0-16,-21 0 0,0 0 15,20 21-15,-20 1 0,21 20 0,-21-21 16,20 0-16,1 22 0,0-22 0,0 21 15,0-21-15,21 22 0,0-1 16,0-21-16,0 0 0,0 0 16,0 1-16,21-22 0,0 0 15,0 0-15,22 0 0,-1 0 0,-21 0 16,21 0-16,1 0 0,-1-22 16,0 1-16,1 0 0,-1 0 0,-21 0 15,22 0-15,-22-1 0,0 1 16,0 0-16,0 0 0,0 0 15,-21 0-15,0-1 0,0 1 0,0 0 16,0 42 15,0 0-31,0 22 16,0-1-16,0 0 0,-21 1 16,0-1-16,0 22 0,21-1 0,0 1 15,-21-1-15,21 1 0,0 20 16,0-20-16,0-1 0,0 22 0,0 0 15,0-22-15,0 22 0,0-1 0,21 1 16,-21 0-16,21-22 0,0 22 16,-21 0-16,21-1 0,1 1 15,20-22-15,-21 22 0,0 0 0,0-22 16,-21 1-16,22-22 0,-22 22 0,0-22 16,0 0-16,0-21 0,0 1 15,-22-1-15,1 0 0,0-21 0,-21 0 16,-1 0-16,1 0 0,0-21 0,-22 0 15,22-1-15,-43 1 0,22-21 16,-1 0-16,-20-1 0,20 1 0,-21-22 16,22 22-16,-1-21 0,1-1 0,-1 1 15,22 20-15,21-20 0,-21-1 16,20 1-16,22 20 0,0-20 0,0-1 16,22 1-16,-1-1 0,21-20 15,0 20-15,1 1 0,20-1 16,-20-20-16</inkml:trace>
  <inkml:trace contextRef="#ctx0" brushRef="#br0" timeOffset="5067.87">8191 1461 0,'0'0'0,"-21"21"16,0 0-16,0-21 16,42 0-1,0 0-15,22-21 16,-22 21-16,21-21 0,-21-1 16,22 1-16,-1 0 0,0 0 0,-21 0 15,22 0-15,-22-1 0,0 1 0,0 0 16,-21 0-16,0 0 0,0 0 15,-21 21-15,0-22 0,0 22 16,0 0-16,-22 0 16,22 22-16,-21-1 0,-1 0 0,22 21 0,-21-21 15,21 22-15,0-22 16,-1 21-16,1-21 0,21 22 0,0-1 16,0-21-16,0 22 0,0-22 0,0 0 15,21 0-15,1 0 0,-1 0 16,0-21-16,0 0 0,21 0 0,-20 0 15,20 0-15,0 0 0,1 0 16,-1 0-16,0-21 0,1 0 0,-1 0 16,0 0-16,1 0 0,-1-1 15,0-20-15,1 21 0,-22 0 16,0-22-16,21 22 0,-42 0 0,21 0 16,-21-21-16,22 20 0,-22 1 15,0 0-15,-22 21 16,1 21-1,21 0-15,0 1 0,-21-1 0,0 0 16,0 0-16,21 21 0,-21-20 0,21-1 16,0 21-16,-22-21 0,22 0 15,-21 1-15,21-1 0,-21 0 0,21 0 16,0 0-16,-21 0 0,0-21 16,0 22-16,-1-22 0</inkml:trace>
  <inkml:trace contextRef="#ctx0" brushRef="#br0" timeOffset="6136.19">10520 1249 0,'0'-21'0,"0"42"0,21-63 15,0 20-15,-21 1 0,21 0 0,-21 0 16,21 21-16,-21 21 16,0 21-1,0-20 1,-21-1-16,0 21 0,21 0 0,0 1 16,-21-1-16,0 0 0,21 1 0,-21 20 15,21-20-15,0-1 0,0 0 16,0-21-16,0 22 0,0-22 0,21 0 15,0 0-15,0 0 0,0-21 16,0 0-16,1 0 0,-1 0 0,0 0 16,0 0-16,21 0 0,-20 0 15,20-21-15,-21 0 0,0 0 0,22 0 16,-22 0-16,0-1 0,-21-20 0,0 21 16,0-21-16,0 20 0,0-20 15,0 0-15,0 21 0,-21-22 16,0 22-16,-1-21 0,1 21 0,0-22 15,0 22-15,0 0 0,-22 0 16,22 21-16,0 0 16,42 0-1,0 0 1,22 0-16,-22 0 0,21 0 16,1 0-16,20 0 0,-21 0 0,22-21 15,-1 21-15,-20-22 0,20 1 16,1 21-16,-22-21 0,0 0 0,1 0 15,-1 0-15,-21 21 0,0-22 16,1 1-16,-22 0 0,0 0 0,0 0 16,0 0-1,0 42 1,-22 0 0,1 0-16,21 0 0,-21 22 15,21-1-15,0 0 0,0 22 0,-21-22 16,0 22-16,21-1 0,-21 1 15,21-1-15,0 1 0,0-1 0,-22 22 16,22-22-16,0 22 0,-21-22 0,21 22 16,0-21-16,0 20 0,0 1 15,0 0-15,0-1 0,21 1 16,1 0-16,-1-1 0,-21 1 0,21-22 16,-21 22-16,21-21 0,-21-1 15,0 1-15,0-1 0,0 1 0,21-1 16,-21-21-16,0 22 0,0-22 0,0-21 15,0 22-15,0-22 0,-21 21 0,0-42 16,0 21-16,0 1 0,-1-22 16,-20 0-16,21 0 0,-21 0 0,20-22 15,-20 1-15,-21 0 0,20-21 0,-20 21 16,20-22-16,-20 1 0,-1-22 16,1 22-16,-1 0 0,1-22 0,21 22 15,-22-22-15,22 22 0,-1 0 0,22-1 16,0 1-16,0 0 0,21-1 15,0 1-15,0 0 0,0 21 16,0-22-16,21 1 0,0 0 0,0-1 16,1 1-16,-1 0 0,21 20 0</inkml:trace>
  <inkml:trace contextRef="#ctx0" brushRef="#br0" timeOffset="6547.95">12763 826 0,'0'0'0,"-21"-22"0,21-20 15,0 21-15,0 0 0,0 0 0,0-1 16,0 1-16,0 0 0,0 0 16,21 21-16,1 0 15,-1 21-15,-21 0 16,0 22-16,0 20 0,0 1 16,0 20-16,0-20 0,0 20 0,0 1 15,0 0-15,0-1 0,0 1 16,0-21-16,0 20 0,0-20 0,0-1 15,0 1-15,0-1 0,0-20 0,0-1 16,0 0-16,0-21 0,0 1 16,0-1-16,0 0 0,21-21 15,-21-21 1,0 0-16,0-1 0,0-20 16</inkml:trace>
  <inkml:trace contextRef="#ctx0" brushRef="#br0" timeOffset="6875.77">12552 995 0,'0'0'0,"-21"-42"0,21-22 0,0 22 15,0-1-15,0-20 0,0 21 0,0-1 16,21 1-16,0 0 0,21 20 16,1-20-16,-1 21 0,21 0 0,1 0 15,-1-1-15,22 22 0,-21 0 16,20 0-16,-20 22 0,-1-1 0,1 21 15,-22 0-15,0 1 0,-20 20 16,-1 1-16,-21-22 0,0 22 16,0-1-16,-21 1 0,-22-1 0,1-21 15,0 22-15,-1-22 0,-20 1 16,-1-22-16,1 21 0,20-21 0,-20 0 16,21 1-16,-1-1 0,1 0 15,21-21-15,0 21 0,-1-21 0,44 0 16,-1 0-1,0 0-15,0 0 0,21 0 16,1 0-16,-1 0 0,0 21 0,1-21 16</inkml:trace>
  <inkml:trace contextRef="#ctx0" brushRef="#br0" timeOffset="7388.47">13843 1524 0,'42'0'0,"-84"0"0,105 0 15,-41 0-15,-1 0 0,-21-21 0,21 0 16,-21 0-16,0-1 16,0 1-16,0 0 0,0 0 0,0 0 15,-21 0-15,0-1 0,-1 1 16,1 0-16,0 21 0,0 0 0,-21 0 16,20 0-16,1 0 0,-21 0 0,0 21 15,20 0-15,-20 22 16,21-22-16,-21 21 0,20 1 0,1-1 15,0 21-15,0-20 0,0-1 0,21 0 16,-21 1-16,21-1 0,0-21 16,0 22-16,0-22 0,21 0 0,0 0 15,0 0-15,0-21 0,0 0 16,22 0-16,-22 0 0,21 0 0,-21 0 16,22-21-16,-1 0 0,0 0 0,1 0 15,-22-1-15,21 1 0,-21-21 16,1 21-16,20-22 0,-21 1 0,-21 21 15,21-21-15,-21 20 0,0-20 0,0 21 16,0 0-16,0 0 16,-21 21-1,0 21-15,0 0 0,21 0 16,0 0-16,-21 22 0,21-22 16,0 21-16,-22 0 0,22-20 0,0 20 15,0-21-15,0 0 0,22 22 16,-1-22-16,-21 0 0,21-21 0,0 21 15,0-21-15,22 0 0,-22 0 0,21 0 16,0 0-16,-20 0 0,20 0 16,0 0-16,1-21 0,-1 0 0</inkml:trace>
  <inkml:trace contextRef="#ctx0" brushRef="#br0" timeOffset="9228.09">14647 1418 0,'0'0'0,"0"-42"16,0 21-16,0-22 0,0 22 0,0 0 15,-21 21-15,0 0 0,0 0 16,0 21-16,-1 22 16,1-22-16,0 21 0,0 0 0,0 1 15,21-1-15,0 0 0,0 1 16,0-1-16,0-21 0,0 22 0,0-1 16,21-21-16,0 0 0,-21 0 0,42 1 15,-20-1-15,-1-21 0,0 0 16,0 0-16,21 0 0,-20 0 15,20 0-15,-21 0 0,21-21 0,-20-1 16,20 1-16,-21 0 0,21-21 16,-20 21-16,-1-22 0,0 1 0,0 0 15,0-1-15,0-20 0,1 20 0,-1-20 16,0-1-16,0 1 0,0-1 16,0 1-16,1-22 0,-22 22 0,21 20 15,0 1-15,0 0 0,-21 21 16,0-1-16,0 44 15,0-1-15,0 21 0,0 0 16,0 1-16,-21-1 0,21 22 0,0-22 16,-21 21-16,21-20 0,-21 20 15,-1-20-15,22-1 0,-21 21 16,0-20-16,21-1 0,-21 0 0,0 1 16,21-1-16,-21 0 0,-1 1 15,1-22-15,21 0 0,0 0 0,-21 0 16,0 1-16,21-44 31,0 1-31,0 0 16,0 0-16,21-21 0,0 20 0,0-20 15,22 0-15,-1-1 0,-21 1 16,22 21-16,-1-21 0,0 20 16,22-20-16,-22 42 0,-21-21 15,22 21-15,-1 0 0,-21 0 0,0 0 16,0 0-16,-21 21 15,0 0-15,0 0 16,-21 1-16,0-22 0,-21 21 0,21-21 16,-1 21-16,-20-21 0,0 21 0,21-21 15,-22 0-15,22 0 0,-21 0 16,21 0-16,-1 0 0,1 0 0,0 0 16,0 0-16,0 21 0,21 0 15,-21-21-15,21 22 0,0-1 0,0 0 16,0 0-16,0 0 0,0 0 15,0 1-15,21-1 0,0 0 16,0 21-16,0-21 0,0 1 0,1-1 16,20-21-16,-21 21 0,21 0 15,1-21-15,-1 0 0,22 0 0,-22 0 16,21 0-16,1 0 0,-22 0 0,22 0 16,-1 0-16,-20-21 0,-1 0 15,21 0-15,-20-1 0,-1 1 0,0 0 16,1-21-16,-1 21 0,0-22 0,-20 22 15,-1-21-15,0-1 0,-21 22 16,0-21-16,0 21 0,0-22 0,0 22 16,0 0-16,0 0 0,-21 21 15,0-21-15,-1 21 0,1 0 16,0 0-16,-21 0 0,21 0 0,-22 0 16,22 21-16,-21 0 0,21 0 15,-22 0-15,22 22 0,0-22 16,0 21-16,0-21 0,21 22 0,0-22 0,0 21 15,0-21-15,0 1 0,0-1 16,0 0-16,21-21 0,0 21 0,0-21 16,0 0-16,22 0 15,-22 0-15,0 0 0,0-21 0,0 21 16,22-21-16,-22 0 0,0-1 0,0 1 16,0 0-16,0 0 15,1-21-15,-1 20 0,-21 1 0,21 0 16,0 0-16,-21 0 0,0 0 0,0-1 15,0 44 1,0-1-16,0 0 16,0 0-16,0 0 0,0 0 15,0 1-15,0 20 0,0-21 0,0 0 16,0 0-16,0 1 0,0-1 0,0 0 16,21 0-16,22 0 0,-22 0 15,21-21-15,-21 0 0,22 22 0,-1-22 16,0 0-16,1 0 0,-1 0 15,21 0-15,-20-22 0,-1 1 16,0 0-16,1 0 0,-1 0 0,22 0 16,-43-1-16,21-20 0,0 0 15,-20 21-15,-1-22 0,0 1 0,-21 0 16,0 20-16,0-20 0,0 21 16,0 0-16,0 0 0,-21-1 0,-22 22 15,22 0-15,-21 0 0,0 0 0,-1 0 16,1 22-16,0-1 0,-1 0 15,1 0-15,0 21 0,20-20 16,1-1-16,0 0 0,21 21 16,0-21-16,0 1 0,0-1 0,0 0 0,21-21 15,0 21-15,1-21 0,20 21 16,-21-21-16,21 0 0,1 0 16,-22 0-16,21 0 0,-21-21 0,22 0 15,-22 0-15,0 21 0,0-21 16,0-1-16,1 1 0,-1 21 15,-21-21-15,0 42 32,0 0-32,0 1 0,-21-1 15,-1 21-15,22-21 16,-21 22-16,0-1 0,0 0 0,0 1 16,0-1-16,-1 0 0,1 22 0,21-22 15,0 22-15,0-22 0,0 21 16,0 1-16,0-1 0,0 22 0,0-21 15,21-1-15,1 22 0,-22-22 0,21 22 16,-21-22-16,21 1 0,-21 21 16,21-22-16,-21 1 0,0-1 0,0 1 15,0-1-15,0 1 0,0-22 0,0 0 16,0 1-16,-21-1 0,0-21 16,0 21-16,-1-20 0,1-22 0,0 21 15,0-21-15,-21 0 0,20 0 0,-20 0 16,21 0-16,-21-21 0,-1 21 15,1-22-15,0-20 0,-22 21 16,22-21-16,-1-1 0,1 1 0,0 0 16,-1-22-16,1 22 0,21-22 0,0 1 15,21-1-15,0 1 0,0-1 16,0-20-16,0 20 0,21-21 0,21 1 16,1 20-16,-1 1 0,0-22 0,1 22 15,20 20-15,-21-20 0,22 20 16,-1-20-16,-20 21 0,20-1 0,1 1 15,-22 0-15,22 20 0</inkml:trace>
  <inkml:trace contextRef="#ctx0" brushRef="#br0" timeOffset="9589.04">17399 1715 0,'-21'0'16,"0"0"-16,21-22 15,0 1 1,21 21-16,0-21 0,0 21 0,0-21 16,0 0-16,22 0 15,-22-1-15,21 1 0,-21 0 0,22 0 16,-22 0-16,0 0 0,0 21 16,0-22-16,-21 1 0,0 0 0,0 0 15,-42 21 1,21 0-16,-21 21 15,-1 0-15,1 0 0,0 1 0,20-1 16,-20 21-16,21 0 0,0 1 16,0-22-16,21 21 0,0 1 0,0-22 15,21 21-15,0-21 0,21 0 16,1 1-16,-1-1 0,0 0 0,22-21 16,-1 0-16,-20 0 0,20 0 15,-21 0-15,1 0 0,20 0 0,-20 0 16,-1 0-16,0-21 0</inkml:trace>
  <inkml:trace contextRef="#ctx0" brushRef="#br0" timeOffset="10612.1">1143 2963 0,'-42'0'0,"84"0"0,-106 0 0,43 0 15,-21 0-15,21 0 0,-22 0 0,22 0 16,0 0-16,-21 0 0,21 0 16,-1-21-16,1 21 0,0 0 0,0-21 15,21 0 1,42 0 15,-21 21-31,1 0 0,20 0 0,0 0 16,22 0-16,-1 0 0,1 0 15,20 0-15,1 0 0,21 0 0,0-21 16,0 21-16,-1 0 0,22 0 16,0 0-16,0 0 0,22 0 15,20 0-15,-21 0 0,21 0 0,1-22 16,-1 22-16,22 0 0,-22 0 16,43 0-16,-22 0 0,22 0 0,21 0 15,-1-21-15,1 21 0,0 0 16,21 0-16,0 0 0,0 0 0,0 0 15,21-21-15,0 21 0,22 0 0,-1-21 16,-21 21-16,43-21 0,-22 21 16,22-21-16,-1-1 0,1 22 15,-1-21-15,1 21 0,20-21 0,-20 0 16,-1 21-16,22-21 0,-22 21 0,1-21 16,-22-1-16,22 22 0,-22-21 15,0 21-15,1 0 0,-1-21 0,-21 21 16,0 0-16,-21-21 0,0 21 15,0-21-15,-21 21 0,0 0 0,0-21 16,-43-1-16,1 22 0,-1 0 16,-20-21-16,-22 21 0,-21 0 0,0-21 15,-21 21-15,-22 0 0,-20-21 16,-1 21-16,-20-21 0,-1 21 0,-21 0 16,0 0-16,1 0 0,-44 0 31,1 21-16,0-21-15,-21 21 0,-1-21 16,-20 0-16</inkml:trace>
  <inkml:trace contextRef="#ctx0" brushRef="#br0" timeOffset="12183.92">1037 5017 0,'0'-22'16,"0"1"-16,-21 0 15,21 0-15,0 0 16,-21 0-16,21-1 0,0 1 16,0 0-16,0 0 0,0 0 15,0 0-15,-21-1 16,21 1-16,-22 21 15,22 21 1,0 1 0,0 20-16,0-21 0,0 43 15,0-22-15,0 21 0,0 1 0,0-1 16,0 1-16,0-1 0,0-20 16,0 20-16,0 1 0,0-1 0,0 1 15,0-22-15,0 22 16,0-22-16,0 0 0,0 22 0,0-22 15,0 0-15,0-20 0,0 20 16,0-21-16,0 0 0,0 0 0,0 1 16,0-1-16,22-42 31,-22-1-15,21 1-16,0 0 0,-21 0 0</inkml:trace>
  <inkml:trace contextRef="#ctx0" brushRef="#br0" timeOffset="12556.11">1566 5440 0,'0'42'15,"0"-21"1,0 1-16,0-1 15,0 0-15,21-21 32,1 0-32,-1 0 0,0 0 15,0-21 1,0 0-16,0 21 0,-21-22 0,0 1 16,22 21-16,-22-21 0,0 0 15,0 0-15,0 0 0,0-1 16,-22 1-16,1 21 15,0 0-15,0 0 0,0 0 16,0 0-16,-1 21 0,22 1 16,-21-22-16,21 21 0,-21 0 0,0 0 15,21 0-15,0 0 16,0 1-16,21-22 16</inkml:trace>
  <inkml:trace contextRef="#ctx0" brushRef="#br0" timeOffset="13741.56">3238 4995 0,'0'0'0,"0"-21"0,0-85 32,0 85-32,0 42 31,0 22-31,0-22 16,0 21-16,0 1 0,0 20 0,0-21 15,0 1-15,0 20 0,0-20 16,0-1-16,22 0 0,-22 1 0,0-22 15,0 21-15,0 0 0,0-20 0,0 20 16,0-21-16,0 0 0,0 0 16,0 1-16,21-22 15,0 0-15,-21-22 16,0 1-16,21 0 0,0 0 0,0 0 16,-21 0-16,22-22 15,-1 22-15,0-21 0,0-1 0,0 1 0,-21 21 16,21-21-16,1-1 0,-1 1 15,0 21-15,0-22 0,0 22 16,0 0-16,1 21 0,-1 0 16,0 0-16,0 21 15,-21 0-15,0 1 0,21 20 0,-21-21 16,21 21-16,-21-20 0,0 20 16,0-21-16,22 21 0,-22-20 0,0 20 15,0-21-15,0 0 0,0 0 0,0 1 16,0-1-16,21 0 0,0-21 15,0 0 1,0 0-16,0 0 16,1 0-16,-1-21 0,0 0 0,0-1 15,0 1-15,0 0 0,1 0 0,-1 0 16,0-22-16,0 22 0,0-21 16,0 0-16,-21 20 0,0-20 0,22 0 15,-22-1-15,21 22 0,-21-21 16,0 21-16,0 0 0,0-1 0,0 44 31,0-1-15,21 0-16,-21 21 0,0-21 0,0 22 15,0-22-15,0 21 0,0 1 16,0-22-16,0 21 0,0-21 16,0 22-16,0-22 0,0 21 0,0-21 15,21 0-15,-21 1 0,0-1 16,21 0-16,0-21 0,1 21 15,20-21-15,-21 0 0,21 0 16,-20 0-16,20-21 0,0 0 0,149-43 31,-149 43-31,0 0 0,1 0 0,-1 0 16,-21-22-16,0 22 0,22 0 0,-43-21 16,21-1-16,-21 22 0,21-21 0,-21-1 15,0 22-15,0-21 16,0 21-16,0 0 0,-21 21 0,0 0 15,0 0-15,-1 21 16,1 21-16,21-21 0,-21 22 16,21-22-16,0 21 0,-21 0 0,21 1 15,0-22-15,0 21 0,0 1 16,0-22-16,0 21 0,0-21 0,0 0 16,0 1-16,0-1 0,21 0 0,0-21 15,0 0-15,1 0 0,-1 0 16,21 0-16,-21 0 0,22 0 0,-1-21 15,0 21-15,1-21 0,-1-1 0,21 1 16</inkml:trace>
  <inkml:trace contextRef="#ctx0" brushRef="#br0" timeOffset="14227.6">7027 5144 0,'0'0'0,"-21"-22"0,21 1 0,-21 0 15,21 0-15,0 0 0,-21-22 0,21 22 16,0 0-16,0-21 0,0 21 16,0-22-16,0 1 0,0 21 0,0-22 15,0 22-15,0 0 0,0-21 16,0 21-16,-21-1 0,21 1 0,-22 21 16,1 0-16,0 0 0,0 0 0,0 0 15,-22 0-15,22 21 16,-21 1-16,21 20 0,0 0 0,-1 22 15,1-1-15,0-20 0,21 20 0,-21 1 16,21-1-16,0 1 0,0-1 16,0-21-16,21 1 0,0 20 0,0-20 15,1-22-15,-1 21 0,0 0 0,0-20 16,21-1-16,-20 0 0,20 0 16,-21 0-16,21 0 0,1-21 0,-1 0 15,22 0-15,-22 0 0,0 0 0,22-21 16,-22 0-16,0 21 0,22-42 15,-22 21-15,22-1 0</inkml:trace>
  <inkml:trace contextRef="#ctx0" brushRef="#br0" timeOffset="15108.07">7832 5038 0,'0'0'0,"-127"-127"31,105 127-31,1 0 0,-21 0 16,21 0-16,0 21 0,-22 0 15,22 21-15,0-20 0,0 20 0,0 0 16,-1 1-16,1-1 0,21-21 0,0 21 16,-21 1-16,21-22 0,0 21 15,0-21-15,0 1 0,0-1 0,0 0 16,0 0-16,21 0 0,0-21 16,1 0-16,20 0 15,-21 0-15,0 0 0,0 0 0,22-21 16,-22 0-16,0 21 0,21-21 0,-20 0 15,-1-1-15,0-20 0,0 21 16,0 0-16,0-22 0,1 22 0,-22-21 16,0 0-16,0 20 0,0-20 0,0 21 15,0 0-15,0 0 0,0-1 16,0 44 0,-22-1-16,22 0 0,-21 21 0,21-21 15,0 22-15,0-1 0,0-21 16,0 22-16,0-22 0,0 0 15,0 21-15,0-21 0,21 1 0,-21-1 16,22-21-16,-1 21 0,0-21 16,21 0-16,-21 0 0,1 0 0,-1 0 15,21 0-15,-21 0 0,0 0 0,22-21 16,-22 0-16,21 21 0,-21-22 16,1 1-16,-1 0 0,0-21 0,0 21 15,-21-1-15,0-20 0,0 0 0,0 21 16,0-22-16,0 22 0,0 0 15,0-21-15,0 20 0,0 44 32,0-1-32,0 0 0,0 21 15,0-21-15,0 22 0,0-22 0,0 21 16,0-21-16,0 22 0,0-22 16,0 0-16,0 0 0,0 0 0,0 1 15,0-1-15,0 0 0,0 0 16,-21-21 15,21-21-31,-21 0 16,21 0-16,0-1 0,0 1 15,0 0-15,0 0 0,0-21 16,0 20-16,21-20 0,0 0 0,0-1 0,0 1 16,22-21-16,-22 20 0,21 1 15,1 0-15,-1 20 0,21 1 16,-20 0-16,20 21 0,-20 0 0,20 0 15,-21 21-15,1 0 0,-1 22 16,-21-22-16,0 21 0,1 1 0,-1 20 16,-21-21-16,0 1 0,0-1 15,0-21-15,0 0 0,-21 22 16,-1-22-16,22 0 0,-21 0 0,0 0 16,0 1-16,0-1 15,0-21-15,21 21 0,0-42 31</inkml:trace>
  <inkml:trace contextRef="#ctx0" brushRef="#br0" timeOffset="17914.13">10858 5249 0,'0'0'0,"0"22"0,0-1 0,-21 0 15,21-42 32,21 0-47,1-1 0,-1 1 0,0 0 16,0 0-16,0 0 0,22 0 0,-22-22 16,0 22-16,21 0 0,-21-21 15,1-1-15,-1 22 0,0-21 0,0-1 16,-21 1-16,0 0 0,21-1 0,-21 22 15,0-21-15,0 21 0,0 0 16,0-1-16,-21 22 16,0 0-16,0 22 15,-22-1-15,22 0 0,0 21 16,0 1-16,-21-1 0,20 0 0,1 22 16,0-22-16,21 0 0,-21 1 15,21-1-15,0 0 0,0-20 0,0-1 16,21 21-16,0-21 0,0 0 0,1-21 15,20 22-15,-21-22 0,21 0 16,1 0-16,-1 0 0,22 0 0,-22 0 16,0-22-16,22 22 0,-22-21 0,0 0 15,1 0-15,20 0 0,-20 0 16,-1-1-16,0 1 0,1-21 0,-1 21 16,0-22-16,1 1 0,-22 21 0,0-21 15,21-1-15,-21 22 0,-21-21 16,0 21-16,22-22 0,-22 22 15,0 0-15,0 0 0,0 0 0,-22 21 16,1-22-16,0 22 16,0 0-16,0 22 0,0-22 15,-1 21-15,1 21 0,0-21 16,0 22-16,0-22 0,0 21 0,21 0 16,-22 1-16,1-1 0,21 0 0,-21-20 15,21 20-15,0-21 0,0 0 16,0 0-16,0 1 0,0-1 0,21-21 15,0 0 1,1 0-16,-1 0 0,0 0 16,0-21-16,0-1 0,22 1 15,-22 0-15,0 0 0,21-21 0,-21 20 16,1-20-16,-1 0 0,0-1 16,0 22-16,0-21 0,-21 0 0,0-1 15,21 22-15,-21 0 0,22 0 0,-22 63 31,0-21-15,0 0-16,0 22 0,0-22 16,-22 21-16,22 1 0,-21-1 0,21-21 15,-21 21-15,21-20 0,0 20 16,0-21-16,0 0 0,0 0 16,21 1-16,0-22 0,1 0 0,20 0 15,-21 0-15,0 0 0,22 0 0,-22 0 16,21 0-16,0-22 0,1 22 15,-22-21-15,21-21 0,1 21 0,-22 0 16,21-22-16,0 22 0,-20-21 0,-1-1 16,21 1-16,-42 21 0,0-21 15,21 20-15,-21 1 0,0 0 0,0 0 16,-21 21-16,0 0 16,21 21-16,-21 0 15,21 0-15,0 1 0,0 20 16,0-21-16,0 21 0,0-20 15,0-1-15,0 21 0,0-21 0,21 0 16,0 1-16,-21-1 0,21 0 0,0 0 16,1 0-16,-1-21 0,-21 21 15,21 1-15,0-22 0,-42 0 32,0 0-32,0 0 0,-1 0 15,1 0-15,0-22 0,0 22 0,0-21 16,0 21-16,-1 0 0,1-21 0,0 21 15,0 0-15,0 0 16,21 21 0,0 0-16,0 1 0,21-1 15,0 0-15,0-21 16,0 0-16,1 21 0,20-21 0,-21 0 16,21 0-16,-20 0 0,20 0 0,0 0 15,1 0-15,-22-21 0,21 0 16,0 21-16,1-21 0,-1-1 0,0 1 15,1-21-15,-1 21 0,-21-22 0,0 1 16,22 21-16,-22-21 0,-21-1 16,21 1-16,-21 0 0,21 20 0,-21-20 15,0 21-15,21 21 0,-21-21 0,0 42 32,-21 0-32,0 0 15,21 0-15,-21 22 0,21-22 0,0 21 16,0 1-16,0-22 0,0 21 15,0-21-15,0 0 0,0 1 0,0-1 16,21 0-16,0 0 0,0 0 16,1-21-16,-1 0 0,21 0 0,0 0 15,-20 0-15,20 0 0,0 0 0,-21-21 16,22 0-16,-22 0 0,21 0 16,-21-1-16,1 1 0,-1-21 0,0 21 15,-21-22-15,0 22 0,21-21 0,-21 21 16,0-22-16,0 22 15,0 0-15,0 0 0,0 0 0,0 0 16,0 42 15,0 21-31,0-21 0,0 22 16,0-1-16,0 0 0,-21 22 0,21-22 16,-21 22-16,21-1 0,-21 1 15,21-1-15,0 1 0,0-1 0,0 1 16,0-1-16,0 22 0,0-1 0,0-20 15,0 21-15,21-1 16,0 1-16,0 0 0,0-22 0,-21 43 0,21-21 16,1-1-16,-1 22 0,-21-21 15,0-1-15,0 1 0,0 0 0,0-1 16,0-20-16,-21 21 0,-1-22 16,-20 1-16,21-22 0,-21 0 0,-1 1 15,-20-1-15,20-21 0,-20 0 0,-22-21 16,22 0-16,-1 0 0,-20-21 0,20 21 15,1-42-15,-1 21 0,1-22 16,20 1-16,1 0 0,0-22 0,20 22 16,1-22-16,21 1 0,0-1 15,0 1-15,43-22 0,-22 22 0,21-22 16,0-21-16,22 21 0</inkml:trace>
  <inkml:trace contextRef="#ctx0" brushRef="#br0" timeOffset="20132.24">15473 4911 0,'42'-64'16,"-21"43"0,0-21-16,1 21 0,-1-1 15,0-20-15,0 21 0,0-21 0,-21 20 16,0-20-16,0 0 0,0 21 0,0-22 15,-21 22-15,0 0 16,-21 0-16,20 0 0,-20 21 0,0 0 16,-1 0-16,1 0 0,0 0 0,-22 21 15,22 0-15,0 21 0,-1-21 16,1 22-16,21-1 0,0 0 0,-1 1 16,22 20-16,-21-20 0,21-1 15,0 0-15,0 1 0,0-1 0,21 0 16,1-21-16,-1 1 0,0-1 0,0 0 15,0-21-15,22 0 0,-22 0 16,21 0-16,-21 0 0,22-21 0,-1 21 16,-21-21-16,21-1 0,1-20 0,-22 21 15,0-21-15,0 20 16,0-20-16,1 0 0,20-22 16,-42 22-16,0 21 0,0-22 0,0 22 15,0 0-15,0 0 0,0 42 16,0 0-1,0 0-15,21 1 0,-21-1 16,0 21-16,21-21 0,-21 22 0,21-22 16,-21 21-16,0-21 0,22 0 0,-1 1 15,-21-1-15,21 0 0,0 0 16,0-21-16,0 0 0,1 0 0,-1 0 16,0 0-16,0-21 0,0 0 15,0 0-15,1-1 16,-1 1-16,0 0 0,0-21 0,0 21 15,-21-22-15,21 22 0,1-21 16,-1 21-16,0-22 0,-21 1 0,21 21 16,0-22-16,0 22 0,1 0 0,-22 0 15,21 21-15,0 0 0,0 0 16,-21 21 0,21 0-16,-21 0 15,0 1-15,0-1 16,0-42 15,0-1-15,0 1-16,0 0 15,0 0-15,0 0 0,-21 21 16,21-21-16,-21 21 0,0 0 16,0 0-16,-1 21 15,22 0-15,0 0 0,-21 0 0,0 22 16,21-22-16,-21 21 0,21-21 0,0 22 15,0-1-15,0 0 0,0 1 16,0-22-16,0 21 0,0-21 0,21 22 16,0-22-16,0 0 0,1 0 15,-1-21-15,21 21 0,-21-21 0,0 0 16,1 0-16,20 0 0,-21 0 16,0-21-16,0 21 0,22-21 15,-22 0-15,0-22 0,0 22 0,0 0 16,1-21-16,-1-1 0,0 1 0,0 21 15,-21-21-15,21-1 0,0 1 16,-21 0-16,22 20 0,-1-20 0,0 21 16,-21 0-16,21 21 0,0 0 15,0 0-15,1 0 16,-22 21-16,21 0 0,-21 0 0,0 0 16,0 1-16,21-1 15,-21 0-15,0 0 0,0-42 63,0 0-63,0 0 15,0-1-15,0 1 0,-21 21 0,21-21 16,0 0-16,-21 0 0,21 0 16,-22 21-16,1 0 0,0 0 15,0 21-15,0-21 0,21 21 16,-21 0-16,-1 21 0,22-20 15,-21-1-15,0 21 0,0 0 0,21-20 16,0 20-16,0 0 0,0-21 0,0 22 16,0-1-16,0-21 15,21 0-15,0 1 0,0-1 0,1 0 16,-1 0-16,21 0 0,-21-21 16,22 0-16,-22 0 0,21 0 0,-21 0 15,22 0-15,-1 0 0,-21-21 0,21 0 16,1 0-16,-22 0 0,21-22 15,1 22-15,-22-21 0,0 21 0,0-22 16,0 1-16,0 0 0,1 20 16,-22-20-16,0 0 0,0 21 0,0-1 15,0 1-15,0 0 0,-22 21 16,1 0 0,0 21-16,21 0 0,-21 1 0,0-1 15,21 21-15,-21-21 0,21 22 0,0-22 16,0 21-16,0-21 0,0 22 15,0-22-15,0 0 0,21 0 0,0 0 16,-21 0-16,21-21 0,0 0 16,0 0-16,1 0 0,20 0 0,-21 0 15,0 0-15,22 0 0,-22-21 0,21 0 16,-21 0-16,22 0 0,-22-22 16,21 22-16,-21 0 0,0-21 0,1 21 15,-1-22-15,0 1 0,0 21 16,0 0-16,-21-22 0,0 22 15,-21 42 17,0 0-32,0 1 0,21 20 0,0-21 15,0 0-15,0 22 0,0-22 0,0 0 16,0 21-16,21-21 0,0 1 16,0-1-16,0 0 0,-21 0 0,22 0 15,-1 0-15,0-21 0,0 22 16,0-22-16,-42 0 31,0 0-31,0 0 0,0-22 16,-1 1-16,1 21 15,0 0-15,0 0 0,0 0 16,0 0-16,-1 0 0,22 21 0,0 1 16,0-1-16,0 0 15,0 0-15,0 0 16,22-21-16,-1 0 0,0 0 0,0 0 15,0 0-15,0 0 0,22 0 0,-22 0 16,0 0-16,0-21 0,0 0 16,1 0-16,-1 0 0,21-1 15,-21 1-15,0 0 0,1-21 0,-1 21 16,0-22-16,0 1 0,0 21 16,0-22-16,-21 1 0,0 0 0,22 21 15,-22-22-15,21 22 0,-21 0 16,0 0-16,0 0 0,0 42 15,0 0-15,-21 0 16,21 0-16,0 22 0,0-22 16,0 21-16,0-21 0,0 22 0,0-22 15,0 0-15,0 21 0,0-21 16,0 1-16,0-1 0,0 0 0,0 0 16,0 0-16,0 0 0,0 1 15,0-1-15,0 0 16,-22-21-16,1 0 15,0 21-15,0-21 0,0 0 0,0 0 16,-1 0-16,1 0 0,-21 0 16,21 0-16,0-21 0</inkml:trace>
  <inkml:trace contextRef="#ctx0" brushRef="#br0" timeOffset="20507.95">19727 4233 0,'0'0'0,"0"-21"0,0 0 0,-21 0 0,21-21 16,0 20-16,0 1 0,0 0 16,0 0-16,0 42 15,0 0-15,0 0 16,0 22-16,0-1 0,0 22 16,0-22-16,0 21 0,0-20 0,0 20 15,0-20-15,0 20 0,-21-21 0,21 1 16,0-1-16,0 0 0,0 1 15,0-22-15,0 21 0,0-21 0,0 1 16,0-1-16,-21 0 16</inkml:trace>
  <inkml:trace contextRef="#ctx0" brushRef="#br0" timeOffset="21288.39">19198 4614 0,'-21'0'15,"42"0"-15,-42-21 0,21 0 0,21 21 32,0 0-32,0 0 0,22 0 0,-1 0 15,0-21-15,1 21 0,20-21 16,1 21-16,-1-21 0,22 21 0,-22-22 16,22 1-16,-21 21 0,-1-21 15,1 0-15,-22-21 0,0 20 0,1 1 16,-1-21-16,-21 0 0,0-1 0,0 22 15,-21-21-15,0-1 16,0 1-16,0 21 0,0-21 0,0 20 16,0 1-16,-21 0 0,0 21 15,0 0-15,0 0 0,21 21 16,-21 0-16,-1 22 0,1-1 0,0 22 16,21-1-16,-21 1 0,21-1 15,-21 1-15,21-1 0,0-21 0,0 1 16,0 20-16,0-20 0,0-22 0,0 21 15,0-21-15,0 22 0,0-22 16,0 0-16,0 0 0,21-21 31,0-21-15,-21 0-16,21 0 0,-21-1 16,21 1-16,1 0 0,-1 0 15,-21 0-15,21 0 0,0-22 0,-21 22 16,21 21-16,0-21 0,1 21 15,-1 0 1,0 21-16,-21 0 16,21 0-16,-21 1 0,0-1 0,21 0 15,0-21-15,1 21 0,-1 0 16,0-21-16,0 21 0,0-21 0,0 0 16,1 22-16,20-22 0,-21 0 15,21 0-15,1 0 0,-22 0 16,21 0-16,-21 0 0,22-22 0,-1 22 15,-21-21-15,0 0 0,22 21 16,-22-21-16,-21 0 0,21 0 0,0-1 16,-21-20-16,21 21 0,-21 0 0,0-22 15,0 22-15,0 0 0,0 0 16,-21 21 0,0 21-16,0 0 0,0 0 0,0 22 15,-1-22-15,1 0 0,0 21 16,21-20-16,0-1 0,0 0 0,0 21 15,0-21-15,0 1 0,0-1 16,21 0-16,0 0 0,1-21 16,-1 0-16,0 0 0,0 0 15,0 0-15,22 0 0,-22 0 16,21-21-16,0 0 0</inkml:trace>
  <inkml:trace contextRef="#ctx0" brushRef="#br0" timeOffset="23025.32">22267 4445 0,'0'-42'16,"-21"21"0,0-1-16,0 22 0,0-21 15,-1 0-15,1 0 0,-21 0 0,21 0 16,0 21-16,-22 0 0,1 0 15,21 0-15,-22 0 0,1 0 0,0 21 16,-1 0-16,22 0 0,-21 21 0,0 1 16,20-22-16,1 21 0,0 1 15,0-22-15,21 21 0,0-21 0,0 22 16,0-22-16,0 0 0,21 0 16,0 0-16,0 0 0,22-21 0,-1 22 15,-21-22-15,22 0 0,-1 0 0,-21 0 16,21 0-16,1-22 15,-22 22-15,21-21 0,-21 0 0,22 0 16,-22 0-16,0-22 0,0 1 16,0 0-16,1-1 0,20 1 0,-42-21 15,21 20-15,0-20 0,0-1 0,1 1 16,-22-1-16,0 1 0,0 20 16,0 1-16,0 0 0,0 21 0,0-22 15,0 22-15,0 0 0,0 0 16,-22 21-16,1 0 15,0 21-15,0 0 0,0 21 16,0 1-16,21-1 0,0 0 0,-22 22 16,22-1-16,0 1 0,0-1 15,0 1-15,0-22 0,0 22 16,22-22-16,-1 0 0,-21 1 0,21-1 16,0-21-16,0 0 0,-21 22 15,43-43-15,-22 21 0,0 0 0,21-21 16,-21 0-16,22 21 0,-1-21 0,0 0 15,1 0-15,20 0 0,-20 0 16,-1-21-16,0 0 0,1 0 0,-1 21 16,-21-43-16,21 22 0,1 0 0,-1 0 15,-21-21-15,0 20 16,1-20-16,-1 21 0,-21-21 0,0 20 16,0 1-16,0 0 0,0 0 15,-21 0-15,21 0 0,-43 21 0,22 0 16,0 0-16,-21 21 0,20 0 15,-20 0-15,0 21 0,21-20 0,-22 20 16,22-21-16,0 21 0,0 1 0,0-22 16,-1 21-16,22-21 0,0 1 15,0-1-15,0 0 0,0 0 0,0 0 16,22-21-16,-1 21 16,0-21-16,0 0 0,0 0 15,0 0-15,1-21 0,-1 0 0,0 21 16,0-21-16,0 0 15,0 0-15,1-1 0,-1 1 0,0 0 16,0-21-16,0 21 0,-21-1 0,21-20 16,1 21-16,-22 0 0,21 0 15,-21-1-15,0 44 32,-21-1-32,-1 0 0,22 21 15,-21-21-15,21 22 0,0-22 16,0 0-16,0 21 0,0-20 0,0-1 15,0 0-15,21 21 0,22-21 0,-22 1 16,21-22-16,-21 21 0,22 0 16,-1-21-16,-21 0 0,0 0 15,1 0-15,-1 0 0,0 0 16,0-21-16,0 0 0,0-1 0,1 1 16,-1 0-16,0-21 0,0 21 0,0-22 15,0 1-15,1 0 0,-1-1 16,0 1-16,0-22 0,0 22 0,0-21 15,1 20-15,-1-20 0,0 20 16,-21 1-16,21 0 0,-21-1 0,21 22 16,-21 0-16,0 0 0,0 0 0,0 0 15,-21 21 1,0 0-16,21 21 16,-21 0-16,0 21 0,-1-21 15,1 22-15,0-1 0,0 0 0,21 1 16,-21 20-16,21-20 0,-21-1 15,21 0-15,0 1 0,0-1 0,0-21 16,0 21-16,0 1 0,0-22 0,0 0 16,0 21-16,21-20 0,-21-1 15,21 0-15,0-21 0,0 21 0,-21 0 16,21-21-16,1 0 0,-1 0 16,21 0-16,-21 0 0,0 0 0,22 0 15,-1 0-15,0 0 0,-20 0 16,20-21-16,0 0 0,1 0 0,-22 21 15,21-21-15,-21-22 0,0 22 16,1 0-16,-1-21 0,0 20 0,-21 1 16,0-21-16,0 21 0,0 0 15,0-1-15,0 1 0,-42 21 16,20 0-16,1 0 0,0 0 16,0 0-16,0 21 0,0-21 0,-1 22 15,1-1-15,21 0 0,0 0 16,-21 21-16,21-20 0,0-1 0,-21 0 15,21 0-15,0 0 0,0 0 16,0 1 0,21-1-16,0-21 0,0 0 15,1 0-15,-1 0 16,0 0-16,0 0 0,0 0 0,0 0 16,1 0-16,-1-21 0,0 21 0,0-22 15,0 1-15,0 21 0,1-21 16,-1 0-16,0 0 0,0 0 0,0-1 15,22 1-15,-22 0 0,0 0 16,0 0-16,0 21 0,0 0 0,-21 21 16,0 0-1,0 0 1,0 0-16,0 1 0,0-1 16,0 0-16,0 0 15,22-21 16,-1 0-31,0 0 0,0 0 16,0 0-16,-21-21 0,21 21 16,1-21-16,-1 0 0,0 21 15,0-22-15,21 22 0</inkml:trace>
  <inkml:trace contextRef="#ctx0" brushRef="#br0" timeOffset="23272.02">23516 3852 0,'0'0'0,"-42"0"0,-22 0 16,85 0 0,1 22-16,-1-1 0,21-21 0,22 0 15,-22 21-15,21-21 0,1 21 16,21-21-16,-22 21 0,1-21 0,-1 0 15,1 21-15,-1-21 0,-21 0 16,1 0-16,-22 0 0,0 0 16,0 0-16,0 0 0</inkml:trace>
  <inkml:trace contextRef="#ctx0" brushRef="#br0" timeOffset="24816.55">550 7387 0,'0'0'0,"0"-21"15,-21 0-15,21 0 16,-21 0-16,21-1 0,0 1 0,0-21 16,0 21-16,0 0 0,0-1 15,21 1-15,0 0 0,0 0 16,1 0-16,-1 21 0,0 0 16,0-21-16,21 21 0,-20 0 15,-1 0-15,21 21 0,-21 0 0,22 0 16,-22 0-16,21 22 0,-21-1 15,0 21-15,1-20 0,-1 20 0,-21-20 16,0 20-16,0-21 0,0 22 16,0-22-16,0 1 0,-21-1 0,-1 0 15,-20 1-15,0-1 0,21 0 16,-22 1-16,-20-1 0,20-21 0,1 21 16,-21-20-16,20-1 0,1 0 15,0-21-15,-1 0 0,1 0 16,0 0-16,-1 0 0,22-21 15,-21 0-15,21-1 0,-1 1 0,1-21 16,0 21-16,0-22 0,21 22 16,-21-21-16,21 21 0,0-22 0,0 22 15,0-21-15,0 21 0,0 0 16,0-1-16,21 1 0,0 21 16,21 0-16,-20 0 0,20 0 0,0 0 15,1 21-15,-1 1 0,0-1 16,1 21-16,-1-21 0,0 22 0,1-22 15,-22 21-15,21 0 0,-21-20 16,0 20-16,1 0 0,-1-21 16,-21 1-16,21 20 0,0-21 15,-21 0-15,0 0 0,21 1 0,0-1 16,1-21 0,-1 0-1,0 0-15</inkml:trace>
  <inkml:trace contextRef="#ctx0" brushRef="#br0" timeOffset="25188.34">1397 7853 0,'21'42'15,"-21"-21"-15,0 1 16,0-44 31,21 22-47,-21-21 0,0 0 15,0 0 1,0 0 0,-21 21-1,0 0 1,21-21 78,0-1-79</inkml:trace>
  <inkml:trace contextRef="#ctx0" brushRef="#br0" timeOffset="27555.98">3069 7006 0,'0'-21'16,"0"0"-16,21 0 16,-21 0-16,0-1 15,0 1-15,0 0 16,0 0-1,-21 21 17,0 21-17,21 0-15,0 0 16,0 22-16,0-22 0,0 21 0,0 1 16,0-1-16,0 0 0,0 1 0,0-1 15,0 0-15,0 1 0,0-1 16,0 0-16,0-21 0,0 22 0,0-22 15,0 0-15,21-21 0,-21 21 16,21-21 0,0 0-1,1-21-15,-22 0 0,0 0 16,21-22-16,0 22 0,-21 0 0,0-21 16,21-1-16,0 1 0,0 21 15,-21-21-15,22-1 0,-22 22 0,21-21 16,0 21-16,-21-1 0,0 1 15,21 21-15,0 0 0,-21 21 16,21 1-16,-21-1 16,22 0-16,-22 0 0,0 21 15,0-20-15,21 20 0,-21 0 0,21 22 16,-21-43-16,0 0 16,21 0-16,0 0 0,-21 1 15,21-1-15,-21 0 0,22-21 0,-1 0 0,0 0 16,0 0-1,0 0-15,-21-21 0,21 21 0,1-21 16,-1-1-16,21 1 0,-21 0 16,0 0-16,1-21 0,-22-1 0,21 22 15,0-21-15,0-1 0,0 22 0,-21-21 16,21 21-16,-21-22 0,22 22 16,-22 0-16,21 0 0,0 21 15,-21 21 1,0 0-16,0 0 0,0 1 15,0 20-15,0-21 0,0 21 0,0 1 16,0-1-16,0 0 0,0-20 16,0 20-16,21 0 0,-21-21 15,21 22-15,-21-22 0,21 0 0,1 0 16,-1 0-16,0-21 0,0 0 16,0 0-16,22 0 0,-22 0 0,21 0 15,-21 0-15,22-21 0,-1 0 16,-21 21-16,21-42 0,1 21 0,-22-1 15,21 1-15,-21-21 0,22 0 0,-22 20 16,0-20-16,-21 0 0,0-1 16,0 1-16,0 0 0,0 21 15,0-22-15,0 22 0,0 0 0,-21 0 16,0 21-16,0 0 0,-1 0 0,1 0 16,21 21-16,-21 0 0,0 21 15,21-20-15,-21 20 0,21 0 0,0 1 16,0-1-16,0 0 0,0 1 15,0-1-15,0-21 0,21 21 0,-21-20 16,21-1-16,0 0 0,-21 0 16,21 0-16,1-21 0,-1 0 0,0 0 15,0 0-15,0 0 0,22 0 0,-1 0 16,0-21-16,1 0 0,20 0 16,1-22-16,-22 22 0</inkml:trace>
  <inkml:trace contextRef="#ctx0" brushRef="#br0" timeOffset="28846.75">6350 6879 0,'0'0'0,"0"-21"16,0 0-16,0 0 0,0 0 16,0-22-16,-21 22 0,21 0 0,-21 0 15,21 0-15,-22-22 0,1 22 16,0 21-16,21-21 0,-21 21 0,0 0 15,-22 0-15,22 0 0,0 21 16,-21 0-16,21 0 0,-1 22 0,-20-1 16,21 0-16,0 1 0,0 20 0,21-20 15,0-1-15,0 21 16,0-20-16,0-1 0,0 22 0,0-22 16,21 0-16,0 1 0,0-1 0,21-21 15,1 21-15,-22-20 0,21-1 16,22 0-16,-22-21 0,0 21 0,22-21 15,-22 0-15,22 0 0,-1 0 0,1 0 16,20-21-16,-20 0 0,21 0 16,-22-1-16,1 1 0,-1 0 0,1-21 15,-22 21-15,21-22 0,-41 1 0,20 21 16,-21-22-16,0 1 0,0 21 16,-21-21-16,0-1 0,0 22 0,0-21 15,0-1-15,-21 22 0,0 0 16,0 0-16,0 0 0,-22 0 15,22 21-15,-21 0 0,0 0 0,-1 21 16,1 0-16,21 0 0,-22 0 16,1 22-16,21-22 0,0 21 0,-22 0 15,43 1-15,-21-1 0,21 22 16,0-22-16,0 0 0,0-21 16,0 22-16,21-22 0,1 0 0,-1-21 15,21 21-15,-21-21 0,22 0 0,-22 0 16,21 0-16,0 0 0,-20-21 15,20 21-15,0-21 0,-21 0 0,22 0 16,-22-22-16,0 22 0,21-21 16,-20 21-16,-22-22 0,0 22 15,21-21-15,-21-1 0,0 22 0,0-21 16,0 21-16,0 0 0,0-1 0,-21 22 16,-1 0-16,1 0 15,21 22-15,-21-1 16,21 0-16,0 21 0,0-21 0,0 1 15,0 20-15,0-21 0,0 21 16,0-20-16,21 20 0,0-21 16,1 0-16,-1 0 0,0 1 0,21-22 0,-21 0 15,1 21-15,20-21 0,-21 0 16,21 0-16,-20 0 0,20-21 0,0-1 16,-21 1-16,22 0 0,-22 0 15,0 0-15,0-22 0,0 22 16,1-21-16,-1 21 0,-21-22 0,0 1 15,21 21-15,-21-21 0,21 20 0,-21 1 16,0 0-16,0 42 16,0 0-1,0 1-15,0 20 0,0-21 16,0 21-16,0-20 0,0 20 0,0 0 16,0 1-16,-21-22 0,21 21 0,0 0 15,-21-20-15,21-1 16,0 0-16,0 0 0,0 0 0,0-42 47,0 0-47,0 0 0,0 0 0,0-22 15,21 22-15,0-21 0,0-1 0,0 22 16,1-21-16,20 0 0,-21-1 16,21 1-16,1 0 0,-1-1 0,0 22 15,1 0-15,-1 0 0,0 21 0,1 0 16,-1 0-16,0 0 0,-20 21 15,20 0-15,-21 21 0,0-20 16,0 20-16,-21-21 0,22 21 0,-22 1 16,0-22-16,0 21 0,0 1 15,0-22-15,-22 21 0,1-21 0,21 0 16,-21 22-16,0-43 0,21 21 0,0 0 16,-21-21-16,0 0 15,21-21 1,21 0-16,0 0 15</inkml:trace>
  <inkml:trace contextRef="#ctx0" brushRef="#br0" timeOffset="31340.38">11324 6900 0,'0'0'16,"21"-21"-16,0 0 0,-21 0 0,22 0 15,-1 0-15,-21-1 0,21 1 16,-21-21-16,0 21 0,0 0 16,0-22-16,0 22 0,0-21 0,0 21 15,0-1-15,0-20 0,-21 21 16,0 0-16,-1 0 0,1-1 15,0 1-15,0 0 0,-21 21 0,20 0 0,-20 0 16,0 0-16,21 0 16,-22 0-16,1 21 0,21 0 0,-22 1 15,1-1-15,21 21 0,0 0 0,-22 1 16,22 20-16,0-20 0,0 20 16,0-21-16,21 22 0,0-22 0,0 1 15,0-1-15,0 21 0,0-41 0,21 20 16,-21-21-16,21 21 0,21-20 15,-20-22-15,-1 21 0,21-21 0,0 0 16,-20 0-16,20 0 0,0 0 16,1-21-16,-1-1 0,-21 1 0,21 0 15,1 0-15,-1 0 0,-21 0 0,0-1 16,22-20-16,-22 21 0,0-21 16,-21-1-16,21 22 0,-21-21 15,21-1-15,-21 22 0,0-21 0,0 21 16,0-22-16,0 22 0,0 42 31,0 1-31,0 20 0,0-21 16,0 21-16,0-20 0,0 20 15,0 0-15,0 1 0,0-22 0,0 21 16,0-21-16,22 0 0,-22 22 0,21-22 16,0 0-16,-21 0 0,21 0 15,0-21-15,0 22 0,1-22 0,-1 0 16,0 0-16,0 0 0,0 0 15,0-22-15,22 1 0,-22 21 16,0-21-16,0 0 0,22 0 0,-22 0 16,0-1-16,0-20 0,0 21 0,0 0 15,1-22-15,-1 22 0,-21-21 16,0 0-16,21 20 0,-21-20 0,21 21 16,-21 0-16,0 0 0,0 42 31,0 0-31,0 0 0,0 21 15,0-20-15,0 20 0,0 0 0,0-21 16,0 22-16,0-22 0,0 21 0,0-21 16,0 22-16,0-22 0,0 0 15,21 0-15,0 0 0,-21 1 16,22-22-16,-1 0 0,0 21 0,21-21 16,-21 0-16,1 0 0,-1 0 0,21-21 15,-21 21-15,0-22 0,22 1 16,-22 0-16,0 0 0,-21 0 0,21 0 15,0-1-15,-21 1 0,0 0 0,0-21 16,0 21-16,0-1 0,0 1 16,0 0-16,0 0 0,0 0 0,0 0 15,22 21 32,-1 0-47,0 0 0,0 0 16,0 0-16,0 0 0,22 0 15,-22-22-15,0 22 0,21-21 0,-20 21 16,20-21-16,0 0 0,-21 0 0,22 21 16,-22-21-16,0 21 0,0 0 15,-21-22-15,0 44 16,-21-1 0,21 0-16,-21 21 0,0-21 15,21 1-15,0 20 0,-21-21 0,-1 21 16,22-20-16,0-1 0,0 21 0,0-21 15,0 0-15,0 1 0,0 20 16,0-21-16,0 0 0,0 0 0,0 1 16,22-22-16,-1 21 0,0 0 15,21-21-15,-21 0 0,22 0 0,-22 0 16,21 0-16,1 0 0,-22 0 0,21-21 16,-21 0-16,0 21 0,22-22 15,-22 1-15,0 0 0,0 0 0,0-21 16,-21 20-16,0 1 0,0-21 0,0 0 15,0 20-15,0-20 0,0 0 16,-21-1-16,0 1 0,0 0 0,0 21 16,-22-22-16,22 22 0,-21 0 15,0 0-15,-1 21 0,22 0 16,-21 0-16,-1 21 0,1 0 0,21 0 16,0 22-16,0-22 0,-1 21 15,22 0-15,0 1 0,0-1 0,0-21 16,0 22-16,22-22 0,-1 21 0,0-21 15,0 0-15,21 1 0,-20-1 16,20 0-16,0-21 0,-21 0 0,22 0 16,-1 0-16,0 0 0,1 0 0,20 0 15,-20 0-15,-1-21 16,-21 0-16,21 21 0,1-22 0,-22 1 16,0 0-16,21 0 0,-20-21 0,-1 20 15,0 1-15,-21 0 0,21-21 16,0 21-16,-21-1 0,21 1 0,-21 0 15,0 42 1,0 0 0,0 1-16,0-1 0,0 0 0,0 0 15,0 21-15,-21-20 0,21-1 16,0 0-16,0 0 0,0 0 0,0 0 16,0 1-16,21-1 0,1 0 0,-1 0 15,21 0-15,0-21 16,-20 21-16,41-21 0,-21 0 0,1 0 15,-1 0-15,22 0 0,-22 0 0,21 0 16,-20-21-16,-1 0 0,0 21 16,1-21-16,-1 0 0,0 0 0,-20-1 15,-1-20-15,0 21 0,0-21 0,0 20 16,-21-20-16,21 21 0,-21-21 16,0-1-16,0 1 0,0 21 0,0 0 15,0-22-15,-21 43 0,0-21 16,-21 21-16,21 0 0,-22 0 0,1 0 15,0 21-15,-1 0 0,1 22 0,0-22 16,-1 21-16,22 1 16,0-1-16,0 0 0,21-21 0,0 22 15,0-1-15,0-21 0,0 22 0,0-22 16,21 0-16,-21 0 0,21 0 16,0 0-16,22-21 0,-22 0 0,0 0 15,0 0-15,21 0 0,-20 0 0,-1 0 16,21-21-16,-21 0 0,0 0 15,1 0-15,20-22 0,-21 22 16,0-21-16,0 0 0,1-1 0,-1 1 16,0-22-16,0 1 0,0 21 15,0-22-15,1 1 0,-1-1 0,0 1 0,0 20 16,0-20-16,-21 20 16,0 1-16,0 21 0,0 0 0,0 0 15,0-1-15,-21 22 16,0 0-16,21 22 0,-21-1 15,0 0-15,21 21 0,-22 22 0,1-22 16,21 22-16,-21-1 0,21 1 0,0-1 16,0 1-16,0-1 0,-21 1 15,21-22-15,0 21 0,0-20 0,0-1 16,0 0-16,21-20 0,0 20 16,0-21-16,1 21 0,-1-20 0,0-1 15,21-21-15,-21 0 0,22 0 0,-22 0 16,21 0-16,1 0 15,-1 0-15,0-21 0,-21-1 0,22 1 16,-1 0-16,0 0 0,-20 0 0,20 0 16,-21-22-16,21 22 0,-20-21 15,-1 21-15,-21-22 0,0 22 0,0 0 16,0 0-16,0 0 0,-21 21 16,-22 21-1,22 0-15,0 0 0,0 21 0,0-20 16,21-1-16,0 0 0,0 21 0,0-21 15,0 1-15,0-1 0,0 0 16,21 0-16,0-21 0,0 21 16,0-21-16,0 0 0,1 0 0,-1 0 15,21 0-15,-21 0 0,22 0 16,-22 0-16,21 0 0,0-21 0,-20 21 16,-1-21-16,0 0 0,0 0 0,0-1 15,0 22-15,-21-21 0,0-21 16,0 21-16,0 0 0,0-1 0</inkml:trace>
  <inkml:trace contextRef="#ctx0" brushRef="#br0" timeOffset="31547.98">13843 6456 0,'-21'0'16,"42"0"-16,-63 0 0,20 21 0,22 0 31,22-21-15,-1 0-16,0 0 0</inkml:trace>
  <inkml:trace contextRef="#ctx0" brushRef="#br0" timeOffset="34664.48">17822 6541 0,'-21'-64'15,"42"128"-15,-63-149 16,21 85-16,21 21 15,0 0-15,-21 0 0,21 22 0,-22-1 16,22 0-16,-21 1 0,21-22 16,-21 21-16,21 1 0,0-1 0,-21-21 15,21 21-15,-21-20 0,21-1 16,-21 0-16,21 0 0,0 0 0,0 0 16,-22-21-16,44-21 31,-1 0-16,-21 0-15,21 0 0,0 0 0,0-1 16,0-20-16,1 0 0,-1-1 16,0 1-16,21 0 0,-21-1 0,1 1 15,-1 0-15,0-1 0,0 1 0,-21 21 16,21 0-16,0 21 16,1 0-16,-22 21 15,0 21-15,0-21 0,0 22 16,0-1-16,0-21 0,21 22 0,-21-1 15,21 0-15,-21-21 0,21 22 0,0-22 16,0 0-16,1 21 0,20-20 16,-21-1-16,21-21 0,1 21 0,-1-21 15,0 0-15,1 0 0,-1 0 16,0 0-16,1 0 0,-1 0 0,0 0 16,1-21-16,-1 21 0,0-21 0,-20-1 15,20 1-15,-21 0 0,0-21 16,0 21-16,1-1 0,-1-20 0,-21 0 15,21-1-15,-21 1 0,0 0 16,0-1-16,0 22 0,-21-21 16,0 21-16,-1 0 0,-20-1 0,0 22 15,-1 0-15,1 0 0,0 22 16,-1-1-16,1 0 0,0 0 0,-1 21 16,1 1-16,0-1 0,21-21 0,-22 22 15,22-1-15,21 0 0,0-21 16,0 22-16,0-22 0,0 0 0,0 0 15,0 0-15,21 1 0,22-22 0,-22 0 16,0 21-16,21-21 0,1 0 16,-1 0-16,0 0 0,1-21 0,-22 21 15,21-22-15,0 1 0,1 0 16,-22 0-16,0 0 0,21 0 16,-20-22-16,-1 22 0,-21-21 0,0-1 15,21 22-15,-21-21 0,0 0 16,0 20-16,0-20 0,0 21 0,0 42 31,-21 0-31,21 22 16,-21-22-16,21 0 0,0 21 0,0 1 15,0-22-15,0 21 0,0-21 16,0 0-16,0 1 0,0-1 0,21 0 16,0 0-16,0 0 0,0-21 0,0 0 15,-21 21-15,22-21 16,-1 0-16,0 0 0,21 0 0,-21 0 15,1-21-15,-1 0 0,21 21 0,-21-42 16,0 21-16,1-1 0,-1 1 16,0-21-16,0 0 0,0-1 0,0 1 15,-21 0-15,0 20 0,0-20 16,22 0-16,-22 21 0,0-22 0,0 22 16,0 42-1,0 0-15,-22 1 16,22 20-16,0-21 0,0 21 0,-21 1 15,21-22-15,0 21 0,0 1 16,-21-22-16,21 0 0,0 0 16,0 21-16,0-20 0,0-1 15,21-21 1,0 0-16,-21-21 16,22-1-16,-22 1 15,21 0-15,-21-21 0,0 21 16,0-1-16,21-20 0,0 0 0,-21 21 15,21-22-15,0 1 0,-21 0 16,22 20-16,-1 1 0,0 0 0,0 0 16,0 21-16,0 0 0,1 0 15,-1 21-15,-21 21 16,21-20-16,-21 20 0,0-21 16,0 21-16,21 1 0,-21-1 0,21-21 15,-21 22-15,0-22 0,21 21 16,1-21-16,-22 0 0,0 1 0,21-1 15,0 0-15,-21-42 47,0 0-47,21-1 0,-21 1 16,21 0-16,0 0 0,-21 0 0,22-22 16,-1 22-16,0-21 0,0 0 15,21-1-15,-20 1 0,-1 0 0,0 20 16,21 1-16,-21-21 0,1 21 15,-1 21-15,0 0 0,0 0 16,0 0-16,-21 21 16,0 0-16,0 21 0,0-20 0,0-1 15,0 21-15,0 0 0,0-20 16,0 20-16,0-21 0,0 0 0,0 22 16,0-22-16,0 0 0,21 0 15,1-21-15,-1 21 0,42 0 16,-42-21-16,22 0 0,-22 0 15,21 0-15,1 0 0,-22 0 16,21 0-16,0 0 0,1 0 0,-22-21 0,21 0 16,-21 0-16,22 0 0,-22 0 15,0-1-15,-21-20 0,21 21 16,0-21-16,-21 20 0,22-20 0,-22 0 16,0-1-16,0 22 0,0 0 15,0 0-15,0 0 0,0 0 0,-22 21 16,1 0-16,0 21 15,0 0-15,0 0 0,21 0 16,-21 22-16,-1-22 0,22 21 0,-21 0 16,21-20-16,0 20 15,0 0-15,0-21 0,0 22 0,0-22 0,0 0 16,21 0-16,1 0 0,-1-21 16,0 22-16,0-22 0,21 0 15,-20 0-15,20 0 0,-21 0 0,21 0 16,-20 0-16,20 0 0,-21 0 0,0-22 15,0 1-15,1 0 0,-1 0 16,0 0-16,0 0 0,0-1 0,0-20 16,-21 21-16,0-21 0,22 20 15,-22 1-15,0-21 0,21 21 0,-21 0 16,0 42 15,0 0-31,-21 0 0,21 0 0,-22 22 16,22-22-16,0 0 0,0 0 15,0 21-15,0-20 0,0-1 16,0 0-16,0 0 0,0 0 16,22 0-16,-1-21 15,21 0-15,-21 0 0,22 0 0,-1 0 16,0 0-16,1 0 0,-22 0 0,0 0 16,21-21-16,-21 0 0,22 0 15,-22 0-15,0 0 0,21-22 16,-20 22-16,-1-21 0,-21 21 0,21-22 15,0 22-15,0-21 0,-21 21 16,0-1-16,21 22 0,-21-21 0,0 42 16,-21 1-1,21 20-15,-21-21 16,0 0-16,21 0 0,-21 22 16,0-22-16,-1 0 0,22 0 0,-21 0 15,21 1-15,-21-1 0,21 0 0,0 0 16,0 0-16,-21-21 15,21-21 17,0 0-17,21 21-15,-21-21 0,0 0 16,21-1-16,0-20 0,1 21 16,-1 0-16,0-22 0,0 22 0,0-21 15,0 21-15,1 0 0,-1-1 0,0 1 16,0 0-16,0 21 15,0 0-15,1 0 0,-22 21 16,0 0-16,0 22 16,0-22-16,0 0 0,0 0 0,0 22 15,21-22-15,0 21 0,21-21 16,-21 22-16,22-22 0,-22 0 16,21 0-16,43 21 0,-43-42 0,-21 22 15,22-22-15,-1 0 16,-21 0-16,64 0 0,-43 0 15,1 0-15,-22 0 0,21-22 16,-21 1-16,22 0 0,-22 0 0,0-21 16,0 20-16,21-20 0,-20 0 0,-1-1 15,0 1-15,0 0 0,-21-1 16,21 1-16,-21 21 0,0-21 16,0 20-16,0 1 0,0 0 0,-21 0 15,0 21-15,0 0 0,-22 0 0,22 0 16,-21 0-16,0 0 0,-1 21 0,1 0 15,0 0-15,-1 1 16,22-1-16,0 0 0,0 0 0,21 0 16,0 22-16,0-22 0,0 0 15,0 0-15,21 0 0,0-21 16,0 0-16,0 21 0,1-21 0,20 0 16,-21 0-16,0 0 0,0 0 15,1 0-15,20-21 0,-21 21 0,0-21 16,0 21-16,1-21 0,-1 0 15,0 21-15,0 0 0,-21-21 16,0 42 0,0 0-1,-21 0-15,0 21 0,0-20 16,-1 20-16,1 0 0,0 1 16,-21-1-16,21 0 0,-22 1 0,22-1 15,-21 0-15,21 22 0,-1-22 16,22 22-16,0-1 0,0 1 0,0-1 15,0 1-15,0-1 0,0 1 0,-21-1 16,21-21-16,0 22 0,-21-22 16,21 1-16,-21 20 0,21-21 0,-21 1 15,21-1-15,-21 0 0,-1 1 0,1-22 16,0 0-16,0 21 0,0-20 16,0-22-16,-22 21 0,1-21 0,21 0 15,-22 0-15,1 0 0,21 0 0,0 0 16,-22 0-16,22 0 0,0 0 15,0 0-15,0 0 0,0-21 16,-1-1-16,22 1 0,-21 21 16,21-21-16,0 0 0,0 0 0,0 0 15,0-1-15,0 1 0,0-21 16,0 21-16,0-22 0</inkml:trace>
  <inkml:trace contextRef="#ctx0" brushRef="#br0" timeOffset="34956.37">21082 6054 0,'-21'-43'15,"0"43"1,21 22 78,-22-22-94</inkml:trace>
  <inkml:trace contextRef="#ctx0" brushRef="#br0" timeOffset="39207.96">8213 8297 0,'0'0'0,"0"-21"15,21 0-15,-21 0 0,0 0 16,0 0-1,21 21-15,-21-22 0,0 1 0,0 0 16,-21 0 0,0 21-16,-1 0 15,1 0-15,21-21 0,-21 21 0,0 0 16,-21 0-16,20 21 0,1-21 16,0 21-16,0 21 0,0-20 0,0 20 15,-22 0-15,22 1 0,0-1 16,0 0-16,21 1 0,0-1 0,-21 0 15,21 22-15,0-22 0,0 0 0,0 1 16,0-1-16,0 0 0,21 1 16,0-1-16,0-21 0,0 0 0,22 22 15,-22-43-15,21 21 0,0 0 0,-20-21 16,20 0-16,0 0 16,-21 0-16,22 0 0,-1 0 0,-21 0 15,0-21-15,22 0 0,-22 0 0,0-1 16,21 1-16,-20 0 0,-1 0 15,0 0-15,0-22 0,0 22 0,0-21 16,1 21-16,-1 0 0,0-22 0,0 22 16,0 0-16,-21-21 0,0 20 15,21 1-15,-21 0 0,22 21 0,-22-21 16,0 42 0,0 0-1,0 0-15,0 1 0,-22 20 0,22-21 16,0 21-16,0 1 0,0-22 15,0 21-15,0-21 0,0 22 16,0-22-16,0 21 0,0-21 0,22 1 16,-1-22-16,0 21 0,0 0 0,0-21 15,22 0-15,-22 0 0,21 0 16,-21 0-16,22 0 0,-22-21 0,21 0 16,0-1-16,-20 1 0,20 0 0,-21 0 15,0 0-15,0 0 0,1-1 16,-1-20-16,0 21 0,-21 0 0,21-22 15,-21 22-15,0-21 0,0 21 16,0 0-16,0-22 0,0 22 0,-21 0 16,0-21-16,0 20 0,-1-20 15,-20 21-15,21 0 0,0 0 0,-22-1 16,22 1-16,0 21 0,-21 0 16,21 0-16,-1 0 0,-20 0 0,21 0 15,0 0-15,0 0 0,-22 21 16,22 1-16,0-1 0,21 0 0,-21 0 15,0 0-15,21 0 0,0 1 0,0-1 16,0 21-16,0-21 0,0 0 16,0 1-16,0-1 0,0 0 0,0 0 15,0 0-15,0 0 0,21 1 16,0-1-16,-21 0 0,21 0 0,0 0 16,0 0-16,1 1 0,-1-22 15,0 21-15,0-21 0,43 21 16,-43-21-16,21 0 0,-21 0 15,22 0-15,-22 0 0,21-21 0,0 21 16,-20-21-16,20-1 0,-21 1 0,21 0 16,1 0-16,-22 0 0,0 0 15,21-22-15,-20 22 0,-1 0 0,0-21 16,0-1-16,0 22 0,0-21 0,-21-1 16,0 1-16,22 0 0,-1-1 15,-21-20-15,21 21 0,-21-1 0,0 1 16,0 0-16,0 20 0,0-20 0,21 21 15,-21 0-15,0 42 32,0 0-32,0 21 0,0 1 15,-21-1-15,21 0 0,-21 22 0,21-22 16,0 22-16,0-22 0,-21 22 0,21-22 16,0 0-16,0 1 0,0-1 15,0 0-15,0-21 0,0 22 0,0-22 16,21 0-16,-21 0 0,21 0 0,0 1 15,0-22-15,0 0 16,1 0-16,-1 0 0,0 0 0,0 0 16,0-22-16,0 22 0,1-21 0,-1 0 0,21 0 15,-21 0-15,0 0 16,1-22-16,-1 22 0,0 0 0,0-21 16,0 20-16,0-20 0,-21 0 0,22-1 15,-22 1-15,21 0 0,-21-1 16,0 1-16,0 0 0,0-1 0,0 1 15,0 0-15,0 21 0,0-1 0,0 1 16,0 42 0,-21 1-16,21 20 0,-22 0 15,1 1-15,21-1 0,0 0 0,0 1 16,-21 20-16,21-21 16,0 1-16,-21-1 0,21 0 0,0 1 15,0-22-15,0 21 0,0-21 0,21 22 16,0-22-16,0 0 0,1 0 15,20-21-15,0 21 0,-21-21 0,22 0 16,-1 0-16,-21 0 0,22 0 0,-22 0 16,0-21-16,0 21 0,21-21 15,-20 0-15,-1 0 0,0 0 0,0-1 16,0 1-16,-21 0 0,21 0 0,-21-21 16,22 20-16,-22 1 0,0 0 15,0 0-15,0 0 0,0 0 0,21 21 16,-21 21 15,0 0-31,-21 0 0,21 0 0,0 0 16,0 22-16,-22-22 0,22 0 0,0 0 15,0 0-15,0 22 0,0-22 16,0 0-16,0 0 0,0 0 16,22 1-16,-1-22 0,0 21 15,0-21-15,21 0 0,-20 0 16,20 0-16,-21 0 0,21-21 0,1-1 15,-22 22-15,21-21 0,-21 0 0,22 0 16,-22 0-16,21-22 0,-21 22 16,22 0-16,-22 0 0,0-21 15,0 20-15,-21-20 0,0 21 0,0-21 16,0 20-16,0 1 0,0 0 0,0 0 16,0 0-16,-21 21 15,0 0-15,0 21 16,0-21-16,21 42 0,-22-21 0,22 1 15,0-1-15,0 0 0,0 21 16,0-21-16,0 1 0,0-1 0,22 0 16,-1 0-16,0 21 0,-21-20 0,21-1 15,0 0-15,0 0 0,1-21 16,-1 21-16,0 0 0,0 1 16,-42-44 15,0 1-16,0 0-15,-1 21 0,1-21 0,0 0 16,-21 21-16,21-21 0,-1-1 16,1 22-16,0 0 0,0 0 0,21 22 15,0-1 1,0 0-16,0 0 16,21 0-16,0 0 0,0-21 15,22 22-15,-22-1 0,21-21 0,1 0 0,-1 21 16,0-21-16,1 0 15,-1 0-15,0 0 0,1 0 0,-1-21 16,-21 0-16,21 21 0,-20-22 0,-1 1 16,21 0-16,-21 0 0,0 0 0,1-22 15,-1 22-15,-21 0 0,21-21 16,0 21-16,-21-22 0,0 22 0,21 0 16,-21-21-16,21 20 0,-21 1 0,0 0 15,0 0-15,0 42 31,0 0-31,0 0 0,0 1 16,0-1-16,-21 42 16,21-42-16,0 22 0,0-22 15,0 0-15,0 0 0,0 0 0,0 1 16,0-1-16,0 0 16,21-21-16,1 0 0,-1 0 15,0 0-15,0 0 0,0 0 16,22-21-16,-22 0 0,21-1 15,-21 22-15,0-21 0,1 0 0,20 0 16,-21-21-16,0 20 0,0 1 0,-21 0 16,22 0-16,-1-21 0,-21 20 15,21 22-15,-21-21 0,0 42 32,0 1-32,0-1 0,-21 0 15,21 0-15,-21 0 0,21 0 16,-22 1-16,22 20 0,0-21 0,0 0 15,0 0-15,0 1 0,0-1 16,0 0-16,0 0 16,22-21-16,-1 0 0,0 0 15,0 0-15,0-21 0,0 21 16,-21-21-16,22 0 0,-22-1 16,21 22-16,-21-21 0,0 0 0,0 0 15,0 0-15,0-22 0,0 22 16,0-85-1,0 85-15,-21 0 0,21 0 16,-22 21-16,1-21 0,0 21 16,0 0-16,21 21 15,0 0 1,21-21 0,0 0-1,22-21-15,-22 21 0,0-21 16,0 21-16,0-21 0,22-1 15,-22 22-15,21 0 0,0-21 0,1 21 16,20 0-16,-20 0 0,-1 0 16,0 0-16,1 0 0,-1 21 15,-21 1-15,0-1 0,-21 0 0,0 0 16,0 0-16,0 0 0,0 1 0,0 20 16,0-21-16,-21 0 0,0 0 0,21 22 15,-21-22-15,0 0 0,-1 0 16,22 0-16,-21 1 0,21-1 0,-21 0 15,0 0-15,21 0 0,0 0 0,0 1 16,0-44 15,21 1-15,-21 0-16,21 0 0,0 0 16,1-22-16,-1 22 0,21-21 15,-21 21-15,0-22 0,22 1 0,-1 0 16,0-1-16,1 1 0,-1 0 15,0 21-15,22-22 0,-22 22 16,1 21-16,-1 0 0,-21 0 0,21 0 0,-42 21 16,0 0-16,0 1 0,0 20 15,0-21-15,0 21 0,0 1 0,0-22 16,-21 21-16,0 1 0,0-22 0,21 0 16,0 21-16,0-21 0,0 1 15,0-1-15,0 0 16,0 0-16,21-21 0,0 0 0,0 0 15,1 0-15,-1 0 16,0 0-16,21 0 0,-21 0 0,1-21 16,-1 0-16,0 0 0,0 21 0,0-22 15,0 1-15,1 0 0,-1-21 0,0 21 16,0-1-16,0-20 0,-21 21 16,0-21-16,21-1 0,-21 1 0,0 21 15,0-22-15,0 1 0,0 21 16,-21 0-16</inkml:trace>
  <inkml:trace contextRef="#ctx0" brushRef="#br0" timeOffset="39440.83">12298 7980 0,'-43'0'0,"86"0"0,-128-21 0,64 21 0,0 0 15,0 0-15,-1-21 0,1-1 79,0 22-64,0 0-15</inkml:trace>
  <inkml:trace contextRef="#ctx0" brushRef="#br0" timeOffset="39664.67">10414 7959 0,'0'0'0,"-21"0"16,21 21 15,0 0-15,0 0-16,0 0 0</inkml:trace>
  <inkml:trace contextRef="#ctx0" brushRef="#br0" timeOffset="41280.6">635 10816 0,'0'-21'0,"0"0"0,0 0 15,21 21-15,-21-21 0,21-1 16,0 22-16,1-21 0,-1 0 16,0 21-16,21-21 0,-21 21 0,22 0 15,-22 0-15,21 0 0,-21 0 16,22 0-16,-22 0 0,21 21 0,-21-21 15,1 21-15,-22 0 0,0 1 16,0-1-16,0 0 0,0 21 0,-22-21 16,1 1-16,0-1 0,-21 0 15,21 21-15,-22-21 0,1 1 16,21-1-16,-22 0 0,1-21 16,21 21-16,-21 0 0,20-21 0,-20 0 15,21 0-15,0 0 16,42 0 15,0 0-31,0-21 0,0 21 16,22 0-16,-22 0 0,21 0 0,1 0 15,-22 0-15,21 0 0,0 21 16,1 0-16,-1 1 0,0 20 0,22-21 16,-43 21-16,21 1 0,1-22 15,-22 21-15,0 1 0,-21-1 16,0 0-16,0 1 0,0-1 15,-21 0-15,0-21 0,-22 22 0,1-22 16,21 0-16,-21 21 0,-22-20 16,22-22-16,-1 21 0,1-21 0,-21 0 15,20 0-15,1 0 0,0 0 16,-1 0-16,1 0 0,21-21 0,-22-1 16,22 22-16,0-21 0,0 0 15,0 0-15,0 0 0,-1-22 0,22 22 16,-21 0-16,21 0 0,0 0 15,0 0-15,0-1 0,0 1 16,0 0-16,21 21 16,1 0-16,-1 0 0,0-21 15,0 21-15,0 0 16</inkml:trace>
  <inkml:trace contextRef="#ctx0" brushRef="#br0" timeOffset="41564.43">1799 11091 0,'0'22'15</inkml:trace>
  <inkml:trace contextRef="#ctx0" brushRef="#br0" timeOffset="54839.79">3831 10605 0,'0'0'0,"0"-22"0,0 1 16,0 0-16,0 0 0,0 0 15,0 0 1,-21 21 15,21 21-31,0 0 0,0 0 0,0 21 16,-21-20-16,21 20 0,-21 0 0,21 1 15,0-1-15,0 0 0,0 1 16,0-1-16,0 0 0,0 1 0,0-22 16,0 21-16,0-21 0,0 22 0,0-22 15,0 0-15,0 0 0,0 0 16,21-21-1,0 0-15,0 0 0,0-21 16,0 0-16,1 0 16,-1 0-16,0-1 0,0 1 0,0-21 15,-21 21-15,21-22 0,1 22 16,-1-21-16,0 21 0,0-22 0,-21 22 16,21-21-16,-21 21 0,21 0 0,-21-1 15,22 22-15,-1 0 16,-21 22-1,0-1-15,21 21 0,-21-21 16,0 0-16,21 22 0,-21-22 16,21 21-16,-21-21 0,0 1 0,0 20 15,21-21-15,-21 0 0,22 0 0,-22 1 16,0-1-16,21-21 16,0 0-16,0 0 15,0 0-15,0-21 0,1-1 16,-1 22-16,0-21 0,-21 0 15,21 0-15,0 0 0,0 0 0,1-22 16,-22 22-16,21 0 0,0-21 16,-21 20-16,0 1 0,0-21 0,21 21 15,-21 0-15,0-1 0,0 1 16,0 0-16,21 21 0,-21 21 31,0 0-31,0 22 0,0-22 16,21 21-16,-21-21 0,22 22 15,-22-22-15,0 21 0,0-21 0,21 22 16,0-22-16,-21 21 0,21-21 0,0 1 16,0-1-16,-21 21 0,22-42 15,-1 21-15,21 0 0,-21-21 0,0 0 16,22 0-16,-22 0 0,21 0 0,-21 0 16,22-21-16,-22 0 15,21 0-15,-21 0 0,22 0 0,-22-1 0,21 1 16,1 0-16,-22-21 0,21 21 15,-21-1-15,22-20 0,-22 21 16,0-21-16,0-1 0,-21 22 0,0-21 16,0-1-16,0 22 0,0 0 0,0-21 15,0 21-15,0-1 16,-21 22-16,0 0 0,0 0 0,-1 0 16,1 22-16,0-1 0,0 0 0,0 21 15,21-21-15,-21 22 0,-1-22 16,22 21-16,-21 1 0,21-22 0,0 21 15,0-21-15,0 22 0,21-22 16,1 0-16,-1 0 0,0 0 0,0-21 16,21 21-16,-20-21 0,20 22 15,-21-22-15,21 0 0,1 0 0,-1 0 16,0 0-16,1-22 0,-1 1 0,0 21 16,1-21-16,-1 21 0,0-21 15,1 21-15,-1-21 0,-21 0 0,22 21 16,-22-22-16,0 1 0,0 0 0</inkml:trace>
  <inkml:trace contextRef="#ctx0" brushRef="#br0" timeOffset="56236.6">7980 10499 0,'0'0'0,"-21"0"0,21-21 15,-22-1-15,22 1 16,0 0-16,0 0 0,0 0 0,0 0 16,0-1-16,0 1 0,0 0 0,0 0 15,0 0-15,0 0 16,-21 21 0,0 0-16,0 0 0,0 0 0,0 0 15,-1 21-15,1-21 0,0 21 16,0 0-16,-21 21 0,20-20 0,1 20 15,0 0-15,21 22 0,0-22 16,-21 22-16,21-22 0,0 0 0,0 22 16,0-22-16,0 0 0,21-20 15,0 20-15,-21 0 0,21-21 0,1 22 16,20-22-16,-21 0 0,0 0 16,22 0-16,-1-21 0,0 22 0,1-22 15,-1 0-15,0 0 0,1 0 0,-1 0 16,0 0-16,1-22 0,-1 1 15,0 0-15,1 21 0,-1-21 0,0 0 16,1 0-16,-1-1 0,0-20 0,1 21 16,-22 0-16,21-22 0,-21 22 15,0-21-15,1 21 0,-22-22 0,0 22 16,0-21-16,0 0 0,0 20 16,0 1-16,0 0 0,-22 0 15,1 0-15,0 0 0,0 21 0,0 0 16,0 0-16,-1 0 0,1 21 0,0 0 15,0 0-15,21 0 0,-21 22 16,0-1-16,21-21 0,-22 21 0,22 1 16,0-22-16,0 21 0,0-21 0,0 22 15,0-22-15,0 0 0,0 0 16,0 0-16,0 1 0,22-22 16,-1 0-16,0 0 0,0 0 15,0 0-15,0 0 0,1-22 16,-1 22-16,0-21 0,0 0 15,0 0-15,0 0 0,1 0 0,-22-1 16,21 1-16,-21-21 0,21 21 0,-21-22 16,0 22-16,0 0 0,0 0 15,0 0-15,0 0 0,0-1 0,0 44 16,0-1 0,0 0-16,0 0 0,0 21 15,21-20-15,-21-1 0,21 0 0,-21 21 16,21-21-16,1 1 0,-22-1 0,21 0 15,0 0-15,0-21 16,21 21-16,-20-21 0,-1 0 0,0 0 16,21 0-16,-21 0 0,22 0 0,-22 0 15,0-21-15,0 21 0,43-42 16,-43 21-16,0-1 0,-21 1 16,21 0-16,-21 0 0,0-21 0,0 20 15,0-20-15,0 21 0,0-21 0,0 20 16,0 1-16,0 0 0,0 0 15,0 42 1,0 0-16,0 0 0,0 1 16,0 20-16,0-21 0,0 21 15,0-20-15,0-1 0,0 21 16,0-21-16,0 0 0,0 1 0,0-1 16,0 0-16,0 0 0,0 0 15,0 0-15,0-42 47,0 0-47,-21 0 0,21 0 16,0 0-16,-21-1 0,21-20 0,0 21 15,0-21-15,0 20 0,0-20 0,0 0 16,21-1-16,0 1 0,0 0 16,1-1-16,-1 22 0,0-21 0,21 21 15,1 21-15,-1 0 0,0 0 16,1 0-16,-1 0 0,0 21 15,-21 21-15,22-21 0,-1 22 0,-21-1 16,0 0-16,1 1 0,-1-22 0,0 21 16,-21 1-16,0-22 0,0 21 15,0-21-15,0 0 0,0 22 0,0-22 16,-21-21-16,0 21 0,21 0 0,-22-21 16,22 21-16,-21-21 15,0 0 1,0 0-16,21-21 15,0 0-15,0 0 0,0 0 16</inkml:trace>
  <inkml:trace contextRef="#ctx0" brushRef="#br0" timeOffset="58575.71">11938 10795 0,'0'21'16,"0"-42"46,0 0-31,0 0-15,0 0 15,0-1-31,0 1 16,0 0-16,0 0 16,0 0-1,0 0-15,0-1 0,0 1 16,0 0-16,0 0 0,0 0 15,21 0-15,-21-1 16,0 1-16,21 0 0,-21 0 0,0 0 16,0 0-16,21-1 15,-21 44 32,0 20-47,0-21 0,0 0 16,0 22-16,0-22 0,0 21 0,0-21 15,0 22-15,0-22 0,0 0 16,0 0-16,0 0 0,0 0 0,0 1 16,0-1-16,0 0 0,0-42 47,0 0-32,0-1-15,0-20 16</inkml:trace>
  <inkml:trace contextRef="#ctx0" brushRef="#br0" timeOffset="58932.5">12150 10075 0,'0'-21'16,"-22"21"-16,1 0 16,0 0-16,21 21 15,-21-21-15,21 22 0,-21-1 0,0 0 16,21 0-16,0 0 15,21-21 1,0 0-16,0 0 16,0 0-16,0 0 0,1-21 0,-1 21 15,21-21-15,-21 0 0,0 0 16,1-1-16,-1 1 0,-21 0 0,0 0 16,0 0-16,0-22 0,0 22 0,-21 21 15,-1-21-15,-20 21 0,21 0 16,-21 0-16,20 0 0,-20 21 0,21-21 15,-21 21-15,20 1 0,1-1 16,0 21-16,0-21 0,0 0 0,21 22 16,0-22-16,0 21 0,0-21 0,0 1 15,0 20-15,21-21 0,0 21 16,0-20-16,22-1 0,-22 0 16,21-21-16,0 21 0,1-21 0</inkml:trace>
  <inkml:trace contextRef="#ctx0" brushRef="#br0" timeOffset="59576.14">12679 10266 0,'0'0'0,"0"21"31,0 0-31,0 0 0,0 1 0,-21 20 16,21-21-16,0 21 0,0 1 15,0-22-15,0 21 0,-22-21 0,22 22 16,0-22-16,0 21 0,0-21 15,0 1-15,0-1 0,0 0 0,0 0 16,0-42 15,0 0-31,0 0 16,0-1-16,0-20 0,0 21 16,0-21-16,0-1 0,0 1 0,0-22 15,0 22-15,0 0 0,22-1 0,-1 1 16,0 21-16,21 0 0,1 0 15,-22-1-15,21 22 0,22 0 0,-22 0 16,0 22-16,1-1 0,-1 0 16,0 0-16,1 0 0,-22 22 15,0-22-15,0 21 0,0-21 0,-21 22 16,0-22-16,0 21 0,0-21 0,0 0 16,0 1-16,0-1 0,-21 0 15,0 0-15,0 0 16,0-21-16,-1 0 0,22-21 15,0 0 1,0 0-16,0 0 0,0-22 0,22 22 16,-22-21-16,42-1 0,-21 1 0,0 21 15,0-21-15,22-1 0,-22 22 16,21 0-16,1 0 0,-1 0 0,-21 21 16,21 0-16,1 0 0,-22 21 15,0 0-15,21 0 0,-20 0 16,-22 22-16,0-1 0,21 43 15,-21-64-15,0 21 0,0 0 16,0-20-16,-21 20 0,21-21 0,-22 0 0,22 0 16,-21 1-16,21-1 0,-21-21 15,42 0 17,0-21-32,22-1 0,-22-20 15,0 21-15,0 0 0,22-22 16</inkml:trace>
  <inkml:trace contextRef="#ctx0" brushRef="#br0" timeOffset="59891.95">14076 10118 0,'0'21'31,"0"0"-31,0 0 16,-21 22-16,21-22 0,0 21 0,0 0 15,0 22-15,0-1 0,0 1 0,0-1 16,0 1-16,0-1 0,0 1 15,0 21-15,0-22 0,0 22 0,21-1 16,-21 1-16,0 21 0,0-21 16,0-1-16,0 22 0,0-21 15,0-1-15,0 1 0,-21 21 0,21-21 16,-43-22-16,22 22 0,0-22 0,0 1 16,-22-1-16,22-20 0,0-1 0,0-21 15,0 21-15,0-42 0,-1 0 16,22-21-1,0 0-15,0-21 0,0-1 0,22 1 16,-1-21-16,-21-1 0,21 1 0,0-22 16,0 0-16,0-21 0,1 22 15</inkml:trace>
  <inkml:trace contextRef="#ctx0" brushRef="#br0" timeOffset="60168.52">14055 10583 0,'0'0'0,"0"-84"0,0 20 16,0 22-16,0-22 0,0 22 0,0 0 15,0-1-15,0 22 0,0-21 0,0 21 16,0 0-16,21 21 0,0 0 16,21 0-16,-21 0 0,22 0 0,-1 0 15,-21 21-15,22 0 0,-1 0 0,-21 21 16,21-20-16,-20 20 0,-1 0 16,0 1-16,-21-1 0,0 0 0,0 1 15,0-22-15,0 21 0,-21-21 16,0 22-16,-1-22 0,1 0 15,-21-21-15,21 21 0,-22-21 0,22 0 16,-21 21-16,21-21 0,-22 0 0,22 0 16,0 0-16,21-21 15,0 0 1,21 0-16,0 0 0,1-1 0</inkml:trace>
  <inkml:trace contextRef="#ctx0" brushRef="#br0" timeOffset="60542.33">14499 10372 0,'0'0'0,"0"-21"16,21-43-1,-21 43-15,21 0 0,-21 0 0,22-1 16,-1 1-16,0 0 0,0 0 16,0 0-16,0 0 0,1 21 0,-1 0 15,0 0-15,0 0 0,21 0 16,-20 21-16,-1 0 0,0 0 0,0 21 15,-21-20-15,0 20 0,21 0 0,-21 1 16,0-1-16,0 0 0,0 1 16,0-1-16,0 0 0,0-21 0,0 1 15,-21-1-15,0 0 0,21 0 0,-21-21 32,0 0-32,21-21 0,-22 21 15,22-21-15,0 0 0,0-22 0,0 22 16,0-21-16,0 21 0,0-22 15,0 1-15,0 21 0,22-22 0,-1 1 16,-21 21-16,21-21 0,0 20 0,0 1 16,0 0-16,1 21 0,-1 0 15,0 0-15,0 0 0,0 0 0,0 0 16,1 0-16,-1 0 0</inkml:trace>
  <inkml:trace contextRef="#ctx0" brushRef="#br0" timeOffset="61572.19">15346 10202 0,'0'0'0,"0"-21"0,0 0 0,0 0 16,0 0-1,-21 21 1,-1 21-16,22 0 16,-21 0-16,21 0 0,0 1 0,-21 20 15,21-21-15,-21 21 0,21-20 16,0 20-16,0-21 0,0 21 15,0-20-15,0-1 0,21 0 0,0 0 0,0 0 16,22-21-16,-22 0 0,21 21 16,-21-21-16,22 0 0,-22 0 15,21 0-15,1-21 0,-22 0 0,21 21 16,-21-42-16,22 21 0,-22-1 16,0-20-16,0 21 0,-21-21 0,0-1 15,0 1-15,0 21 0,0-22 0,0 1 16,0 21-16,-21-21 0,0 20 15,-22 1-15,22 0 0,-21 21 0,21 0 16,-22 0-16,1 0 0,0 21 16,-1 0-16,1 1 0,0-1 0,21 21 15,-22-21-15,22 22 0,0-1 16,21 0-16,0 1 0,0-1 0,0 0 16,0-21-16,21 22 0,0-22 15,22 0-15,-1 21 0,0-42 16,1 22-16,-22-22 0,21 0 15,-21 0-15,22 0 0,-22 0 0,21-22 16,0 22-16,1-21 0,-1 0 0,0 0 16,1 0-16,-1-22 0,0 22 15,1-21-15,-1 0 0,-21 20 0,22 1 16,-22-21-16,0 21 0,0 0 0,-21 42 31,0 0-31,0 0 16,-21 0-16,0 0 0,21 22 15,0-22-15,0 21 0,-21-21 16,21 1-16,0 20 0,0-21 0,0 0 16,0 0-16,0 1 0,21-1 15,0-21-15,0 0 0,0 0 16,0 0-16,1 0 0,20 0 0,-21 0 16,21-21-16,-20-1 0,20 1 0,-21 0 15,21 0-15,-20-21 0,-1 20 16,21-20-16,-21 0 0,0 21 15,1-22-15,-1 1 0,-21 21 0,21 0 16,-21-1-16,21 1 0,-21 42 31,0 1-31,0-1 16,0 0-16,0 21 0,0-21 16,0 22-16,0-22 0,0 0 0,0 0 15,0 22-15,0-22 0,0 0 0,21-21 16,0 21-16,22 0 0,-22-21 15,0 0-15,21 0 0,-20 0 0,20 0 16,-21 0-16,21 0 0,-20-21 0,20 21 16,-21-21-16,21-21 0,-20 20 15,-1 1-15,0-21 0,0 0 16,-21 20-16,0-20 0,0 0 0,0 21 16,0-22-16,0 22 0,0 0 0,-21 21 15,0 0-15,0 0 0,-1 0 16,1 0-16,-21 21 0,21 0 0,0 22 15,-1-22-15,22 21 0,0 0 0,-21 1 16,21-22-16,0 21 0,0 1 16,0-22-16,0 21 0,21-21 0,1 0 15,-1 1-15,0-22 0,21 21 0,-21-21 16,22 0-16,-1 0 0,0 0 16,1 0-16,20-21 0,-20-1 0,20 1 15,1 0-15,-22 0 0</inkml:trace>
  <inkml:trace contextRef="#ctx0" brushRef="#br0" timeOffset="61935.98">19008 9440 0,'-43'0'0,"86"0"0,-107-21 0,43 0 16,0 0-16,0 21 0,-1-21 0,1 21 15,0 0 1,21 21-16,0 21 16,-21-21-16,21 43 0,0-22 0,0 22 15,0-1-15,0 1 0,-21-1 16,21 1-16,-21-1 0,21 1 0,0-1 15,0-20-15,-22-1 0,22 0 0,-21 1 16,21-22-16,-21 21 0,21-21 0,0 0 16,0 1-16,-21-1 15,0-21-15,0 0 16,-1-21-16,1-1 0,0 1 0,-21 0 16,-1 0-16,22 0 15</inkml:trace>
  <inkml:trace contextRef="#ctx0" brushRef="#br0" timeOffset="62685.11">18013 9948 0,'0'0'0,"-43"-42"0,1 21 16,21 0-16,0 0 0,0 21 0,-1 0 16,44 0-1,-1 0-15,21 0 16,-21 21-16,22-21 0,20 21 0,1-21 16,-1 0-16,1 0 0,20 0 15,1 0-15,0-21 0,20 0 0,-20-1 16,0 1-16,-22 0 0,22 0 15,-22-21-15,22-1 0,-43 22 16,22-21-16,-22-1 0,-21 1 0,22 0 16,-22 21-16,-21-22 0,0 22 0,0 0 15,0 0-15,-21 21 16,0 0-16,-22 0 0,22 21 0,0 0 16,0 21-16,0 1 0,-1-1 0,1 0 15,0 22-15,0-1 0,0-20 16,21 20-16,0 1 0,0-22 0,-21 22 15,21-22-15,0 0 0,0-21 0,0 22 16,0-22-16,0 0 16,0 0-16,0 0 0,0 1 0,21-22 15,0 0 1,0-22 0,-21 1-16,0 0 0,21-21 15,0 21-15,1-22 0,-1 22 0,0-21 16,0-1-16,0 1 0,0 0 0,1-1 15,-1 22-15,0 0 0,0 0 16,0 21-16,0 0 0,1 0 0,-22 21 16,0 0-16,21 0 0,0 22 15,-21-22-15,21 21 0,-21-21 0,0 22 16,0-1-16,21-21 0,0 0 0,-21 22 16,22-22-16,-1 0 0,0 0 15,0 0-15,0 1 0,0-22 16,22 0-16,-22 21 0,21-21 0,-21 0 15,22 0-15,-22 0 0,0-21 0,21-1 16,-20 22-16,-1-21 0,21 0 16,-21-21-16,0 21 0,1-22 0,-1 22 15,0-21-15,0-1 0,-21-20 0,0 21 16,0-1-16,0 22 0,0-21 16,0 21-16,-21 21 15,0 0-15,0 21 0,-1 21 0,1-21 16,0 22-16,0-1 0,0-21 15,21 21-15,0 1 0,0-22 16,0 0-16,0 21 0,0-20 0,0-1 16,0 0-16,21-21 0,0 21 15,0-21-15,0 0 0,1 0 0,-1 0 16,21 0-16,-21 0 0,22 0 0,-1 0 16,0-21-16,1 0 0,-22 0 0</inkml:trace>
  <inkml:trace contextRef="#ctx0" brushRef="#br0" timeOffset="65544.58">21844 10075 0,'0'0'0,"-21"22"0,0-1 0,-22-21 0,22 0 16,0 0-16,0 0 15,21-21-15,0-1 16,0 1-16,21 0 0,0 0 0,0-21 16,0 20-16,1-20 0,20 0 15,0-22-15,1 22 0,-1-22 0,0 22 16,1-21-16,20-1 0,-21 1 0,1 20 16,-1-20-16,0 20 0,-20-20 15,20 21-15,-21-1 0,-21 22 16,0 0-16,0 0 0,-21 21 15,0 0-15,0 0 0,-22 21 16,22 21-16,0-21 0,-21 22 0,20-1 16,1 0-16,0-20 0,21 20 0,0 0 15,0 1-15,0-1 0,0 0 16,0 1-16,21-1 0,-21 0 0,21 1 16,1-22-16,-1 21 0,21-21 15,-21 0-15,0 1 0,1-1 16,-1 0-16,0 0 0,-21 0 15,-21-21 1,0-21 0,-22 21-16,22-21 0,0 0 0,-21 0 15,20-1-15,-20 1 0,21 0 0,0 0 16,-22 21-16,22-21 16,0 21-16,21 21 15,0 0-15,0 0 0,0 0 0,0 1 16,21-1-16,0-21 0,1 21 15,-1 0-15,0 0 0,0-21 0,0 21 16,22-21-16,-22 0 0,21 0 0,0 0 16,1 0-16,-1 0 0,0 0 15,22-21-15,-22 21 0,22-21 0,-22 0 16,0 0-16,22 0 0,-22-22 0,1 22 16,-22-21-16,21-1 15,-21 1-15,0-21 0,1 20 0,-22 1 16,0 0-16,0 20 0,0-20 0,0 21 15,0 0-15,0 0 0,-22 21 16,1 21-16,0 0 0,0 0 16,0 0-16,0 22 0,-1-1 0,22 0 15,-21 1-15,21-1 0,0 0 16,0 1-16,0-1 0,0-21 0,0 21 16,21-20-16,1-1 0,-1 0 15,0 0-15,0 0 0,21-21 0,-20 0 16,-1 0-16,21 0 0,-21 0 0,22 0 15,-22 0-15,0 0 0,21-21 16,-21 0-16,1 0 0,-1-22 16,0 22-16,0-21 0,0 21 0,22-22 15,-43-20-15,21 21 0,0-1 0,0 1 16,0 0-16,0 20 0,1-20 16,-1 21-16,-21 0 0,21 21 15,0 0-15,-21 21 16,0 0-1,0 0-15,0 0 0,0 1 16,0-1-16,0 0 0,0 0 16,0-42 15,0 0-15,0 0-16,0-1 15,0 1-15,0 0 0,0 0 0,0 0 16,0 0-16,0-1 0,0 1 0,-21 0 15,0 0-15,0 21 16,-1 0-16,1 21 16,0 0-16,21 0 0,-21 22 0,0-22 15,0 21-15,-1 1 16,1-1-16,21-21 0,0 21 0,0 1 0,0-1 16,0 0-16,0-20 0,0 20 15,0-21-15,0 0 0,21 0 16,1 1-16,-1-1 0,0-21 0,0 0 15,0 21-15,22-21 0,-22 0 0,0 0 16,0 0-16,21-21 0,-20 21 16,-1-21-16,21-1 0,-21 1 0,0 0 15,1-21-15,-1 21 0,0-22 0,21 1 16,-21 0-16,1-1 16,-22 1-16,21 21 0,0-22 0,0 1 0,-21 21 15,0 0-15,0 0 0,0-1 16,0 44-1,0-1-15,0 0 0,0 0 16,-21 0-16,0 22 0,21-1 16,-21-21-16,21 21 0,0 1 0,0-1 15,0-21-15,0 22 0,0-22 0,0 0 16,0 21-16,0-21 0,21-21 16,0 22-16,0-1 0,0-21 0,0 0 15,1 0-15,-1 0 0,0 0 0,0 0 16,0 0-16,0 0 0,22-21 15,-43-1-15,21 1 0,0 0 0,0 0 16,0-21-16,1 20 0,-1-20 16,-21 0-16,0 21 0,21-22 0,-21 1 15,21 21-15,-21-22 0,0 22 16,0 0-16,0 42 16,0 0-1,0 1-15,0-1 0,0 21 0,0-21 16,0 22-16,-21-1 0,21-21 0,-21 21 15,21-20-15,0 20 0,0-21 16,0 0-16,0 0 0,0 1 0,0-1 16,0 0-16,21-21 15,0 0-15,21 0 16,-20 0-16,-1 0 0,21 0 16,0 0-16,1-21 0,-1 0 0,0 21 15,-20-22-15,20-20 0,-21 21 0,21-21 16,-20 20-16,-1-20 0,-21 0 15,0-1-15,0 22 0,0-21 0,0 21 16,0 0-16,-21-1 16,-1 22-16,1 0 0,0 22 15,0-22-15,21 21 0,0 21 0,-21-21 16,21 0-16,0 22 0,0-22 16,0 21-16,0-21 0,0 22 0,21-22 15,0 0-15,-21 0 0,21 0 0,0-21 16,1 22-16,-1-22 0,0 0 15,0 0-15,0 0 16,0 0-16,1 0 0,-1 0 16,0-22-16,0 22 0,0-21 0,0-21 15,1 21-15,-1 0 0,-21-22 16,21 22-16,0-21 0,0-1 0,0 22 16,-21 0-16,0-21 0,0 21 15,0 42 1,0 0-16,-21 0 15,21 0-15,-21 0 0,21 22 16,-21-22-16,21 0 0,-21 0 0,21 22 16,0-22-16,0 0 15,0 0-15,21 0 0,0-21 16,21 21-16,-20-21 0,20 0 0,0 0 16,1 0-16,-22 0 0,21 0 0,0-21 15,-20 0-15,20 21 0,-21-42 16,0 21-16,0-22 0,22 22 0,-22-21 15,0-1-15,-21-20 0,21 21 0,-21-1 16,21-20-16,-21 20 0,0 1 16,0-21-16,0 20 0,0 1 0,0 21 15,0-22-15,0 22 0,0 42 32,-21 1-32,0 20 0,0-21 15,21 21-15,-21 1 0,0 20 0,21-20 16,0-1-16,0 0 0,0 22 15,0-22-15,0 0 0,0 1 0,0-1 16,0 0-16,21-20 0,0 20 16,0-21-16,0 0 0,0 0 0,1 1 15,-1-22-15,0 0 0,0 0 0,0 0 16,0 0-16,22 0 0,-22 0 16,0-22-16,0 1 0,0 0 0,1 0 15,-1-21-15,0 20 0,0-20 16,0 21-16,0 0 0,-21 0 15,0-1-15,0 1 0,0 42 16,0 1-16,0-1 0,-21 0 16,21 0-16,-21 21 0,0-20 15,21-1-15,0 21 0,0-21 0,0 0 16,0 1-16,0 20 0,21-21 16,0 0-16,22 0 0,-22-21 15,0 0-15,21 22 0,-21-22 0,22 0 16,-22 0-16,0 0 0,21 0 15,-20-22-15,20 1 0,-21 0 16,0 0-16,0 0 0,22 0 0,-22-22 16,0 22-16,0-21 0,-21-1 15,21 22-15,-21-21 0,22 21 0,-22 0 16,0-1-16,0 1 0,0 42 16,-22 1-1,1-1-15,0 0 0,0 21 0,21 1 16,-21-22-16,0 21 0,-1 0 15,1 1-15,21-1 0,-21 0 0,0 1 16,21-1-16,-21 0 0,0 1 0,21-1 16,-22 0-16,1 1 0,0-1 15,0 0-15,0 1 0,0-1 0,-1 0 16,-20 1-16,21-1 0,0-21 16,-22 22-16,22-22 0,0 21 0,0-21 15,0 0-15,0 1 0,-1-22 16,1 21-16,0-21 0,0 21 15,0-21-15,0 0 16,-1 0 0,22-21-16,0 0 0,0-1 0,0 1 15,0 0-15,0 0 0,0-21 0,0-1 16,0 1-16,22-22 0,-22 22 0</inkml:trace>
  <inkml:trace contextRef="#ctx0" brushRef="#br0" timeOffset="65771.45">25358 9440 0,'0'0'0,"-22"0"0,22-21 0,0 0 16,0 0 0,22 0-16,-1 21 15,0 0-15,21 0 0,-21-21 0,1 21 16,20 0-16,-21 0 0,0-22 15,22 22-15,-22 0 0,21 0 16,-21-21-16,0 21 0,1-21 0,-22 0 16,0 0-1,-22 0-15</inkml:trace>
  <inkml:trace contextRef="#ctx0" brushRef="#br0" timeOffset="65972.34">24828 8784 0,'-21'0'0,"0"0"31,0 0-31,21 21 0,0 1 0,0-1 16,-21 0-16,0 0 15,21 0-15</inkml:trace>
  <inkml:trace contextRef="#ctx0" brushRef="#br0" timeOffset="67856.8">19240 11303 0,'0'0'0,"0"-127"31,-21 127-31,0 0 16,0 21-16,21 0 0,-21 1 16,21 20-16,-21 0 0,21 1 0,-22 20 15,22-21-15,0 22 0,0-22 0,-21 1 16,21 20-16,-21-21 16,0 1-16,21-1 0,0 22 0,-21-22 15,0 0-15,-1 1 0,1-22 0,0 21 16,0 0-16,0-20 0,0-1 15,-1 0-15,1 0 0,0 0 0,0-21 16,0 0-16,0 0 0,-43 0 16,43 0-16,0 0 0,0-21 15,-1 0-15,1 0 0,0 0 0,0-22 16,0 22-16,0-21 0,21-1 0,0 1 16,-22 0-16,22-1 0,0 1 15,0 21-15,0-21 0,0 20 0,0 1 16,0 0-16,22 21 15,-22 21 1,21 0-16,0 22 0,0-22 0,-21 21 16,21-21-16,0 22 0,1-1 0,-1 0 15,0 1-15,0-22 0,21 21 16,-20 1-16,-1-22 0,21 0 0,0 0 16,-20 0-16,20-21 0,0 0 0,1 21 15,20-21-15,-21 0 0,22 0 16,-1 0-16,-20-21 0,20 21 0,1-21 15,-22 0-15,22 0 0,-22-22 0,0 22 16,1-21-16,-1 0 16,-21-1-16,0 1 0,0 0 0,-21-1 15,0 1-15,0 0 0,0-1 0,0 1 16,0 0-16,-21 20 0,0 1 16,0 0-16,0 21 0,-22 0 0,22 0 15,0 21-15,0-21 0,0 43 0,0-22 16,-1 21-16,1 0 0,21-20 15,0 20-15,0 21 0,0-20 0,0-1 16,0 0-16,21 1 0,1-22 16,-1 21-16,0-21 0,21 22 0,-21-22 15,22-21-15,-1 21 0,0-21 0,-20 21 16,20-21-16,-21 0 0,21 0 16,-20 0-16,-1-21 0,0 0 15,0 0-15,0 0 0,0-1 0,1 1 16,-1-21-16,-21 21 0,0-22 0,21 1 15,-21 21-15,21-21 0,-21 20 16,21 1-16,-21 0 0,0 0 0,0 42 31,0 0-31,0 0 16,0 1-16,0-1 0,0 21 0,0-21 16,0 0-16,0 22 0,0-22 0,0 0 15,0 0-15,21 0 0,-21 1 16,22-1-16,-1-21 15,0 0-15,0 0 16,0 0-16,0-21 16,1-1-16,-1 22 0,0-21 0,0 0 15,0-21-15,0 21 0,1-1 0,-1-20 16,0 21-16,0-21 0,0 20 16,0 1-16,-21 0 0,22 0 0,-1 21 15,-21 21 1,0 0-16,0 0 0,0 1 15,-21-1-15,-1 21 0,22-21 0,0 22 16,0-22-16,0 0 0,0 21 0,0-21 16,0 1-16,0-1 15,22 0-15,-1 0 0,21 0 0,-21-21 16,22 0-16,-1 21 0,0-21 0,1 0 16,-1 0-16,-21 0 0,21 0 15,1-21-15,-1 0 0,-21 21 0,22-21 16,-22 0-16,0-22 0,21 22 0,-21 0 15,1-21-15,-1-1 0,-21 1 16,21 21-16,-21-21 0,21-1 0,-21 22 16,0 0-16,0 0 0,0 0 0,-21 21 15,0 0 1,0 0-16,-1 21 0,1 0 0,0 0 16,0 21-16,0-20 0,0 20 15,-1 0-15,22-21 0,0 22 16,0-1-16,0-21 0,0 0 0,0 22 15,0-22-15,22 0 0,-1 0 0,-21 0 16,21-21-16,0 22 0,0-22 16,0 0-16,1 0 0,-1 0 0,21 0 15,-21 0-15,0 0 0,1 0 0,20-22 16,-21 22-16,0-21 0,22 0 16,-22-21-16,0 21 0,0-22 0,21 22 15,-20-21-15,-1-1 0,0-20 0,21 21 16,-21-1-16,1-20 0,-1 20 15,21-20-15,-21 21 0,0-1 16,1-20-16,-22 20 0,0 22 0,0-21 16,0 21-16,0 0 0,0-1 15,0 1-15,0 42 16,0 1-16,0-1 16,0 21-16,-22-21 0,22 22 0,-21-1 15,21 0-15,0 1 0,0-1 0,0 0 16,0-21-16,-21 22 0,21-1 15,0 0-15,0-20 0,0 20 0,0-21 16,0 0-16,0 0 0,0 1 16,0-1-16,0 0 0,21-21 15,-21 21-15,21-21 0,1 0 16,-1 0-16,0 0 0,0 0 16,0-21-16,0 21 15,1-21-15,-1 21 0,0-21 0,0-1 16,0 1-16,-21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46:38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360 0,'0'0'16,"0"-21"-16,0 0 0,-21-1 15,0 22-15,0-21 0,0 42 32,21 1-32,-21 20 0,21 0 15,0 1-15,0-1 0,0 21 16,-22 1-16,1 21 0,21-22 16,0 22-16,-21-1 0,0-20 0,0 21 15,0-22-15,21 1 0,0-1 16,0-21-16,-22 22 0,22-22 15,-21 1-15,21-1 0,0 0 0,0 1 16,0-22-16,0 0 0,0 0 16,0 0-16,-21 0 0,0-21 15,21-21 1,-21 0-16,21 0 16</inkml:trace>
  <inkml:trace contextRef="#ctx0" brushRef="#br0" timeOffset="395.77">910 699 0,'0'0'0,"0"-43"0,-21 22 0,21 0 0,-21-21 16,21 20-16,0-20 0,0 21 15,0-21-15,0 20 0,0 1 16,0-21-16,21 0 0,0 20 0,0-20 15,0 21-15,22-21 16,-1 20-16,22 1 0,-1 0 0,1 21 16,20 0-16,-20 21 0,20 0 15,1 43-15,-21-22 0,20 22 0,-41-1 16,20 1-16,-21-1 0,-20 22 16,-1 0-16,0-22 0,0 22 15,-21-22-15,0 22 0,0-22 0,0 1 16,0-1-16,-21-20 0,21 20 15,-21-20-15,0-1 0,-1 0 0,1 1 16,21-22-16,-21 21 0,0-21 16,0 0-16,21 1 0,0-1 15,0 0-15,-21 0 0,-1-21 16,1 0 0,21-21-16,-21 0 15,0 0-15,21-1 0</inkml:trace>
  <inkml:trace contextRef="#ctx0" brushRef="#br0" timeOffset="636.63">889 1397 0,'0'0'0,"0"21"0,21-21 15,0 0 1,0 0-16,1 0 0,-1 0 15,21 0-15,0-21 0,1 0 0,-1 0 16,22 21-16,-22-21 0,21-1 16,1 1-16,-22 0 0,1 0 0,-1 21 15,0-21-15,-21 21 0,22 0 16,-22 0-16,-21-21 0,21 21 0,0 0 16,0 0-16</inkml:trace>
  <inkml:trace contextRef="#ctx0" brushRef="#br0" timeOffset="996.43">2582 1080 0,'0'0'0,"21"0"0,1-22 0,-1 1 16,0 0-16,-21 0 0,0 0 0,0 0 15,0-1-15,0 1 0,-21 21 16,0-21-16,-1 0 0,1 21 0,0 0 16,-21 0-16,21 0 0,-1 0 15,1 21-15,-21 0 0,21 22 16,0-22-16,-22 21 0,22 0 16,0 1-16,21-1 0,-21 0 0,21 1 15,-21-1-15,21 0 0,0 1 16,0-22-16,0 21 0,0-21 15,21 1-15,0-1 0,0 0 0,21-21 16,-20 0-16,20 21 0,0-21 16,1 0-16,-1 0 0,21 0 0,-20-21 15,20 21-15,-20-21 0,-1 0 16,0-1-16,22 1 0,-22 0 16</inkml:trace>
  <inkml:trace contextRef="#ctx0" brushRef="#br0" timeOffset="1256.1">3302 868 0,'0'-21'16,"0"42"-16,0-63 0,-21 42 0,0 0 15,-1 0-15,1 21 0,0-21 16,0 42-16,0-21 0,0 22 0,-1-22 16,22 21-16,-21 0 0,0 1 15,21-1-15,-21 0 0,21 1 16,0-1-16,0-21 0,0 22 15,0-22-15,0 0 0,0 0 0,21 0 16,0 0-16,0 1 0,1-22 0,-1 0 16,0 0-16,21 0 0,-21 0 15,22 0-15,-22 0 0,21 0 16,-21 0-16,22-22 0,-1 1 0,-21 0 16,22 0-16</inkml:trace>
  <inkml:trace contextRef="#ctx0" brushRef="#br0" timeOffset="1669.22">3746 974 0,'0'21'0,"0"-42"0,0 63 0,0-21 16,0 0-1,0 1-15,22-22 16,-1 0-16,0 0 15,0 0-15,0 0 0,0 0 0,1-22 16,-1 1-16,21 21 0,-21-21 16,0 0-16,1 21 0,-22-21 15,0 0-15,21-1 0,-21 1 16,0 0-16,0 0 0,-21 0 16,-1 21-16,1 0 0,0 0 0,0 0 15,0 0-15,-22 0 0,22 21 16,-21 0-16,0 0 0,20 22 15,-20-1-15,21-21 0,0 21 16,0 1-16,-1-1 0,22 0 0,0 1 16,0-22-16,0 21 0,0-21 15,0 22-15,0-22 0,0 0 0,22-21 16,-1 21-16,0 0 0,0-21 0,21 0 16,-20 0-16,-1 0 0,21 0 15,-21 0-15,22 0 0,-22-21 0,21 0 16,0 0-16,-20 0 15</inkml:trace>
  <inkml:trace contextRef="#ctx0" brushRef="#br0" timeOffset="2056.07">4614 847 0,'0'0'16,"0"-21"-16,-21 21 15,0-22-15,0 22 0,0 0 0,-1 0 16,-20 0-16,21 22 0,-21-1 15,-1 0-15,1 0 0,21 0 0,0 0 16,-1 22-16,1-22 0,0 0 16,21 0-16,0 22 0,0-22 15,0 0-15,0 0 0,21 0 16,0 0-16,1-21 0,20 22 16,-21-22-16,21 0 0,-20 21 0,20-21 15,-21 0-15,21 21 0,-20-21 16,-1 0-16,0 21 0,0-21 0,-21 21 15,0 0 1,0 1-16,-21-22 0,0 21 16,-22-21-16,22 0 0,-21 21 15,21-21-15,-22 0 0,1 21 0,0-21 16,21 0-16,-22 0 0,22 0 16,-21 0-16,21 0 0,-1 0 15,1 0-15,21-21 16,0 0-1,21 0-15,1-1 0</inkml:trace>
  <inkml:trace contextRef="#ctx0" brushRef="#br0" timeOffset="2496.82">5186 847 0,'0'-21'16,"0"42"-16,0-64 0,0 22 15,-21 21-15,-1 0 0,1 0 16,0 0-16,0 0 0,0 0 16,-22 0-16,22 21 0,-21 1 0,0-1 15,-1 0-15,22 0 0,0 0 16,0 22-16,0-22 0,21 0 0,0 0 15,0 0-15,0 0 0,0 1 16,42-1-16,-21-21 0,21 21 0,1-21 16,-1 0-16,0 21 0,1-21 15,-1 21-15,0-21 0,-20 21 16,-1-21-16,21 22 0,-21-22 0,-21 21 16,21 0-16,-21 0 15,0 0-15,-21 0 16,0-21-1,0 22-15,-21-22 0,20 0 0,1 21 16,-21-21-16,21 0 0,-22 0 16,22 0-16,-21 0 0,21 21 0,0-21 15,-1 0-15,1 0 0,21-21 16,0 0 0</inkml:trace>
  <inkml:trace contextRef="#ctx0" brushRef="#br0" timeOffset="3284.37">7070 699 0,'148'0'31,"-106"-22"-31,0 22 0,1-21 16,-1 0-16,0 0 16,1 0-16,-1 0 0,0-1 0,1 1 15,-22 0-15,0 0 0,0-21 16,-21 20-16,0-20 0,0 21 0,0-21 15,-21 20-15,-21-20 0,-1 21 16,1 0-16,-21-22 0,-1 22 0,22 0 16,-43 21-16,22 0 0,-1 0 15,1 0-15,-1 0 0,1 0 16,-1 21-16,22 0 0,-1 1 0,1 20 16,21-21-16,0 21 0,21 1 0,0-1 15,0 0-15,21 1 0,0-22 16,21 21-16,1 1 0,-1-1 15,0 0-15,22 1 0,-1-1 16,-20 21-16,20-41 0,-20 20 0,20 0 16,-21 1-16,1-1 0,-1 0 15,0 1-15,1-22 0,-22 21 0,0-21 16,-21 22-16,0-22 0,0 21 0,-21-21 16,0 0-16,-22 1 0,1-1 15,0 0-15,-22 0 0,1 0 0,-22-21 16,22 21-16,-22-21 0,0 0 15,1 0-15,-1 0 0,21 0 0,1 0 16,-1-21-16,22 0 0,0 0 16,-1 0-16,22 0 0,-21-1 15,21-20-15,21 21 0,0-21 0,0 20 16,0-20-16,0 0 0,0 21 16,0-22-16,21 22 0,0 0 0,21 0 15,1 0-15,20-1 0,1 22 16,-22 0-16</inkml:trace>
  <inkml:trace contextRef="#ctx0" brushRef="#br0" timeOffset="3572.3">7535 868 0,'0'21'16,"0"0"-16,0 0 0,0 22 0,0-22 15,0 21-15,0-21 0,0 22 16,0-1-16,21 0 0,1 1 0,-22 20 16,21-20-16,0 20 0,-21 1 0,0-1 15,21 22-15,0-22 0,-21 22 16,0 0-16,0-22 0,0 22 0,21-1 16,-21 1-16,0 0 0,0-1 15,0 1-15,0-21 0,-21 20 0,21-20 16,-21-1-16,0 1 0,0-22 15,21 0-15,0 1 0,0-22 0,-21 0 16</inkml:trace>
  <inkml:trace contextRef="#ctx0" brushRef="#br0" timeOffset="3936.09">7556 1228 0,'0'0'0,"-21"-43"16,-21-20-16,21 21 0,0-1 15,-1 1-15,1 0 0,21-1 0,0 1 16,0 21-16,0-22 0,0 22 16,21 0-16,1 0 0,20 0 0,-21 21 15,21 0-15,22 0 0,-22 0 16,1 21-16,20 0 0,-21 0 0,1 22 15,-22-1-15,0 21 0,0-20 16,-21-1-16,0 0 0,0 1 0,0-1 16,-42 0-16,21 1 0,0-1 15,-22-21-15,1 0 0,21 1 0,-22-1 16,22 0-16,0-21 0,0 0 16,0 21-16,0-21 0,21-21 31,0 0-31,0 0 0,21-1 15,0 1-15,0 0 0,0 0 16</inkml:trace>
  <inkml:trace contextRef="#ctx0" brushRef="#br0" timeOffset="4292.56">8170 1058 0,'0'0'0,"21"0"15,1 0-15,-1 0 16,0-21-16,0 0 16,0 0-16,-21 0 0,0 0 0,21-1 15,-21 1-15,0 0 0,0 0 16,0 0-16,0 0 0,0-1 0,0 1 16,-21 21-16,0 0 0,0 0 15,0 0-15,0 0 0,-1 21 16,1 22-16,0-22 0,0 21 15,21 1-15,0-1 0,-21 0 0,21 1 16,0-1-16,0-21 0,0 21 16,0 1-16,0-22 0,21 0 15,-21 0-15,21 0 0,0 1 0,22-22 16,-22 0-16,21 0 0,-21 0 16,22 0-16,-22 0 0,21 0 0,0 0 15,-20-22-15,20 1 0,0 0 0,1 0 16,-1 0-16,0 0 0</inkml:trace>
  <inkml:trace contextRef="#ctx0" brushRef="#br0" timeOffset="4696.33">8932 741 0,'0'0'0,"-21"0"16,0 0-16,0 21 0,0 0 0,21 22 15,-22-22-15,1 21 0,0 0 16,21 1-16,0-22 0,0 21 0,-21 1 15,21-1-15,0-21 0,0 21 16,0-20-16,0-1 0,0 0 0,21 0 16,0 0-16,0-21 0,1 0 15,-1 21-15,0-21 0,21 0 0,-21 0 16,1 0-16,20 0 0,-21-21 0,21 21 16,-20-21-16,-1 0 0,21 0 15,-21 0-15,0-1 0,1 1 0,-1 0 16,-21 0-16,0-21 15,21 20-15,-21-20 0,21 0 0,-21 21 16,0-1-16,0 1 0,0 0 16,0 42-16,0 0 15,0 1-15,0-1 0,0 21 0,0 0 16,-21-20-16,21 20 0,0-21 16,-21 21-16,21-20 0,0-1 0,0 0 15,0 0-15,0 0 16,21-21-1,0 0-15,-21-21 16,21 0-16</inkml:trace>
  <inkml:trace contextRef="#ctx0" brushRef="#br0" timeOffset="4872.22">9334 572 0,'0'0'0,"-21"-22"0,0 22 0,-21 0 31,21 0-31,-1 22 16,22-1-1,22 0 1,-1-21 0</inkml:trace>
  <inkml:trace contextRef="#ctx0" brushRef="#br0" timeOffset="5836.67">9504 1080 0,'0'0'16,"0"21"-16,0 0 0,21-21 47,0 0-47,0-21 0,0 0 15,1 21-15,20-22 0,0 1 0,1-21 16,-1 21-16,0-22 0,1 22 16,-1-21-16,0 0 0,1 20 0,-22-20 15,21 0-15,-21-1 0,0 22 16,-21-21-16,0 0 0,0-1 0,0 22 16,0 0-16,0-21 0,-21 20 0,0 22 15,0 0-15,0 0 16,0 0-16,21 22 0,-22-1 15,22 0-15,-21 21 16,0 1-16,21-1 0,-21 0 0,21 22 16,0-1-16,0 1 0,-21-1 15,0 22-15,21-22 0,-22 22 0,22-21 16,0-1-16,-21 22 0,21-1 0,-21 1 16,21 0-16,0-1 0,0 1 15,0 0-15,0-1 0,0 1 0,0 0 16,21-1-16,-21 1 0,21 0 0,-21 21 15,0-22-15,0 1 0,0 0 16,0-22-16,0 22 0,0-22 0,0 22 16,22-43-16,-1 22 0,-21-1 0,21-20 15,-21-1-15,21-21 0,0 0 16,0 0-16,1-21 0,20 0 16,-21 0-16,21 0 0,1-21 0,-1 0 15,-21-21-15,22 21 0,20-22 0,-21 1 16,1 0-16,-22-1 0,21-20 0,1 20 15,-22-20-15,21-1 0,-21 1 16,-21-22-16,0 22 0,0-22 0,0 22 16,-21-22-16,0 0 0,0 22 0,-22-22 15,1 0-15,-21 22 0,-1-22 16,1 1-16,-1-1 0,-21 21 0,1 1 16,20-1-16,-20 1 0,20 21 15,1-1-15,20 1 0,1 21 16,21 0-16,0-1 0,21 1 15,21 0 1,0 21-16,0 0 16,21 0-16,-20-21 0,20 0 15,0 21-15,1-21 0,-1 21 0,0-22 16,1 1-16,-1 0 0,0 0 0,-21 0 16,22 0-16,-1-1 0,-21-20 15,0 21-15,1 0 0,-22-22 0,0 22 16,0 0-16,0 0 0,0 0 15,0 0-15,0-1 16,0 44 0,0-1-1,-22 21-15,22-21 0,0 0 16,0 1-16,0 20 0,0-21 0,0 0 16,0 22-16,0-22 0,0 0 0,0 0 15,0 0-15,0 0 16,22-21 15,-22-21-31,0 0 16,0 0-16</inkml:trace>
  <inkml:trace contextRef="#ctx0" brushRef="#br0" timeOffset="6020.66">10245 699 0,'0'0'0,"-22"0"0,22-22 15,-21 22-15,0 0 16,21 22 15,21-22-15,0 0 0,1 21-16,-1-21 15,0 0-15</inkml:trace>
  <inkml:trace contextRef="#ctx0" brushRef="#br0" timeOffset="6632.31">10414 889 0,'0'0'0,"21"21"0,0-21 31,0 0-31,1 0 0,-1 0 16,0-21-16,-21 0 15,0 0 1,0 0-16,-21 21 31,0 0-15,-1 21-16,22 0 0,0 0 15,-21 21-15,21-20 0,-21 20 0,21-21 16,0 21-16,0-20 0,0 20 16,0-21-16,0 0 0,21 22 0,0-22 15,1 0-15,-1 0 16,0-21-16,0 0 0,0 0 0,0 0 15,1 0-15,-1 0 0,0 0 16,0-21-16,-21 0 16,21 0-16,-21-1 0,21 1 0,-21 0 15,22-21-15,-22 21 0,0-22 16,0 22-16,21-21 0,0 21 16,-21-22-16,21 22 0,0-21 0,0 21 15,1-1-15,-1 1 0,0 21 16,21 0-16,-21 0 0,1 0 0,20 21 15,-21 1-15,21-1 0,-20 0 16,-1 21-16,0-21 0,0 22 0,0-1 16,-21-21-16,0 22 0,0-22 15,0 21-15,0-21 0,0 0 0,0 1 16,0-1-16,0 0 0,-21-21 16,21 21-16,-21-21 0,0 0 15,0 0-15,21-21 16,0 0-1,0 0-15,0-1 0,0-20 16,0 21-16,0 0 0,0-22 0,0 1 16,21 0-16,-21 21 0,21-22 15,0 1-15,0 21 0,0 0 0,1-1 16,-1 1-16,0 0 0,0 0 16,21 21-16,-20 0 0</inkml:trace>
  <inkml:trace contextRef="#ctx0" brushRef="#br0" timeOffset="7036.08">11769 889 0,'0'0'0,"21"0"16,0 0-16,0-21 16,-21 0-16,21 21 0,-21-21 0,0-1 15,0 1-15,0 0 16,0 0-16,-21 21 15,0 0-15,0 0 16,-22 0-16,22 21 0,0 0 16,0 0-16,0 1 0,0-1 0,-1 0 15,22 0-15,0 0 16,0 0-16,0 1 0,0-1 0,0 0 0,22 0 16,-1-21-16,0 21 15,0-21-15,0 0 0,22 21 0,-22-21 16,0 22-16,21-22 0,-21 0 0,1 0 15,20 21-15,-21-21 0,-21 21 16,0 0 0,0 0-16,-21-21 15,0 21-15,0-21 0,-22 0 0,22 22 16,-21-22-16,21 0 0,-22 0 0,22 0 16,0 0-16,0 0 15,0 0-15,-1 0 0,22-22 16,0 1-16</inkml:trace>
  <inkml:trace contextRef="#ctx0" brushRef="#br0" timeOffset="7372.49">12869 21 0,'21'-21'0,"-42"42"0,21-21 47,-21 64-47,0-22 0,0 43 16,0-22-16,-1 22 0,-20 0 0,21 20 16,-21 1-16,-1 0 0,1 0 0,0 0 15,-1 0-15,1-1 0,0 1 16,-22-21-16,22 21 0,-22-22 0,22 22 15,0-21-15,-1-22 0,1 1 16,0-1-16,20 1 0,1-22 0,0 1 16,0-1-16,21-21 0,0 0 0,0 0 15,21-21 17</inkml:trace>
  <inkml:trace contextRef="#ctx0" brushRef="#br0" timeOffset="8158.07">13420 550 0,'-22'0'31,"1"22"-31,21-1 0,-21 0 0,21 21 0,0 1 15,0-1-15,0 21 0,0-20 16,0 20-16,-21-20 0,21 20 0,0 1 16,-21-22-16,21 0 0,0 1 15,-21-1-15,-1-21 0,22 21 0,-21-20 16,0-1-16,21 0 0,0 0 16,-21-21-16,0 21 15,21-42 1,0 0-16,0 0 0,0 0 15,0-1-15,0 1 0,21-21 16,-21 0-16,21-1 0,0-20 0,0 20 16,1-20-16,-1-1 0,0 1 15,0-1-15,21 1 0,-20-1 16,20 22-16,0-21 0,1 20 0,-1 22 16,0-21-16,1 42 0,-1 0 15,0 0-15,1 0 0,-22 21 0,21 0 16,-21 21-16,0 1 0,1-1 15,-22 22-15,21-22 0,-21 21 0,0 1 16,0-22-16,0 22 0,0-22 16,0 0-16,0 1 0,0-22 0,0 21 15,-21-21-15,21 1 0,0-1 16,0 0-16,-22-21 0,22 21 0,-21-21 16,0 0-1,0 0-15,0 0 0,0 0 16</inkml:trace>
  <inkml:trace contextRef="#ctx0" brushRef="#br0" timeOffset="8359.95">13271 1101 0,'0'0'0,"43"0"31,-22 0-31,0 0 0,21 0 16,1-21-16,-1 21 0,0-22 15,1 22-15,-1-21 0,22 21 0,-1-21 16,-21 0-16,22 21 0,-1-21 16,-20 0-16,20-1 0,1 1 0,-22 0 15,22 0-15,-22 0 0,0 0 16</inkml:trace>
  <inkml:trace contextRef="#ctx0" brushRef="#br0" timeOffset="8600.81">14393 762 0,'0'0'0,"21"-21"0,1 0 0,-1 21 15,-21-21-15,0-1 0,0 1 16,0 0-1,-21 21-15,-1 0 16,1 21-16,0 0 0,0 1 16,0-1-16,0 0 0,-1 21 0,1 1 15,0-1-15,0 0 16,0 1-16,21-1 0,0 0 0,0 1 16,0-1-16,0-21 0,0 0 0,0 22 15,0-22-15,21 0 16,0 0-16,0-21 0,22 0 0,-1 0 15,0 0-15,-21 0 0,22 0 16,-1 0-16,0-21 0,1 0 0,-1 21 16,0-21-16,22-22 0,-22 22 0,1 0 15,-1-21-15</inkml:trace>
  <inkml:trace contextRef="#ctx0" brushRef="#br0" timeOffset="8820.87">15071 762 0,'0'0'15,"0"-42"-15,0 21 0,0-22 0,0 22 0,0 0 16,-22 21-16,1 0 15,0 0-15,0 0 0,-21 21 16,20 0-16,1 0 0,0 22 0,0-22 16,0 21-16,0 1 0,-1 20 15,1-21-15,0 1 0,21-1 0,0 0 16,0 1-16,0-22 0,0 21 16,0-21-16,0 22 0,21-22 0,0 0 15,1-21-15,20 21 0,0-21 0,-21 0 16,22 0-16,-1 0 0,0 0 15,1 0-15,-1 0 0,22-21 0,-22 0 16,21 21-16,-20-21 0</inkml:trace>
  <inkml:trace contextRef="#ctx0" brushRef="#br0" timeOffset="9179.68">15557 889 0,'-21'0'0,"42"0"0,-42 21 0,21 0 15,-21-21-15,21 22 16,21-22 0,0 0-16,1 0 15,-1 0-15,0 0 0,0-22 0,0 1 16,0 21-16,22-21 0,-22 0 16,0 21-16,-21-21 0,21 0 15,0-1-15,-21 1 0,0 0 0,0 0 16,0 0-16,0 0 15,-21 21-15,0 0 0,0 0 16,-21 0-16,20 21 0,1 0 16,-21 0-16,21 21 0,0 1 0,-1-1 15,-20 0-15,42 1 0,-21-22 16,0 21-16,21 1 0,0-22 0,0 21 16,0-21-16,0 0 0,0 1 0,21-1 15,0-21-15,21 0 0,-20 21 16,20-21-16,0 0 0,-21 0 0,22 0 15,-1-21-15,22 21 0</inkml:trace>
  <inkml:trace contextRef="#ctx0" brushRef="#br0" timeOffset="9528.48">16362 804 0,'0'0'0,"0"-42"0,0 21 0,0 0 15,0 0-15,-21-1 0,-1 22 16,1 0-16,0 0 0,-21 0 0,21 0 15,-1 22-15,-20-1 0,21 0 16,0 0-16,0 0 0,-1 22 16,1-22-16,21 0 0,-21 0 0,21 21 0,0-20 15,0-1-15,21-21 0,0 21 16,22 0-16,-22 0 0,21-21 16,-21 21-16,22 1 0,-22-22 0,0 21 15,0-21-15,0 21 0,1-21 16,-22 21-16,0 0 0,0 0 15,-22-21 1,1 0-16,-21 22 0,21-22 0,0 0 16,-22 0-16,22 0 0,0 0 0,-21 21 15,20-21-15,1 0 0,0 0 16,21-21 0,0-1-1,21 1-15,0 21 0,1-21 0</inkml:trace>
  <inkml:trace contextRef="#ctx0" brushRef="#br0" timeOffset="9860.29">16827 762 0,'0'0'0,"0"-21"0,0-21 16,-21 42-1,0 0-15,0 0 0,0 0 16,-22 0-16,22 0 0,-21 21 0,21-21 15,-22 21-15,22 0 0,-21 0 16,21 0-16,21 22 0,0-22 16,0 0-16,0 0 0,0 0 0,21 1 15,0-1-15,0 0 0,22 0 16,-22 0-16,21-21 0,0 21 0,1 1 16,-22-1-16,21 0 0,-21-21 15,1 21-15,-1 0 0,0-21 0,-21 21 16,0 1-16,0-1 15,-21 0-15,0-21 0,-22 0 16,22 21-16,-21-21 0,-22 0 0,22 21 16,0-21-16,-1 0 0,1 0 15,0 0-15,-1 0 0,22 0 0,0 0 16</inkml:trace>
  <inkml:trace contextRef="#ctx0" brushRef="#br0" timeOffset="10352.54">18648 487 0,'0'0'0,"0"-21"0,0 0 16,0-1-16,-21 22 0,-1 0 15,22 43 1,-21-22-16,21 21 0,-21 1 16,21 20-16,0-21 0,0 43 0,0-21 15,0-1-15,0 1 0,0-22 16,0 21-16,-21-20 0,21-1 0,-21 0 15,21 1-15,-21-22 0,21 0 16,0 0-16,0 0 0,-22-21 0,1 0 16,0 0-1,21-21-15</inkml:trace>
  <inkml:trace contextRef="#ctx0" brushRef="#br0" timeOffset="10604.41">18309 931 0,'0'0'0,"0"-63"16,-42-85-1,42 84-15,0 1 0,0 20 0,0 1 16,0 0-16,0 21 0,21-1 0,0 1 16,21 21-16,-20 0 0,20 0 15,0 21-15,22 1 0,-22 20 0,0-21 16,1 21-16,-1 1 0,0-1 16,1 0-16,-1 1 0,-21-1 0,0 0 15,1 1-15,-22-22 0,0 21 16,21-21-16,-21 1 0,21-1 15,-21 0-15,21-21 16,0 0-16,0 0 0,-21-21 16,22 0-16,-1-1 0,0 1 0,0 0 15,21-21-15,-20-1 0</inkml:trace>
  <inkml:trace contextRef="#ctx0" brushRef="#br0" timeOffset="11040.16">19389 318 0,'0'0'0,"0"-22"0,0 1 0,-22 21 15,1 0-15,0 21 16,0 1-16,-21 20 0,20-21 16,-20 21-16,21 1 0,-21-1 0,20-21 15,-20 22-15,21-1 0,0 0 0,0-21 16,-1 22-16,22-22 0,0 21 16,0-21-16,0 1 0,0-1 15,22-21-15,-1 0 16,0 0-16,0 0 0,21-21 0,-20-1 15,-1 22-15,0-42 0,21 21 16,-21 0-16,1 0 0,-1-22 0,0 22 16,0-21-16,-21-1 0,0 1 15,21 0-15,-21 21 0,21-22 0,-21 1 16,0 21-16,0 0 0,22 21 16,-22 21-1,21 0-15,-21 21 0,0-21 0,0 43 16,0-22-16,0 1 0,0 20 15,0 1-15,0-1 0,0-21 0,0 22 16,0-1-16,0-20 0,0 20 16,0-20-16,0-1 0,0 0 0,0-21 15,0 22-15,0-22 0,0 0 0,0 21 16,21-42 0,0 0-1,0 0-15,0-21 16,1 21-16,-1-42 0,0 21 0</inkml:trace>
  <inkml:trace contextRef="#ctx0" brushRef="#br0" timeOffset="11407.95">19833 741 0,'0'0'0,"0"-21"0,0 42 32,-21 0-17,0 21-15,21-20 0,0 20 0,-21 0 16,-1 1-16,22-1 0,-21 0 0,21-21 15,0 22-15,0-22 16,0 21-16,0-21 0,0 1 0,0-1 16,21 0-16,1-21 0,-1 21 15,0-21-15,0 0 0,0 0 0,0 0 16,22 0-16,-22 0 0,0-21 0,0 21 16,0-21-16,1 0 0,-1-1 15,0 1-15,-21 0 0,0 0 0,21-21 16,-21 20-16,0-20 0,0 0 15,0-1-15,0 1 0,-21 21 0,0-21 16,21-1-16,-21 22 0,-1 0 16,-20 21-16,21 0 0,0 0 0,0 0 15,-1 0-15,-20 0 0,21 21 16,0 0-16,0 0 0,21 1 16,0-1-16,0 0 0,0 0 0,0 0 15,21 0-15,0-21 0,21 22 16,-21-22-16</inkml:trace>
  <inkml:trace contextRef="#ctx0" brushRef="#br0" timeOffset="12116.24">20934 762 0,'0'-21'15,"0"42"-15,-21-63 0,-1 42 0,1-21 16,0 21-16,0 0 0,-21 0 15,20 0-15,-20 0 0,21 0 0,-21 21 16,-1 0-16,22 21 0,-21-21 16,-1 22-16,22-1 0,-21 0 0,21 1 15,0-1-15,-1 0 0,22 1 16,-21-1-16,21-21 0,0 22 0,0-22 16,21 0-16,1 0 0,-1 0 0,0-21 15,21 0-15,-21 21 0,22-21 16,-1 0-16,-21 0 0,22 0 0,-1 0 15,0-21-15,-21 0 16,22 0-16,-22 0 0,21 0 0,-21-1 16,1 1-16,-1-21 0,0 0 0,0-1 15,-21-20-15,0 20 0,21-20 16,-21 21-16,0-22 0,0 22 0,0-22 16,0 22-16,0 0 0,0-22 15,0 22-15,0 21 0,0-1 0,0-20 16,-21 42-16,0 0 15,21 42-15,-21-20 16,21 20-16,-21 0 0,21 1 16,0-1-16,0 21 0,0 1 0,0-22 15,0 22-15,0-1 0,0-20 16,0-1-16,0 0 0,0 1 16,0-1-16,21-21 0,-21 21 0,21-20 15,0-22-15,0 21 0,0-21 16,1 0-16,-1 0 0,0 0 15,0 0-15,0 0 0,0 0 16,1-21-16,-1-1 0,0 1 0,0 0 16,-21 0-16,21 0 0,0-22 0,1 22 15,-22-21-15,0 21 0,21-22 16,-21 22-16,0 0 0,21 0 16,-21 42-1,0 21-15,0-20 0,-21-1 16,0 21-16,21-21 0,-22 22 0,22-22 15,0 0-15,0 0 0,0 0 16,0 0-16,0 1 0,0-44 47,22 1-47</inkml:trace>
  <inkml:trace contextRef="#ctx0" brushRef="#br0" timeOffset="12300.13">21315 741 0,'0'0'0,"0"-21"16,0 0-16,0-1 0,0 1 0,0 0 16,0 0-16,0 0 15,-21 21 1,42 0 15,0 0-31,0 0 16,0 21-16,0-21 0,1 0 0,-1 0 15,0 0-15</inkml:trace>
  <inkml:trace contextRef="#ctx0" brushRef="#br0" timeOffset="13064.7">21696 614 0,'-21'0'0,"84"0"0,-105 0 0,105 0 0,-42 0 16,22 0-16,-22 0 0,0-21 0,0 0 16,0 21-16,1-22 0,-1 1 0,-21-21 15,21 21-15,-21 0 0,21-22 16,-21 22-16,0-21 0,0-1 0,0 22 15,0-21-15,0 21 0,0-22 16,0 22-16,0 42 16,-21 1-1,0-1-15,0 21 0,-1 0 0,22 22 16,-21-22-16,0 22 0,0-1 16,21 1-16,-21 20 0,0-20 15,21 21-15,-22-1 0,22 1 0,0-22 16,0 22-16,0 0 0,0-1 15,0-20-15,0 21 0,0-1 0,0 1 16,0-22-16,-21 22 0,0-21 16,0 20-16,0-20 0,21-1 0,-21 22 15,-1-22-15,22 1 0,-21-1 0,21 22 16,0-21-16,0-1 0,0-21 0,0 1 16,0-1-16,0 0 0,0-20 15,0-1-15,21 0 0,1-21 0,-1 0 16,21 0-16,-21-21 0,22 0 0,-1-1 15,0 1-15,1-21 16,-1 0-16,0-1 0,1 1 0,-1-22 16,0 22-16,1-21 0,-1-1 0,-21 22 15,21-22-15,-20 1 0,-1-1 16,-21 22-16,0-22 0,0 1 0,0-1 16,-21 1-16,-22-1 0,1 1 15,21 21-15,-43-1 0,22-20 0,0 20 16,-1 1-16,1 21 0,0-21 0,-1 20 15,22 1-15,0 0 0,0 0 16,21 0-16,0 0 0,0-1 16,0 1-16,21 0 15,0 21-15,21-21 0,-20 21 16,-1-21-16,21 0 0,-21-1 16,22 1-16,-22 0 0,21 0 0,-21-21 15,22 20-15,-22-20 0,0 21 0,21-21 16,-21 20-16,-21 1 0,22 0 15,-22 0-15,21 0 0,-21 42 32,0 0-17,0 0-15,0 0 16,0 1-16,0-1 0,0 0 16,0 0-1</inkml:trace>
  <inkml:trace contextRef="#ctx0" brushRef="#br0" timeOffset="13232.6">22331 508 0,'0'0'0,"-21"-21"0,-1 21 15,44 0 48</inkml:trace>
  <inkml:trace contextRef="#ctx0" brushRef="#br0" timeOffset="13868.24">22585 720 0,'0'0'0,"0"21"0,21-21 0,0 0 16,0 0-1,0 0-15,1 0 16,-22-21-16,21 21 0,-21-21 16,21-1-16,-21 1 0,0 0 15,0 0-15,0 0 16,-21 21-1,0 0-15,-1 21 16,1-21-16,0 21 0,0 0 0,21 0 16,0 22-16,0-22 0,0 0 15,0 0-15,0 22 0,0-22 0,21 0 16,0 0-16,0 0 0,1 0 16,20 1-16,-21-1 0,21-21 0,-20 0 15,20 21-15,-21-21 0,0 0 16,0 0-16,1 0 0,-1 0 15,-21-21-15,0 0 0,21 21 0,-21-22 16,0 1-16,0-21 0,21 21 16,-21 0-16,0-22 0,0 22 0,21 0 15,0-21-15,1 20 0,-1 1 16,0 0-16,0 0 0,0 21 0,22 0 16,20-21-16,-42 21 15,22 0-15,-22 21 0,0 0 0,21 0 16,-21 0-16,1 22 0,-1-22 0,-21 21 15,0 1-15,0-22 0,0 21 16,0-21-16,0 22 0,0-22 0,0 0 16,-21 0-16,-1 0 15,1-21-15,0 0 16,0 0-16,0-21 16,21 0-16,0 0 15,0-22-15,0 22 16,0 0-16,21-21 0,-21 21 0,21-22 15,0 22-15,0-21 0,1 21 0,-1-22 16,0 22-16,0-21 0,21 21 16,-20-1-16,20 22 0,-21-21 15,0 21-15,22 0 0,-22 0 0,21 0 16,-21 0-16,0 0 0</inkml:trace>
  <inkml:trace contextRef="#ctx0" brushRef="#br0" timeOffset="14255.94">24172 741 0,'0'0'0,"21"0"0,1 0 15,-1 0-15,-21-21 0,21 21 16,-21-21-16,21-1 0,0 1 16,-21 0-16,0 0 15,0 0-15,0 0 0,-21 21 16,0 0-16,-21 0 0,20 0 15,-20 0-15,21 21 0,-21 0 16,20-21-16,-20 21 0,21 0 0,0 22 16,0-22-16,21 0 0,0 0 15,0 0-15,0 0 0,42 22 0,-21-22 16,0 0-16,22 0 0,-22-21 16,21 21-16,0 1 0,-20-22 0,20 21 15,0-21-15,-21 21 0,1 0 16,20-21-16,-21 21 0,0 0 0,-21 1 15,0-1-15,0 0 16,0 0-16,0 0 0,-21 0 16,0-21-16,0 22 0,0-22 15,-1 21-15,1-21 0,-21 0 16,21 0-16,-22 0 0,1 0 0,0 0 16,-1 0-16,-20 21 0</inkml:trace>
  <inkml:trace contextRef="#ctx0" brushRef="#br0" timeOffset="16032.24">1312 2138 0,'0'0'0,"-21"0"0,0 0 0,0 0 16,21-21-16,21 21 47,0 0-47,0 0 0,0 0 15,1 0-15,20 0 16,-21 0-16,21 0 0,1 0 0,-1 0 15,0 21-15,22-21 0,-22 0 16,22 0-16,-22 0 0,43 0 0,-22 0 16,22 0-16,0 0 0,20 0 15,1 0-15,0 0 0,21 0 0,0 0 16,-21 0-16,21 0 0,0 0 16,-21 0-16,21 0 0,21 0 0,-21 0 15,0-21-15,0 21 0,0 0 0,0 0 16,0-21-16,21 21 0,-21-22 15,21 22-15,0 0 0,-21-21 0,22 21 16,-22 0-16,21 0 16,0-21-16,0 21 0,-21 0 0,0 0 15,21 0-15,-21-21 0,0 21 0,21 0 16,-21 0-16,0 0 0,22 0 16,-22 0-16,0 0 0,0 0 0,21 0 15,-21 0-15,21-21 0,-21 21 16,21 0-16,0 0 0,-21-21 0,21-1 15,1 22-15,-1 0 0,-21-21 16,21 21-16,0-21 0,-21 21 0,0 0 16,21-21-16,-21 21 0,21 0 0,1 0 15,-22-21-15,0 21 0,0-21 16,21 21-16,-21 0 0,0 0 16,21-22-16,-21 22 0,21 0 15,0 0-15,-21-21 0,21 21 0,-21 0 16,22 0-16,-1-21 0,0 21 0,0 0 15,0 0-15,0 0 0,-21-21 16,22 21-16,-1 0 0,0 0 0,0 0 16,-21 0-16,21 0 0,-21 0 15,21 0-15,-21 0 0,22 0 0,-22-21 16,21 21-16,-21 0 0,0 0 0,21 0 16,-21 0-16,21 0 15,-21 0-15,21-21 0,-21 21 0,21 0 0,-21 0 16,0 0-16,0 0 15,0 0-15,0 0 0,0-22 0,0 22 16,-21 0-16,21 0 0,-21 0 16,0 0-16,21 0 0,-21-21 0,0 21 15,21 0-15,-22 0 0,1 0 0,0-21 16,0 21-16,0 0 0,0 0 16,21 0-16,-22 0 0,22 0 0,-21-21 15,21 21-15,-21 0 0,0 0 16,0 0-16,0 0 0,-1 0 0,1 0 15,21 0-15,-21 0 0,0 0 16,21-21-16,-21 21 0,0 0 16,-1 0-16,1 0 0,21 0 15,-21 0-15,21 0 0,-21 0 0,21 0 16,-21 0-16,21 0 0,-21 0 16,-1 0-16,1 0 0,0 0 0,0 0 15,0 0-15,21 0 0,-21 0 16,-1 0-16,1 0 0,-21 0 0,21 0 15,0 0-15,-1 0 0,1 0 16,0 0-16,0 0 0,0 0 0,0 0 16,-1 0-16,-20 0 15,21 0-15,0 0 0,-22 0 0,22 0 0,-21 0 16,21 0-16,0 0 16,-22 0-16,1 0 0,0 0 0,-22 0 15,1 0-15,-1 0 0,1 0 16,-22 0-16,0 0 0,1 0 0,-22 0 15,0 0-15,0 0 0,0 0 16,0 0 15,-21-21 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53:09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931 572 0,'0'-22'15,"0"1"-15,-21 21 16,0 0 15,0 0-31,21 21 16,-21 22-16,21-22 15,-22 21-15,1 1 0,21 20 16,0 1-16,0-1 0,-21 22 0,21-1 16,-21 1-16,0-21 0,0 20 15,21 1-15,-22-22 0,1 22 0,0-21 16,0-1-16,21 1 0,0-22 16,0 0-16,0 1 0,0-1 0,0-21 15,0 0-15,0 0 0,0-42 31,21 0-15,-21 0-16,21-21 0,-21-1 0,0 1 16,0 0-16,0-1 0</inkml:trace>
  <inkml:trace contextRef="#ctx0" brushRef="#br0" timeOffset="344.8">741 783 0,'0'0'16,"0"-21"-16,0 0 0,0 0 0,0 0 16,21-1-16,0 1 0,-21 0 15,21 0-15,22 0 0,-22 21 0,0-21 16,21-1-16,-21 1 0,22 21 16,-22 0-16,21 0 0,1 0 0,-22 21 15,21 22-15,-21-22 0,22 21 16,-22 22-16,21-1 0,-21 1 15,-21 20-15,0-20 0,21 21 0,-21-22 16,0 1-16,0-1 0,-21 1 16,0-1-16,0-21 0,0 1 0,0-1 15,-1 0-15,1 1 0,0-22 16,21 21-16,-21-21 16,0 1-16,21-44 31,0 1-31,-21 0 15,21 0-15,-22-21 0</inkml:trace>
  <inkml:trace contextRef="#ctx0" brushRef="#br0" timeOffset="544.67">614 1439 0,'0'0'0,"-21"0"0,-22 0 31,64 0-16,1 0-15,-1 0 0,21 0 16,-21 0-16,22 0 0,-1 0 0,0 0 16,-21 0-16,22 0 0,-1-21 15,0 21-15,1 0 0,-22 0 0,21-21 16,1 21-16,-1 0 0,-21-21 16,21 21-16,1 0 0</inkml:trace>
  <inkml:trace contextRef="#ctx0" brushRef="#br0" timeOffset="864.5">1820 1207 0,'21'-22'15,"-42"44"-15,64-65 0,-43 22 0,0 0 16,0 0 0,-22 21-1,1 0-15,0 0 0,0 0 16,-21 0-16,20 21 0,1 0 15,0 0-15,-21 0 0,21 1 0,-1 20 16,1-21-16,0 21 0,0-20 16,21 20-16,0-21 0,0 21 0,0-20 15,0 20-15,0-21 0,21 0 16,0 22-16,0-22 0,1 0 0,20 0 16,-21-21-16,21 21 15,-20-21-15,20 0 0,0 0 0,-21 0 16,22 0-16,-1 0 0,0 0 15,1 0-15,-22-21 0,21 0 16,1 0-16,-1 0 0,-21-1 0,21-20 16</inkml:trace>
  <inkml:trace contextRef="#ctx0" brushRef="#br0" timeOffset="1124.34">2455 1143 0,'0'0'0,"0"-21"0,0 0 0,-21 21 16,0 0-16,0 0 0,0 0 0,-1 0 15,1 0-15,0 21 16,0 0-16,-21 0 0,20 0 0,1 1 16,0 20-16,0-21 0,21 21 15,0 1-15,-21-22 0,21 21 0,0 1 16,0-22-16,0 21 0,0-21 16,0 0-16,0 1 0,0-1 0,21 0 15,0 0-15,0 0 0,0-21 16,1 0-16,20 0 0,-21 0 0,21 0 15,1 0-15,-1 0 16,0 0-16,1-21 0,-1 0 0,0 0 0,1 0 16,-1-1-16</inkml:trace>
  <inkml:trace contextRef="#ctx0" brushRef="#br0" timeOffset="1516.13">2942 1270 0,'0'0'16,"-21"21"-16,0 0 0,0 1 16,21-1-1,21-21 1,0 0-16,0 0 0,0 0 16,22 0-16,-22 0 0,0-21 15,0 21-15,0-22 0,0 1 16,1 21-16,-1-21 0,0 0 0,0 0 15,-21 0-15,0-1 0,0 1 16,0 0-16,0 0 16,0 0-16,-21 21 0,0 0 0,0 0 15,-1 0-15,1 0 0,0 0 16,0 21-16,-21 0 0,20 0 0,1 22 16,0-22-16,0 0 0,0 21 15,0-21-15,-1 22 0,22-22 16,0 21-16,0-21 0,0 1 0,0-1 15,0 0-15,0 0 0,22 0 16,-1 0-16,0 1 0,21-22 0,-21 0 16,1 0-16,20 0 0,-21 0 15,21 0-15,1 0 0,-22 0 0</inkml:trace>
  <inkml:trace contextRef="#ctx0" brushRef="#br0" timeOffset="1948.88">3789 1164 0,'0'0'16,"0"-21"-16,0 0 0,-21 21 0,-1 0 15,1 0-15,-21 0 0,21 0 16,-22 0-16,22 0 0,-21 0 0,21 0 16,0 21-16,-22 0 0,22 0 15,0 1-15,0-1 0,21 0 16,0 0-16,0 0 0,0 0 15,0 1-15,21-1 16,0-21-16,21 0 0,-20 21 16,-1-21-16,21 0 0,-21 21 0,0-21 15,22 0-15,-22 21 0,0-21 0,0 21 16,0-21-16,-21 22 16,0-1-16,0 0 15,-42 0-15,21-21 16,0 21-16,-22-21 0,1 21 0,21-21 15,-21 22-15,-1-22 0,1 0 16,21 0-16,-22 21 0,22-21 0,-21 0 16,21 0-16,0 0 0,-1 0 15,1 0-15,0 0 16,21-21-16,0-1 16,21 1-1,0 21-15,1-21 0,-1 0 16,21 21-16</inkml:trace>
  <inkml:trace contextRef="#ctx0" brushRef="#br0" timeOffset="2376.63">4297 1185 0,'21'0'0,"-42"0"0,42-21 0,-21 0 16,0 0-16,0 0 0,0 0 15,0-1-15,-21 22 0,0 0 16,-1-21-16,1 21 0,0 0 16,-21 0-16,21 0 0,-1 0 15,-20 21-15,21 1 0,0-1 16,-22 0-16,22 0 0,0 0 0,21 0 16,0 1-16,0-1 0,0 0 15,0 0-15,0 0 0,0 0 0,21-21 16,0 22-16,22-1 0,-22-21 15,21 21-15,-21-21 0,1 21 0,20-21 16,-21 21-16,0-21 0,0 21 16,1-21-16,-1 0 0,0 22 0,0-22 15,0 0-15,-21 21 0,0 0 16,0 0 0,-21 0-16,-21-21 15,21 0-15,-1 0 0,1 21 16,-21-21-16,21 0 0,-22 0 0,22 22 15,-21-22-15,0 0 0,20 0 16,1 0-16,0 0 0,0 0 0,0 0 16,0 0-16,21-22 0,0 1 0</inkml:trace>
  <inkml:trace contextRef="#ctx0" brushRef="#br0" timeOffset="3200.32">6181 720 0,'21'0'0,"42"-21"32,-42 21-32,1 0 0,-1-22 0,0 1 0,21 21 15,-21-21-15,1 0 0,20 0 16,-21 0-16,21-22 0,-20 22 0,20 0 16,-21-21-16,21-1 0,-20 22 15,-22-21-15,0 21 0,0-22 16,0 22-16,-22 0 0,1 0 0,0 0 15,-21-1-15,-1 22 0,1 0 16,-21 0-16,20 0 0,1 22 0,-22-1 16,22 0-16,0 0 0,-1 0 15,1 0-15,21 1 0,0-1 0,0 0 16,-1 21-16,22-21 0,0 1 16,0 20-16,0-21 0,22 21 0,-1-20 15,0 20-15,0 0 16,0 1-16,22-1 0,-22 0 0,21 1 0,0-1 15,1 0-15,-1 1 16,0-1-16,1 0 0,-22 1 0,21-1 16,1-21-16,-22 21 0,0 1 0,0-22 15,-21 21-15,0-21 0,0 1 16,0-1-16,-21 21 0,-21-21 0,-1 0 16,-20-21-16,20 22 0,-20-1 15,-1 0-15,22-21 0,-21 0 0,-1 0 16,1 0-16,20 0 0,-20 0 0,20-21 15,1 21-15,0-21 0,21-1 16,-1 1-16,1 0 0,0-21 16,0 21-16,21-22 0,0 1 0,0 0 15,0-1-15,0 22 0,0-21 16,21 21-16,0-1 0,22 1 16,-22 0-16,21 0 0,22 0 0,-22 21 15,0 0-15,1 0 0,20-21 16,-21 21-16,22 0 0</inkml:trace>
  <inkml:trace contextRef="#ctx0" brushRef="#br0" timeOffset="3536.52">7006 868 0,'0'0'15,"0"-21"-15,0-22 16,0 65-1,0-1 1,0 21-16,0-21 0,0 22 16,0-1-16,0 0 0,0 22 15,0-22-15,0 22 0,0-22 0,0 21 16,0 1-16,0-1 0,0 22 0,0-21 16,-21 20-16,21-20 0,-21 20 15,21-20-15,-21 21 0,21-22 0,0 1 16,0-1-16,-22 1 0,22-1 0,0 1 15,0-22-15,-21 21 16,21-20-16,0-1 0,0 0 0,0 1 16,0-22-16,0 0 0,0-42 31,0 0-31,0-22 0,0 1 16</inkml:trace>
  <inkml:trace contextRef="#ctx0" brushRef="#br0" timeOffset="3868.61">7197 1101 0,'0'0'0,"0"-43"0,0 1 16,0 21-16,0-21 0,-22 20 0,22 1 16,0 0-16,0 0 0,0 0 15,22 0-15,-1-1 0,0 1 0,0 21 16,0 0-16,0 0 0,22 0 15,-22 0-15,21 21 0,-21 1 0,22-1 16,-22 21-16,0 0 0,0-20 16,0 20-16,-21 0 0,0-21 0,0 22 15,0-22-15,-21 0 0,-21 21 16,21-20-16,0-1 0,-22 0 16,22-21-16,-21 21 0,21-21 0,-1 0 15,1 21-15,0-21 0,0 0 16,21-21 15,21 21-31,0-21 0,0 0 0,1 21 16,-1-21-16</inkml:trace>
  <inkml:trace contextRef="#ctx0" brushRef="#br0" timeOffset="4232.41">7683 1122 0,'0'0'0,"22"0"0,-1 0 31,-21-21-31,21 21 0,0 0 0,-21-21 16,21-1-16,0 22 0,1-21 15,-1 0-15,0 0 0,0 0 0,0 0 16,0-1-16,1 1 0,-22 0 16,0 0-16,0 0 0,0 0 0,-22 21 15,1 0 1,0 0-16,0 0 0,0 21 0,0 0 15,-22 0-15,22 0 0,0 0 0,0 22 16,0-1-16,-1-21 16,22 22-16,0-22 0,0 21 0,0-21 15,0 0-15,0 1 0,0-1 16,22 0-16,-22 0 0,21-21 0,21 21 16,-21-21-16,0 0 0,22 0 0,-1 0 15,-21 0-15,22 0 0,-1 0 16,0-21-16,-21 21 0,22-21 0,-1 0 15,0 0-15,-20-1 0,20 1 16,-21 0-16,21 0 0</inkml:trace>
  <inkml:trace contextRef="#ctx0" brushRef="#br0" timeOffset="4641.17">8445 910 0,'0'0'16,"0"-21"-16,0-21 0,0 21 0,0-1 0,0 1 16,-21 21-1,0 21 1,0 1-16,21-1 0,0 21 15,0-21-15,-21 22 0,21-22 0,-21 21 16,21-21-16,0 22 0,0-22 16,0 0-16,0 21 0,0-21 0,0 1 15,0-1-15,21-21 0,0 21 16,0-21-16,0 0 0,0 0 16,1 0-16,-1 0 0,0 0 0,0 0 15,0 0-15,0-21 16,1 0-16,-1-1 0,0 1 0,0 0 0,0 0 15,-21-21-15,0 20 16,21-20-16,1 21 0,-22-21 0,0 20 16,0 1-16,0 42 15,0 1 1,0-1-16,0 21 0,0-21 0,0 22 16,0-22-16,0 21 0,0-21 15,0 0-15,0 22 0,0-22 0,0 0 16,0 0-16,0 0 15,21-21 1,0 0-16,0 0 16,0 0-16,-21-21 15,0 0-15,21 0 0,1 0 0</inkml:trace>
  <inkml:trace contextRef="#ctx0" brushRef="#br0" timeOffset="4829.06">8869 656 0,'0'0'16,"-21"0"-16,-1 0 0,1 0 16,0 0-16,0 0 0,21 21 31,-21-21-31,42 0 31,0 0-31,0 0 0,0 0 16,1 0-16,-1 0 0</inkml:trace>
  <inkml:trace contextRef="#ctx0" brushRef="#br0" timeOffset="5768.3">9017 889 0,'0'0'0,"0"21"0,0 0 15,-21-21-15,21 22 0,21-1 31,0-21-31,0 0 0,0 0 0,1 0 16,20 0-16,-21-21 0,21-1 16,1 22-16,-22-21 0,21 0 0,1 0 15,-22 0-15,21 0 0,-21-22 0,0 22 16,1 0-16,-1-21 0,-21 20 16,0-20-16,0 21 0,0-21 0,0 20 15,0-20-15,0 21 0,0 0 16,0 0-16,-21 21 0,-1-22 0,1 22 31,0 0-31,0 0 0,21 22 16,-21-1-16,0 21 0,21-21 0,-22 22 15,22-1-15,0 0 0,-21 22 16,21-1-16,-21 1 0,21-1 0,-21 1 16,21-1-16,-21 22 0,21-22 15,0 1-15,0 21 0,-21-22 0,-1 22 16,22-1-16,-21 1 0,21-21 0,-21 20 15,0 1-15,0 0 0,0-1 16,-1 1-16,1-22 0,21 22 0,-21 0 16,0-1-16,21-20 0,0 21 0,0-22 15,0-21-15,0 22 0,0-22 16,0 1-16,0-1 0,0 0 0,0-21 16,21 1-16,0-1 0,0 0 15,1-21-15,-1 0 0,0 0 0,21 0 16,-21 0-16,22-21 0,-22 0 15,21-1-15,-21 1 0,1-21 0,20 21 16,-21-22-16,21 1 0,-20 0 0,-1-22 16,0 1-16,21-1 0,-21 1 15,-21-1-15,22-20 0,-22 20 0,0-21 16,0 22-16,0-22 0,-22 1 0,1-1 16,0 21-16,0-20 0,-21 20 15,-1 22-15,1-22 0,0 22 16,-1 0-16,1 21 0,0-22 0,-1 22 15,1 0-15,21 0 0,0 21 16,-1 0-16,22-21 0,-21 21 0,42 0 31,1-22-31,-1 22 0,0 0 16,0-21-16,21 21 0,-20-21 16,20 0-16,0 21 0,-21-21 0,22 0 15,-22-1-15,21 1 0,-21-21 0,22 21 16,-22 0-16,0-1 0,0-20 15,0 21-15,1 0 0,-1 21 0,-21-21 16,21-1-16,-21 1 16,0 42 15,0 1-31,0-1 16,-21 21-16,21-21 0,-21 22 0,21-22 15,0 21-15,0-21 0,0 0 16,0 1-16,0-1 0,0 0 0,0 0 15,0 0-15,0 0 0,21-21 32,0 0-32,0-21 15,-21 0-15,21-21 16</inkml:trace>
  <inkml:trace contextRef="#ctx0" brushRef="#br0" timeOffset="5953.2">9715 656 0,'-42'0'15,"42"21"32,0 1-47,21-22 16,0 21-16</inkml:trace>
  <inkml:trace contextRef="#ctx0" brushRef="#br0" timeOffset="6671.79">9906 1016 0,'0'0'15,"21"21"1,0-21-16,0 0 15,1-21-15,-1 0 16,0 0-16,0 0 16,0 21-16,0-22 0,1 1 0,-1 0 15,-21 0-15,0 0 0,0 0 16,0-1-16,-21 22 16,-1 0-16,1 0 0,0 0 15,-21 22-15,21-22 0,-22 21 0,22 21 16,0-21-16,0 22 0,0-22 15,-1 21-15,22-21 0,0 22 0,0-1 16,0-21-16,0 0 0,0 22 0,22-22 16,-1 0-16,0 0 0,21 0 15,-21-21-15,1 21 0,20-21 0,-21 0 16,21 0-16,1 0 0,-22 0 16,21 0-16,-21 0 0,22-21 15,-22 21-15,21-21 0,-21 0 0,1 0 16,-1 0-16,-21-22 0,21 22 15,-21-21-15,21 21 0,-21-22 0,0 1 16,0 0-16,0 20 0,0-20 16,0 21-16,21 0 0,-21 0 0,21 21 15,-21-22-15,22 1 16,-1 21-16,0 0 0,0 0 16,0 21-16,-21 1 0,0-1 15,21 0-15,1 21 0,-22-21 16,21 22-16,-21-1 0,0-21 15,0 22-15,21-1 0,-21-21 16,0 0-16,0 22 0,0-22 0,0 0 16,0 0-16,0 0 0,-21-21 15,0 0 1,21-21 0,0 0-16,0 0 15,0-22-15,0 22 0,0-21 0,0 0 16,0-1-16,21 1 0,0 0 0,0-1 15,21 22-15,-20-21 0,-1 21 16,0-1-16,21 1 0,-21 0 0,1 0 16,20 21-16,-21 0 15,0 0-15,0 0 0,1 0 0,-1 0 16,-21 21-16,0 0 0,21-21 16,-21 21-16,0 1 0</inkml:trace>
  <inkml:trace contextRef="#ctx0" brushRef="#br0" timeOffset="7436.25">1968 2032 0,'0'0'16,"-42"0"-16,0 0 0,-22 0 0,22 21 15,0-21-15,-1 0 0,1 0 0,0 0 16,20 0-16,-20 0 0,21 0 15,0 0-15,42 0 32,0 0-32,21 0 15,1 0-15,20 0 0,-20 0 16,20 0-16,1 0 0,-1 0 0,22 0 16,-1 0-16,1 0 0,42 0 15,-21 0-15,21 0 0,21 0 0,-21 0 16,42-21-16,-20 21 0,20 0 0,21 0 15,1-21-15,21 21 0,20 0 16,1-21-16,0 21 0,0-21 0,21 21 16,0-22-16,0 22 0,0 0 15,0-21-15,0 0 0,0 21 0,-21-21 16,21 21-16,0-21 0,-21 21 16,-1-21-16,1 21 0,-21-22 15,21 22-15,-22-21 0,-20 21 0,-1-21 16,1 21-16,-1 0 0,-20-21 15,-1 21-15,-21 0 0,0-21 0,-21 21 16,-21 0-16,0-21 0,-21 21 16,-22-22-16,1 22 0,-1 0 0,-20-21 15,-22 21-15,21 0 0,-21 0 0,0 0 16,-42 0 15,0 0-31</inkml:trace>
  <inkml:trace contextRef="#ctx0" brushRef="#br0" timeOffset="8568.86">635 3281 0,'0'-21'0,"-21"21"15,0-21 1,-1 21-16,22 21 31,0 0-31,0 0 16,0 0-16,0 0 0,0 1 15,0-1-15,22 0 0,-1-21 16,0 21-16,0-21 16,0 0-16,0 0 0,1 0 15,-1 0-15,0 0 0,0-21 0,0 0 16,0 0-16,1-1 0,-1 1 15,0 0-15,0 0 0,0 0 0,-21 0 16,0-22-16,21 22 0,-21 0 16,0 0-16,0 0 0,0-1 15,0 1 1,0 42 15,0 1-31,0-1 0,0 0 0,0 21 16,0 1-16,0-1 0,0 0 15,0 1-15,0 20 0,0-21 16,0 22-16,0-22 0,0 22 0,0-22 16,0 0-16,0 1 0,0-1 15,0 0-15,0 1 0,0-1 0,0-21 16,0 0-16,0 1 0,0-1 16,0 0-16,-21-42 31,0 21-31,0-21 0,0-1 15,0 1-15,-22 0 0,22 0 16,-21 0-16,21 0 0,-1-1 0,1 22 16,-21-21-16,21 0 0,21 0 15,-21 21-15,21-21 0,0 0 16,0-1-16,21 1 16,0 0-1,21 0-15,-21 21 0,1-21 16</inkml:trace>
  <inkml:trace contextRef="#ctx0" brushRef="#br0" timeOffset="8856.69">1460 3069 0,'0'0'15,"0"-21"-15,0 42 31,0 0-31,0 1 0,0-1 16,0 21-16,0 0 0,0 1 0,0-1 16,0 22-16,-21-22 0,21 21 15,-21-20-15,0-1 0,21 0 0,0 1 16,0-1-16,0 0 16,0-20-16,0 20 0,0-21 0,0 0 15,0 0-15,0 1 0,21-22 16,0 0-16,0 0 0,22 0 0,-22 0 15,0 0-15,0 0 0,22-22 16,-22 22-16,0-21 0</inkml:trace>
  <inkml:trace contextRef="#ctx0" brushRef="#br0" timeOffset="9052.58">1439 3514 0,'0'0'0,"-42"0"0,21 0 0,0 0 15,42 0 17,0 0-32,0 0 15,0 0-15,22 0 0,-1 0 16,-21 0-16,21-21 0,1-1 0,-1 22 16,0-21-16,22 21 0,-22-21 15</inkml:trace>
  <inkml:trace contextRef="#ctx0" brushRef="#br0" timeOffset="9340.61">2984 3323 0,'0'0'0,"0"-21"31,-21 21-16,21 21-15,-21-21 0,21 21 0,0 1 16,-21-1-16,21 0 0,-21 21 16,21-21-16,-21 1 0,21 20 0,0-21 15,0 21-15,-22-20 0,22-1 0,0 0 16,-21 0-16,21 0 0,0 0 16,0 1-16,21-22 15,1 0-15,-1 0 16,0 0-16,0 0 0,21-22 0,-20 22 15,20-21-15,-21 0 0</inkml:trace>
  <inkml:trace contextRef="#ctx0" brushRef="#br0" timeOffset="9692.41">3492 3323 0,'22'-21'16,"-44"42"-16,44-63 15,-44 42-15,1 0 0,0 0 16,0 0-16,-21 21 0,20-21 15,1 21-15,-21 0 0,21 1 16,0-22-16,-1 21 0,22 0 0,0 0 16,0 0-16,0 0 0,0 1 15,0-1-15,22 0 0,-1-21 16,0 21-16,21 0 0,-21-21 16,22 21-16,-22 1 0,0-22 0,21 21 15,-20 0-15,-1-21 0,0 21 16,0-21-16,0 21 0,-21 0 0,0 1 15,-21-1 1,0-21-16,0 0 0,-22 21 16,22-21-16,-21 0 0,21 0 15,-22 0-15,22 0 0,0 0 16,0 0-16,0 0 0,0 0 0,-1 0 16,1-21-16,21 0 0,0-1 15,-21 1-15,21-21 0,0 21 16</inkml:trace>
  <inkml:trace contextRef="#ctx0" brushRef="#br0" timeOffset="9864.31">2942 3112 0,'-21'0'0,"0"0"16,0 0-1,-1 0 1,44 0 15,-1-22-31,0 22 16</inkml:trace>
  <inkml:trace contextRef="#ctx0" brushRef="#br0" timeOffset="11248.52">5207 3217 0,'0'0'0,"0"-21"0,0-21 0,0 21 16,0-22-16,0 22 0,0-21 0,0 0 16,0 20-16,21 1 0,-21-21 15,0 21-15,0 0 0,0-1 16,0 44-1,-21-1 1,21 0-16,0 0 0,-21 21 16,21 1-16,0-1 0,0 0 0,0 22 15,0-22-15,0 22 0,0-1 0,0 1 16,0-22-16,0 0 16,0 1-16,0-1 0,0 0 0,0 1 15,0-22-15,21 0 0,0 0 0,-21 0 16,21-21-16,0 22 0,1-22 15,83 0 1,-83-22-16,20 22 0,-21-21 16,21 0-16,1 0 0,-1 0 0,-21 0 15,22-22-15,-1 1 0,-21 21 0,21-43 16,-20 22-16,-1 0 0,0-22 16,0 22-16,0-22 0,0 22 0,-21-22 15,0 22-15,0 0 0,0-1 16,0 1-16,0 21 0,0-21 15,0 20-15,0 1 0,0 42 32,0 1-32,0-1 15,0 21-15,-21-21 0,21 22 16,0-1-16,-21 0 0,21 22 0,-21-22 16,21 0-16,0 22 0,0-22 0,0 1 15,0-1-15,0 0 0,0-21 16,0 22-16,21-22 0,0 0 0,0 0 15,1-21-15,-1 0 0,0 21 16,21-21-16,-21 0 0,1 0 0,20 0 16,-21-21-16,21 21 0,-20-21 15,-1 0-15,21 0 0,-21 0 16,0-22-16,22 22 0,-22-21 0,0-1 16,-21 1-16,21 21 0,-21-21 15,0-1-15,0 22 0,0 0 0,0 0 16,0 0-16,-21 21 15,21 21-15,0 0 16,-21 0-16,21 0 0,0 22 0,-21-22 16,21 21-16,0-21 0,0 22 15,0-22-15,0 0 0,21 21 0,0-21 16,-21 1-16,0-1 0,21 0 0,0-21 16,1 21-16,-22 0 15,21-21-15,-42 0 31,-1 0-15,1-21-16,0 21 0,0-21 0,0 0 16,-22 21-16,22 0 0,0-21 15,0 21-15,0 0 16,21 21 0,0 0-16,21 0 15,0-21-15,0 21 0,0-21 16,1 0-16,20 0 0,-21 0 15,0 21-15,22-21 0,-1 0 16,-21 0-16,21 0 0,1 0 0,-1-21 16,0 21-16,22-21 0,-22 0 15,1 21-15,-1-21 0,0 0 0,-21-22 16,22 22-16,-22 0 0,0-21 0,0 20 16,-21-20-16,21 21 0,-21-21 15,0 20-15,0 1 0,0 0 0,0 0 16,0 0-16,-21 21 0,0 0 15,0 0-15,0 0 0,0 21 16,21 0-16,-22 21 0,1-20 0,0 20 16,21-21-16,-21 21 15,21-20-15,0 20 0,0-21 0,0 21 16,0-20-16,0-1 0,0 0 16,0 0-16,21 0 0,21-21 0,-20 21 15,-1 1-15,0-22 0,21 0 0,1 0 16,-1 0-16,0 0 0,1 0 15,-1 0-15,0 0 0,1 0 0,-1-22 16,0 22-16,1-21 0,-1 0 0,0 0 16,22 0-16</inkml:trace>
  <inkml:trace contextRef="#ctx0" brushRef="#br0" timeOffset="11748.23">7874 3239 0,'0'0'15,"0"-22"-15,0 1 0,0 0 0,0 0 16,-21 0-16,21 0 0,-21-1 0,-1 22 15,1-21-15,0 21 0,0 0 0,0 0 16,0 0-16,-1 0 0,1 0 0,0 0 16,0 0-16,0 21 0,0 1 15,-1-1-15,22 0 0,-21 0 0,0 21 16,21 1-16,-21-1 0,21-21 16,0 22-16,0-1 0,0-21 0,0 21 15,0-20-15,0-1 0,0 0 0,0 0 16,0 0-16,21 0 0,0-21 15,0 0-15,1 0 0,-1 0 16,0 0-16,0 0 0,0 0 0,22 0 16,-22-21-16,0 0 0,0 0 15,0 0-15,0 0 0,1-22 0,20 1 16,-42 0-16,21-1 0,0 1 0,0-22 16,-21 22-16,0 0 0,0-22 15,22 22-15,-22-22 0,0 1 0,0 21 16,0-22-16,0 22 0,0-1 15,0 1-15,0 21 0,0 0 16,0 63 0,-22 0-16,22 1 15,-21-1-15,21 0 0,0 22 0,-21-1 16,21-20-16,0 20 0,0 1 16,0-1-16,0-20 0,0 20 0,0-21 15,0 1-15,0-1 0,21-21 0,0 22 16,-21-22-16,22 0 0,-1 0 15,0-21-15,0 21 0,21-21 0,-20 0 16,20 0-16,-21 0 0,21-21 0,-20 21 16,20-21-16</inkml:trace>
  <inkml:trace contextRef="#ctx0" brushRef="#br0" timeOffset="12680.7">10160 3493 0,'0'-22'31,"0"1"-15,21 0-16,0 0 0,0 0 0,1 0 16,-22-22-16,21 1 0,0 21 15,0-22-15,-21 1 0,21 0 0,0-1 16,-21 1-16,22 0 0,-1-22 15,0 22-15,-21 0 0,21-22 16,0 22-16,-21-1 0,0-20 0,21 21 16,-21-1-16,22 22 0,-22-21 15,0 21-15,21-1 0,-21 44 32,0 20-32,0-21 0,0 21 0,0 22 15,-21-22-15,21 1 0,-22 20 0,22-21 16,-21 1-16,21-1 0,0 0 15,-21 1-15,21-1 0,0 0 0,0 1 16,0-1-16,0 0 0,0-20 16,0 20-16,0-21 0,21 0 0,-21 0 15,21 1-15,1-1 0,-1-21 0,0 0 16,0 0-16,21 0 16,-20 0-16,-1 0 0,21 0 0,-21 0 15,22-21-15,-22-1 0,21 1 0,-21 0 16,22-21-16,-1 21 0,-21-22 15,0 1-15,22 21 0,-22-22 0,0 1 16,0 0-16,-21 21 0,21-22 0,-21 22 16,0 0-16,21 0 0,-42 42 31,0 0-15,0 0-16,21 22 0,-21-22 0,21 21 15,-21-21-15,21 22 0,-22-22 0,22 21 16,0-21-16,0 22 15,0-22-15,22 0 0,-1 21 0,0-21 16,0-21-16,0 22 0,0-22 0,22 0 16,-22 0-16,21 0 0,1 0 15,-22 0-15,21 0 0,-21-22 0,0 1 16,22 0-16,-43 0 0,21 0 0,0-22 16,-21 22-16,0-21 0,0 0 15,0 20-15,0-20 0,-21 21 0,0-21 16,0 20-16,-1-20 0,-20 21 0,21 0 15,0 21-15,-22-21 0,22 21 16,-21 0-16,21 0 0,-22 0 0,22 0 16,0 0-16,0 21 15,0-21-15,0 21 0,-1-21 0,1 21 16,21 0-16,-21-21 16</inkml:trace>
  <inkml:trace contextRef="#ctx0" brushRef="#br0" timeOffset="12908.57">10223 2879 0,'0'0'0,"-42"0"0,21 21 0,0-21 15,42 0 1,0 0-1,0 0-15,22 0 0,-1 0 0,0 0 16,1 0-16,-1-21 0,21 21 16,-20 0-16,20 0 0,-20-21 0,20 21 15,-21 0-15,1 0 0,-1-22 16,0 22-16,-20 0 0,20 0 0</inkml:trace>
  <inkml:trace contextRef="#ctx0" brushRef="#br0" timeOffset="13522.21">12658 2963 0,'0'0'16,"-22"0"-16,1 0 0,0-21 0,0 0 16,0 21-16,21-21 0,0 0 15,-21 0-15,21-1 0,0 1 0,0-21 16,0 21-16,0 0 0,0-1 15,0 1-15,21 0 0,0 0 0,0 0 16,0 0-16,0 21 0,1 0 16,-1 0-16,21 0 0,-21 0 0,22 21 15,-1 0-15,0 0 0,1 0 16,-1 22-16,0-22 0,-21 21 0,22 0 16,-22 1-16,0-22 0,0 21 15,-21 1-15,0-22 0,0 21 0,0-21 16,0 0-16,-21 1 0,0-1 15,0 0-15,0 0 0,-1-21 0,1 0 16,0 0-16,0 0 16,0 0-16,21-21 15,0 0-15,0 0 0,0-1 0,0 1 16,0 0-16,0-21 0,0 21 16,0-22-16,21 22 0,-21-21 0,21-1 15,0 22-15,0-21 0,1 0 0,-1 20 16,0 1-16,0 0 15,0 0-15,0 0 0,1 21 0,-1 0 16,0 0-16,-21-21 0,21 21 16,0 0-16,0 0 0,1 0 15,-1 21-15,-21 0 16</inkml:trace>
  <inkml:trace contextRef="#ctx0" brushRef="#br0" timeOffset="15041.35">13441 2879 0,'0'0'0,"21"21"0,0 0 16,0-21 0,0 0-1,1 0-15,-1 0 0,0-21 16,0 0-16,0 0 0,0-1 16,1 1-16,-1 0 0,0 0 15,0 0-15,0 0 0,-21-1 0,0 1 16,21 0-16,-21-21 0,0 21 15,0-1-15,0 1 0,-21 21 16,0 0-16,0 21 16,0 1-16,0-1 15,-1 0-15,22 0 0,-21 21 0,21-20 16,-21 20-16,21-21 0,0 21 16,0-20-16,0 20 0,0-21 15,0 0-15,0 0 0,0 1 0,0-1 16,0 0-16,21 0 0,0-21 15,1 21-15,-1-21 0,0 0 0,0 0 16,0 0-16,0 0 0,22 0 16,-22 0-16,0 0 0,0 0 15,22-21-15,-22 21 0,0-21 0,21 0 16,-21 0-16,22-1 0,-22 1 0,21-21 16,-21 21-16,22 0 0,-22-22 15,21 22-15,-21-21 0,-21 21 0,22-1 16,-22 1-16,-22 21 31,1 0-31,0 21 0,0 1 16,0-22-16,0 21 0,-1 0 15,22 0-15,0 0 0,0 0 0,0 1 16,0-1-16,0 21 0,22-21 0,-22 0 16,21 1-16,0-22 0,0 21 15,-21 0-15,21 0 0,-21 0 0,21-21 16,-21 21-16,0 1 0,0-1 31,-21-21-31,0 0 16,0 0-16,0 0 15,0-21-15,-1 21 0,1-22 16,0 22-16,0-21 0,0 0 0,0 21 16,21-21-16,-22 21 0,1 0 15,21 21 32,21-21-47,1 0 0,-22 21 16,21-21-16,0 21 0,0-21 15,0 0-15,0 0 0,1 0 16,-1 0-16,0 0 0,21 0 0,-21 0 16,22 0-16,-1-21 0,0 21 15,1-21-15,20 21 0,-42-21 0,22 0 16,-1 0-16,0-1 0,-20-20 15,-1 21-15,21-21 0,-21-1 0,-21 1 16,21-22-16,-21 22 0,0-21 16,0 20-16,0-20 0,0 20 0,0 1 15,0 0-15,0-1 0,0 1 0,0 0 16,0 21-16,0-1 0,0 1 16,0 0-16,0 0 0,-21 21 31,21 21-31,0 0 15,-21 22-15,21-22 0,-21 21 16,21 22-16,0-22 0,-21 21 16,21 1-16,0-22 0,0 22 0,0-1 15,0-20-15,0-1 0,0 0 0,0 1 16,0-1-16,0 0 0,0-21 16,0 1-16,0-1 0,0 0 0,0 0 15,0 0-15,21-21 0,0 0 16,0 0-16,0 0 0,1 0 15,-1 0-15,0 0 16,0-21-16,0 21 0,22-21 0,-22 0 16,0 0-16,0-1 0,0 1 15,-21-21-15,0 21 0,0 0 0,0-1 16,0 1-16,0 0 0,0 0 16,-21 21-16,0 0 15,0 0-15,0 0 0,-1 0 16,22 21-16,0 0 0,0 0 15,0 1-15,0-1 0,0 0 16,0 0-16,0 0 0,22 0 0,-22 1 16,21-1-16,-21 0 0,21-21 15,-21 21-15,0 0 0,21-21 0,0 21 16,0-21-16,1 0 16,-1 0-1,0 0-15,0 0 16,0 0-16,-21-21 0,21 0 0,1 0 15,-1 0-15,0 0 0,0-1 16,0 1-16,-21 0 0,21-21 0,1 21 16,-22-1-16,0 1 0,0 0 15,0 0-15,21 21 0,-21-21 16,0 42 0,0 0-16,-21 0 15,21 0-15,0 1 0,-22-1 0,22 0 16,0 0-16,0 0 0,0 0 0,0 1 15,0-1 1,0 0-16,0 0 0,22-21 47,-1 0-47,-21-21 0,21 0 16</inkml:trace>
  <inkml:trace contextRef="#ctx0" brushRef="#br0" timeOffset="15238.23">15473 2455 0,'-21'0'15,"42"0"-15,-42-21 0,-1 21 0,1 0 16,0 0 0,0 0 30,0 0-30,0 0-16</inkml:trace>
  <inkml:trace contextRef="#ctx0" brushRef="#br0" timeOffset="15424.13">14626 2519 0,'0'0'0,"-42"21"0,-43 0 31,85 0-31,21-21 16,0 22-16,1-22 16,-1 0-16,0 0 0,21 0 15,-21 0-15,22 0 0,-1 0 0,-21 0 16,22 0-16,20 0 0,-21-22 16,1 22-16,20 0 0,-20 0 0</inkml:trace>
  <inkml:trace contextRef="#ctx0" brushRef="#br0" timeOffset="15727.95">15960 2540 0,'0'0'0,"-43"0"31,22 0-31,0 21 0,0-21 16,0 21-16,-1 22 0,1-22 0,0 0 15,0 21-15,0-20 0,0 20 16,-1 0-16,22-21 0,0 1 16,0 20-16,0-21 0,0 0 0,0 0 15,0 1-15,0-1 0,22-21 16,-1 21-16,0-21 0,21 0 0,-21 0 16,1 0-16,20 0 0,0 0 15,-21 0-15,22 0 0,-1 0 0,0-21 16,-20 0-16,20-1 0,0 1 0,1-21 15,-22 21-15,21-22 0,-21 1 16,22-21-16</inkml:trace>
  <inkml:trace contextRef="#ctx0" brushRef="#br0" timeOffset="15964.81">16489 2392 0,'0'0'0,"21"-42"0,-21-1 0,21 1 0,-21 21 16,0 0-16,0-1 0,0 1 16,0 0-16,-21 21 15,0 0-15,0 0 0,-1 21 0,1 0 16,0 22-16,0-22 0,0 21 0,0 22 15,-1-22-15,1 22 0,21-22 16,-21 0-16,21 22 0,-21-22 0,21 0 16,0 1-16,0-1 0,0 0 15,0 1-15,0-22 0,0 0 0,21 0 16,-21 22-16,21-43 0,0 21 0,-21 0 16,22-21-16,-1 0 0,0 0 15,0 0-15,0 0 0,0 0 16,1 0-16,-1-21 0,-21 0 15,21-1-15</inkml:trace>
  <inkml:trace contextRef="#ctx0" brushRef="#br0" timeOffset="16144.71">16129 2646 0,'0'0'0,"-42"0"0,20 0 0,1 0 15,0 0-15,21 21 16,21-21-1,0 0-15,1 0 0,20 0 16,-21 0-16,21 0 16,-20 0-16,20 0 0,0 0 0,1 0 15,-22 0-15,21 0 0,-21 0 0,0 0 16</inkml:trace>
  <inkml:trace contextRef="#ctx0" brushRef="#br0" timeOffset="16604.59">17738 2286 0,'0'0'0,"-22"-21"0,22 0 0,0 0 16,0-1-16,0 1 0,0 0 31,-21 42-15,21 0-16,0 22 15,-21-1-15,21 0 0,0 22 16,0-1-16,0 1 0,-21-1 0,21 1 16,-21-1-16,0 1 0,21-22 15,-22 1-15,1-1 0,0 0 0,21 1 16,-21-22-16,21 0 0,-21 0 0,21 0 16,0 0-16,-21-21 15,21 22-15,-22-22 0,1 0 16,0-22-1,0 1-15,0 21 0,0-21 0,-1 0 16,1 0-16</inkml:trace>
  <inkml:trace contextRef="#ctx0" brushRef="#br0" timeOffset="17228.65">17103 2836 0,'0'0'0,"-22"0"16,44 0-1,-1 0 1,0 0-16,21 0 0,-21 0 0,22 0 15,20 0-15,-20 0 0,20 0 16,1 0-16,-1-21 0,1 21 0,-1-21 16,1 0-16,-1 21 0,1-21 15,-22 0-15,21-1 0,-20-20 0,-1 21 16,-21-21-16,22-1 0,-22 1 16,0 0-16,0-1 0,0 1 15,-21 0-15,0 20 0,0-20 0,0 21 16,0-21-16,0 20 0,0 1 15,-21 21 1,21 21 0,-21 1-16,21-1 0,-21 21 0,21 0 15,0 1-15,-21 20 0,21-20 0,-22 20 16,1 1-16,21-22 0,0 21 16,-21-20-16,21-1 0,-21 0 0,21 1 15,0-1-15,0-21 0,0 0 16,-21 22-16,21-22 0,0 0 15,-21-21-15,21 21 16,0-42 15,0 0-31,0 0 0,0 0 0,0-1 16,0 1-16,21 0 0,0 0 16,21-21-16,-21-1 0,1 22 0,20-21 15,0-1-15,1 1 0,-1 21 16,0 0-16,1 0 0,-1-1 0,0 22 15,-21 0-15,1 0 0,20 22 16,-42-1-16,21 21 0,-21-21 0,0 22 16,0-22-16,0 21 0,0-21 15,-21 22-15,21-22 0,-21 21 16,21-21-16,0 0 0,-21 1 0,-1-1 16,22 0-16,-21-21 15,21 21-15,21-21 31,1-21-31,-22 0 0,21 21 16,0-21-16</inkml:trace>
  <inkml:trace contextRef="#ctx0" brushRef="#br0" timeOffset="17593.45">18775 2836 0,'21'22'31,"0"-22"-31,0 0 0,0 0 16,1 0-16,-1 0 0,0 0 0,21 0 15,-21-22-15,1 22 0,-1-21 16,0 0-16,0 21 0,0-21 0,0 0 16,-21 0-16,0-1 0,0 1 0,0 0 15,0 0-15,0 0 0,-21 21 16,0 0-1,0 0-15,-21 21 16,-1 21-16,22 1 0,0-22 16,0 21-16,0-21 0,21 0 0,-22 22 15,22-22-15,0 0 0,0 0 16,0 0-16,0 1 0,22-22 0,-1 21 16,0-21-16,0 21 15,0-21-15,0 0 0,1 0 0,-1 0 16,0 0-16,21-21 0,-21 21 0,1-21 15,20-1-15</inkml:trace>
  <inkml:trace contextRef="#ctx0" brushRef="#br0" timeOffset="20053.83">21018 2921 0,'22'0'16,"-22"-21"-16,21 21 0,0-21 15,0 21-15,0-21 0,0-1 0,1 1 16,-1 0-16,0 0 0,0 0 0,0-22 16,-21 22-16,0-21 0,0 0 15,0-1-15,0 1 0,0 0 0,0 20 16,-21-20-16,0 21 15,0 0-15,0 0 0,-1-1 0,-20 22 16,21 0-16,0 0 0,-22 0 0,22 0 16,-21 22-16,0-1 0,-1 21 15,22 22-15,-21-22 0,-1 21 0,1-20 16,21 20-16,0-20 0,0 20 16,-1-21-16,22 1 0,0-1 0,0-21 15,0 22-15,0-22 0,0 0 16,22 0-16,-1-21 0,0 0 0,0 0 15,21 0-15,-20 0 0,-1 0 0,21 0 16,-21 0-16,0-21 16,1 0-16,-1 0 0,0-1 0,0 1 15,0 0-15,0-21 0,1 21 0,-22-22 16,21 1-16,-21 0 0,21-1 16,-21 1-16,0 21 0,21-22 0,-21 22 15,0 0-15,21 0 0,-21 42 16,0 0-16,0 0 15,0 22-15,0-22 0,21 21 16,-21 1-16,22-1 0,-22-21 0,21 21 16,-21 1-16,21-22 0,0 0 0,0 0 15,-21 0-15,43 1 0,-22-1 16,0-21-16,0 21 0,0-21 16,22 0-16,-22 0 0,0 0 0,0 0 15,0 0-15,0 0 0,1 0 16,-1-21-16,-21 0 0,21-1 15,0 1-15,-21-21 0,21 21 16,0-22-16,-21 22 0,22-21 0,-1 0 16,0-1-16,21 1 0,-21 21 0,1-22 15,-1 22-15,21 0 0,-21 21 16,0 0-16,1 0 0,-1 0 0,-21 21 16,0 0-16,21 1 0,-21-1 15,0 0-15,0 0 0,0 0 16,0 0-16,21 1 15,-21-44 32,0 1-47,0 0 0,0 0 16,0 0-16,-21 21 0,21-21 16,0-1-16,0 1 0,-21 0 0,21 0 15,-21 21-15,-1 0 0,1 0 16,0 21-16,0 0 0,0 0 15,0 1-15,-1-1 0,22 21 0,-21-21 16,0 22-16,21-22 0,0 21 16,0 0-16,0-20 0,0-1 15,0 0-15,0 21 0,0-21 0,21-21 16,0 22-16,22-1 0,-22-21 16,21 0-16,-21 21 0,22-21 0,-22 0 15,21 0-15,-21 0 0,22 0 16,-22 0-16,0 0 0,21-21 0,-20 0 15,-1 21-15,0-22 0,0 1 0,0-21 16,0 21-16,-21-22 0,22 1 16,-1 0-16,0-1 0,0 1 0,0 0 15,0 21-15,1-22 0,-1 22 16,-21 0-16,21 0 0,0 0 0,0 21 31,-21 21-31,21 0 0,-21 0 16,22-21-16,-22 21 0,0 0 0,0 1 15,21-22-15,-21 21 0,21-21 16,-21 21-16,0-42 47,0 0-47,0-1 16,0 1-16,0 0 0,0 0 15,0 0-15,-21 21 0,21-21 0,-21-1 16,-1 22-16,1 0 15,0 0-15,0 22 16,0 20-16,0-21 16,-1 0-16,1 22 0,21-1 0,-21 0 15,0-21-15,21 22 0,0-22 16,0 21-16,0-21 0,0 1 0,0-1 16,21 0-16,0 0 0,22 0 0,-22 0 15,21-21-15,0 0 0,1 22 16,-1-22-16,22 0 0,-22 0 0,21 0 15,-20 0-15,-1 0 0,0 0 0,1-22 16,-1 1-16,-21 0 16,22 0-16,-22 0 0,0-22 0,0 22 15,0-21-15,0 0 0,1 20 16,-22-20-16,0 0 0,0-1 0,0 22 16,0 0-16,0 0 0,0 0 15,0 0-15,-22 21 0,1 0 16,0 21-16,0 0 15,0 0-15,21 21 0,-21-20 0,-1-1 16,1 21-16,21-21 0,0 22 0,0-22 16,0 21-16,0-21 0,0 0 15,0 1-15,0-1 0,0 0 16,0 0-16,21 0 16,1-21-16,-1 0 0,0 0 15,0 0-15,0 0 0,0 0 0,1 0 16,-1 0-16,0 0 0,0-21 15,0 0-15,0 0 0,1 0 0,-1-1 16,0 1-16,0 0 0,0-21 16,22 21-16,-22-22 0,0 22 0,0-21 15,0 21-15,0-1 0,-21 1 16,0 0-16,22 0 0,-44 21 31,22 21-15,-21 0-16,0 0 0,21 1 15,0-1-15,0 0 16,0 0-16,0 0 0,0 0 0,0 1 16,0-1-16,0 0 0,0 0 0,0 0 15,21 0-15,0-21 0,-21 22 16,0-1-16,22 0 0,-22 0 16,-22-21 30,1 0-46,21-21 16,-21 21-16,0-21 0,21 0 16,-21 21-16,21-22 0,-21 22 15,21-21-15,-22 21 0,1 0 16,21 21 0,0 1-1,0-1-15,0 0 16,0 0-16,0 0 15,21-21-15,1 0 0,-22 21 0,21-21 16,0 0-16,0 0 0,21 0 0,-20 0 16,-1 0-16,21 0 0,0 0 15,-20 0-15,41 0 0,-21 0 0,1-21 16,-1 0-16,0 0 16,1 0-16,-1 0 0,-21-1 0,22-20 15,-22 21-15,21-21 0,-21-1 16,0 22-16,1-21 0,-22 21 0,0-22 15,0 22-15,0 0 0,0 0 16,0 0-16,-22 21 16,1 0-16,0 21 0,21 0 15,0 0-15,0 0 0,0 0 16,0 1-16,0-1 0,0 0 0,0 21 16,21-21-16,0 1 0,1-1 15,-22 0-15,21-21 0,0 21 0,-21 0 16,0 0-16,0 1 15,0-1-15,0 0 0,0 0 16,0 0-16,-21-21 0,0 0 16,-1 21-16,1-21 0,0 0 15,0 22-15,0-22 0,0 0 16,-1 0-16,1 0 0,0 21 16,0-21-16,-21 0 0,20 0 0,-20 0 15</inkml:trace>
  <inkml:trace contextRef="#ctx0" brushRef="#br0" timeOffset="21325.11">931 4932 0,'21'0'0,"1"0"0,-1 0 16,0 0-16,21-21 0,-21 0 15,1-1-15,20 1 0,0 0 16,1-21-16,-22 21 0,21-1 0,0-20 16,-20 21-16,-1 0 0,21-22 15,-21 22-15,0-21 0,-21 21 16,0-22-16,0 1 0,0 21 15,0-21-15,0-1 0,0 22 0,0-21 16,-21 21-16,21-1 0,-21 1 16,0 21-16,0 0 0,0 0 15,-1 0-15,22 21 0,-21 1 16,0-1-16,0 21 0,0 0 16,21 1-16,-21 20 0,21 1 0,-22-1 15,1 22-15,21 0 0,0-1 16,0 1-16,-21 21 0,21-22 15,0 1-15,-21 0 0,21-1 0,0 1 16,0 0-16,0-22 0,-21 22 16,21 0-16,0-22 0,-21 1 15,21 20-15,0-41 0,0 20 0,0 1 16,0-22-16,0 0 0,0 1 16,0-1-16,21-21 0,0 21 0,0-42 15,0 22-15,0-22 0,22 0 16,-22 0-16,21-22 0,1 1 0,-1 0 15,0-21-15,22 21 0,-22-22 16,0 1-16,22 0 0,-22-22 16,1 22-16,-22-22 0,21 22 15,-21-22-15,0 1 0,-21 21 0,0-22 16,0 22-16,0-22 0,0 22 16,-21 0-16,-21-1 0,21 1 0,-22 21 15,1-22-15,0 22 0,-1 0 16,1 0-16,0 21 0,21-21 0,-22 21 15,1 0-15,21 0 0,-22 0 16,22 0-16,0 0 16,42 0 15,0 0-15,1 0-16,-1 0 0,0 0 0,21 0 15,-21-21-15,1-1 0,20 22 16,-21-21-16,21 0 0</inkml:trace>
  <inkml:trace contextRef="#ctx0" brushRef="#br0" timeOffset="21725.07">1778 4953 0,'0'0'0,"0"-21"0,0 0 0,0 0 16,0-1-16,0 1 0,0 0 15,0 0-15,0 0 0,0 0 16,0-1-16,21 1 15,0 21-15,0 0 16,1 0-16,-1 0 0,21 0 0,-21 0 16,22 21-16,-22 1 0,0-1 15,21 0-15,-21 21 0,22-21 0,-22 22 16,-21-22-16,0 21 0,21-21 0,-21 22 16,0-22-16,0 21 0,0-21 15,-21 1-15,0-1 0,0-21 0,-1 21 16,1-21-16,0 0 15,21-21 17,0 0-32,0-1 0,0 1 0,0 0 15,0 0-15,0-21 0,0 20 16,0 1-16,21-21 0,-21 21 0,21 0 16,1-1-16,-1 1 0,0 0 15,0 0-15,0 0 0,0 21 0,1 0 16,-1-21-16,0 21 0,0 0 15,0 0-15,0 0 0,1 0 0,-1 0 16</inkml:trace>
  <inkml:trace contextRef="#ctx0" brushRef="#br0" timeOffset="22625.79">2879 4720 0,'-22'0'31,"1"0"-31,0 0 0,0 21 16,0-21-16,0 22 0,-1-1 16,1 0-16,0 0 0,21 0 0,-21 0 15,21 22-15,-21-22 0,21 0 16,0 21-16,0-20 0,0-1 0,0 0 16,0 0-16,0 0 0,21 0 15,0-21-15,0 22 0,0-22 0,1 0 16,-1 0-16,0 0 15,0 0-15,0 0 16,0-22-16,-21 1 16,0 0-16,0 0 15,0 0-15,0 0 0,0-22 0,0 22 16,0 0-16,0-21 0,0 20 16,0-20-16,0 21 0,0 0 0,0 0 15,0-1-15,22 1 0,-1 21 0,0 0 16,0 0-16,0 0 15,0 0-15,1 21 0,-22 1 16,21-1-16,-21 21 16,21-21-16,-21 0 0,21 22 0,-21-22 15,0 0-15,0 0 0,0 22 0,0-22 16,0 0-16,0 0 0,0 0 16,0 0-16,0 1 15,-21-22 16,21-22-31,0 1 16,0 0-16,0 0 0,0 0 0,0 0 16,0-1-16,0-20 0,0 21 0,0 0 15,0-22-15,21 22 0,-21-21 16,21 21-16,0 0 0,1-1 16,-1 22-16,0 0 15,0 0-15,0 0 0,0 22 0,1-1 16,-1 0-16,0 0 0,0 0 0,-21 0 15,21 22-15,0-22 0,1 0 16,-22 0-16,21 0 0,-21 1 0,0-1 16,0 0-16,0 0 0,0 0 15,0 0-15,-21-21 32,-1 0-17,22-21-15,0 0 0,0 0 0,0 0 16,0 0-16,0-1 15,0-20-15,0 0 0,22 21 0,-1-22 16,0 1-16,0 0 0,0 20 0,22 1 16,-22 0-16,21 0 0,-21 21 15,22 0-15,-22 0 0,21 0 0,-21 0 16,0 21-16,22 0 0,-22 0 16,-21 22-16,21-22 0,-21 0 0,0 21 15,0-20-15,0 20 0,0-21 0,0 0 16,0 22-16,-21-22 0,0 0 15,21 0-15,-21 0 0,-1-21 0,22 21 16,0 1-16</inkml:trace>
  <inkml:trace contextRef="#ctx0" brushRef="#br0" timeOffset="23976.42">5249 4593 0,'0'0'0,"0"-42"0,0-22 31,-21 43-31,0 21 0,0 0 0,0 0 16,-1 0-16,1 21 16,0 1-16,0-1 0,0 21 0,0 0 15,21 1-15,0-1 0,0 22 0,-22-22 16,22 21-16,0 1 0,0-22 16,0 1-16,0 20 0,0-21 0,0-20 15,22 20-15,-1-21 0,0 0 0,0 0 16,0-21-16,22 0 0,-22 0 15,21 0-15,0 0 0,1 0 16,-1 0-16,0 0 0,22-21 0,-22 0 16,1 0-16,20-21 0,-21 20 0,1-20 15,-1 0-15,0-1 0,1 1 16,-22 0-16,0-22 0,0 22 16,-21 0-16,0-22 0,0 22 0,-42-22 15,21 22-15,-22 0 0,1-1 0,0 1 16,-1 0-16,-20-1 0,21 22 15,-22 0-15,22 21 0,-149 21 16,149 0-16,0 0 16,20 22-16,1-1 0,-21 0 15,42 22-15,-21-22 0,21 22 16,0-1-16,0 1 0,0-1 16,0 1-16,21-22 0,0 0 0,0 1 15,22-1-15,-22-21 0,21 0 0,0 1 16,22-1-16,-22-21 0,22 0 15,-1 0-15,1 0 0,-1 0 0,1 0 16,-1-21-16,-20-1 0,20 1 0,-21 0 16,1 0-16,-1 0 0,0-22 15,-20 22-15,-1-21 0,0 21 0,0-22 16,-21 1-16,0 21 0,0 0 0,0 0 16,0-1-16,0 1 15,0 42 1,0 1-16,-21-1 15,21 0-15,0 0 0,0 21 16,0-20-16,0 20 0,0 0 0,0-21 16,0 1-16,-21 20 0,21-21 0,0 0 15,0 0-15,0 1 0,0-1 16,0 0-16,0-42 31,0 0-15,0-1-16,21 1 0,-21-21 0,0 21 15,21-22-15,0 1 0,-21 0 16,21 21-16,1-22 0,-22 1 0,21 21 16,-21 0-16,21-1 0,0 22 15,0 0-15,0 0 16,-21 22 0,0-1-16,22 21 0,-22-21 0,0 0 15,0 22-15,0-22 0,0 0 16,0 21-16,0-20 0,21-1 0,0 21 15,-21-21-15,21 0 0,0-21 0,0 22 16,1-1-16,20-21 16,-21 0-16,0 0 0,0 0 0,1 0 15,-1 0-15,0 0 0,21-21 0,-21 21 16,1-22-16,-1 1 0,0 0 16,0 0-16,0 0 0,0-22 15,1 22-15,-22-21 0,0 0 0,21-1 16,-21 22-16,0-21 0,0 21 15,0-1-15,0 1 0,-21 21 16,-1 0-16,1 0 0,0 0 16,0 21-16,0 1 0,0-1 15,-1 21-15,22-21 0,0 22 0,0-1 16,0-21-16,0 21 0,0-20 0,0 20 16,22-21-16,-22 0 0,21 0 15,0 1-15,0-22 0,21 21 0,-20-21 16,-1 0-16,21 0 0,-21 0 0,22 0 15,-1-21-15,0-1 0,1 22 16</inkml:trace>
  <inkml:trace contextRef="#ctx0" brushRef="#br0" timeOffset="24437.16">8890 4636 0,'0'0'0,"0"-22"0,0 1 0,0 0 0,0 0 16,0-21-16,0 20 0,0-20 0,0 21 16,-21-21-16,21 20 0,0 1 15,-21-21-15,21 21 0,0 0 16,0-1-16,0 44 31,0-1-31,0 63 0,0-41 16,0-1-16,0 22 0,0-1 15,0 22-15,0-22 0,0 1 0,0 20 16,-22-20-16,22-1 0,-21 1 0,21-22 16,0 1-16,0-1 0,0 0 15,0 1-15,0-22 0,0 0 0,0 0 16,0 0-16,21-21 16,1 0-16,-22-21 15,21 21-15</inkml:trace>
  <inkml:trace contextRef="#ctx0" brushRef="#br0" timeOffset="24792.95">8784 4466 0,'0'0'0,"-21"-42"0,21 21 15,-21 0-15,21-1 0,0-20 0,0 21 16,0 0-16,21-22 0,0 22 0,21-21 15,1 21-15,-22 0 0,42-1 16,-20 1-16,-1 21 0,22 0 16,-1 0-16,-21 0 0,22 21 15,-22 1-15,1 20 0,-1-21 0,0 21 16,-21 22-16,1-22 0,-22 1 0,0-1 16,0 0-16,0 1 0,-22-1 15,-20 0-15,0 1 0,-1-22 0,1 21 16,0-21-16,-1 22 0,1-22 0,-21 0 15,20-21-15,22 21 0,-21 0 16,21-21-16,-22 0 0,22 0 16,42 0-1,0-21 1,1 0-16,-1 21 0,21 0 16,-21 0-16,22 0 0</inkml:trace>
  <inkml:trace contextRef="#ctx0" brushRef="#br0" timeOffset="25308.66">9715 4911 0,'43'21'0,"-86"-42"0,107 42 0,-43-21 15,0 0-15,0 0 16,1 0-16,-22-21 16,21 0-16,-21-1 0,0 1 0,0 0 15,0 0-15,21 0 0,-21 0 0,0-1 16,0-20-16,0 21 15,0 0-15,-21 0 0,21-1 0,-21 1 16,-1 21-16,1 0 0,0 0 0,0 0 16,0 0-16,0 0 0,-1 21 15,1 1-15,0-1 0,0 0 0,0 21 16,0-21-16,-1 22 0,1-22 0,0 21 16,21 1-16,-21-22 0,21 21 15,-21-21-15,21 0 0,0 22 0,0-22 16,0 0-16,0 0 0,21-21 15,0 0-15,0 0 16,0 0-16,22 0 0,-22 0 0,0 0 16,21-21-16,-20 0 0,20 0 15,-21 0-15,0-1 0,0 1 16,1-21-16,-1 0 0,0 20 0,-21-20 16,0 21-16,0-21 0,0 20 0,0-20 15,0 63 16,0 22-31,-21-22 16,21 0-16,0 21 0,0-21 16,0 22-16,0-22 0,0 21 0,0-21 15,0 1-15,0-1 0,21 0 0,0-21 16,0 21-16,0-21 0,1 0 16,20 0-16,-21 0 0,21 0 15,1 0-15,-1-21 0</inkml:trace>
  <inkml:trace contextRef="#ctx0" brushRef="#br0" timeOffset="27201.38">10689 4551 0,'0'0'0,"-21"0"0,0 0 0,-43 0 31,43 0-31,0 0 0,0 21 0,0 0 16,-1 0-16,1 1 0,0 20 0,0-21 15,0 21-15,0-20 16,-1 20-16,22 0 0,0 1 0,0-22 16,0 21-16,0 0 0,0-20 0,0-1 15,22 0-15,-1 0 0,0 0 16,0-21-16,0 0 0,0 0 0,22 0 16,-22 0-16,21 0 0,-21 0 0,22-21 15,-1 21-15,-21-21 0,22-21 16,-1 20-16,-21-20 0,0 21 0,22-21 15,-22-1-15,-21-20 0,21 20 16,0 1-16,-21-21 0,21 20 0,-21-20 16,0-1-16,0 22 0,0-22 0,0 1 15,0 21-15,0-1 0,0 22 16,0-21-16,0 21 0,0 42 16,0 0-1,0 0-15,0 21 0,-21 1 16,21-1-16,0 0 0,0 1 0,-21-1 15,21 0-15,-21 22 0,21-22 0,0 1 16,0-1-16,-21 0 0,21 1 0,-22-1 16,22-21-16,0 21 0,0-20 15,-21 20-15,21-21 0,0 0 0,-21-21 16,21 21-16,0-42 31,0 0-31,0 0 16,21 0-16,0-22 0,1 22 0,-1-21 15,0 21-15,0-22 0,0 22 16,22-21-16,-22 21 0,0 0 0,0-1 16,21 22-16,-20-21 0,-1 21 0,0 0 15,0 0-15,0 0 16,-21 21 0,-21 1-16,0-22 0,0 21 15,0-21-15,-1 21 0,1-21 16,-21 0-16,21 21 0,-22-21 15,22 0-15,0 0 0,0 0 0,0 0 16,0 0-16,-1 0 0,22 21 16,-21-21-16,21 21 15,0 1-15,0-1 0,0 0 16,0 0-16,21 0 16,1 0-16,-1 1 0,-21-1 0,21 0 15,0 0-15,0 0 0,0 0 0,1 1 16,-1-1-16,21-21 0,-21 21 15,22-21-15,-1 0 0,0 0 0,1 0 16,20 0-16,-21 0 0,22 0 16,-1 0-16,-20 0 0,-1-21 0,22 21 15,-22-21-15,0-1 0,1-20 16,-1 21-16,0-21 0,-21-1 0,22 22 16,-22-21-16,0-1 0,0 22 0,0-21 15,1 0-15,-22 20 0,0 1 16,0 0-16,0 0 0,0 0 0,-22 0 15,1 21-15,-21 0 0,21 0 16,0 0-16,-22 0 0,22 0 0,0 0 16,-21 0-16,20 21 0,1 0 0,-21 0 15,0 43-15,20-43 16,22 0-16,-21 21 0,0 1 16,21-22-16,-21 21 0,21-21 0,0 0 15,0 22-15,0-22 0,0 0 16,0 0-16,21-21 0,0 21 0,0-21 15,1 0-15,-1 0 0,0 0 16,0 0-16,0 0 0,0 0 16,1-21-16,-1 0 0,0 0 0,0 0 15,0 0-15,0-22 0,1 22 0,-22 0 16,0-21-16,21 20 0,-21 1 16,0 0-16,0 0 0,0 0 0,21 0 15,-21 42 16,0 0-31,0 0 16,0 0-16,0 0 0,0 1 0,0-1 16,0 0-16,21 0 0,0 0 0,-21 0 15,21 1-15,1-1 0,-1 0 16,0-21-16,0 21 0,21-21 0,1 0 16,-22 0-16,21 0 0,1 0 0,20 0 15,-21 0-15,1-21 0,-1 0 16,0 0-16,1-1 0,-22 1 0,21 0 15,-21-21-15,22 21 0,-22-22 0,0 22 16,0-21-16,-21 21 0,0-22 16,0 22-16,0 0 0,0 0 15,0-22-15,0 22 0,-21 0 16,0 21-16,0 0 16,0 0-16,-22 0 0,22 0 0,0 0 15,0 21-15,0 0 0,-1 1 0,1-1 16,0 0-16,0 0 0,21 0 15,-21 0-15,21 1 0,0-1 0,0 0 16,0 0-16,21-21 16,0 21-16,0-21 0,0 0 15,1 0-15,-1 0 0,0 0 0,0 0 16,0 0-16,0 0 0,-21-21 0,22 21 16,-1-21-16,0 0 15,-21 0-15,0-1 16,0 44 31,0-1-47,0 0 15,0 0-15,-21 0 0,21 0 16,-21 22-16,-1-22 0,22 21 0,0-21 16,-21 22-16,21-1 0,-21 0 0,21 1 15,-21-1-15,21 0 16,0 22-16,0-22 0,0 22 0,0-22 0,0 22 15,0-1-15,21-21 0,-21 22 16,21-1-16,-21 1 0,0-1 0,0 1 16,0-1-16,0-20 0,21 20 15,-21-20-15,0-1 0,0 0 0,0 1 16,0-1-16,0 0 0,-21-21 0,21 1 16,-21 20-16,-21-21 0,21-21 0,-22 21 15,22-21-15,-21 0 0,-1 0 16,1 0-16,-21 0 0,20 0 0,1-21 15,-22 21-15,-20-42 0,41 21 16,1-1-16,0 1 0,-1 0 16,22 0-16,0 0 0,0 0 0,-21-1 15,42-20-15,-22 21 0,22 0 16,-21-22-16,21 22 0,0-21 0,0 0 16,0-1-16,0 1 0,0 0 15,21-22-15,1 22 0,-1-22 0,21 22 16,0-22-16,22 1 0</inkml:trace>
  <inkml:trace contextRef="#ctx0" brushRef="#br0" timeOffset="27577.16">12806 4551 0,'-21'0'16,"42"0"-1,0 0 1,0 0-16,0 0 0,0 0 0,1-21 16,-1 21-16,0 0 0,21-21 15,-21 21-15,1-22 0,-1 22 16,0-21-16,0 21 0,0-21 0,-21 0 16,0 0-16,0 0 15,-21 21-15,0 0 16,0 0-16,0 0 0,-1 0 15,1 0-15,-21 21 0,21 0 0,0 0 16,-1 0-16,1 0 0,21 22 0,0-22 16,-21 21-16,21-21 0,0 22 15,0-22-15,0 0 0,0 0 0,21 22 16,-21-22-16,21-21 0,1 21 0,20 0 16,-21-21-16,0 0 0,22 0 15,-1 0-15,-21 0 0,21 0 0,-20-21 16,20 0-16,0 21 0</inkml:trace>
  <inkml:trace contextRef="#ctx0" brushRef="#br0" timeOffset="28508.7">14541 4318 0,'0'0'0,"0"21"32,0 0-32,0 1 15,0 20-15,0-21 0,0 0 16,0 22-16,0-22 0,0 0 0,0 21 16,0-21-16,0 1 0,0-1 0,0 0 15,0 0-15,-21-21 0,21 21 16,-21 0-1,21-42 17,0 0-32,0 0 15</inkml:trace>
  <inkml:trace contextRef="#ctx0" brushRef="#br0" timeOffset="28893.48">14711 3979 0,'-64'22'15,"43"-1"1,21 0-16,0 0 16,0 0-16,21-21 15,0 21 1,1-21-16,-1 0 0,0 0 0,0 0 15,21 0-15,-20-21 0,-1 21 16,21-21-16,-21 21 0,0-21 0,1 0 16,-1 0-16,0-1 0,-21 1 15,0 0-15,0 0 16,-21 0-16,0 21 0,-1-21 0,-20 21 16,21-22-16,0 22 0,0 0 15,-1 0-15,1 0 0,0 0 16,0 22-16,0-1 0,0 0 0,21 0 15,-22 0-15,22 22 0,-21-22 16,21 21-16,0 0 0,0-20 0,0 20 16,0-21-16,0 21 0,21-20 0,1-1 15,-1 0-15,0 0 0</inkml:trace>
  <inkml:trace contextRef="#ctx0" brushRef="#br0" timeOffset="29392.19">15303 4276 0,'0'0'0,"-21"0"0,0 0 0,0 0 15,0 0-15,0 21 0,21 0 16,-22 0-16,1 0 0,21 1 0,0-1 16,-21 0-16,0 0 0,21 0 15,-21 0-15,21 1 0,0-1 0,0 0 16,0 0-16,0 0 0,0 0 15,0 1 1,0-44 15,0 1-15,0 0-16,0 0 16,0 0-16,0 0 0,0-1 0,0-20 15,0 21-15,21-21 0,21-1 16,-21 1-16,1 21 0,20-22 0,-21 22 15,21 0-15,1 0 0,-1 0 0,0 0 16,1 21-16,-22 0 0,21 0 16,1 21-16,-22 0 0,0 0 0,0 0 15,0 0-15,0 22 0,-21-1 16,22-21-16,-22 22 0,0-22 16,0 21-16,0-21 0,-22 0 0,1 1 0,21 20 15,-21-42-15,0 21 0,0 0 16,21 0-16,-21-21 15,21 22-15,-22-22 0,44-22 32,-1 1-32,0 21 15,0-21-15,0 0 0,0 0 0</inkml:trace>
  <inkml:trace contextRef="#ctx0" brushRef="#br0" timeOffset="29652.05">16129 3810 0,'0'-63'16,"0"126"-16,0-148 0,0 107 31,0-1-31,0 0 0,-21 21 16,0 1-16,-1-1 0,1 21 0,21-20 16,-21 20-16,0-20 0,0 20 15,21-21-15,0 22 0,-21-22 0,-1 1 16,22-22-16,0 21 0,0-21 0,0 22 15,-21-22-15,21 0 16,0 0-16,21-21 16,1 0-1,-1 0-15,0-21 16,0 0-16,21 0 0</inkml:trace>
  <inkml:trace contextRef="#ctx0" brushRef="#br0" timeOffset="29992.86">16425 4085 0,'0'0'0,"0"64"32,-21-43-32,0 0 0,21 21 15,-21 1-15,0-22 0,-1 21 0,22-21 16,0 22-16,-21-22 16,21 21-16,0-21 0,0 1 0,0-1 15,0 0-15,0 0 0,21 0 16,1-21-16,-1 0 15,21 0-15,-21 0 0,0 0 0,1-21 16,-1 21-16,21-21 0,-21 0 0,0 0 16,1-1-16,-22 1 0,0 0 15,21-21-15,-21 21 0,0-22 0,0 22 16,0 0-16,0 0 0,0 0 0,-21-1 16,-1 1-16,1 0 0,0 21 15,0 0-15,0 0 0,-22 0 0,22 0 16,0 0-16,0 0 15,0 0-15,0 0 0,-1 0 16,1 0 0</inkml:trace>
  <inkml:trace contextRef="#ctx0" brushRef="#br0" timeOffset="30235.71">15727 4001 0,'0'0'0,"21"0"31,21-22-31,-21 22 0,22 0 0,-22 0 16,21-21-16,1 21 0,-1-21 0,21 21 15,-20 0-15,-1 0 0,0 0 16,1 0-16,-1-21 0,0 21 0,1 0 15,-22 0-15,0 0 0,0 0 16,0 0-16</inkml:trace>
  <inkml:trace contextRef="#ctx0" brushRef="#br0" timeOffset="31005.28">18288 4424 0,'0'0'0,"0"-21"31,21 0-15,-21-1-16,21 1 15,0 0-15,-21 0 0,22-21 0,-22 20 16,21 1-16,-21-21 0,0 0 0,0-1 15,0 22-15,0-21 0,0-1 16,0 1-16,-21 21 0,-1-21 0,1 20 16,0 1-16,0 0 0,0 21 15,-22 0-15,22 0 0,0 0 16,-21 0-16,21 0 0,-22 21 0,22 22 16,-21-22-16,21 21 0,-22 0 15,22 22-15,-21-22 0,21 1 0,-1 20 16,22-21-16,0 1 0,0-1 0,0-21 15,0 22-15,0-22 0,0 0 16,0 0-16,22 0 0,-1 0 0,0-21 16,0 0-16,0 0 0,22 0 15,-22 0-15,21 0 0,-21 0 16,22 0-16,-1 0 0,0-21 0,-21 0 0,22 0 16,-1 0-16,-21 0 15,0-1-15,22-20 0,-22 0 0,0 21 16,0-22-16,-21 1 0,0 0 0,21 20 15,-21-20-15,0 21 0,0 0 16,0 0-16,0-1 0,0 44 16,0-1-1,0 0-15,0 21 0,-21 1 0,21-22 16,0 21-16,0 0 0,0-20 0,0 20 16,0-21-16,0 0 0,0 0 15,0 22-15,0-22 16,21 0-16,1 0 0,-1-21 0,0 0 15,0 0-15,0 0 0,0 0 16,1 0-16,-1 0 0,0-21 16,0 21-16,0-21 0,0 0 15</inkml:trace>
  <inkml:trace contextRef="#ctx0" brushRef="#br0" timeOffset="31468.38">18838 4001 0,'0'0'16,"-21"0"-1,0 0-15,21 21 16,0 0-16,0 21 0,0-21 0,-21 1 16,21 20-16,0 0 15,0-21-15,0 1 0,0 20 0,0-21 16,0 0-16,0 0 0,0 1 0,0-1 16,0 0-16,-21-21 0,21 21 15,-22-21-15,22-21 47,0 0-47,0 0 0,0-22 16,0 22-16,0 0 0,0-21 15,0 20-15,22-20 0,-22 0 0,21-1 16,0 1-16,21 0 0,-21 21 16,1-1-16,-1 1 0,21 0 15,-21 21-15,22 0 0,-22 0 0,0 0 16,21 0-16,-21 21 0,1 0 15,20 22-15,-21-1 0,0 0 0,-21 1 16,0-22-16,21 21 0,-21 1 0,0-1 16,0-21-16,0 21 0,-21-20 15,0-1-15,0 0 0,0 0 0,0 0 16,-1 0-16,1-21 0,0 22 16,42-44 15,0 1-16,1 0-15,-1 21 0</inkml:trace>
  <inkml:trace contextRef="#ctx0" brushRef="#br0" timeOffset="31888.45">19727 4001 0,'0'0'15,"0"-22"-15,0 1 0,-21 21 16,0 0-16,0 0 15,0 0-15,-1 21 0,1 1 16,-21 20-16,21-21 0,0 21 0,-22 1 16,22-1-16,0 0 0,0-20 15,0 20-15,-1 0 0,22-21 16,0 22-16,0-22 0,0 0 0,0 0 16,22 0-16,-1 1 0,0-22 0,21 0 15,1 21-15,-1-21 0,0 0 16,1 0-16,-1 0 0,-21 0 0,21-21 15,1 21-15,-1-22 0,0 1 0,-20 0 16,-1 0-16,0 0 0,0-22 16,0 22-16,-21-21 0,0 0 0,0-1 15,0-20-15,0 20 0,0 1 16,0 0-16,-21-1 0,0 22 16,0-21-16,0 21 0,-1 21 0,-20 0 15,0 0-15,21 0 0,-22 0 0,1 0 16,0 0-16,-1 21 0,22 0 15,-21 0-15,21 0 0,-1 1 0,1 20 16,0-21-16,21 0 16,0 0-16,21-21 0,0 0 15,1 0-15,20 0 0</inkml:trace>
  <inkml:trace contextRef="#ctx0" brushRef="#br0" timeOffset="32160.14">20447 3620 0,'-21'-22'31,"0"44"-31,21-1 0,-22 0 16,1 0-16,21 21 0,0-20 0,-21 20 15,0 0-15,21 1 0,-21 20 16,21 1-16,0-22 0,0 21 0,-21-20 15,21-1-15,0 0 0,0 1 0,-22-1 16,22-21-16,0 22 16,0-22-16,0 0 0,0 0 15,0 0-15,22-21 16,-1 0-16</inkml:trace>
  <inkml:trace contextRef="#ctx0" brushRef="#br0" timeOffset="32815.9">19918 4043 0,'0'0'0,"-21"0"0,21-21 0,21 21 31,21 0-15,-21 0-16,0-21 0,22 21 15,-1 0-15,0 0 0,1-22 0,-1 1 16,22 21-16,-22-21 0,0 0 0,22 0 15,-22 0-15,0-1 0,22 1 16,-22 0-16,1 0 0,-22 0 0,21-22 16,-21 22-16,0 0 0,1 0 15,-1-21-15,-21 20 0,21 1 0,-21 0 16,0 42 15,0 22-31,-21-22 0,0 0 0,21 21 16,0 1-16,0-1 0,-22 0 15,1 22-15,21-22 0,-21 22 16,21-1-16,0-21 0,-21 22 0,21-22 16,-21 1-16,21-1 0,0 0 15,0 1-15,0-22 0,0 21 0,0-21 16,-21 0-16,21 1 0,0-1 16,-22-21-16,1 0 15,0-21 1,21-1-16,0 1 15,0 0-15,0 0 0,0 0 16,0-22-16,21 22 0,0-21 16,1 0-16,-1-1 0,21 1 0,-21 0 15,22-1-15,-1 1 0,0 0 16,-21 20-16,22 1 0,-1 21 0,-21 0 16,22 0-16,-22 0 0,0 21 15,0 1-15,0-1 0,-21 0 0,0 21 16,21 1-16,-21-22 0,0 21 0,0 0 15,0-20-15,0-1 0,0 21 16,0-21-16,0 0 0,-21 1 0,21-1 16,-21 0-16,21 0 0,-21-21 15,42 0 17,0-21-17,0 0-15,1 0 0,-1 21 16</inkml:trace>
  <inkml:trace contextRef="#ctx0" brushRef="#br0" timeOffset="33160.64">21294 4212 0,'21'0'32,"0"0"-17,0 0-15,0 0 16,0 0-16,1 0 0,-1-21 15,0 0-15,0 0 0,-21 0 16,0-1-16,21 1 0,-21 0 16,0 0-16,0 0 0,0 0 15,0-1-15,-21 22 0,0 22 16,0-1-16,0 0 16,-1 0-16,22 21 0,-21-20 0,0 20 15,0-21-15,21 21 0,-21 1 16,21-22-16,0 0 0,0 21 0,0-20 15,0-1-15,0 0 0,0 0 16,21 0-16,0-21 0,0 0 16,0 0-16,1 21 0,20-21 15,-21 0-15,21 0 0,-20 0 0,20-21 16,-21 0-16,21 21 0,-20-21 16</inkml:trace>
  <inkml:trace contextRef="#ctx0" brushRef="#br0" timeOffset="33496.49">21802 4170 0,'0'0'15,"0"-42"-15,0 20 0,21 1 0,-21 0 0,21 0 16,-21 0-16,21 0 16,0-1-16,0 22 0,1 0 15,-1 0-15,0 0 0,-21 22 16,21-22-16,0 21 16,-21 0-16,0 21 0,21-21 0,-21 22 15,22-1-15,-22-21 0,0 22 16,0-1-16,0-21 0,0 21 0,0-20 15,0-1-15,0 0 0,0 0 0,-22 0 16,1 0-16,21 1 0,-21-22 16,21 21-16,-21-21 15,0 0-15,21-21 16,0-1-16,0 1 16,0 0-16,0-21 0,21 21 0,0-1 15,0-20-15,0 0 0,1 21 16,-1-22-16,0 22 0,-21 0 0,21-21 15,0 20-15,-21 1 0,0 0 16,21 0-16,1 0 16</inkml:trace>
  <inkml:trace contextRef="#ctx0" brushRef="#br0" timeOffset="34001.19">23241 3493 0,'0'0'0,"0"-22"0,0 44 15,0-1 1,0 21-16,0-21 0,0 22 0,0 20 16,21-21-16,-21 1 0,0 20 0,0 1 15,0-1-15,0-20 0,0 20 16,0 1-16,0-22 0,0 21 0,-21-20 16,21-1-16,0 0 0,0 1 15,-21-22-15,21 0 0,0 21 16,-21-20-16,21-1 0,0-42 47,0-1-47,21 1 0</inkml:trace>
  <inkml:trace contextRef="#ctx0" brushRef="#br0" timeOffset="34324.83">23220 3768 0,'0'-43'15,"0"86"-15,0-107 0,0 22 0,0 21 0,0-22 16,0 22-16,21 0 0,0-21 16,0 21-16,0-1 0,1-20 0,-1 21 15,21 0-15,-21 0 0,22 21 16,20-22-16,-21 1 0,1 21 16,20 0-16,-20 0 0,20 21 0,-21 1 15,1-1-15,-1 21 0,-21-21 16,0 22-16,-21-1 0,0 0 0,0 22 15,-21-22-15,-21 0 0,21 1 16,-22-22-16,-20 21 0,21 1 0,-1-22 16,-20 21-16,20-21 0,1 0 0,0 1 15,-1-1-15,22 0 0,-21 0 16,21-21-16,0 21 0,21 0 16,0 1-1,21-22-15,0 0 16,0 0-16,21 0 0</inkml:trace>
  <inkml:trace contextRef="#ctx0" brushRef="#br0" timeOffset="34867.78">24172 4149 0,'0'0'0,"0"-21"0,21-64 32,-21 64-32,0-22 0,0 22 0,0 0 15,0 0-15,0 0 0,0 0 16,-21 21-16,0 0 0,0 0 16,-21 21-16,20 0 0,1 0 15,-21 0-15,21 22 0,-22-22 16,22 21-16,-21 0 0,21-20 0,0 20 15,-1-21-15,22 21 0,0-20 0,0-1 16,0 21-16,0-21 0,0 0 16,22 1-16,-1-22 15,0 0-15,0 0 0,0 0 0,0 0 16,1 0-16,-1 0 0,0 0 16,21-22-16,-21 22 0,1-21 0,-1 0 15,-21 0-15,21 0 0,0-22 16,0 22-16,0-21 0,-21 21 0,22-22 15,-22 22-15,21 0 0,-21 0 0,0 0 16,0 42 0,0 0-16,0 0 15,0 22-15,0-22 0,0 0 16,0 21-16,0-21 0,0 1 0,0-1 16,0 0-16,0 0 0,0 0 15,0 0-15,0 1 16,21-22-16,0 0 15,0 0-15,0 0 0,1 0 16,20 0-16,-21-22 0,0 22 16,22-21-16</inkml:trace>
  <inkml:trace contextRef="#ctx0" brushRef="#br0" timeOffset="35103.8">24744 3916 0,'0'0'16,"0"-42"-1,-21 42-15,-1 0 0,1 0 0,0 0 16,0 21-16,21 21 16,0-21-16,-21 22 0,0-22 0,21 21 15,0-21-15,0 22 0,-22-22 0,22 21 16,0-21-16,0 0 0,0 22 16,0-22-16,22 0 0,-1 0 15,0-21-15,0 21 0,0-21 16,0 0-16,1 0 0,-1 0 15,0 0-15,21 0 0,-21-21 0,1 0 16,20 21-16</inkml:trace>
  <inkml:trace contextRef="#ctx0" brushRef="#br0" timeOffset="36628.37">25167 3598 0,'0'0'0,"0"-42"0,0 21 16,0 0-16,0 0 0,-21 42 31,21 21-31,-21-21 16,0 22-16,21-1 0,0 0 0,0 1 15,-22-1-15,22 0 0,-21 22 0,21-22 16,-21 0-16,21 22 16,0-22-16,0 1 0,-21-22 0,21 21 15,-21-21-15,21 22 0,0-22 0,0 0 16,0 0-16,0 0 15,-21-21-15,21-21 32,0 0-17,0 0-15,0-22 0,21 22 16,0 0-16,0-21 0,0-1 16,0 22-16,22 0 0,-22-21 0,0 21 15,21 21-15,-20-22 0,-1 22 16,0 0-16,0 0 0,0 0 15,-21 22-15,0-1 16,0 0-16,0 0 16,0 0-16,-21-21 15,0 21-15,0 1 0,0-22 0,-1 0 16,1 0-16,0 0 0,0 0 16,0 0-16,-22 0 0,22 0 0,0 0 15,0 0-15,0 0 16,21 21-16,0 0 15,0 0-15,-21-21 0,21 21 0,0 0 16,0 1-16,0-1 0,0 0 16,0 0-16,21 0 15,0 0-15,-21 1 0,21-22 0,0 21 16,0-21-16,1 0 0,-1 21 16,21-21-16,-21 0 0,22 0 0,-1 0 15,0 0-15,1 0 0,-22 0 0,21 0 16,0 0-16,1 0 0,-22 0 15,21 0-15,-21-21 0,22 0 0,-22-1 16,21 1-16,-21 0 0,1 0 16,-1-21-16,0 20 0,0 1 0,0-21 15,-21 21-15,21 0 0,-21-1 0,0 1 16,0 0-16,0 0 16,0 0-16,-21 21 15,0 0-15,0 0 0,0 0 0,0 21 16,-22 0-16,22 0 0,0 0 15,0 1-15,0-1 0,-1 0 0,1 0 16,21 0-16,0 0 0,0 1 16,0-1-16,0 0 0,0 0 15,21-21 1,1 0-16,-1 0 16,0 0-16,0 0 0,0-21 15,0 21-15,-21-21 16,22 0-16,-1-1 0,0 1 15,0 21-15,-21-21 0,21 0 0,-21 0 16,21 0-16,-21-1 16,22 22-16,-22 22 15,0-1 1,0 0-16,0 0 16,0 0-16,0 0 0,0 1 0,0-1 15,0 0-15,0 0 16,21-21-16,-21 21 15,21-21-15,0 0 0,0 0 0,22 0 16,-22 0-16,21 0 0,-21 0 16,22 0-16,-22 0 0,0 0 15,21 0-15,-21-21 0,1 0 0,-1 0 16,0 0-16,-21-1 0,21 1 16,0 0-16,-21-21 0,0 21 0,0-1 15,0-20-15,0 21 0,0 0 0,0 0 16,-21 21-16,0-22 0,0 22 15,0 0-15,-1 0 0,1 0 0,0 22 16,-21-1-16,21 0 0,-1 0 16,1 0-16,0 0 0,0 1 15,21-1-15,0 0 0,0 0 0,0 0 16,0 0-16,0 1 16,21-22-16,0 0 15,0 0-15,1 0 16,-1 0-16,0 21 15,0-21-15,-21 21 16,0 0-16,0 0 16,0 0-16,0 1 0,0-1 0,0 0 15,-21 0-15,21 21 0,-21-20 0,21 20 16,-21-21-16,21 21 0,-22 1 16,1-1-16,0 0 0,21 1 0,0 20 15,0 1-15,0-22 0,0 22 0,0-1 16,0 1-16,0-22 0,0 21 15,0-20-15,0 20 0,0-20 16,0-1-16,0 0 0,0 1 0,-21-22 16,-21 21-16,20-21 0,-20 0 15,0 1-15,-1-1 0,1-21 0,-21 0 16,20 0-16,1 0 0,0 0 0,-22 0 16,22 0-16,-1 0 0,22-21 0,-21-1 15,0 1-15,-1 0 0,22 0 16,0 0-16,0 0 0,0-1 0,21 1 15,0-21-15,0 21 0,0 0 0,21-22 16,21 22-16,-21-21 16,22-1-16,-1 1 0,0 0 0,1-22 15</inkml:trace>
  <inkml:trace contextRef="#ctx0" brushRef="#br0" timeOffset="37025.65">26141 4212 0,'0'0'0,"0"-21"16,21 21 0,0 0-1,0-21-15,0 0 0,1 0 16,-1 21-16,0-22 0,0 22 0,-21-21 15,21 0-15,0 0 16,-21 0-16,0 0 0,0-1 0,22 22 16,-22-21-16,0 0 0,-22 21 31,1 21-31,0-21 0,0 21 16,0 22-16,21-22 0,-21 21 15,21-21-15,-22 1 0,22 20 16,0-21-16,0 0 0,0 0 0,0 1 15,22-1-15,-1 0 0,0-21 16,0 21-16,21-21 0,-20 0 0,20 0 16,-21 0-16,21 0 0,-20 0 15,20-21-15,-21 21 0,21-21 0,-20 0 16,20-1-16</inkml:trace>
  <inkml:trace contextRef="#ctx0" brushRef="#br0" timeOffset="41312.74">2159 6625 0,'0'0'0,"21"0"0,0-21 15,-21 0 1,0 0-16,0 0 15,-21 21 1,0 0-16,0 0 16,0 0-16,-1 21 0,1 0 15,0 21-15,0-21 0,0 22 0,0-22 16,-22 21-16,22 1 0,0-1 16,0 0-16,0 1 0,21-22 0,0 21 15,0 0-15,0-20 0,0 20 16,0-21-16,21 0 0,0 0 0,0-21 15,0 0-15,22 0 0,-1 0 16,0 0-16,1 0 0,-1 0 0,0-21 16,1 0-16,-22 0 0,21 0 15,0 0-15,-20-1 0,-1 1 16,0 0-16,-21-21 0,0 21 0,0-1 16,0-20-16,0 21 0,-21-21 15,-22 20-15,22-20 0,-21 21 0,21 0 16,-22 0-16,22-1 0,-21 22 15,21 0-15,0 0 0,-22 0 0,22 0 16,0 22-16,0-1 0,21 0 16,0 0-16,-21 0 0,21 0 0,0 1 15,0-1-15,0 0 0,0 0 16,0 0-16,21-21 0,0 21 0,0-21 16,0 0-16,0 0 0,1 0 15,20 0-15,-21 0 0</inkml:trace>
  <inkml:trace contextRef="#ctx0" brushRef="#br0" timeOffset="41668.53">2476 6752 0,'0'0'0,"22"0"0,-22-21 15,0 0-15,0 0 0,0 0 16,0-1-16,21 22 16,0 0-1,0 0-15,0 0 0,22 0 16,-22 22-16,0-22 0,0 21 15,0 0-15,0 0 0,1 0 16,-1 0-16,0 1 0,0-1 16,-21 0-16,0 0 0,21 0 0,-21 0 15,0 1-15,0-1 0,0 0 0,0 0 16,-21 0-16,0-21 0,21 21 16,-21-21-16,0 0 0,-1 0 0,1 0 15,0 0-15,0 0 16,0 0-16,0 0 0,21-21 15,0 0-15,-22 0 16,22 0-16,0 0 0,0-1 16,0 1-16,22 0 0,-1 0 15,0 0 1,0 0-16,0-1 0,0 22 0,1-21 16,-1 0-16,0 0 0</inkml:trace>
  <inkml:trace contextRef="#ctx0" brushRef="#br0" timeOffset="42236.23">2921 6265 0,'0'0'0,"-21"-21"0,-22 0 16,1 21-16,0-21 0,-1 21 0,1-21 15,0 21-15,-22 0 0,1 0 16,-1 0-16,22 0 0,-22 0 0,1 0 15,-1 21-15,1 0 0,21 0 16,-22 0-16,22 1 0,-1-1 0,1 21 16,0-21-16,21 22 0,-22 20 15,1-21-15,21 22 0,-22-1 0,22 1 16,0-22-16,0 22 0,0-1 16,0 1-16,-1-22 0,22 22 0,0-1 15,0-21-15,0 22 0,0-22 16,22 1-16,-1-1 0,21 0 15,-21 1-15,22-22 0,-1 21 16,0-21-16,22-21 0,-22 21 0,22 1 16,-22-22-16,21 0 0,22 0 15,-21 0-15,20 0 0,-20 0 0,20 0 16,1-22-16,0 1 0,-22 0 0,22 0 16,-22-21-16,1 20 0,-1-20 15,-20 0-15,20-1 0,-20 1 0,-1 0 16,-21-22-16,21 22 0,-20 0 15,-1-22-15,-21 22 0,0-22 16,0 1-16,0-1 0,0 1 0,-21-1 16,-22 1-16,22-1 0,-21 1 15,-1 20-15,1 1 0,0 0 0,-22-1 16,1 22-16,-1 0 0,-20 0 16,20 21-16,-21 0 0,1 0 0,20 0 15,-20 0-15,41 0 0,-20 21 16,20 0-16,22 22 0,-21-22 0,21 21 15,0 0-15,21 1 0,0-22 16,0 21-16,0 1 0,21-22 0</inkml:trace>
  <inkml:trace contextRef="#ctx0" brushRef="#br0" timeOffset="43112.47">4276 6900 0,'0'0'0,"21"0"32,0 0-32,0-21 15,21 0-15,-20 0 0,20 0 0,0 0 16,1-22-16,-1 22 0,21-21 15,-20-1-15,-1 1 0,0-21 0,-20 20 16,20 1-16,-21 0 0,0-22 16,0 22-16,-21-1 0,0 1 15,0 0-15,0 21 0,0-22 0,0 22 16,-21-21-16,0 21 0,0-1 16,0 1-16,0 21 0,-1 0 15,1 0-15,-21 0 0,21 0 0,0 21 16,-1 22-16,1-22 0,21 21 15,-21 22-15,0-22 0,0 43 0,0-22 16,21 22-16,-22 0 0,1-1 16,21 1-16,0 0 0,-21-1 0,0 1 15,21 0-15,0 20 0,0-20 0,-21 0 16,0 21-16,21-22 16,-22 1-16,22 0 0,0-1 0,-21 22 15,21-21-15,-21-1 0,21 1 0,0 0 16,-21-22-16,21 85 0,0-84 15,0-1-15,0 1 0,0-22 16,0 1-16,0-1 0,21-21 0,0 0 16,0 0-16,1-21 0,20 0 0,0 0 15,1-21-15,-22 0 0,21-21 16,22 21-16,-22-22 0,0 1 0,1-22 16,-1 22-16,21-21 0,-20-1 0,-1-21 15,-21 22-15,22-22 0,-22 22 0,-21-22 16,0 22-16,0-22 0,0 21 15,-21 1-15,-1-22 0,-20 22 16,0-1-16,-1 1 0,-20-1 0,-1 1 16,1-1-16,-1 22 0,1 21 15,-1-22-15,1 22 0,-1 0 0,22 21 16,0-21-16,-1 21 0,1 0 16,21 0-16,0 0 0,0 0 0,21-21 31,21 21-16,21-21-15,-21-1 0,0 22 0,22-21 16,-1 0-16,22 0 0,-22 0 16</inkml:trace>
  <inkml:trace contextRef="#ctx0" brushRef="#br0" timeOffset="43484.22">4932 6668 0,'0'0'0,"-21"-22"0,-1 22 15,1-84 17,21 63-32,0-1 0,21 22 0,22-21 15,-22 21-15,0-21 0,21 21 16,1 0-16,-22 0 0,21 21 0,1 0 16,-22 1-16,21-1 15,-21 0-15,0 21 0,1-21 0,-1 22 16,-21-22-16,0 0 0,0 21 0,0-20 15,0-1-15,-21 0 0,-1 0 16,1 0-16,0 0 0,0-21 16,0 22-16,0-22 0,-1 0 0,1 0 15,0 0-15,0 0 0,21-22 16,0 1-16,0 0 0,0 0 16,0 0-16,0 0 0,0-1 0,0 1 15,21 0-15,0 0 16,0 0-16,1 0 0,-1-1 0,21 1 15,-21 0-15,22 0 0,-22 21 16,21-21-16,0 21 0,1 0 0</inkml:trace>
  <inkml:trace contextRef="#ctx0" brushRef="#br0" timeOffset="44328.12">5842 6519 0,'-85'0'16,"64"22"-16,0-22 15,0 21-15,-22 0 0,22 0 16,0 21-16,0-20 0,0-1 0,0 0 16,21 21-16,0-21 0,0 1 15,0-1-15,0 0 0,0 0 0,0 0 16,0 0-16,0 1 0,21-22 0,0 21 16,0-21-16,0 0 0,22 0 15,-22 0-15,0 0 0,0 0 0,0 0 16,0 0-16,1-21 0,-22-1 0,0 1 15,0 0-15,0 0 16,0 0-16,0 0 0,0-1 0,0-20 16,-22 21-16,1 0 0,21-22 15,-21 22-15,21 0 0,0 0 0,0 0 16,0 0-16,21-1 0,0 22 16,22 0-16,-22 0 0,0 0 15,0 0-15,22 22 0,-22-22 16,21 21-16,-21 0 0,0 0 0,1 0 15,-1 22-15,0-22 0,0 0 16,-21 0-16,0 0 0,21 0 0,-21 22 16,0-22-16,0 0 0,0 0 15,0 0-15,0 1 0,0-1 16,-21-21-16,0 0 16,0 0-1,21-21-15,-21-1 16,21 1-16,0 0 0,0-21 15,0 21-15,0-1 0,0-20 0,21 21 16,0-21-16,0-1 0,0 22 16,0 0-16,22 0 0,-22 0 0,42-1 15,-41 22-15,20 0 0,-21 0 16,21 0-16,-20 22 0,-1-1 16,0 0-16,0 0 0,-21 0 0,0 0 15,21 1-15,-21-1 0,0 0 16,0 0-16,0 0 0,0 0 0,0 1 15,0-1-15,-21 0 0,0 0 16,0-21-16,21 21 0,-21-21 16,-1 0-1,22-21-15,0 0 16,0 0-16,0 0 0,22-22 16,-1 22-16,0-21 0,21 21 15,1-22-15,20 1 0,1 0 0,-1 20 16,1-20-16,-1 21 0,-21 21 15,22 0-15,-22 0 0,1 0 0,-1 21 16,-21 0-16,0 0 0,0 1 0,-21 20 16,0-21-16,0 21 0,0 1 15,0-1-15,0-21 0,-21 22 0,0-1 16,0-21-16,0 0 0,0 0 16,21 1-16,0-1 0,-22 0 0,44-42 31</inkml:trace>
  <inkml:trace contextRef="#ctx0" brushRef="#br0" timeOffset="45024.51">8572 6308 0,'0'0'16,"22"-21"-16,-22-1 0,21 1 0,0 0 15,-21 0-15,0 0 0,0 0 0,21-1 16,-21 1-16,-21 21 31,0 0-31,0 0 0,-1 21 0,1 22 16,0-22-16,0 21 0,0 1 0,21-1 16,-21 0-16,-1 22 0,1-22 15,21 22-15,0-22 0,0 21 0,0-20 16,0-1-16,0 0 0,0 1 0,21-22 15,22 0-15,-22 21 0,21-20 16,1-22-16,-1 21 0,0-21 0,22 0 16,-22 0-16,22 0 0,-22 0 0,0 0 15,22-21-15,-22 21 0,0-22 16,1-20-16,-1 21 0,0 0 0,-20-22 16,-1 1-16,21 0 0,-42-1 15,21-84-15,-21 85 0,0-21 16,0-1-16,0 22 0,-21-22 15,0 22-15,0 0 0,0-1 0,-22 1 16,1 21-16,0 0 0,-22-1 0,22 22 16,-1 0-16,-20 0 0,21 0 15,-22 22-15,22-1 0,-1 21 0,1-21 16,21 22-16,-21-1 0,20 0 16,22 1-16,0 20 0,0-21 0,0 22 15,0-22-15,0 22 0,0-22 0,22 0 16,20 1-16,-21-1 0,21 0 15,1-20-15,-1 20 0,0-21 16,1 0-16,-1-21 0,22 21 0,-22-21 16,0 0-16,22 0 0,-22 0 0,0 0 15,1 0-15,-22-21 0,21 21 16,1-21-16</inkml:trace>
  <inkml:trace contextRef="#ctx0" brushRef="#br0" timeOffset="45449.27">9525 6689 0,'0'-43'0,"0"86"0,0-107 0,0 43 16,0-21-16,0 21 0,0-1 0,0 1 15,0 42 17,0 1-32,0-1 0,0 21 0,0-21 15,0 0-15,-21 22 0,21-22 16,0 0-16,0 0 0,-21 0 0,21 1 16,0-1-16,0 0 0,0 0 15,0 0-15,0 0 16,0-42 15,0 0-31,0 0 16,0 0-16,0 0 0,0-1 0,21-20 15,0 21-15,-21-21 0,21-1 16,0 22-16,0-21 0,1 21 0,-1-1 16,0 1-16,0 0 0,0 21 0,0 0 15,22 0-15,-22 0 0,0 0 16,0 0-16,-21 21 0,21 0 15,1 1-15,-22-1 0,0 0 0,0 21 16,0-21-16,0 1 0,0-1 0,0 0 16,0 0-16,0 0 0,0 0 15,0 1-15,-22-1 0,1 0 16,42-42 31,1 0-47</inkml:trace>
  <inkml:trace contextRef="#ctx0" brushRef="#br0" timeOffset="45800.27">10181 6646 0,'0'22'0,"21"-22"31,0 0-31,1 0 0,-1 0 15,0 0-15,0-22 0,0 22 16,0-21-16,1 0 0,-1 21 16,0-21-16,0 0 0,-21 0 0,0-1 15,21 1-15,-21 0 0,0 0 16,0 0-16,0 0 0,0-1 16,-21 22-1,0 0-15,0 22 0,0-1 0,-1 0 16,-20 0-16,21 21 0,0-20 0,0 20 15,21-21-15,-22 21 0,22-20 16,-21 20-16,21-21 0,0 0 0,0 0 16,0 1-16,21-22 0,1 21 0,-1-21 15,0 0-15,0 0 16,0 0-16,0 0 0,1 0 0,20 0 16,-21 0-16,0-21 0,22-1 0,-22 22 15</inkml:trace>
  <inkml:trace contextRef="#ctx0" brushRef="#br0" timeOffset="46348.3">12171 6583 0,'-21'0'15,"42"0"-15,-21-21 31,21 21-31,0-21 0,0 21 16,0-22-16,22 1 0,-22 0 0,21 0 16,-21 0-16,1 0 0,-1-1 15,-21 1-15,0 0 0,0 0 16,0 0-16,0 0 0,-21 21 16,-1 0-16,1 0 0,0 0 0,0 0 15,0 0-15,-22 21 0,22 0 16,0 21-16,0-21 0,0 22 0,0-1 15,-1 0-15,1 1 0,21-22 0,0 21 16,-21 1-16,21-1 0,-21-21 16,21 21-16,0-20 0,0 20 0,0-21 15,21 0-15,0-21 0,0 21 16,1 1-16,20-22 0,0 0 0,-21 0 16,22 0-16,-1 0 0,22 0 0,-22-22 15,0 22-15,22-21 0,-1 0 16,1-21-16,-1 21 0,1-22 15,-1 1-15,1 0 0,-22-22 0,22 22 16</inkml:trace>
  <inkml:trace contextRef="#ctx0" brushRef="#br0" timeOffset="46589.16">13271 6054 0,'0'0'16,"0"-43"-16,0 22 0,0 0 0,0 0 0,-21 21 16,0 0-1,0 21-15,0 21 0,0-20 16,21 20-16,-22 0 0,1 1 15,0-1-15,0 21 0,21-20 16,-21 20-16,0-20 0,21 20 0,0-21 16,-22 1-16,22-1 0,0 0 0,-21 1 15,21-1-15,0-21 0,0 0 16,0 1-16,0-1 0,21 0 0,1-21 16,-1 0-16,0 21 0,0-21 0,0 0 15,0 0-15,1 0 0,20 0 16,0-21-16,-21 0 0,22 21 0,-1-21 15,0-1-15</inkml:trace>
  <inkml:trace contextRef="#ctx0" brushRef="#br0" timeOffset="47647.98">13779 6498 0,'22'-42'0,"-44"84"0,65-105 0,-22 20 16,-21 22-16,0 0 0,0-21 0,0 21 16,0-1-16,-21 22 0,0 0 15,-1 0-15,1 0 16,-21 0-16,21 0 0,0 22 0,-22-22 15,1 42-15,21-21 0,-22 0 0,1 22 16,21-1-16,0-21 0,-22 21 16,22 1-16,0-22 0,21 21 0,0-21 15,0 22-15,0-22 0,0 0 0,0 0 16,0 0-16,21-21 16,0 22-16,22-22 0,-22 0 0,0 0 15,21 0-15,-20 0 0,20 0 0,-21-22 16,21 22-16,-20-21 0,-1 0 15,21 0-15,-21 0 0,-21-22 0,21 22 16,-21-21-16,22 21 0,-22-22 0,0 1 16,0 0-16,0 21 0,0-1 15,0 1-15,0 0 0,0 0 0,0 42 16,0 0 0,0 0-16,0 1 0,-22-1 15,22 21-15,-21-21 0,21 22 16,0-22-16,0 0 0,0 21 0,0-21 0,0 1 15,0-1-15,0 0 16,0 0-16,21-21 0,1 21 0,-1-21 16,0 0-16,0 0 0,0 0 0,0 0 15,1 0-15,-1 0 0,21 0 16,-21-21-16,22 0 0,-22 0 0,21 21 16,-21-43-16,22 22 0,-1 0 0,-21-21 15,21 21-15,-20-22 0,-1 1 16,0 0-16,0 20 0,-21-20 0,21 21 15,-21 0-15,-21 21 16,0 0 0,0 0-16,0 0 0,-1 21 0,1 0 15,21 0-15,0 22 0,0-22 0,0 0 16,0 21-16,0-21 0,0 1 16,0-1-16,0 0 0,21 0 0,-21 0 15,22 0-15,-1 1 0,-21-1 0,0 0 16,-21-21 31,-1-21-47,1 0 0,0-1 15,0 22-15,21-21 16,-21 21-16,0 0 0,-1 0 16,1 0-1,21 21-15,0 1 16,0-1-16,0 0 0,21 0 15,1-21-15,-1 21 0,0-21 16,0 0-16,21 21 0,-20-21 0,20 0 16,-21 0-16,21 0 0,-20 0 0,20 0 15,0 0-15,-21-21 0,22 0 16,-22 21-16,21-21 0,-21 0 0,22 0 16,-22-1-16,0 1 0,-21-21 0,21 21 15,-21-22-15,21 1 16,-21 21-16,0-21 0,0-1 0,0 22 15,0-21-15,0 21 0,-21 21 0,0-22 16,0 22-16,0 0 0,0 0 16,-1 0-16,22 22 0,0-1 0,0 0 15,0 21-15,0-21 0,0 22 0,0-1 16,0 0-16,22-20 0,-1 20 16,-21 0-16,21-21 0,0 1 0,-21-1 15,0 0-15,21 0 0,-21 0 0,0 0 16,0 1-1,-21-22-15,0 0 0,-21 0 0,20 0 16,-20 0-16,0 0 0,-1 0 16,1 0-16,0-22 0,-1 1 15,1 21-15,21-21 0,-21 0 0,20 21 16,1-21-16</inkml:trace>
  <inkml:trace contextRef="#ctx0" brushRef="#br0" timeOffset="48140.08">16044 6371 0,'0'0'0,"0"-21"0,21 0 0,-21 0 16,0 42-1,0 21 1,0-21-16,0 1 0,0 20 16,0 0-16,0-21 0,-21 22 0,21-1 15,-21-21-15,0 0 0,0 1 16,21 20-16,-21-42 0,21 21 0,-22 0 15,22 0-15,-21-21 0,42-21 47,1 0-47,-1 0 0,0 0 0</inkml:trace>
  <inkml:trace contextRef="#ctx0" brushRef="#br0" timeOffset="48468.56">16129 6096 0,'0'0'0,"0"-21"0,-42-21 16,20 42-16,1 0 0,0 0 16,21 21-16,0 0 0,-21-21 15,21 21-15,0 0 0,0 0 0,0 1 16,21-1 0,0-21-16,0 0 0,1 0 0,20 0 15,-21 0-15,21 0 0,-20 0 16,20 0-16,-21 0 0,0 0 0,0-21 15,-21-1-15,0 1 16,0 0-16,0 0 0,-21 0 16,0 21-16,0-21 0,0-1 0,0 22 15,-1 0-15,-20 0 0,21 0 16,0 0-16,0 0 0,-1 0 0,1 0 16,21 22-16,0-1 0,0 0 15,0 0-15,0 0 0,0 0 16,21 1-16,1-1 0,20 0 15,0-21-15,1 21 0,-1-21 0</inkml:trace>
  <inkml:trace contextRef="#ctx0" brushRef="#br0" timeOffset="48928.85">16827 6202 0,'0'0'0,"-42"21"31,21 0-31,21 0 0,-21 1 0,21-1 16,-21 0-16,21 0 0,0 0 16,0 22-16,0-22 0,-22 0 0,22 0 15,0 0-15,0 0 0,0 1 16,0-1-16,-21 0 0,0-21 47,21-21-47,0 0 15,0-1-15,0 1 0,0 0 0,0-21 16,21 21-16,0-22 0,1 22 0,-1-21 16,0-1-16,0 22 0,21-21 15,-20 21-15,-1 0 0,21-1 0,-21 22 16,22 0-16,-22 0 0,0 0 16,0 0-16,0 22 0,-21-1 0,0 0 15,0 0-15,0 0 0,0 22 16,0-1-16,0-21 0,0 21 0,0 1 15,0-22-15,-21 21 0,21-21 16,-21 1-16,21-1 0,-21 0 0,21 0 16,0 0-16,0-42 31,0 0-15,21 0-16,0 0 0,0-1 0,0-20 15</inkml:trace>
  <inkml:trace contextRef="#ctx0" brushRef="#br0" timeOffset="49196.66">17568 5736 0,'0'0'0,"21"-21"0,-21 0 0,0 0 16,0 42 0,0 0-1,0 0-15,0 22 0,-21-1 0,0 0 16,21 1-16,-21 20 0,0-21 15,0 1-15,-1-1 0,1 0 0,21 22 16,-21-22-16,0 1 0,21-1 0,0-21 16,-21 21-16,21 1 15,-21-22-15,21 0 0,0 0 0,0 0 16,0 1-16,21-22 16,0 0-16,0 0 15,21-22-15,-20 22 0,20-21 0,0 0 16,1-21-16</inkml:trace>
  <inkml:trace contextRef="#ctx0" brushRef="#br0" timeOffset="49520.47">17949 6096 0,'0'0'0,"0"21"31,-21 0-15,0 1-16,0-1 0,21 21 15,-21-21-15,-1 22 0,1-22 0,0 21 16,21-21-16,0 22 0,0-22 15,0 0-15,0 21 0,0-21 0,0 1 16,21-22-16,0 0 16,1 0-16,-1 0 0,21 0 15,-21 0-15,0-22 0,1 1 0,-1 0 16,0 0-16,0 0 0,0 0 0,0-1 16,-21-20-16,0 21 0,0-21 15,0 20-15,0 1 0,0-21 0,0 21 16,0 0-16,0-1 0,-21 22 15,0-21-15,0 21 16,0 0-16,0 0 0,-1 0 16,1 0-16,0 0 0,0 0 15,0 0 1</inkml:trace>
  <inkml:trace contextRef="#ctx0" brushRef="#br0" timeOffset="49716.36">17293 6011 0,'0'0'0,"0"-21"31,21 21-31,0 0 0,1 0 16,20 0-16,0-21 0,1 21 0,-1 0 15,21-21-15,-20 0 0,-1 21 0,0 0 16,-20-21-16,20-1 0,-21 22 15,0-21-15,0 21 0</inkml:trace>
  <inkml:trace contextRef="#ctx0" brushRef="#br0" timeOffset="50374">19410 6477 0,'127'-63'16,"-106"41"-16,21 1 15,-21 0-15,1 0 0,20-21 0,-21 20 16,-21 1-16,0-21 0,0 21 16,0-22-16,0 22 0,-21 0 0,0-21 15,0 21-15,-1 21 0,-20-22 16,21 22-16,-21 0 0,20 0 0,-20 0 15,21 22-15,-21-22 0,-1 42 0,22-21 16,0 0-16,-21 22 16,20-1-16,1-21 0,21 21 0,0 1 15,-21-1-15,21 0 0,0 1 0,0-22 16,0 21-16,21-21 0,0 1 16,1-1-16,-1 0 0,21-21 0,-21 0 15,22 21-15,-1-21 0,0 0 0,-21 0 16,22 0-16,-1-21 0,0 0 15,1 21-15,-1-21 0,-21-22 0,0 22 16,22-21-16,-22 21 0,-21-22 0,21 22 16,-21-21-16,21-1 0,-21 22 15,0-21-15,0 21 0,0 0 0,0 42 47,0 0-47,0 21 0,0-21 16,0 1-16,0-1 0,0 21 0,0-21 15,0 0-15,0 1 0,0-1 16,0 0-16,21 0 0,1 0 0,-1-21 16,0 0-16,21 0 0</inkml:trace>
  <inkml:trace contextRef="#ctx0" brushRef="#br0" timeOffset="50835.73">20383 6181 0,'0'0'0,"0"-43"0,0 22 15,-42-63 1,21 84 0,21 21-16,-21 0 15,21 0-15,0 21 0,0-20 0,0-1 16,0 21-16,0-21 0,0 22 16,0-22-16,0 0 0,0 0 0,0 21 15,0-20-15,0-1 0,0 0 16,0 0-16,-21-21 15,-1 0-15,22-21 16,-21 21-16,21-21 16,0 0-16,0-1 15,0 1-15,0-21 0,0 21 0,0 0 16,0-22-16,21 22 0,1-21 0,-1-1 16,0 22-16,21-21 0,1 21 15,-1 0-15,0 21 0,1 0 0,-1 0 16,0 0-16,1 21 0,-22-21 0,21 42 15,-21-21-15,0 0 0,1 22 16,-22-22-16,0 21 0,0-21 0,0 22 16,0-22-16,0 0 0,0 21 0,-22-20 15,1-1-15,0 0 0,0-21 16,0 21-16,0 0 16,21-42 15,21 21-31,-21-21 0,42 0 0,-21 0 15,22-1-15</inkml:trace>
  <inkml:trace contextRef="#ctx0" brushRef="#br0" timeOffset="51200.4">21209 6033 0,'0'0'16,"-21"0"-16,0 21 15,-1 0-15,22 0 0,-21 0 16,0 0-16,0 1 0,0-1 0,0 21 15,-1-21-15,22 0 0,0 22 16,-21-22-16,21 0 0,0 0 0,0 22 16,0-22-16,0 0 0,21 0 15,-21 0-15,22-21 0,-1 0 16,0 0-16,0 0 0,0 0 0,0 0 16,1-21-16,-22 0 0,21 21 15,0-21-15,0 0 0,-21-1 0,0-20 16,0 21-16,0 0 0,0-22 0,0 22 15,0-21-15,0 21 0,0-22 16,0 22-16,0 0 0,0 0 16,-21 21-16,0 0 0,0 0 0,-1 0 15,1 0-15,0 0 16,21 21-16,-21 0 0,21 0 16,0 1-16,21-22 15,0 0 1,22 0-16,-22 0 0</inkml:trace>
  <inkml:trace contextRef="#ctx0" brushRef="#br0" timeOffset="51445.26">21759 5673 0,'0'0'0,"0"-64"15,-21 64 1,0 21-16,0 22 0,0-1 15,-1 0-15,1 1 0,0 20 0,0 1 16,0-22-16,0 22 0,-1-22 0,1 0 16,0 22-16,21-22 0,0 0 15,-21 1-15,21-1 0,0-21 0,0 0 16,0 1-16,0-1 0,0 0 0,21-21 16,0 0-1,0-21-15,1 0 0,-1-1 16,0 1-16</inkml:trace>
  <inkml:trace contextRef="#ctx0" brushRef="#br0" timeOffset="52216.81">21929 5736 0,'21'-42'0,"-42"84"0,42-126 0,-21 62 16,0-20-16,0 63 16,0 0-16,0 22 15,0-1-15,-21 0 0,21 1 16,-22 20-16,1-20 0,0 20 0,21-21 15,-21 22-15,0-22 0,21 22 16,-21-22-16,21 0 0,-22 1 16,22-1-16,-21-21 0,21 22 0,0-22 15,0 0-15,0 0 0,21-42 32,1 0-32,-22 0 0,21-1 15,0 1-15,0-21 0,0 21 16,0-22-16,1 1 0,-1 21 0,0-21 15,0 20-15,0 1 0,0 0 16,1 21-16,-22 21 16,0 0-16,0 1 15,0-1-15,0 0 0,0 0 0,0 0 16,0 22-16,0-22 16,0 0-16,0 0 0,0 0 0,21 0 15,-21 1-15,21-1 0,0 0 0,0 0 16,22-21-16,-22 0 0,0 0 15,21 0-15,-21 0 0,1 0 0,20 0 16,-21-21-16,0 21 0,0-21 0,1 0 16,-1-1-16,0 1 0,0-21 15,0 21-15,0-22 0,-21 22 0,0-21 16,0 21-16,0 0 0,0-1 0,0 1 16,-21 21-1,0 21-15,0 1 16,0-1-16,0 0 0,21 0 15,-22 21-15,1-20 0,21-1 16,-21 21-16,21-21 0,0 0 0,0 1 16,0-1-16,0 0 0,21 0 15,0-21-15,1 0 16,-1 0-16,0-21 0,0 0 16,0 0-16,0-1 0,1 1 15,-1 0-15,0-21 0,21 21 16,-21-1-16,1-20 0,-1 21 15,21 0-15,0-22 0,-42 65 32,0-1-32,0 0 15,0 0-15,0 0 0,-21 0 0,0 1 16,21-1-16,0 0 0,-21-21 16,21 21-16,0 0 0,0 0 0,21-21 31,0 0-31,0 0 0,22 0 15,-22-21-15,0 21 0</inkml:trace>
  <inkml:trace contextRef="#ctx0" brushRef="#br0" timeOffset="52452.68">21399 5969 0,'0'0'0,"-21"0"0,-21 0 0,63 0 31,0 0-31,0 0 16,22 0-16,-1 0 0,0 0 15,1-21-15,20 0 0,1 21 0,-22-21 16,22-1-16,-1 1 0</inkml:trace>
  <inkml:trace contextRef="#ctx0" brushRef="#br0" timeOffset="52852.52">23537 5694 0,'0'0'0,"0"-21"0,0 0 15,0-1-15,0-20 0,0 21 16,21 0-16,-21 0 0,0 42 31,0 0-31,-21 0 0,0 21 0,0-20 16,0 20-16,0 21 0,-1-20 0,1-1 15,0 22-15,0-22 0,21 0 16,0 1-16,0-1 0,0-21 0,0 21 16,21-20-16,0 20 0,0-21 15,22 0-15,-22-21 0,21 21 16,1 1-16,-1-22 0,0 0 0,1 0 15,-1 0-15,0 0 0,1 0 0,-1-22 16,0 1-16</inkml:trace>
  <inkml:trace contextRef="#ctx0" brushRef="#br0" timeOffset="53116.69">24363 5398 0,'0'0'0,"-21"21"16,-1 21-16,1-21 0,0 22 16,0-1-16,0 21 0,21-20 15,-21 20-15,-1-20 0,1 20 0,21-21 16,0 1-16,0-1 0,0 0 0,0 1 16,0-1-16,0-21 0,0 0 15,0 1-15,0-1 0,0 0 0,21 0 16,1 0-16,-1-21 0,0 0 0,0 0 15,0 0-15,22 0 0,-22 0 16,21 0-16,-21 0 0,22-21 0,-22 21 16</inkml:trace>
  <inkml:trace contextRef="#ctx0" brushRef="#br0" timeOffset="54164.3">24850 5884 0,'0'0'15,"0"-42"-15,0 21 0,0 0 0,0 0 16,0-1-16,-22 22 0,1 0 15,0 0-15,-21 0 0,21 22 16,-1-1-16,-20 0 0,21 21 0,0-21 16,-22 1-16,22 20 0,0-21 0,0 21 15,0-20-15,0 20 0,-1-21 16,1 0-16,21 0 0,0 1 0,0-1 16,0 0-16,0 0 0,0 0 15,21-21 1,1 0-16,-1 0 0,0 0 15,0 0-15,0-21 0,22 0 0,-22 21 16,0-21-16,0 0 0,0-1 16,0 1-16,1-21 0,-1 21 0,0-22 15,0 22-15,0-21 0,-21 21 0,21 0 16,-42 42 15,0 0-31,0 0 16,0 0-16,21 0 0,0 1 0,-21-1 15,21 0-15,0 0 16,0 0-16,0 0 0,0 1 16,0-1-16,21-21 0,0 0 15,0 21-15,0-21 0,0 0 0,1 0 16,20 0-16,-21 0 0,21 0 16,-20 0-16,-1-21 0,21 0 0,-21 21 15,0-22-15,22 1 0,-22 0 0,0 0 16,0-21-16,0 20 0,1 1 15,-1 0-15,0 0 0,-21 0 16,21 21-16,-21 21 31,0 0-31,0 0 0,0 0 0,0 1 16,0-1-16,-21 0 0,21 0 16,-21 0-16,21 0 0,0 1 0,-21-1 15,21 0-15,0 0 16,0 0-16,-22-21 15,1 0 1,0-21 0,0 0-1,21 0-15,-21 21 32,0 0-17,21 21-15,0 0 16,21 0-1,0-21-15,0 0 16,0 0-16,0 0 0,1 0 16,-1 0-16,0 0 0,0 0 15,0 0-15,22 0 0,-22 0 0,21 0 16,0 0-16,-20 0 0,20-21 16,-21 0-16,0 0 0,22 0 0,-22-1 15,0 1-15,0 0 0,0-21 16,0 21-16,1-1 0,-22 1 15,0 0-15,0 0 0,0 0 0,-22 42 32,1-21-32,21 21 15,-21 0-15,21 0 0,0 1 0,0-1 16,0 0-16,0 0 0,0 21 0,0-20 16,0-1-16,0 0 0,0 0 15,0 0-15,0 0 0,0 1 16,0-1-16,0 0 0,0 0 15,0 0 1,-21-21 15,21-21 1</inkml:trace>
  <inkml:trace contextRef="#ctx0" brushRef="#br0" timeOffset="54337.28">25993 6435 0,'-22'0'16,"44"0"46</inkml:trace>
  <inkml:trace contextRef="#ctx0" brushRef="#br0" timeOffset="64241.27">2159 9567 0,'0'0'0,"0"-21"0,0 0 16,-21 21-16,21-21 16,0 0-16,0 0 15,-21-1-15,21 1 16,0 0-16,0 0 15,0 0-15,0 0 16,0-1-16,-22 22 0,22-21 16,0 0-16,0 0 0,-21 0 15,21 42 17,0 21-17,0-21-15,0 22 0,0 20 16,0-20-16,-21 20 0,21 1 0,-21 20 15,21-20-15,0-1 0,-21 1 16,21-1-16,-21 1 0,-1-22 0,22 22 16,0-22-16,0 0 0,0 1 15,0-1-15,0 0 0,0-21 16,0 1-16,0 20 0,0-21 16,0 0-16,0 0 0,0-42 46,0 0-46,0 0 0,22 0 16,-22 0-16,21-1 0,0 1 16</inkml:trace>
  <inkml:trace contextRef="#ctx0" brushRef="#br0" timeOffset="64572.08">2646 10054 0,'0'0'16,"0"21"-16,0 1 15,21-22-15,0 0 16,0 0 0,0 0-16,1 0 0,-1 0 15,0-22-15,-21 1 16,0 0-1,0 0-15,-21 21 32,0 0-32,-1 0 15,1 0-15,0 21 16,0-21-16,0 21 0,0-21 16,-1 21-16</inkml:trace>
  <inkml:trace contextRef="#ctx0" brushRef="#br0" timeOffset="65100.23">4445 9292 0,'0'-42'0,"0"84"0,0-105 0,0 20 0,0 22 16,0 0-16,0-21 0,0 21 16,0-1-16,0 1 0,0 0 0,0 42 31,0 0-31,0 1 15,0 20-15,0 21 0,0-20 0,0 20 16,0 22-16,0 0 0,0-22 16,0 22-16,0-1 0,-21 1 0,0-21 15,-1-1-15,22 1 0,-21-22 0,21 0 16,-21 1-16,21-1 0,0 0 16,0-21-16,0 1 0,0-1 0,0 0 15,0 0-15,0-42 31,0 0-31,0 0 0,0-1 16</inkml:trace>
  <inkml:trace contextRef="#ctx0" brushRef="#br0" timeOffset="65441.03">4170 9694 0,'0'0'0,"-21"-42"0,-85-148 15,85 147-15,-1 1 16,1 0-16,0 20 0,21-20 0,0 21 15,0-21-15,0 20 0,0-20 16,21 21-16,22-21 0,-1 20 0,0-20 16,1 21-16,41 0 0,-20-22 15,20 22-15,22 0 0,-21 21 0,0 0 16,-1 0-16,1 0 0,-22 21 16,1 22-16,-22-1 0,1 0 15,-22 1-15,0 20 0,-21 1 0,0-22 16,-21 21-16,-22 1 0,1-1 15,0-20-15,-1 20 0,1-20 0,-21-1 16,20 0-16,1 1 0,0-1 0,20-21 16,-20 21-16,21-20 0,0-1 15,0-21-15,-1 21 0,22 0 0,0 0 16,22-21 15,-1-21-31,0 21 0,21-21 0</inkml:trace>
  <inkml:trace contextRef="#ctx0" brushRef="#br0" timeOffset="65884.78">5165 9716 0,'0'0'16,"21"0"-16,0 0 0,-21 21 16,0 0-16,0 0 15,0 0-15,0 0 0,0 1 0,0-1 16,0 21-16,0-21 0,0 0 15,0 1-15,0 20 0,0-21 0,0 0 16,0 0-16,0 1 0,0-1 0,0 0 16,0 0-16,21-21 15,0 21-15,0-21 16,1 0-16,-1 0 0,0 0 0,0 0 16,21-21-16,-20 21 0,-1-21 0,21 0 15,0 0-15,-20-1 0,-1 1 16,21 0-16,-21-21 0,0-1 0,1 22 15,-1-21-15,-21 0 0,0-1 16,0 22-16,0-21 0,0 21 0,0-1 16,0 1-16,-21 42 15,21 1 1,-22 20-16,22-21 0,-21 21 0,0-20 16,21 20-16,0-21 0,-21 21 0,21-20 15,0-1-15,0 21 0,0-21 16,0 0-16,21 1 0,-21-1 15,42-21-15,-20 0 0,-1 0 0,0 0 16,21 0-16,1 0 0,-22 0 16,21 0-16,0-21 0,1 21 0,-22-22 15,21 1-15</inkml:trace>
  <inkml:trace contextRef="#ctx0" brushRef="#br0" timeOffset="66440.87">6371 8954 0,'0'0'0,"-21"0"15,0 0-15,0 21 0,-1 0 0,1 0 16,21 0-16,-21 22 0,21-1 0,0 0 16,0 1-16,0-1 0,0 0 15,0 22-15,0-22 0,0 22 0,0-1 16,0-21-16,0 22 0,0-22 15,0 22-15,0-22 0,0 0 0,0 1 16,0-22-16,0 21 0,0-21 0,0 22 16,0-22-16,0 0 15,0 0-15,-21-21 16,0 0 0,21-21-1,0 0-15,0-21 16,0 20-16,0 1 0,0 0 0,0-21 15,0-1-15,0 22 0,21-21 16,0 0-16,21 20 0,-20 1 0,20 0 16,0 0-16,1 21 0,-1 0 15,0 0-15,1 0 0,-22 21 0,21 0 16,-21 0-16,22 1 0,-22-1 0,0 21 16,-21-21-16,0 22 0,0-22 15,0 0-15,0 21 0,0-21 16,-21 1-16,-22-1 0,22 0 0,0 0 15,-21 0-15,-1 0 0,1 1 0,21-22 16,-21 21-16,20-21 0,-20 0 16,21 0-16,-21 21 0,20-21 0,1 0 15,0 0-15,0 0 16,21-21-16,0 0 0,0-1 16,0 1-16,21 0 0,0 0 15,0-21-15,1 20 0,20-20 0</inkml:trace>
  <inkml:trace contextRef="#ctx0" brushRef="#br0" timeOffset="67359.86">7112 9017 0,'0'0'0,"0"-21"0,0 0 0,0 0 16,0-1-16,0 1 0,0 42 31,0 1-31,0 20 0,-21-21 0,21 21 15,0 1-15,0 20 0,0-20 0,-21 20 16,21-21-16,0 22 0,0-1 16,0 1-16,0-1 0,0 1 15,0-22-15,0 22 0,0-22 0,0 0 16,0 1-16,0-22 0,0 21 16,21-21-16,0 1 0,0-1 0,-21 0 15,21-21-15,0 0 0,1 21 0,-1-21 16,0 0-16,0 0 15,0-21-15,0 0 0,1 21 0,-1-21 16,0-1-16,0-20 0,-21 21 0,21-21 16,0 20-16,1-20 0,-1 0 15,0-1-15,-21 22 0,0-21 0,21 21 16,-21 0-16,21 21 0,-21 21 16,0 21-1,0-21-15,0 22 0,0-22 16,0 21-16,0-21 0,0 22 0,0-22 15,0 21-15,0-21 0,0 0 16,0 1-16,0-1 0,0 0 16,0 0-16,21-21 0,1 0 15,-1 0-15,0 0 16,0 0-16,0 0 0,22-21 0,-22 0 16,0 0-16,21-1 0,-21 1 0,22-21 15,-22 21-15,21-22 16,-21 1-16,22 0 0,-1-1 0,0-20 15,1 21-15,-22-1 0,21 22 0,1-21 16,-22 21-16,21-1 0,-21 1 16,0 21-16,1 0 15,-22 21-15,0 1 16,0-1-16,0 0 16,0 0-16,0 0 0,0-42 62,0 0-62,0 0 16,0 0-16,0-1 0,0 1 15,-22 0-15,22 0 16,-21 21 0,0 0-16,0 0 15,0 21-15,0 0 0,-1 0 0,1 22 16,0-1-16,0 0 0,0 1 15,0-1-15,-1 0 0,1-20 0,0 20 16,21 0-16,0-21 0,0 22 16,0-22-16,0 0 0,21 0 0,0 0 15,1-21-15,-1 22 0,21-22 0,-21 0 16,22 0-16,-22 0 0,21 0 16,-21 0-16,22 0 0,-22 0 0,0 0 15,21-22-15,-21 1 0,1 21 16,-1-21-16,0 0 0,0 0 0,0-22 15,0 22-15,-21 0 0,0-21 0,22-1 16,-22 22-16,0-21 0</inkml:trace>
  <inkml:trace contextRef="#ctx0" brushRef="#br0" timeOffset="67635.71">8043 9038 0,'0'0'16,"-21"0"0,21-21-1,-21 21 16,0 0-15,0 21-16,-1 0 0,1-21 16,0 22-16,0-1 15,-21 0-15,20 0 0</inkml:trace>
  <inkml:trace contextRef="#ctx0" brushRef="#br0" timeOffset="68484.31">1524 11663 0,'0'0'16,"0"-21"-1,21 0 1,0-1-16,-21 1 0,21 0 15,1-21-15,-1 21 0,0-1 16,0-20-16,21 21 0,-20 0 16,20 0-16,-21-1 0,21 22 15,-20 0-15,20 0 0,-21 0 0,21 22 16,-20-1-16,-1 21 0,0 0 16,0 1-16,0-1 0,-21 22 0,21-22 15,-21 0-15,0 22 0,0-22 0,-21 22 16,0-22-16,-21 21 0,21-20 15,-22-1-15,1 22 0,0-22 0,-1-21 16,-20 21-16,20-20 0,1-1 16,0 0-16,-1 0 0,1-21 0,0 0 15,-1 0-15,1 0 0,21 0 16,-21 0-16,20-42 0,1 21 16,0-1-16,21-20 0,0 0 0,0 21 15,0-43-15,0 22 0,21-1 16,22 1-16,-22 0 0,0-1 15,0 22-15,21 0 0,-20 0 0,20 21 16,-21 0-16,21 0 0,1 21 16,-22 0-16,21 22 0,1-22 0,-22 21 15,21-21-15,0 22 0,-20-1 16,-1 0-16,21-21 0,-21 22 0,0-22 16,1 0-16,-22 0 0,21 0 15,0 1-15,-21-1 0,21-21 16,-21 21-16,21-21 15,0 0-15,1 0 0,-1 0 16,0-21-16,0 21 0,-21-21 0</inkml:trace>
  <inkml:trace contextRef="#ctx0" brushRef="#br0" timeOffset="68648.22">2688 11769 0,'0'0'16,"21"0"-16,0 0 62,1 0-46,-1 0-16</inkml:trace>
  <inkml:trace contextRef="#ctx0" brushRef="#br0" timeOffset="69129.13">4212 11345 0,'0'0'0,"0"-21"0,-21-21 16,21 0-16,0 20 0,0-20 0,0 0 15,0 21-15,0-1 0,0-20 16,0 21-16,0 0 0,0 0 15,0 42 1,0 21-16,0 0 16,0 1-16,0-1 0,0 22 15,21 20-15,-21-20 0,0-1 0,0 22 16,21-22-16,-21 1 0,0-1 16,0 1-16,0-1 0,0-20 0,0 20 15,-21-20-15,0 20 0,21-21 0,0 1 16,-21-22-16,0 21 0,21-21 15,0 1-15,0-1 0,0-42 32,0-1-17</inkml:trace>
  <inkml:trace contextRef="#ctx0" brushRef="#br0" timeOffset="69464.32">4106 11599 0,'-21'-42'0,"42"84"0,-63-126 0,21 20 15,0 22-15,-1-22 0,1 22 0,0-21 16,21 20-16,0-20 0,0 20 16,0 1-16,0 0 0,21-1 0,0 22 15,1-21-15,20 21 0,0 0 16,-21-1-16,43 22 0,-22 0 16,22 0-16,-1 0 0,1 22 0,-1 20 15,1-21-15,-1 21 0,1 22 16,-22-22-16,0 22 0,-20-1 0,-1-20 15,-21 20-15,0-21 0,-21 22 0,-1-22 16,-20 1-16,0-1 0,-1 0 16,1-21-16,-21 22 0,20-22 0,-20 0 15,20 0-15,1 0 0,21 1 0,-21-1 16,20-21-16,1 0 0,0 21 16,0-21-16,42 0 31,0 0-31,22 0 0,-22 0 15,0 0-15</inkml:trace>
  <inkml:trace contextRef="#ctx0" brushRef="#br0" timeOffset="69888.46">4699 11790 0,'0'0'0,"-64"-21"16,64 0-16,0-1 15,0 1-15,0 0 0,0 0 16,0 0-16,22 0 0,-1 21 0,0-22 16,0 1-16,21 21 15,1 0-15,-1 0 0,-21 0 0,22 0 16,-1 0-16,0 21 0,1-21 0,-1 43 16,0-22-16,-21 0 0,22 21 15,-22-20-15,0 20 0,0 0 0,0-21 16,-21 22-16,0-1 0,0 0 0,0-20 15,0 20-15,0-21 0,-21 21 16,0-20-16,21-1 0,-21 0 16,21 0-16,-21-21 0,0 21 15,21-42 1,0 0-16,0 0 0,0 0 16,0-22-16,0 22 0,0-21 15,0 21-15,21-22 0,0 1 16,-21 0-16,21 20 0,-21-20 0,21 0 15,0 21-15,1-1 0,-1 1 16,21-21-16,-21 21 0,0 0 16,22 21-16,-22-22 0,21 22 0,-21-21 15,22 21-15,-22 0 0</inkml:trace>
  <inkml:trace contextRef="#ctx0" brushRef="#br0" timeOffset="70112.33">5990 11494 0,'0'0'0,"0"21"15,21 0-15,-21 0 16,0 21-16,0-20 0,0 41 16,0-42-16,0 22 0,0-22 15,0 0-15,0 0 0,0 21 0,0-20 16,0-1-16,0 0 0,0 0 0,-21-21 16,21 21-16,0 0 0,0-42 46,21 21-46,-21-21 16,21 0-16,-21 0 0,0 0 0,0-22 0</inkml:trace>
  <inkml:trace contextRef="#ctx0" brushRef="#br0" timeOffset="70280.23">6011 11324 0,'0'0'0,"0"-21"0,-21-21 16,0 42-16,42 21 47,0-21-47,0 0 15,1 21-15,-1-21 0,0 0 16,0 21-16,0-21 0</inkml:trace>
  <inkml:trace contextRef="#ctx0" brushRef="#br0" timeOffset="70624.34">6392 11345 0,'0'0'0,"21"0"0,-21 22 16,0-1-16,0 0 16,22 0-16,-22 21 0,21-20 0,-21 20 15,0-21-15,0 21 0,21-20 0,0 20 16,0 0-16,-21-21 0,0 22 16,21-22-16,-21 0 0,22 21 0,-22-20 15,0-1-15,0 0 0,0 0 16,0 0-16,0-42 47,0 0-47,21 0 0,-21 0 15,21-1-15,-21-20 0,21 21 0,0 0 16,0-22-16,1 1 0,-22 0 0,21 21 16,0-22-16,0 1 0,0 0 15,0 20-15,1-20 0,-1 21 0,0 0 16,0 0-16,0 21 0,0 0 0,1 0 15,-22 21-15,0 0 16,21 0-16,0 0 0,-21 0 0,21 1 16,0-1-16,0 0 0</inkml:trace>
  <inkml:trace contextRef="#ctx0" brushRef="#br0" timeOffset="71625.39">7683 11621 0,'0'0'16,"22"-22"-16,-1 1 0,0 0 0,-21-21 16,0 21-16,0-22 0,0 22 0,0-21 15,0-1-15,0 22 0,-21 0 0,0 0 16,-1 0-16,1 21 16,-21 0-16,21 0 0,0 21 0,-22 0 15,22 0-15,-21 22 0,21-22 0,-1 21 16,-20 0-16,21 1 0,0-1 15,0 0-15,-1 1 0,1-1 0,21 0 16,0-20-16,0-1 0,0 21 0,0-21 16,0 0-16,21 1 15,1-22-15,-1 0 0,21 0 0,-21 0 16,0 0-16,22 0 0,-22-22 0,21 22 16,-21-21-16,22 0 0,-22 0 0,21 0 15,-21 0-15,1-22 0,20 22 16,-21-21-16,0 21 0,-21-22 15,21 1-15,-21 0 0,0 20 0,22 1 16,-22-21-16,0 21 16,-22 42-1,1 0-15,0 0 0,0 0 0,21 22 16,-21-22-16,0 21 0,21-21 16,0 22-16,0-22 0,0 21 0,0-21 15,0 22-15,0-22 0,0 0 0,0 0 16,21 0-16,0 1 0,21-22 15,-21 21-15,1-21 0,20 0 0,0 0 16,1 0-16,-1 0 0,0 0 0,-21-21 16,22-1-16,-1 1 15,0 0-15,-20 0 0,-1 0 0,21 0 16,-21-22-16,0 1 0,1 0 0,-1-1 16,0-20-16,0 20 0,0-20 15,0-1-15,-21 1 0,0-1 0,0 1 16,0 21-16,0-1 0,0 1 0,0 21 15,0 0-15,0-1 0,0 1 16,0 42-16,0 1 16,0-1-16,0 0 0,-21 21 15,21 1-15,-21 20 0,21-21 0,0 22 16,0-1-16,0-20 0,0 20 0,0-20 16,0-1-16,0 0 0,0 1 15,0-22-15,0 21 0,21-21 0,0 0 16,1 1-16,-1-1 0,0 0 15,0-21-15,0 0 0,0 21 0,22-21 16,-22 0-16,21 0 0,-21 0 0,22 0 16,-1-21-16,-21 0 0,22 21 15,-22-21-15,21-1 0,-21 1 0,0 0 16,1-21-16,-1 21 0,0-22 0,-21 22 16,21 0-16,-21-21 0,0 20 15,0 1-15,-21 21 16,0 0-16,0 0 0,-22 0 0,22 21 15,0 1-15,0 20 0,0-21 16,-1 0-16,1 0 0,21 22 16,0-22-16,0 0 0,0 21 0,0-20 15,0-1-15,21 0 0,1 0 0,-22 0 16,42-21-16,-21 21 0,0-21 16,0 0-16,1 0 0,20 0 0,-21 0 15,21 0-15,-20 0 0,-1 0 0,21 0 16,-21-21-16,22 21 0,-22-21 15,0 0-15,21 0 0,-21 0 16,1-1-16,-1-20 0,21 21 0,-21-21 0,-21-1 16,21-20-16</inkml:trace>
  <inkml:trace contextRef="#ctx0" brushRef="#br0" timeOffset="71893.24">8340 11134 0,'-43'0'16,"86"0"-16,-128 0 0,64 21 15,0-21-15,-1 0 0,44 0 16,-1 0-16,21 0 0,0 0 16,1 0-16,-1 0 0,22 0 15,-22 0-15,21-21 0,1 21 16,-1-21-16,1 21 0,-1-22 0,1 22 15,-22-21-15,22 21 0,-22-21 16,0 21-16,1-21 0,-22 21 0,0 0 16,0 0-16,-63 0 15,21 21-15</inkml:trace>
  <inkml:trace contextRef="#ctx0" brushRef="#br0" timeOffset="72784.85">1185 13377 0,'0'0'0,"0"-21"15,0 0 1,21 0-1,1 0-15,20 0 0,-21 21 0,21-22 16,1 22-16,-1 0 0,0-21 16,1 21-16,-1 0 0,0 0 0,1 0 15,-1 21-15,-21 1 0,0-22 16,1 21-16,-22 21 0,0-21 0,0 0 16,0 1-16,-22 20 0,-20-21 15,21 21-15,-21-20 0,-22 20 0,22-21 16,-1 0-16,-20 22 15,21-22-15,-1-21 0,1 21 0,0-21 16,20 21-16,-20-21 0,21 0 16,21-21-16,0 0 15,0 0-15,0-1 0,21 1 16,0 0-16,22 0 0,-22 0 16,21 21-16,0 0 0,22 0 0,-22 0 15,22 0-15,-22 0 0,22 0 16,-22 21-16,21 0 0,-20 0 0,-1 22 15,0-22-15,-20 21 0,20-21 16,-21 22-16,-21-1 0,0 0 0,0-21 16,0 22-16,-21-1 15,0 0-15,-22-20 0,22 20 0,-21-21 16,-22 21-16,22-20 0,0-1 16,-22 0-16,22-21 0,-22 21 0,22-21 15,-21 0-15,20 0 0,1 0 16,0 0-16,-22-21 0,43 0 0,-21 21 15,-1-21-15,22-1 0,0 1 16,-21 0-16,42 0 0,-22 0 0,22 0 16,-21-1-16,21 1 0,0 0 15,0 0-15,0 0 0,21 0 16,1 21-16,-1-22 16</inkml:trace>
  <inkml:trace contextRef="#ctx0" brushRef="#br0" timeOffset="72979.92">2794 13462 0,'21'0'0,"-42"0"0,63 0 0,-21 0 16,1-21-16,-1 21 46,0 0-46,0 0 16,0 0-16,-21-21 0</inkml:trace>
  <inkml:trace contextRef="#ctx0" brushRef="#br0" timeOffset="74628.86">4339 13229 0,'0'0'0,"0"-21"0,0 0 16,-21 0-16,21-22 0,0 22 0,0-21 16,0 21-16,0-22 0,0 22 15,0 0-15,0 0 0,0 0 0,0 42 32,0 21-32,0 1 15,0-1-15,0 21 0,0-20 0,0 20 16,0 1-16,-21-1 0,0 1 15,21-1-15,-22 1 0,22-1 0,-21 1 16,-21 20-16,21-41 0,0-1 16,-1 0-16,1-20 0,0 20 15,0-21-15,0-21 0,0 21 0,-1-21 16,1 0 0,21-21-16,0 0 15,0 0-15,0-22 0,0 22 16,0-21-16,0 0 0,0-1 15,0 1-15,0-22 0,0 22 0,0 0 16,0-1-16,21 22 0,1-21 0,-1 21 16,0 0-16,0 21 0,0 0 15,0 0-15,1 21 0,-1 0 0,0 0 16,0 21-16,0 1 0,-21-1 16,21 0-16,1 1 0,-1-1 0,0 0 15,-21-20-15,21 20 0,0 0 0,0-21 16,-21 1-16,22-1 0,-1 0 15,0 0-15,21-21 0,-21 0 0,22 0 16,-22 0-16,21 0 16,1 0-16,-22 0 0,21-21 0,0 0 15,1 0-15,-1-1 0,0 1 0,1-21 16,-22 0-16,21 20 0,-21-20 16,1-21-16,-1 20 0,0 1 0,-21-22 15,0 22-15,0-21 0,0 20 0,0-20 16,0 20-16,-21-20 0,0-1 15,-1 22-15,1-21 0,-21-1 0,21 22 16,-22-1-16,22 1 0,-21 21 16,0 0-16,-1 0 0,22 21 0,-21 0 15,-1 21-15,1 21 0,0-21 16,21 22-16,-22-1 0,22 21 16,0-20-16,21 20 0,0 1 0,0-1 15,0-20-15,0 20 0,0 1 16,21-22-16,21 21 0,-20-20 0,20-1 15,0 0-15,1 1 0,-1-22 0,21 0 16,-20 0-16,20 0 0,-20-21 16,20 0-16,-21 0 0,1 0 0,20 0 15,-20 0-15,-1-21 0,0 0 16,1 0-16,20 0 0,-42 0 0,22-1 16,-1-20-16,-21 21 0,21-21 0,-20 20 15,-1-20-15,-21 0 16,0 21-16,21-1 0,-21 1 0,0 0 15,0 0-15,-21 21 16,0 0-16,-1 21 16,1 0-16,0 0 0,0 1 0,0-1 15,0 0-15,-1 21 0,22-21 0,0 1 16,0 20-16,0-21 0,0 0 16,0 22-16,22-22 0,-1-21 0,0 21 15,0 0-15,21-21 0,1 0 0,-1 0 16,0 0-16,1 0 0,-1 0 15,22 0-15,-22-21 0,21 0 0,-20 0 16,-1-1-16,0 1 0,1 0 16,-1-21-16,-21 21 0,22-22 15,-22 1-15,0 0 0,0-1 0,-21 22 16,0-42-16,0 20 0,0 1 16,0 0-16,0-1 0,0 1 0,0 21 15,0 0-15,0-1 0,0 1 0,-21 21 16,21 21-1,-21 1-15,21 20 0,-21 0 0,21 1 16,-22-1-16,22 0 0,0 22 0,0-1 16,-21 1-16,21-1 0,-21 1 15,21 20-15,0-20 0,0 21 16,0-1-16,0-20 0,0 20 0,0 1 0,0-21 16,0 20-16,-21 1 15,21 0-15,-21-22 0,21 22 0,-21-22 16,21 22-16,-22-22 0,1 1 0,0-1 15,21-20-15,0 20 0,0-20 0,0-1 16,0-21-16,0 21 0,0-20 16,21-22-16,0 0 0,1 0 15,-1 0-15,21-22 0,-21 22 0,0-21 16,22 0-16,-22-21 0,0 21 16,21-22-16,-20 22 0,-1-21 0,0-1 15,0 1-15,21-64 16,-20 64-16,-1-22 0,-21 1 0,0-22 0,0 22 15,0-1-15,0 1 16,-21-22-16,-1 22 0,1-1 0,-21 1 16,0 20-16,-1-20 0,1 20 0,0 1 15,-22 0-15,22 21 0,-22-1 16,22 1-16,21 0 0,-22 21 0,22 0 16,0-21-16,0 21 0,42 0 31,0 0-31,0 0 0,22-21 0,-1 21 15,0-21-15,1 21 0,-1-22 16,22 22-16,-22-21 0,21 0 0,-20 0 16,20 0-16,1-22 0,-22 22 15</inkml:trace>
  <inkml:trace contextRef="#ctx0" brushRef="#br0" timeOffset="75958.14">6858 13102 0,'0'0'0,"0"-21"0,-21-21 16,-85 21-1,64 21-15,20 0 0,-20 0 0,0 21 16,21 0-16,-22 0 0,22 21 16,0-20-16,0 20 0,0 0 15,-1 1-15,1-22 0,21 21 0,0 0 0,0 1 16,0-1-16,0-21 0,0 22 16,21-22-16,1 0 0,-1 0 15,0 0-15,21 0 0,-21-21 0,1 0 16,20 0-16,-21 0 0,21 0 15,-20 0-15,20-21 0,-21 0 0,0 0 16,22 0-16,-22 0 0,0-1 16,0-20-16,0 21 0,-21-21 0,0 20 15,0-20-15,21 21 0,-21-21 0,0 20 16,0 1-16,-21 21 31,0 21-31,21 1 0,0-1 16,0 0-16,0 0 0,0 0 0,0 22 15,0-22-15,0 0 0,0 0 16,0 21-16,0-20 0,0-1 0,21 0 16,0-21-16,1 21 0,-1-21 15,21 0-15,-21 0 0,0 0 0,22 0 16,-22 0-16,0 0 0,21 0 0,-20-21 16,-1 0-16,0 0 0,0-1 15,0 1-15,0 0 0,1-21 0,-22 21 16,0-22-16,21 22 0,-21-21 0,21-1 15,-21 22-15,0 0 0,0 0 16,0 0-16,0 0 0,0 42 16,0 0-1,0 0-15,-21 21 16,21-20-16,0-1 0,0 21 0,0-21 16,0 0-16,0 1 0,0 20 0,0-21 15,0 0-15,0 0 0,21 1 16,0-22-16,-21 21 0,21-21 0,0 0 15,22 0-15,-22 0 0,21 0 0,-21 0 16,22 0-16,-22 0 0,0-21 16,21-1-16,-20 1 0,-1 0 15,0 0-15,0 0 0,0 0 0,0-1 0,1-20 16,-22 21-16,0 0 0,21-22 16,-21 22-16,0 0 0,0 0 15,-21 42 16,-1-21-31,22 21 0,0 0 0,0 1 16,-21-1-16,21 21 0,0-21 0,0 0 16,0 1-16,0-1 0,0 0 0,0 21 15,0-21-15,21 1 0,1-1 16,-1 0-16,0-21 0,21 21 0,-21-21 16,22 0-16,-22 0 0,21 0 15,-21 0-15,1 0 0,20 0 0,-21 0 16,0-21-16,22 0 0,-22 0 15,0-1-15,0-20 0,-21 21 0,21-21 16,0 20-16,1-20 0,-1-21 16,-21 20-16,21-20 0,-21-1 0,21 1 15,-21-1-15,0 1 0,0-1 16,21 22-16,-21 0 0,0-1 0,0 22 16,0 0-16,0 42 15,-21 0-15,0 22 16,21-1-16,-21 0 0,21 22 0,-21-22 15,21 22-15,0-22 0,0 21 0,0-20 16,0 20-16,0-20 0,0-1 16,0 0-16,21-21 0,0 22 0,0-1 15,0-21-15,0 0 0,1 1 16,-22-1-16,21 0 0,0 0 16,0-21-16,0 0 0,0 0 0,1 0 15,-1 0-15,0 0 0,0-21 0,0 0 16,0 0-16,1-1 0,20-20 15,-21 21-15,0-21 0,0-1 0,22 1 16,-22-22-16,0 1 0,43-64 16,-43 63-16,-21-20 0,0 20 15,0 1-15,0 20 0,0 1 16,0 0-16,0 21 0,0-1 0,-21 22 16,-1 0-16,1 22 15,0-1-15,0 21 0,21 0 0,-21 22 16,21-22-16,-21 22 0,21-1 0,0-20 15,0 20-15,0-21 0,0 22 16,0-22-16,0 1 0,21-1 0,0-21 16,0 21-16,0-20 0,0 20 0,1-21 15,-1 0-15,0-21 0,0 21 16,0-21-16,0 0 0,1 0 0,-1 0 16,0 0-16,0 0 0,0 0 0,0-21 15,1 0-15,-1 21 16,-21-21-16,21 0 0,0 0 0</inkml:trace>
  <inkml:trace contextRef="#ctx0" brushRef="#br0" timeOffset="76160.03">8763 13039 0,'-42'0'0,"84"0"0,-106 21 0,43-21 15,21 21-15,21-21 16,1 0-16,-1 0 15,0 0-15,21 0 0,-21 0 0,22 0 16,-1 0-16,0 0 16,1 0-16,-1 0 0,0 0 0,1 0 15,-1 0-15,-21 0 0,22 0 0,-22 0 16,0 0-16,0 0 0</inkml:trace>
  <inkml:trace contextRef="#ctx0" brushRef="#br0" timeOffset="76963.64">1672 15134 0,'0'-21'0,"0"42"0,0-63 0,21 21 16,-21 0-16,0-1 0,0 44 31,0-1-15,0 0-16,0 21 0,0 1 0,0-1 15,0 21-15,0-20 0,0 20 16,0-20-16,0-1 0,0 0 0,0 1 15,0-1-15,0-21 0,0 21 16,0-20-16,0-1 0,21 0 16,1-21-16,-1 0 0,0 0 15,0 0-15,0 0 0,22-21 0,-22 0 16,21-1-16,-21 1 0,22 0 16,-22 0-16,21-21 0,-21 20 15,22 1-15,-22-21 0,0 21 16,0 0-16,0-1 0,-21 44 31,0-1-31,-21 0 0,21 21 16,-21-21-16,0 22 0,0-22 15,-1 21-15,1-21 0,21 22 0,-21-22 16,0 0-16,21 0 0,0 0 16,0 1-16,0-1 0,0 0 0,0 0 15,21-21 1,0-21-1,0 21-15</inkml:trace>
  <inkml:trace contextRef="#ctx0" brushRef="#br0" timeOffset="77137.53">2815 15452 0,'0'0'0,"21"0"0,0 0 31,1 0-15,-1 0 0,0 0-16,0 0 15,0 0-15</inkml:trace>
  <inkml:trace contextRef="#ctx0" brushRef="#br0" timeOffset="77596.53">4043 14774 0,'0'0'0,"0"-21"0,0 0 0,0 0 16,0 0-16,21 21 15,0 21-15,-21 21 16,0-21-16,21 43 0,0-22 15,1 43-15,-22-22 0,21 22 16,0 0-16,-21-1 0,0 1 16,0-21-16,0 20 0,0-20 0,0-1 15,0 1-15,-21-1 0,0-20 16,21-1-16,0 0 0,-22 1 0,22-22 16,-21 0-16,21 0 0,0 0 15,0-42 1,0 0-16,21 0 15,-21-22-15,0 22 0</inkml:trace>
  <inkml:trace contextRef="#ctx0" brushRef="#br0" timeOffset="77928.63">4022 15092 0,'0'0'15,"-43"-42"-15,22 20 0,0-20 0,0 21 16,0-21-16,21 20 0,0 1 0,0 0 15,0 0-15,0 0 0,0 0 16,21-1-16,21 22 0,-21-21 0,22 21 16,-1 0-16,0 0 0,22 0 15,-1 0-15,1 0 0,-1 21 0,1 1 16,-1-1-16,-20 21 0,20-21 0,-21 22 16,-20-22-16,-1 21 15,0 0-15,-21 1 0,0-1 0,0 0 16,-21 1-16,0-1 0,-1 0 15,-20-20-15,0 20 0,-1-21 0,1 0 16,0 0-16,-1 1 0,22-1 0,-21 0 16,21-21-16,-22 21 0,22-21 15,0 21-15,42-21 32,0 0-17</inkml:trace>
  <inkml:trace contextRef="#ctx0" brushRef="#br0" timeOffset="78303.92">4593 15515 0,'0'-106'32,"0"85"-32,21 0 15,-21 0-15,21 0 0,1 0 0,-1 21 16,0-22-16,21 22 0,-21 0 15,22 0-15,-22 0 0,21 22 0,1-1 16,-1 0-16,0 21 0,-21-21 16,22 22-16,-22-1 0,0-21 0,0 22 15,0-22-15,-21 21 0,0-21 16,0 22-16,0-1 0,0-21 16,0 0-16,-21 0 0,21 1 15,-21-22-15,0 0 0,21 21 0,-21-21 16,0 0-16,-1 0 15,22-21-15,0-1 16,0 1-16,0 0 0,0 0 0,0 0 16,0-22-16,0 22 0,22-21 15,-1 21-15,0-22 0,0 22 16,0-21-16,0 0 0,1 20 0,-1-20 16,21 21-16,-21 0 0,22 0 15,-22-1-15</inkml:trace>
  <inkml:trace contextRef="#ctx0" brushRef="#br0" timeOffset="78724.66">5821 15113 0,'0'0'0,"-21"0"16,-1 21 0,22 0-16,-21 1 0,0 20 0,0-21 15,0 21-15,0 1 0,21-1 16,-22 0-16,1 1 0,0-1 15,21 0-15,-21 1 0,21-22 0,-21 21 16,21 1-16,0-22 0,0 0 16,0 0-16,0 0 0,0 0 0,21 1 15,0-1-15,21-21 0,-20 0 0,20 0 16,0 0-16,1 0 0,-1 0 16,0 0-16,1-21 0,-1-1 0,-21 1 15,21 21-15,-20-21 0,20 0 0,-21 0 16,-21 0-16,21-1 0,-21-20 15,0 21-15,0 0 0,0-22 0,0 22 16,-21-21-16,0 0 0,0 20 0,0 1 16,-22 0-16,22 0 15,-21 0-15,-1 21 0,22 0 0,-21 0 16,0 21-16,-1 0 0,22 0 16,-21 0-16,21 1 0,-1-1 0,1 0 15,21 0-15,0 0 0,0 0 0,0 1 16,21-22-16,22 21 0,-1-21 15,-21 0-15,43 0 0,-22 0 0,0 0 16</inkml:trace>
  <inkml:trace contextRef="#ctx0" brushRef="#br0" timeOffset="79014.5">6646 15113 0,'21'-42'0,"-42"84"0,64-127 0,-43 43 16,21 21-16,-21-21 0,21 20 0,-21 44 31,0-1-31,0 0 16,-21 21-16,0 22 0,21-22 0,-22 22 15,1-1-15,21 1 0,-21-1 16,0-21-16,21 22 0,-21-22 0,0 22 16,21-22-16,0 0 0,-22 1 15,22-22-15,0 21 0,-21-21 0,21 1 16,0-1-16,0 0 0,0 0 15,21-21 1,1 0-16,-1 0 16,-21-21-16,21 21 0,-21-21 0,21 0 15,-21-1-15,0 1 0</inkml:trace>
  <inkml:trace contextRef="#ctx0" brushRef="#br0" timeOffset="79184.39">6350 15515 0,'-21'0'32,"21"21"-32,21-21 15,0 0-15,0 0 16,0 0-16,1 0 0,-1 0 16,0 0-16,21 0 0,-21-21 0,1 21 15,20-21-15,0 21 0</inkml:trace>
  <inkml:trace contextRef="#ctx0" brushRef="#br0" timeOffset="79560.17">6879 15515 0,'0'0'0,"0"21"0,0 43 31,0-43-31,21-21 16,0 0-16,1 0 0,20 0 15,-21 0-15,0 0 0,22-21 0,-22 0 16,21 21-16,-21-21 0,0-1 16,22 1-16,-22 0 0,0 0 0,0 0 15,-21 0-15,0-1 0,21 1 0,-21 0 16,0 0-16,0 0 0,-21 21 16,0 0-16,0 0 15,0 0-15,0 21 0,-1 0 16,1 0-16,-21 0 0,21 22 15,0-22-15,-1 21 0,1-21 0,21 22 16,0-22-16,0 21 0,0-21 0,0 1 16,0-1-16,0 0 0,0 0 15,21 0-15,1-21 0,-1 0 16,21 0-16,-21 0 0,22 0 16,-1 0-16,-21 0 0,21 0 0,1-21 15,-1 21-15,0-21 0</inkml:trace>
  <inkml:trace contextRef="#ctx0" brushRef="#br0" timeOffset="80273.13">7853 15304 0,'0'0'0,"0"-43"15,0-20 1,0 42-16,-21 21 0,-1 0 16,1 21-16,0 0 15,21 21-15,-21-21 0,0 22 0,0-1 16,21-21-16,-22 22 0,22-1 0,-21-21 15,21 21-15,0-20 0,0 20 16,0-21-16,0 0 0,0 0 0,0 1 16,21-1-16,1 0 0,-1-21 15,0 0-15,21 0 0,-21 0 16,1 0-16,20 0 0,-21 0 0,21-21 16,-20 0-16,20 21 0,-21-22 15,21 1-15,-20 0 0,20-21 16,-21 21-16,0-22 0,0 1 0,1 0 15,-1-1-15,0-20 0,-21-1 0,21 22 16,0-22-16,0 1 0,-21 21 16,0-1-16,0 1 0,0 0 0,0 20 15,0 1-15,0 0 0,0 42 16,0 0 0,-21 1-16,21 20 0,-21 0 0,0 22 15,21-22-15,0 0 0,0 22 16,0-22-16,0 22 0,0-22 15,0 0-15,0 1 0,0-1 0,0 0 0,21-20 16,-21 20-16,21-21 16,0 0-16,1 0 0,-1-21 0,0 0 15,0 22-15,21-22 0,-20 0 0,20 0 16,-21 0-16,21-22 0,-20 1 16,-1 21-16,21-21 0,-21 0 0,0 0 15,1 0-15,20-22 0,-42 22 0,21-21 16,-21 21-16,21-22 0,-21 1 15,0 21-15,0 0 0,0-22 0,-21 22 16,0 21-16,0 0 16,0 0-16,-1 0 0,1 21 15,0 0-15,0 1 0,0 20 0,21-21 16,0 21-16,0-20 0,-21-1 0,21 21 16,0-21-16,0 0 0,0 1 15,0-1-15,21 0 0,0 0 16,0 0-16,0-21 0,0 0 0,22 0 15,-22 0-15,21 0 0,-21 0 16,22 0-16,20 0 0,-20 0 0,20 0 16,-21 0-16,22 0 0,-1-21 0,1 0 15,-22 0-15,22 0 0,-22-1 16</inkml:trace>
  <inkml:trace contextRef="#ctx0" brushRef="#br0" timeOffset="80788.84">9694 15282 0,'0'0'0,"0"-21"0,0 0 0,0 0 0,-21 21 15,0-21-15,0 0 0,0 21 0,-1 0 16,1 0-16,0 0 16,0 0-16,0 21 0,-22 0 0,22 0 15,0 0-15,0 0 0,0 1 0,21-1 16,-21 0-16,-1 21 0,22-21 16,0 1-16,-21-1 0,21 21 0,0-21 15,0 0-15,0 1 0,0-1 0,21-21 16,1 21-16,-1-21 15,0 0-15,0 21 0,0-21 0,0 0 16,1 0-16,-1 0 0,0 0 0,0 0 16,0-21-16,0 0 0,1 21 15,-1-21-15,0-1 0,0 1 0,-21-21 16,21 21-16,0-22 0,1 1 0,-22-21 16,21 20-16,-21-20 0,21-1 15,-21 1-15,0-1 0,0 1 0,0-1 16,0 1-16,0-1 0,0 1 0,0 20 15,0 1-15,0 0 0,0 21 16,-21 42 0,0 21-16,21 0 0,0 1 15,-22-1-15,22 22 0,0-22 16,0 21-16,0-20 0,0 20 0,0-20 16,0 20-16,0-21 0,0 22 0,22-22 15,-22 1-15,21-22 0,0 21 16,0 0-16,0-20 0,-21-1 0,43 0 15,-22-21-15,0 21 0,0 0 0,0-21 16,0 0-16,1 0 0,20 0 16,-21 0-16,0 0 0,22 0 0,-22 0 15,0-21-15,21 0 0,-21 21 0,1-21 16,-1 0-16,0-1 16,0 1-16</inkml:trace>
  <inkml:trace contextRef="#ctx0" brushRef="#br0" timeOffset="81071.92">8001 15050 0,'-42'0'0,"84"0"0,-106 0 0,22 0 16,21 0-16,42 0 16,0 0-16,22-22 15,-22 22-15,21 0 0,0 0 0,22 0 16,-22 0-16,22 0 0,-1 0 16,1 0-16,-1 0 0,1 0 0,-1 0 15,1 0-15,-1 0 0,1 0 0,-1 0 16,1 0-16</inkml:trace>
  <inkml:trace contextRef="#ctx0" brushRef="#br0" timeOffset="81423.75">11282 15790 0,'0'0'15,"-21"0"-15,-1 0 16,1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45:3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10414 1101 0,'0'0'0,"0"-21"0,0-1 0,0 1 16,0 0-16,0 0 16,0 0-1,0 0-15,0-1 16,0 44 46,0-1-62,0 0 0,0 0 16,0 0-16,0 0 0,0 22 16,0-22-16,0 0 0,0 0 15,0 0-15,0 22 0,21-22 0,-21 0 16,0 21-16,0-20 0,0 20 0,0-21 15,21 21-15,-21 1 16,0-1-16,0 0 0,0 1 0,0-1 16,0 0-16,0 1 0,0-1 15,0 0-15,0 1 0,0-1 0,0 0 16,0 1-16,0-1 0,-21-21 0,21 22 16,0-1-16,0-21 0,0 21 15,-21-20-15,21 20 0,0-21 0,-21 21 16,21-20-16,0 20 0,0 0 0,0-21 15,0 22-15,-21-22 16,21 0-16,0 21 0,0-20 0,0-1 0,-22 0 16,22 0-16,0 0 0,0 0 0,0 1 15,0-1 1,0-42 15,0-1-31,0 1 16,0 0-16,0-21 0</inkml:trace>
  <inkml:trace contextRef="#ctx0" brushRef="#br0" timeOffset="2417.94">10456 910 0,'-21'0'16,"0"0"-16,0 0 15,0 0 1,21 21 0,0 1 15,21-22 0,0 0-31,0 0 0,0 0 16,0 0-16,1 0 0,-1 0 0,0 0 15,0 0-15,21 0 0,-20 0 16,20 0-16,0 0 0,1 0 0,-1 0 16,0 0-16,22 0 0,-22 0 0,22 0 15,-1 0-15,-21 0 0,22 0 16,-1 0-16,1 0 0,-1 0 16,1-22-16,-22 22 0,22 0 15,-1 0-15,1 0 0,-1 0 0,1-21 0,-1 21 16,1 0-16,-1 0 15,1 0-15,-1 0 0,1 0 0,-22-21 16,22 21-16,-1 0 0,-21 0 16,22 0-16,-22 0 0,1 0 0,-1 0 15,21-21-15,-20 21 0,-1 0 16,0 0-16,1 0 0,-1 0 0,0 0 16,1 0-16,-1 0 0,0 0 15,1 0-15,-1 0 0,22 0 0,-1-21 16,-21 21-16,22 0 15,21 0-15,-22 0 0,1 0 0,20 0 16,-20-21-16,20 21 0,1 0 0,0 0 16,21 0-16,-22 0 0,1-22 15,21 22-15,-22 0 0,-20 0 0,21 0 16,-1 0-16,1 0 0,0 0 16,-1 0-16,1 0 0,0-21 0,-1 21 15,22 0-15,-21 0 0,-1 0 16,1 0-16,0 0 0,-1 0 0,1-21 15,-21 21-15,-1 0 0,22 0 16,-22 0-16,22 0 0,-22 0 0,1 0 16,21 0-16,-22 0 0,1 0 15,-1 0-15,-21-21 0,22 21 16,-22 0-16,22 0 0,-22 0 0,0 0 16,1 0-16,-1 0 0,-21 0 15,22 0-15,-22 0 0,0 0 0,0 0 16,0 0-16,0 0 0,1 0 15,-1 0-15,0 0 0,0 0 0,0 0 16,0 0-16,1-21 0,-1 21 16,0 0-16,0 0 0,0 0 15,0 0-15,1 0 0,20 0 0,-21 0 16,0 0-16,0-21 0,1 21 16,-1 0-16,0 0 0,0 0 0,21 0 15,-20 0-15,-1 0 0,0 0 16,0 0-16,21 0 0,-20 0 15,-1 0-15,21 0 0,-21 0 0,0 0 16,1 0-16,20 0 0,-21 0 16,0 0-16,0 0 0,1 0 0,20 0 15,-21 0-15,0 0 0,0 0 16,1 0-16,-1 0 0,0 0 0,0 0 16,0 0-16,0 0 15,1 0 1,-1 0-1,0 0-15,0 0 16,0 0 0,0 0-1,-21 21 1,0 0 0,0 0-1,0 0-15,0 0 0,0 1 0,0-1 16,0 0-16,0 0 0,0 21 15,0-20-15,0-1 0,0 21 0,0-21 16,0 22-16,0-22 0,-21 21 16,21 0-16,-21-20 0,21 20 0,-21-21 15,21 21-15,0-20 0,0 20 16,-21 0-16,21-21 0,0 22 16,-21-1-16,21 0 0,0-20 0,0 20 15,0 0-15,0-21 0,0 22 16,-22-1-16,22-21 0,-21 22 0,21-1 15,0-21-15,-21 21 0,21-20 0,0-1 16,0 21-16,0-21 0,-21 0 16,21 1-16,0 20 0,0-21 0,0 0 15,-21 0-15,21 1 0,0-1 0,0 0 16,0 0-16,0 0 16,0 0-16,0 1 15,0-1-15,-21-21 0,21 21 16,-22-21-16,1 21 31,0-21-31,0 0 16,0 0-1,0 21-15,-1-21 16,1 0-16,0 0 16,0 0-16,0 21 0,0-21 0,-1 0 15,1 0-15,0 0 0,-21 0 0,21 0 16,-22 0-16,22 0 0,-21 0 15,-1 0-15,1 0 0,0 0 16,-1 22-16,-20-22 0,21 0 0,-22 0 16,22 0-16,-22 0 0,1 0 15,-1 0-15,-20 0 0,-1 21 0,0-21 16,-21 0-16,1 21 0,-1-21 0,-21 21 16,21-21-16,-21 21 0,21-21 15,-21 21-15,0-21 0,0 22 0,0-22 16,0 21-16,0-21 0,21 0 0,-21 21 15,0-21-15,0 21 0,21-21 16,-21 0-16,0 21 0,22-21 0,-1 0 16,0 0-16,0 0 0,0 21 15,22-21-15,-22 0 0,21 0 16,0 0-16,1 0 0,-1 0 0,0 22 16,22-22-16,-22 0 0,22 0 0,-22 0 15,22 0-15,-1 0 0,1 0 16,20 0-16,-20 0 0,20 0 0,-20 0 15,21 0-15,-1 0 0,1 0 0,0 0 16,20 0-16,-20 0 0,0 0 16,-1 0-16,1 0 0,0 0 0,-1 0 15,1 0-15,0 0 0,-1 0 0,1 0 16,0 0-16,-1 0 0,1 0 16,0 0-16,-1 0 0,1 21 15,0-21-15,21 0 0,-22 0 0,1 0 16,21 0-16,-22 0 0,1 21 15,0-21-15,-1 0 0,1 0 0,0 0 16,-22 0-16,22 0 0,0 0 16,-22 0-16,22 0 0,-1 0 0,1 0 15,0 0-15,-1 0 0,22 0 0,-21 0 16,21 0-16,0-21 0,-22 21 16,22 0-16,0 0 0,0 0 15,0 0-15,-1 0 0,1 0 0,0 0 16,0 0-16,0-21 15,0 21 1,-1 0 0,1 0 15,0 0-31,0 0 0,0 0 16,0 0-1,-1 0-15,1 0 16,0 0-1,21-22 1,0 1 0,21 0-16,22 0 0</inkml:trace>
  <inkml:trace contextRef="#ctx0" brushRef="#br0" timeOffset="3005.5">11218 1270 0,'-21'0'47,"0"0"-32,63 0 17,-21 0-32,1 0 0,20 0 15,0 0-15,1 0 0,20 0 16,-21-21-16,22 21 0,-1 0 0,22-21 15,-21 21-15,20 0 0,-20-21 16,-1-1-16,1 22 0,-1 0 0,1 0 16,-22 0-16,0-21 0,1 21 15,-22 0-15,0 0 0,0 0 16,0 0-16,-42 0 31,0 21-31,0-21 0,0 0 16,0 0-16,-22 0 0,22 22 15,-21-22-15</inkml:trace>
  <inkml:trace contextRef="#ctx0" brushRef="#br0" timeOffset="3371.29">11790 1312 0,'0'0'15,"-21"-21"-15,-1 21 32,22 21-1,0 1-31,0-1 16,0 21-16,0-21 0,0 0 0,0 22 15,0-1-15,0 0 0,0 22 16,0-22-16,0 1 0,0 20 15,0-21-15,0 1 0,0-1 0,0 0 16,0 1-16,0-22 0,0 21 16,0-21-16,0 1 0,0-1 0,0 0 15,0-42 32,0 0-47,22-1 0,-1 1 0,0 21 16,0-42-16</inkml:trace>
  <inkml:trace contextRef="#ctx0" brushRef="#br0" timeOffset="4085.01">12361 1503 0,'0'0'15,"21"0"-15,1-21 0,-22 42 47,0 0-47,0 0 0,-22 0 16,22 1-16,-21 20 0,21-21 0,0 0 15,0 0-15,0 22 0,0-22 16,0 0-16,0 0 0,0 0 0,0 1 16,0-1-16,0 0 0,0 0 15,21-21-15,1 0 16,-1 0-16,21 0 0,-21 0 15,0 0-15,1-21 0,-1 0 16,21 0-16,-21-1 0,0 1 0,22 0 16,-22 0-16,0 0 0,0 0 0,0-22 15,1 22-15,-1 0 0,0-21 16,0 20-16,-21 1 0,0 0 0,0 0 16,21 21-16,-21-21 0,0 0 0,0 42 46,0 0-30,-21 0-16,21 21 0,0-20 16,0 20-16,0-21 0,0 21 0,0 1 15,-21-1-15,21 0 0,0 1 16,0-1-16,0 0 0,0 22 0,0-22 16,0 1-16,0-1 0,0 0 0,0 1 15,0-1-15,0 0 0,0 22 16,0-22-16,0 0 0,0 1 0,0-1 15,0 0-15,0 1 0,-21-1 0,21 0 16,-21 1-16,21-22 0,-22 21 16,1-21-16,0 1 0,21-1 15,-21 0-15,0 0 0,0-21 0,-1 21 16,1-21-16,0 0 0,-21 0 0,-1 0 16,1 0-16,0 0 0,-1 0 15,-20 0-15,-1 0 0,1-21 0,21 0 16,-22 21-16,22-21 0,-1 0 0,1-1 15,0 22-15,21-21 0,-1 0 16,1 0-16,0 0 0,0 0 16,21-1-16,0 1 0,0-21 0,0 21 15,21 0-15,0-1 0,0-20 16,1 21-16,-1-21 0,21 20 0,0-20 16,1 21-16</inkml:trace>
  <inkml:trace contextRef="#ctx0" brushRef="#br0" timeOffset="4498.77">13208 1461 0,'0'-22'0,"0"44"0,-21-44 0,21 1 0,-21 21 16,-1 0-16,1 0 0,0 0 31,21 21-31,0 1 0,0 20 16,0-21-16,0 21 0,0 22 15,0-22-15,0 22 0,0-1 0,21 1 16,-21-1-16,0 1 0,0-1 0,21 1 16,-21-1-16,0 1 0,0 20 15,0-20-15,0-1 0,0 1 0,0-1 16,0 1-16,0-1 0,0-20 0,0 20 15,-21-20-15,21 20 0,0-21 0,0 1 16,-21-22-16,21 21 0,-21-21 16,21 22-16,-21-22 0,21 0 0,0 0 15,0-42 1,0 0 0,0 0-16,0 0 15,0-22-15,0 22 0,0 0 0,21-21 16,0-1-16,-21 1 0,21-22 0</inkml:trace>
  <inkml:trace contextRef="#ctx0" brushRef="#br0" timeOffset="4865.56">13208 1693 0,'0'-21'16,"0"42"-16,0-63 0,-21 21 0,21 0 0,0 0 15,0-1-15,0 1 16,21 21-16,0-21 0,0 0 0,0 0 16,22 21-16,-1-21 0,-21-1 15,22 22-15,-22 0 0,21 0 0,0 0 16,-20 0-16,-1 0 0,21 0 0,-21 0 16,0 22-16,1-1 0,-22 0 15,0 0-15,0 21 0,0-20 0,0 20 16,0-21-16,0 21 0,-22 1 15,1-22-15,-21 21 0,0-21 16,20 22-16,-20-22 0,-21 0 0,20 0 16,1 0-16,21 1 0,-22-1 0,1 0 15,21 0-15,0-21 0,0 0 16,-1 21-16,1-21 0,21-21 31,43 0-31,-1 0 16</inkml:trace>
  <inkml:trace contextRef="#ctx0" brushRef="#br0" timeOffset="5425.64">14309 1545 0,'0'0'0,"21"-21"0,0 21 0,-21-21 15,21 0-15,0 21 16,-21-21-16,0-1 16,0 1-1,-21 21-15,0 0 0,0 0 16,-22 0-16,22 0 15,-21 0-15,21 21 0,-22 1 0,22-1 0,-21 0 16,21 0-16,-22 21 0,22-20 16,0 20-16,0 0 0,0 1 15,21-1-15,0 0 0,0 1 0,0-22 16,0 21-16,0-21 0,0 22 16,0-22-16,0 0 0,0 0 0,21 0 15,0-21-15,0 21 0,0-21 0,1 22 16,20-22-16,0 0 0,-21 0 15,22 0-15,-1 0 0,0 0 0,1-22 16,-1 1-16,0 0 0,22 0 16,-22 0-16,1 0 0,-1-1 15,0 1-15</inkml:trace>
  <inkml:trace contextRef="#ctx0" brushRef="#br0" timeOffset="5933.36">15007 1566 0,'0'0'0,"0"-21"0,21 0 16,-21 0-16,0 0 0,0 0 15,-21 21-15,0-22 16,0 22-16,0 0 0,-1 0 0,1 0 16,0 0-16,-21 0 0,21 0 15,-1 0-15,1 0 0,0 0 0,0 22 16,0-1-16,0 0 0,-1 0 16,1 0-16,21 22 0,-21-22 15,21 21-15,-21 0 0,21-20 0,-21 20 16,21 0-16,0-21 0,0 22 0,0-22 15,0 0-15,0 0 0,0 0 16,21 1-16,0-22 0,0 21 0,0-21 16,1 0-16,-1 0 0,0 0 15,0 0-15,21 0 0,-20-21 16,-1-1-16,0 1 0,21 0 0,-21 0 16,1 0-16,-1 0 0,0-22 0,0 22 15,0-21-15,0 21 0,-21-22 16,0 1-16,0 21 0,0-22 15,0 22-15,0 0 0,0 0 16,0 0-16,0 0 0,0 42 31,0 0-31,0 0 16,-21 0-16,21 0 0,0 22 0,0-22 16,0 21-16,-21 1 0,21-22 0,0 21 15,0-21-15,0 0 0,0 1 16,0 20-16,0-21 0,0 0 15,21 0-15,0-21 0,1 0 16,-1 0-16,0 0 0,0 0 16,0 0-16,0 0 0,1-21 15,20 0-15,-21 21 0,0-21 0</inkml:trace>
  <inkml:trace contextRef="#ctx0" brushRef="#br0" timeOffset="6408.14">15811 1503 0,'0'-21'16,"0"42"-16,22-42 0,-22 0 0,0-1 16,-22 22-1,1 0-15,0 0 0,0 0 16,0 0-16,0 0 0,-1 0 16,1 22-16,-21-22 0,21 21 15,0-21-15,-1 21 0,1 0 0,0 0 16,0-21-16,0 21 0,21 1 15,0-1-15,0 0 0,0 0 0,0 0 16,0 0-16,0 1 16,21-22-16,0 0 0,0 21 15,22-21-15,-22 21 0,0-21 0,0 0 16,21 0-16,-20 0 0,-1 0 0,21 0 16,-21 0-16,0 0 0,1 21 15,-1-21-15,-21 21 0,21-21 0,-21 21 16,0 1-16,0-1 15,0 0-15,-21 0 16,0 0-16,-1-21 0,-20 21 16,21-21-16,0 22 0,-22-22 15,22 0-15,0 0 0,-21 21 0,21-21 16,-22 0-16,22 0 0,0 0 0,0 0 16,0 0-16,-1 0 0,1 0 15,21-21 1,0-1-1,0 1-15,21 0 16,1 0-16,-1 0 0,21 21 16</inkml:trace>
  <inkml:trace contextRef="#ctx0" brushRef="#br0" timeOffset="6954.82">16235 1143 0,'0'0'0,"0"-21"16,0 0-16,0 0 15,-21 21 1,-1 0-16,1 21 0,0 0 16,21 0-16,-21 0 0,21 0 15,-21 22-15,0-22 0,21 21 16,0-21-16,0 22 0,0-1 0,-22 0 15,22 1-15,0-1 0,0 0 16,0 1-16,0-22 0,0 21 0,0 1 16,0-22-16,0 21 0,22-21 0,-22 0 15,21 1-15,0-1 0,0-21 16,0 21-16,22-21 0,-22 0 16,0 0-16,0 0 0,0 0 0,22 0 15,-22-21-15,0 21 0,0-21 16,0-1-16,0 1 0,1 0 0,-1 0 15,0 0-15,0 0 0,-21-22 16,0 22-16,0 0 0,0 0 16,0 0-16,0-1 0,0 1 0,0 42 31,0 1-15,0-1-16,0 0 0,0 21 0,0-21 15,0 1-15,0-1 0,0 0 16,0 0-16,0 0 0,0 0 15,0 1-15,21-22 0,0 0 16,1 0 0,-1 0-16,0 0 0,0-22 15,0 1-15,-21 0 16,21 0-16,-21 0 0,22 0 16</inkml:trace>
  <inkml:trace contextRef="#ctx0" brushRef="#br0" timeOffset="7154.19">16679 1270 0,'0'0'0,"-21"0"0,0 0 16</inkml:trace>
  <inkml:trace contextRef="#ctx0" brushRef="#br0" timeOffset="7378.06">15896 1397 0,'0'0'0,"-21"0"0,0 21 0,0-21 15,21 21-15,-22-21 0,22 22 16,22-22 15,-1 0-31,0 0 0,0 0 16,0 0-16,0 0 0,22 0 0,-22 0 16,21 0-16,-21 0 0,22 0 0,-22 0 15,21 0-15,1 0 0,-22 0 16,21 0-16,0 0 0,-20 0 0,20 0 15</inkml:trace>
  <inkml:trace contextRef="#ctx0" brushRef="#br0" timeOffset="7954.04">16849 1461 0,'-22'0'0,"1"0"15,0 0-15,0 0 16,21 21 0,-21-21-16,21 21 15,0 0-15,0 0 0,0 0 16,0 1-16,0-1 0,0 0 16,0 21-16,0-21 0,0 1 0,0-1 15,0 0-15,0 0 0,0 0 16,0 0-16,0 1 0,0-1 15,0 0 1,0-42 15,-21 0-31,21-1 16,0 1-16,0 0 0,0 0 16,0 0-16,0 0 0,0-1 0,0-20 15,21 21-15,0-21 0,0 20 16,0-20-16,0 21 0,22 0 15,-22 0-15,21-1 0,-21 1 0,22 0 16,-22 21-16,21 0 0,-21 0 16,22 0-16,-22 21 0,0 0 0,0-21 15,0 22-15,1-1 0,-1 21 16,-21-21-16,0 0 0,21 22 0,-21-22 16,0 0-16,0 21 0,0-20 0,0-1 15,0 0-15,0 0 0,0 0 16,0 0-16,0 1 0,-21-1 15,0-21-15,21 21 16,0-42 31,0 0-47,21 21 0,0-22 16</inkml:trace>
  <inkml:trace contextRef="#ctx0" brushRef="#br0" timeOffset="8993.67">17780 1482 0,'0'0'0,"0"-85"31,0 64-31,0 0 0,-21 21 16,0-21-16,21-1 0,-22 22 0,1 0 15,0 0-15,0 0 16,0 0-16,0 22 0,-1-1 15,1 0-15,0 0 0,0 0 16,0 22-16,0-22 0,-1 21 0,1-21 16,21 22-16,0-22 0,-21 21 15,21-21-15,0 0 0,0 1 0,0-1 16,0 0-16,0 0 0,0 0 0,21-21 16,0 0-16,1 0 0,-1 0 15,0 0-15,21 0 0,-21 0 0,1 0 16,20 0-16,-21-21 0,0 0 0,0 21 15,1-21-15,-1 0 16,0-1-16,0 1 0,-21 0 0,0 0 16,21 0-16,-21 0 0,21-1 15,-21 1-15,0 0 0,0 42 63,0 0-63,0 1 15,-21-1-15,21 21 0,-21-21 16,21 0-16,0 22 0,0-1 0,0 0 16,0 1-16,0-22 0,0 21 15,0 1-15,0-1 0,0 0 16,0 1-16,0-1 0,0 0 0,0 1 16,0-1-16,0 0 0,0 22 15,0-22-15,0 22 0,0-22 0,0 0 16,21 22-16,-21-1 0,0-20 0,21-1 15,-21 21-15,0-20 0,0 20 16,0-20-16,22-1 0,-22 21 0,21-20 16,-21 20-16,0-20 0,0-1 0,0 0 15,21 1-15,-21-1 0,0 0 16,21 1-16,-21-22 0,0 21 0,0-21 16,0 0-16,0 1 0,0-1 15,0 0-15,0 0 0,0 0 16,-21-21-1,0 0 1,0 0-16,-1-21 0,1 21 0,0-21 16,0 21-16,0-21 0,-22 0 15,22-1-15,0 1 0,-21 0 0,21 0 16,-22-21-16,22 20 0,-21-20 0,-1 0 16,22-1-16,0 1 0,-21 0 15,21-1-15,-1-20 0,1 21 0,0-1 16,21-20-16,0 20 0,-21-20 15,21 21-15,0-22 0,0 1 16,0 20-16,0-20 0,0-1 0,21 22 16,0-22-16,-21 22 0,43 0 0,-22-1 15,0 1-15,21 0 0,-21-1 16,22 1-16,-22 21 0,21 0 0,1-22 16,-1 22-16,0 0 0,-21 0 0,22 0 15,-22 0-15,0-1 0,21 1 16,-20 21-16,-1-21 0,0 21 15,0-21-15,0 21 79,-21 21-64,0 0 1</inkml:trace>
  <inkml:trace contextRef="#ctx0" brushRef="#br0" timeOffset="10025.54">12234 2985 0,'21'0'0,"-42"0"0,42-22 16,1 22-16,-1 0 15,0-21-15,0 21 16,0-21-16,-42 42 47,0-21-32,0 21-15,-22 1 0,22-1 16,-21 0-16,0 0 0,-1 0 0,1 22 16,-22-22-16,1 21 0,-1 0 15,1 1-15,-1 20 0,-20-20 0,-1-1 16,0 21-16,-20-20 0,-1 20 0,0-20 16,0 20-16,0-21 0,0 22 15,22-22-15,-22 22 0,21-22 0,-21 22 16,22-1-16,-1-21 0,0 22 0,1-22 15,-1 1-15,22-1 0,-22 0 16,0 1-16,22-1 0,-1 0 16,22-21-16,-22 1 0,43-1 0,-21 0 0,21 0 15,-22 0-15,22-21 16,21 21-16,-21-21 16,21-21 15,21 21-31,0-21 0,1 0 15,-1 0-15,-21 0 0,21-1 16,-21 1-16</inkml:trace>
  <inkml:trace contextRef="#ctx0" brushRef="#br0" timeOffset="10493.72">9864 4085 0,'0'0'0,"21"-21"0,0 0 0,-21 0 16,21 0-16,-21-1 0,21 22 16,-21-21-16,0 42 31,-21 1-31,0-22 16,21 42-16,-21-21 0,0 0 15,-1 22-15,-20-1 0,21-21 0,0 21 16,-22 1-16,22-22 0,-21 21 15,21 1-15,-22-22 0,22 21 16,-21-21-16,21 0 0,-22 1 0,22-1 16,0 0-16,0 0 0,0 0 0,0-21 15,-1 0 1,22-21 0,22 0-1,-1 21-15,0 0 16,0 0-16,0 0 0,22 0 0,-22 0 15,21 0-15,0 0 0,1 0 0,-1 0 16,22 0-16,-22 0 0,0 21 16,1-21-16,-1 21 0,-21-21 15,21 21-15,-20-21 0,20 22 0,-21-22 16,0 0-16,-21 21 0,21-21 16,1 0-16,-1 21 0,0-21 15,0 0-15,0 0 0,0 0 16,1-21-16</inkml:trace>
  <inkml:trace contextRef="#ctx0" brushRef="#br0" timeOffset="11366.71">16700 2625 0,'0'0'15,"-21"-21"-15,0-1 0,0 22 0,0-21 0,0 0 16,-1 0-16,1 21 0,0-21 16,0 21-16,42 21 47,0 0-47,0 0 0,22 0 0,-22 22 15,21-22-15,-21 21 16,22-21-16,-1 22 0,0-22 0,22 21 15,-1 1-15,1-1 0,-1 21 16,22-20-16,0 20 0,21 1 0,-22-1 16,22 1-16,0-1 0,-21 1 0,20-22 15,1 22-15,0-1 0,0 1 16,0-22-16,0 0 0,-22 22 0,22-22 16,-21 0-16,-1 1 0,-20-1 15,-1 0-15,1-20 0,-22 20 0,1-21 16,-1 21-16,-21-20 0,0-1 0,0-21 15,1 21-15,-1 0 16,-21-42 31,0 0-47,0 0 16,0-1-16,0 1 15,0 0-15,0 0 0,0 0 16</inkml:trace>
  <inkml:trace contextRef="#ctx0" brushRef="#br0" timeOffset="11749.48">19177 3810 0,'0'0'0,"-64"0"31,43 0-31,0 0 16,21 21-1,0 0 1,0 1 0,21-22-16,-21 21 0,21-21 0,1 21 15,-1-21-15,0 21 0,21 0 0,-21-21 16,1 21-16,-1 1 16,0-22-16,0 21 0,0 0 0,0-21 15,1 21-15,-22 0 0,0 0 0,0 1 16,0-1-1,0 0-15,-22-21 0,-20 21 0,21-21 16,-21 21-16,20-21 0,-20 21 0,0 1 16,-1-22-16,22 21 0,-21-21 15,21 21-15,-22-21 0,22 21 0,0-21 16,0 21-16,0-21 0,0 0 16,-1 0-16,22 21 15,-21-21-15,0 0 0,0 0 16,0 0-16,0 0 15</inkml:trace>
  <inkml:trace contextRef="#ctx0" brushRef="#br0" timeOffset="12781.89">1693 5017 0,'0'0'0,"-21"-22"0,21 1 16,-21 42 15,21 1-31,0-1 0,0 0 0,0 21 16,0 1-16,0-1 0,0 21 16,0-20-16,0 20 0,0 1 15,0-1-15,0 22 0,0-22 16,0 22-16,21-21 0,-21 20 0,0-20 15,0-1-15,0 22 0,0-22 16,0 1-16,0-1 0,0 1 0,0-1 16,0 1-16,0-1 0,0-20 15,0-1-15,0 0 0,0-20 0,0-1 16,0 0-16,0 0 0,0 0 16,0-42-1,0 0 1,0 0-16,0-22 15,0 22-15,0-21 0,0 0 0,0 20 16,0-41-16,0 21 0,0-1 16</inkml:trace>
  <inkml:trace contextRef="#ctx0" brushRef="#br0" timeOffset="14089.7">1672 5334 0,'0'0'0,"-21"-21"16,0 0 0,21 0-1,21 21 32,0 0-47,0 0 16,22-22-16,-22 22 0,21 0 0,0 0 15,1 0-15,-1 0 0,0-21 16,22 21-16,21 0 0,-1 0 0,1-21 16,21 21-16,0 0 0,-1-21 15,1 21-15,0-21 0,0 21 0,21-21 16,0 21-16,21-22 0,-21 1 0,21 21 16,0-21-16,1 0 15,20 21-15,0-21 0,1 0 0,-1 21 16,0-22-16,22 22 0,-22-21 15,0 0-15,22 21 0,-22-21 0,1 0 16,-1 21-16,0-21 0,-21-1 0,22 22 16,-22-21-16,0 21 0,0-21 15,0 0-15,-21 21 0,0-21 0,-21 21 16,21 0-16,0-21 0,-21 21 16,0 0-16,-21 0 0,-1-22 0,1 22 15,-22 0-15,1 0 0,-1 0 0,-20 0 16,-1 0-16,0-21 0,-20 21 15,20 0-15,-21 0 0,0 0 0,0 0 16,1 0 0,-44 0 62,1 0-63,21 21-15,0 1 0,0-1 16,0 0-16,0 21 0,0 1 16,0-1-16,0 21 0,0-20 15,0 20-15,0-20 0,0 20 0,0 1 16,0-22-16,0 21 0,0-20 0,0 20 16,0 1-16,0-1 0,0 1 15,0-22-15,0 22 0,-21-1 0,21-21 16,0 1-16,0 20 0,0-20 0,0-1 15,0 0-15,0 1 0,0-22 16,0 21-16,0 0 0,0-20 0,0 20 16,0-21-16,0 21 0,0-20 0,0-1 15,-21 0-15,21 0 0,0 0 16,0 0-16,-21-21 0,0 22 0,-1-22 16,1 0-16,0 0 0,0 0 0,0 0 15,-22 0-15,22 0 16,-21 0-16,0 0 0,-1 0 0,1 0 15,-22 0-15,22 0 0,-21-22 0,-1 22 16,-21 0-16,22 0 0,-1-21 16,1 21-16,-22-21 0,22 21 0,-22 0 15,0 0-15,1 0 0,-22 0 0,0 0 16,-21 0-16,0 0 0,0 21 16,0 0-16,0-21 0,0 22 0,-21-22 15,0 21-15,0 0 0,21 0 0,-22-21 16,1 21-16,0 0 0,21 1 15,-21-1-15,-21 0 0,20-21 0,22 21 16,-21 0-16,0 0 0,-21-21 16,21 22-16,-1-1 0,1 0 15,0-21-15,21 21 0,-21-21 0,21 21 16,0-21-16,0 0 0,0 21 16,21 1-16,0-22 0,0 0 0,22 0 15,-1 0-15,0 0 0,1 0 16,20 0-16,-20 0 0,20 0 0,1 0 15,-1 0-15,1 0 0,-1 0 16,22 0-16,-22 0 0,22 0 0,21 0 16,0 0-16,-1 0 0,1 0 15,0 0-15,0 0 16,0 0 31,0 0-32,21-22 32,0 1-31,21 0 0,0 0-16,0 0 0</inkml:trace>
  <inkml:trace contextRef="#ctx0" brushRef="#br0" timeOffset="14458.19">1884 6033 0,'0'0'0,"0"-22"0,0 1 15,0 0-15,-21 0 0,21 0 16,0 0-16,0-1 15,0 1 1,0 42 0,0 1-16,0 20 15,21-21-15,-21 21 0,0 1 0,21-1 16,-21 0-16,21 1 0,-21-1 16,0 22-16,0-22 0,0 0 0,0 22 15,0-22-15,0 0 0,0 1 16,0-22-16,0 21 0,0-21 0,0 1 15,0-1-15,0 0 0,0-42 47,0 0-47,0-1 16,0 1-16,0 0 0,0 0 16,0-21-16</inkml:trace>
  <inkml:trace contextRef="#ctx0" brushRef="#br0" timeOffset="14794">1820 6011 0,'0'0'0,"0"-21"0,-21-85 31,21 85-31,0 0 0,0 0 16,21 0-16,-21 0 0,21-1 15,1 1-15,20 0 0,-21 21 16,0-21-16,22 21 0,-1 0 0,-21 0 15,21 0-15,1 21 0,-22 0 16,21 0-16,-21 22 0,1-22 0,-22 21 16,0 1-16,0-1 0,0 0 15,-22-21-15,1 22 0,0-1 0,0-21 16,0 22-16,-22-22 0,22 0 16,0 0-16,0 0 0,0 0 0,0 1 15,-1-22-15,22 21 0,0 0 16,22-21 15,-1 0-15,-21-21-16,21 21 0,0 0 0</inkml:trace>
  <inkml:trace contextRef="#ctx0" brushRef="#br0" timeOffset="15525.53">2349 6541 0,'0'0'0,"0"21"0,22-21 31,-1-21-15,0-1 0,0 1-16,0 0 0,-21 0 0,21 0 15,1-22-15,20 22 0,-21-21 16,0 21-16,0-22 0,1 22 0,-1-21 15,-21 21-15,21-22 0,-21 22 16,0 0-16,0 0 0,0 0 0,-21 21 31,0 0-31,-1 0 0,-20 21 0,21-21 16,0 21-16,-22 0 0,22 0 16,0 1-16,21-1 0,0 0 15,0 0 1,21-21-1,0 0-15,1 0 0,20 0 0,-21 0 16,0 0-16,0 0 0,1 0 16,-1 0-16,0 21 0,0-21 0,0 0 15,-21 21-15,21 1 16,-21-1-16,22-21 0,-22 21 0,0 0 16,0 0-16,0 0 0,0 1 15,0-1-15,0 0 16,0 0-16,0 0 0,0 0 0,21-21 15,0 0-15,0 0 16,0 0 0,0 0-16,-21-21 0,22 21 15,-1-21-15,0 0 0,0 0 0,-21 0 16,21-1-16,0 1 0,1 0 16,-22-21-16,21 21 0,-21-1 0,21 1 15,-21-21-15,0 21 0,0 0 0,0-1 16,21 1-16,-21 0 15,0 42 17,0 0-32,0 1 0,0-1 15,0 0-15,0 0 0,0 0 0,0 0 16,0 1-16,0-1 0,0 0 16,0 0-16,-21 0 0,21 0 0,0 1 15,0-1-15,0-42 31,0-1-15,0 1-16</inkml:trace>
  <inkml:trace contextRef="#ctx0" brushRef="#br0" timeOffset="15710">3027 5948 0,'0'0'0,"0"-21"0,-21 21 15,-1 0 1,22 21 15,22-21-15,-1 0-16,0 0 16</inkml:trace>
  <inkml:trace contextRef="#ctx0" brushRef="#br0" timeOffset="16493.68">3387 6033 0,'0'0'16,"-22"0"-16,22 21 0,-21-21 0,0 21 15,0 0-15,21 0 0,0 0 16,-21 1-16,21-1 15,0 0-15,0 0 0,0 0 0,0 0 16,0 1-16,0-1 0,0 0 16,0 0-16,0 0 0,0 0 0,0 1 15,0-1-15,0 0 16,0 0 0,0-42 15,0 0-31,0 0 15,0-1-15,0 1 0,0 0 16,0 0-16,0 0 0,0 0 0,0-22 16,0 22-16,0 0 0,0-21 0,21 20 15,0 1-15,0 0 0,0-21 16,1 42-16,-1-21 0,21-1 0,-21 22 16,22 0-16,-22 0 0,21 0 15,-21 0-15,0 0 0,22 22 16,-22-1-16,0-21 0,0 21 0,0 0 15,-21 0-15,0 0 0,22 1 16,-22-1-16,0 0 0,0 0 0,0 0 16,0 0-16,0 1 0,0-1 15,0 0-15,-22-21 0,1 0 32,0 0-32,0 0 15,21-21-15,0 0 16,0-1-16,0 1 15,0 0-15,0 0 0,0 0 0,21 0 16,0-22-16,0 22 0,1 0 0,-1 0 16,0 0-16,0-1 0,0 1 15,0 0-15,1 0 0,20 21 0,-21 0 16,0 0-16,0 0 0,22 0 16,-22 0-16,0 21 0,0 0 0,0 0 15,1 1-15,-22-1 0,21 0 0,-21 0 16,21 0-16,-21 0 15,0 1-15,0-1 0,0 0 0,0 0 0,0 0 16,0 0-16,0 1 0,-21-1 16,21 0-16,-21-21 0,21 21 15,-22-21-15,22 21 0,0-42 47,0 0-47,0 0 0,22 0 16</inkml:trace>
  <inkml:trace contextRef="#ctx0" brushRef="#br0" timeOffset="16754.55">4530 5906 0,'0'21'16,"0"0"-16,0 0 15,0 0-15,0 0 0,0 1 16,0-1-16,-22 0 0,22 0 0,0 21 16,-21-20-16,21-1 0,0 0 15,0 0-15,0 0 0,0 0 16,21-42 31,1 21-47,-1-21 0,-21 0 15,21 21-15</inkml:trace>
  <inkml:trace contextRef="#ctx0" brushRef="#br0" timeOffset="17133.97">4593 5588 0,'0'0'0,"0"-21"0,-21 21 0,0 0 16,0 0-16,-1 21 15,22 0-15,-21-21 0,21 21 16,0 1-16,0-1 0,0 0 16,0 0-16,0 0 0,21-21 15,1 0-15,-1 0 0,0 0 16,0 0-16,0 0 0,0 0 16,1-21-16,20 0 0,-21 0 0,0 0 15,0-1-15,1 1 0,-1 0 16,-21 0-16,0 0 0,0 0 0,0-1 15,0 1-15,0 0 0,-21 21 0,-1-21 16,1 0-16,0 21 0,0 0 16,0 0-16,-22 0 0,22 0 0,0 0 15,0 21-15,0 0 0,0 0 16,-1 0-16,1 1 0,0-1 0,21 0 16,0 0-16,0 0 0,0 0 0,0 1 15,0-1-15,0 0 16,0 0-16,0 0 0,21-21 15,0 0-15</inkml:trace>
  <inkml:trace contextRef="#ctx0" brushRef="#br0" timeOffset="17522.57">5249 5482 0,'0'0'0,"0"-21"16,0 42 15,-21 0-15,21 1-16,-21-1 0,21 0 15,-21 21-15,21-21 0,0 1 16,0 20-16,-21-21 0,21 21 0,-22 1 15,22-22-15,0 21 0,0 1 0,0-22 16,0 21-16,0-21 16,0 0-16,0 1 0,0-1 0,0 0 15,0 0-15,0 0 0,0 0 16,22-21 0,-1 0-16,0 0 0,0 0 15,0 0-15,0 0 0,1-21 0,-1 21 16,-21-21-16,21 21 0,0-21 15,0 0-15,-21 0 0,0-1 0,0 1 16,21 0-16</inkml:trace>
  <inkml:trace contextRef="#ctx0" brushRef="#br0" timeOffset="17901.87">5186 5884 0,'-21'0'0,"42"0"0,-42 22 0,42-22 47,0 0-47,21 0 16,-21-22-16,1 1 0,20 21 15,-21-21-15,21 0 0,1 21 0,-22-21 16,21 0-16,-21-1 0,22 22 16,-22-21-16,0 21 0,0 0 0,0-21 15,1 21 1,-22 21-1,0 0 1,0 1-16,0-1 0,0 0 0,-22 0 16,22 0-16,0 0 0,0 22 15,0-22-15,0 0 0,0 0 0,0 0 16,0 1-16,0-1 0,0 0 16,22-42 30,-1 21-46,-21-21 0,21 21 16,-21-22-16,21 1 0</inkml:trace>
  <inkml:trace contextRef="#ctx0" brushRef="#br0" timeOffset="18242.07">5800 5503 0,'0'0'15,"-22"0"-15,1 0 16,0 22-16,42-22 47,0 0-47,1-22 16,-1 22-16,-21-21 15,0 0 1,-21 21-1,-1 0-15,1 0 16,0 0-16,0 0 0,0 21 16,0-21-16,21 21 0,0 1 0,-22-1 15,22 0-15,0 0 16,0 0-16,0 0 0,22 1 16,-1-22-1,0 0-15,0 0 0,0 0 16,0 0-16</inkml:trace>
  <inkml:trace contextRef="#ctx0" brushRef="#br0" timeOffset="18595.68">6032 5630 0,'0'0'0,"-21"0"0,21-21 16,21 21 15,1 21-15,-1-21-16,0 22 15,-21-1-15,21 0 0,0 0 0,-21 0 16,0 22-16,21-22 0,-21 0 0,22 21 16,-22-21-16,0 1 0,0-1 15,0 0-15,0 0 0,0 0 0,0 0 16,0 1-16,0-1 15,0 0-15,21-42 47,-21 0-47,21 21 16,0-22-16,-21 1 0,21 0 0,0-21 16,-21 21-16,22-1 15</inkml:trace>
  <inkml:trace contextRef="#ctx0" brushRef="#br0" timeOffset="18817.04">6456 5567 0,'0'0'0,"0"-21"0,-21 21 31,21 21-31,-22 0 0,1 0 16,21 0-16,-21 1 0,0-1 0,21 0 16,0 0-16,0 21 0,-21-20 15,21-1-15,-21 21 0,21-21 0,-22 0 16,22 1-16,0-1 0,0 0 15,0 0-15,22-21 47,-1-21-31,0 0-16</inkml:trace>
  <inkml:trace contextRef="#ctx0" brushRef="#br0" timeOffset="19258.79">6752 5757 0,'0'0'0,"-21"0"0,21 22 0,0-1 16,21-21 15,0 0-16,0-21-15,1 21 0,-1-22 16,0 1-16,21 0 0,-21 21 0,1-21 16,-1 0-16,-21 0 0,21-1 15,-21 1-15,0 0 0,0 0 16,0 0-16,-21 21 16,0 0-16,-1 0 0,1 0 15,0 0-15,0 0 0,0 0 16,0 21-16,-22 0 0,22 21 0,0-20 15,21 20-15,-21-21 0,0 21 16,-1-20-16,22 20 0,-21-21 0,21 21 16,0-20-16,0-1 0,0 0 0,0 0 15,0 0-15,0 0 0,21-21 16,1 0-16,20 22 0,-21-22 16,0 0-16,22 0 0,-22 0 0,0 0 0,21 0 15,-21-22-15,22 22 0,-22-21 16,0 0-16,0 21 0,0-21 15,1 0-15,-1 0 0</inkml:trace>
  <inkml:trace contextRef="#ctx0" brushRef="#br0" timeOffset="20150.41">16468 4890 0,'0'0'16,"0"-22"-16,0 1 0,-22 0 15,22 0-15,0 0 0,-21 0 0,0-1 16,0 1-16,21 0 0,-21 0 0,0 21 16,21-21-16,-22 21 15,22 21-15,0 0 16,0 0-16,0 22 0,0 20 15,0-21-15,0 22 0,22-1 0,-22 1 16,21-22-16,0 22 0,-21-1 0,0-20 16,0 20-16,0-21 0,0 22 15,0-22-15,0 1 0,0-1 0,0-21 16,0 21-16,0-20 0,0-1 16,0 0-16,0 0 15,21-21-15,-21-21 16,21 0-1,-21 0-15,0-22 0,0 22 16,0 0-16,21-21 0</inkml:trace>
  <inkml:trace contextRef="#ctx0" brushRef="#br0" timeOffset="21547.07">16489 4678 0,'-43'-21'16,"43"0"-16,-21 21 0,21-22 47,21 22-47,1 0 0,-1 0 16,21 0-16,-21 0 0,22 0 0,-1 0 15,0 0-15,22 0 0,-22 0 0,22 0 16,20 0-16,-20-21 0,42 21 15,-22 0-15,22 0 0,0-21 0,0 21 16,0 0-16,21 0 0,-22-21 16,22 21-16,0 0 0,0 0 15,0 0-15,0 0 0,0 0 0,0 0 16,22 0-16,-22 0 0,21 0 16,0 0-16,0 0 0,-21 0 0,21 0 15,0 0-15,1 0 0,20 0 16,0 0-16,-21 0 0,22 0 0,-22 0 15,21 0-15,-21 0 0,22 0 0,-22 0 16,21 0-16,-21 0 0,-21 0 16,22 0-16,-1 21 0,-21-21 0,21 0 15,-21 0-15,21 0 0,-21 0 16,0 0-16,-21 0 0,0 0 0,21 0 16,-21 0-16,-1 0 0,1 0 15,0 0-15,0 0 0,-21 0 16,-1 0-16,1 0 0,-22 0 0,22-21 15,-21 21-15,-1 0 0,1 0 0,-1-21 16,1 21-16,-22 0 0,21-21 16,-20 21-16,20 0 0,-20 0 0,-1-22 15,0 22-15,1 0 0,-22 0 16,21-21-16,-21 21 0,0 0 0,1-21 16,-1 21-16,-21 21 62,0 0-62,0 1 0,0-1 16,0 0-16,0 0 15,0 0-15,0 0 16,0 1-16,-21-1 0,-1 0 0,1 0 16,0 0-16,21 22 0,-21-22 15,0 21-15,-22 0 0,22 1 0,0-1 16,0 0-16,0 1 0,0 20 0,-1-20 15,22-1-15,0 0 0,-21 1 16,21-22-16,0 21 0,-21 0 0,21 1 16,0-22-16,0 21 0,0-21 0,0 22 15,0-22-15,-21 21 16,21-21-16,-21 1 0,21-1 0,-21 0 16,21 0-16,0 0 0,-22-21 0,1 21 15,0 1-15,21-1 16,-21 0-16,0-21 0,0 21 0,-1-21 15,1 21-15,0-21 0,0 0 16,0 21-16,0-21 0,-1 0 16,1 0-16,-21 22 0,0-22 0,-1 0 15,1 0-15,0 0 0,-22 0 16,-21 0-16,22 0 0,-22 0 0,1 0 16,-1 0-16,0 0 0,1 0 0,-1 0 15,0 0-15,-21 0 0,22 0 16,-22 0-16,-21 0 0,21 0 15,-21 0-15,0 0 0,0 0 0,0 0 16,-21 0-16,0-22 0,-22 22 0,22 0 16,-21-21-16,0 21 0,-1-21 15,1 21-15,-22 0 0,22 0 0,0 0 16,21 0-16,-1 0 0,1 0 0,21 0 16,-21 0-16,21 21 0,21-21 15,-21 21-15,21-21 0,1 22 0,-1-22 16,0 21-16,-21-21 0,21 0 15,-21 21-15,0-21 0,21 0 16,-21 21-16,21-21 0,1 0 0,-1 0 16,21 0-16,0 21 0,1-21 0,20 0 15,-20 0-15,20 0 0,1 0 16,-1 0-16,1 0 0,20 0 0,-20 0 16,-1 0-16,22 0 0,-22 0 15,1 0-15,21 0 0,-1 0 0,1 0 16,0-21-16,-1 21 0,22 0 0,-21 0 15,21 0-15,-1 0 0,1 0 16,21-21-16,-21 21 0,0 0 0,0 0 16,21-21-16,-21 21 15,-1 0 1,1 0-16,0 0 16,0-21-16,0 21 0,0 0 15,-1 0 1,1 0-1,21-22 1,-21 22-16,21-21 16,0 0-16</inkml:trace>
  <inkml:trace contextRef="#ctx0" brushRef="#br0" timeOffset="21869.88">17230 5165 0,'0'0'0,"0"-21"0,0-1 31,-22 22-31,1 22 16,0-1-16,0 0 15,21 21-15,0-21 0,0 22 16,-21-1-16,21 0 0,0 1 0,-21-1 15,21 0-15,-22 1 0,22-1 16,0 0-16,0-20 0,0 20 16,0-21-16,0 0 0,0 0 0,0 1 15,0-1-15,0 0 0,22-21 32,-22-21-32,21 21 0,-21-21 15,21-1-15,0 1 0,-21 0 16,0 0-16,21-21 0</inkml:trace>
  <inkml:trace contextRef="#ctx0" brushRef="#br0" timeOffset="22093.84">17230 5228 0,'0'-21'0,"0"42"0,21-42 16,0 21 0,-21 21-16,21 0 0,0 1 15,0-1-15,1 21 0,-22-21 16,42 22-16,-21-1 0,0-21 0,0 21 15,1-20-15,-1 20 0,0-21 0,0 0 16,0 22-16,-21-22 0,21 0 16,1 0-16,-22 0 0,21-21 15,0 0 1,-21-21 0,21 21-16,-21-21 0</inkml:trace>
  <inkml:trace contextRef="#ctx0" brushRef="#br0" timeOffset="22367.69">17801 5059 0,'0'0'0,"0"-42"0,0 20 0,0 1 16,0 42 0,-21 1-1,0-1-15,21 0 0,-21 21 16,21 1-16,-22-1 0,22 0 0,0 1 15,-21-1-15,0 0 0,21 1 0,-21-1 16,21 0-16,0 1 0,-21-22 16,21 21-16,-21 0 0,21-20 15,0-1-15,-22 21 0,22-21 0,0 0 16,0 1-16,0-1 16,22-21-16,-1 0 15,0 0-15,0 0 0,0 0 0,0 0 16,1-21-16</inkml:trace>
  <inkml:trace contextRef="#ctx0" brushRef="#br0" timeOffset="23081.85">18246 5334 0,'-22'0'0,"1"21"16,0 0-16,0-21 15,21 22-15,-21-1 0,0 0 0,21 0 16,-22 0-16,22 0 0,-21 1 0,21 20 16,-21-21-16,21 0 0,0 0 15,0 1-15,0-1 0,0 0 0,0 0 16,0 0-16,0 0 0,21-21 16,0 0-16,-21 22 0,22-22 15,-1 0-15,0 0 0,0 0 16,-21-22-1,21 22-15,-21-21 0,0 0 0,0 0 16,0 0-16,0 0 0,0-1 16,0 1-16,0-21 0,0 21 15,0 0-15,0-22 0,0 22 0,0 0 16,0-21-16,21 20 0,1 1 0,-1 0 16,0 0-16,21 21 0,-21-21 15,1 21-15,20 0 0,-21 0 16,21 0-16,-20 0 0,20 0 0,-21 0 0,21 21 15,-20 0-15,-1 0 16,21 0-16,-21 1 0,0 20 0,1-21 16,-1 0-16,-21 0 0,0 22 0,0-22 15,0 0-15,0 0 0,0 0 16,0 1-16,0-1 0,-21 0 0,21 0 16,-22 0-16,1-21 15,0 0-15,21-21 31,0 0-31,0 0 0,0 0 16,0-1-16,0 1 0,0-21 0,21 21 16,0-22-16,1 22 0,-1-21 0,0 0 15,0-1-15,21 22 16,-20-21-16,-1 21 0,21-1 0,-21 1 16,0 21-16,22 0 0,-22 0 0,21 0 15,-21 21-15,22 1 0,-22-1 16,21 0-16,-21 0 0,1 21 0,-1-20 15,-21 20-15,0-21 0,0 21 0,0 1 16,0-22-16,0 0 0,0 21 16,-21-20-16,-1-1 0,1 0 0,21 0 15,0 0-15,-21-21 0</inkml:trace>
  <inkml:trace contextRef="#ctx0" brushRef="#br0" timeOffset="24030.51">19960 4868 0,'0'-21'16,"0"0"0,0 42 30,0 22-46,0-1 0,21 0 0,-21 1 16,0-1-16,21 21 16,-21-20-16,0 20 0,0-20 0,0-1 0,0 21 15,0-20-15,0-1 0,0 0 16,0 1-16,-21-1 0,21 0 16,-21-20-16,21 20 0,0-21 0,0 0 15,0 0-15,0-42 31,0 0-15,0 0-16,0 0 0</inkml:trace>
  <inkml:trace contextRef="#ctx0" brushRef="#br0" timeOffset="24378.31">19918 4953 0,'0'0'15,"-21"-21"-15,21 0 0,0 0 0,0-22 16,0 22-16,0 0 0,0 0 0,21 0 16,0-1-16,0 22 0,0-21 0,22 0 15,-22 21-15,21 0 0,0-21 16,1 21-16,-1 0 0,0 0 0,22 21 16,-22 0-16,1 0 0,-1 22 15,-21-1-15,21-21 0,-42 43 0,0-22 16,0 0-16,0-20 0,-21 20 15,0 0-15,-21 1 0,-1-22 16,1 21-16,0-21 0,-1 0 0,1 1 16,0-1-16,21 0 0,-22 0 0,22-21 15,0 21-15,0-21 0,0 21 16,42-21 15,-21-21-15,21 21-16,21 0 0,-21-21 0,1 21 15</inkml:trace>
  <inkml:trace contextRef="#ctx0" brushRef="#br0" timeOffset="24822.04">20553 5334 0,'0'0'0,"-21"0"15,21-21-15,0 0 16,0 0-16,0-1 16,0 1-16,0 0 15,21 21-15,0 0 0,0-21 16,21 21-16,-20 0 0,-1 0 0,21 0 16,0 0-16,-20 21 0,20 0 15,-21 0-15,21 1 0,-20-1 16,-1 0-16,0 0 0,0 0 0,-21 0 15,0 1-15,0-1 0,0 0 0,0 0 16,0 0-16,-21 0 0,0 1 16,0-1-16,-1 0 0,1 0 0,0-21 15,0 0-15,0 21 0,0-21 16,-1 0-16,22-21 16,0 0-16,0 0 0,0 0 15,0-1-15,0 1 0,0 0 16,22 0-16,-1-21 0,0 20 0,0 1 15,0 0-15,0-21 0,1 21 16,-1-1-16,0 1 0,0 0 16,0 21-16,22-21 0,-22 21 0,0 0 15,0-21-15,0 21 0,0-21 0,1 21 16,-1 0-16</inkml:trace>
  <inkml:trace contextRef="#ctx0" brushRef="#br0" timeOffset="25065.85">21548 5144 0,'0'21'16,"0"0"-16,0 0 15,0 0-15,0 0 16,-22 1-16,1-1 0,21 0 0,0 0 16,0 0-16,-21 0 0,21 1 0,-21-1 15,21 0-15,0 0 0,-21 0 16,21 0-16,0 1 0,0-1 15,0-42 32,0-1-47,0 1 16</inkml:trace>
  <inkml:trace contextRef="#ctx0" brushRef="#br0" timeOffset="25249.73">21442 5080 0,'0'0'16,"-21"0"-16,-1 0 16,1 0-16,0 0 15,21 21 1,0 0 0,0 1-16,21-22 15,0 0-15,1 0 16,-1 0-16,0 0 0,0 0 0</inkml:trace>
  <inkml:trace contextRef="#ctx0" brushRef="#br0" timeOffset="25986.31">21844 5228 0,'0'0'0,"0"21"0,-21-21 16,21 22-16,-21-22 0,-1 21 0,1-21 15,21 21-15,-21 0 0,0 0 0,21 0 16,0 1 0,-21-1-16,21 0 0,0 0 0,0 0 0,0 0 15,0 1-15,0-1 16,0 0-16,0 0 16,0-42 30,0 0-46,0 0 16,0-1-16,0 1 0,0 0 0,0 0 16,0 0-16,21 0 0,-21-22 15,21 22-15,-21 0 0,21-21 0,0 20 16,1-20-16,-1 21 16,0 0-16,21 21 0,-21-21 0,1 21 0,-1 0 15,0 0-15,21 0 0,-21 21 16,1 0-16,-1 0 0,0 0 15,0 0-15,-21 1 0,21 20 0,-21-21 16,21 0-16,-21 0 0,0 1 0,0-1 16,0 0-16,0 0 0,0 0 15,0 0-15,0 1 0,0-1 16,-21-21 0,0 0-16,21-21 15,-21 21 1,21-22-16,0 1 15,0 0-15,0 0 0,0 0 16,21 0-16,-21-1 0,21 1 0,0-21 16,1 21-16,-1 0 0,21-22 15,-21 22-15,22 0 0,-1 21 0,21-21 16,-20 21-16,20 0 0,-20 0 0,-1 21 16,0 0-16,1 0 0,-22 0 15,21 1-15,-42-1 0,0 21 0,21-21 16,-21 22-16,0-22 0,0 21 0,0-21 15,-21 0-15,21 22 0,-21-22 16,0 0-16,0 0 0,21 0 0,-22-21 16,22 22-16,0-44 47,22 1-47,-22 0 15,21 21-15,0-21 0,0 0 16</inkml:trace>
  <inkml:trace contextRef="#ctx0" brushRef="#br0" timeOffset="26210.18">23114 5249 0,'0'43'31,"-21"-22"-31,21 0 0,-21 0 16,21 0-16,-22 1 0,1-22 0,21 21 15,0 0-15,-21 0 0,21 0 16,-21 0-16,21 1 0,0-1 16,-21-21-16,42-21 31,0-1-15</inkml:trace>
  <inkml:trace contextRef="#ctx0" brushRef="#br0" timeOffset="26573.97">22966 4953 0,'-21'0'0,"42"0"0,-64 21 16,22 0-16,0 1 0,21-1 15,0 0-15,0 0 0,0 0 16,0 0-1,21-21-15,0 0 16,22 0-16,-22 0 0,0-21 0,0 21 16,0-21-16,1 21 0,-1-21 15,-21 0-15,0 0 0,0-1 16,0 1-16,0 0 0,0 0 0,0 0 16,0 0-16,0-1 0,0 1 0,-21 0 15,-1 21-15,1 0 0,0 0 16,0 0-16,0 0 0,0 21 0,-1 0 15,1 1-15,21-1 0,0 0 16,-21 0-16,21 21 0,0-20 0,0-1 16,0 0-16,0 0 0,0 0 0,21 0 15,0 1-15,22-1 16,-22-21-16,0 0 0</inkml:trace>
  <inkml:trace contextRef="#ctx0" brushRef="#br0" timeOffset="27754.83">23453 4890 0,'0'0'15,"0"-22"-15,0 1 0,0 0 0,0 0 16,0 42 0,0 0-1,0 0-15,0 22 0,0-22 0,0 21 16,-22-21-16,22 22 0,-21-1 15,21 0-15,0 1 0,0-1 0,0 0 16,0-20-16,0 20 0,0 0 16,0-21-16,0 1 0,0-1 15,0 0-15,0 0 0,0 0 0,21-21 16,-21 21-16,22-21 0,-1 0 0,0 0 16,0 0-16,0 0 15,0 0-15,1 0 0,-1 0 0,0-21 16,0 0-16,0 0 0,0 0 0,1 0 15,-22-1-15,21 1 0,0 0 16,0-21-16,0 21 0,-21-1 16,0 1-16,21 0 0,-21 0 0,0 0 0,22 21 15,-22 21 17,0 0-32,-22 0 0,22 0 0,-21 1 15,21-1-15,0 21 0,0-21 16,0 0-16,0 1 0,0-1 0,0 0 15,0 0-15,0 0 0,0 0 16,21-21 0,1 0-16,-1 0 0,0 0 0,0 0 15,0 0-15,0 0 0,1 0 0,-1 0 16,0-21-16,0 0 0,0 21 16,0-21-16,1 0 0,-1 0 0,0-1 15,0 1-15,0-21 0,0 21 16,1 0-16,-22-1 0,21 1 15,0 0-15,-21 0 0,21 0 0,-21 42 47,0 0-47,0 0 0,0 0 0,0 1 16,-21-1-16,21 0 0,-21 0 16,21 0-16,0 0 0,0 1 0,0-1 15,0 0-15,0 0 0,0 0 16,0 0-1,21-21 1,0 0-16,0 0 0,0-21 16,1 21-16,-22-21 0,21 21 0,0-21 15,0 0-15,0 0 0,0-1 16,1 1-16,-22 0 0,21 0 0,0 0 16,0 0-16,0-1 0,0 1 15,1 0-15,-1 21 0,-21-21 16,0 42-1,0 0-15,0 0 16,0 1-16,0-1 0,0 0 16,0 0-16,0 0 0,0 0 0,0 1 15,0-1 1,0 0-16,21 0 16,0-21-16,0 0 0,0 0 15,1 0-15,-1 0 0,21 0 16,-21 0-16,22 0 0,-22 0 0,21-21 15,-21 21-15,0-21 0,22 0 0,-22-1 16,0 1-16,0 0 0,0 0 16,-21 0-16,22-22 0,-22 22 0,21-21 15,-21 21-15,0 0 0,0-1 0,0 1 16,0 0-16,0 0 0,-21 21 16,-1 0-16,1 0 0,0 21 0,-21 0 15,42 0-15,-21 1 0,-1 20 16,1-21-16,21 21 0,0-20 15,0-1-15,0 21 0,0-21 0,0 0 16,0 1-16,0 20 0,0-21 16,21 0-16,1 0 0,-1-21 15,0 0-15,0 0 0,21 0 0,-20 0 16,20 0-16,-21 0 0,0 0 0,22 0 16,-22 0-16,0-21 0,21 0 15,-21 21-15,1-21 0,-1 0 0,0 0 16,0-1-16,0 1 0,0 0 15,-21 0-15</inkml:trace>
  <inkml:trace contextRef="#ctx0" brushRef="#br0" timeOffset="28005.69">24320 4678 0,'-21'0'16,"42"0"-16,-63 0 0,21 0 0,0 0 0,0 0 16,-1 0 62,1 0-78,0 0 15,0 0-15</inkml:trace>
  <inkml:trace contextRef="#ctx0" brushRef="#br0" timeOffset="28269.7">23220 5080 0,'0'0'0,"0"42"31,21-42-31,0 0 0,21 0 0,-20 0 16,20 0-16,0 0 0,1-21 15,-1 0-15,0 21 0,1 0 0,-1 0 16,0-21-16,1 21 0,-1 0 16,0 0-16,-21 0 0,22 0 0,-22 0 15,0 0-15,-42 0 31,0 0-31,0 21 0,-22-21 16,1 21-16</inkml:trace>
  <inkml:trace contextRef="#ctx0" brushRef="#br0" timeOffset="32477.81">4720 6985 0,'21'0'15,"0"-21"-15,1 21 31,-1-21-31,0 21 16,-21-21 0,21 21-16,0-22 15,0 22-15,1-21 16,-1 0-16,0 0 0,0 21 16,-21-21-16,21 0 0,0 21 15,-21-22-15,22 1 0,-1 21 16,0-21-16,-21 0 15,21 21-15,-21-21 0,21 21 0,-21-21 16,0-1 15,0 44 1,-21-1-32,0-21 0,0 21 15,0 0-15,-1 0 16,-20 0-16,21 1 0,-21-1 0,20 21 15,-20-21-15,0 0 0,-1 22 0,22-22 16,-21 21-16,0 1 0,-22-1 16,22 0-16,-22 22 0,1-1 0,20-20 15,-84 84-15,85-85 16,-21 21-16,20-20 0,-20 20 0,20-20 16,-20-1-16,-1 21 0,22-20 15,-21 20-15,-1-20 0,1 20 0,20-21 16,-20 22-16,20-22 0,-20 1 0,21 20 15,-1-21-15,1 1 16,0-1-16,-1-21 0,1 22 0,0-1 16,-1 0-16,22-21 0,-21 22 15,-1-1-15,22-21 0,-21 22 0,21-22 16,-22 0-16,22 0 0,0 0 0,0 0 16,0 1-16,-22-1 0,22 0 15,0-21-15,0 0 0,0 0 16,0 0-1,-1 0 1,22-21 15,0 0-15,0-1 0,0 1-16,0 0 15,0 0-15</inkml:trace>
  <inkml:trace contextRef="#ctx0" brushRef="#br0" timeOffset="32995.58">2730 8170 0,'0'0'0,"0"-21"0,0 0 15,22 21-15,-22-21 0,21 21 16,-21 42 15,0-21-31,0 22 16,0-22-16,-21 21 0,21 1 0,-22-1 15,1 0-15,21 1 0,-21-1 16,0 0-16,0 1 0,0-22 0,-1 21 16,1 0-16,0 1 0,0-22 15,0 21-15,0-21 0,-1 1 0,1-1 16,21 0-16,0 0 0,-21-21 15,21-21 1,0 0 0,0 0-16,21-1 15,0 1-15,1 0 16,20 21-16,-21 0 0,0-21 16,22 21-16,-22 0 0,21 0 0,0 0 15,1 0-15,-1 0 0,0 0 16,1 0-16,-1 21 0,-21-21 0,22 21 15,-1 0-15,-21 1 0,0-1 16,0 0-16,1 0 0,-1-21 16,0 21-16,0 0 0,0 1 0,-21-1 15,21-21 1,1 0 15,-22-21-15,0-1-16,21 22 0</inkml:trace>
  <inkml:trace contextRef="#ctx0" brushRef="#br0" timeOffset="33837.76">7937 6710 0,'0'0'0,"0"-21"16,0 0 0,-21 21-16,21-22 0,-21 1 15,21 0 1,-21 21-16,21-21 0,-21 21 16,21-21-16,-21 21 0,21-21 15,-22 21 1,44 0 15,-1 21-31,0 0 16,21 0-16,-21 0 0,22 0 0,-1 22 15,0-22-15,1 21 0,-1 1 16,0-1-16,1 0 0,20 1 0,-20-1 16,-1 0-16,0 22 0,22-1 0,-22-20 15,0 20-15,22 1 16,-1-1-16,-20-21 0,20 22 0,1-22 15,-1 22-15,-20-22 0,20 22 0,1-22 16,-22 0-16,21 1 0,-20 20 16,-1-21-16,0 22 0,1-22 0,-1 1 15,0 20-15,1-21 0,-1 1 0,0-1 16,1 22-16,-1-22 0,0-21 16,1 21-16,-1 1 0,-21-22 0,22 21 15,-1-21-15,-21 1 0,21-1 16,-20 0-16,-1-21 0,0 21 15,-21 0-15,21-21 0,-42 0 32,0 0-32,0 0 15,-1 0-15,1 0 0,0 0 16,0 0-16,0-21 0,0 0 0,-1 21 16,1-21-16,0 21 0</inkml:trace>
  <inkml:trace contextRef="#ctx0" brushRef="#br0" timeOffset="34170.01">9207 8488 0,'0'0'0,"22"0"62,-1 0-62,0 21 0,0-21 16,0 21-16,22-21 0,-22 21 16,21 1-16,0-1 0,1-21 0,-1 21 15,0 0-15,1 0 0,-22 0 0,21 1 16,1-1-16,-1 0 0,-21 0 16,0 0-16,22 0 0,-22 1 15,0-22-15,0 21 0,-21 0 0,21-21 16,-21-21 15,0 0-15,0-1-16,0 1 0,0 0 0</inkml:trace>
  <inkml:trace contextRef="#ctx0" brushRef="#br0" timeOffset="34437.87">10160 8192 0,'0'0'0,"0"-22"0,0 1 16,0 0-16,0 42 31,0 0-31,-21 1 0,21-1 16,-21 21-16,-1-21 0,1 22 0,0-22 16,0 21-16,0 0 0,0 1 0,-1-22 15,1 21-15,0-21 0,0 1 16,0 20-16,0-21 0,21 0 0,-22 0 15,1 1-15,21-1 16</inkml:trace>
  <inkml:trace contextRef="#ctx0" brushRef="#br0" timeOffset="35602.69">868 9906 0,'0'0'0,"0"-21"0,0 0 15,0 0 1,-21-1-16,21 1 0,0 0 16,0 0-1,0 0-15,-22 21 0,22-21 16,0-1-16,-21 1 0,21 0 16,0 0-16,-21 0 15,0 21-15,21-21 0,-21 21 16,0 0-1,-1 0-15,22 21 16,0 21-16,0-21 16,0 22-16,0-1 0,0 0 0,0 1 15,0 20-15,0 1 16,0-1-16,0-21 0,0 43 0,0-21 16,0-1-16,-21 22 0,0-1 15,0-20-15,21-1 0,-21 1 0,21-22 16,-21 1-16,21-1 0,0 0 15,0 1-15,0-22 0,0 0 0,0 0 16,0-42 15,0 0-31,0 0 16,0-22-16,0 22 16,0 0-16,0-21 0,0-1 0,0 1 15,0 0-15</inkml:trace>
  <inkml:trace contextRef="#ctx0" brushRef="#br0" timeOffset="37269.37">614 9800 0,'0'-21'0,"0"0"15,21 21 63,0 0-78,0 0 0,0 0 16,1 0-16,-1-21 0,0 21 16,21 0-16,1 0 0,-22 0 0,21 0 15,0 0-15,22 0 0,-22-21 16,22 21-16,20 0 0,1-22 0,0 22 15,21-21-15,-1 21 0,1-21 16,0 0-16,0 21 0,0-21 0,21 21 16,0-21-16,0 21 0,0 0 15,0-22-15,-21 22 0,21 0 16,-22 0-16,22 0 0,0-21 0,0 21 16,0 0-16,-21 0 0,21 0 15,-21 0-15,21 0 0,-21 0 0,0-21 16,21 21-16,-21 0 0,-1 0 15,1 0-15,0 0 0,0-21 0,-21 21 16,-1 0-16,-20 0 0,20 0 0,-20-21 16,-1 21-16,1 0 0,-22-21 15,22 21-15,-22 0 0,0 0 0,1 0 16,-1 0-16,0 0 0,-20 0 0,20 0 16,-21-22-16,0 22 0,0 0 15,1 0-15,-1 0 0,0 0 16,0 0-16,0 0 15,0 0-15,-21 22 63,0-1-63,0 0 16,0 0-16,0 21 0,0-20 15,0-1-15,0 0 16,0 21-16,0-21 0,0 22 0,0-1 15,0-21-15,0 22 0,0-1 0,0 0 16,0 1-16,0-22 0,0 21 16,0 0-16,0 1 0,0-1 0,0-21 15,0 22-15,0-1 0,0 0 0,0 22 16,0-22-16,0 0 0,0 1 16,0-1-16,0-21 0,0 22 0,0-1 15,0-21-15,0 21 0,0-20 0,0-1 16,0 0-16,0 0 0,0 0 15,0 0-15,0 1 0,0-1 16,0 0-16,-21-21 0,21 21 16,-21 0-16,0-21 15,0 0-15,0 21 16,-1-21-16,1 0 0,0 0 0,0 22 16,0-22-16,-22 0 0,1 0 0,0 21 15,21-21-15,-22 0 0,1 0 0,-22 21 16,22-21-16,0 0 0,-22 0 15,22 0-15,-22 21 0,1-21 0,-1 0 16,-20 0-16,20 0 0,-20 21 0,-1-21 16,0 0-16,1 0 0,-1 0 15,0 0-15,-21 0 0,22 0 0,-1 0 16,-21 0-16,22 0 0,-22 0 16,0 0-16,0 0 0,0 0 15,0 0-15,1 0 0,-22 0 0,21 0 16,0 0-16,-21 21 0,0-21 0,21 0 15,-21 0-15,21 0 0,0 22 16,1-22-16,-1 0 0,0 21 0,0-21 16,0 0-16,0 21 0,22-21 15,-22 0-15,21 0 0,22 0 0,-1 0 16,22 0-16,0 0 0,-1 0 16,22 0-16,0 0 0,0 0 0,0 0 15,-1 0 1,22-21 15,0 0 0,0-1-15,-21 22 125,21-21-126,-21 21-15,0 0 16,0 0-1,0 0-15,-1 0 16,1 0-16,0 0 16,0 0-16,0 0 15,0 0-15,-1 0 0,1 0 16,0 0-16,0 0 0,0 0 0,0 0 16,-1 0-16,1 0 15,0 0-15,0 0 0,0 0 0,0 0 16,-1 0-16,1 0 15,0 0-15,0 0 0,0 0 0,0 0 16,-1 0-16,1 0 16,21-21-16,0 0 47,21 21-47,1 0 15,-1 0 1,-21-21-1,21 21-15,0 0 0,0-21 16</inkml:trace>
  <inkml:trace contextRef="#ctx0" brushRef="#br0" timeOffset="37570.19">931 10245 0,'0'-21'16,"0"42"-16,0-64 0,0 22 16,0 42 15,0 1-31,0-1 16,0 21-16,0 0 0,0 1 15,0 20-15,0-20 0,0 20 0,0-21 16,0 22-16,0-22 0,0 1 15,0-1-15,0 0 0,0-21 0,0 1 16,0-1-16,0 0 0,21-21 16,1 0-1,-22-21 1,21 0-16</inkml:trace>
  <inkml:trace contextRef="#ctx0" brushRef="#br0" timeOffset="37997.94">931 10329 0,'0'0'16,"0"-21"-16,0 0 0,0 0 0,0 0 15,0 0-15,0-1 0,0 1 16,21 21-16,1 0 16,20 0-16,-21 0 0,21 0 15,-20 0-15,20 21 0,0 1 0,1 20 16,-1-21-16,0 21 0,-21 1 15,22-1-15,-22 22 0,0-22 16,0 0-16,-21 1 0,0-1 0,0 0 16,0 1-16,0-1 0,0-21 15,0 0-15,0 0 0,0 1 16,0-1-16,0-42 31,0-1-31,0 1 0,21-21 16,-21 21-16,22-22 0,-22 1 15,0 0-15,0-22 0,0 22 0,21-22 16,-21 1-16,21 21 0,-21-22 16,21 22-16,-21-1 0,21 1 0,0 0 15,-21 21-15,22-22 16,-1 22-16,0 0 16,0 21-16,0 21 15,-21 0-15,0 0 16,0 1-16,21-1 0,-21 0 0</inkml:trace>
  <inkml:trace contextRef="#ctx0" brushRef="#br0" timeOffset="39573.18">2095 10583 0,'0'-21'0,"0"42"0,22-63 0,-22 21 0,0 0 16,0 0-16,0-1 0,0 1 16,0 0-16,0 0 0,0-21 0,-22 20 15,1 1-15,21 0 0,-21 21 16,0-21-16,0 0 0,0 21 0,-1 0 16,1 0-16,0 0 0,21 21 15,-21 0-15,0 0 16,21 22-16,0-1 0,0 0 0,0 1 0,0-1 15,0 0-15,0 1 0,0-1 16,0-21-16,0 21 0,0-20 16,0 20-16,0-21 0,0 0 15,21-21-15,-21 21 0,21-21 16,0 0-16,0 0 0,-21-21 16,22 0-16,-1 0 0,-21 0 15,0 0-15,21-1 0,0 1 0,-21-21 16,0 21-16,0 0 0,21-22 15,-21 1-15,0 21 0,0-22 0,0 1 16,0 21-16,0-21 16,0 20-16,0 1 0,0 0 0,0 0 15,0 42 17,0 0-32,0 0 0,0 22 0,0-22 15,0 21-15,0-21 0,0 22 16,0-1-16,21 0 0,-21-20 0,0 20 15,0-21-15,22 21 0,-1-20 16,-21-1-16,21 0 0,0 0 0,0-21 16,0 0-16,1 0 15,-1 0-15,0 0 0,0 0 0,0 0 16,0-21-16,1 0 0,-1 0 16,0-1-16,0 1 0,0 0 0,0-21 15,1 21-15,-1-22 0,-21 1 16,0 0-16,0 20 0,0-20 15,0 0-15,0 21 0,0-1 0,0 1 16,0 0-16,-21 21 0,-1 0 16,1 0-16,0 0 0,0 0 15,21 21 1,0 0-16,0 1 0,0-1 16,0 0-16,21 0 0,-21 0 0,21 0 15,0-21-15,1 22 0,-1-1 16,0 0-16,0 0 0,0 0 0,0 0 15,-21 1-15,0-1 16,0 0-16,22-21 0,-22 21 0,0 0 16,0 0-16,0 1 0,0-1 15,0 0-15,21-21 32,0 0-32,0 0 15,0 0-15,0 0 0,1 0 0,-1-21 16,0 0-16,0-1 0,0 1 0,0 0 15,22 0-15,-22 0 0,0 0 16,0-22-16,0 22 0,-21-21 0,22 21 16,-22-22-16,21 22 15,-21-21-15,0 21 0,0-1 0,0-20 0,0 21 16,0 0-16,-21 21 16,-1 0-16,1 0 15,0 0-15,21 21 0,-21-21 16,21 21-16,-21 0 0,21 0 15,0 1-15,0-1 0,0 0 0,0 0 16,0 0-16,21 0 0,0 1 0,-21-1 16,21 0-16,0 0 0,1 0 15,-1 0-15,0 1 0,-21-1 16,21 0-16,0-21 16,0 21-1,1-21-15,-1 0 16,0 0-1,0 0-15,-21-21 0,21 21 0,0-21 16,-21 0-16,22-1 0,-1 22 0,0-21 16,0-21-16,0 21 0,-21 0 15,21-1-15,1-20 0,-22 21 0,0 0 16,0 0-16,0-1 0,21 1 16,-21 0-16,0 0 0,0 42 46,0 0-46,0 0 0,0 1 16,0-1-16,0 0 0,0 21 0,0-21 16,0 22-16,0-22 0,0 0 15,0 0-15,0 0 0,0 1 0,0-1 16,0 0-16,21-21 0,0 0 0,-21 21 16,21-21-16,0 0 0,1 0 15,-1 0-15,0 0 0,0-21 0,21 21 16,-20-21-16,-1 21 0,0-21 15,0-1-15,0 1 0,0 0 0,1 0 16,-22 0-16,0 0 0,21-22 0,-21 22 16,0 0-16,0-21 15,0 20-15,0 1 0,0-21 0,-21 21 16,21 0-16,-22-1 0,1 1 0,0 0 16,0 21-16,-21 0 0,20-21 15,1 21-15,0 0 0,0 0 0,0 0 16,0 21-16,-1 0 0,1-21 15,0 21-15,21 22 0,-21-22 0,21 0 16,0 21-16,0-20 0,0 20 0,0-21 16,0 21-16,0-20 0,0-1 15,0 0-15,21 0 0,0-21 16,0 0-16,1 0 0</inkml:trace>
  <inkml:trace contextRef="#ctx0" brushRef="#br0" timeOffset="40229.36">4085 10160 0,'-21'21'16,"21"0"-1,-21 1-15,21-1 0,0 0 0,0 0 16,-21 0-16,21 0 0,0 22 16,0-22-16,0 0 0,0 0 15,0 0-15,0 1 0,0-1 0,0 0 16,0 0-16,0 0 0,21-42 47,0 0-47,-21 0 0,21 0 15,-21-1-15,21 1 16,-21-21-16,21 21 0,-21 0 0,0-1 16,0 1-16,22 0 0,-22 0 15,21 21-15,-21 21 32,21 0-32,-21 0 15,0 1-15,0-1 0,21 0 16,-21 0-16,0 0 0,0 0 0,0 1 15,0-1-15,21-21 0,-21 21 16,21 0-16,1-21 0,-1 0 16,0 0-16,0 0 0,0 0 15,0 0-15,1-21 16,-1 21-16,-21-21 0,21 0 0,0-1 16,-21 1-16,0-21 0,21 21 15,-21 0-15,0-22 0,0 22 16,0 0-16,0-21 0,0 20 0,-21 1 15,21 0-15,-21 0 0,0 0 0,0 0 16,-1 21-16,1 0 16,0 0-1,21 21-15,0 0 16,0 0 0,0 0-1,21-21-15,0 0 0</inkml:trace>
  <inkml:trace contextRef="#ctx0" brushRef="#br0" timeOffset="40506.19">4784 10139 0,'0'21'16,"0"0"-1,0 0-15,0 1 16,0-1-16,0 0 0,0 0 16,-22 0-16,22 0 0,0 1 15,0-1-15,0 0 0,-21-21 16,21 21-16,0 0 16,0-42 15,0 0-16,0 0-15</inkml:trace>
  <inkml:trace contextRef="#ctx0" brushRef="#br0" timeOffset="40699.08">4762 9970 0,'-21'-22'31,"0"22"-15,21 22 0,21-1 15</inkml:trace>
  <inkml:trace contextRef="#ctx0" brushRef="#br0" timeOffset="41205.8">5080 10139 0,'-64'63'31,"64"-41"-31,0-1 0,0 0 15,0 0-15,0 0 16,0 0-16,0 1 0,0-1 16,0 0-16,0 0 15,0 0 1,-21-21 15,21-21-15,0 0-16,0 0 15,0 0-15,0-1 0,0 1 0,0 0 16,0 0-16,0-21 0,21 20 0,1 1 16,-22 0-16,21 0 0,0 0 15,0 0-15,0 21 0,0-22 0,1 22 16,-1 0-16,0 0 0,0 0 0,0 0 16,0 0-16,1 22 15,-1-1-15,-21 0 0,0 0 16,0 0-16,0 0 0,0 1 0,0-1 15,0 0-15,0 0 0,0 0 0,0 0 16,0 1-16,0-1 0,-21 0 16,-1 0-16,22 0 0</inkml:trace>
  <inkml:trace contextRef="#ctx0" brushRef="#br0" timeOffset="42089.67">5800 10075 0,'0'0'0,"-43"0"16,22 0-16,0 0 0,0 0 15,0 22-15,-1-1 0,1-21 0,0 21 16,0 0-16,0 0 0,0 0 0,-1 1 16,22-1-16,0 0 0,-21 0 15,21 0-15,0 0 16,0 1-16,0-1 0,0 0 16,21-21-16,1 0 15,-1 0-15,0 0 0,0 0 16,0-21-16,0 21 0,1-21 0,-1-1 15,0 22-15,0-21 0,0 0 16,0 0-16,1 0 0,-22 0 16,21 21-16,-21-22 0,0 1 0,21 21 15,-21-21-15,0 0 16,21 21 0,-21 21 15,0 0-16,0 0-15,0 1 0,0 20 16,0-21-16,0 0 0,0 22 16,0-22-16,0 21 0,0 0 15,0 1-15,0-1 0,0 0 0,0 22 16,0-22-16,0 1 0,0 20 0,21-21 16,0 22-16,-21-1 0,22 1 15,-1-1-15,0 1 0,0-1 16,0 1-16,0-1 0,1 1 0,-1-1 15,0 1-15,0-1 0,0 1 0,0-1 16,1 1-16,-22-1 0,21 1 16,-21-1-16,21-20 0,-21 20 0,0 1 15,0-22-15,0 0 0,0 22 0,0-22 16,0-21-16,-21 22 0,0-22 0,-1 21 16,1-42-16,21 21 0,-21 1 15,0-22-15,0 0 0,0 0 0,-1 0 16,1 0-16,0 0 0,-21-22 0,21 1 15,-1 21-15,-20-42 0,21 21 0,-21 0 16,-1-22-16,1 1 0,0 0 16,-1-1-16,-20-20 0,20-1 0,1 1 15,0-1-15,21-20 0,-22 20 0,22-21 16,0 1-16,21-1 16,0 0-16,0 1 0,0-1 0,0 0 15,21 22-15,0-22 0,22 22 0,-1-1 16,-21 1-16,43-1 0,-22 1 15,0-1-15,1 22 0,-1-22 0,0 22 16,1 0-16,-1-1 0,0 22 0,-21 0 16,22 0-16,-43 0 0,21 0 15,-21-1-15,21 22 0,-21-21 16,21 21 0</inkml:trace>
  <inkml:trace contextRef="#ctx0" brushRef="#br0" timeOffset="42805.99">8064 9673 0,'0'-42'16,"-21"21"-16,21 0 0,0-1 0,0 1 16,0 0-16,-21 21 0,21-21 15,-21 21-15,21-21 16,0 42 15,0 0-31,0 21 16,0-20-16,21 41 0,0-21 0,-21 22 15,0-22-15,21 22 0,1-1 0,-22 1 16,0-22-16,0 22 0,0-1 16,21-21-16,-21 22 0,0-1 0,0-20 15,21-1-15,-21 22 0,0-22 0,0 0 16,0-21-16,0 22 0,0-22 16,0 21-16,0-21 0,0 1 0,0-1 15,0 0-15,0-42 47,0 0-31,0-1-16,0 1 0,0 0 0,0 0 15,0-21-15,0-1 0</inkml:trace>
  <inkml:trace contextRef="#ctx0" brushRef="#br0" timeOffset="43965.77">8128 9673 0,'0'0'0,"0"-21"0,-64-21 31,64 21-15,0-1-16,0 1 15,0 0 1,22 21-16,-1 0 0,0 0 15,0-21-15,0 21 0,22 0 0,-22 0 16,21 0-16,0-21 0,1 21 0,-1 0 16,22 0-16,-22 0 0,21 0 15,22 0-15,-21 0 0,20 0 0,1 0 16,21 0-16,-22 0 0,22 0 0,0-21 16,0 21-16,21 0 15,0 0-15,0 0 0,0 0 0,0-22 16,-21 22-16,21 0 0,0 0 0,0-21 15,21 21-15,-21 0 0,0 0 16,0-21-16,0 21 0,-21 0 0,0 0 16,-1 0-16,1-21 0,0 21 0,0 0 15,0 0-15,0-21 0,-22 21 16,22-21-16,0 21 0,-21 0 0,20 0 16,-20-22-16,0 22 0,-1 0 0,1 0 15,-21 0-15,-1 0 0,1 0 16,-1 0-16,1 0 0,-22 0 0,0 0 15,1 0-15,-1 0 0,0 0 16,-21 0-16,1 0 0,-1 0 0,0 0 16,0 0-16,0 0 15,0 0-15,1 0 16,-1 0 0,0 22-1,-21-1-15,0 0 16,0 0-16,0 0 0,0 0 15,0 1-15,0-1 0,0 21 16,0-21-16,0 0 0,0 22 0,-21-1 16,21-21-16,0 22 0,0-1 0,0 0 15,0 1-15,0-1 0,0 0 16,0 1-16,0-1 0,0 0 16,0 1-16,0-1 0,0 0 0,0 1 15,-21 20-15,21-21 0,0 1 0,0 20 16,-22-20-16,22-1 0,0 0 15,0 22-15,0-22 0,0-21 0,-21 22 16,21-1-16,-21-21 0,21 21 0,-21-20 16,0-1-16,21 0 0,-21 0 0,-1 0 15,22 0-15,-21 1 0,0-22 16,0 21-16,0-21 0,0 0 0,-1 0 16,1 21-16,0-21 0,-21 0 0,-1 0 15,22 0-15,-21 0 0,-22 0 16,22 0-16,0 21 0,-22-21 15,22 0-15,-22 0 0,1 0 0,-1 0 16,1 0-16,-22 0 0,22 21 0,-43-21 16,21 0-16,-21 0 0,22 21 0,-22-21 15,0 0-15,-21 22 0,0-22 16,0 21-16,0-21 0,-21 21 0,21-21 16,-21 0-16,0 21 0,21-21 0,-22 0 15,1 0-15,21 0 0,0 0 16,0 0-16,0 0 0,0 0 15,21 0-15,1 0 0,-1 0 0,-21 0 16,21 0-16,-21-21 0,0 21 0,21 0 16,-21 0-16,21 0 0,0 0 15,1-21-15,20 21 0,0 0 0,1 0 16,20 0-16,1 0 0,20-21 0,1 21 16,0 0-16,20 0 0,-20 0 15,21 0-15,0 0 0,21-22 16,-21 22-16,-1 0 15,22-21 32,22 21-31,-1 0-16,-21-21 16,21 21-16,-21-21 0,21 0 0</inkml:trace>
  <inkml:trace contextRef="#ctx0" brushRef="#br0" timeOffset="44764.8">8403 10181 0,'0'0'0,"0"-21"31,0 42-15,0 0-16,0 1 0,0 20 15,0-21-15,0 21 16,0 22-16,0-22 0,0 1 0,0-1 0,0 21 15,0-20-15,0-1 0,0 0 16,0 1-16,0-22 0,0 21 0,0-21 16,0 1-16,0-1 0,0 0 15,0-42 17,21 0-32,0 21 0,-21-22 15,0 1-15,22 0 0,-22-21 0,21 21 16,-21-22-16,21 22 0,-21-21 15,0-1-15,21 1 0,-21 21 0,21-21 16,-21-1-16,0 22 0,21 0 0,1 0 16,-22 0-16,21 21 15,0 21 1,0 0-16,-21 21 0,0-21 0,21 1 16,-21 20-16,21-21 0,-21 21 15,22-20-15,-1 20 0,-21-21 0,21 21 16,-21-20-16,21-1 0,0 0 0,0 0 15,-21 0-15,22-21 0,-1 0 16,0 21-16,0-21 0,0 0 0,0 0 16,1 0-16,-1 0 0,0-21 0,21 21 15,-21-21-15,1 0 0,-1 0 16,0-22-16,0 22 0,0 0 0,-21-21 16,0-1-16,21 1 0,-21 0 0,0-1 15,0 1-15,0 0 16,0-1-16,0 1 0,0 0 0,-21 21 15,21-22-15,-21 22 0,0 0 0,0 21 16,0 0-16,-1-21 0,1 21 16,0 0-16,0 0 0,0 0 0,0 21 15,21 0-15,-22-21 0,22 21 0,0 0 16,-21 22-16,21-22 0,0 0 16,0 21-16,0-20 0,0 20 0,21-21 15,-21 0-15,22 22 0,-1-22 0,-21 0 16,21 0-16,0-21 15,-21 21-15,21-21 0,0 0 0</inkml:trace>
  <inkml:trace contextRef="#ctx0" brushRef="#br0" timeOffset="45021.65">9546 10435 0,'0'21'0,"0"1"15,0-1-15,-21 0 0,21 0 16,0 0-16,-21 0 0,21 1 0,0 20 16,0-21-16,0 0 0,0 0 15,0 1-15,0-1 0,-21 0 0,21 0 16,0 0-16,0-42 47,0 0-32,0 0-15,0 0 0,0-1 16,0 1-16</inkml:trace>
  <inkml:trace contextRef="#ctx0" brushRef="#br0" timeOffset="45209.7">9483 10160 0,'0'0'0,"0"-21"0,0 42 78,0 0-78,21-21 16,0 0-16,0 21 0,0 1 16,0-22-16</inkml:trace>
  <inkml:trace contextRef="#ctx0" brushRef="#br0" timeOffset="45815.14">10287 10478 0,'0'-22'0,"0"1"15,0 0-15,0 0 0,0 0 16,0 0-16,-21 21 15,0-22-15,-1 1 0,1 21 0,0 0 16,0-21-16,0 21 0,0 0 16,-22 0-16,22 0 0,0 0 0,-21 21 15,20 0-15,1 1 0,0-1 0,-21 21 16,21 0-16,-1-20 0,1 20 16,21 0-16,0 1 0,-21-22 0,21 21 15,0-21-15,0 22 0,0-22 16,0 0-16,0 0 0,21 0 15,0-21-15,1 0 0,-1 0 16,0 0-16,0 0 0,21 0 16,-20-21-16,-1 0 0,21 0 0,-21 0 15,0-1-15,1 1 0,20 0 0,-21-21 16,0 21-16,0-22 16,1 1-16,-1 0 0,0-1 0,0 1 15,-21 0-15,0-1 0,21 1 0,-21 0 16,0-1-16,0 1 0,0 0 15,0 20-15,0-20 0,0 21 0,0 0 16,-21 21 0,21 21-1,0 0-15,0 0 0,0 0 0,0 22 16,0-1-16,0-21 0,0 22 0,0 20 16,0-21-16,0 1 0,0-1 0,0 0 15,0 1-15,0-22 0,0 21 16,0-21-16,0 1 0,21 20 15,0-42-15,1 21 0,-22 0 0,21-21 16,0 0-16,0 0 0,0 0 16,0 0-16,1 0 0,-1 0 0,0 0 15,0 0-15,21-21 0,-20 21 0,-1-21 16</inkml:trace>
  <inkml:trace contextRef="#ctx0" brushRef="#br0" timeOffset="46365.82">11112 10287 0,'0'0'16,"-21"-21"-16,0 21 0,0-21 0,0 21 0,0 0 15,-1 0-15,1 0 16,0 0-16,0 0 0,0 0 0,0 0 16,-22 0-16,22 21 0,0 0 0,0 0 15,0 0-15,-1 1 0,1-1 16,0 21-16,21-21 0,0 0 0,-21 22 15,21-22-15,0 0 0,0 21 0,0-20 16,0-1-16,0 0 16,0 0-16,21-21 0,0 21 15,0-21-15,1 0 0,-1 0 0,0 0 16,0 0-16,0 0 0,0-21 16,22 21-16,-22-21 0,0 0 0,21 0 15,-20 21-15,-1-43 0,0 22 16,0 0-16,0-21 0,0 20 0,1-20 15,-1 0-15,0-1 0,0 1 16,-21 0-16,21-1 0,-21 1 0,21 0 16,-21-1-16,0 1 0,0 0 0,0-1 15,0 22-15,0 0 0,0 0 16,0 0-16,-21 21 16,0 21-16,21 0 0,0 0 15,-21 22-15,0-1 16,21-21-16,-21 21 0,-1 1 0,22-1 0,0 0 15,0 22-15,-21-22 0,21 1 0,-21-1 16,21 0-16,0 1 16,0-1-16,0 0 0,0-21 0,0 1 15,0-1-15,0 0 0,0 0 0,0 0 16,21-21-16,0 0 0,1 0 16,-1 0-16,0 0 0,0 0 15,0-21-15,0 0 0,1 21 0,-1-21 16,0 0-16</inkml:trace>
  <inkml:trace contextRef="#ctx0" brushRef="#br0" timeOffset="46766.59">11409 10435 0,'0'0'0,"0"43"31,0-22-31,21-21 0,0 0 15,0 0-15,0 0 16,1 0-16,-1-21 0,0 21 16,0-22-16,0 1 0,0 21 0,-21-21 15,22 0-15,-1 0 16,-21 0-16,0-1 0,0 1 16,0 0-16,0 0 0,-21 21 31,-1 0-31,1 0 0,0 0 15,21 21-15,-21-21 0,21 21 16,-21 0-16,21 1 0,0-1 0,0 0 16,0 21-16,0-21 0,0 1 15,0-1-15,0 0 0,0 0 16,21-21-16,-21 21 0,21-21 0,0 0 16,0 0-16,1 0 0,-1 0 15,0 0-15,0 0 0,0 0 0,0 0 16,1 0-16,-1-21 0,0 21 15,0-21-15,0 0 0,0 0 16</inkml:trace>
  <inkml:trace contextRef="#ctx0" brushRef="#br0" timeOffset="47246.65">12001 10245 0,'-21'0'31,"0"0"-15,21 21-16,0 0 15,0 0-15,0 0 0,0 1 0,0-1 16,0 0-16,0 0 0,0 0 0,0 0 16,0 1-16,0-1 15,0 0-15,0 0 0,0 0 16,-21-21 15,21-21-15,0 0-1,0 0-15,0 0 0,0-1 16,0 1-16,0 0 0,0 0 16,0-21-16,21 20 0,0 1 0,0-21 15,1 21-15,-1 0 0,0-1 0,0 1 16,0 21-16,0-21 0,22 21 16,-22 0-16,0 0 0,0 0 0,0 0 15,1 21-15,-1 0 0,-21 1 16,21-1-16,-21 21 0,0-21 15,0 0-15,0 1 0,0-1 16,0 0-16,0 0 0,0 0 0,0 0 16,0 1-16,-21-1 0,21 0 15,-21-21-15,21 21 16,0-42 31,0 0-47</inkml:trace>
  <inkml:trace contextRef="#ctx0" brushRef="#br0" timeOffset="47483.27">12509 10181 0,'0'21'15,"0"1"-15,0-1 16,0 0-16,0 0 0,0 0 15,0 0-15,0 1 0,0-1 0,0 0 16,0 0-16,-21 0 0,21 0 0,0 1 16,0-1-16,0-42 47,21-1-32,-21 1-15</inkml:trace>
  <inkml:trace contextRef="#ctx0" brushRef="#br0" timeOffset="47810.07">12509 9991 0,'-21'0'0,"-21"0"31,42 21-31,0 0 0,-21-21 0,21 21 16,0 0-16,21-21 15,0 22-15,0-22 16,0 0-16,1 0 16,-1 0-16,-21-22 0,0 1 15,0 0 1,0 0-16,0 0 0,0 0 16,-21-1-16,-1 22 15,1 0-15,0 0 16,0 0-1,21 22-15,-21-22 16,21 21-16,0 0 0,0 0 0,0 0 16,0 0-16,0 1 0,0-1 15,0 0-15,0 0 0</inkml:trace>
  <inkml:trace contextRef="#ctx0" brushRef="#br0" timeOffset="48346.03">12848 10224 0,'0'0'0,"-21"0"0,0 0 31,21 21-31,0 0 0,-21 0 16,21 0-16,0 0 15,0 1-15,0-1 0,0 0 16,0 0-16,0 0 0,0 0 0,0 1 16,0-1-16,0 0 15,0-42 32,0 0-47,0-1 16,0 1-16,0 0 0,0 0 15,0 0-15,0 0 0,0-22 0,21 22 16,0 0-16,0 0 0,-21-22 16,42 22-16,-20 0 0,-1 0 0,0 21 15,21-21-15,-21 21 0,22 0 0,-22 0 16,0 0-16,0 0 0,22 0 0,-22 21 16,0 0-16,0 0 15,-21 0-15,0 1 0,0-1 16,0 0-16,0 0 0,0 0 0,0 0 0,0 1 15,0-1-15,0 0 16,0 0-16,-21-21 0,0 21 0,0-21 16,21 21-16,-22-21 0,1 0 15,21-21 17,21 21-17</inkml:trace>
  <inkml:trace contextRef="#ctx0" brushRef="#br0" timeOffset="49313.47">13631 10181 0,'0'0'0,"0"-21"15,-63 21 1,42 0-16,-1 0 0,1 0 15,0 0-15,0 0 0,0 21 16,0 0-16,-1-21 0,1 22 16,21-1-16,-21 0 0,21 0 0,0 0 15,0 0-15,0 1 0,0-1 16,0 0-16,21-21 0,0 0 16,1 0-16,-1 0 15,0 0-15,0 0 0,0 0 16,0 0-16,1 0 0,-1-21 0,0 0 15,0 21-15,-21-22 0,0 1 16,21 21-16,-21-21 0,21 0 16,-21 0-16,0 0 15,0 42 17,0 0-17,0 0-15,0 0 16,0 0-16,-21 1 0,21 20 15,0-21-15,0 21 0,0-20 0,0 20 16,0 0-16,0 1 0,0-1 16,0 21-16,21-20 0,-21-1 0,22 22 15,-22-22-15,21 21 0,0 1 0,-21-1 16,0-20-16,21 41 0,-21-20 16,21-1-16,-21 1 0,0-1 0,0 1 15,0-22-15,0 22 0,0-1 0,0 1 16,0-1-16,0 1 0,0-1 0,0 1 15,0-1-15,0-20 0,0 20 16,0 1-16,0-22 0,0 21 0,0-20 16,0 20-16,0-20 0,0-1 0,0 0 15,-21 1-15,21-1 0,-21-21 0,21 21 16,-21-20-16,21-1 16,-21 0-16,21 0 0,0 0 0,-22-21 15,1 0-15,0 0 0,0 0 16,21-21-16,-21 0 0,0 0 15,-1 0-15,1-1 0,0 1 0,0-21 16,0 21-16,0-22 0,-1 1 0,-20 21 16,21-21-16,-21-22 0,20 22 0,-20-1 15,0-20-15,-1-1 0,22 22 16,-21-21-16,0-1 0,20 1 0,1-1 16,0 1-16,0-1 0,21 1 15,0 20-15,0-20 0,0-1 16,0 1-16,0-1 0,21 22 0,-21-22 15,21 1-15,22-1 0,-22 22 0,21 0 16,0-22-16,-20 22 0,20 0 0,0 20 16,1-20-16,-22 21 0,21-21 15,0 20-15,-20 1 0,-1 0 0,0 0 16,21 0-16,-21 0 0,-21-1 0,22 1 16,-1 21-16,-21-21 0,0 0 15,21 21 1,-21-21 62</inkml:trace>
  <inkml:trace contextRef="#ctx0" brushRef="#br0" timeOffset="50574.03">19516 6308 0,'0'0'0,"21"0"15,0-21-15,0 21 0,0-22 16,0 1-16,1 0 0,-1 21 0,0-21 15,0 0-15,0 0 16,0 21-16,-21-22 0,0 1 16,0 0-1,0 42 17,-42 0-32,21 1 0,0-1 15,0 0-15,-22 0 0,1 21 0,-22 1 16,22 20-16,-21 1 0,-1 20 15,-21-20-15,22 21 0,-1-22 0,1 22 16,-22-1-16,22 1 0,-1 0 16,-20-1-16,20-20 0,1 21 0,-22-1 15,21-20-15,1-1 0,-1 1 16,1-1-16,-1-20 0,1 20 16,-1-21-16,22 1 0,0-1 0,-22 0 15,22 1-15,21-22 0,-43 42 16,22-41-16,21-22 0,0 21 15,21 0-15,-22-21 0,22-21 16,0 0 0,0-1-16,0 1 15,0 0-15,0 0 0,0 0 0,0 0 16,0-1-16,22 1 0</inkml:trace>
  <inkml:trace contextRef="#ctx0" brushRef="#br0" timeOffset="51045.62">17907 7430 0,'0'0'16,"0"-22"-16,0 1 0,0 0 0,0 0 15,21 0-15,-21 42 47,0 0-47,0 21 16,0-20-16,0 20 0,-21-21 0,0 21 15,21 1-15,-21-1 0,-1-21 16,1 22-16,0-1 0,0-21 0,0 21 16,0-20-16,-1-1 0,22 0 15,-21 0-15,0 0 0,0 0 0,21 1 16,0-1-16,0-42 31,0-1-15,0 1-16,21 21 15,0-21-15,0 21 0,1-21 16,-1 21-16,0 0 0,0 0 0,0 0 16,0 0-16,1 0 0,-1 0 15,0 0-15,0 21 0,0 0 16,0 0-16,1 1 0,20-1 0,-21 0 16,0 0-16,0 0 0,1 0 0,-1 1 15,0-1-15,-21 0 16,21-21-16,0 0 15,0 0-15,1 0 16,-1 0-16,0-21 16,0 0-16,0-1 0,22 1 0</inkml:trace>
  <inkml:trace contextRef="#ctx0" brushRef="#br0" timeOffset="51350.45">22246 6392 0,'-21'-21'16,"42"42"-16,-84-42 0,41 21 0,1-21 0,0 21 16,0 0-16,21-21 0,-21 21 15</inkml:trace>
  <inkml:trace contextRef="#ctx0" brushRef="#br0" timeOffset="51885.42">22034 6160 0,'0'-22'0,"0"44"0,0-65 16,0 22-16,0 0 0,0 0 15,-21 0-15,21-1 0,0 1 16,0 0-16,0 0 0,0 0 15,0 0-15,0-1 16,0 1-16,0 0 16,0 42 15,0 0-31,0 1 16,21-1-16,1 21 0,-1-21 0,0 22 15,-21-1-15,21 0 0,0 1 16,22-1-16,-22 21 0,21-20 0,-21 20 15,22 1-15,20-1 0,-21-20 16,22 20-16,-1 1 0,1-22 0,-1 21 16,1-20-16,-1 20 0,1-20 0,-1 20 15,22 1-15,-43-22 0,22 21 16,-1 1-16,1-1 0,-22-20 0,22 20 16,-1 1-16,1-22 0,-1 22 15,1-22-15,-22 0 0,22 1 0,-1-1 16,-21 0-16,22 1 0,-22-22 15,-21 21-15,22-21 0,-22 0 0,0-21 16,0 22-16,0-22 0,-42 0 47,21-22-47,-21 22 16,21-21-16,0 0 15,-21 0-15,21 0 16,0 0-16,0-1 15</inkml:trace>
  <inkml:trace contextRef="#ctx0" brushRef="#br0" timeOffset="52317.17">24066 7472 0,'-21'-21'0,"0"21"0,21-21 0,-21 21 15,0 0 1,0 0-16,21 21 16,0 0-16,0 0 15,0 0-15,0 0 16,0 1-16,21-22 0,0 21 0,0 0 16,0 0-16,0 0 0,1 0 15,-1 1-15,0-1 0,0 0 16,0 0-16,0 0 0,1-21 0,-1 21 15,0 1-15,0-22 0,0 21 0,0-21 16,1 0-16,-22 21 16,0 0-16,-22 0 15,1-21 1,0 0-16,-21 0 0,21 21 16,-22-21-16,1 0 0,0 22 0,20-1 15,-20-21-15,0 21 0,-1 0 0,22-21 16,-21 21-16,21-21 0,0 21 15,-22-21-15,22 22 0,0-22 16,0 21-16,0-21 0,-1 0 0,22 21 16,-21-21-16</inkml:trace>
  <inkml:trace contextRef="#ctx0" brushRef="#br0" timeOffset="53545.36">15642 9144 0,'0'0'0,"0"-21"0,-21 0 16,21 0-16,-21 21 0,21-22 16,0 1-1,-21 42 17,21 1-32,0-1 15,0 21-15,0 0 0,0 1 0,0-1 16,-22 22-16,22-1 0,0 1 15,0 20-15,0-20 0,0 20 0,0-20 16,0-1-16,-21 22 0,21-21 0,-21-1 16,21-21-16,0 22 15,0-1-15,0-20 0,0 20 0,0-20 16,0-1-16,0 0 0,0-21 0,0 22 16,0-22-16,0 0 0,0 0 15,0 0-15,0-42 31,0 0-15,0-21-16,0 21 0,0-1 16,0-20-16,21 21 0,-21-21 0</inkml:trace>
  <inkml:trace contextRef="#ctx0" brushRef="#br0" timeOffset="54829.8">15600 9271 0,'0'0'15,"0"-21"-15,0 0 0,0 0 0,0-1 16,0 1-16,0 0 16,21 0-16,0 0 15,-21 0 1,21 21-1,0 0-15,1-22 16,-1 22-16,0 0 16,0 0-16,21 0 0,-20 0 0,20 0 15,0 0-15,1 0 0,-1 0 16,21 0-16,1 0 0,-1-21 0,1 21 16,21 0-16,-22 0 0,22-21 0,-1 21 15,1-21-15,-21 21 0,41 0 16,-20-21-16,0 21 0,21 0 0,-1-21 15,1 21-15,21 0 0,-21-22 16,0 1-16,21 21 0,0 0 0,0-21 16,0 21-16,0 0 0,0 0 0,-21-21 15,21 21-15,-21 0 16,-1-21-16,1 21 0,21 0 0,-21 0 16,0-21-16,-21 21 0,20-22 0,-20 22 15,0 0-15,-1 0 0,1-21 16,-21 21-16,-1 0 0,1-21 0,-1 21 15,1 0-15,-1 0 0,-21 0 16,22-21-16,-1 21 0,-20 0 0,20 0 16,-20 0-16,-1 0 0,21 0 0,-20 0 15,-1 0-15,0-21 0,1 21 16,-1 0-16,0 0 0,-20 0 0,20 0 16,-21 0-16,0 0 0,0 0 15,1 0-15,-1-21 0,0 21 16,0 0-16,0 0 15,0 0-15,1 0 32,-22 21-1,0 0-15,0 0-16,0 0 0,0 0 0,0 1 15,0-1-15,0 0 0,0 0 16,0 21-16,0-20 0,0 20 0,0 0 15,21-21-15,-21 22 0,21-1 16,-21 0-16,0 1 0,0-1 16,0 0-16,0 1 0,0 20 0,0-20 15,0-1-15,0 21 0,0-20 0,0-1 16,0 22-16,0-22 0,0 0 16,0 1-16,0-1 0,0 0 0,0 1 15,0-22-15,-21 21 0,21-21 0,0 0 16,-21 1-16,21-1 0,0 0 15,0 0-15,-22 0 0,22 0 0,-21-21 16,0 22-16,0-22 0,0 21 16,0-21-16,-1 0 0,1 0 0,0 21 15,0-21-15,0 0 16,-22 0-16,1 21 0,21-21 0,-21 0 16,-1 0-16,1 21 0,0 0 0,-1-21 15,1 0-15,-22 22 0,22-22 16,-21 21-16,-1-21 0,1 0 0,-22 21 15,21-21-15,-20 0 0,-1 21 0,-21-21 16,0 0-16,1 21 0,-1-21 0,0 21 16,-21-21-16,21 0 0,-21 0 15,21 22-15,0-22 0,-21 0 0,22 21 16,-1-21-16,0 0 0,21 0 0,-21 21 16,1-21-16,20 0 0,-21 0 15,21 21-15,-20-21 0,-1 0 16,0 0-16,0 21 0,0-21 0,0 0 15,1 0-15,-1 0 0,21 0 16,-21 21-16,22-21 0,-1 0 0,21 0 16,-20 0-16,20 0 0,1 0 0,-1 0 15,1 0-15,-1 22 0,1-22 16,-1 0-16,1 0 0,-1 0 0,1 21 16,20-21-16,1 0 0,-21 0 0,41 0 15,-20 0-15,0 0 0,21 0 16,-1 0-16,1 0 0,0 0 15,0 0 1,21-21 15,0-1-15,0 1-16,0 0 0,21 21 16</inkml:trace>
  <inkml:trace contextRef="#ctx0" brushRef="#br0" timeOffset="55333.96">16150 9546 0,'0'0'0,"-21"0"0,21-21 15,-21 0-15,21 0 16,-21 21-16,21 21 16,-22 0-16,22 0 15,0 22-15,0-22 0,0 21 0,0 0 16,0 1-16,0 20 0,0-20 0,0-1 16,0 0-16,0 1 15,0-1-15,0 0 0,0 1 0,22-22 16,-1 21-16,0-21 0,0 0 0,0-21 15,0 22-15,1-1 0,-1-21 16,0 0-16,21 0 0,-21 0 0,1 0 16,20 0-16,-21-21 0,0-1 0,22 1 15,-22 0-15,0 0 0,21 0 16,-21 0-16,1-22 0,-1 22 0,0-21 16,0-1-16,-21 1 0,0 0 0,21-1 15,-21 1-15,0 0 0,0 21 16,0-22-16,0 22 0,0 0 15,0 0-15,-21 0 0,0 21 16,21 21 15,21 0-15,-21 0-16,21-21 0,0 21 16</inkml:trace>
  <inkml:trace contextRef="#ctx0" brushRef="#br0" timeOffset="55701.75">16912 9631 0,'0'-21'0,"0"42"32,0 0-32,0 0 15,0 22-15,21-1 0,-21 0 0,0 1 16,21-1-16,-21 0 0,0 1 15,0 20-15,0-21 0,0 22 0,0-1 16,0 1-16,0-1 0,0 1 0,0 21 16,0-22-16,0 1 0,0 20 15,0-20-15,0 20 0,0-20 0,0 21 16,0-1-16,0-20 0,0 20 0,22 1 16,-22-21-16,0 20 0,0-20 15,0-1-15,21 1 0,-21-1 16,0-20-16,0-1 0,0 0 0,0 1 15,0-1-15,0-21 0,0 0 0,0-42 32,0 0-32,0-21 15,0 20-15,0-20 0,0 0 0,0-1 16,0 1-16,0-21 0,0-1 0</inkml:trace>
  <inkml:trace contextRef="#ctx0" brushRef="#br0" timeOffset="56050.6">16912 10118 0,'0'0'0,"0"-43"0,0 22 0,0-42 16,0 42-16,0-1 0,0 1 16,0-21-16,21 21 0,0 0 15,22-1-15,-22 1 0,21 0 0,1 0 16,-22 0-16,21 21 0,0 0 0,-20 0 15,20 0-15,-21 0 0,0 0 16,-21 21-16,0 0 0,0 0 0,0 0 16,0 1-16,0-1 0,0 0 0,-21 21 15,0-21-15,0 1 0,0-1 16,-22 0-16,22 0 0,0 0 16,-21 0-16,20 1 0,1-22 0,-21 21 15,21-21-15,0 21 0,-1-21 16,1 0-16,21 21 0,-21-21 15,21-21 17,21 21-32,0-21 0,1 21 15</inkml:trace>
  <inkml:trace contextRef="#ctx0" brushRef="#br0" timeOffset="56359.49">17695 9631 0,'0'-21'0,"0"42"0,0-63 15,0 20-15,0 1 16,-21 21-16,0 0 16,0 0-16,0 21 0,-22-21 15,22 22-15,0-1 0,0 21 0,-22-21 16,22 22-16,0-22 15,0 21-15,21 0 0,0-20 0,-21 20 16,21-21-16,0 0 0,0 22 0,0-22 16,0 0-16,21 0 0,-21 0 15,21-21-15,0 21 0,22-21 0,-22 0 16,0 0-16,21 22 0,-21-22 0,22 0 16,-22 0-16,21 0 0,-21 0 15,22-22-15,-22 22 0,21-21 0</inkml:trace>
  <inkml:trace contextRef="#ctx0" brushRef="#br0" timeOffset="56830.22">18246 9589 0,'0'0'16,"-22"0"-16,1 0 0,0 0 0,-21 0 15,21 0-15,-1 0 0,1 21 16,0 0-16,-21 0 0,21 0 0,-1 0 15,1 22-15,0-22 0,0 21 0,0-21 16,0 1-16,-1 20 0,1-21 16,21 21-16,0-20 0,0-1 0,0 0 15,0 0-15,0 0 0,0 0 16,21-21-16,1 0 16,-1 0-16,0 0 0,0 0 15,0 0-15,0-21 0,1 0 16,-1 21-16,0-21 0,0 0 0,0 0 15,0-1-15,1 1 0,-22 0 16,21 0-16,-21-21 0,21 20 0,-21 1 16,0-21-16,0 21 0,0 0 0,0-1 15,0 1-15,0 0 0,0 42 32,0 0-32,0 22 0,0-22 15,0 0-15,0 21 0,0-20 16,0 20-16,0-21 0,0 0 0,0 0 15,0 1-15,0-1 0,0 0 16,0 0-16,0 0 16,21-21-16,0 0 0,0 0 15,1 0-15,-1 0 0,0 0 16,0-21-16,-21 0 0,21 0 16</inkml:trace>
  <inkml:trace contextRef="#ctx0" brushRef="#br0" timeOffset="57210">18690 9567 0,'0'0'16,"21"0"-16,-42 0 15,0 22 1,0-1-16,-22-21 0,22 21 0,0 0 16,0 0-16,0 0 0,0 1 15,-1-22-15,22 21 0,-21 0 0,21 0 16,0 0-1,21 0-15,1-21 0,-1 0 16,0 0-16,0 0 0,0 0 0,0 22 16,1-22-16,-1 21 0,0-21 0,0 0 15,0 21-15,-21 0 16,21 0-16,-21 0 0,0 1 16,0-1-16,0 0 15,-21-21-15,0 21 0,0-21 16,0 0-16,0 21 0,-1-21 15,1 0-15,0 0 0,0 0 0,0 0 16,0 21-16,-1-21 0,1 0 0,0 0 16,21-21-1,0 0 1,0 0-16,0 0 0,21 0 16,0-1-16</inkml:trace>
  <inkml:trace contextRef="#ctx0" brushRef="#br0" timeOffset="57741.7">19029 9335 0,'-21'0'0,"-1"0"16,1 21-1,21 0-15,-21 0 16,21 21-16,0-20 0,0 20 0,0-21 16,0 21-16,0 1 0,0-1 15,0 0-15,0 1 0,0-22 16,0 21-16,0 1 0,0-22 0,0 21 16,0-21-16,0 0 0,0 1 15,0-1-15,0 0 0,21-21 0,-21 21 16,21-21-16,1 0 0,-1 0 15,0 0-15,0 0 0,0 0 16,0 0-16,1 0 0,-1 0 0,0-21 16,-21 0-16,21 21 0,0-21 0,0-1 15,1 1-15,-1 0 0,-21 0 0,0-21 16,21 20-16,-21 1 0,21 0 16,-21 0-16,0 0 0,0 0 0,0 42 46,0 0-46,0 0 0,0 0 0,0 0 16,0 1-16,0-1 0,0 21 0,0-21 16,0 0-16,0 1 15,0-1-15,0 0 0,21-21 16,0 0-16,1 0 16,-1 0-16,0 0 0,0 0 0,0 0 15,22-21-15,-22 0 0,0 21 16,0-22-16</inkml:trace>
  <inkml:trace contextRef="#ctx0" brushRef="#br0" timeOffset="58233.42">19833 9631 0,'-21'0'16,"0"21"-16,21 0 15,0 0-15,-21 1 0,21-1 16,-22 0-16,22 0 0,0 0 15,0 0-15,0 1 0,0-1 16,0 0-16,-21 0 0,21 0 16,-21 0-16,21 1 0,0-1 15,-21-21 17,21-21-17,0-1-15,0 1 16,0 0-16,0 0 0,0-21 15,0 20-15,21 1 0,-21-21 0,21 21 16,0-22-16,1 22 0,-1-21 16,0 21-16,0-22 0,21 22 0,-20 21 15,-1-21-15,0 21 0,0 0 0,0 0 16,0 0-16,22 0 0,-22 21 16,0 0-16,0 22 0,0-22 15,-21 0-15,0 21 0,0-20 0,0 20 16,0-21-16,0 0 0,0 22 0,0-22 15,0 0-15,0 0 0,-21 0 16,0 0-16,21 1 0,-21-1 16,0-21-16,0 0 15,42-21 17,0-1-17,0 22-15,0-21 0,0 0 0</inkml:trace>
  <inkml:trace contextRef="#ctx0" brushRef="#br0" timeOffset="58898.73">20722 9589 0,'0'0'0,"-21"-22"0,0 22 0,0 0 15,-1-21-15,1 21 0,0 0 16,0 0-16,-21 0 0,20 0 0,-20 0 15,21 0-15,-21 21 0,20 1 0,1-1 16,0 0-16,0 0 0,0 0 16,0 0-16,-1 22 0,22-22 15,0 0-15,0 0 0,0 0 0,0 1 16,0-1-16,22 0 0,-1-21 0,0 21 16,0-21-16,21 0 0,-20 0 15,20 0-15,-21 0 0,21 0 0,-20 0 16,-1 0-16,21 0 0,-21 0 0,0-21 15,1 21-15,-1-21 0,0 0 16,0 21-16,-21-22 0,0 1 0,0 0 16,21 0-16,-21 0 0,0 0 0,0-1 15,21 1-15,-21 0 0,0 0 16,0 42 0,0 0-1,0 0-15,0 1 16,0-1-16,0 21 0,0-21 0,0 22 15,0-1-15,0 0 0,0 1 0,0-1 16,0 0-16,22 1 0,-22-1 16,21 21-16,0 1 0,0-22 0,0 22 15,0-1-15,1 1 0,-1-1 0,0 1 16,0-1-16,-21-20 0,21 20 0,0 1 16,1-1-16,-1 1 0,0-1 15,0-21-15,-21 22 0,21-1 0,-21 1 16,21-22-16,-21 22 0,0-22 15,0 22-15,0-22 0,0 0 0,0-21 0,-21 22 16,0-22-16,0 21 16,0-21-16,0 1 0,-22-1 0,22 0 15,0-21-15,-21 21 0,20 0 0,-20-21 16,21 0-16,0 0 0,-22 0 0,22 0 16,0 0-16,0 0 0,0 0 15,-22-21-15,22 0 0,0 0 16,0 0-16,21-1 0,-21-20 0,21 21 15,0-21-15,-21-1 0,21 1 0,-22 0 16,22-22-16</inkml:trace>
  <inkml:trace contextRef="#ctx0" brushRef="#br0" timeOffset="59161.58">20045 9271 0,'0'0'0,"-43"-42"16,22 42 0,0 0-16,0 0 46,0 0-46,21 21 16,-21-21-16,-1 0 16,1 0-16</inkml:trace>
  <inkml:trace contextRef="#ctx0" brushRef="#br0" timeOffset="59366.1">18817 9589 0,'0'0'0,"21"0"31,0 0-31,1 0 16,-1-22-16,0 22 0,21 0 0,-21 0 16,22-21-16,-1 21 0,0 0 0,1-21 15,20 21-15,-20 0 0,-1-21 16,0 0-16</inkml:trace>
  <inkml:trace contextRef="#ctx0" brushRef="#br0" timeOffset="59982.27">22648 8657 0,'0'0'16,"21"-42"0,-21 21-16,0 42 31,0 0-15,0 0-16,0 22 0,0 20 0,0-21 15,0 22-15,0 21 0,0-22 0,0 1 16,0-1-16,0 1 0,0-1 15,0 1-15,0 20 0,0-41 0,0 20 16,0 1-16,0-1 0,-21-21 0,21 1 16,-21-1-16,21 0 15,0-20-15,0-1 0,0 0 0,0 0 16,0-42 15,0 0-31,0 0 0</inkml:trace>
  <inkml:trace contextRef="#ctx0" brushRef="#br0" timeOffset="61205.74">22669 8700 0,'-21'0'0,"21"-22"0,0 1 31,21 21-15,1 0-16,-1-21 0,0 21 15,0 0-15,21 0 0,-20 0 16,20-21-16,0 21 0,22-21 0,-22 21 16,22 0-16,-22-21 0,21 21 0,22 0 15,-21-22-15,20 22 0,1-21 16,0 21-16,-1 0 0,22-21 0,-21 21 15,-1 0-15,22-21 0,-21 21 16,21 0-16,0-21 0,-1 21 16,1-21-16,21 21 0,-21-22 0,0 22 15,0-21-15,0 21 0,-22-21 16,22 21-16,-21 0 0,-1 0 0,22-21 16,-21 21-16,-22 0 0,22-21 0,-21 21 15,-1 0-15,1 0 0,-22 0 16,21 0-16,-20 0 0,-1-21 0,-21 21 15,22 0-15,-1 0 0,-21-22 0,21 22 16,-20 0-16,20 0 0,-21-21 16,21 21-16,-20 0 0,-1 0 0,21-21 15,-21 21-15,0 0 16,1 0-16,-1 0 62,-21 21 17,0 0-64,21-21 1,-21 22 15,0-1 47,0 0-62,0 0-1,-21 0-15,21 0 0,0 1 16,-21 20-16,-1-21 0,1 21 0,21 1 16,0-1-16,-21 22 0,0-1 15,21 1-15,0-1 0,0 1 0,0-1 16,0 1-16,0-1 0,0 1 0,0-1 16,0 1-16,0-22 0,0 21 15,0-20-15,0 20 0,-21-20 0,21-1 16,0 0-16,-21 1 0,21-1 0,0-21 15,0 21-15,0-20 0,-22-1 16,22 0-16,-21 0 0,21 0 0,-21 0 16,0-21-16,21 22 0,-21-22 0,0 0 15,-1 21 1,1-21-16,0 0 0,0 0 0,-21 0 16,20 0-16,-20 0 0,0 0 0,-22 0 15,22 0-15,-22 0 0,1 0 16,-1 0-16,1 0 0,-22 0 0,1 0 15,-1 0-15,-21 0 0,0 0 0,0 0 16,-42 0-16,21-21 0,-21 21 16,0 0-16,0 0 0,0 0 0,-1 0 15,-20 0-15,42 21 0,-21-21 0,21 21 16,0 0-16,0-21 0,0 21 0,21-21 16,0 21-16,22-21 0,-1 22 15,0-22-15,22 0 0,-1 0 16,22 0-16,0 0 0,-1 0 0,22 0 15,0 0-15,21-22 32,21 22-32,0-21 0,0 0 0,22 0 15,-22 21-15,21-21 0,-21 0 0,1-22 16,20 22-16,-21 0 0,21 0 16</inkml:trace>
  <inkml:trace contextRef="#ctx0" brushRef="#br0" timeOffset="62369.78">23580 8805 0,'0'0'0,"0"-21"0,-64 0 31,43 42-31,0 0 0,0 22 0,21-1 15,-22 0-15,1 1 0,0 20 0,21-20 16,-21 20-16,0-21 16,0 1-16,-1 20 0,1-20 0,0-1 0,0 0 15,21 1-15,-21-22 0,0 21 16,21-21-16,-22 0 0,22 1 16,0-1-16,0-42 31,0-1-31,0 1 0,0 0 15,0 0-15,0 0 0,22 0 0,-22-22 16,21 22-16,-21-21 0,21 21 0,-21-22 16,0 22-16,21 0 0,-21 0 15,21 0-15,-21-1 0,0 1 0,0 42 16,21 1 0,-21-1-16,0 0 0,22 0 15,-22 0-15,0 0 0,0 22 16,0-22-16,21 0 0,0 0 0,-21 0 15,21 1-15,0-1 0,-21 0 16,21 0-16,1 0 0,-1 0 0,0-21 16,21 0-16,-21 0 0,22 0 0,-22 0 15,21 0-15,1 0 0,-1-21 16,0 21-16,1-21 0,-1 0 0,0 0 16,-21 0-16,22-1 0,-22 1 15,0-21-15,0 21 0,-21-22 0,0 1 16,0 21-16,0-21 0,0-22 0,0 22 15,-21-1-15,-21 1 0,21-21 16,-1 20-16,-20 1 0,21 0 16,0-1-16,-22 22 0,22 0 0,-21 0 15,21 21-15,0 0 0,-22 0 0,22 0 16,0 21-16,-21 0 0,20 0 16,1 22-16,21-1 0,0 0 0,-21 22 15,21-22-15,0 0 0,0 1 0,0 20 16,0-20-16,0-22 0,0 21 15,0 0-15,21-20 0,0 20 0,1-21 16,-1 0-16,0 0 0,0-21 0,0 22 16,22-1-16,-22-21 0,0 0 15,21 0-15,-21 0 0,22 0 16,-1 0-16,-21-21 0,22-1 0,-1 22 16,-21-21-16,21 0 0,-20 0 15,-1 0-15,0 0 0,0-1 0,0 1 16,0-21-16,1 21 0,-22 0 0,0-1 15,0 1-15,0 0 0,0 0 0,0 0 16,-22 42 15,22 0-31,-21 0 0,0 0 16,21 1-16,0-1 0,0 0 16,0 21-16,-21-21 0,21 1 0,0-1 15,0 0-15,0 0 0,0 0 16,0 0-16,0 1 15,21-22-15,0 0 0,0 21 16,1-21-16,-1 0 0,0 0 16,0 0-16,0-21 0,0-1 15,1 1-15,-1 21 0,0-21 16,-21 0-16,0 0 0,21 0 0,-21-1 16,0-20-16,0 21 0,0 0 0,0 0 15,0-22-15,0 22 0,-21 0 16,0 0-16,0 21 15,-1 0-15,1 0 0,0 0 0,0 0 0,0 0 16,-22 0-16,22 21 16,21 0-16,-21 0 0,0 0 0,21 1 15,0-1-15,0 0 0,0 0 0,0 0 16,0 0-16,0 1 0,0-1 16,21-21-16,0 0 0,0 21 15,1-21-15,-1 0 0,0 0 16,0 0-16,21 0 0</inkml:trace>
  <inkml:trace contextRef="#ctx0" brushRef="#br0" timeOffset="62914.44">24596 9123 0,'0'0'0,"21"-21"0,0 21 16,-21 21-1,0 0-15,0 0 0,0 0 16,-21 1-16,21-1 0,-21 0 0,21 0 15,-22 0-15,22 0 0,0 1 0,0-1 16,0 0-16,0 0 0,0 0 16,0 0-1,22-21-15,-1 0 16,0 0-16,0 0 0,0-21 16,0 21-16,1-21 0,-1 21 15,0-21-15,0 0 0,0 0 0,-21-1 16,21 22-16,-21-21 0,22 0 15,-1 21-15,-21-21 16,0 42 0,0 0-16,0 0 15,0 1-15,0-1 16,0 0-16,0 0 0,0 0 16,21-21-1,0 0-15,0 21 0,0-21 0,1 0 16,-1 0-1,0 0-15,0 0 0,0-21 0,0 21 16,1-21-16,-22 0 0,0 0 16,0 0-16,0-1 0,0 1 15,0 0-15,0 0 0,0 0 0,0 0 16,-22-1-16,1 1 0,0 0 0,0 0 16,0 21-16,0 0 0,-1 0 15,1 0-15,0 0 0,0 0 16,21 21-16,0 0 15,0 0-15,21-21 16,0 22-16,0-22 0,1 0 16</inkml:trace>
  <inkml:trace contextRef="#ctx0" brushRef="#br0" timeOffset="63394.16">25336 9144 0,'0'0'0,"22"0"0,-22 21 32,0 0-32,-22 1 15,22-1-15,-21 0 0,21 0 0,0 0 16,0 0-16,0 1 0,0-1 0,-21 0 16,21 0-16,0 0 15,0 0-15,0 1 16,-21-22-1,21-22 17,0 1-32,0 0 0,0 0 15,0 0-15,0 0 0,0-1 16,0 1-16,0-21 0,0 21 16,0 0-16,21-22 0,0 22 0,0 0 15,1 0-15,20 0 0,-21-1 0,0 1 16,0 21-16,22 0 0,-22 0 15,0 0-15,0 21 0,0 1 16,1-22-16,-1 21 0,-21 21 0,21-21 16,-21 0-16,0 1 0,0-1 0,0 0 15,0 0-15,0 0 0,0 0 16,-21 1-16,0-1 0,-1-21 0,1 21 16,0-21-16,21 21 0,-21-21 15,42 0 16,0-21-15</inkml:trace>
  <inkml:trace contextRef="#ctx0" brushRef="#br0" timeOffset="63666.01">26120 8954 0,'0'0'0,"-22"0"0,1 0 16,0 0-16,0 0 0,0 0 0,0 21 16,-1 0-16,-20-21 0,21 21 15,0 21-15,-22-20 0,22-1 0,0 0 16,21 21-16,0-21 0,-21 1 0,21-1 16,0 0-16,0 0 15,0 0-15,0 0 0,0 1 0,0-1 16,21-21-16,0 21 0,0-21 0,1 0 15,-1 0-15,21 0 0,-21 0 0,0 0 16,22 0-16,-22 0 0,0 0 16,21 0-16,-20-21 0</inkml:trace>
  <inkml:trace contextRef="#ctx0" brushRef="#br0" timeOffset="64109.75">26437 9017 0,'0'0'0,"0"-21"0,0 0 15,-21 21-15,0 0 16,0 0-16,-1 0 0,1 0 16,0 21-16,0 0 0,0 0 0,21 22 15,-21-22-15,-1 0 0,1 0 16,0 0-16,21 22 0,0-22 0,0 0 16,-21 0-16,21 0 0,0 0 15,0 1-15,0-1 16,21-21-16,0 0 15,0 0-15,1 0 0,-1 0 16,0-21-16,0 21 0,0-22 16,-21 1-16,21 21 0,1-21 0,-1 0 15,-21 0-15,21 0 0,0-22 16,-21 22-16,21 0 0,-21-21 0,0 20 16,0 1-16,0 0 0,21 0 15,-21 42 1,0 0-16,-21 0 15,21 1-15,-21 20 0,21-21 16,-21 0-16,21 0 0,0 1 0,0-1 16,0 0-16,0 0 0,0 0 0,0 0 15,0 1-15,21-22 32,0 0-32,0 0 0,1 0 15,20 0 1</inkml:trace>
  <inkml:trace contextRef="#ctx0" brushRef="#br0" timeOffset="64445.09">26839 9059 0,'0'0'0,"0"-21"0,-21 0 16,0 21-16,0 0 16,0 0-16,-1 0 0,1 0 15,0 21-15,0-21 0,0 21 0,0 1 16,21-1-16,0 0 15,0 0-15,0 0 16,0 0-16,21-21 16,0 22-16,0-22 0,0 21 15,0 0-15,1-21 0,-1 0 16,-21 21-16,0 0 16,0 0-16,-21 1 15,-1-22-15,1 21 16,0-21-16,0 0 0,0 0 15,0 0-15,-22 0 0,22 0 0,0 0 16,0 0-16,0 0 0,42-21 47,0 21-47</inkml:trace>
  <inkml:trace contextRef="#ctx0" brushRef="#br0" timeOffset="65691.57">27093 8573 0,'0'-22'31,"0"44"-31,0-1 16,-21 21-16,0-21 0,0 0 15,21 22-15,-21-22 0,-1 21 0,22 1 16,-21-1-16,21 0 0,-21 1 16,21-1-16,0 0 0,0 1 0,0-22 15,0 21-15,0-21 0,0 0 0,0 1 16,0-1-16,0 0 0,21-21 16,-21 21-16,21-21 0,1 21 0,-1-21 15,0 0-15,0 0 0,0 0 16,0 0-16,1 0 0,-1 0 0,-21-21 15,21 0-15,0 21 0,0-21 0,-21 0 16,21-1-16,-21 1 16,22 0-16,-22 0 0,0 0 15,0 42 17,-22 0-32,22 0 15,-21 0-15,21 1 0,0-1 16,0 0-16,0 0 0,0 0 15,0 0-15,21-21 16,1 0-16,-1 0 16,0 0-16,0 0 0,0 0 15,0 0-15,1 0 0,-1 0 16,0-21-16,0 21 0,-21-21 16,21 0-16,-21 0 0,21 0 0,-21-1 15,0 1-15,0 0 0,0 0 0,22 21 16,-22-21-16,0 0 0,0 42 31,0 0-31,-22 0 16,22 0-16,0 0 15,0 1-15,-21-1 0,21 0 16,0 0 0,0-42 30,21 21-46,-21-21 0,22 0 16,-1-1-16,-21 1 16,0 0-16,21 21 0,0-21 0,-21 42 47,0 0-47,0 0 15,0 1-15,0-1 16,0 0-16,0 0 15,21-21 1,0 0-16,1 21 16,-1-21-16,0 0 0,0 0 0,0 0 15,22 0-15,-22 0 0,0 0 0,0 0 16,0-21-16,-21 0 16,0 0-16,0 0 15,0-1-15,0 1 0,0 0 0,0 0 16,0 0-16,-21 21 15,0 0-15,0 0 0,0 0 0,-1 0 16,1 0-16,0 21 0,0 0 16,21 0-16,0 0 0,-21 1 15,0-1-15,21 0 0,-22 0 16,22 0-16,0 0 0,0 1 0,0-1 16,-21 21-16,21-21 0,0 0 0,0 22 15,0-22-15,0 21 0,0 1 16,0-1-16,0 0 0,0 1 0,0-1 15,0 0-15,0 1 0,0-1 0,0 0 16,0 1-16,0-1 0,0 0 16,-21 1-16,21-1 0,0-21 0,-21 21 15,0 1-15,0-1 0,-1 0 0,1-20 16,0 20-16,0-21 0,0 21 16,-22-20-16,22-1 0,0-21 15,0 21-15,-21 0 0,20-21 0,1 0 16,-21 0-16,21 0 0,0 0 0,-1 0 15,1 0-15,0-21 0,0 21 0,0-21 16,21 0-16,-21-1 0,21 1 16,-22-21-16,22 21 0,0 0 0,0-22 15,0 1-15,0 0 0,0-1 0,0-20 16</inkml:trace>
  <inkml:trace contextRef="#ctx0" brushRef="#br0" timeOffset="65925.7">27347 8784 0,'0'0'0,"0"-21"0,0 0 16,0 0-1</inkml:trace>
  <inkml:trace contextRef="#ctx0" brushRef="#br0" timeOffset="66165.57">26712 8869 0,'0'0'0,"0"21"0,21-21 47,1 0-47,-1 0 0,0 0 0,0 0 0,0 0 15,0 0-15,22 0 0,-22 0 16,0 0-16,0 0 0,0 0 15,1-21-15,-1 21 0,-21-21 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54:56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762 487 0,'0'-21'31,"0"0"-15,-21-1-16,0 1 16,21 0-16,-22 0 15,1 0 1,0 0-16,21-1 0,0 1 15,-21 21-15,21 21 32,0 1-32,0-1 15,0 0-15,21 21 0,-21 1 16,0-1-16,21 0 0,-21 1 0,21 20 16,-21 1-16,22-22 0,-22 21 15,0 1-15,0-1 0,0 1 16,0-22-16,21 1 0,-21 20 0,0-21 15,0 1-15,0-22 0,0 21 16,0-21-16,0 22 0,0-22 16,0 0-16,0 0 0,0-42 47,0 0-47,-21 0 0,21 0 15,0-1-15,0-20 0,0 21 16,-22-21-16</inkml:trace>
  <inkml:trace contextRef="#ctx0" brushRef="#br0" timeOffset="423.95">381 487 0,'0'0'0,"-21"0"0,0-21 0,-1 0 0,22-1 16,0 1-16,-21 0 0,21 0 16,0 0-16,0 0 15,0-1-15,21 1 0,1 0 0,-1 0 16,21 21-16,0-21 16,22 0-16,-22 21 0,22-22 0,-1 22 15,1 0-15,-22 0 0,22 0 16,-1 0-16,-21 22 0,1-1 0,-1 0 15,0 21-15,-20 1 0,-1-1 16,-21 0-16,0 1 0,0 20 0,0-21 16,-21 1-16,-22 20 0,22-20 15,-21-1-15,-1 0 0,1 1 16,-21-1-16,20 0 0,1 1 0,0-22 16,-1 0-16,22 0 0,-21 0 15,21-21-15,-1 21 0,1-21 0,42 0 31,1-21-15,-1 21-16,21-21 0,-21 0 16,0 21-16,22-21 0</inkml:trace>
  <inkml:trace contextRef="#ctx0" brushRef="#br0" timeOffset="1097.79">1333 868 0,'0'0'0,"0"-21"0,0 0 0,0-1 0,0 1 15,0 0-15,0 0 16,0 0-16,0 42 47,0 0-47,-21 0 0,21 0 16,0 1-16,0 20 0,0 0 15,0-21-15,0 22 0,0-1 0,0 0 16,0-20-16,0 20 0,0-21 15,0 21-15,0-20 0,0-1 0,21 0 16,1 0-16,-1-21 16,0 0-16,0 0 0,0 0 15,0 0-15,1 0 0,-1 0 16,0-21-16,0 0 0,0 0 0,0-1 16,1 1-16,-1 0 0,0-21 15,-21 21-15,21-22 0,-21 1 16,21 0-16,-21-1 0,21 22 15,-21-21-15,0-1 0,0 22 16,0 0-16,0 0 0,0 0 0,0 0 16,0 42-1,0 0-15,0 0 16,-21 0-16,21 22 0,0-1 16,-21-21-16,21 21 0,0 1 0,0-1 15,0-21-15,0 22 0,0-22 16,0 21-16,0-21 0,0 0 0,21-21 15,0 22-15,-21-1 0,22-21 16,-1 0-16,0 21 16,0-21-16,0 0 0,0 0 15,1 0-15,-1-21 0,0 0 0,0-1 16,0 1-16,-21 0 0,21-21 16,1 21-16,-22-22 0</inkml:trace>
  <inkml:trace contextRef="#ctx0" brushRef="#br0" timeOffset="1696.44">2095 381 0,'0'0'16,"0"-42"-16,0 21 0,0-22 0,0 22 0,0 0 15,0 0-15,0 0 0,-21 21 32,21 21-32,0 0 0,0 0 15,0 0-15,0 22 0,0-1 0,0 0 16,0 1-16,0-1 0,0 0 15,0 22-15,0-22 0,0 0 0,0 22 16,0-22-16,0 22 0,0-22 16,0 0-16,0 1 0,0-1 15,0 0-15,0-20 0,0 20 0,0-21 16,0 0-16,0 0 0,0 1 16,0-1-16,0-42 31,0-1-31,0 1 15,0 0-15,0 0 0,0 0 16,0-22-16,0 22 0,0 0 0,0-21 16,0 21-16,21-22 0,1 22 15,-22 0-15,21 0 0,0 0 0,21-1 16,-21 1-16,1 21 0,20 0 16,-21 0-16,21 0 0,1 0 0,-1 0 15,-21 0-15,22 0 0,-1 21 16,-21 1-16,0-1 0,22 0 0,-22 0 15,0 0-15,-21 22 0,0-22 16,0 0-16,0 21 0,0-21 0,0 1 16,-21 20-16,0-21 15,-22 0-15,1 0 0,21 1 0,-22-1 16,1 0-16,0 0 0,-1-21 16,1 21-16,21-21 0,-21 0 0,20 0 15,-20 0-15,21 0 0,0 0 16,0 0-16,-1 0 0,1 0 15,21-21 1,0 0 0,21 21-16,1-21 15,-1 0-15,0-1 0,21 22 0</inkml:trace>
  <inkml:trace contextRef="#ctx0" brushRef="#br0" timeOffset="2272.15">3027 191 0,'0'0'16,"0"-22"-16,0 1 0,0 0 16,-21 42 15,21 0-31,-22 1 0,22 20 15,0 0-15,0 1 16,0-1-16,0 0 0,-21 1 0,21 20 16,0-21-16,-21 1 0,21 20 15,0-20-15,0 20 0,0-21 0,-21 1 16,21-1-16,0 0 0,0 1 16,0-1-16,0 0 0,0-20 0,0-1 15,0 0-15,0 0 0,0 0 16,21 0-16,0-21 0,0 22 15,1-22-15,-1 0 16,0 0-16,0-22 0,0 1 0,0 0 16,1 0-16,-1 0 0,-21 0 15,21-22-15,0 22 0,0-21 16,0 21-16,1-22 0,-1 22 16,-21 0-16,0 0 0,21 0 0,0 21 15,-21 21 1,0 0-1,0 0-15,0 21 16,0-20-16,0-1 0,0 0 0,0 0 16,0 0-16,0 0 0,0 1 15,0-1-15,0 0 16,0 0-16,21-21 16,0 0-1,1 0 1,-1 0-16,-21-21 0,21 0 15,0 0-15,-21-1 0,21 1 0</inkml:trace>
  <inkml:trace contextRef="#ctx0" brushRef="#br0" timeOffset="2632.06">3535 402 0,'0'0'0,"-21"0"0,-1 0 16,1 0-16,0 0 0,0 0 15,0 0 1,21 21-16,-21 1 0,21-1 16,0 0-16,0 0 15,21-21-15,0 21 0,0-21 16,0 0-16,0 0 16,1 0-16,-1 0 0,0 0 0,0 0 15,-21-21-15,21 0 0,-21 0 16,0 0-16,0-1 15,0 1-15,-21 21 0,21-21 0,-21 0 16,0 21-16,0 0 0,-1 0 16,1 0-16,0 0 0,0 21 15,0-21-15,0 21 16,21 0-16,0 1 0,0-1 16,0 0-16,0 0 15,0 0-15,0 0 0,21-21 0,-21 22 16,21-1-16,0-21 0</inkml:trace>
  <inkml:trace contextRef="#ctx0" brushRef="#br0" timeOffset="3111.78">4403 593 0,'0'-21'0,"-22"21"16,22-22-16,-21 22 0,0 0 0,0 0 16,0 0-16,0 0 0,-1 0 15,1 0-15,0 0 0,0 0 16,0 22-16,-22-22 0,22 21 15,0 0-15,0 0 0,0 0 0,0 0 16,-1 22-16,1-22 0,0 21 16,0 1-16,0-1 0,21 0 0,-21 1 15,21-1-15,-22-21 0,22 21 0,0-20 16,0 20-16,0-21 0,0 0 16,22 0-16,-1-21 0,0 22 0,0-1 15,21-21-15,-20 0 0,-1 0 16,0 0-16,21 0 0,-21 0 0,1 0 15,20 0-15,-21 0 0,0 0 16,0-21-16,1-1 0,-1 22 16,0-21-16,0 21 0,0-21 0,0 21 15,-21-21-15,22 0 0,-1 0 16,-21-1-16,0 1 16,0 0-1</inkml:trace>
  <inkml:trace contextRef="#ctx0" brushRef="#br0" timeOffset="3884.34">508 1842 0,'0'0'0,"-21"0"0,0 0 0,-1 0 16,1 0-16,0 0 0,0 0 15,0 0-15,42 0 63,21 0-63,1 0 0,-1 0 16,21 0-16,1 0 0,21 0 0,-1-22 15,1 22-15,0 0 0,20-21 16,22 0-16,-21 21 0,21 0 0,0-21 15,0 21-15,0 0 0,0-21 16,21 21-16,-21 0 0,22 0 0,-22-21 16,0 21-16,21 0 0,-21 0 15,0-22-15,0 22 0,0-21 0,0 21 16,0 0-16,0 0 0,-21-21 0,21 21 16,-22 0-16,-20 0 15,21 0-15,-21 0 0,-22-21 0,1 21 16,-1 0-16,-21 0 0,1 0 15,-22 0-15,21 0 0,-21 0 16,1 0 0,-44 0 15,1 0-15,0 0-16,0 0 0,0 0 15,0 0-15,-1 21 16,1-21-16,0 21 15</inkml:trace>
  <inkml:trace contextRef="#ctx0" brushRef="#br0" timeOffset="4896.21">910 3069 0,'0'0'0,"21"0"0,0 0 31,1 0-16,-1 0 1,-21-21-16,0 0 0,21 21 16,-21-21-16,21 0 15,-21-1-15,0 1 0,0 0 16,0 0-16,0 0 16,-21 0-16,0 21 0,0-22 0,-1 22 15,1 0-15,-21-21 0,21 21 16,0 0-16,-22 0 0,1 0 0,0 0 15,20 21-15,-20-21 0,0 22 16,21-1-16,-22 0 0,22 21 16,0-21-16,0 1 0,0 20 15,21-21-15,-22 21 0,22 1 16,0-22-16,0 21 0,0 1 0,0-22 16,0 21-16,0-21 0,22 0 15,-1 1-15,0-1 0,0-21 0,0 21 16,0-21-16,1 0 0,-1 0 15,21 0-15,-21 0 0,0-21 0,22 0 16,-22-1-16,0 1 0,21 0 16,-20 0-16,20-21 0,-21 20 0,0-20 15,0 0-15,1 21 0,-1-22 16,0 22-16,-21-21 0,0 21 0,0-22 16,0 22-16,0 0 15,0 0-15,0 42 31,0 0-31,0 0 16,0 0-16,0 22 0,0-22 16,0 21-16,0-21 0,0 22 0,0-22 15,0 0-15,0 21 0,0-20 16,21-1-16,0 0 0,-21 0 0,21-21 16,1 0-16,-1 21 0,0-21 15,0 0-15,0 0 0,22 0 0,-22-21 16,0 0-16,21 21 0,-21-21 15,1-22-15,20 22 0</inkml:trace>
  <inkml:trace contextRef="#ctx0" brushRef="#br0" timeOffset="5348.58">1609 2836 0,'0'0'0,"0"22"31,0-1-31,0 0 15,0 0-15,0 0 0,0 0 0,0 1 16,0-1-16,0 0 16,0 0-16,0 0 0,-22 0 0,22 1 0,0-1 15,0 0-15,0 0 16,-21-21-16,21 21 0,0-42 47,0 0-47,0 0 15,0 0-15,0-22 0,0 22 0,21 0 16,1-21-16,-1 20 0,0-20 16,-21 21-16,42 0 0,-21-22 0,1 43 15,-1-21-15,0 0 0,21 21 16,-21 0-16,1 0 0,-1 21 16,0 0-16,0 1 0,0-22 0,0 42 15,-21-21-15,0 0 0,0 0 16,0 1-16,0-1 0,0 21 0,0-21 15,0 0-15,0 1 0,0-1 16,0 0-16,0 0 0,0 0 16,22-21 15,-1 0-31,0 0 16,-21-21-16,21 0 0</inkml:trace>
  <inkml:trace contextRef="#ctx0" brushRef="#br0" timeOffset="6117.14">2413 2752 0,'0'0'0,"0"-21"0,0-1 16,0 44 15,0-1-31,0 0 16,0 0-16,0 21 0,0-20 0,0-1 15,0 0-15,0 21 0,-21-21 16,21 1-16,0-1 0,0 0 0,0 0 16,0 0-16,0 0 15,0 1-15,21-1 0,0 0 0,0-21 16,0 0-16,22 0 0,-1 0 0,-21 0 16,22 0-16,-1 0 0,0-21 15,-21 0-15,22 21 0,-1-22 0,-21-20 16,0 21-16,1 0 0,-1 0 15,0-22-15,0 22 0,-21 0 0,0 0 16,0 0-16,21-1 0,-21 1 0,0 0 16,0 0-16,0 0 15,0 42 17,0 0-32,0 0 15,0 0-15,0 1 0,0 20 0,0-21 16,0 21-16,0 1 0,0-1 15,0 0-15,0 22 0,0-22 0,0 22 16,0-1-16,0 1 0,21-1 16,1 1-16,-22 20 0,0-20 0,21 21 15,0-1-15,-21 1 0,21 0 0,-21-1 16,21 1-16,0 0 0,-21-1 16,0 1-16,22 0 0,-22-1 0,21 1 15,-21 0-15,0-22 0,0 22 16,0-22-16,0 1 0,0-1 0,0-20 15,0-1-15,-21 0 0,-1-21 16,22 1-16,0-1 0,0 0 0,-21-21 16,0 0-16,0 0 0,0-21 15,0 21-15,-1-21 16,1-1-16,0-20 0,-21 21 0,21-21 16,-43 20-16,22-20 0,-22 0 0,1-1 15,-1-20-15,-20 21 0,20-22 16,-21 22-16,22-22 0,-1 22 0,1-22 15,21 22-15,-1-21 0,1 20 16,0 1-16,20-22 0,1 22 0,21-21 16,0 20-16,0 1 0,0 0 15,0-1-15,21 1 0,1 0 16,-1-1-16,21 22 0,-21 0 0,22-21 16,-22 20-16,21 1 0,0 0 15,-20 0-15,-1 0 0,21 0 0</inkml:trace>
  <inkml:trace contextRef="#ctx0" brushRef="#br0" timeOffset="7408.37">3916 2667 0,'0'-21'16,"0"0"-1,0 0 1,0-1 0,21 22-16,0 0 0,0 0 15,0 0-15,1 22 16,-1-1-16,0 0 0,-21 0 16,21 0-16,0 22 0,-21-22 0,21 0 15,-21 21-15,0-21 0,0 1 16,22 20-16,-22-21 0,0 0 15,0 0-15,0 1 0,0-1 16,0 0-16,-22-21 16,1 0-1,21-21 1,-21 0-16,21-1 0,-21 1 16,21 0-16,0-21 0,0 21 0,0-22 15,0 22-15,0-21 0,0-1 16,0 1-16,21 0 0,0 21 0,0-22 15,1 22-15,-1 0 0,21 0 16,-21 21-16,22 0 0,-1 0 0,0 0 16,1 0-16,-22 21 0,21 21 15,0-21-15,-20 1 0,-1-1 16,0 21-16,0-21 0,-21 22 0,0-22 16,0 0-16,0 0 0,0 0 15,0 0-15,0 1 0,0-1 0,-21 0 16,0-21-16,21 21 0,-21-21 15,-1 0-15,1 0 16,21-21 0,0 0-16,0 0 0,0-1 15,0 1-15,0 0 0,0-21 0,21-1 16,1 22-16,-1-21 0,21 0 0,-21-1 16,22 22-16,-1 0 15,0 0-15,1 0 0,-1-1 0,0 22 16,1 0-16,-1 0 0,0 22 15,1-22-15,-1 42 0,-21-21 0,21 0 16,-20 22-16,-22-22 0,0 21 0,21-21 16,-21 22-16,0-22 0,0 0 15,0 21-15,-21-21 0,-1 1 0,1-1 16,0 0-16,0 0 16,0-21-16,21 21 0,0-42 31,0 0-16,0 0-15,21 0 0,0-1 16,0 1-16,0 0 0</inkml:trace>
  <inkml:trace contextRef="#ctx0" brushRef="#br0" timeOffset="7797.14">5376 2688 0,'21'0'31,"1"0"-31,-1 0 0,0 0 16,0-21-16,0 21 0,0-21 16,-21 0-16,22 21 0,-1-21 0,0-1 15,0 1-15,0 0 0,0 0 16,-21 0-16,0 0 0,0-1 16,0 1-16,0 0 0,0 0 0,0 0 15,-21 21-15,0 0 16,0 0-16,0 0 0,0 0 0,-1 21 15,-20 0-15,21 0 0,0 0 16,21 22-16,-21-22 0,-1 21 0,22 1 16,-21-22-16,21 21 0,0-21 0,0 22 15,0-22-15,0 0 16,0 0-16,21 0 0,1-21 0,-1 21 16,21 1-16,-21-22 0,22 0 0,-22 0 15,21 0-15,0 0 0,22 0 16,-22 0-16,1-22 0,-1 1 0,0 21 15,1-21-15,-1 0 0,-21 0 16,21-22-16,-20 22 0,-1 0 0,0-21 16,-21 21-16</inkml:trace>
  <inkml:trace contextRef="#ctx0" brushRef="#br0" timeOffset="8439.46">6117 2498 0,'0'0'0,"0"-43"0,0 22 0,0 0 16,0 0-16,0 0 0,0 0 0,0 42 31,0 0-15,0 0-16,0 0 0,0 22 15,0-22-15,0 21 0,0-21 16,0 22-16,0-22 0,0 21 0,0-21 16,0 0-16,0 1 0,0 20 15,0-21-15,0 0 0,0 0 16,0 1-16,0-44 31,0 1-15,0 0-16,0 0 0,0-21 15,0 20-15,0-20 0,0 21 16,0-21-16,21-1 0,0 1 0,1 0 16,-1 20-16,0-20 15,0 21-15,0 0 0,0 21 0,22 0 16,-22 0-16,0 0 0,0 0 0,0 21 16,1 0-16,-1 0 0,0 0 15,0 1-15,0 20 0,0-21 0,1 21 16,-1-20-16,-21-1 0,0 21 15,0-21-15,0 0 0,0 1 0,0-1 16,0 0-16,0 0 16,-21-21-16,-1-21 31,22 0-31,0 0 16,0-1-16,0 1 0,0 0 15,0-21-15,22 21 0,-1-22 0,0 1 16,0 0-16,0-1 0,22 22 15,-22-21-15,21 21 0,-21-1 0,22 1 16,-1 21-16,0 0 0,-21 0 0,22 0 16,-22 0-16,0 21 0,0 1 15,0 20-15,1-21 0,-22 21 0,0 1 16,21-22-16,-21 21 0,21 1 16,-21-22-16,0 21 0,0-21 0,0 22 15,0-22-15,0 0 0,0 0 0,-21 0 16,0 0-16,21 1 15,0-44 17,0 1-32,0 0 15,21 0-15,0 0 0</inkml:trace>
  <inkml:trace contextRef="#ctx0" brushRef="#br0" timeOffset="9024.73">7451 1905 0,'0'0'16,"-22"-21"-16,22 0 0,0 0 0,-21-1 0,0 22 15,0 0 1,21 22 0,0 20-16,0-21 0,0 21 0,0 1 15,0-1-15,0 22 0,0-22 16,0 21-16,0 1 0,0-22 0,0 22 15,0-1-15,0 1 0,0-22 0,0 0 16,0 22-16,0-22 0,0 1 16,0-22-16,0 21 0,0-21 0,-21 0 15,21 1-15,0-1 0,-21 0 16,21 0-16,-22-42 31,22 0-15,0 0-16,0-1 0,0 1 0,0-21 15,0 21-15,0 0 0,22-22 0,-1 22 16,-21-21-16,21 21 0,21-1 16,-21-20-16,1 21 0,20 0 0,0 0 15,-21 21-15,22 0 0,-1 0 16,0 0-16,-20 0 0,20 0 0,-21 21 16,21 0-16,-20 0 0,-1 0 0,0 0 15,0 22-15,-21-22 0,0 0 16,0 0-16,0 22 0,0-22 15,0 0-15,-21 0 0,-21 0 0,20 0 16,1 1-16,-21-1 0,0-21 16,20 21-16,-20 0 0,0-21 0,-1 0 15,1 21-15,21-21 0,-21 0 0,20 0 16,1 0-16,0 0 0,0 0 16,0 0-16,42-21 31,0 21-31,0-21 0,0 0 15,1 21-15,-1-21 0,0-1 0</inkml:trace>
  <inkml:trace contextRef="#ctx0" brushRef="#br0" timeOffset="9488.43">8255 2646 0,'0'0'0,"-21"0"0,-64 42 31,64-42-31,42 0 31,0 0-31,0-21 16,1 0-16,-1 21 0,0-21 0,21 0 15,-21-1-15,1 1 0,-1 0 0,21 0 16,-21 0-16,0 0 0,-21-1 16,22 1-16,-22 0 0,0 0 0,0 0 15,0 0-15,-22 21 16,1 0-16,0 0 16,-21 21-16,42 0 0,-21 0 15,-1 21-15,1-20 0,0 20 16,21-21-16,0 21 0,0 1 0,0-22 15,0 21-15,0-21 0,0 1 16,0 20-16,0-21 0,0 0 16,21 0-16,0-21 0,1 22 0,-1-1 15,0-21-15,0 0 0,21 0 0,1 0 16,-22 0-16,21 0 0,1 0 16,-1 0-16,0-21 0,1-1 0,-1 1 15,0 0-15,1 0 0</inkml:trace>
  <inkml:trace contextRef="#ctx0" brushRef="#br0" timeOffset="9864.21">9017 2413 0,'0'0'0,"0"-21"15,0-21 1,0 20-16,21 22 0,0 0 16,0-21-16,1 21 0,-1 0 15,0 0-15,0 0 16,21 0-16,-20 21 0,-1 1 0,0-1 15,0 0-15,0 21 0,0-21 16,1 22-16,-22-1 0,21 0 0,-21 1 16,0-22-16,0 21 0,0-21 0,0 22 15,0-22-15,0 0 0,-21 0 16,-1 0-16,1 1 0,0-22 16,0 21-16,0-21 15,0 0 1,21-21-16,0-1 0,0 1 15,0 0-15,0 0 0,0 0 0,21-22 16,0 22-16,0-21 0,0 0 16,0 20-16,1-20 0,-1 0 0,0-1 15,0 22-15,0-21 0,-21 21 0,21 0 16,1-1-16,-1 1 0,0 0 16</inkml:trace>
  <inkml:trace contextRef="#ctx0" brushRef="#br0" timeOffset="11955.61">11070 2455 0,'0'-21'15,"0"0"-15,21 21 0,-21-21 0,0 0 16,0 0-16,0-1 0,0 1 15,0 0-15,-21 21 16,0 0-16,0 0 0,0 0 16,-1 0-16,1 0 15,0 0-15,0 21 0,0 0 0,0 1 16,-1-1-16,1 21 0,0 0 16,21-20-16,-21 20 0,21 0 15,-21 1-15,21-1 0,0 0 0,0-21 16,0 22-16,0-22 0,0 0 0,21 0 15,0 0-15,21-21 0,-20 0 16,-1 0-16,21 0 0,0 0 0,1 0 16,-1 0-16,0 0 0,1-21 15,-1 21-15,-21-21 0,22 0 0,-1 0 16,0 0-16,-21-22 0,22 22 0,-22 0 16,0-21-16,-21 20 0,0-20 15,0 0-15,0 21 0,0-22 16,0 1-16,0 21 0,-21 0 0,0-22 15,-22 22-15,22 0 0,0 0 16,-21 0-16,-1-1 0,22 22 0,-21 0 16,21 0-16,-22 0 0,22 0 15,0 0-15,0 0 0,21 22 0,0-1 16,0 0-16,0 0 0,21 0 16,0-21-16,22 0 15,-22 21-15,21-21 0,0 0 0,1 0 16,-1 0-16,0 0 0,1 0 0,-1 0 15,22-21-15,-22 0 0,0 21 16,22-21-16,-22 0 0,22 0 16,-22-1-16,0 1 0,1 0 15,-1 0-15,-21 21 0,0-21 0,0 0 16,-21-1-16,22 1 0,-22 0 16,-22 21-1,1 0-15,0 0 16,0 0-16,21 21 0,-21-21 15,0 21-15,21 1 0,0 20 0,-22-21 16,22 21-16,-21 1 0,21 20 0,0 1 16,0-1-16,0 22 0,0-22 15,0 1-15,0 21 0,0-22 0,0 22 16,21-22-16,1 22 0,-22-22 16,21 22-16,-21-21 0,0 20 15,0-20-15,0 20 0,0-20 0,0-1 16,0 1-16,0-1 0,0-20 0,0 20 15,0 1-15,0-22 0,-21 0 16,21 1-16,0-1 0,-22 0 0,22-20 16,-21-1-16,0 0 0,0-21 0,0 0 15,0 0-15,-1 0 0,1 0 16,0-21-16,-21 0 0,21-1 16,-22 1-16,1-21 0,0 0 0,-1-1 15,1 1-15,0 0 0,-1-22 0,1 22 16,0-1-16,-1 1 15,1-21-15,21 20 0,0 1 0,-1 0 16,22 20-16,0-20 0,0 0 0,0 21 16,22-1-16,-1-20 0,0 21 15,21-21-15,1-1 0,-1 22 0,0-21 16,22 21-16,-1-22 0</inkml:trace>
  <inkml:trace contextRef="#ctx0" brushRef="#br0" timeOffset="12396.36">13547 2032 0,'0'0'15,"0"-21"-15,0-21 0,0 20 0,0 1 16,0 0-16,0 0 0,0 0 0,0 0 16,0-1-16,0 1 15,0 42 1,0 1-1,0 20-15,0 0 0,0 1 0,-22-1 16,1 21-16,0-20 0,21 20 0,-21 1 16,0-22-16,21 22 0,0-22 15,-21 0-15,-1 1 0,22-1 0,0 0 16,-21-21-16,21 1 0,0-1 0,0 0 16,21-21-1,1 0-15,-1-21 0,0 0 16,0-1-16,0 1 0,0-21 15,1 0-15,-1-1 0</inkml:trace>
  <inkml:trace contextRef="#ctx0" brushRef="#br0" timeOffset="12872.09">13970 1799 0,'0'0'16,"21"-21"-16,-21 0 0,0 42 15,0 0 1,0 22-16,0-22 0,0 21 15,0 0-15,0 1 0,0-1 0,-21 0 16,21 1-16,-21-1 0,21 0 0,0 1 16,0-1-16,-21 0 15,21 1-15,-22-1 0,1-21 0,21 22 16,0-22-16,0 0 0,-21 0 0,21 0 16,-21-21-16,21 21 15,-21-21-15,21-21 16,0 0-16,0 0 0,0 0 15,0-22-15,0 22 0,0-21 16,21 0-16,-21-1 0,21 22 0,21-21 16,-20-1-16,-1 1 0,21 21 0,0 0 15,1 0-15,-1-1 16,0 22-16,1 0 0,-1 0 0,0 0 0,-20 22 16,20-1-16,0 0 0,-21 0 15,1 21-15,-1-20 0,0 20 16,-21-21-16,21 21 0,-21 1 0,0-22 15,0 21-15,0-21 0,-21 1 16,0-1-16,21 0 0,-21 0 0,-1 0 16,1-21-16,0 21 0,0-21 0,0 0 15,21-21 1,0 0 0,21 0-16,0 0 0,0 0 0,0-22 15,22 22-15,-22 0 0,0-21 16</inkml:trace>
  <inkml:trace contextRef="#ctx0" brushRef="#br0" timeOffset="13251.74">14774 2223 0,'0'21'16,"21"-21"-1,1 0 1,-1 0-16,0 0 0,0 0 15,0 0-15,22-21 0,-22 21 16,0-22-16,0 1 0,0 21 0,0-21 16,1 0-16,-1 0 0,-21 0 15,0-1-15,0 1 0,0 0 16,-21 21-16,-1 0 16,1 0-16,0 0 0,0 0 0,-21 0 15,20 21-15,1 0 0,0 22 16,0-22-16,0 0 0,0 21 0,-1-20 15,1 20-15,21 0 0,0-21 0,0 22 16,0-22-16,0 0 0,0 21 16,0-20-16,0-1 0,21 0 0,1-21 15,-1 21-15,0-21 0,0 21 16,21-21-16,1 0 0,-22 0 16,21 0-16,1-21 0,-1 0 0,0 21 15,1-21-15,-1 0 0,0-22 16,1 22-16,-22 0 0</inkml:trace>
  <inkml:trace contextRef="#ctx0" brushRef="#br0" timeOffset="13492.55">13081 2138 0,'0'0'0,"-42"0"0,20 21 16,1-21-16,42 0 15,22 0-15,-22 0 16,21 0-16,1 0 0,20 0 0,-21-21 16,22 21-16,-1-21 0,1 21 15,-22-21-15,22-1 0,-22 22 0</inkml:trace>
  <inkml:trace contextRef="#ctx0" brushRef="#br0" timeOffset="14070.24">16637 1926 0,'0'0'0,"0"-21"0,-85-21 31,64 42-31,0 0 0,0 0 16,0 21-16,-1 0 0,1 21 0,0-20 16,0 20-16,0 0 0,0 1 0,21-1 15,-22 0-15,22 1 0,0 20 16,0-21-16,0 1 0,0-1 0,0 0 16,22 1-16,-1-22 0,0 21 15,0-21-15,0 1 0,0-1 0,22-21 16,-22 21-16,0-21 0,21 0 0,1 0 15,-22 0-15,21 0 16,-21-21-16,22 21 0,-1-21 0,-21-22 0,22 22 16,-22 0-16,21-21 0,-21-1 0,22 1 15,-1 0-15</inkml:trace>
  <inkml:trace contextRef="#ctx0" brushRef="#br0" timeOffset="14325.1">17251 1736 0,'0'0'0,"0"-43"0,0 22 0,0 0 15,0 0-15,-21 42 32,-1 0-32,22 0 0,0 22 15,-21-1-15,0 0 0,21 22 0,-21-22 16,21 1-16,0 20 0,0-21 16,0 1-16,0 20 0,-21-20 15,21-1-15,0-21 0,0 21 0,-21 1 16,21-1-16,0-21 0,0 22 0,0-22 15,0 0-15,0 0 0,21 0 16,0-21-16,0 0 0,0 0 16,0 0-16,1 0 0,-1 0 15,0-21-15,21 21 0,-21-21 0,1 0 16</inkml:trace>
  <inkml:trace contextRef="#ctx0" brushRef="#br0" timeOffset="15516.54">17822 2117 0,'0'0'0,"0"-21"0,0-1 0,0 1 16,-21 0-1,0 21-15,0 0 0,0 0 16,-22 0-16,22 0 0,0 21 0,-21-21 16,20 21-16,-20 1 0,21-1 15,-21 0-15,20 21 0,1-21 0,0 22 16,0-22-16,0 21 0,0-21 0,21 22 15,0-22-15,0 21 16,0-21-16,0 1 0,0-1 0,21 0 16,0 0-16,0-21 0,0 0 15,0 0-15,1 0 0,-1 0 16,0 0-16,21-21 0,-21 0 0,1 0 16,-1-1-16,21 1 0,-21 0 15,0 0-15,1-21 0,-1 20 0,0-20 16,0 21-16,0-21 0,0 20 0,-21-20 15,0 21-15,22 0 0,-22 0 16,21-1-16,-21 44 31,0-1-31,0 0 16,-21 21-16,-1-21 0,22 1 0,-21-1 16,21 21-16,0-21 15,0 22-15,0-22 0,0 0 0,0 0 16,0 21-16,0-20 0,0-1 0,0 0 15,0 0-15,21-21 16,1 0-16,-1 21 0,0-21 0,0 0 16,0 0-16,0 0 0,22-21 15,-22 21-15,21-21 0,-21 0 0,22 0 16,-1-1-16,-21-20 0,22 21 0,-1 0 16,0-22-16,1 1 0,-1 21 15,0-21-15,1 20 0,-1 1 0,-21-21 16,0 42-16,0-21 0,1 0 15,-44 42 1,1 0-16,0-21 16,21 21-16,0 0 0,-21 0 15,21 22-15,0-22 0,0 0 0,0 0 16,0 0-16,0 22 0,21-22 16,-21 0-16,21 0 0,0 0 0,-21 1 15,22-1-15,-22 0 0,21-21 0,-21 21 16,0 0-16,0-42 47,-21 0-47,-1 21 0,1-21 0,0 0 15,0-1-15,0 1 0,0 21 16,-1-21-16,1 21 16,0 0-16,0 0 0,0 0 15,21 21-15,0 0 16,0 1-16,0-1 15,0 0-15,21 0 0,0 0 16,0-21-16,0 21 0,1-21 16,-1 0-16,21 0 0,-21 0 0,0 0 15,22 0-15,-22 0 0,21 0 16,-21 0-16,22-21 0,-1 0 0,-21 0 16,22 0-16,-1 0 0,-21-1 15,21-20-15,1 21 0,-22-21 16,21 20-16,-21-20 0,22 21 0,-22-21 15,21 20-15,-21-20 0,1 21 0,-1 0 16,0 0-16,-21-1 0,0 1 16,-21 21-1,0 0-15,-1 21 0,1-21 16,21 22-16,-21-1 0,21 21 16,-21-21-16,21 0 0,0 1 0,0-1 15,0 0-15,0 0 16,0 21-16,21-20 0,-21-1 0,21 0 15,0 0-15,1 0 0,-22 0 0,21 1 16,-21-1-16,21 0 0,-21 0 16,0 0-16,0 0 0,0 1 31,-21-22-15,0 0-16,-1 0 15,1 0 1,0 0-1,21-22-15</inkml:trace>
  <inkml:trace contextRef="#ctx0" brushRef="#br0" timeOffset="25008.02">21082 2159 0,'0'0'0,"21"0"15,-21 21-15,21-21 16,0 0 0,1 0-1,-1 0-15,0 0 16,0 0-16,0 0 0,0 0 16,1-21-16,-1 21 15,-21-21-15,21 21 0,-21-21 0,21 21 16,-21-21-16,0-1 0,0 1 15,0 0-15,0 0 0,0 0 16,-21 0-16,0-1 0,0 22 16,-1-21-16,1 21 0,0 0 15,-21 0-15,21 0 0,-22 0 16,22 0-16,-21 0 0,-1 0 16,22 21-16,-21 1 0,21-1 0,0 0 15,-1 0-15,-20 0 0,42 22 16,-21-22-16,21 0 0,0 21 0,0-21 15,0 22-15,0-22 0,0 0 0,0 21 16,0-20-16,21-1 0,0 0 16,0 0-16,1 0 0,-1 0 0,0-21 15,0 0-15,21 0 0,-20 0 16,20 0-16,-21 0 0,21 0 16,-20 0-16,20-21 0,0 0 0,-21 0 0,22 0 15,-22-22-15,21 22 16,-21 0-16,1-21 0,-1 21 0,0-22 15,0 1-15,0 0 0,0-1 16,1 1-16,-22 0 0,21-1 0,-21-20 16,21 20-16,0-20 0,-21 21 15,0-1-15,0 22 0,21-21 0,-21 21 16,0-1-16,0 44 16,0-1-16,-21 0 15,21 21-15,-21 1 0,0-1 0,21 0 16,-21 1-16,21 20 15,-22-21-15,22 1 0,-21-1 0,21 0 0,0 1 16,0-22-16,0 21 16,0-21-16,0 22 0,0-22 0,0 0 15,0 0-15,0 0 0,0 1 0,0-1 16,21 0-16,1-21 16,-1 0-16,0 0 0,0 0 15,0 0-15,0 0 0,22-21 16,-22 21-16,21-21 0,-21-1 0</inkml:trace>
  <inkml:trace contextRef="#ctx0" brushRef="#br0" timeOffset="25376.1">22013 2201 0,'0'22'16,"21"-22"15,1 0-16,-1 0-15,0 0 0,0 0 16,0-22-16,0 22 0,1-21 0,-1 21 16,0-21-16,0 0 0,0 21 0,-21-21 15,21 0-15,-21-1 0,0 1 16,0 0-16,-21 21 31,0 0-31,0 0 0,0 21 16,0 0-16,-1 1 0,-20-1 0,21 0 15,0 0-15,0 0 0,-1 22 16,22-22-16,-21 0 0,21 0 0,0 0 16,0 0-16,0 22 0,0-22 15,0 0-15,0 0 0,21-21 0,1 21 16,-1 1-16,0-22 0,0 0 16,21 0-16,-20 0 0,20 0 0,-21 0 15,0-22-15,22 22 0,-1-21 16,0 0-16</inkml:trace>
  <inkml:trace contextRef="#ctx0" brushRef="#br0" timeOffset="25864.37">22839 2096 0,'0'0'0,"0"-22"0,-21 22 32,-1 0-32,1 0 15,0 22-15,0-1 0,0 0 16,0 0-16,-1 0 0,22 22 0,-21-22 15,21 0-15,-21 0 0,21 21 0,0-20 16,0-1-16,0 21 0,0-21 16,0 0-16,21 1 0,0-22 0,-21 21 15,22 0-15,-1-21 16,21 0-16,-21 0 0,0 0 0,22 0 16,-1 0-16,-21-21 0,22 0 0,-22-1 15,21 1-15,0 0 0,-20 0 16,20-21-16,-21 20 0,0-20 0,0 0 15,1-1-15,-1 1 0,0 0 16,0-1-16,-21-20 0,21 21 0,-21-22 16,0 1-16,0 20 0,21 1 15,-21 0-15,0-1 0,0 22 16,0 0-16,0 63 16,-21-21-1,0 22-15,0-1 0,21 22 0,-21-22 16,0 21-16,-1-20 0,22-1 15,0 22-15,-21-22 0,21 0 0,0-21 16,0 22-16,0-1 0,0-21 16,0 0-16,0 1 0,0-1 0,0 0 15,21 0-15,1 0 0,-1-21 16,0 0-16,21 21 0,-21-21 0,22 0 16,-1 0-16,22 0 0,-22-21 15,21 21-15,-20-21 0</inkml:trace>
  <inkml:trace contextRef="#ctx0" brushRef="#br0" timeOffset="26301.63">24088 2159 0,'0'0'0,"0"-21"0,0 0 15,0 0-15,-22 21 0,1-22 16,0 1-16,0 21 0,0 0 0,-22 0 16,22 0-16,-21 0 0,21 21 15,-22 1-15,1-22 0,21 21 0,-21 0 16,-1 21-16,22-21 0,0 1 15,0-1-15,0 21 0,21-21 0,0 0 16,0 22-16,0-22 0,0 0 0,0 0 16,0 0-16,21 1 15,0-22-15,0 21 0,0-21 0,0 0 16,1 0-16,20 0 0,-21 0 16,0 0-16,22-21 0,-22 21 0,0-22 15,0 1-15,0 0 0,0-21 0,22 21 16,-22-1-16,-21-20 0,21 21 15,0-21-15,0 20 0,-21 1 0,22 0 16,-22 0-16,0 42 31,-22 0-31,1 0 16,0 22-16,21-22 0,0 0 0,0 0 16,0 0-16,0 1 0,0-1 15,0 21-15,0-21 0,0 0 16,0 1-16,0-1 0,21-21 15,0 0-15,1 21 0,-1-21 16,0 0-16,0 0 0,0 0 0,22 0 16,-22 0-16,0-21 0</inkml:trace>
  <inkml:trace contextRef="#ctx0" brushRef="#br0" timeOffset="26701.12">24532 2223 0,'0'0'0,"0"-22"0,0 1 15,0 0-15,0 0 0,0 0 16,0 0-16,21 21 16,-21-22-16,21 22 0,1 0 15,20 0-15,-21 0 0,0 0 0,22 22 16,-22-22-16,0 21 0,0 0 0,0 0 16,0 0-16,-21 0 0,22 22 15,-22-22-15,0 21 0,0-21 0,0 1 16,0 20-16,0-21 0,0 0 15,0 0-15,-22 1 0,22-1 16,-21 0-16,0-21 0,21 21 16,-21-21-16,0 0 15,21-21-15,0 0 16,0 0-16,0-1 16,0 1-16,21 0 0,0-21 0,0 21 15,0-1-15,1 1 0,-1-21 16,0 21-16,0 0 0,0-1 0,0 22 15,1-21-15,-1 21 0,0 0 0,0 0 16,0-21-16,0 21 0,1 0 16,-1 0-16,0 0 0,0 0 15,0 0 1,0 0-16</inkml:trace>
  <inkml:trace contextRef="#ctx0" brushRef="#br0" timeOffset="27063.91">25231 2392 0,'42'0'16,"-21"-21"-16,0 21 15,0-21-15,1-1 16,-1 22-16,0-21 0,0 0 0,0 21 15,0-21-15,-21 0 0,0 0 0,22 21 16,-22-22-16,0 1 16,-22 21-1,1 0-15,0 21 16,0 1-16,0-22 0,0 21 0,-1 0 16,1 0-16,0 0 0,21 0 15,0 1-15,-21-1 0,21 0 0,-21 0 16,21 0-16,0 0 0,0 1 0,0-1 15,21 0 1,0-21-16,0 0 16,0 21-16,22-21 0,-22 0 15,21 0-15,1 0 0</inkml:trace>
  <inkml:trace contextRef="#ctx0" brushRef="#br0" timeOffset="27564.63">26014 2265 0,'0'-21'0,"0"42"0,0-63 16,-21 42-1,-1 0-15,1 0 16,0 0-16,0 0 0,0 21 16,0-21-16,-1 21 0,-20 0 15,21 0-15,0 0 0,0 1 0,-1-1 16,22 0-16,0 21 0,-21-21 15,21 1-15,0-1 0,0 0 0,0 0 16,0 0-16,0 0 16,0 1-16,21-22 0,1 0 15,-1 0-15,0 0 0,0 0 16,0 0-16,0 0 0,1-22 16,-1 1-16,0 0 0,0 0 0,0 0 15,0-22-15,22 22 0,-22-21 16,0 0-16,0-1 0,0 1 15,1 0-15,20-22 0,-21 22 0,0-1 16,-21 1-16,21 0 0,1-1 16,-22 22-16,0 0 0,0 0 0,0 42 31,-22 21-31,1-20 0,0 20 16,0-21-16,0 21 0,0 1 15,-1-1-15,22 0 0,0 1 0,-21-1 16,21-21-16,0 22 0,0-22 15,0 21-15,0-21 0,0 0 0,21 1 16,1-1-16,-1 0 0,0-21 16,0 0-16,0 21 0,22-21 15,-22 0-15,0 0 0</inkml:trace>
  <inkml:trace contextRef="#ctx0" brushRef="#br0" timeOffset="29084.59">5546 4424 0,'21'0'0,"0"0"16,0 0-16,0 0 0,-21-21 15,21 21-15,1-21 0,-22-1 16,21 1-16,0 21 0,-21-21 0,0-21 16,0 21-16,0-1 0,0-20 15,0 21-15,0-21 0,0 20 16,-21-20-16,0 21 0,-1-21 0,1 20 15,-21-20-15,21 21 0,-22 0 16,22 21-16,-21-21 0,0 21 0,20 0 16,-20 0-16,0 0 0,21 21 15,-22 0-15,22 0 0,-21 0 0,21 22 16,-22-22-16,22 42 0,21-20 0,-21-1 16,21 0-16,0 1 0,0-1 15,0 0-15,0 1 0,0-1 0,0-21 16,0 21-16,21-20 0,0-1 0,0 0 15,1-21-15,-1 21 0,0-21 16,21 0-16,-21 0 0,1 0 16,20 0-16,-21 0 0,21-21 15,-20 21-15,20-21 0,0 0 0,-21-1 16,1 1-16,20 0 0,-21-21 0,0 21 16,0-1-16,1-20 0,-1 0 15,-21 21-15,0-22 0,0 1 0,0 0 16,0-1-16,0 22 0,0-21 15,0 21-15,0-1 0,0 1 0,21 21 16,-21 21 0,21 22-1,-21-22-15,21 21 0,-21 1 0,0-22 16,0 21-16,0 0 0,0 1 16,0-22-16,0 21 0,0 1 15,21-22-15,-21 0 0,22 0 0,-1 0 16,0 0-16,-21 1 0,21-22 15,21 0-15,-20 21 0,-1-21 0,21 0 16,-21 0-16,22 0 0,-1-21 0,-21 21 16,21-22-16,1 1 0,-22 0 15,21 0-15,1 0 0,-22 0 0,21-22 16,-21 22-16,22-21 0,-22-1 0,21 22 16,-21-21-16,0 0 0,1-1 15,-1 1-15,-21 21 0,0 0 0,0-1 16,-21 44 15,21-1-31,-22 0 0,22 0 0,-21 0 16,21 22-16,0-22 0,0 21 15,0-21-15,0 0 0,21 1 0,1 20 16,-22-21-16,21 0 0,0 0 0,0-21 16,-21 22-16,0-1 0,0 0 15,0 0 1,-42-21-1,21 0-15,-1 0 0,-20 21 0,21-21 16,-21 0-16,20 0 0,1 0 0,0 0 16,0 0-16,0 0 15,42-21 1,21 0-16,-21 21 0</inkml:trace>
  <inkml:trace contextRef="#ctx0" brushRef="#br0" timeOffset="29557.32">8297 4085 0,'0'0'0,"-21"-21"0,0-21 0,0 21 16,21-1-16,0 1 0,-21 0 15,-1 21-15,22-21 0,0 0 0,-21 21 16,21 21 0,0 0-16,0 21 0,0 1 15,0-1-15,0 22 0,0-1 0,0 1 16,0-1-16,0 1 0,0-1 15,0 1-15,-21 20 0,21-20 16,-21 20-16,21-20 0,-21 21 0,0-1 16,-1 1-16,22 0 0,-21-22 15,0 22-15,0-1 0,0-20 0,0 21 16,-1-22-16,1 22 0,0-22 0,21-20 16,-21 20-16,21-21 0,-21 1 0,21-1 15,-21-21-15,21 0 0,0 1 16,0-44-1,0-20-15,0 21 16,0-21-16,21-22 0,-21 22 16,21-22-16,-21 1 0,21-1 15</inkml:trace>
  <inkml:trace contextRef="#ctx0" brushRef="#br0" timeOffset="29872.14">7895 4487 0,'0'0'0,"-21"-42"0,21 0 0,-21-22 15,21 22-15,0 0 0,0-1 16,0 1-16,0 21 0,21-22 0,0 22 16,21-21-16,-20 21 0,20 0 15,0-1-15,1 1 0,20 21 16,-21 0-16,1 0 0,-1 21 0,0 1 0,1-1 16,-1 21-16,-21 0 0,0 1 15,1-1-15,-22 0 0,0 1 16,0-1-16,-22 0 0,1-20 0,0 20 15,-21-21-15,21 0 0,-22 0 16,22 1-16,-21-1 0,21 0 0,-22-21 16,22 21-16,0-21 0,0 0 15,42 0 17,0-21-32,0 0 0,0 21 0,1-21 15,-1-1-15,21 1 0,-21 0 16</inkml:trace>
  <inkml:trace contextRef="#ctx0" brushRef="#br0" timeOffset="30314.89">8721 4043 0,'0'0'0,"0"-21"0,0 42 32,0 0-32,0 0 0,0 0 0,0 1 15,-22 20-15,1-21 0,21 21 16,-21-20-16,21 20 0,0 0 0,0-21 15,0 22-15,0-22 0,0 21 0,0-21 16,0 1-16,0-1 16,0 0-16,21-21 0,-21 21 0,21-21 0,1 0 15,-1 0-15,0 0 0,0 0 16,0 0-16,22 0 0,-22-21 16,21 21-16,-21-21 0,22 0 0,-22-1 15,0 1-15,21-21 0,-21 21 0,1-22 16,-1 22-16,0-21 0,0 0 15,-21 20-15,0-20 0,0 21 0,0-21 16,0 20-16,0 44 16,0-1-1,0 21-15,0-21 0,-21 22 0,0-1 16,21-21-16,-21 21 16,21 1-16,0-22 0,0 0 0,0 21 15,0-20-15,0-1 0,0 0 0,0 0 16,21-21-16,0 0 15,0 0-15,0 0 0,0 0 0,1 0 16,-1 0-16,21 0 0,-21-21 0,0 0 16,1 0-16,-1-1 0,21 1 15,-21 0-15</inkml:trace>
  <inkml:trace contextRef="#ctx0" brushRef="#br0" timeOffset="30802.63">9588 3937 0,'0'-42'16,"0"84"-16,0-127 0,0 64 0,0 0 0,-21 21 31,0 0-31,21 21 16,0 22-16,0-22 0,0 21 15,-21 0-15,21 1 0,0-1 0,0 22 16,0-22-16,0 43 0,0-43 16,0 0-16,0-21 0,0 22 15,0-22-15,0 0 0,0 0 0,0 0 16,0 1-1,0-44 1,0 1 0,0 0-16,0 0 0,0 0 15,0-22-15,21 22 0,0-21 16,0 21-16,1-22 0,-1 22 0,21-21 16,-21 21-16,22 0 0,-1-1 0,0 22 15,1 0-15,-1 0 0,0 22 16,1-1-16,-1 0 0,-21 0 0,0 21 15,0-20-15,-21 20 0,0-21 0,0 21 16,0-20-16,0 20 0,0-21 16,-21 0-16,-21 22 0,0-22 0,-1 0 15,1 0-15,0 0 0,-1-21 0,-20 21 16,20-21-16,1 0 16,0 22-16,21-22 0,-1 0 0,-20 0 15,21 0-15,0-22 16,21 1-16,0 0 15,21 0-15,0 0 0,0 0 16,0-1-16,22 1 0,-22 0 0,21 0 16,1-21-16</inkml:trace>
  <inkml:trace contextRef="#ctx0" brushRef="#br0" timeOffset="31656.74">10499 3852 0,'0'0'0,"0"-21"0,0 0 0,-22 21 31,1 0-31,0 0 0,21 21 16,-21 0-16,0 22 0,21-22 15,-21 21-15,21 1 0,0-1 16,0 0-16,-22 1 0,22 20 0,0-21 16,0 1-16,0-1 0,0-21 0,0 22 15,0-1-15,22-21 0,-22 0 16,21 22-16,0-43 0,0 21 0,21 0 15,-20 0-15,-1-21 0,0 0 0,21 0 16,-21 0-16,1 0 0,20 0 16,-21 0-16,0-21 0,0 0 15,1 0-15,-1-1 0,0 1 0,0 0 16,0-21-16,0 21 0,-21-22 16,0 22-16,0-21 0,0 21 0,22-22 15,-22 22-15,0 0 0,0 42 31,0 0-31,0 0 0,0 1 16,0-1-16,0 0 0,0 0 0,0 0 16,0 0-16,0 1 0,0-1 15,0 0-15,21 0 0,0-21 16,0 0-16,21 0 16,-20 0-16,20 0 0,0 0 15,1 0-15,-1 0 0,0-21 0,1 0 16,-22 0-16,21-22 0,-21 22 0,22-21 15,-22 21-15,21-22 0,-21 1 16,0 21-16,1-22 0,-1 22 0,0 0 16,-21 0-16,0 0 0,21 21 0,0 0 15,-21 21 1,0 0 0,0 0-16,21-21 15,-21 21-15,22-21 31,-22-21-15,0 0-16,0 0 0,0 0 16,0 0-16,0-1 0,0 1 15,0 0-15,0 0 16,-22 21-16,1 0 16,0 0-16,0 21 0,0 0 15,21 0-15,-21 1 0,-1 20 16,1-21-16,21 21 0,-21 1 0,21-22 15,-21 21-15,21 1 0,0-22 16,0 21-16,0-21 0,0 0 16,0 1-16,0-1 0,21 0 0,0 0 15,0 0-15,1-21 0,-1 0 0,0 21 16,0-21-16,0 0 0,0 0 16,1 0-16,-1 0 0,0 0 0,0 0 15,0-21-15,0 0 0,1 0 0,-1 21 16,0-21-16,-21-22 0,21 22 15,0 0-15,-21-21 0,0 21 0,21-1 16,-21-20-16</inkml:trace>
  <inkml:trace contextRef="#ctx0" brushRef="#br0" timeOffset="31867.62">11493 3831 0,'0'0'0,"-21"0"0,0 0 16,0 0-16,0-21 0,0 21 15,-1 0-15,1 0 94,0 0-94</inkml:trace>
  <inkml:trace contextRef="#ctx0" brushRef="#br0" timeOffset="32007.54">11070 3937 0,'0'0'0,"42"0"16,-20 21-16,-1-21 15,0 0 1</inkml:trace>
  <inkml:trace contextRef="#ctx0" brushRef="#br0" timeOffset="37943.39">13547 4064 0,'0'0'0,"0"-21"15,21 21-15,0-21 0,-21 0 16,21 21-16,0-22 16,-21 1-1,21 21-15,-21-21 16,22 21-16,-22-21 15,0 0 1,0 0-16,0-1 0,0 1 16,0 0-1,0 0-15,0 0 16,0 0-16,-22 21 0,22-22 16,-21 22-16,0 0 0,21-21 15,-21 21-15,0 0 0,-22 0 0,22 0 16,0 0-16,-21 21 0,21-21 15,-22 22-15,22-1 0,-21 0 0,21 21 16,-1-21-16,1 22 0,0-1 0,0-21 16,0 22-16,21-1 0,0 0 15,0 1-15,0-1 0,0 0 0,0 1 16,0-22-16,0 21 0,0-21 16,21 0-16,0 1 0,0-1 0,0 0 15,1 0-15,-1-21 0,0 21 0,21-21 16,-21 0-16,22 0 0,-22 0 15,21 0-15,1 0 0,-22 0 16,21 0-16,-21 0 0,22 0 0,-22-21 16,21 21-16,0-21 0,1 0 15,-1 0-15,0-1 0,1 1 0</inkml:trace>
  <inkml:trace contextRef="#ctx0" brushRef="#br0" timeOffset="38429.11">14436 3937 0,'0'0'15,"0"-21"-15,0 0 0,0 0 0,0-1 16,-22 22-16,1 0 16,0 0-16,-21-21 0,21 21 0,-22 0 15,1 0-15,21 0 0,-22 21 16,1 1-16,0-1 0,21 0 0,-22 0 16,22 21-16,-21 1 0,21-22 15,-1 21-15,22-21 0,0 22 0,-21-22 16,21 21-16,0-21 0,0 1 15,0-1-15,0 0 0,21-21 0,1 21 16,-1-21-16,0 0 0,21 0 0,-21 0 16,22 0-16,-22 0 0,21-21 15,1 21-15,-22-21 0,21 0 0,0-1 16,-20 1-16,20 0 0,-21-21 16,21 21-16,-20-1 0,-1-20 0,0 21 15,-21-21-15,0 20 0,21 1 16,-21 0-16,0 0 0,-21 42 31,21 0-31,-21 0 16,0 1-16,21 20 0,0-21 15,-22 21-15,22-20 0,-21 20 0,21-21 16,0 0-16,0 22 0,0-22 16,0 0-16,21 0 0,1-21 0,-1 21 15,0-21-15,0 0 0,0 0 16,0 0-16,22 0 0,-22 0 15,0 0-15,0-21 0,0 0 0,1 0 16,-1 0-16,0-1 0,0 1 16,0 0-16,0-21 0</inkml:trace>
  <inkml:trace contextRef="#ctx0" brushRef="#br0" timeOffset="38860.14">14922 3916 0,'0'0'0,"0"21"31,0 0-31,-21 0 15,21 1-15,-21-1 0,21 0 0,0 21 16,0-21-16,0 22 0,0-22 16,0 0-16,0 0 0,-21 0 15,21 1-15,0-1 0,0 0 0,0 0 16,-21 0 0,21-42-1,0 0 1,-21 0-16,21 0 0,0-22 15,0 22-15,0 0 0,0-21 16,0 20-16,0-20 0,21 0 16,0 21-16,0-22 0,0 22 0,0-21 15,22 21-15,-1-1 0,0 1 0,1 21 16,20 0-16,-20 0 0,-1 0 16,0 0-16,1 21 0,-1 1 0,-21-1 15,21 21-15,-42-21 0,22 22 16,-22-1-16,0-21 0,0 21 15,0 1-15,0-22 0,0 0 0,-22 21 16,22-20-16,-21-1 0,0 0 16,0-21-16,0 21 0,0 0 0,-1-21 15,44 0 17,-1-21-32,0 0 15,0 0-15</inkml:trace>
  <inkml:trace contextRef="#ctx0" brushRef="#br0" timeOffset="39436.33">16383 3556 0,'-42'-63'31,"20"63"-16,1 21-15,21 0 0,-21 0 16,21 0-16,-21 22 0,0-1 0,21-21 16,0 21-16,-21 1 0,21-1 15,-22 0-15,22 22 0,0-22 16,0 1-16,-21-1 0,21 21 0,0-20 16,-21-22-16,21 21 0,0 1 15,0-22-15,0 0 0,0 0 0,0 0 16,0 0-16,-21-21 31,21-21-31,0 0 16,0 0-16,-21 0 0,21 0 0,0-1 15,0 1-15,0-21 0,21 21 16,0-22-16,0 22 0,0-21 16,1 21-16,20 0 0,-21-1 15,21 1-15,1 0 0,-1 21 0,0 0 16,1 0-16,-1 0 0,0 0 0,-20 0 15,20 42-15,-21-20 16,0-1-16,-21 0 0,0 21 0,0-21 0,0 1 16,0 20-16,0-21 0,-21 0 15,-21 0-15,21 1 0,-22-22 0,1 21 16,0 0-16,-22-21 0,22 0 0,-1 0 16,1 0-16,-21 0 0,41 0 15,-20 0-15,21 0 0,-21 0 0,20 0 16,22-21-1,0 0 1,22 21-16,-1-22 0,21 22 0,-21-21 16,22 21-16,-1-21 0,-21 0 0,21 21 15</inkml:trace>
  <inkml:trace contextRef="#ctx0" brushRef="#br0" timeOffset="39773.14">16764 4149 0,'0'0'0,"21"0"0,0 0 0,0 0 16,1 0-16,-1 0 0,0-21 0,0-1 15,0 22-15,0-21 0,22 21 16,-22-21-16,21 0 0,-21 0 16,1 0-16,-1-1 0,-21 1 0,0 0 15,0 0-15,0 0 0,-21 0 16,-1 21-1,1 0-15,0 0 0,-21 21 0,21 0 16,-22-21-16,22 42 0,0-21 16,0 1-16,0 20 0,-1-21 0,1 21 15,21-20-15,-21 20 0,21-21 0,0 0 16,0 22-16,0-22 16,21-21-16,0 21 0,22 0 0,-22-21 15,0 0-15,21 0 0,1 0 0,-1 0 16,-21 0-16,22 0 0,-1-21 15,0 0-15,-21 0 0,22-1 0</inkml:trace>
  <inkml:trace contextRef="#ctx0" brushRef="#br0" timeOffset="42512.18">18288 4022 0,'0'0'0,"0"21"0,0 0 15,21-21 1,0 0-16,0 0 0,1 0 16,20 0-16,-21 0 15,0 0-15,0-21 0,1 0 0,-1 21 16,0-21-16,0-1 0,-21 1 0,0 0 16,21 0-16,-21 0 0,0 0 15,0-1-15,0 1 0,0 0 0,0-21 16,0 21-16,-21-1 0,0 1 15,0 0-15,0 0 0,-1 0 0,-20 21 16,21 0-16,-21 0 0,20 0 0,-20 0 16,0 21-16,21 0 0,-22 0 15,1 22-15,21-22 0,-22 21 0,22-21 16,0 22-16,0-1 16,21-21-16,0 21 0,0 1 0,0-22 0,0 21 15,0-21-15,0 1 0,21-1 16,0 0-16,22-21 15,-22 21-15,0-21 0,21 0 0,-21 0 16,22 0-16,-22-21 0,21 0 16,1 21-16,-22-21 0,21-1 0,-21-20 15,0 21-15,22 0 0,-22-22 0,0 22 16,0 0-16,0-21 0,-21 21 16,22-1-16,-22-20 0,21 42 0,-21-21 15,21 0-15,-21 42 31,0 0-31,0 0 0,0 0 0,0 1 16,0 20-16,21-21 0,-21 21 16,21-20-16,-21-1 0,21 21 0,1-21 15,-22 0-15,21 1 0,0-1 16,0-21-16,0 21 0,0-21 0,1 0 16,20 0-16,-21 0 0,0 0 0,0 0 15,1-21-15,20 0 0,-21-1 16,0 1-16,0 0 0,1 0 0,-1-21 15,0 20-15,0 1 0,0-21 16,0 21-16,1-22 0,-1 22 0,0 0 16,0-21-16,0 21 0,-21-1 15,21 22-15,1 0 0,-1-21 16,-21 42 0,0 1-16,0-1 15,0 0-15,0 0 16,0 0-16,0-42 62,0 0-62,0 0 16,0 0-16,-21-1 16,21 1-16,-22 21 15,1 0 1,0 0-16,0 21 15,0 1-15,0 20 0,21-21 16,-22 0-16,1 0 0,21 22 16,-21-22-16,21 21 0,0 1 0,0-22 15,0 21-15,0-21 0,0 0 0,0 22 16,21-22-16,0-21 0,1 21 16,-1 0-16,0-21 0,21 0 0,-21 0 15,22 0-15,-22 0 0,21 0 16,1 0-16,-22 0 0,21-21 0,-21 0 15,22 0-15,-22 0 0,0-1 16,21-20-16,-21 21 0,1-21 16,-1 20-16,21-20 0,-21 21 0,0-21 15,1 20-15,-1-20 0,0 21 16,0 0-16,0 0 0,0 21 16,1 0-16,-22 21 15,0 0 1,0 0-16,0 0 0,0 0 15,0 1-15,0-1 16,0-42 31,0-1-31,0 1-16,0 0 0,0 0 15,0 0-15,0 0 16,0-1-16,0 1 0,-22 21 31,1 0-31,0 0 0,0 21 16,0-21-16,21 22 0,-21-1 0,-1 0 15,1 21-15,0-21 0,0 1 16,21 20-16,-21 0 0,21-21 0,0 22 16,0-22-16,0 21 0,0-21 15,0 22-15,0-22 0,21 0 16,0 0-16,-21 0 0,21 1 0,0-1 15,22-21-15,-22 0 0,0 21 16,0-21-16,22 0 0,-22 0 0,21 0 16,0 0-16,-20-21 0,20 0 0,0 21 15,1-22-15,-1 1 0,-21-21 16,0 21-16,22-22 0,-22 22 0,0-21 16,0 21-16,0-22 0,0 22 15,-21 0-15,0 0 0,0 0 0,0 0 16,-21 21-1,0 0 1,0 0-16,0 21 0,21 0 16,-21 0-16,-1 0 0,22 0 0,0 22 15,0-22-15,0 0 0,0 21 16,0-20-16,0-1 0,0 0 0,0 0 16,0 0-16,0 0 0,22 1 15,-1-22-15,0 0 0,0 21 0,0-21 16,0 0-16,1 0 0,20 0 0,0 0 15,1 0-15,-1-21 0,0-1 16,1 1-16,-1 0 0,0 0 16,1 0-16,-1-22 0,0 22 15,1-21-15,-22 21 0,0-22 0,0 22 16,0 0-16,0 0 0,-21 0 0,0 0 16,-21 21-1,21 21 1,-21 0-16,21 0 0,0 0 15,-21 22-15,21-22 0,0 21 0,0-21 16,0 0-16,0 22 0,0-22 0,0 0 16,0 0-16,0 0 0,0 1 15,0-1-15,21 0 0,-21 0 16,21-21-16,-42 0 47,0 0-47,21-21 15,-21 21-15,0 0 0,21-21 0,-22 21 16,1 0-16,0 0 0,21 21 31,0 0-15,0 0-16,21-21 16,0 21-16,1-21 15,-1 0-15,0 0 0,0 0 0,0 0 16,0 0-16,1 0 0,20 0 15,-21 0-15,21 0 0,-20-21 16,20 21-16,0-21 0,-21 0 0,22 0 16,-22 0-16,21-1 0,-21-20 15,1 0-15,20 21 0,-21-22 0,0 1 16,0 0-16,1-1 0,-22 22 16,0 0-16,0 0 0,0 0 0,0 42 31,0 0-31,-22 0 15,1 21-15,21-20 0,-21 20 0,21-21 16,0 21-16,0-20 0,0 20 16,0-21-16,0 0 0,0 0 15,0 1-15,0-1 0,0 0 0,0 0 16,21 0-16,-21 0 16,-21-21 15,0 0-16,0-21-15,21 0 0,-21 21 0,-1-21 16,22 0-16,-21 21 0,0 0 16,21-21-16,0 42 15,0 0 1,0 0 0,0 0-16,21-21 0,-21 21 15,21-21-15,1 0 0,20 0 0,-21 22 16,0-22-16,22 0 0,-22 0 15,21 0-15,0 0 0,1 0 0,-1 0 16,0-22-16,22 22 0,-22-21 16,-21 21-16,22-21 0,-1 0 0,0 0 15,-20 0-15,20-1 0,-21-20 0,0 21 16,0-21-16,-21 20 0,0 1 16,0 0-16,0 0 0,0 0 0,-21 21 15,-21 0 1,21 21-16,0 0 0,-1 0 15,1 0-15,0 1 0,21 20 16,-21-21-16,21 0 0,-21 0 16,21 22-16,0-22 0,0 0 0,0 0 15,0 0-15,0 1 16,21-1-16,0-21 0,0 0 0,0 0 16,1 0-16,-1 0 0,21 0 0,0 0 15,1 0-15,-1 0 0,22 0 16,-22 0-16,21 0 0,-20 0 0,20 0 15</inkml:trace>
  <inkml:trace contextRef="#ctx0" brushRef="#br0" timeOffset="43068.54">23199 4001 0,'0'0'0,"-22"0"0,1-22 15,0 22-15,0 0 0,0 0 0,-22 0 16,22 0-16,-21 0 0,0 0 15,-1 0-15,1 22 0,21-1 0,-22 0 16,1 0-16,21 0 0,-21 0 16,20 22-16,22-22 0,0 0 0,-21 0 15,21 22-15,0-22 0,0 0 0,0 0 16,21 0-16,1 0 0,-22 1 16,21-22-16,0 21 0,0-21 15,21 0-15,-20 0 0,-1 0 0,0 0 16,0 0-16,21 0 0,-20-21 15,-1-1-15,0 22 0,0-21 0,21-21 16,-20 21-16,-1-22 0,0 1 16,0 0-16,0-1 0,22-20 0,-22 21 15,0-22-15,0 22 0,0-22 0,0 1 16,1-1-16,-1 22 0,0-22 16,0 1-16,0-1 0,-21 22 0,0 0 15,0-1-15,0 22 0,0 0 16,0 0-16,0 42 15,-21 21-15,0-20 16,-21 20-16,20 0 0,1 22 0,-21-1 16,21-20-16,0 20 0,-1 1 0,22-1 15,0 1-15,0-1 0,0-21 16,0 22-16,0-22 0,22 1 0,-1-1 16,0 0-16,0-21 0,0 1 15,0-1-15,22 0 0,-22 0 0,21-21 16,1 0-16,-22 0 0,21 0 0,0 0 15,1 0-15,-1-21 0,22 0 16,-22 21-16,0-21 0,22-1 16,-22-20-16,0 21 0,1-21 15,-1 20-15,0-20 0,-20 21 0</inkml:trace>
  <inkml:trace contextRef="#ctx0" brushRef="#br0" timeOffset="44231.99">1101 6244 0,'0'0'0,"0"-21"15,21 0 1,0 0-16,-21 0 0,0-1 0,21 1 16,-21 0-16,0 0 0,0 0 15,0 0-15,0-1 0,-21 1 16,0-21-16,0 21 0,-1 0 0,1-1 16,-21 1-16,21 0 0,-22 0 15,22 21-15,-21 0 0,0 0 0,-1 0 16,22 21-16,-21 0 0,-1 0 15,22 22-15,-21-22 0,21 21 16,0 1-16,21-1 0,0 21 16,0-20-16,0-1 0,0 0 0,0 1 15,21-1-15,-21-21 0,21 22 16,0-22-16,0 21 0,0-21 16,1-21-16,20 21 0,-21-21 0,0 0 15,0 0-15,22 0 0,-22-21 16,0 21-16,21-21 0,-20 0 0,20-21 15,0 20-15,-21 1 0,22-21 16,-22 21-16,21-22 0,-21 22 16,1-21-16,-1 0 0,-21 20 15,0-20-15,0 21 0,0 0 0,0 0 16,0-1-16,0 1 0,-21 21 16,-1 21-1,22 1-15,0-1 0,0 0 16,0 0-16,0 21 0,0-20 0,0 20 15,0-21-15,0 0 0,0 0 16,0 22-16,22-22 0,-1 0 16,0 0-16,0 0 0,0-21 15,0 0-15,22 0 16,-22 0-16,0 0 0,21-21 0,1 0 16,-22 0-16,21 0 0,-21 0 0,22-1 15</inkml:trace>
  <inkml:trace contextRef="#ctx0" brushRef="#br0" timeOffset="44675.52">1778 5969 0,'0'0'0,"0"-21"31,0 42-31,0 0 16,0 0-16,-21 22 0,21-22 16,-21 0-16,21 21 0,-22-20 15,22-1-15,0 21 0,-21-21 16,21 0-16,-21 1 0,21-1 15,0 0-15,0-42 32,0 0-17,0-1-15,0 1 16,0 0-16,0 0 0,21-21 0,0 20 16,-21 1-16,22-21 0,-1 21 15,0 0-15,0-22 0,21 22 0,-20 0 16,-1 0-16,21 21 0,-21 0 15,0 0-15,22 0 0,-22 21 0,0 0 16,0 0-16,-21 0 0,21 1 16,-21 20-16,0-21 0,0 0 15,0 22-15,0-22 0,0 0 0,0 21 16,0-21-16,0 1 0,-21-1 16,21 0-16,0 0 0,0 0 15,21-21 1,1 0-1,-1 0-15,-21-21 0,21 21 16,21-21-16,-21 0 0,1 0 0,20-1 16,-21 1-16</inkml:trace>
  <inkml:trace contextRef="#ctx0" brushRef="#br0" timeOffset="45368.12">2730 5863 0,'0'0'0,"-21"21"31,21 1-31,-21-1 16,0 0-16,21 0 0,0 21 16,-21-20-16,21 20 0,-21-21 0,21 0 15,0 22-15,0-22 0,0 0 16,0 0-16,0 21 0,0-20 0,21-22 16,-21 21-16,21 0 0,0-21 15,21 0-15,-20 0 0,20 0 0,-21 0 16,21 0-16,-20-21 0,20 0 0,0-1 15,-21 1-15,1 0 16,20 0-16,-21 0 0,0 0 0,0-22 16,1 22-16,-1 0 0,-21-21 15,0 20-15,21 1 0,-21 0 0,0 0 16,0 0-16,0 0 0,0-1 16,0 1-16,0 42 31,0 1-16,0-1-15,0 0 0,0 21 0,0-21 16,0 22-16,0-1 0,0-21 16,-21 22-16,21-1 0,0 21 15,0-20-15,0 20 0,0 1 0,0-22 16,0 22-16,0-1 0,0 1 16,0 20-16,21-20 0,-21-1 0,0 1 15,0-1-15,0 22 0,0 0 16,0-22-16,0 22 0,0-1 0,0 1 15,0 0-15,0-22 0,0 22 0,0 0 16,0-22-16,0 22 0,0-22 16,0 1-16,0-1 0,0-20 0,0 20 15,0-21-15,0-20 0,0 20 0,0-21 16,-21 0-16,0-21 16,-1 21-16,1-21 0,0 0 0,0 0 0,-21 0 15,20-21-15,-20 0 0,0 21 16,-1-42-16,1 21 0,-21-22 15,20 1-15,-20 0 0,-1-22 0,1 1 16,-1-1-16,1 1 0,-1-1 16,1 1-16,20-1 0,1 1 0,0-1 15,21 1-15,21-22 0,0 21 0,0 1 16,21-1-16,21 1 0,-21-1 16,43 1-16,-22-1 0,22 1 0,-1-1 15,1 1-15,-1-1 16</inkml:trace>
  <inkml:trace contextRef="#ctx0" brushRef="#br0" timeOffset="46105.62">3746 5969 0,'0'0'0,"-21"0"0,21-21 31,-21 21-15,21 21-16,-21 0 0,21 0 15,0 1-15,0-1 0,0 0 16,0 21-16,-21-21 0,21 1 0,-21 20 16,21-21-16,0 0 0,0 0 15,-22 1-15,22-1 0,0 0 0,-21-21 16,21 21-16,0-42 31,21 0-31,1 21 16,-1-21-16,0-1 0,0 1 0,0 0 15,0-21-15,1 21 0,-1-1 16,0-20-16,0 21 0,0 0 0,0 0 16,1-1-16,-1 1 0,0 21 15,0 21 1,-21 1-16,0-1 0,0 0 0,0 0 16,0 0-16,0 0 0,0 1 15,0 20-15,21-21 0,-21 0 0,0 0 16,21 1-16,-21-1 0,22 0 15,-1-21-15,0 21 0,0-21 16,21 0-16,-20 0 0,-1 0 16,21 0-16,-21 0 0,22-21 15,-22 0-15,21 21 0,-21-21 0,22-1 16,-22 1-16,21-21 0,-21 21 0,0 0 16,1-170-1,-44 170-15,1-21 16,-21 20-16,21-20 0,-22 21 15,22 0-15,-21 21 0,21 0 0,-22 0 16,22 0-16,-21 0 0,21 0 0,0 21 16,-1 0-16,22 0 15,0 0-15,0 1 0,0-1 16,0 0-16,22-21 0,-1 0 16,0 0-16,0 0 0,21 0 15</inkml:trace>
  <inkml:trace contextRef="#ctx0" brushRef="#br0" timeOffset="46616.34">4889 5482 0,'0'-21'0,"0"42"0,0-63 0,0 21 0,-21 21 16,0 0-16,0 42 31,21-21-31,-21 22 0,21-1 0,0 0 15,-21 22-15,21-22 0,0 22 16,0-22-16,0 21 0,0-20 0,0 20 16,0-20-16,0-1 0,0 0 0,0-21 15,0 22-15,0-22 0,-22 0 16,22 0-16,0 0 0,0 1 0,-21-22 31,21-22-15,0 1-16,0 0 0,0 0 15,0 0-15,0 0 0,0-22 16,0 22-16,21-21 0,1 21 16,-1-22-16,21 1 0,-21 0 0,0 20 15,1-20-15,20 21 0,-21 0 16,21 21-16,-20 0 0,-1 0 0,21 0 16,-21 0-16,0 21 0,1 0 0,-1 21 15,0-20-15,0 20 0,-21-21 16,0 21-16,0 1 0,0-22 0,0 0 15,0 21-15,0-20 0,0-1 0,0 0 16,0 0-16,-21 0 0,0 0 16,0 1-16,21-44 47,0 1-32,21 0-15,0 0 0</inkml:trace>
  <inkml:trace contextRef="#ctx0" brushRef="#br0" timeOffset="46992.16">5503 6075 0,'0'0'0,"43"21"16,-22-21-1,0 0 1,0 0-16,-21-21 0,21 21 15,0-21-15,1 21 0,-22-21 0,21-1 16,-21 1-16,0 0 16,0 0-16,0 0 0,0 0 15,0-1-15,0 1 0,-21 21 16,-1 0-16,1 0 16,0 0-16,0 0 0,0 21 0,0 1 15,-1-1-15,1 0 0,0 0 16,0 21-16,21-20 0,-21-1 0,21 21 15,0-21-15,0 0 0,0 1 0,0-1 16,21 0-16,0 0 16,0 0-16,0-21 0,1 21 0,-1-21 15,0 0-15,21 0 0,1 0 0,-22 0 16,21 0-16,-21 0 0,22 0 16,-22 0-16,0 0 0,0-21 0,0 21 15,0-21-15,-21 0 0,22 21 0</inkml:trace>
  <inkml:trace contextRef="#ctx0" brushRef="#br0" timeOffset="47321.02">5948 5969 0,'0'0'0,"21"-21"16,-21 0-16,0 0 0,21-1 0,0 22 15,-21-21-15,21 0 0,1 21 16,-1 0-16,0 0 0,0 0 16,0 0-16,0 21 15,1 0-15,-1 1 0,-21-1 0,21 0 16,-21 21-16,21-21 0,-21 1 0,0 20 15,0-21-15,21 0 0,-21 0 16,0 1-16,0-1 0,0 0 0,0 0 16,-21 0-16,21 0 0,-21-21 15,0 0-15,0 0 16,21-21 0,0 0-16,0 0 15,0 0-15,0 0 0,0-1 16,0 1-16,0 0 0,21-21 15,-21 21-15,21-1 0,0 1 0,0 0 16,0 0-16,-21 0 0,22 0 16,-1-1-16,0 22 0,0-21 0,0 21 15,0 0-15,1 0 0,-1-21 0</inkml:trace>
  <inkml:trace contextRef="#ctx0" brushRef="#br0" timeOffset="47684.07">6604 6011 0,'0'0'0,"0"22"16,21-22-16,0 0 15,0 0-15,1 0 16,-1 0-16,0 0 0,0 0 0,0-22 16,-21 1-16,21 21 0,1-21 15,-1 21-15,0-21 0,-21 0 0,0 0 16,0-1-16,0 1 0,0 0 0,0 0 15,0 0-15,-21 0 16,0 21-16,-1 0 0,1 0 0,0 0 16,0 21-16,-21 0 0,20 0 15,-20 21-15,21-20 0,0 20 16,0-21-16,-1 21 0,22 1 0,-21-22 16,21 0-16,0 21 0,0-20 0,21-1 15,1 0-15,-1-21 0,0 21 16,21 0-16,1-21 0,-1 0 0,0 0 15,1 0-15,20 0 0,-21 0 0,22 0 16,-22-21-16,1 0 0,-1 21 16,0-21-16,-21 0 0,1-1 0,-1 1 15</inkml:trace>
  <inkml:trace contextRef="#ctx0" brushRef="#br0" timeOffset="55263.73">402 7662 0,'0'0'0,"-21"0"0,0 0 0,0 0 16,-1 0-16,1 0 16,0 0-16,0 0 0,21-21 15,21 21 17,0-21-32,22 21 15,-1 0-15,0 0 0,1 0 0,-1 0 16,21-21-16,-20 21 0,20 0 15,-20 0-15,-1 0 0,0 0 0,1 0 16,-1 0-16,-21 0 0,0 0 16,0 0-16,1 0 0,-44 0 31,-20 0-31,21 0 0,-21 0 16,-1 0-16,1 0 0,-22 21 15,22-21-15,-21 0 0,20 0 16,-20 0-16,20 0 0,1 0 15,0 0-15,-1 0 0,1 0 0,21 0 0,0 0 16,0 0-16,-1 0 16,1 0-16,0 0 0,0 0 15,0 0 1,0 21-16,21 0 16,-22 1-16,22-1 15,-21 0-15,21 0 0,0 0 16,0 0-16,-21 22 0,21-22 0,-21 21 15,21 1-15,0-1 0,0 21 16,0-20-16,0 20 0,0-20 16,0 20-16,0 1 0,0-1 15,0-21-15,0 22 0,0-1 0,0 1 16,0-1-16,0 1 0,0 21 0,0-22 16,0 1-16,0-1 0,0 1 15,0-1-15,0 1 0,0-22 0,0 21 16,0-20-16,0-1 0,0 0 0,0 1 15,0-1-15,0-21 0,0 0 16,0 1-16,0-1 0,0 0 0,0 0 16,42-21-1,1 0-15,20 0 0,-21 0 16,1 0-16,-1 0 16,0-21-16,1 0 0,-1 21 0,-21-21 15,22-1-15,-22 22 0,0-21 16,21 0-16,-21 0 0,1-21 0,-1 20 15,-21 1-15</inkml:trace>
  <inkml:trace contextRef="#ctx0" brushRef="#br0" timeOffset="55928.35">1228 8911 0,'0'0'0,"21"0"0,-21-21 15,0 0-15,0 0 16,0 0-16,0-1 0,21 22 16,-21-21-16,0 0 0,0 0 0,0 0 15,0 0-15,0-1 0,0 1 16,0-21-16,0 21 0,-21 0 0,0-1 15,-1 1-15,1 0 0,0 0 16,0 21-16,-21 0 0,20-21 0,1 21 16,-21 0-16,21 0 15,0 0-15,-1 21 0,-20 0 0,21 0 16,0 0-16,0 22 0,-1-1 16,1 0-16,21 1 0,0 20 0,-21-20 15,21 20-15,0-21 0,0 1 16,0-1-16,0 0 0,0-20 0,0 20 15,21-21-15,-21 0 0,21 0 16,1-21-16,-1 0 0,21 0 0,-21 0 16,0 0-16,1 0 0,20 0 15,-21-21-15,21 0 0,-20 0 0,20 0 16,-21 0-16,21-22 0,-20 22 16,-1-21-16,0-1 0,0 1 15,0 0-15,0-1 0,-21 22 16,0-21-16,0 21 0,0-22 0,0 22 15,0 0-15,0 42 16,0 0 0,0 1-16,-21-1 0,21 21 15,0-21-15,0 22 0,0-1 0,0 0 16,0-21-16,0 22 0,0-22 16,0 21-16,21-21 0,1 1 15,-1-22-15,0 21 0,0-21 0,0 21 16,0-21-16,1 0 0,41 0 15,-42-21-15,22 0 0,-1-1 16,-21 1-16,21 0 0,-20 0 16,20-21-16,-21 20 0,0-20 0</inkml:trace>
  <inkml:trace contextRef="#ctx0" brushRef="#br0" timeOffset="56384.08">1905 8721 0,'0'0'0,"21"-21"0,-21-22 0,0 22 16,0 0-16,0 0 0,0 42 31,0 0-16,0 0-15,-21 0 16,21 22-16,0-22 0,0 21 0,0 1 0,-21-22 16,21 0-16,0 21 0,0-21 15,0 1-15,-21-1 0,21 0 16,-22 0-16,22 0 0,0-42 47,0 0-47,0 0 0,0 0 15,0-22-15,0 22 0,22-21 0,-22 21 16,21-22-16,0 1 0,-21 21 16,21-22-16,0 22 0,0-21 0,1 21 15,-1 0-15,0 21 0,0 0 16,0 0-16,0 0 0,1 0 0,-1 0 16,0 21-16,0 0 0,-21 0 15,21 0-15,-21 0 0,21 22 16,-21-22-16,0 0 0,0 21 0,0-20 15,0 20-15,0-21 0,0 0 16,0 0-16,-21 1 0,21-1 0,0 0 16,-21-21-16,21 21 15,21-21 1,0 0-16,1 0 16,-1-21-16,0 21 0,0-21 15,0 0-15,0 21 0,22-22 16,-22 1-16,21 0 0,-21-21 0</inkml:trace>
  <inkml:trace contextRef="#ctx0" brushRef="#br0" timeOffset="57064.21">2773 8573 0,'0'0'0,"21"-22"15,0-41 1,-21 84 15,0 0-15,0 0-16,-21 1 0,21-1 15,0 0-15,0 21 0,-21-21 0,21 1 16,0-1-16,0 21 0,0-21 16,0 0-16,0 1 0,0-1 15,21-21-15,0 21 0,0 0 0,0-21 16,1 0-16,-1 0 16,0 0-16,0 0 0,0-21 0,0 0 15,22 0-15,-22 21 0,0-43 0,0 22 16,0 0-16,1 0 0,-1 0 15,0-22-15,0 22 0,0 0 0,-21-21 16,21 20-16,-21 1 0,22 0 0,-22 0 16,21 0-16,-21 0 15,0-1-15,0 44 47,0-1-47,0 0 16,0 0-16,0 0 0,-21 22 15,21-22-15,0 0 0,-22 21 0,1-21 16,21 22-16,-21-1 0,21-21 0,0 22 16,-21-1-16,21 0 0,-21 1 15,21-1-15,0 0 0,0 22 0,0-22 16,0 0-16,0 22 0,0-22 0,0 22 16,21-1-16,-21-20 0,0 20 15,21 1-15,0-1 0,0 1 0,-21-1 16,22 1-16,-22-1 0,0 1 0,0-1 15,0-21-15,0 22 16,0-22-16,0 1 0,0-1 0,-22 0 16,1 1-16,0-1 0,0-21 0,0 0 15,0 0-15,-22-21 0,1 0 0,21 0 16,-22 0-16,-20 0 0,21 0 16,-22 0-16,1-21 0,20 0 0,-20 0 15,-1 0-15,22 0 0,0-22 16,-1 22-16,1 0 0,21 0 0,-22-22 15,22 22-15,21 0 0,0 0 16,0-21-16,0 20 0,0-20 0,21 0 16,1-1-16,-1 1 0,21 0 0,0-22 15,1 1-15</inkml:trace>
  <inkml:trace contextRef="#ctx0" brushRef="#br0" timeOffset="57532.21">4657 8001 0,'0'0'0,"0"-21"16,-22-21-16,22 20 0,0-20 0,-21 21 16,21-21-16,-21 20 0,21 1 0,0 0 15,0 0-15,0 0 0,-21 21 16,21 21 0,0 21-1,0 1-15,0 20 0,0 1 0,-21-1 16,21 1-16,0 20 0,0-20 0,-21 20 15,21-20-15,-22-1 0,1-20 16,21 20-16,0-20 0,-21-1 16,0 0-16,21 1 0,-21-1 0,21-21 15,0 21-15,0-20 0,0-1 0,0 0 16,0 0-16,0 0 16,0-42 15,0 0-31,0 0 15,0 0-15,0-1 0,0 1 0,0-21 16,0 21-16</inkml:trace>
  <inkml:trace contextRef="#ctx0" brushRef="#br0" timeOffset="57860.03">4297 8213 0,'0'-43'0,"0"86"0,-21-128 0,21 22 15,0 20-15,0 1 0,0 0 0,0-1 16,0 1-16,0 21 0,0-22 0,0 1 15,21 21-15,0-21 0,0 20 16,21 1-16,1-21 0,-1 42 0,0-21 16,22 0-16,-1 21 0,-20 0 15,20 0-15,1 21 0,-22 0 0,0 21 16,1-21-16,-1 22 0,0 20 0,-20-20 16,-22 20-16,0-21 0,0 22 15,0-22-15,0 22 0,-43-22 16,22 0-16,-21 1 0,-1-1 0,22-21 15,-21 0-15,0 22 0,-1-22 0,1 0 16,0-21-16,20 21 0,1-21 16,0 0-16,0 21 0,0-21 15,42 0 1,0 0 0,0 0-16,0 0 0,22 0 15,-1 0-15,0 0 0</inkml:trace>
  <inkml:trace contextRef="#ctx0" brushRef="#br0" timeOffset="58384.24">5376 8424 0,'0'0'15,"21"0"-15,1 0 0,-1 0 0,0 0 16,0 0-16,-21-21 0,0 0 16,0 0-16,0 0 0,0 0 15,0-1-15,0 1 0,0 0 16,0 0-16,-21 0 0,0 0 0,0-1 15,-1 1-15,1 21 0,0 0 16,0 0-16,0 0 0,0 0 16,-1 21-16,1 1 0,0-1 15,0 21-15,-21-21 0,20 22 0,1-22 16,0 21-16,21 0 0,0-20 0,-21 20 16,21-21-16,0 0 0,0 22 15,0-22-15,0 0 0,21-21 0,-21 21 16,21 0-16,0-21 0,1 0 0,-1 0 15,0 0-15,0 0 0,21 0 16,-20 0-16,-1-21 0,21 21 0,-21-21 16,0 0-16,1 0 0,20-1 0,-21 1 15,0 0-15,-21 0 0,21 0 16,1-22-16,-22 22 0,0 0 0,0-21 16,0 21-16,0-1 0,0 1 15,0 0-15,0 0 0,0 42 31,0 0-31,0 0 0,-22 1 0,22 20 16,0-21-16,0 0 0,0 22 0,0-22 16,0 0-16,0 0 0,0 0 15,0 0-15,0 1 0,0-1 0,22 0 16,-1-21-16,0 0 0,0 0 16,0 0-16,22 0 0,-22 0 15,21 0-15,0 0 0,-20 0 16,20-21-16,0 0 0,-21 21 0,22-22 0</inkml:trace>
  <inkml:trace contextRef="#ctx0" brushRef="#br0" timeOffset="60231.49">6181 8149 0,'0'0'0,"0"-42"0,0 0 0,0 20 16,0-20-16,0 21 0,0 0 16,-22 21-16,1 0 0,0 0 15,0 0-15,0 21 0,0 0 0,-1 0 16,1 22-16,0-1 0,21 0 15,-21 1-15,0-1 0,21 0 0,0 1 16,0-1-16,0 0 0,0-21 0,0 22 16,0-22-16,0 0 0,0 0 0,21 0 15,0 1-15,0-1 16,0-21-16,1 0 0,-1 0 0,21 0 16,-21 0-16,22 0 0,-22 0 0,21-21 15,-21 21-15,22-22 0,-22 1 16,21 0-16,-21 0 0,0 0 0,22-22 15,-22 1-15,0 0 0,0-1 0,0 1 16,-21-21-16,22-1 0,-1 1 0,-21 20 16,0-20-16,21-1 0,-21 22 15,21-22-15,-21 22 0,0 0 0,0 21 16,0-22-16,0 22 0,0 42 31,-21 0-31,21 1 16,-21 20-16,21 0 0,-21 1 0,21 20 15,0-21-15,0 22 0,0-1 16,0 1-16,0-22 0,0 22 0,0-22 16,-22 0-16,22 1 0,0-22 0,0 21 15,0-21-15,0 1 0,0-1 16,0 0-16,0 0 0,0-42 31,0 0-31,0 0 16,0-1-16,0 1 15,0 0-15,22-21 0,-1 21 0,0-22 16,0 22-16,0-21 0,0 21 0,1-1 16,20 1-16,-21 0 0,0 0 15,22 21-15,-22 0 0,0 0 0,0 0 16,-21 21-16,21-21 0,-21 21 0,21 0 16,-21 1-16,0-1 15,0 0-15,-21 0 0,0-21 16,0 21-16,0-21 0,0 21 0,-22-21 15,22 0-15,0 0 0,0 0 16,0 0-16,-1 0 0,1 0 16,0 0-16,0 0 0,0 0 0,0 0 15,21-21-15,-22 42 32,22 1-32,0-1 0,0 0 0,0 0 15,0 0-15,0 0 0,0 1 0,22-1 16,-1 0-16,-21 0 0,21 0 15,0 0-15,0 1 0,0-1 0,22-21 16,-22 21-16,21-21 0,1 0 0,-1 0 16,0 0-16,22 0 0,-1 0 0,-20 0 15,20 0-15,1 0 0,-1 0 16,1-21-16,-22 0 0,21 21 0,1-22 16,-22 1-16,1 0 0,-1-21 15,0 21-15,1-1 0,-22-20 0,0 21 16,0-21-16,0 20 0,-21-20 15,0 21-15,0-21 0,0 20 0,0 1 16,-21 0-16,0 0 0,0 0 0,0 21 16,-22 0-16,22 0 0,0 0 15,0 0-15,-22 0 0,22 21 0,-21 0 16,21 0-16,0 22 0,-1-22 0,1 21 16,0-21-16,0 22 0,21-22 15,-21 21-15,21-21 0,0 22 0,0-22 16,0 0-16,0 0 0,0 0 15,21-21-15,0 21 0,0-21 16,0 0-16,1 0 0,-1 0 16,0 0-16,0 0 0,0 0 15,0 0-15,1-21 0,-1 0 0,0 21 16,0-21-16,0 0 0,-21 0 16,21-22-16,1 22 0,-1 0 0,-21-21 15,0 20-15,21 1 0,0 0 0,-21 0 16,0 0-16,0 0 0,0 42 15,0 0 1,0 0-16,0 0 0,0 0 0,0 1 16,0-1-16,0 21 15,0-21-15,0 0 0,0 1 0,0-1 16,0 0-16,0 0 0,0 0 0,21-21 16,0 21-16,1 1 0,-1-22 0,21 0 15,-21 0-15,22 0 0,-22 0 16,21 0-16,0 0 0,1 0 0,-1 0 15,0-22-15,-20 22 0,20-21 0,0 0 16,1 21-16,-22-21 0,21-21 16,-21 20-16,22 1 0,-22 0 15,0-21-15,0-1 0,0 22 0,0-21 16,-21 0-16,22-1 0,-22 22 0,0 0 16,0-21-16,-22 42 0,1-22 0,0 22 15,0 0-15,-21 0 0,20 22 16,-20-1-16,0 0 0,21 0 0,-22 21 15,1-20-15,21 20 0,-22-21 16,22 21-16,0-20 0,0-1 0,0 21 16,21-21-16,0 0 0,0 1 15,21-22-15,0 21 16,0-21-16,0 0 0,1 0 0,-1 0 16,21 0-16,-21-21 0,22 21 0,-22-22 15,21 22-15,-21-21 16,0 0-16,1 0 0,-1 0 0,0 0 0,0-1 15,0 22-15,-21-21 0,21 0 16,-21 42 15,0 0-31,-21 1 0,21-1 16,-21 0-16,0 0 0,21 0 0,0 22 16,0-22-16,-21 21 0,21 0 15,0 1-15,0-1 0,0 0 0,0 22 16,0-22-16,0 22 0,21-1 0,-21 1 15,0-22-15,21 22 0,0-1 0,0 1 16,-21-1-16,22 1 16,-22-1-16,21 1 0,-21-1 0,21 1 15,-21-1-15,0 1 0,0-1 0,0-21 16,0 1-16,0-1 0,-21 0 0,0 1 16,-22-22-16,22 0 0,-21 0 15,-1 0-15,1-21 0,0 0 0,-22 0 16,22 0-16,-22 0 0,22 0 0,-21-21 15,-1 0-15,22 0 0,-22 0 0,22 0 16,0-22-16,-1 1 0,1 21 16,21-22-16,0 1 0,-1-21 0,22-22 15,0 21-15,0 22 0,0 0 16,0-22-16,43 22 0,-22-22 0,21 22 16,1-21-16,-1-1 15,21 1-15</inkml:trace>
  <inkml:trace contextRef="#ctx0" brushRef="#br0" timeOffset="60620.5">8869 8276 0,'0'0'0,"-21"0"0,-1 21 0,1-21 15,21 22 1,21-22-1,1 0 1,-1 0-16,0 0 0,21 0 16,-21-22-16,22 22 0,-22-21 0,21 21 15,1-21-15,-22 0 0,21 21 0,-21-21 16,0 0-16,1-1 0,-22 1 16,0 0-16,0 0 0,-22 21 15,-20 0-15,21 0 16,-21 21-16,20 0 0,-20 0 15,21 1-15,-21 20 0,20-21 0,-20 21 16,21-20-16,21 20 0,0-21 0,0 0 16,0 22-16,0-22 15,0 0-15,21 0 0,-21 0 0,42-21 16,-20 21-16,20-21 0,-21 0 0,21 22 16,1-22-16,-1 0 0,0 0 0,1 0 15,-1 0-15,22-22 0,-22 22 16</inkml:trace>
  <inkml:trace contextRef="#ctx0" brushRef="#br0" timeOffset="60943.76">10308 8403 0,'0'0'0,"-21"21"0,0-21 0,0 22 15,-1-22 1,22-22 15,0 1-15,22 0-16,-1 0 0,0 0 16,0 0-16,0 21 0,0 0 15,1 0-15,-1 0 0,-21 21 16,0 0-16,0 0 15,0 21-15,0-20 0,0 20 0,0-21 16,-21 21-16,-1 1 0,1-1 16,-21-21-16,0 22 0,-22-22 0,1 21 15,-1-21-15,1 0 0,-22 1 0</inkml:trace>
  <inkml:trace contextRef="#ctx0" brushRef="#br0" timeOffset="61828.15">12107 8255 0,'0'0'0,"0"-21"15,0 0-15,0 0 16,0-1-16,0 1 0,21 0 15,-21 0-15,22 0 16,-22 0-16,0-1 0,0-20 0,0 21 16,0 0-16,0-22 0,0 22 0,0-21 15,-22 21-15,1 0 0,0-22 16,0 22-16,-21 21 0,20-21 0,-20 21 16,0 0-16,21 0 0,-22 0 0,1 21 15,0 0-15,-1 0 0,22 1 16,-21 20-16,21 0 0,-22 1 0,22 20 15,0-21-15,0 22 0,21-22 0,0 1 16,0-1-16,0 0 0,0 1 16,0-22-16,0 0 0,0 0 0,21 0 15,0 0-15,0 1 0,0-22 16,1 0-16,-1 0 0,0 0 16,21 0-16,-21 0 0,1 0 0,20-22 15,0 1-15,-21 0 0,22 0 0,-1-21 16,0 20-16,-20-20 0,20 0 15,0-1-15,-21 1 0,1 0 0,-1-1 16,0 1-16,-21 0 0,0-1 0,0 22 16,0 0-16,0 0 0,0 42 31,0 21-31,0-20 0,0 20 0,-21 0 16,21 1-16,0-1 0,0 0 15,0 1-15,0-1 0,0-21 16,0 0-16,0 22 0,21-22 0,0 0 15,0-21-15,0 21 0,1-21 0,20 0 16,-21 0-16,21 0 0,-20 0 16,20 0-16,-21 0 0,21 0 0,1-21 15,-22 21-15,21-21 0,-21-22 0,22 22 16</inkml:trace>
  <inkml:trace contextRef="#ctx0" brushRef="#br0" timeOffset="62784.19">12806 7895 0,'0'0'0,"0"-21"0,0 0 0,0 0 0,0 0 15,0 42 1,-21 0-16,-1 0 0,22 21 16,0-20-16,-21 20 0,21 0 15,-21 1-15,0-1 0,21 0 0,0-21 16,0 22-16,-21-22 0,21 21 0,0-21 16,0 1-16,0-1 15,21-21 1,0-21-1,0-1-15,0 1 0,1 0 16,-1 0-16,0-21 0,21 20 0,-21-20 16,1 0-16,-1-1 0,21 1 0,-21 21 15,0-21-15,1 20 16,20 1-16,-42 0 0,21 0 0,0 21 16,0 0-16,-21 21 0,0 0 15,0 0-15,0 22 0,0-1 16,0 0-16,0 1 0,0-1 0,0 0 15,0 1-15,0-1 0,22 0 0,-22 1 16,21-22-16,0 21 0,0-21 16,0 1-16,0-1 0,1 0 0,20 0 15,-21-21-15,21 0 0,-20 0 0,20 0 16,-21 0-16,21 0 0,1 0 16,-22 0-16,21-21 0,-21 0 15,1 0-15,20-1 0,-21 1 0,0 0 16,0-21-16,-21-1 0,22 22 15,-1-21-15,-21 0 0,0 20 0,0 1 16,21 0-16,-21 0 0,0 0 0,0 42 31,0 0-31,0 0 0,0 0 0,0 1 16,0-1-16,0 21 0,0-21 0,0 0 16,0 1-16,0-1 0,0 21 15,0-21-15,21 0 0,-21 1 16,21-22-16,0 0 0,1 21 0,20-21 15,-21 0-15,21 0 0,1 0 16,-1 0-16,0-21 0,-20-1 16,20 22-16,0-21 0,-21 0 0,1 0 15,20-21-15,-21 20 0,0-20 0,0 21 16,1-21-16,-22 20 0,21 1 16,-21-21-16,0 21 0,21 0 0,-21-1 15,0 1-15,0 42 31,-21 1-31,0-1 0,-1 21 16,1-21-16,21 22 0,-21-1 16,0 0-16,0 1 0,21-1 0,-21 0 15,-1 1-15,1 20 0,0-21 16,21 1-16,0 20 0,0 1 0,0-1 16,0-20-16,0 20 0,0 1 15,0-1-15,0 1 0,0-1 0,-21 1 16,21-22-16,-21 21 0,21 1 0,0-1 15,0 1-15,-21-1 0,21 1 0,-22-1 16,1 1-16,21-1 0,-21-20 16,0-1-16,0 0 0,0 1 0,-1-22 15,-20 21-15,0-21 0,-1-21 16,1 0-16,0 0 0,-1 0 0,-20 0 0,-1 0 16,22-21-16,-21 0 0,-1 0 15,1 0-15,-1-22 0,22 1 16,-1 0-16,1-1 0,21 1 0,0-21 15,21 20-15,0-20 0,42 20 0,-21-20 16,43 21-16,-22-22 0</inkml:trace>
  <inkml:trace contextRef="#ctx0" brushRef="#br0" timeOffset="63244.92">15896 7768 0,'0'0'0,"21"-21"0,-21 0 0,21 0 15,-21 0-15,0-1 16,-21 22-16,0 0 16,0 0-16,0 22 0,0-1 0,-22 0 15,22 21-15,-21 1 0,21-1 16,-1 0-16,-20 22 0,21-22 0,0 22 15,0-22-15,-1 0 0,22 22 0,0-22 16,0-21-16,0 22 0,0-22 16,0 21-16,0-21 0,0 0 0,22 1 15,-1-22-15,21 21 0,-21-21 0,0 0 16,22 0-16,-22 0 16,21 0-16,1 0 0,-1-21 0,0 21 15,22-22-15,-22 1 0,22-21 0,-22 21 16</inkml:trace>
  <inkml:trace contextRef="#ctx0" brushRef="#br0" timeOffset="63527.76">16658 7641 0,'0'0'0,"0"-42"0,0 0 16,0-1-16,0 22 0,0-21 0,0-1 16,0 22-16,0 0 0,0 0 15,0 0-15,-21 21 16,0 21-16,0 0 0,21 21 15,-22 1-15,1 20 0,0-20 16,0 20-16,0 1 0,21-1 0,-21-21 16,21 22-16,-22-1 0,22 1 0,-21-1 15,21-20-15,0-1 0,0 0 16,0 1-16,0-1 0,0-21 0,0 0 16,0 22-16,0-22 0,21 0 15,1-21-15,-1 0 0,0 0 16,0 0-16,0 0 0,0 0 15,22 0-15,-22 0 0,0 0 0,21-21 16</inkml:trace>
  <inkml:trace contextRef="#ctx0" brushRef="#br0" timeOffset="64659.58">17166 7959 0,'21'-21'0,"-42"42"0,63-85 15,-20 43-15,-22 0 0,0 0 0,0 0 16,0-1-16,0 1 0,-22 21 15,1 0-15,0 0 0,0 0 0,-21 0 16,20 21-16,1 1 0,-21-1 0,21 0 16,-22 0-16,22 21 0,0 1 15,-21-1-15,21 0 0,-1-20 0,1 20 16,21 0-16,0 1 0,-21-22 16,21 21-16,0-21 0,0 0 15,0 1-15,0-1 0,0 0 0,0 0 16,21-21-16,0 0 0,1 0 15,-1 0-15,21 0 16,-21 0-16,0-21 0,1 0 0,-1 0 16,0-1-16,21 1 0,-21 0 0,1 0 15,-22-21-15,21-1 0,0 22 16,0-21-16,0-1 0,-21 1 0,0 21 16,21 0-16,-21 0 0,0-1 15,22 1-15,-22 42 16,0 1-16,-22 20 15,22-21-15,-21 0 16,21 22-16,0-1 0,0-21 0,0 21 16,0-20-16,0-1 0,0 0 0,0 21 15,0-21-15,0 1 16,21-1-16,1-21 0,-1 0 0,0 0 16,21 0-16,-21 0 0,1 0 0,20 0 15,-21 0-15,21-21 0,-20 21 16,20-22-16,0 1 0,-21-21 0,22 21 15,-22-22-15,21 22 0,-21-21 0,22 0 16,-22-1-16,0 1 16,0 0-16,-21 20 0,21 1 0,-21 0 15,0 0-15,0 0 0,-21 21 16,0 21 0,21 0-16,-21 0 0,21 22 0,0-22 15,0 21-15,0-21 0,0 22 0,0-22 16,0 21-16,0-21 0,21 0 15,0 22-15,-21-22 0,21 0 0,-21 0 16,0 0-16,22 1 0,-22-1 16,-22-21 15,1 0-31,21-21 16,0-1-16,-21 22 0,0-21 15,21 0-15,-21 0 0,21 0 0,0 0 16,-21 21-16,21-22 0,0 44 31,0-1-15,0 0-16,21 0 15,0-21-15,0 21 0,0 0 16,0-21-16,1 0 0,-1 0 0,0 0 16,0 0-16,0 0 15,0 0-15,1 0 0,-1 0 0,0-21 16,0 0-16,0 21 0,0-21 15,1 0-15,-1 0 0,0-22 16,0 22-16,0-21 0,0-1 0,1 22 16,-1-21-16,0 0 0,0-1 0,0 22 15,0 0-15,-21-21 0,0 20 16,0 1-16,-21 21 16,0 0-16,0 0 0,0 21 15,0 1-15,-1-1 0,22 0 16,0 0-16,0 21 0,0-20 0,0-1 15,0 21-15,22-21 0,-22 0 0,21 22 16,0-22-16,0 0 0,-21 0 16,0 22-16,21-22 0,-21 0 15,0 0-15,0 0 0,0 0 0,0 1 16,0-1-16,-21 0 16,0-21-16,0 0 0,0 21 0,-1-21 15,1 0-15,0 0 0,0 0 0,0 0 16,0 0-16,21-21 15,0 0-15,0 0 0,0-1 16,0 1-16,0 0 0</inkml:trace>
  <inkml:trace contextRef="#ctx0" brushRef="#br0" timeOffset="65281.67">18648 7006 0,'0'0'0,"-21"-21"0,21 0 32,21 21-32,0 0 0,21 0 0,1 0 15,-1 0-15,0 0 0,22 0 16,-22 0-16,0-21 0,22 21 15,-22 0-15,1 0 0,20 0 0,-21 0 16,1 0-16,20 0 0,-20 0 16,-22 0-16,21 0 0,-21 0 0,22 0 15,-22 0-15,-21 21 16,0 0 0,0 0-16,-21-21 0,21 21 0,-22 22 15,1-22-15,0 0 0,0 21 16,21 1-16,-21-1 0,0 0 0,21 1 15,-22-1-15,22 0 0,0 1 16,0-1-16,0 0 0,-21 22 16,21-22-16,-21 1 0,21 20 0,0-21 15,0 22-15,0-1 0,-21 1 16,21-1-16,0 1 0,0-1 0,0 1 16,0-22-16,0 22 0,0-22 0,0 0 15,21 22-15,-21-43 0,0 21 0,0 1 16,0-22-16,0 21 0,0-21 15,-21 1-15,0-1 0,0 0 0,-22 0 16,22 0-16,0-21 0,-21 21 0,-1-21 16,1 0-16,0 0 0,-1 0 15,1 0-15,0 0 0,-1 0 0,1 0 16,0 0-16,20 0 0,-20 0 16,21 0-16,0 0 0,21-21 15,0 0 1,21 21-1,0 0-15,0 0 0,22 0 16,-22 0-16</inkml:trace>
  <inkml:trace contextRef="#ctx0" brushRef="#br0" timeOffset="65476.71">19473 8954 0,'0'0'0,"-21"21"16,0-21-1,0 0 1,0 0 0,-1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01:05.8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4127 10245 0</inkml:trace>
  <inkml:trace contextRef="#ctx0" brushRef="#br0" timeOffset="552.7">3789 10266 0,'0'0'16,"0"-21"-16,0 0 0,0-1 0,0 1 31,21 21-31,0 0 0,0 0 16,0 0-16,1 0 15,-1 0-15,0 0 16,0 0-1,0 0-15</inkml:trace>
  <inkml:trace contextRef="#ctx0" brushRef="#br0" timeOffset="1272.65">4233 10202 0,'0'0'0,"21"0"0,1 0 0,-22-21 31,-22 21-15,1 0-16,0-21 0,0 21 16,0 0-16,0 0 0,-1 0 15,1 0-15,0 0 0,-21 0 16,21 0-16,-1 0 15,-20 0-15,21 0 0,-21 0 0,-1 21 16,1-21-16,0 21 0,-1 1 0,1 20 16,0-21-16,20 21 0,-20 1 15,0-1-15,21 22 0,-22-1 0,22-21 16,-21 22-16,21-1 0,-1-20 16,1 20-16,21-20 0,0 20 0,0 1 15,0-1-15,0 1 0,0-1 16,0 1-16,21-22 0,1 21 0,20-20 15,0 20-15,1-20 0,20-1 0,-21-21 16,22 21-16,-1-20 0,1 20 16,-1-21-16,1 0 0,-1-21 15,22 21-15,-21-21 0,20 0 0,1 0 16,0 0-16,-1 0 0,1-21 16,0 21-16,-1-21 0,-20 0 0,20 0 15,-20 0-15,-1-22 0,1 22 16,-22-21-16,22 21 0,-22-22 0,0 1 15,1-22-15,-22 22 0,21-21 0,-21-1 16,22 22-16,-22-22 0,0 1 16,-21-1-16,0 1 0,0-1 0,0 1 15,0-1-15,0 1 0,-21-1 16,0 1-16,0 20 0,-22-20 0,22 21 16,-21 20-16,-22-20 0,22 0 15,-22 21-15,22-1 0,-21 1 16,-22 0-16,21 21 0,-20 0 0,20 0 15,-20 0-15,20 0 0,-21 0 0,22 0 16,-1 0-16,1 21 0,21-21 16,-1 21-16,1 1 0,0-1 0,-1-21 15,22 21-15,-21 0 0,21 0 16,21 0-16,-22 1 0,22-1 16,0 0-16,22-21 15</inkml:trace>
  <inkml:trace contextRef="#ctx0" brushRef="#br0" timeOffset="27668.75">3979 10372 0,'0'0'0,"-21"0"0,-42 0 31,84 0 16,0 0-31,21 0-16,1 0 0,-1-21 0,21 21 16,1 0-16,-1 0 0,22-22 15,0 1-15,-1 21 0,1 0 0,0 0 16,-22-21-16,1 21 0,-1 0 0,-20 0 15,-1 0-15,-21 0 0,0 0 16,-63 0 0,0 0-16,-1 0 0,-20 0 0,-22 21 15,0-21-15,1 21 0,-1-21 16,0 0-16,1 0 0,-1 22 0,0-1 16,22-21-16,-22 21 0,22-21 15,-1 0-15,1 21 0,20-21 16,1 0-16,0 0 0,-1 21 15,22-21-15,64 0 16,-1 0-16,0 0 16,1 0-16,20 0 0,1 0 15,-1 0-15,1 0 0,20-21 0,1 21 16,0 0-16,-1 0 0,1-21 16,-22 21-16,22 0 0,0 0 0,-22 0 15,1 0-15,-22-21 0,0 21 16,1 0-16,-64 21 15,-22-21 1,-20 21-16,-1-21 0,1 21 16,-22-21-16,-21 21 0,22 1 0,-1-22 15,-21 21-15,21-21 0,1 21 16,-1 0-16,0-21 0,22 21 0,-1-21 16,22 21-16,0-21 0,-1 0 0,43 22 15,43-22 1,-1 0-16,0 0 0,22 0 15,-1 0-15,1 0 0,21 0 16,-22 0-16,43 0 0,-21-22 0,20 22 16,1 0-16,-21 0 0,21-21 15,-22 21-15,1 0 0,-21 0 16,-1 0-16,-21 0 0,-20 0 0,-1 0 16,-42 21-16,-1-21 15,-20 22-15,-21-22 0,-22 21 0,0-21 16,1 21-16,-22 0 0,0-21 0,0 21 15,-21-21-15,21 21 0,0 1 16,22-22-16,-1 21 0,22-21 0,-1 0 16,22 21-16,21-21 0,-1 0 15,44 0-15,-1 0 0,21 0 16,0 0-16,22 0 0,21 0 0,-22 0 16,22 0-16,-1 0 15,22 0-15,0 0 0,0-21 0,0 21 16,-22 0-16,1 0 0,0 0 0,-43 0 15,0 0-15,-20 0 0,-44 0 16,-20 0-16,-21 0 16,-22 21-16,0-21 0,1 21 15,-22-21-15,0 21 0,0-21 0,0 21 16,0-21-16,1 22 0,20-22 0,0 21 16,22-21-16,-1 0 0,43 0 15,0 21-15,42-21 16,21 0-16,22 0 0,-1 0 15,1 0-15,21 0 0,-1 0 16,22 0-16,0 0 0,0 0 0,0 0 16,21 0-16,-22 0 0,-20 0 15,0 0-15,-1 0 0,-41 0 0,20 0 16,-42 0-16,1 0 0,-65 0 16,1 0-16,-22 0 15,1 21-15,-43-21 0,21 21 0,-20-21 16,-22 21-16,21 1 0,0-22 0,0 21 15,0 0-15,22-21 0,-1 21 16,21 0-16,22-21 0,0 21 0,42 1 16,0-1-16,21-21 15,0 0-15,21 21 0,22-21 16,-22 0-16,22 0 0,20 0 0,1 0 16,0 0-16,-1 0 0,1 0 15,21 0-15,-21-21 0,-1 21 0,1 0 16,-22-21-16,-20 21 0,20 0 15,-42 0-15,1 0 0,-65 0 16,1 0-16,-22 0 0,-20 21 16,-1-21-16,0 21 0,-20-21 15,-1 21-15,21 0 0,-21-21 16,22 21-16,-22 1 0,42-1 0,1-21 16,-1 21-16,43 0 0,-21-21 0,42 21 15,0 0-15,21-21 0,21 22 16,1-22-16,-1 0 0,21 21 15,-20-21-15,41 0 0,-20 0 0,21 0 16,-22 0-16,22 0 0,-1 0 0,1 0 16,-21 0-16,-1 0 0,-21 0 15,1 0-15,-22 0 0,-42 0 16,0 0-16,-22 0 16,-20 0-16,-1 0 0,1 0 0,-1 0 15,1 0-15,-22 0 0,22 21 0,-1-21 16,1 21-16,20-21 0,1 21 15,0 0-15,20-21 0,1 22 0,21-1 16,0 0-16,21 0 16,1-21-16,20 0 15,0 0-15,1 0 0,20 0 0,1 0 16,-1 0-16,1 0 0,20 0 16,-20 0-16,20 0 0,1-21 0,-21 0 15,20 0-15,-20 21 0,20-22 0,-20-20 16,-22 21-16,22 0 0,-22-22 15,0 1-15,1 0 0,-1-1 0,-21 1 16,22-21-16,-22 20 0,0-20 16,-21-1-16,0-20 0,0 20 0,0-21 15,-21 22-15,0-22 0,-1 22 0,-20-1 16,-21 1-16,20 20 0,-20 1 16,-22 0-16,0 21 0,1-1 15,-1 1-15,0 21 0,1 0 0,-1 0 16,0 21-16,1 1 0,-1-1 15,22 42-15,-1-20 0,-21 20 0,22 1 16,-1 20-16,1-20 0,21 20 0,-1-20 16,1 21-16,0-1 0,20 1 15,1-22-15,21 22 0,0-21 0,21-1 16,22 1-16,-22-22 0,42 0 16,-20 1-16,20-1 0,1-21 15,20 0-15,-20 0 0,21-21 0,-1 0 16,22 0-16,-21 0 0,-1 0 15,1 0-15,21-21 0,-21 0 0,-1 0 16,-20-21-16,20-1 0,-20 1 0,-1 0 16,-20-22-16,-1 1 0,-21-1 15,0 1-15,-21-1 0,0-21 0,0 22 16,-21-22-16,0 1 0,-21-1 0,-1 21 16,-20-20-16,-22 20 15,1 1-15,-22 20 0,0 1 0,0 21 0,0 0 16,0 0-16,22 21 15,-22 0-15,21 0 0,1 21 0,-1 0 16,0 21-16,1 22 0,20-1 0,1 1 16,-1-1-16,22 22 0,-43 63 15,64-63-15,-21-1 0,42 1 16,0 0-16,0-22 0,0 22 16,21-22-16,21 1 0,0-22 0,1 22 15,20-43-15,1 21 0,-1-21 0,22 1 16,0-1-16,-22 0 0,22-21 15,-1 0-15,1 0 0,0-21 0,21 0 16,-22-1-16,1-20 0,0 0 16,-1-1-16,1-20 0,-22-1 0,1-20 15,-22 20-15,1 1 0,-22-22 16,0 0-16,-21 1 0,0-1 0,0 0 16,-42 1-16,20-1 0,-41 22 15,-1-1-15,-20 1 0,-1 20 0,0 1 16,-20 21-16,-1 0 0,0-1 15,0 22-15,0 0 0,0 22 0,-21-1 16,22 0-16,-1 21 0,21 22 0,-21-1 16,43 22-16,-1-22 15,1 22-15,20 0 0,22-22 0,0 22 0,21 0 16,0-1-16,21-20 0,22 20 16,-1-20-16,0-1 0,22-20 15,105 41-15,-84-41 0,-1-22 16,22 0-16,-21 0 0,21-21 15,0 0-15,-1 0 0,1 0 0,-21-21 16,21 0-16,0 0 0,-22-22 0,1 1 16,-22 0-16,22-1 0,-43-20 15,1-1-15,-1-20 0,-21 20 0,0-20 16,-21 20-16,0-21 0,0 1 16,-21-1-16,0 0 0,-21 22 0,-22-1 15,22 1-15,-43 21 0,1-1 0,-1 22 16,0 0-16,-21 21 15,22 0-15,-1 0 0,-21 21 0,22 0 16,20 43-16,-21-22 0,22 22 0,-1 20 16,22-20-16,0 20 0,-22 65 15,43-65-15,21 1 0,0-22 16,21 22-16,0-21 0,1-22 16,20 21-16,0-20 0,22-1 0,-22-21 15,22 0-15,-1 1 0,1-1 0,-1-21 16,22 0-16,-22 0 0,22 0 15,-22-21-15,22-1 0,-21-20 0,-1 0 16,1-1-16,-22 1 0,0-21 16,-21-1-16,22 1 0,-43-1 15,0 1-15,0-1 0,-21-21 0,-1 22 16,1-22-16,-21 22 0,-22-1 0,1 1 16,-1 20-16,1 22 0,-1-21 15,-20 42-15,20 0 0,1 0 0,-22 21 16,22 21-16,-1 1 0,1-1 15,20 22-15,1-1 0,0 1 16,-1 20-16,22-20 0,0 20 0,21 1 16,0-21-16,0-1 0,21 1 0,0-1 15,0 1-15,22-22 0,-1 0 0,0-21 16,22 22-16,-1-22 0,-20-21 16,20 21-16,1-21 0,-1 0 15,22 0-15,-22-21 0,1 21 0,-1-42 16,-20 20-16,20-20 0,-20 0 0,-1-22 15,0 22-15,-21-22 0,1-20 16,-1 20-16,-21 1 0,0-22 0,-21 22 16,-1-22-16,-20 21 0,0 1 15,-22 21-15,1-22 0,-22 43 0,22 0 16,-22 0-16,0 21 0,1 21 16,-1 0-16,0 21 0,1 1 0,-1-1 15,21 21-15,1 1 0,21-1 16,-1 22-16,22-21 0,0 20 0,21 1 15,0-22-15,0 1 0,21-1 16,21 1-16,-20-22 0,20 1 0,21-1 16,1-21-16,-1 0 0,1 0 0,-1 1 15,22-22-15,-21 0 0,20 0 16,1 0-16,0-22 0,-22 1 0,22 0 16,-22-21-16,1-1 0,-22 1 0,22-21 15,-43-1-15,0 1 0,0-1 16,-21-21-16,0 1 0,0 20 0,-21-20 15,0-22-15,-22 21 0,1 0 16,-85-63-16,64 85 16,-22 20-16,0 22 0,1 0 0,-1 21 15,0 0-15,1 21 0,-1 22 16,0-1-16,1 21 0,20 22 0,-21-21 16,43 20-16,-43 107 0,43-107 15,42 1-15,0 0 0,0-1 16,21-20-16,0-1 0,22 1 0,20-22 15,1 1-15,-1-1 0,1-21 0,20 0 16,1 0-16,0 1 0,-1-22 16,1 0-16,0 0 0,-1-22 0,1 1 15,-21 0-15,20-21 0,-41 21 0,20-43 16,-21 22-16,1-22 0,-22 1 16,0-1-16,-21-20 0,0 20 15,0-21-15,-21 1 0,-21-1 0,-1 0 16,1 1-16,-22-1 0,1 0 15,-1 22-15,-84-43 0,64 85 16,-65 0-16,65 21 16,20 21-16,-20 0 0,-1 21 0,21 22 15,-20 21-15,-22 63 0,42-64 16,43 1-16,-21 0 16,42 105-16,0-126 0,42 20 0,1-20 15,-1-1-15,21 1 0,1-22 16,21 1-16,-22-22 0,22 0 15,-1 0-15,22 0 0,-21-21 0,21 0 16,-22 0-16,22 0 0,0-21 0,-21 0 16,-1 0-16,-20 0 0,21-22 15,-43-20-15,21 20 0,-20-20 0,-1-1 16,-21-20-16,-21 20 0,0-20 16,0-1-16,0 0 0,-21 1 0,-21-1 15,-1 0-15,1 1 0,-21 20 0,-86-42 16,65 85-16,-1-21 15,-21 42-15,22 0 0,-22 0 0,0 21 16,21 0-16,-21 21 0,22 22 0,-1-1 16,0 22-16,22 0 0,-1-1 15,1 1-15,21 0 0,20-1 16,1 1-16,21 0 0,0-1 0,0-20 16,43 21-16,-22-43 0,21 21 15,22-20-15,-1-1 0,1-21 0,20 0 16,-20 1-16,20-1 0,1-21 15,21 0-15,-21 0 0,20 0 0,-20-21 16,0-1-16,-1 1 0,1 0 0,-21-21 16,-1-1-16,-21-20 0,22-1 15,-43 1-15,21-22 0,-42-63 16,0 63-16,0 1 0,0-1 16,-42 0-16,21-20 0,-21 20 0,-22 21 0,1 1 15,-1-1-15,1 22 16,-22 21-16,0 0 0,1 0 0,-1 21 15,-21 0-15,21 42 0,1 0 0,-1 1 16,0 20-16,1 22 0,20-1 16,-42 65-16,64-65 0,0 1 15,42 63-15,0-63 16,21-22-16,21 1 0,1-22 0,-1 0 16,0 1-16,22-1 0,-1-21 15,85 22-15,1-22 16,-65-21-16,-20 0 0,20 0 15,1-21-15,-21-1 0,-1-20 0,1 21 16,-1-21-16,-21-1 0,1-20 16,-22-1-16,21 1 0,-42-1 0,0 1 15,0-1-15,-21-20 0,0 20 0,-21-21 16,-1 1-16,-20 20 0,-1 1 16,1 20-16,-85-20 0,63 63 15,0 0-15,22 0 0,-22 21 0,22 21 16,-22 1-16,21 20 0,22 1 15,0-1-15,-22 64 0,43-42 16,21 42-16,0-64 0,21 1 16,0-1-16,22-20 15,-1-1-15,0 0 0,1-20 0,20 20 16,-20-42-16,20 21 0,1-21 0,-1 0 16,1 0-16,-22 0 0,21-21 15,-20 21-15,20-42 0,-42 20 0,22-20 16,-22 0-16,21-1 0,-42-20 15,0 21-15,0-22 0,0 1 0,0-1 16,-42 22-16,21-22 0,-22 22 0,1 0 16,0-1-16,-1 22 0,-20 21 15,21 0-15,-1 0 0,-20 21 0,20 0 16,1 1-16,0 20 0,21 0 0,-22 1 16,22-1-16,0 0 0,0 22 15,21-22-15,0 0 0,0 1 16,0-1-16,0 0 0,21-20 0,21 20 15,-21-21-15,22 0 0,-1 0 16,0-21-16,1 0 0,-1 0 0,22 0 16,-22 0-16,0-21 0,1 21 0,-1-21 15,0-21-15,1 21 0,-22-22 16,0 1-16,0 0 0,-21-22 0,0 22 16,0-22-16,-21 1 0,0-1 15,0 22-15,-22-22 0,1 22 16,-22 0-16,22-1 0,-21 22 0,-43 21 15,21 21-15,22 1 16,20 20-16,1 0 0,21 1 16,-22 20-16,22-21 0,-21 64 15,42-42-15,0-1 0,0 1 0,0-22 16,21 0-16,21 1 0,-20-1 16,20 0-16,0-20 0,64 20 15,-64-21-15,85 0 0,-63-21 16,-1 0-16,-20 0 0,20-21 15,-20 0-15,-1-21 0,43-22 16,-64 22-16,0-1 0,0 1 16,-21-21-16,0-1 0,0 22 0,-21-43 15,0 22-15,0-1 0,-1 1 16,-20-1-16,0 1 0,-1 20 0,-20 1 16,21 21-16,-22 0 0,22 21 15,-22 0-15,22 21 0,0 21 16,-22 0-16,22 22 0,-22 42 0,43-43 15,0 1-15,21-1 0,0 1 16,0-1-16,0 1 0,0-22 0,21 0 16,21 22-16,1-43 0,-1 21 15,0-20-15,22-1 0,-1 0 16,1-21-16,-1 0 0,1 0 0,-1 0 0,-20 0 16,20-21-16,-20 0 0,-1-1 15,0 1-15,-21-21 0,1 0 16,-1-1-16,-21-20 0,0 20 0,0-20 15,-43-64-15,1 42 0,21 22 16,-21-1-16,-22 1 0,22 20 16,-64-41-16,42 63 0,1 21 15,21 0-15,-22 21 0,22 0 16,-1 21-16,-41 64 0,20 0 16,43-43-16,0 43 15,21-42-15,0-1 0,0-20 16,21 20-16,21-21 0,-20 1 0,20-22 15,0 21-15,22-21 0,-22 1 0,22-1 16,-1-21-16,-21 0 16,22 0-16,-22 0 0,22 0 0,-22-21 15,0-1-15,1 1 0,-22 0 0,0-21 16,0-1-16,-21 1 16,0 0-16,0-22 0,0 22 0,0-22 0,-21 1 15,-21 21-15,21-1 0,-22-20 16,1 42-16,0-22 0,-1 43 0,1 0 15,0 0-15,-1 0 0,1 21 0,0 1 16,-1 20-16,22 0 0,-21 1 16,21-1-16,-1 21 0,1-20 15,21-1-15,0 22 0,0-22 0,0 0 0,0-21 16,0 22-16,43-22 0,-22 0 16,0 0-16,21 0 0,1-21 15,-1 0-15,-21 0 0,21 0 0,1 0 16,-1-21-16,0 0 0,1-21 15,-22-1-15,0 22 0,-21-21 16,0 0-16,0-1 0,0 1 0,0 0 16,-21-1-16,0 22 0,0-21 0,-1 21 15,-20-1-15,21 22 0,-21 0 16,20 0-16,-20 0 0,0 22 16,21-1-16,-22 0 0,22 0 0,-21 21 0,21-20 15,21 20-15,-22 43 16,22-64-16,0 21 0,0-21 15,0 0-15,0 1 0,0-1 0,22 0 16,-1-21-16,0 0 0,21 0 16,-21 0-16,1 0 0,20 0 0,-21 0 15,21-21-15,-20 0 0,-1-1 0,0-20 16,0 21-16,-21 0 0,0-22 16,0 1-16,0 0 0,0 21 0,-21-22 15,0 22-15,0 0 0,-1 0 0,1 21 16,-42 0-1,42 0-15,-1 0 0,1 21 0,0 0 0,0 21 16,21-20-16,0-1 0,-21 21 16,21 0-16,0-20 0,0 20 15,0-21-15,0 0 0,0 0 0,21 1 16,-21-1-16,21-21 0,0 0 0,0 0 16,1 0-16,-1 0 0,0 0 15,0 0-15,0-21 0,0-1 0,1 1 16,-1 0-16,0-42 15,-21 41-15,0 1 0,0 0 0,0 0 16,0 0-16,-21 21 0,0 0 16,-1 0-16,1 0 0,0 0 0,0 0 15,0 0-15,0 21 16,21 0-16,-22 0 0,1 22 16,21-22-16,-21 0 0,21 21 0,0-21 15,0 1-15,0-1 16,21-21-16,0 0 0,1 0 15,-1 0-15,0 0 0,0 0 0,0 0 16,0-21-16,1-1 0,-22 1 16,0 0-16,21 0 0,-21-21 0,0 20 15,0-20-15,0 21 0,0 0 0,0-22 16,-21 22-16,-1 0 0,22 0 16,-21 0-16,0 21 0,0 0 15,0 0-15,0 0 0,-1 0 0,1 21 16,0 0-16,0 0 0,21 22 15,-21-22-15,21 21 0,0-21 0,-21 22 16,21 20-16,0-42 0,0 0 16,21 22-16,0-43 0,0 21 15,21 0-15,-20-21 0,20 0 0,0 0 16,1 0-16,-1 0 0,0 0 0,1-21 16,-1 0-16,21 0 0,-20-1 15,-1-20-15,-21 21 0,64-64 16,-43 1-16,-42 20 15,0 22-15,0-22 0,0 1 16,0-1-16,-42 1 0,21-22 0,-22 22 16,1 20-16,-85-63 15,64 85-15,-1 0 0,-21 0 0,-63 21 16,64 0-16,20 21 0,1 0 16,-22 22-16,21 20 15,-41 64-15,41-63 0,22 20 16,-1-20-16,22 20 0,-21 1 0,21 0 15,21-1-15,0-20 0,0 21 16,0-22-16,42 1 0,-21-22 0,22 21 16,-1-20-16,21-1 0,64 0 15,-63 1-15,21-43 0,-1 21 16,86 0-16,-86-21 0,22 0 16,-21 0-16,21-21 0,-22 0 0,1 21 15,0-43-15,-1 22 0,1 0 0,-22-21 16,1-22-16,-22 22 0,1-22 15,-1 1-15,0-64 0,-42 42 16,0-63-16,-21 85 0,0-22 16,-21 21-16,20-20 15,-20 20-15,-21 1 0,-1-1 0,-63-20 16,-42 20-16,84 43 16,-105 21-16,84 0 15,21 21-15,-21 21 0,22 1 0,20-1 16,-105 85-16,105-63 15,-42 84-15,64-64 16,21-20-16,0 21 0,21-22 0,0 85 16,21-84-16,0-1 0,0-20 15,22-1-15,20 0 0,43 43 16,21-43-16,-42-21 16,63 1-16,-64-22 15,1 0-15,0 0 0,-22 0 0,22 0 16,-22 0-16,22-43 0,-43 22 0,22 0 15,42-85-15,-64 64 16,0-22-16,-20 1 0,-1-1 0,0 1 16,-21-22-16,0-63 15,-42 63-15,20 22 0,-20-22 0,0 22 16,-1-22-16,-20 21 0,-1 22 16,-105-43-16,84 43 0,-126 0 15,105 42-15,0 0 0,-106 0 16,128 42-16,-22-21 15,21 22-15,22 20 0,-22 1 0,43-1 16,-22 22-16,22-22 0,-22 107 16,64-22-16,22 0 15,-1-85-15,21 1 0,43 21 16,-22-43-16,1 0 16,-1-21-16,85 22 0,1-1 15,41-42-15,-105 0 16,21 0-16,-22-21 0,1 0 15,0-22-15,84-20 0,-63-22 16,-64 22-16,0-1 0,-20-42 16,-22 43-1,0-22-15,-22 22 0,1-1 0,-21 1 16,-64-64-16,43 84 0,-1 1 0,-105-43 16,84 64-1,-21 21-15,22 0 0,-1 0 0,-21 0 16,21 21-16,1 22 0,-22-22 15,21 21-15,22 1 0,-22-1 0,-42 43 16,42 20-16,64-62 16,0-1-16,21 43 15,0-1-15,21-62 0,0 20 16,1-21-16,20 0 0,43 22 16,-43-43-16,0 0 15,1 0-15,-22 0 0,63 0 16,-41 0-16,-22-22 0,0 1 0,0 0 15,0-21-15,-21-1 16,0 22-16,0 0 0,0-21 0,0 21 16,-21-1-16,-21-20 0,21 42 0,0-21 15,-22 21-15,22 0 0,-21 0 16,21 21-16,-1-21 0,-20 21 0,21 22 16,0-22-16,0 0 0,-1 21 0,1 1 15,0-22-15,21 21 0,0-21 16,0 0-16,0 1 0,0-1 0,0 0 15,21-21 32,-21-21-31,0 42 78,-21 0-94,21 0 0,0 0 15,-21-21-15,21 22 16,-21-22 0,21-22-1,0 1-15,-21 0 16,-1 0-16,1-21 0,0-22 15,21 43-15,-21-21 0,0-1 16,21 1-16,-21 0 0,21-1 16,0 1-16,0-22 0,0 22 0,0 0 15,0-22-15,0 22 0,0 0 0,21-1 16,0 1-16,0 0 0,0 20 16,43-20-16,-22 21 0,-21 21 15,0 0-15,22 0 16,-22 0-16,21 0 0,-21 0 0,22 0 15,-22 0-15,0 0 0,0 0 0,0 0 16,-21 21 0,-21-21 15,0 0-15,0 0-16,21-21 0,-21 21 15,0-21 1,-1 21-16,1 0 0,21-21 15,-21 21-15,0 0 16,0 0-16,0 0 0,-1 0 16,1 0-16,0 0 0,0 0 0,0 21 15,0 0-15,21 0 16,-22 21-16,1-20 0,0 20 0,-21 43 16,21-43-16,-1 0 15,22 1-15,-21-1 0,0 0 0,0 1 16,0-1-16,21 0 0,0 1 15,0-22-15,0 0 0,0 0 16,0 0 0,0-42 31,0 0-32,0 0-15,0 0 0,0-1 0,0 1 16,0-21-16,0 21 0,0-22 15,0 22-15,0-21 0,21 0 16,-21-1-16,21 1 0,0 0 0,0-1 16,1 22-16,-1-21 15,0 21-15,21-22 0,1 22 16,-1 0-16,-21 21 16,21-21-16,-20 0 15,20 21-15,-21 0 0,0 0 16,-42 0 46,0 0-62,0 0 0,0 0 0,-1 0 16,1 0-16,0 0 16,0 21-16,0-21 0,0 21 0,-22 21 15,22-21-15,0 22 16,0 20-16,0 22 15,21-43-15,-22 22 0,22 20 16,0-41-16,0 20 16,0-20-16,0-1 0,0 0 0,0 1 15,0-1-15,22 0 0,-1 1 0,-21-22 16,21 21-16,0-21 0,0 0 0,0 1 16,-21-1-16,22 0 0,20 0 15,-21-21 1,-21 21-1,0-42 17,0 0-32,0 0 15,0 0-15,0-1 0,0-20 16,0 21-16,0-21 0,0 20 16,0-20-16,0 0 0,21 21 15,-21-22-15,0 1 0,0 0 0,21 20 16,-21-20-16,22 0 0,-22-1 15,21 22-15,0-21 0,0-22 16,0 1-16,-21 42 16,0-22-16,0 22 0,0 0 15,-21 21-15,0 0 0,0 21 16,-22 0-16,22 1 0,0-1 16,-21 21-16,21 0 0,-1-20 15,1 20-15,-21 43 0,21-1 16,21-41-16,0-22 15,0 21-15,0-21 0,0 0 0,0 1 16,0-1-16,0 0 0,0 0 0,21-21 16,0 0-16,0 0 15,0 0-15,-21-21 0,22 0 0,20 0 16,-21-1-16,0 1 0,0 0 16,22-42-16,20-22 15,-20-21-15,-1 21 16,-21 43-16,0-43 15,0 43-15,-21 63 32,0 0-32,0 1 0,0-1 15,-21 21-15,0-21 0,0 22 16,0-22-16,0 0 0,-1 21 0,1-21 16,0 22-16,21-1 15,42-42 1,-20 0-1,20 0-15,0-21 0,1 0 0,-1 0 16,21-1-16,1 1 0,42-21 16,-22 21-16,43-22 15,22 1-15,-44 21 16,-20 0-16,-43 21 16,-84 0-1,21 21-15,-43 0 0,22 0 16,-43 0-16,22 1 0,-85 20 15,63-21-15,-63 43 16,0-43-16,42 21 16,64-42-16,-22 21 0,43-21 15,63 0 1,-21 0-16,22 0 16,-22-21-16,42 21 0,-20-21 0,-1 0 15,0 21-15,22-21 0,-22-1 16,64 1-16,-64 0 0,43 21 15,-21-21-15,-43 21 16,-42 0 0,-22 0-16,22 0 0,-21 0 15,-1 21-15,-20-21 0,21 0 16,-1 21-16,-20-21 0,20 0 0,-20 21 16,21-21-16,20 22 0,-41-22 15,42 0-15,42-22 16,0 1-1,0 21-15,22-21 0,20-21 16,-21 21-16,1-1 0,-1 22 16,0-21-16,1 0 0,-1 21 15,43-21-15,-64 21 0,0 0 16,0 0-16,-42 0 16,-21 0-16,21 21 15,-22 0-15,1-21 0,-22 21 16,22 1-16,0-22 0,-22 21 0,22 0 15,0-21-15,20 21 0,-41-21 16,84 0 0,0 0-1,0 0-15,22-21 0,-1 0 0,0 21 16,1-21-16,-1-1 0,0 1 16,1 21-16,-1-21 0,0 0 15,1 0-15,20 0 0,-20-1 16,-22 22-16,-42 0 15,-22 0 1,1 0-16,0 0 0,-1 0 0,1 22 16,0-1-16,-1-21 0,1 21 15,0-21-15,-1 21 0,1-21 16,21 0-16,0 0 0,21 21 0,21-21 31,21 0-31,-21 0 0,22-21 0,-1 21 16,21-21-16,43 0 15,-42 0-15,-22 21 0,22-22 16,41 22-16,-62 0 0,-22-21 16,21 21-16,-21 0 0,-42 0 15,-21 0 1,21 0-16,-22 21 0,-20-21 0,21 22 16,-22-22-16,22 21 0,-22-21 15,22 21-15,-43-21 0,43 21 16,-22-21-16,86 0 31,-1-21-31,21 21 16,-21-21-16,43 0 0,-22 21 15,0-22-15,22 1 0,-1 0 16,-20 0-16,20 21 0,-20-21 0,41 0 16,-41 21-16,-65 0 31,-20 21-31,0-21 0,-1 21 0,-62 0 15,41 0-15,1 0 16,-43 22-16,21-22 16,43 0-16,-22-21 0,43 0 15,42 0 1,0 0-16,22-21 16,-1 21-16,-21-21 0,85-22 15,-64 43-15,1-21 16,20 0-16,-20 0 0,-1 0 0,0 21 15,1-21-15,-22 21 16,-42 0-16,-1 0 16,1 0-16,-63 21 0,20 0 15,22 0-15,-43 0 0,22 0 16,-22 22 0,21-1-16,1 0 15,42 1 1,42-22-16,0-21 15,0 0-15,22 0 0,-22 0 16,21 0-16,0 0 0,1 0 0,20 0 16,-20 0-16,-1 0 0,21 0 15,-20-21-15,-1 21 0,-21 0 0,22 0 16,-22 0-16,-42 21 16,-22 0-16,1-21 15,-22 21-15,-41 22 16,41-43-16,-21 21 0,22 0 0,-1 0 15,1-21-15,-64 21 16,63-21-16,1 21 0,21 1 16,84-22-1,-21 0-15,21 0 0,1 0 16,20-22-16,1 1 0,-22 21 16,22-21-16,-1 21 0,1 0 15,-1-21-15,1 21 0,-1 0 0,-21-21 16,22 21-16,-22 0 0,-21 0 0,1 0 15,-1 0-15,-42 0 16,-1 0-16,-20 0 0,0 21 16,-1-21-16,-20 21 0,-43 0 15,43 0-15,-22-21 0,21 22 16,1-22-16,-1 21 0,1-21 16,21 0-16,-1 21 0,1 0 0,21-21 15,0 0-15,42 0 16,21 0-16,0 0 15,1 0-15,-1-21 0,22 21 0,-1-21 16,64 21-16,-42-21 16,-22 21-16,22 0 0,-22-22 0,1 22 15,-1 0-15,1 0 0,-43 0 0,21 0 16,-20 0-16,-44 0 16,-20 0-16,0 0 0,-1 22 15,-20-22-15,-1 21 0,-84 0 16,85 0-16,-1-21 15,-20 21-15,-43 0 0,84 1 16,-41-22-16,41 21 0,22-21 16,21 21-1,42-21-15,1 0 0,-1 0 16,0 0-16,22 0 0,-1-21 0,1 21 16,-1 0-16,1-21 0,-1-1 15,22 22-15,-21 0 0,-1 0 0,1-21 16,-1 21-16,-21 0 0,-20 0 0,-1 0 15,-42 0 1,-1 0-16,-20 21 0,0-21 0,-22 22 16,1-22-16,-1 21 0,1 0 15,20-21-15,-20 21 0,-43 0 16,64 0-16,-43-21 16,64 0-16,0 22 0,21-1 15,21-21 1,21 0-16,1 0 0,-22 0 0,42 0 15,-20-21-15,20-1 0,1 22 16,-1-21-16,1 21 0,20 0 0,-20-21 16,-1 21-16,1 0 0,-22 0 0,0-21 15,1 21-15,-22 0 0,0 0 16,-42 0 0,-21 0-16,20 0 0,-41 0 15,21 21-15,-22-21 0,1 0 0,-1 21 16,1-21-16,-1 21 15,22-21-15,-43 22 0,43-1 0,-1 0 16,22-21-16,42 0 31,1 0-31,-1 0 0,21 0 16,0 0-16,22 0 0,-22-21 16,22 21-16,-1-21 0,1 21 0,63-22 15,-85 22-15,0 0 16,1 0-16,-22 0 0,-42 0 15,0 0 1,-22 0-16,-20 0 0,-1 0 0,1 0 16,-1 22-16,1-22 0,-1 0 15,1 21-15,-1-21 0,22 0 0,-43 21 16,43-21-16,21 0 0,42 0 31,0 0-31,21 0 0,1 0 16,-1 0-16,22 0 0,-1 0 0,1 0 15,-1 0-15,22-21 16,-22 21-16,1 0 0,-1 0 0,1 0 16,-22 0-16,0 0 0,-20 0 0,-1 0 0,-42 21 31,-1-21-31,-20 21 0,-43 0 16,-42 0-16,22 22 15,-1-22-15,63-21 16,22 21-16,-21-21 15,63 0 1,0 0-16,22 0 0,-22 0 16,42-21-16,-20 0 0,-1 21 0,21-21 15,43-43-15,-42 43 16,42-43-16,-43 43 0,22-42 16,-22 20-1,-20 1-15,-22 0 16,0 21-16,-21-1 0,0 1 15,0 0-15,0 0 0,0 0 16,-21 21-16,0-21 0,21-1 0,-22 22 16,22-21-16,0 0 0,0 0 15,0 0-15,-21 21 0,21-21 16,0-1-16,-21 1 0,0 0 16,0 0-16,0 0 15,-1 21-15,1-21 0,-21-1 16,0 1-1,-1 0-15,22 21 16,21-21-16,0 0 16,21 21-1,0 0-15,1 0 16,-1 0-16,0 0 0,0 21 0,0 0 16,22 0-16,-1 22 15,-21-22-15,0 21 0,22 0 16,-1-20-16,0 41 15,1-21-15,-1-20 16,21 20-16,-41-21 16,-44-21 15,1 0-15,0-21-16,0 0 0,0 0 15,0-22-15,-1 22 0,1-42 16,0 41-16,0-62 15,0 20-15,-22 1 16,1 20-16,21 22 16,-21 21-1,20 0-15,1 0 16,0 0-16,42 0 47,0 0-47,1 0 0,-1 21 0,0 1 15,0-1-15,0 0 0,0 0 16,1-21-16,41 42 0,-21 1 16,-20-43-16,-1 21 15,-21 0-15,21-21 16,-42 0 0,0-21-1,-1 21-15,1-21 0,-21-22 16,21 22-16,0 0 0,-22-21 15,1-22-15,42 43 16,0-21-16,-42-1 16,42 22-16,-22 0 0,44 21 47,-1 0-47,-21 21 0,21 0 15,0-21-15,0 22 0,-21-1 16,21 0-16,22 0 15,-43 0-15,21 0 0,0-21 0,21 22 16,-63-44 31,0 22-47,0-21 0,0 0 16,0 0-16,-22-21 0,1-1 15,42 22-15,-21 0 16,21 0-16,-21 21 0,21-21 15,-22 21-15,44 0 47,-1 0-47,-21 21 0,21-21 16,0 0 0,-21 21-16,0-42 46,0 0-46,0-1 16,-21 22-16,21-21 16,21 21 31,0 21-47,0 1 0,-21-1 0,22 0 15,-1 0-15,-21 21 0,21-20 16,0 20-16,21 43 15,-42-43-15,22 43 0,-1-43 16,-21 43-16,0-43 16,0 0-16,0 1 0,0-22 0,0 21 15,0 0-15,0-20 0,0 20 0,0-21 16,0 21-16,0-20 0,0 20 0,-21-21 16,-1 21-16,1-20 0,0-1 15,21 0-15,-42 21 0,21-21 16,-1 1-16,1-1 15,0-21 1,21-21 0,0-1-16,0 1 0,0 0 15,21 0-15,0 0 0,-21 0 16,22-1-16,20-41 16,-42 21-16,42-22 0,1-21 15,-22 64-15,0 0 16,0-42-16,0 41 15,0 1-15,-21 42 32,0 1-32,0-1 0,0 21 15,0-21-15,0 0 0,0 1 0,0 20 16,0-21-16,0 21 0,0-20 16,0 20-16,0-21 0,0 21 15,0-20-15,0-1 0,0 0 0,0 0 16,0 0-16,0 0 15,-21-21 1,0 0-16,0-21 16,0 21-1,0 0-15,-1 0 16,1 0 0,0 0-16,42-21 78,0 0-78,1 21 0,-22-21 15,21-22-15,0 22 0,0 0 0,0-85 16,-21 64 0,21 0-16,-21-1 0,0-41 15,0 41-15,0 22 0,0-21 16,0-1-16,0 1 0,0 21 15,0 0-15,0 0 16,0 42 31,0 0-47,0 0 0,0 0 16,0 22-16,0-22 0,0 0 0,0 21 15,0-21-15,0 1 0,0 20 16,0-21-16,0 0 0,0 0 0,0 1 15,0-1-15,0 0 0,0 0 0,0 0 16,0 0 0,22-21-1,-22-21-15,0 0 16,0 0-16,0 0 16,0 0-16,0-22 0,0 22 15,0-21-15,0-1 0,-22 1 0,22 0 16,-21-1-16,21 1 0,0-43 15,0 43-15,0 0 0,0 21 16,0-22-16,0 22 16,-21 21-1,21 21 1,0 0-16,0 1 0,0-1 16,0 0-16,0 21 0,0-21 15,0 1-15,0-1 0,0 0 0,21 0 16,-21 0-16,0 0 0,0 1 15,21-1-15,-21 0 16,0-42 15,0 0-15,0-1-16,0 1 0,0-21 16,0 21-16,-21-22 0,21 1 0,0 21 15,0-21-15,-21-1 16,21 1-16,-21 0 0,0-1 15,21 22-15,-21 0 0,21 0 0,-22 21 16,1 0 0,21 21-1,0 0-15,0 0 16,0 0-16,0 1 0,0 20 16,0-21-16,21 0 0,-21 0 15,22 1-15,-1-1 0,-21 0 0,21 0 16,-21 0-16,21 0 0,0 1 15,0-22 1,-21-22 0,0 1-16,0 0 15,0 0-15,0 0 0,-21-22 16,0 22-16,21 0 0,-21-21 16,-43-43-16,43 64 15,0 0-15,0 0 16,0 21-16,0 0 15,-1 0-15,1 0 0,21 21 32,0 0-17,0 0-15,0 0 16,21 0-16,-21 1 0,22 20 16,-1 0-16,-21-21 15,21 1-15,0-1 16,0 0-16,-21-42 47,0 0-47,-21-1 15,0 1-15,0 0 0,0 0 16,-22-43-16,-126 1 31,63 63-31,43 21 16,20 0-16,1 0 0,0 22 15,-22 20-15,1 43 16,-22 42 0,64-21-1,21-42-15,0-43 16,21 1-16,21-1 16,-21-42-16,22 21 0,-1-21 0,64 0 15,-64 0 1,1 0-16,-1 0 0,-21 0 0,21-21 15,-20 21-15,-1-21 0,42-22 16,-63 1-16,0-21 16,0 41-16,0 1 0,0 0 15,-21 0-15,0 21 0,0 0 16,-22 0-16,1 0 0,0 0 0,-1 0 16,1 0-16,0 21 0,-22 0 15,22 0-15,21 1 0,-22-1 0,-20 21 16,42 0-1,42 43 17,64-85-32,-64 0 15,21 0-15,0 0 0,-20 0 0,20-21 16,0 0-16,-21 21 0,22-21 16,-22-1-16,0 22 0,-21-42 15,0 21-15,0 0 0,0 0 16,-21 21-16,-21-22 0,20 22 15,1 0-15,-21 0 0,21 22 0,-22-22 16,1 21-16,-43 42 16,64-42-16,-21 43 15,42-22 1,0-21-16,21-21 16,0 0-16,0 0 0,22 0 15,-22 0-15,21 0 0,-21 0 0,22 0 16,-22-21-16,21 21 0,-21-21 0,22 0 15,20-21 1,-42 20-16,1-20 16,-22 21-16,-22 21 15,1 0-15,0 0 0,-21 0 16,21 0-16,-22 21 0,22 0 0,-21 0 16,21-21-16,-22 43 15,22-43-15,21 21 16,0 0-16,21-21 15,0 0 1,1 0-16,20-21 16,-21 21-16,0-21 0,0 0 0,43-43 15,-43 43-15,-21-21 16,21-64 0,-21 85-16,-84-106 15,41 105-15,1-20 0,-22 21 16,-63-21-16,-63 42 15,-128 127 17,276-106-32,0 21 0,21-21 0,-1 0 15,-20 64-15,42-64 16,0 22 0,42-43-16,-20 0 15,-1 0-15,21 0 0,22 0 16,-22 0-16,0-22 0,1 22 15,-1-21-15,106-42 16,-84 20-16,20-20 16,43-106-1,-190 105 1,20 43-16,1 0 0,-64 21 16,43 0-16,-1 0 0,1 0 15,-1 21-15,1 0 0,-85 0 16,84 0-16,-42 22 15,-42 20-15,63 1 16,64-64 0,21 42-1,0-21-15,21-21 0,1 0 16,-1 0-16,21 0 0,-21 0 16,22 0-16,-22 0 0,21 0 0,-21 0 15,43-42-15,-43 42 0,0-21 16,21 21-16,-20-21 15,-1-1-15,0-20 16,0 21-16,-21 0 16,-21 21-1,0 0-15,0 0 0,-1 0 16,1 0-16,0 0 0,0 0 16,0 0-16,0 0 15,-1 0 16,1 0 1,21-21-17,0-1-15,0 1 16,0 0-16,0 0 16,-21 21-1,0 0 1,0 0-16,0 0 15,-1 0-15,1 0 0,0 21 16,0-21-16,-21 42 0,20-42 16,1 43-16,0-43 15,0 21-15,21 0 16,0-42 31,0 0-32,21 21-15,-21-21 0,21 21 0,-21-22 16,0 1-16,0 0 16,0 42 31,0 0-47,0 1 0,0-1 0,0 0 15,-21 0-15,21 0 0,-21 0 0,0 1 16,0 20-16,21-21 15,-22 21-15,1-20 16,21-1-16,0 0 16,0 0-16,0 0 15,-21-21 1,21 21-16,-21-21 31,21 22 0,0-1 1,0 42-17,0-42 1,0 1 0,0-1-1,0 0 16,0 0-15,0 0-16,0 0 16,0-42 109,0 0-125,0 0 15,0 0 1,-21 21-16,21-21 31,21-1 16,0 1-47,0 21 16,0-21-16,22 0 15,-22 0-15,0 0 0,43-43 16,-22 1 0,21-22-16,-20 21 15,-22 43-15,-21-21 16,0 0-1,0 20-15,-21 22 47,0 0 31,-1 0-62,1 0 0,0 0-16,21 22 15,-21-22-15,21 21 0,-21-21 0,21 21 16,-21-21-16,21 21 16,-22 0-16,1 0 0,0 22 15,21-22-15,-21-21 16,21 21-1,21-42 17,-21 0-17,21 21-15,22-43 0,-43 22 16,21 0-16,0 21 0,0-21 16,0-43-16,0 64 15,-21-21-15,0 42 31,0 1-15,-21-22-16,21 21 16,-21 0-16,0 0 0,21 21 15,-21-20-15,21-1 0,-21-21 16,21 21 0,0-42 15,0 0-16,21-1-15,-21 1 0,21 0 16,106-191 15,-106 212-15,0-21-16,0 21 0,-21-21 16,22 21-16,-1 0 15,0 0 1,-21 21 15,-21 0-15,0-21-16,-1 22 15,1-1-15,-63 42 0,62-42 16,-20 22 0,0-1-16,-1 0 15,43-20 1,-42 20-16,21 0 15,21-21 1,0 1-16,-21-1 0,0 42 16,21-42-1,0 1-15,0-1 0,0 0 16,0 0 0,0 0-16,0 0 15,-22 1 1,22-1-16,0 0 15,0 0 1,0 0 0,0-42 46,0 0-62,0 0 0,0 0 16,-21-1-1,21 1-15,-21 21 47,21 21-31,0 1-16,0-1 0,0 0 16,0 0-16,0 0 0,0 0 15,0 1-15,0-1 16,0 0-1,0-42 32,0 0-47,0-1 16,0 1-16,0 0 16,0 0-16,0 0 0,0 0 15,0-1-15,-21 1 0,0 21 16,21 21 15,0 1-31,0-1 0,0 0 16,0 0-16,0 0 0,0 0 15,0 1-15,21-1 0,-21 0 0,0 0 16,21 0-16,-21 0 16,21-21-16,-21-21 46,0 0-30,0 0 0,0 0-16,0 42 47,0 0-32,0 0-15,0 0 0,0 1 16,21-1-16,1 0 0,-22 0 15,42 21-15,0 22 16,-21-43-16,22 0 16,-1-21-16,0 21 15,22 1-15,21-1 16,20 21 0,-83-42-16,62 21 15,1-21-15,42 0 16,-85 0-1,1 0-15,-1 0 0,0 0 0,-21 0 16,22 0-16,-1 0 0,-21 0 0,0 0 16,1 0-16,-1-21 0,-21 0 15,-21 21 17,-1 21-32,-20-21 0,21 21 15,0-21-15,0 21 0,-43 1 16,43-22-16,21 21 15,21-21 1,0 0 0,43 0-16,-22 0 15,-21 0-15,22 0 0,-1-21 0,0 21 16,43-22-16,21 1 16,-64 0-16,43 21 15,-64-21-15,0 21 16,-42 0 15,0 0-31,0 0 0,-1 0 16,1 21-16,0-21 0,0 0 15,21 21-15,-21-21 0,42 0 32,0 0-17,0 0-15,0 0 0,1 0 16,-1 0-16,0-21 0,0 21 0,21-21 15,-20 21-15,-1-21 16,0 21-16,0 0 16,0 0-16,-42 0 31,0 0-15,21 21-16,-21-21 15,21 21-15,0 0 0,21-21 31,0 0-15,0-21-16,0 21 16,1-21-16,20 0 15,-21 0-15,0-1 0,0 1 16,-21 0 0,-21 21-1,0 0-15,0 0 16,0 0-16,0 0 0,-22 0 15,22 0-15,0 21 0,-21-21 0,20 21 16,1-21-16,0 0 0,-21 0 16,42 22-16,21-22 47,0-22-47,0 1 15,0 21-15,-21-21 0,22 21 0,-22-21 16,21 0-16,-21 0 15,0-1-15,-21 1 16,-22 21-16,-20 0 16,20 0-16,1 0 0,0 0 15,-1 0-15,-20 0 0,-1 0 16,22 0-16,-64 0 0,64 21 16,0-21-16,-1 0 0,1 0 15,21 22-15,0-22 0,-1 0 0,1 0 16,42 0 15,1 0-31,-1 0 0,0-22 16,0 1-16,0 0 15,0 0-15,-21 0 16,-21 21 0,0 0-16,0 0 0,0 0 15,0 0-15,-22 0 0,22 0 16,0 21-16,-21 0 0,20-21 15,1 21-15,0-21 0,0 43 16,21-22-16,0 0 16,0 0-1,21-21-15,0 0 0,0 0 16,1 0-16,-1 0 0,0 0 16,0 0-16,0 0 0,22 0 0,-22 0 15,0 0-15,0 0 0,0 0 0,0 0 16,-42 0 15,0 0-31,0 0 16,-21 0-16,-1 0 0,22 0 15,-21 0-15,21 0 0,-1 0 16,22 21-16,-21-21 0,21 21 16,0 1-16,0-1 15,21-21-15,1 21 16,-1-21-16,0 0 0,21 0 0,-21 0 15,22 0-15,-1 0 0,0 0 16,-20 0-16,20 0 0,0 0 0,1 0 16,-1 0-16,-21 0 0,21-21 15,-20 21-15,-1 0 0,0-21 0,-21-1 16,-21 22 0,0 0-16,-1-21 0,-20 21 15,0 0-15,-1 0 0,1 0 0,0-21 16,-1 21-16,-20 0 0,21 0 15,-1-21-15,1 21 0,21 0 0,-22 0 16,1 0-16,21 0 0,0-21 0,0 21 16,-1 0-16,1 0 0,0 0 15,42 0 17,0 0-32,1 0 0,-1 0 15,0 0-15,0 0 0,0 0 16,0 0-1,-21-21 17,-21-1-32,0 22 0,-21-21 15,21 0-15,-22 0 16,1 0-16,-43-22 16,64 22-16,0 0 15,42 21 16,0 0-31,0 0 0,1 21 16,-1-21-16,0 21 0,42 1 16,-41-22-16,-1 21 0,21 0 15,-21 0 1,-21 0 0,-21 0-1,0-21-15,21 22 16,-21-22-16,0 21 0,-1 0 15,22 0-15,0 0 16,0 0-16,0 1 16,22-1-16,-1-21 0,0 21 15,0-21-15,43 21 16,-22-21-16,43 0 0,-43 0 16,0 0-16,1 0 0,20-21 15,-21 21-15,22-21 0,-22 0 0,64-43 16,-64 43-16,1-21 15,41-64-15,-41-42 16,-43 21 0,0 84-16,-21 1 15,-22-22-15,1 43 16,0 21-16,-22 0 16,1 43-16,41-22 0,1 42 15,-21 64 1,21-84-16,21 126 15,0-127 1,0-21-16,0 22 16,21-22-16,21 0 0,-21-21 0,22 0 15,-1 0-15,-21 0 0,22 0 16,-1 0-16,-21-21 0,0 0 16,43-22-16,-43 22 0,21-85 15,-42 43 1,0 21-16,0-1 15,0-63-15,-42 22 0,42 41 16,-21 1-16,0 21 0,21-21 16,-22 20-16,1 44 15,0 20 1,0 0-16,21 22 16,0-22-16,0 22 0,0-22 15,0 0-15,0 22 0,-21-22 16,21 0-16,0 1 0,0-1 0,0 0 0,0-20 15,0-1-15,21 0 16,-21 0-16,0 0 0,21-21 0,0 0 0,0 0 16,1 0-16,-1 0 15,-21-21-15,0 0 0,0 0 16,0 0-16,0-22 0,0 22 16,0-21-16,0-22 0,0 22 0,0-64 15,0 43-15,0-43 16,0 42-16,0 1 0,0-1 15,0 22-15,0 0 0,0 20 0,0 1 16,0 0-16,0 42 16,0 22-16,0-1 15,0-21-15,0 43 0,0-22 16,0 0-16,0 1 0,0 20 16,0-21-16,0 22 0,0-22 0,0 1 15,0 20-15,0-42 0,0 22 0,0-1 16,0-21-16,21 0 0,-21 0 0,21 1 15,-21-44 1,0 1 0,0-21-16,0 21 15,21-22-15,-21 1 0,0 0 16,0-1-16,0 1 0,21-21 0,-21 20 16,0-20-16,0-1 0,0 1 15,0-1-15,22 1 0,-22 20 16,0 1-16,0 0 0,21 21 0,-21-1 15,0 44-15,0 20 16,0 0-16,0 1 0,0-1 16,0 21-16,0-20 0,0 20 15,0 1-15,-21-1 0,21-20 0,-22 20 16,22-21-16,0 85 16,0-84-16,0-1 15,0-21-15,0 0 0,0 1 0,22-22 31,-22-22-31,21-20 16,-21 21-16,0-21 0,0-1 16,0 22-16,0-42 0,0 20 0,0 1 15,0-22-15,0 22 0,0-21 16,0-1-16,0 1 0,0-1 0,0 22 16,0-1-16,0 1 0,21 0 15,-21 63 1,0 0-16,0 21 0,0 1 15,0-1-15,0 0 0,0 22 0,0-22 16,-21 22-16,21 42 0,0-64 16,0 43-16,0-43 15,0 43-15,0-64 0,0 0 16,21 21-16,0-42 16,0 0-16,0 0 15,-21-21-15,0 0 0,22 0 0,-22-22 16,21 22-16,-21-21 15,0-85-15,0 63 16,0 22-16,0-85 0,0 85 16,0-22-16,0 22 15,0 0-15,0-1 0,0 1 0,0 63 16,0 0-16,0 0 16,0 22-16,0-1 15,0 22-15,0-22 0,-21 64 0,21-64 16,0 0-16,0 22 0,0 21 15,0-64-15,0 21 0,0-21 16,0 0-16,0 22 0,21-43 16,-21 21-16,21-21 0,0 0 15,0 0-15,-21-21 16,0 0-16,21-1 0,1-83 16,-22 62-16,0 1 15,0 0-15,0-22 0,0 1 0,0 20 16,21-20-16,-21-1 0,0 1 15,0 20-15,0 1 0,0 21 0,0-21 16,21 42-16,-21 21 16,0 0-16,0 0 15,0 21-15,0 1 0,0-1 0,0 22 16,0-22-16,0 0 0,0 22 0,0-22 16,0 0-16,0 43 0,0-64 15,0 22-15,0-1 16,0-21-16,0 21 0,0-63 31,0 0-15,0 0-16,0 0 0,0-43 15,0 43-15,0-21 0,0-1 16,0 1-16,0 0 0,0-1 0,0-20 16,0 21-16,0-1 0,0 22 0,0-21 15,0 21-15,0-1 0,21 22 16,-21 22-16,0-1 15,0 0-15,0 21 0,0 1 0,0-22 16,0 21-16,0 22 0,0-43 16,0 63-16,21-41 0,-21-1 15,0 0-15,0-20 0,21 20 0,-21-21 16,0 0-16,0 0 0,0 1 0,0-1 16,0-42 15,0-1-31,-21-20 15,21 21-15,-21-21 0,0-1 16,0-84 0,0 85-16,-1-127 15,-20 42-15,-21 0 16,20 63 0,1 43-16,-22 21 0,1 0 15,21 0 1,-22 42-16,22-21 0,21 1 0,-1 20 15,-41 21-15,63-41 16,0 41 0,0-42-16,0 0 0,21 22 15,0-43-15,22 21 0,-22-21 16,0 0 0,0 0-16,0 0 0,0 0 0,1 0 15,-1 0-15,0-21 0,0 0 0,0 21 16,0-22-16,-21-20 0,0-43 15,0 64 1,0-42-16,-42-1 0,0 43 16,21 0-1,-1 21-15,-41 0 0,21 0 16,-1 42-16,1-21 0,21 1 16,0-1-16,-43 106 15,64-43 1,0-41-16,0-22 15,0 0-15,21 0 16,0-21-16,1 0 16,-1 0-16,0 0 0,0-21 15,0 0-15,0 0 0,1 21 0,41-85 16,-42 22 0,-21-1-16,0 43 15,0 0-15,-63-22 0,42 22 16,-1 21-16,-62 0 15,-22 21-15,64 1 16,-43 20-16,-21 43 16,64-1-1,42-63-15,0 22 16,0-22-16,42 0 0,-21 0 16,0-21-16,22 0 0,-22 0 0,64 0 15,-43 0-15,-21 0 16,21 0-16,22-42 0,-22 42 15,1-42-15,-1-22 16,-42 43-16,0 0 16,0 0-16,0-1 0,-21 1 15,-22 0-15,22 21 0,0 0 0,-21 0 0,-1 0 16,1 0-16,0 0 16,-1 0-16,1 21 0,21 0 0,-21-21 15,20 22-15,1-1 0,0 21 16,42 0-1,0-20-15,1-22 0,-1 0 16,21 0-16,0 0 0,1 0 0,-1 0 16,22 0-16,-22 0 15,64-22-15,-64 22 0,0-21 0,1 21 16,84-84 0,-106 41-16,-21 22 15,0-21-15,0 21 16,-21-1-16,0 1 0,-22 21 15,1 0-15,0 0 16,-1 0-16,1 0 0,21 0 0,-22 0 16,1 21-16,0-21 0,-1 43 15,22 20 1,21-20-16,21-1 16,1-42-16,20 42 0,0-21 15,-21 1-15,1-22 0,62 21 16,-63-21-1,1 0-15,62 0 16,-63 0-16,22-43 16,-22 43-16,21-42 0,-21-43 15,1 64-15,-22-21 16,0-22-16,0 1 16,0 42-16,0-22 15,-22 22-15,-41 0 0,42 21 16,-22 0-16,22 0 15,-42 0-15,42 0 0,-43 21 16,43 0-16,21 22 16,-21-22-16,21 0 0,0 43 15,21-22 1,21 0-16,-21-42 16,1 21-16,41-21 15,-42 0-15,0 0 16,1 0-16,-1 0 0,-21-21 15,0 0-15,0 0 0,0 0 16,-21 0-16,-1-1 0,1 1 0,-63-42 16,-1-1-1,-148 1 1,43 63 0,41 21-16,107 0 15,0 0-15,-43 64 16,0 42-16,22 42 15,42-126-15,-22 62 16,43 44 0,22-44-1,-1-83-15,0-1 16,0 0-16,21 0 0,64 0 16,-21-21-16,0 0 15,-64 0-15,42-21 16,-20 0-16,-22 0 0,-21 0 15,0-64 1,0 43-16,-21 20 0,-1-20 16,1 21-16,-21-21 0,-64-22 15,-42 22 1,84 63 0,-41 64-1,41-22-15,43 1 16,0 20-1,21 64-15,42-84 16,-21-43-16,0 0 16,22 22-16,20-43 15,1 0-15,-43 0 0,21 0 16,-21 0-16,1 0 16,-22-22-16,21 22 0,-21-21 0,0 0 15,-21 0 1,-1 0-16,1 21 0,0-21 0,-64-1 15,43 22 1,21 0-16,0 0 0,0 0 0,-1 0 16,1 22-16,21-1 0,0 0 15,0 21-15,0 1 0,0-22 16,21 0-16,1 21 0,-1-21 16,0 1-16,21 20 0,64 21 15,-42-63 1,63 0-1,-106 0-15,21 0 0,-21 0 16,22-21-16,-22 0 0,21 0 16,-42-85-1,0 85-15,-42-43 16,-1 22-16,22 21 0,-21 0 0,-43-22 16,-42 22-1,21 42 1,64 22-1,42-22-15,0 0 0,0 0 16,0 0-16,0 22 16,0-22-16,21-21 0,0 21 0,22-21 15,-22 0-15,21 0 0,-21 0 16,22 0-16,-22 0 0,21 0 16,-21 0-16,22 0 0,-1-21 0,-21 0 15,22 0-15,20-22 16,-63 1-16,0-22 15,-42 22-15,21 21 16,-22 0-16,22 0 0,-64-22 16,-63 22-1,106 21-15,-22 0 0,1 21 16,42 0-16,-22 22 16,43 20-1,0-42-15,0 1 0,22-1 0,-1 0 16,0 0-16,21-21 0,43 21 15,-64-21-15,106 0 32,-63-21-32,-22 0 0,-21 21 15,0-21-15,0-22 0,-21-20 16,0 42-16,-42 0 16,21-1-16,0 1 0,-22 0 15,-105 21 1,106 0-16,0 0 0,20 21 15,-41 0-15,63 1 0,0-1 16,0 0-16,0 0 16,0 0-16,21-21 0,0 0 15,0 21-15,1-21 0,20 0 16,-21 0-16,64 0 0,-43 0 16,-21-21-16,22 21 0,20-21 15,-21 0-15,22-21 16,-64-1-1,0 22-15,-21 21 0,0 0 16,-1 0-16,-20 0 0,21 0 16,-21 0-16,-22 0 15,22 0-15,21 0 0,-1 0 0,1 21 16,0-21-16,0 21 0,0-21 16,21 22-16,0-1 15,21-21-15,0 0 16,0 0-16,0 0 0,1 0 0,20 0 15,-21 0-15,0 0 0,22 0 16,-22-21-16,21 21 0,-21-22 16,22 1-1,-43 0-15,0 0 16,-22 21-16,1 0 0,-21 0 16,21 0-16,-22 0 15,1 0-15,21 21 0,-21 21 16,42-20-16,-22-1 15,22 0-15,0 0 0,0 0 16,22-21 0,-1 21-16,0-21 0,0 0 0,0 0 15,0 0-15,1 0 0,-1-21 0,0 0 16,0 21-16,0-21 0,-21 0 16,0 0-1,0-1-15,0 1 0,0 0 0,-21 0 16,-21 21-16,21-21 0,-1 0 0,-83-22 15,62 43 1,-63 0-16,85 0 16,-42 0-16,20 21 15,22 1-15,0-1 0,0 21 16,0 43-16,21-64 0,0 42 16,0-20-1,21-43 1,0 0-16,0 0 0,0 0 15,1 0-15,-22-21 16,21-1-16,-21 1 0,21 0 0,-21 0 16,0-85-1,-21 85-15,0-21 0,-1 20 16,-20-62-16,-21-1 16,41 43-16,-20-1 15,21 65 16,0-1-31,21 21 0,0-21 0,0 22 16,0-22-16,0 63 16,0-20-16,0-43 0,0 21 0,0-20 15,0 20-15,0-21 0,0 0 16,0 0-16,0 1 0,21-22 16,0 0-1,-21-22 1,0 1-16,0 0 0,0 0 15,-21-21-15,0-22 16,0 43-16,-43-85 16,-21-21-1,22 106 1,63 42 0,0 21-16,0 1 15,0-22-15,0 21 0,0 1 0,0-1 16,21 21-16,-21-20 15,21-1-15,0-21 0,-21 22 0,43 20 16,-22-21 0,0-42-1,0 0-15,-21-21 16,0 0-16,0 0 0,0 0 16,0 0-16,0-1 0,0-20 15,-21 21-15,0-21 0,0 20 16,0-20-16,-22-43 15,22 43-15,0 21 16,-21 42 0,20 64-1,22-43-15,0 0 0,-21 1 16,21 63-16,0-85 16,0 21-16,0-21 0,0 0 0,0 1 15,0-1-15,21-21 0,1 21 16,-1-21-1,-21-21-15,0 0 16,0-1 0,0 1-16,0 0 0,0 0 0,0-43 15,0 22-15,-21 0 0,-1 21 16,22-22-16,-21-20 16,0 42-16,21-22 15,-21 43 1,21 21-16,-21 1 0,21-1 15,0 0-15,0 0 0,0 0 0,0 22 16,0-1-16,0-21 16,0 21-16,0-20 15,0-1-15,21-21 0,0 0 16,0 0 0,-21-21-1,0-22-15,0 22 0,0 0 16,0 0-16,0-43 15,0 22-15,0-22 0,-21 43 16,21 0-16,-21-21 0,21 21 16,-21-1-16,0 22 15,21 22-15,0-1 16,0 0-16,0 21 0,0-21 16,0 22-16,0-1 0,21 0 0,0 1 15,0-1-15,0 0 0,22 1 0,20 20 16,43 43-1,42-42 1,-106-43-16,64 0 16,-21 0-16,63 0 15,-21-21 1,-21 0 0,-85 0-16,-21-21 15,0 0-15,0 0 16,-21 0-16,-21-1 0,20 22 15,-20-21-15,-64 21 16,22 0-16,62 0 16,-20 0-16,-21 43 15,20-1-15,22-42 0,21 21 16,0 0-16,0 0 0,0 1 16,0-1-16,21 0 0,22-21 15,-1 21-15,21-21 16,-20 0-16,-22 0 0,21 0 15,1 0-15,-22 0 0,21-21 0,22 0 16,-43 0-16,0-1 16,0-20-1,-42-21-15,-106 20 16,85 22 0,-1 21-16,-84 0 15,64 21-15,20 22 16,43-22-16,0 0 15,0 0-15,43 0 16,-22-21-16,21 0 16,1 0-16,-1 0 0,-21 0 0,21 0 15,1 0-15,-22 0 16,21 0-16,22-21 0,-22 0 16,-21 21-16,0-21 0,-21 0 0,0-1 15,0 1 1,-21 21-16,-21 0 0,-22-21 15,43 21-15,-21 0 0,21 0 0,-22 0 0,1 21 16,21-21-16,0 21 0,-22 1 16,43 20-1,22-42-15,-1 0 16,21 21-16,-21-21 0,22 0 0,-1 0 16,0 0-16,1 0 15,-1 0-15,21 0 0,22-42 0,-43 42 16,-20-21-16,-1 21 0,21-22 15,-42 1-15,-21 21 16,-43-21-16,43 21 16,-21 0-16,0 0 0,-1 0 15,1 0-15,-43 21 0,64-21 16,-42 21-16,41 1 16,44-22 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01:40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1016 0,'0'0'0,"0"-21"0,-22 0 16,22 0-16,0-22 0,0 22 0,-21 0 15,21-21-15,0 20 0,0 1 16,0 0-16,0 0 0,0 0 16,-21 21-1,21 21 1,-21 21-16,21-21 0,0 43 15,0-22-15,0 22 16,0-1-16,0 1 0,0-1 0,0 1 16,0 20-16,0-20 0,0 21 15,0-22-15,0 22 0,0-22 16,-21 1-16,21-1 0,-21 1 0,21-1 16,0-20-16,0-1 0,0 0 15,0 1-15,0-22 0,0 0 16,0 0-16,0 0 0,0-42 31,-22 0-15,22 0-16,0 0 0,0-22 0,0 1 15</inkml:trace>
  <inkml:trace contextRef="#ctx0" brushRef="#br0" timeOffset="419.78">974 974 0,'0'0'0,"-22"-21"0,-83-64 31,105 64-31,0 0 16,0-1-16,0 1 0,0 0 15,0 0-15,21-21 0,0 20 16,0 1-16,21 0 0,1 0 0,-1 0 15,22 0-15,-22-1 0,21 22 16,1-21-16,-1 21 0,1 0 0,-1 0 16,-20 21-16,20 1 0,-20-1 15,-1 21-15,-21 0 0,0 22 16,-21-22-16,0 22 0,0 20 0,-21-20 16,0-1-16,-21 1 0,-22-1 15,1 1-15,-1-22 0,1 22 0,20-22 16,-20 0-16,-1-20 0,22 20 15,21-21-15,-22 0 0,22 0 16,0-21-16,21 22 16,0-44-1,0 1 1,21 0 0,0 21-16,1 0 15</inkml:trace>
  <inkml:trace contextRef="#ctx0" brushRef="#br0" timeOffset="888.51">1482 1630 0,'0'0'0,"-64"-42"31,64 20-31,0 1 0,0 0 16,0 0-16,0 0 0,0 0 16,21-1-16,0 22 0,22-21 15,-22 21-15,21 0 0,1 0 0,-1 0 16,0 0-16,1 0 16,-1 21-16,0 1 0,1-1 0,-22 21 15,21-21-15,-21 22 0,0-1 0,-21 0 16,0 1-16,0-1 0,0-21 15,0 21-15,0 1 0,-21-22 16,0 21-16,0-21 0,0 1 0,0-1 16,-1 0-16,1-21 15,0 0-15,0 0 16,21-21-16,0 0 16,0-1-16,0-20 15,0 21-15,0-21 0,0-1 0,0 1 16,21 0-16,0-1 15,0 22-15,1-21 0,-1-1 0,0 22 16,0 0-16,0 0 0,0 0 16,22 0-16,-22 21 0,0 0 0,0-22 15,0 22-15,1 0 0,-1 0 16</inkml:trace>
  <inkml:trace contextRef="#ctx0" brushRef="#br0" timeOffset="1147.35">2519 1376 0,'0'0'16,"0"21"0,0 0-1,0 0-15,0 1 0,0-1 0,-21 21 16,21-21-16,0 22 0,0-1 16,0-21-16,0 21 0,0 1 0,0-1 15,0-21-15,0 22 0,0-22 16,0 0-16,0 0 0,0 0 0,0 0 15,0 1-15,0-1 16,21-21 0,-21-21-1,0-1-15,21 1 0,-21 0 16,0 0-16</inkml:trace>
  <inkml:trace contextRef="#ctx0" brushRef="#br0" timeOffset="1527.47">2519 974 0,'0'0'15,"-64"0"1,43 0-16,0 0 0,0 21 0,0 21 16,-1-21-16,1 1 0,21 20 0,0-21 15,0 0-15,0 0 0,0 1 16,21-1-16,1 0 0,-1-21 0,0 21 15,0-21-15,21 0 16,-20 0-16,20 0 0,-21 0 0,21 0 16,-20 0-16,-1-21 0,21 21 15,-21-21-15,-21 0 0,0-1 0,21 1 16,-21 0-16,0-21 0,0 21 16,-21-22-16,0 22 0,-21 0 0,-1-21 15,22 20-15,-21 22 0,0 0 16,-1 0-16,22 0 0,-21 0 15,21 0-15,-22 22 0,22 20 0,0-21 16,21 21-16,0-20 0,0 20 16,0-21-16,0 21 0,0 1 0,0-22 15,0 0-15,21 21 16,0-20-16,0-22 0,1 21 0,-1 0 16</inkml:trace>
  <inkml:trace contextRef="#ctx0" brushRef="#br0" timeOffset="1861.27">2857 1376 0,'0'0'0,"0"21"32,0 0-17,0 0-15,22 1 16,-1 20-16,-21-21 0,21 0 15,0 22-15,0-1 0,-21-21 0,21 21 16,1 1-16,-22-1 0,0-21 16,21 22-16,-21-22 0,21 0 0,-21 0 15,0 0-15,0 0 0,0 1 16,0-1-16,0 0 16,0-42 15,0 0-31,0-1 0,21 1 15,-21 0-15,21 0 0,0-21 16,-21-1-16,22 1 0,-1 0 0,0-1 16</inkml:trace>
  <inkml:trace contextRef="#ctx0" brushRef="#br0" timeOffset="2099.14">3471 1355 0,'0'0'0,"0"-21"31,-21 42-31,0 0 15,0 0-15,0 0 0,-1 0 16,-20 1-16,21 20 0,0 0 0,-22 1 16,22-1-16,0 0 15,-21 1-15,21-22 0,-1 21 0,22 0 16,-21-20-16,21-1 0,-21 0 16,21 0-16,0 0 0,0 0 0,0 1 15,21-22 16,0 0-31,1-22 0,-1 22 16,0-21-16,0 0 0</inkml:trace>
  <inkml:trace contextRef="#ctx0" brushRef="#br0" timeOffset="2644.28">3979 1524 0,'0'-21'15,"0"0"-15,0 0 16,0-1-16,0 1 0,0 0 0,-21 21 16,0-21-16,0 0 0,0 21 15,-1 0-15,1 0 0,0 0 0,0 0 16,-21 0-16,20 21 0,1-21 16,0 21-16,-21 21 0,21-20 0,-1 20 15,1 0-15,-21 1 0,21 20 16,0-21-16,21 1 0,0-1 0,-22 0 15,22 1-15,0-22 0,0 21 16,0-21-16,22 1 0,-1-1 16,0-21-16,0 21 0,0-21 15,22 0-15,-22 0 0,0 0 16,0-21-16,21 0 0,-20-1 0,-1 1 16,21 0-16,-21 0 0,0-21 15,1 20-15,-1-20 0,-21 0 0,21-22 16,-21 22-16,21 0 0,-21-1 15,0 1-15,0 0 0,0 20 0,0 1 16,0 0-16,0 0 0,0 42 31,0 0-31,0 0 0,0 1 0,0-1 0,0 21 16,0 0-16,-21-20 16,21 20-16,0 0 0,0 1 0,0-22 15,0 21-15,0-21 0,0 0 16,0 1-16,21-1 0,0 0 0,0 0 15,1-21-15,-1 0 16,0 0-16,0 0 0,0 0 16,0 0-16,1-21 0,-1 0 0,0 0 15,-21-1-15,21 1 0,0-21 16,0 21-16</inkml:trace>
  <inkml:trace contextRef="#ctx0" brushRef="#br0" timeOffset="2964.11">4466 593 0,'0'0'0,"0"-21"0,0 42 32,0 0-32,0 0 0,0 21 0,0 1 15,0-1-15,-21 22 0,21-1 16,0 1-16,0-1 0,-21 1 0,21 20 15,-21-20-15,-1-1 16,22-20-16,0 20 0,0 1 0,-21-22 16,21 21-16,0-20 0,0-1 15,0 0-15,0 1 0,0-22 0,0 21 16,0-21-16,0 1 0,0-1 16,0 0-16,0 0 0,0 0 0,21-21 15,1 0 1,-1-21-1,0 0-15,0 0 0,0 0 0</inkml:trace>
  <inkml:trace contextRef="#ctx0" brushRef="#br0" timeOffset="3407.85">4720 1588 0,'0'21'0,"0"0"16,0 0-16,0 0 15,21 0 1,0-21-16,1 0 0,-1 0 16,0 0-16,0 0 0,0 0 0,22 0 15,-1-21-15,-21 21 0,21-21 16,1 0-16,-1 0 0,-21 0 0,0-1 16,1 1-16,-1 0 0,-21 0 15,21 0-15,-21 0 0,0-22 16,0 22-16,0 0 0,-21 0 15,0 21-15,-1 0 0,1 0 16,0 0-16,-21 0 0,21 21 0,-1 0 16,-20 0-16,21 0 0,0 1 15,0 20-15,-1 0 0,1-21 0,0 22 16,0-1-16,21 0 0,-21 1 16,21-1-16,0-21 0,0 22 0,0-22 15,0 0-15,21 0 0,0 0 16,0 0-16,0 1 0,1-22 0,-1 0 15,0 0-15,0 0 0,21 0 0,-20 0 16,20 0-16,-21 0 16,0 0-16,22-22 0,-22 1 0,0 0 15,21 0-15,-21 0 0,1 0 16,-1-22-16,0 22 0,0-21 0,0-1 16,0 22-16</inkml:trace>
  <inkml:trace contextRef="#ctx0" brushRef="#br0" timeOffset="3719.67">4487 1080 0,'0'0'0,"-42"0"0,21 0 15,0 0-15,-1 0 0,44 0 16,-1 0-1,21 0-15,0 0 0,1-22 16,20 1-16,1 21 0,-1-21 0,22 21 16,-22-21-16,22 21 0,-21-21 15,-1 21-15,1 0 0,-1-21 0,-21 21 16,1-22-16,-1 22 16,-21 0-16,0 0 0,1 0 0,-1 0 0,-42 0 46,-1 0-46,-20 0 0,0 22 16,-1-22-16</inkml:trace>
  <inkml:trace contextRef="#ctx0" brushRef="#br0" timeOffset="4423.27">254 2455 0,'-21'-21'32,"0"21"-32,42 0 78,21 21-78,-21-21 0,22 0 15,-1 0-15,21 22 0,1-22 0,21 0 16,-22 0-16,43 0 0,-21 0 16,20 21-16,1-21 0,21 0 15,21 0-15,-21 0 0,22 0 16,20 0-16,-21 0 0,21 0 0,22 0 15,-1 0-15,-20 0 0,20 0 16,1 0-16,-1 0 0,1 0 0,-1 0 16,-20 0-16,20-21 0,1 21 15,20-22-15,-20 22 0,-22 0 0,22-21 16,-22 21-16,-21-21 0,0 21 16,0 0-16,-21 0 0,0 0 0,-21 0 15,-21 0-15,-22 0 0,1-21 0,-22 21 16,1 0-16,-22 0 15,0 0-15,0 0 0,0 0 16,-42 0 15,0 0-15,0 0 0,0 21-16,-1-21 0,1 0 15,-21 0-15</inkml:trace>
  <inkml:trace contextRef="#ctx0" brushRef="#br0" timeOffset="6328.18">762 3641 0,'21'0'16,"0"0"-16,0 0 16,1 0-16,-1 0 0,-21-21 15,21-1-15,0 1 16,-21 0-16,0 0 0,0 0 16,0 0-16,0-1 0,0 1 15,0 0-15,0 0 0,-21 0 0,0 0 16,-22-1-16,22 1 0,-21 0 15,0 21-15,-1-21 0,1 21 0,0 0 16,-1 0-16,1 0 0,21 0 16,-22 21-16,1 0 0,0 0 15,21 22-15,-22-1 0,22 0 16,0 1-16,21-1 0,0 0 16,0 22-16,0-22 0,0-21 0,0 22 15,21-1-15,0-21 0,0 0 16,1 1-16,20-1 0,-21-21 0,21 0 15,1 0-15,-1 0 0,0 0 16,1 0-16,-1 0 0,0-21 16,1-1-16,-1 1 0,0 0 0,-20 0 15,20 0-15,-21 0 0,0-1 16,0-20-16,-21 21 0,0-21 0,0 20 16,0-20-16,0 21 0,0-21 15,0 20-15,0 1 0,0 0 16,0 0-16,-21 21 15,0 21-15,21 0 0,0 0 16,0 22-16,0-22 0,0 21 16,0 1-16,0-22 0,0 21 0,0-21 15,0 22-15,0-22 0,0 0 16,0 0-16,21 0 0,0 0 0,1-21 16,-1 0-16,0 0 15,0 0-15,0 0 0,22 0 0,-22-21 16,0 21-16,0-21 0,21 0 15</inkml:trace>
  <inkml:trace contextRef="#ctx0" brushRef="#br0" timeOffset="6771.92">1376 3471 0,'0'0'0,"0"-42"0,0 0 32,0 63-17,0 0-15,0 0 0,0 0 16,0 22-16,0-22 0,0 21 0,0-21 15,0 22-15,0-22 0,0 21 16,0-21-16,0 1 0,0-1 0,0 0 16,0 0-16,0 0 0,0 0 15,0 1 1,0-44 15,0 1-31,0 0 16,0-21-16,0 21 0,0-1 0,0-20 15,0 0-15,21-1 0,0 1 16,21 0-16,-20-1 0,20 22 16,0-21-16,1 21 0,-1 21 0,0 0 15,1 0-15,-1 0 0,0 0 16,-21 21-16,1 21 0,20-21 16,-42 22-16,21-1 0,-21-21 0,0 22 15,0-1-15,0-21 0,0 21 16,0-20-16,0-1 0,0 21 0,0-21 15,-21 0-15,21 1 16,21-44 15,-21 1-31,21 0 0,0 0 16,1 0-16</inkml:trace>
  <inkml:trace contextRef="#ctx0" brushRef="#br0" timeOffset="7463.53">2349 3302 0,'0'0'0,"0"21"16,0 0-16,0 1 15,0-1-15,-21 21 0,21-21 0,-21 22 16,21-1-16,0 0 0,0-21 16,0 22-16,0-22 0,0 21 0,0-21 15,0 22-15,21-22 0,0 0 0,1 0 16,20 0-16,-21-21 0,21 0 15,1 0-15,105 0 16,-106-21-16,1 0 16,-1 21-16,0-42 0,-21 21 0,1-1 15,-1-20-15,0 0 0,0-1 16,0 1-16,-21 0 0,21-1 16,-21 1-16,0 0 0,0 21 0,22-22 15,-22 22-15,21 0 0,-21 0 16,0 0-16,0-1 0,0 44 15,0-1 1,0 0-16,0 0 0,0 21 0,0 1 16,0-1-16,0 0 0,0 22 15,0-22-15,-21 22 0,21-1 0,-22-20 16,22 41-16,-21-20 0,21-1 16,0 22-16,0 0 0,0-22 0,0 22 15,0-1-15,0 1 0,0 0 16,21-1-16,1 1 0,-1 0 15,-21-1-15,21 1 0,0 0 0,0-1 16,-21 1-16,21-21 0,1 20 0,-22-20 16,0-1-16,21 1 0,-21-1 15,21 1-15,-21-22 0,0 0 0,0 1 16,0-22-16,0 21 0,-21-21 16,-22 1-16,22-22 0,0 0 0,0 0 15,-21 0-15,-1 0 0,22-22 0,-42 1 16,20 0-16,1-21 15,-22-1-15,1-20 0,-1 21 0,1-22 0,21-21 16,-22 22-16,22-22 0,21-21 16,-22 1-16,22 20 0,21-21 15,0 0-15,0 22 0,0-1 0,42 0 16,-20 1-16,20-1 0,0 21 16,22 1-16,-22-22 0,22 22 15,-1-1-15,1 22 0,-22-22 0,21 22 16,-20-21-16,-1 20 0,0 1 0,1 0 15,-1-1-15,0 22 0,1-21 0</inkml:trace>
  <inkml:trace contextRef="#ctx0" brushRef="#br0" timeOffset="8371.43">4233 3408 0,'0'0'0,"0"-21"0,0 0 16,0-1-16,0 1 16,0 0-16,0 0 0,0 0 15,0 0-15,0-1 0,21 1 16,1 0-16,-1 21 16,0 0-16,0 0 0,0 0 15,22 0-15,-22 21 0,0 0 16,0 1-16,21 20 0,-20-21 15,-1 21-15,0 1 0,0-1 16,0-21-16,-21 22 0,21-1 0,-21-21 16,0 21-16,0-20 0,0-1 15,0 0-15,-21 0 0,0 0 0,0 0 16,21 1-16,-21-22 0,0 0 16,-1 0-16,22-22 15,0 1 1,0 0-16,0 0 0,0 0 15,0-22-15,0 22 0,0-21 0,0 0 16,22-1-16,-1 1 0,0 0 0,0-1 16,0 1-16,22 0 15,-22 20-15,21 1 0,0 0 0,-20 21 16,20 0-16,0 0 0,1 0 0,-1 21 16,-21 22-16,21-22 0,-20 21 15,-1-21-15,0 22 0,-21-1 0,0 0 16,0-21-16,0 22 0,0-1 15,0-21-15,0 0 0,0 1 0,-21-1 16,0 0-16,-1 0 0,1 0 0,0-21 16,0 0-16,0 0 15,0 0-15,21-21 16,-22 0-16,22 0 0,0 0 0,0-1 16,0-20-16,0 21 15,22-21-15,-1-1 0,0-20 0,0 20 16,0 1-16,0 0 0,22 21 15,-1-22-15,-21 22 0,22 0 0,-1 21 16,0 0-16,1 0 0,-22 0 0,21 21 16,-21 21-16,22-20 0,-22 20 15,0 0-15,-21 1 0,0-1 0,0-21 16,0 21-16,0 1 0,0-1 16,0-21-16,0 0 0,-21 1 0,21-1 15,-21 0-15,21 0 0,-22-21 0,22 21 16,0-42 15,0 0-31,22 0 16,-1 0-16,-21-1 0,21-20 15</inkml:trace>
  <inkml:trace contextRef="#ctx0" brushRef="#br0" timeOffset="8751.2">5567 3387 0,'0'0'0,"0"21"16,21-21-16,0 21 15,0-21-15,0 0 16,1 0-16,-1 0 0,0 0 16,0 0-16,0 0 15,0 0-15,22-21 0,-22 21 0,0-21 16,0 0-16,0 21 0,1-22 0,-1 1 16,-21 0-16,0 0 15,0 0-15,0 0 0,0-1 0,-21 22 16,-1-21-16,1 0 0,0 21 15,-21 0-15,21 0 0,-22 0 0,22 0 16,0 21-16,-21 0 0,20 1 0,1-1 16,0 21-16,0-21 0,0 22 15,21-22-15,0 21 0,0-21 0,0 0 16,0 22-16,0-22 0,21 0 0,0 0 16,0 0-16,0-21 15,1 22-15,20-22 0,-21 0 0,21 0 16,-20 0-16,20 0 0,-21 0 0,21 0 15,1 0-15,-22-22 0,21 22 16,1-21-16,-22 0 0,21 0 0,-21 0 16,0 0-16,1-22 0,-1 22 15,0-21-15</inkml:trace>
  <inkml:trace contextRef="#ctx0" brushRef="#br0" timeOffset="9403.84">6265 3175 0,'0'0'0,"0"-21"0,0 42 31,0 0-31,0 0 15,0 22-15,0-22 0,0 0 16,0 21-16,0-20 0,0 20 0,0-21 16,0 0-16,0 22 0,0-22 15,0 0-15,0 0 0,-21 0 0,21 0 16,0 1-16,0-1 0,-21 0 16,0-21-1,0 0 1,21-21-1,0 0-15,0-1 0,0 1 16,0 0-16,0 0 0,0-21 0,0-1 16,0 22-16,21-21 0,0-1 15,0 1-15,0 21 0,0-21 16,22 20-16,-22 1 0,0 0 0,21 0 16,-20 21-16,20 0 0,-21 0 15,21 21-15,-20 0 0,20 0 0,-21 1 16,0-1-16,22 21 0,-22-21 15,0 22-15,0-22 0,-21 21 0,0-21 16,0 0-16,0 1 0,0-1 0,0 0 16,0 0-16,0 0 0,0 0 15,-21-21-15,21 22 0,-21-22 16,0 0-16,-1 0 0,1 0 16,21-22-16,0 1 15,0 0-15,0 0 16,0 0-16,0-22 0,21 22 0,1-21 15,20 0-15,-21-1 0,21 1 16,-20 0-16,20-1 0,0 22 0,1 0 16,-22 0-16,21 0 0,0 21 0,1 0 15,-1 0-15,-21 21 0,0 0 16,22 0-16,-22 0 0,0 22 0,-21-22 16,0 21-16,21 0 0,-21-20 15,0-1-15,0 21 0,0-21 0,0 0 16,0 1-16,0-1 0,0 0 0,-21 0 15,0-21-15,21 21 0,-21 0 16,0-21 0,21-21-1,0 0 1,0 0-16,21 0 0,0-22 0,0 22 16</inkml:trace>
  <inkml:trace contextRef="#ctx0" brushRef="#br0" timeOffset="9947.59">7429 2858 0,'0'0'0,"0"-43"0,43-126 32,-43 148-32,0 42 31,0 0-31,0 0 0,0 22 16,0-1-16,0-21 0,0 21 0,0 1 15,0 20-15,0-20 0,0-1 16,0 21-16,0-20 0,-21 20 0,21-20 15,0-1-15,0 0 0,0 1 0,0-1 16,0 0-16,0-21 0,0 1 16,0-1-16,0 0 0,0 0 0,0 0 15,0-42 17,0 0-17,0 0-15,0 0 16,0-22-16,0 22 0,0-21 0,0 21 15,0-22-15,21 22 0,0-21 0,0 21 16,0-22-16,0 22 0,22 0 16,-22 0-16,21 0 0,1 21 0,-22 0 15,21 0-15,0 0 0,1 0 0,-22 0 16,21 21-16,1 0 0,-22 0 16,21 0-16,-21 22 0,0-22 0,-21 0 15,0 21-15,0-21 0,0 22 0,0-22 16,0 21-16,-21-21 0,0 1 15,-21-1-15,-1 0 0,1 0 0,0 0 16,-1 0-16,1 1 0,0-22 16,-1 21-16,1-21 0,21 21 15,0-21-15,-22 0 0,22 21 16,0-21-16,42-21 31,0 21-31,1-21 16,20 0-16,-21-1 0,0 1 0</inkml:trace>
  <inkml:trace contextRef="#ctx0" brushRef="#br0" timeOffset="10340.37">8170 3260 0,'21'0'15,"1"0"1,-1 0-16,21 0 16,-21 0-16,0-21 0,1 21 0,-1-22 15,0 1-15,21 21 0,-21-21 16,1 0-16,-1 21 0,-21-21 16,0 0-16,-21 21 31,-1 0-31,1 0 0,0 0 15,0 21-15,0 0 0,21 0 0,-21 0 16,-1 0-16,1 22 0,21-22 0,0 21 16,0-21-16,0 1 0,0 20 15,0-21-15,0 0 0,0 0 0,21 1 16,-21-1-16,22 0 0,-1-21 16,21 0-16,-21 21 0,0-21 0,1 0 15,-1 0-15,21 0 0,-21 0 0,0 0 16,22-21-16,-22 21 15,0-21-15,0 0 0,0-1 0,1 1 16</inkml:trace>
  <inkml:trace contextRef="#ctx0" brushRef="#br0" timeOffset="10716.15">8826 3133 0,'0'0'0,"0"-21"0,0-1 16,0 1-16,22 21 15,-1-21-15,0 21 0,0 0 16,0 0-16,0 0 0,1 0 15,-1 0-15,0 0 0,0 0 16,0 21-16,0-21 0,1 21 0,-1 1 16,-21 20-16,21-21 0,-21 0 15,0 22-15,0-1 0,0-21 16,0 21-16,0-20 0,-21 20 0,0-21 16,21 0-16,-22 22 0,1-22 0,21 0 15,-21-21-15,21 21 0,-21 0 16,0-21-16,21-21 31,0 0-31,0 0 16,0-22-16,21 22 0,0 0 0,0-21 15,0-1-15,1 1 0,-1 21 0,0-21 16,0-1-16,0 22 0,0 0 16,1 0-16,-1 0 0,-21-1 15,21 22-15,-21-21 0,0 0 31,0 0-15</inkml:trace>
  <inkml:trace contextRef="#ctx0" brushRef="#br0" timeOffset="11811.19">10477 3027 0,'0'0'0,"0"-21"0,0 0 0,0-1 15,0 1-15,0 0 0,0 0 16,-21 42 15,0 0-31,21 0 0,0 22 16,-21-22-16,21 42 0,-21-20 16,21-1-16,-21 22 0,21-22 0,0 0 0,0 22 15,0-22-15,0-21 16,0 22-16,0-22 0,21 21 0,0-21 15,0-21-15,0 21 0,0-21 0,1 0 16,-1 0-16,21 0 0,-21 0 16,0 0-16,22 0 0,-22-21 0,21 0 15,1 0-15,-22 0 0,21 0 0,-21-1 16,0-20-16,1 0 0,-1-1 16,-21 1-16,0 0 0,0-1 0,0 1 15,-21 0-15,-22 21 0,22-22 0,-21 22 16,-1-21-16,1 21 15,21 21-15,-21 0 0,-1 0 0,22 0 16,-21 0-16,21 0 0,-1 0 0,1 0 16,0 21-16,21 0 0,0 0 15,0 0-15,21-21 16,0 21-16,1-21 0,20 0 16,-21 0-16,21 0 0,22 0 0,-22 0 15,22 0-15,-1-21 0,1 0 0,-1 0 16,-20 21-16,20-21 0,1 0 15,-1-22-15,-21 22 0,1 0 0,-1 0 16,0 0-16,-20-22 0,-22 22 0,0 0 16,0 0-16,0 0 15,0-1-15,0 1 0,-22 21 16,1 0-16,0 0 0,0 21 16,0 1-16,0-1 0,-1 21 15,1 0-15,21 1 0,0-1 0,-21 0 16,21 22-16,-21-1 0,21 1 15,0 21-15,0-22 0,0 1 0,0 20 16,0-20-16,0-1 0,0 1 0,0-1 16,0 1-16,0-1 0,21 22 15,0-22-15,-21 1 0,21-1 0,1 1 16,-1-1-16,-21 1 0,21-1 0,0-20 16,-21 20-16,0-20 0,21-1 15,-21 0-15,21-21 0,-21 22 16,0-22-16,0 0 0,0 0 0,-21-21 15,0 0-15,0 0 0,0 0 0,0 0 16,-22 0-16,1 0 0,0-21 0,-1 21 16,1-21-16,0 0 0,-22 0 15,22-22-15,-1 22 0,1 0 0,0 0 16,21 0-16,-22-1 0,22-20 0,0 21 16,21 0-16,0 0 0,0-22 15,0 22-15,0-21 0,21-1 0,0 1 16</inkml:trace>
  <inkml:trace contextRef="#ctx0" brushRef="#br0" timeOffset="12232.01">12869 2773 0,'0'0'0,"0"-42"0,0-43 15,0 64-15,0 0 16,0-1-16,0 1 0,0 0 15,0 0-15,0 42 16,0 21-16,0-20 0,0 20 16,0 0-16,0 1 0,0 20 15,0-21-15,0 1 0,0 20 16,0-20-16,0-1 0,0 21 0,0-20 16,0-1-16,0 0 0,-21 1 0,21-1 15,0-21-15,0 22 0,0-22 16,0 0-16,0 0 0,21-42 31,0 21-31,1-21 0,-22-22 16</inkml:trace>
  <inkml:trace contextRef="#ctx0" brushRef="#br0" timeOffset="12707.73">13271 2498 0,'0'0'0,"0"63"16,0-20 0,0-1-16,0 0 0,0 1 0,0 20 15,0-21-15,0 1 0,0 20 16,0-20-16,0 20 0,0-21 0,0 1 16,0-1-16,0 0 0,0 1 0,-21-22 15,21 21-15,0-21 0,0 1 16,0-1-16,0 0 0,-21-21 15,21-21 17,-21 0-32,21-1 0,0 1 0,0 0 0,0-21 15,0 21-15,21-22 16,0 1-16,0 0 0,1 20 0,20-20 16,-21 0-16,21 21 0,-20-1 0,20 1 15,0 0-15,-21 21 0,22 0 16,-22 0-16,21 0 0,-21 21 0,1-21 15,-1 21-15,0 22 0,0-22 0,0 0 16,-21 21-16,0 1 0,0-22 16,0 21-16,0-21 0,0 22 0,0-22 15,0 0-15,0 0 0,0 0 16,0 1-16,0-1 0,-21-21 0,21 21 16,-21-21-16,21-21 31,0 0-16,0-1-15,21 1 0</inkml:trace>
  <inkml:trace contextRef="#ctx0" brushRef="#br0" timeOffset="13079.52">14139 2985 0,'43'21'31,"-86"-42"-31,107 42 0,-43-21 0,-21 21 0,21-21 15,0 0-15,0 0 0,1 0 16,-1 0-16,21 0 0,-21 0 16,0-21-16,1 0 0,-1 21 0,0 0 15,0-22-15,-21 1 16,0 0-16,0 0 0,-21 21 16,0 0-16,0-21 0,-1 21 0,-20 0 15,21 0-15,-21 21 0,20 0 16,-20-21-16,21 42 0,-21-20 0,-1-1 15,22 21-15,0-21 0,0 22 0,0-1 16,21-21-16,0 21 0,0-20 16,0 20-16,0-21 0,21 0 0,0 0 15,0-21-15,0 22 0,22-22 16,-1 0-16,-21 0 0,21 0 16,1 0-16,-1 0 0,0 0 0,1-22 15,-1 1-15,0 21 0,-20-21 16,20 0-16,-21-21 0,0 20 0,0 1 15,1 0-15</inkml:trace>
  <inkml:trace contextRef="#ctx0" brushRef="#br0" timeOffset="13315.49">12890 2942 0,'0'0'0,"-42"0"0,21 0 0,21 21 16,21-21-1,0 0-15,22 0 16,-1-21-16,0 21 0,1 0 16,20-21-16,-21 21 0,22 0 0,-1-21 15,-20 0-15,-1 21 0,22-21 0,-22 21 16,0 0-16</inkml:trace>
  <inkml:trace contextRef="#ctx0" brushRef="#br0" timeOffset="13820.22">16023 2836 0,'0'0'0,"0"-21"0,21 0 0,-21 0 15,0 0-15,0 0 0,0-1 16,0 1-16,-21 21 0,0 0 16,0 0-16,0 0 0,-1 0 15,-20 0-15,21 21 0,-21 22 16,20-22-16,1 21 0,0 1 0,-21-1 15,42 0-15,-21 1 0,-1-1 0,22 21 16,0-20-16,0-1 0,0 0 16,0 1-16,0-22 0,0 21 0,22-21 15,-1 1-15,0 20 0,21-42 0,-21 21 16,22-21-16,-1 0 0,0 0 16,1 0-16,-1 0 0,22 0 0,-22 0 15,21-21-15,-20 0 0,20 0 16,-20-1-16,20-20 0</inkml:trace>
  <inkml:trace contextRef="#ctx0" brushRef="#br0" timeOffset="14108.06">16785 2328 0,'-21'22'0,"42"-44"0,-42 65 0,21-22 15,-21 21-15,0 1 0,21-1 16,-22 0-16,22 22 0,0-1 0,0 1 16,0-1-16,0-20 0,0 20 0,0-21 15,0 22-15,0-22 16,0 1-16,0-1 0,-21 0 0,21 1 16,0-1-16,0-21 0,0 0 0,0 0 15,0 1-15,0-1 16,21-21-1,1 0-15,-1-21 0,0-1 16,0 1-16,21 0 0,-20 0 16</inkml:trace>
  <inkml:trace contextRef="#ctx0" brushRef="#br0" timeOffset="14632.75">17399 3048 0,'21'-21'0,"-42"42"0,63-42 16,-21 21-16,1-21 0,-22 0 15,21 21-15,-21-22 0,0 1 0,0 0 16,0 0-16,-21 0 0,-1 0 16,1-1-16,0 1 0,0 0 15,0 21-15,-22 0 0,22 0 0,0 0 16,-21 0-16,21 0 0,-22 21 16,22 0-16,-21 22 0,21-22 0,-1 21 15,-20-21-15,21 22 0,0-1 0,0 0 16,-1 1-16,1-1 0,21-21 15,0 22-15,0-22 0,0 21 0,0-21 16,0 0-16,21-21 0,1 22 16,-1-22-16,0 0 0,0 0 15,0 0-15,22 0 0,-22 0 0,21 0 16,-21-22-16,22 22 0,-22-21 16,21 0-16,-21 0 0,0 0 0,22-22 15,-22 22-15,0-21 0,0 0 0,0 20 16,1-20-16,-22 0 0,21 21 15,-21-22-15,21 22 0,-21 0 0,21 0 16,-21 0-16,0 42 16,0 0-16,0 0 15,0 0-15,0 22 0,0-22 16,0 21-16,-21 0 0,21-20 16,0 20-16,-21-21 0,21 21 0,0-20 15,0-1-15,0 0 0,0 0 0,0 0 16,0 0-16,21 1 0,0-22 15,0 21-15,0-21 0,1 0 16,-1 0-16,0 0 0,0 0 16,-21-21-16,21-1 0,0 22 15,22-21-15,-22 0 0</inkml:trace>
  <inkml:trace contextRef="#ctx0" brushRef="#br0" timeOffset="15055.76">18500 2900 0,'0'0'0,"21"0"0,-21-21 16,-21 21-1,-1 0-15,1 0 0,-21 0 16,0 0-16,-1 0 0,22 0 0,-21 21 16,-1 0-16,1-21 0,21 21 15,-21 0-15,20 1 0,1-1 0,21 0 16,0 0-16,0 0 0,0 0 15,0 1-15,21-22 16,1 21-16,-1-21 0,0 21 16,0-21-16,21 21 0,-20-21 0,20 0 15,-21 21-15,0-21 0,0 21 16,1-21-16,-1 22 0,0-22 0,-21 21 16,0 0-16,0 0 15,-21-21 1,0 21-16,-1-21 0,1 0 0,-21 21 15,21-21-15,-22 0 0,22 0 16,-21 0-16,21 0 0,-22 0 16,22 0-16,0 0 0,0 0 0,0 0 0,0 0 15,21-21 1,0 0 0,21 0-1,0 21-15,0-21 0,21 0 0</inkml:trace>
  <inkml:trace contextRef="#ctx0" brushRef="#br0" timeOffset="15535">19092 2963 0,'0'-42'16,"0"21"-1,0 0-15,-21 0 16,0 21-16,0 0 16,0 0-16,-1 0 15,1 21-15,0 0 0,0 0 16,0 0-16,0 0 0,21 1 16,-22-1-16,1 0 0,21 0 0,-21 0 15,21 0-15,0 1 0,0-1 16,21 0-16,0-21 15,1 0-15,-1 21 0,0-21 16,0 0-16,21 0 0,-20 0 16,-1 21-16,0-21 0,0 0 0,0 0 15,0 21-15,1-21 0,-1 0 0,-21 22 16,0-1-16,0 0 16,-21 0-1,-1-21-15,1 0 0,0 21 16,0-21-16,0 0 0,0 21 0,-22-21 15,22 0-15,0 0 0,0 22 0,0-22 16,-1 0-16,1 0 0,0 0 16,0 0-16,0 0 15,21-22-15,0 1 16,0 0-16,0 0 16,0 0-16</inkml:trace>
  <inkml:trace contextRef="#ctx0" brushRef="#br0" timeOffset="16337.27">20997 3217 0,'0'0'15,"85"0"1,-64 0-16,0-21 0,0 21 16,1-21-16,-1 21 0,0-21 15,0 21-15,0-21 0,-21 0 0,0-1 16,0 1-16,0 0 0,0 0 16,-21 0-16,0 0 0,0-1 15,0 1-15,-1 0 0,1 21 0,-21 0 16,21 0-16,-22 0 0,1 0 0,21 0 15,-21 0-15,-1 21 0,1 0 16,0 22-16,-1-22 0,1 21 0,21-21 16,0 22-16,-1-1 0,1-21 15,21 22-15,0-22 0,0 21 16,0-21-16,0 0 0,21 1 0,1-22 16,-1 21-16,0-21 0,21 0 15,-21 0-15,22 0 0,-22 0 0,21 0 16,-21-21-16,22 21 0,-1-22 0,0 1 15,-20 0-15,20 0 0,-21-21 16,21 20-16,-20-20 0,-1 0 0,0-1 16,0 1-16,0 0 0,0-22 15,1 22-15,-22-22 0,0 1 0,0-1 16,0 1-16,0-1 0,0 1 0,0 21 16,0-1-16,0 22 0,0 0 15,0 0-15,-22 42 16,1 21-16,21 1 15,-21 20-15,0-21 0,0 22 0,21-1 16,0 1-16,-21-1 0,21 1 0,-22-1 16,22-20-16,0 20 0,0-20 15,0-1-15,0 0 0,0 1 0,22-22 16,-22 21-16,21-21 0,0 0 16,-21 1-16,21-22 0,0 21 0,0-21 15,1 0-15,-1 0 0,0 0 16,0 0-16,0-21 0,0-1 15,22 1-15,-22 0 0</inkml:trace>
  <inkml:trace contextRef="#ctx0" brushRef="#br0" timeOffset="16668.09">21653 3069 0,'0'0'16,"22"0"15,-1 0-31,0 0 16,0 0-16,0 0 15,0 0-15,1 0 0,-1 0 16,0 0-16,0 0 0,0 0 0,0-21 16,1 21-16,-1-21 0,-21 0 15,0 0-15,0-1 16,0 1-16,-43 21 16,22 0-16,0 0 15,-21 0-15,21 21 0,-22 1 0,22-1 16,-21 0-16,21 21 0,-22-21 0,22 1 15,0 20-15,0-21 0,21 0 16,0 0-16,0 22 0,0-22 0,0 0 16,0 0-16,21 0 0,0-21 15,0 0-15,0 0 0,22 0 16,-22 0-16,21 0 0,1-21 0,-1 21 16,0-21-16,1 0 0,-1 21 15</inkml:trace>
  <inkml:trace contextRef="#ctx0" brushRef="#br0" timeOffset="17183.8">22564 2836 0,'0'0'0,"0"-21"0,0 0 15,-22 21 1,1 0-16,0 21 0,0 0 16,-21 1-16,20 20 0,-20-21 0,21 21 15,0-20-15,-22 20 0,22 0 0,21 1 16,-21-1-16,21-21 0,0 21 15,0 1-15,0-22 0,0 0 16,0 0-16,21 0 0,0 1 16,1-1-16,-1 0 0,0-21 0,21 0 15,1 0-15,-1 0 0,-21 0 0,43 0 16,-22 0-16,0-21 0,1 0 16,-1-1-16,-21-20 0,21 21 0,1-21 15,-22-1-15,0 1 0,0 0 0,0-22 16,1 22-16,-1-22 0,0-20 15,0 20-15,0-21 0,0 22 0,-21-22 16,0 22-16,22 20 0,-22-20 16,0 42-16,0-22 0,0 22 0,0 0 15,-22 42 1,22 0-16,-21 22 0,0-1 16,-21 0-16,42 22 0,-21-1 0,-1 1 15,1-1-15,21 1 0,0-1 16,0-20-16,0 20 0,0-20 0,0-1 15,0 0-15,0 1 0,0-1 16,0 0-16,21-21 0,1 22 0,-1-22 16,-21 0-16,21 0 0,0-21 0,0 21 15,0-21-15,1 0 0,-1 0 16,21 0-16,-21 0 0,22-21 0,-1 21 16,0-21-16,1 0 0,-1 0 0,0 0 15,1-1-15,-1-20 16</inkml:trace>
  <inkml:trace contextRef="#ctx0" brushRef="#br0" timeOffset="17900.47">23664 3027 0,'0'0'0,"0"-42"0,0 20 16,0 1-16,0 0 0,0 0 0,0 0 16,-21 21-16,0 0 0,0 0 0,0 0 15,-1 0-15,-20 21 0,21-21 16,-21 21-16,20 0 0,-20 22 0,21-22 16,0 0-16,0 0 0,-1 21 15,1-20-15,21 20 0,-21-21 0,21 21 16,0-20-16,0-1 0,0 0 15,0 0-15,0 0 0,21-21 0,0 21 16,1-21-16,-1 0 0,0 0 16,0 0-16,0 0 0,0 0 0,1-21 15,-1 21-15,0-21 0,0 0 16,0-21-16,-21 20 0,21 1 0,-21-21 16,22 21-16,-22-22 0,0 22 15,0 0-15,21 0 0,-21 0 0,0 0 16,0 42-1,0 0-15,0 0 0,0 0 16,-21 0-16,21 1 0,0-1 0,0 21 16,0-21-16,0 0 0,0 1 0,0 20 15,0-21 1,0 0-16,0 0 0,21-21 16,0 22-16,0-22 0,0 0 15,22 0-15,-22 0 0,0 0 0,0 0 16,0-22-16,0 1 0,1 21 0,-1-21 15,-21-21-15,0 21 0,21-1 16,0-20-16,-21 21 0,21-21 0,-21 20 16,21 1-16,1 0 0,-22 0 15,21 0-15,0 0 0,0 21 0,0-22 16,0 22-16,22 0 0,-22 0 0,0 0 16,21 0-16,-20 0 0,-1 22 15,0-22-15,0 21 0,0 21 16,0-21-16,1 0 0,-1 22 0,-21-22 15,0 21-15,0-21 0,0 22 16,0-22-16,0 0 0,0 0 0,0 0 16,-21 1-16,-1-1 0,1-21 15,0 21-15,0-21 0,0 0 16,0 0-16,21-21 16,-22 0-16,22-1 15,0 1-15,0 0 0,0-21 0,22 21 16,-1-22-16,0 22 0,0-21 15,21 21-15,-20-22 0,-1 22 0,0 0 16,21 0-16,-21 0 0,1-1 0,-1 22 16,0 0-16,0-21 15,0 21-15,22 0 0,-22 0 0,0 0 16,0 0-16,0 0 0,0 0 0</inkml:trace>
  <inkml:trace contextRef="#ctx0" brushRef="#br0" timeOffset="18283.58">25082 3048 0,'0'0'0,"-21"0"0,0 21 0,0-21 15,0 0-15,0 0 0,-1 21 16,1-21-16,0 0 16,21 22-16,21-22 31,0 0-31,1 0 0,-1 0 15,21 0-15,-21 0 0,0 0 0,1-22 16,-1 22-16,0-21 0,0 21 16,0-21-16,0 0 0,-21 0 15,0 0 1,-21 21 0,0 0-16,0 0 0,0 21 15,0 0-15,-22 0 0,22-21 0,0 42 16,0-20-16,-22-1 0,43 0 15,-21 0-15,21 0 0,-21 0 16,21 1-16,0-1 0,0 0 0,0 0 16,0 0-16,21-21 0,0 21 15,1-21-15,-1 0 0,0 0 16,0 0-16,0 0 0,22 0 0,-1 0 16,0 0-16</inkml:trace>
  <inkml:trace contextRef="#ctx0" brushRef="#br0" timeOffset="18822.98">25908 3006 0,'0'0'0,"0"-21"0,0-1 16,0 1-16,-21 21 16,0 0-16,-1 0 0,1 0 0,-21 0 15,21 21-15,-22-21 0,1 22 16,21-1-16,-21 0 0,-1 0 15,22 0-15,-21 0 0,21 1 0,-1-1 16,1 0-16,21 21 0,0-21 0,0 1 16,0 20-16,0-21 0,0 0 0,0 0 15,21 1-15,1-1 0,-1 0 16,0 0-16,0-21 16,0 0-16,0 0 0,1 0 15,-1 0-15,0 0 0,0 0 0,0-21 16,0 0-16,1 0 0,-1-22 0,0 22 15,0-21-15,0-1 0,0 1 16,1 0-16,-1-22 0,21 22 0,-21-22 16,0 22-16,1-21 0,-1 20 15,-21 1-15,21-22 0,0 22 0,-21 21 16,0-21-16,0 20 0,0 1 16,0 42-1,-21 1 1,0-1-16,0 21 0,-1-21 15,22 22-15,-21-1 0,21 0 0,-21 1 16,21-1-16,0 0 0,0 1 16,0-22-16,0 21 0,0 0 0,0 1 15,21-22-15,0 21 0,-21-21 16,22 1-16,-1-1 0,0 0 0,0 0 16,21-21-16,-20 21 0,-1-21 0,0 0 15,0 0-15,0 0 0,0 0 16,1 0-16,-22-21 0,0 0 0</inkml:trace>
  <inkml:trace contextRef="#ctx0" brushRef="#br0" timeOffset="20327.59">4911 4890 0,'0'0'0,"-22"0"15,22 21 17,22-21-17,-1 0-15,0 0 16,0-21-16,0 21 0,-21-22 16,21 1-16,-21 0 0,22 21 0,-22-21 15,0 0-15,0 0 0,0-1 16,0 1-16,0 0 0,-22 0 0,-20 0 15,21 0-15,0-1 0,-22 22 16,1 0-16,0 0 0,-1 0 0,1 0 16,0 0-16,-1 22 0,1-1 15,0 0-15,-1 21 0,1 1 0,21-1 16,0 21-16,0 1 0,-1-22 16,1 22-16,21-1 0,0-20 0,0-1 15,0 0-15,0 1 0,0-22 0,21 21 16,1-21-16,-1 0 0,0-21 15,21 22-15,-21-22 0,22 0 0,-1 0 16,0 0-16,1-22 16,-1 22-16,0-21 0,1 0 0,-1 0 15,0-21-15,1 20 0,-22 1 0,21-21 16,-21 0-16,1-1 0,-1 1 16,0 0-16,-21-1 0,0 1 0,21 0 15,-21-1-15,0 1 0,0 21 16,21 0-16,-21-1 0,0 44 15,0-1 1,-21 21-16,21-21 0,-21 22 16,21-1-16,0 0 0,0-21 0,0 22 15,0-1-15,0-21 0,0 22 16,0-22-16,0 0 0,0 0 16,0 0-16,21-21 0,0 21 15,0-21-15,1 0 0,-1 0 16,0 0-16,0 0 0,21-21 0,-20 0 15,20 0-15,-21 0 0,21 0 16,1-1-16,-22-20 0,21 0 0,1-1 16,-22 1-16,21 0 0,-21-1 0,0 1 15,1 0-15,-1 21 0,-21-1 16,0 1-16,0 0 0,0 0 0,-21 21 16,-1 21-1,22 0-15,0 0 0,-21 22 0,21-1 16,0-21-16,0 22 0,0-1 15,0 0-15,0-21 0,21 22 16,1-1-16,-22-21 0,0 0 0,21 22 16,-21-22-16,0 0 0,0 0 0,0 0 15,-21 1-15,-1-1 16,-20-21-16,21 21 0,0-21 0,-22 0 16,1 21-16,21-21 0,-21 0 15,20 0-15,1 0 0,0 0 0,21-21 16,0 0-16,21 0 15</inkml:trace>
  <inkml:trace contextRef="#ctx0" brushRef="#br0" timeOffset="20776.16">7556 4763 0,'0'0'0,"-21"0"0,21-22 0,-21 1 0,21 0 16,-21 0-16,0 0 15,0 0-15,-1 42 16,22 21-1,-21 0-15,21 22 16,0-1-16,0 1 0,0-1 0,0 22 16,0 0-16,-21-22 0,21 22 15,-21 0-15,21 20 0,-21-20 0,21 0 16,0 21-16,0-22 0,-21 22 0,21-21 16,-22-1-16,22 22 0,-21-21 15,21 21-15,0-22 0,0 1 16,-21-21-16,0 20 0,0-20 0,21-22 15,-21 22-15,-1-22 0,22-21 0,0 21 16,0-20-16,0-44 31,0 1-31,0 0 0,0 0 0,0-21 16,0-1-16,22 1 0,-22-22 0</inkml:trace>
  <inkml:trace contextRef="#ctx0" brushRef="#br0" timeOffset="21130.97">7281 5122 0,'-21'-63'0,"42"126"0,-42-168 0,21 62 16,-21 1-16,21 0 0,0-1 16,0 22-16,0-21 0,0 21 0,0-22 15,21 22-15,0 0 0,0 0 0,1 0 16,20-1-16,0 22 0,1 0 15,-1 0-15,0 0 0,22 0 0,-22 22 16,0-1-16,1 21 0,-1 0 16,-21 1-16,22-1 0,-43 22 0,0-22 15,0 0-15,0 1 0,-22 20 16,1-42-16,0 22 0,0-1 16,-21-21-16,20 0 0,-20 22 0,0-43 15,21 21-15,-22 0 0,22-21 0,0 0 16,0 0-16,0 0 0,-1 0 15,22-21 1,0 0 0,22 21-16,-22-22 0,21 1 15,0 0-15,21 0 0</inkml:trace>
  <inkml:trace contextRef="#ctx0" brushRef="#br0" timeOffset="21519.74">7916 4911 0,'0'0'0,"0"-21"16,0-1-16,0 1 16,0 0-16,0 0 0,0 0 0,0 0 15,21-1-15,1 22 0,-1-21 16,0 0-16,0 0 0,0 21 0,22 0 16,-22 0-16,21 0 0,0 0 0,-20 0 15,20 21-15,0 0 0,-21 0 16,22 22-16,-22-22 0,0 21 0,-21 1 15,0-1-15,0-21 0,0 21 16,0-20-16,0 20 0,0-21 16,-21 21-16,0-20 0,0-1 0,-1-21 15,1 21-15,0 0 0,0-21 16,0 0-16,0-21 16,21 0-16,0 0 0,0-1 15,0 1-15,0 0 0,0 0 16,0-21-16,21 20 0,0-20 0,0 0 15,-21 21-15,21-22 0,0 1 0,1 21 16,-1 0-16,0-1 0,0 1 16,-21 0-16,21 0 0,0 21 0,1 0 15,-1-21-15,0 21 0,0 0 16,0 0-16</inkml:trace>
  <inkml:trace contextRef="#ctx0" brushRef="#br0" timeOffset="21720.36">8784 4657 0,'21'21'0,"-42"-42"0,42 63 0,-21-21 0,0 0 16,0 1-16,0 20 0,0-21 16,0 21-16,0-20 0,-21 20 0,21 0 15,-21-21-15,21 1 0,0 20 0,0-21 16,0 0-16,-21 0 0,21 1 16,0-1-16,0-42 46,21-1-46,-21 1 0,0 0 16,21 0-16</inkml:trace>
  <inkml:trace contextRef="#ctx0" brushRef="#br0" timeOffset="21926.24">8805 4466 0,'0'0'0,"-21"0"0,0 0 15,0 0-15,0 0 16,-1 0 0,22 21-1,0 1 1,22-22-16,-1 0 16,0 21-16,0-21 15,0 0-15</inkml:trace>
  <inkml:trace contextRef="#ctx0" brushRef="#br0" timeOffset="22272.05">9229 4657 0,'0'0'16,"0"21"-16,0 0 0,0 0 0,0 0 16,21 1-16,-21-1 0,0 21 0,0 0 15,0-20-15,0 20 0,21 0 0,-21-21 16,0 22-16,0-22 0,0 21 15,0-21-15,0 1 0,0 20 0,0-21 16,0 0-16,0 0 0,0 1 16,0-44 15,0 1-31,0 0 16,21 0-16,0 0 0,0 0 15,-21-22-15,22 1 0,-1 21 0,0-22 16,0 1-16,0 0 0,0-1 15,-21 1-15,22 0 0,-1 21 0,0-1 16,-21 1-16,21 0 0,0 21 16,-21 21-1,0 0 1,0 1-16</inkml:trace>
  <inkml:trace contextRef="#ctx0" brushRef="#br0" timeOffset="23067.98">10223 4868 0,'0'0'0,"22"-21"0,-22-21 16,0-43-1,0 64-15,-22 0 16,1 21-16,0 0 0,0 0 15,-21 0-15,20 0 0,-20 0 0,21 21 16,-21 0-16,20 22 0,-20-22 16,21 21-16,-21 0 0,20-20 0,1 20 15,0 0-15,0 1 0,0-1 16,21 0-16,0-21 0,0 1 0,0 20 16,0-21-16,0 0 0,21-21 15,21 21-15,-21 1 0,1-22 0,20 0 16,-21 0-16,0 0 0,22 0 0,-22 0 15,21-22-15,-21 1 0,0 0 16,22 0-16,-22 0 0,0 0 0,0-1 16,0-20-16,1 21 0,-22-21 15,0-1-15,21 1 0,-21 0 0,0-1 16,0 1-16,0 0 0,0 20 0,0 1 16,0 0-16,0 42 31,0 0-31,0 1 0,0 20 0,0-21 15,0 21-15,0 1 0,0-1 16,0 0-16,0-20 0,0 20 0,0-21 16,0 0-16,21 22 0,0-22 0,0-21 15,0 21-15,22 0 0,-22-21 16,21 0-16,-21 0 0,22 0 0,-1 0 16,0 0-16,-20 0 0,20-21 0,-21 0 15,21 0-15,-20-1 0,-1 1 16,0-21-16,0 21 0,0-22 0,-21 1 15,0-21-15,21 20 0,-21 1 16,0-22-16,22 22 0,-22-21 16,0 20-16,0-20 0,0 20 0,0 1 15,0 0-15,0-1 0,0 22 0,0 0 16,0 0-16,0 42 16,0 0-16,0 22 15,-22-22-15,1 21 0,21 0 16,0 1-16,-21-1 0,21 0 0,-21 1 15,21 20-15,0-20 0,0-1 0,0 21 16,0-20-16,0-1 0,0 0 16,0 1-16,0-1 0,0 0 15,21-20-15,0 20 0,-21-21 0,21 0 16,-21 0-16,22-21 0,-1 22 16,0-22-16,0 0 0,0 0 15,0 0-15,1 0 0,-1-22 16,0 1-16,0 21 0</inkml:trace>
  <inkml:trace contextRef="#ctx0" brushRef="#br0" timeOffset="23487.98">11345 4847 0,'0'21'15,"-21"-21"-15,21 22 16,0-1-16,21-21 15,0 0 1,1 0-16,-1 0 16,0 0-16,0-21 0,0 21 0,0-22 15,1 1-15,-1 0 0,-21 0 16,21 0-16,-21 0 0,0-1 16,0 1-16,0 0 0,0 0 15,0 0-15,-21 21 0,0 0 16,-1 0-16,1 0 0,0 0 15,0 0-15,0 0 0,-22 42 16,22-21-16,0 0 0,0 22 0,0-22 16,21 21-16,0 1 0,-21-1 15,21-21-15,0 21 0,0-20 0,0-1 16,0 21-16,21-21 0,0 0 16,0 1-16,0-1 0,0-21 15,22 0-15,-22 0 0,0 0 0,0 0 16,0 0-16,22 0 0,-22-21 15,0-1-15,0 1 0,22 0 0,-22 0 16,0-21-16,0 20 0,0-20 0,0 0 16,1-1-16</inkml:trace>
  <inkml:trace contextRef="#ctx0" brushRef="#br0" timeOffset="23836.02">10710 4466 0,'0'0'0,"-21"0"0,0 0 0,0 21 0,42-21 16,0 0-1,21 0-15,1 0 16,-1 0-16,22-21 0,-1 21 0,1 0 15,20-21-15,-20 21 0,-1-21 0,22 0 16,-22 21-16,-20 0 0,20-21 16,-20 21-16,-1 0 0,0 0 0,-21-22 15,1 22-15,-1 0 0,0 0 0,0 0 16,0 0 0,-21-21 30</inkml:trace>
  <inkml:trace contextRef="#ctx0" brushRef="#br0" timeOffset="26528.11">14245 4360 0,'21'0'16,"0"0"-16,1 0 0,-1 0 0,0-21 15,0 0-15,-21 0 16,21 21-16,-21-21 0,0 0 0,0-1 15,-21 22-15,0-21 16,0 21-16,-22 0 0,1 0 16,0 0-16,-1 0 0,1 0 0,0 21 15,-22 1-15,22-1 0,-22 21 16,22-21-16,0 43 0,-1-22 0,22 0 16,-21 1-16,21 20 0,0 1 0,21-22 15,0 22-15,0-22 0,0 0 16,0 22-16,0-43 0,21 21 0,21 1 15,0-22-15,-20 0 0,41-21 16,-21 21-16,22-21 0,-22 0 0,22 0 16,-1 0-16,1 0 0,-1 0 0,1-21 15,-1 21-15,1-21 16,-22 0-16,22-22 0,-22 22 0,21 0 16</inkml:trace>
  <inkml:trace contextRef="#ctx0" brushRef="#br0" timeOffset="27364.5">14880 4657 0,'0'0'0,"0"-21"0,-21-64 31,0 64-31,-22 21 0,22 0 0,0 0 16,0 0-16,-21 0 0,20 0 0,-20 21 15,21 0-15,-21 0 0,20 22 16,1-22-16,-21 21 0,21 0 16,21 1-16,0-1 0,0-21 0,0 22 0,0-22 15,0 21-15,0-21 0,0 0 16,21 1-16,0-1 0,21-21 15,-20 0-15,-1 0 0,0 0 16,0 0-16,21 0 0,-20 0 16,-1-21-16,21-1 0,-21 1 0,0 0 15,1 0-15,-1 0 0,0-22 16,0 22-16,-21-21 0,0 21 0,21-22 16,-21 22-16,0 0 0,0-21 0,0 21 15,0-1-15,0 44 31,-21-1-31,21 21 0,0-21 16,0 0-16,0 22 0,0-1 16,0-21-16,0 22 0,0-22 0,0 0 15,21 0-15,0 0 0,22 0 0,-22 1 16,21-22-16,1 0 0,-1 0 16,0 0-16,1 0 0,-1 0 0,0 0 15,22-22-15,-22 1 0,0 0 16,-20 0-16,20 0 0,-21 0 0,0-22 15,0 22-15,1-21 0,-22 21 0,0-22 16,0 22-16,0 0 0,0 0 16,0 0-16,0-1 0,0 44 31,0-1-31,0 21 16,0-21-16,0 22 0,0-22 0,-22 21 15,22 0-15,-21-20 0,21 20 0,0-21 16,0 0-16,0 22 0,0-22 15,0 0-15,0 0 0,0 0 16,-21-21 0,21-21-1,0 0-15,-21 21 0,21-21 16,0 0-16,0-22 0,0 22 16,0-21-16,0-1 0,21 1 15,0 0-15,22-1 0,-22 1 0,0 0 16,21-1-16,1 1 0,-1 21 15,0 0-15,1 0 0,62 21 16,-41 0-16,-1 21 0,1 0 0,-1 21 16,-20-21-16,20 22 0,-20-1 15,-22 22-15,0-22 0,0 0 0,-21 1 16,0-1-16,0 0 0,0-21 16,0 22-16,0-22 0,-21 0 0,0 0 15,0 0-15,-1 1 0,1-22 0,0 0 16,0 21-16,0-21 15,21-21-15,0-1 16,0 1-16,0-21 16,21 21-16,0-22 0</inkml:trace>
  <inkml:trace contextRef="#ctx0" brushRef="#br0" timeOffset="28003.71">17822 4149 0,'-21'-21'16,"42"42"-16,-42-64 0,21 22 0,-21 21 15,21-21-15,-21 21 0,21 21 16,0 0-16,0 1 16,0 20-16,0 0 0,0 1 0,0 20 15,0-21-15,0 22 0,-21-1 0,21 1 16,0-1-16,-22 1 0,22 21 16,0-43-16,-21 21 0,21 1 15,-21-22-15,21 1 0,-21-1 0,21 0 16,0-21-16,0 1 0,0-1 15,-21 0-15,0-21 16,21-21 0,0 0-16,-22-1 15,22-20-15,0 21 0,0-21 0,0-1 16,0 1-16,22 0 0,-1-22 16,0 22-16,0-1 0,21 1 0,1 0 15,-1-1-15,0 22 0,1 0 0,-1 0 16,0 0-16,22 21 0,-22 0 15,1 21-15,20 0 0,-21 0 16,1 22-16,-22-22 0,21 21 16,-21 0-16,-21 1 0,0-1 0,0 0 15,0 1-15,0-1 0,-21 0 0,0-20 16,0 20-16,-21-21 0,-1 0 16,1 0-16,-22 1 0,22-1 0,0-21 15,-1 0-15,1 21 0,0-21 0,21 0 16,-22 0-16,22 0 0,0 0 15,0 0-15,21-21 0,0 0 0,0-1 16,0 1-16,0 0 16,21 0-16,0 0 0,0-22 15,22 22-15,-22 0 0</inkml:trace>
  <inkml:trace contextRef="#ctx0" brushRef="#br0" timeOffset="28349.63">18288 4868 0,'21'22'15,"106"-22"1,-106 0 0,22 0-16,-22 0 0,21 0 0,0-22 15,-20 22-15,20-21 0,0 0 16,-21 21-16,22-21 0,-22 0 0,0-22 16,0 22-16,0 0 0,-21 0 15,0 0-15,0 0 0,0-1 16,0 1-16,-21 21 0,0 0 0,0 0 15,0 0-15,-22 0 0,1 0 16,21 21-16,-21 1 0,-1-1 0,22 0 16,-21 21-16,21 1 0,-1-22 0,1 21 15,21 0-15,0-20 0,0 20 16,0-21-16,0 0 0,21 22 0,1-22 16,-1-21-16,0 21 0,21 0 15,1-21-15,-22 0 0,21 0 0,0 0 16,1 0-16,-1 0 0,0-21 15,-20 0-15,20 0 0,-21-1 0,21 1 16,1 0-16</inkml:trace>
  <inkml:trace contextRef="#ctx0" brushRef="#br0" timeOffset="31607.5">20701 4784 0,'21'0'15,"-21"-21"1,21 21-16,-21-22 0,0 1 16,21 21-16,-21-21 0,22 0 15,-1 0-15,-21 0 0,0-1 16,0 1-16,0 0 0,0 0 16,0 0-16,-21 0 0,-1-1 15,-20 1-15,21 21 0,0-21 0,-22 21 16,22 0-16,-21 0 0,21 0 0,-22 21 15,1 0-15,0 1 0,21-1 16,-22 21-16,22 0 0,0 1 0,-21-1 16,20 0-16,1 22 0,0-22 0,21 1 15,0-1-15,-21 0 0,21 1 16,0-22-16,0 0 0,0 0 0,21 0 16,0 0-16,0-21 0,1 0 0,20 0 15,-21 0-15,21 0 0,1 0 16,-1-21-16,0 21 0,1-21 15,-22 0-15,21-21 0,1 20 0,-22 1 16,21-21-16,-21 0 0,0-1 16,1 1-16,-1 21 0,0-22 0,0 22 15,-21-21-15,0 21 0,0 42 32,0 0-32,0 0 15,0 22-15,0-22 0,0 21 16,0 0-16,0-20 0,0 20 0,0-21 15,21 21-15,0-20 0,1-1 0,-1 0 16,0-21-16,0 21 16,0-21-16,0 0 0,22 0 0,-22 0 15,0 0-15,21 0 0,-20-21 0,-1 21 0,0-21 16,0 0-16,0-1 16,0-20-16,1 21 0,-1-21 0,-21-1 15,0 1-15,21 0 0,0 20 0,-21-20 16,21 0-16,-21-1 0,21 1 15,1 21-15,-22 0 0,0 0 0,21 21 16,0 0-16,0 0 16,-21 21-1,0 0-15,21-21 0,-21 21 0,0 0 16,0 0-16,0 1 16,21-22-1,-21-22 16,0 1-31,0 0 16,0 0-16,0 0 0,-21 0 16,0-1-16,21 1 0,-21 21 15,0 0-15,0 0 16,-1 0-16,1 21 0,21 1 16,-21-1-16,0 0 0,0 21 0,21-21 15,-21 22-15,21-22 0,0 21 0,0 1 16,0-1-16,0 0 15,0-21-15,0 22 0,21-1 0,-21-21 16,21 0-16,21 1 0,-21-1 0,1 0 0,20 0 16,-21-21-16,21 0 15,1 0-15,-1 0 0,0 0 0,-20 0 16,20 0-16,0-21 0,-21 0 0,22 0 16,-22-1-16,0 1 0,0-21 15,0 0-15,-21-1 0,22 1 0,-1 0 16,0-1-16,0-20 0,0 20 15,0 1-15,-21 0 0,22 21 0,-1-22 16,0 22-16,0 21 0,0-21 0,0 21 16,1 0-16,-1 21 15,-21 0-15,21 0 0,-21 1 16,0-1-16,21 0 16,-21 0-16,0 0 0,0 0 15,0 1-15,0-1 16,0-42 15,0-1-31,0 1 16,0 0-16,0 0 0,0 0 15,0 0-15,0-1 0,0-20 0,0 21 16,0 0-16,-21 0 0,0 21 16,0 0-1,-1 0-15,1 0 0,0 0 0,0 42 16,0-21-16,0 0 0,-1 22 15,1-22-15,0 21 0,0 0 0,0-20 16,21 20-16,0 0 0,0 1 16,0-22-16,0 21 0,0 0 0,21-20 15,0 20-15,21-21 0,-20 0 0,-1 22 16,21-22-16,-21-21 0,22 21 16,-1 0-16,0-21 0,1 0 0,20 0 15,-21 0-15,22 0 0,-22 0 0,1-21 16,-1 0-16,0 0 0,1-1 15,-22-20-15,21 21 0,-21-21 16,0-1-16,1 1 0,-1 0 0,0-1 16,0 1-16,-21 0 0,0 20 15,0 1-15,0 0 0,0 0 0,-21 21 32,0 0-32,0 21 0,-1 0 0,1 22 15,21-22-15,-21 0 0,21 0 16,0 0-16,0 22 0,0-22 15,0 0-15,0 0 0,0 21 0,21-20 16,0-1-16,1-21 0,-22 21 0,21 0 16,0-21-16,0 0 0,21 21 15,-20-21-15,20 0 0,-21 0 16,21 0-16,-20 0 0,-1 0 16,0-21-16,0 0 0,0 0 0,0 0 15,1-1-15,-1 1 0,-21-21 0,21 21 16,-21-22-16,21 1 0,-21 21 15,0-21-15,0 20 0,21 1 0,-21 0 16,0 0-16,-21 42 31,21 0-31,0 0 16,0 1-16,0-1 0,0 0 16,21 0-16,0 0 15,1 0-15,-1-21 0,0 22 16,-21-1-16,21-21 0,0 21 15,0-21-15,-21 21 0,0 0 0,0 0 16,0 1-16,0-1 0,0 0 16,0 0-16,-21 0 15,0-21-15,0 21 0,0-21 0,0 22 16,-1-22-16,1 0 16,0 0-16,0 0 0,0 0 0,0 0 15,21-22-15,-22 22 16,22-21-16,0 0 15,0 42 32,0 0-47,22 1 16,-1-22-16,0 21 16,0-21-16,0 21 0,0-21 15,1 0-15,-1 0 0,0 0 0,0 0 16,0 0-16,0-21 0,1 0 15,20 21-15,-21-22 0,0 1 0,22 0 16,-22 0-16,21 0 0,-21 0 16,0-22-16,1 22 0,-1-21 15,0-1-15,0 22 0,0-21 0,0 21 0,1-22 16,-22 22-16,0 0 0,0 0 16,0 42 15,0 0-31,-22 0 15,22 1-15,0-1 0,0 0 0,0 0 16,0 0-16,0 0 0,0 22 0,0-22 16,0 0-16,0 21 0,22-20 15,-1-1-15,0 0 0,-21 0 0,21 0 16,-21 0-16,0 1 0,0-1 16,-21-21-1,0 0-15,0 0 16,-1 0-16,1 0 0,-21-21 15,21 21-15,0-22 0,-1 22 0,-20-21 16,21 21-16,0 0 0,0 0 0,-1 0 16,1 0-1,21 21-15,0 1 16,0-1-16,21-21 0,1 21 16,-1 0-16,0-21 0,21 0 15,1 0-15,-22 0 0,21 0 0,0 0 16,1 0-16,-22 0 0,21 0 0,1 0 15,-22-21-15,21 0 16,-21 0-16,22-1 0,-22 1 0,0 0 16,21-21-16,-21 21 0,1-22 15,-1 1-15,0 0 0,0 20 0,-21-20 16,21 21-16,-21-21 0,21 20 0,-21 1 16,0 0-16,-21 21 31,0 0-31,21 21 0,-21 0 0,0 1 15,21-1-15,-21 21 0,21-21 16,0 0-16,0 1 0,0 20 16,0-21-16,0 0 0,0 0 15,0 1-15,0-1 0,21 0 0,0 0 0,0 0 16,21-21-16,-20 21 0,20 1 16,21-22-16,-20 0 0,20 0 15,1 0-15,-22 0 0,22 0 0,-22 0 16,0 0-16,1 0 0,-1-22 0,0 1 15,-21 0-15,22 0 0,-22-21 16,0-1-16,0 22 0,-21-21 16,0-1-16,0 22 0,0-21 0,0 21 15,0 0-15,-21-1 0,0 1 0,0 21 16,-22 0-16,22 0 0,0 0 0,-21 0 16,21 0-16,-22 21 0,22 1 15,-21-1-15,-22 21 16,43-21-16,-21 0 0,21 1 0,21 20 15,0-21-15,0 0 0,0 0 16,0 22-16,0-22 0,0 0 0,21-21 16,0 21-16,0 0 0,0-21 15,0 0-15,1 0 0,20 0 0,-21 0 16,0 0-16,0 0 0,22 0 0,-22 0 16,0-21-16,0 0 0,0 0 15,1-21-15,-1 20 0,0 1 0,0-21 16,0 0-16,0-1 0,22-20 15,-22 20-15,-21-20 0,21 21 16,0-43-16,-21 43 16,21-1-16,-21 1 0,22 0 15,-22 20-15,0-20 0,0 21 16,-22 42 0,1-21-16,0 42 15,0-20-15,0 20 0,21 0 16,-21-21-16,21 22 0,0-1 0,0 0 15,0 1-15,0-1 0,21-21 0,0 22 16,21-1-16,1 0 0,-1-21 16,0 22-16,1-22 0,20 21 15,-21-21-15,1 1 0,-1-22 0,0 21 0,1-21 16,-1 0-16,43 0 16,-64 0-16,21 0 0,-21-21 15,1-1-15,20 1 0,-21 21 16,0-21-16,0 0 0,-21 0 0,22 0 15,-22-1-15,0 1 0,21 21 0,-21-21 16</inkml:trace>
  <inkml:trace contextRef="#ctx0" brushRef="#br0" timeOffset="34011.98">5101 6731 0,'0'0'0,"-42"-21"31,21 21-31,-1 21 0,-20-21 0,0 21 0,-1 0 16,-20 22-16,21-22 16,-1 0-16,1 21 0,0 1 0,-1 20 15,22-20-15,-21 20 0,21 1 16,-1 20-16,22-20 0,0-1 0,0 1 16,0-1-16,0 1 0,0-22 0,22 22 15,-1-22-15,21-21 0,0 21 16,1-20-16,-1-1 0,0 0 0,22 0 15,-1-21-15,-20 0 0,20 0 0,1 0 16,-22 0-16,22 0 0,-1-21 16,1 21-16,-22-21 0,21 0 15,1-1-15,-22-20 0,22 21 0,-22 0 16,0-22-16,-20 1 0,-1 21 16,0-21-16,-21-22 0,21 22 0,-21-1 15,0-20-15,0-1 0,-21 22 0,0-21 16,0-1-16,-1 22 0,1-22 15,-21 22-15,0-22 0,-1 22 0,1 0 16,0-1-16,-1 22 0,1 0 16,0 0-16,-1 21 0,-20 0 0,20 0 15,1 21-15,-21 0 0,20 22 0,1-1 16,0 0-16,-1 1 0,1-1 16,21 43-16,0-22 0,-1 1 0,22 20 15,0-20-15,0-1 0,0 1 16,0-1-16,43 1 0,-22-22 15,21 0-15,1-20 0,-1 20 0,21-21 16,1 0-16,-22-21 0,22 0 16,-1 0-16,1 0 0,-1 0 0,1 0 15,-1 0-15,-20-21 0,20 0 0,-21 0 16,1 0-16,-22-22 0,21 22 0,-21 0 16,1-21-16,-1-1 0,0 22 15,-21-21-15,21 21 0,-21-1 0,0 1 16,0 0-16,0 42 31,0 0-31,-21 1 0,21 20 0,0-21 16,0 21-16,-21-20 0,21 20 0,0-21 15,0 0-15,0 22 0,0-22 16,0 0-16,0 0 0,0 0 0,0 0 16,0 1-16,0-1 15,0-42 1,0-1-1,0 1-15,0 0 0,21 0 0,0-21 16,-21 20-16,21-20 16,0 0-16,1-1 0,-1 1 0,0 0 15,0-1-15,0 22 0,0 0 0,1 0 16,-1 21-16,0 0 0,0 0 16,0 21-16,0 0 0,-21 0 0,0 22 15,22-22-15,-22 21 0,21-21 0,-21 22 16,0-22-16,0 21 0,21-21 15,0 1-15,-21-1 0,21 0 0,-21 0 16,21 0-16,1-21 0,-1 0 0,0 21 16,0-21-16,0 0 0,0 0 0,22 0 15,-22-21-15,21 0 0,-21 21 16,22-21-16,-22 0 0,0-22 16,0 22-16,0 0 0,1-21 0,-22-1 0,0 1 15,21 0-15,-21-22 16,0 1-16,0-1 0,0 22 0,0-22 15,0 1-15,0-1 0,0 22 0,0 0 16,0-1-16,0 22 0,0-21 16,0 63-1,-21 0-15,21 22 16,0-22-16,-22 42 0,22-20 16,0 20-16,0-21 0,-21 22 15,21-1-15,0 1 0,0-1 0,0-20 0,0-1 16,0 22-16,21-22 15,1 21-15,-1-41 0,0-1 16,21 0-16,-21 0 0,22-21 0,-1 0 16,0 0-16,1 0 0,-1 0 15,0 0-15,1-21 0,-1 0 0,-21 0 16,22-1-16,-22 1 0,21 0 0,-21-21 16,0 21-16,-21-22 0,22 22 15,-22-21-15,0 21 0,21-1 0,-21 1 16,0 42-1,0 1 1,-21 20-16,21-21 0,-22 0 0,22 0 16,-21 22-16,21-22 0,0 0 15,0 0-15,0 0 0,0 1 0,21-1 16,1-21-16,-1 21 0,0-21 16,0 0-16,0 0 0,22 0 0,-1 0 15,0 0-15,1 0 0,-1-21 0,0 0 16,1 21-16,-22-22 0,21 1 15,-21 0-15,0-21 0,1 21 0,-1-1 16,0-20-16,-21 0 0,0 21 0,0-22 16,0 22-16,0-21 0,0 21 15,0-1-15,0 1 0,0 42 32,0 1-32,-21-1 0,21 0 15,-21 21-15,-1 1 0,22-1 16,-21 0-16,21 1 0,-21-1 0,0 21 15,21-20-15,-21 20 0,0 1 0,-1-22 16,22 22-16,0-1 0,-21 22 16,21-22-16,-21 1 0,21-1 0,0 1 15,0 20-15,0-20 0,0-1 0,0 22 16,0-21-16,0 20 0,0-20 0,21-1 16,-21 1-16,21-1 0,1 1 15,-22-1-15,21 1 0,-21-22 16,21 0-16,-21 1 0,0-1 0,0-21 0,0 22 15,0-22-15,0 0 0,0 0 0,0 0 16,-21-21-16,0 0 0,-1 0 16,1 0-16,-21 0 0,21 0 15,-22-21-15,1 0 0,0 0 0,-22 0 16,22-22-16,-22 1 0,22 0 0,-21-1 16,-1-20-16,22-1 0,-1 1 0,-20-1 15,21-20-15,20 20 0,1 1 16,0-1-16,21-21 0,0 22 0,0-1 15,21 1-15,0-22 0,1 22 0,20-1 16,0 1-16,22-1 0,-22 1 0,22-1 16,-1 1-16,1-1 15,20 1-15,-20-1 0,-1 22 0,22-22 16</inkml:trace>
  <inkml:trace contextRef="#ctx0" brushRef="#br0" timeOffset="35003.49">9588 6731 0,'0'0'16,"0"-21"-16,0-21 0,0 20 0,-21 1 15,21 0-15,0 0 0,0 0 0,-21 0 16,21 42 0,0 0-16,0 21 15,0 1-15,0 20 0,0-21 0,0 22 16,0-22-16,0 22 0,0-1 0,0 1 15,0-22-15,0 22 0,0-22 16,0 21-16,0-41 0,0 20 16,0-21-16,0 21 0,0-20 0,0-1 15,0-42 1,21-1 0,-21 1-16,0 0 0,21 0 0,-21-21 15,0 20-15,0-20 0,22 0 0,-1-1 16,-21 1-16,21 0 0,0 21 15,-21-22-15,21 1 0,0 21 0,1 0 16,-22-1-16,21 22 0,0 0 0,0 0 16,-21 22-16,21-1 15,0 0-15,-21 21 0,22-21 0,-22 22 0,21-22 16,0 21-16,-21 1 0,21-1 16,0-21-16,-21 21 0,21-20 15,1-1-15,-1 0 0,0 0 0,0 0 16,0-21-16,0 0 0,1 0 0,-1 0 15,21 0-15,-21 0 0,22 0 0,-22-21 16,0 0-16,0-21 0,21 20 16,-20-20-16,-22 21 0,21-21 15,-21-1-15,21 1 0,-21-22 0,0 22 0,0-21 16,0 20-16,0-20 0,0 20 16,0-20-16,0 21 0,0-1 15,0 1-15,0 0 0,0 20 0,0 44 31,0-1-31,0 21 0,0 0 16,0 1-16,0-1 0,-21 22 0,21-22 16,-21 21-16,21-20 0,-22 20 15,22-20-15,0-1 0,0 21 0,0-20 16,0-1-16,0 0 0,22-20 0,-1 20 16,0-21-16,0 0 0,0 0 15,0-21-15,1 0 0,-1 0 0,0 0 16,21 0-16,-21 0 0,22-21 15,-1 0-15,-21 0 0,22-21 0,-22 20 0,0-20 16,21 0-16,-21-1 16,1 1-16,-1 21 0,-21-21 0,0 20 15,0 1-15,21 21 0,-21 21 32,-21 1-32,0-1 0,21 0 15,0 21-15,-22 1 0,1-22 16,21 0-16,0 0 0,-21 0 0,21 0 15,0 1-15,0-1 16,21-42 0,0-1-1,1 1-15</inkml:trace>
  <inkml:trace contextRef="#ctx0" brushRef="#br0" timeOffset="35332">10880 6498 0,'0'0'16,"-22"0"-16,1 0 0,0 21 0,0 1 15,0-1-15,0 0 0,21 0 0,0 0 16,0 0-16,0 1 0,0-1 16,0 0-16,21-21 15,21 0-15,-21 0 16,0 0-16,1 0 0,20-21 0,-21 21 15,0-21-15,0-1 0,-21 1 16,0 0-16,0 0 0,0 0 0,0 0 16,-21-1-16,0 1 0,0 0 0,0 21 15,0 0-15,-1 0 0,-20 0 16,21 0-16,0 21 0,0-21 0,-1 21 16,22 22-16,0-22 0,-21 0 0,21 21 15,0-20-15,0-1 0,0 0 16,0 0-16,0 0 0,21 0 0,1 1 15,20-22-15</inkml:trace>
  <inkml:trace contextRef="#ctx0" brushRef="#br0" timeOffset="35611.83">11578 6371 0,'0'0'0,"-21"-21"31,0 42-31,0 0 0,21 22 0,-22-1 0,22 0 16,-21 1-16,21 20 0,-21-20 15,0 20-15,21 1 0,0-22 16,-21 21-16,0-20 0,21 20 0,0-20 16,0 20-16,0-21 0,0 1 15,0-1-15,0 0 0,0-20 0,0 20 16,0-21-16,0 0 0,0 0 0,21-21 15,0 0 1,0 0-16,-21-21 0,21 0 16,0 0-16</inkml:trace>
  <inkml:trace contextRef="#ctx0" brushRef="#br0" timeOffset="36708.21">11874 6435 0,'0'0'0,"0"-43"0,0 22 15,0 0-15,0 42 16,-21 22 0,21-22-16,-21 21 0,21 0 0,-21 22 15,21-22-15,0 22 0,0-22 16,0 22-16,0-1 0,-21-21 0,21 1 16,0 20-16,-21-20 0,21-1 0,0 0 15,0 1-15,0-22 0,0 21 0,0-21 16,0 0-16,0 1 0,0-44 47,0 1-47,0-21 15,0 21-15,0 0 0,0-22 0,21 22 16,0-21-16,-21-1 0,21 22 0,0 0 16,-21-21-16,21 21 0,-21-1 15,22 22-15,-1 0 16,-21 22-16,0-1 0,0 0 15,0 0-15,0 21 0,0-20 0,0-1 16,0 21-16,0-21 0,21 0 16,-21 22-16,0-22 0,21 0 15,0 0-15,0 0 0,1 1 0,20-1 16,-21 0-16,0-21 16,22 0-16,-22 0 0,0 0 0,21 0 15,-21 0-15,1-21 0,-1 0 0,0-1 16,0 1-16,0 0 0,0 0 15,1 0-15,-1-22 0,-21 1 0,0 21 16,21-21-16,-21-1 0,21 22 0,-21-21 16,0 21-16,0-1 0,0 1 0,0 42 31,0 1-31,0-1 16,0 0-16,-21 21 0,21-21 0,-21 22 15,21-1-15,0-21 16,0 22-16,0-22 0,0 21 0,0-21 15,21 0-15,0 1 0,0-1 0,0 0 16,1 0-16,-1-21 0,21 0 16,0 0-16,-20 0 0,20 0 0,-21 0 15,21-21-15,-20 21 0,-1-21 0,0 0 16,0-1-16,0-20 0,0 21 0,1-21 16,-1-1-16,-21 22 0,0-21 15,0-1-15,0 1 0,0 21 0,0-21 16,0 20-16,0 1 0,0 42 31,0 1-31,0-1 16,-21 21-16,21-21 0,0 0 0,0 22 15,-22-1-15,22-21 0,-21 22 16,21-22-16,-21 0 0,21 21 0,0-21 16,0 1-16,0-1 0,0 0 0,0 0 15,-21 0-15,21-42 31,0 0-15,0 0-16,0 0 0,0-22 16,0 22-16,0-21 15,0 21-15,21-22 0,0 1 0,-21 0 16,21-1-16,22 1 0,-22 0 0,0-1 16,21 1-16,1 0 0,-22 20 15,21 1-15,1 21 0,-1 0 0,0 0 16,-21 0-16,1 21 0,-1 22 0,0-22 15,0 21-15,-21 1 0,0-1 16,0 21-16,21-20 0,-21-1 0,0 0 16,0 1-16,0-1 0,0 0 0,-21 1 15,21-22-15,-21 21 0,0-21 16,0 1-16,21-1 0,-22-21 16,1 21-16,0-42 15,21 0 1,0-1-16,-21 1 15,21-21-15,0 21 0</inkml:trace>
  <inkml:trace contextRef="#ctx0" brushRef="#br0" timeOffset="36913.08">13017 6456 0,'-21'0'0,"-63"0"31,62 0-31,1 0 16,0 21-16,21 0 16,-21-21-16,0 0 47,0 0-47</inkml:trace>
  <inkml:trace contextRef="#ctx0" brushRef="#br0" timeOffset="37106.97">11388 6900 0,'0'0'0,"-43"22"0,22-22 0,0 21 0,0-21 16,21 21-16,21-21 31,0 0-31,21 0 0,-20 0 0,20 0 15,0 0-15,1-21 0,-1 0 0,0 21 16,1-22-16,20 1 0,-21 0 16</inkml:trace>
  <inkml:trace contextRef="#ctx0" brushRef="#br0" timeOffset="37759.6">15494 6710 0,'-21'0'15,"42"-21"32,0 21-47,0-21 0,0-1 16,1 1-16,20 21 0,-21-21 0,0-21 16,0 21-16,1-1 0,-1 1 15,-21 0-15,0 0 0,0 0 0,0 0 16,0-1-16,-21 1 0,-1 0 0,-20 21 15,0 0-15,-1 0 0,1 0 16,0 0-16,-1 0 0,-20 21 16,21 0-16,-1 1 0,22-1 15,-21 0-15,21 21 0,-1-21 0,22 22 16,0-22-16,0 21 0,22-21 0,-1 22 16,21-1-16,0-21 0,1 22 15,-1-1-15,0 0 0,1-21 0,20 22 16,-20-1-16,-22-21 0,21 22 0,-21-1 15,0-21-15,1 21 0,-22-20 16,0-1-16,0 0 0,-22 0 0,1 0 16,0 0-16,-21-21 0,-1 0 0,-20 0 15,21 0-15,-22 0 0,-21 0 0,22 0 16,-1 0-16,1 0 0,-1-21 16,1 0-16,21 0 0,-1 21 0,22-21 15,-21 0-15,21-1 0,-1 1 16,22-21-16,0 21 0,0 0 15,0-1-15,0 1 0,0 0 0,22-21 16,-1 21-16,0-1 0,0 1 0,21 0 16,1 0-16,-1 0 0,0 0 15,22-1-15,-1 22 0,1-21 0</inkml:trace>
  <inkml:trace contextRef="#ctx0" brushRef="#br0" timeOffset="39139.83">16383 6816 0,'0'0'0,"21"-21"0,-21-1 0,0 1 16,0 0-16,0 0 0,-21 0 16,0 0-16,0-22 0,-22 22 15,22 0-15,-21 0 0,-1 21 0,1 0 16,21 0-16,-21 0 0,-1 0 15,1 0-15,0 21 0,20 0 0,-20 21 16,0-20-16,21 20 0,-22 0 0,22 1 16,0-1-16,0 0 0,0 1 15,21-22-15,0 21 0,0-21 16,0 22-16,0-22 0,0 0 0,21 0 16,0-21-16,0 21 0,21-21 0,-20 0 15,20 0-15,-21 0 0,21 0 16,1 0-16,-1 0 0,0-21 0,1 21 15,-22-21-15,21 0 0,1 0 0,-22-1 16,21 1-16,-21 0 0,0-21 16,1 21-16,-1-22 0,-21 1 0,0 21 15,0-22-15,0 1 0,0 21 0,0 0 16,0 42 15,-21 0-31,21 21 0,-22-20 0,22-1 16,-21 21-16,21-21 0,0 22 15,0-22-15,0 0 0,0 0 0,0 0 16,21 0-16,1 1 0,-1-1 0,0 0 16,21-21-16,-21 0 0,1 0 15,20 0-15,0 0 0,-21 0 0,22 0 16,-22 0-16,21 0 0,-21 0 0,1-21 16,-1 21-16,-21-21 0,21-1 0,-21 1 15,21 0-15,-21 0 0,21-21 16,-21 20-16,0-20 0,21 21 0,-21-21 15,22 20-15,-22 1 0,0 0 16,0 0-16,0 42 16,0 0-1,0 0-15,0 1 0,0 20 0,0-21 16,0 0-16,0 22 0,0-22 16,0 0-16,0 0 0,-22 0 0,22 0 15,0 1-15,-21-1 0,21 0 16,-21-21-1,0 0 1,21-21 0,0 0-16,0-1 15,0 1-15,0 0 16,0-21-16,21 21 0,0-22 0,0 22 16,1-21-16,-1-1 0,0 22 0,0 0 15,0 0-15,0 0 0,1 21 16,-1 0-16,0 0 0,0 21 0,-21 0 15,21 0-15,0 0 0,-21 1 0,22-1 16,-22 21-16,0-21 0,0 22 16,21-22-16,-21 0 0,21 21 0,-21-21 15,0 1-15,0-1 0,21 0 0,-21 0 16,0 0-16,0 0 0,0 1 16,21-22-1,-21-22 16,0 1-31,0 0 0,0 0 16,0 0-16,21 0 0,1-1 0,-1-20 16,0 21-16,0-21 0,0 20 15,22-20-15,-1 0 0,-21-1 0,21 22 16,1 0-16,-22 0 0,21 0 0,-21 0 16,22 21-16,-22 0 0,0 0 15,0 21-15,-21 0 0,0 0 0,0 0 16,0 0-16,0 22 0,0-22 0,0 21 15,0-21-15,0 1 16,0 20-16,0-21 0,0 0 0,21 0 16,-21 1-16,22-1 0,-1-21 0,-21 21 15,21-21-15,0 0 0,0 0 0,0 0 16,22 0-16,-22 0 16,0 0-16,0 0 0,0-21 0,1 21 15,-1-21-15,0-1 0,0 1 0,0 0 16,0 0-16,1-21 0,-1 20 15,-21-20-15,0 0 0,21-1 0,-21 1 16,0 21-16,0 0 0,0 0 0,0-1 16,-21 22-16,0 0 0,-1 0 15,1 0-15,0 0 0,0 22 16,0-1-16,0 21 0,-1-21 0,22 0 16,0 22-16,-21-22 0,21 21 15,0-21-15,0 1 0,0-1 0,0 0 16,0 0-16,0 0 0,21 0 0,-21 1 15,22-22-15,-1 0 0,-21 21 16,21-21-16,0 0 0,0 0 0,0 0 16,1 0-16,20 0 0,-21 0 0,21-21 15,-20 21-15,20-22 0,0 1 16</inkml:trace>
  <inkml:trace contextRef="#ctx0" brushRef="#br0" timeOffset="40815.87">19791 6583 0,'0'0'0,"21"-21"16,21-22-1,-42 22-15,21 21 0,-21-21 16,0 0-16,0 0 0,0 0 16,-21-1-16,0 1 15,0 21-15,0 0 0,0 0 0,-22 0 16,22 0-16,-21 0 0,21 21 0,-1 1 16,-20 20-16,21 0 0,0 1 15,0-1-15,-1 0 0,22 1 0,0-1 16,0 0-16,0 1 0,0-1 0,0 0 15,22 1-15,20-22 0,-21 0 16,21 21-16,1-21 0,-1 1 0,0-22 16,1 21-16,-1 0 0,22-21 15,-22 0-15,0 0 0,22 0 16,-22 0-16,0-21 0,1 0 0,-1-1 16,0 1-16,1 0 0,-22-21 0,21-1 15,-21 1-15,22 0 0,-22-22 16,0 22-16,0-22 0,0-20 0,1 20 15,-1 1-15,0-1 0,-21 1 0,0-1 16,21 22-16,-21-22 0,0 22 16,0 21-16,0 0 0,0 0 0,0-1 15,0 44-15,-21-1 16,0 0-16,0 0 16,21 21-16,0 1 0,-22 20 0,22-20 15,0 20-15,0 1 0,0-22 0,0 21 16,22 1-16,-1-22 0,0 22 15,0-22-15,21 0 0,1 1 0,-22-1 16,21-21-16,1 0 0,-22 1 0,21-1 16,0 0-16,1-21 0,-1 0 15,-21 0-15,22 0 0,-1 0 0,-21 0 16,21-21-16,-20 0 0,20 21 0,-21-43 16,0 22-16,0-21 0,1 21 15,-1-22-15,0-20 0,-21 20 0,0 1 16,0-21-16,0 20 0,0 1 15,0 21-15,0-22 0,-21 22 0,0 21 16,-1 0-16,1 0 0,-21 0 16,21 21-16,-22 1 0,1 20 15,0-21-15,-1 21 0,1 1 0,21-1 16,-21 0-16,20 1 0,22-22 0,0 21 16,0 1-16,0-22 0,0 21 15,0-21-15,0 0 0,22 1 0,20-1 16,-21-21-16,0 21 0,0-21 15,22 0-15,-22 0 0,0 0 0,21 0 16,-20 0-16,-1 0 0,0-21 0,0 21 16,0-21-16,0-1 0,-21 1 15,22-21-15,-1 21 0,-21-22 0,21 1 16,-21 0-16,21 21 0,-21-22 16,21 1-16,-21 21 0,0 0 0,0 42 31,-21 0-31,21 0 15,-21 21-15,21-20 0,-21-1 0,21 21 16,0-21-16,0 0 0,0 22 16,0-22-16,0 0 0,0 0 0,0 0 15,21-21-15,0 22 0,0-22 0,0 0 16,1 0-16,-1 0 0,0 0 0,0 0 16,0 0-16,0 0 15,1-22-15,-1 1 0,0 0 0,0 0 16,0 0-16,0 0 0,1-22 0,20 1 15,-21 0-15,0-1 0,22 1 16,-1 0-16,-21 20 0,21-20 0,-20 21 16,-1 0-16,21 0 0,-21 21 15,0 0-15,1 21 0,-22 0 0,21 0 16,-21 0-16,21 22 0,-21-22 0,0 21 16,0 0-16,0 1 0,0-1 15,0-21-15,-21 22 0,21-22 0,-21 0 16,-1 0-16,22 0 0,-21 0 0,0 1 15,0-22-15,0 21 16,0-21-16,-1 0 0,1 0 16,0 0-16,0-21 0,0-1 15,0 22-15,-1-21 0,22 0 16,-21 0-16,21 0 0,0 0 0,-21-1 16,21 1-16,0 42 31,0 1-31,0-1 15,21 0-15,0-21 0,-21 21 0,22 0 16,-1 0-16,0 1 0,0-22 16,-21 21-16,21-21 0,0 0 0,22 21 15,-22-21-15,0 0 0,21 0 16,-20 0-16,20 0 0,-21 0 16,21 0-16,-20 0 0,20-21 0,0 21 15,-21-21-15,22-1 0,-1 1 0,-21-21 16,22 21-16,-22-22 0,21 1 15,-21 0-15,22-1 0,-22 1 0,21 0 16,-21-22-16,0 22 0,1 21 0,-22-22 16,0 22-16,0 0 0,0 0 15,0 0-15,-22 21 0,-20 0 0,21 0 16,0 21-16,0 0 0,-1 0 16,22 0-16,0 1 0,0 20 15,0-21-15,22 21 0,-1-20 0,21 20 16,-21 0-16,0-21 0,1 22 15,-1-22-15,21 0 0,-42 21 0,21-20 16,0-1-16,-21 0 0,0 21 0,0-21 16,-21 1-16,0-1 15,-21-21-15,-1 0 0,22 21 0,-42-21 16,20 0-16,1 0 0,0 0 0,-1 0 16,1 0-16,21 0 0,-21 0 0,42-21 15,0 0-15,0-1 16,21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06:18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7832 9462 0,'0'0'0,"0"-22"15,0 1-15,0 0 16,0 0-16,0 0 16,0 0-16,0-1 15,-22 22 1,22 22 0,0-1-1,0 21-15,0-21 0,0 22 0,0 20 16,0-21-16,0 22 0,-21-1 15,0 1-15,21-1 0,-21 1 16,0-1-16,0 1 0,-1-1 0,1 1 16,0-22-16,0 22 0,0-1 15,0 43-15,-1-42 0,1-22 16,21-21-16,-21 21 0,21-20 0,0 20 16,0-21-16,0 0 15,0-42 1,21 0-16,0 0 15,1 0-15,-22-1 0,21-20 16,0 0-16,-21-1 0,21 1 0,0 0 16,0-22-16</inkml:trace>
  <inkml:trace contextRef="#ctx0" brushRef="#br0" timeOffset="723.58">7832 9398 0,'-22'0'0,"44"0"16,-44-21-16,1 21 0,0 0 15,42 0 17,0 0-32,22 0 15,-22 0-15,21 0 0,1 0 16,20 0-16,-21 0 0,22 0 0,-1 0 15,1 0-15,21 0 0,-22 0 0,22 0 16,-1-21-16,1 21 0,21 0 16,-21 0-16,-1 0 0,-20 0 0,20-21 15,-20 21-15,-22 0 0,22 0 0,-22 0 16,0 0-16,-20 0 0,-1 0 16,21-22-16,-21 22 0,0 0 15,1 0-15,-1 0 16,0 0-16,0 0 15,-21 22 1,0-1-16,0 0 16,0 0-16,0 0 0,0 22 15,0-22-15,0 21 0,0-21 0,0 22 16,0-1-16,0 0 0,0 1 16,0-1-16,0 0 0,0 1 0,0-22 15,0 21-15,0 0 0,0 1 16,0-22-16,0 21 0,0-21 0,0 22 15,0-22-15,-21 0 0,21 21 16,0-20-16,0-1 0,-21 0 0,0 0 16,21 0-16,-22 0 0,22 1 15,-21-1-15,0 0 0,0 0 0,0 0 16,0 0-16,-1-21 0,-20 22 16,0-22-16,21 21 0,-43 0 0,1-21 15,-1 21-15,1-21 0,-22 0 0,-21 21 16,21-21-16,-20 0 0,-1 0 15,-21 0-15,21 0 0,0 0 0,0 0 16,0 0-16,22 0 0,-22 0 0,42 0 16,-20 0-16,41 0 0,-20 0 15,21 0-15,-1 0 0,1 0 16,21 0-16,0 0 0,-1-21 0,22 0 16,0 0-1,0 0-15,22-1 16,-1 1-16,0 21 0,0-21 15,0 0-15,0 0 0</inkml:trace>
  <inkml:trace contextRef="#ctx0" brushRef="#br0" timeOffset="16203.28">8001 9610 0,'0'0'0,"0"-43"15,0 22-15,0 0 0,0-21 0,0 21 16,0-1-16,21 22 0,-21-21 16,0 0-16,21 21 0,-21 21 31,0 0-31,0 1 0,0 20 16,-21 0-16,0 1 0,0 20 0,0-21 15,-1 22-15,1-1 0,0 1 16,-21-22-16,21 22 0,-1-1 0,-20-20 15,21-1-15,0 0 0,0 1 16,-1-1-16,1 0 0,21-21 16,-21 1-16,21 20 0,-21-21 0,21 0 15,0-42 17,21 0-32,0 0 0,0-22 15,1 22-15,-1-21 0,0 0 16,21-1-16,1-20 0,-1 20 0,0-20 15,1-22-15,-1 22 0,-21-1 0,21-20 16,-20 20-16,-1 22 0,0-22 16,-21 22-16,0 0 0,0 20 0,0 1 15,0 0-15,0 0 0,-21 21 32,0 21-32,21 0 0,-22 0 0,1 22 15,0 20-15,0 1 0,0-1 0,0 1 16,-22-1-16,22 1 0,-21-1 15,21 1-15,-22-1 0,1-20 0,21 20 16,0-21-16,-1 22 0,1-22 16,0 1-16,0-22 0,21 21 0,-21-21 15,21 0-15,0 1 0,21-22 32,0-22-32,0 1 0,22 0 15,-22-21-15,0-1 0,21 1 0,22-43 16,-22 22-16,0-1 15,1 1-15,-1-1 0,0-20 0,1 20 16,-1-20-16,-21 20 0,0 1 0,1 20 16,-1 1-16,0 0 0,-21 20 15,21 1-15,-21 0 0,0 0 0,0 42 16,0 0-16,0 0 16,-21 22-16,0-1 0,0 22 15,-1-1-15,-20 1 0,21-1 0,0 1 16,-22 20-16,1-41 0,21 20 0,-21 1 15,20-22-15,1 21 0,-21-20 16,21-1-16,0-21 0,21 22 16,0-22-16,-22 0 0,22 0 15,22-42 1,-1 0-16,0 0 16,0-1-16,21-20 0,-20 0 15,20-1-15,0-20 0,1 21 0,20-22 16,-21-21-16,1 22 0,-1-22 0,0 1 15,1 20-15,-22 1 0,21-1 16,-21 22-16,1-1 0,-1 1 0,-21 21 16,0 0-16,0 0 0,0 42 15,-21 0 1,-1 21-16,1 1 0,0 20 16,-21 1-16,21-1 0,-1 1 0,-20 20 15,0-20-15,-1-1 0,22 1 16,-21-1-16,0-20 0,-1 20 0,22-21 15,-21 1-15,21-1 0,-1 0 16,22-20-16,0-1 0,-21 0 0,21 0 16,0 0-16,21-21 15,1 0-15,-1-21 0,0 0 16,21-21-16,-21 20 0,22-20 0,-1 0 16,0-1-16,1 1 0,-1-21 15,0-1-15,1-21 0,-1 22 0,0-22 16,1 1-16,-1 20 0,0 1 15,1-1-15,-22 22 0,21-1 0,-21 1 16,-21 21-16,0 0 0,0 63 31,-42-21-31,21 43 0,0-1 16,-22 1-16,1-1 0,0 1 0,-1-1 16,22 22-16,-21-22 0,0-20 15,-1 20-15,1 1 0,21-22 0,0 0 16,-22 1-16,22-1 0,0-21 15,0 22-15,21-22 0,0 0 0,0 0 16,21-42 0,0 0-16,0 0 15,0-1-15,22 1 0,-22-21 0,21 0 16,1-1-16,-1-20 0,21-1 16,-20 1-16,20-22 0,1 22 0,-1-22 15,-20 21-15,-1 1 0,0-1 16,1 1-16,-1 42 0,-21-22 0,-21 22 15,0 0-15,0 0 0,-21 42 16,0 21-16,0-20 16,-22 41-16,1 1 0,0-1 15,-22 1-15,22-1 0,-22 1 0,22-1 16,0 1-16,-22-1 0,22-21 16,-1 22-16,1-22 0,21 1 15,0-1-15,-22 0 0,43-21 0,-21 1 16,21-1-16,0 0 0,0 0 15,21-42 1,1 21-16,-1-42 0,21 20 16,-21 1-16,22-21 0,-1 0 15,0-22-15,22 22 0,-22-22 0,22 1 16,20-22-16,-20 0 0,-1 1 0,1-1 16,-1 22-16,1-1 15,-22 1-15,0 20 0,1 1 0,-22 21 16,0 0-16,-21-1 0,-21 44 15,0-1 1,-22 21-16,1 0 0,0 1 0,-1 20 16,-20 22-16,-1-22 0,22 1 0,-21 21 15,-1-22-15,22 1 0,-22-1 16,22-21-16,0 1 0,-1 20 0,1-20 16,21-22-16,-22 21 0,22 0 0,0-20 15,21-1-15,0 0 0,21-21 31,0-42-31,22 20 16,-22 1-16,21-21 16,1 0-16,-1-1 0,21-20 0,1 20 15,-1-41-15,1 20 0,-1-20 0,1-1 16,21 21-16,-43-20 0,21 20 16,-20 22-16,-1-22 0,0 22 15,-20 21-15,-1-21 0,-21 20 0,0 44 31,-43 20-31,22 0 0,-21 1 16,0 20-16,-22 22 0,1-22 16,-1 22-16,1-22 0,-1 1 0,1-1 15,20 1-15,-20-1 0,-1 1 16,22-22-16,0 1 0,20-1 16,-20 0-16,21-21 0,0 22 0,21-22 15,0 0-15,21-42 31,0 0-31,0 0 0,22-1 0,-1-20 16,0 21-16,1-21 0,20-22 0,-21 22 16,22-22-16,21 1 0,-22-1 15,1 1-15,-1-22 0,1 43 16,-22-22-16,0 22 0,1 0 0,-22-1 16,0 22-16,0 0 0,-21 42 15,-21 21 1,-21-20-16,20 41 0,-20-21 0,-21 22 15,20-1-15,-20-20 0,-1 20 16,1 1-16,-1-1 0,1-20 16,-43 62-16,42-41 0,22-22 0,21 1 15,-21-22-15,20 21 0,1-21 16,21 0-16,0 1 0,0-1 0,21-21 31,22-21-31,-22-1 0,21 1 16,1 0-16,-1-21 0,21-1 0,1 1 15,-1 0-15,1-22 0,-1 22 16,1-22-16,-1 1 0,-20-1 16,20 22-16,-20-21 0,-1 20 0,0 1 15,-21 0-15,1 20 0,-1 1 16,-42 42 0,-1 1-16,1 20 0,-21 0 15,0 1-15,-1-1 0,1 0 16,-22 22-16,1-22 0,-1 0 15,1 22-15,-1-22 0,1 1 0,-1 20 0,22-21 16,0-20-16,-1 20 16,1 0-16,21-21 0,0 1 0,0-1 15,42-21 1,0 0 0,21-21-16,1-1 0,-1-20 0,0 21 15,1-21-15,20-1 0,1 1 0,-22 0 16,21-1-16,1 1 0,-22 0 15,22-1-15,-22 1 0,0 0 0,-20 20 16,-1 1-16,0 0 0,-21 42 31,-21 0-31,0 1 0,-22-1 0,22 0 16,-21 21-16,-1-21 0,1 22 16,0-1-16,-1-21 0,-20 22 15,-22 20-15,43-21 0,0-20 16,20-1-16,1 0 0,0 0 0,0 0 15,21 0-15,21-21 32,0 0-32,22-21 0,-1 0 0,0 0 15,1-21-15,-1 20 0,0-20 16,1 21-16,20-21 0,-21 20 0,1-20 16,-1 21-16,0 0 0,-20 0 15,-1-1-15,21 1 0,-42 42 31,-21 1-31,0-1 0,-22 0 16,1 0-16,21 21 16,-43-20-16,22 20 0,0-21 15,-1 21-15,1 1 0,-43 20 0,43-42 16,21 1-16,0-1 16,0 0-16,-1 0 0,44-21 15,-1 0-15,21 0 16,-21-21-16,22 21 0,-1-21 15,0-22-15,1 22 0,-1 0 0,0-21 16,1 21-16,-1-1 0,0-20 16,-21 21-16,22 0 0,-22 0 15,0 21-15,0-22 0,0 22 0,-42 22 32,0-22-32,21 21 15,-21 0-15,0 0 0,-22 0 0,22 0 16,0 1-16,0-1 0,0 0 15,0 0-15,-1 0 0,1 0 0,21 1 16,-21-1-16,42-21 31,0 0-31,1-21 16,-1 21-16,0-22 0,0 1 16,0 21-16,0-21 0,1 0 0,-1 0 0,0 21 15,-21-21-15,21-1 16,-21 1-1,-21 21-15,0 0 16,0 0-16,-22 0 0,1 0 16,-22 0-16,22 0 0,-43 0 0,22 21 15,-22-21-15,1 22 0,-1-22 0,0 21 16,1-21-16,-1 0 0,0 21 16,1-21-16,-1 0 0,21 21 0,-20-21 15,20 0-15,22 0 0,0 21 0,-1-21 16,1 0-16,21 0 15,42 21 1,0-21-16,0 0 0,22 0 0,-1 0 16,21 0-16,-20 0 15,20 0-15,22 0 0,-22 0 0,1 0 16,21 0-16,-22 0 0,22 0 0,-1 0 16,1 0-16,-21 0 0,20 0 15,-20 0-15,-1 0 0,-20 0 0,-1 0 16,0 0-16,-21 0 0,1 0 0,-1 0 15,-42 0 1,-22 0-16,1 0 0,0 0 16,-1 0-16,-20 0 0,-22 0 0,22 0 15,-22 0-15,0 0 0,1 0 16,-1 0-16,21 0 0,-20 0 0,-1 0 16,0 0-16,22 0 0,-1 0 15,1 0-15,-1 0 0,22 0 16,21 0-16,-21 0 0,42-21 15,21 21-15,0 0 16,21 0-16,1 0 0,20 0 16,1 0-16,-1 0 0,1 0 0,20 0 15,-20 0-15,20 0 0,1 0 16,0 0-16,-1 0 0,1 0 0,0 0 16,-1 0-16,-20 0 0,-1 0 15,1 0-15,-22 0 0,1 0 0,-1 0 0,-21 0 16,-63 0-1,21 0 1,-43 0-16,22 0 0,-22 0 0,-20 0 16,-1 21-16,0-21 0,1 0 15,-1 0-15,21 0 0,-20 0 0,-1 0 16,22 0-16,-1 0 0,1 22 0,20-22 16,1 0-16,0 0 0,20 0 15,65 0 1,-1 0-16,0 0 0,1 0 15,20 0-15,1-22 0,20 22 16,-20 0-16,21 0 0,20-21 16,-20 21-16,21 0 0,-21-21 0,-1 0 15,1 21-15,0-21 0,-22 0 16,-21 21-16,1-22 0,-1 22 0,0-21 16,-20 21-16,-22-21 0,0 0 15,-43 21-15,1 0 0,0 0 16,-1-21-16,-20 21 0,-22 0 15,22 0-15,-22 0 0,-21-21 0,21 21 16,1 0-16,-1 0 0,0-22 0,22 22 16,-1 0-16,1 0 0,21 0 15,20 0-15,-20-21 0,21 21 16,63-21 0,-21 21-16,22 0 0,-1 0 15,0 0-15,22 0 0,-1 0 0,22 0 16,-21 0-16,20 0 0,-20 0 0,20 0 15,-20 0-15,21 0 0,-22-21 16,-21 21-16,22 0 0,-22 0 0,1 0 16,-22 0-16,0 0 0,-21-21 15,-21 21-15,0 0 16,-22 0-16,-20 0 0,-1-21 16,1 21-16,-43 0 0,21 0 0,1-22 0,-1 22 15,-21 0-15,21 0 0,1 0 16,20 0-16,1-21 0,20 21 15,1 0-15,0 0 0,21 0 0,42 0 32,21 0-32,0-21 0,1 21 0,20 0 15,1 0-15,20 0 0,1 0 0,0 0 16,21 0-16,-22 0 0,22 0 16,-21 0-16,-1 0 0,-20 0 0,-1 0 15,-20 0-15,-1 0 0,0 0 0,-20 0 16,-65-21-1,1 21-15,-22 0 0,1 0 16,-43 0-16,21-21 0,-20 21 16,-1 0-16,-21 0 0,21-21 15,0 21-15,0 0 0,0 0 0,1 0 16,20 0-16,0-22 0,22 22 0,-1 0 16,22 0-16,21 0 0,0 0 15,42 0-15,0 0 0,21 0 16,22 0-16,-1 0 0,22 0 0,-22 0 15,22-21-15,0 21 0,21 0 16,-1 0-16,-20 0 0,21 0 0,0 0 16,-22 0-16,22 0 0,-21 0 15,-22 0-15,1 0 0,-22 0 0,43 0 16,-64-21-16,-42 21 16,0 0-16,-22 0 15,-20 0-15,-1 0 0,-41-21 16,20 21-16,-21 0 0,0 0 0,0 0 15,1 0-15,-22 0 0,21-21 0,0 21 16,0 0-16,21 0 0,22 0 16,-1 0-16,22 0 0,0 0 0,21 0 15,63 0 1,0 0-16,22 0 0,-1 0 0,22 0 16,-22 0-16,22 0 0,21 0 15,-21 0-15,20 0 0,22 0 16,-21 0-16,0 0 0,0 0 0,-21 0 15,-1 0-15,1-21 0,-22 21 0,-20 0 16,-1 0-16,-21 0 0,0 0 16,-21-22-16,-21 22 0,-42 0 15,20-21-15,-20 21 0,-22 0 0,1 0 16,-1 0-16,-21-21 0,21 21 16,1 0-16,-1 0 0,0 0 0,22-21 15,-1 21-15,1 0 0,42 0 0,-22 0 16,22 0-16,42 0 15,1 0 1,20-21-16,0 21 0,1 0 0,20 0 16,22 0-16,-22 0 0,22-21 15,0 21-15,20 0 0,-20 0 0,0 0 16,-1-22-16,-20 22 0,-1 0 16,1 0-16,-1 0 0,-41-21 0,20 21 15,-21 0-15,-42 0 16,0 0-16,-22 0 0,-20 0 15,-1 0-15,-20 0 0,-22 0 0,-106-21 16,106 21-16,-21 0 16,22 0-16,20 0 0,-21 0 0,21 0 15,22 0-15,-1 0 0,43 0 16,-21-21-16,63 21 16,21 0-16,1-21 0,20 21 15,1 0-15,20-21 0,1 21 0,21 0 16,0 0-16,0 0 0,-1 0 15,1 0-15,-21 0 0,21 0 0,-22 0 16,-20 0-16,-1 0 0,-20-22 16,-1 22-16,0 0 0,-63 0 15,-21 0-15,-22 0 16,1 0-16,-22 0 16,1-21-16,-22 21 0,0-21 0,0 21 15,0 0-15,0 0 0,22 0 0,-1-21 16,22 21-16,-1 0 0,22 0 15,-1 0-15,22 0 0,0 0 0,21-21 16,21 21-16,0 0 16,22 0-16,-1 0 0,0 0 0,22 0 15,-1 0-15,22 0 0,0 0 0,-1 0 16,-20 0-16,21 0 0,-1 0 16,64 0-16,-105 0 0,-1 0 15,0 0-15,-20 0 0,-44 0 16,-20 0-16,0 0 15,-22 0-15,1 0 0,-22-21 0,0 21 16,1 0-16,-1 0 0,0 0 16,1 0-16,20-22 0,-20 22 15,20 0-15,1 0 0,20 0 0,1 0 16,0 0-16,-1 0 0,22 0 0,21-21 16,21 21-1,0 0-15,22 0 0,-22 0 0,21 0 16,1 0-16,-1 0 0,21 0 0,-20 0 15,-1 0-15,22 0 0,-22 0 16,0 0-16,1 0 0,-22 0 0,0 0 16,-42 0-1,0 0-15,-1 0 16,-20 0-16,0 0 0,-22 0 0,22 0 16,0 0-16,-22 0 0,22 0 0,-1 0 15,1 0-15,0 0 0,-1 0 16,22 0-16,-21 0 0,21 0 0,0 0 15,-1 0-15,1 0 0,21 21 32,21 1-1,1-1-15,-22 0-16,21 0 15,-21 0-15,0 0 0,0 22 16,0-1-16,0 0 0,0 1 0,0-1 15,0 0-15,0 1 0,0-1 0,0 0 16,-21 1-16,21-1 0,0 0 16,-22-20-16,22 20 0,0-21 0,-21 0 15,21 0-15,0 1 0,0-1 0,0 0 16,0 0-16,0-42 31,0 0-15,0 0-16,0-1 0,0-20 15,0 21-15,0-21 0,0-1 0,0 1 16,21 0-16,-21-22 0,22 22 0,-22-22 16,0 1-16,0-1 15,0 1-15,0 20 0,0 1 0,0 0 16,0 21-16,0-1 0,0 1 0,-22 64 31,22-22-15,-21 21-16,0 22 0,21-22 15,-21 21-15,0 1 0,0-22 16,-1 85-16,1-84 0,-21 41 16,21-41-16,0-1 15,-1-21-15,22 21 0,0-20 0,0-1 16,0 0-16,0 0 16,0-42-1,0 0-15,22 0 16,-1-1-16,-21 1 0,21-21 0,0 21 15,0-22-15,-21 1 0,21-21 16,1 20-16,-1-20 0,-21-1 0,42-63 16,-21 64-16,-21 20 15,0 1-15,0 21 0,21 0 0,-21 0 16,0-1-16,0 44 16,0-1-16,0 21 15,0-21-15,0 43 0,0-22 0,0 22 16,-21-22-16,0 21 0,21 1 0,-21-22 15,0 22-15,0-22 16,-1 0-16,1 1 0,21-1 0,-21 0 16,-21 22-16,42-43 0,0 0 15,0 0-15,-21 1 16,42-44 0,-21 1-1,21 0-15,0 0 0,0-21 16,0 20-16,1-20 0,20 0 15,-21-43-15,0 22 0,22-43 16,-43 63-16,0-20 16,0 42-16,0-22 0,21 22 0,-21 42 15,0 1 1,0-1-16,0 21 0,-21 0 16,21 22-16,-22-22 0,22 22 15,-21-22-15,0 0 0,0 22 0,0-22 16,0 22-16,-1-22 0,1 0 15,-42 43-15,42-43 0,-22 22 16,43-43-16,0 0 16,-21-21-16,21 21 0,21-21 15,0-21 1,1 0-16,-1 21 0,21-21 16,0 0-16,1 0 0,-1-1 0,0 1 15,22 0-15,-1 21 0,-20-21 16,84 0-16,-64 21 0,1 0 15,-1 0-15,1 0 0,-1 0 16,1 0-16,-1 0 0,1 0 0,-22 0 0,0 0 16,1 0-16,-1 0 15,-21 0-15,-63 21 16,0-21-16,-1 0 16,1 0-16,-22 21 15,1-21-15,-22 0 0,22 0 0,-22 0 16,0 0-16,1 0 0,-1 0 0,22 0 15,-22 0-15,0 0 0,-42 0 16,85 0-16,0 0 0,20 0 16,1 0-16,21 21 0,21-21 15,1 0-15,20 21 0,21-21 16,1 0-16,-1 0 0,22 0 0,0 22 16,84-22-16,-63 0 15,-21 0-15,20 0 0,-20 0 0,0 0 16,-22 0-16,1 0 0,-22 0 0,0 0 15,-20-22-15,-22 1 16,-22 21-16,-20-21 0,0 0 16,-1 21-16,-20-21 0,-1 21 15,1-21-15,-22-1 0,22 22 0,-1-21 16,-84 0-16,85 0 0,-1 21 16,1-21-16,20 0 0,1 21 0,0 0 15,20-22-15,1 22 0,21-21 16,21 21-16,1 0 15,-1-21-15,21 21 0,0 0 0,1 0 16,20-21-16,-20 21 0,-1-21 16,0 21-16,22 0 0,-22 0 0,-21 0 15,22 0-15,-22 0 0,0 0 16,-42 0-16,0 0 16,-22 0-16,1 0 0,0 0 15,-1 0-15,-20 0 0,20 0 0,-20 21 16,-1-21-16,1 0 0,21 0 0,-1 0 15,1 0-15,21 0 0,0 0 16,42 0 0,0 0-16,21 0 0,1 0 15,20 0-15,-21 0 0,22-21 16,-22 21-16,1 0 0,20 0 0,-21 0 16,1-21-16,-1 21 0,0 0 15,1 0-15,-22 0 0,0 0 0,-42 0 31,0 0-31,-22 21 0,1-21 0,0 0 16,-1 21-16,-20 0 0,21-21 16,-22 0-16,22 0 0,-1 21 0,1-21 15,0 0-15,-1 0 0,22 0 0,0 0 16,21 21-16,21-21 16,0 0-16,22 0 0,-1 0 15,0 0-15,1 0 0,20 0 0,-20 0 16,-1 0-16,21 0 0,-20 0 15,20 0-15,-20 0 0,-1 22 16,0-22-16,1 0 0,-22 21 0,-21 0 16,-43-21-1,22 21-15,-42-21 0,20 21 0,-84 0 16,43 1-16,-64-1 16,63-21-16,21 0 0,-20 0 15,20 21-15,22-21 0,0 0 0,20 0 16,1 0-16,42 21 15,22-21-15,-1 0 16,0 0-16,22 0 0,21 0 0,-22 0 0,85 0 16,-63 0-16,0 0 0,-1 0 15,1 0-15,-22 0 16,22 0-16,-21 0 0,-1 0 0,-21 0 16,22 0-16,-106 0 15,20 0 1,-20 0-16,-21 0 0,20 0 0,-20 0 15,-1 0-15,1 0 0,-1 0 0,1 0 16,-1 0-16,1 0 0,20 0 16,-20 0-16,21 0 0,20 0 0,1 0 15,0 0-15,42 0 16,22 21-16,-22-21 0,42 0 16,1 0-16,-1 0 0,1 0 0,42 0 15,-22 21-15,22-21 16,-21 0-16,21 0 0,-1 0 0,-20 0 15,0 0-15,-22 0 0,1 0 0,-1 0 16,-20 0-16,-22 0 0,0 0 16,0 0-16,-42 0 15,0 0-15,0 0 16,-1 0-16,1 0 0,0 0 16,0 0-16,0 0 0,0 0 15,-1 0-15,44-21 63,-22 0-63,21 0 15,0 0-15,0-22 0,0-20 16,0 42-16,-21-64 0,22 43 16,-1-1-16,-21-20 0,21 21 15,-21-22-15,21 1 0,-21 20 0,0-20 16,21 20-16,-21 1 0,21 0 0,-21 21 15,0-1-15,22 1 0,-22 0 16,0 0-16,0 42 16,0 21-16,0-20 15,0 20-15,0 0 16,0 22-16,0-22 0,-22 22 0,22-1 16,-21-21-16,21 22 0,-21-1 0,21-20 15,0 20-15,-21 1 0,21-22 16,-21 0-16,21 1 0,-21-1 0,21 0 15,0-20-15,0-1 0,0 0 0,0 0 16,0-42 15,21-21-31,-21 20 0,21-20 16,-21 21-16,0-21 0,21-1 16,0 1-16,0-22 0,-21 22 15,22-21-15,-1-64 0,-21 63 16,21 1-16,-21-1 0,21 1 15,-21-1-15,0 22 0,0 21 0,0-43 16,0 43-16,0 0 0,0 42 31,0 0-31,0 21 0,-21 1 0,21-1 16,0 22-16,-21-1 0,21-21 16,0 22-16,0-1 0,0 1 0,-21-1 15,21 1-15,0-22 0,0 22 0,0-22 16,-22 0-16,22 1 0,-21-22 15,21 21-15,0-21 0,0 1 0,0-1 16,0-42 0,0-1-1,0-20-15,0 21 16,0-21-16,0-1 0,0 1 0,0 0 16,0-22-16,0 22 0,0-22 0,21-20 15,-21 20-15,22 1 0,-22-22 16,0 21-16,0-20 0,0 41 0,21-20 15,-21 21-15,0-1 0,0 22 16,0 0-16,0 0 0,0 42 31,0 0-31,0 0 16,-21-21-16,21 21 0,0 1 16,0-1-16,0 0 0,0 0 0,0 0 15,0 0-15,0 1 16,0-1-16,-22-21 47,1 0-32,0 0-15,0 0 0,-21 0 16,-1 0-16,1 0 0,0 0 16,-1-21-16,1 21 0,-22 0 0,22 0 15,0 0-15,-1 0 0,1-22 0,21 22 16,0 0-16,0 0 0,21-21 15,42 21 1,-21 0-16,21-21 0,1 21 16,-1 0-16,0 0 0,1 0 15,-1 0-15,0 0 0,1 0 0,-1 0 16,0 0-16,1 0 0,-22 0 0,21 0 16,-21 0-16,1 0 0,-22-21 15,-22 21 1,-20 0-16,21 0 0,0 0 15,-22 0-15,1 0 0,0 0 16,21 0-16,-22 0 0,1 0 0,21 0 16,0 0-16,-1 0 0,1 0 15,42 0 1,1 0-16,20 0 16,-21 0-16,21 0 0,-20 0 0,20 0 15,-21 0-15,21-21 0,-20 21 16,-1-21-16,21 21 0,-21 0 0,0-22 15,1 22-15,-1 0 0,-21-21 16,0 0 0,-21 21-1,-1 0-15,1 0 0,-21 0 0,21 0 0,-22 0 16,1 0-16,0 0 16,21 0-16,-22 0 0,1 0 0,21 0 15,0 0-15,-1 0 0,1 0 16,42 0-1,1 0-15,20 0 0,-21 0 16,21 0-16,1 0 0,-1 0 0,0 0 16,1 0-16,-22 0 0,21 0 15,1 0-15,-22 0 0,21 0 0,-21-21 16,-42 21 0,0 0-1,0 0-15,-22 0 0,1 0 16,-21 0-16,20 0 0,-20 0 15,-1 0-15,1 0 0,20 0 0,-20 0 16,-1 0-16,1 0 0,21 0 0,-1 0 16,1 0-16,21 0 0,0 0 15,-1 0-15,44 0 16,20 0-16,0 0 0,1 0 16,-1 0-16,0 0 0,1 0 15,-1 0-15,21 0 0,-20 0 16,-22 0-16,21 0 0,-21 0 0,1 0 15,-1 0-15,-42 0 16,-22 0-16,1 0 16,-22 0-16,22 0 0,-21 0 0,-22 0 15,21 0-15,1 0 16,-22 0-16,22 0 0,-1 0 0,1 0 0,-1 0 16,1 0-16,20 0 0,1 0 15,0 0-15,-1 0 0,22 0 0,0 0 16,21 21-1,21-21-15,0 0 0,22 0 16,-1 0-16,0 0 0,1 0 16,-1 0-16,22 0 0,-22 0 0,21 0 15,-20 0-15,-1 0 0,0 0 0,-20 0 16,-1 21-16,-42-21 16,-1 0-16,-20 0 0,0 21 15,-1-21-15,1 0 0,0 0 16,-1 0-16,1 22 0,0-22 0,-1 0 15,1 0-15,21 0 0,-21 21 16,20-21-16,1 0 0,0 0 0,0 0 16,21 21-16,0 0 15,21-21 1,0 21 0,0-21-16,22 0 0,-22 0 15,0 0-15,21 0 0,1 0 16,-1 0-16,22 0 0,-1 0 0,-21 0 15,22 0-15,-22 0 0,22 0 0,-43 0 16,21 0-16,-63 0 16,-21 0-16,-1 0 15,-20 21-15,21-21 0,-22 0 16,22 22-16,-22-22 0,1 0 0,20 21 16,-20-21-16,21 0 0,-1 0 0,22 0 15,0 21-15,0-21 16,0 0-16,42 0 15,21 0-15,-21 0 16,0 0-16,22 0 0,-1 0 16,0 0-16,1 0 0,-22 0 0,21-21 15,1 21-15,-1 0 0,0-21 16,1-1-16,-22 22 0,21 0 0,-21 0 16,-21-21-16,-21 21 15,0 0-15,-21-21 16,-1 21-16,1 0 0,0 0 0,-1 0 15,-20 0-15,20 0 0,1 0 16,0 0-16,21 0 0,-22 0 16,22 0-16,0 0 0,21-21 31,21 21-31,0 0 16,0 0-16,1 0 0,20-21 0,-21 21 15,0 0-15,0 0 0,1 0 16,-22-21-16,21 21 15,-21 21-15,0 0 16,-21 0-16,21 0 0,-22 22 16,1-1-16,0 0 0,0 1 0,0 41 15,0-20-15,-1-22 16,22 0-16,-21 1 0,0-1 0,21 0 16,-21 1-16,21 20 15,0-42-15,0 1 0,0-1 0,0 0 16,0 0-16,21-21 15,0 0-15,0 0 16,1-21-16,-1 0 16,-21 0-16,0-22 0,0 22 15,0 0-15,0-21 0,21-1 0,-21 1 16,0 0-16,0-22 0,0 22 16,0-22-16,0 22 0,0-22 0,0 43 15,0-21-15,-21 21 0,21 0 0,-21 21 16,21 21-16,-22 0 15,22 21-15,-21-21 0,0 85 16,21-63-16,-21-1 0,0 64 16,0-64-16,-1 22 15,22-22-15,0 0 0,-21 1 0,21-1 16,-21-21-16,21 21 0,0 1 16,0-22-16,0 0 0,0-42 31,21 21-31,0-21 0,1 0 15,-22-22-15,21 22 16,0-42-16,-21 20 0,21 1 0,-21 0 16,21-22-16,0 22 0,-21-22 15,0 1-15,0 20 0,0-20 0,22 21 16,-22-1-16,0 22 0,0-21 0,-22 42 31,1 42-31,21-21 0,-21 22 16,-21 41-16,21-41 0,-1 62 15,1-62 1,-21 41-16,21-41 0,-22 41 16,43-20-16,0-22 15,0-21-15,0 1 16,22-22 0,-1 0-16,0-22 0,0 1 15,0 21-15,0-42 0,1 21 16,-1 0-16,21-43 0,-21 22 15,22-22-15,-1-42 0,0 64 16,-21-21-16,1 20 0,20-20 16,-42 20-16,21 43 15,-21 22-15,0 20 16,0-21-16,0 21 0,0 22 0,0-22 16,0 1-16,0-1 0,0 0 0,0 22 15,0-22-15,0-21 0,0 22 0,0-1 16,0 0-16,0-21 0,21 1 15,0-1-15,1 0 0,-1-21 0,0 0 16,0 0-16,21 0 0,-20 0 16,20 0-16,0-21 0,1 0 15,-22-1-15,21-20 0,0 21 0,1-21 16,-1-1-16,43-41 0,-43 20 16,22-42-16,-1 0 15,-21 22 1,-20 20-16,-1 64 15,-21 21-15,0 22 16,0-22-16,-21 21 0,-1 1 0,1 20 16,0-21-16,0 43 15,0 21-15,21-43 16,0-20-16,0-1 0,0-21 16,0 0-16,0 1 0,0-1 15,0 0-15,21-21 16,0 0-16,0-21 15,-21 0-15,21-1 0,-21 1 16,22-21-16,-1 21 0,-21-22 16,21 1-16,0 0 0,0-85 0,0 84 15,1-84-15,-22 85 16,21-43-16,-21 64 16,0 0-16,0 42 15,0 0-15,0 22 0,0-1 16,0 0-16,0 22 0,-21-22 0,21 1 15,0-1-15,-22 21 0,1-20 16,21-1-16,-21-21 0,21 22 0,0-1 16,0-21-16,0 0 0,0 0 0,0 1 15,0-1-15,0-42 32,0-1-32,21-20 0,0 21 15,-21 0-15,22-22 0,-22 1 0,0 0 16,21-1-16,-21 1 0,21-21 15,-21 20-15,0-20 0,0 20 16,0 1-16,0 21 0,0 0 0,0 0 16,0 42-1,0 21-15,0-21 0,0 43 16,0-22-16,-21 43 0,0-22 16,21-20-16,-22-1 0,22 21 15,0-20-15,-21-1 0,21 22 16,-21-22-16,21 0 15,0-21-15,0 1 0,21-44 32,-21 1-32,21 0 0,-21 0 15,0 0-15,0 0 0,0-22 0,0 22 16,0 0-16,-21 0 0,0 0 16,-21-1-16,-43-20 15,-42 42-15,64-21 0,-1 21 16,-21 0-16,22 0 0,-22 0 15,22 0-15,-1 0 0,1 0 0,-1 0 16,1 0-16,20 0 0,-20 0 0,21 21 16,-1-21-16,22 0 0,0 0 15,0 0-15,42 0 16,0 0-16,0-21 0,22 21 16,-1 0-16,0-21 0,1 21 15,20-21-15,1 21 0,-1-22 16,1 1-16,63-21 0,63 0 15,-148 20 1,1 1-16,-1-21 0,-42 0 16,-42 42-16,-43-22 15,22 22-15,-22 0 0,21-21 16,-20 21-16,20 0 0,-20 0 0,-1 0 16,21 0-16,-20 0 0,20 0 0,22 0 15,0-21-15,-1 21 0,22 0 16,21-21-16,21 21 15,22 0-15,-22-21 0,21 0 16,0 21-16,1-22 0,20 22 16,-20-21-16,-1 21 0,0-21 0,1 21 15,-1-21-15,-21 21 0,0-21 16,0 0-16,-21-1 0,-21 22 16,0-21-16,0 21 0,-21 0 15,20 0-15,-20 0 0,0 0 16,21 0-16,-22 0 0,22 0 0,-21 0 15,21 21-15,-1-21 0,1 0 16,21 22-16,21-22 31,1 0-15,-1 0-16,0 0 0,0 0 16,0 0-16,0 0 0,1 0 0,-1-22 15,-21 1 1,-21 21-1,-1-21-15,1 21 0,0 0 16,0 0-16,-21-21 0,20 21 0,-20 0 16,21 0-16,0 0 0,0 0 15,42 0 17,21 0-32,-21-21 0,0 21 15,1 0-15,20 0 0,-21 0 16,0 0-16,0 0 0,1-21 0,-44 21 47,1 0-47,-21 0 0,21 0 15,0 0-15,-22 0 0,22 0 0,-21 0 0,21 0 16,-22 21-16,22-21 0,0 0 16,0 0-16,0 0 0,-1 21 0,1-21 15,21-21 48,0 0-48,0-1-15,0 1 16,-21 21 0,0 0-1,0 21 1,21 1-16,-21-1 15,-1 21-15,22-21 0,0 22 16,0-22-16,0 21 0,0-21 16,0 22-16,0-22 0,0 0 0,0 0 15,0 0-15,0 0 0,0 1 16,0-1-16,0 0 0,0 0 16,0-42 15,0 0-31,0 0 15,0-1-15,0 1 0,0-21 16,0 21-16,0-22 0,0 1 16,0 0-16,0 21 0,0-22 0,0 1 15,0 21-15,0-22 0,0 22 0,0 0 16,0 0-16,0 0 0,-21 21 31,21 21-31,0 0 16,-21 0-16,21 22 0,0-22 0,0 21 15,0 0-15,0 1 0,0-1 16,0 0-16,-21 22 0,21-22 0,-21-21 16,21 22-16,0-1 0,0-21 0,0 22 15,-21-22-15,21 0 0,0 0 16,0 0-16,0 0 16,0-42 15,0 0-31,21 0 0,0 0 15,-21-22-15,0 22 16,0 0-16,0 0 0,21 0 16,-21 0-16,0-1 0,0 44 31,0-1-15,0 0-16,0 0 0,0 21 0,-21-20 15,21-1-15,0 21 0,0-21 16,-21 0-16,21 22 0,0-22 15,-21 0-15,21 21 0,0-20 0,0-1 0,0 21 16,-22-21-16,22 0 0,-21 1 16,21-1-16,0 0 0,-21 0 0,21 0 15,0 0-15,0 1 0,-21-1 16,21 0-16,-21 0 16,21 0-16,0 0 15,-21-21 16,42 0 32,0-21-63,0 21 0,0 0 16,0 0-16,1 0 0,-1-21 15,0 21-15,21 0 0,1 0 0,-1 0 16,0 0-16,1-21 0,20 21 15,-21 0-15,22 0 0,-1 0 16,1 0-16,-1 0 0,22 0 0,-21 0 16,20 0-16,-20 0 0,20 0 15,-20 0-15,63 0 0,-85 0 16,22 0-16,-22 0 0,0 0 0,1 0 16,-1 0-16,-21 0 0,22 0 0,-22 0 15,0 0-15,21 0 0,-21 0 16,1 0-16,-1 0 0,0 0 15,0 0-15,0 0 0,0 0 16,1 0-16,-1 0 16,0 0 46,0 0 1,0 0-48,0 0 1,1 0-16,-1-21 16,-21 0-16,0-1 15,21 22-15,-21-21 0,21 0 16,-21 0-16,21 0 0,-21 0 0,0-1 15,0 1-15,0-21 0,0 21 16,0-22-16,0 22 0,0-21 0,0 0 16,0-1-16,0 1 0,0 0 0,0-1 15,-21 1-15,21 0 0,-21-1 0,21 1 16,0 21-16,0-22 0,0 22 16,0 0-16,0-21 0,0 21 15,0-1-15,0 1 0,0 0 16,0 0-16,0 0 15,0 0 1,0-1-16,0 1 16,0 0-16,0 0 15,0 0 1,0 0 0,0-1-1,0 1 1,-21 21-16,21-21 15,-21 21 79,-1 0-78,1 0-16,0 0 15,0 0 1,0 0 0,0 0-16,-1 0 15,1 0-15,0 0 16,0 0-16,0 0 0,0 0 0,-1 0 16,1 0-16,0 21 0,0-21 15,0 0-15,-22 0 0,22 21 0,0-21 16,0 0-16,0 0 0,0 0 15,42 0 17,0 0-32,0 0 0,0 0 15,0 0-15,22 0 0,-22 0 16,0 0-16,0 0 0,22 0 0,-22 0 16,0 0-16,0 0 0,0 0 15,0 0-15,1 0 16,-1 0-16,0 0 15,0 0 1,-21 22 0,0-1-1,0 0-15,0 0 16,0 0-16,0 0 0,0 22 0,0-1 16,0 0-16,0 1 0,0 20 0,0-20 15,0 20-15,0 1 0,0-22 16,0 21-16,0-20 0,0-1 15,-21 22-15,0-22 0,21 0 0,-21 1 16,21-1-16,-22 0 0,22 1 16,-21 20-16,21-42 0,-21 22 15,21-22-15,0 0 16,0-42 15,0 0-31,21 21 16,-21-22-16,0-20 0,0 21 15,0 0-15,0-22 0,0 22 0,21-21 16,-21 0-16,0-1 0,0 1 16,22 0-16,-22 20 0,0-20 0,0 21 15,0-21-15,0 20 0,0 1 0,0 0 16,0 42 15,0 0-31,0 1 0,0-1 16,0 21-16,0 0 0,0-20 0,21 20 15,-21 0-15,0-21 0,0 22 16,0-22-16,0 21 0,0-21 0,0 22 16,0-22-16,0 0 0,0 0 15,0 0-15,21-21 16,0 0 0,-21-21-16,0 0 15,21 0-15,-21 0 0,0 0 0,21-1 16,-21-20-16,0 21 0,0-21 15,0 20-15,0-20 0,0 0 0,0-1 16,0 22-16,0-21 0,0 21 16,0 0-16,0-1 0,0 1 0,0 0 15,0 42 1,0 0-16,0 1 16,0 20-16,0-21 0,0 21 15,0-20-15,0 20 0,0 0 0,0-21 0,0 22 16,0-22-16,0 21 0,0-21 15,0 1-15,0-1 0,0 0 0,0 0 16,0 0-16,0-42 47,0 0-47,0 0 0,0 0 0,22-22 16,-22 22-16,0-21 0,0 21 15,0-22-15,0 1 0,0 0 0,0-1 16,0 1-16,0 0 0,0-1 15,0 1-15,0 0 0,0-1 0,0 22 16,0 0-16,0 0 0,0 0 16,-22 42-1,22 0-15,0 0 16,0 0-16,0 0 0,0 22 16,-21 20-16,21-42 0,0 22 15,0-1-15,0-21 0,0 22 16,0-22-16,0 21 0,0-21 0,0 0 15,0 1-15,0-1 0,0 0 16,0 0-16,0 0 0,21-21 0,-21-21 31,22 0-31,-22 0 16,0 0-16,0-1 0,0 1 16,0-21-16,0 0 0,0-1 15,0 1-15,0-22 0,0 22 0,0-21 16,0-1-16,0 22 0,0-22 15,0 1-15,0-22 0,0 64 16,0-21-16,0 20 0,0 1 16,0 42-1,0 1-15,0-1 16,0 21-16,0 0 0,0 64 16,0-63-16,21-1 0,-21 0 15,0 1-15,0-1 0,0 0 16,21 1-16,-21-22 0,0 0 0,0 0 15,0 0-15,0 0 0,0-42 47,21 0-47,-21 0 0,0 0 16,21-22-16,-21 22 0,0-21 0,21-22 16,-21 22-16,0 0 0,0-22 0,0 22 15,22 0-15,-22-1 0,0 22 16,0 0-16,0 0 0,0 0 0,-22 42 15,1 21 1,21-21-16,0 22 0,0-1 16,-21 0-16,21 22 0,-21-22 0,21 0 15,0 1-15,-21-1 0,21-21 16,0 22-16,0-22 0,0 0 16,0 21-16,-21-21 0,21 1 15,-22-1-15,22 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06:41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1037 0,'0'-21'0,"0"0"0,0 0 16,0 0-16,0-1 15,0 1-15,0 0 0,21 0 16,-21 0-16,0 0 0,0-1 16,0 1-16,0 0 0,0 0 0,0 0 15,0 0-15,0-1 16,0 44 15,0-1-31,0 21 0,0-21 0,0 22 16,0 20-16,0-21 0,0 22 15,0-22-15,-21 22 0,21-1 16,0 1-16,-22-22 0,22 22 0,-21-1 16,0 1-16,0-1 15,0 1-15,0-22 0,-1 21 0,1 1 16,0-22-16,21-21 0,0 22 16,-21-22-16,21 0 0,-21-21 15,21-21 1,0-21-16,0 20 15,0-20-15,0 21 0,0-21 16,0-1-16,0 1 0,0-22 0,0 22 16,21 0-16,-21-1 0,0 1 15,0 21-15,0-21 0,0 20 16,21 1-16,-21 0 0,0 0 0,21 21 16,-21 21-1,0 0-15,0 0 0,0 22 16,21-22-16,-21 21 0,22 1 15,-22-1-15,0 0 0,21 1 0,0-1 16,-21-21-16,21 21 0,0 1 16,0-1-16,1-21 0,-1 0 0,0 1 15,0-1-15,0-21 0,22 0 16,-22 0-16,21 0 0,-21 0 16,22-21-16,-1-1 0,0 1 0,1 0 15,-1 0-15,0-21 0,-21-1 16,22 1-16,-1 0 0,-21-1 15,0 1-15,1-22 0,-1 22 16,-21-21-16,0-1 0,0 1 0,0-1 16,0 1-16,0-1 0,-43 1 15,22 20-15,-21-20 0,0 20 0,-1 1 16,-20 21-16,-1 0 0,22 0 16,-22-1-16,1 22 0,-1 0 15,1 0-15,-1 22 0,22-22 0,0 42 16,-22-21-16,43 43 0,-21-22 15,21 21-15,-1-20 0,22 20 0,0-20 16,0 20-16,22-21 16,-1 1-16,0-1 0,21-21 0,-21 22 15,22-22-15,-1 0 0,-21 0 16,22-21-16,-1 21 0,0-21 16,-21 0-16,22 0 0,-1 0 0,-21 0 15,22 0-15,-22 0 0,0-21 16,0 21-16,0 0 0,0-21 0,1 21 15,-1 0-15,0-21 0,-21 0 16,21 21-16,-21-22 0,21 22 16</inkml:trace>
  <inkml:trace contextRef="#ctx0" brushRef="#br0" timeOffset="708.04">1947 1397 0,'0'0'0,"-21"0"16,21 21 0,0 0-1,-21-21 1,42 0 15,0 0-15,-21-21-16,21 21 0,1-21 15,-1 21-15,0-21 0,0 0 16,0 0-16,0 21 0,-21-22 0,0 1 16,22 0-16,-22 0 0,0 0 15,0 0-15,0-1 0,-22 22 16,1 0-16,0 0 16,0 0-16,0 22 0,0-1 15,-1 0-15,1 0 0,21 0 16,-21 0-16,21 22 0,-21-1 0,21-21 15,0 22-15,0-1 0,0 0 16,0-21-16,0 22 0,0-22 0,0 21 16,21-21-16,0 1 0,-21-1 15,21-21-15,1 21 0,-1-21 0,21 0 16,-21 0-16,22 0 0,-1-21 16,0 21-16,1-21 0,20-1 0,-21 1 15,1-21-15,20 21 16,-20-22-16,-1 22 0,0-21 0</inkml:trace>
  <inkml:trace contextRef="#ctx0" brushRef="#br0" timeOffset="1276.71">2836 889 0,'0'-42'0,"-21"-106"32,21 126-32,-21 22 0,0-21 15,0 21-15,-1 21 16,1 1-16,21 20 15,0-21-15,0 43 0,-21-22 16,21 21-16,0 1 0,-21 21 16,21-22-16,-21 1 0,21 20 15,0 1-15,-21 0 0,-1-1 0,1 1 16,21 21-16,0-22 0,0 22 16,-21-21-16,21 0 0,-21 20 0,21 1 15,-21 0-15,21 0 0,0 0 16,0 0-16,0-1 0,0 1 0,0 0 15,0 0-15,0-21 0,0-1 16,0-20-16,0-1 0,0 1 0,0-22 16,21 0-16,0-20 0,0-1 15,22 0-15,-22-21 0,0 0 0,21 0 16,1-21-16,-22 0 0,21-1 16,0-20-16,1 0 0,-1-1 15,0 1-15,1-21 0,-1 20 0,0-20 16,1-1-16,-1 1 0,0-1 0,1 1 15,-22-1-15,21-20 0,-42 20 16,0-21-16,0 22 0,0-22 0,0 22 16,-42-1-16,21 1 0,-22-1 15,-20 1-15,21-1 0,-22 22 0,1 0 16,-1-1-16,1 1 0,-1 21 16,1-22-16,20 22 0,-20 0 0,20 21 15,22-21-15,-21 21 0,21-21 16,0 21-16,42 0 15,0 0 1,21 0-16,-21 0 0,22-21 16,-1 21-16,-21-22 0,22 1 0,-1 0 15,0 0-15,1 0 0,-1 0 16</inkml:trace>
  <inkml:trace contextRef="#ctx0" brushRef="#br0" timeOffset="2752.97">3429 1270 0,'0'-63'31,"-21"41"-31,0 22 0,-1 0 0,1-21 0,0 21 16,0 0-16,-21 0 0,20 0 16,1 0-16,0 21 0,0 1 0,0-1 15,0 0-15,-1 21 0,1-21 16,0 22-16,21-1 0,0 0 0,-21 1 15,21-1-15,-21 0 0,21 1 16,0-22-16,0 21 0,0 1 0,0-22 16,0 0-16,21 0 15,0 0-15,0-21 0,0 0 0,1 0 0,-1 0 16,0 0-16,0-21 16,21 0-16,-20 0 0,20 0 0,0-1 15,1-20-15,-22 21 0,21-21 16,-21-1-16,22 1 0,-22 0 0,0 20 15,-21-20-15,0 0 0,0 21 16,0-22-16,0 22 0,0 0 0,-21 21 31,0 0-31,-1 0 0,22 21 16,-21 21-16,21-20 0,-21-1 16,21 21-16,0-21 0,0 22 15,0-1-15,0-21 0,0 21 0,0-20 16,0 20-16,0-21 0,21 0 15,0 0-15,1 1 0,-1-1 0,0-21 16,21 0-16,-21 0 0,1 0 16,20 0-16,0-21 0,-21-1 0,22 1 15,-22 0-15,21 0 0,-21 0 16,22-22-16,-22 22 0,0-21 0,0 21 16,0-22-16,-21 1 0,22 21 15,-22-21-15,0 20 0,21 1 0,-21 0 16,0 0-16,-21 21 31,21 21-31,-22 0 0,22 0 16,-21 22-16,21-22 0,0 0 15,0 21-15,0-20 0,0-1 0,0 21 16,0-21-16,0 0 0,0 1 16,0 20-16,21-21 0,1 0 15,-1 0-15,0-21 0,0 0 16,0 0-16,0 0 0,1 0 0,-1-21 15,0 0-15,0 21 0,21-21 16,-20-21-16,-1 20 0,0 1 0,-21 0 16,21-21-16,0-1 0,-21 22 15,0-21-15,21 0 0,-21-1 16,22 22-16,-22-21 0,0 21 0,0-1 16,0 1-16,0 42 31,0 1-31,-22 20 15,22-21-15,0 21 0,0-20 0,0 20 16,0-21-16,0 21 0,0-20 16,0 20-16,0-21 0,0 21 0,0-20 15,22-1-15,-1 0 0,-21 0 16,21 0-16,0-21 0,0 0 0,22 0 16,-22 0-16,21 0 0,-21-21 0,22 21 15,-22-21-15,21 0 16,-21 0-16,22-22 0,-22 22 0,0-21 15,0-1-15,0 22 0,0-42 16,1 20-16,-22 1 0,0-21 0,21-1 16,-21 1-16,21 20 0,-21-20 15,0 20-15,0-20 0,0 21 0,0 20 16,0 1-16,0 0 0,0 0 16,0 0-16,-21 21 15,21 21-15,0 0 0,-21 0 16,21 22-16,0-1 0,0 0 0,0 1 15,-22 20-15,22-21 0,0 22 16,0-22-16,0 22 0,0-22 0,0 22 16,0-22-16,0-21 0,0 21 15,0 1-15,0-22 0,22 21 16,-1-21-16,0 1 0,0-1 0,0-21 16,0 0-16,22 0 0,-22 0 15,0 0-15,21 0 0,-20 0 0,-1-21 16,21-1-16,-21 1 0,0-21 0,1 21 15,20-22-15,-21 1 0,0 0 16,-21-1-16,21-20 0,1-1 0,-22 22 16,0-21-16,0-1 0,21 1 15,-21-1-15,0 22 0,0-1 0,0 1 16,0 0-16,0 21 16,0-1-16,0 1 0,-21 21 15,21 21 1,0 1-16,0 20 0,-22-21 15,22 21-15,0 22 0,-21-22 0,21 22 16,0-22-16,0 22 0,0-22 16,0 21-16,0-20 0,0 20 0,0-20 15,0-22-15,0 21 0,0 0 16,0-20-16,0-1 0,0 21 0,0-21 16,0 0-16,0 1 15,21-22-15,1 0 0,-1 0 16,0 0-16,0 0 0,0 0 15,0-22-15,1 1 16,-1 0-16,0 0 0,-21 0 0,0 0 16,21-1-16,-21 1 0</inkml:trace>
  <inkml:trace contextRef="#ctx0" brushRef="#br0" timeOffset="2953.85">5186 1164 0,'0'0'0,"0"21"0,21-21 31,0 0-31,0 0 16,0 0-16,1 0 0,20 0 16,-21 0-16,21-21 0,-20 21 0,20-21 15,-21 21-15,0-21 0,22 0 16,-22 0-16</inkml:trace>
  <inkml:trace contextRef="#ctx0" brushRef="#br0" timeOffset="5152.89">995 2244 0,'0'0'0,"-43"0"0,22 0 0,0 0 15,0 0-15,0 0 16,0 0-16,-1 0 0,1 0 0,0 0 15,0 0-15,0 0 16,0 0-16,-1 0 0,1 0 0,0 0 16,0 0-16,0 0 0,0 21 15,-22-21-15,22 0 0,0 21 0,0-21 16,0 0-16,-1 0 0,1 21 16,42-21 15,22 0-31,-22 0 0,21 0 15,1 0-15,20 0 0,-21 0 0,22 0 16,-1 0-16,1-21 16,-1 21-16,22 0 0,0-21 0,21 21 15,21-21-15,0 0 0,0 21 16,21-22-16,21 22 0,0-21 0,1 21 16,20-21-16,-20 21 0,20 0 15,1-21-15,-1 21 0,1 0 0,-1 0 16,1-21-16,-1 21 0,1-21 0,-1 21 15,1 0-15,-1 0 0,1-22 16,-22 22-16,0 0 0,1-21 0,-22 21 16,21-21-16,-42 21 0,21-21 15,-21 21-15,0 0 0,0-21 0,-21 21 16,0 0-16,-21 0 0,-1 0 16,-20-21-16,-1 21 0,-20 0 15,-1 0-15,0 0 0,-21 0 0,1 0 16,-1 0-1,-42 0 17,-1 0-32,1 0 15,0 0-15,0 0 16</inkml:trace>
  <inkml:trace contextRef="#ctx0" brushRef="#br0" timeOffset="7129.85">529 3535 0,'0'0'0,"0"-21"0,0 0 15,0-1-15,-21 1 16,21 0-16,-21 0 0,0 21 15,-1 0 1,1 21-16,21 0 0,-21 0 16,21 22-16,-21-1 0,21 22 15,-21-22-15,21 21 0,-21-20 16,-1 20-16,1 1 0,0-1 16,0-20-16,0 20 0,0-21 15,21 1-15,-22-1 0,22-21 0,-21 22 16,21-22-16,0 0 15,21-42 1,1 0-16,-22-1 0,21 1 16,0-21-16,0 21 0</inkml:trace>
  <inkml:trace contextRef="#ctx0" brushRef="#br0" timeOffset="7412.69">444 3471 0,'0'0'15,"0"-21"-15,22 0 0,-1 0 0,-21 0 16,21 21-16,0 0 0,0 0 16,0 0-16,1 0 0,20 0 0,-21 21 15,21 0-15,-20 21 0,20-20 16,0 20-16,-21 0 0,22 1 0,-22-1 16,0 0-16,0 1 0,0-1 15,1 21-15,-22-20 0,0 20 0,0-20 16,0-1-16,0 0 0,-22 1 15,1-1-15,0 0 0,0-21 0,0 22 16,0-22-16,-1-21 16,1 21-16,0 0 0,0-21 0,0 0 15,0 0-15,-1 0 0,1 0 16,0-21-16,0 0 0,-21 21 0</inkml:trace>
  <inkml:trace contextRef="#ctx0" brushRef="#br0" timeOffset="8579.77">106 4106 0,'0'0'0,"0"-21"0,0 0 16,21 0 0,21 21-16,1-21 0,-1 0 15,0 21-15,1-22 0,20 1 16,1 21-16,-1-21 0,1 0 0,-22 21 16,21-21-16,1 21 0,-1-21 15,1-1-15,-22 22 0,1-21 16,20 21-16,-21 0 0,-20-21 0,20 21 15,-21 0-15,21 0 0,-20-21 16,-1 21-16,-21 21 16,0 0-1,0 0-15,0 1 0,0-1 0,0 0 16,0 21-16,-21-21 0,21 22 16,0-1-16,0-21 0,0 22 15,0-22-15,0 21 0,-22-21 16,22 0-16,0 1 0,0-1 0,0 0 15,0-42 17,0 0-17,0-1-15,22 1 0,-1 0 16,-21-21-16,21-1 0,0 22 0,-21-21 16,21 0-16,0-1 0,1 22 15,-1-21-15,0 21 0,0-1 0,21 1 16,-20 21-16,-1 0 0,0 0 15,21 0-15,-21 0 0,1 0 0,-1 21 16,0 1-16,0-1 16,-21 0-16,0 21 0,0-21 0,0 22 15,0-22-15,0 21 0,0-21 16,0 22-16,0-22 0,0 21 0,0-21 16,0 1-16,21-1 0,0 0 15,1 0-15,-1-21 16,0 0-16,0 0 0,21 0 15,-20 0-15,-1-21 0,0 0 0,0 21 16,0-21-16,22-22 0,-22 22 0,0-21 16,0-1-16,0 1 0,0 0 15,-21 21-15,22-22 0,-1 1 16,0 21-16,-21 0 0,0-1 16,0 1-16,0 0 0,21 21 0,-21 21 31,0 0-16,0 1-15,0-1 0,0 21 16,0-21-16,0 22 0,-21-22 0,21 0 16,0 21-16,0-21 0,0 1 15,0-1-15,0 0 0,0 0 0,21 0 16,0-21-16,0 0 0,22 0 16,-22 0-16,0 0 0,21 0 15,-20 0-15,-1-21 0,21 0 0,-21 0 16,22 0-16,-22-22 0,21 22 15,-21-21-15,0 21 0,1-1 0,-22-20 16,0 21-16,21 0 0,-21 0 16,21-1-16,-21 1 0,0 0 15,0 42 1,0 0 0,0 1-16,-21-1 0,0 21 15,21 0-15,0 1 0,-22-1 0,22 0 16,-21 22-16,21-1 0,0 1 0,0-1 15,0 1-15,0-1 0,0 22 16,0-21-16,0 20 0,21 1 0,-21 0 16,0-1-16,22-20 15,-22 20-15,0 1 0,21-21 0,-21 20 16,21-20-16,-21 20 0,0-20 0,0-1 16,0 1-16,0-22 0,-21 22 15,0-22-15,-22 0 0,22-20 0,-42 20 16,20-21-16,1 0 0,-22 0 15,1-21-15,21 0 0,-22 0 0,1 0 16,-22-21-16,21 0 0,1 0 0,-1-21 16,1-1-16,21 1 15,-22 0-15,22-22 0,-1 1 0,1-1 0,21 22 16,0-22-16,21 1 16,0-1-16,0 1 0,21 20 0,0-41 15,21 20-15,1 1 0,-1-1 16,22 1-16,-22-22 0</inkml:trace>
  <inkml:trace contextRef="#ctx0" brushRef="#br0" timeOffset="9451.89">3831 3662 0,'0'0'0,"0"-42"16,21 42-1,0 0 1,-21 21-16,0 0 0,0 0 16,0 0-16,0 22 0,0-22 0,0 0 15,0 21-15,0-21 0,0 22 16,0-22-16,0 0 0,0 0 0,0 0 15,0 1-15,0-1 0,-21-21 16,21-21 15,0-1-31,0 1 0,0 0 16,0 0-16,0-21 0,0 20 16,0-20-16,0 21 0,21-21 15,1 20-15,-1-20 0,-21 21 0,21-21 16,0 20-16,0 1 0,22 0 0,-22 0 15,0 21-15,21 0 0,-21 0 16,22 0-16,-22 0 0,21 21 0,1 0 16,-22 0-16,21 1 0,-21 20 15,22-21-15,-22 0 0,-21 22 0,0-22 16,21 0-16,-21 21 0,0-21 16,0 1-16,0-1 0,-21 0 0,21 0 15,-21 0-15,-1-21 0,1 21 16,0-21-1,0 0-15,21-21 0,0 0 16,0 0-16,0 0 16,0 0-16,0-22 0,0 22 0,21-21 15,0 21-15,-21-1 0,43-20 0,-22 21 16,0-21-16,21 20 0,-21 1 16,22 0-16,-1 0 0,0 21 0,1 0 15,-1 0-15,22 0 0,-22 0 16,0 21-16,-21 21 0,22-20 0,-22 20 15,0-21-15,0 21 0,-21 1 0,0-22 16,0 21-16,0 1 16,0-22-16,0 21 0,0-21 0,-21 22 15,0-22-15,21 0 0,0 0 0,-21-21 16,21 21-16,0-42 16,21 0-1,0 0-15,-21 0 0,21-1 16,0 1-16</inkml:trace>
  <inkml:trace contextRef="#ctx0" brushRef="#br0" timeOffset="9823.68">5143 3725 0,'0'22'16,"0"-1"-16,0 0 16,0 0-1,22-21 1,-1 0-16,0 0 0,0 0 15,0 0-15,0-21 0,22 21 16,-22-21-16,0 0 0,21 21 0,-20-22 16,-1 1-16,21 0 0,-21 0 0,0 0 15,-21 0-15,0-1 0,0 1 16,0 0-16,-21 21 16,0 0-16,0 0 0,-21 0 15,20 0-15,-20 21 0,21 0 16,-21 1-16,-1 20 0,22-21 0,0 21 15,0-20-15,0-1 0,-1 21 16,22-21-16,0 22 0,0-22 0,0 0 16,0 0-16,22 0 0,20 22 15,-21-22-15,21-21 0,-20 0 16,20 0-16,0 0 0,1 0 0,-1 0 16,0-21-16,1 21 0,-1-22 0,0 1 15,1 0-15,-1 0 0,0-21 16</inkml:trace>
  <inkml:trace contextRef="#ctx0" brushRef="#br0" timeOffset="10451.78">5905 3598 0,'0'0'0,"0"-21"0,0 42 31,0 1-31,0-1 16,0 0-16,-21 21 0,21-21 0,0 1 15,-21-1-15,21 21 0,0-21 16,0 0-16,0 1 0,0-1 0,0 0 15,0 0-15,0 0 0,0 0 0,-21 1 16,0-22 15,21-22-31,0 1 16,0 0-16,0 0 0,0 0 16,0 0-16,0-22 0,0 22 0,0-21 15,21 21-15,0-22 0,0 22 16,0 0-16,1-21 0,-1 20 0,21 1 15,0 21-15,-20 0 0,20 0 0,-21 0 16,21 0-16,-20 0 0,-1 21 16,21 1-16,-21-1 0,0 0 0,22 0 15,-22 0-15,0 0 0,-21 22 16,0-22-16,0 0 0,0 0 0,0 0 16,0 1-16,0-1 0,0 0 0,-21 0 15,0 0-15,0 0 16,-1-21-16,1 0 0,0 0 15,0 0-15,21-21 16,0 0-16,0 0 16,0 0-16,0 0 0,21-1 0,-21 1 15,21-21-15,0 0 0,22 20 0,-22-20 16,0 0-16,0 21 0,22-22 16,-1 22-16,-21 0 0,21 21 0,1 0 15,-22 0-15,21 0 0,-21 0 16,22 0-16,-22 21 0,0 21 0,21 1 15,-42-22-15,0 21 0,0 22 16,0-43-16,0 21 16,0-21-16,0 1 0,0-1 15,-21 0-15,0 0 0,0 0 0,0 0 16,21 1-16,-21-22 16,21-22-1,21 1-15,-21 0 16,21 0-16</inkml:trace>
  <inkml:trace contextRef="#ctx0" brushRef="#br0" timeOffset="10987.65">7218 3027 0,'0'0'0,"-21"0"0,-1 0 0,22-21 16,-21 21-16,0 0 0,0 21 15,0 0-15,21 0 16,0 22-16,0-1 0,0 0 0,0 1 16,0 20-16,-21-21 0,21 22 15,0-1-15,0-20 0,0 20 0,0-20 16,0-1-16,0 0 0,0 1 16,0-1-16,0 0 0,0-21 0,0 22 15,0-22-15,0 0 0,0 0 0,0 0 16,0 1-16,0-44 31,0 1-15,0 0-16,0 0 0,0 0 15,0-22-15,0 22 0,0 0 0,0-21 16,21 21-16,0-22 0,0 22 0,0 0 16,22 0-16,-22 0 0,0-1 15,21 1-15,1 0 0,-22 21 0,21 0 16,0 0-16,-20 0 0,20 21 0,-21 0 15,0 1-15,0-1 16,1 0-16,-1 0 0,-21 0 0,0 22 16,0-22-16,0 0 0,-21 21 0,-1-21 15,1 1-15,-21-1 0,21 21 16,-22-21-16,1 0 0,0 1 0,-1-22 16,22 21-16,-21 0 0,21-21 0,-22 0 15,22 21-15,0-21 0,21-21 31,0 0-31,0 0 0,0-1 0,21 1 16,0-21-16</inkml:trace>
  <inkml:trace contextRef="#ctx0" brushRef="#br0" timeOffset="11360.44">7768 3725 0,'21'22'16,"0"-22"-16,1 0 15,-1 0-15,0 0 0,0 0 16,0-22-16,22 1 0,-22 21 16,21-21-16,-21 0 0,0 0 15,1 0-15,-1 21 0,0-22 0,-21 1 16,-21 21-1,0 0-15,-1 0 16,1 0-16,-21 21 0,21 1 0,-22-1 16,22 0-16,-21 0 0,21 0 15,0 0-15,-1 1 0,22-1 0,0 0 16,0 0-16,0 0 0,0 0 0,0 1 16,22-22-16,-1 21 0,0 0 15,21 0-15,1-21 0,-22 0 0,21 21 16,0-21-16,-20 0 0,20 0 0,0 0 15,-21 0-15,22 0 16,-22 0-16,0-21 0</inkml:trace>
  <inkml:trace contextRef="#ctx0" brushRef="#br0" timeOffset="11667.99">8340 3725 0,'0'-42'0,"0"84"0,0-105 0,0 21 16,0 20-16,21 1 0,-21 0 15,21 0-15,-21 0 0,21 21 0,0 0 16,0-21-16,1 21 0,-1 0 0,0 0 15,0 0-15,0 0 0,0 21 16,22 0-16,-22 0 0,0 0 0,21 0 16,-20 22-16,-22-22 0,0 0 15,0 21-15,0-20 0,0-1 0,0 21 16,0-21-16,0 0 0,-22 1 16,1 20-16,0-42 0,0 21 0,0 0 15,0 0-15,-1-21 16,1 0-16,0 0 0,21-21 15,0 0-15,0 0 16,0 0-16,0 0 0,21-22 16,0 22-16,1-21 0,-1 21 0,21-22 15,-21 22-15,0-21 0,1-1 0,-1 22 16,21 0-16,-21-21 0,0 21 16</inkml:trace>
  <inkml:trace contextRef="#ctx0" brushRef="#br0" timeOffset="12319.62">10753 3323 0,'0'0'0,"21"-21"0,-21 0 0,0 0 15,0 0-15,-21-1 16,-1 22-16,1 0 0,0 0 16,0 22-16,0-1 0,0 0 15,-1 21-15,1-21 0,0 22 0,0-1 0,0 0 16,0 1-16,-1-1 16,1 0-16,0 1 0,21-22 0,0 21 15,0-21-15,0 1 0,0-1 0,0 0 16,21 0-16,0 0 0,1-21 15,20 0-15,-21 0 0,21 0 0,1 0 16,-1 0-16,0-21 0,22 0 0,-22 0 16,22 0-16,-22-22 0,22 22 15,-22 0-15,-21-21 0,21-1 0,-20 1 16,-22 0-16,0-1 0,0-20 0,0 20 16,-22 1-16,-20 0 0,0-1 15,-1 1-15,1 21 0,-21 0 0,20 0 16,-20 21-16,20 0 0,1 0 15,-21 0-15,41 0 0,-20 21 16,0 0-16,21-21 0,21 21 0,0 0 16,0 0-16,0 1 0,21-1 0,0-21 15,21 21-15,22-21 0,-1 0 16,22 0-16,0 0 0,-1 0 0,22-21 16,-21 0-16,21-1 0,-22 1 15,22 0-15,-42 0 0,20-21 0</inkml:trace>
  <inkml:trace contextRef="#ctx0" brushRef="#br0" timeOffset="12727.98">11896 2921 0,'0'0'0,"0"-42"0,0 21 0,0-1 0,0-20 0,-22 21 16,1 0-16,0 0 0,-21-1 15,21 22-15,-1 0 0,1 0 16,0 0-16,0 0 0,0 0 0,0 22 16,-1 20-16,22-21 0,-21 21 0,21 1 15,-21-1-15,21 22 0,-21-1 16,21 1-16,0-1 0,0 22 0,0-1 15,0 1-15,0 0 0,0-1 0,0 1 16,0 0-16,0-1 0,0 22 16,0-21-16,0 0 0,0 20 0,0-20 15,0 0-15,0-1 0,0 1 0,0 0 16,0-1-16,0 1 16,-21 0-16,0-22 0,-1 22 0,1-43 15,0 22-15,0-22 0,0 0 0,0 1 16,-1-22-16,1 0 0,-21-21 0,21 0 15,0 0-15,-22 0 0,1-21 16,21 0-16,-22-22 0,1 1 0,0 0 16,-22-22-16,22 1 0,0-1 0,-1 1 15,1-22-15,21 22 0,-22-22 0,22 21 16,0 1-16,0-1 0,21 1 16,0-1-16,0 22 0,0 0 0,0-22 15,21 22-15,0 0 0,0 20 16,22-20-16,-22 0 0,21-1 15,1 22-15,20-21 0,1 0 0,-1-1 16</inkml:trace>
  <inkml:trace contextRef="#ctx0" brushRef="#br0" timeOffset="13115.76">13716 2794 0,'0'0'0,"0"-21"0,-21 0 0,0 0 15,21-22-15,-22 22 0,22 0 0,0 0 16,-21 21-1,21 21-15,0 0 0,0 21 16,0 1-16,-21-1 0,21 22 0,0-22 16,0 21-16,0 1 0,-21-1 15,21 22-15,-21-21 0,0-1 16,21 1-16,-22-22 0,1 0 0,21 22 16,0-43-16,0 21 0,-21-21 15,21 22-15,0-22 0,0 0 16,0-42-1,0 0 1,0 0-16,21-1 0,0-20 0</inkml:trace>
  <inkml:trace contextRef="#ctx0" brushRef="#br0" timeOffset="13592.49">13928 2646 0,'0'0'0,"0"-21"0,0 42 15,0 0 1,0 0-16,-22 0 0,22 22 0,-21-1 16,0 0-16,21 1 0,0 20 0,-21-20 15,21 20-15,-21 1 0,21-1 16,0 1-16,-21-1 0,21 1 0,-22-22 16,22 0-16,-21 1 0,21-1 0,0 0 15,0-21-15,0 1 0,0-1 16,0 0-16,-21-21 0,21-21 31,0 0-15,0-1-16,0 1 0,0-21 0,0 21 15,0-22-15,21 1 0,-21-21 0,21 20 16,1 1-16,-1 0 0,21-1 16,-21 22-16,22 0 0,-22 0 0,21 21 15,0 0-15,-20 0 0,20 0 0,0 0 16,-21 21-16,22 21 0,-22-21 15,21 22-15,-21-22 0,1 21 0,-1 1 16,-21-22-16,0 21 0,21-21 16,-21 22-16,0-22 0,0 21 15,0-21-15,0 0 0,-21 1 0,0-22 16,-1 21-16,1-21 0,21 21 16,-21-21-16,21-21 31,0 0-31,21-1 0,0-20 15</inkml:trace>
  <inkml:trace contextRef="#ctx0" brushRef="#br0" timeOffset="13947.74">14626 3323 0,'21'-21'31,"0"21"-16,1-21-15,-1 0 0,0 0 16,0 21-16,0-22 0,0 22 16,-21-21-16,22 0 0,-1 21 15,0-21-15,-21 0 0,0 0 16,-21 21 0,-22 0-16,22 0 0,0 21 15,-21 0-15,21 21 0,-22-21 0,22 22 16,-21-22-16,21 21 0,-1-21 0,1 22 15,21-1-15,-21-21 0,21 0 16,0 22-16,0-22 0,0 0 0,21-21 16,0 21-16,1 0 0,-1-21 15,0 0-15,0 0 0,21 0 16,-20 0-16,20 0 0,-21 0 0,21 0 16,-20 0-16,20-21 0,-21 21 0,0-21 15,22 0-15,-43 0 0,21 0 16</inkml:trace>
  <inkml:trace contextRef="#ctx0" brushRef="#br0" timeOffset="14180.02">13462 2963 0,'0'0'0,"-21"0"0,0 22 15,42-22 1,0 0-16,21 0 16,-21 0-16,22 0 0,20 0 15,-20 0-15,20 0 0,1 0 0,-22 0 16,21-22-16,-20 22 0,-1 0 0,0 0 16,1-21-16,-22 21 0</inkml:trace>
  <inkml:trace contextRef="#ctx0" brushRef="#br0" timeOffset="14756.08">16849 2963 0,'0'0'0,"0"-21"0,0 0 15,0 0-15,0 0 16,-22 0-16,1 21 15,0 0-15,-21 0 0,21 0 0,-22 0 16,22 0-16,-21 0 0,-1 21 0,1 0 16,21 0-16,-21 0 0,-1 22 15,22-1-15,0 0 0,-21 1 0,20-1 16,1 0-16,21 22 0,0-22 16,0 0-16,0 1 0,0-1 0,0-21 15,0 22-15,21-22 0,1 0 16,20 0-16,0 0 0,-21-21 15,43 0-15,-22 0 0,1 0 0,-1 0 16,21 0-16,-20 0 0,-1-21 0,0 0 16,22 0-16,-22 0 0</inkml:trace>
  <inkml:trace contextRef="#ctx0" brushRef="#br0" timeOffset="15022.92">17611 2773 0,'0'0'0,"21"-42"0,-21-1 0,0 1 15,0 0-15,0 20 0,0 1 0,0 0 16,0 0-16,-21 42 16,-1 0-1,1 0-15,0 22 0,21-1 16,0 0-16,0 22 0,-21-22 0,0 22 16,21-22-16,-21 22 0,21-22 0,0 21 15,-22-20-15,22-1 0,-21 0 16,21 1-16,0-1 0,0-21 0,0 22 15,0-22-15,0 0 0,0 0 16,0 0-16,21 0 16,1-21-16,-1 0 0,0 0 15,0 0-15,21 0 0,-20 0 0</inkml:trace>
  <inkml:trace contextRef="#ctx0" brushRef="#br0" timeOffset="16115.79">17992 3323 0,'0'0'0,"0"-21"0,21 21 0,0-21 16,0-21-16,-21 20 0,0 1 0,0-21 16,0 21-16,0-22 0,0 22 0,0-21 15,0 21-15,0-22 0,0 22 16,-21 0-16,21 0 0,-21 21 0,0 0 16,-1 0-16,1 0 15,0 21-15,0 0 0,0 0 0,0 22 16,-1-1-16,-20 0 0,21-20 15,0 20-15,0 0 0,-1 1 16,22-1-16,0 0 0,-21-21 0,21 22 16,0-22-16,0 0 0,0 0 0,21-21 15,-21 21-15,22-21 0,-1 0 16,0 0-16,0 0 0,21 0 0,-20 0 16,-1-21-16,0 0 0,0 0 15,21 0-15,-20 0 0,-1-1 0,0 1 16,0-21-16,0 21 0,-21-22 0,21 22 15,1-21-15,-22 21 0,0 0 16,0-1-16,21 1 0,-21 0 0,0 42 31,0 0-15,0 22-16,0-22 0,0 21 0,-21-21 16,21 22-16,0-1 0,0-21 15,-22 22-15,22-22 0,0 0 0,0 21 16,0-21-16,0 1 0,0-1 15,22 0-15,-1-21 16,0 0-16,0 0 0,0 0 0,22 0 16,-22 0-16,21 0 0,0-21 15,-20 0-15,20-1 0,0 1 0,1 0 16,-22 0-16,21-21 0,0-1 0,-20 22 16,20-21-16,-21-1 15,0 1-15,-21 0 0,0 21 0,0-22 16,0 22-16,-21 21 15,0 0 1,0 21-16,0 0 0,21 22 0,0-22 16,0 21-16,0-21 0,0 22 15,0-22-15,0 21 0,0-21 0,0 22 16,21-22-16,-21 0 0,21 0 0,0 0 16,-21 1-1,0-1-15,-21-21 31,21-21-31,-21 21 16,0-22-16,-1 22 0,1-21 0,0 21 16,0 0-16,21-21 0,-21 21 15,0 0-15,-1 0 0,1 0 16,21 21 0,21 0-1,1-21 1,-1 0-16,21 0 0,-21 0 15,0 0-15,22 0 0,-1 0 0,-21 0 16,22-21-16,-22 21 0,21-21 16,0 0-16,1 21 0,-22-21 15,21 0-15,1-1 0,-22-20 0,21 21 16,-21-21-16,0 20 0,1-20 16,-1 21-16,0-21 0,-21 20 0,0 1 15,0 0-15,-21 21 31,0 0-31,21 21 0,-22 0 0,1 1 16,21-1-16,0 0 0,0 0 16,0 21-16,0-20 0,0-1 0,21 21 15,1-21-15,-1 0 0,0 1 16,0-1-16,0 0 0,0 0 16,-21 0-16,0 0 0,-21 1 15,0-22 1,-21 21-16,21-21 0,-22 0 0,22 0 15,-21 0-15,21 0 0,-22 0 0,1 0 16,21-21-16,0-1 0</inkml:trace>
  <inkml:trace contextRef="#ctx0" brushRef="#br0" timeOffset="16892.64">20786 2921 0,'0'0'0,"0"-21"0,0 0 0,-22 0 15,22-1-15,0 1 0,0 0 16,-21 21-16,0 0 16,0 21-16,0 0 15,21 22-15,0-22 0,-21 21 0,21 1 16,-22-22-16,22 21 0,0 0 15,0 1-15,0-1 0,0-21 0,0 22 16,0-22-16,0 0 0,0 0 0,0 0 16,0 0-16,22-21 15,-1 0-15,0 0 16,0 0-16,0-21 16,0 0-16,1 0 0,-1 0 15,0 0-15,21-22 0,-21 22 0,1-21 16,20 21-16,-21-22 0,0 1 0,0 21 15,1-22-15,-1 22 0,0 0 16,0 0-16,0 21 0,-21 21 16,0 0-1,0 0-15,0 22 0,0-22 0,0 21 16,0-21-16,0 22 0,0-22 0,0 21 16,0-21-16,21 1 0,1 20 15,-1-21-15,0-21 0,0 21 16,0 0-16,0-21 0,1 0 0,-1 0 15,21 0-15,-21 0 0,22 0 16,-22 0-16,0-21 0,21 0 0,-21 0 16,1 0-16,-1-22 0,0 22 15,0 0-15,-21-21 0,0-1 0,0 22 16,0-21-16,0 0 0,0-1 0,-21 22 16,0 0-16,0 0 0,-22 0 15,22 21-15,0 0 0,-21 0 0,20 0 16,-20 0-16,21 21 0,0-21 15,0 21-15,21 0 0,0 0 16,0 0-16,21-21 16,0 0-1,21 0-15,-21 0 0</inkml:trace>
  <inkml:trace contextRef="#ctx0" brushRef="#br0" timeOffset="17557.25">22013 2477 0,'0'0'16,"0"-43"-16,0 1 0,0 21 0,-21 0 0,0 21 16,0 0-16,0 0 15,-1 21-15,1 21 16,21 0-16,-21 1 0,0-1 0,21 0 0,-21 22 16,0-1-16,21-20 15,-22 20-15,1-20 0,21 20 0,-21-21 16,21 22-16,-21-22 0,21 22 0,0-22 15,-21 0-15,21 1 0,0-22 16,0 21-16,0-21 0,-21 1 0,21-1 16,0 0-16,0-42 31,0 0-31,0-22 16,0 22-16,0 0 15,0-21-15,0 20 0,21-20 0,0 0 16,0 21-16,0-22 0,0 1 0,22 21 15,-22 0-15,21-1 0,1 1 16,-22 21-16,21 0 0,-21 0 0,0 0 16,1 21-16,-1 1 0,0-1 15,0 0-15,0 0 0,0 21 0,-21-20 16,0 20-16,0-21 0,0 0 0,0 22 16,0-22-16,0 0 0,0 0 15,0 0-15,0 0 0,0 1 16,22-22-1,-1 0 1,0-22-16,0 22 0,0-21 0,0 0 16,1 0-16,-1 0 0,0 0 15,0-22-15,21 22 0,-20-21 0,-1 21 16,21-22-16,-21 22 0,0 0 0,-21 0 16,0 0-16,22 21 0,-22 21 15,0 0 1,-22-21-16,1 21 0,21 21 15,-21-20-15,0-1 0,0 0 0,21 0 16,-21 0-16,-1 22 0,22-22 16,0 0-16,-21 0 0,21 0 15,0-42 17,0 0-17</inkml:trace>
  <inkml:trace contextRef="#ctx0" brushRef="#br0" timeOffset="17732.18">22521 2794 0,'0'0'15,"0"-21"-15,-21 21 0,0 0 0,0 0 16,0 0-16,-1 0 16,1 0-16,21 21 15,0 0 1,21 0-1,1-21-15,-1 0 0,21 0 0,-21 0 16,22 22-16</inkml:trace>
  <inkml:trace contextRef="#ctx0" brushRef="#br0" timeOffset="17979.18">23029 2836 0,'0'0'0,"0"-21"0,-21 21 16,0 0-1,0 0-15,-22 0 0,22 0 0,-21 21 16,21 1-16,-22-1 0,22 21 16,-21-21-16,21 22 0,0-1 15,-1-21-15,1 21 0,0 1 0,21-22 16,0 21-16,0-21 0,0 22 0,0-22 16,21 0-16,0 0 0,1 0 15,20 1-15,0-22 0,-21 0 0,22 21 16,20-21-16,-20 0 0,-1 0 15,0-21-15,1-1 0,-1 22 0,0-21 16</inkml:trace>
  <inkml:trace contextRef="#ctx0" brushRef="#br0" timeOffset="18475.82">23580 2392 0,'0'0'0,"0"-42"0,0 20 0,0 1 0,0 64 31,-22-22-31,1 21 0,0 0 16,0 1-16,0 20 0,0-20 0,21 20 15,-22-21-15,1 22 0,0-22 16,21 22-16,-21-22 0,21 0 0,0 1 16,-21-1-16,21 0 0,0 1 15,-21-1-15,21-21 0,0 22 0,0-22 16,0 0-16,0 0 0,0 0 15,0-42 17,0 0-17,0 0-15,0 0 0,21-22 0,0 22 16,0-21-16,0 21 0,0-22 0,1 1 16,20 0-16,0 20 0,1-20 15,-1 0-15,0 21 0,1-1 0,-1 22 16,-21 0-16,21 0 0,-20 0 15,20 0-15,-21 22 0,-21-1 0,0 0 16,21 21-16,-21-21 0,0 22 0,0-1 16,0-21-16,0 22 15,0-1-15,0 0 0,0-21 0,0 22 16,-21-22-16,21 0 0,-21 0 0,21 0 16,-21 1-16,0-22 15,21 21-15,0-42 16,0-1-1,21 22-15,0-21 0,21-21 0</inkml:trace>
  <inkml:trace contextRef="#ctx0" brushRef="#br0" timeOffset="18767.58">25040 2752 0,'0'0'0,"0"21"31,-21 0-31,21 0 0,-21 0 0,0 22 16,-1-22-16,1 21 0,0-21 0,0 22 16,0-1-16,0-21 15,21 22-15,0-22 0,-22 21 0,1-21 0,21 0 16,0 1-16,0-1 0,0 0 15,0-42 1,21 21 0,1-21-16,-1-1 0,21 1 15,-21 0-15,0 0 0</inkml:trace>
  <inkml:trace contextRef="#ctx0" brushRef="#br0" timeOffset="19147.9">25633 2836 0,'0'0'0,"21"0"0,-21-21 0,-21 21 32,0 0-32,-22 0 15,22 0-15,-21 0 0,21 0 0,-22 21 16,1 1-16,21-22 0,0 21 0,-22 0 16,43 0-16,0 0 15,0 0-15,0 1 16,21-22-16,1 21 15,20-21-15,-21 21 0,0-21 0,22 0 16,-22 21-16,21-21 0,-21 21 0,22-21 16,-22 21-16,0-21 0,0 22 15,0-1-15,-21 0 0,0 0 16,0 0-16,0 0 16,0 1-16,-21-1 0,0 0 0,-21-21 15,20 21-15,1-21 0,-21 0 0,21 21 16,-22-21-16,22 0 0,0 0 15,0 0-15,-21 0 0,20 0 16,1 0-16,21-21 16,0 0-16,0 0 0,0 0 15,0-22-15,0 22 0</inkml:trace>
  <inkml:trace contextRef="#ctx0" brushRef="#br0" timeOffset="19347.86">25273 2455 0,'0'-21'0,"-21"-21"31,21 21-31,-21 21 47,-1 0-32,1 21-15,-21 0 0</inkml:trace>
  <inkml:trace contextRef="#ctx0" brushRef="#br0" timeOffset="20592.18">529 5884 0,'21'22'16,"-42"-44"-16,63 44 0,-20-22 0,-1 0 16,0 0-16,0 0 0,0 0 15,0-22-15,1 22 0,-1-21 0,0 0 16,0 21-16,0-21 0,-21 0 16,21 21-16,-21-21 0,0-1 15,0 1-15,0 0 16,-21 0-16,0 0 0,0 0 0,-21-1 15,-1 22-15,-20-21 0,-1 21 16,1 0-16,-1 0 0,22 0 16,-22 21-16,1-21 0,-1 43 0,22-22 15,0 21-15,-1 1 0,22-1 16,-21-21-16,42 21 0,0 1 0,0-1 16,0-21-16,0 22 0,0-22 15,0 0-15,0 0 0,0 0 0,21-21 16,21 0-16,-20 0 0,20 0 15,0 0-15,1 0 0,-1 0 16,0-21-16,1 0 0,-1 0 16,21 0-16,-20-22 0,-1 22 0,0-21 15,-20-1-15,20 1 0,-21-21 16,0 20-16,0-20 0,1 20 0,-22-20 16,21-1-16,-21 22 0,0-21 15,0 20-15,0 1 0,0 21 0,0-22 16,-21 43-16,-1 0 0,1 0 15,21 22-15,0-1 16,-21 21-16,21 0 0,-21 1 0,21 20 16,0-20-16,0 20 0,0-21 15,0 22-15,0-22 0,0 22 16,0-22-16,0 0 0,21-20 16,0 20-16,-21-21 0,21 0 0,1 0 15,-1 1-15,0-22 0,0 0 16,0 0-16,0 0 0,1 0 0,20-22 15,-21 22-15</inkml:trace>
  <inkml:trace contextRef="#ctx0" brushRef="#br0" timeOffset="20917.4">1079 5800 0,'0'0'0,"22"0"0,-1 0 15,-21-21 1,21 21-16,-21-22 0,21 22 0,0-21 15,0 0-15,1 0 16,-22 0-16,0 0 16,-22 21-1,1 0 1,0 0-16,0 0 0,-21 21 16,20 0-16,1 0 0,0 21 15,0 1-15,21-22 0,0 21 0,0-21 16,0 22-16,0-22 0,0 0 15,0 21-15,0-20 0,21-1 16,0 0-16,0-21 0,1 0 16,20 0-16,-21 0 0,21 0 15,1 0-15,-1 0 0,0 0 0,1-21 16,-1 21-16,0-21 0,1-1 16</inkml:trace>
  <inkml:trace contextRef="#ctx0" brushRef="#br0" timeOffset="21192.25">1884 5609 0,'0'0'0,"-21"21"31,-1 1-31,1-1 16,0 0-16,0 0 0,0 21 16,0-20-16,-1 20 0,1 0 0,0-21 15,0 22-15,0-22 0,21 21 16,0-21-16,0 1 0,0-1 0,0 0 15,0 0-15,42 0 0,-21 0 16,0-21-16,22 0 0,-22 0 0,21 0 16,1 0-16,-22 0 0,21 0 0,0 0 15,-20-21-15,20 0 0,0 21 16,1-21-16,-22-21 0,21 20 0,0 1 16,-20-21-16,20 0 0,-21-1 15,0 1-15,22-22 0</inkml:trace>
  <inkml:trace contextRef="#ctx0" brushRef="#br0" timeOffset="21412.11">2434 5525 0,'0'0'0,"0"-64"0,21 22 0,-21-22 0,0 22 16,0 0-16,0-1 0,0 1 0,0 21 16,0 0-16,0-1 0,-21 44 15,0-1-15,0 0 16,21 0-16,0 21 0,-21 1 16,21-1-16,-22 22 0,22-22 0,-21 21 15,21 1-15,0-22 0,0 22 16,0-22-16,-21 22 0,21-22 0,0 0 15,0-21-15,0 22 0,0-22 16,0 0-16,21 0 0,0 0 16,1 1-16,-1-22 0,0 0 0,21 0 15,-21 0-15,22 0 0,-22 0 16,21-22-16,1 1 0,-1 21 0</inkml:trace>
  <inkml:trace contextRef="#ctx0" brushRef="#br0" timeOffset="21855.9">3090 5609 0,'0'0'16,"0"-21"-16,0 0 0,0 0 0,0 0 0,0-1 16,-21 22-16,0 0 15,0 0-15,0 0 0,-22 0 0,22 22 16,0-1-16,0 0 0,0 0 16,-1 21-16,1-20 0,0 20 15,0 0-15,0-21 0,0 22 0,21-1 16,-22 0-16,22-20 0,0 20 15,0-21-15,0 0 0,0 0 0,0 1 16,22-1-16,-1-21 0,0 0 0,0 0 16,0 0-16,22 0 0,-22 0 15,0 0-15,0 0 0,0-21 0,0-1 16,1 1-16,-1 0 0,0 0 16,0 0-16,0 0 0,-21-22 15,21 1-15,-21 21 0,0-22 0,0 1 0,0 21 16,0 0-16,0 0 15,0-1-15,0 44 16,0-1-16,0 0 16,-21 0-16,21 0 0,0 22 0,0-22 15,0 0-15,0 21 0,0-21 0,0 1 16,0-1-16,0 0 0,0 0 16,0 0-16,0 0 0,0 1 0,21-22 15,1 0-15,-1 0 0,0 0 16,0 0-16,0 0 0,22 0 0,-22 0 15,21-22-15,-21 22 0,22-21 0,-22 0 16</inkml:trace>
  <inkml:trace contextRef="#ctx0" brushRef="#br0" timeOffset="22235.68">3577 5609 0,'-21'0'0,"42"0"0,-42-21 0,21 0 16,0 0-16,0 0 15,21 21 1,0 0-16,0 0 0,1 0 16,-1 21-16,0 0 15,0-21-15,0 42 0,-21-21 0,21 1 0,1 20 16,-22-21-16,21 0 0,-21 22 16,0-22-16,0 0 0,0 21 15,0-21-15,0 1 0,0-1 16,0 0-16,-21-21 0,-1 0 15,22 21-15,-21-21 0,0 0 16,21-21 0,0 0-16,0 0 0,0-1 15,0 1-15,21-21 0,0 21 16,-21-22-16,22 22 0,-1-21 0,0 21 16,0-22-16,-21 22 0,21 0 15,0 0-15,1 0 0,-1 0 0,0 21 16,0 0-16,0 0 15,0-22-15,1 22 0,-1 0 0,0 0 16</inkml:trace>
  <inkml:trace contextRef="#ctx0" brushRef="#br0" timeOffset="22573.29">4149 5779 0,'0'0'0,"21"21"31,0-21-31,0 0 16,0 0-16,0-21 0,1 21 0,-1-22 16,0 1-16,0 0 0,0 21 15,0-21-15,1-21 0,-1 20 16,0 1-16,-21 0 0,0 0 0,0 0 16,0 0-16,0-1 0,-21 22 15,0 0 1,-1 0-16,1 22 0,0-1 0,-21 0 15,21 0-15,-1 0 0,1 0 0,21 22 16,0-22-16,-21 21 0,21-21 16,0 22-16,0-22 0,0 0 0,0 0 15,0 0-15,21 1 0,0-1 16,1 0-16,-1-21 0,0 0 16,0 21-16,21-21 0,-20 0 0,-1 0 15,21 0-15,-21 0 0,22-21 0,-1 21 16</inkml:trace>
  <inkml:trace contextRef="#ctx0" brushRef="#br0" timeOffset="23094.98">5122 5482 0,'0'0'0,"-21"-21"0,21 0 16,-21 21-16,0 0 0,0 0 0,-1 0 15,1 0-15,0 0 16,0 0-16,0 0 0,0 0 0,-1 21 15,1 0-15,0 0 0,0 1 0,0 20 16,0-21-16,21 21 0,-22-20 16,22 20-16,0-21 0,0 21 0,0-20 15,0-1-15,0 21 0,0-21 16,22 0-16,-1-21 0,0 22 0,-21-1 16,21-21-16,0 0 0,0 0 0,22 0 15,-22 0-15,0 0 0,0 0 16,0-21-16,1-1 0,-1 1 0,0 0 15,0 0-15,0 0 0,0-22 0,-21 22 16,22-21-16,-22 0 16,21-1-16,-21-20 0,0 20 0,0 1 15,0-21-15,21-1 0,-21 1 0,0 20 16,0-20-16,21 20 0,-21 1 16,0 0-16,0-1 0,0 22 0,0 0 15,0 0-15,0 42 16,0 0-16,-21 22 0,0-22 15,0 21-15,21 0 0,0 1 0,-22-1 16,22 0-16,-21 1 0,21 20 0,0-20 16,0-1-16,0 0 15,0 1-15,0-1 0,0 0 0,0 1 0,0-22 16,0 21-16,21-21 0,1 22 16,-1-22-16,-21 0 0,21-21 15,0 21-15,0-21 0,0 0 0,1 0 16,-1 0-16,0 0 0,0 0 15,-21-21-15</inkml:trace>
  <inkml:trace contextRef="#ctx0" brushRef="#br0" timeOffset="24923.57">9779 5567 0,'0'0'0,"42"0"0,-21 0 0,1 0 16,20 0-16,-21-21 0,0 21 16,0-21-16,1 21 0,-22-22 15,21 22-15,-21-21 16,-21 21 15</inkml:trace>
  <inkml:trace contextRef="#ctx0" brushRef="#br0" timeOffset="29503.6">9377 5122 0,'0'0'0,"0"-21"0,0 0 0,0 0 15,0 0-15,0 0 0,0 42 32,0 0-32,0 21 15,0 1-15,0-1 0,0 0 0,0 1 16,0-1-16,0 0 0,0 1 0,0-1 15,0 0-15,0-21 0,0 22 16,0-22-16,0 0 0,0 0 0,0 0 16,21-21-1,0 0-15,-21-21 16,21 0-16,0 0 0,1 0 0,-1 0 16,0-1-16,0-20 0,0 21 0,0-21 15,1 20-15,-1-20 0,0 21 16,0-21-16,0 20 0,0 1 15,1 21-15,-1-21 0,0 21 16,0 21-16,0 0 16,-21 1-16,0-1 0,0 21 15,0-21-15,0 0 0,21 1 0,-21-1 16,22 0-16,-1 0 0,0 0 16,0 0-16,0-21 0,0 22 0,22-22 15,-22 0-15,21 0 0,1 0 0,41 0 16,-41 0-16,-22 0 0,21-22 15,0 1-15,1 0 16,-22 0-16,0 0 0,0 0 0,0-22 0,-21 22 16,22-21-16,-22-1 0,0 22 15,0-21-15,-22 0 0,1-1 16,0 1-16,0 21 0,0 0 0,0-1 16,-22 1-16,22 21 0,0 0 15,0 0-15,0 21 0,21 1 16,0-1-16,0 0 0,0 21 0,0-21 15,0 1-15,0-1 0,0 21 0,21-21 16,0 0-16,0-21 0,0 22 16,0-1-16,1-21 0</inkml:trace>
  <inkml:trace contextRef="#ctx0" brushRef="#br0" timeOffset="29751.46">10964 4995 0,'0'0'16,"0"22"0,-21-1-16,0 0 15,21 21-15,-21-21 0,0 1 0,21 20 16,-22 0-16,1-21 0,0 22 0,21-22 16,-21 0-16,21 21 0,-21-20 15,21-1-15,0 0 0,0 0 16,0 0-16,0 0 0,21-21 31,0 0-31,0 0 16,-21-21-16,21 0 0</inkml:trace>
  <inkml:trace contextRef="#ctx0" brushRef="#br0" timeOffset="30112.25">10922 4636 0,'0'0'0,"-21"0"0,0 0 16,-1 0-16,1 0 0,0 0 16,0 0-16,0 21 0,0-21 0,-1 21 15,1 21-15,21-21 0,0 1 0,0 20 16,0-21-16,0 0 0,0 22 16,21-22-16,1 0 0,-1-21 0,0 21 15,21-21-15,1 0 0,-22 0 0,21 0 16,-21 0-16,22 0 0,-1 0 15,-21-21-15,0 0 0,22 0 0,-22-1 16,-21 1-16,0 0 0,21-21 0,-21 21 16,0-22-16,0 22 0,0 0 15,-21 0-15,0-22 0,-1 43 16,1-21-16,-21 21 0,21 0 0,0 0 16,-22 0-16,22 21 0,0-21 15,0 22-15,21-1 0,0 0 0,-21 21 16,21-21-16,0 1 0,0 20 0,0-21 15,21 0-15,-21 0 0,21 1 16,21-1-16,-21-21 0</inkml:trace>
  <inkml:trace contextRef="#ctx0" brushRef="#br0" timeOffset="30404.09">11832 4593 0,'-21'0'0,"42"0"0,-63 0 15,42 21-15,-21 1 0,-1-1 0,22 0 16,0 21-16,0 1 0,-21-1 16,21 0-16,-21 22 0,21-22 0,0 22 15,-21-22-15,0 21 0,21-20 0,-21 20 16,21-20-16,-22-1 0,22 0 15,-21 1-15,21-22 0,-21 21 0,21-21 16,0 0-16,0 1 0,0-1 16,21-21-1,0 0 1,-21-21-16</inkml:trace>
  <inkml:trace contextRef="#ctx0" brushRef="#br0" timeOffset="30900.12">12044 4572 0,'0'0'0,"0"-21"0,0 0 0,0 0 15,0 42 1,0 0 0,0 0-16,0 21 0,0 1 0,0 20 15,0-20-15,0 20 0,0 1 16,-21-1-16,21-21 0,0 22 0,-22-22 15,22 22-15,0-22 0,0 0 0,-21 1 16,21-22-16,-21 0 0,21 21 16,0-20-16,0-1 0,0 0 15,-21-21-15,0 0 16,21-21 0,0 0-16,0-1 15,0 1-15,0-21 0,0 21 0,21-22 16,0 1-16,0 0 15,0-1-15,22 1 0,-22 0 0,21-1 16,-21 1-16,22 21 0,-1 0 0,0 0 16,1-1-16,-22 22 0,21 0 15,1 0-15,-22 22 0,21-1 0,-21 0 16,0 0-16,22 21 0,-43 1 0,21-22 16,0 21-16,-21 1 0,0-1 15,0-21-15,0 21 0,0 1 0,0-22 16,0 0-16,-21 21 0,0-20 0,0-1 15,-1 0-15,1 0 0,0 0 16,0-21-16,0 0 16,0 0-1,-1-21-15,1 21 0,21-21 16</inkml:trace>
  <inkml:trace contextRef="#ctx0" brushRef="#br0" timeOffset="31084.02">11472 5080 0,'0'0'15,"21"0"1,1 0-16,-1 0 16,21 0-16,-21 0 0,22 0 0,20 0 15,-21 0-15,22 0 0,-22 0 16,22 0-16,-1-21 0,-20 21 0</inkml:trace>
  <inkml:trace contextRef="#ctx0" brushRef="#br0" timeOffset="31539.75">12848 4911 0,'0'0'0,"0"-21"16,0 42 15,-21 0-31,0 0 0,0 0 0,21 0 16,-22 22-16,1-22 0,0 21 0,21-21 16,0 22-16,0-22 0,0 21 15,0-21-15,0 1 0,0-1 0,0 21 16,0-21-16,21 0 0,0 1 15,1-22-15,-1 0 0,0 21 16,21-21-16,-21 0 0,1 0 0,20 0 16,-21 0-16,0-21 0,22-1 15,-22 22-15,0-21 0,0 0 0,0-21 16,0 21-16,1-1 0,-22-20 16,0-43-16,0 43 0,0 21 15,0-21-15,-22 20 0,1-20 0,0 21 16,-21 0-16,21 21 0,-22 0 15,22 0-15,-21 0 0,-1 0 0,22 0 16,-21 21-16,21 0 0,0 0 0,-1 0 16,22 1-16,0-1 15,0 0-15,0 0 0,0 0 0,0 0 16,0 1-16,22-1 0</inkml:trace>
  <inkml:trace contextRef="#ctx0" brushRef="#br0" timeOffset="32343.68">13568 4974 0,'0'-21'0,"0"42"0,0-63 0,0 21 0,-21 0 16,21-1-16,-22 1 0,1 21 15,0 0 1,0 21-16,21 1 15,-21-1-15,0 21 0,21-21 16,0 22-16,0-22 0,-22 21 16,22 0-16,0 1 0,-21-22 0,21 21 15,0 1-15,0-22 0,0 21 0,0-21 16,0 0-16,21 1 0,1-1 16,-1 0-16,0-21 0,0 0 0,0 21 15,0-21-15,1 0 0,20 0 0,-21 0 16,0-21-16,0 21 0,22-21 15,-22 0-15,0-1 0,0 1 0,0 0 16,22-21-16,-22 21 0,0-22 16,-21 1-16,21 0 0,0 20 15,1-20-15,-22 0 0,21 21 0,-21-1 16,0 1-16,0 0 0,0 42 31,-21-21-31,21 21 0,-22 1 0,1 20 16,0-21-16,21 0 0,0 22 0,0-22 15,-21 21-15,21-21 0,0 22 16,0-22-16,0 0 0,0 0 0,0 0 16,0 0-16,21 1 0,0-1 0,0 0 15,1-21-15,-1 0 0,0 0 0,21 0 16,-21 0-16,1 0 16,20 0-16,-21 0 0,21 0 0,-20-21 15,20 0-15,-21-1 0,21 1 0,-20-21 16,-1 21-16,21-22 0,-21 1 15,0 0-15,1-22 0,20 1 0,-21 20 16,0-20-16,0-1 0,-21 1 0,22 21 16,-22-1-16,0 1 0,21 0 15,-21 20-15,0 1 0,0 0 0,0 0 16,-21 21-16,-1 0 16,1 0-16,0 21 0,0 0 15,21 22-15,-21-1 0,0 0 0,21 1 16,0 20-16,0-21 0,0 22 15,0-22-15,0 22 0,0-22 16,0 22-16,0-22 0,0 0 0,0 1 16,0-1-16,0-21 0,0 21 0,21-20 15,0-1-15,0 0 16,0 0-16,0-21 0,1 0 16,-1 0-16,0 0 0,0 0 0,0-21 15,0 0-15,22 21 0,-43-21 16,21-1-16,0-20 0,0 21 0,-21 0 15,21-22-15</inkml:trace>
  <inkml:trace contextRef="#ctx0" brushRef="#br0" timeOffset="32523.57">14245 4847 0,'0'0'0,"-42"0"0,21 0 0,-1 0 15,1 0-15,42 0 16,1 0-1,-1 0-15,21 0 0,0 21 0,1-21 16,20 0-16,-20 0 0,20 0 16,-21 0-16,1 0 0,-1 0 0,-21 0 15,0-21-15,1 0 0,-1 21 16</inkml:trace>
  <inkml:trace contextRef="#ctx0" brushRef="#br0" timeOffset="33259.89">16658 5080 0,'21'0'32,"0"0"-17,1 0-15,-1-21 16,-21 0-16,21 21 0,0-21 0,0-1 15,0 1-15,-21-21 0,0 21 16,22-22-16,-22 22 0,0-21 16,0 0-16,0-1 0,-22 22 0,1-21 15,0 21-15,0-22 0,-21 22 0,-1 0 16,1 0-16,0 21 0,-1 0 16,1 0-16,-22 0 0,22 0 0,-21 0 15,20 21-15,1 0 0,0 21 16,-1 1-16,1-1 0,21 0 0,0 22 15,-1-22-15,1 22 0,21-22 0,0 0 16,0 1-16,0-1 0,21 0 16,1-20-16,-1-1 0,0 0 0,0 0 15,21-21-15,1 0 0,-1 0 16,0 0-16,22 0 0,-22 0 16,22-21-16,-22 21 0,0-21 0,22 0 15,-22-22-15,1 22 0,-1-21 0,-21 21 16,0-22-16,0 1 0,1 0 15,-1-22-15,-21 22 0,0 21 0,0-22 16,0 22-16,0-21 0,0 21 16,-21 42-1,-1 0-15,22 0 0,-21 21 16,21-20-16,-21 20 0,21 0 0,0 1 16,0-22-16,0 21 0,0 0 15,0-20-15,0-1 0,21 0 0,0 0 16,1 0-16,20 0 0,-21 1 15,21-22-15,1 0 0,-1 0 16,-21 0-16,22 0 0,-1 0 0,0-22 16,1 1-16,-1 0 0,-21 0 0,21 0 15</inkml:trace>
  <inkml:trace contextRef="#ctx0" brushRef="#br0" timeOffset="33728.54">17462 4657 0,'0'-21'0,"0"42"0,0-64 0,-21 43 16,0 22-1,0-1-15,21 0 0,-21 0 16,0 0-16,21 22 0,0-22 0,-22 21 16,1 0-16,21-20 0,0 20 15,0-21-15,0 21 0,0-20 16,0-1-16,-21 0 0,21 0 0,0 0 16,0 0-16,0 1 15,0-44 1,0 1-1,0 0-15,0 0 0,0-21 0,0 20 16,0-20-16,21 21 0,0-21 16,1-1-16,-1 1 0,0 0 0,0-1 15,21 1-15,-20 21 0,20 0 16,-21-1-16,21 1 0,1 21 0,-22 0 16,21 0-16,-21 0 0,22 21 15,-22 1-15,0-1 0,0 21 0,0-21 16,1 22-16,-22-1 0,0-21 15,0 21-15,0 1 0,0-1 0,0-21 16,0 22-16,0-22 0,-22 21 0,22-21 16,0 0-16,-21 1 0,21-1 15,21-21 1,1 0-16,-1 0 0,0 0 16,0 0-16,21-21 15,-20-1-15,20 1 0,-21 0 0,21 0 0,-20 0 16,20-22-16,0 1 0,1 0 15,-22-1-15,21 1 0,-21 21 16</inkml:trace>
  <inkml:trace contextRef="#ctx0" brushRef="#br0" timeOffset="34346.19">18373 4741 0,'21'-42'0,"0"21"16,-63 84-16,105-147 0,-63 63 0,-21 42 47,0 0-47,0 0 0,21 0 15,0 0-15,-22 22 0,22-22 0,-21 21 16,21-21-16,0 1 0,0-1 0,0 21 15,0-21-15,0 0 16,0 1-16,0-1 0,21-21 0,1 0 16,-1 0-16,0 0 0,0 0 0,0 0 15,22 0-15,-22 0 16,21-21-16,-21-1 0,0 1 0,1 0 16,20 0-16,-21-21 0,0 20 0,0 1 15,1-21-15,-1 21 0,0-22 16,-21 22-16,21 0 0,0 0 0,-21 0 15,21 21-15,-21-21 0,0 42 47,0 0-47,0 0 0,-21 21 16,21-20-16,-21 20 0,0 0 16,0 1-16,21-1 0,0 21 0,0-20 15,-21 20-15,21 1 0,0-22 0,0 22 16,0-1-16,0 22 0,-22-22 15,22 1-15,0 20 0,0 1 0,0 0 16,0-1-16,22 1 0,-1 0 0,0-1 16,0 1-16,0 0 0,22 21 15,-22-22-15,0 1 0,0 0 0,-21-22 16,21 22-16,-21-22 0,0 1 0,0-22 16,0 22-16,0-22 0,-21 0 0,0-21 15,-21 22-15,-1-43 16,1 21-16,-22-21 0,1 0 0,-22-21 15,1 0-15,-1-1 0,0 1 0,1-21 16,20 0-16,-21-1 0,22-20 0,-1 20 16,1-20-16,21-22 0,-1 22 15,1-22-15,21 0 0,0 22 0,21-22 16,0 1-16,0 20 0,0 1 0,21-1 16,21 1-16,-21-1 0,22 1 15,-1-1-15,21 1 0,1-1 0,-1 1 16,1-1-16,21 22 0,-1-22 15,1 1-15,-22 20 0</inkml:trace>
  <inkml:trace contextRef="#ctx0" brushRef="#br0" timeOffset="39473.58">2392 7811 0,'0'0'0,"-21"0"16,21-22-16,0 1 16,0 0-16,0 0 15,21 0-15,-21-22 0,21 22 0,-21 0 16,0-21-16,0 21 0,0-22 16,0 22-16,0-21 0,0 21 0,-21-1 15,0-20-15,-1 21 0,-20 0 16,21 0-16,0-1 0,-22 22 0,22-21 15,-21 21-15,21 0 0,-22 0 16,1 0-16,21 0 0,-21 0 16,20 0-16,-20 0 0,21 21 0,0-21 15,0 22-15,-1-22 0,22 21 16,-21-21-16,21 21 16,-21-21-1,21 21-15,0 0 31,0 0-31,0 1 16,0-1 0,0 0-1,0 0-15,-21 0 16,21 0-16,-21 1 16,21-1-16,-21 0 0,21 0 15,0 0-15,0 0 0,0 1 0,0-1 16,0 21-16,0-21 0,0 0 0,0 1 15,0-1-15,21-21 16,0 0-16,0 0 0,0 0 0,0 0 16,1 0-16,-1 0 0,0 0 15,0 0-15,0-21 0,22-1 0,-22 1 16,0 0-16,21 0 0,-21 0 16,22-22-16,-22 22 0,21-21 0,-21 21 15,1-22-15,-1 1 0,0 21 16,0-21-16,-21 20 0,0-20 15,0 21-15,0 0 0,0 0 0,0 42 32,0 0-32,0 21 0,-21-21 15,21 22-15,0-1 0,-21 0 16,21 1-16,0-1 0,0 0 0,0 1 16,0-22-16,0 21 0,21-21 15,0 1-15,-21-1 0,21 0 0,0 0 16,1-21-16,-1 0 0,0 0 0,0 0 15,0 0-15,22 0 16,-22-21-16,0 21 0,0-21 0,0 0 16,22-1-16,-22-20 0,0 21 0,-21 0 15,21-22-15,0 1 0,0 0 16,1-1-16,-22 1 0,21 0 0,0-1 16,0 1-16,0 0 0,-21 21 15,21-1-15,1 1 0,-1 21 0,0 0 16,0 21-16,-21 1 15,0-1-15,0 0 0,0 0 16,0 0-16,0 22 0,0-22 16,0 0-16,0 0 0,21-21 15,-21 21-15,21-21 16,1-21 0,-22 0-16,21 0 15,-21 0-15,0-1 0,0 1 16,0-21-16,0 21 0,0 0 0,0-1 15,-21-20-15,-1 21 0,22 0 16,-21 0-16,0 21 0,0 0 16,0 0-16,0 21 15,21 0-15,-22 21 0,22 1 0,0-22 16,-21 42-16,0-20 0,21-1 16,0 0-16,-21 22 0,21-22 0,0 0 15,0 1-15,0-1 0,0-21 0,0 22 16,21-22-16,0 0 15,22 0-15,-22 0 0,0 0 0,0-21 16,21 0-16,-20 0 0,20 0 0,0 0 16,-21-21-16,22 0 0,-1 0 15,-21 0-15,22 0 0,-1-1 0,-21-20 16,0 21-16,22-21 0,-22-1 0,0 1 16,0 0-16,0-1 0,0 1 15,1 0-15,-1-1 0,0 1 16,0 21-16,0-22 0,0 43 0,1-21 15,-1 21-15,-21 21 16,0 1-16,0-1 16,0 0-16,0 0 15,0 0-15,0 0 16,21-21 0,-21-21 15,0 0-31,0 0 0,0 0 15,0 0-15,0-1 16,-21 1-16,0 21 0,-1-21 0,1 21 16,0 0-1,0 0-15,0 21 0,21 0 16,-21 1-16,-1-1 0,22 21 16,-21-21-16,0 22 0,21-1 15,0 0-15,0 1 0,-21-22 0,21 21 16,0 0-16,0-20 0,0-1 0,0 21 15,21-21-15,0 0 0,0 1 16,22-22-16,-22 21 0,21-21 0,-21 0 16,22 0-16,-1 0 0,0 0 0,1 0 15,-1-21-15,0-1 0,1 22 16,-1-21-16,-21 0 0,22-21 0,-1 21 16,-21-1-16,0-20 0,0 0 0,1-1 15,-1 22-15,-21-21 0,0 0 16,0-1-16,0 1 0,0 21 15,0 0-15,0-1 0,0 1 0,-21 21 16,-1 0 0,1 21-16,21 1 0,-21 20 0,21-21 15,-21 0-15,21 22 0,0-1 0,-21-21 16,21 21-16,0-20 0,0 20 16,0-21-16,0 0 0,0 0 0,0 1 15,21-1-15,0 0 0,0-21 16,0 0-16,22 0 15,-22 0-15,0 0 0,0 0 0,22 0 0,-22-21 16,21 0-16,-21 21 0,22-22 0,-1-20 16,-21 21-16,21 0 15,1-22-15,-22 1 0,0 0 0,0 21 16,0-22-16,1 1 0,-22 0 0,0 20 16,0 1-16,0 0 0,-22 42 31,22 0-31,-21 22 0,21-22 15,0 0-15,0 21 0,0-20 16,0 20-16,0-21 0,0 0 0,0 0 16,21 22-16,-21-22 0,22-21 0,-1 21 15,-21 0-15,21 0 0,0-21 0,0 22 16,-42-22 15,0 0-15,0 0-16,0-22 15,-1 22-15,1 0 0,0 0 0,0-21 16,0 21-16,0 0 0,-1 0 0,1 0 16,21 21-1,0 1-15,0-1 16,21 0-16,1-21 0,-1 0 16,0 21-16,21-21 0,-21 0 15,1 0-15,20 0 0,-21 0 0,21 0 16,-20 0-16,20-21 0,-21 0 15,21 21-15,-20-21 0,20-1 16,0 1-16,-21 0 0,22 0 0,-22-21 16,0 20-16,0-20 0,0 21 0,1-21 15,-1-1-15,0 1 0,-21 0 16,0-1-16,0 1 0,0 21 0,0-22 16,0 22-16,0 0 0,0 0 0,-21 21 15,0 0-15,-1 0 0,1 0 0,0 0 16,0 0-16,21 42 0,0-21 15,0 1-15,0-1 0,0 21 0,21-21 16,21 22-16,-20-1 0,-1-21 16,0 21-16,0-20 0,0 20 15,0-21-15,1 0 0,-1 22 0,0-22 16,-21 0-16,0 0 0,0 0 0,0 0 16,-21-21-16,0 22 0,-1-1 15,-20-21-15,21 0 0,-21 21 0,20-21 16,-20 0-16,21 0 0,0 0 0,0 0 15,-1-21-15,1 0 0</inkml:trace>
  <inkml:trace contextRef="#ctx0" brushRef="#br0" timeOffset="40124.29">7175 7006 0,'0'0'0,"22"21"0,-1-21 16,0 0-1,0 0-15,0 0 0,0 0 16,1 0-16,-1-21 0,0 0 16,21 0-16,-21 21 0,22-21 0,-22 0 15,21-22-15,1 22 0,-22 0 0,21-21 16,-21 20-16,0-20 0,1 21 16,-22-21-16,0 20 0,0-20 0,-22 21 15,-20 0-15,0 0 0,-1-1 16,1 22-16,-21 0 0,-1 0 0,22 0 15,-22 22-15,1-1 0,-1 0 16,1 0-16,-1 0 0,22 22 0,0-1 16,-1-21-16,22 21 0,21 1 15,0-1-15,0 0 0,21-20 0,22 20 16,-1 0-16,0 1 0,22-1 0,-1 0 16,-20 1-16,20-22 0,1 21 15,-22 0-15,21 1 0,-20-22 0,-1 21 16,-21-21-16,22 22 0,-43-22 0,0 0 15,0 0-15,0 0 0,-43 1 16,22-1-16,-21 0 0,-1-21 0,-20 21 16,-1-21-16,1 0 0,-1 0 15,1 0-15,-1 0 0,1 0 0,-1 0 16,22-21-16,0 21 0,-1-21 16,22 0-16,0-1 0,21-20 0,0 21 15,0-21-15,0 20 0,21-20 0,0 0 16,1-1-16,20 22 0,21-21 15,-20 21-15,20-22 0,1 22 0,-1 0 16,1 0-16,-1 0 0,1 21 0,-1-21 16,22-1-16</inkml:trace>
  <inkml:trace contextRef="#ctx0" brushRef="#br0" timeOffset="40367.33">7959 6922 0,'0'0'0,"21"0"0,-42 0 15,-1 21 1,1-21-16,0 42 0,0-21 0,0 22 15,0-22-15,-1 42 0,1-20 0,21 20 16,-21-21-16,0 22 0,21-1 16,-21 1-16,21-1 0,0 1 0,0-1 15,0 22-15,0-21 0,0 20 0,0 1 16,0 0-16,0-1 0,0 1 0,0-22 16,0 22-16,0 0 0,0-22 15,0 1-15,0-1 0,-21 1 0,21-1 16,-22-20-16,22-1 0,0-21 0,0 0 15,0 0-15,0-42 16,0 0-16,22-21 16</inkml:trace>
  <inkml:trace contextRef="#ctx0" brushRef="#br0" timeOffset="40651.42">7916 7514 0,'0'0'0,"0"-63"0,-21-1 0,21 22 0,0-22 15,0 22-15,0 21 0,0-21 16,0 20-16,21-20 0,0 21 0,1 0 16,-1 21-16,21 0 0,-21-21 0,22 21 15,-1 0-15,-21 0 0,21 21 16,-20 0-16,-1 0 0,0 0 16,-21 0-16,0 22 0,0-22 0,0 21 15,-21-21-15,0 1 0,-22 20 0,1-21 16,0 0-16,-1 0 0,1 1 15,0-1-15,-1-21 0,1 21 0,21-21 16,0 0-16,42-21 16,0 0-1,0 21-15,21-22 0,-20 1 16</inkml:trace>
  <inkml:trace contextRef="#ctx0" brushRef="#br0" timeOffset="41311.82">8467 7218 0,'0'0'0,"42"-21"0,64-43 32,-85 43-32,-21 0 0,0 0 15,21 0-15,-21-1 0,0 1 16,0 0-16,-21 0 16,0 21-16,0 0 0,-1 0 15,1 0-15,-21 21 0,21 0 0,0 0 16,-22 1-16,22-1 0,0 0 0,0 21 15,21-21-15,0 22 0,0-22 0,0 21 16,0-21-16,0 22 0,0-22 16,0 0-16,0 0 0,21 0 15,0 1-15,0-1 0,0-21 0,22 0 16,-22 0-16,21 0 0,-21 0 16,22 0-16,-1 0 0,0-21 0,1-1 15,-1 1-15,22 0 0,-22 0 0,0-21 16,1 20-16,-1-20 0,0 0 0,1-1 15,-22 22-15,0-21 0,0 0 16,0 20-16,-21-20 0,0 21 0,0 0 16,-21 21-1,0 0-15,0 21 0,21 0 16,-21 0-16,-1 0 16,22 22-16,0-22 0,-21 21 0,21 1 15,0-22-15,0 21 0,0 0 0,0-20 16,0-1-16,21 0 0,1 21 15,-1-42-15,0 21 0,0 1 0,21-22 16,-20 0-16,-1 0 0,21 0 0,-21 0 16,22-22-16,-22 1 0,21 0 0,0 0 15,-20 0-15,20 0 0,-21-22 16,0 22-16,22-21 0,-22-1 0,-21 22 16,21-21-16,0 21 0,-21 0 0,0-1 15,0 1-15,0 0 0,0 42 31,-21 0-31,0 1 0,21-1 16,0 0-16,-21 0 0,21 21 0,-22-20 16,22-1-16,0 21 0,0-21 0,0 0 15,0 1-15,0-1 0,0 0 16,0 0-16,22-21 16,-22-21-1</inkml:trace>
  <inkml:trace contextRef="#ctx0" brushRef="#br0" timeOffset="41481.86">9567 6773 0,'-21'0'0,"42"0"0,-63 0 0,21 0 0,0 0 16,-1 0-1,22 22 1,22-1-1,-1-21-15,0 0 0,0 0 0,21 0 16</inkml:trace>
  <inkml:trace contextRef="#ctx0" brushRef="#br0" timeOffset="42258.97">10118 6943 0,'0'0'0,"21"0"0,0 0 16,0 0-16,0 0 0,0 0 15,1 0-15,20-21 0,-21-1 0,0 1 16,22 0-16,-22 0 0,0 0 0,0-22 16,0 22-16,0-21 0,1 0 15,-22-1-15,21 1 0,-21 0 0,0 20 16,0-20-16,0 21 0,0 0 0,-21 0 16,-1-1-16,1 22 0,0 0 15,0 0-15,-21 22 0,20 20 16,-20-21-16,21 21 0,-21 1 0,20 20 15,-20 1-15,0-1 0,-1 1 0,22-1 16,-21 1-16,0 20 0,20 1 16,-20 0-16,21-1 0,-21 1 0,20 0 15,1-1-15,-21 1 0,42 0 0,-21-1 16,21 22-16,-21-21 0,21 84 16,0-84-16,21 0 0,-21-1 15,21 1-15,0-22 0,0 1 0,22-1 16,-22 1-16,0-22 0,0 1 15,0-1-15,22-21 0,-22 0 0,0-21 0,0 0 16,21 0-16,-20 0 0,20 0 0,-21-21 16,21-21-16,1 21 0,-22-22 15,21 1-15,-21 0 0,1-1 16,-1 1-16,0-22 0,0 1 0,-21-1 16,0-20-16,0 20 0,0-20 0,-21 20 15,0-21-15,-22 22 0,1-22 0,-21 22 16,20-1-16,-41 1 0,20-1 15,-21 1-15,22 20 0,-1 1 0,1 0 16,-1 21-16,22-22 0,21 43 0,-21-21 16,42 0-16,0 0 15,21 21-15,0 0 16,21-21-16,1-1 0,-1 22 16,0-21-16,1 21 0,20-21 0,-21 0 15,22 0-15,-1 0 0,-20-22 0,20 22 16,1 0-16,-22 0 0,0-22 15,1 22-15,-22 0 0,0 0 0,21 0 16,-42 0-16,-21 21 31,0 21-15,0 0-16,21 0 0,-21 0 0,21 0 16,-21 1-16,21-1 0,0 0 0,0 0 15,0 0-15,0 0 16,0 1-16,0-1 15,21-21 1,0 0-16,0-21 16,-21-1-16,21 1 0,0 0 15</inkml:trace>
  <inkml:trace contextRef="#ctx0" brushRef="#br0" timeOffset="42424.4">10562 6773 0,'0'0'16,"0"-21"-16,-21 0 15,0 21-15,21 21 47,21-21-31,0 0-16,0 21 16,0-21-16,-21 22 0</inkml:trace>
  <inkml:trace contextRef="#ctx0" brushRef="#br0" timeOffset="42988.24">10774 6922 0,'21'0'0,"0"0"0,0 0 16,0 0-16,1 0 0,-1 0 15,0 0-15,0 0 0,0-22 0,0 1 16,1 0-16,-1 0 16,-21 0-16,21 0 0,-21-1 15,0 1-15,-21 21 16,-22 0-16,22 0 0,0 21 15,0 1-15,-21-1 0,20 0 0,1 0 16,21 0-16,0 22 0,0-22 0,0 0 16,0 21-16,0-21 0,0 1 0,21-1 15,1 0-15,-1 0 0,21 0 16,0-21-16,-20 21 0,20-21 0,0 0 16,1 0-16,-1 0 0,0 0 0,-21 0 15,22 0-15,-22-21 16,0 0-16,0 0 0,-21 0 15,21-22-15,-21 22 0,22 0 0,-22-21 16,0 21-16,21-22 0,-21 22 0,21 0 16,0 0-16,0 0 0,0-1 15,1 1-15,20 21 0,-21 0 0,0 0 16,22 0-16,-22 21 0,0 1 16,0-1-16,0 0 0,0 0 0,1 21 15,-22-20-15,0-1 0,21 21 0,-21-21 16,0 22-16,0-22 0,0 0 0,0 0 15,0 0-15,0 0 0,0 1 16,-21-22 0,-1 0-1,22-22-15,0 1 0,0 0 0,0 0 16,0 0-16,0 0 0,22-22 16,-1 22-16,0-21 0,0-1 0,21 1 15,-20 0-15,20-1 0,0 1 16,1 21-16,-1-21 0,0 20 0,1-20 0,-1 21 15,0 21-15,-21-21 0,1 21 16</inkml:trace>
  <inkml:trace contextRef="#ctx0" brushRef="#br0" timeOffset="60847.97">847 10351 0,'0'0'15,"0"21"-15,0 0 0,0 0 0,0 0 16,21-21 0,0 0-16,0 0 0,0 0 15,-21-21-15,21 0 0,1 0 16,-22 0-16,21 21 0,-21-43 0,21 22 16,-21 0-16,0 0 15,0 0-15,0-22 0,0 22 0,0 0 16,0-21-16,-21 20 0,0 1 15,-22 0-15,1 0 0,0 21 0,-1 0 16,1 0-16,-22 0 0,1 21 16,-1 0-16,1 0 0,-1 1 0,1 20 15,21 0-15,-1 1 0,1 20 16,0 1-16,20-22 0,22 21 0,0 1 16,0-22-16,0 22 15,0-22-15,0 0 0,22-20 0,20 20 0,-21-21 16,21 0-16,1-21 0,-1 0 15,0 0-15,1 0 0,-1 0 16,0 0-16,1 0 0,-1-21 16,0 0-16,-20-21 0,20 20 0,-21-20 15,21 0-15,-20-1 0,-1 1 0,0-21 16,0 20-16,0 1 0,-21 0 16,0-1-16,0 1 0,0 21 0,21 0 15,-21-1-15,0 44 16,0-1-1,0 0-15,0 21 0,0-21 16,22 22-16,-22-1 0,0 0 16,0 1-16,21-1 0,0 0 15,-21 1-15,21-22 0,0 21 0,0-21 16,1 1-16,-1-1 0,0 0 16,21-21-16,-21 0 0,1 0 0,20 0 15,-21 0-15,0 0 0,0-21 0,1 0 16,-1-1-16,0 1 0,0-21 15,0 21-15,0-22 0,-21 1 0,0-21 16,22 20-16,-22 1 0,21 0 16,-21-1-16,0 1 0,21 0 0,0 20 15,0 1-15,-21 0 16,21 21-16,1 0 0,-1 0 16,0 0-16,0 21 15,0-21-15,-21 21 0,0 1 16,0-1-16,21-21 15,-21 21-15,0-42 47,0 0-47,0-1 16,-21 1-16,21 0 0,-21 21 16,21-21-16,0 0 0,-21 21 0,0 0 15,0 0 1,-1 0-16,1 21 15,0 0-15,21 21 16,0-20-16,0 20 0,-21 0 0,21 1 16,-21-1-16,21 0 0,0 1 0,0-1 15,0 0-15,0 1 0,21-1 16,0-21-16,0 21 0,0-20 0,1-1 16,20 0-16,-21-21 0,0 0 15,22 0-15,-22 0 0,0 0 0,21 0 16,-21 0-16,1-21 0,-1 21 15,0-21-15,-21-22 0,21 22 0,0-21 16,-21-1-16,21 1 0,1-21 16,-22 20-16,21 1 0,0 0 15,0-1-15,-21 1 0,21 21 0,0 0 16,1-1-16,-1 1 0,0 21 16,0 0-16,0 0 15,0 21-15,-21 1 0,0-1 16,0 0-16,0 0 15,0 0-15,0 0 0,0 1 16,22-22 15,-22-22-31,0 1 16,0 0 0,0 0-16,0 0 0,0 0 0,0-1 15,0 1-15,-22 0 16,22 0-16,-21 21 15,0 0-15,0 0 16,0 21-16,21 0 0,-21 0 16,-1 1-16,1-1 0,21 21 0,-21-21 15,0 22-15,21-1 0,0 0 16,-21 1-16,21-1 0,0 0 0,0 1 16,0-22-16,0 21 0,21 0 0,0-20 15,0-1-15,0 0 0,1 0 16,20 0-16,0-21 0,1 0 15,-1 0-15,0 0 0,1 0 16,20 0-16,-21-21 0,1 21 0,-1-21 16,0 0-16,1 0 0,-1-22 0,-21 22 15,22-21-15,-22-1 0,0 1 16,0 0-16,-21-1 0,0 1 0,0 21 16,0-21-16,0 20 0,0 1 0,0 0 15,-21 0-15,0 21 0,0 0 16,-1 0-16,1 0 0,21 21 15,-21 0-15,0 22 0,21-22 16,0 21-16,-21-21 0,21 22 16,0-1-16,0-21 0,0 21 0,0-20 15,0 20-15,0-21 0,0 0 16,21 0-16,0 1 0,-21-1 0,21-21 16,0 21-16,22-21 0,-22 0 0,21 0 15,-21 0-15,22 0 0,-1 0 16,0-21-16,1 0 0,-1 21 0,-21-22 15,22-20-15,-1 21 0,-21-21 0,21 20 16,-20-20-16,20 0 0,-21-1 16,0 1-16,0 0 0,-21-1 0,0 22 15,22-21-15,-22 21 0,0 0 16,0-1-16,0 1 0,-22 21 16,1 0-1,0 21-15,0 1 0,21-1 16,0 21-16,0-21 0,0 22 0,0-1 15,0-21-15,0 21 0,21-20 0,-21 20 16,21-21-16,0 21 0,1-20 16,-1-1-16,0 0 0,0 0 0,0 0 15,-21 0-15,21-21 0,-21 22 16,-21-22 0,0 0-16,0 0 15,0 0-15,0-22 0,-1 1 0,1 21 16,0-21-16,0 21 15,0 0-15,0-21 0,-1 21 0,1 0 16,21 21 0,0 0-16,0 0 15,0 1-15,21-1 16,1 0-16,-1-21 0,0 21 0,0-21 16,0 0-16,0 0 0,1 0 15,-1 0-15,21 0 0,-21 0 0,22 0 16,-22 0-16,21 0 0,0-21 0,22 0 15,-22 0-15,1-1 0,-1 1 16,0 0-16,1-21 0,-22 21 0,21-22 16,-21 1-16,0 0 0,1-1 15,-22 1-15,0 0 0,0-1 16,0 22-16,0-21 0,0 21 0,0-1 16,-43 22-16,22 0 0,0 0 15,0 0-15,0 22 0,21-1 16,0 21-16,0-21 0,0 22 15,0-1-15,0-21 0,0 21 0,21 1 16,0-22-16,-21 21 0,21-21 16,0 22-16,0-22 0,-21 0 0,0 0 15,22 0-15,-22 1 0,21-22 16,-21 21-16,0 0 16,-21-21-1,-1 0-15,1 0 0,21-21 16,-21 0-16,0 21 0,0-22 15,0 22-15,-1-21 0,1 21 16,21-21-16,-21 21 0,21 21 31,21 0-31,0 1 0,1-22 16,-1 21-16,0 0 0,0 0 16,0-21-16,0 0 0,1 0 15,-1 0-15,21 0 0,-21 0 16,0 0-16,1 0 0,-1-21 0,21 21 15,-21-21-15,22 0 0,-22-1 0,0 1 16,0-21-16,0 0 0,0-1 16,1 1-16,-1-22 0,0 22 0,0-21 15,-21-1-15,21 1 0,-21-1 0,0 22 16,0-22-16,0 1 0,0 20 16,0 1-16,0 0 0,0 21 0,0-1 15,-21 22-15,0 0 0,0 0 16,21 22-16,-21 20 0,-1-21 15,22 21-15,0 1 0,0-1 16,0 0-16,0 1 0,0-1 0,0 0 16,0 1-16,0 20 0,0-20 15,0-1-15,0 0 0,0 22 0,0-43 16,0 21-16,0 1 0,0-22 0,0 21 16,0-21-16,0 0 0,0 1 15,-21-1-15,0-21 16,0 0-16,21-21 15,0-1-15,0 1 0,-21 0 16,21 0-16,0 0 0,0-22 0,0 22 16,0-21-16,0 21 0,21-22 0,0 22 15,0-21-15,0 21 0,22 0 16,-22 21-16,21-22 0,-21 22 16,22 0-16,-1 0 0,-21 0 0,22 0 15,-1 0-15,-21 22 0,21-1 0,-20 0 16,-1 0-16,0 0 0,0 0 15,0 1-15,-21 20 0,0-21 0,0 0 16,0 0-16,0 1 0,0-1 0,-21 0 16,0 0-16,-21 0 0,20-21 15,1 21-15,-21-21 0,21 0 0,-22 22 16,22-22-16,-21 0 0,21 0 0,-22 0 16,22 0-16,-21 0 0,21 0 15,0-22-15,-1 22 0,1-21 0,0 21 16,21-21-16,21 21 47,0 21-47,1 0 0,-1-21 0,-21 22 15,21-22-15,0 21 0,0-21 0,22 21 16,-22-21-16,0 21 0,21-21 16,1 0-16,-1 0 0,0 0 0,1 0 15,-1 0-15,0 0 0,22 0 0,-22 0 16,22 0-16,-22-21 0,0 0 15,1 21-15,-22-21 0,21-22 16,-21 22-16,0 0 0,1-21 0,-1-1 16,0 1-16,-21 0 0,0 20 15,0-20-15,0 0 0,0 21 0,0-22 16,0 22-16,0 0 0,0 42 31,0 0-31,-21 22 16,21-22-16,0 21 0,0 0 0,0-20 15,0 20-15,0 0 0,0-21 0,0 22 16,0-22-16,0 21 0,0-21 16,21 1-16,-21-1 0,21-21 0,0 21 15,0-21-15,1 0 0,20 21 16,-21-21-16,0 0 0,22 0 16,-22 0-16,21-21 0,-21 21 15,0-21-15,1 0 0,20-1 0,-21-20 16,0 21-16,0-21 0,-21-22 0,22 22 15,-22-22-15,21 1 0,-21-1 16,0 1-16,0-1 0,0 1 0,0-1 16,0 22-16,0-22 0,0 22 0,0 21 15,0-21-15,0 20 0,-21 22 16,-1 22 0,22-1-16,0 0 0,0 21 15,0 1-15,0-1 16,0 0-16,0 1 0,0 20 0,0-21 0,0 1 15,0 20-15,0-20 0,22-1 16,-22 21-16,21-20 0,-21-22 16,0 21-16,21 1 0,0-22 0,0 0 15,-21 0-15,21 0 0,1-21 0,-1 21 16,0-21-16,0 0 0,0 0 16,0 0-16,1 0 0,-1-21 0,0 21 15,0-21-15,0 0 0,0 0 0,1-22 16,-1 22-16,0-21 0,-21 0 15,0 20-15,21-20 0,-21 21 16,21-21-16,-21 20 0,0 1 16,0 42-1,0 1-15,0-1 16,0 21-16,0-21 0,0 0 0,0 22 16,0-22-16,0 0 0,0 21 0,0-20 15,0-1-15,0 0 0,0 0 16,21 0-16,1 0 0,-1 1 15,0-22-15,0 0 0,21 21 0,-20-21 16,-1 0-16,21 0 0,-21 0 16,0 0-16,1 0 0,20-21 0,-21-1 15,0-20-15,0 21 0,1-21 16,-1-22-16,0 1 0,0-1 0,0 1 16,0-1-16,1-21 0,-22 22 15,0-22-15,0 22 0,0-22 0,0 22 16,0 20-16,0 1 0,0 0 0,0-1 15,0 22-15,-22 42 32,1 0-32,21 1 0,-21 20 15,21 0-15,0 1 0,0-1 0,0 21 16,0-20-16,0-1 0,0 22 0,0-22 16,0 0-16,0 22 0,-21-22 15,21 22-15,0-22 0,0 0 16,0 1-16,0-1 0,0 0 0,21 1 15,0-22-15,-21 0 0,21 0 0,1 0 16,-1 0-16,0-21 0,0 0 16,0 0-16,0 0 0,1 0 0,20 0 15,-21-21-15,0 0 0,22 0 0,-22 0 16,21 0-16,-21-22 0,22 22 16,-22-21-16,0-1 0,0 22 0,0-21 15,-21 21-15,0 0 0,0 42 31,0 0-31,0 0 16,-21 0-16,21 0 0,0 1 16,0-1-16,0 0 0,0 21 0,0-21 15,0 1-15,0-1 0,21-21 16,-21 21-16,21 0 0,1-21 0,-1 0 16,21 21-16,0-21 0,-20 0 15,-1 0-15,0-21 0,0 0 16,0 21-16,0-42 0,1 20 0,-1-20 15,21 21-15,-21-21 0,0-22 16,1 22-16,-1 21 0,0-22 16,0 1-16,0 21 0,-21-22 0,0 22 0,21 0 15,-21 0-15,0 0 16,0 42 0,0 0-1,0 0-15,-21 0 0,0 1 0,21 20 16,-21-21-16,0 21 0,0 1 0,21-22 15,-22 21-15,1 1 0,0 20 16,0-21-16,21 1 0,0-1 0,0 22 16,0-22-16,0 0 0,0 22 0,0-22 15,0 22-15,0-1 0,0 1 16,0-1-16,21 1 0,0 20 0,-21-20 16,21-1-16,1 1 0,-1-1 15,0 1-15,-21-1 0,21 1 0,-21-22 16,21 22-16,-21-22 0,0 0 15,0 22-15,0-43 0,-21 21 0,0-21 16,0 1-16,-22-1 0,22 0 0,0-21 16,-21 0-16,21 0 0,-22 0 0,22 0 15,0 0-15,-21 0 0,20 0 16,1 0-16,0 0 0,-21-21 0,21 0 16,21-1-16,-22 1 0,1 0 0,21 0 15,-21 0-15,21 0 0,0-22 0,0 22 16,0-21-16,0-1 0,0 1 15,0 0-15,0-1 0</inkml:trace>
  <inkml:trace contextRef="#ctx0" brushRef="#br0" timeOffset="61176.07">6413 9864 0,'0'0'0,"-21"0"0,42 0 47,1 0-47,-1 0 0,21 0 0,-21 0 15,22 0-15,-1 0 0,0 0 0,1 0 16,-1 0-16,0 0 0,1 0 16,-1 0-16,-21 0 0,21 0 0,1 0 15,-22 0-15,0 0 0,0 0 0,-21-21 16,-21 21 0</inkml:trace>
  <inkml:trace contextRef="#ctx0" brushRef="#br0" timeOffset="61431.95">6159 9694 0,'0'22'0,"-21"-22"62,0-22-46,0 22 0,0 0-16,-22 0 0,22-21 15</inkml:trace>
  <inkml:trace contextRef="#ctx0" brushRef="#br0" timeOffset="61639.83">4995 9567 0,'-21'0'0,"42"0"0,-63 0 15,42-21 1,21 21 31,0 0-47,0 0 15,1 0-15</inkml:trace>
  <inkml:trace contextRef="#ctx0" brushRef="#br0" timeOffset="64079.36">8890 10245 0,'0'0'0,"-21"0"15,0 0-15,21-21 0,-22 21 16,1 0-16,42 0 31,22 0-15,-22 0-16,21 21 0,22-21 15,-22 21-15,22-21 0,20 0 0,-20 21 16,-1-21-16,22 0 0,0 0 0,-1 0 16,1 0-16,21 0 0,-22 0 15,22 0-15,-21 0 0,0 0 0,-22 0 16,22 0-16,-22 0 0,1-21 15,-22 0-15,0 21 0,1 0 16,-22-21-16,21 21 0,-21 0 0,1-22 16,-22 1-16,0 0 15,-22 21 1,1-21-16,0 21 0,0-21 0,-21 21 16,20 0-16,1-21 0,-21 21 0,0 0 15,20 0-15,-20 0 0,21 0 16,0 0-16,-22 0 0,22 0 15,0 0-15,42 0 32,0 0-32,1 0 15,-1 0-15,21 0 0,0 0 0,-20-22 16,20 22-16,0 0 0,-21 0 16,22 0-16,-1 0 0,-21 0 0,0 0 15,22 0-15,-22 22 0,-21-1 16,0 0-16,0 0 15,0 0-15,-21 0 0,0 1 0,-1-1 16,1 21-16,-21-21 0,21 22 0,-22-22 16,1 21-16,0 0 0,-1-20 15,22-1-15,-21 21 0,21-21 16,0 0-16,-1 1 0,22-1 0,0 0 16,22-21-1,-1 0 1,0-21-16,21 0 0</inkml:trace>
  <inkml:trace contextRef="#ctx0" brushRef="#br0" timeOffset="66355.75">11938 10075 0,'0'0'0,"42"0"31,-21 0-31,1 0 0,-1 0 0,0-21 15,0 21-15,0-21 0,22 0 0,-22 21 16,0-21-16,0 0 16,21-1-16,-20 1 0,-1 0 0,-21-21 15,0 21-15,0-22 0,0 22 0,0-21 16,0-1-16,0 22 0,-21-21 16,-1 21-16,1 0 0,0-1 0,0 22 15,-21 0-15,20 0 0,1 0 16,-21 22-16,21-1 0,-22 0 0,22 21 15,-21 1-15,21 20 0,0-21 0,-1 1 16,1 20-16,0-20 0,0-1 16,21 0-16,0 1 0,0-1 0,0-21 15,0 0-15,21 0 0,0 1 16,22-1-16,-22-21 0,0 0 0,21 0 16,1 0-16,-22 0 0,21 0 15,0-21-15,-20 21 0,20-22 0,0 1 16,-21 0-16,1 0 0,20 0 0,-21-22 15,0 22-15,0-21 0,-21 0 16,22 20-16,-22-20 0,21 0 0,-21 21 16,21-1-16,-21 1 0,0 0 0,0 42 31,0 0-31,0 1 0,0 20 0,0-21 16,0 21-16,0-20 0,0 20 15,21-21-15,0 21 0,0-20 16,-21 20-16,22-21 0,-1 0 0,0-21 0,0 21 15,0 1-15,0-22 0,1 0 16,-1 0-16,0 0 0,0 0 0,0 0 16,0 0-16,1-22 0,-1 1 15,0 21-15,0-21 0,0 0 0,0-21 16,1 20-16,-22-20 0,21 0 0,0-1 16,0 1-16,0 0 0,0-1 15,1 1-15,-1 0 0,0 21 0,0-22 16,0 43-16,0-21 0,1 21 15,-22 21 1,21-21-16,-21 21 0,0 1 0,0-1 16,0 0-16,0 0 0,0 0 0,0 0 15,0 1-15,0-1 0,0 0 16,21-21 0,0 0-16,-21-21 15,0 0 1,0-1-16,0 1 0,0 0 15,0 0-15,-21 0 0,0 0 0,21-1 16,-21 1-16,-1 0 0,1 0 16,0 21-16,0 0 15,0 21-15,0 0 0,21 22 16,0-22-16,-22 21 0,1-21 16,21 22-16,0-1 0,0 0 0,0-21 15,0 22-15,0-1 0,0-21 0,0 22 16,0-22-16,21 0 0,1 0 15,-1 0-15,0 0 0,21 1 0,-21-22 16,1 0-16,20 0 0,-21 0 0,21 0 16,-20 0-16,20 0 0,-21 0 15,0-22-15,22 1 0,-22 0 0,0 0 16,0 0-16,21-22 0,-20 1 0,-1 0 16,0-1-16,0 1 0,21 0 15,-20-1-15,-1 1 0,0 21 16,21-21-16,-21 20 0,1 1 0,-1 21 15,0 0-15,0 0 0,0 0 0,-21 21 16,0 1-16,0-1 16,0 0-16,0 0 0,0 0 0,0 0 15,0 1-15,0-1 0,0 0 16,0-42 31,0 0-47,0-1 0,0 1 15,0 0-15,0 0 16,0 0-16,0 0 0,0-1 0,0 1 16,-21 21-16,0 0 0,0 0 15,0 0-15,-1 0 16,1 21-16,21 1 0,-21-1 0,0 0 16,0 0-16,21 21 0,0-20 15,-21 20-15,21 0 0,-22-21 0,22 22 16,0-22-16,0 21 0,0-21 0,0 1 15,22-1-15,-1 21 0,0-21 16,0 0-16,0-21 0,0 22 0,1-1 16,-1-21-16,21 0 0,-21 0 0,22 0 15,20 0-15,-21 0 16,1 0-16,-1-21 0,-21-1 16,22 1-16,-1 0 0,-21 0 0,21-21 15,-20 20-15,20-20 0,-21 0 0,0-1 16,0 1-16,-21 21 0,0-21 15,22 20-15,-22-20 0,0 21 16,-22 21-16,1 0 16,0 0-16,21 21 0,-21 0 15,0 0-15,0 1 0,-1 20 0,1-21 16,21 21-16,0-20 0,0 20 0,0-21 16,0 0-16,0 0 0,0 22 15,0-22-15,0 0 0,21-21 16,1 21-16,-1 0 0,0-21 0,0 0 15,0 22-15,22-22 0,-1 0 16,0 0-16,1 0 0,-22 0 0,21-22 16,0 22-16,1-21 0,-22 0 0,0 0 15,21-21-15,-20 20 0,-1-20 16,0 21-16,0-21 0,0-1 0,0 22 16,-21-21-16,0 21 0,0-1 0,0 1 15,0 42 1,-21-21-1,21 22-15,-21-1 0,21 0 0,0 21 16,0-21-16,0 1 16,0-1-16,0 21 0,0-21 0,0 0 15,0 1-15,0-1 0,21 0 0,-21 0 16,21 0-16,-21 0 0,22-21 16,-22 22-16,-22-22 31,1 0-31,0 0 15,21-22-15,-21 22 0,21-21 16,-21 0-16,0 21 16,21 21 15,0 0-31,21 1 16,0-1-16,0-21 15,0 0-15,0 0 0,1 0 0,-1 0 16,0 0-16,21 0 0,-21 0 15,43 0-15,-22 0 0,1 0 0,20-21 16,-21-1-16,1 22 0,-1-21 0,0 0 16,1-21-16,-1 21 0,0-22 15,1 22-15,-22-21 0,0-1 0,21 1 16,-42 21-16,0-21 0,0 20 16,0-20-16,0 21 0,-42 21 15,21 0-15,0 0 0,0 21 16,-1 0-16,22 0 15,0 1-15,0-1 0,0 21 0,0-21 16,0 22-16,0-22 0,0 21 0,0-21 16,22 0-16,-22 22 0,21-22 15,-21 0-15,0 0 0,0 0 0,0 1 16,0-1-16,0 0 0,-21-21 16,-1 0-1,1 0-15,0 0 0,0 0 0,0 0 16,0 0-16,-1-21 15,22 0-15,0-1 0,0 1 16</inkml:trace>
  <inkml:trace contextRef="#ctx0" brushRef="#br0" timeOffset="68360.95">17187 9186 0,'0'-21'0,"0"42"0,0-63 0,21 21 0,-21 0 0,0 0 15,0-1-15,0 1 0,0 0 0,-21 21 31,0 21-31,0 22 16,0-22-16,0 21 0,-1 0 0,1 1 16,0-1-16,0 22 0,0-1 15,-22 1-15,22-1 0,0 22 0,0-22 16,0 1-16,0 20 0,21-41 0,0 20 16,0 1-16,0-22 0,0 0 15,0 1-15,21-1 0,0-21 0,21 0 16,-21 1-16,22-1 0,-1 0 0,0-21 15,1 0-15,20 0 0,-20 0 16,20 0-16,1 0 0,-22-21 16,21 0-16,1-1 0,-1-20 0,-20 21 15,20-21-15,-20-1 0,-1 1 0,0-22 16,-21 1-16,1-1 0,-1 1 16,-21-22-16,0 22 0,0-1 0,0 1 15,-21-1-15,-1 1 0,1-1 16,-21 1-16,21-1 0,-22 22 0,-20 0 15,21-1-15,-22 1 0,1 21 0,20 21 16,-20 0-16,-1 0 0,1 0 16,-1 21-16,1 21 0,20 1 0,-20-1 15,21 0-15,-1 22 0,22-1 0,0 1 16,0-1-16,21 22 16,0-22-16,0 22 0,0-21 0,21-1 15,0-21-15,21 22 0,1-22 0,-1 1 16,0-22-16,22 21 0,-22-21 15,22 0-15,-1 1 0,22-22 0,-22 0 16,1 0-16,-1 0 0,1 0 0,-1 0 16,1-22-16,-1 1 0,-20 0 15,-1 0-15,0-21 0,1 20 0,-1-20 16,-21 0-16,0-1 0,1 1 0,-1 0 16,-21 21-16,21-22 0,-21 22 15,0 0-15,0 0 0,-21 42 31,0 0-31,21 0 0,-22 0 0,22 22 16,0-1-16,-21-21 0,21 22 16,-21-22-16,21 21 0,0-21 0,0 22 15,0-22-15,-21 0 0,21 0 0,0 0 16,0 0-16,0 1 16,0-44-1,21 1 1,-21 0-16,21 0 0,-21 0 15,21 0-15,1-22 0,-22 1 0,21 0 16,0-1-16,0 1 0,0 0 16,-21-1-16,21 22 0,1-21 15,-1 21-15,0-1 0,0 22 16,-21 22-16,21 20 16,-21-21-16,0 21 0,0 1 15,0-22-15,0 21 0,0 1 0,0-1 16,0-21-16,21 21 0,-21-20 0,22 20 15,-1-21-15,0 0 0,0 0 16,0-21-16,0 22 0,1-22 0,20 0 16,-21 0-16,21 0 0,-20 0 0,20 0 15,-21 0-15,21-22 0,-20 1 16,-1 0-16,0 0 0,0 0 16,0-22-16,0 1 0,1 0 0,-22-22 15,21 1-15,0-1 0,-21 1 0,21-22 16,0 22-16,-21-1 0,0-21 15,0 22-15,21-1 0,-21 22 0,0-21 16,0 20-16,0 22 0,0 0 16,0 0-16,0 42 15,0 0-15,-21 21 0,0 1 16,21-1-16,-21 0 0,21 22 16,-21-1-16,21-20 0,0 20 0,0 1 15,0-1-15,0 1 0,0-22 16,0 22-16,0-22 0,0 0 15,21 1-15,-21-1 0,21 0 0,0-21 16,-21 1-16,21-1 0,1-21 0,-22 21 16,21-21-16,0 0 0,0 0 15,0 0-15,0-21 0,1 21 0,-1-21 16,0-1-16,0 1 0,0-21 0,22 21 16,-22-22-16,0 1 0,-21 0 15,21-1-15,0 22 0,0 0 0,-21-21 16,0 21-16,0 42 15,0 0 1,0 0-16,0 0 0,0 22 16,-21-22-16,21 21 0,-21-21 0,21 22 15,0-22-15,0 0 0,0 0 16,0 0-16,0 22 0,21-43 0,0 21 16,1 0-16,20 0 0,-21-21 0,21 0 15,1 0-15,-1 0 0,0 0 0,1 0 16,-22 0-16,21 0 0,-21-21 15,22 0-15,-22 0 0,0-1 0,0 1 16,0-21-16,1 0 0,-1 20 0,-21-20 16,0 0-16,21-1 0,0 22 15,-21 0-15,0-21 0,0 21 16,0 42 15,0 0-31,0 0 0,0 21 0,-21-20 16,0 20-16,0 0 0,21 1 15,-22-1-15,1 0 0,0 1 0,0-1 16,0 21-16,21-20 0,-21-1 0,21 22 16,0-1-16,-22 1 0,22-1 15,0 1-15,0-1 0,0 22 0,0-22 16,0 1-16,0 20 0,0 1 0,0-21 16,22 20-16,-22 1 0,21-22 0,-21 22 15,0-21-15,0-1 0,21-21 0,-21 1 16,0-1-16,0 0 15,0-20-15,-21-22 16,0 0-16,-1 0 0,1 0 0,0-22 16,0-20-16,0 21 0,0-43 0,-22 22 15,22-21-15,-21-1 0,21 1 16,-22-1-16,22 1 0,0-22 0,0 21 16,21 1-16,0-1 0,0-20 0,0 20 15,0 1-15,42-64 16,-21 63-16,22 22 0,-1-22 0,0 22 15,1 0-15,-1-22 0,21 22 16,-20 0-16,20-1 0</inkml:trace>
  <inkml:trace contextRef="#ctx0" brushRef="#br0" timeOffset="70751.59">21421 9208 0,'0'0'0,"-22"-22"0,22 1 15,-21 21-15,0 0 16,21 21 0,-21 22-16,21-22 0,0 21 15,-21 1-15,21-1 0,0 21 0,0-20 16,0 20-16,0-20 0,0-1 0,0 21 16,0-20-16,0-1 0,0-21 15,0 22-15,0-22 0,0 0 0,0 0 16,0-42 15,0 0-15,21-22-16,-21 22 0,21-21 0,-21 21 15,21-22-15,0 1 0,1-21 0,-1 20 16,0 1-16,0 0 0,0-1 16,0 22-16,1-21 0,-1 21 0,0 21 15,0 0-15,0 0 0,0 0 0,-21 21 16,0 0-16,0 21 15,0-21-15,22 22 0,-22-1 0,0 0 16,0 1-16,0-22 0,21 21 0,-21 1 16,0-22-16,21 21 15,0-21-15,0 0 0,0 1 0,1-1 16,-1 0-16,21-21 0,-21 0 0,0 0 16,22 0-16,-22 0 0,21 0 15,-21 0-15,1 0 0,-1-21 0,0 0 16,0-1-16,0-20 0,0 21 0,1-21 15,-1-22-15,0 22 0,-21-1 16,21-20-16,-21 21 0,21-1 0,-21-20 16,0 20-16,0 22 0,0-21 15,0 21-15,0 0 0,0-1 16,0 44 0,0-1-16,0 0 0,-21 21 15,0-21-15,21 22 0,-21-1 16,21 0-16,0 1 0,0-1 0,0 0 15,0 1-15,0-1 0,0 0 0,0 1 16,21-1-16,0-21 0,0 0 16,0 1-16,1-1 0,-1 0 0,0 0 15,0-21-15,21 0 0,-20 0 0,20 0 16,-21 0-16,21 0 0,-20-21 16,-1 0-16,21 0 0,-21-1 0,0 1 15,22-21-15,-22 21 0,0-22 16,0 1-16,0 0 0,1-1 15,-22 1-15,0 21 0,21-21 0,-21 20 16,0 1-16,-21 42 31,-1 1-31,22-1 0,-21 21 0,0-21 16,21 22-16,0-1 0,0-21 0,0 21 16,0 1-16,0-22 0,0 21 15,0-21-15,0 1 0,21-1 0,0 0 16,22 0-16,-22-21 0,0 0 0,21 0 15,1 0-15,-1 0 0,-21 0 16,22 0-16,-22 0 0,21-21 16,-21 0-16,0-22 0,22 22 0,-22-21 15,0 0-15,0-1 0,0-20 16,1 20-16,-22-20 0,21 21 0,21-85 16,-21 63-16,0 1 0,1-1 15,-22 22-15,21-1 0,-21 1 16,21 21-16,-21 0 0,0 0 0,0 42 15,-21 0 1,0 21-16,-1-21 0,22 22 16,-21 20-16,21-20 0,-21-1 0,21 0 15,0 22-15,0-22 0,0 22 0,0-22 16,0 0-16,0 1 16,0 20-16,0-42 0,21 22 0,0-1 15,1-21-15,-22 0 0,21 0 0,21 1 16,-21-1-16,0-21 0,22 0 15,-22 0-15,21 0 0,1 0 0,-22-21 16,21-1-16,-21 1 0,22 0 0,-22-21 16,21-1-16,-21 1 0,22 0 15,-22-22-15,0 22 0,21-22 0,-21 1 16,1-1-16,-1 1 0,-21-1 0,21 1 16,-21-1-16,0 22 0,0 0 15,0 21-15,0-1 0,0 1 16,0 42-16,-21 1 15,0 20-15,-1 0 0,1 1 16,21-1-16,-21 0 0,0 22 0,21-22 16,-21 22-16,21-22 0,0 21 15,0-20-15,0 20 0,0-20 0,0-1 16,0-21-16,0 21 0,0 1 0,0-22 16,0 0-16,0 0 0,0 0 15,0-42 1,0 0-1,0 0-15,0 0 0,0 0 16,21-1-16,0-20 0,-21 21 16,21-21-16,0-1 0,22 22 0,-43-21 15,21 21-15,0-1 0,0 1 16,-21 0-16,21 21 0,-21 21 31,0 0-31,0 1 16,0 20-16,0-21 0,0 0 0,0 22 15,0-22-15,0 0 0,0 21 0,22-21 16,-1 1-16,0-1 0,0 0 16,0 0-16,0-21 0,1 21 0,-1-21 15,0 0-15,21 0 0,-21 0 0,1 0 16,-1 0-16,0-21 0,0 21 16,0-21-16,0 0 0,1-22 15,-1 22-15,0-21 0,0 0 0,0 20 16,0-20-16,1 0 0,-1 21 15,0-22-15,0 22 0,0 0 16,-21 0-16,0 42 16,-21 0-16,0 0 15,21 0-15,-21 22 0,21-22 16,0 0-16,-21 21 0,21-20 0,0-1 16,0 21-16,0-21 0,0 0 15,0 1-15,0-1 0,0 0 0,21 0 16,0-21-16,0 21 0,21-21 15,1 21-15,-22-21 0,21 0 0,1 0 16,-22 0-16,21-21 0,-21 0 16,0 0-16,22 0 0,-22 0 0,0-1 15,21-20-15,-20 0 0,-1 21 16,0-22-16,0 22 0,0-21 0,0 21 16,1-1-16,-22 1 0,0 42 31,-22-21-31,22 22 15,-21-1-15,0 0 0,21 0 0,0 0 16,-21 0-16,21 1 0,-21 20 16,21-21-16,-21 0 0,21 0 15,-22 1-15,22-1 0,0 0 16,-21-21-16,21 21 16,-21-21-16,21-21 31,0 0-16,0 0-15,0-1 0,0 1 0,21 0 16,0 0-16,1-21 0,-1 20 16,21-20-16,-21 21 0,0 0 15,1-22-15,20 22 0,-21 0 0,0 21 0,0-21 16,1 21-16,20 0 0,-21 0 16,0 0-16,0 21 15,-21 0-15,0 0 0,0 1 0,0-1 16,0 0-16,0 0 0,0 21 0,0-20 15,0-1-15,0 21 0,-21-21 16,21 0-16,0 1 0,0-1 0,0 0 16,0 0-16,43 0 0,-22-21 0,0 21 15,0-21-15,21 0 0,-20 0 16,-1 0-16,21 0 0,-21 0 0,0 0 16,22 0-16,-22-21 0,0 0 15,21 0-15,-20-21 0,-1 20 16,21-20-16,-21 0 0,0 21 0,22-22 0,-22 1 15,0 21-15,-21-22 16,0 22-16,0 0 0,0 0 0,0-21 16,0 20-16,0 1 0</inkml:trace>
  <inkml:trace contextRef="#ctx0" brushRef="#br0" timeOffset="70976.03">25654 8784 0,'0'0'0,"-21"0"0,0 0 0,-1 0 15,1-21-15,0 21 16,0 0 0,0 0 30,0 0-46,-1 0 0</inkml:trace>
  <inkml:trace contextRef="#ctx0" brushRef="#br0" timeOffset="71222.88">23410 9165 0,'0'0'0,"0"21"0,0 1 16,21-22-16,22 0 0,-22 0 15,21 0-15,1 0 0,-1 0 16,0 0-16,1 0 0,-1 0 0,21-22 16,-20 22-16,20 0 0,-20-21 0,-1 21 15,0-21-15,-21 21 0,1-21 16,-1 21-16,-21-21 0,0 0 15,0-1-15,-21 1 0,-1 21 0</inkml:trace>
  <inkml:trace contextRef="#ctx0" brushRef="#br0" timeOffset="71419.77">23114 8700 0,'-21'0'15,"0"0"-15,21-22 16,0 44 47,0-1-63</inkml:trace>
  <inkml:trace contextRef="#ctx0" brushRef="#br0" timeOffset="73600.02">13949 11705 0,'0'0'16,"-21"21"-16,21 1 15,-22-22-15,44-22 32,-1 22-17,0-21-15,0 0 0,0 0 0,0 0 16,1 0-16,20-1 0,-21 1 16,0-21-16,0 21 0,1-22 0,-22 1 15,0 21-15,0-21 0,0-1 16,0 22-16,-43-21 0,22 21 0,-21-1 15,-1 22-15,1 0 0,-21 0 0,20 0 16,-20 0-16,20 22 0,-20-1 16,21 0-16,-22 0 0,22 21 0,-1 1 15,22-1-15,0-21 0,0 22 0,21-1 16,0 0-16,0 1 16,21-22-16,0 21 0,22 0 0,-22-20 15,21 20-15,0 0 0,1-21 0,-1 22 16,0-1-16,1 0 0,-1 1 15,0-22-15,1 21 0,-22-21 0,0 22 16,0-22-16,-21 21 0,0-21 0,0 1 16,-21-1-16,-21 0 0,-1 0 15,1-21-15,-21 21 0,-1 0 0,-21-21 16,22 0-16,-22 0 0,1 0 0,-1 0 16,0 0-16,22-21 0,-22 21 15,22-21-15,-1 0 0,22 0 0,-1-22 16,1 22-16,0-21 0,21 0 15,-22-1-15,22-20 0,21 20 0,0 1 16,0 0-16,0-1 0,0 1 16,0 21-16,0 0 0,0 0 0,21-1 15,0 22-15,1 0 0,-1 22 16,0-22-16,-21 42 0,21-21 16,0 21-16,0 1 0,-21-1 0,22 0 15,-1 1-15,0-1 0,-21 0 0,21 1 16,0 20-16,0-42 0,1 22 15,-1-1-15,0-21 0,21 0 0,-21 1 16,22-1-16,-1 0 0,-21-21 0,22 0 16,-1 0-16,21 0 15,-20 0-15,-1 0 0,22 0 0,-22-21 16,21 0-16,1-1 0,-1 1 0,-20 0 16,20-21-16,1-1 0,-1 22 15,-20-21-15,-1 0 0,0-1 0,-21-20 16,1 20-16,-22 22 0,0-21 0,0 0 15,0 20-15,-22 1 0,1 0 16,-21 21-16,0 0 0,-1 0 0,1 0 16,0 0-16,20 21 0,-20 22 15,0-22-15,-1 21 0,22-21 16,0 22-16,-21-1 0,42 0 0,-21 1 0,21-1 16,0-21-16,0 21 15,0-20-15,0 20 0,0-21 0,21 0 16,0-21-16,0 21 0,0-21 0,22 0 15,-22 0-15,21 0 0,0 0 0,-20-21 16,20 0-16,0 0 0,1 0 16,-22 0-16,0-1 0,0 1 0,0-21 15,-21 21-15,21-22 0,-21 1 0,0 21 16,0-21-16,0 20 0,0 1 16,-21 0-16,0 21 0,0 0 15,21 21-15,-21-21 0,0 21 16,21 22-16,0-22 15,0 0-15,0 21 0,0-20 0,0-1 16,0 21-16,0-21 0,0 0 0,21 1 16,-21-1-16,21-21 0,0 21 15,0-21-15,0 0 0,22 0 0,-22 0 16,21 0-16,-21 0 0,22-21 0,-22 0 16,21 21-16,1-22 0,-22-20 15,0 21-15,0 0 0,0-22 0,0 22 16,1-21-16,-22 0 0,21 20 0,-21 1 15,0-21-15,0 21 16,0 0-16,0 42 16,0 0-1,0 0-15,0 21 0,0-20 16,0-1-16,0 21 0,0-21 0,0 22 16,0-22-16,0 0 0,0 0 0,-21 0 15,21 0-15,0 1 0,0-1 16,0-42 15,0-1-15,0 1-16,0-21 0,0 21 15,0 0-15,21-22 0,-21 1 16,21 0-16,0 20 0,-21-20 16,21 21-16,0 0 0,1 0 0,-1-1 15,0 22-15,0 0 0,0 0 16,0 0-16,1 0 0,-1 22 15,-21-1-15,21 0 0,-21 21 0,21-21 16,-21 1-16,0 20 0,0-21 0,0 21 16,0-20-16,0-1 0,0 0 15,0 0-15,0 0 0,21-21 0,-21 21 16,0 1-16,21-22 16,-21-22-1,22 1 1,-1 0-16,-21 0 0,21 0 0,0 0 15,0-22-15,-21 22 0,21-21 16,1 21-16,-1-22 0,0 22 0,0 0 16,0 0-16,0 0 0,1-1 0,-1 22 15,0 0-15,0 22 16,-21-1-16,0 0 16,21 0-16,-21 0 0,0 22 0,0-22 15,0 0-15,0 21 0,0-21 16,21 1-16,1-1 0,-22 0 0,21 0 15,21 0-15,-21 0 0,22 1 0,-22-22 16,21 0-16,0 0 0,1 0 16,-1 0-16,-21 0 0,22 0 15,-22-22-15,21 22 0,-21-21 0,0 0 16,22 0-16,-22 0 0,-21 0 0,21-1 16,0-20-16,-21 0 0,0 21 15,0-22-15,0 1 0,0 21 0,0-22 16,0 22-16,0 0 0,-21 21 15,0 0 1,0 21-16,0 0 0,-1 22 0,22-22 16,-21 21-16,21 1 0,-21-1 15,21-21-15,0 21 0,0-20 0,0 20 16,0-21-16,21 0 0,0 0 16,1 1-16,-1-22 0,0 0 0,0 0 15,21 0-15,1 0 0,-1 0 16,0 0-16,22 0 0,-22-22 0,22 1 15,-22 0-15,22 0 0,-1 0 0</inkml:trace>
  <inkml:trace contextRef="#ctx0" brushRef="#br0" timeOffset="74047.96">17611 11388 0,'0'0'15,"0"-43"-15,42-126 16,-42 148-16,0 42 31,0 0-31,21 22 0,-21-1 16,0 21-16,0 1 0,0-1 0,0 1 16,0-1-16,0 1 0,0-1 15,-21 1-15,0-22 0,21 22 0,0-1 16,-21-20-16,21-1 0,-22 0 0,22 1 15,-21-1-15,21-21 0,0 0 16,0 0-16,0 1 0,0-44 31,0 1-15,0-21-16,0 21 0,0-22 16,0 22-16,0-21 0</inkml:trace>
  <inkml:trace contextRef="#ctx0" brushRef="#br0" timeOffset="74326.97">17547 11705 0,'0'-42'0,"0"84"0,0-148 15,0 43-15,0-1 0,0 22 0,0-21 16,21-1-16,-21 22 0,21-22 16,1 22-16,20 0 0,-21 20 0,21-20 15,1 21-15,-22 0 0,21 0 16,22 21-16,-22 0 0,0 0 0,22 0 16,-22 21-16,1 0 0,20 21 0,-42 1 15,22-1-15,-22 21 0,0 1 16,-21-1-16,0 1 0,-21-22 15,0 22-15,-22-22 0,1 0 0,0 1 16,-1-1-16,-20 0 0,20-20 0,1-1 16,-21 0-16,20 0 0,22 0 15,-21 0-15,21-21 0,-1 0 0,1 0 16,42 0 0,1 22-16,20-22 15,-21 0-15,0 0 0,22 0 0,-22 0 16,21 0-16</inkml:trace>
  <inkml:trace contextRef="#ctx0" brushRef="#br0" timeOffset="74824.2">18478 11938 0,'0'0'0,"43"0"0,-22 0 16,21-63-1,-21 41-15,-21-20 0,0 21 16,0 0-16,0 0 0,0-1 15,0 1-15,0 0 0,0 0 0,0 0 16,-21 21-16,0 0 0,0 0 16,-21 0-16,20 0 0,-20 0 0,21 21 15,-21 0-15,-1 0 0,1 0 0,21 22 16,-22-22-16,22 21 0,-21 1 16,21-1-16,0 0 0,-1-21 15,22 22-15,-21-22 0,21 21 0,0-21 16,0 1-16,0-1 0,21 0 0,1 0 15,20-21-15,-21 0 0,0 0 16,22 0-16,-1 0 0,0 0 0,1 0 16,-1-21-16,-21 0 0,21 0 0,1-1 15,-22 1-15,0-21 0,21 21 16,-20-22-16,-1 22 0,-21-21 0,0 0 16,21 20-16,-21 1 0,0 0 0,-21 21 31,0 21-16,-1 0-15,1 1 0,21-1 0,0 0 16,-21 21-16,21-21 0,0 22 16,0-22-16,0 0 0,0 21 0,0-20 15,0-1-15,21 0 0,0 0 0,1-21 16,-1 21-16,21-21 0,-21 0 16,22 0-16,-22 0 0,21 0 0,0 0 15,-20-21-15,20 0 0,-21 0 0,21 0 16</inkml:trace>
  <inkml:trace contextRef="#ctx0" brushRef="#br0" timeOffset="76664">19389 11684 0,'0'0'0,"0"-21"0,0 0 0,0 0 0,0-1 16,-22 22-16,1 0 16,0 0-16,0 22 0,0-1 15,0-21-15,-1 42 0,1-21 0,0 0 16,0 1-16,0 20 0,0-21 0,21 21 15,0 1-15,0-22 0,0 21 16,0 1-16,0-22 0,0 0 0,21 21 16,0-21-16,0 1 0,0-22 0,0 21 15,1-21-15,20 0 0,-21 0 16,21 0-16,-20 0 0,20 0 16,0 0-16,-21-21 0,1-1 0,20 1 15,-21 0-15,0-21 0,0 21 16,1-22-16,-1 1 0,0 0 0,-21-1 15,21-20-15,-21 20 0,21-20 0,-21 21 16,21-22-16,-21 22 0,0-22 16,0 43-16,0-21 0,0 21 0,0-1 15,0 44 1,-21-1-16,21 0 0,-21 21 16,21 1-16,-21-1 0,0 0 0,21 1 15,0-1-15,0 0 0,-21 1 16,21-22-16,-22 21 0,22 0 15,0-20-15,0 20 0,0-21 0,0 0 16,0 0-16,0 1 0,-21-1 0,21-42 47,0-1-47,0 1 0,21 0 0,-21 0 16,22 0-16,-1-22 0,0 22 15,0 0-15,0 0 0,0 0 0,1 21 16,-1-21-16,0-1 0,0 22 0,0 0 15,0 0-15,1 0 0,-1 0 16,0 0 0,-21 22-16,0-1 0,0 0 15,-21 0 1,0-21-16,-1 0 16,1 0-16,0 0 0,0 0 15,0 0-15,0 0 16,-1 0-16,1 21 0,0-21 15,21 21-15,-21-21 0,21 22 16,0-1-16,0 0 0,0 0 16,0 0-16,0 0 0,0 1 0,0-1 15,21 0-15,0 0 0,0-21 0,1 21 16,-1 0-16,0-21 16,21 0-16,-21 22 0,22-22 0,-1 0 15,22 0-15,-22 0 0,0 0 0,22 0 16,-22 0-16,0 0 0,22-22 15,-22 1-15,1 0 0,-1 0 0,0 0 16,1-22-16,-22 22 0,21-21 0,0 0 16,-20-1-16,-1 22 0,0-21 15,0-1-15,0 22 0,-21-21 0,0 21 16,0 0-16,0-1 0,-21 22 16,-21 0-16,21 0 0,-1 0 15,-20 0-15,21 0 0,-21 22 0,-1-1 16,1 0-16,21 0 0,-22 21 15,22-20-15,0-1 0,0 0 16,0 21-16,21-21 0,0 1 0,0-1 16,0 21-16,0-21 0,0 0 0,0 1 15,21-1-15,0-21 16,0 0-16,0 0 0,1 0 0,-1 0 16,0 0-16,0-21 0,0 21 0,0-22 15,1 1-15,20 0 0,-21 0 16,0-21-16,0 20 0,1 1 0,-1-21 15,0 21-15,0 0 0,-21-1 0,0 1 16,21 21-16,-21 21 31,-21 1-31,21-1 16,0 0-16,0 0 16,0 0-16,0 0 0,0 1 15,0-1-15,0 0 0,0 0 0,42-21 16,-20 21-16,20 0 0,0 1 15,22-22-15,-22 21 0,22-21 0,-22 0 16,21 0-16,-20 0 0,-1 0 0,0-21 16,1-1-16,-22 1 0,21 0 15,-21 0-15,22-21 0,-22 20 16,21-20-16,-21 0 0,22 21 0,-22-22 16,0 1-16,0 0 0,-21 20 15,0 1-15,0-21 0,-21 21 16,0 21-16,0 0 0,0 0 0,-22 0 15,1 21-15,21 0 0,-22 0 16,1 0-16,21 22 0,-21-22 0,20 21 16,-20-21-16,21 22 0,21-22 0,-21 0 15,21 21-15,0-20 0,0-1 16,0 21-16,0-21 0,21 0 16,0 1-16,0-22 0,0 0 0,1 0 15,-1 0-15,0 0 16,0-22-16,0 1 0,0 0 0,1 0 15,-1 0-15,0 0 0,0-1 0,0 1 16,-21 0-16,21-21 0,1 21 16,-22-1-16,0 1 0,21 0 0,0 0 15,-21 0-15,0 42 32,0 0-32,0 0 15,-21 0-15,21 1 0,-21-1 16,-1 21-16,22-21 0,-21 22 15,0-1-15,0 0 0,21 1 0,-21 20 0,21-21 16,-21 22-16,21-1 0,0 1 16,0-1-16,0-20 0,0 41 15,0-20-15,0-1 0,0 22 0,0-21 16,0 20-16,0 1 0,21-22 0,-21 22 16,21-21-16,0-1 0,-21 1 15,0-1-15,0 1 0,0-22 0,0 21 16,0-20-16,0-1 0,0-21 0,0 0 15,-21 1-15,-21-1 0,20-21 0,1 0 16,-21 0-16,21 0 0,-22 0 16,22-21-16,-21 21 0,21-43 0,-22 22 15,1 0-15,21-21 0,-21-1 0,20 1 16,-20 0-16,21-1 16,0-20-16,0-1 0,-1 1 0,22-1 15,0 1-15,0-22 0,0 22 0,22-22 16,-1 21-16,21-20 0,-21 20 15,22 1-15,-1 20 0,-21-20 0,21 21 16,1-22-16,-1 22 0,0-1 16,1 1-16,-1 0 0,0-1 0,1 22 15,-1-21-15,0 0 0,1-1 0,20 22 16,-20-21-16,-1 21 0,0-22 0</inkml:trace>
  <inkml:trace contextRef="#ctx0" brushRef="#br0" timeOffset="77063.77">21907 11748 0,'-21'0'31,"21"-22"-15,21 22 15,1-21-31,-1 21 0,0 0 0,0-21 16,0 0-16,0 21 0,1-21 15,-1 21-15,0-21 0,0-1 0,0 22 16,0-21-16,1 0 0,-22 0 15,0 0-15,0 0 0,0-1 16,-22 22 0,1 0-16,0 0 0,-21 22 15,21-1-15,-1 0 0,-20 0 16,21 0-16,-21 22 0,20-22 0,22 0 16,-21 0-16,21 21 0,0-20 0,0-1 15,0 0-15,0 0 0,0 0 16,21-21-16,1 21 0,-1-21 0,0 0 15,0 0-15,21 0 0,-20 0 16,-1 0-16,0 0 0,21 0 0,-21 0 16,1 0-16,-1 0 0,0 0 0,0 0 15,-21-21-15,21 21 16,0 0-16,-21-21 0,22 21 16,-1-21-16,0 21 15,0 0-15</inkml:trace>
  <inkml:trace contextRef="#ctx0" brushRef="#br0" timeOffset="77267.64">23220 11832 0,'0'21'31,"0"1"-31,0-1 47,21-21-32,-21 21-15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12:40.4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12531 0,'0'21'16,"21"-21"-1,0 0 1</inkml:trace>
  <inkml:trace contextRef="#ctx0" brushRef="#br0" timeOffset="1005.28">4064 13737 0,'0'0'0,"21"0"16,-21-21-16,0 0 15,-21 42 32,21 0-47,-21 0 16,0 1-16,-1 20 0,1-21 16,-21 21-16,21 22 0,-22-22 0,1 1 15,0-1-15,-22 21 0,22 1 16,-22-1-16,1 1 0,-1-1 0,1 1 15,-1-1-15,1 1 0,-1-22 16,22 22-16,-21-22 0,20 22 0,-20-22 16,20 0-16,1 1 0,21-1 15,-21 0-15,20-21 0,1 22 0,0-22 16,0 0-16,21 21 0,-21-20 16,21-1-16,21-42 46,-21-1-46,21 22 16,-21-21-16</inkml:trace>
  <inkml:trace contextRef="#ctx0" brushRef="#br0" timeOffset="1444.87">2836 15092 0,'0'0'0,"-21"0"0,0 21 16,0-21-16,21-21 47,21 21-47,0 0 15,0 0-15,0 0 0,1 0 0,-1 0 16,21-21-16,0 21 16,1 0-16,-1 0 0,0 0 0,22 0 15,-1 0-15,1 0 0,21 0 16,-1 21-16,1-21 0,0 21 0,-1-21 16,1 21-16,0-21 0,-1 21 15,-20-21-15,20 22 0,-20-1 0,-1-21 16,1 21-16,-22-21 0,22 21 0,-43-21 15,21 0-15,-21 0 0,22 21 16,-22-21-16,0 0 16,0 0-1,-21-21 1,0 0 0,0 0-16</inkml:trace>
  <inkml:trace contextRef="#ctx0" brushRef="#br0" timeOffset="2074.62">4149 13758 0,'0'-21'0,"-22"-42"31,22 42-31,0-1 0,0 1 16,0 0-16,0 0 15,0 0-15,0 42 47,0 0-47,0 21 16,0 1-16,0-1 0,22 0 0,-22 22 15,0-1-15,21 1 0,0-22 16,0 22-16,0 20 0,0-20 0,1-1 16,-1 22-16,0-21 0,0-1 15,21 1-15,-20-1 0,-1 1 0,21-22 16,-21 21-16,22-20 0,-22-1 16,0 0-16,0-20 0,0 20 15,0-21-15,1 21 0,-22-20 0,0-1 16,21 0-16,-21 0 0,21 0 15,-21 0-15,0 1 0,0-44 47,0 1-31,0 0-16,0 0 16,-21 0-16,0 0 0,-1-1 0</inkml:trace>
  <inkml:trace contextRef="#ctx0" brushRef="#br0" timeOffset="21686.97">3556 14901 0,'0'0'15,"-42"0"-15,-22 0 0,22 0 0,-22 0 16,22 0-16,0 0 0,-1 0 0,22 0 15,-21 0-15,21 0 0,-1 0 16,44 0 15,-1 0-31,21 0 0,0 0 16,22 0-16,-1 0 0,1 0 16,21 0-16,-1 0 0,-20 0 0,20 0 15,1 0-15,-21 0 0,20 0 0,-20 0 16,-1 0-16,1 0 0,-1 22 15,-20-22-15,-1 0 0,0 0 0,-21 0 16,1 0-16,-22 21 16,-22-21-16,-20 0 0,0 0 15,-1 21-15,-20-21 0,-1 0 16,-20 0-16,-1 21 0,-21-21 0,0 0 16,1 0-16,-1 21 0,21-21 15,0 0-15,1 0 0,20 0 16,1 0-16,20 21 0,1-21 0,0 0 15,21 0-15,-1 0 0,44 0 32,20 0-32,0 0 0,1 0 15,-1 0-15,21 0 0,22 0 0,0 0 16,-1-21-16,1 21 0,0 0 16,-1 0-16,1 0 0,0 0 0,-22 0 15,22 0-15,-22-21 0,1 21 16,-22 0-16,1 0 0,-22 0 0,0 0 15,-42 0 1,-22 0-16,22 21 16,-42-21-16,20 0 0,-20 0 0,-22 21 15,22-21-15,-22 0 0,0 0 16,22 0-16,-22 0 0,22 0 0,-1 0 16,1 0-16,-1 0 0,22 0 15,0 0-15,-1 0 0,22 0 0,0 0 16,0 0-16,42 0 15,21 0 1,1 0-16,-1 0 0,21 0 16,1 22-16,21-22 0,-1 0 15,1 0-15,21 0 0,-22 0 0,1 0 16,21 0-16,-21 0 0,-1 0 16,1 0-16,0 21 0,-22-21 0,-21 0 15,1 0-15,-1 0 0,-42 21 16,-21-21-16,-21 0 15,-1 0-15,-20 0 0,-1 0 16,-20 0-16,-1 0 0,0 0 0,-21 0 16,22 0-16,-22 0 0,0 0 15,21 0-15,-20 0 0,41 0 0,-21 0 16,22 0-16,21-21 0,-22 21 16,43 0-16,-21 0 0,20 0 15,22-21-15,22 21 16,20 0-16,0 0 15,22 0-15,-1 0 0,1 0 0,20 0 16,1 0-16,0 0 0,21 0 16,-22 0-16,1 0 0,-22 0 0,22-22 15,0 22-15,-22 0 0,1 0 16,-1 0-16,-20 0 0,-1 0 0,-21 0 16,-42 0-1,-21 0-15,-1 0 0,-20 0 0,-1 0 16,1 0-16,-43 0 0,21 0 0,-21 0 15,1 0-15,-1 0 16,0 0-16,0 0 0,21 0 0,22 0 16,-1 0-16,22 0 0,0 0 15,-1 0-15,65 0 16,-1 0 0,21 0-16,0 0 0,22-21 0,-1 21 15,22 0-15,-21 0 0,20 0 16,1-21-16,0 21 0,-1 0 0,1 0 15,0-21-15,-1 21 0,-20-21 16,20 21-16,-20 0 0,-22 0 0,1 0 16,-22-21-16,0 21 0,-42 0 15,0 0-15,-22 0 16,-20 0-16,-1 0 0,-20 0 0,-1 0 16,-21 0-16,-21 0 0,0 0 15,21 0-15,-21 0 0,43 0 0,-1 0 16,21 0-16,1 0 0,21 0 15,-1 0-15,22 0 0,42 0 16,22 0 0,-1 0-16,21 0 0,1 0 15,21 0-15,-1 0 0,1 0 0,21 0 16,-22 0-16,1-22 16,0 22-16,-1 0 0,1 0 0,0-21 15,-22 21-15,-20 0 0,-1 0 16,0 0-16,-42-21 0,-21 21 15,0 0-15,-21 0 0,-22 0 16,1 0-16,-1 0 0,-42 0 0,22 0 16,-43 0-16,21 0 0,0 0 15,0 0-15,21 0 0,22 0 0,-1 0 16,22 0-16,0 21 0,-1-21 0,65 0 31,20 0-15,0 0-16,22 0 0,20 0 0,1 0 15,0 0-15,21 0 0,-22 0 16,1 0-16,0 0 0,-1-21 16,1 21-16,0 0 0,-22 0 0,1 0 15,-1-21-15,-42 21 0,0 0 0,-42 0 16,0 0 0,-21 0-16,-22 0 0,1 0 0,-1 0 15,-42 0-15,22 0 0,-22 0 16,0 0-16,0 0 0,0 0 0,22 0 15,20 0-15,1 0 0,20 0 16,1 0-16,21 0 0,0 0 16,42 0-1,0 0-15,21 0 0,22 0 16,-1 0-16,1 0 0,21 0 16,-22 0-16,22 0 0,-1 0 0,1 0 15,0 0-15,-22 0 0,22-21 0,-22 21 16,1-21-16,-1 21 0,-20 0 15,-1 0-15,0 0 0,-42-22 0,-42 22 32,0 0-32,-22 0 0,1 0 0,-1 0 15,-42 0-15,22 0 0,-22 0 16,0 0-16,0 0 0,22 0 0,-1 0 16,21 0-16,22 0 15,0 0-15,-1 0 0,22 0 0,21 22 16,43-22-1,-1 0-15,0 0 0,22 0 16,20 0-16,-20 0 0,21 0 16,-1 0-16,1 0 0,-22 0 0,22-22 15,-21 22-15,20 0 0,-20 0 16,-22 0-16,22-21 0,-22 21 0,-21 0 16,0 0-16,-42 0 15,-21 0-15,-1 0 16,-20 0-16,-1 0 0,-20 0 0,-1 0 15,0 0-15,-20 0 0,20 0 16,0 0-16,1 0 0,20 0 0,1 0 16,20 0-16,22 0 0,-21 0 15,63 0 1,0 0-16,21 0 0,1 0 16,20 0-16,1 0 0,-1 0 0,22 0 15,-22 0-15,22 0 0,-21 0 16,-1 0-16,22-21 0,-22 21 0,1 0 15,-22-21-15,0 21 0,1 0 16,-22 0-16,0-21 0,-42 21 16,-21 0-16,-1 0 15,-20 0-15,-22-21 0,22 21 16,-43 0-16,21 0 0,-21 0 0,22 0 16,-1 0-16,21 0 0,1 0 15,21 0-15,20 0 0,1 0 0,21 21 16,21-21-1,1 0-15,20 21 0,21-21 0,1 0 16,-1 0-16,22 0 0,0 0 16,-1 0-16,-20 0 0,21 0 0,-1 0 15,1 0-15,-22-21 0,22 21 16,-21-21-16,-22 21 0,0 0 16,-21 0-16,1-22 0,-44 22 15,1 0-15,-21 0 0,-22 0 16,1-21-16,-1 21 0,-20 0 0,-1 0 15,0 0-15,-20 0 0,20 0 16,0 0-16,1 0 0,20 0 0,22 0 16,-1 0-16,1 0 0,21 0 15,63 0 1,1 0-16,-1 0 16,21 0-16,1 0 0,-1 0 0,1 0 15,21 0-15,-22 0 0,1 0 16,20 0-16,-20 0 0,-1 0 15,1 0-15,-1 0 0,-20 0 0,-22 0 16,0 0-16,-21-21 0,-21 21 16,-22 0-16,1 0 0,-21-21 15,-1 21-15,-21 0 0,1 0 16,-22 0-16,0 0 0,0 0 0,22 0 16,-1 0-16,21 0 0,1 0 15,21 0-15,20 0 0,1 0 0,0 0 16,42 0-1,0 0-15,22 0 0,-1 0 0,22 0 16,-1 0-16,1 0 0,-1 0 16,22 0-16,-22 0 0,22 0 15,-22 0-15,1 0 0,-1-21 16,-20 21-16,-1 0 0,0 0 0,-20-21 16,-22-1-16,-43 22 15,22 0-15,-21-21 0,-22 21 16,1 0-16,-22 0 0,0 0 0,1-21 15,-1 21-15,0 0 0,22 0 16,-1 0-16,22 0 0,0 0 0,-1 0 16,22 0-16,64 0 15,-1 0 1,0 0-16,22 0 0,-1 0 16,1 0-16,-1-21 0,22 21 15,-22 0-15,1 0 0,21-21 16,-22 21-16,1 0 0,-22 0 0,21-21 15,-20 21-15,-22 0 0,21 0 16,-42-22-16,-21 22 16,-21 0-16,21 0 0,-43 0 15,22 0-15,-22 0 0,1 0 0,-22 0 16,22 0-16,-1 0 0,1 0 0,20 0 16,1 0-16,0 0 0,20 0 15,1 0-15,64 0 31,-22 22-31,21-22 0,0 0 0,1 0 16,-1 0-16,22 0 0,-22 0 16,0 0-16,22 0 0,-22 0 0,0 0 15,1 0-15,-1 0 0,-21 0 16,0-22-16,1 22 0,-22-21 16,-22 21-16,-20 0 15,0 0-15,-1 0 0,-20 0 0,-1 0 16,1 0-16,-1-21 0,1 21 15,-1 0-15,22 0 0,0 0 0,21 0 16,-1 0-16,1 0 0,42 0 16,1 0-1,20 21-15,0-21 0,1 0 16,-1 0-16,0 0 0,22 0 16,-22 0-16,0 0 0,22 0 0,-22 0 15,1 0-15,-22-21 0,21 21 16,-21 0-16,0 0 0,-21-21 0,0 0 15,-21 21-15,-21 0 16,21 0-16,-22-21 0,-20 21 0,-1 0 16,1 0-16,-1 0 0,22 0 15,-21-22-15,-1 22 0,22 0 0,21 0 16,-22 0-16,22 0 16,42 0-1,0 0 1,22 0-16,-1 0 0,0 0 0,1 0 15,-1 0-15,22 0 0,-22 0 0,0 0 16,1 0-16,-1 0 0,-21-21 16,21 21-16,-20 0 0,-44 0 31,1 0-31,-21-21 0,21 21 16,-22 0-16,1 0 0,0 0 15,-1 0-15,22 0 0,-21 0 0,21 0 16,-22 0-16,22 0 15,42 0 17,1 0-32,20-21 0,-21 21 15,21-21-15,-20 21 0,20-21 0,0 21 16,-21-22-16,22 22 0,-22-21 16,21 21-16,-21 0 0,1 0 0,-1-21 15,-42 21 1,-1 0-16,-20 0 15,21 0-15,-21 0 0,-22 0 0,22 0 16,-1 0-16,1 0 16,0 0-16,-1 0 0,22 0 0,0 0 15,0 0-15,42 0 32,0 0-32,0 0 15,22 0-15,-22 0 0,21 0 0,-21 0 16,1-21-16,20 21 0,-21-21 15,0 21-15,0 0 0,22-21 0,-22-1 16,0 22-16,0 0 0,-21-21 16,21 21-16,-42 0 15,0 0 1,-21 0-16,21 0 16,-1 0-16,-20 21 0,21-21 15,0 0-15,-22 0 0,22 22 16,0-22-16,42 0 31,0 0-15,1 0-16,-1 0 0,0-22 0,0 22 15,0-21-15,0 21 0,1-21 16,-1 21-16,0-21 0,0 0 16,0 21-16,0 0 15,-21-21-15,-21 21 31,0 0-31,0 0 16,-21 0-16,20 21 0,1-21 0,0 0 16,0 21-16,0-21 15,0 0 1,42 0 15,0-21-31,0 0 0,0 21 16,-21-22-16,21 1 0,1 0 0,-22 0 15,21 0-15,0 0 0,-21-1 16,21 1-16,-21 0 0,21 0 16,-21 0-16,21 0 0,-21-1 0,0 1 31,0 42-15,0 1-16,-21-1 0,0 21 15,0-21-15,0 22 0,0-1 0,-1 0 16,-20 1-16,21 20 0,-21-21 15,20 1-15,-20 20 0,0-20 0,-1 20 16,-20 1-16,21-1 0,-1-21 16,-20 22-16,20-22 0,1 22 15,0-22-15,-1 0 0,1 1 0,0-1 16,-1 0-16,22-20 0,-21-1 0,21 21 16,-22 0-16,22-20 15,21-1-15,-21 0 16,0-21-16,21 21 15,-21-21 64,0 0-64,-1 0 16,44 0 32,-1 0-63,0 0 0,0-21 16,0 21-16,22 0 0,-1-21 15,0 0-15,1 21 0,20 0 0,1-22 16,20 22-16,-20 0 0,20-21 15,-20 21-15,21 0 0,-1 0 0,-20 0 16,-1 0-16,1 0 16,20 0-16,-20 0 0,-1 0 0,1 0 15,-1 0-15,1 0 0,-22 0 0,22 0 16,-22 0-16,22 21 0,-22-21 16,0 0-16,1 0 0,-1 0 0,0 0 15,1 22-15,-22-22 0,0 0 16,0 0-16,0 0 0,-21-22 47,0 1-32,-21 0-15,0 21 16,0-21-16,21 0 16,-21 21-16,21-21 0,-22 21 15,1-22-15,0 1 0,0 0 16,0 21-16,0-21 0,-1 0 0,1 0 15,-21-22-15,21 22 0,0-21 16,-22-1-16,22 1 0,0 0 0,-21-22 16,20 22-16,-20 0 0,21-22 15,0 22-15,-22-1 0,22-20 0,-21 21 16,21-1-16,0-20 0,-1 20 0,1 1 16,0 0-16,0-1 0,0 1 15,21 0-15,-21 21 0,21-22 16,0 22-16,0 0 0,0 0 15,0-22-15,0 22 16,0 42 0,0 1-1,0-1-15,0 0 0,0 21 16,21-21-16,-21 22 0,21-1 0,0 0 16,-21 1-16,21 20 0,0-20 15,1-1-15,-1 0 0,-21 22 16,21-22-16,21 64 0,-21-43 15,1 1-15,-1-1 0,21 1 0,-21-1 16,0 1-16,22-22 0,-22 22 16,0-22-16,21 0 0,-20 1 15,20-1-15,-21-21 0,0 22 0,22-22 16,-22 0-16,0 0 0,0 0 16,0 0-16,-21 1 0,21-1 15,1-21-15,-22 21 16,0-42 31,0 0-32,0-1 1,-22 22 31,1 0-47,0 0 0,0 0 15,-21 0-15,-1 0 0,1 0 0,0 0 16,-43 22-16,21-22 0,-20 0 16,-1 0-16,-21 0 0,22 0 0,-22 0 15,21 0-15,-21 0 0,22 0 16,-1 0-16,0 0 0,22 0 0,-1 0 16,1-22-16,20 22 0,1 0 15,21 0-15,0 0 0,0 0 0,42 0 31,0 0-31,21 0 16,-21 0-16,22 0 0,20 0 0,-20 0 16,20 0-16,1 0 0,-22 0 15,21 0-15,22 0 0,-21 0 0,-1 0 16,1 0-16,-1 0 0,1 0 16,-1 0-16,22 0 0,-22 0 0,22 0 15,-22 0-15,1 0 0,-1 0 16,1 0-16,-22 22 0,1-22 0,-1 0 15,-21 0-15,0 0 0,-42 21 16,-21-21 0,-1 0-16,-20 0 0,-1 0 15,1 0-15,-22 0 0,1 0 16,-1 0-16,-21 0 0,21 0 0,-20 0 16,-1 0-16,21 0 0,-21 0 15,0 0-15,22 0 0,-22 0 0,42 0 16,-20 0-16,20 0 0,1 0 15,-1-21-15,22 21 0,0 0 0,-1 0 16,22-22-16,0 22 0,0 0 16,0 0-16,42 22 47,0-22-32,21 0-15,-21 0 0,22 0 16,-1 0-16,0 0 0,22 0 0,-1 0 15,1 21-15,21-21 0,-1 0 16,1 0-16,0 0 0,20 0 0,-20 21 16,21-21-16,0 0 0,0 21 15,-1-21-15,22 0 0,-21 0 0,0 21 16,0-21-16,-21 21 0,-1-21 16,-20 0-16,-1 0 0,1 22 0,-22-22 15,-21 0-15,22 0 0,-22 0 0,0 0 16,-21 21-1,-21-21 1,0 21-16,-22-21 0,22 0 0,-42 0 16,20 0-16,-20 0 0,-22 0 15,-84 0-15,63 0 0,0 0 16,0 0-16,0 0 0,1 0 16,-22 0-16,21 0 0,0 0 0,0 0 15,21 0-15,1 0 0,-1-21 16,22 21-16,-1 0 0,1-21 0,20 21 15,22 0-15,0 0 0,0 0 16,0-22-16,42 22 31,21 0-31,0 0 0,1 0 16,20 0-16,22 0 0,-22 0 0,22 0 16,0 0-16,-1 0 0,1 0 15,0 0-15,-1 0 0,22 0 0,-21 0 16,21 0-16,0 0 0,-22 0 15,22 0-15,-21 0 0,-1 0 0,-20 0 16,-1 0-16,1 0 0,-1 0 16,-20 0-16,-1 0 0,-21 0 0,22 0 15,-22 0-15,0 0 0,-42 0 32,0 0-17,-1 0-15,-20 0 16,21 0-16,0 0 0,0 0 0,-1 0 15,1 0-15,0 0 0,0 0 0,42 0 63,0 0-63,0 0 16,1 0-16,-1 0 0,0 0 15,0 0-15,21 0 0,-20 0 16,-1 0-16,0 0 0,0 0 0,21 0 0,-20 0 15,-1 0-15,0 0 16,-21-21 0,0 0-16,-21 0 15,0 0-15,-1 21 0,1-21 16,0-1-16,0 22 0,0-21 0,0 0 16,-1-21-16,-20 21 0,0-1 15,21-20-15,-43 21 0,22-21 0,-22-1 16,1 1-16,-22-22 15,22 22-15,-22-21 0,-84-64 16,84 84-16,21-20 0,-20-1 16,20 22-16,-20 0 0,-43-43 15,63 43-15,-63-22 0,85 43 16,21 0-16,-22 0 16,1-22-16,42 22 0,21 21 31,0 0-31,0 0 0,22 21 0,-1 0 15,0 22-15,1-22 0,-1 21 16,0-21-16,1 22 0,20 20 16,-20-20-16,-1 20 0,21-21 0,-20 22 15,20-1-15,1 22 0,84 42 16,-63-85-16,-22 22 16,1-1-16,84 22 0,-21 21 15,-85-64-15,64 22 16,-64-22-16,-21 0 15,22-20-15,-22-1 0,21 21 0,-21-42 16,1 0-16,-44-21 31,1 21-31,0-21 0,-21 0 0,21-22 16,-22 22-16,22 0 16,-21-21-16,-1-1 0,-20 1 0,21 0 15,-85-43-15,0-42 16,63 85-16,-21-22 0,22-21 15,-64-20-15,63 41 0,-41-42 16,-1 0 0,21 43-16,64 21 15,-21-1-15,-22-20 0,43 42 16,-21-22-16,42 1 16,-22 42-16,22-21 15,0 42 16,22-21-31,-22 21 16,21 0-16,0-21 16,0 0-16,-21 21 15,21-21-15,0 0 16,1 0 0,-1 0-1,0 0-15,0-21 16,0 21-16,-21-21 15,21 21-15,1 0 16,-22-21-16,21 0 16,0 21-1,-21-21-15,0-1 32,0 44-1,-21-22-16,0 21-15,-22 21 0,22-21 0,-21 0 16,-1 22-16,-20-1 16,21 0-16,-22 1 0,1-1 0,-1 22 15,1-22-15,-86 85 16,1 21-16,85-84 0,-22-1 0,22 1 16,-22-22-16,21 0 15,-63 43-15,64-43 0,-1-21 0,-20 43 16,20-43-1,43 0-15,-21 0 16,21-21 0,21 22-16,-22-22 15,44 0 63,-1 0-62,0-22-16,-21 1 16,21 21-16,0-21 0,0 0 0,22 0 15,-22-22-15,21 22 0,1-21 16,20 0-16,43-64 0,-43 21 16,1 22-16,-1-1 0,22-21 15,0 22-15,-1-1 0,1 1 0,0-1 16,-22 1-16,85-43 15,-84 64-15,-1-1 0,1 1 0,-22 21 16,-21 0-16,22-22 0,-22 43 16,21-42-16,-21 42 0,-21-21 15,0 0-15,0 0 32,0 42 14,0 0-46,-21 0 0,0 0 16,21 0-16,-21 1 0,0-1 0,-22 0 16,22 0-16,0 21 0,-21-20 15,-1 20-15,1 0 0,0 1 0,-64 62 16,-21 1 0,63-42-16,-63 84 15,85-85-15,-21 1 0,-43 63 16,0-21-16,64-64 15,-22 43-15,22-64 16,21 21-16,-1-21 0,-41 22 16,42-22-16,0 0 15,-1 0 1,22-42 62,22 21-62,-22-21-16,21 0 15,-21 0-15,21-1 16,0 22-16,0-21 0,0 0 0,1 0 16,20 0-16,0 0 0,1-1 15,-1-20-15,0 0 0,22-1 0,-1 1 16,1-21-16,20-1 0,65-84 15,-65 84-15,1 1 16,-22-22-16,64-42 0,-63 85 16,-22-22-16,22-20 0,-43 63 15,-21-1-15,0 1 16,0 0-16,-21 21 16,0 21-16,-1 0 0,1 1 15,-21-1-15,21 21 0,-22-21 16,1 22-16,0 20 0,-22-21 15,22 22-15,-22-22 0,1 22 0,-1-1 16,1 22-16,-1-22 0,22 1 16,-64 42-16,0 0 15,64-43-15,0-21 0,-1 1 16,1-1-16,0-21 0,21 22 16,-43 20-16,43-42 0,0 0 15,0-21-15,-1 22 16,22-44-1,0 1 1,0 0-16,0 0 0,22 0 16,-1 21-16,0-21 0,0-22 15,21 22-15,22-21 0,-22-1 16,1 1-16,62-43 16,1-20-16,-42 41 15,-1 1-15,22-22 0,-22 21 16,64-41-16,-63 41 0,21 1 15,-43 20-15,-21 22 16,21 0-16,-63 21 16,0 0-1,0 21-15,-21 0 0,20 0 16,-20 1-16,0 20 0,-22 0 16,22 1-16,-85 41 0,21 22 15,64-64-15,-22 1 16,22 20-16,0-20 0,-64 41 15,63-41-15,1-22 0,0 21 16,-1-21-16,22 0 0,-21 22 16,21-22-16,0 0 0,-1-21 0,1 21 15,21 0-15,-21-21 16,42 0 0,-21-21-1,21 0-15,22 21 0,-22-21 16,0 0-16,21-22 0,1 22 15,-1-21-15,0 0 0,22-1 0,42-63 16,-43 22-16,22 20 16,0 1-16,-1-1 0,1 1 0,-22-1 15,22 1-15,0 20 16,42-41-16,-85 41 0,43 1 16,-64 42-16,0 0 15,-42 0 1,-21 21-16,20 0 15,-20 22-15,-64 20 0,-21 22 16,43-43-16,20 22 16,-84 42-16,21-1 15,0 1-15,85-63 16,-22-1-16,22-21 0,-22 43 16,43-43-16,-21 21 15,21-42-15,-1 21 16,22-42-1,0 0-15,0 0 16,22-22-16,-1 22 16,0 0-16,0-21 0,0-1 15,22 1-15,20-64 0,-21 43 16,22-1-16,-1 1 16,1 20-16,105-62 0,-84 41 0,63-21 15,-63 64 1,-22-21-16,1 21 0,20-43 15,-41 43-15,-22 21 16,-42 0-16,0 21 16,-1 0-16,-41 1 0,21 20 15,-22-21-15,-21 21 0,1 22 16,-1-22-16,22 1 0,-22 20 16,-63 64-16,0-21 15,84-43-15,1-20 0,20-1 16,1 0-16,-43 22 0,22-22 15,20-21-15,22 1 0,21-1 16,-21-21 0,42 0-1,0 0 1,1 0-16,-1 0 0,21-21 0,-21-1 16,22 1-16,-22 0 15,21-21-15,64-43 0,-64 43 16,22-22-16,-1 1 0,107-64 15,-1-21-15,-84 84 16,-1 1-16,-20-1 0,-1 22 16,1-22-16,42-20 0,-85 41 15,0 22-15,0 0 16,-21-21-16,-21 42 16,21 21-16,-42 0 15,20 21-15,-20 1 0,-64 41 16,0 22-16,43-42 15,-85 41-15,84-41 16,-84 63-16,85-64 16,-64 64-16,21-21 15,42-42-15,22-22 0,0 0 16,-22 1-16,-21 20 0,43-20 16,21-22-16,-43 42 0,22-42 15,21 1-15,0-1 0,0 0 16,21 0-16,-22 0 0,1 22 15,21-65 48,0 1-47,21 21 124,1 0-140,-1 0 0,21 0 16,-21 0-16,0 0 15,22 21-15,-1-21 0,22 0 0,-22 0 16,21 0-16,1 0 0,21 22 16,-1-22-16,-20 0 0,20 0 0,22 0 15,-21 0-15,0 0 0,20 0 16,-20 0-16,0 0 0,-1 0 0,-20 0 16,21 0-16,-22 0 0,-21 0 15,1 0-15,-1 0 0,-21 0 0,0 0 16,1 0-16,-44 0 15,1 0 1,0 0-16,-21 0 0,-1 0 16,1 0-16,-21 0 0,-22 0 15,0 0-15,1 0 0,-1 0 0,-21 0 16,0 0-16,22 0 0,-22 0 16,21 0-16,0 0 0,1 0 0,-1 0 15,0 0-15,22 0 0,-1 0 16,22 0-16,0 0 0,21 0 0,-1 0 15,22-22-15,22 22 16,20 0-16,21 0 0,1 0 0,-1 0 16,22 0-16,0 0 0,21 0 15,-1 0-15,22-21 0,22 21 0,-22 0 16,0 0-16,21 0 16,0 0-16,-21 0 0,0 0 0,21 0 15,-42 0-15,0 0 0,0 0 0,-43 0 16,1 0-16,-1 0 0,-42 0 15,0 0-15,-42 0 16,0 0-16,-21 0 16,-22 0-16,22 0 0,-22 0 0,-20-21 15,20 21-15,-20 0 0,-1 0 16,21-21-16,-20 21 0,20 0 0,1-21 16,-22 0-16,22 21 0,-1 0 0,1 0 15,-1-22-15,22 1 0,-1 21 16,22 0-16,0 0 0,21-21 15,21 21 1,0 0-16,22 0 0,-1 0 0,22 0 16,-1 0-16,1 0 0,20 0 15,1 0-15,0 0 0,20 0 0,-20 0 16,21 21-16,-21-21 0,20 0 0,-41 0 16,21 0-16,-43 0 0,0 0 15,1 21-15,-22-21 0,-42 0 16,-22 0-1,1 0-15,0 0 0,-22 0 16,1 0-16,-1 0 0,1 0 0,-1 0 16,1 0-16,20-21 0,-20 21 15,20 0-15,1-21 0,21 21 0,-21-21 16,20 21-16,1-21 0,0 0 16,21-1-16,0 1 0,0 0 15,0 0-15,0 0 16,21 21-16,0 0 15,1-21-15,-1 21 0,0 0 16,0 0-16,0 21 0,22 0 16,-22 0-16,0 0 0,21 0 0,1 1 15,-1-1-15,0 0 16,43 21-16,0 1 16,-43-22-16,-21 0 0,21 0 0,1 0 15,-1-21-15,-21 0 16,-42-21-1,-21 21 1,21-21-16,-22 0 0,1 0 0,-43-43 16,22 22-16,20-1 15,-20 1-15,21 0 0,-64-85 16,63 63-16,-41-105 16,41 105-16,-41-84 15,-1 21-15,0 0 16,64 85-16,-42-43 15,20 43-15,43 21 16,0 42-16,22 21 16,-1-21-16,0 22 0,64 63 15,-43-43-15,43 64 16,-1 42-16,-41-105 0,-1 21 16,43 42-16,20 0 15,-20-43-15,-43-41 16,43 41-16,-43-63 15,22 22-15,-22-1 16,-21-42-16,-21-21 16,-21 0-1,0 0-15,0-22 0,-21 22 16,-1-21-16,1-1 0,0 1 0,-22-21 16,-21-64-16,-20-22 15,41 1-15,22 64 16,-1 20-16,22 1 0,-21-64 15,21 42 1,21 64-16,0-22 16,0 65-16,0-1 0,21 21 15,0 0-15,0 1 0,0 20 16,22 1-16,-1-1 0,22 85 16,-22-63-16,0-21 15,22-1-15,-22 1 0,43 41 16,-1 1-16,-41-85 0,-22 22 15,21-1-15,-21-21 16,1 0-16,-22-42 31,-22 0-31,-20 0 0,21 0 0,-21-22 16,20 22-16,-41-42 0,21 20 16,-22-20-16,-42-64 15,-21 0-15,0 0 16,85 85-16,-64-64 0,0 42 15,43 22 1,20 42-16,22 0 0,0 0 16,0 0-16,21 21 15,0 0-15,21 22 0,0-22 16,0 21-16,43 43 0,-22-43 16,-21 0-16,22-20 0,41 62 15,-20-20-15,-43-43 16,21 0-16,1 21 0,-43-20 15,0-1-15,-21-21 16,-1 0-16,-20 21 0,-21-21 16,-1 0-16,-21 0 0,-20 0 15,-1 0-15,0 0 0,0 21 0,21-21 16,-20 0-16,41 0 0,1 0 16,-1 0-16,22 0 0,21 0 0,-1 0 15,44 0 1,20 0-16,0-21 0,22 21 15,-1 0-15,22 0 0,0-21 16,-1 21-16,1-21 0,0 21 0,-1 0 16,1-22-16,-22 1 0,1 21 15,-1 0-15,-41 0 0,20 0 16,-63 0-16,-22 0 16,1 0-16,-21 21 15,-1-21-15,-21 22 0,-84-1 16,84 0-16,1-21 0,20 21 15,-42-21-15,64 0 16,0 21-16,21-21 0,-1 0 0,44-21 31,-1 0-31,21 21 0,0-21 16,22 0-16,-1-1 0,1-20 0,63-21 16,0-1-1,-64 43-15,-20 0 0,-1-22 16,22 22-16,-64 0 15,-43 21-15,1 21 16,0 0-16,-22-21 0,1 22 0,-22 20 16,21-21-16,-84 21 15,0 22-15,85-43 16,20 0-16,-20 0 0,-1 1 16,1 20-16,63-21 15,21-21 1,21 0-16,-21 0 0,43-21 15,-1 0-15,1 0 16,84-43-16,21 22 16,-84-1-16,63 1 15,-84 21-15,-1 0 0,-42 21 16,-42 0-16,-21 0 16,-22 0-16,1 21 0,-22 0 0,22 0 15,-43 0-15,21 1 0,-63 41 16,85-42-16,-1 0 0,-42 22 15,64-22-15,0 0 16,20 0-16,-20-21 0,63 0 31,0 0-31,1 0 0,20-21 16,-21 21-16,21-21 0,1 0 16,-1-22-16,43 1 15,-1 0-15,-62 21 0,-1 21 16,-42 0-1,-22 21-15,1 0 0,-22 0 16,22 0-16,-21 22 16,-43 20-16,42-21 0,-42 22 15,64-43-15,0 0 16,-22 43-16,22-43 16,21 0-16,0-21 15,42 0-15,0 0 16,0 0-16,21 0 0,1-21 15,-22 0-15,42 0 0,-20-1 16,-1 1-16,0 0 0,1 0 16,-1 21-16,0-21 0,-20 0 0,20 21 15,-21 0-15,-42 0 16,0 21 0,0-21-16,-22 21 0,1 0 15,0 0-15,-64 0 0,21 22 16,43-43-1,-1 21-15,1 0 0,21-21 0,21 21 16,21-21 0,0 0-16,22 21 15,-1-21-15,0 0 0,22 0 0,-22 0 16,22 0-16,-1 0 0,1 0 16,-1 0-16,1 0 0,-1 0 0,-21 0 15,22 0-15,-22 0 0,-21 0 16,1 0-16,-44 0 15,1 0-15,-21 0 0,-22 0 16,1 0-16,-1 0 0,1 0 0,-1 0 16,-20 0-16,20 0 0,-20 0 15,20 0-15,22 0 0,-1 0 16,1 0-16,21 0 0,0 0 0,42 0 16,0 0-16,21 0 15,1 0-15,20 0 16,-20 0-16,20 0 0,1 0 0,-1 0 15,22 0-15,-22 0 0,22 0 0,-22 0 16,22 0-16,-21 0 16,-22 0-16,0 0 0,1-21 0,-22 21 0,-42 0 15,-22 0 1,1 0-16,-22 0 0,1 0 0,-1 0 16,1 0-16,-1 0 0,1 0 15,-1 0-15,22 0 0,-21 0 16,20 0-16,22 0 0,0 0 15,42 0 1,0 0-16,22 0 0,-1 0 16,21 0-16,1 0 0,-1 0 0,22-21 15,0 21-15,-1-21 0,22 21 16,-21-21-16,0 21 0,63-43 16,0 22-16,-106 0 15,-42 0 1,-42 21-16,0-21 0,-1 21 15,-20-21-15,-1 21 16,1 0-16,-1 0 0,1 0 0,20 0 16,1 0-16,21 0 0,0 0 0,42-22 31,0 22-31,0 0 0,43 0 0,-22 0 16,0 0-16,22-21 0,-1 21 15,1 0-15,-1-21 0,-20 21 0,20-21 16,1 21-16,-22-21 0,0 21 15,1-21-15,-22-1 0,0 22 16,-21-21-16,-21 21 16,0 0-16,-43 0 0,22 0 0,-22 0 15,1 0-15,-1 0 0,1 0 16,-1 0-16,1 0 0,-1 0 16,22 0-16,0 0 0,21 0 0,63 0 31,0 0-31,1 0 0,-1 0 15,21 0-15,1 0 0,-1-21 16,1 21-16,-22 0 0,22-21 0,-22 21 16,0-21-16,1 21 0,-22 0 15,0 0-15,-21-21 0,-21 21 16,0 0-16,-22 0 16,1 0-16,0 0 0,-1 0 0,-20 0 15,21 0-15,-22 0 0,22 0 0,-1 0 16,22 0-16,-21 0 15,84 0 1,-21 0 0,22 0-16,-22 0 0,21 0 0,1 0 15,-1 0-15,-21 0 0,21-22 16,1 22-16,-22-21 0,21 21 0,-21 0 16,1 0-16,-22-21 15,-22 21-15,1 0 16,-21 0-16,0 0 0,-1 0 0,-20 0 15,-1 0-15,1 0 0,20 0 16,-20 0-16,21 0 0,-1 0 16,1 0-16,21 0 0,0 21 15,42-21 1,21 0-16,-21 0 16,22 0-16,-1 0 0,0-21 0,1 21 15,-1-21-15,0 21 0,-21-21 16,22 21-16,-22 0 0,0-21 0,0 21 15,-42 0 1,-21 0-16,-1 0 16,1 0-16,-21 21 0,20 0 0,-41-21 15,20 21-15,1 0 0,-64 22 16,84-43-16,-20 21 16,-43 21-1,85-21-15,0-21 0,-1 0 0,44 0 31,-1 0-31,0-21 16,21 0-16,-21 0 0,22 0 16,63-22-16,-22-20 15,-41 20-15,-1 22 0,21-42 16,-20-1-16,-43 43 16,0 0-16,-21 21 15,-1 0-15,1 0 0,-21 0 16,0 21-16,-1 0 0,1 22 15,21-22-15,-22 21 0,-41 43 16,-22 63 0,85-106-16,-64 64 15,22-42-15,41-22 16,1 0 0,0-21-16,21-42 31,0 0-31,21 0 15,0-21-15,1 20 0,20-62 16,-21 41-16,43-62 16,20-22-16,-41 63 15,105-84 1,-85 84-16,-20 43 16,-1 0-16,-63 63 15,0 1-15,-22-1 16,-41 43-16,-1 21 15,-21-1 1,64-41-16,-22-1 0,-42 22 16,22 0-16,-1-22 15,64-42-15,-21 22 16,20-22 0,44-21-1,-1-21-15,0 0 16,21-1-16,-21 1 0,22-21 15,-22 21-15,64-64 0,-1-21 16,-20 43-16,-22-1 16,85-42-16,-21 1 15,0 20-15,-64 64 16,-63 42 0,0 0-16,0 0 15,-22 22-15,-41 20 16,41 1-16,-41 20 15,41-41-15,1 20 0,-43 22 16,22-22-16,20-20 16,22-22-1,0 42-15,42-63 32,0-21-32,1 0 15,20 0-15,-21-22 0,21 22 16,43-63-16,21-22 15,42 0-15,-84 64 16,-1-22-16,1 22 0,20-1 16,1 1-1,-106 63 1,0 0-16,-22 1 0,1 20 0,-43 21 16,22-20-16,-43 41 15,21 1 1,43-64-16,-22 43 0,43-43 15,0 0-15,21 0 16,0 0-16,42-21 16,-20-21-1,-1 0-15,21 0 0,0 0 0,22 0 16,-22-1-16,85-62 16,-21-1-16,0 22 15,-64 20-15,22 1 16,-43 21-16,-42 21 31,-22 21-31,22 0 0,0 0 0,-21 0 16,21 1-16,-1-1 0,1-21 15,0 42-15,21-21 0,0 0 16,21-21-16,0 0 16,1 0-16,-1 0 15,0 0-15,21-21 0,-21 0 0,1 21 16,20-21-16,0-43 15,-21 43-15,22-42 0,-1-22 16,-42 22 0,0 41-16,0-20 0,0 21 15,0 0-15,0 0 0,0-1 0,0 1 16,0 0-16,0 0 16,0 0-16,0 0 0,0-1 15,0 1-15,0 42 16,0 1-1,21-1-15,-21 21 0,21-21 16,1 0-16,-1 64 16,0-64-16,-21 22 0,21-1 15,0-21-15,0 21 0,22 22 16,-22-43-16,0 21 16,0-20-16,-21-1 15,-21-21 1,0-21-1,0-1-15,0 1 0,-1 0 0,1-42 16,0 20 0,-21-20-16,-1-22 15,43 43-15,-21-1 0,0 1 0,0-43 16,21 43-16,0-21 16,0 20-16,0 22 15,0 0-15,0 0 0,21 21 16,-21 21-16,21 0 15,0 0-15,1 22 0,-1-1 16,21 43-16,-21-43 16,0 0-16,1 1 0,20 41 15,0 1-15,1 0 16,-22-22-16,0-42 16,-21 0-16,21 43 15,-21-85 16,-21 0-31,0-1 16,0 1-16,-1-21 0,-41-22 16,21-20-16,-22-1 15,43 43-15,-21-64 16,20 64-16,-20-43 16,21 21-16,21 43 15,0-21-15,0 21 16,0 63-1,0-21 1,21 22-16,0-1 0,0 0 0,22 43 16,41 63-1,1-42 1,-43-64-16,43 43 0,-43-22 16,43 1-16,-21 21 15,-43-43-15,-21-21 31,-21-21-31,-1-21 16,-20 0-16,21 0 0,-21-22 16,-1-41-1,1 41-15,21 1 0,0-22 16,-22-20-16,1 20 0,0-20 16,20 41-16,-20-41 15,0 20-15,21 43 16,-1 0-16,22 63 31,0-21-31,0 0 0,0 22 0,22-1 16,-1 0-16,0 1 15,21-1-15,-21 0 0,64 64 16,0 0-16,-43-64 16,43 64-16,-1 0 15,1-21-15,0-1 16,21-20-16,-64-22 15,21 1-15,22-1 16,-21 0-16,-1-21 16,-21 1-1,-42-44 17,0 1-32,-21 21 15,0-21-15,0 0 16,0 0-16,-22 0 15,-20-22-15,42 43 16,0 0-16,-22-21 0,22 21 16,-21 0-16,21 0 0,-22 0 0,22 0 15,0 0-15,0 0 0,0 0 16,-1 0-16,22 21 16,0 0-16,22-21 15,20 0-15,-21 0 0,0 22 16,22-22-16,-1 0 0,-21 0 0,21 0 15,1 0-15,-22 0 0,21 0 16,-21 21-16,1-21 0,-1 0 16,0 0-16,0 0 0,-42 0 15,0 21 1,0-21-16,-1 0 0,-20 0 16,21 0-16,-21 0 0,20 21 0,-20-21 15,21 0-15,-21 0 0,20 0 16,22 21-16,-21-21 0,21 21 31,21-21-31,1 0 0,-1 0 0,0 0 16,21 0-16,-21 0 0,22 0 0,-22 0 15,0 0-15,21 0 0,-20 0 16,-1 0-16,0 0 0,0 0 0,0 0 16,0 0-16,-21-21 15,-21 21 1,0 0-16,-21 0 0,-1 0 15,22 0-15,-21 0 0,0 0 16,-1 0-16,1 0 0,0 0 0,-1 0 16,22 0-16,0 0 0,0 21 15,21 1 1,21-22-16,0 0 0,0 0 0,22 21 16,-1-21-16,0 0 0,-21 0 15,22 0-15,-1 0 0,0 0 16,-20 0-16,20 0 0,-21 0 0,0 0 15,0 0-15,-42 0 32,0 0-32,-21 0 0,-1 0 15,22 0-15,-21 0 0,0 0 0,-1 0 16,1 0-16,21 0 0,0 0 16,-1 0-16,1 0 0,42 21 31,1-21-31,20 0 0,-21 0 15,21 21-15,-20-21 0,20 0 16,21 0-16,-20 0 0,-1 0 16,-21 0-16,22 0 0,-22 0 15,0 0-15,0 0 0,0 0 0,0 0 16,-42 0 0,0 0-1,0 0-15,0 0 0,0 0 16,-1 0-16,1 0 0,21 21 15,-21-21-15,21 21 16,0 1 0,21-22-16,0 0 0,1 0 15,-1 0-15,0 0 0,21 0 16,-21 21-16,1-21 0,-1 0 16,0 0-16,0 0 0,0 0 0,0 0 15,1 0-15,-44-21 31,1 21-15,-21 0-16,0 0 0,-1 0 0,1 0 16,0 0-16,-1 0 0,1 0 15,-22-22-15,22 22 0,-21 0 0,20 0 16,-20 0-16,20 0 0,1 0 16,0 0-16,-1 0 0,-20 0 0,21 0 15,-1 0-15,1 0 0,0 0 16,-1 0-16,-20 0 0,20 0 15,1 0-15,-21 0 0,20 0 0,1 0 16,0 0-16,-1 0 0,1 0 0,0 0 16,-1 0-16,1 0 0,0 0 15,-1 0-15,-41 0 0,41 0 16,1 0-16,0-21 0,-1 21 16,1 0-16,0 0 0,-1 0 0,1 0 15,0 0-15,-1 0 0,22 0 16,-21 0-16,21 0 0,-22 0 15,22 0-15,0 0 0,0 0 0,0 0 16,-1 0-16,1 0 0,0 0 16,0 0-16,-21 0 0,-1 0 15,22 0-15,0 0 0,0 0 0,0 0 16,-1 0-16,1 0 16,0 0-16,0 0 0,0 0 0,0 0 15,-1 0 1,1 0-16,0 0 0,0 0 15,0 0 1,0 0-16,-1 0 31,22-21 47,22 0-62,-1 21-16,0-21 0,0 0 0,43-22 16,-22 22-16,0-21 0,1 21 15,41-43 1,43-21-16,-42 43 16,-22 21-1,-41 0-15,-44 21 16,1 21-1,-21 0-15,21 0 0,0-21 16,-22 21-16,22 22 0,-21-1 16,-1-21-16,-20 64 15,42-64-15,-22 21 16,1 1-16,42-22 16,0 0-1,0-42 1,21 0-1,0 0-15,1-1 0,20-20 16,-21 21-16,43-43 16,-43 43-16,63-42 0,-20-22 15,-43 64-15,21-43 16,-20 1 0,-22 21-16,-22 42 15,22 21 1,-21 0-16,-21 21 0,21-21 0,-43 85 15,1-42 1,42-22-16,-1 0 16,-20 1-16,21 20 15,0-20 1,0-43-16,42-22 31,0 1-31,-21 0 16,21 0-16,43-64 15,-43 64-15,0-21 0,0-1 16,43-84-16,-1 0 16,-63 85-1,0 0 1,-21 42 0,0 21-16,-22 0 0,22 0 15,0 0-15,-64 43 0,64-22 16,-85 64-1,43-21-15,42-64 16,0 21-16,-1-21 16,44-21 15,-1-21-31,0 0 16,0 0-16,0 0 0,43-43 15,-1 1 1,-42 20-16,22 1 0,20-43 15,-20 43-15,-1-21 0,-21 41 16,0 1-16,0 0 16,-21 42-1,0 0-15,0 1 16,-21 41-16,0-21 0,0 1 16,-43 20-16,22 22 15,0-43-15,-22 22 16,-20-1-16,20-20 15,-21-1 1,22 0-16,42-42 16,-22 21-16,22 1 0,0-1 15,0-21-15,0 42 16,0-42 15,-1 0-15,1 0 62,0 0-78,0 0 16,0 0-1,0 0-15,21 21 16,-22-21-16,1 21 0,0 1 15,0-22-15,0 21 16,0-21-16,-1 21 0,1-21 16,0 21-16,0-21 0,0 0 15,42 0 17,0-21-17,0 0-15,0 21 0,22-21 16,-22-1-16,21 22 0,1-21 0,62 0 15,-41 21-15,-22 0 16,22-21-16,-1 21 0,-20 0 0,20 0 16,-21 0-16,-20 0 0,20 0 0,-21 0 15,-21 21 1,-21 0-16,0-21 16,-22 21-16,22-21 15,-21 0-15,0 22 0,-1-22 0,1 0 16,0 21-16,-1-21 0,-20 0 15,20 0-15,22 0 0,0 0 16,0 0-16,42 0 31,0 0-31,22 0 0,-22 0 16,21 0-16,0 0 0,22 0 0,-22 0 16,1 0-16,20 0 0,-21 0 15,1 0-15,-1 0 0,0 0 16,1 0-16,-22 0 0,21-21 15,-63 21 1,-21 0-16,21 0 16,-1 0-16,-20 0 0,21 0 15,-43 0-15,22 0 0,21 0 16,0 0-16,0 0 16,-1 0-16,1 0 0,0 0 0,21-22 31,0 1-31,0 0 15,21 0-15,0 0 16,1 0-16,-1 21 0,0-43 16,21 22-16,43-42 15,-22 20 1,-20 1-16,-1 21 0,43-43 16,-1 22-16,1-22 15,-43 43 1,43-21-16,-43 21 15,-63 21 1,0 0 0,0 21-16,0 0 0,0-21 15,-1 21-15,1 0 0,0-21 0,0 22 16,0-22-16,0 21 0,-1 0 16,-41 0-16,21 0 15,20-21-15,22 21 16,-21-21-16,21-21 31,21 0-31,1 21 0,-1-21 16,0 0-16,0 0 0,21-1 15,-20-20-15,20 21 0,85-85 16,-64 21-16,-20 43 16,41-21-16,-20-1 15,-1 1 1,-20 41-16,-22 22 15,-21-21-15,21 21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13:10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804 423 0,'0'0'0,"0"-21"16,0 0-16,0 0 16,0 0-16,0 0 0,0-1 15,0 1-15,0 0 16,0 42 15,0 0-31,0 22 16,0-22-16,0 21 15,0 1-15,-21 20 0,21-21 0,0 1 16,0 20-16,0 1 0,0-22 16,-21 22-16,21 20 0,0-20 15,0-22-15,0 22 0,0-1 0,-21-21 16,21 1-16,0-1 0,0 0 15,0-20-15,0-1 0,0 0 0,0 0 16,0 0-16,0-42 47,0 0-47,0-21 0,0 20 16,0-20-16</inkml:trace>
  <inkml:trace contextRef="#ctx0" brushRef="#br0" timeOffset="387.77">423 508 0,'0'0'0,"-21"-21"0,0 0 0,-43-64 32,64 64-32,0-21 0,0-1 0,22 22 15,-1-21-15,0-1 0,21 1 0,1 0 16,-1-1-16,0 1 0,1 42 15,20 0-15,-21 0 0,22 0 16,-22 0-16,22 0 0,-1 0 16,1 0-16,-22 0 0,22 0 0,-22 0 15,0 0-15,1 42 0,-22 1 16,0 20-16,-21 1 0,0-1 0,-42 1 16,20-1-16,-20 1 0,-21-22 15,20 0-15,1 22 0,-22-22 0,22-21 16,-21 22-16,20-1 0,-20-21 15,20 22-15,22-22 0,-21 0 16,21-21-16,0 21 0,-1-21 16,44 0 15,-1 0-31,0 0 16,21 0-16,-21-21 0,1 21 15,-1 0-15</inkml:trace>
  <inkml:trace contextRef="#ctx0" brushRef="#br0" timeOffset="835.57">1122 931 0,'-21'0'31,"-1"0"-31,22-21 0,0 0 0,0 0 15,0 0-15,0 0 16,0-1-16,22 1 0,-1 0 16,0 0-16,21 21 0,-21-21 0,22 21 15,-1 0-15,22 0 0,-22 0 16,0 0-16,1 21 0,20 0 0,-42 0 16,22 22-16,-1-22 0,-21 21 15,0 0-15,-21 1 0,0-1 16,0 0-16,0-20 0,0 20 0,-21 0 15,-21-21-15,21 22 16,-1-22-16,1 0 0,0-21 0,0 21 16,0-21-16,0 0 15,21-21 1,0 0-16,0 0 0,0 0 16,0-22-16,0 22 0,0-21 0,21-1 15,0 1-15,-21 0 0,21 21 16,0-22-16,0 1 0,1 21 15,-1 0-15,0-1 0,0 1 0,21 0 16,-20 21-16,-1 0 16,0-21-16,0 21 0,0 0 0,0 0 15</inkml:trace>
  <inkml:trace contextRef="#ctx0" brushRef="#br0" timeOffset="1279.71">2244 677 0,'21'0'0,"-21"-21"0,-21 21 32,-1 0-32,1 0 15,0 21-15,0-21 0,0 22 16,0-1-16,21 0 0,-22 21 16,1 1-16,0-22 0,0 21 0,0 0 15,21 1-15,0-1 16,-21-21-16,21 22 0,0-1 0,0-21 15,0 0-15,0 0 0,0 1 16,0-1-16,21-21 0,0 0 0,21 0 16,-21 0-16,22 0 0,-22 0 15,21 0-15,1 0 0,-1-21 0,0-1 16,1 1-16,-1 0 0,0 0 16,-21-21-16,22-1 0,-22 22 0,-21-21 15,0-1-15,0 1 16,0 0-16,0-1 0,-21 1 0,0 0 15,-22 21-15,1-1 0,0 1 16,-1 0-16,1 0 0,0 21 16,-1 0-16,1 0 0,0 0 0,20 21 15,-20 0-15,21 0 0,0 1 16,0-1-16,21 0 0,0 0 0,0 0 16,0 0-16,0 1 15,21-22-15,0 0 0,21 0 16,-21 0-16</inkml:trace>
  <inkml:trace contextRef="#ctx0" brushRef="#br0" timeOffset="1611.46">2942 275 0,'0'0'0,"-21"-42"31,0 21-31,0 21 0,21 21 16,-22 0-16,22 0 0,-21 0 16,21 22-16,0-1 0,0 0 0,-21 1 15,0-1-15,21 22 0,-21-22 16,0 21-16,21 1 0,-22-1 16,1 1-16,21-22 0,0 22 15,-21-22-15,21 22 0,0-22 0,0-21 16,0 21-16,0-20 0,0-1 15,0 0-15,0 0 0,21-21 0,0 0 16,1 0-16,-1 0 0,0 0 16,0 0-16,0 0 0,0-21 0,22 0 15,-22 0-15,0-1 0,0-20 16,0 0-16,1 21 0</inkml:trace>
  <inkml:trace contextRef="#ctx0" brushRef="#br0" timeOffset="1795.35">2540 720 0,'0'0'16,"-21"0"-16,0 0 0,-22 0 0,43 21 15,21-21 1,1 0 0,-1 0-16,21 0 0,0 0 15,1 0-15,-1 0 0,0 0 0,1 0 16,-1-21-16,0 21 0,1-21 15,-22 21-15</inkml:trace>
  <inkml:trace contextRef="#ctx0" brushRef="#br0" timeOffset="2411.89">3408 974 0,'0'0'16,"-21"0"-16,21 21 0,-22-21 16,1 0-16,42 0 46,1 0-46,-1-21 16,21 0-16,-21 21 0,22-22 0,-1 1 16,-21 0-16,21 0 0,1 0 15,-22 0-15,0-1 0,0 1 16,-21 0-16,0 0 0,0 0 0,0 0 16,-21 21-16,0 0 15,-21 0-15,20 0 0,-20 0 0,0 21 16,-1 0-16,1 0 0,0 0 15,-1 22-15,22-22 0,0 21 0,0 0 16,0 1-16,21-22 0,-21 21 16,21-21-16,0 1 0,0 20 0,0-21 15,0 0-15,21-21 16,0 21-16,0 1 0,0-22 0,22 0 16,-1 0-16,-21 0 0,21 0 15,22 0-15,-22-22 0,1 22 0,20-21 16,-21 0-16,22 0 0</inkml:trace>
  <inkml:trace contextRef="#ctx0" brushRef="#br0" timeOffset="2967.57">4318 720 0,'0'-21'16,"0"42"-16,0-64 0,-21 22 0,0 21 15,-1 0-15,1 0 0,0 0 16,0 0-16,0 0 0,0 0 15,-1 21-15,1 1 0,21-1 16,-21 21-16,0-21 0,0 22 0,21-1 16,0 0-16,0-21 0,-21 22 15,21-1-15,0-21 0,0 22 0,0-22 16,0 0-16,0 0 0,21 0 16,0 0-16,0 1 0,0-22 0,0 0 15,1 0-15,20 0 16,0 0-16,-21 0 0,22 0 0,20-22 15,-20 1-15,-1 0 0,0 0 16,22 0-16,-22-22 0,0 1 0,1 0 16,-1-1-16,0 1 0,-20-21 15,20 20-15,-21-20 0,0-1 0,0 22 16,-21-22-16,0 1 0,0 21 16,0-1-16,0-20 0,0 42 0,0-22 15,0 22-15,0 0 0,0 0 16,0 0-16,-21 21 0,0 21 15,0 0-15,21 21 16,0 1-16,0-1 0,-21 0 0,21 1 16,-21 20-16,21-21 15,-22 22-15,22-22 0,0 22 0,0-22 0,-21 22 16,21-1-16,0-21 16,0 1-16,0-1 0,0 0 0,0 1 15,0-22-15,0 0 0,21 0 16,1 0-16,-22 1 0,21-22 0,0 0 15,0 0-15,21 0 0,-20 0 16,-1 0-16,0-22 0,0 1 0,21 0 16,-20 0-16,-1 0 0,-21-22 15,21 1-15</inkml:trace>
  <inkml:trace contextRef="#ctx0" brushRef="#br0" timeOffset="3159.46">4720 656 0,'0'0'0,"-21"0"0,-21 0 16,63 21 15,0-21-31,0 0 0,21 0 16,1 0-16,-22 0 0,21 0 16,1 0-16,-1 0 0,0 0 0,-21 0 15,22-21-15,-22 21 0,21 0 16,-21 0-16,1-21 0</inkml:trace>
  <inkml:trace contextRef="#ctx0" brushRef="#br0" timeOffset="3557.36">5440 910 0,'0'0'0,"-21"0"16,-1 21-16,22 1 0,0-1 31,22-21-31,20-21 16,-21-1-16,0 1 15,22 21-15,-1-21 0,0 0 0,-21 0 16,22-22-16,-1 22 0,-21 0 16,0 0-16,1 0 0,-1 0 0,-21-1 15,0 1-15,-21 21 16,-22 0-16,22 0 0,-21 0 15,-1 0-15,22 0 0,-21 21 16,0 1-16,20-1 0,1 0 0,-21 0 16,21 21-16,0-20 0,21 20 15,0-21-15,0 0 0,0 22 0,0-22 16,0 0-16,0 0 0,0 0 16,0 0-16,21 1 0,0-1 15,21-21-15,-21 0 0,22 21 0,-1-21 16,0 0-16,1 0 0,-1 0 15,22 0-15,-22-21 0,21 21 0,-20-21 16</inkml:trace>
  <inkml:trace contextRef="#ctx0" brushRef="#br0" timeOffset="4151.81">6604 593 0,'0'0'0,"0"-21"0,-21 21 0,21-22 15,-21 22-15,-1-21 0,-20 21 0,21 0 16,0 0-16,0 0 0,-22 0 16,22 0-16,0 0 0,-21 0 0,20 21 15,1 1-15,0-1 0,0 0 16,0 21-16,0-21 0,-1 22 0,1-22 16,0 21-16,21 1 0,0-1 15,0-21-15,0 21 0,0 1 0,0-22 16,0 0-16,0 21 0,0-20 15,21-1-15,0 0 0,1 0 16,-1-21-16,21 0 16,-21 0-16,0 0 0,1 0 0,-1 0 0,21-21 15,-21 0-15,22 0 16,-22-1-16,0 1 0,21-21 0,-21 0 16,1-1-16,-1 1 0,0 0 0,0-22 15,0 22-15,0-22 0,1 22 16,-22-22-16,21 1 0,-21-1 0,0 1 15,0-1-15,0 22 0,0-21 16,0-1-16,0 22 0,0-1 0,0 1 16,-21 42-1,-1 0 1,1 0 0,21 42-16,0 22 15,0-1-15,-21 1 0,21-1 0,-21 1 16,21-1-16,-21 1 0,21-1 15,0 1-15,-21-1 0,21-20 0,0 20 16,0-20-16,0 20 0,0-21 16,0 1-16,21-22 0,-21 21 0,42-21 15,-21 1-15,0-22 0,22 21 16,-1-21-16,0 0 0,1 0 0,20 0 16,-20-21-16,-1-1 0,21 1 15,-20 0-15,20 0 0,-20-21 16,20-1-16</inkml:trace>
  <inkml:trace contextRef="#ctx0" brushRef="#br0" timeOffset="5116.21">190 1588 0,'-21'0'0,"-21"21"31,21-21-31,21 21 31,0 0 1,21-21-32,0 0 15,0 0-15,22 0 0,-22 0 0,21 21 16,-21-21-16,22 0 0,-1 0 16,0 0-16,22 0 0,-22 0 0,22 0 15,-1 0-15,1 0 0,-1 0 16,22 0-16,-1 0 0,1 0 15,21 0-15,0 0 0,0 0 0,21 0 16,-22-21-16,22 21 0,0 0 16,0-21-16,22 21 0,-1 0 15,0-21-15,0 21 0,0-21 16,0 21-16,22 0 0,-22-22 0,0 22 16,21 0-16,-20-21 0,-1 21 15,21 0-15,-21 0 0,22-21 0,-22 21 16,0 0-16,21 0 0,-21 0 15,1-21-15,-1 21 0,-21 0 0,21 0 16,0 0-16,-21 0 0,0 0 0,-21-21 16,0 21-16,0 0 0,-22 0 15,1 0-15,-22 0 0,1 0 0,-1 0 16,-20 0-16,-1 0 16,0 0-16,-20 0 0,-1 0 0,0 0 15,-21-21 63,0-1-62</inkml:trace>
  <inkml:trace contextRef="#ctx0" brushRef="#br0" timeOffset="5272.12">6731 1439 0,'0'22'16,"0"-1"-1,0 0 32,-21-21-47</inkml:trace>
  <inkml:trace contextRef="#ctx0" brushRef="#br0" timeOffset="11279.08">889 2477 0,'0'21'16,"0"0"0,0 0-1,0 0 1,21-21 15,0 0-15,0-21-1,-21 0 1,0 0-16,0 0 0,0-1 16,0 1-16,0 0 15,0 0-15,-21 21 16,0 0-1,0 21-15,21 0 16,0 0-16,-21 1 0,21-1 0,-21 0 16,21 0-16,-22 0 0,22 22 15,0-22-15,0 0 0,0 0 0,0 0 16,0 0-16,0 1 0,0-1 16,0 0-16,22-21 0,-1 0 0,-21 21 15,21-21-15,0 0 0,0 0 16</inkml:trace>
  <inkml:trace contextRef="#ctx0" brushRef="#br0" timeOffset="11651.86">1312 2455 0,'-21'0'16,"0"0"-16,0 22 15,21-1-15,0 0 16,0 0 0,21-21-1,0 0 1,0 0-16,0 0 0,1-21 0,-1 21 16,0-21-16,-21 0 15,21 21-15,-21-22 0,0 1 16,0 0-16,0 0 0,-21 21 15,0 0 1,0 0-16,-1 0 0,1 21 0,0 0 16,0 0-16,0 1 0,0 20 15,-1-21-15,22 21 0,-21 1 16,21-22-16,0 21 0,0-21 16,0 1-16,0-1 0,0 0 0,21 0 15,1 0-15,-1-21 0,21 0 0,-21 0 16</inkml:trace>
  <inkml:trace contextRef="#ctx0" brushRef="#br0" timeOffset="12383.44">2392 2942 0,'42'0'16,"-21"0"-16,-21-21 16,21 0-16,1 21 0,-22-21 15,0 0-15,0-1 0,0 1 16,0 0-16,0 0 0,0 0 16,0 0-16,-22-22 0,1 22 0,-21 0 15,21 0-15,-22 0 0,1-1 16,0 22-16,-1 0 0,22 0 0,-21 0 15,0 22-15,-1-1 0,22 0 16,-21 0-16,21 21 0,-1 1 0,1-1 16,0 0-16,0-20 0,0 20 15,21 0-15,0 1 0,0-22 0,0 21 16,0-21-16,0 0 0,21 1 16,0-1-16,0 0 0,22 0 0,-22-21 15,21 0-15,0 0 16,-20 0-16,20 0 0,0 0 0,1-21 15,-1 0-15,0 0 0,1-1 16,-1 1-16,0 0 0,1-21 0,-22 21 16,21-22-16,-21 1 0,0 21 15,-21-22-15,0 1 0,0 0 0,0 21 16,0-1-16,0 1 0,0 0 16,0 0-16,-21 21 0,21 21 15,-21 0-15,21 0 16,-21 1-16,21 20 0,0-21 0,-21 21 15,21-20-15,0-1 0,0 21 16,0-21-16,0 0 0,0 1 16,0-1-16,21 0 0,0 0 15,0 0-15,0-21 0,1 0 0,-1 21 16,21-21-16,-21 0 0,0 0 16,22 0-16,-22-21 0,21 0 0,-21 0 15</inkml:trace>
  <inkml:trace contextRef="#ctx0" brushRef="#br0" timeOffset="12864.17">3111 2646 0,'0'0'0,"-21"0"31,0 0-31,21 21 16,-21-21-16,21 21 0,0 0 15,0 22-15,0-22 0,0 0 0,0 0 16,0 22-16,0-22 0,0 0 0,0 0 15,0 0-15,0 22 0,0-22 16,0 0-16,0 0 0,0 0 16,0 0-1,-21-21 1,21-21 0,-21 0-16,21 0 0,0 0 15,0 0-15,0-22 0,0 22 16,0-21-16,0-1 0,21 22 15,0-21-15,0 21 0,0-22 0,22 22 16,-22-21-16,21 21 0,0 21 16,1-21-16,-1 21 0,0 0 0,22 0 15,-22 0-15,1 21 0,-22 0 16,21 0-16,-21 0 0,0 22 0,1-22 16,-22 0-16,0 21 0,0-21 15,0 22-15,0-22 0,-22 0 0,1 21 16,0-20-16,0-1 0,0 0 15,21 0-15,-21-21 0,21 21 0,-22 0 16,44-21 15,-1-21-31,0 21 0,0-21 0,0 0 16,0-21-16,1 20 0</inkml:trace>
  <inkml:trace contextRef="#ctx0" brushRef="#br0" timeOffset="13520.79">3895 2667 0,'21'0'0,"-42"0"0,42-21 16,-21 0 0,0 42-1,0 0 1,0 0-16,0 0 0,0 22 16,-21-22-16,21 0 0,0 21 15,0-20-15,0-1 0,0 21 16,0-21-16,0 0 0,0 1 0,0-1 15,0 0-15,42-21 0,-21 0 16,0 0-16,0 0 0,22 0 16,-22 0-16,0 0 0,21 0 0,-20-21 15,20 0-15,-21-1 0,0 1 16,0 0-16,1 0 0,-1-21 0,0 20 16,0-20-16,-21 21 0,0-21 15,21 20-15,-21 1 0,21-21 0,-21 21 16,0 0-16,0-1 0,0 44 47,0-1-47,-21 0 0,21 0 15,-21 21-15,21 1 0,0-22 0,-21 21 16,21 1-16,-21 20 0,0-21 0,21 22 16,0-1-16,0 1 0,0-1 15,0 22-15,0-21 0,-22 20 0,22 1 16,0 0-16,0-1 0,0 1 15,0 0-15,0-1 0,0 1 16,0 21-16,22-43 0,-22 22 0,0 0 0,21-22 16,0 1-16,-21-1 0,0 1 15,0-22-15,0 0 0,0 1 16,0-1-16,0-21 0,-21 21 0,0-20 16,-1-22-16,-20 21 0,21-21 15,-21 0-15,20 0 0,-41 0 0,21-21 16,-22-1-16,1 1 0,-22 0 0,21 0 15,-20-21-15,20 20 0,1-20 16,-1 0-16,22-1 0,-22 1 0,43 0 16,-21-1-16,21 1 0,-22 0 0,43-1 15,0 1-15,-21 0 0,21-1 16,0 1-16,0 0 0,21-22 0,-21 22 16,22 0-16,20-1 0,-21 1 15,21 0-15,1-1 0</inkml:trace>
  <inkml:trace contextRef="#ctx0" brushRef="#br0" timeOffset="14444.43">5419 2540 0,'0'0'0,"0"-21"15,0 0 1,0 42 0,0 0-16,0 0 15,0 22-15,0-22 0,0 21 16,0 0-16,0-20 0,0 20 0,-22 0 15,22-21-15,0 22 0,0-22 16,0 0-16,0 0 0,-21 0 0,21 1 16,0-1-16,-21-21 0,21 21 15,-21-42 1,0 0 0,21-1-16,0 1 15,0 0-15,0-21 0,0 21 0,0-22 16,0 22-16,0-21 0,0-1 15,21 1-15,0 0 0,0-1 0,0 22 16,1-21-16,20 21 0,0 0 16,1-1-16,-1 1 0,0 21 0,1 0 15,20 0-15,-21 21 0,1 1 0,-1-1 16,0 21-16,1-21 0,-1 22 16,-21-1-16,0 0 0,1-21 15,-22 22-15,0-1 0,0-21 0,0 22 16,0-22-16,0 21 0,-22-21 15,1 0-15,21 1 0,-21-22 0,0 21 16,21 0-16,-21-21 16,0 0-16,21-21 15,0 0-15,0-22 0,0 22 16,0 0-16,0-21 0,21-1 16,0 1-16,0 0 0,0-1 0,0 1 15,1 0-15,20-1 0,-21 1 16,21 21-16,1-22 0,-1 22 0,0 0 15,1 21-15,-1 0 0,0 0 16,1 21-16,-1 0 0,0 22 16,-20-22-16,20 21 0,-21-21 0,-21 22 15,0-1-15,0 0 0,0 1 16,-21-22-16,0 21 0,0-21 0,-22 1 16,22 20-16,0-21 0,0 0 15,-22-21-15,22 21 0,0-21 16,21 22-16,0-44 15,21 1 1,0 21-16,1-42 0,20 21 0</inkml:trace>
  <inkml:trace contextRef="#ctx0" brushRef="#br0" timeOffset="14807.23">6794 2688 0,'0'21'31,"22"-21"-31,-1 0 16,0 0-16,0 0 0,0 0 0,0 0 15,1-21-15,-1 0 0,0 0 16,0 21-16,0-21 0,0-22 0,-21 22 16,0 0-16,0 0 0,0 0 15,0 0-15,-21 21 0,0 0 16,0 0-16,0 0 0,-22 0 15,1 21-15,21 0 0,-21 0 16,-1 0-16,22 22 0,-21-22 0,21 21 16,-1-21-16,1 22 0,21-22 0,0 21 15,0-21-15,0 0 0,0 1 16,0-1-16,21 0 0,22 0 0,-22 0 16,21-21-16,1 0 0,-22 21 15,21-21-15,0 0 0,1 0 0,-1 0 16,0 0-16,22-21 0,-43 21 0,21-21 15,1 0-15,-1-21 0,-21 20 16</inkml:trace>
  <inkml:trace contextRef="#ctx0" brushRef="#br0" timeOffset="15444.03">7429 2477 0,'0'-22'31,"0"44"-31,0-1 16,0 21-16,0-21 0,0 0 15,0 22-15,0-22 0,0 21 0,0-21 16,0 1-16,0 20 0,0-21 0,-21 0 16,21 0-16,0 1 0,0-1 15,0 0-15,0 0 16,-21-21 0,21-21-1,0 0-15,0 0 16,0-22-16,0 22 0,0-21 15,0 21-15,0-22 0,0 1 0,21 0 16,0-1-16,1 22 0,-1-21 0,0 21 16,0-1-16,0 1 0,22 0 15,-22 21-15,21 0 0,-21 0 0,22 0 16,-1 21-16,-21 0 0,21 22 16,1-22-16,-22 21 0,21-21 0,-21 22 15,22-22-15,-22 21 0,0 1 0,-21-22 16,0 0-16,0 21 15,0-21-15,0 1 0,0-1 0,0 0 16,-21-21-16,0 21 0,0-21 16,-1 0-16,1 0 0,0 0 15,21-21 1,0 0-16,0 0 16,21-22-16,-21 22 0,21-21 0,1-1 15,20 1-15,-21 0 0,21-22 0,-20 43 16,20-21-16,0-1 0,1 22 15,-1 21-15,0 0 0,1 0 0,-1 0 16,0 0-16,1 0 0,-1 21 16,-21 1-16,0 20 0,0-21 15,1 21-15,-22-20 0,0 20 0,0-21 16,0 0-16,0 22 0,0-22 16,-22 0-16,1 0 0,0 0 0,0 0 15,0 1-15,21-1 0,-21-21 0,-1 21 16,22-42 15,22 0-31,-1-1 0</inkml:trace>
  <inkml:trace contextRef="#ctx0" brushRef="#br0" timeOffset="16003.07">8869 1820 0,'0'0'0,"0"-21"0,-43 0 16,43 42 15,0 0-31,0 1 0,0 20 0,0 0 16,0 1-16,0 20 0,0-21 15,0 22-15,0-1 0,0 1 0,0-1 16,0 1-16,0-1 0,0 1 0,0-1 15,0 1-15,0-22 16,0 1-16,0-1 0,0 0 0,-21 1 16,21-22-16,0 0 0,0 0 0,0 0 15,-21-21 1,21-21 0,0 0-16,0 0 0,0 0 15,0-22-15,21 1 0,0 0 16,1-1-16,-1 1 0,0 0 0,21-1 15,1 1-15,-1 0 0,0-1 16,1 22-16,-1-21 0,0 42 0,1-21 16,-1 21-16,0 0 0,1 0 0,-22 21 15,21 0-15,-21 0 16,0 0-16,1 22 0,-22-1 0,0-21 16,0 21-16,0 1 0,0-1 0,0-21 15,-22 22-15,1-22 0,0 21 16,0-21-16,-21 0 0,-1 1 0,22-1 15,-21 0-15,-1-21 0,1 21 16,0-21-16,-1 0 0,22 21 0,-21-21 16,21 0-16,0 0 0,-1 0 0,44-21 31,-1 0-15,0 0-16,21 0 0</inkml:trace>
  <inkml:trace contextRef="#ctx0" brushRef="#br0" timeOffset="16451.81">9694 2688 0,'0'0'0,"-63"21"16,84-42 15,0 21-31,0-21 16,0 0-16,22 21 0,-22-21 0,21 0 16,-21-1-16,22 1 0,-22 0 15,0 0-15,0 0 0,0 0 0,-21-1 16,0 1-16,-21 21 15,0 0 1,0 0-16,-21 0 0,20 0 0,-20 21 16,21 1-16,0-1 0,0 0 15,-1 0-15,1 21 0,21-20 16,-21-1-16,21 21 0,0-21 0,0 0 16,0 22-16,0-22 0,21 0 15,0 0-15,22-21 0,-22 21 0,0 1 16,21-22-16,1 0 0,-1 21 0,0-21 15,1 0-15,-1 0 0,0 0 16,1 0-16,-1 0 0,0-21 0,-20 21 16,20-22-16</inkml:trace>
  <inkml:trace contextRef="#ctx0" brushRef="#br0" timeOffset="16803.61">10393 2540 0,'0'-21'15,"0"-85"1,0 85-1,21 0-15,0 0 16,0 21-16,0 0 0,1-22 0,20 22 16,-21 0-16,21 0 0,-20 0 0,20 0 15,0 22-15,-21-1 0,22 0 16,-22 0-16,21 0 0,-21 22 0,1-22 16,-22 21-16,0 0 0,0-20 0,0 20 15,0-21-15,0 21 16,0-20-16,0-1 0,-22 0 0,1 0 15,0 0-15,0 0 0,0-21 0,0 0 16,-1 0-16,1 0 16,21-21-1,0 0-15,0 0 0,0-21 0,0 20 16,21-20-16,1 0 0,-1-1 16,0 1-16,0 21 0,21-21 0,-20-1 15,-1 22-15,0 0 0,0 0 16,0 0-16,0-1 15,-21 1-15</inkml:trace>
  <inkml:trace contextRef="#ctx0" brushRef="#br0" timeOffset="17644.57">12615 2307 0,'0'-21'16,"0"42"-16,0-63 0,0 21 0,0 0 0,0-1 16,0 1-16,0 0 15,0 0-15,0 42 31,0 0-31,-21 0 16,0 1-16,0 20 0,21 0 0,-21-21 16,-1 22-16,1-1 0,0 0 15,21 1-15,0-1 0,0-21 16,0 22-16,0-22 0,0 0 0,21 0 16,0 0-16,1-21 0,-1 0 15,0 0-15,21 0 0,-21 0 0,22 0 16,-1 0-16,0-21 0,1 0 0,20 0 15,-20 0-15,-1-1 0,0-20 16,1 21-16,-22-21 0,0 20 0,0-20 16,-21 0-16,0 21 0,0-22 0,-21 1 15,-21 21-15,20-22 0,-20 22 16,0-21-16,-1 21 0,1 0 0,0 21 16,-1-22-16,1 22 15,0 0-15,21 0 0,-22 0 0,22 22 16,0-22-16,0 21 0,0 0 0,21 0 15,-22 0-15,22 0 0,0 1 16,0-1-16,0 0 0,22 0 0,-1 0 16,21 0-16,-21-21 0,22 22 15,-1-22-15,21 0 0,1 0 0,21 0 16,-22 0-16,22 0 0,21-22 0,-22 1 16,1 0-16,-22 0 0,22 0 15,-21 0-15,-1-22 0</inkml:trace>
  <inkml:trace contextRef="#ctx0" brushRef="#br0" timeOffset="18072.33">13885 1863 0,'0'-43'0,"0"86"0,0-107 16,0 43-16,0 0 0,-21 0 15,0 0-15,0-1 0,21 1 0,-21 21 16,-1 0-16,1 0 0,0 0 16,0 21-16,0 1 0,0 20 15,-1 0-15,1 1 0,0-1 0,21 21 16,-21 1-16,0-1 0,0 1 15,21-1-15,0 22 0,-22 0 0,22-1 16,-21 1-16,21 0 0,0-1 16,0 1-16,0 0 0,0 21 15,0-22-15,0 22 0,0-21 0,0-1 16,0 22-16,-21-21 0,21-22 0,0 22 16,0-21-16,0-1 0,0 1 15,0-1-15,0-21 0,-21 22 0,21-43 16,0 21-16,0-20 0,0-1 0,-21-21 31,21-21-31,-21-1 0,-1 1 16,-20 0-16,21 0 0,-21-21 0,-22-1 15,22 22-15,-22-21 0,1-1 16,-1-20-16,1 21 0,-1-1 16,22-20-16,-22 20 0,22 1 0,0 0 15,-1-1-15,22 1 0,0 0 16,0-1-16,21 22 0,0 0 0,0-21 15,0 21-15,21-22 0,0 22 0,22-21 16,-1 21-16,0-22 0,22 1 16</inkml:trace>
  <inkml:trace contextRef="#ctx0" brushRef="#br0" timeOffset="18482.09">14986 1736 0,'0'0'0,"0"-21"0,0 42 31,0 0-31,0 21 0,0 1 0,0-1 16,0 0-16,-21 1 0,21 20 0,0-21 16,-21 22-16,21-22 0,0 22 15,-22-22-15,1 22 0,0-22 0,21 0 16,-21 1-16,0-1 0,21 0 0,0 1 15,0-22-15,-21 0 0,21 0 16,0 0-16,0-42 31,21 0-31,0 0 0,0-22 0,21 22 16</inkml:trace>
  <inkml:trace contextRef="#ctx0" brushRef="#br0" timeOffset="18937.83">15346 1736 0,'0'0'0,"0"-43"0,0 22 0,0 42 16,0 1-1,0 20-15,0 0 0,0 1 16,0 20-16,0-21 0,0 22 0,0-22 16,0 22-16,0-22 0,-21 22 15,21-22-15,-22 21 0,22-20 0,0-1 16,0 0-16,0 1 0,-21-22 0,21 21 15,0-21-15,0 1 16,0-1-16,0-42 31,0-1-31,0 1 0,0-21 16,0 21-16,21-22 0,1 1 0,-1 0 16,-21-1-16,21 1 0,0 0 15,21 21-15,-20-22 0,-1 22 0,21-21 16,-21 21-16,22-1 0,-22 22 0,21 0 15,0 0-15,-20 0 0,20 0 16,-21 22-16,21-1 0,-20 0 0,-1 21 16,0-21-16,0 22 0,-21-22 15,0 21-15,0 1 0,0-22 16,0 21-16,0-21 0,-21 22 0,0-22 16,21 0-16,-21 0 0,-1 0 15,22 0-15,-21-21 0,21 22 0,0-44 31,0 1-31,21 0 16,1 0-16</inkml:trace>
  <inkml:trace contextRef="#ctx0" brushRef="#br0" timeOffset="19319.61">16087 2265 0,'0'42'31,"21"-42"-31,0 0 16,0 0-16,0 0 16,0 0-16,1 0 0,-1 0 0,21 0 15,-21-21-15,22 21 0,-22-21 0,21 0 16,-21 21-16,0-21 0,1-1 16,-1 1-16,-21 0 0,0 0 15,-21 21 1,-1 0-16,1 0 0,-21 0 0,21 0 15,-22 0-15,1 0 0,21 21 0,-21 0 16,20 22-16,-20-22 16,21 0-16,0 21 0,0-21 0,21 22 15,0-22-15,0 21 0,0-21 0,0 22 16,0-22-16,0 0 0,21 0 16,0 0-16,21-21 0,-21 22 0,1-22 15,20 0-15,0 0 0,1 0 16,-22 0-16,21-22 0,0 22 0,1-21 15,-1 0-15,0 0 0,-20-21 0,20 20 16,-21-20-16,0 21 16</inkml:trace>
  <inkml:trace contextRef="#ctx0" brushRef="#br0" timeOffset="19571.47">14922 2138 0,'0'0'0,"-84"21"16,105-21 0,0 0-1,0 0-15,22 0 0,-1 0 16,0 0-16,1 0 0,-1 0 0,21 0 15,-20 0-15,20 0 0,-20 0 16,-1-21-16,0 21 0,-21 0 0,1 0 16</inkml:trace>
  <inkml:trace contextRef="#ctx0" brushRef="#br0" timeOffset="20096.04">17886 2032 0,'0'0'0,"0"-21"15,21 0-15,-21 0 0,0-1 16,0 1-16,0 0 15,-21 21-15,0 0 0,-1 0 16,-20 21-16,21 0 0,0 1 16,0-1-16,-1 0 0,1 21 15,-21 1-15,21-22 0,0 21 0,-1 0 16,22 1-16,0-1 0,0 0 16,0 1-16,0-1 0,0 0 15,0 1-15,0-22 0,22 21 0,-1-21 16,21 1-16,-21-1 0,22-21 15,-1 21-15,-21-21 0,21 0 0,1 0 16,-1 0-16,0-21 0,22 21 0,21-64 16,-43 43-16,21-21 15,-20-1-15,-1 22 0</inkml:trace>
  <inkml:trace contextRef="#ctx0" brushRef="#br0" timeOffset="20335.9">18627 1715 0,'0'0'0,"0"-43"0,0 1 15,0 21-15,0 0 0,0-1 16,0 1-16,-22 21 16,22 21-16,-21 22 15,21-1-15,0 0 0,0 1 0,-21 20 16,21-20-16,-21 20 0,21 1 16,0-1-16,0-21 0,0 22 0,-21-22 15,21 1-15,0-1 0,-21 21 0,21-41 16,0 20-16,0 0 0,0-21 15,0 22-15,0-22 0,0 0 16,21-21-16,0 0 16,0 0-16,0-21 0,22 21 0</inkml:trace>
  <inkml:trace contextRef="#ctx0" brushRef="#br0" timeOffset="20839.61">19156 2201 0,'0'0'0,"21"0"0,-21-21 0,21 0 16,-21 0-16,0 0 0,0 0 16,0-1-16,0 1 0,0 0 0,0 0 15,0 0-15,-21 21 0,21-21 16,-21 21-16,0-22 0,-1 22 0,1 0 16,0 0-16,0 22 0,-21-1 15,20 0-15,1 0 0,-21 21 16,21-20-16,0 20 0,-22 0 0,22-21 15,0 22-15,21-1 0,0-21 16,-21 22-16,21-1 0,0-21 0,0 0 16,0 22-16,21-22 0,-21 0 15,21 0-15,0-21 0,0 0 0,22 0 16,-22 0-16,21 0 0,-21 0 0,22-21 16,-22 21-16,21-42 0,1 20 15,-22 1-15,0 0 0,21-21 16,-21 21-16,1-22 0,-1 1 0,0 21 15,-21-22-15,0 1 0,21 21 16,-21 0-16,0 0 0,0-1 0,-21 22 31,0 22-31,21-1 16,0 0-16,-21 0 0,21 21 0,0-20 16,-22-1-16,22 21 0,0-21 15,0 0-15,0 22 0,0-22 0,0 0 16,0 0-16,0 0 0,0 1 15,0-1-15,22 0 0,-1-21 16,0 0-16,0 0 0,0 0 16,0 0-16,1-21 15,-1 0-15</inkml:trace>
  <inkml:trace contextRef="#ctx0" brushRef="#br0" timeOffset="21263.48">20172 2138 0,'0'0'0,"0"-21"0,21-43 32,-21 43-32,0 0 15,-21 21-15,0 0 0,-1 0 16,1 0-16,0 0 16,0 0-16,0 0 0,0 21 0,-1 0 15,1-21-15,0 21 0,0 1 16,0-1-16,21 0 0,0 0 0,0 0 15,0 0-15,0 1 16,21-22-16,0 21 0,-21 0 16,21-21-16,0 21 0,1-21 0,20 21 15,-21-21-15,0 21 0,0 1 16,1-22-16,-1 21 0,0 0 16,-21 0-1,0 0-15,-21-21 16,0 0-16,-1 0 0,1 21 0,-21-21 15,21 0-15,-22 0 0,22 0 16,-21 0-16,21 0 0,-22 0 0,22 0 16,0 0-16,0 0 0,0 0 0,21-21 15,0 0 1,0 0-16,21 21 16,0-21-16,0 21 0,0 0 15,1-21-15</inkml:trace>
  <inkml:trace contextRef="#ctx0" brushRef="#br0" timeOffset="21739.21">20955 2117 0,'0'0'16,"21"-21"-16,-21-22 15,0 22-15,0 0 0,0 0 16,0 0-16,-21 21 0,0 0 16,0 0-16,-1 0 0,1 0 15,0 0-15,0 0 0,0 0 0,0 21 16,-1 0-16,1-21 16,0 21-16,21 0 0,-21 0 0,0 1 15,21-1-15,0 0 0,0 0 16,0 0-16,0 0 15,21 1-15,0-1 0,0-21 16,0 21-16,1 0 0,-1-21 16,0 21-16,0-21 0,-21 21 0,21 1 15,0-22-15,-21 21 0,0 0 16,0 0 0,-21-21-16,-21 0 15,21 0-15,-22 0 0,22 0 16,-21 0-16,0 0 0,20 0 15,-20 0-15,21 0 0,-21 0 0,20 0 16,1 0-16,0 0 0,0 0 16,0 0-16,0 0 15,21-21 1</inkml:trace>
  <inkml:trace contextRef="#ctx0" brushRef="#br0" timeOffset="22591.93">22288 2371 0,'64'0'16,"-128"0"-16,128-21 16,-43-1-16,-21 1 15,0 0-15,21 21 16,-21-21-16,0 0 0,0 0 15,0-1-15,0 1 0,0 0 0,-21 0 16,0 0-16,0 0 0,0-1 16,-1 1-16,1 21 0,-21 0 0,21 0 15,-22 0-15,22 0 0,-21 0 16,21 21-16,-22 1 0,1-1 0,21 21 16,0-21-16,-22 22 0,43-1 0,-21 0 15,21 1-15,0-1 0,0 0 16,0 1-16,0-1 0,21-21 0,-21 21 15,43-20-15,-22-1 0,0-21 16,0 21-16,22-21 0,-1 0 0,-21 0 16,21 0-16,1-21 0,20 21 15,-20-21-15,-1-1 0,0-20 16,1 21-16,-1-21 0,0-1 0,-21 1 16,22 0-16,-22-1 0,0-20 0,0 20 15,0-20-15,1-1 0,-22 1 16,0-1-16,0 1 0,0-1 0,0 1 15,0 21-15,0-1 0,0 1 16,0 21-16,0 0 0,0-1 0,0 44 16,0 20-1,-22 0-15,22 1 0,-21 20 16,21 1-16,0-1 0,0 1 0,0-1 16,0 1-16,0-1 0,0-21 15,0 22-15,0-1 0,0-20 0,0-1 16,0 0-16,0 1 0,21-22 15,1 0-15,-1 21 0,0-20 16,0-1-16,0-21 0,0 0 0,1 0 16,-1 0-16,21-21 0,-21 21 15,0-22-15</inkml:trace>
  <inkml:trace contextRef="#ctx0" brushRef="#br0" timeOffset="22931.74">23072 2328 0,'0'-21'0,"21"21"63,0 0-63,0-21 15,0 21-15,0 0 0,22 0 0,-22-21 16,0 21-16,21-21 0,-20 21 16,-1-21-16,0-1 0,0 22 0,-21-21 15,21 21-15,-21-21 0,0 0 0,-21 21 16,0-21-16,0 21 15,0 0-15,-22 0 0,22 0 0,-21 21 16,21 0-16,-22 0 0,1 0 16,21 1-16,-22 20 0,22-21 0,0 21 15,0-20-15,21 20 0,0 0 16,0-21-16,0 22 0,0-22 16,0 0-16,21 0 0,0 0 0,0 1 15,22-22-15,-22 0 0,21 21 16,1-21-16,-1 0 0,0 0 0,1-21 15,20 21-15,1-22 0,-22 1 0,21 0 16</inkml:trace>
  <inkml:trace contextRef="#ctx0" brushRef="#br0" timeOffset="23416.46">24024 2180 0,'0'0'0,"0"-21"16,-21-21-1,0 42-15,0 0 16,-1 0-16,1 0 0,0 21 0,-21 0 15,21-21-15,-1 42 0,1-20 0,0-1 16,0 0-16,0 21 0,21-21 16,0 22-16,0-1 0,0-21 0,0 22 15,0-22-15,0 0 0,21 0 16,0 0-16,0 0 0,22 1 0,-22-1 16,0-21-16,21 0 0,1 0 0,-1 0 15,0 0-15,1 0 16,-1-21-16,0-1 0,1-20 0,-1 21 15,0-21-15,-21-1 0,22 1 0,-22 0 16,21-1-16,-21-20 0,1 20 16,-1-20-16,0-1 0,-21 1 0,21-1 15,-21 1-15,21-1 0,-21 22 16,0-21-16,0 20 0,0 22 0,0 0 16,0 0-16,-21 21 15,0 21-15,0 0 0,21 21 16,-21 1-16,-1 20 0,22-20 0,0 20 15,-21 1-15,0-22 0,21 21 16,-21 1-16,21-22 0,0 1 16,0 20-16,0-21 0,0 1 15,0-1-15,0-21 0,0 22 0,0-22 16,0 21-16,21-21 0,0 0 0,22-21 16,-22 22-16,21-22 0,-21 0 15,22 0-15,-1 0 0,0 0 0,1-22 16,20 22-16,-21-21 0,22 0 15</inkml:trace>
  <inkml:trace contextRef="#ctx0" brushRef="#br0" timeOffset="23807.51">25167 2286 0,'0'-21'15,"0"42"-15,0-63 0,0-1 0,0 22 0,0 0 0,0 0 16,-21 21-16,0 0 0,0 0 16,-1 0-16,1 0 0,0 0 15,0 0-15,0 21 0,-22 0 0,22 0 16,-21 1-16,21-1 0,0 21 15,-1-21-15,1 22 0,0-22 0,21 21 16,0-21-16,0 22 0,0-22 0,0 0 16,0 0-16,0 0 0,21 0 15,0 1-15,1-22 0,-1 0 0,0 0 16,21 0-16,-21 0 0,1 0 16,-1 0-16,21-22 0,-21 1 0,0 0 15,1 0-15,-1 0 0,0-22 0,0 1 16,-21 21-16,0-21 15,21 20-15,-21-20 0,0 21 0,0 0 16,-21 42 15,21 0-31,0 0 0,0 0 16,0 22-16,0-22 0,0 0 16,0 0-16,0 0 0,0 1 0,0-1 15,0 0-15,21 0 0,0 0 16,1-21-16,-1 21 0,0-21 0,0 0 15,0 0-15,0 0 0,22 0 0,-22 0 16</inkml:trace>
  <inkml:trace contextRef="#ctx0" brushRef="#br0" timeOffset="24164.3">25569 2286 0,'0'0'0,"0"-21"0,0 0 0,0 0 0,0-1 15,0 1-15,21 21 31,1 0-31,-1 0 0,0 0 16,-21 21-16,21 1 0,-21-1 16,21 0-16,-21 0 0,0 0 0,0 0 15,0 22-15,0-22 0,0 0 0,0 21 16,0-20-16,0-1 16,0 0-16,0 0 0,0 0 0,0 0 15,-21-21 1,0 0-16,21-21 15,0 0 1,0 0-16,0 0 0,0 0 16,0-1-16,21-20 0,0 21 0,0-21 15,1 20-15,20-20 0,-21 21 16,0 0-16,22 0 0,-22-1 0,0 1 16,0 0-16,0 21 0,0 0 0,1 0 15,-1 0-15,0 0 0,0 0 16,-21 21-1</inkml:trace>
  <inkml:trace contextRef="#ctx0" brushRef="#br0" timeOffset="24488.16">26077 2413 0,'0'0'16,"-21"0"-16,42 0 31,0 0-31,1-21 15,-1 21-15,0-21 0,0 21 16,-21-21-16,21-1 0,0 22 0,-21-21 16,22 21-16,-22-21 0,0 0 15,-22 21 1,1 0-16,0 0 16,-21 0-16,21 0 0,-1 21 15,1-21-15,0 21 0,0 0 0,21 1 16,-21-1-16,21 0 0,-21 0 0,21 21 15,0-20-15,0-1 0,0 0 16,0 0-16,0 0 0,21-21 16,0 21-16,0-21 15,0 0-15,22 0 0,-22 0 0,21 0 16,0 0-16,1 0 0</inkml:trace>
  <inkml:trace contextRef="#ctx0" brushRef="#br0" timeOffset="24979.88">26606 2350 0,'0'-22'16,"0"44"-16,0-86 0,0 43 0,0 0 0,0 0 16,0-1-16,-21 22 15,0 0 1,0 22-16,0-22 0,0 21 16,21 0-16,-22 0 0,1 0 15,0 0-15,21 22 0,0-22 0,-21 0 16,21 0-16,0 0 0,0 1 15,0 20-15,0-21 16,0 0-16,21 0 16,0-21-1,0 0-15,1 0 0,-22-21 16,21 0-16,0 0 0,-21 0 16,21 0-16,0-22 0,0 1 0,1 0 15,-22-1-15,21 1 0,0 0 0,0-22 16,0 22-16,-21-22 0,0 1 15,21 20-15,-21 1 0,22 21 0,-22-21 16,0 20-16,0 44 31,0-1-31,-22 21 0,22 0 16,-21 1-16,0-1 0,21 0 16,0 1-16,0-1 0,-21 0 0,0 1 15,21-1-15,-21 0 0,21 1 16,0-1-16,-22-21 0,22 22 0,0-22 15,0 0-15,0 0 0,0 0 0,0 0 16,0 1-16,22-22 16,-1 0-16,0 0 15,0 0 1,0 0-16</inkml:trace>
  <inkml:trace contextRef="#ctx0" brushRef="#br0" timeOffset="26883.79">1397 4763 0,'21'0'15,"0"0"-15,0 0 16,1-22-16,-1 1 0,0 0 16,0 21-16,0-21 0,0 0 0,-21 0 15,0-1-15,0 1 0,0 0 16,0-21-16,-21 21 0,-21-1 16,21-20-16,-22 21 0,1 0 0,0 0 15,-22-1-15,22 1 0,0 21 16,-1 0-16,1 0 0,0 21 0,-1 1 15,1-1-15,0 0 0,20 21 16,-20 1-16,21-1 0,21 0 16,0 22-16,0-22 0,0 0 15,0 22-15,0-22 0,0 1 16,0-1-16,0 0 0,21-21 0,0 1 16,0-1-16,1 0 0,-1 0 15,0-21-15,21 0 0,-21 0 0,1 0 16,-1-21-16,21 0 0,-21 0 15,0-1-15,22-20 0,-22 21 0,0-21 16,21-1-16,-20 1 0,-1 0 16,0-1-16,0 1 0,0 0 15,0-1-15,-21 1 0,0 0 16,22 20-16,-22-20 0,0 21 0,0 0 16,0 42 15,0 0-31,0 0 0,-22 22 0,22-22 15,0 21-15,0 0 0,0 1 16,-21-1-16,21 0 0,0 1 0,0-1 16,0-21-16,0 22 0,0-22 15,0 21-15,0-21 0,21-21 0,1 21 16,-1-21-16,21 0 0,-21 0 16,22 0-16,-22 0 0,21-21 15,0 21-15,1-21 0,-1-21 0,-21 21 16,22-22-16,-1 22 0,-21-21 15,21-1-15,-20 22 0,-1-21 16,0 0-16,0 20 0,-21-20 16,0 21-16,0 0 0,-21 21 15,0 0 1,0 0-16,21 21 0,-22 0 16,22 0-16,0 22 0,0-22 15,0 0-15,0 0 0,22 0 0,-1 0 16,0 22-16,0-22 0,-21 0 15,21 0-15,0 0 0,-21 1 16,0-1-16,0 0 0,-21-21 16,0 21-16,0-21 0,0 21 0,-22-21 15,1 21-15,21-21 16,-21 0-16,20 0 0,1 0 0,0 0 16,21-21-16,0 0 0,0 0 15</inkml:trace>
  <inkml:trace contextRef="#ctx0" brushRef="#br0" timeOffset="27400.3">4360 4382 0,'0'0'0,"0"-22"0,-21 1 0,21 0 15,0 0-15,0 42 32,0 0-17,0 22-15,0-1 0,0 0 0,0 22 16,0-1-16,0 1 0,0-1 16,21 22-16,-21 0 0,0-1 0,0 1 15,0 0-15,0-1 0,0 22 16,0-21-16,0 21 0,-21-22 0,21 22 15,-21 0-15,0-21 0,0-1 0,21 1 16,-22 0-16,1-1 0,0 1 16,21-22-16,0 1 0,-21-1 15,21-20-15,-21-1 0,21-21 0,0 0 16,0-42 0,0 0-16,21-21 0,0 21 15,0-43-15,-21 22 0,21-22 0,1 1 16</inkml:trace>
  <inkml:trace contextRef="#ctx0" brushRef="#br0" timeOffset="27732.11">4297 4805 0,'-21'-21'0,"42"42"0,-64-85 0,43 22 15,0 0-15,0 21 0,0-22 0,0 22 16,0-21-16,0-1 0,22 22 15,-1 0-15,21-21 0,0 21 0,22-1 16,-22 1-16,22 21 0,-1 0 16,1 0-16,-22 0 0,22 21 0,-22 1 15,-21-1-15,0 21 0,0-21 16,-21 22-16,0-1 0,-21-21 0,0 21 16,-21-20-16,-1 20 0,1-21 15,0 21-15,-22-20 0,22-1 0,0 0 16,-1 0-16,1-21 0,0 21 15,20 0-15,1-21 0,0 0 16,0 0-16,21 22 0,21-22 31,0 0-31,22 0 0,-22-22 0,21 1 16,-21 21-16</inkml:trace>
  <inkml:trace contextRef="#ctx0" brushRef="#br0" timeOffset="28108.14">4995 4509 0,'0'0'0,"0"-22"0,0 1 16,0 0-16,21 21 16,1-21-16,-1 21 0,0 0 15,0 0-15,0 0 0,22 0 0,-22 0 16,21 0-16,-21 21 0,22-21 15,-1 21-15,-21 0 0,21 22 0,-20-22 16,-1 21-16,0-21 0,-21 22 16,0-1-16,0-21 0,0 22 0,0-22 15,-21 21-15,0-21 0,-1 0 0,1 1 16,0-1-16,0 0 0,0-21 16,0 0-16,-1 0 0,22-21 31,0 0-31,0-1 0,0 1 0,0 0 15,0-21-15,0 21 0,0-22 0,22 22 16,-1-21-16,0 21 0,0-1 16,0-20-16,0 21 0,1 0 15,-1 0-15,0-1 0,21 1 0,-21 0 16,22 0-16</inkml:trace>
  <inkml:trace contextRef="#ctx0" brushRef="#br0" timeOffset="28495.98">5927 4360 0,'-22'0'16,"1"0"0,0 22-16,0-1 0,0 0 0,-22 0 15,22 0-15,0 0 0,0 22 16,0-22-16,0 21 0,-1-21 0,22 22 16,0-1-16,-21 0 0,21 1 0,0-22 15,0 21-15,0-21 0,21 22 16,1-22-16,-1 0 0,21-21 0,-21 21 15,22-21-15,-22 21 0,21-21 16,0 0-16,1 0 0,-22-21 0,21 0 16,1 0-16,-22 0 0,21 0 15,-21-22-15,0 22 0,1-21 16,-1 21-16,-21-22 0,0 1 0,0 0 16,0-1-16,0-20 0,-21 20 0,-1 1 15,1 21-15,-21-21 0,21 20 16,-22 1-16,1 21 0,0 0 0,-1 0 15,1 0-15,0 21 0,-1 1 16,22-1-16,0 0 0,0 0 0,21 0 16,-21 22-16,21-22 0,0 0 15,0 0-15,21 0 0,0 0 16,0 1-16,22-22 0,-1 0 0,-21 0 0,21 0 16</inkml:trace>
  <inkml:trace contextRef="#ctx0" brushRef="#br0" timeOffset="28767.82">6752 4001 0,'0'0'0,"0"-22"0,-63 1 32,41 21-32,22 21 0,-21 1 15,0-1-15,21 21 0,-21 0 0,21 22 0,-21-22 16,0 22-16,21-22 0,0 22 15,0-22-15,-22 21 0,22-20 16,-21-1-16,21 0 0,0 22 0,0-22 16,0 1-16,0-22 0,0 21 15,0-21-15,0 0 0,21 1 0,1-1 16,-1-21-16,0 0 0,0 0 16,0 0-16,0-21 0,1-1 0,-1 1 15,0 0-15,0-21 0</inkml:trace>
  <inkml:trace contextRef="#ctx0" brushRef="#br0" timeOffset="28931.57">6329 4445 0,'0'0'0,"-21"0"0,-1 0 16,1 21-16,0-21 16,21 21-16,21-21 15,0 0-15,1 0 0,20 0 16,0 0-16,1 0 0,-1 0 0,0 0 15,22 0-15,-22 0 0,22 0 0,-22-21 16</inkml:trace>
  <inkml:trace contextRef="#ctx0" brushRef="#br0" timeOffset="29304.36">7048 4572 0,'0'0'0,"-21"21"0,0-21 16,21 21-16,0 1 0,21-22 16,0 0-1,1 0-15,-1 0 0,0 0 0,21-22 16,-21 1-16,1 0 0,20 21 0,-21-21 16,0 0-16,0 0 0,1-1 15,-1 1-15,-21 0 0,0 0 0,0 0 16,0 0-16,-21-1 15,-1 22-15,1 0 16,0 22-16,0-22 0,-21 21 0,20 0 16,1 21-16,0-21 0,0 1 15,0 20-15,0-21 0,21 21 0,-22-20 16,22 20-16,0-21 0,0 0 0,0 0 16,0 1-16,22-1 0,-1 0 15,0 0-15,0-21 0,0 0 0,22 0 16,-22 0-16,21 0 0,-21 0 15,22-21-15,-1 21 0,0-21 0</inkml:trace>
  <inkml:trace contextRef="#ctx0" brushRef="#br0" timeOffset="29804.08">7980 4339 0,'0'0'15,"0"-21"-15,0 0 0,-21 21 0,-1-21 16,1 21-16,0 0 0,0 0 0,0 0 15,0 0-15,-1 0 0,-20 21 16,21 0-16,0 0 0,0 0 0,-1 22 16,22-22-16,-21 21 0,21 1 15,-21-22-15,21 21 0,0-21 0,0 22 16,0-22-16,0 21 0,0-21 0,21 22 16,0-22-16,1 0 0,-1 0 15,0 0-15,21 0 0,-21-21 16,22 0-16,-1 0 0,0 0 0,-20 0 15,20-21-15,0 0 0,1 0 0,-1 0 16,-21 0-16,21-22 0,-20 22 16,20-21-16,-21-1 0,0 1 0,0-21 15,1-1-15,-1 1 0,0-1 16,0-21-16,-21 22 0,0-1 0,0 1 16,21 21-16,-21-1 0,0 1 0,0 21 15,0 0-15,0 42 31,0 0-31,-21 0 0,0 21 16,21 1-16,0 20 0,0-20 0,-21 20 16,21 1-16,0-22 0,-21 21 0,21-20 15,0-1-15,0 22 0,0-43 16,0 21-16,0 0 0,0-20 0,21 20 16,0-21-16,-21 0 0,21 0 15,0-21-15,0 0 0,1 0 0,-1 0 16,0 0-16,0 0 0,0 0 0,22-21 15,-43 0-15,21 0 0</inkml:trace>
  <inkml:trace contextRef="#ctx0" brushRef="#br0" timeOffset="29971.97">8340 4339 0,'0'0'0,"-22"0"0,1 0 15,0 0-15,21 21 0,0 1 16,0-1-16,21-21 15,22 0-15,-22 0 0,0 21 16,21-21-16,-21 0 0,22 0 16,-22 0-16,21-21 0,1 0 0,-22 21 15,21-22-15,0 22 0</inkml:trace>
  <inkml:trace contextRef="#ctx0" brushRef="#br0" timeOffset="30447.7">8784 4487 0,'-21'22'32,"42"-22"-17,0 0-15,0 0 0,22 0 16,-22 0-16,21 0 0,1 0 0,-1 0 16,0 0-16,1 0 0,-22-22 15,21 22-15,0-21 0,-20 0 0,-1 0 16,0 21-16,0-21 0,-21 0 15,0-1-15,0 1 0,0 0 0,-21 0 16,0 21-16,0 0 0,-22 0 0,22 0 16,-21 0-16,-1 0 15,1 0-15,21 21 0,-21 0 0,-1 0 16,22 22-16,0-22 0,0 0 0,0 0 16,-1 22-16,22-22 0,0 0 15,0 0-15,0 0 0,0 0 0,22 1 16,-1-1-16,0 0 0,21-21 15,1 21-15,-1-21 0,21 0 0,-20 0 16,20 0-16,-20 0 0,20 0 0,1 0 16</inkml:trace>
  <inkml:trace contextRef="#ctx0" brushRef="#br0" timeOffset="30975.4">10139 4424 0,'0'0'0,"21"-42"0,-21 20 0,0 1 15,0 0-15,0-21 0,-21 21 0,0-1 16,-22 1-16,22 0 0,-21 21 16,-1-21-16,22 21 0,-21 0 0,0 0 15,-1 0-15,1 21 0,0 0 0,-1 0 16,1 1-16,0-1 0,-1 21 16,22 0-16,0-20 0,-21 20 0,20 0 15,22-21-15,0 22 16,0-1-16,0-21 0,0 22 0,0-22 15,0 0-15,0 0 0,43 0 0,-22 0 16,21 1-16,-21-22 0,22 0 16,-1 0-16,22 0 0,-22 0 0,0 0 15,1 0-15,20-22 0,-21 1 0,-20 0 16,20-21-16,0 21 0,1-22 16,-22 1-16,0 0 0,0-22 0,21 1 15,-20 20-15,-1-41 0,-21 20 16,21 1-16,0-1 0,-21 1 0,0 20 15,21 1-15,-21 0 0,21-1 0,-21 22 16,0 0-16,0 0 16,0 0-16,0 42 15,-21 0-15,0 0 0,21 21 16,-21 1-16,0-1 0,0 0 16,21 22-16,-22-22 0,22 22 0,-21-1 15,21-20-15,0 20 0,0-21 16,0 1-16,0-1 0,0 0 0,21 1 15,1-22-15,-1 21 0,-21-21 0,21 1 16,0-1-16,0-21 0,0 21 16,1-21-16,-1 0 0,0 0 15,0 0-15,0 0 0,0 0 0,1-21 0</inkml:trace>
  <inkml:trace contextRef="#ctx0" brushRef="#br0" timeOffset="31137.31">10562 4593 0,'0'21'16,"0"1"15,-21-22 1</inkml:trace>
  <inkml:trace contextRef="#ctx0" brushRef="#br0" timeOffset="31903.46">12700 4170 0,'0'0'0,"21"0"0,-21-21 0,0 0 15,21-1-15,-21 1 16,0 0-1,0 0-15,21 0 0,-21 0 16,0-1-16,0 1 16,0 0-16,0 0 0,-21 21 15,0 0-15,0 0 0,0 0 16,-22 0-16,22 21 0,-21 0 0,0 22 16,20-1-16,-20 0 0,21 22 0,-21-22 15,20 22-15,1-22 0,21 21 16,0-20-16,0-1 0,0 0 0,0-20 15,0 20-15,21-21 0,22 0 0,-22 0 16,0 1-16,21-1 16,-20-21-16,20 0 0,0 21 0,1-21 15,-1 0-15,0 0 0,22 0 0,-22 0 16,22-21-16,-1 21 0,1-21 16,-1-1-16,-21 1 0,22 0 0,-22 0 15,22 0-15,-22 0 0,0-1 16,-20-20-16</inkml:trace>
  <inkml:trace contextRef="#ctx0" brushRef="#br0" timeOffset="32684.32">13504 4360 0,'21'-63'0,"-63"148"0,63-107 0,0-83 0,-21 83 16,0-20-16,0 21 0,0 0 16,-21 0-16,0 21 0,0 0 0,0 0 15,0 0-15,-1 0 0,-20 0 16,21 21-16,-21 0 0,20 0 16,1 0-16,-21 22 0,21-22 0,0 21 15,-1-21-15,1 22 0,0-22 16,21 21-16,0-21 0,0 0 0,0 1 15,0-1-15,0 0 0,0 0 16,21-21-16,22 0 16,-22 0-16,0 0 0,21 0 0,-21 0 15,22-21-15,-1 0 0,-21 0 0,22-1 16,-1 1-16,-21 0 0,0-21 16,22 21-16,-22-22 0,0 22 0,-21-21 15,0 21-15,21-1 16,-21 1-16,0 0 0,0 0 0,-21 42 15,21 0-15,-21 0 16,0 1-16,-1-1 16,22 21-16,0-21 0,-21 0 0,21 22 15,0-22-15,0 0 0,0 0 0,0 0 16,0 1-16,21-1 0,1 0 16,-1-21-16,0 0 0,0 21 0,21-21 15,-20 0-15,20 0 0,-21 0 16,21 0-16,1-21 0,-1 21 0,-21-21 15,22 0-15,-1-1 0,-21 1 0,0-21 16,0 21-16,1-22 16,-1 22-16,-21-21 0,21 0 0,-21 20 15,0-20-15,0 21 0,0 0 0,-21 21 32,21 21-32,-21 0 0,21 0 15,0 22-15,0-22 0,0 0 16,0 0-16,0 21 0,-22-20 0,22-1 15,0 0-15,0 0 0,-21 0 0,21 0 16,0 1-16,-21-22 16,0 0-1,0-22 1,21 1-16,0 0 16,0 0-16,0 0 0,0 0 0,0-22 15,0 1-15,21 0 0,0-1 0,21 1 16,-20 0-16,-1-1 0,21 1 15,0 21-15,1 0 0,-1-1 0,22 22 16,-22 0-16,0 0 0,1 22 16,20-1-16,-21 21 0,-20-21 0,20 22 15,0-1-15,-21 0 0,1 1 0,-22-1 16,0 0-16,0-21 0,0 22 16,0-22-16,0 0 0,-22 21 0,1-20 15,0-22-15,21 21 0,-21 0 0,0-21 16,0 0-16,-1 0 15,22-21 1</inkml:trace>
  <inkml:trace contextRef="#ctx0" brushRef="#br0" timeOffset="33292.1">15473 3598 0,'0'0'0,"0"-21"16,-21-106-1,21 106-15,0 42 31,0 0-31,21 22 0,-21-1 16,0 0-16,0 1 0,21-1 0,-21 22 16,0-22-16,21 21 0,-21-20 15,0 20-15,0 1 0,0-1 0,0-20 16,0-1-16,0 0 0,0 1 16,-21-1-16,0 0 0,21-21 15,0 1-15,0-1 0,-21 0 0,-1-21 16,1 0-1,21-21-15,0 0 16,0-1-16,0 1 0,0 0 0,0-21 16,0-1-16,0 1 0,0 0 15,21-1-15,1 1 0,20 0 0,-21-1 16,21 22-16,1-21 0,-1 21 16,0 0-16,1 21 0,-1 0 0,0 0 15,1 0-15,-1 0 0,0 21 16,1 21-16,-22-21 0,21 22 15,-21-1-15,1 0 0,-22 1 0,0-1 16,0 0-16,0 1 0,-22-22 0,-20 21 16,21-21-16,-21 0 0,-1 22 15,1-22-15,0-21 0,-1 21 0,1 0 16,21-21-16,-22 0 0,22 0 0,0 0 16,0 0-16,0 0 0,21-21 15,0 0-15,21 0 16,0 0-16,0-22 0,0 22 15</inkml:trace>
  <inkml:trace contextRef="#ctx0" brushRef="#br0" timeOffset="33615.91">16087 4149 0,'63'0'31,"-42"0"-31,0 0 16,1 0-16,20 0 0,-21 0 0,21-21 15,-20 21-15,20-22 0,0 1 0,-21 0 16,22 0-16,-22 0 0,0 0 16,0-1-16,-21 1 0,0 0 0,0 0 15,0 0-15,-42 0 16,21 21-16,-22 0 0,22 0 0,-21 0 16,0 21-16,-1 0 0,1 0 15,0 21-15,-1-20 0,1 20 16,21 0-16,0 1 0,-1-22 0,22 21 15,0 0-15,0-20 0,0-1 0,22 21 16,-1-21-16,0-21 0,21 21 16,1 1-16,-1-22 0,21 0 0,-20 0 15,-1 0-15,0 0 0,1-22 0,-1 1 16,0 21-16,-20-21 0</inkml:trace>
  <inkml:trace contextRef="#ctx0" brushRef="#br0" timeOffset="36371.33">18246 4085 0,'0'0'16,"21"0"-16,0 0 15,-21-21-15,0 0 0,0 0 16,21 0-16,-21-1 0,21 1 16,-21 0-16,0 0 15,21 0-15,-21 0 0,0-1 16,0 1-16,0-21 0,0 21 0,-21 0 16,0-1-16,0 1 0,0 0 15,0 21-15,-1 0 0,-20 0 0,21 0 16,-21 0-16,20 0 0,-20 21 15,21-21-15,-21 43 0,20-22 0,1 21 16,0 0-16,0 1 0,21 20 0,0-20 16,-21-1-16,21 21 0,0-20 15,0-1-15,0-21 0,0 22 0,21-22 16,0 0-16,0 0 0,0-21 16,1 0-16,20 0 0,-21 0 0,21 0 15,1-21-15,-1 21 0,-21-21 16,22 0-16,-1-1 0,-21-20 15,21 21-15,-20-21 0,20 20 0,-21-20 0,0 0 16,0-1-16,1 1 0,-22 21 16,0-21-16,21 20 0,-21 1 15,0 0-15,21 0 0,-21 42 32,0 0-32,-21 0 0,0 1 0,-1 20 15,22-21-15,0 21 0,0 1 0,0-1 16,0 0-16,0-20 0,0 20 15,0 0-15,22-21 0,-1 1 0,21-1 16,-21 0-16,22 0 16,-22-21-16,21 0 0,0 0 0,1 0 15,-22 0-15,21 0 0,-21 0 0,22-21 16,-22 0-16,0 0 0,0-22 16,0 22-16,1-21 0,-1-1 0,-21 1 15,21 0-15,0-1 0,0 1 16,-21 0-16,21-1 0,1 22 15,-1 0-15,0 0 0,-21 0 0,21 21 16,0 0-16,0 0 16,-21 21-16,0 0 15,22-21-15,-22 21 0,0 0 16,0 1 0,21-22-1,0 0-15,-21-22 16,0 1-1,0 0 1,0 0-16,-21 0 0,0 0 16,-1 21-16,1 0 15,0 0-15,0 0 0,0 0 0,0 0 16,-1 0-16,22 21 0,-21 0 0,0 0 16,0 0-16,21 0 0,0 22 15,0-1-15,0-21 0,0 22 0,0-1 16,0 0-16,0 1 15,21-22-15,-21 21 0,21-21 0,22 0 16,-22 1-16,0-1 0,21 0 0,-21-21 16,22 0-16,-1 0 0,-21 0 15,22 0-15,-1 0 0,-21 0 0,0-21 16,22 21-16,-22-21 0,0-22 16,0 22-16,0 0 0,0-21 0,1-1 15,-1 1-15,0 0 0,0-1 0,0 1 16,0 0-16,22 20 0,-22-20 15,0 21-15,0 0 0,0 0 0,1 21 16,-1 0-16,0 0 0,0 0 16,-21 21-1,0 0-15,0 0 0,0 0 16,0 0-16,0 1 16,0-1-16,21-21 46,-21-21-46,0-1 16,0 1-16,0 0 16,0 0-16,0 0 0,0 0 15,0-1-15,-21 22 0,21-21 16,-21 21-16,0 0 16,0 0-16,-1 0 0,1 21 15,0 1-15,0-1 0,0 0 16,-22 0-16,22 0 0,0 0 0,21 22 15,-21-22-15,21 21 0,0 1 0,0-22 16,0 21-16,0 0 0,0-20 16,0 20-16,21-21 0,0 0 0,0 0 15,22 1-15,-22-1 0,0 0 16,21-21-16,1 0 0,-22 0 0,21 0 16,1 0-16,-1 0 0,0 0 0,1-21 15,-1 21-15,0-21 16,1-22-16,-22 22 0,21-21 0,0 21 15,-20-22-15,-1 1 0,0 0 16,0-1-16,0 1 0,-21 21 0,21-22 16,-21 22-16,0 0 0,0 0 0,0 0 15,-21 21 1,0 0-16,0 0 0,0 0 16,21 21-16,-21 0 0,-1 0 0,22 22 15,-21-22-15,21 21 0,0-21 16,0 22-16,0-1 0,0 0 0,0-21 15,0 22-15,0-22 0,0 0 16,0 0-16,0 0 0,21 1 0,1-22 16,-1 21-16,21-21 0,-21 0 0,22 0 15,-1 0-15,21 0 16,-20 0-16,20-21 0,-20-1 0,-1 1 16,0 0-16,-21 0 0,22-21 15,-1-1-15,-21 1 0,0 21 0,1-22 16,-1 1-16,-21 0 0,0-1 0,0 22 15,0 0-15,0 0 0,0 0 16,-21 21 0,-1 0-1,22 21-15,0 0 0,0 0 16,0 0-16,0 22 0,0-22 0,0 21 0,0-21 16,0 1-16,22 20 15,-22-21-15,0 21 0,21-20 0,0-1 16,-21 0-16,0 0 0,0 0 15,21-21-15,-21 21 0,-21-21 16,0 0 0,0 0-16,-1 0 15,1 0-15,0 0 0,0-21 16,0 21-16,21 21 31,0 1-31,0-1 31,21-21-31,0 0 0,0 0 0,0 21 16,1-21-16,-1 0 0,0 0 0,0 0 16,0 0-16,0-21 0,22 21 15,-22-21-15,21-1 0,1 1 0,20 0 16,-21 0-16,1 0 0,-1-22 16,0 22-16,1-21 0,-22 0 0,21-1 15,-21 1-15,1 0 0,-1 20 0,0-20 16,-21 21-16,0 0 0,0 0 15,0-1-15,0 1 0,-21 21 0,0 0 16,-1 0-16,1 0 0,0 21 16,0 1-16,21-1 0,0 0 15,-21 0-15,21 0 0,0 0 16,0 22-16,0-22 0,0 21 0,0 1 16,21-22-16,-21 21 0,0-21 0,21 22 15,-21-22-15,21 0 0,-21 0 16,0 0-16,21 0 0,-21 1 0,0-1 15,0-42 17,-21 21-32,21-22 15,-21 1-15,0 21 16,21-21-16,-21 21 16,21 21-1,0 0 1,0 1-16,0-1 15,21-21-15,0 0 16,0 21-16,0-21 0,1 0 16,-1 0-16,0 0 0,21 0 0,1 0 15,-1 0-15,0-21 0,1 0 16,-1 21-16,21-22 0,-20 1 0,-22 0 16,21-21-16,1 21 0,-22-22 15,0 1-15,0 21 0,0-22 16,0 22-16,-21-21 0,0 21 0,0 0 15,0-1-15,0 1 0,-21 21 16,0 0-16,0 0 16,0 0-16,0 21 15,21 1-15,0-1 0,-22 0 0,22 0 16,-21 0-16,21 0 0,0 22 16,0-22-16,0 0 0,0 21 0,0-20 15,0-1-15,0 0 0,0 0 0,0 0 16,21 0-16,-21 1 0,22-22 15,-1 0-15,0 21 0,0-21 0,0 0 16,0 0-16,22 0 0,-1 0 16,0 0-16,1 0 0,-1 0 15,0 0-15,22-21 0,-22-1 0,22 22 16,-22-21-16,22 0 0,-22 0 16,21 0-16</inkml:trace>
  <inkml:trace contextRef="#ctx0" brushRef="#br0" timeOffset="36936.01">23220 3895 0,'0'0'0,"0"-21"0,0-1 16,0 1 0,-21 0-16,-1 21 0,1-21 0,0 21 15,0 0-15,0-21 0,0 21 16,-1 0-16,-20 0 16,21 0-16,0 0 0,0 21 0,-1-21 15,1 21-15,-21 0 0,21 0 16,0 1-16,-1 20 0,22-21 0,-21 21 15,21-20-15,-21 20 0,21-21 16,0 21-16,0-20 0,0 20 0,0-21 16,0 0-16,21 0 0,0 1 15,1-22-15,-1 21 0,21-21 0,-21 0 16,0 0-16,1 0 0,-1 0 0,21 0 16,-21-21-16,0-1 0,1 1 15,-1 0-15,0 0 0,0-21 16,0-1-16,0 22 0,1-42 15,-1 20-15,0 1 0,0 0 0,0-22 16,-21 22-16,21-22 0,1 1 0,-22 20 16,21-20-16,-21 21 0,21-1 15,-21 1-15,21 0 0,-21 20 0,0 1 16,0 0-16,0 42 16,-21 0-1,21 1-15,-21 20 0,21 0 16,-21 1-16,21-1 0,0 21 0,0-20 15,0-1-15,0 22 0,0-22 16,0 0-16,0 22 0,0-22 0,0 0 16,0 1-16,0-22 0,0 21 15,21-21-15,0 22 0,-21-22 16,21-21-16,-21 21 0,21 0 0,0-21 16,1 0-16,-1 0 0,0 0 15,0 0-15,0-21 16,0 0-16,1 0 0,-22 0 15,21 21-15,-21-22 0,21 1 16,0 21-16</inkml:trace>
  <inkml:trace contextRef="#ctx0" brushRef="#br0" timeOffset="37132.07">24257 4212 0,'0'0'16</inkml:trace>
  <inkml:trace contextRef="#ctx0" brushRef="#br0" timeOffset="41251.8">1270 5927 0,'0'0'0,"21"-21"0,-21-1 16,0 1-16,0 0 15,0 0-15,0 0 16,0 0-16,0-1 16,-21 22-16,0 0 15,0 0-15,-1 0 16,1 0-16,0 0 0,-21 22 0,21-1 0,-22 0 16,22 21-16,0 1 15,0-1-15,0 0 0,-1 1 0,1 20 16,21-21-16,0 1 0,0 20 15,0-20-15,0-1 0,0 0 0,0 1 16,0-1-16,21 0 0,22-21 16,-22 1-16,0-1 0,0 0 0,22 0 15,-1-21-15,0 0 0,1 0 16,-1 0-16,0 0 0,1-21 16,-1 0-16,0 0 0,22-1 0,-22-20 15,0 21-15,1-21 0,-22-1 16,21 22-16,-21-21 0,1-1 0,-22 1 15,0 21-15,0-21 0,0-1 16,0-20-16,-22 20 0,1 1 16,-21 0-16,0-1 0,-1 1 15,1 21-15,0-21 0,-22 20 0,22 1 16,-22 21-16,22 0 0,0 0 16,-22 0-16,22 0 0,-1 43 0,22-22 15,-21 21-15,21 0 0,0 1 16,-1-1-16,22 22 0,0-22 15,0 0-15,0 22 0,0-22 0,22 0 16,-1 1-16,0-1 0,21 0 16,1-20-16,-1 20 0,0-21 15,1 0-15,20-21 0,-21 0 16,22 0-16,-1 0 0,-20 0 0,20 0 16,-20 0-16,20-21 0,-21 0 15,1 0-15,-1 0 0,0-1 0,-20-20 16,20 21-16,-21 0 0,0-22 15,0 22-15,1 0 0,-22-21 0,0 21 16,21-1-16,-21 1 0,21 0 16,-21 42 15,0 0-31,0 1 16,0 20-16,0-21 0,0 0 0,0 0 15,-21 1-15,21 20 0,-21-21 16,21 0-16,-22 22 0,22-22 15,0 0-15,0 0 0,-21 0 16,21-42 15,0 0-31,0 0 16,0 0-16,0-22 0,0 22 0,21-21 16,1 21-16,-1-22 0,-21 22 15,21-21-15,0 21 0,0-1 0,0-20 16,22 21-16,-22 21 0,0-21 15,21 21-15,-20 0 0,-1 0 0,21 0 16,-21 0-16,0 21 16,1 0-16,-22 0 0,21 0 0,-21 1 15,21 20-15,-21-21 0,0 0 0,0 22 16,21-22-16,-21 21 0,0-21 16,0 0-16,0 22 0,0-22 0,0 0 15,21 0-15,0-21 0,-21 21 16,22-21-16,-1 0 0,0 0 15,0 0-15,21-21 0,-20 21 16,-1-21-16,21 0 0,-21 0 16,0-22-16,1 22 0,20-21 0,-21 21 15,0-22-15,0 1 0,1 0 16,-22-1-16,21-62 0,0 62 16,-21 1-16,21 0 0,-21-1 15,0 1-15,21 21 0,-21 0 0,0-1 16,0 1-16,0 0 0,0 42 47,0 0-47,0 1 15,0-1 1,0 0 15,-21-21 16,21 21 94,0 0-141,-21 0 15,21 1-15,0-1 16,0 0-16,0 21 0,0-21 0,-21 1 16,21 20-16,-21 0 0,21-21 15,0 22-15,0-1 0,-22-21 0,22 22 16,-21-1-16,21 0 0,-21-21 15,21 22-15,0-22 0,0 0 0,0 0 16,0 0-16,0 1 0,0-1 0,21-21 16,0 21-1,1-21-15,20 0 0,-21 0 0,21 0 16,-20-21-16,20 21 0,0-21 16,-21-1-16,22 1 0,-1 0 0,-21 0 15,22 0-15,-1-22 0,-21 22 0,0 0 16,0 0-16,1 0 0,-1 0 15,-21-1-15,0 1 0,0 0 0,0 0 16,0 0-16,-21 21 31,21 21-31,-22-21 0,22 21 16,-21 0-16,0 0 0,21 1 16,0-1-16,0 0 0,0 0 15,0 21-15,0-20 0,0-1 16,0 0-16,0 0 0,0 0 15,0 0-15,21-21 0,22 0 16,-22 0-16,0 0 0,21 0 16,-21-21-16,22 21 0,-1-21 0,-21 0 15,22 0-15,-22 0 0,0-1 16,21 1-16,-21 0 0,-21 0 0,22 0 16,-1 0-16,0-1 0,-21 1 0,0 0 15,0 0-15,21 0 0,-21 0 16,0 42 31,0 0-47,0 0 15,0 0-15,0 0 0,0 22 16,0-22-16,-21 21 0,21 1 0,-21-1 16,21 21-16,0-20 0,0 20 0,0-20 15,0 20-15,0 1 0,0-22 16,0 21-16,0 1 0,0-1 0,0 1 15,21-1-15,0 22 0,-21-21 0,21 20 16,-21-20-16,21 20 0,1-20 16,-1-1-16,-21 1 0,21-1 15,-21 1-15,21-1 0,-21 1 0,0-1 16,0 1-16,0-22 0,0 1 16,0 20-16,0-21 0,0-20 0,-21 20 15,0-21-15,0 21 0,-1-20 0,1-1 16,0 0-16,0-21 0,0 0 15,0 0 1,21-21-16,-22 0 0,1 21 0,0-22 16,0-20-16,0 21 0,0-21 0,-1 20 15,-20-20-15,0-21 0,-1 20 16,22-20-16,-21-1 0,0 1 0,-1-22 16,22 22-16,0-22 0,-21 21 15,20-20-15,22-1 0,0 0 16,0 22-16,0-22 0,0 22 0,0-1 15,22 1-15,-1-1 0,0 1 0,21-1 16,1 22-16,-1 0 0,0-22 16,1 22-16,-1 21 0,0-22 0,1 22 15,-22 0-15,21 0 0,0 0 16,-20-1-16,-1 22 0,0 0 0,0-21 16,0 21-16,0 0 0,-21 21 46,0 1-30</inkml:trace>
  <inkml:trace contextRef="#ctx0" brushRef="#br0" timeOffset="45479.96">5397 6160 0,'0'0'0,"22"-22"16,-22 1-16,21 21 0,-21-21 0,21 0 16,-21 0-16,0 0 0,0-1 15,0 1-15,21 0 16,-21 0-16,0 42 31,0 0-31,0 22 0,0-22 16,0 21-16,0-21 0,0 22 0,0-1 15,-21 0-15,21 1 0,0-1 16,-21 0-16,21 1 0,0-22 0,0 21 16,-21 0-16,21-20 0,0-1 15,0 0-15,0 0 16,0-42 0,21 0-16,-21 0 15,21-1-15,0 1 0,0-21 0,-21 21 16,21-22-16,1 22 0,-1-21 0,0 0 15,0 20-15,0-20 0,0 21 16,1 0-16,-22 0 0,21-1 0,0 22 16,0 0-1,-21 22-15,0-1 0,0 0 16,0 0-16,0 21 0,0-20 0,0 20 16,21-21-16,-21 21 15,0-20-15,0-1 0,0 21 0,21-21 16,1 0-16,-1-21 0,-21 22 0,21-22 15,21 0-15,-21 0 0,1 0 16,20 0-16,-21 0 0,21-22 0,1 1 16,-22 0-16,21 0 0,-21 0 15,22-22-15,-22 22 0,21-21 0,-21 21 16,1-22-16,-1 1 0,-21 0 0,0-1 16,21 1-16,-21 0 0,0-1 15,0 22-15,0-21 0,0 21 0,0 0 16,0-1-16,-21 22 15,21 22 1,0-1-16,-21 21 0,21-21 0,0 22 16,0-1-16,0 0 0,0-21 15,0 22-15,0-1 0,0 0 0,0 1 16,0-22-16,0 21 0,0-21 16,21 1-16,0-1 0,0 0 0,0 0 15,0-21-15,1 0 0,-1 0 0,21 0 16,-21 0-16,22-21 0,-1 0 15,-21 0-15,21-1 0,1-20 0,-1 21 16,0 0-16,1-22 0,-22 1 16,0 21-16,0-21 0,0 20 15,1 1-15,-22 0 0,21 0 0,-21 0 16,0 42 0,0 0-16,-21-21 0,21 21 15,-22 0-15,22 1 0,0-1 0,-21 0 16,21 0-16,-21 0 0,21 0 15,0 1-15,0-1 0,0 0 0,0 0 16,0 0 0,21-21-16,0 0 15,-21-21-15,22 0 0,-22 0 16</inkml:trace>
  <inkml:trace contextRef="#ctx0" brushRef="#br0" timeOffset="45663.86">7027 5652 0,'0'0'0,"-21"0"0,0 0 0,0 0 0,0 0 15,-1 0-15,1 21 16,0 0-16,0 0 16,21 0-16,0 0 15,21-21-15,0 0 16,0 0-16,1 0 0,-1 0 0</inkml:trace>
  <inkml:trace contextRef="#ctx0" brushRef="#br0" timeOffset="45911.72">7429 5525 0,'0'0'16,"22"0"-16,-22-22 0,0 44 31,0-1-31,0 21 15,0-21-15,0 22 0,-22-1 0,22 21 16,-21-20-16,21-1 0,0 22 0,-21-22 16,0 0-16,0 22 0,21-22 15,-21 0-15,-1-20 0,22 20 16,-21 0-16,21-21 0,0 1 0,0-1 16,0 0-16,0 0 0,0 0 15,0-42 1,0 0-16</inkml:trace>
  <inkml:trace contextRef="#ctx0" brushRef="#br0" timeOffset="47160.2">7070 6033 0,'0'0'0,"-22"0"0,44 0 31,-1 0-31,21 0 16,0 0-16,-20-22 0,20 22 0,0-21 15,1 21-15,20-21 0,-21 0 0,1 21 16,20-21-16,1 0 0,-1-22 16,-20 22-16,20 0 0,-21-21 0,1-1 15,-22 22-15,0-21 0,0-1 16,-21 22-16,0-21 0,0 21 0,0 0 16,0-1-16,-21 22 0,0 0 15,0 0 1,0 0-16,21 43 0,-22-22 0,22 21 15,-21 1-15,21-1 0,-21 0 16,21 1-16,0 20 0,0-21 0,0 1 16,-21-1-16,21 0 0,0 1 0,-21-1 15,21 0-15,0-20 0,0 20 16,0-21-16,0 0 0,0 0 0,0 22 16,0-22-16,0 0 0,0-42 46,21 0-46,0-22 0,0 22 16,-21 0-16,21-21 0,1 21 16,-1-22-16,0 22 0,0-21 0,0-1 15,22 22-15,-22 0 0,21 0 16,0 0-16,-20 0 0,20 21 0,-21 0 16,0 0-16,22 0 0,-22 0 0,0 21 15,-21 0-15,0 0 16,0 0-16,0 22 0,0-22 0,0 0 15,0 21-15,-21-21 0,21 1 0,0-1 16,0 0-16,-21 0 0,21 0 16,0 0-16,0 1 0,0-1 0,0 0 15,21-21-15,0 21 0,0-21 16,21 0-16,-20 0 0,-1 0 16,21 0-16,-21 0 0,22 0 0,-22-21 15,21 0-15,-21 0 0,0-1 0,22 1 16,-22 0-16,0 0 0,0-21 15,0-1-15,1 22 0,-22-21 0,0 21 16,21-22-16,-21 22 0,0 0 16,0 0-16,0 0 0,0 42 31,0 0-31,0 0 0,-21 0 16,21 0-16,-22 22 0,22-22 0,0 0 15,-21 21-15,21-20 0,0-1 0,0 0 16,0 0-16,0 0 0,0 0 15,0 1-15,21-1 0,1 0 16,20-21-16,-21 0 0,21 0 0,1 0 16,-22 0-16,21 0 0,1 0 15,-1 0-15,-21-21 0,21 0 0,-20-1 16,-1 1-16,0 0 0,0-21 0,0 21 16,0-22-16,-21 1 0,22 21 15,-22-22-15,0 22 0,0 0 0,0 0 16,0 0-16,0 42 31,0 0-31,0 0 16,0 22-16,-22-22 0,22 0 0,-21 0 15,21 21-15,-21-20 0,21-1 16,0 0-16,0 0 0,0 0 0,-21 0 16,21 1-16,-21-1 0,21-42 46,0-1-46,0 1 16,0 0-16,0-21 0,0 21 16,0-22-16,0 22 0,21-21 0,0-22 15,0 22-15,22 0 0,-22-1 0,0 1 16,21 0-16,1-1 16,-1 1-16,0 0 0,22 20 0,-22 1 15,22 21-15,-22 0 0,0 0 16,1 21-16,-1 1 0,-21 20 0,0 0 15,0 1-15,-21-1 0,0 0 0,0 1 16,0-1-16,0 0 0,-21 1 16,21-1-16,-21 0 0,0-21 0,0 1 15,0-1-15,21 0 0,-22 0 0,22 0 16,-21-21-16,21 21 16,0-42-1,0 0-15,0 0 16,0 0-16</inkml:trace>
  <inkml:trace contextRef="#ctx0" brushRef="#br0" timeOffset="47352.09">8975 5440 0,'0'0'0,"-22"0"0,-20 0 31,63 0 16,0 0-47,1 0 16</inkml:trace>
  <inkml:trace contextRef="#ctx0" brushRef="#br0" timeOffset="47795.48">11578 5440 0,'0'-21'0,"0"42"0,0-85 0,0 43 15,0 0-15,21 21 0,-21-21 16,0 42-1,0 0-15,0 22 0,0-1 16,0 0-16,0 22 0,-21-1 0,0-20 16,21 20-16,0 1 0,-21-1 15,21-21-15,-21 22 0,21-22 0,-22 1 16,22-1-16,0 0 0,0-21 16,0 1-16,0 20 0,0-21 0,0 0 15,0 0-15,-21-21 16,0 0-16,0 0 15</inkml:trace>
  <inkml:trace contextRef="#ctx0" brushRef="#br0" timeOffset="48431.95">10943 5927 0,'0'0'16,"-21"0"-16,0-21 0,0 21 0,21-22 31,42 22-31,-21 0 15,21 0-15,22-21 0,-22 21 0,22-21 16,-1 0-16,22 21 0,-22-21 0,22 0 16,0-1-16,-1 1 15,1-21-15,-21 21 0,-1-22 0,1 22 0,-1-21 16,-21 21-16,1-22 0,-22 1 16,0 21-16,-21-21 0,0 20 15,0-20-15,0 21 0,0 0 0,-21 0 16,21-1-16,-21 1 0,0 21 15,-1 0-15,22 43 16,-21-22-16,21 21 0,0-21 16,-21 43-16,21-22 0,0 22 0,0-22 15,0 21-15,0 1 0,0-1 0,0 1 16,0-22-16,0 1 0,0 20 16,-21-21-16,21 1 0,-21-22 0,21 21 15,-21-21-15,21 1 0,0-1 0,0 0 16,-22 0-16,1-21 15,0 0 1,21-21 0,0 0-16,0 0 15,0-1-15,0-20 0,0 21 0,21-21 16,22-1-16,-22 1 0,21 0 0,-21 20 16,22-20-16,-1 0 0,21 21 15,-20-1-15,-1 1 0,22 0 0,-22 21 16,0 0-16,1 0 0,-1 21 0,0-21 15,-21 43-15,1-22 0,-1 0 16,0 21-16,-21-21 0,0 22 0,0-22 16,0 21-16,0-21 0,0 1 15,-21-1-15,21 0 0,-21 0 16,-1 0-16,1 0 0,0 1 0,21-1 16,-21-21-16,21-21 31,21 21-16,0-22-15,0 1 0,-21 0 0,22 0 16</inkml:trace>
  <inkml:trace contextRef="#ctx0" brushRef="#br0" timeOffset="48807.73">12785 5863 0,'0'21'0,"0"1"16,0-1-1,21-21 1,0 0-16,0 0 0,0 0 0,0 0 16,1 0-16,-1 0 0,21-21 0,-21 21 15,22-22-15,-1 1 0,-21 0 16,21 21-16,-20-21 0,-1 0 0,0-22 16,0 22-16,-21 0 0,0 0 0,0-21 15,0 20-15,0 1 0,-21 21 16,0-21-16,0 21 0,-22 0 0,22 0 15,-21 21-15,-1 0 16,22 1-16,-21 20 0,0-21 0,20 21 16,-20 1-16,21-1 0,21 0 0,0 1 15,0-1-15,0 0 0,0 1 16,0-22-16,21 0 0,0 21 0,0-20 16,22-22-16,-22 21 0,21 0 0,1-21 15,-1 0-15,21 0 0,-20 0 16,-1 0-16,22-21 0,-22 0 0,0-1 15,1 22-15,-22-42 0,21 21 0,-21 0 16</inkml:trace>
  <inkml:trace contextRef="#ctx0" brushRef="#br0" timeOffset="49348.02">15282 5673 0,'0'0'0,"21"-21"0,22-106 31,-43 105-31,21 22 16,-21 22-1,21-1-15,-21 21 0,0 0 0,0 1 16,0-1-16,0 0 0,0 22 15,0-1-15,0 1 0,0-22 16,0 22-16,-21 20 0,0-20 0,0 21 16,21-1-16,-22 1 0,1 0 15,0 20-15,21-20 0,-21 0 0,0-1 16,0 1-16,21-21 0,-22 20 0,1-20 16,21-1-16,0 1 0,-21-22 15,21 22-15,-21-43 0,21 21 0,0-21 16,0 0-16,0 1 0,0-44 15,0 1 1,0-21-16,0 21 0,21-22 16,-21 1-16,0 0 0,0-22 15,21 1-15,-21-1 0,21 1 0</inkml:trace>
  <inkml:trace contextRef="#ctx0" brushRef="#br0" timeOffset="49643.85">15028 5906 0,'0'0'0,"-21"-22"0,0-147 32,21 148-32,21-21 0,0 20 15,22 1-15,-1 0 0,21 0 0,-20 0 16,20 0-16,22 21 0,-22 0 16,1 0-16,-1 0 0,1 21 15,-1 21-15,-20-21 0,-1 22 0,-21-1 16,0 0-16,-21 1 0,0-1 15,0 0-15,0 1 0,-42-1 0,21-21 16,-21 21-16,-1-20 0,1-1 0,-22 0 16,22 0-16,0 0 0,-1-21 15,1 0-15,21 21 0,-21-21 0,42-21 32,21 0-32,0 21 15,21-21-15,-21 0 0</inkml:trace>
  <inkml:trace contextRef="#ctx0" brushRef="#br0" timeOffset="50148.57">16446 5800 0,'0'0'16,"22"0"-16,-22-21 0,21-1 0,0 1 15,-21 0-15,0 0 0,0 0 16,0 0-16,0-1 0,0-20 15,0 21-15,-21 0 0,0 0 0,-1-1 16,1 22-16,0 0 0,0 0 0,0 0 16,-22 0-16,1 0 0,21 22 15,-21-1-15,-1 0 0,1 21 16,21 1-16,-22-1 0,1-21 0,21 21 16,0 1-16,0-1 0,-1 0 15,22-20-15,0 20 0,0-21 0,0 21 16,0-20-16,0-1 0,22-21 15,-1 21-15,0-21 0,21 0 0,-21 0 16,22 0-16,-1 0 0,0 0 0,1 0 16,-1-21-16,0 21 0,1-21 15,-1-1-15,-21-20 0,22 21 16,-22-21-16,0 20 0,0-20 0,0 21 0,-21-21 16,0 20-16,0-20 15,0 21-15,0 0 0,-21 21 16,0 0-16,21 21 0,-21-21 15,0 21-15,21 21 0,-22-20 16,22-1-16,0 21 0,0-21 0,0 0 16,0 22-16,0-22 0,0 0 15,0 0-15,22 0 0,-22 1 0,21-1 16,0-21-16,0 21 0,0-21 0,22 0 16,-22 0-16,0 0 0,21 0 15,-21 0-15,22 0 0,-1-21 16</inkml:trace>
  <inkml:trace contextRef="#ctx0" brushRef="#br0" timeOffset="51020.17">17314 5503 0,'0'0'16,"-63"-105"0,42 105-16,-22 0 15,22 0-15,0 21 0,0 0 16,0 0-16,-1 21 0,-20-20 0,21 20 15,0 0-15,0 1 0,-1 20 0,1-21 16,21 1-16,0-1 16,0 0-16,0 1 0,0-22 0,0 21 15,0-21-15,0 1 0,43-1 0,-22 0 16,0 0-16,21 0 0,1-21 16,-22 0-16,21 0 0,0 0 0,22 0 15,-22 0-15,1 0 0,-1-21 0,0 0 16,1 0-16,-1 0 0,-21-22 15,21 1-15,-20 0 0,-1-1 0,21-20 16,-21-1-16,0 1 0,-21 20 0,22-20 16,-22-1-16,21 1 0,-21-1 15,0 22-15,0 0 0,21 21 0,-21-22 16,0 22-16,0 42 31,-21 0-31,0 1 0,21 20 0,-22-21 16,1 21-16,21 22 0,0-22 15,0 1-15,-21 20 0,21-21 0,0 22 16,-21-22-16,21 1 0,0-1 16,0 0-16,0 1 0,0-1 0,-21-21 15,21 21-15,0-20 0,-21-1 0,21 0 16,0-42 15,0 0-31,0-1 16,21 1-16,0 0 15,-21-21-15,21 21 0,0-22 0,0 1 16,1 0-16,20 20 0,-21-20 0,0 21 16,0-21-16,1 20 0,-1 1 15,0 21-15,0 0 0,0 0 0,0 0 16,1 0-16,-1 21 0,-21 1 16,0-1-16,0 0 0,0 0 15,0 0-15,0 0 0,-21 1 16,21-1-16,-22-21 0,1 0 15,0 21-15,0-21 0,0 0 0,0 0 16,-1 0-16,1 0 0,0 0 16,0 0-16,0 0 0,21-21 15,-21 21-15,21 21 32,0 0-17,0 0-15,0 0 0,0 1 0,0-1 16,0 0-16,21 21 0,-21-21 15,21 1-15,0-1 0,0-21 16,0 21-16,1 0 0,20 0 0,0-21 16,1 0-16,20 21 0,-21-21 0,22 0 15,-22 0-15,22 0 0,-1 0 0,-20 0 16,20-21-16,-21 0 0,22 0 16,-1 0-16,-20 0 0,-1-22 15,0 22-15,1-21 0,-1-1 0</inkml:trace>
  <inkml:trace contextRef="#ctx0" brushRef="#br0" timeOffset="52085.56">18944 5673 0,'21'-43'0,"-84"170"0,105-211 0,0 20 0,-42 22 16,0 21-16,0 0 0,0-1 0,0 1 16,-21 21-16,0 0 15,0 0-15,0 0 0,-22 21 0,1 1 16,0-1-16,21 0 0,-22 0 0,1 21 16,0-20-16,-1 20 0,22-21 15,-21 21-15,21-20 0,-1-1 16,22 21-16,-21-21 0,21 0 0,0 1 15,0-1-15,0 0 0,21 0 16,1-21-16,20 0 0,-21 21 0,0-21 16,0 0-16,22 0 0,-22 0 15,0-21-15,21 0 0,-20 21 0,-1-21 16,0 0-16,0-22 0,0 22 0,0-21 16,1 21-16,-1-22 0,0 1 15,-21 21-15,21-22 0,-21 22 0,0 0 16,0 0-16,0 0 0,-21 42 31,0 0-31,0 0 0,21 0 0,0 1 16,-22 20-16,22-21 0,0 21 15,0-20-15,0 20 0,0-21 16,0 0-16,0 0 0,22 22 0,-22-22 16,21-21-16,0 21 0,21 0 15,1-21-15,-1 0 0,0 21 0,1-21 16,20 0-16,-21 0 0,22 0 15,-22-21-15,22 21 0,-1-21 0,-20 0 16,20 0-16,1-22 0,-1 1 0,-21 21 16,1-21-16,-1-22 0,-21 22 15,0-1-15,1 1 0,-1 21 0,-21-21 16,0 20-16,0 1 0,0 0 0,0 0 16,-21 0-16,-22 21 15,22 0-15,-21 0 0,-1 0 0,-20 21 16,21 0-16,-1 0 0,1 22 15,0-22-15,-1 21 0,1 0 0,21 1 16,0-22-16,-1 21 0,22 1 0,0-22 16,0 21-16,0-21 0,0 0 15,22 1-15,-1-1 0,0-21 0,0 0 16,0 21-16,22-21 0,-22 0 0,21 0 16,-21 0-16,22-21 0,-22 0 15,42-22-15,-42 22 16,22 0-16,-22-21 0,0 20 0,0-20 15,-21 21-15,21 0 0,-21 0 16,22-1-16,-22 1 0,0 0 0,0 42 47,-22 0-47,1 1 0,21-1 16,-21 0-16,0 21 0,0 1 0,21-1 15,-21 0-15,-1 1 0,1-1 0,0 0 16,21 22-16,0-1 0,0 1 15,0-1-15,0 22 0,21 0 0,0-1 16,1 1-16,-1 0 0,0 20 0,0-20 16,-21 0-16,21 21 15,0-22-15,1 22 0,-22-21 0,0-1 16,21 1-16,-21 0 0,0-1 0,0-20 16,0 21-16,0-22 0,0 1 0,0-1 15,-21-21-15,-1 1 0,1-1 16,-21-21-16,21 0 0,-22 1 0,1-1 15,21-21-15,-21 0 0,20 0 0,-20 0 16,21-21-16,0-1 0,0-20 16,-1 21-16,1-21 0,0-1 15,0-20-15,0-1 0,21 1 0,0-1 0,0-20 16,0-1-16,0-21 0,0 21 16,0-20-16,21-1 0,0 21 15,0-21-15,22 22 0,-22-1 0,21 0 16,-21 1-16,22-1 0,-1 21 15,0 1-15,1-1 0,-1 1 0,0-1 16,1 22-16,20-21 0,-21 20 0,1-20 16,-1 20-16,22-20 0</inkml:trace>
  <inkml:trace contextRef="#ctx0" brushRef="#br0" timeOffset="52448.36">20405 5652 0,'0'0'0,"-43"0"15,-20 42 1,42-42-16,-1 0 0,22 21 16,-21-21-16,42 0 31,1 0-31,-1 0 0,0-21 16,21 21-16,1-21 0,-22 21 0,21-21 15,0-1-15,1 1 0,-1 0 0,0 0 16,1 0-16,-22 0 0,0-1 0,0 1 15,-21 0-15,0 0 0,-42 0 16,21 21-16,-22 0 16,1 0-16,0 21 0,-1 0 0,1 0 15,0 0-15,-1 22 0,1-1 16,21 0-16,0 1 0,0-1 0,21-21 16,0 22-16,0-1 0,21-21 15,0 21-15,0-20 0,21-1 0,22 0 16,-22-21-16,22 0 0,-22 0 0,22 0 15,-1 0-15,1 0 0,-1-21 16,-21 0-16,22-1 0,-1 1 0,-20 0 16</inkml:trace>
  <inkml:trace contextRef="#ctx0" brushRef="#br0" timeOffset="59928.22">804 9229 0,'0'0'0,"-21"21"0,0-21 15,-21 0-15,20 0 0,1 0 0,0 0 16,0 0-16,0 0 16,42 0 15,21 0-31,1 0 0,20 0 16,-21 0-16,43 0 0,0 0 15,-1 0-15,22 0 0,0 0 0,21 0 16,-21-21-16,0 21 0,0-21 15,-1 21-15,-20 0 0,21-22 0,-21 22 16,-1-21-16,1 21 0,-22 0 16,-20 0-16,-1-21 0,-21 21 0,0 0 15,1 0-15,-22-21 16,-22 21-16,1-21 16,-21 21-16,21 0 0,-22-21 15,1 21-15,0-22 0,-1 22 0,1 0 16,-21-21-16,20 21 0,22 0 15,-21-21-15,-1 21 0,1 0 16,0-21-16,21 21 0,-1 0 0,1-21 16,0 21-16,42 0 31,0 0-31,1 0 0,-1 0 16,21 0-16,0 21 0,1-21 15,-1 0-15,0 21 0,22-21 0,-22 0 16,1 21-16,20-21 0,-21 21 0,1 1 15,-1-22-15,-21 21 0,0 0 16,-21 0-16,0 0 0,0 0 0,-21 22 16,0-22-16,-21 0 15,-1 21-15,1 1 0,-21-22 0,20 21 16,-20 1-16,20-1 0,-20-21 16,21 21-16,-1 1 0,1-22 0,21 0 15,-22 0-15,22 0 0,21 1 16,0-1-16,0 0 0,21-21 15,1 0-15</inkml:trace>
  <inkml:trace contextRef="#ctx0" brushRef="#br0" timeOffset="61411.43">3556 8721 0,'0'-21'0,"0"42"0,0-64 0,0 22 16,0 0-16,0 0 0,-21 0 0,21 0 16,0-1-16,-21 1 15,-1 0-15,22 0 0,-21 21 0,21-21 16,-21 21-16,0 0 0,0 0 16,0 0-16,21 21 15,-22 0-15,22 21 0,-21 1 0,0-1 16,21 0-16,0 22 0,-21-1 15,0 1-15,21-1 0,0 1 0,0-1 16,0-20-16,0 20 0,0-20 16,0 20-16,0-21 0,0 1 0,0-1 15,0-21-15,21 22 0,0-22 16,0 21-16,0-21 0,22 0 16,-22-21-16,21 22 0,1-22 0,-1 0 15,0 0-15,1 0 0,-1 0 16,21 0-16,-20-22 0,-1 1 0,22 0 15,-22 0-15,0 0 0,1-22 0,-1 22 16,-21-21-16,21 0 0,-20-1 16,-1 1-16,0 0 0,0-22 0,-21 1 15,0-1-15,0 1 0,0-1 16,0 1-16,-21-1 0,0 22 0,-22-22 16,22 22-16,-21-22 0,0 22 0,-22 0 15,22 21-15,-22-22 16,22 22-16,-22 21 0,1 0 0,-1 0 15,1 0-15,21 0 0,-22 21 16,22 22-16,-22-22 0,22 21 0,21 0 16,-22 22-16,22-22 0,0 22 0,21-1 15,0 1-15,0 20 0,0-20 16,21-1-16,0-20 0,1 20 0,20-20 16,0-1-16,1 0 0,-1 1 15,0-22-15,22 21 0,-22-21 0,22 0 16,-1 1-16,1-22 0,-22 0 0,21 0 15,1 0-15,-22 0 16,22-22-16,-22 1 0,0 0 0,1 0 16,-1-21-16,0 20 0,1-20 0,-22 21 15,0-21-15,0-1 0,0-20 16,1 20-16,-22 1 0,21 0 0,-21-1 16,0 1-16,0 21 0,0 0 15,0 0-15,0-1 0,-21 44 31,-1-1-31,1 21 0,21-21 16,0 22-16,-21-22 0,21 21 0,-21 0 16,21 1-16,-21-1 0,21-21 15,0 22-15,0-22 0,0 21 16,0-21-16,0 0 0,21 1 0,0-1 16,0 0-16,22-21 0,-22 0 15,21 0-15,-21 0 0,22 0 0,-1 0 16,0-21-16,1 0 0,-1-1 0,-21 1 15,21-21-15,-20 21 0,20-22 16,-21 1-16,0 0 0,0-1 0,-21 1 16,0 0-16,22-1 0,-22 1 0,0 0 15,0 21-15,0-22 0,0 22 16,0 0-16,0 42 31,0 0-31,0 0 0,0 1 16,-22 20-16,22 0 0,0 1 0,0-22 15,0 21-15,0 0 0,0 1 0,0-1 16,22-21-16,-1 22 0,-21-22 16,21 0-16,0 0 0,-21 0 0,21 0 15,0-21-15,1 0 0,-1 0 0,0 0 16,21 0-16,-21 0 0,1 0 16,20 0-16,-21-21 0,21 0 0,-20-21 15,-1 21-15,21-22 0,-21 1 0,0 0 16,1-22-16,-22 22 15,21-22-15,-21 1 0,21-1 0,-21 22 16,0-22-16,0 1 0,0 21 0,0-1 16,0 1-16,21 0 0,-21-1 15,0 22-15,0-21 0,0 21 0,-21 42 32,21 0-32,0 0 15,0 21-15,0 1 0,0-1 0,0 0 16,-21 22-16,21-22 0,0 22 15,0-1-15,-21 1 0,21-1 0,0 1 16,0-1-16,0-20 0,0-1 16,0 0-16,0 1 0,0-1 15,0-21-15,0 21 0,21-20 0,0-1 16,0-21-16,0 21 0,0-21 0,1 0 16,-1 0-16,0 0 0,0 0 15,0-21-15,0 0 0,1-1 0,-1 1 16,0-21-16,-21 21 0,0-22 0</inkml:trace>
  <inkml:trace contextRef="#ctx0" brushRef="#br0" timeOffset="61611.31">5270 8721 0,'-21'0'15,"42"0"-15,-21 0 31,43 0-31,-22 0 16,21 0-16,1 0 0,-1 0 16,0 0-16,1-21 0,-1 21 0,0-22 15,1 22-15,-1 0 0,0 0 0,-21-21 16,22 21-16</inkml:trace>
  <inkml:trace contextRef="#ctx0" brushRef="#br0" timeOffset="62104.03">6075 8911 0,'0'0'16,"21"0"-16,0 0 0,0 0 16,0-21-16,1 0 0,-1 0 15,0-22-15,0 22 0,-21 0 16,0 0-16,21 0 0,-21 0 0,0-1 15,0 1-15,-21 21 16,0 0-16,0 0 16,-22 0-16,1 0 0,21 0 15,-21 21-15,-1 1 0,1-22 0,0 21 16,20 0-16,1 0 0,0 0 16,0 22-16,21-22 0,0 0 0,0 0 15,0 0-15,0 0 0,21-21 0,0 22 16,22-1-16,-22 0 0,21 0 15,-21-21-15,22 21 0,-1 0 0,-21 1 16,21-1-16,-20 0 0,-1-21 0,0 21 16,0 0-16,0 0 0,-21 1 15,0-1-15,0 0 0,-21-21 16,0 21-16,0-21 0,-22 21 0,1-21 16,21 0-16,-43 0 15,22 0-15,0 21 0,-1-21 0,-20 0 16,21 0-16,20 0 0,-20 0 0,21 0 15,-21 0-15,42-21 0,-22 0 16,22 0-16,0 0 16,22 21-16,-1-21 0,0 21 0,21-22 15,1 1-15,-22 0 0,21 0 16</inkml:trace>
  <inkml:trace contextRef="#ctx0" brushRef="#br0" timeOffset="62343.89">6625 8890 0,'-21'21'31,"0"0"-15,21 22-16,0-22 0,0 0 0,-21 0 16,21 22-16,0-22 0,-22 0 0,22 0 15,0 21-15,0-20 0,0-1 0,0 0 16,0 0-16,0 0 15,0 0-15,0-42 32,0 0-17,22 0-15</inkml:trace>
  <inkml:trace contextRef="#ctx0" brushRef="#br0" timeOffset="62527.79">6604 8573 0,'-64'-22'32,"128"44"-32,-149-44 0,64 22 15,21 22 1,0-1 0,21-21-16,0 21 0,1-21 15,-22 21-15,21 0 0,0 0 16,-21 1-16</inkml:trace>
  <inkml:trace contextRef="#ctx0" brushRef="#br0" timeOffset="63118.19">7387 8975 0,'0'0'0,"0"-21"16,21-128-1,-21 107-15,0 21 0,-21 0 0,0 0 16,0-1-16,0 1 16,-1 0-16,-20 21 0,21 0 0,-21 0 15,20 0-15,-20 0 0,0 0 0,21 21 16,-22 22-16,22-22 0,-21 21 16,21 0-16,-22 1 0,22-1 0,0 0 15,21 1-15,0-1 0,0 0 0,0-20 16,0 20-16,0-21 0,0 21 15,21-20-15,0-1 0,22 0 0,-22-21 16,0 21-16,21-21 0,1 0 16,-22 0-16,21 0 0,0 0 15,-20 0-15,20-21 0,-21 0 0,21 0 16,-20-1-16,20-20 0,-21 21 0,0-21 16,22-22-16,-22 22 0,0-22 15,0 22-15,0-22 0,0 1 0,1-1 16,-1 22-16,-21-21 0,0-1 0,21 1 15,-21 20-15,0-20 0,0 20 16,0 1-16,0 21 0,0 0 0,0 0 16,0-1-16,-21 22 0,0 22 15,21-1-15,-22 0 0,22 0 16,-21 21-16,0 1 0,21 20 16,0-20-16,0 20 0,-21-21 0,21 22 15,0-1-15,0 1 0,0-22 16,0 22-16,0-22 0,0 22 0,0-22 15,0 0-15,0 1 0,21-22 16,0 21-16,0-21 0,1 0 0,-1-21 16,0 22-16,0-22 0,21 0 0,-20 0 15,-1 0-15,21 0 0,-21-22 16,0 1-16,1 0 0,-1 0 0</inkml:trace>
  <inkml:trace contextRef="#ctx0" brushRef="#br0" timeOffset="63440">7937 8869 0,'0'0'0,"-21"0"0,0 0 16,21 21-16,0 0 16,0 0-16,0 1 15,21-22-15,0 0 16,1 0-16,-1 0 0,0 0 16,21 0-16,-21 0 0,1 0 0,20 0 15,-21-22-15,0 22 0,22-21 0,-22 0 16,0 0-16,0 0 0,-21 0 15,0-1-15,0-20 0,0 21 0,0 0 16,0 0-16,0-1 0,-21 22 16,-21 0-16,20 0 0,1 0 15,-21 22-15,0-1 0,20 0 16,-20 0-16,21 21 0,0 1 0,0 20 16,-1-20-16,22-1 0,0 0 0,0 1 15,0-1-15,0-21 0,22 0 16,-1 22-16,0-43 0,21 21 0,-21 0 15,1-21-15,20 0 0,0 0 0,1 0 16,-1 0-16</inkml:trace>
  <inkml:trace contextRef="#ctx0" brushRef="#br0" timeOffset="63924.46">10245 8446 0,'-22'-22'0,"44"44"0,-44-65 0,22 22 16,-21 0-16,21 0 0,0 0 0,0-22 15,0 1-15,0 21 0,0-22 16,0 1-16,21 21 0,-21 0 0,22 0 16,-22-1-16,0 44 15,0-1-15,0 0 16,0 21-16,0 22 0,0-22 0,0 22 15,0-22-15,0 21 0,0 1 16,0-22-16,-22 22 0,22-1 16,-21 1-16,0-22 0,0 22 0,0-22 15,0 0-15,-1 1 0,1-1 0,21-21 16,0 0-16,-21 0 0,21 1 16,0-1-16,21-21 15,0-21-15,1-1 16,20-20-16,-21 21 0,21-21 15,-20-1-15,20 1 0</inkml:trace>
  <inkml:trace contextRef="#ctx0" brushRef="#br0" timeOffset="64584.08">10626 8234 0,'0'0'16,"0"-42"-16,21-1 0,-21 22 0,0 0 16,0 0-16,0 42 15,0 0-15,0 21 16,0 1-16,0-1 0,0 0 0,0 1 15,0 20-15,0-20 0,0 20 16,0-21-16,0 22 0,-21-22 0,-1 22 16,22-22-16,-21 22 0,21-22 15,-21 0-15,21 1 0,-21-1 0,21-21 16,-21 0-16,21 0 0,0 1 0,0-1 16,0-42-1,0-1 1,0 1-16,0 0 0,0-21 15,0 21-15,21-22 0,0 1 0,0 0 16,0-1-16,22 1 0,-22 0 16,21 20-16,-21-20 0,22 21 0,-1 0 15,-21 0-15,22 21 0,-22 0 0,21 0 16,-21 0-16,0 0 0,1 21 16,-1-21-16,0 21 0,0 0 0,-21 21 15,0-20-15,0-1 0,0 21 16,0-21-16,0 22 0,0-22 0,0 21 15,0-21-15,0 0 0,21 22 0,-21-22 16,21 0-16,1-21 0,-1 21 0,0-21 16,0 0-16,0 0 15,22 0-15,-1 0 0,-21 0 0,21 0 16,1 0-16,-1-21 0,-21 0 0,22-21 16,-22 20-16,21-20 0,-21 21 15,22-21-15,-22-1 0,-21 1 0,21 21 16,-21-22-16,0 22 0,0 0 0,0-21 15,0 21-15,0-1 16,-21 22-16,0 0 0,-1 22 16,1-1-16,0 0 0,0 0 15,0 0-15,21 22 0,0-22 0,0 21 0,0 0 16,0 1-16,0-22 0,0 21 16,0-21-16,21 1 0,0-1 15,0 0-15,0 0 0,1 0 0,-1-21 16,21 0-16,-21 0 0,22 0 15,-22 0-15,21 0 0,-21-21 0,22 21 16,-22-21-16,0 0 0,21 0 0,-21-22 16,1 22-16,-22-21 0,0 21 0</inkml:trace>
  <inkml:trace contextRef="#ctx0" brushRef="#br0" timeOffset="64803.95">9885 8467 0,'0'0'0,"-64"21"15,-42 0 1,85-21-16,64 0 16,-1 0-16,0 0 15,22 0-15,20 0 0,-20 0 0,21 0 16,-1-21-16,1 21 0,0-21 15,-1 0-15,1 21 0,-22-22 0</inkml:trace>
  <inkml:trace contextRef="#ctx0" brushRef="#br0" timeOffset="65291.67">13758 7747 0,'0'0'0,"0"-21"0,0 0 0,0 0 0,0-1 16,0 1-16,0 42 31,0 22-31,0-1 0,0 22 0,0-1 15,0 1-15,0 20 0,0 1 0,0 0 16,0-22-16,0 22 16,0-22-16,0 1 0,0 20 0,0-41 15,0 20-15,0 1 0,0-22 0,0 0 16,0 1-16,0-1 0,0-21 16,0 0-16,0 1 0,0-1 0,0-42 31,0-1-31,0 1 0,0 0 15</inkml:trace>
  <inkml:trace contextRef="#ctx0" brushRef="#br0" timeOffset="65599.5">13610 8276 0,'0'-63'0,"0"126"0,0-169 0,-21 43 0,21 21 16,-21-1-16,21 1 0,0 0 0,0-1 15,0 22-15,0-21 0,0 21 16,0-22-16,0 22 0,21 0 0,0 0 15,21 0-15,1-1 0,-1 22 16,0-21-16,1 21 0,20 0 0,1 0 16,-1 0-16,1 21 0,-1 1 0,1 20 15,-1-21-15,-20 21 0,-22 22 16,0-22-16,-21 22 0,0-22 0,0 22 16,-21-1-16,-22-21 0,1 1 15,0-1-15,-22 0 0,1 1 16,-1-22-16,22 21 0,-22-21 0,22 1 15,0-22-15,21 21 0,-1-21 0,1 21 16,42-21 0,1 0-16,-1 0 15,21 0-15,-21-21 0,22 21 0</inkml:trace>
  <inkml:trace contextRef="#ctx0" brushRef="#br0" timeOffset="66112.25">14774 8446 0,'0'0'0,"21"-22"0,-21 1 15,22 0-15,-1 21 0,-21-21 0,21 0 16,-21 0-16,0-22 0,0 22 0,0 0 16,0 0-16,0 0 0,0-1 15,0 1-15,-21 21 0,0 0 16,-1 0-16,1 0 0,0 21 15,-21 1-15,21 20 0,-22-21 0,22 21 16,-21 1-16,-1-1 0,1 0 0,21-20 16,0 20-16,-22 0 0,22 1 15,21-1-15,0-21 0,0 21 16,0-20-16,0-1 0,0 0 0,0 0 16,21-21-16,1 0 0,-1 0 0,21 0 15,-21 0-15,22 0 0,-1 0 16,0-21-16,1 0 0,-1 0 0,0-1 15,1 1-15,-1-21 0,0 21 0,1 0 16,-1-22-16,-21 1 0,0 21 16,0-22-16,1 1 0,-22 21 0,21 0 15,-21 0-15,0-1 0,-21 22 32,-1 22-32,1-1 0,0 0 0,0 0 15,21 0-15,-21 22 0,21-22 0,-21 0 16,21 0-16,0 21 0,0-20 15,0-1-15,0 0 0,0 0 0,0 0 16,21 0-16,0 1 0,0-22 0,0 21 16,0-21-16,22 0 0,-22 0 15,21 0-15,1 0 0,-1 0 0,0-21 16,1 21-16,-1-22 0</inkml:trace>
  <inkml:trace contextRef="#ctx0" brushRef="#br0" timeOffset="68043.69">15875 8149 0,'0'-21'0,"0"42"0,0-63 0,0 21 16,0 0-16,-21 21 15,0 0-15,-1 0 0,1 21 16,0 0-16,-21 0 0,21 21 16,-1-20-16,1 20 0,0 0 0,0 1 15,0-1-15,21-21 0,0 21 0,0 1 16,0-1-16,0-21 0,0 22 15,0-22-15,21 21 0,0-21 0,0 0 16,0 1-16,1-1 0,20 0 0,0 0 16,1-21-16,-1 0 0,0 0 15,1 0-15,-1 0 0,0 0 16,22-21-16,-22 0 0,0 0 0,1-1 16,20-41-16,-20 42 0,-22-22 15,0 1-15,0 0 0,0-22 16,0 22-16,-21-22 0,0 1 0,0-1 15,22 1-15,-22 21 0,0-22 16,21 22-16,-21-1 0,0 1 0,0 21 16,0 0-16,0 0 0,0 42 31,-21 21-31,-1-21 0,22 22 16,-21-1-16,21 21 0,0-20 15,0 20-15,-21-20 0,21 20 16,-21-21-16,21 1 0,0-1 0,0 0 15,0 1-15,-21-22 0,21 21 0,-21-21 16,21 1-16,0-1 0,0 0 16,0-42 15,0 0-15,0-1-16,21 1 0,0 0 0,0-21 15,0 21-15,0-22 0,1 1 0,20 21 16,-21-22-16,21 22 0,-20-21 15,-1 21-15,21 0 0,-21 21 16,0 0-16,1 0 0,-22 21 16,0 0-16,0 0 15,0 0-15,-22 0 0,1 1 16,0-1-16,-21 0 0,21-21 0,-22 21 16,22-21-16,-21 21 0,21-21 15,-1 0-15,1 0 0,0 0 0,0 0 16,0 0-16,0 0 0,21 21 31,0 1-15,0-1-16,21 0 15,-21 0-15,21 0 16,0 0-16,-21 1 0,21-1 0,0 0 16,1 0-16,-1 0 0,0 0 0,21-21 15,-21 22-15,22-1 0,-1-21 16,22 21-16,-1-21 0,-21 0 0,22 0 15,-1 0-15,1 0 0,-1 0 0,-20 0 16,20-21-16,-20 0 0,-1-1 16,0 1-16,1 0 0,-1 0 0,-21-21 15,21-1-15,-20 22 0,-1-21 16,0-1-16,0 1 0,-21 0 0,0-1 16,0 22-16,0-21 0,0 21 0,0-22 15,0 22-15,-42 0 0,21 21 16,-1 0-16,1 0 0,-21 0 15,0 0-15,20 0 0,-20 21 0,0 0 16,-1 1-16,22 20 0,-21-21 16,21 21-16,0-20 0,-1 20 0,1-21 15,0 21-15,21-20 0,0 20 0,0-21 16,0 0-16,0 0 0,21 1 16,0-22-16,1 21 0,-1-21 0,0 0 15,0 0-15,0 0 0,22 0 0,-22 0 16,21 0-16,-21 0 0,22-21 0,-22 21 15,21-22-15,-21 1 16,0 0-16,1 0 0,-1-21 0,0 20 16,0-20-16,0 21 0,-21-21 0,0 20 15,0 1-15,0 0 0,0 0 16,-21 42 0,21 0-1,-21 0-15,0 1 0,21-1 0,0 21 16,0-21-16,0 0 0,0 22 0,0-22 15,0 0-15,0 0 0,0 22 16,21-22-16,0 0 0,0-21 16,22 21-16,-1 0 0,0-21 0,1 0 15,-1 21-15,0-21 0,1 0 0,20 0 16,-21 0-16,22 0 0,-1-21 16,1 21-16,-22-21 0,22 0 0,-22 0 15,22-22-15,-22 22 0,-21-21 0,21 0 16,1-1-16,-22 22 0,0-21 15,-21-1-15,0 22 0,0-21 0,0 21 16,0 0-16,0-1 0,-42 1 16,21 21-16,-22 0 0,22 0 0,-21 0 15,-1 0-15,1 21 0,21 1 0,-21-1 16,-1 21-16,22-21 16,-21 0-16,21 1 0,-1 20 0,1-21 15,21 0-15,0 22 0,0-22 0,0 0 16,0 0-16,0 0 0,0 0 15,43-21-15,-22 22 0,0-22 0,0 0 16,21 0-16,-20 0 0,20 0 0,-21 0 16,0 0-16,22-22 0,-22 22 15,0-21-15,0 0 0,0 0 0,0 0 16,1 0-16,-1-1 0,-21 1 0,0 0 16,21 0-16,-21 0 0,21 0 15,-21-1-15,0 44 31,0-1-15,-21 0-16,0 0 0,21 21 16,-21-20-16,-1-1 0,22 21 0,-21-21 15,0 22-15,0-1 0,0 0 16,0 1-16,-1 20 0,1-21 0,0 22 16,21-1-16,-21 1 0,21 21 0,0-22 15,0 1-15,0-1 0,0 22 16,0-1-16,0-20 0,0 21 0,0-1 15,0 1-15,-21 0 0,21-22 16,0 22-16,0-22 0,-21 22 0,-1-22 0,1-20 16,21 20-16,-21 1 15,0-22-15,0-21 0,21 22 0,-21-22 16,-1 0-16,1 0 0,0-21 16,0 0-16,0 0 0,0-21 15,21 0-15,0 0 0,-22-22 16,1 1-16,0 0 0,21-1 0,-21-20 15,0 20-15,21-20 0,0-1 0,0-20 16,-21 20-16,21-20 0,0 20 16,0-21-16,0 1 0,0 20 0,21-20 15,0 20-15,-21 1 0,21-1 0,0-21 16,0 22-16,22-1 16,-22 1-16,0-1 0,21 1 0,1-1 15,-22 22-15,21-21 0,1 20 0,-1 1 16,21 0-16,-20-1 0,-1 1 15,0 21-15</inkml:trace>
  <inkml:trace contextRef="#ctx0" brushRef="#br0" timeOffset="68424.88">18732 8424 0,'0'43'31,"22"-43"-31,-1 0 0,0 0 15,0 0-15,0 0 0,22-21 16,-22 21-16,0-22 0,0 1 0,21 0 16,-20 21-16,20-42 0,-21 21 15,0-1-15,0 1 0,-21 0 0,0-21 16,0 21-16,0-1 0,0 1 16,0 0-16,-21 0 0,0 21 0,0 0 15,-21 0-15,20 21 0,-20 0 0,0 0 16,-22 22-16,22-22 0,21 21 15,-22 1-15,1-1 0,21 0 16,21 1-16,0-22 0,0 21 0,0-21 16,0 22-16,21-22 0,21 0 0,-20 0 15,20 0-15,0 0 0,1 1 16,41-22-16,-41 0 0,-1 0 16,0 0-16,1 0 0,-1 0 15,0 0-15,1-22 0,-1 1 0,-21 0 16,0 21-16,22-21 0,-22 0 0,0 0 15,0-1-15</inkml:trace>
  <inkml:trace contextRef="#ctx0" brushRef="#br0" timeOffset="68623.77">19812 8700 0,'0'0'0,"0"21"32,0 0-1</inkml:trace>
  <inkml:trace contextRef="#ctx0" brushRef="#br0" timeOffset="69459.53">2815 10181 0,'0'-21'0,"0"42"46,0 0-46,0 1 0,0-1 16,0 0-16,0 21 0,0 1 16,0-1-16,-21 21 0,21-20 15,0 20-15,0-20 0,0 20 16,0-21-16,0 1 0,-21-1 0,21 0 16,-21 1-16,21-1 0,-22-21 0,22 22 15,0-22-15,0 0 0,0 0 16,22-21 15,-1-21-31,0 0 0,0 0 16,0 21-16,0-43 0,22 22 0</inkml:trace>
  <inkml:trace contextRef="#ctx0" brushRef="#br0" timeOffset="69889.23">3704 10393 0,'0'0'16,"21"-42"-16,22 20 0,-22 22 0,-21-21 0,0 0 16,0 0-16,-21 0 15,-1 21-15,1 0 0,0 0 16,-21 0-16,-1 0 0,1 0 0,0 21 16,-22 0-16,22 0 0,0 0 15,20 1-15,-20-1 0,21 0 0,0 0 16,0 0-16,21 0 0,0 1 15,0-1-15,0 0 0,0 0 16,21 0-16,0-21 0,21 21 0,1 1 16,-1-22-16,21 21 0,-20-21 15,20 21-15,-20 0 0,20-21 0,-21 21 16,1 0-16,-1 1 0,0-1 0,-20 0 16,-1-21-16,0 21 0,-21 0 15,0 0-15,0 1 0,-42-22 0,20 21 16,-20 0-16,21-21 0,-21 21 0,-1-21 15,-20 0-15,20 21 0,1-21 16,0 0-16,-1 0 0,1 0 0,0 0 16,21 0-16,-22 0 0,22 0 15,0 0-15,0 0 0,21-21 16,0 0 0,21 0-16,0 0 0,21 21 15,1-22-15</inkml:trace>
  <inkml:trace contextRef="#ctx0" brushRef="#br0" timeOffset="70559.84">5905 10456 0,'-21'-21'0,"42"42"0,-42-84 0,21 42 16,-21 0-16,21-22 0,0 22 15,0 0-15,0 0 0,0 0 0,0-1 16,0 1-16,0 0 0,-21 21 0,0 0 31,21 21-31,0 0 0,0 1 16,-21-1-16,21 21 0,-22 0 0,22 1 15,-21 20-15,21-20 0,0-1 16,-21 0-16,21 22 0,-21-22 0,0 0 16,21-20-16,-21 20 0,-1 0 0,1-21 15,21 1-15,-21-1 0,0 0 16,21 0-16,-21-21 15,21-21 1,0 0-16,0 0 16,0-1-16,0 1 0,0-21 0,21 21 15,0-22-15,-21 1 0,21-21 16,0 20-16,1-20 0,20 20 16,-21-20-16,21 21 0,-20-22 0,20 22 15,0 21-15,1-22 0,-1 22 0,-21 21 16,21 0-16,1 0 0,-1 0 15,-21 0-15,0 42 0,22-20 0,-22 20 16,0 0-16,0 1 0,-21 20 0,0-21 16,21 22-16,-21-22 0,0 1 15,0 20-15,0-21 0,0-20 16,0 20-16,0 0 0,0-21 0,-21 1 0,21-1 16,0 0-16,-21 0 15,21 0-15,-21-42 31,0 0-31,21 0 16,-21 21-16</inkml:trace>
  <inkml:trace contextRef="#ctx0" brushRef="#br0" timeOffset="70731.74">5651 10668 0,'0'0'0,"-21"0"0,42 0 31,1 0-16,-1 0-15,21 0 0,-21 0 16,22-21-16,-1 21 0,21-21 16,-20 21-16,20-21 0,1 21 0,-22-22 15,22 22-15,-22-21 0,0 0 0,1 21 16,-1-21-16</inkml:trace>
  <inkml:trace contextRef="#ctx0" brushRef="#br0" timeOffset="71287.42">8276 10287 0,'0'-21'0,"0"42"0,-21-63 0,0 21 16,21-1-16,0 1 16,0 0-16,0 0 0,0 0 15,0 0-15,0-1 16,21 22-16,0-21 0,0 21 0,0 0 15,22 0-15,-22 0 0,21 0 16,1 0-16,20 21 0,-21 1 0,22-1 16,-22 0-16,22 0 0,-22 21 0,0 1 15,1-1-15,-1 0 0,-21 1 16,0-1-16,-21 0 0,0 1 0,0-22 16,0 21-16,-21 1 0,0-22 0,-21 0 15,21 0-15,-22 0 0,22 0 16,-21-21-16,21 0 0,-1 0 15,1 0-15,0 0 0,21-21 16,0 0-16,0 0 0,0 0 16,0-22-16,0 1 0,21 21 0,0-21 15,1-1-15,-1 1 0,0 0 0,21-1 16,-21 1-16,1 21 0,20 0 16,-21-22-16,21 22 0,1 0 0,-22 0 15,21 21-15,-21-21 0,22 21 0,-22 0 16,0 0-16,0 0 0</inkml:trace>
  <inkml:trace contextRef="#ctx0" brushRef="#br0" timeOffset="71855.75">9313 10308 0,'0'21'0,"0"-42"0,0 64 0,0-22 0,0 0 16,0 0-16,21-21 15,1 0-15,-1 0 0,0 0 16,0-21-16,0 21 0,0-21 15,1 0-15,20-1 0,-21 1 0,0 21 16,0-21-16,1 0 0,-1-21 16,0 20-16,-21 1 0,0 0 0,0 0 15,0 0-15,0 0 0,-21-1 0,-22 22 16,22 0-16,0 0 16,-21 0-16,21 0 0,-22 0 0,22 22 15,0-1-15,-21 0 0,20 21 0,1-21 16,0 22-16,21-1 0,0-21 15,0 22-15,0-1 0,0 0 0,0-21 16,0 22-16,0-22 0,21 0 0,0 0 16,22 0-16,-22 1 0,0-22 15,21 0-15,1 0 0,-1 0 0,0 0 16,1 0-16,-1 0 0,0-22 0,1 1 16,20 0-16,-20 0 0,-1-21 15,0 20-15,1-20 0,-1 0 0,0-1 16,-21 1-16,1 0 0,-1-1 15,0-20-15,0 21 0,-21-1 0,0 1 16,0 0-16,0-1 0,0 22 16,0 0-16,0 0 0,0 0 0,0 42 31,-21 0-31,0 21 0,21-21 0,-21 22 16,-1-22-16,22 21 0,0 1 0,-21-22 15,0 21-15,21 0 0,0 1 16,0-1-16,0-21 0,0 22 0,0-1 15,0-21-15,0 21 0,21-20 0,0-1 16,1 0-16,-1 0 0,0 0 16,21 0-16,-21-21 0,22 0 0,-1 0 15,0 0-15,1 0 0,-1 0 16,0 0-16</inkml:trace>
  <inkml:trace contextRef="#ctx0" brushRef="#br0" timeOffset="72739.47">10943 10287 0,'0'-85'16,"0"170"-16,-21-191 0,0 85 0,0 0 16,-1 0-16,-20 21 0,21 0 0,0 0 15,-22 0-15,22 0 0,-21 0 16,21 0-16,-22 21 0,22 0 0,0 0 16,-21 22-16,21-22 0,-1 21 0,22 0 15,0-20-15,0 20 16,0 0-16,0 1 0,0-22 0,0 21 15,0-21-15,22 0 0,-1 1 0,0-1 16,0-21-16,0 0 0,22 0 16,-22 0-16,21 0 0,-21 0 0,22-21 15,-22-1-15,0 1 0,21 0 0,-21 0 16,1 0-16,-1-22 0,-21 1 16,0 0-16,21 21 0,-21-22 0,0 1 15,0 21-15,0 0 0,0-1 0,0 1 16,0 0-16,-21 21 15,0 0-15,21 21 0,0 0 16,-22 1-16,22-1 0,0 0 16,0 0-16,0 0 0,0 22 0,0-22 15,0 21-15,22-21 0,-22 0 16,21 22-16,0-22 0,0 0 0,0 0 16,0 0-16,1-21 0,20 22 0,0-22 15,-21 0-15,22 0 0,-1 0 16,0 0-16,-20-22 0,20 1 0,0 21 15,-21-42-15,1 21 0,20 0 0,-21-22 16,0 1-16,0 0 0,-21-1 16,22 1-16,-1-22 0,-21 22 0,21-21 15,-21 20-15,0-20 0,0 20 16,0-20-16,21 21 0,-21-1 0,0 22 16,0-21-16,0 21 0,-21 42 31,0 0-31,21 0 0,-21 21 0,21 1 15,-22-1-15,22 0 0,0 1 16,-21-1-16,21 0 0,0 1 0,0-1 16,0 0-16,0 43 15,0-43-15,21 1 0,-21-1 0,22 0 16,-1-20-16,0-1 0,0 21 16,0-42-16,0 21 0,22 0 0,-22-21 15,0 0-15,21 0 0,-20 0 16,-1 0-16,21-21 0,-21 0 0,0 0 15,22 0-15,-22-22 0,0 22 0,0-21 16,0 21-16,1-22 0,-22 22 16,0 0-16,0-21 0,0 21 0,0-1 15,0 44 1,0-1-16,0 0 16,-22 0-16,22 0 15,0 0-15,0 1 0,0 20 16,0-21-16,0 0 0,0 0 15,22-21-15,-22 22 0,21-22 16,0 0-16,0 0 0,0 0 16,0 0-16,1 0 0,-1 0 0,0 0 15,0-22-15,0 1 0,0 0 16,1 0-16,-22-21 0,21 20 0</inkml:trace>
  <inkml:trace contextRef="#ctx0" brushRef="#br0" timeOffset="72923.37">12171 9800 0,'-21'0'16,"42"0"-16,-42-21 0,-1 21 0,1 0 15,0 0 1,42 0 31,-21 21-47,-21 0 15</inkml:trace>
  <inkml:trace contextRef="#ctx0" brushRef="#br0" timeOffset="73092.28">11409 10033 0,'-43'21'16,"86"-42"-16,-128 63 0,43-42 0,21 22 0,-1-22 15,1 0-15,42 0 31,1 0-31,-1 0 0,21 0 0,-21 0 16,22 0-16,-1 0 0,0 0 16,1-22-16,-1 22 0,0-21 0,-21 0 15,22 21-15</inkml:trace>
  <inkml:trace contextRef="#ctx0" brushRef="#br0" timeOffset="73991.75">12573 10097 0,'0'0'0,"-21"0"0,0 0 16,-1 0-16,1 0 0,0 0 15,0 0-15,0 21 0,0 0 0,-1 0 16,22 0-16,-21 0 0,0 1 16,0-1-16,21 21 0,0-21 0,0 22 15,0-1-15,0-21 0,0 21 0,0-20 16,0-1-16,0 0 0,0 0 16,21 0-16,0 0 0,0 1 15,1-22-15,-1 0 0,0 0 0,0 0 16,21 0-16,-20 0 0,-1 0 15,0-22-15,-21 1 0,21 0 16,-21 0-16,0 0 0,0 0 0,0-22 16,0 22-16,0-21 0,0-1 0,0 22 15,0-21-15,0 0 0,0 20 16,0-20-16,0 21 0,0-21 0,0 20 16,21 1-16,0 0 0,22 0 0,-22 21 15,0 0-15,21-21 0,-20 21 16,20 0-16,0 0 0,1 21 0,-1 0 15,0 0-15,1 0 0,-1 1 16,-21 20-16,21-21 0,-20 21 16,-1 1-16,-21-22 0,0 21 0,0 1 15,0-22-15,0 21 0,0-21 0,0 0 16,-21 1-16,-1-1 0,1 0 16,21 0-16,-21-21 0,0 0 0,0 0 15,0 0-15,-1-21 16,22 0-16,0 0 0,0-1 15,0 1-15,0-21 0,22 21 16,-1-22-16,0 1 0,0 0 16,0 21-16,22-22 0,-22 1 0,21 0 0,0 20 15,1-20-15,-1 21 16,0 0-16,1 0 0,-1 21 0,0 0 16,1 0-16,-1 0 0,0 21 0,-20 0 15,-1 21-15,0-21 0,0 1 16,-21 20-16,0-21 0,0 0 0,0 22 15,0-22-15,0 21 0,-21-21 0,0 0 16,0 1-16,-1 20 0,22-21 16,-21 0-16,42-21 31,1 0-31,-1-21 16</inkml:trace>
  <inkml:trace contextRef="#ctx0" brushRef="#br0" timeOffset="74366.55">14266 10075 0,'0'0'0,"43"0"0,-22-21 0,0 0 16,0 0-16,-21 0 0,0 0 15,-21 21-15,0 0 16,0 0-16,-22 0 0,1 0 0,0 0 16,-1 0-16,1 21 0,0 0 0,-1 0 15,22 0-15,-21 0 16,21 1-16,-1-1 0,1 0 0,21 0 15,0 0-15,0 0 0,43 1 0,-22-22 16,21 21-16,-21 0 0,22-21 16,-1 21-16,0 0 0,1 0 15,-22 1-15,21-1 0,0 0 0,-20 0 16,-1 0-16,0 0 0,-21 1 16,0-1-16,0 0 0,-21-21 15,0 21-15,-1-21 0,-20 0 16,0 21-16,-1-21 0,1 0 0,0 0 0,-1 0 15,1 0-15,21 0 0,-21 0 16,20 0-16,1 0 0,21-21 16,0 0-16,0 0 0,0 0 15,21-1-15,22-20 0,-22 21 16,21 0-16,-21-22 0</inkml:trace>
  <inkml:trace contextRef="#ctx0" brushRef="#br0" timeOffset="75040.16">14795 9716 0,'0'-22'0,"0"44"0,0-65 0,0 22 16,0 42 0,0 0-1,-21 1-15,21-1 0,0 21 0,0-21 16,0 22-16,0-1 0,0 0 0,0 1 15,0-1-15,0 0 0,0-21 16,0 22-16,-21-1 0,21 0 0,0-20 16,0 20-16,0 0 0,0-21 0,0 22 15,0-22-15,-21 0 0,21 0 16,0 0-16,0 1 0,-21-22 16,21-22 15,0 1-31,0 0 0,0 0 15,21-21-15,-21 20 0,21-20 0,0 0 16,0 21-16,1-22 0,20 1 16,-21 0-16,0 20 0,22-20 0,-22 21 15,0 0-15,0 0 0,0 21 0,0 0 16,1 0-16,-1 0 0,-21 21 16,0 0-16,21 0 0,-21 0 0,21 22 15,-21-22-15,0 21 0,0-21 0,0 22 16,0-1-16,0-21 0,21 21 15,0-20-15,1 20 0,-22-21 16,42 0-16,-21 0 0,0 1 0,0-1 16,22-21-16,-22 0 0,21 0 15,-21 0-15,22 0 0,-22 0 0,21 0 16,-21-21-16,22-1 0,-22 1 0,0-21 16,0 21-16,0-22 0,1 22 15,-1-21-15,0 21 0,-21 0 0,0-22 16,0 22-16,0 0 0,0 42 31,0 0-31,0 0 16,0 1-16,-21-1 0,21 0 0,0 0 15,0 0-15,0 0 16,0 1-16,0-1 0,0 0 16,0-42 15,0 0-16</inkml:trace>
  <inkml:trace contextRef="#ctx0" brushRef="#br0" timeOffset="75212.06">15748 9906 0,'0'0'16,"0"-21"-16,0 0 0,-21 0 15,0 21-15,-1 0 16,22 21 15,0 0-31,22-21 16,-22 21-16,21-21 0,-21 21 0,21 0 15</inkml:trace>
  <inkml:trace contextRef="#ctx0" brushRef="#br0" timeOffset="75599.83">16425 10097 0,'0'0'0,"0"-22"0,0 1 15,-21 21 1,0 0 0,0 0-1,21 21-15,-21 1 0,21-1 0,0 0 16,0 0-16,-22 21 0,22 1 15,-21-1-15,0 0 0,0 22 0,0-1 16,0-20-16,-1 20 0,1 1 0,-21-1 16,21 1-16,0-1 0,-1 1 15,1-1-15,0 1 0,0-1 0,0 1 16,21 20-16,-21-20 0,21-1 0,0 1 16,0-1-16,0 1 0,0-1 15,0-20-15,0-1 0,0 0 16,0 1-16,0-22 0,0 21 0,0-21 15,0 1-15,0-44 32,21 1-32,-21 0 0,21-21 15,-21 21-15,21-22 0,0 1 0</inkml:trace>
  <inkml:trace contextRef="#ctx0" brushRef="#br0" timeOffset="75848.74">16108 10435 0,'0'0'0,"0"-63"0,0 20 0,0 1 0,42-64 16,-21 85-1,0 0-15,22 21 0,-22 0 16,21 0-16,1 0 0,-1 0 0,-21 0 16,21 0-16,1 21 0,-22 0 0,0 0 15,0 1-15,0 20 0,-21-21 16,0 21-16,0 1 0,-21-22 0,0 21 15,0 1-15,-21-22 0,-1 0 0,1 0 16,0 0-16,-1 0 0,1 1 16,0-1-16,-1 0 0,22-21 0,0 0 15,0 0-15,0 0 0</inkml:trace>
  <inkml:trace contextRef="#ctx0" brushRef="#br0" timeOffset="76400.42">19706 8954 0,'0'0'0,"0"-22"0,0 1 15,0 42 1,0 22-16,0-1 0,-21 0 16,0 22-16,21 21 0,-43-22 15,22 22-15,0 21 0,-21-22 0,-1 22 16,1 0-16,0-21 0,-22-1 15,1 22-15,-1-21 0,1 21 0,-1-22 16,1 1-16,-1 0 0,-20-1 16,20 1-16,1-22 0,-22 22 0,21-21 15,22-22-15,0 21 0,-22-20 16,43-1-16,0 0 0,0-20 0,21-1 16,0-42-1,21-1-15,21 1 0,-21-21 0,43 0 16</inkml:trace>
  <inkml:trace contextRef="#ctx0" brushRef="#br0" timeOffset="80138.55">19960 9525 0,'0'0'0,"-21"21"0,21 0 16,-21-21-16,21 22 16,21-22 15,0 0-31,21 0 0,-20 0 0,20 0 16,-21-22-16,21 1 0,1 0 0,-1-21 15,0 21-15,1-1 0,-1-20 16,0 21-16,-20-21 0,-1 20 15,0 1-15,-21 0 0,0 0 0,0 0 16,-21 21-16,0 0 16,-22 0-16,22 0 0,0 0 0,0 0 15,0 21-15,-1 0 0,1 21 0,0-20 16,0 20-16,21 0 0,0 1 16,0 20-16,0-21 0,0 22 15,0-22-15,0 22 0,0-1 0,0-20 0,0 20 16,0-21-16,0 1 0,0-1 15,0 0-15,0 1 0,0-1 16,0-21-16,0 0 0,-21 22 0,0-22 16,-1-21-16,22 21 0,-21-21 15,0 0-15,-21 0 0,21 0 0,-1 0 16,1 0-16,-21-21 0,21 0 0,-22 21 16,22-43-16,0 22 0,0 0 0,0 0 15,0 0-15,-1 0 0,22-1 16,-21 1-16,21 0 0,0 42 31,21 0-31,1 1 16,-22-1-16,21 0 0,0 0 0,0 0 15,0 0-15,0 1 0,22-1 0,-22 0 16,21-21-16,1 21 0,-1-21 16,0 0-16,1 0 0,-1 0 15,21 0-15,1 0 0,-22 0 0,22 0 16,-1-21-16,-20 0 0,-1 21 15,21-21-15,-20-22 0,-22 22 0,21 0 16,-21-21-16,22-1 0,-22 1 0,0 0 16,-21-1-16,0 22 0,21-21 15,-21 21-15,0-1 0,0 1 0,0 0 16,0 42-16,0 0 16,0 1-16,-21-1 0,21 0 15,0 21-15,-21-21 0,21 22 0,-21-22 16,21 21-16,-21-21 0,21 1 0,0 20 15,0-21-15,-22 0 16,22 0-16,-21 1 0,21-1 16,21-21 15,1-21-31,-1-1 0,0 1 16,0 0-16,0-21 0,0 21 15,1-22-15,-1 22 0,0-21 16,0 21-16,0-22 0,-21 22 15,21 21-15,-21-21 0,22 21 0,-22 21 16,0 0-16,0 0 16,0 1-16,0-1 0,0 0 0,0 21 15,0-21-15,0 1 0,0-1 16,0 0-16,21 0 0,0 0 16,0 0-16,0-21 0,0 0 15,1 22-15,-1-22 0,0 0 16,21 0-16,-21 0 0,1 0 0,-1-22 15,0 1-15,0 0 0,0 0 0,0 0 16,1-22-16,-22 22 0,21-21 16,0-22-16,-21 22 0,0-21 0,0-1 15,21 1-15,-21-1 0,0 1 16,0-1-16,21 1 0,-21 20 16,0 1-16,0 21 0,0-22 0,0 86 31,0-22-31,0 21 15,0 1-15,0-1 0,0 21 0,-21-20 16,0 20-16,21 1 0,0-22 16,0 22-16,-21-22 0,21 0 0,-21 1 15,21-1-15,-22 0 0,22-21 0,0 1 16,0 20-16,0-21 0,-21 0 16,0-21-1,21-21 1,0 0-16,0 0 15,21 0-15,0-22 0,1 22 16,-1-21-16,0 21 0,0-22 16,0 22-16,0-21 0,1 21 0,-1-1 15,0 1-15,0 21 0,0 0 16,0 0-16,1 21 16,-22 1-16,0-1 0,21 0 0,-21 0 15,0 0-15,0 22 0,0-22 16,0 0-16,0 0 0,0 21 0,21-20 15,0-1-15,-21 0 0,21 0 0,22-21 16,-22 21-16,0 0 0,21-21 16,1 0-16,-22 0 0,21 0 15,-21 0-15,22 0 0,-1 0 0,-21 0 0,0 0 16,22-21-16,-22 0 0,0 0 16,0 0-16,0 0 0,0-1 15,1-20-15,-22 0 0,0-1 0,0 22 16,0-21-16,0 0 0,0 20 0,0 1 15,0 0-15,-22 21 16,1 0-16,21 21 0,-21 0 16,0 1-16,21 20 0,0-21 0,-21 0 15,21 22-15,0-22 0,0 21 16,0-21-16,0 0 0,0 22 0,0-22 16,0 0-16,21 0 0,0 0 15,0-21-15,0 0 0,1 22 16,20-22-16,-21 0 0,21 0 15,-20 0-15,-1 0 0,0-22 0,21 22 16,-21-21-16,1 0 0,-1 0 0,21 0 16,-21-22-16,0 22 0,1-21 15,-1 21-15,0-22 0,-21 22 0,21-21 16,-21 21-16,21 0 0,-21 42 31,0 0-31,0 0 16,0 0-16,0 22 0,0-22 0,0 0 15,0 0-15,0 0 16,0 0-16,0 1 0,0-1 0,0 0 16,0 0-16,21-21 0,1 21 0,-1 0 15,0-21-15,0 0 0,0 0 16,0 0-16,22 0 0,-22 0 0,0 0 16,0-21-16,0 21 0,1-21 0,-1 0 15,0 0-15,0 0 0,0-22 16,0 22-16,1-21 0,-22-1 0,21 22 15,0-21-15,-21 0 0,0-1 16,21 22-16,-21 0 16,0 42-1,0 0-15,0 0 0,0 1 0,0-1 16,0 21-16,0-21 16,0 0-16,0 1 0,0-1 0,0 21 15,0-21-15,21 0 0,0 1 16,1-1-16,-1-21 0,0 0 0,0 21 15,0-21-15,22 0 0,-22 0 16,0 0-16,0 0 0,0-21 0,0 0 16,1-1-16,-22 1 0,21 0 0,0-21 15,0-1-15,0 1 0,0 0 16,1-22-16,-1 1 0,0-1 16,0 1-16,0-22 0,0 22 0,1 20 15,-1-20-15,-21 20 0,0 1 16,21 0-16,-21 21 0,0-1 0,0 1 15,-21 21 1,0 21-16,-1 1 0,1 20 16,0-21-16,21 21 0,-21 1 0,21-1 15,-21 22-15,21-22 0,-21 21 16,21 1-16,0-1 0,0-20 0,0 20 16,0 1-16,0-22 0,21 0 0,0 1 15,0-1-15,21 0 0,-20 1 16,20-22-16,-21 0 0,21 0 15,43 22-15,-21-43 0,-22 0 16,0 0-16,1 0 0,20 0 0,-42 0 16,22 0-16,-1-22 0,-21 1 15,0 0-15,22 0 0,-22-21 0,0 20 16,0-20-16,0 0 0,-21-1 16,0 1-16,0 0 0,0 21 0,0-22 15,0 22-15,0 0 0,-21 21 0,0 0 16,0 0-16,0 0 0,-22 0 0,22 0 15,-21 21-15,21 0 0,-22 0 16,22 1-16,-21 20 0,21-21 0,-1 0 16,1 22-16,0-22 0,21 0 15,0 21-15,0-21 0,0 1 16,0-1-16,0 0 0,21 0 0,0-21 16,1 21-16,-1-21 0,0 0 0,0 0 15,0 0-15,0 0 0,1 0 0,-1 0 16,0 0-16,21 0 0,-42-21 15,21 0-15,1 0 0,-1 0 0,0-1 16,0-20-16,0 0 0,-21 21 16,0-22-16,21 22 0,-21 0 0,0 0 15,22 0-15,-44 42 32,22 0-32,-21 0 15,21 0-15,0 0 0,0 1 0,0-1 16,0 0-16,0 0 0,0 0 0,0 0 15,0 1-15,0-1 0,21-21 16,1 21-16,-1 0 0,21-21 0,-21 0 16,22 21-16,-22-21 0,21 0 0,-21 0 15,22 0-15,-22 0 0,21-21 0,-21 0 16,22 0-16,-22 0 0,0-1 16,21-20-16,-21 21 0,1-21 15,20-22-15,-21 22 0,0-1 16,-21 22-16,21 0 0,-21 0 0,0 42 31,0 21-15,0-20-16,-21-1 0,21 0 15,-21 21-15,21-21 0,-21 1 0,21 20 16,0-21-16,0 0 0,-21 0 16,21 1-16,-21-1 0,21 0 15,0 0-15,-22-21 0,22 21 0,0-42 31,0 0-15,0 0-16,22 0 0,-1-22 16,0 22-16,0 0 0,0-21 15,0 20-15,1-20 0,-1 0 16,0 21-16,0-1 0,0-20 0,0 21 16,-21 0-16,22 21 15,-1 0-15,-21 21 16,0 0-16,0 0 0,0 0 0,0 22 15,0-22-15,0 0 0,21 21 16,-21-20-16,0 20 0,21-21 0,0 0 16,-21 0-16,21 1 0,-21-1 0,0 0 15,22-21-15,-1 0 0,0 0 0,0 0 16,0 0 0,0-21-16,-21 0 15,22-1-15,-1 1 0,0 0 0,0 0 16,0-21-16,0-1 0,1 22 15,41-64-15,-42 43 0,22 0 16,20-22-16,-42 43 0,22 0 16,-22 0-16,0 21 0,0 0 15,0 0-15,-21 21 16,0 0 0,0 0-16,0 0 0,0 1 15,0-1 1,0-42 31,0-1-47,0 1 15,0 0-15,0 0 16,0 0 0,-21 21-16,0 0 15,0 0-15,21 21 0,-21 0 0,-1-21 16,1 21-16,0 0 0,0 22 15,21-22-15,-21 0 0,-22 43 16,43-22-16,0-21 0,0 21 16,0-20-16,0 20 0,0-21 15,0 0-15,0 0 0,0 22 0,43-22 16,-22 0-16,21 0 0,1-21 0,-22 21 16,21-21-16,0 22 0,1-22 15,-22 0-15,21 0 0,1 0 0,-1 0 16,-21-22-16,21 1 0,1 0 0,-1 0 15,-21-21-15,22 20 0,-22-20 16,0 0-16,21-1 0,-21 1 0,1-21 16,-1-1-16,-21 22 15,0 21-15,0-1 0,0 1 0,-21 21 16,-1 0-16,1 21 16,0 22-16,0-22 15,0 21-15,0-21 0,-1 22 0,22-1 16,-21 0-16,21-20 0,0 20 0,0-21 15,0 21-15,0-20 0,21-1 16,1 0-16,-1 0 0,0 0 0,0-21 16,0 0-16,0 21 0,1-21 0,20 0 15,0 0-15,-21 0 16,1-21-16,-1 21 0,21-21 0,-21 0 16,0 0-16,22 0 0,-22-1 15,0 1-15</inkml:trace>
  <inkml:trace contextRef="#ctx0" brushRef="#br0" timeOffset="80427.38">23812 9631 0,'0'0'0,"-42"0"0,21 0 16,0 0-16,21-21 15,21 21-15,0 0 0,21-21 16,-20-1-16,20 22 0,0-21 0,1 21 16,20 0-16,-21-21 0,1 21 15,-1 0-15,0-21 0,1 21 0,-1 0 16,0-21-16,-20 0 0,-1 21 0,0-22 15,-21 1-15</inkml:trace>
  <inkml:trace contextRef="#ctx0" brushRef="#br0" timeOffset="80627.27">22987 9271 0,'0'-21'31,"-21"21"-15,0 0 0</inkml:trace>
  <inkml:trace contextRef="#ctx0" brushRef="#br0" timeOffset="81347.38">3238 12425 0,'0'0'0,"0"-21"0,22 21 16,-22-21-16,0 42 15,0 0 1,0 0-16,0 0 0,-22 22 0,22-22 16,-21 21-16,0 0 0,21 1 15,0-1-15,-21 0 0,0-20 0,21 20 16,-21 0-16,21-21 0,0 1 0,0-1 15,0 0-15,0 0 16,21-21 0,0 0-16,0 0 15,0-21-15,22 0 0,-22 0 0</inkml:trace>
  <inkml:trace contextRef="#ctx0" brushRef="#br0" timeOffset="81683.17">3852 12446 0,'43'-21'0,"-86"42"0,107-63 0,-43 42 15,-21-21-15,-21 21 16,0 0-16,-1 0 0,-20 0 16,0 21-16,-1-21 0,22 21 15,-21-21-15,0 21 0,-1 0 0,22-21 16,21 21-16,0 1 16,0-1-16,21-21 15,22 21-15,-1-21 0,0 0 0,1 21 16,-1-21-16,0 0 0,1 21 15,-1-21-15,0 21 0,1 1 0,-22-22 16,0 21-16,0 0 0,0 0 0,-21 0 16,0 0-16,0 1 15,-21-1-15,-21-21 0,-1 21 0,22-21 16,-42 21-16,20-21 0,1 0 16,0 21-16,-1-21 0,1 0 0,0 0 15,-1 0-15,22 0 0,0 0 0,0-21 16,0 0-16,21 0 15,-21 0-15,21-1 0,0 1 0,-22 0 16,22 0-16</inkml:trace>
  <inkml:trace contextRef="#ctx0" brushRef="#br0" timeOffset="81871.55">3175 12129 0,'0'-22'0,"0"44"0,0-65 15,-21 43 1,21 21 15,21-21-31,0 0 16,0 0-16,0 22 0,1-22 16</inkml:trace>
  <inkml:trace contextRef="#ctx0" brushRef="#br0" timeOffset="84639.96">5334 12319 0,'-21'-21'0,"42"42"0,-42-84 0,0 41 16,21-20-16,0 21 0,0-21 16,0 20-16,0 1 0,0-21 0,0 21 15,21 21-15,0 0 16,0 0-16,0 0 0,0 21 15,22 0-15,-22 21 0,21 1 0,-21-1 16,1 0-16,20 1 0,-21-1 16,-21 0-16,21-20 0,-21 20 0,0 0 15,0-21-15,0 22 0,0-22 0,0 0 16,0 0-16,-21 0 0,0 1 16,21-1-16,-21-21 0,0 0 15,-1 0-15,22-21 16,0-1-16,0 1 15,0 0-15,0 0 0,0-21 16,0 20-16,22-20 0,-1 0 0,0-1 0,0 1 16,0-21-16,0 20 15,1 1-15,20 21 0,-21-22 0,21 22 16,1 0-16,-22 0 0,21 21 16,1 0-16,-22 21 0,21 0 0,0 0 15,-20 1-15,-1 20 0,0-21 0,0 21 16,0 1-16,0-1 0,-21-21 15,0 22-15,0-22 0,0 21 0,0-21 16,0 0-16,0 1 0,0-1 0,0 0 16,-21 0-16,0-21 15,0 0-15,0-21 16,21 0 0,0 0-16,0-1 0,21-20 15,-21 21-15,21-21 0,0-1 16,0 1-16,1-22 0,-1 22 0,0 0 15,21-1-15,-21 1 0,22 0 16,-22 21-16,21-1 0,1 22 0,-22 0 16,21 0-16,-21 0 0,0 22 0,1 20 15,-1-21-15,-21 21 0,0 1 16,0-1-16,0 0 0,0 1 0,0-1 16,0 0-16,-21 1 0,21-22 0,0 21 15,0 1-15,0-22 0,0 0 16,0 0-16,21 0 0,0 0 0,21 1 15,-21-22-15,22 0 0,-1 0 16,0 0-16,1 0 0,-1 0 0,0 0 16,1 0-16,-1-22 0,0 22 15,1-21-15,-1 0 0,-21 0 0,22-21 16,-22 20-16,0-20 0,0 21 0,0-21 16,-21-1-16,0 1 0,0 0 15,0-1-15,0 22 0,0-21 0,0 21 16,-21-1-16,0 1 0,-21 0 0,20 21 15,1 0-15,0 0 0,-21 21 16,21 0-16,-22 1 0,22-1 0,-21 0 16,21 21-16,-1 1 0,1-1 15,0-21-15,0 21 0,21 1 16,0-1-16,0-21 0,0 22 0,0-22 16,0 0-16,21 0 0,0 0 0,0 0 15,22-21-15,-22 0 0,0 22 16,21-22-16,-20 0 0,-1 0 0,21 0 15,-21-22-15,0 1 0,22 21 0,-22-21 16,0 0-16,0 0 0,0-22 16,1 22-16,-1-21 0,0 21 0,-21-22 15,0 1-15,0 0 0,0 21 0,0-22 16,0 22-16,0 0 0,0 0 16,-21 21-1,21 21-15,-21 0 16,-1 21-16,22-20 0,0-1 15,0 21-15,0-21 0,0 0 0,0 22 16,0-22-16,0 0 0,0 21 0,0-20 16,22-1-16,-1 0 0,0-21 15,0 21-15,21-21 0,-20 0 0,20 0 16,0 0-16,1 0 0,-1 0 0,0 0 16,1 0-16,-22 0 0,21-21 15,-21 0-15,22 0 0,-22-1 0,0 1 16,-21 0-16,21-21 0,-21 21 0,21-22 15,-21 1-15,0 21 0,0-22 16,0 22-16,0 0 0,-21 21 16,0 0-1,0 21-15,21 0 0,0 1 16,-21-1-16,21 0 0,-22 21 16,22-21-16,-21 1 0,21-1 0,0 0 15,0 0-15,0 0 0,0 22 16,0-22-16,21-21 31,1 0-15,-22-21-16,21 21 0,0-22 15,-21 1-15,21 0 0,0-21 0,0 21 16,-21-1-16,22-20 0,-1 21 0,-21 0 16,21 0-16,0-1 0,-21 1 15,21 21-15,0 0 16,-21 21-1,0 1-15,0-1 0,0 0 16,0 0-16,22 0 0,-22 0 0,0 22 16,21-22-16,0 0 0,0 0 0,0 0 15,0-21-15,22 22 0,-1-1 16,-21-21-16,22 0 0,-1 21 0,0-21 16,1 0-16,-1 0 0,-21 0 15,21 0-15,1-21 0,-1 21 0,-21-21 16,0-1-16,22 1 0,-22 0 15,-21 0-15,21-21 0,-21 20 0,21-20 16,-21 0-16,0-1 0,0 22 0,0-21 16,-21 21-16,0 0 0,0-1 15,0 1-15,-1 0 0,1 21 0,-21 0 16,21 0-16,0 0 0,-1 21 0,1 0 16,0 1-16,0-1 0,-21 0 15,42 21-15,-22-21 0,22 22 16,-21-22-16,21 21 0,0-21 0,0 1 15,0-1-15,0 21 0,21-21 16,1 0-16,-1-21 0,0 0 16,0 0-16,0 0 0,0 0 0,1 0 15,-1 0-15,0 0 0,0 0 0,0-21 16,0 0-16,1 0 0,-1 0 16,-21 0-16,0-1 0,21-20 0,-21 21 15,0-21-15,0 20 0,0-20 0,0 21 16,0 0-16,0 0 0,0-1 15,-21 22 1,21 22 0,-21-1-16,21 0 15,0 0-15,0 0 0,0 0 0,0 1 16,0-1-16,0 0 0,0 0 0,0 0 16,0 0-16,0 1 15,21-1-15,-21 0 0,21-21 0,-21 21 16,21-21-16,0 21 0,0-21 15,1 0 1,-1 0 0,-21-21-1,21 21 345,0 0-329,0 0-31,0 0 16,1 0-1,-1 0-15,0 0 0,0 0 16,0 0-16,0 0 15,1 0 1,-1 0-16,-21-21 16,21 21-16,-21-21 0,0 0 15,21 21-15,-21-22 0,21 1 16,-21 0 0,0 0-16,0 0 31,-21 42 78</inkml:trace>
  <inkml:trace contextRef="#ctx0" brushRef="#br0" timeOffset="86236.84">8657 12234 0,'-21'0'16,"21"-21"-16,0 0 15,0 0-15,21 21 16,0-21-16,0 0 0,1-1 0,-1 1 16,-21 0-16,21 0 15,0-21-15,0-1 0,0 22 0,-21-21 16,0-1-16,22 1 0,-22 21 0,21-21 16,-21-1-16,0 22 0,0-21 15,0 21-15,0-1 0,0 1 0,0 0 16,-21 21-16,-1 0 0,1 0 0,21 21 15,-21 0-15,0 1 16,0-1-16,21 21 0,-21 0 0,21 1 16,0 20-16,-22-20 0,22 20 0,0 1 15,0-22-15,0 21 0,0 1 16,0-22-16,0 1 0,0-1 0,0 0 16,22 1-16,-22-1 0,21-21 0,0 0 15,0 0-15,0 1 16,0-22-16,22 0 0,-22 21 0,0-21 15,21 0-15,-20 0 0,-1 0 0,21-21 16,-21-1-16,22 22 0,-22-21 16,0 0-16,21-21 0,-21 21 0,1-22 15,-1 22-15,-21-21 0,21-1 0,-21 22 16,21-21-16,-21 21 0,0 0 16,0-1-16,0 44 31,-21-1-31,21 0 0,0 0 0,0 0 15,0 0-15,0 1 0,0-1 16,0 21-16,0-21 0,0 0 0,0 1 16,0-1-16,0 0 0,21 0 15,0-21-15,0 0 0,1 0 16,-1 0-16,0 0 0,0 0 0,21 0 16,-20 0-16,-1-21 0,0 0 0,21 0 15,-21-1-15,1-20 0,-1 21 16,0-21-16,0-1 0,0-63 15,0 43-15,1-1 0,-1-41 16,-21 41-16,21 1 16,-21 20-16,21 1 0,-21 0 0,21 20 15,-21-20-15,0 21 0,0 0 16,-21 21 0,0 21-16,0 0 0,21 0 15,0 0-15,0 1 0,-21 20 0,21 0 16,0 1-16,0-1 0,0 0 15,0 1-15,0 20 0,0-21 0,0 1 16,0 20-16,0-20 0,0-1 0,21 0 16,-21 1-16,21-22 0,0 21 15,0-21-15,-21 0 0,43 1 0,-22-1 16,0 0-16,0-21 0,21 0 16,1 0-16,-1 0 0,-21 0 0,22 0 15,-1-21-15,-21 0 0,21-1 16,-20 1-16,-1 0 0,21 0 0,-21-21 15,-21 20-15,21 1 0,-21-21 0,22 21 16,-22 0-16,0-1 0,0 1 16,-22 42 15,22 1-31,0-1 0,-21 0 16,21 21-16,0-21 0,0 1 0,0-1 15,0 0-15,0 0 0,0 0 0,21 0 16,1 1-16,-22-1 15,21-21-15,0 0 0,0 21 0,0-21 16,0 0-16,22 0 0,-22 0 16,0-21-16,0 0 0,0-1 15,1-20-15,-1 21 0,0-21 16,-21-1-16,0 1 0,21 0 0,-21-1 16,0 1-16,0 0 0,0-1 15,0 1-15,0 21 0,-21-22 0,0 22 16,0 21-16,-1 0 0,-20 0 0,21 0 15,0 0-15,0 21 0,-22 1 16,22 20-16,0-21 0,0 21 0,0 1 16,-1-1-16,22 0 0,0 1 15,0-22-15,0 21 0,0 1 0,0-22 16,0 21-16,22-21 0,-1 0 16,0 1-16,0-1 0,0 0 0,22 0 15,-22-21-15,21 0 0,0 21 0,1-21 16,-1 0-16,0 0 0,-20 0 15,20-21-15,-21 0 0,21 0 0,-20 0 16,-1-1-16,0 1 0,0-21 0,0 0 16,22-1-16,-22 1 0,0 0 15,0-22-15,0 22 0,22-1 16,-22 22-16,21 0 0,0 0 0,1 0 16,-22 0-16,21 21 0,1 0 15,-22 0-15,0 21 0,0 0 0,0 0 16,0 0-16,-21 22 0,0-22 0,0 21 15,0 0-15,0-20 0,0 20 16,0-21-16,0 0 0,0 22 0,0-22 16,0 0-16,0 0 0,0 0 15,-21-21-15,0 0 16,21-21 0,0 0-16,0 0 0,0 0 15,0-1-15,0 1 0,0-21 16,0 21-16,21 0 0,-21-22 0,0 22 15,21 0-15,1 0 0,-1 0 16,0-22-16,0 22 16,0 0-16,0 21 0,1 0 15,-1 0-15,0-21 0,0 21 16,0 0-16,0 0 0</inkml:trace>
  <inkml:trace contextRef="#ctx0" brushRef="#br0" timeOffset="86840.35">11980 11875 0,'0'0'0,"0"21"31,-21 0-15,0 0-16,0 0 0,0 0 0,21 22 15,0-22-15,-22 0 16,22 0-16,0 0 0,-21 1 0,21-1 16,0 0-16,0 0 0,0 0 0,0 0 15,0 1-15,0-1 0,21 0 0,1-21 16,-1 0-16,0 21 0,0-21 15,0 0-15,0 0 0,1 0 0,20 0 16,-21-21-16,0 0 0,0 0 0,1-1 16,20 1-16,-21 0 0,0-21 15,0-1-15,1 22 0,-22-21 0,21 0 16,0 20-16,0-20 0,-21 21 0,0 0 16,0 0-16,21 21 15,-21-22-15,0 44 31,0-1-31,0 0 0,-21 0 16,21 0-16,-21 22 0,0-22 0,21 21 16,-21 0-16,21 1 0,-22-1 0,22 22 15,0-22-15,0 21 0,0 1 0,0-22 16,0 22-16,22-1 0,-1 22 16,0-22-16,0 22 0,-21-21 0,21 20 15,0-20-15,22-1 0,-22 22 0,0-22 16,0 1-16,0 21 15,1-22-15,-1 1 0,0-1 0,0 1 16,-21-1-16,0-21 0,21 22 0,-21-22 16,0-21-16,0 22 0,0-22 15,0 0-15,-21 0 0,0-21 0,-21 0 16,20 0-16,1 0 0,-21 0 0,21 0 16,0 0-16,-1 0 0,-20-21 15,21 0-15,0 21 0,0-21 0,-1 0 16,1-1-16,0 1 0,0 0 0,0 0 15,0 0-15,21-22 0,-22 22 0,22-21 16,0 21-16,0-22 0,0 1 16,0-21-16,0 20 0,0 1 15,0-22-15</inkml:trace>
  <inkml:trace contextRef="#ctx0" brushRef="#br0" timeOffset="87144.04">10054 11832 0,'0'0'0,"-21"0"15,0-21-15,42 0 16,0 21-1,0 0-15,0 0 0,1-21 0,-1 21 16,0-21-16,0 21 0,0-22 16,22 22-16,-22-21 0,0 21 0,0-21 15,0 21-15,0-21 0,1 21 0,-1 0 16,0-21-16,0 21 0,0-21 16,-21-1-16,0 1 15,0 0-15</inkml:trace>
  <inkml:trace contextRef="#ctx0" brushRef="#br0" timeOffset="87343.93">9567 11494 0,'0'0'0,"-21"0"0,42 0 63,0 0-48,22 0-15</inkml:trace>
  <inkml:trace contextRef="#ctx0" brushRef="#br0" timeOffset="87763.47">13250 12129 0,'-21'0'31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18:42.9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7535 17844 0,'0'0'0,"0"-381"0,0-22 0,0 44 15,0 41-15,0 85 0,0 43 16,0 42-16,-21 42 0,21 21 0,0 22 15,0-1-15,0 43 0,0-21 16,0 20-16,21 1 0</inkml:trace>
  <inkml:trace contextRef="#ctx0" brushRef="#br0" timeOffset="1235.53">9948 14351 0,'0'21'16,"0"-42"-16,-21 42 0,0-21 0,0 21 15,0-21 1,21-21 15,0 0-31,0 0 0,21 0 16,0 0-16,0-1 0,0 1 0,22-21 15,-1 21-15,-21-22 0,43 1 16,-22 0-16,0-1 0,1 1 16,-1 0-16,0-1 0,43-20 15,-64 21-15,21 20 0,-20 1 16,-22 0-16,21 21 0,-21-21 0,0 0 15,21 21-15,-21 21 47,0 0-31,0 0-16,0 0 0,0 1 16,21-1-16,0 21 0,-21-21 0,21 22 15,1-22-15,-22 21 0,21 0 16,21 1-16,-21-1 0,22 0 15,-22 1-15,21-1 0,0 0 0,22 1 16,-22-1-16,1 0 0,20 1 16,-21-1-16,1-21 0,-1 22 0,0-22 15,1 0-15,-22 0 0,21 0 0,-21-21 16,1 21-16,-44-21 31,1 0-31,0 0 16,0 0-16,0-21 0,-22 21 15,22-21-15,-21 21 0,0-21 0</inkml:trace>
  <inkml:trace contextRef="#ctx0" brushRef="#br0" timeOffset="1650.29">9991 14457 0,'0'0'0,"-22"0"0,1 0 0,-42-42 16,42 20 0,21 44 30,21-1-46,0 0 0,0 0 16,0 21-16,0-20 0,1 20 0,-1-21 16,0 21-16,0-20 0,0 20 15,22 0-15,-22 1 0,0-1 0,21-21 16,-21 21-16,22 1 0,-22-22 0,0 21 16,21 1-16,-20-22 0,-1 21 15,0-21-15,0 22 0,0-22 0,-21 0 16,21 0-16,-21 0 0,22-21 0,-22 21 15,21-21-15,0 0 16,0 0 0,0-21-16,0 0 0,1-21 15,-1 21-15</inkml:trace>
  <inkml:trace contextRef="#ctx0" brushRef="#br0" timeOffset="1924.14">11218 14584 0,'0'0'16,"0"-21"-16,-21 21 16,0 0-16,0 0 0,0 21 15,-22 0-15,1 0 0,0 0 16,-1 22-16,1-22 0,0 21 0,-1 1 16,-20-22-16,20 21 0,1 0 0,0 1 15,-1-22-15,1 21 0,0 1 16,21-22-16,-1 0 0,1 21 0,0-21 15,0-21-15,21 22 0,0-1 0,21-42 47,0-1-47,0 22 0,-21-21 0,22 0 16,-1 0-16,-21-21 0</inkml:trace>
  <inkml:trace contextRef="#ctx0" brushRef="#br0" timeOffset="7276.37">10160 14457 0,'-21'0'0,"42"0"0,-63 21 0,20-21 16,1 0-16,42-21 31,1 21-15,-1-21-16,0 0 0,0-1 0,0 1 15,22 0-15,-22 0 0,21-21 0,-21 20 16,22 1-16,-22 0 0,21 0 15,-21 0-15,0 0 0,1-1 16,-1 1-16,-21 0 0,-21 42 31,-22-21-15,22 21-16,-21 1 0,21-1 0,-22 0 16,1 0-16,21 0 0,-22 0 15,22 1-15,0-1 0,-21 0 0,42 0 16,-21-21-16,21 21 0,-22-21 15,44-21 17,-1 0-32,0 0 0,0 0 15,0-1-15,0 1 0,1-21 0,-1 21 16,21 0-16,-21-22 0,0 22 16,22 0-16,-22 0 0,0 0 15,-21-1-15,-21 22 31,-21 0-31,20 22 0,-20-1 16,21 0-16,-21 0 0,-1 0 0,22 0 16,-21 1-16,-1-1 0,22 0 0,-21 0 15,21 0-15,0 0 0,-1 1 16,1-1-16,21 0 16,21-21-1,1-21-15,-1 21 0,0-21 16,21-1-16,-21 1 0,22 0 15,-1-21-15,0 21 0,-20-1 0,20-20 16,0 21-16,1-21 0,-22 20 16,21 1-16,-21 0 0,0 0 0,-21 0 15,-42 21 1,21 21-16,-43 0 16,22 0-16,21 22 0,-21-22 0,-1 0 15,1 21-15,0-21 0,-1 1 16,22 20-16,-21-21 0,21 0 0,-1 0 15,1 1-15,21-1 0,0 0 0,21-21 32,22 0-17,-22-21-15,21 0 0,-21-1 0,22-20 16,-1 21-16,0 0 0,1 0 16,-1-1-16,0-20 0,1 21 0,-1 0 15,0 21-15,-20-21 0,-1 21 16,0 0-16,0 0 0,-21 21 15,0 0-15,-21-21 0,-21 21 16,20 21-16,-20-20 0,0-1 16,-1 21-16,1-21 0,-21 22 0,20-1 15,1 0-15,0-21 0,-1 22 0,1-22 16,21 0-16,0 0 0,21 0 16,0 1-16,21-22 15,21 0-15,-21 0 0,22-22 16,-1 1-16,-21 0 0,43 0 15,-22 0-15,0-22 0,1 22 0,-1-21 16,0 21-16,22 0 0,-22-1 0,0 1 16,-20 0-16,20 21 0,-21 0 15,0 0-15,-63 0 16,21 21-16,-22 0 0,1 1 16,0-1-16,-1 0 0,1 0 15,0 0-15,-1 22 0,1-22 0,0 0 16,21 0-16,-22 0 0,22 0 15,21 1-15,0-1 0,21-21 32,22 0-32,-22-21 15,21 21-15,-21-22 0,22 1 0,-1 0 16,-21 0-16,21 0 0,1 0 0,-1 21 16,0-22-16,-20 1 0,20 21 15,-21 0-15,0-21 0,0 21 0,-42 21 16,0-21-1,-21 21-15,-1 1 0,1-1 16,-21 0-16,-1 21 0,1-21 0,-1 1 16,22-1-16,-1 0 0,1 21 0,0-21 15,21-21-15,-1 22 16,22-1-16,22-21 16,-1 0-16,21 0 0,0 0 15,1 0-15,20-21 0,-20 21 16,20-22-16,-21 1 0,22 0 0,-1 0 15,-20 21-15,20-21 0,1 0 0,-22 21 16,0-22-16,-20 22 0,-1 0 16,-42 0-1,-1 0-15,-20 0 0,0 22 16,-1-1-16,1-21 0,-21 21 16,20 0-16,1 0 0,0 0 0,-1 1 15,22-1-15,-21-21 0,21 21 0,-1 0 16,22 0-16,22-21 31,-1 0-31,0 0 0,21 0 16,1 0-16,-1-21 0,0 0 0,1 21 15,20-21-15,-21 0 0,22 21 0,-22 0 16,43-22-16,-64 22 16,0 0-16,-42 22 15,0-22-15,-21 21 0,-1 0 16,1-21-16,0 21 0,-1 0 15,-20 0-15,20 1 0,1-1 0,0 0 16,-1-21-16,22 21 0,0 0 16,0-21-16,21 21 0,21-21 31,21 0-31,-20 0 0,20 0 0,0 0 16,1-21-16,-1 21 0,0-21 0,1 21 15,-1-21-15,21 21 0,-20-21 16,-1 21-16,-21 0 0,22 0 0,-22 0 15,-21 21 1,-21-21-16,-1 21 0,-20 0 16,0 0-16,-1-21 0,-20 22 0,21-1 15,-22 0-15,22 0 0,-1 0 0,22-21 16,-21 21-16,21 1 16,21-1-16,21-42 31,0-1-31,0 22 0,22-21 15,-1 0-15,0-21 0,1 21 0,-1-1 16,0-20-16,1 21 0,-1 0 16,21-22-16,-20 22 0,-22 0 15,21 0-15,-21 0 0,-21 0 0,-21 21 16,-21 0-16,0 21 16,-22 0-16,22 0 0,-22-21 15,22 21-15,-22 0 0,22 1 16,-21-1-16,20 0 0,1-21 0,21 21 15,-22 0-15,22-21 0,0 0 16,21 21-16,21-21 16,0-21-16,1 0 15,20 0-15,-21 0 0,21 0 16,1-22-16,-1 22 0,0-21 16,22-1-16,-22 22 0,1 0 0,-1-21 0,0 21 15,-21-1-15,1 22 16,-44 0-16,-20 0 15,21 0-15,-21 22 0,-1-1 0,1 0 16,-22-21-16,22 21 16,0 0-16,-1 0 0,22-21 0,-21 22 15,21-22-15,0 0 0,-1 21 0,22-42 32,22-1-17,-1 1-15,-21 0 0,42-21 0,-21 21 16,0-22-16,1 1 15,20 0-15,-21 20 0,0-20 0,0 0 16,1 21-16,-22-1 0,0 1 0,-22 21 16,1 0-1,-21 0-15,21 21 0,-22 1 0,22-1 16,-21 21-16,21-21 0,-22 22 16,22-22-16,0 0 0,0 21 15,0-21-15,0 1 0,-1-1 0,22 0 16,0 0-16,0-42 31,22 0-31,-1 0 16,21-1-16,-21-20 0,0 21 15,1-21-15,20-1 0,-21 1 16,21 0-16,1-1 0,-1-41 0,-21 41 16,0 22-16,-21 0 0,0 0 15,0 0-15,0-1 0,-21 22 16,0 0-16,0 0 0,0 22 0,-22-1 15,22 0-15,0 0 0,-21 0 0,21 0 16,-1 1-16,-20 20 0,21-21 16,0 21-16,0-20 0,-1 20 0,1-21 15,21 21-15,0-20 0,-21-1 16,21 0-16,0 0 0,21-21 16,0 0-1,-21-21-15,43 0 0,-22 0 16,0-1-16,0-20 0,0 0 15,1-1-15,-1 1 0,0 0 0,0-1 16,-21 1-16,0-21 0,0 20 16,0 1-16,0 0 0,0-1 0,-21 22 15,0 0-15,0 21 16,-1 21-16,22 0 0,-21 22 16,21-1-16,0 0 0,0 1 15,0 20-15,-21 1 0,21-1 0,0 1 16,0 20-16,0-20 0,0-1 0,0 1 15,0-1-15,0-20 0,0-1 0,0 0 16,21-21-16,0 22 0,-21-22 0,0 0 16,22-21-16,-1 21 15,-21-42 17,0 0-32,-21 0 0,-1 0 15,-20-22-15,21 1 0,-21 0 0,20-22 16,-20 22-16,21-22 0,-21 1 0,-1-1 15,22 1-15,0 20 0,-21 1 16,20-21-16,22 41 16,-21 22-16,21 22 0,0-1 15,0 21-15,21 0 0,-21 22 16,22-22-16,-1 22 0,-21-1 0,21 1 16,-21-1-16,21 1 0,-21-22 15,0 22-15,21-22 0,0 0 16,-21-21-16,22 22 0,-22-22 0,0 0 15,0 0-15,0 0 0,21-21 16,-21-21 0,-21 0-1,-1 0-15,1-21 0,0 20 0,0-20 16,0 0-16,0-22 0,-1 22 0,1-22 16,0 1-16,-21-1 15,42 22-15,-21-21 0,-1 41 0,22-20 0,0 21 16,0 0-16,0 42 15,22 21 1,-1 1-16,0-1 0,0 0 0,0 22 16,0-22-16,22 0 0,-22 22 15,0-22-15,21 1 0,-20-1 16,-1 0-16,0 1 0,0-1 0,0-21 16,0 0-16,-21 22 0,0-22 0,22-21 0,-22 21 15,0 0-15,-22-42 31,1 0-31,0 0 0,0-1 16,0 1-16,0-21 16,-1 0-16,1-1 0,21 1 0,-21 0 0,0-22 15,0 22-15,21-1 0,0 1 16,0 0-16,0 21 0,0-1 16,0 44-1,21-1-15,-21 0 0,21 21 0,0 1 16,-21-1-16,21 0 0,-21 1 15,22-1-15,-22 0 0,0 1 0,21-1 16,0 0-16,0 1 0,-21-22 0,21 0 16,0 21-16,-21-21 15,22 1-15,-1-22 0,0 0 16,0 0-16,0-22 0,0 1 16,-21 0-16,22-21 15,-22 21-15,21-22 0,-21 1 0,0 0 16,0-22-16,0 22 0,0-22 0,0 1 15,0-1-15,0 1 0,0-1 16,0 22-16,0 0 0,0 20 0,0 1 16,-21 42-1,21 22-15,0-1 0,0 0 16,-22 22-16,22-22 0,-21 22 0,21-1 16,-21-20-16,21 20 0,0-21 0,0 1 15,0-1-15,0 0 0,0-20 16,0 20-16,0-21 0,0 0 0,0 0 15,21-21 1,0 0 0,1-21-16,-22 0 0,21-21 0,0 21 15,0-22-15,0 1 0,0 0 0,-21-1 16,0-20-16,0-1 0,0 1 16,0-1-16,0 1 0,0 20 15,0-20-15,0 42 0,0-22 0,0 22 16,-21 21-16,0 21 15,21 22-15,-21-1 0,21-21 16,0 43-16,-21-22 0,21 0 0,-21 22 0,21-22 16,0 1-16,-22-1 0,22 0 15,0 1-15,0-22 0,0 21 16,0 0-16,0-20 0,22-22 16,-1 0-16,0 0 15,0 0-15,0 0 0,0-22 16,1-20-16,-1 21 0,0-21 0,0 20 15,0-41-15,0 21 0,1-22 16,-22 1-16,0-1 0,0 1 0,0 20 16,0-20-16,0 42 0,0-22 0,0 22 15,0 42 1,0 0-16,0 22 0,-22-1 16,22 0-16,-21 1 0,21-1 0,0 0 15,0 22-15,0-22 0,0 1 16,0-22-16,0 21 0,0-21 0,0 22 15,0-22-15,0 0 0,21-21 16,1 0-16,-1 0 16,0-21-16,0 21 15,-21-43-15,0 22 0,21 0 0,-21-21 16,0-1-16,0 1 0,0-21 0,0 20 16,0-20-16,0-1 0,0 1 15,0 20-15,0 1 0,0 21 16,0 0-16,0 42 15,0 0-15,0 21 0,0 1 16,21-1-16,-21 22 0,22-22 16,-22 0-16,0 1 0,0-1 0,21-21 15,-21 21-15,21-20 0,0-1 16,-21 0-16,0 0 0,0-42 47,0-21-47,-21 20 0,0-20 0,0 0 15,-22-1-15,22 1 0,-21-21 16,21-1-16,-22 1 0,22-1 0,0 22 16,-21-22-16,-1-20 15,43 41-15,-21 22 0,21 42 32,0 22-32,21-22 15,0 21-15,-21 0 0,22 1 0,-1-1 16,0 0-16,0 1 0,0-1 15,22 0-15,-22 1 0,0-22 16,0 21-16,0-21 0,0 1 0,22-1 16,-22 0-16,0-21 0,-21-21 31,0 0-31,0-22 0,-21 22 16,21-21-16,-21-1 15,0 1-15,-1 0 0,-20-1 0,21 1 16,0 0-16,0-1 0,-1 22 15,1-21-15,0 42 0,0-21 0,21 42 16,0 21 0,0 1-16,0-1 0,0 0 0,21 22 15,0-22-15,-21 22 0,21-1 16,1-21-16,-22 22 0,0-22 0,0 1 16,21-1-16,-21 0 0,0 1 0,0-22 15,0 21-15,0-21 0,0 0 16,0 1-16,-21-22 0,-1 0 15,1 0-15,0 0 0,0 0 16,-21 0-16,20 0 0,-20-22 16,21 1-16,-21 0 0,20 0 15,-20 0-15,21-22 0,-21 1 0,20 21 16,1-21-16,0-1 0,0 22 0,21 0 16,0 0-16,0 0 15,0 42-15,21 0 0,0 0 16,0 0-16,1 0 0,-22 1 15,21-1-15,0 0 0,0 0 0,0 0 16,0 0-16,1 1 0,-1-22 16,0 0-16,0 0 0,0 0 15,0 0-15,1 0 16,-22-22-16,0 1 0,0 0 16,0 0-16,0 0 0,0-22 0,-22 1 15,1 21-15,0-21 0,0-22 16,0 22-16,21-1 0,-21-20 0,-1 21 15,22 20-15,-21 1 0,21 0 0,0 42 16,0 0 0,0 1-16,0 20 0,0 0 0,0 1 15,0-1-15,0 0 0,0 1 0,0-1 16,0-21-16,0 21 0,21-20 16,-21-1-16,22 0 0,-1 0 15,0-21-15,0 0 0,0 0 16,0 0-16,1 0 0,-1-21 15,0 21-15,0-21 0,0 0 0,0-22 16,1 22-16,-1-64 0,0 43 16,-21-21-16,21 20 0,-21-63 15,21 64-15,0 21 16,-21-21-16,22 20 0,-1 22 16,0 0-16,0 22 0,-21-1 15,21 21-15,0 0 0,-21 1 0,0-1 16,43 22-16,-43-22 15,21-21-15,-21 21 0,21-20 0,-21-1 16,21 0-16,0 0 16,-21 0-16,0-42 15,0 0 1,0 0-16,-21 0 0,0-1 16,0-20-16,0 0 0,0-22 0,-1 22 15,-20 0-15,21-22 0,0 22 16,0 21-16,-22-43 0,43 43 15,-21 21 1,21 21-16,0 0 0,-21 0 16,21 1-16,0-1 0,0 0 15,0 0-15,0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4:19:02.6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550 466 0,'0'0'0,"0"-106"32,0 85-32,-21 21 0,21-21 15,-21 21-15,0 0 16,21 21-16,0 0 15,0 21-15,-21-21 0,21 22 16,-22-1-16,1 22 0,21-22 16,-21 21-16,0 1 0,0-1 15,0 1-15,-1-1 0,1-20 0,21 20 16,-21-20-16,0 20 0,21-42 16,-21 22-16,21-1 0,0-21 0,0 0 15,0 0-15,21-21 31,0 0-31,0-21 0</inkml:trace>
  <inkml:trace contextRef="#ctx0" brushRef="#br0" timeOffset="320.81">466 529 0,'0'0'0,"0"-21"0,0-21 16,0 21-16,63-85 31,-42 85-31,0 21 0,1 0 16,20 0-16,-21 0 0,21 0 0,1 0 15,-22 21-15,21 21 0,-21-21 16,1 22-16,20-1 0,-42 0 16,21 22-16,-21-22 0,0 22 15,0-1-15,0-21 0,0 22 0,0-22 16,-21 22-16,21-22 0,-21 0 15,0-20-15,-1 20 0,22-21 0,-21 0 16,21 0-16,-21 1 0,21-1 16,0-42 15,-21-1-31,21 1 16</inkml:trace>
  <inkml:trace contextRef="#ctx0" brushRef="#br0" timeOffset="524.69">275 953 0,'-42'0'0,"84"0"0,-105 0 15,41 0 1,44 0 0,-1 0-16,0 0 0,21 0 15,-21-22-15,22 1 0,-1 21 16,0-21-16,22 21 0,-22-21 0,1 21 15,-1-21-15,0 21 0,22-21 16,-22-1-16,0 22 0,1 0 16</inkml:trace>
  <inkml:trace contextRef="#ctx0" brushRef="#br0" timeOffset="820.53">1587 572 0,'0'0'0,"22"-22"32,-44 22-32,1 0 15,-21 0-15,21 0 0,-22 22 16,22-1-16,-21 0 0,0 0 16,20 0-16,-20 22 0,21-1 0,0-21 15,0 21-15,-1 1 16,1-1-16,21 0 0,0-20 0,0 20 15,0-21-15,0 0 0,0 0 16,0 1-16,21-1 0,22 0 16,-22-21-16,21 0 0,-21 0 0,22 0 15,-1 0-15,0 0 0,1 0 16,-1 0-16,0-21 0,1 0 0,20-1 16</inkml:trace>
  <inkml:trace contextRef="#ctx0" brushRef="#br0" timeOffset="1092.58">2074 572 0,'0'0'0,"-21"-22"31,0 22-31,0 0 0,0 0 16,-1 22-16,1-1 0,0 0 15,0 21-15,0-21 0,21 22 16,-21-1-16,-1 0 0,22 1 0,-21-1 15,21 0-15,0 1 0,0-22 16,0 21-16,0-21 0,0 1 16,0 20-16,21-21 15,1 0-15,-1-21 0,0 0 0,0 0 0,0 0 16,0 0-16,1 0 16,-1 0-16,0-21 0,21 21 0,-21-21 15,1 0-15</inkml:trace>
  <inkml:trace contextRef="#ctx0" brushRef="#br0" timeOffset="1516.55">2646 741 0,'0'0'16,"-21"0"-16,-1 21 0,1-21 0,21 21 15,0 0-15,-21-21 0,21 22 0,21-22 32,0 0-17,1 0-15,20 0 0,-21-22 16,0 22-16,0-21 0,22 0 0,-22 21 16,0-21-16,-21 0 0,0 0 15,21 21-15,-21-22 0,0 1 0,0 0 16,-21 21-1,0 0-15,0 0 0,0 0 16,-22 0-16,22 0 0,-21 21 16,-1 0-16,22 1 0,-21-1 0,21 0 15,0 21-15,-22-21 0,22 22 16,21-22-16,0 21 0,0-21 16,0 22-16,0-22 0,0 0 0,0 0 15,0 0-15,21 1 0,0-22 16,1 21-16,20-21 0,-21 0 0,0 0 15,22 0-15,-1 0 0,-21-21 16,21 21-16,-20-22 0</inkml:trace>
  <inkml:trace contextRef="#ctx0" brushRef="#br0" timeOffset="1912.32">3323 593 0,'0'0'0,"0"-21"0,-21 21 31,0 0-31,0 0 0,-1 0 0,1 0 16,0 21-16,0-21 0,0 21 15,-22-21-15,22 21 0,0 0 0,21 0 16,-21 1-16,21-1 0,-21 0 16,21 0-16,0 0 15,0 0-15,21 1 0,0-1 16,0-21-16,0 0 0,1 21 15,20-21-15,-21 21 0,21-21 16,-20 0-16,-1 21 0,0-21 0,0 0 16,0 21-16,-21 1 15,-21-1 1,0 0-16,-21-21 0,20 21 16,-20-21-16,0 0 0,-1 21 15,1-21-15,-21 0 0,20 0 0,22 0 16,-21 21-16,21-21 0,-1 0 15,1 0-15,42-21 32,1 0-32,-1 21 0,21-21 0,0 21 15</inkml:trace>
  <inkml:trace contextRef="#ctx0" brushRef="#br0" timeOffset="2369.06">3873 614 0,'0'0'0,"22"-21"0,-22 0 16,0-1-16,0 1 16,-22 21-1,1 0-15,0 0 0,-21 0 0,21 0 16,-1 21-16,-20-21 0,21 22 15,-21-1-15,20 0 0,1-21 0,0 21 16,0 0-16,0 0 0,21 1 16,0-1-16,0 0 0,0 0 15,21-21-15,0 21 0,0-21 16,22 21-16,-22-21 0,21 22 16,0-22-16,-20 21 0,20 0 15,-21-21-15,0 0 0,22 21 0,-22-21 16,0 21-16,0-21 0,-21 21 15,0 1 1,0-1-16,-21-21 16,0 21-16,-22-21 0,22 21 0,-21-21 15,0 0-15,-1 21 0,1 0 16,0-21-16,-1 22 0,1-22 0,0 0 16,20 21-16,1-21 0,0 0 15,42 0 1,0-21-16,1 21 15</inkml:trace>
  <inkml:trace contextRef="#ctx0" brushRef="#br0" timeOffset="3144.88">4889 635 0,'0'0'0,"22"0"0,-1 0 0,0-21 15,21 21-15,-21 0 0,1-21 0,-1 21 16,21-21-16,-21-1 0,0 22 0,1-21 16,-1 0-16,0 0 0,0 21 15,0-21-15,-21 0 0,0-1 0,0 1 16,0-21-16,-21 21 16,-21 0-16,21-1 0,-22 22 0,1 0 15,0 0-15,-1 0 0,1 0 16,0 22-16,-1-1 0,-20 0 0,42 0 15,-22 0-15,1 0 16,21 1-16,21-1 0,0 21 0,0-21 16,0 0-16,0 22 0,21-22 15,0 21-15,0-21 0,22 22 0,-1-22 16,0 21-16,1-21 0,-22 22 16,21-22-16,0 0 0,1 21 0,-22-20 15,0 20-15,0-21 0,0 0 16,-21 0-16,0 1 0,0 20 0,0-21 15,-21-21-15,0 21 0,-21 0 16,21 1-16,-43-22 0,22 21 0,-22-21 16,1 0-16,-1 0 0,22 0 15,-22 0-15,22 0 0,0 0 16,-1-21-16,22-1 0,0 1 0,0 0 16,0 0-16,21 0 0,-21 0 15,21-1-15,0 1 0,0 0 0,0 0 16,42 21-16,-21-21 0,0 0 15,22-1-15,-1 1 0,0 21 0,1-21 16,-1 0-16,0 21 0</inkml:trace>
  <inkml:trace contextRef="#ctx0" brushRef="#br0" timeOffset="3500.68">5419 720 0,'0'0'0,"0"-21"15,21 21-15,-21-22 16,0 44 15,0-1-31,0 0 0,0 21 16,0 1-16,0-22 0,0 21 16,0 22-16,0-22 0,0 21 0,0-20 15,0 20-15,-21 1 0,21-22 0,-22 22 16,22 20-16,0-20 15,0 20-15,-21 1 0,21 21 0,-21-21 16,21-1-16,-21 22 0,21-21 16,0-1-16,0 1 0,0-21 0,-21-1 15,21 1-15,0-22 0,0 21 0,0-41 16,0 20-16,0-21 0,0 0 16,0-42-1,21 21-15,-21-42 0,21 21 16,-21-22-16,0 1 0,21-22 15,0 1-15,1-1 0</inkml:trace>
  <inkml:trace contextRef="#ctx0" brushRef="#br0" timeOffset="3816.85">5524 868 0,'0'0'0,"0"-42"0,-21-64 15,21 85 1,21-1-16,22 22 16,-22 0-16,21-21 0,-21 21 0,22 0 15,-22 0-15,21 0 0,1 0 16,-22 21-16,0 1 0,0-1 0,0 0 16,-21 21-16,0-21 15,0 22-15,0-1 0,-21-21 0,0 22 16,0-1-16,-22-21 0,1 0 15,21 22-15,-21-22 0,-1 0 0,22-21 16,-21 21-16,21 0 0,-1-21 16,1 0-16,0 0 0,21-21 15,21 0 1,0 0-16</inkml:trace>
  <inkml:trace contextRef="#ctx0" brushRef="#br0" timeOffset="4212.63">6075 783 0,'21'0'16,"-21"-21"-1,21 21-15,0-21 0,0 21 16,1-21-16,-1 0 0,0-1 15,-21 1-15,0 0 16,0 0-16,0 0 0,-21 21 31,0 0-31,-1 0 16,1 0-16,0 21 0,0 0 16,0 0-16,0 0 0,-1 1 0,1 20 15,0-21-15,0 21 0,21 1 16,-21-22-16,21 21 0,0-21 0,0 22 15,0-22-15,0 0 0,0 0 16,0 0-16,21 1 0,0-1 0,0-21 16,0 0-16,1 0 0,-1 0 15,0 0-15,21 0 0,-21 0 0,22 0 16,-22 0-16,21-21 0,1-1 0,-22 1 16,21 0-16,0-21 0,22 21 15</inkml:trace>
  <inkml:trace contextRef="#ctx0" brushRef="#br0" timeOffset="4608.39">6710 635 0,'0'0'0,"-43"-21"31,22 21-31,0 21 0,21 0 16,-21 0-16,0 1 0,0-1 16,21 0-16,0 0 0,-22 21 0,22-20 15,-21 20-15,21-21 0,0 0 16,0 22-16,0-22 0,0 0 0,0 0 15,0 0-15,21 0 16,1-21-16,-1 0 0,0 0 16,0 0-16,0 0 0,0 0 15,1 0-15,20-21 0,-21 0 0,0 0 16,0 0-16,1 0 0,-1-22 16,0 22-16,0 0 0,0-21 0,0 20 15,1 1-15,-22 0 0,0 42 31,0 0-31,0 1 16,0-1-16,-22 0 16,1 0-16,21 21 0,-21-20 0,21-1 15,0 0-15,0 0 0,0 0 16,21-21 15,-21-21-15,21 0-16,-21 0 0</inkml:trace>
  <inkml:trace contextRef="#ctx0" brushRef="#br0" timeOffset="4766.3">6964 508 0,'0'0'0,"-21"0"0,-1 0 0,1 0 0,0 0 16,0 0-1,0 0-15,42 0 47,0 0-47,0 0 0</inkml:trace>
  <inkml:trace contextRef="#ctx0" brushRef="#br0" timeOffset="5624.62">7239 508 0,'0'0'0,"21"-21"0,0 21 0,0-21 0,-21 0 16,22-1-16,-1 1 0,0 0 15,-21 0-15,0 0 0,21 0 0,-21-1 16,0 1-16,21 0 0,-21 0 16,0 0-16,0 0 0,-21 21 31,0 0-31,21 21 0,-21 0 15,21 0-15,-21 0 0,21 22 16,0-22-16,0 21 0,-22 0 16,1 1-16,21-1 0,-21 22 0,21-22 15,0 21-15,-21 1 0,21 21 16,-21-22-16,21 22 0,0-22 0,0 22 16,0-22-16,0 22 0,0-21 15,0 20-15,0-20 0,0 20 0,0-20 16,0 21-16,0-22 0,0 1 15,0-1-15,0 1 0,0-1 0,0-21 16,0 1-16,0-1 0,0 0 0,0 1 16,0-1-16,0-21 0,0 22 15,0-22-15,0 0 0,21 0 16,0-21-16,0 0 0,0 0 16,1-21-16,-1 21 0,0-21 15,0 0-15,0-1 0,22-20 16,-22 21-16,0-21 0,21-1 0,-21 1 15,1 0-15,-1-1 0,-21-20 16,0-1-16,0 1 0,0-22 0,0 22 16,0-1-16,-21 1 0,-22-1 15,22 1-15,-21-1 0,-1 22 0,22-1 16,-42 1-16,20 0 0,1 21 16,0-22-16,-1 22 0,22 0 0,0 21 15,-21-21-15,21 21 0,21-21 31,21 21-31,0 0 0,0 0 0,0 0 16,0-22-16,22 1 16,-1 21-16,-21-21 0,22 0 0,-22 21 15,21-21-15,0 0 0,-20-1 16,20-20-16,-21 21 0,0 0 0,0 0 16,1-22-16,-22 22 0,0 0 15,0 0-15,0 0 0,0-1 16,-22 22 15,22 22-31,-21-1 0,21 0 0,0 0 16,0 0-16,0 0 0,-21 1 15,21-1-15,0 21 0,0-21 16,0 0-16,0 1 0,0-1 16,0 0-16,21-21 31,0 0-31,1-21 15,-22 0-15,21-1 0</inkml:trace>
  <inkml:trace contextRef="#ctx0" brushRef="#br0" timeOffset="5821.51">7599 572 0,'0'0'0,"-21"0"16,-1 0-16,1 0 31,42 0 0,1 0-15,-22 21-16,21-21 0,0 0 16</inkml:trace>
  <inkml:trace contextRef="#ctx0" brushRef="#br0" timeOffset="6170.2">7832 741 0,'0'0'0,"0"21"0,-22-21 0,22 21 15,-21-21-15,42 0 32,1 0-32,-1 0 0,0-21 15,21 21-15,-21-21 0,1 21 0,-1-21 16,0 0-16,-21-1 15,0 1-15,0 0 0,0 0 16,-21 21-16,0 0 16,-1 0-16,1 0 0,0 0 15,0 0-15,0 0 0,0 21 16,21 0-16,-22 0 0,22 1 0,-21-1 16,21 0-16,0 21 0,0-21 15,0 1-15,0 20 0,0-21 0,21 0 16,1 0-16,-22 22 0,21-22 0,0-21 15,0 21-15,0 0 0,0-21 16,22 0-16,-22 0 0,0 0 0,0 0 16,0 0-16,1 0 0,20-21 15,-21 0-15</inkml:trace>
  <inkml:trace contextRef="#ctx0" brushRef="#br0" timeOffset="6563.97">8297 635 0,'0'0'0,"0"-21"0,0 0 16,0 0-16,0-1 31,21 22-31,1 0 16,-1 0-16,0 0 0,0 0 16,0 0-16,-21 22 0,21-1 0,1 0 15,-22 0-15,0 0 0,0 0 16,21 1-16,-21-1 0,0 0 0,0 21 15,0-21-15,0 22 16,0-22-16,0 0 0,0 0 0,0 0 16,0 1-16,-21-1 0,21 0 15,-22 0-15,1-21 16,0 0-16,21-21 16,0 0-1,0 0-15,0-1 0,0 1 0,0-21 16,0 21-16,0-22 0,0 22 15,0-21-15,21 21 0,0-22 0,1 22 16,-22 0-16,21 0 0,0 0 16,0 0-1,0 21 1,-21-22-16,21 1 0</inkml:trace>
  <inkml:trace contextRef="#ctx0" brushRef="#br0" timeOffset="11024.06">9144 0 0,'0'0'15,"21"0"1,0 0 31,0 0-16,-21 21-15,0 0-16,0 1 15,0-1-15,22 0 0,-22 0 0,21 0 16,-21 0-16,0 1 15,0-1-15,0 0 0,0 0 0,0 0 16,0 0-16,0 1 0,0-1 16,0 0-16,0 0 0,0 0 0,0 0 15,0 1-15,0-1 0,0 0 16,0 0-16,0 0 0,0 0 16,0 1-16,0-1 0,0 0 15,0 0-15,0 0 0,0 0 16,0 1-16,0-1 0,0 0 0,0 0 15,0 0-15,21 22 0,-21-22 16,0 0-16,0 0 0,0 21 0,0-20 16,0-1-16,0 0 0,0 0 15,0 0-15,0 0 0,0 1 0,0-1 16,0 0-16,0 0 16,0 0-16,0 0 0,0 1 0,21-1 15,-21 0-15,0 0 0,21 0 16,-21 0-16,0 1 0,0-1 0,0 0 15,0 0-15,0 0 0,0 0 16,0 1-16,0-1 0,0 21 16,0-21-16,0 0 0,0 1 0,0-1 15,0 0-15,0 0 0,0 0 16,0 22-16,0-22 0,0 0 0,0 0 16,0 21-16,0-20 0,0-1 0,0 21 15,0-21-15,0 0 0,0 22 16,0-22-16,0 0 0,0 0 0,0 22 15,0-22-15,0 0 0,0 0 16,0 0-16,-21 0 0,21 1 0,0-1 16,0 0-16,0 0 0,0 0 0,0 22 15,0-22-15,0 0 0,0 0 16,-21 21-16,21-20 0,0-1 16,0 21-16,0-21 0,0 0 0,0 22 15,-21-22-15,21 0 0,0 21 16,0-20-16,0-1 0,0 0 0,0 0 15,0 21-15,0-20 0,0-1 0,0 0 16,0 0-16,0 0 0,0 0 16,0 1-16,0-1 0,0 0 0,21 0 15,-21 0-15,0 0 0,0 1 16,0-1-16,21 0 0,-21 0 16,0 0-16,0 0 0,0 1 0,0-1 15,0 0-15,0 0 0,0 0 16,21 0-16,-21 1 15,0-1-15,0 0 0,21 0 0,-21 0 16,0 0-16,0 1 0,0-1 16,0 0-16,0 0 0,22 0 15,-22 0-15,0 1 0,0-1 16,0 0-16,0 0 0,21 0 0,-21 0 16,0 1-16,21-1 0,-21 0 15,0 0-15,0 0 0,0 0 0,0 1 16,0-1-16,0 0 0,0 0 0,0 0 15,0 0-15,21 1 0,-21-1 16,0 0-16,0 0 16,0 0-16,0 0 0,21 1 0,-21-1 15,0 0-15,0 0 0,0 0 16,0 0-16,0 1 0,0-1 0,0 0 16,0 0-16,0 0 0,0 0 0,0 1 15,0 20-15,0-21 0,0 0 16,0 0-16,0 1 0,0-1 0,0 0 15,0 0-15,0 21 0,0-20 16,0-1-16,0 0 0,0 0 16,0 0-16,0 0 0,0 1 15,0-1-15,0 0 0,0 21 0,0-21 16,0 1-16,0 20 0,0-21 0,0 0 16,0 0-16,0 22 0,0-22 15,0 0-15,0 21 0,0-20 0,0-1 16,0 21-16,0-21 0,0 0 0,0 1 15,0-1-15,0 0 0,0 0 16,0 21-16,0-20 0,0-1 0,0 0 16,0 0-16,0 0 0,0 0 0,0 1 15,0-1-15,0 0 0,0 0 0,0 0 16,0 22-16,0-22 0,0 0 16,0 0-16,0 0 0,0 0 15,0 1-15,0-1 0,0 0 0,0 0 0,0 0 16,0 0-16,0 1 15,0-1-15,0 0 0,0 0 0,0 0 16,0 0-16,0 1 0,0-1 0,0 0 16,0 0-16,0 0 0,-21 0 15,21 1-15,0-1 0,0 0 16,0 0-16,0 0 0,0 0 16,0 1-16,0-1 0,0 0 0,0 0 15,0 0-15,0 0 0,0 1 16,0-1-16,0 0 0,0 0 15,0 0-15,0 0 0,0 1 16,0-1-16,0 21 0,0-21 0,0 0 0,0 1 16,0-1-16,0 0 0,0 0 15,0 0-15,0 0 0,0 1 16,0-1-16,0 0 0,0 0 16,0 0-16,0 0 0,0 1 0,0-1 15,0 0-15,0 0 0,0 0 16,0 0-16,0 1 0,0-1 15,0 0-15,0 0 0,0 0 0,0 22 16,0-22-16,0 0 0,0 0 0,0 0 16,0 22-16,0-22 0,0 0 15,0 0-15,0 0 0,0 0 0,0 22 16,0-22-16,0 0 0,0 0 16,0 0-16,0 22 0,0-22 0,0 0 15,0 0-15,0 0 0,0 22 0,0-22 16,0 0-16,0 0 0,0 0 0,0 22 15,0-22-15,0 0 0,0 0 16,0 22-16,0-22 0,0 0 0,0 21 16,0-21-16,0 1 0,0 20 0,0-21 15,0 0-15,0 22 0,0-22 0,0 0 16,0 21-16,0-21 0,0 1 0,0 20 16,0-21-16,0 0 15,21 22-15,-21-22 0,0 0 0,0 0 16,0 21-16,0-20 0,0-1 0,0 0 15,0 21-15,0-21 0,0 1 0,0-1 16,21 0-16,-21 21 0,0-21 16,0 1-16,0-1 0,0 0 0,0 0 15,0 0-15,0 0 0,0 1 0,0-1 16,0 0-16,0 0 0,0 0 0,22-21 16,-22 21-16,0 1 0,0-1 0,0 0 15,0 0-15,0 0 0,0 0 16,0 1-16,0-1 0,0 0 15,0 0-15,0 0 0,0 0 0,0 1 16,0-1-16,0 0 16,0 0-16,0 0 0,0 0 0,0 1 15,0-1-15,0 0 0,0 0 16,0 0-16,0 22 0,0-22 0,0 0 16,0 0-16,0 0 0,0 22 0,0-22 15,0 0-15,0 21 0,0-21 0,0 1 16,21-1-16,-21 21 0,0-21 0,0 0 15,0 1-15,21 20 0,-21-21 16,21 0-16,-21 0 0,0 1 16,21-1-16,-21 0 0,0 0 0,0 0 15,0 0-15,21 1 0,-21-1 0,0 0 0,22 0 16,-22 0-16,0 22 0,0-22 16,0 0-16,0 0 0,0 0 15,0 0-15,0 22 0,0-22 0,0 0 16,0 0-16,0 22 0,0-22 0,0 0 15,0 21-15,0-21 0,0 1 0,0-1 16,0 21-16,0-21 0,0 0 0,0 1 16,0 20-16,0-21 0,0 0 0,0 0 15,0 1-15,0-1 0,0 21 16,21-21-16,-21 0 0,0 22 0,0-22 16,0 0-16,0 21 0,0-20 0,0-1 15,0 21-15,0-21 0,0 22 16,0-22-16,0 0 0,0 21 0,0-21 15,0 1-15,0 20 0,0-21 16,0 0-16,21 22 0,-21-22 0,0 0 16,0 0-16,0 0 0,21 22 0,-21-22 15,0 0-15,0 0 0,0 0 0,0 22 16,0-22-16,0 0 0,0 0 0,0 21 16,0-20-16,0-1 0,0 0 15,0 21-15,0-21 0,0 1 0,0 20 16,0-21-16,0 0 0,21 0 0,-21 22 15,0-22-15,0 0 0,0 0 16,0 0-16,21 22 0,-21-22 0,0 0 16,0 0-16,0 0 0,0 1 15,0-1-15,0 0 0,0 21 0,0-21 16,0 1-16,0-1 0,0 0 0,0 21 16,0-21-16,0 1 0,0 20 0,0-21 15,0 0-15,0 0 0,0 22 0,0-22 16,0 0-16,22 21 0,-22-20 15,0-1-15,0 0 0,0 21 0,0-21 16,0 1-16,0-1 0,21 0 0,-21 21 16,0-21-16,0 1 0,0-1 15,0 0-15,0 21 0,0-21 0,0 1 16,0-1-16,0 21 0,0-21 16,0 0-16,0 22 0,0-22 0,0 21 15,0-21-15,0 22 0,0-22 0,0 21 16,0-21-16,0 22 0,0-22 0,0 21 15,0-21-15,0 22 0,0-22 16,0 0-16,0 21 0,0-20 0,0 20 16,0-21-16,0 0 0,0 22 0,0-22 15,0 21-15,0-21 0,0 0 0,0 22 16,0-1-16,0-21 0,0 22 0,0-22 16,0 21-16,0-21 15,0 22-15,0-22 0,0 21 0,0 0 16,0-20-16,0 20 0,0-21 0,0 0 15,0 22-15,0-22 0,0 0 0,0 21 16,0-21-16,0 1 0,0-1 16,0 21-16,0-21 0,0 0 0,0 1 15,0 20-15,0-21 0,0 0 0,0 22 16,0-22-16,0 0 0,0 21 0,0-21 16,0 1-16,0 20 0,0-21 0,0 21 15,0-20-15,0-1 0,0 21 16,0-21-16,0 22 0,0-22 0,0 21 15,0-21-15,0 0 0,0 22 16,0-22-16,0 0 0,0 21 0,0-20 16,0-1-16,0 21 0,0-21 15,0 0-15,0 22 0,0-22 0,0 0 16,0 21-16,0-20 0,0-1 0,0 21 16,0-21-16,0 0 0,0 22 0,0-22 15,0 0-15,0 21 0,0-20 16,0-1-16,0 21 0,0-21 0,0 22 15,0-22-15,0 0 0,0 21 0,0-21 16,0 22-16,0-22 0,0 0 16,0 21-16,0-20 0,0 20 0,0-21 15,0 21-15,0-20 0,0 20 16,0-21-16,0 21 0,0-20 0,0 20 16,0-21-16,0 21 0,0-20 0,0 20 15,0-21-15,0 0 0,0 22 16,0-22-16,0 21 0,0-21 0,0 22 15,0-22-15,0 21 0,0-21 0,0 22 16,0-22-16,-21 21 0,21-21 16,0 22-16,0-22 0,0 21 0,0-21 15,0 22-15,0-22 0,-22 21 0,22-21 16,0 22-16,0-22 16,0 21-16,0-21 0,0 0 0,0 22 15,0-22-15,0 21 0,0-21 0,0 1 16,-21 20-16,21-21 0,0 21 15,0-20-15,0 20 0,-21-21 0,21 0 16,0 22-16,0-22 0,0 21 0,0-21 16,0 22-16,-21-22 0,21 0 15,0 21-15,0-21 0,-21 1 0,21 20 16,0-21-16,0 0 0,0 0 16,0 1-16,0-1 0,0 0 0,0 0 15,0 0-15,0 0 0,0 1 0,0-1 16,0 0-1,0 0-15,0 0 16,-21 0 0,21 1-1,-22-22 1,22 21-16,0-42 78,-21-1-78,0 1 16</inkml:trace>
  <inkml:trace contextRef="#ctx0" brushRef="#br0" timeOffset="19273.25">10435 508 0,'0'0'0,"0"-21"0,0 0 15,0 0-15,0-1 16,0 1-16,0 0 16,0 0-1,0 42 1,-21 0-1,21 0-15,-21 22 0,21-1 0,0 0 16,0 1-16,0-1 0,-21 0 0,21 22 16,-22-22-16,22 22 0,-21-22 15,21 22-15,0-22 0,-21 0 0,0 1 16,21-22-16,-21 21 0,21-21 16,0 0-16,0 1 0,0-1 15,0 0-15,0-42 31,0 0-31,0-22 16,0 22-16,0-21 0,0-1 16</inkml:trace>
  <inkml:trace contextRef="#ctx0" brushRef="#br0" timeOffset="19529.5">10393 381 0,'0'-21'16,"0"42"-16,21-42 15,0 42 1,0 21-16,0-20 0,-21-1 0,22 21 16,-1 0-16,0 1 0,0-1 15,0 0-15,0 22 0,1-22 0,-22 22 16,0-22-16,21 0 0,-21 1 16,0-1-16,0 0 0,0-20 0,0 20 15,0-21-15,0 0 0,0 0 0,0 1 16,0-1-1,-21-21-15,-1 0 16,22-21-16,0-1 16,-21 1-16</inkml:trace>
  <inkml:trace contextRef="#ctx0" brushRef="#br0" timeOffset="19734.48">10266 953 0,'0'0'15,"-21"0"-15,42 0 32,0 0-32,0 0 0,0 0 15,0 0-15,22 0 0,-22-22 16,0 22-16,0 0 0,0-21 0,22 21 16,-22 0-16,0-21 0,0 21 15,22 0-15,-22-21 0,0 0 16,0 21-16</inkml:trace>
  <inkml:trace contextRef="#ctx0" brushRef="#br0" timeOffset="20032.75">11155 720 0,'0'0'0,"21"-21"16,21-43-1,-42 43-15,0 0 16,-21 21-1,0 0-15,0 0 0,0 0 0,-1 21 16,1 0-16,0 0 16,0 0-16,-21 1 0,20 20 0,1 0 15,0 1-15,0-1 0,21-21 0,-21 21 16,21 1-16,0-1 0,0 0 16,0-20-16,0-1 0,0 0 0,0 0 15,21 0-15,0 0 0,0-21 16,22 0-16,-1 0 0,0 0 0,1 0 15,-1 0-15,0 0 0,22 0 16,-22-21-16,0 0 0,1-21 16,-1 21-16,0-1 0,-20-20 0</inkml:trace>
  <inkml:trace contextRef="#ctx0" brushRef="#br0" timeOffset="20280.12">11790 635 0,'0'0'0,"0"-21"0,0 0 16,-21 21-16,-1 0 15,1 0-15,0 0 0,0 21 16,0 0-16,21 0 0,-21 0 0,-1 1 16,1 20-16,0-21 0,0 21 15,0 1-15,21-1 0,0-21 0,-21 22 16,21-1-16,0-21 0,0 0 16,0 22-16,0-22 0,0 0 15,0 0-15,21-21 0,0 0 16,0 0-16,0 0 0,22 0 15,-22 0-15,21 0 0,0 0 0,-20-21 16,20 0-16,-21 0 0,21-1 16,-20 1-16,20 0 0</inkml:trace>
  <inkml:trace contextRef="#ctx0" brushRef="#br0" timeOffset="21348.19">12107 720 0,'0'21'0,"0"0"16,21-21-1,1 0-15,-1 0 16,0 0-16,0 0 0,0 0 16,0-21-16,1 21 0,-1-21 0,0 21 15,-21-21-15,21-1 16,-21 1-16,-21 21 31,0 0-31,0 0 0,-1 0 0,1 0 16,0 21-16,0 1 0,0-1 0,0 0 15,-1 0-15,1 21 16,0-20-16,21 20 0,-21 0 0,21-21 16,0 1-16,0 20 0,0-21 15,0 0-15,0 0 0,21 1 0,0-1 16,0-21-16,1 0 0,-1 21 0,0-21 15,21 0-15,-21 0 0,22 0 16,-1-21-16,0 0 0,1 21 0,-1-22 16,0 1-16,1-21 0,-22 21 15,21 0-15,-21-22 0,22 22 16,-22-21-16,0 21 0,0-22 0,-21 22 16,0-21-16,0 21 0,0-1 15,0 1-15,0 0 16,-21 21-16,0 21 15,0-21-15,21 21 16,0 1-16,0-1 0,0 21 16,0-21-16,0 0 0,0 1 0,0-1 15,0 21-15,0-21 0,21 0 0,0 1 16,-21-1-16,21 0 0,0-21 16,1 21-16,-22 0 0,21 0 0,0-21 15,-21 22-15,0-1 16,-21-21-1,0 0 1,-1 0-16,1 0 16,0 0-16,0 0 0,21-21 0,-21 21 15,0-22-15,-1 22 16,22 22 15,0-1-31,0 0 16,0 0-16,22-21 0,-22 21 15,21-21-15,0 21 16,0-21-16,0 0 0,0 0 16,1 0-16,20 0 15,-21-21-15,21 0 0,1 21 0,-1-21 16,22 0-16,-22-22 0,21 22 0,1-21 16,-22 21-16,1-22 0,-1 1 15,-21 0-15,0 21 0,0-22 0,-21 1 16,0 21-16,0-22 0,0 22 15,-21 0-15,0 0 0,0 21 16,0 0-16,0 0 0,-1 0 0,1 21 16,0 0-16,21 0 0,-21 1 15,21-1-15,0 0 0,0 21 0,0-21 16,21 22-16,0-22 0,0 21 16,1-21-16,-1 1 0,0-1 15,-21 21-15,21-42 0,0 21 0,-21 0 16,21 1-16,1-1 15,-44-21 17,1 0-32,0 0 0,0 0 15,0 0-15,0 0 0,21-21 16,-22 21-16,22-22 16,0 1-16,22 0 15,-1 0-15</inkml:trace>
  <inkml:trace contextRef="#ctx0" brushRef="#br0" timeOffset="21552.12">13695 741 0,'-21'42'16,"21"-21"-16,-22 1 15,1-1-15,21 0 0,-21 21 0,21-21 16,0 1-16,0-1 0,0 0 15,0 0-15,0 0 0,0 0 16,21-21 15,0 0-31,-21-21 0,22 0 16</inkml:trace>
  <inkml:trace contextRef="#ctx0" brushRef="#br0" timeOffset="21855.95">13758 508 0,'0'0'16,"0"-21"-16,-21 0 0,0 21 0,21-21 0,-21 21 16,0 0-1,-1 0-15,22 21 0,-21 0 16,21 0-16,0 0 31,21-21-31,1 0 0,-1 0 16,-21-21-1,21 0-15,-21 0 0,0 0 16,0-1 0,-21 22-1,0 0-15,-1 0 0,1 0 16,0 0-16,21 22 16,0-1-16,21-21 31</inkml:trace>
  <inkml:trace contextRef="#ctx0" brushRef="#br0" timeOffset="24124.32">13949 275 0,'0'-21'15,"0"42"-15,-21-63 0,21 63 31,0 0-31,0 0 16,-22 1-16,22 20 0,0 0 0,0 1 16,0-22-16,0 21 0,0 0 15,0 1-15,-21-1 0,21 0 16,0 1-16,0-1 0,0 0 0,0 1 16,0-22-16,0 21 0,0-21 0,0 1 15,0-1-15,0 0 0,0 0 16,0-42 15,0 0-31,0 0 16,0-1-16,0 1 0,0 0 0,21-21 15,-21 21-15,22-22 0,-1 22 16,-21 0-16,21 0 0,21 0 0,-21-1 16,1 1-16,20 21 0,-21 0 0,21 0 15,1 0-15,-1 0 0,-21 0 16,22 0-16,-1 21 0,-21 1 0,21-1 15,-20 0-15,-1 21 0,0-21 16,0 22-16,-21-22 0,0 21 16,0-21-16,0 22 0,-21-22 0,0 0 15,0 0-15,-1 0 0,-20 1 16,21-22-16,-21 21 0,-1-21 0,22 0 16,0 0-16,-21 0 0,20 0 15,1 0-15,0 0 0,0 0 0,0 0 16,0-21-16,-1-1 0,22 1 15,0 0 1,0 42 0,22 0-1,-1 1-15,0-1 16,0-21-16,0 0 0,22 21 16,-22-21-16,0 0 0,21 0 15,1 0-15,-1 0 0,0 0 0,1 0 16,-22 0-16,21 0 0,0-21 15,1 0-15,-1-1 0,-21 1 0,0 0 16,22 0-16,-22 0 0,0-22 0,0 1 16,0 21-16,-21-21 0,0-1 15,22 1-15,-22 21 0,0 0 0,0-22 16,0 22-16,0 0 16,0 42-1,-22 0 1,22 0-16,-21 22 0,21-22 15,0 21-15,0-21 0,0 22 0,-21-22 16,21 21-16,0-21 0,0 22 16,0-22-16,0 0 0,0 0 0,21 0 15,0-21-15,1 22 0,-1-22 16,0 0-16,21 0 0,-21 0 0,22 0 16,-1 0-16,-21-22 0,22 22 15,-1-21-15,-21 0 0,21 0 0,-20-21 16,20-1-16,-21 1 0,0 0 0,0-1 15,1 1-15,-1-22 0,0 22 16,-21-21-16,0 20 0,21-20 16,-21 20-16,0-20 0,0 21 15,0-1-15,0 1 0,0 21 0,0-22 16,0 22-16,-21 21 16,0 0-16,21 21 15,0 1-15,-21-1 0,21 21 0,-22 0 16,22 1-16,0 20 0,-21-20 15,21-1-15,0 21 0,0-20 0,0-1 16,0 0-16,0 22 0,0-22 16,0 1-16,0-22 0,0 21 0,21 0 15,-21-20-15,22-1 0,-1 0 16,0 0-16,0-21 0,0 0 16,22 0-16,-22 0 0,0 0 0,21 0 15,-21 0-15,1 0 0,-1-21 16,0 0-16,0 0 0,21-1 0,-42-20 15,22 21-15,-1 0 0,-21-22 16,21 22-16,-21 0 0,0 0 0,0 0 16,0 42 15,0 0-31,0 0 0,-21 0 16,21 22-16,0-22 0,-21 0 15,21 0-15,0 22 0,0-22 0,0 0 16,0 0-16,0 0 15,21-21-15,-21 21 16,21-21-16,0 0 0,0 0 0,0 0 16,1-21-16,-1 21 0,0-21 0,0 0 15,0 0-15,0-22 0,1 1 16,-1 21-16,0-21 0,0-22 16,0 22-16,0-1 0,1-20 0,-1-1 15,-21 22-15,21-21 0,-21-1 0,21 1 16,-21 20-16,0-20 0,0 20 15,0 1-15,0 0 0,0 21 0,0-22 16,-21 43 0,21 21-16,-21 1 15,21-1-15,0 21 0,-21 0 0,21 22 16,-22-22-16,22 1 0,-21 20 16,21 1-16,0-22 0,0 0 0,0 22 15,0-22-15,0 22 0,0-22 0,0 0 16,0 1-16,0-1 0,21 0 15,1 1-15,-1-22 0,0 0 0,0 0 16,0 0-16,0 0 0,1-21 16,20 0-16,-21 0 0,0 0 15,22 0-15,-22 0 0,21-21 0,-21 0 16,0 0-16,1 0 0,-1 0 16,0-22-16,0 22 0,0-21 0,-21-1 15,0 22-15,21 0 0,-21-21 16,22 42-16,-22-21 0,0-1 0,0 44 31,0-1-31,0 0 0,0 0 16,-22 0-16,22 0 0,0 1 0,0 20 15,0-21-15,0 0 0,0 0 16,0 1-16,0-1 0,0 0 16,22-21-16,-1 0 15,0 0-15,0 0 0,21 0 0,-20 0 16,-1 0-16,0-21 15,0 0-15,0-1 0,0 1 0,1-21 16,-1 21-16,0-22 0,-21 22 16,21-21-16,0 21 0,-21-22 0,0 22 15,21 0-15,-21 0 0,0 0 16,22 21-16,-22-21 0,0 42 31,0 0-31,0 0 16,0 0-16,0 0 0,-22 22 15,22-1-15,-21 0 0,21 22 16,-21-22-16,21 22 0,0-1 0,0 1 16,0-1-16,0 1 0,0-1 0,0 1 15,0 20-15,0-20 0,0-1 16,21 22-16,0-21 0,1-1 0,-1 1 16,0-1-16,0 1 0,0-1 0,-21-21 15,21 1-15,1-1 0,-1 0 16,-21 1-16,0-22 0,0 0 0,0 0 15,0 0-15,0 1 0,-21-22 0,-1 0 16,1 0-16,0 0 0,0 0 16,-21 0-16,20 0 0,-20-22 15,0 1-15,21 21 0,-1-21 0,-20 0 16,21 21-16,0-21 0,0 0 16,-1-1-16,22 1 0,-21 0 0,21 0 15,-21 0-15,21 0 0,0-22 0,0 22 16,0-21-16,0-1 0,0 1 15,0-21-15,0 20 0</inkml:trace>
  <inkml:trace contextRef="#ctx0" brushRef="#br0" timeOffset="24388.17">15960 572 0,'0'-22'16,"0"1"-1,21 0-15,0 21 16,0 0-16,21-21 0,-20 21 16,-1 0-16,21-21 0,-21 21 0,22 0 15,-1 0-15,-21-21 0,21 21 16,-20 0-16,-1 0 0,0 0 15,-21-22-15,-21 22 16</inkml:trace>
  <inkml:trace contextRef="#ctx0" brushRef="#br0" timeOffset="24593.05">15663 423 0,'0'0'15,"-21"0"-15,0 22 0,0-22 79,0 0-64,-22-22-15,22 22 0</inkml:trace>
  <inkml:trace contextRef="#ctx0" brushRef="#br0" timeOffset="24768.95">14711 402 0,'0'0'0,"-21"0"0,-1 0 0,1 21 16,42-21 30,1 0-30,-1 0-16,0 0 0,0-21 0</inkml:trace>
  <inkml:trace contextRef="#ctx0" brushRef="#br0" timeOffset="25404.79">17526 1037 0,'42'0'16,"-21"0"-1,1 0-15,-22-21 0,21 0 0,0 0 16,0 0-16,0-1 0,0-20 16,1 0-16,-1-1 0,0 1 0,0 0 15,21-1-15,-20 1 0,-1 0 0,-21-22 16,21 22-16,-21-22 0,21 22 16,-21 0-16,0-1 0,0 1 0,0 21 15,0-21-15,0 20 16,0 1-16,-21 42 15,21 1 1,-21-1-16,0 21 0,21 0 0,-22 1 16,1-1-16,21 0 0,-21 22 15,0-22-15,21 22 0,-21-22 0,21 22 16,0-22-16,0 0 0,0 22 16,0-22-16,0-21 0,0 22 0,0-1 15,0-21-15,21 0 0,-21 0 0,21 1 16,0-1-16,0-21 15,1 0-15,-1 0 0,0 0 16,0 0-16,21-21 16,-20-1-16,-1 22 0</inkml:trace>
  <inkml:trace contextRef="#ctx0" brushRef="#br0" timeOffset="25752.6">18161 889 0,'21'0'31,"0"0"-31,0 0 16,1-21-16,-1 21 0,0-21 15,0 21-15,0-21 0,0-1 16,1 22-16,-1-21 0,0 0 0,0 0 16,0 0-16,-21 0 0,21 21 15,-21-22-15,0 1 0,-21 21 16,0-21-16,0 21 0,0 0 15,-22 0-15,22 0 0,-21 0 0,21 21 16,-22 0-16,22 1 0,0-1 16,0 21-16,0-21 0,0 22 0,21-1 15,-22-21-15,22 21 0,0-20 16,0-1-16,0 21 0,0-21 0,22 0 16,-1 1-16,0-22 0,0 21 15,21-21-15,1 0 0,-1 0 16,0 0-16,1 0 0,-1 0 0,0 0 15,1 0-15,-1-21 0</inkml:trace>
  <inkml:trace contextRef="#ctx0" brushRef="#br0" timeOffset="26118.39">18838 741 0,'0'-42'16,"0"20"-16,0 44 46,0-1-46,0 0 0,0 0 16,21 21-16,-21-20 0,22 20 16,-22 0-16,0-21 0,0 22 15,21-22-15,-21 21 0,21-21 0,-21 1 16,0-1-16,0 0 0,0 0 16,0 0-16,21-21 31,-21-21-31,21 0 0,-21 0 15,0 0-15,0-22 0,21 22 16,-21-21-16,22-1 0,-1 1 16,-21 0-16,0 21 0,21-22 0,0 22 15,-21 0-15,21 0 0,-21 0 0,0-1 16,21 22-16,1 0 16,-1 0-1,0 0-15,0 22 16,0-22-1</inkml:trace>
  <inkml:trace contextRef="#ctx0" brushRef="#br0" timeOffset="26720.63">19325 974 0,'0'0'0,"21"0"0,-21 21 0,21-21 15,1 0-15,-1-21 16,0 21-1,-21-21-15,21-1 0,0 1 0,0 0 16,1 0-16,-22 0 0,21 0 16,-21-1-16,0 1 0,0 0 0,0 0 15,0 0-15,0 0 0,0-1 16,-21 22-16,-1 0 16,1 0-16,0 22 0,0-1 15,0 0-15,0 0 0,-1 0 16,1 0-16,0 22 0,0-22 0,21 21 15,0-21-15,-21 22 16,21-22-16,0 0 0,0 0 0,0 22 16,0-22-16,0 0 0,21-21 15,-21 21-15,21 0 0,0-21 0,0 21 16,1-21-16,20 0 0,-21 0 0,0 0 16,22 0-16,-22 0 0,0 0 15,21-21-15,-21 0 0,1 21 0,20-21 16,-21-21-16,21 20 0,-20-20 15,-1 0-15,21-1 0,-21 1 0,0-21 16,1 20-16,-1-20 0,0 20 16,0 1-16,0-21 0,0 20 0,-21 1 15,0 0-15,22 20 16,-22 1-16,0 0 0,0 0 0,0 42 31,0 0-31,-22 0 16,22 22-16,0-22 0,-21 21 0,0 1 15,21-1-15,-21 21 0,0-20 16,21 20-16,0-20 0,0-1 0,0 0 16,0 22-16,0-43 0,0 21 15,0 1-15,0-22 0,0 0 0,21 0 16,0 0-16,21-21 0,-20 0 16,-1 0-16,0 0 0,0 0 0,0-21 15,22 21-15,-22-21 0</inkml:trace>
  <inkml:trace contextRef="#ctx0" brushRef="#br0" timeOffset="30747.71">20595 233 0,'0'0'16,"21"-21"-16,0 0 0,1-1 15,-22 1-15,0 0 16,0 0 0,0 42 31,0 0-47,0 0 15,-22 1 1,22-1-16,-21-21 0,21 21 0,0 0 15,0 0-15,-21 0 16,21 1-16,-21-1 0,21 0 16,0 0-16,0 0 15,0 0-15,0 1 0,0-1 16,0 0-16,0 0 0,0 0 16,0 0-16,0 1 0,0-1 15,0 0-15,0 0 0,0 0 16,0 0-16,0 1 0,0-1 0,0 0 15,0 0-15,0 0 0,0 0 16,0 1-16,0-1 0,0 0 16,0 0-16,0 21 0,0-20 0,21-1 15,-21 21-15,0-21 0,21 0 16,-21 1-16,0 20 0,0-21 0,0 0 16,0 0-16,0 1 0,21-1 15,-21 0-15,0 0 0,0 0 0,0 0 16,0 1-16,0-1 0,0 0 15,0 0-15,0 0 0,0 0 16,0 1-16,0-1 0,0 0 0,0 0 16,0 0-16,0 0 0,0 1 15,0-1-15,0 0 0,0 0 0,0 0 16,0 0-16,0 22 0,0-22 16,0 0-16,0 0 0,0 0 0,0 22 15,0-22-15,0 0 0,0 0 16,0 0-16,0 1 0,0-1 0,0 0 15,0 0-15,0 0 0,0 0 16,-21 1-16,21-1 0,0 0 16,-21-21-16,21 21 0,0 0 15,0 0-15,0 1 16,-21-1-16,21 0 16,0 0-16,0 0 0,0 0 15,0 1-15,0-1 0,0 0 0,0 0 16,0 0-16,0 0 0,-21 1 15,21-1-15,0 0 0,0 21 16,0-21-16,0 1 0,0-1 0,0 0 16,0 0-16,0 0 0,0 0 15,0 1-15,0-1 0,0 0 0,0 0 16,0 0-16,0 0 0,0 1 0,0-1 16,-21 0-16,21 0 0,0 0 15,0 0-15,0 1 0,0-1 0,0 0 16,0 0-16,0 0 0,0 0 0,0 1 15,0-1-15,0 0 0,0 0 16,0 0-16,0 0 0,0 1 16,0-1-16,0 0 15,0 0-15,0 0 0,0 0 16,0 1-16,0-1 0,0 0 0,0 0 16,0 0-16,0 0 15,0 1-15,0-1 0,0 0 0,0 0 16,0 0-16,0 0 15,0 1-15,0-1 16,0 0-16,0 0 0,0 0 16,0 0-16,0 1 15,0-1 1,0 0-16,0 0 0,0 0 16,-22-21-16,22 21 0,0 1 15,0-1-15,0 0 0,0 0 16,0 0-16,0 0 0,0 1 0,0-1 15,0 0-15,0 21 0,0-21 16,0 1-16,0-1 0,0 0 0,0 0 16,0 0-16,0 22 0,0-22 15,0 0-15,0 0 0,0 0 0,-21 0 16,21 22-16,0-22 0,0 0 0,0 0 16,0 0-16,0 1 0,0-1 15,0 0-15,0 0 0,0 0 16,0 0-16,0 1 0,0-1 0,0 0 15,0 0-15,0 0 0,0 0 16,0 1-16,0-1 0,0 0 16,0 0-16,0 0 0,0 0 15,0 1-15,0-1 0,0 0 16,0 0-16,0 0 0,0 0 0,0 1 16,0-1-16,0 0 0,0 0 0,-21 0 15,21 0-15,0 1 0,0-1 16,0 0-16,0 0 0,0 0 15,0 0-15,0 1 0,0-1 16,0 0-16,0 0 0,0 0 16,0 0-16,0 1 0,0-1 15,0 0-15,0 0 0,0 0 16,0 0-16,0 1 0,0-1 16,0 0-16,0 0 0,0 0 0,0 22 15,0-22-15,0 0 0,0 0 0,0 0 16,0 22-16,0-22 0,0 0 15,0 0-15,0 0 0,0 0 0,0 1 16,0 20-16,0-21 0,0 0 0,0 0 16,0 1-16,0 20 0,0-21 15,0 0-15,0 0 0,0 1 16,0-1-16,0 0 0,0 21 0,0-21 16,0 1-16,0-1 0,0 0 0,0 0 15,0 21-15,0-20 0,0-1 16,0 0-16,21 0 0,-21 21 0,0-20 15,0-1-15,0 0 0,21 0 0,-21 0 16,0 22-16,0-22 0,0 0 16,0 0-16,0 0 0,0 22 0,0-22 15,0 0-15,0 0 0,0 21 0,0-20 16,0-1-16,0 0 16,0 21-16,0-21 0,0 1 0,0-1 0,0 0 15,0 0-15,0 0 0,0 22 0,0-22 16,0 0-16,0 0 15,0 0-15,0 0 0,0 1 0,0 20 16,0-21-16,0 0 0,0 0 0,0 1 16,0-1-16,0 0 0,0 21 0,0-21 15,0 1-15,-21-1 0,21 0 16,0 0-16,0 0 0,0 0 0,0 1 16,0-1-16,0 0 0,0 0 15,0 0-15,0 0 0,0 1 16,0-1-16,0 0 0,0 0 15,0 0-15,0 0 0,0 1 0,0-1 16,0 0-16,0 0 0,0 0 16,0 0-16,0 1 0,0-1 15,0 0-15,0 0 0,0 0 0,0 0 16,0 1-16,0-1 0,0 0 0,0 0 16,0 0-16,0 0 0,0 1 15,0-1-15,0 0 0,0 0 0,0 0 16,0 0-16,0 1 0,0-1 0,0 0 15,0 0-15,-21 0 0,21 0 0,0 1 16,0-1-16,0 0 0,0 0 16,0 0-16,0 0 0,0 1 15,0 20-15,0-21 0,0 0 0,0 0 16,0 1-16,0 20 0,0-21 0,0 0 16,0 22-16,0-22 0,0 0 15,0 21-15,0-21 0,0 22 0,0-22 16,-21 21-16,21-21 0,0 22 0,0-22 15,0 21-15,0-21 0,0 22 16,0-22-16,0 21 0,-21-21 0,21 22 16,0-1-16,0-21 0,0 22 0,0-1 15,0 0-15,0 1 0,0-22 0,0 21 16,0 0-16,-21 1 16,21-1-16,0-21 0,0 22 0,0-1 15,0 0-15,0-21 0,0 22 0,0-1 16,0-21-16,0 22 0,0-1 0,0 0 15,0-21-15,0 22 0,0-1 16,0 0-16,0 1 0,0-22 0,0 21 16,0 1-16,0-1 0,0-21 0,0 21 15,0 1-15,-22-22 0,22 21 0,0-21 16,0 22-16,0-22 0,0 21 16,0-21-16,0 22 0,0-1 0,0-21 15,0 22-15,0-22 0,0 21 0,0 0 16,0-20-16,0 20 0,0 0 0,0-21 15,0 22-15,0-22 0,0 21 16,0-21-16,0 22 0,0-22 16,0 21-16,0-21 0,0 1 0,-21 20 15,21-21-15,0 0 0,0 22 0,-21-22 16,21 0-16,0 0 0,0 21 16,0-20-16,0-1 0,-21 21 0,21-21 15,0 0-15,0 22 0,0-22 0,-21 0 16,21 21-16,0-20 0,0-1 15,0 21-15,0-21 0,0 0 0,0 1 16,0 20-16,0-21 0,0 0 0,0 22 16,0-22-16,0 0 0,0 0 15,0 21-15,0-20 0,0-1 16,0 0-16,0 0 0,0 21 0,0-20 16,0-1-16,0 0 0,0 21 0,0-21 15,0 1-15,0 20 0,0-21 0,0 21 16,0-20-16,0 20 0,0-21 15,0 21-15,0-20 0,0 20 0,0-21 16,0 21-16,0-20 0,0 20 0,0-21 16,0 21-16,0-20 0,0 20 0,0-21 15,0 21-15,0-20 0,0 20 16,0 0-16,0-21 0,0 22 16,0-1-16,0 0 0,0 1 0,0-22 15,0 21-15,0 1 0,0-1 16,0 0-16,0 1 0,0-22 0,0 21 15,0 0-15,0-20 0,0 20 0,0 0 16,0-21-16,0 22 0,0-1 0,0 0 16,0 1-16,21-22 0,-21 21 15,0 1-15,0-1 0,0 0 0,21 1 16,-21-1-16,0 0 0,0 1 0,0-22 16,0 21-16,21 0 0,-21 1 15,0-22-15,21 21 0,-21 1 16,0-22-16,0 21 0,0-21 0,22 22 0,-22-1 15,21 0-15,-21 1 0,0-22 16,21 21-16,-21 0 0,21 1 16,0-22-16,-21 21 0,0 1 0,21-22 15,-21 21-15,22-21 0,-22 22 0,0-22 16,21 21-16,0-21 0,-21 22 16,21-22-16,-21 0 0,0 21 0,21-21 15,0 22-15,-21-22 0,0 21 0,0-21 16,22 22-16,-22-22 0,21 21 15,0 1-15,-21-22 0,0 21 0,0-21 16,21 22-16,0-22 0,-21 21 0,0-21 16,0 22-16,21-22 0,-21 0 0,22 21 15,-22-21-15,0 22 16,0-22-16,0 0 0,0 21 0,21-20 16,-21-1-16,0 21 0,21-21 0,-21 0 15,0 1-15,0 20 0,0-21 16,0 0-16,0 0 0,0 1 0,21 20 15,-21-21-15,0 0 0,0 0 0,0 1 16,0-1-16,0 0 16,0 0-16,0 0 0,0 0 0,0 1 15,0-1-15,0 0 0,0 0 16,0 0-16,0 0 16,0 1-16,0-1 0,0 0 15,0 0-15,0 0 31,0 0-31,0 1 16,0-1-16,0 0 16,0 0-16,0 0 15,0 0-15,0 1 16,0-1-16,0 0 0,0 0 16,0 0-16,0 0 15,0 1-15,0-1 0,0 0 16,0 0-16,0 0 15,0 0-15,0 1 0,0-1 16,0 0-16,0 21 0,-21-21 0,21 1 16,0-1-16,0 0 0,0 0 15,0 0-15,0 0 0,0 1 0,0-1 16,0 0-16,0 0 0,0 0 16,0 0-16,0 1 0,0-1 0,0 0 15,0 0-15,0 0 0,-21-21 0,21 21 16,0 1-16,0-1 0,0 0 15,0 0-15,-21-21 16,21 21-16,0 0 16,0 1-1,-22-22 1,22 21 0,-21 0-1,21 0 1,0 0-16,0 0 15,0 1-15,0-1 16,0 0-16,0 0 16,0 0-16,0 0 0,0 1 15,0-1-15,0 0 16,0 0-16,0 0 16,0 0-1,0-42 16,0 0-31,21 0 0</inkml:trace>
  <inkml:trace contextRef="#ctx0" brushRef="#br0" timeOffset="33964.57">22013 762 0,'0'0'16,"0"-21"-16,0 0 15,0 0-15,0-1 16,0 1-16,0 0 0,0 0 15,0 0-15,-21 21 16,0-21-16,0 21 16,0 0-16,-1 0 0,1 0 0,-21 21 15,21 0-15,-22 0 0,22 0 0,-21 22 16,21-1-16,-22 0 0,22 1 16,0-1-16,0 0 0,-21 22 0,20-22 15,22 0-15,0 1 0,0-1 16,0 0-16,0 1 0,0-22 0,0 21 15,22-21-15,20 1 0,-21-1 16,21 0-16,1-21 0,20 0 16,-20 0-16,20 0 0,-21 0 15,22 0-15,-22 0 0,22 0 0,-22-21 16,22 0-16,-1-1 0,-21 1 0,22 0 16,-1 0-16,-20-21 0,-1 20 15,0-20-15</inkml:trace>
  <inkml:trace contextRef="#ctx0" brushRef="#br0" timeOffset="34380.36">22712 826 0,'0'-22'16,"0"44"-16,0-65 0,-21 43 31,-1 0-31,1 21 16,0 1-16,0 20 0,0-21 16,0 21-16,-1-20 0,1 20 15,21 0-15,0-21 0,-21 22 0,21-22 16,0 21-16,0-21 0,0 1 0,0-1 15,21 0-15,0 0 0,1-21 16,-1 21-16,0-21 0,21 0 0,1 0 16,-22 0-16,21 0 0,0 0 15,1 0-15,-1-21 0,-21 0 0,22 0 16,-1 0-16,-21-1 16,0 1-16,0-21 0,1 21 0,-22-22 15,0 1-15,0 0 0,0-1 0,0 22 16,-22-21-16,1 0 0,0 20 15,-21 1-15,21 0 0,-22 21 0,1 0 16,0 0-16,-1 0 0,1 0 16,0 0-16,-1 21 0,1 0 0,21 1 15,-22-1-15,22 21 0,0-21 16,21 22-16,0-22 0,0 21 0,0-21 16,0 0-16,42 1 0,-20-1 15,-1 0-15,21 0 0,0-21 0,-20 0 16,20 0-16,0 0 0,1 0 15,-1 0-15,0-21 0,1 0 16</inkml:trace>
  <inkml:trace contextRef="#ctx0" brushRef="#br0" timeOffset="34719.75">23368 423 0,'0'0'15,"0"-42"-15,0 21 0,0-21 0,0 20 16,0 1-16,0 0 0,-21 21 15,21 21-15,-21 0 16,21 1-16,-22 20 0,22 0 0,-21 1 16,21-1-16,0 0 0,0 22 15,-21-22-15,21 22 0,-21-1 16,21-21-16,0 22 0,0-1 0,0-20 16,-21-1-16,21 0 0,0 1 15,0-1-15,0-21 0,0 0 0,0 1 16,0-1-16,0 0 0,21-21 31,0 0-15,-21-21-16,21 0 15,-21-1-15,0 1 16,0 0 0,21 0-1</inkml:trace>
  <inkml:trace contextRef="#ctx0" brushRef="#br0" timeOffset="36196.65">23685 783 0,'0'-21'0,"0"42"0,0-63 0,0 21 15,0 0 1,0-1 0,0 44 15,0-1-16,0 0-15,-21-21 16,21 21-16,-21 0 0,21 0 16,-21 1-16,21-1 15,0-42 48,21 21-48,-21-22-15,21 22 16,-21-21-16,0 0 16,21 21-16,-21-21 15,0 0-15,-21 21 47,21 21-31,0 0-16,0 0 0,-21 0 15,21 1-15,-21-1 0,0 0 16,21 21-16,0-21 0,0 22 0,-21-1 16,21-21-16,0 22 0,0-22 15,0 21-15,0-21 0,0 0 16,0 1-16,21-1 0,0 0 0,0 0 16,0-21-16,0 21 0,1-21 15,20 0-15,-21 0 0,21 0 0,-20 0 16,20 0-16,-21 0 0,21-21 0,-20 0 15,-1 0-15,0 0 0,0-1 16,0 1-16,0-21 0,1 21 0,-22-22 16,21 1-16,-21 0 0,0-1 15,0 1-15,0 0 0,0-1 0,0 22 16,0-21-16,-21 21 0,-1 21 16,1-21-16,0 21 0,-21 0 15,21 0-15,-1 0 0,-20 21 0,0-21 16,21 21-16,-22 21 0,22-21 15,-21 22-15,21-22 0,-1 21 0,1-21 16,0 22-16,21-22 0,0 21 16,0-21-16,0 1 0,0-1 0,0 0 15,21 0-15,0 0 0,1 0 16,-1-21-16,0 0 0,0 0 0,21 0 16,-20 0-16,20 0 0,-21 0 15,21 0-15,-20 0 0,20-21 0,-21 0 16,21 0-16,-20 21 0,-1-21 15,21 0-15,-21-1 0,0 1 16,22 0-16,-22 0 0,0 0 0,-21 0 16,21-22-16,0 22 0,1 0 15,-22 0-15,21 0 0,0 21 0,-21-22 16,21 22-16,0 0 0,0 0 16,1 0-16,-1 0 0,0 0 15,0 0-15,0 22 0,0-1 16,22 21-16,-1-21 0,-21 22 0,22-22 15,-1 21-15,-21 0 0,0-20 16,0 20-16,-21 0 0,0-21 0,0 1 16,0 20-16,0-21 0,0 0 0,0 0 15,-21-21-15,0 22 16,0-22-16,0 0 0,0 0 0,-1 0 16,1 0-16,0 0 15,0-22-15,21 1 0,0 0 16,0 0-16,0-21 0,0 20 0,0-20 15,0 0-15,0-1 0,21 1 16,0 21-16,0-21 0,1-1 0,20 22 16,-21 0-16,0 0 0,22 0 15,-22-1-15,21 1 0,-21 21 0,0-21 16,22 0-16,-22 21 0,0 0 16</inkml:trace>
  <inkml:trace contextRef="#ctx0" brushRef="#br0" timeOffset="38904.37">26035 339 0,'0'0'0,"21"-21"16,-21-1-16,0-20 0,0 21 15,0 0-15,21 0 0,-21-1 0,21 1 16,-21 0-16,22 0 0,-22 42 47,0 0-47,0 0 0,0 1 0,0 20 15,-22-21-15,1 21 0,21 1 16,-21-22-16,21 21 0,0 1 0,0-1 16,0-21-16,0 21 0,0 1 15,0-1-15,0-21 0,0 43 0,0-22 16,0 0-16,0 1 0,0-1 16,0 22-16,0-22 0,0 0 0,0 1 15,0-1-15,0 0 0,0 1 16,0-22-16,0 21 0,0-21 15,0 22-15,-21-22 0,21 21 16,0-21-16,-21 0 0,21 22 0,0-22 16,0 0-16,0 21 0,-21-20 0,21 20 15,-22 0-15,22-21 0,-21 22 16,21-1-16,0-21 0,0 22 0,0-1 16,-21-21-16,21 21 0,0-20 15,0 20-15,-21 0 0,21-21 0,0 22 16,0-22-16,0 0 15,0 21-15,0-20 0,0-1 0,0 21 0,0-21 16,0 0-16,0 22 0,0-22 0,0 21 16,0-21-16,0 22 15,0-22-15,0 0 0,0 21 0,0-20 16,0 20-16,0-21 0,0 0 16,0 22-16,0-22 0,0 0 0,0 21 15,0-21-15,0 22 0,0-22 0,0 0 16,0 21-16,0-20 0,0-1 15,0 21-15,0-21 0,0 22 0,0-22 16,0 21-16,0-21 0,0 22 16,0-1-16,0-21 0,0 21 0,0 1 15,0-22-15,0 21 0,0-21 16,0 22-16,0-22 0,21 21 16,-21-21-16,0 1 0,21 20 0,-21-21 15,0 21-15,0-20 0,0-1 0,0 21 16,21-21-16,-21 22 0,0-22 15,0 21-15,22-21 0,-22 22 0,0-1 16,0 0-16,0-21 0,0 22 0,0-1 16,0-21-16,0 22 0,0-1 15,0 0-15,21-21 0,-21 22 0,0-22 16,0 21-16,0-21 0,0 22 16,0-1-16,0-21 0,0 22 0,0-1 15,0-21-15,0 21 0,0 1 16,0-1-16,0 22 0,0-22 0,0 0 15,0 1-15,0-1 0,0 0 16,0 1-16,-21-1 0,21 0 0,0 1 16,0-1-16,0 0 0,0 1 0,-22-1 15,22 0-15,-21 1 0,21-1 16,0 0-16,-21 22 0,21-22 0,0 22 16,0-22-16,0 21 0,-21-20 0,21-1 15,0 22-15,0-22 0,-21 0 16,21 1-16,0 20 0,0-21 15,0 1-15,0 20 0,0-20 0,0-1 16,0 21-16,0-20 0,0-1 0,0 0 16,0 1-16,0 20 0,0-20 15,0-1-15,0 0 0,0 1 0,0-1 16,0 0-16,0 1 0,0-1 16,0 21-16,0-20 0,-21 20 0,21 1 15,0-22-15,0 22 0,0-22 0,0 21 16,0-20-16,0-1 0,0 22 15,0-22-15,0 0 0,0 1 0,0-1 16,0 21-16,0-20 0,0-1 0,0 22 16,0-22-16,0 0 0,0 1 15,0-1-15,-22 21 0,22-20 16,0-1-16,0 0 0,-21 1 0,21-1 16,0 0-16,-21 1 0,21-1 0,0 0 15,-21 1-15,21 20 0,0-20 16,0-1-16,0 0 0,0 1 0,0 20 15,0-21-15,0 1 0,0-1 0,0-21 16,0 22-16,0-1 0,0 0 16,0 1-16,0-22 0,0 21 0,-21 0 15,21 1-15,0-1 0,0 0 0,0 1 16,-21-1-16,21 0 0,0 1 0,0-1 16,0 0-16,0 1 0,-22 20 15,22-20-15,0-22 0,-21 21 16,21 0-16,0 1 0,0-1 0,-21 0 15,21 1-15,0-1 0,0 0 0,0 1 16,0-1-16,0 0 0,0 1 16,0 20-16,0-20 0,0-1 0,0 0 15,0 1-15,-21-1 0,21 0 0,0 1 16,0-1-16,-21 0 0,21 22 16,0-22-16,0 0 0,0 1 15,0 20-15,0-20 0,0-1 0,0 21 0,0-20 16,0-1-16,0 0 0,0 22 0,-21-22 15,21 1-15,0-1 16,0 0-16,0 22 0,0-22 0,0 22 16,0-22-16,-22 21 0,22-20 0,0 20 15,0-20-15,0 20 0,0-21 0,0 22 16,0-22-16,0 1 0,0-1 16,0 0-16,0 22 0,0-22 0,0 0 15,0 1-15,0-1 0,0 0 0,0 1 16,0-1-16,22 0 0,-22 22 15,0-22-15,21 1 0,-21-1 0,0 0 16,0 1-16,0-22 0,0 21 16,0 0-16,0 1 0,0-1 0,0-21 15,0 22-15,0-1 0,0 0 16,0-21-16,0 22 0,0-1 0,0 0 16,0 1-16,0-1 0,0 0 15,21 1-15,-21-1 0,0 0 0,0 1 16,0-22-16,0 21 0,0 1 0,0-1 15,0 0-15,0 1 0,21-1 0,-21 0 16,0 1-16,0-1 0,0 21 16,0-20-16,0-1 0,0 22 0,0-22 15,0 21-15,21-20 0,-21-1 0,21 22 16,-21-22-16,0 0 0,22 22 16,-1-22-16,-21 22 0,21-22 0,0 21 15,0-20-15,-21 20 0,0-20 16,21-1-16,1 21 0,-22-20 0,0-1 15,0 0-15,0 1 0,21-1 16,-21 0-16,0 1 0,0-1 0,0 0 16,0 1-16,0-1 0,0 0 0,0 22 15,0-22-15,0 1 0,0-1 16,0 21-16,0-20 0,0-1 0,0 0 16,0 1-16,0-22 0,0 21 0,0 1 15,0-1-15,0-21 16,21 21-16,-21-20 0,0 20 0,0-21 0,0 0 15,0 22-15,0-22 0,0 0 16,0 0-16,0 21 0,0-20 16,0-1-16,21 0 0,-21 0 0,0 0 15,0 0-15,0 1 16,0-1-16,0 0 0,0 0 16,0 0-16,0 0 15,0 1 1,0-1-16,0 0 15,0 0-15,0 0 16,0 0 0,0 1-16,0-1 15,0 0-15,0 0 16,0 0 0,0 0-16,0 1 0,0-1 15,0 0-15,0 0 0,0 0 16,0 22-16,0-22 0,0 0 15,0 0-15,0 0 0,0 0 0,0 22 16,0-22-16,0 0 0,0 0 16,0 22-16,0-22 0,0 0 0,0 21 15,0-21-15,0 1 0,0-1 16,0 21-16,0-21 0,0 0 0,0 1 16,21-1-16,-21 0 0,0 0 15,0 0-15,0 0 0,0 1 0,0-1 16,0 0-16,0 0 0,0 0 15,0 0-15,0 1 0,21-1 16,1 0-16,-22 0 0,0 0 16,0 0-16,21 1 0,-21-1 15,0 0-15,0 0 0,0 0 0,0 0 16,21 1-16,-21-1 16,0 0-16,0 0 0,0 0 15,0 0-15,0 1 16,-21-22 15,0 0-31,-1-22 16,1 22-16,0-42 0</inkml:trace>
  <inkml:trace contextRef="#ctx0" brushRef="#br0" timeOffset="40356.87">27432 656 0,'0'0'0,"21"0"31,0 0-15,0-21-16,1 21 16,-1-21-16,0 0 0,0 21 0,0-21 15,0-1-15,1 22 0,-1-21 16,0 0-16,-21 0 0,0 0 15,-21 21-15,-22 0 16,22-21-16,-21 21 0,0 0 0,-1 0 16,-20 0-16,20 0 15,-20 0-15,21 0 0,-22 21 0,22 0 16,-1 0-16,1-21 0,0 21 16,-1 0-16,22 1 0,21 20 0,0-21 15,0 0-15,0 0 0,0 1 16,43 20-16,-22-21 0,21 0 0,0 22 15,1-22-15,20 0 0,-20 21 16,20-21-16,-21 1 0,1 20 0,20-21 16,-20 0-16,-22 22 0,21-22 15,-21 0-15,-21 21 0,0-21 0,0 1 16,-21-1-16,0 0 0,-21 0 0,-1 0 16,-20 0-16,20-21 15,-41 22-15,20-22 0,1 0 0,-1 0 16,1 0-16,20 0 0,-20 0 15,21 0-15,20 0 0,1 0 0,0-22 16,0 1-16,21 0 0,0 0 16,0 0-16,0 0 0,0-1 0,0-20 15,0 21-15,21-21 0,0-1 16,0 1-16,22 0 0,-22-1 0,21 1 16,1 0-16,20 20 0,-21-20 15,22 21-15,-22 0 0,22-22 0,-22 43 16,22-21-16</inkml:trace>
  <inkml:trace contextRef="#ctx0" brushRef="#br0" timeOffset="40856.51">27898 466 0,'0'0'0,"21"-21"0,-21-1 0,0 1 16,21 0-16,-21 0 0,21 0 0,-21 0 15,0-1-15,0 1 0,0 0 16,0 42-1,0 0-15,0 1 16,0-1-16,0 21 0,0 0 0,0 1 16,0 20-16,0-20 0,0 20 15,0-21-15,-21 22 0,21-22 16,-21 22-16,0-22 0,21 22 16,0-22-16,0 0 0,-22-21 0,22 22 15,-21-22-15,21 0 0,0 0 16,0 0-16,-21-21 0,21-21 31,0 0-31,0 0 16,0 0-16,21 0 0,0-22 15,1 22-15,-1-21 0,0-1 0,0 1 16,0 21-16,22-21 0,-22 20 16,21-20-16,0 21 0,1 21 0,-1-21 15,0 21-15,1 0 16,-1 0-16,-21 0 0,22 21 0,-22 0 15,21 0-15,-21 22 0,0-22 16,-21 21-16,0-21 0,0 22 0,0-22 16,0 0-16,0 0 0,-21 21 15,0-20-15,0-1 0,21 0 16,-21-21-16,21 21 16,-21-21-16,21-21 31,21 21-31</inkml:trace>
  <inkml:trace contextRef="#ctx0" brushRef="#br0" timeOffset="41320.67">29041 762 0,'0'0'0,"0"-21"0,0-64 31,-43 64-31,22 21 0,0 0 15,0 0-15,-22 0 0,22 0 16,-21 0-16,21 21 0,-22 0 0,1 1 16,21-1-16,-21 21 15,20-21-15,1 22 0,0-1 0,0-21 16,21 21-16,0 1 0,0-22 16,0 0-16,0 0 0,0 0 0,0 1 15,0-1-15,21 0 0,0-21 16,0 0-16,1 0 0,20 0 0,-21 0 15,21 0-15,-20 0 0,20-21 16,-21 21-16,21-21 0,-20-1 0,-1 1 16,0 0-16,0 0 0,0-21 15,-21 20-15,0-20 0,0 21 0,0 0 16,0 0-16,0-1 0,0 1 16,-21 21-1,0 21 1,21 1-16,0-1 0,-21 0 0,21 0 15,0 0-15,0 0 0,0 22 16,0-22-16,0 0 0,0 0 0,21 0 16,0-21-16,0 22 0,0-22 15,1 0-15,-1 0 0,21 0 16,-21 0-16,0 0 0,1 0 16</inkml:trace>
  <inkml:trace contextRef="#ctx0" brushRef="#br0" timeOffset="41628.5">29400 804 0,'0'0'0,"0"-42"0,43-64 32,-22 106-32,-21 43 15,0-22 1,0 0-16,0 21 0,0 1 16,0-1-16,-21 21 0,0-20 0,21-1 15,-22 22-15,1-22 0,0 21 16,0 1-16,21-22 0,-21 22 0,0-1 15,21 1-15,-22 20 0,22-20 16,0-1-16,0 22 0,0-21 0,0-1 16,0-21-16,0 22 0,0-22 15,0 1-15,0-1 0,0-21 0,0 0 16,0 0-16,0 1 0,22-22 16,-1 0-1,-21-22-15,0 1 16,0 0-16,21-21 0,-21 21 0,21-22 15,-21 1-15,21-22 0</inkml:trace>
  <inkml:trace contextRef="#ctx0" brushRef="#br0" timeOffset="41940.36">29443 953 0,'0'0'0,"0"-64"0,0 22 0,0-1 15,0 1-15,0 21 0,0 0 16,0 0-16,0-1 0,0 1 15,0 0-15,0 0 0,21 0 16,0 21-16,0-21 0,0 21 0,22 0 16,-1 0-16,0 0 0,1 0 15,-1 21-15,0 0 0,-20 0 0,20 0 16,-42 22-16,0-22 0,0 21 16,0 0-16,0-20 0,-21 20 0,0-21 15,-22 0-15,22 0 0,-21 1 16,-1-1-16,22-21 0,-21 21 0,21-21 15,-22 0-15,22 0 16,0 0-16,21-21 31,0 0-31,21-1 0,0 1 0,1 0 16,-1 0-16,0 0 0</inkml:trace>
  <inkml:trace contextRef="#ctx0" brushRef="#br0" timeOffset="42316.7">29866 783 0,'0'0'0,"21"0"0,0 21 15,1-21-15,-1 0 16,0 0-16,0 0 0,21 0 16,-20 0-16,20 0 0,-21 0 0,21-21 15,1 0-15,-22 21 0,21-21 16,-21 0-16,1 21 0,-1-21 0,0-1 15,-21 1-15,21 0 0,-21 0 16,0 0-16,0 0 0,-21 21 16,0 0-16,0-22 0,-1 22 0,-20 0 15,21 0-15,-21 22 0,-1-1 16,1 0-16,21 21 0,-22-21 0,22 22 16,0-1-16,0-21 0,21 22 15,0-1-15,0-21 0,0 21 16,0-20-16,21-1 0,0 0 15,0 0-15,22 0 0,-22-21 0,21 0 16,1 21-16,-1-21 0,0 0 16,1 0-16,-1 0 0,21 0 0,-20-21 15,-22 0-15,21 21 0,1-21 16,-22 0-16,0 0 0,0-1 0</inkml:trace>
  <inkml:trace contextRef="#ctx0" brushRef="#br0" timeOffset="45856.66">169 1990 0,'0'0'16,"-21"-21"-16,0 21 16,0 0-16,21-22 0,-21 22 15,-1 0-15,1-21 0,21 0 16,-21 0 0,0 21-1,21-21-15,21 21 63,0 0-63,0 0 15,1 0 1,-1 0-16,0 0 0,0 0 16,0 0-16,0 0 0,1 0 15,-1 0-15,0 0 0,21 0 0,-21 0 16,1 0-16,20 0 0,-21 0 15,21 0-15,-20 0 0,20 0 0,-21 0 16,21 0-16,-20 0 0,20 0 16,0 0-16,1 0 0,-1 0 15,0 0-15,1 0 0,20 0 0,1-21 16,-1 21-16,1 0 0,-1-22 16,22 1-16,-1 21 0,-20 0 15,21 0-15,-22-21 0,22 21 0,-22 0 16,1 0-16,-1-21 0,1 21 15,-22 0-15,22 0 0,-1 0 16,-21-21-16,22 21 0,-22 0 0,22 0 16,-22 0-16,22 0 0,-1 0 15,-21 0-15,22 0 0,-1 0 0,1 0 16,-1-21-16,1 21 0,-1 0 16,1 0-16,-1 0 0,1-22 0,-1 22 15,1 0-15,-1 0 0,1-21 16,21 21-16,-22-21 0,22 21 0,-22 0 15,1 0-15,20-21 0,-20 21 16,-1 0-16,1-21 0,21 21 16,-22 0-16,1 0 0,-1-21 0,1 21 15,-1 0-15,22 0 0,-22 0 16,1-22-16,20 22 0,-20 0 0,-1 0 16,22 0-16,-21-21 0,-1 21 15,1 0-15,-1 0 0,1 0 0,-1 0 16,22-21-16,-22 21 0,1 0 0,-1 0 15,1 0-15,-1 0 0,1 0 16,-1 0-16,1 0 0,-1 0 0,-20 0 16,20 0-16,1 0 0,-22 0 15,21 0-15,1 0 0,-22 0 16,22 0-16,-1 0 0,22 0 0,-22 0 16,1-21-16,21 21 0,-22 0 15,22 0-15,-22 0 0,1 0 0,20 0 16,-20 0-16,-1 0 0,-20 0 15,20 0-15,1 0 0,-1 0 0,1 0 16,-1 0-16,1 0 0,-1 0 0,1 0 16,-1 0-16,22 0 0,-22 0 15,1 0-15,21 0 0,-22 0 0,1 0 16,-1 0-16,1 0 0,-1 0 16,22 0-16,-22 0 0,1 0 0,-1 0 15,1 0-15,-1 0 0,22 0 16,-43 0-16,22 0 0,-1 0 15,1 0-15,-1 0 0,-20 0 0,20 0 16,-21 0-16,22 0 0,-22 0 0,22 0 16,-22 0-16,22 0 0,-22 0 15,21 0-15,1 0 0,-22 0 0,22 0 16,-1 0-16,1 0 0,-1 0 16,-20 0-16,20 0 0,-21 0 0,22 0 15,-22 0-15,22 0 0,-22 0 0,0 0 16,1 0-16,20 0 0,-20 0 15,20 0-15,-21 0 0,1 0 0,20 0 16,-20 0-16,20 0 0,-21 0 16,22 0-16,-22 0 0,1 0 15,20 0-15,-21 0 0,1 0 0,-1 0 16,0 0-16,1 0 0,-1 0 16,0 0-16,1 0 0,-1 0 0,22 0 15,-22 0-15,0 0 0,22 0 0,-22 0 16,22 0-16,-22 0 0,21 0 15,1 0-15,-22 0 0,22 0 0,-1 0 16,-20 0-16,20 0 0,-21 0 0,1 0 16,-1 0-16,22 0 0,-22 0 15,0 0-15,1 0 0,-1 0 16,21 0-16,-20 0 0,20 0 0,-20 0 16,20 0-16,1 0 0,-1 0 15,-21 0-15,22 0 0,-1 0 0,1 0 16,-1 0-16,1 0 0,-1 0 15,-20 0-15,20 0 0,1 0 0,-22 0 16,22 0-16,-1 0 0,1 0 0,-1 0 16,1 0-16,-1 0 0,1 0 15,-1 0-15,22 0 0,-43 0 0,22 0 16,-1 0-16,1 0 0,-1 0 0,-21 0 16,22 0-16,-1 0 0,-20 0 15,20 0-15,1 0 0,-1 0 0,1 0 16,-1 0-16,1 0 0,-1 0 15,22 0-15,-22 0 0,1 0 16,-1 0-16,1 0 0,-1 0 0,1 0 16,-1 0-16,1 0 0,-1 0 15,1 0-15,-22 0 0,43 0 0,-22 0 16,1 0-16,-1 0 0,1 0 0,21 0 16,-22 0-16,1 0 0,-1 0 15,1 0-15,-1 0 0,1 0 16,-1 0-16,1 21 0,-1-21 15,1 0-15,-1 0 0,22 0 0,-22 21 16,22-21-16,0 0 0,-22 0 0,22 0 16,-1 21-16,-20-21 0,21 0 15,-22 0-15,22 0 0,-22 0 0,22 22 16,0-22-16,-1 0 0,-20 0 16,20 21-16,1-21 0,-21 0 0,20 0 15,-20 21-15,-1-21 0,1 0 16,-1 0-16,1 21 0,-1-21 0,22 0 15,-22 0-15,1 0 0,21 0 0,-1 21 16,-20-21-16,-1 0 0,22 0 16,-22 0-16,1 0 0,-1 0 15,1 0-15,-1 0 0,1 21 16,-1-21-16,1 0 0,-22 0 0,22 0 16,-1 0-16,22 0 0,-22 0 15,1 0-15,-1 0 0,1 0 0,-1 0 16,1 0-16,-1 0 0,1 0 0,-1 0 15,1 0-15,-1 0 0,1 0 16,21 0-16,-22 0 0,1 0 0,20 0 16,-20 0-16,20 0 0,-20 0 15,21 22-15,-22-22 0,22 0 0,-22 0 16,1 0-16,20 0 0,-20 0 16,21 0-16,-22 0 0,22 0 15,-1 0-15,1 0 0,0 0 0,-1 0 16,1 21-16,0-21 0,-1 0 15,1 0-15,0 0 0,21 0 0,-22 0 16,1 21-16,21-21 0,0 0 16,-22 0-16,107 21 0,-85-21 15,-22 0-15,1 0 0,21 21 16,0-21-16,-22 0 0,22 0 0,0 0 16,0 21-16,0-21 0,-22 0 0,22 0 15,-21 0-15,21 0 0,-1 0 16,1 0-16,0 0 0,0 22 15,0-22-15,21 0 0,-21 0 16,-1 0-16,1 0 0,21 0 0,-21 21 16,21-21-16,-21 0 0,21 0 15,0 0-15,-21 21 0,0-21 0,21 0 16,-22 0-16,22 0 0,0 21 0,0-21 16,0 0-16,0 0 0,0 21 15,106-21-15,-85 21 0,-21-21 16,0 0-16,22 22 0,-22-22 15,21 21-15,-21-21 0,0 21 0,21-21 16,0 0-16,-21 21 0,21-21 16,-21 0-16,21 0 0,-21 0 0,0 21 15,0-21-15,22 0 16,-22 0-16,0 0 0,21 0 0,-42 0 16,21 0-16,0 0 0,0 0 15,21 0-15,-21 0 0,0 0 0,0 0 16,0 0-16,-21 0 0,21 0 15,0 0-15,0 0 0,0 0 0,0 0 16,0 0-16,0 0 0,-22 0 16,22 0-16,0 0 0,-127-21 78,0 0-47,0 0 0</inkml:trace>
  <inkml:trace contextRef="#ctx0" brushRef="#br1" timeOffset="55792.11">1058 2794 0,'0'-21'16,"0"0"-16,-21 21 15,21-21-15,0-1 0,0 1 16,0 0-16,0 0 16,0 0-16,-21 21 0,21-21 15,0-1-15,0 1 16,0 42 0,0 1-1,0-1-15,0 0 0,0 0 16,0 21-16,0 1 0,0-1 0,0 0 15,0 1-15,0-1 0,0 0 16,0 22-16,0-1 0,0 1 0,0-1 16,0 1-16,0-1 0,0 1 15,0-1-15,0 1 0,0-22 0,21 1 16,-21-1-16,0 0 0,21 1 16,-21-22-16,0 21 0,0-21 15,0 0-15,0 1 16,21-22-16,-21-22 31,0 1-31,0 0 16,0-21-16,0 21 0,0-22 0,-21 22 15</inkml:trace>
  <inkml:trace contextRef="#ctx0" brushRef="#br1" timeOffset="56187.88">952 2900 0,'0'0'0,"-21"-21"15,0 0-15,0-1 0,21 1 16,-21 0-16,21 0 0,0 0 16,0 0-16,0-1 0,0 1 15,21 0-15,0 21 16,0-21-16,0 0 0,22 21 15,-1 0-15,22 0 0,-1 0 0,1 0 16,-1 0-16,-21 21 0,22 0 16,-1 0-16,-20 22 0,-22-22 0,0 21 15,-21 0-15,0 1 16,0-22-16,-21 21 0,-21 1 0,-1-1 16,1-21-16,-22 21 0,1-20 15,-1 20-15,22-21 0,-21 0 16,20 0-16,1 1 0,21-1 0,0-21 15,-1 0-15,1 0 16,21-21 0,21-1-16,1 1 15,20 0-15,-21 0 0,0 0 0,22 0 16,-22-1-16</inkml:trace>
  <inkml:trace contextRef="#ctx0" brushRef="#br1" timeOffset="56708.59">1799 2709 0,'0'0'0,"21"-21"0,-21 0 0,0 0 16,21 21-16,-21-21 0,0 42 47,0 0-47,0 21 15,0-20-15,0 20 0,0-21 16,0 21-16,0 1 0,0-22 16,0 21-16,0-21 0,0 22 0,0-22 15,0 0-15,0 21 0,0-20 16,22-1-16,-22 0 0,21-21 16,0 0-16,0 0 0,0 0 15,0 0-15,1 0 0,-1 0 16,0-21-16,0 0 0,0-1 15,0 1-15,1-21 0,-1 21 0,0-22 16,0 1-16,0 21 0,0-21 16,-21-1-16,22 1 0,-22 0 0,0 20 15,0 1-15,0 0 16,0 0-16,0 0 0,0 42 16,-22 0-1,22 0-15,-21 0 0,21 22 0,0-22 16,0 21-16,0-21 0,-21 22 15,21-1-15,0-21 0,-21 22 16,21-22-16,0 21 0,0-21 0,0 0 16,0 1-16,0-1 0,21 0 15,0-21-15,0 0 0,1 0 16,-1 0-16,21 0 0,-21 0 16,0-21-16,1 0 0,20-1 0</inkml:trace>
  <inkml:trace contextRef="#ctx0" brushRef="#br1" timeOffset="57297.39">2730 2392 0,'0'0'0,"0"-21"16,-21 21-1,21 21-15,0 0 0,0 0 16,0 0-16,0 1 15,0-1-15,0 21 0,0 0 0,0-20 0,0 20 16,0 0-16,0 1 16,0-1-16,0-21 0,0 21 0,21 1 15,-21-22-15,0 21 0,0-21 0,0 1 16,0 20-16,0-21 0,0 0 16,0 0-16,0 1 0,0-1 15,0 0 1,-21-21-16,0 0 15,0-21 1,21 0-16,0-1 0,0 1 0,0 0 16,0 0-16,0 0 0,0 0 15,0-22-15,21 22 0,-21 0 16,21 0-16,22 0 0,-22-1 16,0 1-16,21 21 0,-21-21 0,22 21 15,-22 0-15,21 0 0,-21 0 16,22 0-16,-22 0 0,0 21 0,21-21 15,-20 21-15,-1 1 0,0-1 16,0 0-16,-21 0 0,0 0 16,0 0-16,0 1 0,0-1 15,-21 0-15,0 0 0,0 0 0,-22 0 16,1 1-16,0-1 0,-1 0 16,1 0-16,0 0 0,-1-21 0,22 21 15,-21-21-15,21 0 0,-1 22 16,1-22-16,21-22 47,21 1-47,1 21 0,-1-21 0,0 0 15,0 0-15</inkml:trace>
  <inkml:trace contextRef="#ctx0" brushRef="#br1" timeOffset="58307.96">3450 2371 0,'0'0'0,"0"-21"16,0-1-16,0 1 16,0 42 15,0 1-31,0-1 0,0 0 0,0 21 15,0 1-15,0-1 0,0 0 16,0 1-16,0-1 0,0 21 0,0-20 16,0-1-16,0 0 0,0 1 15,0-22-15,0 21 0,0-21 0,0 22 16,0-22-16,0 0 0,0 0 16,0 0-16,21-21 15,0 0-15,1 0 0,-1 0 16,0 0-16,0 0 0,0-21 15,0 0-15,1 0 0,20 0 0,-21 0 16,0-1-16,0 1 0,1-21 16,-1 21-16,0-22 0,0 1 0,0 21 15,-21-21-15,0 20 0,21 1 0,-21 0 16,22 0-16,-22 42 31,0 0-31,0 0 16,0 22-16,0-22 0,0 21 0,0-21 15,0 1-15,0 20 0,0-21 0,0 0 16,0 22-16,0-22 0,0 0 16,0 0-16,21 0 0,0 0 15,0-21-15,0 0 0,0 0 16,1 0-16,-1 0 0,0 0 16,0 0-16,0-21 0,0 0 15,1 0-15,-1 0 0,-21-22 16,21 22-16,0-21 0,0 21 0,0-22 15,1 1-15,-1 0 16,0 21-16,0-22 0,0 22 0,22-21 16,-22 21-16,21-1 0,0 22 0,-20 0 15,20 0-15,-21 0 0,0 0 16,0 0-16,1 0 0,-22 22 16,0-1-16,0 0 15,0 0-15,0 0 16,0-42 31,0 0-47,0 0 15,0 0-15,0-1 16,0 1-16,0 0 16,0 0-16,-22 21 0,1 0 15,0 0-15,0 0 16,0 0-16,0 21 15,-1 0-15,1 0 0,0 1 0,0 20 16,-21-21-16,20 21 0,1-20 16,21 20-16,-21 0 0,0-21 0,21 22 15,-21-22-15,21 21 0,0-21 16,0 1-16,0-1 0,0 0 0,0 0 16,21 0-16,0 0 0,0 1 15,0-22-15,22 0 0,-22 0 16,21 0-16,-21 0 0,22 0 0,-22 0 15,21 0-15,1 0 0,-22-22 0,21 22 16,-21-21-16,0 0 0,22 0 16,-22 0-16,0 0 0,0-1 0,0-20 15,-21 0-15,22 21 0,-1-22 16,-21 1-16</inkml:trace>
  <inkml:trace contextRef="#ctx0" brushRef="#br1" timeOffset="58697.94">4170 2074 0,'0'0'15,"-43"22"-15,22-22 0,0 21 0,-21 0 16,21 0-16,-1 0 0,22 0 15,0 1-15,0-1 16,0 0-16,22-21 0,-1 0 16,0 0-16,0 0 15,0 0-15,0 0 0,1 0 0,20 0 16,-21-21-16,0 21 0,0-21 16,1-1-16,-1 1 0,-21 0 15,0 0-15,0 0 0,0 0 0,-21 21 16,-1-22-16,1 22 0,0 0 15,0 0-15,0 0 0,0 0 0,-1 22 16,1-22-16,0 21 0,21 0 16,-21 0-16,0-21 0,21 21 0,0 0 15,0 1-15,0-1 0,0 0 16,21-21 0</inkml:trace>
  <inkml:trace contextRef="#ctx0" brushRef="#br1" timeOffset="59776.82">10372 2773 0,'0'-21'15,"21"21"-15,-21-21 0,21 21 16,0-22-16,0 22 0,0-21 16,1 0-16,-22 0 0,21 0 0,0 0 15,0-1-15,-21 1 0,0 0 0,0 0 16,0-21-16,0 20 0,0-20 15,0 21-15,0-21 0,-42 20 16,21-20-16,-1 21 0,-20 0 16,0 0-16,21-1 0,-22 1 0,1 0 15,0 21-15,-1 0 0,1 0 0,-22 0 16,22 21-16,0 0 0,-1 22 16,1-22-16,0 21 0,21 1 0,-22 20 15,22-21-15,0 22 0,0-22 16,21 1-16,0-1 0,0 0 0,0 1 15,21-22-15,0 0 0,0 0 0,0 0 16,22 0-16,-22-21 0,21 0 16,1 0-16,20 0 0,-21 0 0,1 0 15,-1 0-15,0-21 0,1 21 16,-1-21-16,0 0 0,1-21 16,-1 20-16,-21 1 0,0-21 0,22 0 15,-22-1-15,-21 1 0,0 21 16,21-22-16,-21 1 0,0 21 0,0-21 15,0 20-15,0 1 0,0 42 32,-21 1-32,21 20 0,0-21 0,0 21 15,0 1-15,0-1 0,0-21 16,0 22-16,0-1 0,0-21 0,0 21 16,0-20-16,0-1 0,0 0 15,0 0-15,21 0 0,0-21 16,-21 21-16,21-21 0,1 0 0,-1 0 15,0 0-15,0 0 0,0 0 16,0-21-16,1 21 0,20-21 0,-21 0 16,0 0-16</inkml:trace>
  <inkml:trace contextRef="#ctx0" brushRef="#br1" timeOffset="60258.66">10964 2350 0,'0'0'0,"0"-22"15,0 1-15,0 42 31,0 1-15,0 20-16,-21-21 0,21 21 0,0-20 16,0 20-16,-21 0 0,21-21 0,0 22 15,0-22-15,0 21 0,0-21 16,0 1-16,-21-1 0,21 0 0,0 0 16,0 0-1,0-42 1,0 0-1,0 0-15,0 0 0,21-1 16,-21 1-16,0-21 0,0 0 0,21 20 16,-21-20-16,21 0 0,0-1 15,1 22-15,-22-21 0,21 21 16,0 0-16,0-1 0,0 22 0,22 0 16,-22 0-16,0 0 15,0 0-15,0 22 0,-21-1 0,0 21 16,0-21-16,21 0 0,-21 22 0,0-1 15,0-21-15,0 22 0,0-22 16,0 21-16,0-21 0,22 22 0,-22-22 16,0 0-16,0 0 0,0 0 0,21-21 15,-21 21-15,21-21 0,0 0 16,0 0-16,0 0 0,1 0 16,-1 0-16,0-21 0,0 0 15,21 0-15,-20 0 0,-1 0 16,0-1-16,0-20 0,0 21 0,0-21 15,-21 20-15,22-20 0,-1 0 16</inkml:trace>
  <inkml:trace contextRef="#ctx0" brushRef="#br1" timeOffset="60868.72">11769 2307 0,'0'0'0,"21"-21"16,-21 42 15,0 0-31,0 1 0,0-1 16,0 0-16,0 0 0,0 21 0,-21-20 0,21-1 15,0 21-15,0-21 0,0 0 16,0 1-16,0-1 0,0 0 16,0 0-16,0 0 0,0 0 0,21-21 15,0 22-15,0-22 16,0 0-16,0 0 0,22 0 0,-22-22 16,21 22-16,-21-21 0,22 0 15,-22 0-15,21 0 0,-21-22 0,1 22 16,-1 0-16,0-21 0,0 21 0,-21-1 15,21 1-15,0 0 0,-21 0 16,22 0-16,-22 0 0,0-1 16,0 44 15,0-1-15,0 21-16,-22-21 0,22 22 0,0-1 15,-21-21-15,0 21 0,21 22 16,-21-22-16,21 1 0,0-1 0,0 21 15,0-20-15,0-1 0,0 0 16,21 22-16,0-22 0,0 22 0,1-1 16,-1-20-16,0 20 0,21 1 0,-21-1 15,1 1-15,20-22 0,-21 21 16,0 1-16,0-1 0,1-20 0,-1 20 16,-21-20-16,0 20 0,0-21 0,0 1 15,0-1-15,-21 0 0,-22 1 16,22-22-16,-21 21 0,-1-21 15,-20 1-15,21-22 0,-22 21 0,1-21 16,-1 0-16,1 0 0,-1 0 0,1-21 16,-1-1-16,1-20 0,20 21 0,1-21 15,0-1-15,-1 1 0,1 0 16,21-1-16,0 1 0,-1 0 0,22-1 16,0-20-16,0 20 0,0 1 0,22-21 15,-1 20-15,21-20 0,-21 20 16,22-20-16,-1-1 0,0 1 0,1 21 15</inkml:trace>
  <inkml:trace contextRef="#ctx0" brushRef="#br1" timeOffset="61644.24">12594 2392 0,'0'0'0,"0"-21"0,0 0 31,0 42-15,0 0-1,0 0-15,0 21 0,0-20 16,0 20-16,0-21 0,0 21 16,0 1-16,-21-1 0,21-21 0,0 22 15,0-22-15,0 0 0,0 0 0,0 0 16,0 0-16,0 1 0,0-1 15,21-21-15,0 0 16,0 0 0,1-21-16,-22-1 0,21 22 0,0-21 15,0 0-15,0-21 0,0 21 16,1-1-16,-1-20 0,0 21 0,0-21 16,0 20-16,-21 1 0,21 0 0,1 0 15,-1 21-15,-21 21 31,0 21-31,0-20 0,0-1 16,0 0-16,0 0 0,0 0 16,0 22-16,0-22 0,0 0 0,0 0 15,0 0-15,21 0 16,0 1-16,0-22 0,0 0 0,1 0 16,-1 0-16,0 0 0,0 0 0,21 0 15,-20 0-15,-1 0 0,21-22 16,-21 1-16,0 0 0,1 0 0,-1 0 15,0-22-15,0 22 0,-21-21 0,0 0 16,0-1-16,0 1 0,0 0 16,-21-1-16,0 1 0,0 21 0,-1-22 15,1 22-15,-21 0 16,21 21-16,0 0 0,-1-21 0,1 21 16,0 0-16,0 0 0,21 21 15,-21-21-15,21 21 0,0 0 16,0 1-16,21-22 0,0 21 15,0-21-15,22 0 0,-22 0 16,21 0-16,0 0 0,1 0 0</inkml:trace>
  <inkml:trace contextRef="#ctx0" brushRef="#br1" timeOffset="62128.39">13652 2138 0,'0'0'0,"0"-21"0,0 0 16,0 42-1,0 0 1,0 21-16,0-21 16,0 1-16,0 20 0,0 0 0,0 1 15,-21-1-15,21 0 0,0 1 16,0-1-16,0 0 0,0 1 0,0-1 16,0-21-16,0 21 0,0-20 0,0-1 15,0 21-15,0-21 16,0 0-16,-21-21 15,21-21 1,0 0 0,0 0-16,0 0 0,0 0 15,0-1-15,0-20 0,0 0 16,0 21-16,21-22 0,0 22 0,1-21 16,-1 21-16,21-1 0,-21 1 0,22 0 15,-22 0-15,21 21 0,0 0 16,-20 0-16,20 0 0,-21 21 0,21 0 15,-20 0-15,-1 1 0,0-1 0,-21 21 16,0-21-16,0 22 0,0-22 16,0 0-16,0 21 0,-21-21 15,0 1-15,-1-1 0,1 0 0,0 0 16,0-21-16,0 21 0,0 0 16,42-42 15,0 21-16,0-21-15,0 0 0,0 0 0</inkml:trace>
  <inkml:trace contextRef="#ctx0" brushRef="#br1" timeOffset="62517.12">14224 2540 0,'0'21'16,"21"-21"-1,0 0 1,0 0-16,1 0 0,-1 0 0,0 0 16,0 0-16,0-21 0,0 21 15,1-21-15,-1 0 0,0 21 0,-21-21 16,0-1-16,21 1 0,-21 0 0,0 0 16,0 0-16,0 0 15,-21 21-15,0 0 0,0 0 16,-1 0-16,1 21 15,0 0-15,0 0 0,0 0 0,0 22 16,-1-22-16,22 21 0,0 0 0,-21-20 16,21 20-16,0 0 0,0-21 15,0 1-15,0 20 0,0-21 0,0 0 16,21 0-16,1-21 0,-22 22 0,21-22 16,0 0-16,21 0 0,-21 0 15,1 0-15,20 0 0,-21 0 0,21 0 16,-20 0-16,20-22 0,-21 22 0,0-21 15,22-21-15,-22 21 0,0 0 16,0-1-16,-21-20 0</inkml:trace>
  <inkml:trace contextRef="#ctx0" brushRef="#br1" timeOffset="62857.92">14817 2561 0,'0'-42'0,"-22"127"0,44-128 0,-22-20 0,0 42 0,0-1 16,0 1-16,0 0 0,0 0 16,21 21-16,-21-21 15,21 21-15,0 0 0,0 0 16,0 0-16,1 0 0,-1 0 0,0 0 15,21 21-15,-21 0 0,22 0 16,-1 0-16,-21 22 0,22-22 0,-22 21 16,0 1-16,0-22 0,0 21 15,-21 0-15,21-20 0,-21 20 0,0-21 16,0 0-16,0 0 0,0 1 0,-21-1 16,0-21-16,21 21 15,-21-21-15,0 0 0,0 0 0,-1 0 16,1 0-16,21-21 0,0 0 15,0-1-15,0-20 16,0 21-16,0 0 0,0-22 0,21 22 16,1-21-16,-1 0 0,21-1 15,-21 1-15,22 0 0,-22-1 0,21 22 16,-21-21-16,22 21 0,-1 21 0,-21-22 16,21 22-16,-20-21 0,-1 21 15,0 0-15,0 0 0,0 0 0,0 0 16,1 0-16</inkml:trace>
  <inkml:trace contextRef="#ctx0" brushRef="#br1" timeOffset="63228.67">15790 2604 0,'0'21'16,"21"-21"-16,1 0 15,-1-21-15,0 21 0,0-22 16,0 1-16,0 0 0,1 0 16,20 0-16,-21 0 0,0-1 0,0 1 15,-21 0-15,22 0 0,-22 0 16,0 0-16,0-1 16,-22 22-16,1 0 15,-21 0-15,21 0 0,-22 22 0,22-1 16,0 21-16,-21-21 0,21 22 15,-1-22-15,1 21 0,0 0 0,0 1 16,21-22-16,0 21 0,0 1 16,0-22-16,0 0 0,0 0 0,21 0 15,0 0-15,0 1 0,22-22 0,-22 0 16,21 21-16,1-21 0,-1 0 16,0 0-16,22 0 0,-22-21 0,0-1 15,22 1-15,-22 0 0,22 0 16</inkml:trace>
  <inkml:trace contextRef="#ctx0" brushRef="#br1" timeOffset="64184.13">9842 3493 0,'0'0'0,"-21"21"0,-21-21 16,63 0 15,21 0-31,1 0 16,-1 0-16,0 0 0,22 0 0,-1 0 15,1-21-15,-1 21 0,1 0 0,-1 0 16,1 0-16,-22 0 0,1 0 16,-1 0-16,-21 0 0,0 0 0,0 0 15,-21-22-15,-21 22 16,0 0-16,0 0 15,-21 0-15,-1 0 0,-20 0 0,20 0 16,-20-21-16,21 21 0,-22 0 0,22 0 16,-1-21-16,1 21 0,0 0 15,-1 0-15,22 0 0,0-21 16,0 21-16,0 0 0,0 0 0,-1 0 16,1 0-16,0 0 0,21 21 15,0 0-15,0 0 0,-21 1 16,21 20-16,-21-21 0,21 21 0,-21 1 15,21-1-15,0 0 0,0 22 0,0-22 16,0 22-16,-22-1 0,22 1 16,0-1-16,0 1 0,0 20 15,0-20-15,-21-1 0,21-20 0,0 20 16,0 1-16,0-22 0,0 0 16,0 22-16,0-22 0,0-21 0,0 22 15,21-1-15,1-21 0,-22 0 0,21 1 16,0-1-16,21 0 0,-21-21 15,1 0-15,20 0 0,-21 0 0,21 0 16,-20 0-16,20-21 0,0 0 0,-21-1 16,22 1-16,-1 0 0,0 0 15,1 0-15,-22-22 0,21 22 0,1 0 16,-1-21-16</inkml:trace>
  <inkml:trace contextRef="#ctx0" brushRef="#br1" timeOffset="64656.86">10774 4212 0,'0'0'0,"0"-21"0,0-106 31,-21 106-31,-1 0 0,1 0 16,0-1-16,0 22 0,-21-21 16,20 21-16,1-21 0,-21 21 0,21 0 15,-22 0-15,22 21 0,0 0 0,-21 22 16,21-22-16,-22 21 0,22 1 15,0-1-15,0 0 0,-22 1 16,22-22-16,21 21 0,-21 0 0,21-20 16,0 20-16,0-21 0,0 0 15,0 0-15,21 1 0,0-1 0,1-21 16,-1 0-16,21 0 0,0 0 0,1 0 16,-1-21-16,0-1 0,1 22 15,-22-21-15,21 0 0,1-21 0,-22 21 16,21-1-16,-21-20 0,0 0 15,1 21-15,-1-22 0,-21 1 0,0 21 16,21 0-16,-21-1 0,0 44 31,0-1-31,0 0 16,0 21-16,-21-21 0,21 1 0,-21 20 16,21-21-16,0 0 0,0 22 15,0-22-15,0 0 0,0 0 0,0 0 16,21 0-16,0-21 0,0 0 15,0 0-15,22 0 0,-22 0 0,0 0 16,21 0-16,-21-21 0,1 21 16,20-21-16,-21 0 0</inkml:trace>
  <inkml:trace contextRef="#ctx0" brushRef="#br1" timeOffset="65636.27">11239 4085 0,'0'21'31,"0"1"-31,0-1 0,0 21 0,0-21 16,-21 0-16,21 1 0,-21 20 0,21-21 16,-21 0-16,21 0 0,0 1 15,-21-1-15,21 0 0,-21 0 0,21 0 16,0 0-16,0-42 31,0 0-15,0 0-16,21 0 0,0 0 0,0-1 15,0-20-15,-21 21 16,21-21-16,1 20 0,-1-20 0,0 21 16,0 0-16,0 0 0,-21-1 0,21 22 15,1 0-15,-1 0 0,-21 22 16,0-1-16,21 0 16,-21 0-16,0 0 0,0 22 0,0-22 15,0 0-15,0 21 0,0-21 16,0 1-16,0-1 0,0 0 0,0 0 15,0 0-15,0 0 0,21 1 16,0-22-16,0 0 16,1 0-16,-1 0 0,21 0 15,-21-22-15,0 1 0,1 21 16,20-21-16,-21 0 0,0 0 16,0-22-16,1 22 0,20 0 0,-42-21 15,21 21-15,0-1 0,0 1 0,-21 0 16,0 0-16,22 0 0,-22 0 15,0 42 1,0 0-16,-22 0 16,22 0-16,-21 0 0,21 1 15,0-1-15,0 0 0,0 0 0,-21 0 16,21 0-16,0 1 0,0-1 0,0 0 16,0 0-16,21-21 15,0 0-15,1 0 0,-1 0 16,21 0-16,0 0 0,-20 0 0,20 0 15,0 0-15,-21-21 0,22 0 16,-22 0-16,21-1 0,-21 1 0,1 0 16,-1 0-16,0 0 0,-21-22 0,21 22 15,-21 0-15,21 0 0,-21 0 16,0 0-16,0-1 16,0 44-1,0-1-15,0 0 16,0 0-16,-21 0 0,21 22 15,0-22-15,-21 21 0,0-21 0,0 22 16,-1-1-16,22 0 0,-21 1 0,21-1 16,-21 21-16,21-20 0,0 20 15,0 1-15,0-22 0,0 22 0,0-1 16,0 1-16,0-1 0,0 1 0,0-1 16,0 1-16,0-1 0,0 1 15,0-22-15,0 21 0,0 1 0,21-22 16,-21 1-16,0-1 0,0 0 0,0 1 15,0-22-15,-21 0 0,0 0 0,0 0 16,0-21-16,-22 0 0,22 0 16,-21 0-16,21 0 0,-22 0 15,-20-21-15,20 0 0,-20 0 0,21 0 0,-22-1 16,1-20-16,-1 21 0,1-21 16,20-1-16,-20 22 0,20-21 15,1 21-15,21-22 0,0 22 0,0-21 16,21 21-16,0-1 0,0-20 0,0 0 15,21-1-15,0 1 0,0 0 16,0-22-16</inkml:trace>
  <inkml:trace contextRef="#ctx0" brushRef="#br1" timeOffset="66024.05">12658 3789 0,'0'0'0,"0"-21"0,-22-106 31,22 148 0,0 0-31,0 0 16,0 22-16,0-1 0,0 0 15,0 1-15,0 20 0,0 1 0,0-1 16,0 1-16,0-22 0,0 21 0,0-20 16,0-1-16,-21 0 0,21 1 15,0-1-15,0-21 0,0 0 0,-21 1 16,21-1-16,0 0 0,0 0 0,0-42 31,0 0-31</inkml:trace>
  <inkml:trace contextRef="#ctx0" brushRef="#br1" timeOffset="66349.38">12573 3874 0,'-21'-43'0,"42"86"0,-42-107 0,21 43 15,0-21-15,0 20 0,0 1 16,0-21-16,0 21 0,0 0 0,21-22 16,0 22-16,0 0 0,0 0 15,1 0-15,20 21 0,0-22 0,1 22 16,-1 0-16,0 0 0,1 0 0,-1 22 16,21-1-16,-20 0 15,-1 0-15,-21 21 0,0-20 0,1 20 0,-22-21 16,0 21-16,-22 1 0,1-22 15,-21 21-15,0-21 0,-1 1 16,1 20-16,-22-21 0,22 0 0,-21 0 16,20 22-16,1-22 0,0 0 15,-1-21-15,22 21 0,0 0 0,0-21 16,21 22-16,0-1 16,21-21-1,0 0-15,0 0 0,22 0 0</inkml:trace>
  <inkml:trace contextRef="#ctx0" brushRef="#br1" timeOffset="66857.1">13293 4255 0,'127'-43'16,"-254"86"-16,254-107 15,-106 64-15,-21-21 0,0 0 0,0 0 16,0-1-16,0 1 0,0 0 15,0 0-15,0 0 0,0 0 0,-21-1 16,-1 1-16,1 21 0,-21 0 16,21 0-16,-22 0 0,22 21 15,-21 1-15,0-1 0,-1 21 16,1-21-16,0 22 0,20-1 0,-20 0 16,21 1-16,0-22 0,21 21 15,0 0-15,0-20 0,0-1 0,0 0 16,0 0-16,21 0 0,21-21 15,-21 0-15,22 0 0,-22 0 16,21 0-16,1 0 0,-1 0 0,0-21 16,-21 21-16,22-21 0,-1 0 0,-21 0 15,22-1-15,-22 1 0,0-21 16,0 21-16,0-22 0,0 22 0,-21-21 16,0 21-16,0-22 0,0 22 15,0 0-15,0 0 0,0 0 16,-21 21-1,0 21-15,21 0 0,-21 0 0,0 0 16,21 22-16,0-22 0,-21 0 16,21 21-16,0-20 0,-22-1 0,22 0 15,0 0-15,0 0 0,0 0 0,22 1 16,-1-22-16,0 21 0,0-21 16,21 0-16,-20 0 0,-1 0 15,0 0-15,0 0 0,21-21 0,-20 21 16</inkml:trace>
  <inkml:trace contextRef="#ctx0" brushRef="#br1" timeOffset="67107.96">13949 3937 0,'0'0'0,"0"-21"0,0 0 0,-21 21 16,-1 0-16,1 0 15,0 0-15,0 0 0,21 21 0,-21 0 16,0 0-16,21 22 0,0-22 0,-22 21 15,22 0-15,0 1 0,0-22 16,0 21-16,0-21 0,0 22 0,0-22 16,0 0-16,0 0 0,22 0 15,-1 1-15,0-22 0,0 21 16,21-21-16,-20 0 0,-1 0 16,0 0-16,21-21 0,-21 21 0,1-22 15,20 1-15,-21 0 0,0 0 16,0 0-16,22-22 0</inkml:trace>
  <inkml:trace contextRef="#ctx0" brushRef="#br1" timeOffset="68641.07">14351 3725 0,'0'-42'0,"0"84"0,0-105 0,0 42 0,0 0 16,0-1-16,-21 22 0,0 0 16,-1 22-1,22-1-15,-21 0 16,21 0-16,0 21 0,0 1 0,0-1 15,0 0-15,0 1 0,0-1 0,0 0 16,0 1-16,0-1 0,0 0 16,0 1-16,0-22 0,0 21 0,0-21 15,0 22-15,0-22 0,0 0 0,0 0 16,0 0-16,0-42 31,0 0-15,0 0-16,0 0 15,0 0-15,0-22 0,0 22 16,0-21-16,0 21 0,21-22 0,1 22 16,-1-21-16,21 21 0,-21-1 15,0 22-15,1-21 0,20 21 0,-21 0 16,0 0-16,0 0 0,1 21 16,-22 1-16,0-1 15,0 0-15,0 0 0,0 0 0,0 0 16,-22-21-16,22 22 0,-21-1 15,0-21-15,0 0 0,0 0 16,0 0-16,-1 21 0,1-21 16,0 0-16,0 0 15,21 21 17,0 0-32,0 0 15,0 1-15,0-1 16,21 0-16,-21 0 0,21 0 0,0 0 15,1-21-15,-1 22 0,0-1 16,0-21-16,21 21 0,1-21 0,-1 0 16,0 0-16,1 0 0,20 0 0,-20 0 15,-1 0-15,0 0 0,22 0 16,-22 0-16,0-21 0,-20 21 0,20-21 16,0-1-16,-21 1 0,22 0 0,-22-21 15,0 21-15,0-22 16,0 1-16,-21 21 0,0-22 0,0 1 15,0 0-15,0 21 0,0-1 0,0 1 16,0 0-16,0 0 0,-21 0 16,0 21-16,0 0 0,0 0 0,0 0 15,-22 0-15,22 21 0,0-21 0,-21 21 16,20 21-16,1-20 0,0-1 16,-21 21-16,21-21 0,-1 0 0,22 22 15,0-22-15,-21 0 0,21 21 16,0-20-16,0-1 0,0 0 15,0 0-15,21 0 0,1-21 0,-1 0 16,0 0-16,0 0 0,0 0 16,22 0-16,-22 0 0,0 0 15,0-21-15,21 0 0,-20 21 0,-1-21 16,0 0-16,-21-1 0,21-20 0,0 21 16,-21 0-16,0-22 0,0 22 15,0 0-15,0 0 0,0 0 0,0 42 31,0 0-15,-21 21-16,21-20 0,-21-1 0,21 0 16,0 21-16,0-21 0,0 1 15,0-1-15,0 0 0,0 0 16,0 0-16,21-21 0,0 21 0,22-21 16,-22 0-16,21 0 0,0 22 15,22-22-15,-22 0 0,64 0 16,-64-22-16,1 1 0,20 0 0,-20 0 15,-22 0-15,21 0 0,-21-22 16,22 1-16,-22 0 0,0 20 0,0-20 16,-21 0-16,0-1 0,0 22 0,0-21 15,0 21-15,0 0 0,-21-1 16,0 22-16,-22 0 0,22 0 0,-21 0 16,0 0-16,-1 0 0,1 22 0,21-22 15,-22 21-15,1 21 0,0-21 16,21 0-16,-22 1 0,22 20 15,21-21-15,0 0 0,0 0 0,0 1 16,0-1-16,0 0 0,21 0 16,0-21-16,1 0 0,-1 21 0,21-21 15,-21 0-15,22 0 0,-22 0 0,0 0 16,21-21-16,-21 21 0,1-21 16,-1 0-16,0 21 0,0-21 15,0 21-15,-21-22 0,21 22 16,1 0-1,-22 22-15,0-1 16,0 0-16,0 0 0,0 21 0,-22-20 16,22 20-16,-21 0 0,21 1 15,0-1-15,0 0 0,0 1 0,21-1 16,1 0-16,-1 1 0,0 20 0,0-21 16,0 22-16,-21-22 0,21 22 15,-21-22-15,22 0 0,-22 1 0,0-1 16,0 0-16,0 1 0,-22-1 0,1-21 15,0 0-15,-21 1 0,-1-1 16,1 0-16,0 0 0,-1-21 0,-20 0 16,21 0-16,-1 0 0,1 0 15,0 0-15,-1 0 0,1-21 0,0 21 16,20-21-16,-20 0 0,21-1 16,0-20-16,0 21 0,-1 0 0,22-22 15,0 22-15,0-21 0,0 0 0,0-1 16,22 1-16,-1 0 0,0-1 15,0 1-15,21 0 0,1-22 0,-1 22 16,0-1-16,1-20 0</inkml:trace>
  <inkml:trace contextRef="#ctx0" brushRef="#br1" timeOffset="69013.31">16235 3979 0,'0'-21'32,"21"21"-17,0-21-15,0 21 0,0-21 0,1 21 16,20-21-16,-21 21 0,0-21 16,0-1-16,1 22 0,-1-21 0,0 0 15,-21 0 1,-21 21-16,0 0 15,-1 0-15,1 0 0,-21 21 16,21 0-16,-22-21 0,22 21 0,-21 22 16,21-22-16,0 0 0,21 0 15,0 22-15,0-22 0,0 21 0,0-21 16,0 0-16,0 1 0,0-1 0,21 0 16,0-21-16,21 21 0,-21-21 15,22 0-15,-22 0 0,21 0 0,1 0 16,-1 0-16,-21 0 0,21 0 15,1 0-15,-22-21 0,0 0 0,21 21 16,-20-21-16</inkml:trace>
  <inkml:trace contextRef="#ctx0" brushRef="#br1" timeOffset="69340.13">17166 4043 0,'0'0'0,"0"21"0,0 0 16,0 0-16,0 1 16,0-44 15,0 1-31,0 0 16,0 0-1,-21 0-15,21 0 0,0-1 16,0 1-16,21 21 31,-21 21-31,0 1 0,0-1 0,0 0 16,0 21-16,0-21 0,0 22 15,0-22-15,-21 21 0,21-21 0,-21 22 16,-22-22-16,22 21 0,-21-21 0,21 1 16,-22 20-16,1-21 0,0 0 15,-22 0-15</inkml:trace>
  <inkml:trace contextRef="#ctx0" brushRef="#br1" timeOffset="70112.71">12742 5969 0,'0'0'0,"21"-21"0,1 21 15,20-21-15,-21 0 0,0-1 0,22 1 16,-22 0-16,-21 0 0,0 0 15,0 0-15,0-22 0,0 22 0,0 0 16,0-21-16,-21 20 0,-1-20 16,-20 21-16,21 0 0,-21 0 0,-1 21 15,22 0-15,-21 0 0,-1 0 0,1 0 16,0 21-16,-1 0 0,1 0 16,0 21-16,21 1 0,-22-1 0,22 0 15,0 1-15,0 20 0,21-42 0,0 22 16,0-1-16,0-21 0,0 22 15,0-22-15,0 0 0,21 0 16,0-21-16,0 21 0,22-21 0,-22 0 16,21 0-16,-21 0 0,22 0 0,-1 0 15,-21 0-15,21-21 0,1 0 16,-1 0-16,-21 21 0,22-21 0,-22-22 16,0 22-16,0 0 0,0 0 0,-21-22 15,0 22-15,0-21 0,0 21 16,0-22-16,0 22 0,0-21 0,0 21 15,0 42 1,0 0-16,0 0 16,-21 22-16,21-22 0,0 21 0,0 0 15,0-20-15,0 20 0,0-21 16,0 0-16,0 22 0,0-22 16,21 0-16,0 0 0,1-21 0,-1 21 15,0-21-15,21 0 0,-21 0 0,22 0 16,-1 0-16,0-21 0</inkml:trace>
  <inkml:trace contextRef="#ctx0" brushRef="#br1" timeOffset="71089.61">13525 5673 0,'0'-21'0,"0"42"0,-21-42 0,0 21 0,0 0 15,21 21 1,-21 0-16,21 0 0,-21 0 15,21 0-15,0 22 0,0-22 0,0 0 16,0 21-16,-22-20 0,22-1 0,-21 0 16,21 0-16,0 0 0,0 0 15,0 1-15,0-44 47,0 1-47,0 0 16,0 0-16,21 0 0,1-22 15,-1 22-15,0-21 0,0 21 0,0-22 16,0 22-16,22-21 0,-22 21 16,0 0-16,0-1 0,0 22 0,1 0 15,-1 0-15,-21 22 16,21-1-16,-21 21 0,0-21 0,0 0 16,0 22-16,0-1 0,0-21 15,0 22-15,0-22 0,0 0 0,0 0 16,0 0-16,0 0 0,0 1 0,0-1 15,21-21-15,0 21 16,0-21-16,1 0 0,-1 0 16,21 0-16,-21 0 0,0 0 0,22-21 15,-22 0-15,21 21 0,-21-22 16,1 1-16,-1 0 0,21 0 16,-21 0-16,0 0 0,1-22 0,-1 22 15,0-21-15,0 21 0,0-1 0,0-20 16,-21 21-16,22 0 0,-22 0 15,0 42 1,0 0 0,0 0-16,-22 0 0,22 0 0,-21 22 15,21-22-15,-21 0 0,21 0 0,0 22 16,0-22-16,0 0 0,0 0 16,0 0-16,21 0 15,0-21-15,1 0 16,-1 0-16,0 0 0,21 0 0,-21 0 15,1-21-15,-1 21 0,21-21 16,-21 0-16,0 0 0,1 0 0,-1-1 16,-21 1-16,21-21 0,-21 21 0,21 0 15,-21-22-15,21 22 0,-21 0 16,0 0-16,0 0 0,0-1 16,0 44-1,0-1 1,0 0-16,0 21 0,0-21 0,0 22 15,0-1-15,0 0 0,-21 1 16,21-1-16,-21 22 0,21-22 16,0 21-16,0-20 0,0 20 0,0 1 15,0-1-15,0 1 0,0-1 0,0 1 16,0-1-16,0 1 0,0-1 16,21 1-16,-21-1 0,0 1 0,21-22 15,-21 0-15,0 1 0,0-1 0,0 0 16,0-20-16,-21-1 0,0 0 0,0 0 15,-22 0-15,1-21 0,0 0 16,-1 0-16,1 0 0,0 0 0,-1-21 16,-20 0-16,21 0 0,-1 0 0,1-1 15,0 1-15,-1-21 0,22 21 16,0 0-16,-21-22 0,42 1 16,0 21-16,0-43 0,0 22 0,0 0 15,21-22-15</inkml:trace>
  <inkml:trace contextRef="#ctx0" brushRef="#br1" timeOffset="71790.6">15579 5525 0,'0'0'16,"21"-22"-16,-21 1 0,21 0 15,-21 0-15,0 0 0,0 0 16,0-1-16,0 1 15,0 0-15,-21 42 16,0 0 0,-1 1-16,22-1 0,-21 0 0,0 21 15,0 1-15,21-1 0,-21-21 16,21 21-16,-21 1 0,21-1 0,0-21 16,0 22-16,0-22 0,0 0 0,0 0 15,21 0-15,0 0 0,0 1 16,0-22-16,0 0 0,22 0 0,-22 0 15,21 0-15,1 0 0,-22 0 0,21 0 16,0 0-16,1-22 0,-1 1 16,0 0-16,1 0 0,-22 0 15,21 0-15,1-22 0,-22 1 0,21 21 16,-21-22-16,22 1 0,-22 0 16,0-1-16,0-20 0,-21 21 0,0-1 15,21 1-15,-21 0 0,0 20 16,0-20-16,0 21 0,0 0 0,0 63 31,-21-21-31,21 0 16,-21 22-16,21-1 0,0 0 0,-21 1 15,21-1-15,-21-21 0,21 22 0,0-1 16,0 0-16,-22-21 0,22 22 16,0-22-16,-21 21 0,21-21 0,0 1 15,0-1-15,0 0 0,0 0 16,21-21-16,1 0 15,-1 0-15,0 0 0,0 0 0,21 0 16,-20 0-16,20 0 0,0 0 0,-21-21 16,22 0-16,-1 0 0,0-1 15</inkml:trace>
  <inkml:trace contextRef="#ctx0" brushRef="#br1" timeOffset="72884.42">16870 5440 0,'0'0'0,"0"-21"0,0 0 16,0-1-16,0-20 0,0 21 0,0 0 15,-21 21 1,-1 0-16,1 0 0,0 0 16,0 0-16,0 21 0,0 0 0,-1 0 15,1 0-15,0 22 0,0-22 16,0 21-16,0-21 0,-1 22 0,22-1 16,0-21-16,0 0 0,0 22 15,0-22-15,0 0 0,0 0 0,0 0 16,0 1-16,22-22 0,-1 21 0,0-21 15,0 0-15,0 0 0,0 0 16,1 0-16,-1 0 0,0 0 16,0-21-16,0 21 0,0-22 0,1 1 0,-22 0 15,21 0-15,-21-21 16,21 20-16,-21-20 0,0 21 0,0-21 16,21 20-16,-21-20 0,0 21 0,21 0 15,-21 0-15,0-1 0,0 44 31,0-1-31,0 0 16,0 21-16,0-21 0,0 1 16,-21 20-16,21-21 0,0 0 0,-21 0 15,21 22-15,0-22 0,0 0 16,0 0-16,21 0 16,0-21-16,0 0 15,1 0-15,20 0 0,-21 0 0,0-21 16,22 21-16,-22-21 15,21 0-15,-21 0 0,22 0 0,-1-22 16,0 22-16,-21-21 0,1 21 0,20-22 16,-21 1-16,0 21 0,0-22 15,-21 22-15,0 0 0,0 0 0,0 0 16,-21 21 0,0 21-16,0 0 0,21 0 15,0 0-15,-21 1 0,21 20 0,0-21 16,0 0-16,0 0 15,0 1-15,0 20 0,0-21 0,0 0 16,0 0-16,21 1 0,-21-1 0,21-21 16,-21 21-16,21 0 0,0-21 15,-21 21-15,0-42 47,-21 0-47,0 21 0,0-21 16,0 21-16,0-21 0,-1 21 15,1 0 1,0 0-16,21 21 16,0 0-16,0 0 0,0 0 15,0 0-15,0 1 16,0-1-16,21-21 0,0 21 16,1-21-16,-1 0 0,0 0 0,0 0 15,0 0-15,0 0 0,22 0 16,-22 0-16,21 0 0,1 0 0,-1-21 15,0 0-15,1-1 0,-22 1 0,21 0 16,0 0-16,-20-21 0,-1 20 16,0-20-16,21 0 0,-21-1 0,-21 22 15,22-21-15,-22 0 0,21 20 16,-21 1-16,0 0 0,0 0 0,-21 21 16,-1 0-1,1 0-15,0 0 0,0 21 16,0 0-16,21 0 0,0 1 0,0-1 15,0 0-15,0 0 0,0 21 0,0-20 16,0-1-16,0 0 0,0 21 16,0-21-16,0 1 0,0-1 0,0 0 15,0 0-15,0 0 0,0 0 16,0 1-16,0-1 16,-21-21-16,-1 0 15,1 0-15,0 0 0,0 0 16,0 0-16,0-21 15,-1 21-15,22-22 0,-21 1 16,21 0-16</inkml:trace>
  <inkml:trace contextRef="#ctx0" brushRef="#br1" timeOffset="73452.11">18521 4614 0,'0'0'16,"0"-21"-16,0 0 16,21 21-16,0 0 15,0 0-15,22 0 0,-22 0 0,21-21 16,0 21-16,1 0 0,-1 0 15,0 0-15,1-21 0,-1 21 0,0 0 16,-20 0-16,20 0 0,0-21 16,-21 21-16,1 0 0,-1 0 0,0 0 15,0 0-15,0 0 0,0 0 0,-21 21 16,0 0-16,22 0 16,-22 0-16,0 0 15,0 22-15,0-22 0,0 21 16,0 1-16,0-1 0,0 0 0,0 1 15,0-1-15,0 21 0,0-20 0,0 20 16,0-20-16,0-1 0,0 21 16,0-20-16,0 20 0,0-20 0,0 20 15,0 1-15,0-1 0,0-21 0,0 22 16,0-1-16,0-20 0,0 20 16,0-20-16,0-1 0,0 0 0,-22 1 15,22-1-15,-21 0 0,21-21 0,-21 22 16,0-22-16,0 0 0,-22 0 15,22-21-15,-21 21 0,21 1 16,-22-22-16,1 0 0,0 21 0,-1-21 16,1 0-16,0 0 0,-1 0 0,1 0 15,21 0-15,-21 0 0,20 0 0,1 0 16,0 0-16,0-21 0,21-1 16,-21 1-16,21-21 0</inkml:trace>
  <inkml:trace contextRef="#ctx0" brushRef="#br1" timeOffset="74532.69">21907 2900 0,'0'0'0,"22"0"15,-1 0-15,0-21 16,0 21-16,0-21 0,-21-1 0,21 22 16,-21-21-16,0 0 0,0 0 0,0 0 15,0 0-15,0-1 0,-21 1 16,0 0-16,-21 0 0,-1 21 0,22-21 15,-42 21-15,20 0 0,1 0 16,-21 0-16,20 21 0,-20-21 0,20 42 16,1-21-16,0 1 0,-1 20 15,22-21-15,0 21 0,21-20 16,0 20-16,0-21 0,0 0 0,0 0 16,21 1-16,22-1 0,-22 0 15,21 0-15,0-21 0,1 0 0,-1 0 16,0 0-16,22 0 0,-22 0 0,1 0 15,-1-21-15,0 21 0,1-21 16,-22 0-16,0-1 0,0 1 0,0 21 16,0-21-16,-21 0 0,0 0 15,0 0-15,0-1 16,0 44 15,0-1-31,0 0 0,0 0 16,0 21-16,0-20 0,0 20 0,0 0 15,0 22-15,0-22 0,0 22 16,0-22-16,0 21 0,0 1 0,0-22 16,0 22-16,0-1 0,22-20 15,-22 20-15,0 1 0,0-22 0,0 21 16,0 1-16,0-1 0,0 1 0,0-22 16,0 22-16,0-1 0,0-20 15,0-1-15,-22 0 0,1 1 0,21-1 16,-21-21-16,0 0 0,0 0 0,0 1 15,-1-22-15,1 0 0,0 0 16,0 0-16,-21-22 16,20 1-16,1 0 0,-21-21 0,21 21 15,-22-22-15,1 1 0,21-22 0,-21 22 16,20-21-16,22-1 0,0 1 16,0 20-16,0-20 0,0-1 0,0 22 15,22-22-15,-1 22 0,0-21 16,0 20-16,21 1 0,1 0 0,-1-1 15,0 1-15,1 0 0,-1 20 0,0-20 16,1 21-16,-22-21 0,21 20 16,1 1-16,-1-21 0</inkml:trace>
  <inkml:trace contextRef="#ctx0" brushRef="#br1" timeOffset="74948.46">22437 2942 0,'0'0'0,"-22"-63"32,22 42-32,0-1 0,0 1 0,0 0 15,0 0-15,0 0 16,22 21-16,-22-21 0,21-1 0,0 22 0,0 0 16,21 0-16,-20 0 0,-1 0 15,21 22-15,0 20 0,-20-21 16,20 21-16,-21 1 0,21-22 0,-20 21 15,-1 1-15,-21-1 0,0 0 16,0-21-16,0 22 0,0-22 0,0 21 16,-21-21-16,-1 1 0,1-22 15,0 0-15,0 0 0,0 0 16,0 0-16,-1 0 0,22-22 16,0 1-16,0 0 0,0 0 15,0 0-15,0 0 0,0-1 0,22 1 16,-1 0-16,0-21 0,0 21 15,0-1-15,22 1 0,-22 0 0,0 0 16,0 0-16,21 0 0,-20-1 16,-1 22-16,21 0 0,-21-21 15,0 21-15,1 0 0,-1 0 0,0 0 16,0 0 0</inkml:trace>
  <inkml:trace contextRef="#ctx0" brushRef="#br1" timeOffset="76008.95">23177 2985 0,'0'0'0,"0"21"0,22-21 31,-1 0-31,0 0 0,0 0 16,0 0 0,0-21-16,1 21 0,-1-22 0,21 22 15,-21-21-15,0 0 0,-21 0 0,22 21 16,-22-21-16,0 0 0,0-1 15,0 1-15,-22 21 16,1 0-16,0 0 0,0 0 16,-21 0-16,20 21 0,1 1 0,0-1 15,-21 0-15,21 0 0,21 21 0,-22-20 16,22-1-16,-21 21 16,21-21-16,0 22 0,0-22 0,0 0 15,0 0-15,21 21 0,1-20 0,-1-1 16,0-21-16,0 21 0,0-21 15,0 0-15,22 0 0,-22 0 0,0 0 16,21 0-16,-20 0 0,20-21 16,0 0-16,-21-1 0,1 22 0,20-21 15,-21 0-15,0 0 0,0 0 16,1 21-16,-1-21 0,0-1 0,0 22 16,0-21-16,-21 0 0,21 21 15,-21-21-15,22 21 0,-22-21 16,0 0-16,0-1 15,0 1-15,21 21 16,-21-21-16,21 0 16,-21 0-16,0 0 15,21 21-15,-21-22 16,-21 22 0,0 0-16,0 0 15,-1 22-15,1-1 0,0 0 0,-21 0 16,21 0-16,-1 0 0,1 1 0,0-1 15,21 0-15,0 21 0,-21-21 16,21 1-16,0 20 0,0-21 0,0 0 16,0 0-16,21 1 0,-21-1 15,21 0-15,0-21 0,22 0 16,-22 0-16,0 0 0,21 0 0,1 0 16,-1 0-16,-21 0 0,22-21 15,-1 0-15,0-1 0,1 1 0,-1 0 16,-21 0-16,0 0 0,22-22 0,-22 22 15,-21 0-15,21 0 0,-21 0 16,21 0-16,-21-1 0,0 44 47,-21-1-47,21 0 0,-21 0 0,21 0 16,0 0-16,0 1 15,0-1-15,-21 0 0,21 0 0,0 0 16,-22 0-16,22 1 0,0-1 15,0 0-15,-21-21 0,21 21 16,-21-21 0,21-21-1,0 0-15,0 0 0,0-1 16,0 1-16,0-21 0,0 21 16,0 0-16,21-22 0,0 22 15,1-21-15,-1 21 0,0-22 0,21 22 0,-21 0 16,22 0-16,-1 0 0,0-1 15,22 22-15,-22 0 0,22 0 16,-22 0-16,0 22 0,1-1 0,-22 0 16,21 0-16,-21 21 0,22-20 15,-43 20-15,0-21 0,0 21 0,0-20 16,0 20-16,0 0 0,0-21 16,0 22-16,-21-22 0,-1 0 0,1 0 15,0 0-15,0 1 0,21-1 0,-21-21 16,0 0-16,-1 0 0,22-21 31</inkml:trace>
  <inkml:trace contextRef="#ctx0" brushRef="#br1" timeOffset="76824.48">28152 2540 0,'0'-21'16,"0"42"-16,0-63 0,0 21 0,0-1 15,-22 22-15,1 0 0,0 0 16,-21 0-16,21 0 0,-1 0 0,-20 0 16,0 22-16,-1-22 0,-20 42 15,21 0-15,-1-21 0,1 22 16,0-1-16,-1-21 0,1 22 0,21-1 15,-22 21-15,22-20 0,-21-1 16,42 0-16,-21 1 0,21 20 0,0-20 16,0 20-16,0-21 0,0 1 15,21-1-15,0 0 0,21 1 16,1-1-16,-1 0 0,0-20 0,22-1 16,-1 0-16,1 0 0,-1 0 15,1-21-15,21 0 0,-22 0 0,1 0 16,-1 0-16,1 0 0,-1 0 0,1-21 15,-22 0-15,21 0 0,-20-22 16,-1 1-16,0 21 0,1-21 0,-1-22 16,-21 22-16,22-1 0,-22 1 15,-21-21-15,0 20 0,0 1 16,0-22-16,0 22 0,0 0 0,-21-1 16,-22-20-16,22 21 0,-21 20 0,-1-20 15,1 0-15,0 21 0,-22-1 16,22 1-16,0 21 0,-1 0 15,1 0-15,0 0 0,20 0 0,-20 0 16,0 0-16,21 0 0,-1 21 16,1 1-16,21-1 0,0 0 15,0 0-15,0 0 16,21-21 0</inkml:trace>
  <inkml:trace contextRef="#ctx0" brushRef="#br1" timeOffset="89852.95">27919 2625 0,'-21'0'0,"42"0"0,-64 0 0,22 0 0,0 0 16,0 0-1,42 0 17,21 0-32,-20 0 0,20 0 15,21 0-15,-20 0 0,20 0 16,1 0-16,20 0 0,-20 0 16,-1 0-16,1 0 0,-1 0 0,-20 0 15,-1 0-15,0 0 0,1 0 16,-22 0-16,0 0 0,-42 0 15,0 0 1,-22 0-16,1 0 0,-21 0 0,-1 0 16,1 0-16,-1 0 0,-21 0 15,22 0-15,-22 0 0,22 0 0,-1 0 16,22 21-16,-22-21 0,22 0 16,21 21-16,0-21 0,0 0 0,-1 0 15,22 21-15,22-21 16,-1 0-1,21 0-15,0 0 0,1 0 0,-1 0 16,22 0-16,-1 0 0,-21 0 16,22 0-16,-1 0 0,1 0 0,-1 0 15,-20 0-15,20 0 0,-20 0 0,-1 0 16,-21 0-16,0 0 0,0 0 16,-42 0-1,0 0-15,0 0 0,-21 0 16,-1 0-16,-20 0 0,20 0 15,-20 0-15,-1 0 0,-20 0 16,20 21-16,22-21 0,-22 22 0,22-22 16,-21 0-16,41 21 0,-20-21 0,0 0 15,21 21-15,-1-21 0,22 21 16,43-21 0,-22 21-1,21-21-15,1 0 0,20 0 0,1 0 16,-1 0-16,22 0 0,-1 0 15,-20 0-15,21 0 0,-22 0 0,1 0 16,-1 0-16,1 0 0,-22 0 0,0 0 16,-21 0-16,1 0 15,-44 0-15,-20 0 16,0 0-16,-1 0 0,-20 0 16,-1 0-16,-20 0 0,-1 0 0,-21 0 15,0 0-15,22 0 0,-1 0 0,0 0 16,1 0-16,41 0 0,-20 0 15,21 0-15,-1 0 0,22 21 0,0-21 16,21 22-16,21-22 16,21 21-16,-20 0 0,41-21 15,1 0-15,-1 0 0,22 21 16,-1-21-16,1 0 0,0 0 0,-1 21 16,-20-21-16,21 0 0,-22 0 15,1 0-15,-1 0 0,-21 0 16,-20 0-16,20 0 0,-63 0 31,-22 0-31,1 0 0,0 0 0,-22 0 16,1 0-16,-22 0 0,22-21 0,-22 21 15,21 0-15,-20 0 0,20 0 16,1 0-16,20 0 0,-20 0 0,42 0 16,-22 0-16,22 0 0,0 21 15,21 0-15,21-21 16,22 0-16,-22 0 0,42 22 0,-20-22 15,20 0-15,1 0 16,20 21-16,-20-21 0,20 0 0,-20 0 16,-1 0-16,1 0 0,-1 0 15,-20 21-15,-1-21 0,0 0 0,-20 0 16,-44 0 0,1 0-16,-21 0 15,0 0-15,-22 0 0,1 0 0,-1-21 16,-21 21-16,22 0 0,-22 0 15,1 0-15,20 0 0,1 0 0,-1 0 16,1 0-16,41 0 0,-20 0 0,21 0 16,0 0-16,21 21 0,0 0 15,21 0 1,0-21-16,21 0 0,1 0 0,20 21 16,1-21-16,-1 0 0,1 0 15,20 0-15,-20 22 0,-1-22 0,1 0 16,-1 0-16,1 0 0,-22 0 15,1 0-15,-1 0 0,-21 0 0,0 0 16,-42 0 0,-21 0-16,21 0 0,-43 0 15,1 0-15,-1 0 0,1 0 0,-22 0 16,0 0-16,1 0 0,-1 0 16,21 0-16,1 21 0,-1-21 0,22 0 15,21 21-15,-21-21 0,20 0 16,22 21-16,0 0 15,0 0-15,22-21 0,-1 22 16,21-22-16,0 21 0,22-21 16,-1 0-16,1 0 0,-1 21 0,22-21 15,0 0-15,-22 0 0,22 0 0,-22 21 16,1-21-16,-22 0 0,22 0 16,-43 0-16,0 0 0,0 0 0,-42 0 31,0 0-31,-21 0 0,-1 0 0,-20 0 15,20 0-15,-20 0 0,-1 0 16,1 0-16,-1 0 0,22 0 16,-21 0-16,20 0 0,-20 0 0,20 0 15,22 0-15,0 0 0,0 0 16,0 21-16,21 0 0,0 1 16,21-22-16,0 21 0,0-21 0,0 21 15,22-21-15,-1 0 0,0 0 16,22 21-16,-22-21 0,1 0 0,-1 0 15,0 0-15,1 0 0,-1 0 16,-21 0-16,0 0 0,0 0 0,-21-21 16,0 0-16,-21 21 15,-21 0-15,21 0 0,-22 0 16,1 0-16,0 0 0,-1 0 16,1 0-16,0 0 0,21 0 15,-22 0-15,22 21 0,0 0 0,21 0 16,0 0-16,0 1 15,0-1-15,21 0 16,21-21-16,-20 0 0,-1 21 0,21-21 16,0 0-16,1 0 0,-1 0 15,0 0-15,1 0 0,-1 0 0,0-21 16,1 0-16,-1 21 0,-21-21 0,22-22 16,-22 22-16,0-21 15,21 21-15,-42-22 0,21 1 0,1 0 16,-22-1-16,0-20 0,0 20 0,0 1 15,0-21-15,0 20 0,0-20 16,-22 20-16,-20-20 0,21 21 0,-21-1 16,-1 1-16,1 21 0,0-22 15,-22 22-15,22 0 0,-22 21 0,1 0 16,-1 0-16,1 0 0,-1 21 16,1 0-16,-1 22 0,1-22 0,-1 21 15,1 1-15,20-1 0,-20 0 16,21 1-16,-1 20 0,1-21 0,0 22 15,20-22-15,-20 22 0,21-22 16,21 22-16,0-22 0,0 21 0,0-20 16,21-1-16,0 0 0,22 1 15,-22-22-15,21 21 0,0-21 0,22 1 16,-1-1-16,-20 0 0,41-21 16,-20 0-16,-1 0 0,1 0 0,21 0 15,-22 0-15,22-21 0,-22 0 16,1-1-16,-1 1 0,-20 0 0,20-21 15,-21 21-15,1-22 0,-22 1 0,21-22 16,-21 22-16,1-21 0,-22 20 16,0-20-16,0 20 0,0-20 15,0-1-15,-22 22 0,1-21 16,-21 20-16,0-20 0,-1 20 0,-20 1 16,-1 21-16,1-21 0,20 20 0,-20 22 15,-1 0-15,1 0 0,21 0 16,-22 22-16,1-1 0,20 0 0,-20 0 15,20 21-15,1 1 0,0-1 16,-1 0-16,22 22 0,-21-22 0,21 1 16,21 20-16,0-21 0,0 22 15,0-22-15,0 1 0,21-1 0,0 0 16,0 1-16,0-1 0,22-21 0,-1 21 16,0-20-16,1-1 15,20-21-15,-20 21 0,20-21 0,1 0 16,-1 0-16,1 0 0,-1 0 0,-21-21 15,22 0-15,-1-1 0,-20 1 16,-1-21-16,0 0 0,1-1 0,-22 1 16,0 0-16,0-22 0,-21 22 15,0-1-15,0-20 0,0-1 0,0 22 16,-21-21-16,-21 20 0,-1-20 16,1 20-16,-21 1 0,-1 0 15,1 21-15,-1-1 0,-21 1 0,22 21 16,-22 0-16,22 0 0,-1 21 15,1 1-15,20 20 0,-41 43 16,41-43-16,22 21 0,-21-20 16,42 20-16,0-20 0,0 20 0,0-21 15,0 22-15,0-22 0,21 1 0,0 20 16,22-21-16,-22-20 0,42 20 16,-20-21-16,-1 21 0,21-42 15,-20 22-15,20-22 0,1 0 0,-1 0 16,1 0-16,-22 0 0,0-22 0,22 22 15,-22-42-15,-21 21 0,1-21 0,-1-1 16,0 1-16,-21 0 16,0-1-16,0-20 0,0 20 0,-21-20 0,0 21 15,-22-22-15,1 22 16,0-1-16,-1 1 0,-20 0 0,20 21 16,-20-1-16,-1 1 0,22 21 15,-21 0-15,20 21 0,1 1 0,0 20 16,-1-21-16,1 21 0,21 1 0,0-1 15,-1-21-15,1 22 0,21-1 16,0 0-16,0 1 0,0-1 0,21 0 16,22 1-16,-1-22 0,0 21 15,1-21-15,20 0 0,-20 1 0,20-1 16,1-21-16,-1 0 0,1 0 16,-1 0-16,-21 0 0,1-21 0,-1 21 15,0-43-15,-20 22 0,-1 0 16,0-21-16,-21-1 0,0 1 0,0 0 15,-21-22-15,0 22 0,-1-1 16,-20-20-16,0 21 0,-1-1 0,-20 1 16,-1 21-16,1 0 0,-1-1 15,1 22-15,-1 0 0,1 22 0,-1-1 16,22 0-16,-21 21 0,20 1 16,22-1-16,-21 0 0,21 1 0,21-1 15,0 21-15,0-20 0,0-1 0,21 22 16,21-22-16,0 0 0,1 1 15,20-22-15,1 21 0,20-21 16,-20 0-16,21 1 0,-22-22 16,22 0-16,-22 0 0,1 0 0,-1 0 15,-20-22-15,-1 1 0,0-21 0,1 21 16,-22-22-16,0 1 0,0 0 16,-21-22-16,0 22 0,0-22 0,0 22 15,0-21-15,-21-1 0,0 1 16,-22-1-16,22 1 0,-21 20 0,0 1 15,-22 0-15,22-1 0,-22 22 16,1 21-16,-1 0 0,1 0 0,-1 21 16,1 0-16,-1 22 0,22-1 0,-22 0 15,22 22-15,0-22 16,21 22-16,-1-22 0,1 22 0,21-1 16,0 1-16,0-22 0,21 21 15,1-20-15,-1 20 0,21-20 0,0-1 16,22 0-16,-22-21 0,22 22 0,-1-22 15,1 0-15,-1-21 0,1 0 16,-22 0-16,22 0 0,-22 0 0,21 0 16,-20-21-16,-1 0 0,0 0 15,1-22-15,-22 22 0,0-42 16,0 20-16,0 1 0,-21-22 0,22 22 16,-22-21-16,0-1 0,0 1 0,-22-1 15,1 1-15,-21-1 0,21 1 16,-22 20-16,-20 1 0,21 0 15,-22-1-15,1 22 0,-22 21 0,21 0 16,-20 0-16,20 21 0,-20 0 0,20 22 16,1-1-16,20 0 0,-20 22 15,20-22-15,22 22 0,-21-22 16,42 22-16,0-22 0,0 21 0,0-20 16,0 20-16,21-20 0,0-1 0,22 0 15,-1 1-15,0-1 0,1-21 16,20 21-16,1-20 0,-1-1 0,1-21 15,-1 0-15,1 0 0,-1 0 16,-21 0-16,22 0 0,-22 0 16,22-21-16,-43-22 0,21 22 0,1-21 15,-22-1-15,0 1 0,-21 0 0,0-1 16,0-20-16,0-1 0,0 22 16,0-21-16,-21-22 0,0 21 0,-22 1 15,1-1-15,-22 22 0,22-21 16,-43 20-16,22 22 0,-22 0 0,1 21 15,20 0-15,-21 0 0,22 21 16,-1 21-16,1 1 0,-1-1 16,22 22-16,0-1 0,-1-21 0,22 22 15,0-1-15,21 1 0,0-1 16,0 1-16,21-22 0,22 22 0,-1-1 16,21-20-16,-20-1 0,20 0 15,22 1-15,-22-22 0,22 0 0,-21 0 16,-1 0-16,22-21 0,-22 0 0,-20 0 15,20 0-15,-21 0 0,1-21 16,-1 0-16,0 0 0,-20-22 0,-1 1 16,0 0-16,-21-1 0,0-20 15,0-1-15,0 22 0,0-21 0,0-1 16,0 1-16,-42-1 0,20 1 0,-20-1 16,0 22-16,-22-22 15,1 43-15,-1-21 0,1 21 0,-22 21 16,22 0-16,-22 0 0,21 21 15,-20 0-15,20 21 0,1-21 0,-1 22 16,22 20-16,-22-20 0,43-1 16,-21 21-16,21-20 0,21 20 0,0-20 15,0 20-15,0-21 0,21 22 0,21-22 16,-21 1-16,43-1 0,-22 0 16,22 1-16,-1-22 0,1 0 15,20 0-15,-20 0 0,84-21 0,-63 0 16,-22 0-16,1 0 15,-1 0-15,1-21 0,-22 0 0,0-21 16,1 20-16,-1-20 0,-21 0 0,0-1 16,1-20-16,-22 21 0,0-22 15,0 1-15,0 20 0,-22-20 0,-20-1 16,21 22-16,-21-22 0,-22 22 16,1 0-16,-1-1 0,-21 22 0,1 0 15,-22 21-15,21 0 0,-84 21 16,84 22-16,22-22 0,-1 42 15,22-20-15,0-1 0,-1 21 0,22 1 16,0-1-16,21 1 16,0-22-16,0 22 0,21-1 0,0-20 0,22 20 15,-1-21-15,21 1 0,1-22 16,-1 21-16,1-21 0,21 1 16,-1-22-16,-20 0 0,20 0 0,-20 0 15,-1 0-15,1 0 0,-1 0 16,-20-22-16,-1 1 0,0 0 0,1-21 15,-22-1-15,0 1 0,-21 0 0,0-1 16,0-20-16,0 21 0,-21-1 16,0-20-16,-22 20 0,-20 1 0,-1 21 15,1-21-15,-22 20 0,-21 1 16,22 0-16,-1 21 0,0 0 16,1 0-16,20 21 0,22 0 0,-22 22 15,22-22-15,21 21 0,0-21 16,0 64-16,21-43 0,0 1 15,21-22-15,21 21 0,0 1 16,1-22-16,20 21 0,1-21 0,-1 0 16,85 1-16,-84-22 0,-1 0 15,22 0-15,-21 0 0,-1 0 16,-21-22-16,22 1 0,-22 0 0,1 0 16,-22-21-16,0-1 0,0 1 15,-21-43-15,0 43 0,0 0 16,0-1-16,-21 1 0,-21 0 0,-1 20 15,1-20-15,-43 21 0,22 0 16,-22 21-16,22 0 0,-22 0 16,0 0-16,22 21 0,-1 0 0,1 0 15,20 0-15,22 1 0,-21 20 16,21 21-16,21-41 0,0 20 16,0 0-16,21-21 0,21 22 15,1-22-15,-1 21 0,21-21 16,1 1-16,-1-1 0,1-21 0,21 21 0,-22-21 15,1 0-15,-1 0 16,1 0-16,41-42 0,-62 20 0,-22 1 16,21-21-16,-42 21 0,0-22 15,0 1-15,0 21 0,0-21 16,-21-1-16,-21 22 0,-1-21 0,1 21 16,-43-1-16,22 1 0,-22 21 15,1 0-15,-1 0 0,0 0 16,1 0-16,20 21 0,22 1 0,-1-22 0,1 21 15,21 0-15,0 0 0,21 0 16,0 0-16,0 1 0,21-1 0,21 0 16,-21 0-16,22 0 0,20 0 15,-20 1-15,20-22 0,1 0 0,-1 0 16,22 0-16,-22 0 0,-20 0 16,20 0-16,1-22 0,-22 22 0,0-21 15,1 0-15,-1 0 0,-21-21 16,0 20-16,-21 1 0,0 0 15,0 0-15,-21-21 0,0 42 0,-21-22 16,-1 1-16,-20 21 0,-1 0 0,1 0 16,-22 0-16,0 0 0,1 21 15,20-21-15,1 22 0,20-1 0,1 0 16,21 0-16,0 0 0,21 0 16,0 1-16,0-1 0,0 0 0,21 0 15,21 0-15,1 0 0,-1 1 0,21-1 16,1 0-16,-1-21 0,22 0 15,-21 0-15,-1 0 0,1 0 0,-1 0 16,-21 0-16,1-21 16,-1 21-16,-21-21 0,0-1 0,-21 1 15,0 0-15,-21 0 0,0 21 16,-21 0-16,-1-21 0,-20 21 16,-1 0-16,1 0 0,-1 0 0,1 0 15,21 0-15,-22 0 0,22 0 16,-1 0-16,22 0 0,0 0 0,21 21 15,0 0-15,21-21 16,0 21-16,22-21 0,-1 0 16,0 21-16,22-21 0,-22 0 0,22 0 15,-22 0-15,0 0 0,1 0 16,-1 0-16,0 0 0,1 0 16,-22 0-16,0 0 0,-42 0 15,0 0 1,-22 0-16,1 0 0,-21 0 0,-1-21 15,1 21-15,-1 0 0,1 0 16,-1 0-16,1 0 0,20 0 0,1 0 16,21 0-16,0 21 0,21 1 15,21-1 1,0-21-16,0 0 0,21 0 16,1 0-16,20 0 0,-20 0 0,20 0 15,-21 0-15,1 0 0,20 0 0,-20 0 16,-1-21-16,-21-1 0,21 1 15,-20 0-15,-1 21 0,-21-21 16,0 0-16,0 0 0,0-1 0,-21 1 16,-22 21-16,22 0 0,-21-21 15,-22 21-15,22 0 0,-22 0 0,1 0 16,-1 21-16,22 0 0,-21 1 0,20-1 16,1 0-16,0 21 15,20-21-15,1 22 0,0-22 0,21 0 0,0 21 16,21 1-16,0-22 15,1 0-15,-1 0 0,21 0 16,0-21-16,1 0 0,20 0 0,-20 0 16,-1 0-16,21 0 0,-20 0 15,-1 0-15,22-21 0,-22-21 0,0 21 16,-21-22-16,43-20 0,-43 21 16,0-22-16,0 22 0,-21-1 15,0-20-15,0 21 0,0-22 0,0 1 16,-21-1-16,0 1 0,0-1 15,-21 1-15,-43-43 16,-21 42-16,43 43 0,-1 0 16,-63 42-16,64 0 0,-1 0 15,-21 22-15,22-1 0,-1 22 16,1-1-16,-1-21 0,-41 85 16,62-63-16,-20 63 15,42-64-15,21 1 0,0-22 16,0 22-16,0-1 0,21-20 0,0 20 15,21-21-15,1 1 0,-1-22 0,0 21 16,22-21-16,-1 1 16,64-1-16,-63-21 0,-1 0 0,22 0 15,-22 0-15,1 0 0,-1-21 16,1-1-16,-22 1 0,22 0 16,-22 0-16,0-21 0,-20-1 0,20-20 0,-21 20 15,21-62 1,-42-22-16,0 63 0,0 1 15,-21-1-15,0 1 0,0-1 0,-21 1 16,-43-64-16,21 63 16,-63-21-16,0 43 15,64 21-15,-1 21 0,-20 0 16,20 21-16,1 21 0,-1-20 0,1 41 16,20-21-16,-20 22 0,21-1 15,20 1-15,-20-22 0,21 22 16,0-1-16,0 64 0,21-63 15,0-1-15,21 1 0,0-1 16,0-20-16,21 20 0,1-21 16,-1 1-16,22-1 0,-22-21 0,21 0 15,64 22-15,0-43 16,-63 0-16,-1 0 0,1 0 16,-22 0-16,22-21 0,-22-1 0,0 1 15,1-21-15,-1 0 0,0-1 16,1-63-16,-22 64 0,0-21 0,-21-1 15,0-42-15,-21-21 16,-21 64-16,20-1 16,-20 22-16,-21 0 0,-64-22 15,63 43-15,-21 0 0,-84 21 16,106 21-16,-22 0 16,21 21-16,1 1 0,-1-1 0,-20 64 15,41-64-15,1 64 16,42-42-16,0 41 15,0-62-15,21-1 0,0 0 0,22 1 16,41 20-16,-20-42 16,-1 1-16,-20-1 0,20 0 15,85-21-15,-42 0 0,-42-21 16,-1 0-16,-20-1 16,-1 1-16,0-21 0,1 21 0,-22-22 15,21-62-15,-42 62 0,0 1 16,0-22-16,0 22 0,-21 0 15,-21-1-15,-1 1 0,1 21 0,0-21 16,-22 20-16,-63 22 16,64 0-16,20 0 0,-20 22 0,20-1 15,-20 0-15,21 21 0,20-21 0,-20 64 16,21-21 0,21 20-16,0-63 0,21 22 15,0-22-15,22 21 0,-1-21 16,0 1-16,64 20 15,-42-42-15,41 0 0,-41 0 16,-22 0-16,22-21 0,-43 0 16,21-1-16,22-20 0,-43-43 15,-21 43-15,0 0 16,0-1-16,0 1 0,-42 0 0,20-1 16,-20 1-16,0 0 0,-1 21 0,-20-1 15,-1 1-15,22 0 0,-85 21 16,0 42-16,85-20 15,-1-1-15,1 0 16,-21 42-16,63 1 0,0-22 16,0-21-16,0 22 0,0-22 15,42 21-15,0-21 0,-21 1 16,43 20-16,42-21 0,63 0 16,-105-21-1,-22 0-15,21 0 0,-20-21 0,-1 0 16,0 0-16,-20 0 0,20-43 15,-21 43-15,-21-21 16,0-1-16,0 1 0,0 21 0,-21-22 0,0 1 16,-22 21-16,22 0 15,-63 0-15,20 21 0,22 0 16,-1 0-16,-20 21 0,21 0 0,-43 21 16,43 1-16,20-22 15,1 0-15,21 0 0,0 43 16,0-43-16,21 0 0,1 0 0,20 0 15,-21 0-15,21 1 0,1-1 16,63-21-16,-64 0 0,0 0 16,1 0-16,-1-21 0,0-1 15,-21 22-15,22-21 0,-1-42 16,-42 42-16,0-22 0,0 1 0,0 21 16,0-64-16,-21 64 15,0-21-15,0 20 0,-22 1 0,1 21 16,0 0-16,-22 0 15,22 0-15,-1 0 0,-20 0 0,21 21 16,-1 22-16,1-22 0,21 0 0,0 0 16,-1 22-16,22-1 15,0-21-15,0 0 0,22 0 0,-1 1 16,21-1-16,-21 0 0,22 0 16,-1-21-16,64 21 15,-22-21-15,-41 0 0,-1 0 16,-21-21-16,22 0 0,-22 0 0,0 0 15,0-1-15,0 1 0,-21 0 16,21 0-16,-21-43 16,0 43-16,-21-21 0,0 21 0,-21 21 15,21-21-15,-22 21 0,22 0 16,-21 0-16,-1 0 0,1 0 0,0 21 16,21 0-16,-1 0 0,-20 0 0,42 0 15,0 1-15,-21-1 0,21 0 16,0 0-16,21 0 0,0-21 15,0 21-15,22-21 0,-1 0 16,-21 0-16,22 0 0,-1 0 0,0 0 16,-21 0-16,22-21 0,-22 21 0,0-21 15,0 0-15,0 0 0,-21 0 16,0-1-16,0 1 0,0-21 16,0 21-16,0-22 0,-21 22 15,0 0-15,0 0 0,0 0 0,-22 0 16,22 21-16,-21 0 0,0 0 15,-1 21-15,1 0 0,0 0 0,20 0 16,-62 22-16,63-1 16,-22 0-16,43 22 15,0-22-15,21-21 0,1 0 16,-1 1-16,42 20 16,-20-21-16,-1-21 0,43 21 15,-43-21-15,21 0 0,-20 0 16,-22-21-16,0 21 15,0-21-15,22-21 0,-43 20 16,0 1-16,0-21 0,0 21 16,0-22-16,0 22 0,-22-21 0,1 21 15,0-22-15,-21 1 16,-22 21-16,22 21 16,0 0-16,-1 0 0,1 0 0,0 21 0,20 0 15,-20 0-15,0 1 0,21-1 16,-1 21-16,1 0 15,21 1-15,0-22 0,21 0 16,1 0-16,-1-21 16,0 0-16,0 0 0,0 0 0,22 0 15,-22 0-15,21 0 0,-21 0 16,22 0-16,-22-21 0,0 21 0,0-21 16,-21-21-16,0-1 0,0 22 15,0 0-15,0-21 0,-21 20 16,0-20-16,-22 21 0,22 0 0,0 0 15,-21-1-15,-1 22 0,-41 0 16,41 22-16,-20-1 16,21 21-16,-1-21 0,22 22 15,-64 41-15,64-41 0,-21-22 0,21 63 16,21 1 0,0-21-16,0-22 0,21-21 15,0 0-15,21 0 0,-20 1 16,20-1-16,0 0 0,43-21 15,-43 0-15,1 0 0,-1 0 16,0-21-16,1 0 0,-1-1 0,0 1 16,-21 0-16,1-21 0,-1-22 15,0-20-15,-42-43 16,0 63-16,-1 22 16,1-22-16,-21-20 15,-43 20-15,22 43 16,20 21-16,1 21 15,0 0-15,-1 22 0,-41 20 16,20 43-16,1 0 16,42-43-16,-1 43 15,22 0-15,22-64 0,41 43 16,-42-43-16,22 1 16,62-1-16,1 0 15,-42-42-15,-1 0 0,1 0 16,-22 0-16,22 0 0,-22-21 15,21 21-15,-20-21 0,-1 0 0,-21-22 0,22 22 16,-22-21-16,21 0 16,-21-1-16,22-105 15,-43 85-15,0-43 0,0 63 16,0 1-16,0 0 0,0-1 16,-22 22-16,-20-21 0,21 21 15,-64 21-15,64 0 16,-21 0-16,-22 21 0,22 0 0,0 0 15,-1 0-15,22 1 0,-21 20 0,21-21 16,-1 21-16,22-20 0,0 62 16,0-63-16,0 22 15,22-1-15,-1-21 0,0 22 0,21-22 16,-21 21-16,22-21 0,-22 0 16,42 1-16,22-22 15,-64 0-15,0 0 0,22-22 0,-22 1 16,0 0-16,0 0 0,-21-43 15,21 43-15,-21-21 16,0 0-16,0-1 0,0 1 0,0-22 16,0 22-16,0-21 0,0 20 0,-21-20 15,0 20-15,0-20 0,0 21 16,-22-22-16,-20 22 16,42 42-16,-22 0 0,1 21 15,0 0-15,-22 0 0,22 22 16,-64 41-16,43-41 0,-43 41 15,21 1 1,22 21-16,41-64 0,22 85 16,0-85-16,0 22 15,22-22-15,-1 1 0,0-1 0,42 43 16,43-43-16,-63-21 16,41 21-16,22-42 15,0 0-15,-64 0 16,1-21-16,-1 0 0,0 0 15,1 0-15,41-64 16,-20 0-16,-22-20 16,-42 41-16,0-42 15,0-21-15,0 64 0,-42 20 16,21-20-16,-22-1 0,1 22 16,-22 0-16,22-1 0,-43 1 15,22 21-15,-22 0 0,-84 0 16,105 21-16,-84 42 15,64 0-15,41 1 0,-20-1 0,20 0 16,1 22-16,0 42 16,21-1-16,21 22 15,21-21-15,0-42 0,0-22 16,43 43-16,-22-43 16,21 0-16,1 1 0,-1-22 0,64 0 15,-63-21-15,63 0 16,-64 0-16,1 0 0,-1 0 15,-20-21-15,-1-21 0,22 20 0,-22-20 16,43-85 0,-43 21-16,-21 0 15,-21-21-15,0 64 16,0-1-16,-21 1 0,0-1 0,-22 1 16,22-1-16,-21 22 0,-22 0 15,1-1-15,-64 1 16,-21 42-16,63 0 0,22 21 0,-22 0 15,21 22-15,1-1 16,-64 64-16,63 21 16,1 42-1,63-126-15,0 20 0,0 1 16,0-22-16,0 21 0,21-20 0,21-1 0,22 43 16,-22-43-1,64 0-15,-64-20 0,64 20 16,21-42-16,-21 0 15,-42-21-15,-22 0 16,21-1-16,-20-20 0,20-21 16,-20-43-16,-22 42 0,-21 22 15,0-22-15,0 1 0,0-1 16,-21-20-16,-1 20 0,-20-20 0,0 20 16,-85-63-16,63 64 15,-84-1-15,-21 22 16,105 42-16,-20 21 0,20 0 15,1 21-15,-22 1 0,21-1 0,22 22 16,-64 63-16,85-64 16,-21 64-16,42 0 15,0-63-15,21-1 0,0-21 0,21 22 16,1-22-16,-1 22 16,0-22-16,22-21 0,63 43 15,-64-43-15,1 0 0,21 0 0,42-21 16,-64 0-16,1 0 15,-1-21-15,1 0 0,-22 0 0,0-22 16,22-20-16,-43 21 16,21-64-16,-42 0 15,-21-85-15,0 128 16,0 21-16,-64-64 16,-21 21-16,64 64 0,-85 21 15,63 0 1,22 0-16,-21 42 0,20-21 0,-20 22 15,20-1-15,-41 43 0,41-1 16,22-41 0,21 63-16,0-22 0,21-41 15,22-1-15,-22 0 0,21 1 16,22-22-16,-22 21 0,85 0 16,0-20-16,-21-22 15,-43 0-15,1 0 0,-22 0 16,1-22-16,-1 1 0,-21-21 0,21 21 15,-20-22-15,-1-62 0,-21 62 16,0 1-16,0-22 0,0 1 16,-21-1-16,-1 22 0,1-21 0,-21-1 15,0 22-15,-22-1 16,-63-20-16,64 63 0,-1 0 16,-21 0-16,-63 21 0,85 0 15,-1 22-15,-42 20 16,43-21-16,21 1 0,-1-1 15,22 0-15,0 1 0,0 41 16,21-41-16,0-1 0,21 0 16,0 1-16,0-1 0,0-21 0,22 0 15,-22 1-15,64 20 16,20-42-16,1 0 16,-63 0-16,20-21 0,-21 0 0,22-1 15,-22 1-15,-21-21 0,22 21 16,-22-22-16,0-41 0,-21 20 15,0 22-15,0 0 0,-21-22 16,-43-42-16,22 64 0,-64-43 16,64 64-16,0 0 15,-64 0-15,63 21 16,-62 63-16,62-42 0,1 22 16,21-1-16,-43 22 15,22-1-15,42 1 16,-21-43-16,21 0 15,0 0-15,0 21 0,0-20 0,0-1 16,0 0-16,0 0 0,21-21 31,-21-21-15,0 0-16,0 0 16,0-1-16,0 1 0,0 0 15,0 0-15,0 0 0,0 0 0,0-1 16,21 1-16,-21 0 15,0 0-15,21 21 0,-21-21 0,0 0 16,21 21-16,1-22 0,-22 1 16,21 21-16,0-21 0,0 0 0,0 0 15,0 0-15,1 21 0,20-22 16,-21 1-16,0 0 0,43-21 16,-1 21-1,-42 21-15,-21 21 47,0 0-31,-21-21-1,0 0 1,21-21 0,-21 21-16,21-21 15,-21 21-15,0 0 0,-1 0 16,1-22-16,0 22 0,0 0 15,0 0-15,0 0 0,-1 0 16,1 0-16,0 0 0,0 22 0,-21-22 16,20 21-16,1 0 0,-21 21 15,0 22 1,-1 42-16,43-64 16,0 0-16,0-21 0,0 1 15,0-1-15,0 0 0,0 0 16,0 0-1,0-42 17,21 21-32,-21-21 15,0 0-15,0 0 0,22-1 16,-22 1-16,0 0 0,0 0 16,0 0-16,21 0 15,-21-1-15,21 1 0,-21 0 16,0 0-16,21 0 0,-21 0 15,21-1-15,0 1 0,1-42 16,-1 42-16,0-1 16,21-20-16,1 21 15,-1 0 1,-21 21 0,0 0-16,0 0 31,-21-21 0,-21 21 16,0 0-47,0 0 16,0 21-16,0 0 0,-1-21 15,1 21-15,-21 43 16,21-43-16,0 21 0,-22 22 15,22-22-15,0 21 16,-21 22-16,20-21 16,22-43-16,0 21 0,0-21 15,0 22-15,0-22 0,0 21 0,0-21 16,0 0-16,0 22 0,0-22 16,22 0-16,-1 0 0,0 0 0,-21 1 15,21-1-15,0 0 0,22 0 16,-22 0-16,0 0 15,0-21 1,0 0-16,0 0 31,-21-21 1,-21 21-17,0-21-15,21 0 0,-21 21 16,0-21-16,0 0 0,-1 21 15,1-22-15,0 22 16,21-21-16,-21 21 0,0 0 0,21 21 63,0 1-63,0-1 15,0 0-15,0 0 0,0 0 16,21 0-1,0-21-15,-21 22 0,0-1 16,21-21-16,0 0 16,1 21-16,-1-21 15,0 21 1,0-21 0,0 0-1,-42 0 32,0 0-47,0 0 0,21-21 0,-21 21 16,-1 0-16,1 0 15,21 21 17,21-21-1,1 21-31,-1-21 15,0 0-15,0 0 16,0 0-16,-42 0 63,0 0-48,0-21-15,0 21 16,-1-21-16,22 0 15,-21 21-15,0 0 0,21-21 0,-21 21 16,21-22-16,-21 1 16,0 21-1,21-21 1,0 0 15,0 0-15,0 0-1,0-1-15,-22 22 16,22-21-16,0 0 16,-21 21-16,21-21 0,0 0 15,0 0-15,0-1 16,0 1-16,0 0 16,0 0-16,0 0 0,0 0 15,0-1-15,21 1 16,-21 0-16,22 21 0,-22-21 15,21 0-15,-21 0 0,21 21 16,-21-22-16,21 22 0,-21-21 16,0 0-16,21 0 0,0 21 15,-21-21-15,0 0 16,22 21-16,-22-22 0,21 22 0,-21-21 16,21 21-16,-21-21 0,0 0 15,0 0 1,21 21-1,0 0 1,0 0 0,1 0-16,-1 0 0,0 0 15,0 0-15,0 0 0,0 0 16,1 0-16,-1 0 0,0 0 16,0 0-16,0 0 0,-21 21 15,21 0-15,-21 0 16,0 0-16,0 1 0,0-1 15,-21 0-15,21 0 0,-21 0 16,-21 0-16,21 1 16,-22-1-16,22 0 15,0 0-15,0 21 16,0-20-16,21-1 16,0 0-16,42 0 15,0-21-15,-21 0 16,1 0-16,-1 0 0,0 0 15,21 0-15,-21 0 0,1-21 16,-1 21-16,21-21 0,-21 21 0,-21-21 16,21-1-16,-21 1 0,0-21 15,0 21-15,-21 0 16,21-1-16,-21 22 0,0 0 0,-21 0 16,20 0-16,1 0 0,0 0 15,0 0-15,0 0 0,0 0 0,21 22 16,-22-1-16,22 0 15,0 0-15,22 0 16,-1 0-16,0-21 16,0 0-16,0 0 0,0 0 15,1 0-15,-1 0 0,21 0 16,-21 0-16,0 0 0,1 0 0,-22-21 16,21 21-16,-21-21 15,0 0-15,0 0 0,-21 0 16,-1 21-1,1 0-15,0 0 0,0 0 0,0 0 16,0 0-16,-1 0 0,22 21 0,-21-21 16,21 21-16,0 0 15,0 0-15,21-21 0,1 0 16,-1 21-16,0-21 0,0 0 16,0 0-16,0 0 0,22 0 0,-22 0 15,21 0-15,-21 0 0,22 0 16,-22 0-16,0-21 0,0 0 0,0 21 15,1-21-15,-1 21 0,-21-42 16,21 20-16,-21 1 0,0 0 16,0 0-16,0 0 0,0 0 15,0-1-15,0 1 0,0 0 0,0 0 16,0 0 0,21 21 15,0 0-31,0 0 0,1 0 15,-1 0-15,0 0 0,0 0 16,0 21-16,0-21 0,1 21 16,-1 0-16,0-21 15,0 21-15,0 22 16,0-43-16,-21 21 0,22 0 0,-1 0 16,-21 0-16,0 1 0,21-22 15,-21 21-15,0 0 0,21 0 0,-21 0 16,0 0-16,0 1 0,0-1 15,0 0-15,0 0 16,0 0-16,0 0 0,0 1 16,-21-1-16,21 0 0,-21 0 0,21 0 15,-21-21-15,21 21 16,-22-21 0,1 0-1,21-21-15,-21 21 0,0-21 16</inkml:trace>
  <inkml:trace contextRef="#ctx0" brushRef="#br2" timeOffset="94832.42">1143 7874 0,'-21'-106'15,"21"85"1,-21 0-16,21 0 15,0 42 17,0 0-32,0 21 0,0 1 15,0-1-15,0 22 16,0 20-16,0-20 0,0 20 0,0 1 0,0-21 16,0 20-16,0 1 15,0 0-15,0-1 0,-22 1 0,1 0 16,0-1-16,0-20 0,0-1 15,21 1-15,-21-22 0,-1 22 0,22-22 16,0-21-16,0 0 0,0 0 16,0 1-16,0-1 0,0-42 15,0-1 1,0 1-16,0 0 0,0-21 0,22-1 16,-1 1-16,-21 0 0</inkml:trace>
  <inkml:trace contextRef="#ctx0" brushRef="#br2" timeOffset="95216.2">952 7874 0,'0'0'0,"0"-21"0,0 0 0,-21 0 16,21-1-16,0 1 0,-21 0 15,21 0-15,0 0 0,0 0 0,0-1 16,21 1-16,0 0 0,1 0 15,20 0-15,0 0 0,1 21 16,-1-22-16,21 1 0,1 21 0,-1 0 16,22 0-16,-21 21 0,-1 1 15,1-1-15,-22 21 0,21 0 0,-41 1 16,20-1-16,-21 22 0,-21-1 16,0-21-16,-21 22 0,0-1 15,-22-20-15,1 20 0,-21-20 0,20-1 16,-20 0-16,-1-21 0,22 22 15,-22-22-15,22 0 0,0 0 0,-1-21 16,1 0-16,21 21 0,0-21 16,0 0-16,21-21 15,0 0 1,21 0-16,0 21 0,21-21 16,-21 0-16,22-1 0,-22 1 15,21 21-15,1-21 0</inkml:trace>
  <inkml:trace contextRef="#ctx0" brushRef="#br2" timeOffset="95639.95">1905 8170 0,'-21'0'0,"21"-42"15,0 21-15,0 0 16,0 0-16,0-1 0,0 1 15,0 0-15,21 0 0,0 0 16,0 0-16,0-1 0,1 22 0,20 0 16,-21 0-16,21 0 0,1 0 15,-1 0-15,0 22 0,1-1 0,-1 0 16,0 0-16,-20 21 0,-1 1 16,0-22-16,-21 21 0,0 1 0,0-22 15,0 21-15,0 0 0,-21-20 16,-22-1-16,22 21 0,0-42 0,0 21 15,0 0-15,0-21 0,-1 0 16,22-21 0,0 0-16,0 0 0,0 0 15,0 0-15,0-22 0,0 22 16,22-21-16,-1-1 0,-21 1 0,21 0 16,0-1-16,21 22 0,-20-21 15,-1 0-15,21 20 0,-21 1 0,22 0 16,-1 0-16,-21 0 0,21 21 15,1-21-15,-22 21 0,0-22 0,21 22 16,-20 0-16,-1 0 0</inkml:trace>
  <inkml:trace contextRef="#ctx0" brushRef="#br2" timeOffset="95856.12">2942 7811 0,'0'21'0,"0"-42"0,0 63 0,0-21 0,0 0 16,0 22-16,0-22 0,0 21 15,0-21-15,0 22 0,0-22 0,0 21 16,0 0-16,0-20 0,0-1 16,0 21-16,0-21 0,0 0 0,0 1 15,0-1-15,0-42 47,0-1-47,0 1 0,21 0 16,-21 0-16</inkml:trace>
  <inkml:trace contextRef="#ctx0" brushRef="#br2" timeOffset="96204.92">3006 7535 0,'0'0'0,"0"-21"0,-22 0 16,1 0-16,0 21 0,0 0 15,0 0-15,0 0 0,21 21 16,0 0-16,-22 0 0,22 1 0,0-1 15,0 0-15,0 0 0,0 0 0,22 0 16,-1 1-16,0-22 16,0 0-16,21 0 0,-20 0 15,-1 0-15,0 0 0,0-22 16,21 1-16,-20 0 0,-1 0 16,-21 0-16,0 0 0,0-1 0,0 1 15,0-21-15,0 21 0,-21 0 16,-1-1-16,1 22 0,0-21 0,0 21 15,-21 0-15,20 0 0,1 21 16,0 1-16,-21-1 0,21 0 0,-1 0 16,22 21-16,0-20 0,0 20 15,0-21-15,0 21 0,0-20 0,0-1 16,22 21-16,-1-21 0,0 0 16,0 1-16,0-22 0</inkml:trace>
  <inkml:trace contextRef="#ctx0" brushRef="#br2" timeOffset="96576.71">3281 7789 0,'0'0'0,"0"-21"32,21 21-32,-21 21 0,21-21 0,0 22 15,-21-1-15,21 0 0,1 21 16,-22-21-16,0 22 0,21-22 15,0 21-15,-21 1 0,0-22 0,0 21 16,0 0-16,0-20 0,0-1 16,0 21-16,0-21 0,0 0 0,0 1 15,0-1-15,0-42 32,0-1-32,0 1 0,21-21 15,-21 21-15,21-22 0,0 1 16,-21 0-16,22-1 0,-1 1 0,-21 0 15,21-1-15,0 1 0,-21 0 16,21 21-16,0-22 0,1 22 0,-22 0 16,21 0-16,0 0 0,0 21 0,0 0 15,0 0-15,1 0 16,-1 21-16,0 0 16,-21 0-16</inkml:trace>
  <inkml:trace contextRef="#ctx0" brushRef="#br2" timeOffset="97172.37">4445 7938 0,'0'0'0,"21"-22"0,0-20 0,0 21 0,-21 0 16,0 0-16,0-1 0,0 1 0,0 0 15,-21 0-15,0 0 0,-21 0 16,21 21-16,-22 0 0,1 0 0,0 0 16,-1 0-16,1 21 0,0 0 15,-1 0-15,1 0 0,21 22 0,-22-1 16,1 0-16,21 1 0,0-1 0,0 21 16,-1-20-16,22-1 0,0 0 15,0 1-15,0-1 0,0-21 16,22 22-16,-1-22 0,0 0 0,0-21 0,0 21 15,0-21-15,22 0 0,-22 0 16,21 0-16,-21 0 0,22-21 16,-22 0-16,21 0 0,-21-1 0,22 1 15,-22-21-15,21 21 0,-21-22 16,1 1-16,-1 21 0,0-21 0,0-22 16,0 22-16,0-1 0,-21 1 0,0 0 15,0-1-15,0 22 0,0-21 16,0 21-16,0 0 0,-21 42 31,21 0-31,-21 0 0,21 0 0,-21 22 16,21-22-16,0 21 0,-21 0 0,21 1 15,0-1-15,0 0 0,0-20 16,0 20-16,0 0 0,21-21 16,0 1-16,0-1 0,0 0 0,1 0 15,-1-21-15,0 0 0,21 0 16,-21 0-16,22 0 0,-22 0 0,21-21 15,-21 21-15,22-21 0,-22 0 0,21-22 16,-21 22-16,1-21 0,-1 21 16,0-22-16,0 1 0,0 0 0,0-1 15,-21-20-15,22 20 0</inkml:trace>
  <inkml:trace contextRef="#ctx0" brushRef="#br2" timeOffset="97380.25">5059 7345 0,'0'-42'0,"0"84"0,0-127 0,0 43 0,0 21 0,0 0 16,0-1-16,0 44 15,0-1-15,0 21 16,0 0-16,0 1 0,0 20 0,0-20 16,0 20-16,-21 1 0,21-22 15,0 21-15,0-20 0,0 20 0,0-20 16,0-1-16,0 0 0,0 1 0,0-22 16,0 21-16,0-21 0,0 0 15,0 1-15,0-1 0,0 0 0,21-21 16,-21 21-16,21-21 15,0 0 1</inkml:trace>
  <inkml:trace contextRef="#ctx0" brushRef="#br2" timeOffset="97809.01">5397 7789 0,'0'0'0,"0"22"31,0-1-31,0 0 16,22-21-16,-1 21 16,0-21-16,0 0 15,0 0-15,0 0 16,1-21-16,-1 21 0,-21-21 0,21 0 16,0 21-16,0-22 0,-21 1 15,0 0-15,0 0 0,0 0 16,0 0-16,0-1 0,0 1 0,0 0 15,0 0-15,0 0 0,-21 21 16,0 0-16,0 0 0,0 21 16,-1 0-16,1 0 0,0 0 0,0 1 15,0 20-15,0 0 0,-1 1 0,1-1 16,21 0-16,0 1 0,0-1 16,0 0-16,0-21 0,0 22 15,0-22-15,0 0 0,21 0 0,1 0 16,-1 1-16,0-22 0,21 0 15,-21 0-15,22 0 0,-22 0 0,21 0 16,1-22-16,-22 1 0,21 0 0,0 0 16,-20 0-16,20 0 0,-21-22 15,0 22-15,0-21 0,1 21 0,-22-22 16,0 1-16</inkml:trace>
  <inkml:trace contextRef="#ctx0" brushRef="#br2" timeOffset="98091.69">4678 7366 0,'-21'0'0,"42"0"0,-64 21 0,65-21 16,-1 0-1,21-21-15,0 21 0,1-21 16,20 21-16,-20-21 0,20 0 0,1 21 15,-1-22-15,-21 22 0,22-21 0,-1 21 16,1 0-16,-1 0 0,1-21 16,-22 21-16,22 0 0,-22 0 0,0 0 15,1 0-15,-22 0 0,21 0 16,-21 0-16</inkml:trace>
  <inkml:trace contextRef="#ctx0" brushRef="#br2" timeOffset="101254.07">10499 7853 0,'0'0'16,"21"0"-16,0 0 15,-21-21-15,21 21 0,0-21 0,-21-1 16,21 1-16,-21 0 0,22 0 15,-22 0-15,0 0 0,0-1 0,0 1 16,0-21-16,0 21 0,-22-22 0,1 22 16,0-21-16,-21 21 0,21-22 15,-22 22-15,22 0 0,-21 0 0,-1 0 16,1 21-16,0 0 0,-1 0 0,1 0 16,0 21-16,-1 21 0,22 1 15,-21-1-15,0 0 0,20 1 0,1 20 16,0-21-16,21 1 0,0 20 15,0-20-15,0 20 0,0-21 16,0 1-16,21-1 0,0 0 0,22-20 16,-22-1-16,21 0 0,1 0 0,-1 0 15,0-21-15,1 0 0,-1 0 16,-21 0-16,21-21 0,1 0 0,-1 0 16,0 0-16,1-1 0,-22-20 0,21 21 15,-21-21-15,22-1 0,-22 22 16,0-21-16,0-1 0,0 1 0,-21 21 15,0-21-15,0-1 0,22 22 0,-22 0 16,0 0-16,0 0 0,0 42 31,-22 0-31,1 0 0,21 0 0,0 22 16,0-1-16,0-21 0,0 21 16,0 1-16,0-22 0,0 21 0,0 1 15,0-22-15,21 21 0,1-21 0,20 0 16,-21 1-16,0-22 0,22 21 0,-22-21 15,0 0-15,21 0 0,-21 0 16,22 0-16,-22-21 0,0-1 0,0 22 16,22-21-16,-22-21 0,-21 21 0,21 0 15,0-1-15,0-20 0,0 21 16,-21-21-16,22 20 0,-1-20 0,0 21 16,-21-21-16,21 20 0,0 1 15,-21 0-15,21 0 0,1 0 16,-1 21-16,-21 21 15,21-21-15,-21 21 0,0 0 16,0 0-16,0 1 16,0-1-16,0 0 15,21-42 17,-21 0-17,21 21-15,-21-22 0,0 1 0,0 0 16,0 0-16,0 0 15,0 0-15,-21-1 0,21 1 16,-21 0-16,0 21 0,0 0 16,-1 0-16,1 21 0,0 0 15,0 1-15,21-1 0,-21 0 16,21 21-16,-21 1 0,21-1 0,0 0 16,0 1-16,0-1 0,0 0 0,0 1 15,0-22-15,21 21 0,21 0 16,-21-20-16,22-1 0,-1 0 0,0 0 15,1 0-15,-1-21 0,-21 0 0,21 0 16,1 0-16,-1 0 0,0 0 16,-20-21-16,20 0 0,-21 0 0,0 0 15,0-1-15,1 1 0,-22 0 16,21-21-16,-21 21 0,21-22 0,0 1 16,-21 21-16,21-22 0,0 22 15,-21-21-15,22 21 0,-1 0 0,0-1 16,0 1-16,0 0 0,0 21 0,1 0 15,-1 0-15,0 0 0,0 0 16,-21 21-16,21-21 0,-21 21 16,21 1-16,1-1 0,-22 0 15,0 0-15,21-21 32,-21-21-1,0 0-31,0 0 15,0-1-15,0 1 0,0 0 16,0 0-16,0 0 0,0 0 16,-21-1-16,-1 22 0,22-21 0,-21 21 15,0 0-15,0 0 0,0 0 16,0 21-16,-1 1 0,-20-1 16,21 0-16,0 21 0,0-21 0,-1 22 15,22-1-15,-21-21 0,21 22 0,-21-1 16,21-21-16,0 21 0,0-20 15,21 20-15,0-21 0,1 0 16,-1 0-16,0 1 0,21-1 0,-21 0 16,22-21-16,-1 0 0,0 0 15,1 0-15,-1 0 0,22 0 0,-22 0 16,0-21-16,1 0 0,-1-1 0,0 1 16,1 0-16,-22 0 0,21-21 0,-21 20 15,0-20-15,1 21 0,-22-21 16,0-1-16,21 22 0,-21-21 0,0 21 15,0-22-15,0 22 0,0 0 16,-21 21-16,-1 0 0,1 0 16,0 0-16,21 21 0,0 0 15,-21 0-15,0 1 0,21 20 0,-21-21 16,21 21-16,-22-20 16,22-1-16,0 21 0,0-21 0,0 22 15,0-22-15,0 0 0,0 21 0,22-21 16,-1-21-16,0 22 0,0-1 15,0-21-15,22 0 0,-22 0 0,21 0 16,-21 0-16,22 0 0,-1 0 16,0-21-16,1-1 0,20 1 0,-21 0 15,1-21-15,-1 21 0,-21-1 0,22-20 16,-22 0-16,0 21 0,0-22 16,0 22-16,-21-21 0,21 21 0,-21-1 15,0 1-15,0 0 0,-21 21 16,0 0-16,0 0 15,21 21-15,-21 0 0,21 1 16,0-1-16,0 0 0,0 0 16,0 0-16,0 22 0,0-22 0,21 0 15,0 0-15,-21 0 0,21 0 0,0 22 16,-21-22-16,22 0 0,-1 0 16,-21 0-16,0 1 15,-21-22 1,-1 0-1,1 0-15,0 0 0,0 0 0,0-22 0,0 22 16,-1-21-16,1 21 0,0 0 0,0 0 16,0 0-16,0 0 15,21 21 1,0 1-16,0-1 16,21 0-16,21-21 15,-21 21-15,0-21 0,22 0 0,-22 0 16,0 0-16,21 0 0,1 0 0,-22 0 15,21 0-15,1 0 0,-1-21 16,0 21-16,1-21 0,-1 0 0,21-22 16,-20 1-16,-22 21 15,0-22-15,0 22 0,0-21 0,1 21 16,-22-22-16,0 1 0,0 21 16,0-21-16,0-22 0,-22 43 15,1 21-15,0 0 0,0 0 0,0 0 16,0 0-16,-1 0 0,1 21 15,21 0-15,0 0 0,0 1 0,0-1 16,0 21-16,0-21 0,21 0 0,1 22 16,-1-22-16,-21 0 0,21 21 15,0-20-15,0-1 0,-21 0 16,0 0-16,21 0 0,-21 0 0,0 1 16,0-1-16,0 0 0,-21-21 15,0 21-15,0-21 0,0 0 16,0 0-16,-1 0 0,1 0 0,0 0 15,0 0-15,0-21 0,0 0 0</inkml:trace>
  <inkml:trace contextRef="#ctx0" brushRef="#br2" timeOffset="103216.8">15642 7408 0,'0'-42'0,"0"84"0,0-126 0,0 41 0,21 1 0,-21 0 16,21 21-16,-21-22 0,0 1 15,0 21-15,0-22 0,0 22 16,0 0-16,0 0 0,-21 21 16,0 0-16,0 21 15,0 0-15,0 0 0,-1 22 16,-20-1-16,21 22 0,0-1 0,21 1 15,-21 20-15,-1-20 0,22-1 16,-21 22-16,21-22 0,0 1 0,0-1 16,0-20-16,0 20 0,0 1 0,0-22 15,21 0-15,22 1 0,-22-22 16,21 0-16,-21 0 0,22 0 16,-1 1-16,0-22 0,1 0 0,20 0 0,-20 0 15,20-22-15,-21 1 16,22 0-16,-1 0 0,-20-21 0,20-1 15,-20 1-15,-1 0 0,-21-1 0,21 1 16,-20 0-16,-22-22 0,0 1 16,0-1-16,0 1 0,0-1 0,-43 1 15,22-1-15,-21 1 0,-1-1 0,-20 1 16,-1 20-16,1 1 0,-1 0 16,1 20-16,-1 1 0,1 21 0,-22 0 15,22 0-15,-1 21 0,22 1 0,-22 20 16,22 21-16,0-20 0,21 20 15,-1 22-15,22-22 0,0 1 0,0-1 16,22 1-16,-1-1 0,0 1 16,21-22-16,1 1 0,20-1 15,1-21-15,-1 21 0,1-20 0,-1-1 16,1-21-16,20 0 0,1 0 0,-22 0 16,22 0-16,-21 0 0,20-21 15,-20-1-15,-22 1 0,22 0 0,-22-21 16,0 21-16,1-1 0,-22-20 0,0 0 15,0-1-15,0 1 0,-21 21 16,0-21-16,0 20 0,0-20 0,0 21 16,0 42-1,-21 0-15,21 22 16,-21-22-16,0 21 0,21-21 0,0 22 16,-21-1-16,-1-21 0,22 21 0,-21-20 15,21 20-15,0-21 0,0 0 16,0 0-16,0 1 0,0-1 0,21-21 31,1-21-15,-22-1-16,21 1 0,0 0 0,0 0 15,-21 0-15,21-22 0,0 22 0,-21-21 16,22 0-16,-1-1 16,0 1-16,-21 0 0,21 20 0,-21-20 0,21 21 15,0 21-15,1 0 16,-22 21-16,0 0 15,21 0-15,-21 1 0,21 20 0,-21-21 16,0 21-16,0-20 0,0 20 16,21-21-16,0 0 0,0 0 0,-21 1 15,22-1-15,-1 0 0,0 0 0,0-21 16,21 0-16,-20 21 0,-1-21 16,21 0-16,-21 0 0,22 0 0,-22 0 15,21-21-15,-21 21 0,22-21 0,-22 0 16,0 0-16,0-1 0,0-20 15,0 21-15,1-21 0,-1-1 16,-21 1-16,0 0 0,21-22 0,-21 22 0,0-22 16,0 1-16,0 20 15,21-20-15,-21-1 0,0 22 0,0 0 16,0 21-16,0-1 0,0 1 16,0 0-16,0 42 15,0 0-15,0 1 0,-21 20 16,21 0-16,0 22 0,-21-22 0,0 22 15,21-1-15,0-21 0,0 22 16,0-22-16,0 22 0,0-22 0,0 0 16,0 1-16,21-22 0,0 21 15,0-21-15,0 1 0,0-1 16,1 0-16,-1 0 0,0-21 0,21 0 16,-21 0-16,22 0 0,-22 0 0,21 0 15,-21 0-15,22-21 0,-22 21 16,0-21-16,0 0 0,0-1 0,1-20 15,20 21-15,-21 0 0,-21-22 16,21 22-16,-21-21 0,21 21 0,-21 0 16,22-1-16,-22 1 0,0 42 31,0 1-31,-22-1 0,22 0 16,0 21-16,-21-21 0,21 1 15,0-1-15,0 21 0,0-21 0,0 0 16,0 1-16,0-1 0,21 0 15,1-21-15,-1 21 0,0-21 0,21 0 16,-21 0-16,22 0 0,-1 0 0,-21 0 16,22 0-16,-22 0 0,21-21 0,-21 0 15,0 0-15,22 21 0,-22-43 16,0 22-16,0 0 0,-21 0 0,21-22 16,-21 22-16,22-21 0,-22 21 0,0-22 15,0 22-15,0 0 16,0 42-1,0 0 1,0 1-16,0-1 0,-22 0 16,22 21-16,0-21 0,-21 22 0,21-1 15,0 0-15,0 22 0,0-1 0,0 1 16,0-1-16,0 1 0,0-1 16,0 1-16,0-1 0,0 22 0,0-21 15,0-1-15,0 1 0,0-1 0,0 1 16,0 20-16,21-20 0,-21-1 15,0 22-15,0-22 0,22 1 0,-22-1 16,0-20-16,0 20 0,0 1 0,0-22 16,0 0-16,0 1 0,21-1 0,-21 0 15,0-20-15,21-1 16,-21 0-16,0 0 0,0-42 16,0 0-16,0 0 0,-21-1 15,21-20-15,-21 0 0,-1-22 0,22 22 16,-21-22-16,0-20 0,0-1 15,0 0-15,0-20 0,21 20 0,0-21 16,0 21-16,0 1 0,0-22 0,0 21 16,21 1-16,0-1 0,0 21 15,21 1-15,-20-1 0,20 1 16,0 21-16,-21 20 0,1-20 0,20 21 0,-21 0 16,0 0-16,0 21 0,1 0 15</inkml:trace>
  <inkml:trace contextRef="#ctx0" brushRef="#br2" timeOffset="104119.76">11028 9102 0,'0'0'0,"-21"0"0,-22 0 0,22 0 16,0 0-16,0 0 0,0 21 0,-1 0 15,1 0-15,0 0 0,21 22 0,-21-22 16,0 21-16,21 1 0,-21-1 16,-1 0-16,22 1 0,-21-22 0,0 21 15,21 0-15,0 1 0,-21-22 16,21 0-16,-21 0 0,21 0 15,0 1-15,0-44 16,21 1 0,-21 0-16,21 0 0,0 0 15,0-22-15,1 22 0,-1-21 0,0 21 16,0-22-16,0 1 0,22 21 0,-22 0 16,0-22-16,0 43 0,0-21 15,22 21-15,-22 0 0,0 0 0,0 0 16,0 21-16,0 1 0,-21-1 0,22 0 15,-1 0-15,-21 21 0,0-20 16,21 20-16,0-21 0,0 0 16,-21 0-16,21 1 0,1-1 0,-1 0 15,21-21-15,-21 0 0,0 0 0,22 0 16,-22 0-16,0 0 0,21 0 16,-20-21-16,20 0 0,-21-1 0,0 1 15,22 0-15,-22 0 0,0-21 0,-21 20 16,0 1-16,0-21 0,0 0 15,0-1-15,0 1 0,0 0 0,-21-1 16,0 22-16,-1-21 0,1 21 0,0-1 16,0 1-16,-21 21 0,20 0 15,1 0-15,0 21 0,0 1 16,21-1-16,0 21 0,-21-21 0,21 0 16,0 22-16,-21-22 0,21 0 0,0 0 15,0 0-15,0 1 0,21-1 16,0 0-16,0-21 0,0 0 0,0 0 15,22 0-15</inkml:trace>
  <inkml:trace contextRef="#ctx0" brushRef="#br2" timeOffset="104352.63">12107 9102 0,'0'84'31,"0"-62"-31,-21-1 15,21 0-15,0 21 0,-21-21 0,21 1 16,-21 20-16,0-21 0,21 0 0,0 0 16,0 1-16,-22 20 0,1-21 15,21 0-15,0 0 0,0-42 32,21 21-17,-21-21-15,22 0 0,-1 0 16</inkml:trace>
  <inkml:trace contextRef="#ctx0" brushRef="#br2" timeOffset="104696.34">12086 8763 0,'0'0'0,"-21"-21"0,0 21 16,0 0-16,-1 0 0,1 21 15,21 0-15,-21 0 16,21 22-16,0-22 0,0 0 0,0 0 15,0 0-15,21 1 0,0-1 16,1-21-16,20 0 0,-21 0 16,0 0-16,22 0 0,-22 0 15,0 0-15,0-21 0,0 21 0,0-22 0,-21 1 16,0 0-16,0 0 16,0 0-16,0 0 0,0-1 0,-21 1 15,0 0-15,-21 0 0,21 0 0,-22 21 16,22 0-16,-21 0 0,21 0 15,-22 0-15,22 21 0,0 0 0,0 0 16,0 22-16,21-1 0,0 0 0,0 1 16,0-1-16,0-21 0,0 21 15,21 1-15,0-1 0,0-21 0,0 0 16,0 1-16,22-1 0,-22 0 16,21-21-16</inkml:trace>
  <inkml:trace contextRef="#ctx0" brushRef="#br2" timeOffset="104980.18">12785 8763 0,'0'-21'0,"0"42"0,0-63 16,0 21-16,0 42 16,0 0-16,0 0 15,-22 0-15,1 22 0,0-1 0,21 0 16,0 22-16,-21-22 0,21 0 15,-21 22-15,0-22 0,21 1 0,-22-1 16,22 0-16,0 1 0,-21-1 0,21-21 16,0 21-16,-21-20 0,21-1 15,0 0-15,0 0 0,21-21 16,0 0 0,1 0-16,-1-21 0,0 21 0,0-21 15,0-22-15,0 22 0,1 0 0,-1-21 16,0 21-16</inkml:trace>
  <inkml:trace contextRef="#ctx0" brushRef="#br2" timeOffset="105416.93">13039 8805 0,'0'0'0,"21"-42"15,0 21 1,-21 42-16,0 0 16,0 22-16,0-1 0,0 0 15,-21 1-15,21-1 0,0 0 0,-21 22 16,-1-22-16,22 0 0,-21 1 0,21-22 15,0 21-15,-21 1 0,21-22 16,-21 21-16,21-21 0,0 0 0,0 1 16,0-1-16,0-42 47,0-1-47,0 1 0,0 0 15,21-21-15,0 21 0,0-1 0,1-20 16,20 21-16,-21-21 0,21 20 15,-20 1-15,20 21 0,-21-21 0,21 21 16,-20 0-16,-1 0 0,21 0 0,-21 21 16,0 0-16,-21 1 0,22-1 0,-22 0 15,21 0-15,-21 0 0,0 0 16,0 22-16,0-22 0,0 0 0,0 0 16,0 0-16,0 1 0,0-1 15,-21-21-15,21 21 16,-22-21-16,22-21 31,22 0-31,-1 21 16,0-22-16,0 1 0,-21 0 15,21-21-15</inkml:trace>
  <inkml:trace contextRef="#ctx0" brushRef="#br2" timeOffset="105612.14">13674 9081 0,'0'127'31,"0"-106"-31,0 21 0,0-21 0,-22 0 16,22 1-16,-21-1 0,21 0 0,0 0 15,0 0-15,0 0 0,0 1 16,0-44 31,0 1-47,0 0 0,21 0 0</inkml:trace>
  <inkml:trace contextRef="#ctx0" brushRef="#br2" timeOffset="105781.04">13695 8890 0,'0'0'16,"0"-21"-16,0 0 0,0 0 0,0-1 16,-21 22-16,-1 0 15,1 0 1,21 22-1,-21-1 1,0-21 0,0 0-16</inkml:trace>
  <inkml:trace contextRef="#ctx0" brushRef="#br2" timeOffset="105963.93">12361 9144 0,'0'0'0,"-21"21"0,0-21 0,0 21 0,0-21 16,21 22-16,-22-22 0,44 0 15,-1 0 1,0 0-16,0 0 0,21-22 0,1 1 16,-1 21-16,22-21 0,-22 21 0,21 0 15,-20-21-15</inkml:trace>
  <inkml:trace contextRef="#ctx0" brushRef="#br2" timeOffset="106444.84">13885 9123 0,'0'21'0,"0"0"15,0 0-15,0 1 0,0-1 16,0 0-16,0 0 0,0 0 16,0 0-16,0 1 0,0-1 0,0 0 15,-21 0-15,21 0 0,-21 0 16,21 1-16,0-1 16,-21-21-16,0 21 15,-1-21 1,1-21-1,21 0-15,0-1 16,0 1-16,0 0 0,0 0 0,0-21 16,0 20-16,21-20 0,1 0 0,20-1 15,-21 1-15,0 21 0,22-21 16,-1 20-16,0 1 0,1 0 0,-1 0 16,0 21-16,1 0 0,-1 0 15,0 21-15,-21 0 0,22 0 0,-22 1 16,0 20-16,0-21 0,0 0 15,-21 22-15,0-22 0,0 21 0,0-21 16,0 0-16,-21 22 0,0-22 0,0 0 16,0 0-16,0-21 0,-1 21 15,1 1-15,0-22 0,21 21 16</inkml:trace>
  <inkml:trace contextRef="#ctx0" brushRef="#br2" timeOffset="107169.44">15769 9165 0,'0'0'16,"0"-21"15,21 0-31,0 0 15,1 21-15,-1-21 0,0-1 0,0 1 16,21-21-16,-20 21 0,-1 0 16,0-22-16,0 22 0,-21 0 0,0-21 15,0 20-15,0 1 0,0 0 0,-21 0 16,0 21-16,-22 0 0,22 0 16,-21 0-16,21 0 0,-22 0 0,1 21 15,0 0-15,-1 0 0,22 1 0,-21-1 16,21 0-16,21 0 0,0 0 15,0 0-15,0 1 0,0 20 0,21-21 16,0 0-16,0 0 0,22 1 16,-22-1-16,21 21 0,0-21 15,1 0-15,-22 1 0,21 20 0,1-21 16,-22 0-16,21 0 0,-21 1 16,-21-1-16,0 0 0,0 0 0,0 0 15,0 0-15,-21 1 0,-21-1 0,-1-21 16,1 21-16,0-21 0,-22 0 0,1 21 15,-1-21-15,1 0 0,-1 0 16,1 0-16,-1 0 0,1 0 0,-1-21 16,22 0-16,0 21 0,-1-21 0,22-1 15,0 1-15,0 0 0,21 0 16,0-21-16,0 20 0,0-20 16,0 0-16,21 21 0,0-22 0,0 1 15,22 21-15,-1-22 0,-21 22 0,21 0 16,1 21-16,-1 0 0,0 0 15,1 0-15,-1 21 0,0 0 0,1 22 16,-22-22-16,0 0 0,0 21 0,0-20 16,1-1-16,-1 21 0,0-21 15,-21 0-15</inkml:trace>
  <inkml:trace contextRef="#ctx0" brushRef="#br2" timeOffset="107645.17">16743 9165 0,'0'0'15,"0"-21"-15,21-21 0,-21 21 0,0-22 0,0 22 16,-21 0-16,0 0 0,-22 0 16,22-1-16,-21 22 0,-1 0 0,1 0 15,0 0-15,-1 22 0,1-1 0,-21 0 16,41 21-16,-20-21 0,0 22 15,21-1-15,-22-21 0,22 22 16,0-1-16,0-21 0,0 43 16,21-43-16,0 21 0,0-21 0,21 0 15,0-21-15,0 22 0,21-22 16,-20 0-16,20 0 0,0 0 0,1 0 16,20 0-16,-21 0 0,1 0 0,-1-22 15,0 1-15,-20 0 0,20 0 16,-21 0-16,21 0 0,-20-1 0,-1 1 15,-21-21-15,0 21 0,21-22 0,-21 1 16,0 21-16,0 0 0,0 0 16,0-1-16,-21 22 15,0 22-15,-1-1 16,1 21-16,21-21 0,0 22 16,0-22-16,0 0 0,0 21 15,0-21-15,0 22 0,0-22 0,0 0 16,21 0-16,1-21 0,-1 21 0,0 1 15,0-22-15,21 0 0,-20 0 16,-1 0-16,21 0 0,-21 0 0</inkml:trace>
  <inkml:trace contextRef="#ctx0" brushRef="#br2" timeOffset="108308.79">17230 9038 0,'0'-21'16,"0"42"-16,0-63 0,0 63 31,0 0-31,0 0 0,0 1 0,0 20 16,0-21-16,-22 0 0,22 0 0,-21 22 15,21-22-15,-21 0 0,21 0 16,0 0-16,0 1 0,-21-1 0,21 0 16,-21 0-16,21 0 15,-21-21 1,21-21-1,0 0-15,0 0 0,0 0 16,0-1-16,0 1 0,0 0 0,21 0 16,0-21-16,0 20 0,0-20 15,22 21-15,-22-21 0,0 20 0,21-20 16,-21 21-16,22 0 0,-22 21 0,21 0 16,-21 0-16,22 0 0,-22 0 15,0 21-15,21 0 0,-20 0 0,-22 0 16,21 22-16,-21-22 0,0 21 0,0-21 15,0 1-15,0 20 0,0-21 16,0 0-16,0 0 0,0 1 0,0-1 16,-21 0-16,-1 0 0,1-21 0,0 0 15,21 21-15,-21-21 0,0 0 16,0 0 0,21-21-16,0 0 15,0 0-15,0 0 0,21-1 0,0 1 16,0 0-16,0 0 0,0-21 15,22 20-15,-22-20 0,21 0 0,-21 21 16,22-1-16,-22-20 0,0 42 16,21-21-16,-20 21 0,-1 0 0,0 0 15,0 0-15,0 21 0,0 0 0,-21 0 16,0 1-16,0-1 0,0 0 0,0 21 16,0-21-16,0 1 0,0 20 15,0-21-15,0 0 0,-21 0 16,0 1-16,21-1 0,-21-21 0,0 21 15,21 0-15,-21-21 0,-1 21 16,22-42 15,0 0-31,22 0 0,-1 21 16,0-21-16</inkml:trace>
  <inkml:trace contextRef="#ctx0" brushRef="#br2" timeOffset="108720.57">18330 9144 0,'0'0'0,"-21"21"15,21 0-15,-21-21 0,21 22 0,0-1 16,21-21 0,0 0-16,0 0 15,22 0-15,-22 0 0,0 0 0,21-21 16,-20-1-16,-1 22 0,21-21 0,-21 0 15,0 0-15,1 0 0,-1-22 16,-21 22-16,0 0 0,0-21 0,0 21 16,0-22-16,0 22 0,-21 0 0,-1 0 15,-20 21-15,0 0 16,-1 0-16,1 21 0,0 0 0,-1 0 16,1 0-16,0 22 0,21-1 0,-22 0 15,22-20-15,21 20 0,0 0 16,0-21-16,0 22 0,0-22 0,21 0 15,0 0-15,22 0 0,-22 1 0,21-22 16,1 0-16,-1 21 0,0-21 0,22 0 16,-22 0-16,0 0 0,1 0 15,-1-21-15,-21 21 0,22-22 0,-22 1 16,21 0-16,-21 0 0,0 0 0,1 0 16,-1-22-16,-21 22 0,0-21 15,0 21-15,0-1 0</inkml:trace>
  <inkml:trace contextRef="#ctx0" brushRef="#br2" timeOffset="109333.33">12298 10647 0,'0'-21'0,"0"42"0,21-63 0,-21 20 16,21 1-16,-21 0 0,0 0 15,0 0-15,0-22 0,0 22 16,0 0-16,0 0 0,-21-21 0,0 20 16,0 1-16,-22 0 0,22 21 0,-21 0 15,21 0-15,-22 0 0,1 0 16,0 0-16,-1 21 0,22 22 0,-21-22 16,-1 42-16,22-20 0,-21 20 0,21-21 15,21 22-15,-21-1 0,21-20 16,0-1-16,0 22 0,0-22 15,0-21-15,21 21 0,0 1 0,42-1 16,-20-21-16,-1-21 0,0 21 16,22-21-16,-22 0 0,22 0 15,-1 0-15,-20 0 0,20-21 0,-21 0 16,22 0-16,-22 0 0,1 0 0,-1-1 16,0 1-16,1-21 0,-1 21 0</inkml:trace>
  <inkml:trace contextRef="#ctx0" brushRef="#br2" timeOffset="109560.46">12996 10266 0,'0'0'0,"0"-21"0,21-22 16,-21 22-16,0 0 0,0 42 31,0 0-31,-21 1 0,21-1 0,-21 21 16,0 0-16,21 22 0,-21-22 15,0 1-15,21 20 0,0-21 0,0 1 16,-22 20-16,22-20 0,0-22 0,0 21 15,0 0-15,0-20 0,0-1 16,0 21-16,22-42 0,-22 21 0,21 0 16,21 1-16,-21-22 0,22 0 0,-22 0 15,21 0-15,0 0 0,1 0 0,-1-22 16,0 1-16</inkml:trace>
  <inkml:trace contextRef="#ctx0" brushRef="#br2" timeOffset="110692.32">13843 10520 0,'0'0'0,"0"-21"0,0 0 16,-21-1-16,0 1 0,-1 0 0,1 21 15,0 0-15,-21 0 0,21 0 0,-22 0 16,22 0-16,-21 21 0,-1 0 16,22 1-16,-21-1 0,21 0 0,-22 21 15,22-21-15,0 22 0,0-22 16,0 21-16,0-21 0,21 22 0,0-22 15,0 21-15,0-21 0,0 1 16,0-1-16,0 0 0,42 0 0,-21-21 16,0 0-16,22 0 0,-1 0 0,-21 0 15,21 0-15,1 0 0,-22 0 0,21 0 16,-21-21-16,1 0 0,-1 0 16,0-1-16,0 1 0,-21 0 0,0 0 15,21 0-15,-21-22 0,0 22 0,0-21 16,0 21-16,0-22 0,0 22 15,0 0-15,0 0 0,0 63 32,0-21-17,0 1-15,0-1 0,0 21 16,0-21-16,-21 22 0,21-22 0,0 0 16,0 21-16,0-21 0,0 1 0,0-1 15,0 0-15,21 0 0,0 0 0,1-21 16,-1 21-16,0-21 0,0 0 15,0 0-15,22 0 0,-22 0 0,21 0 16,0 0-16,1-21 0,-22 0 0,21 0 16,1 21-16,-1-21 0,0-22 15,-21 22-15,1 0 0,-1-21 16,0-1-16,0 22 0,0-21 0,-21 0 16,0-1-16,0 1 0,0 21 0,0 0 15,0-1-15,0 1 0,-21 21 16,0 0-16,21 21 0,-21-21 15,21 22-15,-21 20 0,21-21 0,0 0 16,0 22-16,0-22 0,0 21 16,0-21-16,0 0 0,0 22 0,21-22 15,0 0-15,0 0 0,-21 0 0,21 1 16,-21-1-16,21-21 0,-21 21 16,-21-21 15,0 0-16,21-21-15,-21 0 0,0-1 16,0 22-16,21-21 0,-22 0 16,1 0-16,21 42 31,0 0-15,0 0-16,0 1 0,0-1 15,0 0-15,0 0 0,21-21 0,1 21 16,-1-21-16,-21 21 0,21-21 0,0 0 15,0 0-15,22 0 0,-22 0 16,21 0-16,-21 0 0,22 0 16,-1 0-16,0-21 0,1 21 0,-1-21 15,0 0-15,1 0 0,-1 0 0,0-1 16,-21 1-16,22-21 0,-22 21 16,21-22-16,-21 1 0,-21 0 0,0-1 15,0 1-15,0 0 0,0 21 0,0-22 16,0 1-16,0 21 0,-21 0 15,0 21-15,0 0 0,0 0 0,0 0 16,21 21-16,-22 0 0,22 0 16,0 0-16,0 22 0,0-22 15,0 21-15,22 0 0,-22 1 0,21-22 16,0 21-16,0-21 0,0 22 16,0-22-16,1 0 0,-22 21 0,21-20 15,-21-1-15,21-21 0,-21 21 16,0 0-16,0 0 15,-21-21-15,0 0 0,-1 0 16,1 0-16,0 0 0,0 0 16,-21 0-16,42-21 0,-22 21 0,1-21 15,0 21-15,21-21 0,0 0 16,-21 21-16,21-22 16</inkml:trace>
  <inkml:trace contextRef="#ctx0" brushRef="#br2" timeOffset="110840.23">14965 10880 0,'0'0'0,"0"21"15,0-42 17,0 0-17</inkml:trace>
  <inkml:trace contextRef="#ctx0" brushRef="#br2" timeOffset="112064.09">21484 7006 0,'0'0'0,"0"-21"0,21 0 15,-21 0-15,0 0 16,0-1-16,0 1 0,0 0 0,0 0 16,0 42 15,21 21-31,-21-20 0,0 41 0,0-21 16,0 22-16,0-1 0,22 22 15,-22-21-15,0-1 0,0 22 0,0-22 16,0-20-16,0 20 0,0-21 0,-22 1 15,22-1-15,0-21 0,-21 22 16,21-22-16,-21 0 0,21 0 0,0 0 16,0-42 15,0 0-31,21 0 0</inkml:trace>
  <inkml:trace contextRef="#ctx0" brushRef="#br2" timeOffset="112552.02">21505 7281 0,'-21'-42'0,"42"84"0,-63-126 0,21 41 16,21 1-16,-21 0 0,21-1 15,0 1-15,0 21 0,0-21 0,0-1 16,21 1-16,0 21 0,0-22 16,21 22-16,1-21 0,-1 21 15,0 0-15,22 21 0,-1 0 0,-20 0 16,20 21-16,1 0 0,-22 21 15,22 1-15,-22-1 0,0 0 0,-21 22 16,1-1-16,-22-20 0,0 20 0,0 1 16,-22-1-16,-20-21 0,0 22 15,-22-22-15,1 1 0,-1-1 0,1-21 16,-1 0-16,1 22 0,-1-43 0,22 21 16,0 0-16,20-21 0,1 0 15,0 0-15,0 0 0,21-21 16,0 0-16,0-1 15,0 1-15,21-21 0,0 21 16,0 0-16,1-1 0,-1-20 0,0 42 16,0-21-16,21 21 0,-20 0 15,-1 0-15,21 21 0,-21 0 0,0 0 16,1 22-16,-1-22 0,-21 21 0,21 1 16,-21-22-16,21 21 0,0-21 15,-21 22-15,0-22 0,0 0 0,21 0 16,1 0-16,-1-21 0,-21 21 0,21-21 15,0 0-15,0 0 0,0 0 16,1 0-16,-1 0 0,21 0 0,-21 0 16,22 0-16,-22 0 0,0-21 15,21 0-15,-21 0 0,22 21 16</inkml:trace>
  <inkml:trace contextRef="#ctx0" brushRef="#br2" timeOffset="112902.53">22500 7578 0,'0'21'31,"0"0"-15,21-21-1,0 0-15,1 0 16,20 0-16,-21 0 0,21-21 0,1 21 16,-22-21-16,21 0 0,-21 21 15,1-22-15,20 1 0,-42 0 0,21 0 16,-21 0-16,0 0 0,0-1 15,0 1-15,-21 0 0,0 21 0,0-21 16,-22 21-16,22 0 0,-21 0 0,-1 0 16,22 21-16,-21 0 0,0 0 15,20 1-15,1-1 0,-21 0 0,21 21 16,21-21-16,0 1 0,0 20 0,0-21 16,0 0-16,0 0 0,21 1 15,0-1-15,0 0 0,22 0 0,-1-21 16,0 21-16,1-21 0,-1 0 0,0 0 15,22 0-15,-22 0 0,0 0 16,22 0-16,-22-21 0,22 21 16,-22-21-16</inkml:trace>
  <inkml:trace contextRef="#ctx0" brushRef="#br2" timeOffset="113401.24">23664 7387 0,'0'-42'15,"0"84"-15,0-105 0,0 42 0,0-1 16,0 1-16,-21 0 0,0 21 0,0 0 15,0 0-15,-22 0 0,22 0 0,-21 21 16,21 0-16,-22 1 0,22-1 16,-21 21-16,21-21 0,-22 22 0,22-1 15,0-21-15,21 21 0,0 1 16,0-22-16,0 0 0,0 21 16,0-20-16,0-1 0,21 0 0,0-21 15,0 21-15,1-21 0,-1 0 0,0 0 16,21 0-16,-21 0 0,22 0 15,-22 0-15,0-21 0,21 21 0,-20-21 16,20 0-16,-21-22 0,0 22 0,22-21 16,-22-1-16,0 1 0,0 0 15,21-22-15,-20 1 0,-1 20 0,0-20 16,0-1-16,0 1 0,0 21 16,1-22-16,-1 22 0,0-22 0,-21 22 15,0 0-15,0 20 0,0-20 0,0 21 16,0 0-16,-21 21 15,0 0-15,-1 21 0,1 21 16,0 1-16,-21-1 0,21 0 0,-1 22 16,1-22-16,0 43 0,0-22 15,21 1-15,0 20 0,0-20 0,0-22 16,0 22-16,21-22 0,0 0 0,0 1 16,1-1-16,20-21 0,-21 0 15,21 1-15,1-1 0,-1-21 0,0 0 16,1 0-16,-1 0 0,0 0 15,1 0-15,-1-21 0,0-1 0,-20 1 16,20-21-16,0 21 0,1-22 16,-1 1-16</inkml:trace>
  <inkml:trace contextRef="#ctx0" brushRef="#br2" timeOffset="115764.69">27241 6096 0,'0'0'0,"0"-21"0,0 0 16,0 42 31,0 0-31,0 0-16,0 0 0,0 1 0,0 20 15,0 0-15,0-21 0,0 43 0,0-22 16,0 1-16,0 20 0,0-21 15,0 22-15,0-1 0,0-20 0,0 20 16,0-20-16,0-1 0,-21 21 16,21-20-16,0-1 0,0-21 0,0 22 15,0-1-15,0-21 0,0 21 0,0-20 16,0-1-16,0 0 0,0 0 16,0 0-16,0 0 0,0-42 46,0 0-46,0 0 0,0-21 16,0 20-16,0 1 0</inkml:trace>
  <inkml:trace contextRef="#ctx0" brushRef="#br2" timeOffset="116968.55">27305 6033 0,'-42'0'15,"20"0"1,44 0 31,-1 0-47,0 0 16,0 0-16,0 0 0,22 0 15,-22 0-15,21 0 0,22 0 0,-22 0 16,21 21-16,22-21 0,0 0 15,-1 0-15,1 0 0,0 0 0,21 0 16,-22 0-16,1 0 0,-22 21 16,22-21-16,-21 0 0,-1 0 0,1 0 15,-1 0-15,1 0 0,-22 0 0,0 0 16,1 0-16,-1 0 0,-21 0 16,21 0-16,-20 0 0,-1 0 0,0 0 15,0 0-15,0 0 16,0 0-16,1 0 15,-22 21 32,0 0-31,0 0-16,0 1 16,0-1-16,0 0 0,0 0 15,0 0-15,0 0 0,0 22 16,0-22-16,0 0 0,-22 0 15,22 22-15,-21-22 0,21 21 0,-21-21 16,21 22-16,0-22 0,0 21 16,-21-21-16,21 22 0,-21-1 15,21-21-15,0 21 0,0-20 0,0-1 16,0 21-16,0-21 0,0 0 0,0 1 16,0-1-16,0 0 0,0 0 15,0 0-15,0 0 0,0 1 16,-21-22-16,21 21 0,0 0 15,-22-21-15,22 21 16,-21-21-16,21 21 16,-21-21 15,0 0-31,0 0 16,0 0-1,-1 0-15,1 0 0,0 0 0,0 0 16,0 0-16,0 0 0,-1 0 15,-20 0-15,21 0 0,-21 0 0,20 0 16,-20 0-16,0 0 0,21 0 0,-22 0 16,-20 0-16,20 0 0,1 0 15,-21 0-15,20 0 0,-20 0 0,-1 0 16,22 0-16,-22 0 0,1 0 16,21 0-16,-22 0 0,22 0 0,-22 0 15,22 0-15,0 0 0,-1 0 16,1 0-16,0 0 0,-1 0 0,1 0 15,21 0-15,-22 0 0,22 0 16,0 0-16,-21 0 0,21 0 0,-1 0 16,1 0-16,0 0 15,0 0-15,0 0 16,0 0 15,21-21 32,0 0-32,0 0-15,0 0-16,0-1 0,21 1 15</inkml:trace>
  <inkml:trace contextRef="#ctx0" brushRef="#br2" timeOffset="129403.21">27305 6138 0,'0'0'0,"0"-21"31,-21 21-31,21 21 47,0 1-31,0 20-16,0-21 15,0 0-15,0 22 0,0-1 0,0 0 16,0 1-16,0 20 0,0-21 16,0 1-16,0 20 0,0-20 0,0-1 15,0 0-15,0 1 0,0-1 0,0 0 16,0 1-16,0-1 0,0-21 16,0 21-16,0-20 0,0-1 0,0 0 15,0 0-15,0 0 0,0 0 0,0 1 16,0-1-1,0-42 17,0-1-32,0 1 0,0 0 15,0 0-15,0-21 0,0 20 0,0 1 16,21-21-16,-21 21 0,21-22 16,-21 1-16,0-21 0,21 20 0,-21-20 15,21 20-15,1-20 0,-22-1 0,0 22 16,0-21-16,21 20 0,-21 1 15,0 0-15,21-1 0,-21 22 0,0-21 16,0 21-16,0-1 0,0 1 16,0 0-16,0 42 31,0 0-31,0 1 16,0 20-16,0-21 0,0 21 0,0 22 15,-21-22-15,21 22 0,0-22 16,-21 22-16,21-1 0,0-21 0,0 1 15,-22 20-15,22-20 0,0-1 0,0 0 16,0-21-16,0 22 0,0-1 16,0-21-16,0 0 0,0 1 0,0-1 15,0 0-15,0 0 0,0 0 16,0-42 15,0 0-31,0 0 16,0 0-16,0-1 0,0-20 0,0 21 15,0-21-15,0 20 0,0-20 0,0-21 16,0 20-16,0-20 0,0 20 16,22-20-16,-22-1 0,0 22 0,0-21 15,21 20-15,-21-20 0,21 20 16,-21 1-16,0 0 0,0 21 0,0-1 16,0 1-16,0 0 0,0 0 0,0 42 31,0 21-31,0-20 15,0 20-15,0 0 16,0 22-16,-21-1 0,21-20 0,0 20 16,0 1-16,-21-1 0,21-21 0,0 22 15,0-22-15,0 1 0,0-1 16,0 0-16,0 1 0,0-22 0,0 21 16,0-21-16,0 0 0,0 1 0,0-1 15,0 0-15,0 0 16,0-42 15,0 0-31,0 0 0,0-1 16,21 1-16,-21-21 0,0 21 0,0-22 15,21 1-15,-21-21 16,21 20-16,-21-20 0,21 20 0,0-20 16,-21-1-16,0 1 0,22 21 0,-22-1 15,21 1-15,-21 0 0,0 20 16,0-20-16,0 21 0,0 0 15,0 42 1,0 0 0,0 0-16,0 22 0,0-1 0,0 0 15,0 22-15,0-22 0,0 22 16,0-22-16,0 21 0,0-20 0,0-1 16,-21 0-16,21 1 15,0-1-15,0-21 0,0 22 0,-22-22 16,22 21-16,0-21 0,-21 0 0,21 1 15,0-1-15,0-42 47,0-1-47,0 1 0,21 0 16,-21 0-16,22 0 0,-22-22 0,0 1 16,0 0-16,21-22 0,-21 22 0,21-22 15,-21 1-15,0-1 0,0 1 16,21-1-16,-21 1 0,21-1 0,-21 22 15,21 0-15,-21-1 0,0 1 16,0 21-16,0 0 0,0 42 31,0 21-31,0 1 16,0-1-16,0 0 0,0 22 0,0-1 16,0-20-16,0 20 0,0 1 15,0-1-15,0 1 0,0-22 0,0 0 16,0 1-16,0-1 0,0 0 0,0-21 15,0 22-15,0-22 0,0 0 16,0 0-16,0 0 0,0 1 16,0-44 15,0 1-31,0 0 0,0 0 16,0 0-16,0-22 0,0 1 0,22 21 15,-22-43-15,21 22 0,0-21 16,-21-1-16,21 22 0,0-22 0,0 1 15,-21-1-15,22 22 0,-22-22 16,21 22-16,-21 21 0,0-21 0,0 20 16,21 1-16,-21 42 15,0 1 1,0-1-16,0 21 0,0 0 0,-21 22 16,21-22-16,-21 22 0,21-1 15,0-20-15,0 20 0,-22 1 16,22-22-16,0 0 0,0 22 0,-21-22 15,21-21-15,0 22 0,0-22 16,0 0-16,0 21 0,0-21 16,0 1-16,0-44 31,0 1-15,0 0-16,0 0 0,0 0 0,21-22 15,-21 1-15,22 0 0,-22-1 16,21-20-16,0 21 0,-21-22 15,21 1-15,0-1 0,0 1 0,-21-1 16,22 1-16,-1 20 0,-21-20 16,0 42-16,21-22 0,-21 22 0,21 0 15,-21 0-15,0 42 16,0 21-16,0-21 16,0 22-16,0-1 0,0 22 15,0-1-15,0 1 0,0-1 0,0-21 16,0 22-16,0-1 0,-21 1 0,21-22 15,0 1-15,0-1 0,-21 0 16,21 1-16,0-22 0,0 21 0,0-21 16,0 0-16,0 1 15,0-1-15,0-42 32,21-1-32,0 22 0,-21-21 15,21-21-15,-21 21 0,21-22 16,1 1-16,-1 0 0,-21-1 0,21-20 15,0-1-15,-21 1 0,21-1 16,-21 1-16,21-1 0,-21 1 0,0 21 16,0-1-16,0 1 0,0 0 0,22 20 15,-22 1-15,0 0 0,0 42 16,0 0 0,0 1-16,0 20 15,0 0-15,0 1 0,0 20 0,0 1 0,0-22 16,0 21-16,0 1 0,0-22 15,0 22-15,0-22 0,0 0 16,0 1-16,0-22 0,0 21 0,0-21 16,0 1-16,0-1 0,0 0 15,0 0-15,0 0 0,21-21 16,-21-21 0,21 0-1,-21 0-15,21 0 0,0-22 16,-21 1-16,21 0 0,1-1 0,-1 1 15,0-22-15,-21 1 16,21-1-16,0 1 0,0-1 0,1 1 16,-1 21-16,0-22 0,-21 22 15,0 21-15,0-22 0,0 22 0,21 21 16,-21 21 0,0 0-16,0 22 0,0-1 15,0 22-15,0-22 0,0 21 0,0 1 16,0-1-16,0 1 0,0-1 15,0-20-15,-21-1 0,21 22 0,0-43 16,0 21-16,0-21 0,0 22 16,0-22-16,0 0 0,0 0 0,0 0 15,0-42 17,0 0-32,0 0 15,0 0-15,21-1 0,0-20 0,-21 0 16,21-1-16,1 1 0,-22-21 15,21-1-15,0 1 0,0-1 0,0 1 16,0-1-16,-21 1 0,0 20 0,22 1 16,-22 0-16,21-1 0,-21 22 15,0 0-15,0 0 0,21 21 0,-21 21 16,0 0-16,0 0 16,0 22-16,0-1 0,0 0 0,0 22 15,0-22-15,0 22 0,0-1 16,0 1-16,0-1 0,0-21 15,0 22-15,-21-22 0,21 1 0,0-1 16,0-21-16,0 0 0,0 0 16,0 1-16,0-1 0,0 0 0,21-42 47,-21 0-47,0-22 15,21 22-15,0-21 0,-21-1 0,21 1 16,1-21-16,-22 20 0,21-20 15,0-1-15,-21 1 0,0-1 16,0 1-16,21-1 0,-21 22 16,0 0-16,0 20 0,0-20 0,0 21 15,21 21-15,-21 21 16,0 0 0,0 0-16,0 22 0,0-1 0,0 0 15,0 22-15,0-22 0,0 22 16,-21-1-16,21-20 0,-21 20 0,21-21 15,0 22-15,0-22 0,-21 1 0,0-22 16,21 21-16,-22-21 0,22 0 16,0 1-16,0-1 0,0 0 15,0 0-15,0-42 32,0 0-17,0 0-15,22-22 0,-22 22 16,21-21-16,0-1 0,0 1 15,0-21-15,0-1 0,-21 22 0,22-22 16,-1 1-16,0-1 0,-21 1 16,0 20-16,0 1 0,21 21 0,-21-21 15,0 20-15,21 22 16,-21 22 0,0-1-16,0 21 15,0 0-15,0 1 0,0-1 16,-21 22-16,21-1 0,-21-21 0,21 22 15,0-22-15,0 22 0,0-22 0,-21 0 16,21 1-16,0-22 0,0 21 16,-21-21-16,21 1 0,0-1 0,0 0 15,0 0-15,0 0 0,0 0 16,21-21 15,-21-21-15,0 0-16,21 0 0,-21 0 0,21-22 15,-21 22-15,0-21 0,0 0 16,0-1-16,0-20 0,0-1 16,21 1-16,-21 20 0,0-20 0,0-1 15,0 22-15,0 0 0,0-1 16,0 1-16,21 21 0,-21 0 0,0 0 16,0-1-16,22 22 15,-22 22-15,21-1 16,-21 0-16,0 0 0,0 21 15,0 1-15,0-1 0,0 0 16,0 22-16,0-22 0,0 22 0,0-22 0,0 22 16,0-22-16,0 0 0,-21 1 15,21-1-15,0 0 0,0-21 16,-22 1-16,22 20 0,-21-21 0,21 0 16,0 0-16,0 1 15,0-1-15,-21-21 16,21-21 31,-21 21 0,0 0-32,0 0 1,-1 0-16,1 0 15,0 0-15,0 0 0,-21 0 0,20 0 16,-20 0-16,21 0 0,-21 0 16,-22 0-16,22 0 0,-22 0 0,1 0 15,-1 0-15,-20 0 0,20 0 16,-21 0-16,22 0 0,-22 0 0,22 0 16,-1 0-16,1 0 0,20 0 0,-20 0 15,21 0-15,-1 0 0,22 0 16,-21 0-16,21 0 0,-1 0 15,44 0 17,-1 0-17,21 0-15,-21 0 0,0 0 0,22 21 16,-1-21-16,22 0 0,-22 0 16,21 0-16,22 0 0,-21 0 0,20 0 15,-20 0-15,20 0 0,1 0 0,-21 0 16,20 0-16,-20 0 0,-1 0 15,1 0-15,-1 0 0,-20 0 0,-1 0 16,-21 0-16,0 0 0,0 0 0,-21-21 31,-21 21-31,-21 0 0,21 0 16,-22 0-16,-20 0 0,-1 0 16,1 0-16,-1 0 0,-20 0 15,-22-22-15,0 22 0,21 0 0,-20 0 16,-1 0-16,21 0 0,0 0 0,22 0 15,-1 0-15,22 0 0,-21 0 16,20 0-16,22 0 0,-21 0 0,21 0 16,-1 0-16,1 0 0,42-21 31,1 21-31,20 0 16,0 0-16,1-21 0,20 21 0,1 0 0,-1 0 15,22 0-15,-1 0 0,22 0 16,0-21-16,-21 21 0,21 0 15,-22 0-15,1 0 0,0 0 16,-22 0-16,1 0 0,-1 0 0,1 0 16,-22 0-16,-21 0 0,0 0 0,0-21 15,-42 21 1,0 0 0,-21 0-16,21-21 0,-22 21 0,-20 0 15,20 0-15,-20 0 0,-1 0 16,-20 0-16,20-22 0,-20 22 15,-22 0-15,21 0 0,0 0 0,1 0 16,-1 0-16,22 0 0,-1 0 16,1 0-16,20 0 0,1 0 0,21 0 15,-22 0-15,22 0 0,0 0 16,42 0 0,0 0-1,22 0-15,-1 0 0,0 0 16,22 0-16,-1 0 0,22 0 0,-21 0 15,41 0-15,-20 0 0,0 0 0,-1-21 16,1 21-16,0 0 0,-1 0 16,1 0-16,-21 0 0,-1 0 15,-21 0-15,1-21 0,-1 21 0,-21 0 16,-42 0 0,-21 0-16,-1-21 15,1 21-15,-21 0 0,-1 0 16,1 0-16,-22 0 0,0 0 0,1 0 15,-22 0-15,0 0 0,21 0 0,1 0 16,-1 0-16,21 0 0,1 0 16,-1 0-16,22 0 0,21 0 0,-21 0 15,20 0-15,44 0 32,-1 0-17,21 0-15,0 0 0,22 0 0,-1 0 16,1 0-16,21 0 0,-1 0 15,1 0-15,0 0 0,20 0 0,-20 0 16,0 0-16,-1 0 0,1 0 16,-21-21-16,-1 21 0,1 0 0,-22 0 15,0 0-15,-21 0 0,1-21 0,-44 21 16,1 0 0,0-22-16,-21 22 0,-22 0 0,1 0 15,-1 0-15,1-21 0,-22 21 16,-21 0-16,0 0 0,1 0 0,-1 0 15,0 0-15,0 0 0,0 0 16,22 0-16,-1 0 0,21 0 16,1 0-16,21 0 0,-1 0 0,22 21 15,0-21-15,0 0 0,21 22 16,21-22-16,0 0 16,0 0-16,22 0 0,-1 0 0,21 0 15,1 0-15,21 0 0,-1 0 0,1 0 16,21 0-16,0 0 0,-1-22 15,1 22-15,0 0 0,0-21 0,0 21 16,-22 0-16,1 0 16,0-21-16,-43 21 0,22 0 0,-22 0 15,-21 0-15,-21-21 0,-42 21 16,21 0 0,-22 0-16,-20 0 0,20 0 0,-20 0 15,-22 0-15,22 0 0,-1 0 16,-20 0-16,20 0 0,1 0 0,-22 0 15,21 0-15,1 0 0,-1 0 0,1 0 16,21 0-16,-22 0 0,22 0 16,-1 21-16,1-21 0,21 0 0,0 0 15,0 0-15,-1 0 0,44 0 32,-1 0-32,0 0 0,21 0 15,1 0-15,-1 0 0,21 0 0,1-21 16,21 21-16,-1-21 0,-20 21 15,20 0-15,1 0 0,0 0 0,-1-21 16,-20 21-16,21 0 0,-22 0 16,-21 0-16,22 0 0,-22 0 0,-21 0 15,1 0-15,-65 0 16,22-22-16,-21 22 16,-22 0-16,1 0 0,-1 0 0,-20 0 15,-1-21-15,0 21 0,-21 0 16,22 0-16,-22 0 0,0 0 0,21 0 15,22 0-15,-22 0 0,22 0 0,20 0 16,1 0-16,21 0 16,-21 0-16,42 21 15,21-21 1,0 0-16,21 0 0,1 0 16,-1 0-16,21 0 0,1 0 0,21 0 15,-1 0-15,1 0 0,0-21 16,-1 21-16,1 0 0,0-21 0,-1 21 15,-20 0-15,-1-21 0,1 0 0,-1 21 16,-20 0-16,-1-21 0,-21 21 16,0 0-16,-21-22 0,-42 22 15,21 0-15,-22 0 0,-20 0 16,21-21-16,-43 21 0,21 0 16,-20 0-16,-22 0 0,0 0 0,21 0 15,-20 0-15,20 0 0,0 21 16,1-21-16,20 22 0,1-22 0,20 0 15,1 21-15,21-21 0,0 0 16,-1 21-16,1-21 0,42 0 16,1 0-1,-1 0-15,21 0 0,0 0 16,22 0-16,-1-21 0,1 21 0,21 0 16,-1-21-16,22 21 0,-21 0 15,-1-22-15,22 22 0,-21 0 0,-22-21 16,22 21-16,-21 0 0,-1 0 15,-21 0-15,1 0 0,-22 0 16,0 0-16,-42 0 16,-21 0-16,-1 0 0,1-21 0,-22 21 15,-20 0-15,20 0 0,-42 0 16,1 0-16,-1 0 0,0 0 0,21 0 16,-21 0-16,22 0 0,20 0 15,1 0-15,-1 21 0,22-21 0,0 0 16,20 21-16,-20-21 0,21 0 0,0 0 15,21 22-15,42-22 16,-21 0 0,22 0-16,-1 0 15,21 0-15,1 0 0,21 0 0,-1 0 16,22 0-16,-21 0 0,21 0 0,-22 0 16,22-22-16,-21 22 0,-22 0 15,22 0-15,-22 0 0,1-21 0,-22 21 16,1 0-16,-22 0 0,-21-21 15,-21 21-15,-22 0 16,1 0-16,0-21 0,-22 0 0,-21 21 16,1 0-16,-1-21 15,0 21-15,1 0 0,-22 0 0,21 0 0,22 0 16,-1 0-16,1 0 16,20 0-16,1 0 0,0 0 0,21 0 15,-1 0-15,1 0 0,21 21 16,21-21-1,1 0-15,-1 0 0,21 21 0,0-21 16,22 0-16,-22 0 0,43 0 16,-22 0-16,1 0 0,21 0 0,-22 0 15,22 0-15,-22 0 0,1-21 0,-22 21 16,22 0-16,-22-21 0,-21 21 16,0-22-16,0 22 0,-21-21 15,0 0-15,-21 0 16,-21 0-16,0 21 0,-1-21 0,-20 21 15,-22 0-15,0-22 0,1 22 0,-22 0 16,0 0-16,0 0 0,0 0 16,22 0-16,-1 0 0,0 0 0,22 0 15,-1 22-15,22-22 0,0 21 16,-1-21-16,22 21 0,0-21 16,21 21-16,21 0 0,0-21 15,22 0-15,-1 0 0,0 0 16,1 0-16,20 0 0,22 0 0,-22 0 15,43 0-15,-21 0 16,21 0-16,0 0 0,-1-21 0,1 21 16,-21 0-16,21-21 0,-22 21 0,1-21 15,0 21-15,-22 0 0,-20 0 16,20 0-16,-42-21 0,0 21 0,-42 0 31,0 0-31,-42-22 0,20 22 0,-20 0 16,-22 0-16,0 0 0,1 0 0,-1 0 15,-21-21-15,0 21 0,22 0 16,-22 0-16,21 0 0,22 0 0,-1 0 16,1 0-16,20 0 0,1 21 15,21-21-15,0 0 0,0 0 16,21 22-16,21-22 16,0 0-16,21 0 15,1 0-15,20 0 0,1 0 0,20 0 16,1 0-16,0 0 0,-1 0 0,22 0 15,-21 0-15,21 0 0,-22 0 16,1 0-16,0 0 0,-22 0 0,1 0 16,-22 0-16,0 0 0,1 0 15,-22-22-15,-42 22 16,-22 0-16,1 0 16,-22-21-16,22 21 0,-21 0 0,-22 0 15,0 0-15,22-21 0,-22 21 16,0 0-16,22 0 0,-22 0 0,43 0 15,-22 0-15,22 0 0,21 0 16,-21 0-16,20 0 0,44 0 31,20 0-31,0 0 16,1 0-16,-1 0 0,21 0 0,1 21 16,-1-21-16,1 0 0,-1 0 15,1 0-15,-1 0 0,22 0 0,-21 0 16,-22 0-16,21 0 15,1 0-15,-22 0 0,-21 0 0,22 0 0,-22 0 16,-21-21-16,-21 21 16,0 0-16,-22 0 15,1 0-15,-22-21 0,1 21 0,-1 0 16,-20-21-16,-1 21 0,-21 0 16,0 0-16,1-21 0,-1 21 0,0 0 15,0 0-15,21 0 0,-42 0 16,64 0-16,21 0 0,20 0 15,-20 0-15,21 0 0,0 0 0,42 0 32,21 0-32,1 0 15,-1 0-15,21 0 0,22 0 0,0 0 16,-1 0-16,22 0 0,0 0 16,-21 0-16,21 21 0,-1-21 0,-20 0 15,21 0-15,-21 0 0,-22 0 0,1 21 16,-1-21-16,-21 0 0,-20 0 15,-1 0-15,-42 0 16,-1 0-16,-20 0 16,0 0-16,-22 0 0,1-21 0,-1 21 15,1 0-15,-1 0 0,1-21 0,-1 21 16,-20 0-16,41 0 0,-20 0 16,-1 0-16,22-22 0,21 22 0,-22 0 15,22 0-15,0 0 16,0 0-16,21 22 15,21-22-15,21 0 0,1 0 16,-1 21-16,0-21 0,22 0 16,-1 21-16,1-21 0,-1 0 0,1 0 15,-1 0-15,1 21 0,-1-21 16,1 0-16,-1 0 0,-20 0 0,-1 0 16,-21 0-16,22 0 0,-65 0 31,1 0-31,-21 0 0,0 0 0,-22 0 15,1 0-15,-1 0 0,-21 0 16,1-21-16,-1 21 0,-21-21 16,0 21-16,1 0 0,-1 0 0,0-21 15,21 21-15,22 0 0,-1 0 16,22 0-16,0 0 0,20 0 0,1 0 16,64 0 15,-22 0-31,21 0 0,0 0 0,1 21 15,-1-21-15,0 0 0,22 21 16,-22-21-16,22 0 0,-22 0 0,0 0 16,1 0-16,-22 0 0,0 0 15,-42 0 1,0 0-16,-22 0 0,22 0 16,-21 0-16,0 0 0,-1 0 0,1 0 15,0-21-15,-1 21 0,1 0 16,21 0-16,0 0 0,-1 0 0,1 0 15,0 0 1,0 0-16,21-21 16,-21-1 15,21 44 31,0-1-46,0 0-16,0 21 0,0-21 16,0 22-16,0-22 0,0 21 0,0 1 15,-21-1-15,21 0 0,-22 1 16,22-1-16,0 0 0,0 1 0,-21-1 16,21 0-16,-21-21 0,21 22 15,0-22-15,0 0 0,-21 0 0,21 0 16,0 1-16,0-1 0,0-42 47,0-1-47,0 1 15,-21 0-15,21 0 0,-21 0 16,21-22-16,0 22 0,0-21 0,0 21 16,0-22-16,0 1 0,0 0 0,0-22 15,0 22-15,-22 0 0,22-1 16,0 1-16,-21 0 0,21-1 0,0 1 15,0 21-15,0-22 0,0 22 16,-21 0-16,21 42 31,0 22-31,0-22 0,0 21 16,0-21-16,0 22 0,0-1 16,0 0-16,21 1 0,-21-1 0,0 0 15,0 1-15,0-22 0,0 21 16,0-21-16,0 22 0,0-22 0,0 0 15,0 0-15,0 0 16,0 0 0,0-42-1,0 0 1,0 0-16,0 0 0,0-22 16,-21 22-16,21-21 0,0 21 0,0-22 15,0 1-15,-21 0 0,21-1 16,0 1-16,0 0 0,0-1 0,0 1 15,0 21-15,0 0 0,0 0 16,0-1-16,0 1 0,21 21 16,-21 21-1,0 1-15,0-1 0,0 21 16,0-21-16,0 22 0,0-1 0,0 0 16,0 1-16,0-1 0,0 0 15,0-21-15,0 22 0,0-22 0,0 0 16,0 0-16,0 0 0,0 1 0,0-1 31,0-42-15,0-1-1,0 1-15,0 0 16,21 0-16,-21 0 0,21-22 0,1 22 16,-1 0-16,0 0 15,64-21-15,-43 42 0,0-22 0,22 22 16,-1-21-16,22 21 0,0 0 15,-1 0-15,1 0 0,0 0 16,20 0-16,-41 0 0,21 0 0,-1 0 0,-20 0 16,-1 21-16,1-21 0,-22 0 15,0 0-15,-20 22 0,-1-1 16,-42-21 0,-1 21-16,-20-21 0,0 0 0,-22 0 15,1 21-15,-22-21 0,0 0 0,-20 0 16,-1 21-16,21-21 0,-21 0 15,22 21-15,-1-21 0,21 0 0,1 22 16,21-1-16,-1-21 0,1 0 16,21 0-16,21 21 0,21-21 15,21 0-15,1 0 16,-1 0-16,21 0 0,1 0 16,-1 0-16,22 0 0,0 0 15,-1 0-15,1 0 0,-21-21 0,20 21 16,-20 0-16,-1 0 0,1-21 15,-22 21-15,0 0 0,1 0 0,-22 0 16,-42 0 0,0 0-16,-22 0 0,1 0 15,0 0-15,-22 0 0,1 0 0,-1 0 16,1 0-16,-1 0 0,1 0 16,20 0-16,1 0 0,0 0 0,20 0 15,1 0-15,21 21 16,21-21-16,1 0 15,20 0-15,-21 0 0,21 0 0,1 21 16,20-21-16,-20 0 0,20 0 16,-21 0-16,22 0 0,-22 0 15,22 0-15,-22 0 0,0 0 0,1-21 16,-1 21-16,-21-21 0,0 21 16,-21-22-16,0 1 0,0 0 15,-21 0-15,-21 21 0,21-21 16,-22 0-16,1-1 0,0 1 15,-22 21-15,1-21 0,-1 21 0,1-21 16,-1 21-16,1 0 0,-1-21 16,1 21-16,20-21 0,-20 21 0,21 0 15,-1 0-15,22 0 0,0 0 16,0-22-16,42 22 16,0 0-16,21 0 0,1 0 15,20 0-15,-20-21 0,20 21 16,22 0-16,-22 0 0,1 0 0,-1 0 15,1 0-15,-1 0 0,-20 0 16,-1 0-16,0 0 0,-21 0 0,1 0 16,-22-21-1,-22 21-15,-20 0 0,21 0 16,-43 0-16,22-21 0,-21 21 0,-22 0 16,21 0-16,-20-21 0,-1 21 15,0 0-15,1 0 0,-1-21 16,22 21-16,-22 0 0,21 0 0,1 0 15,21 0-15,-1 0 0,1 0 16,0 0-16,20 0 0,-20 0 0,21 0 16,21 21 15,21-21-31,0 0 0,0 0 0,1 0 16,20 0-16,0 0 0,1 0 15,-1 0-15,0 0 0,22 0 0,-1 0 16,1 0-16,-1 0 0,-20 0 0,20 0 15,-21 0-15,1 0 16,-1 0-16,-21 0 0,-42 0 16,0 0-16,-21 0 15,-1 0-15,1 0 0,0 0 16,-22 0-16,22 0 0,-22 0 0,22 0 16,0 0-16,-1 0 0,1 0 15,21 0-15,0 0 0,-1 0 0,1 0 16,0 0-16,42 0 31,0 0-31,22 0 16,-22 0-16,21 0 0,1 0 15,-1 0-15,21 0 0,-20 0 16,20 0-16,1 0 0,-1 0 0,1 0 16,-1 0-16,-20 0 0,-1 0 15,0 0-15,-21 0 0,1 0 0,-44 0 31,-20 0-31,21 0 0,-21 0 16,-22 0-16,22 0 0,-22 0 0,22-21 16,-22 21-16,1 0 0,21 0 15,-22 0-15,22 0 0,-1 0 0,22 0 16,-21 0-16,21 0 0,0 0 16,-1 0-16,44 0 31,-1 0-16,21 0-15,-21 0 0,22 0 0,-1 0 16,21 0-16,-20 0 0,20 0 0,1 0 16,-22 0-16,22 0 0,-22 0 15,21 0-15,-20 0 0,-22 0 0,0 0 16,0 0-16,-42 0 31,-21 0-31,-1 0 0,1-22 0,0 22 16,-22 0-16,22 0 0,-22 0 15,22 0-15,-21-21 0,20 21 16,1 0-16,21 0 0,0 0 0,-22 0 16,22 0-16,0 0 15,0 0-15,42 0 47,0 0-47,0 0 0,0 0 0,22 0 16,-22 0-16,21 0 0,22 0 15,-22 0-15,0 0 0,22 0 0,-1 0 16,-20 0-16,20 0 16,-20 0-16,-1 0 0,-21 0 0,21 0 0,-84 0 47,0 0-47,-1 0 0,1 0 0,0 0 15,-22 0-15,22 0 0,-22 0 16,1 0-16,21 0 0,-22 0 0,22-21 15,21 21-15,-22 0 0,22 0 0,0 0 16,0 0-16,0 0 16,42 0 15,0 0-31,0 0 16,21 0-16,-20 0 0,-1 0 0,0 0 15,0 0 1,-21 21-16,0 0 15,0 1-15,-21-1 16,0 0-16,0 0 16,-1-21-16,22 21 0,-21 0 0,0 1 15,21-1-15,-21 0 0,21 21 16,-21-21-16,0 1 0,21-1 0,0 0 16,0 0-16,0 0 0,0 0 15,0 1-15,0-1 16,0 0-16,0-42 47,-22 21-47,22-21 0,0-1 15,0 1-15,0 0 0,0 0 16,0 0-16,0 0 0,0-22 0,0 22 16,0 0-16,0-21 0,0 20 15,0 1-15,0 0 0,0 0 0,0 0 16,0 42-1,0 0 1,0 0-16,22 0 0,-22 22 16,0-1-16,0 0 0,0-20 0,0 20 15,0 0-15,0 1 0,0-22 0,0 0 16,0 21-16,0-21 0,0 1 16,0-1-16,0 0 15,0-42 16,0 0-31,0-1 16,0 1-16,0 0 0,0-21 0,0 21 16,21-22-16,-21 22 0,0-21 15,21-1-15,-21 1 0,0 21 0,0-21 16,0-1-16,0 22 0,0-21 16,0 21-16,0-1 0,0 1 15,-21 0-15,0 21 16,-1 21 15,22 0 0,22-21-15,-1 0-16,0 0 0,0 0 16,21 0-16,-20 0 0,20 0 15,0 0-15,22 0 0,-22 0 0,22 0 16,-1 0-16,-21 0 0,22 0 15,-1 0-15,1 0 0,-22 0 0,22 0 16,-22 0-16,0 0 0,1 22 16,-1-22-16,-21 0 0,22 0 15,-22 0-15,0 0 0,0 0 0,0 0 16,-21 21-16,21-21 16,-42 0-1,0 0 1,0 0-16,-21 0 15,20 0-15,-20 0 0,21 0 0,-21 0 16,-1 0-16,1 0 0,0 0 0,-22 0 16,22 0-16,-1 0 15,1 0-15,0 0 0,21 0 0,-22 0 0,22 0 16,0 0-16,0 0 16,63 0-1,-21 0 1,0 0-16,22 0 0,-1 0 15,22 0-15,-22 0 0,21 0 0,-20 0 16,20 0-16,1 0 0,-22 0 16,22 0-16,-1 0 0,-21 0 0,1 0 15,-1 0-15,0 0 0,1 0 0,-22 0 16,0 0-16,0 0 16,-42 0-1,0 0 16,0 0-31,0 0 0,-1 0 16,1 0-16,0 0 16,21 21-16,-21-21 0,0 0 0,0 0 15,-1 0-15,1 0 16,42 0 31,1 0-47,-1 0 0,0 0 0,0 0 15,0 0-15,0 0 0,1 0 0,20 0 16,-21 0-16,0 0 16,22 0-16,-22 0 0,21 0 0,-21 0 15,0 0-15,1 0 0,-1 0 0,0 0 16,-42 0 0,0 0-1,-22 0-15,22 0 0,0 0 16,-21 0-16,20 0 0,-20 0 15,21 0-15,-21 0 0,20 0 0,1 0 16,0 0-16,0 0 16,42 0 15,0 0-31,0 0 16,1 0-16,-1 0 0,0 0 0,21 0 15,-21 0-15,1 0 0,-1 0 16,21 0-16,-21 0 0,0 0 0,1 0 15,-1 0-15,-42 0 47,-1 0-31,22-21 46,22 21-46,-1 0 0,0 0-1,0 0 1,-21 21-16,0 0 16,0 0-16,0 22 15,0-22-15,0 0 0,0 21 16,0-21-16,-21 1 0,0 20 0,21-21 15,-21 21-15,-1-20 0,22-1 16,0 0-16,0 0 0,-21 0 0,21 0 16,0 1-16,-21-22 15,21 21 1,0-42 0,0-1-1,0 1-15,0 0 0,0 0 16,21 0-16,-21 0 0,21-1 15,-21-20-15,0 21 0,22 0 0,-22-22 16,21 22-16,-21-21 0,0 21 16,0 0-16,0-22 0,0 22 15,0 0-15,21 0 0,-21 0 16,0-1 0,0 1 93,-21 21-93,21-21-1,-21 21-15,-1 0 16,1-21-16,0 21 15,0 0-15,0 0 0,0 0 16,-1 0 0,1 0-16,0 0 0,0 0 15,0 0 1,0 0-16,-1 21 16,1-21-1,0 0-15,0 0 16,0 0-1,0 0 1</inkml:trace>
  <inkml:trace contextRef="#ctx0" brushRef="#br3" timeOffset="139920.46">1376 12192 0,'0'-21'16,"0"0"109</inkml:trace>
  <inkml:trace contextRef="#ctx0" brushRef="#br3" timeOffset="140672.01">1714 11959 0,'0'0'0,"0"-21"0,0 0 0,0 0 16,0 0-16,0-1 16,0 1-16,-21 21 15,0 21 1,0 1 0,21-1-16,-21 21 0,0 0 0,-1 22 15,1-1-15,0 1 0,0-1 16,-21 1-16,-1 21 0,22-22 0,-21 1 15,-1 20-15,1-20 0,21-1 16,-21 1-16,20-1 0,-20-20 0,21-1 16,0 0-16,21-21 0,0 1 15,-21-1-15,-1-21 0,1-21 32,21-1-32,0-20 0,0 0 0,0-1 15,0 1-15,0 0 0,0-1 16,0-20-16,0 21 0,0-1 15,0 1-15,0 0 0,0-1 0,0 22 16,0 0-16,21 0 0,1 0 16,-1 21-16,0 0 0,-21 21 15,21 0-15,0 0 0,0 0 16,1 0-16,-1 22 0,0-22 0,0 21 16,0 1-16,0-22 0,22 21 15,-22 0-15,0 1 0,21-1 0,1-21 16,-22 0-16,21 22 0,1-22 15,-1-21-15,0 21 0,1-21 16,-22 0-16,21 0 0,0 0 16,1-21-16,-1 21 0,-21-21 0,22-22 15,-1 22-15,-21-21 0,21 21 16,-20-22-16,-1 1 0,0 0 0,0-1 16,-21-20-16,21 21 0,-21-22 15,0 1-15,0-1 0,0 1 0,-21-1 16,0 1-16,0-1 0,-22 1 15,22-1-15,-21 22 0,0-1 0,-1 22 16,1-21-16,0 42 0,-1 0 16,-20 0-16,20 0 0,1 0 15,0 21-15,-1 21 0,1 1 0,21-1 16,0 0-16,0 22 0,21-22 16,0 22-16,0-22 0,21 0 15,0 1-15,0-1 0,0 0 0,22-20 16,-1 20-16,-21-21 0,21 0 15,1 0-15,-22 1 0,21-22 0,1 0 16,-1 21-16,-21-21 0,21 0 0,-20 0 16,20 0-16,-21-21 0,21 21 15,-20-22-15,-1 1 0</inkml:trace>
  <inkml:trace contextRef="#ctx0" brushRef="#br3" timeOffset="141091.78">2413 12404 0,'0'0'0,"-21"21"0,0 42 31,21-41-31,0-1 16,21-21-16,0 0 16,0 0-16,0 0 0,22 0 0,-22-21 15,0 21-15,0-22 0,21 1 0,-20 0 16,-1 0-16,21 0 0,-21 0 15,0-1-15,1-20 0,-22 21 16,0 0-16,0 0 0,0-1 16,0 1-16,-22 21 15,1 0-15,0 0 0,-21 0 16,21 0-16,-22 21 0,22 1 0,0-1 16,-21 21-16,20-21 0,1 0 0,0 22 15,0-1-15,21-21 0,0 22 16,0-22-16,0 21 0,0-21 0,0 0 15,21 22-15,0-22 0,0 0 16,1 0-16,20-21 0,-21 21 0,21-21 16,1 0-16,-1 0 0,22 0 15,-22-21-15,21 0 0,-20 0 16,20 0-16,1 0 0,-22-1 0,0-20 16,22 21-16,-22-21 0,1-1 15,-22 1-15,21 0 0</inkml:trace>
  <inkml:trace contextRef="#ctx0" brushRef="#br3" timeOffset="141598.49">3408 11959 0,'-21'-63'0,"42"126"0,-64-147 0,43 62 16,-21 1-16,0 21 0,0 0 15,0 0-15,0 0 0,-1 21 16,22 1-16,0 20 16,0 0-16,0 1 0,0 20 0,0 1 15,0-1-15,0 1 0,0-1 16,-21 22-16,0-22 0,21 22 15,-21 0-15,0-1 0,21 22 0,0-21 16,-21-1-16,-1 22 0,22-21 16,-21 0-16,21 20 0,0-20 0,0 21 15,-21-21-15,21-1 0,-21 1 0,21 0 16,0-22-16,0 1 0,0-1 16,0 1-16,0-22 0,0 0 0,0 1 15,0-1-15,0-21 0,21-21 0,0 0 16,22 0-16,-22 0 0,21-21 15,0 0-15,1 0 0,-1-22 0,22 1 16,-22 0-16,21-1 0,-20-20 16,20 20-16,-20-20 0,-1-1 15,0 1-15,1-1 0,-22 1 0,0-1 16,-21 1-16,0-1 0,0 1 0,-21-1 16,-22 1-16,1 21 0,-21-22 15,20 1-15,-41 20 0,20 1 16,-21 0-16,22-1 0,-22 1 0,22 21 15,-1 0-15,1-1 0,-43 1 16,64 0-16,-1 21 0,22 0 16,0 0-16,21-21 0,0 0 15,21 21-15,0 0 0,0-21 0,22 21 16,-1-22-16,0 22 16,1-21-16,-1 0 0,0 0 0,22 0 15,-22 0-15,22-1 0,-1 1 0</inkml:trace>
  <inkml:trace contextRef="#ctx0" brushRef="#br3" timeOffset="143016.68">4000 12256 0,'0'-43'0,"0"86"0,0-107 16,-21 43-16,0 0 0,0 0 16,0-1-16,0 22 0,-22 0 0,22 0 15,-21 0-15,21 0 0,-22 0 0,22 22 16,-21-1-16,21 0 15,-22 21-15,22-21 0,0 22 0,-21-1 16,20 0-16,22 1 0,-21-1 16,21-21-16,-21 22 0,21-1 0,0-21 15,0 0-15,0 22 0,0-22 0,21 0 16,0-21-16,1 21 0,-1-21 16,21 0-16,-21 0 0,22 0 0,-1 0 15,0-21-15,-21 0 0,22 0 16,-1 21-16,0-22 0,-20-20 0,20 21 15,-21 0-15,0-22 0,0 22 0,1-21 16,-1 0-16,-21 20 0,21-20 16,-21 21-16,0-21 0,0 20 15,0 1-15,0 42 32,-21 1-32,0-1 0,21 0 15,0 0-15,0 21 0,0-20 0,-22 20 16,22-21-16,0 21 0,0-20 15,0 20-15,0-21 0,0 0 0,22 0 16,-22 1-16,21-1 0,0-21 16,0 21-16,0-21 0,0 0 15,1 0-15,-1 0 0,0 0 0,0-21 16,21 21-16,-20-21 0,-1-1 0,21 1 16,-21 0-16,22 0 0,-22-21 15,0 20-15,21-20 0,-21 21 0,-21-21 16,22-1-16,-22 22 0,0-21 15,0 21-15,0-1 0,0 1 0,-22 21 32,22 21-32,0 1 0,-21-1 15,21 0-15,0 0 0,-21 21 0,21-20 16,0 20-16,0-21 0,0 0 16,0 0-16,0 22 0,0-22 15,0 0-15,0 0 0,21 0 16,0-21-16,1 0 0,-1 0 15,0 0-15,0 0 0,0 0 0,0 0 16,1 0-16,-1-21 0,0 21 0,21-21 16,-21 0-16,1 0 0,-1 0 15,21-22-15,-21 22 0,-21-21 0,21-1 16,1 22-16,-1-21 0,-21 0 0,0 20 16,0-20-16,0 21 0,21 0 15,-42 42 1,21 0-1,-21 21-15,21-20 16,0 20-16,0-21 0,-22 21 0,22 1 16,0-1-16,0-21 0,0 22 0,0-22 15,0 21-15,22-21 0,-1 0 16,21 1-16,-21-1 0,22 0 0,-22-21 16,21 0-16,0 0 0,-20 0 0,20 0 15,0 0-15,-21-21 0,22 0 16,-1-1-16,-21 1 0,22 0 0,-22-21 15,0-1-15,21 22 0,-21-42 16,1 20-16,-1-20 0,0-1 0,0 1 16,0-1-16,0 1 0,1-1 0,-22 1 15,21-1-15,-21 22 0,0 0 16,0-1-16,0 22 0,0 0 16,0 0-16,-21 42 15,21 0-15,-22 0 0,1 22 0,21-22 16,-21 42-16,0-20 0,21-1 15,-21 22-15,21-1 0,0 1 0,0-1 16,0-21-16,0 22 0,0-22 0,0 1 16,0-1-16,0 0 0,0 1 15,21-1-15,0-21 0,0 0 0,0 0 16,1 1-16,20-1 0,-21-21 16,21 0-16,-20 0 0,20 0 0,0 0 15,-21 0-15,22-21 0,-1 21 16,0-22-16,-20 1 0,20-21 0,-21 21 15,0-22-15,0 1 0,1 0 16,-1-1-16,0-20 0,0-1 0,-21 1 16,21-22-16,-21 22 0,0-1 0,0 1 15,0-1-15,0 22 0,0-22 16,0 43-16,0-21 0,0 21 0,0 0 16,-21 21-1,0 21-15,0 0 0,21 21 16,-21-21-16,21 22 0,-22 20 0,22-20 15,0 20-15,0 1 0,0-22 16,0 21-16,0 1 0,0-1 16,0-20-16,0 20 0,22-20 0,-22-1 15,21 0-15,-21-21 0,21 1 0,0 20 16,0-21-16,0-21 0,1 21 16,-1-21-16,0 0 0,0 0 0,0 0 15,0 0-15,22 0 0,-22 0 0,0 0 16,0-21-16,22 0 0,-22 0 15,0 0-15,21-1 0,-21 1 0,1-21 16,-1 21-16,0-22 0</inkml:trace>
  <inkml:trace contextRef="#ctx0" brushRef="#br3" timeOffset="143252.56">6138 12023 0,'85'21'32,"-64"-21"-32,21 0 0,-20 0 0,20 0 15,0 0-15,1-21 0,-1 21 0,-21-21 16,21 21-16,1 0 0,-1-22 0,0 1 16,-20 21-16,20 0 0,-21-21 15,0 21-15,22 0 0,-43-21 16,21 21-16,-21-21 0,21 21 0,-21-21 15,21 21-15</inkml:trace>
  <inkml:trace contextRef="#ctx0" brushRef="#br3" timeOffset="147481.19">10477 12383 0,'0'0'0,"22"21"16,-1-21-16,0 0 15,0 0 1,0-21 0,0-1-16,1 22 0,-1-21 0,0 0 15,0 0-15,0 0 0,0 0 0,1-1 16,-1 1-16,-21-21 0,0 21 16,0 0-16,0-22 0,0 1 0,0 21 15,-21-22-15,-1 22 0,1-21 0,0 21 16,-21 21-16,21-21 0,-22 21 15,22 0-15,-21 0 0,21 0 0,-22 21 16,1 0-16,0 21 0,20-21 0,-20 22 16,21 20-16,-21-20 0,20-1 15,1 0-15,21 22 0,0-22 0,0 0 16,0 1-16,0-1 0,0-21 16,0 0-16,21 22 0,1-22 15,-1-21-15,0 21 0,0-21 0,21 0 16,-20 0-16,20 0 0,-21 0 0,21-21 15,1 0-15,-1 0 0,0-1 16,-20-20-16,20 21 0,-21-21 0,0 20 16,0-20-16,1 0 0,-1-1 0,-21 22 15,0-21-15,0 0 0,0-1 16,0 22-16,0-21 0,0 21 0,0 42 31,0 0-15,0 21-16,0-21 0,0 22 0,0-1 15,0 0-15,21 1 0,-21-1 0,0-21 16,21 22-16,0-22 0,0 21 16,1-21-16,-1 0 0,0 1 0,0-22 15,0 21-15,22-21 0,-1 0 0,-21 0 16,21 0-16,1 0 0,-22-21 16,21 21-16,-21-22 0,1 1 0,-1 0 15,0 0-15,0-21 0,0 20 0,-21-20 16,0 0-16,21 21 15,-21-22-15,22 1 0,-22 0 0,0-1 16,0 1-16,21 21 0,-21 0 0,21-1 16,-21 1-16,21 21 15,-21 21-15,0 1 16,0-1-16,0 0 16,21 0-16,-21 0 15,21-21 1,1 0-1,-22-21-15,0 0 16,0 0-16,0 0 0,0-1 16,0 1-16,0 0 15,-22 0-15,1 21 0,0-21 16,0 21-16,0 0 16,0 21-16,-1-21 0,22 21 0,-21 21 15,0-20-15,21 20 0,0-21 16,-21 21-16,21 1 0,0-1 0,0 0 15,0-20-15,0 20 0,0 0 0,0-21 16,21 1-16,0 20 0,0-21 16,1 0-16,-1-21 0,0 21 0,0 1 15,21-22-15,-20 0 0,-1 0 0,21 0 16,0 0-16,-20-22 0,20 1 16,0 21-16,1-21 0,-22 0 15,0 0-15,21 0 0,-21-22 0,1 22 16,-1-21-16,0-1 0,0 1 15,0 0-15,-21-1 0,21 1 0,1 21 16,-1-21-16,0 20 0,0 1 0,0 21 16,0 0-16,1 0 15,-1 0-15,-21 21 16,21 1-16,-21-1 0,0 0 0,0 0 16,21 0-16,-21 0 15,21-21 1,-21-21 15,0 0-31,0 0 16,0 0-16,0 0 0,0-1 0,-21 1 15,21 0-15,-21 0 0,21 0 16,0 0-16,-21-1 0,0 22 16,-1 0-16,1 0 0,0 22 15,0-1-15,0 0 16,0 0-16,21 21 0,-22-20 0,22 20 15,-21 0-15,21 1 0,-21-1 0,21-21 16,0 21-16,0 1 16,0-1-16,0-21 0,0 0 0,0 22 15,21-22-15,0 0 0,1 0 0,20-21 16,-21 21-16,21 1 0,1-22 16,-1 0-16,0 0 0,1 0 0,20 0 15,-20 0-15,-1 0 0,21-22 0,-20 1 16,-1 0-16,-21 0 0,22 0 15,-22 0-15,0-22 0,21 22 0,-21-21 16,-21-1-16,22 1 0,-22 0 0,21-1 16,-21-41-16,0 63 15,0-1-15,0 1 0,0 0 0,-21 21 16,-1 0-16,1 21 16,0 0-16,21 1 0,-21-1 15,0 21-15,0-21 0,21 22 16,-22-22-16,22 21 0,0 0 0,0-20 15,0 20-15,0-21 0,0 0 16,0 22-16,0-22 0,22 0 0,-1 0 16,0 0-16,0 0 0,0-21 15,0 0-15,1 0 0,-1 0 0,21 0 16,-21 0-16,22 0 0,-22 0 16,21-21-16,-21 21 0,22-21 0,-1 0 15,-21-21-15,21 20 0,-20 1 0,-1-21 16,0 0-16,0-1 0,0 1 15,-21 0-15,0 20 0,0-20 0,0 0 16,0 21-16,0-1 0,0 1 16,0 0-16,-21 21 0,0 0 15,0 0-15,21 21 0,0 0 0,0 22 16,0-22-16,0 21 0,0-21 0,0 22 16,0-22-16,0 21 0,0-21 15,21 22-15,0-22 0,-21 0 0,21 0 16,0 0-16,-21 1 0,22-1 0,-22 0 15,0 0-15,21-21 16,-21 21-16,-21-21 31,-1 0-31,1 0 0,0-21 16,0 21-16,0-21 0,21 0 16,-21 21-16,-1 0 0,22-21 0,-21 21 15,21 21 16,0 0-31,0 0 0,0 0 16,0 0-16,21-21 16,1 22-16,-22-1 0,21-21 0,0 0 15,0 21-15,0-21 0,0 0 0,1 0 16,20 0-16,-21 0 0,21 0 0,1 0 16,-1-21-16,-21 0 0,22 21 15,-1-22-15,0 1 0,-21 0 16,22 0-16,-22 0 0,0-22 0,21 1 15,-20 21-15,-1-21 0,0-1 16,-21 1-16,0 0 0,0-1 0,0 1 16,0 21-16,0-22 0,0 22 0,0 0 15,-21 21-15,0 0 16,-1 21-16,22 0 0,0 1 16,0 20-16,0-21 0,0 21 0,0-20 15,0 20-15,0 0 0,22-21 16,-1 22-16,0-22 0,-21 21 15,21-21-15,0 1 0,-21-1 0,0 0 0,21 0 16,1 0-16,-22 0 16,0 1-1,-22-22 17,1 0-32,0 0 0,0 0 0,0 0 15,-22-22-15,22 1 0,0 0 16</inkml:trace>
  <inkml:trace contextRef="#ctx0" brushRef="#br3" timeOffset="150953.28">15557 11896 0,'0'-21'0,"0"-64"31,0 64-31,0 0 0,0-1 16,0 44 15,0-1-31,0 0 0,-21 21 16,21 1-16,-21-1 0,21 21 0,0-20 15,-21 20-15,21-20 0,0 20 16,0-21-16,-21 1 0,21-1 0,-21 0 16,21 1-16,0-22 0,0 0 0,0 0 15,0 0-15,21-21 16,0 0-1,0-21-15,0 0 0,0 0 16,1 0-16,-1-22 0,-21 22 16,42-21-16,-21 0 0,0-1 0,1 1 15,-1-22-15,0 22 0,0 0 16,0-1-16,0 22 0,-21 0 0,22 0 16,-1 0-16,0 21 0,-21 21 15,0 0-15,21 0 0,-21 0 16,0 22-16,21-1 0,-21-21 15,0 22-15,0-1 0,0 0 0,0-21 16,0 22-16,0-22 0,0 21 0,21-21 16,1 1-16,-1-1 0,0-21 15,0 0-15,0 21 0,0-21 0,1 0 16,20 0-16,-21 0 0,21-21 0,-20 0 16,20-1-16,-21 22 0,0-42 15,22 21-15,-22-21 0,0 20 16,0-20-16,0 0 0,0-22 15,-21 22-15,22 0 0,-22-1 0,21 1 16,-21 0-16,21-1 0,-21 22 0,0 0 16,0 0-16,0 0 0,0 42 31,0 0-31,-21 21 0,0-21 16,-1 22-16,22-1 0,0 0 0,-21 1 15,21-1-15,-21 0 0,21 1 16,0-1-16,0-21 0,0 22 0,0-22 15,0 0-15,21 0 0,0 0 16,1 0-16,-1-21 0,21 0 16,-21 0-16,22 0 0,-22 0 0,21 0 15,0-21-15,-20 21 0,20-21 0,-21 0 16,0-21-16,22 20 0,-22-20 16,0 21-16,0-21 0,21-1 0,-42 1 15,22 0-15,-1-1 0,0 1 16,0 21-16,-21 0 0,0-1 0,0 1 15,-21 21 1,21 21 0,-21 1-16,21 20 15,0-21-15,-21 0 0,-1 22 0,22-1 16,-21-21-16,21 21 0,0 1 0,0-22 16,0 0-16,0 21 0,0-20 15,21-1-15,1 0 0,20-21 0,-21 21 16,0-21-16,22 0 0,-1 0 0,0 0 15,-21 0-15,22 0 0,-1 0 16,0-21-16,1 0 0,-1 0 0,-21-1 16,22 1-16,-22-21 0,0 0 0,21-1 15,-21 1-15,1 0 0,-1-22 16,0 22-16,0-22 0,-21 22 0,21 0 16,0-22-16,1 22 0,-22-1 15,21 1-15,0 0 0,-21 21 16,0-1-16,0 1 0,0 42 31,-21 22-31,0-22 0,-1 21 16,22-21-16,-21 22 0,0-1 0,21 0 15,0 1-15,0 20 0,0-20 0,0-1 16,0 0-16,0 1 0,0 41 16,0-63-16,21 1 0,0-1 15,1 0-15,-1 0 0,0 0 0,0-21 16,0 0-16,22 0 0,-22 0 15,0 0-15,21-21 0,-21 0 16,1 0-16,-1 0 0,21-22 0,-21 22 16,0-21-16,1-1 0,-1 1 15,0 0-15,0-22 0,0 22 0,0 0 16,-21-22-16,0 22 0,22-22 0,-22 22 16,21 0-16,-21-1 0,0 22 15,0 0-15,0 0 0,-21 42 16,-1 0-16,1 21 15,21-20-15,-21 20 16,0 0-16,21 1 0,0-1 0,-21 0 0,21 22 16,-21-22-16,21 0 0,0 1 0,0-1 15,0 0-15,0 1 16,0-22-16,0 21 0,0-21 0,0 1 16,0-1-16,0 0 0,21-21 31,0-21-31,-21 0 15,21-1-15,0-20 0,0 21 16,-21 0-16,22-22 0,-22 22 16,21-21-16,-21 21 0,21 0 0,0-1 15,-21 44 17,21-1-32,-21 0 0,0 0 15,0 0-15,0 0 0,0 1 16,0-1-16,0 0 0,0 0 0,21 0 15,-21 0-15,22 1 0,-1-22 16,-21 21-16,21-21 0,0 0 0,0 21 16,0-21-16,22 0 0,-22 0 15,0 0-15,21 0 0,-20 0 0,-1-21 16,21 0-16,-21 21 0,0-22 0,-21 1 16,22 0-16,-1 0 0,-21-21 0,0 20 15,21 1-15,-21 0 0,21-21 16,-21 21-16,0-1 0,0 1 0,0 0 15,-21 42 17,21 0-32,0 1 0,-21-1 15,21 0-15,0 21 0,0-21 0,0 1 16,0 20-16,0-21 0,0 0 16,0 0-16,0 1 0,21-1 0,0-21 15,0 21-15,22-21 0,-22 0 0,21 0 16,0 0-16,-20 0 0,20 0 15,-21 0-15,0 0 0,22-21 0,-22 0 16,0-1-16,0 1 0,0 0 0,-21 0 16,21-21-16,1-1 0,-22 22 15,21-21-15,-21 21 0,0-22 0,0 22 16,0 0-16,0 0 0,0 42 31,0 0-31,0 0 16,0 0-16,0 22 0,-21-1 0,-1-21 15,22 22-15,-21-1 0,21-21 0,0 21 16,-21-20-16,21 20 0,-21-21 16,21 0-16,0 0 0,0 1 0,0-1 15,0-42 17,0-1-32,-21 1 15,21 0-15,0 0 0,0 0 0,0-22 16,0 22-16,0-21 0,21 0 15,0-1-15,0 1 0,0 0 16,22-1-16,-22 22 0,21-21 0,1 21 16,-1-22-16,0 22 0,1 21 15,-1 0-15,0 0 0,-21 0 0,22 0 16,-22 21-16,0 0 0,-21 1 0,21 20 16,-21-21-16,21 21 0,-21 1 0,0-1 15,0-21-15,0 22 0,0-1 16,0-21-16,-21 0 0,21 0 0,-21 1 15,21-1-15,-21 0 0,21 0 0,-21 0 16,0-21 0,-1 0-1,22-21-15,-21 0 16,0 0-16,0 0 0,21-1 16,0 1-16,-21-21 0</inkml:trace>
  <inkml:trace contextRef="#ctx0" brushRef="#br3" timeOffset="151130.18">19304 11536 0,'0'0'0,"-21"-21"0,0 0 0,-43-43 31,43 64-31,0 0 32,21 21-32,-21 0 15,-1 1-15,22-1 16,-21-21-16,0 0 15,0 0-15,0 0 0,0 0 0</inkml:trace>
  <inkml:trace contextRef="#ctx0" brushRef="#br3" timeOffset="151352.42">17589 11748 0,'0'0'16,"0"21"-16,22-21 16,-1 0-1,21 0-15,-21-21 0,22 21 16,-22 0-16,21-22 0,-21 22 0,22-21 16,-22 21-16,21-21 0,-21 21 15,0 0-15,1-21 0,-22 0 0</inkml:trace>
  <inkml:trace contextRef="#ctx0" brushRef="#br3" timeOffset="151552.29">16997 11451 0,'0'0'16,"-21"0"-16,-1 0 31,1 21 0,0 1-31</inkml:trace>
  <inkml:trace contextRef="#ctx0" brushRef="#br3" timeOffset="152369.84">11620 13758 0,'0'0'0,"-21"0"16,42-21 15,1 0-31,-1 0 16,0 0-16,0 0 0,0-1 15,22-20-15,-22 21 0,0 0 0,-21-22 16,0 22-16,0 0 0,0 0 0,0 0 16,-42 0-16,20 21 15,-20 0-15,21-22 0,-21 22 0,-1 0 16,1 0-16,0 0 0,-1 22 0,1-22 16,0 21-16,-1 0 0,22 0 15,0 0-15,-21 0 0,42 1 0,0-1 16,0 21-16,0-21 0,0 22 15,21-22-15,0 21 0,0-21 0,0 22 16,22-22-16,-22 21 0,21-21 0,-21 0 16,22 22-16,-1-22 0,-21 0 15,21 0-15,-20 0 0,-1 1 0,-21 20 16,0-21-16,0 0 0,-21 0 16,-22 1-16,22-1 15,-21-21-15,-22 21 0,22-21 0,-22 0 16,1 0-16,-1 21 0,1-21 0,-22 0 15,22 0-15,20-21 0,-20 0 16,21 0-16,-22-1 0,22 1 0,21 0 16,-22-21-16,22 21 0,0-22 0,0 22 15,21-21-15,-21 21 0,21-1 16,0 1-16,0 0 0,21 0 0,0 0 16,0 21-16,21 0 0,1-21 15,-1 21-15,0 0 0,22 0 0,-1 0 16,1 0-16,-1 0 0,1 0 0,-1 0 15</inkml:trace>
  <inkml:trace contextRef="#ctx0" brushRef="#br3" timeOffset="152865.37">12192 13928 0,'21'0'0,"-42"0"0,42-21 0,-21-1 16,21 1-16,-21 0 15,0 0-15,0 0 0,0-22 16,-21 22-16,0 0 0,0 0 0,-22 0 16,22 21-16,-21 0 0,0 0 0,-1 0 15,1 0-15,21 21 0,-22 0 16,1 0-16,21 22 0,-21-22 16,20 21-16,1 0 0,0 1 0,21-22 15,0 21-15,0 1 0,0-1 0,0-21 16,0 0-16,0 0 0,0 1 15,21-1-15,0 0 0,1-21 0,-1 0 16,0 0-16,21 0 0,-21 0 0,22 0 16,-22-21-16,21 21 0,1-21 15,-1-22-15,0 22 0,-21 0 0,22-21 16,-22 20-16,0-20 0,0 21 16,-21-21-16,0-1 0,0 22 0,0 0 15,0 0-15,0 0 0,0-1 0,0 44 31,0-1-31,0 0 16,0 21-16,0-21 0,0 1 0,0-1 16,0 0-16,0 0 0,0 0 15,21 0-15,1 1 0,-1-1 0,0-21 16,0 0-16,0 0 0,0 0 0,22 0 16,-22 0-16,21 0 0,1 0 15,-22 0-15,21-21 0,0-1 0,-20 1 16,20 0-16,-21-21 0,0 21 15</inkml:trace>
  <inkml:trace contextRef="#ctx0" brushRef="#br3" timeOffset="153460.03">12806 13653 0,'0'0'15,"0"21"1,0 0-16,0 0 0,-21 0 16,21 0-16,0 22 0,0-22 15,-22 21-15,22-21 0,-21 1 0,21 20 16,-21-21-16,21 0 0,-21 0 0,21 1 15,0-1-15,0 0 0,0 0 16,0-42 15,0 0-31,0 0 16,0-1-16,0 1 0,0 0 16,0-21-16,0 21 0,0-22 0,21 22 15,0-21-15,-21-1 0,21 22 16,1-21-16,-1 21 0,0 0 0,21-1 15,-21 22-15,22 0 0,-22 0 16,21 0-16,-21 0 0,22 22 0,-22-1 16,21 0-16,-21 21 0,1-21 0,-1 1 15,0 20-15,-21-21 0,0 21 16,0-20-16,0-1 0,0 0 0,0 0 16,0 0-16,0 0 0,0 1 15,-21-22-15,0 0 0,21-22 31,0 1-31,0 0 16,0-21-16,0 21 0,0-1 16,0-20-16,42 0 0,-21-1 0,0 22 15,0-21-15,22 0 0,-22-1 16,21 22-16,1 0 0,-1 0 0,0 0 16,1 21-16,-1 0 0,0 0 0,1 0 15,-22 21-15,0 0 0,0 21 16,-21-21-16,0 22 0,0-22 0,0 21 15,0 1-15,0-22 0,-21 21 16,0-21-16,0 22 0,-1-22 16,1 0-16,0 0 0,0-21 0,21 21 15,0-42 17,21 0-32,0 0 15</inkml:trace>
  <inkml:trace contextRef="#ctx0" brushRef="#br3" timeOffset="153812.82">13928 13674 0,'0'21'0,"0"0"16,0 0-16,21-21 16,-21 21-16,21-21 15,0 0-15,0 0 16,0 0-16,1-21 0,-1 21 0,21-21 15,-21 0-15,0 0 0,1 0 16,20 21-16,-21-43 0,-21 22 0,21 0 16,-21 0-16,0 0 0,0-1 0,0 1 15,0 0-15,-21 0 0,0 21 16,-21 0-16,20 0 0,-20 0 0,0 0 16,-1 21-16,1 21 0,0-20 15,21 20-15,-22-21 0,22 21 16,0 1-16,0-1 0,0-21 0,21 22 15,0-22-15,0 21 0,0-21 0,21 0 16,0 1-16,21-22 0,-21 21 16,22-21-16,20 0 0,-20 0 0,-1 0 15,21-21-15,1 21 0,-22-22 16,22 1-16,-1 0 0</inkml:trace>
  <inkml:trace contextRef="#ctx0" brushRef="#br3" timeOffset="154277.07">15579 13250 0,'0'-21'0,"0"42"0,-22-63 16,22 0-16,0-1 0,0 22 0,0-21 16,0 0-16,22 20 0,-22-20 15,0 21-15,21 0 0,-21 0 0,21 21 16,-21 21-1,0 0-15,0 21 0,0 1 16,0-1-16,0 21 0,0-20 0,0 20 16,0 22-16,0-22 0,-21 22 15,0-21-15,-1 20 0,1-20 0,-21-1 16,21 22-16,0-43 0,-1 22 0,1-22 16,0 0-16,0 1 0,21-1 15,-21-21-15,21 0 0,0 1 16,0-44-1,0 1 1,0-21-16,0 21 0,0-22 16,0 22-16</inkml:trace>
  <inkml:trace contextRef="#ctx0" brushRef="#br3" timeOffset="154576.91">15198 13399 0,'0'-64'0,"0"128"0,0-170 0,0 42 15,0 22-15,0-22 0,0 22 16,0 0-16,0-1 0,0 1 0,21 0 15,0-1-15,21 22 0,-21-21 16,22 21-16,-1 0 0,22-1 16,-22 22-16,21 0 0,1 0 0,-22 0 15,22 22-15,-1 20 0,-20 0 16,-1 1-16,43 41 0,-64-20 16,-21-22-16,0 22 0,0-22 0,-21 0 15,-22 1-15,1 20 0,-22-42 16,1 22-16,-1-1 0,1 0 0,-1-21 15,1 1-15,-1 20 0,1-42 16,21 21-16,-1 0 0,22-21 0,0 0 16,0 0-16,42 0 15,21 0 1,-21-21-16,1 21 0,20 0 16,0 0-16,1-21 0</inkml:trace>
  <inkml:trace contextRef="#ctx0" brushRef="#br3" timeOffset="155036.65">16319 13335 0,'0'0'0,"0"-21"0,-21 0 16,0 0-16,0-1 0,0 22 15,-22-21-15,22 21 0,0 0 16,-21 0-16,-1 21 0,22 1 15,-21-1-15,0 0 0,20 21 0,-20 1 16,21-22-16,0 21 0,0 0 0,-1 1 16,1-1-16,21 0 0,-21 1 15,21-22-15,0 21 0,0-21 0,0 1 16,0-1-16,21 0 0,0-21 0,1 0 16,-1 0-16,21 0 0,-21 0 15,22 0-15,-22-21 0,21 21 0,-21-21 16,22-1-16,-1 1 0,-21-21 0,0 21 15,0-22-15,1 22 0,-1-21 16,0 0-16,-21 20 0,0-20 16,0 21-16,0 0 0,0 0 0,0 42 31,-21 0-15,21 0-16,0 0 0,0 22 0,0-22 15,0 0-15,0 0 0,0 0 16,0 0-16,0 1 0,21-1 0,0 0 15,0-21-15,0 0 0,1 21 0,20-21 16,-21 0-16,21 0 0,-20 0 16,20-21-16,-21 0 0,21 21 0</inkml:trace>
  <inkml:trace contextRef="#ctx0" brushRef="#br3" timeOffset="156641.73">16827 13229 0,'0'0'0,"0"-21"0,0 0 0,0 0 15,-21 21-15,0 0 16,0 21-16,0 0 0,0 0 0,-1 0 16,1 22-16,0-22 0,0 21 15,0 1-15,0-1 0,-1 0 0,22 1 16,0-1-16,0 0 0,0-21 16,0 22-16,0-22 0,22 0 0,-1 0 15,0 0-15,0-21 0,0 0 16,22 0-16,-22 0 0,21 0 0,0 0 15,-20 0-15,20 0 0,0-21 16,1-21-16,-1 21 0,0 0 0,-21-22 16,22 1-16,-22 0 0,0-1 15,0 1-15,0 0 0,1-22 0,-1 22 16,-21-22-16,21 22 0,-21-22 0,0 22 16,0 0-16,21-1 0,-21 22 15,0-21-15,0 63 16,0 0-16,0 0 15,0 22-15,0-1 0,0 0 16,0 1-16,-21-1 0,21 0 16,0 1-16,0-1 0,-21 0 0,21 1 15,-21-1-15,21 0 0,0 1 16,-22-22-16,22 21 0,0-21 0,0 1 16,0-1-16,0 0 15,0-42 1,0 0-16,0-1 15,0 1-15,0 0 0,0 0 16,0-21-16,22 20 0,-1-20 16,0 21-16,0-21 0,21 20 0,-20-20 15,20 21-15,-21 0 0,21 21 16,-20-21-16,20 21 0,-21 0 0,0 0 16,0 0-16,1 0 0,-22 21 15,0 0-15,0 0 16,-22 0-1,1-21-15,-21 0 0,21 0 0,-22 21 16,22-21-16,-21 0 0,0 0 16,20 0-16,-20 0 0,21 0 0,0 0 15,0 0-15,-1 22 0,22-1 16,0 0-16,0 0 16,0 0-16,0 0 0,0 1 0,0-1 15,0 0-15,22 21 0,-1-21 0,0 1 16,0-1-16,21 0 15,-20 0-15,20 0 0,-21-21 0,21 21 16,1-21-16,20 22 0,-20-22 0,20 0 16,1 0-16,-1 0 0,1 0 15,-22-22-15,21 1 0,-20 0 0,-1 0 16,0 0-16,-20 0 0,20-1 0,-21-20 16,0 21-16,0-21 0,-21-1 15,22 22-15,-22-21 0,0-1 0,0 22 16,0-21-16,0 21 0,0 0 15,-22-1-15,1 22 16,0-21-16,0 21 0,0 0 16,0 21-16,-1 1 0,1-22 0,0 21 15,0 0-15,0 21 0,0-21 16,21 1-16,-22-1 0,22 21 0,0-21 16,0 0-16,0 1 0,0-1 0,0 0 15,0 0-15,22 0 16,-1-21-16,0 0 0,0 0 0,0 0 15,0 0-15,1 0 0,-1 0 0,-21-21 16,21 0-16,0 21 0,0-21 16,-21 0-16,21-1 0,-21-20 15,22 21-15,-22 0 0,21 0 0,-21-1 16,0 1-16,0 0 0,0 0 16,0 0-16,0 42 31,0 0-31,0 0 0,0 0 15,0 1-15,0-1 0,0 0 0,0 0 16,0 21-16,0-20 0,0-1 0,0 0 16,0 0-16,0 0 0,0 0 15,21 1-15,0-22 0,0 21 0,22-21 16,-1 0-16,0 0 0,1 0 0,-1 0 16,21 0-16,-20 0 15,-1 0-15,22 0 0,-22-21 0,-21-1 16,21 1-16,-20 0 0,20 0 0,-21-21 15,-21 20-15,21 1 0,-21-21 16,0 0-16,0 20 0,0 1 0,0-21 16,-21 21-16,21 0 0,-42 21 0,21-22 15,-1 22-15,-20 0 0,0 0 16,-1 0-16,1 0 0,21 22 0,-21-1 16,20 0-16,-20 0 0,21 0 0,0 0 15,21 1-15,0-1 0,0 0 16,0 0-16,0 0 0,21-21 0,0 21 15,0 1-15,0-22 0,1 0 16,20 21-16,-21-21 0,0 0 16,0 0-16,22 0 0,-22 0 0,0 0 15,0 0-15,-21 21 0,21-21 16,1 21-16,-22 0 0,21-21 0,-21 43 16,0-22-16,21 0 0,0 21 0,-21-21 15,21 22-15,-21-1 0,0 0 16,21 1-16,-21-22 0,0 21 0,0 1 15,0-1-15,-21-21 0,0 21 0,0-20 16,0 20-16,0-21 0,-1 21 16,-20-20-16,21-1 0,-43 21 15,22-21-15,21 0 0,0 1 16,0-22-16,-1 0 0,1 0 0,0 0 16,0 0-16,0 0 0,21-22 15,-21 1-15,21 0 0,0 0 16,0-21-16,0 20 0,0-20 0,21 21 15,-21-21-15,42-1 0,-21 1 16,0-22-16,22 22 0</inkml:trace>
  <inkml:trace contextRef="#ctx0" brushRef="#br3" timeOffset="156985.53">19008 13483 0,'21'0'15,"0"0"1,0 0-1,0 0-15,0 0 0,1 0 16,-1 0-16,0 0 0,0-21 0,0 0 16,0 21-16,22-21 0,-22 0 15,0 21-15,0-22 0,0 1 0,1 0 16,-22 0-16,0 0 0,0 0 16,0-1-16,0 1 0,-22 21 0,1 0 15,0 0-15,0 0 0,-21 0 0,20 0 16,-20 21-16,21 1 0,-21-1 15,20 21-15,1-21 0,21 22 0,0-22 16,0 21-16,0 0 0,0-20 16,0 20-16,0-21 0,21 0 0,1 0 15,-1 1-15,0-1 0,21-21 16,-21 0-16,1 0 0,20 0 0,0 0 16,-21 0-16,22 0 0,-22 0 0,21-21 15,-21-1-15,1 1 0,20-21 16,-21 21-16,0-22 0</inkml:trace>
  <inkml:trace contextRef="#ctx0" brushRef="#br3" timeOffset="157784.09">21526 11684 0,'22'0'0,"-44"0"0,44-21 0,-22 42 32,0 0-17,0 22-15,0-1 0,0 0 16,0 1-16,0 20 0,0 1 0,0-1 16,0 1-16,-22-1 0,22-21 15,-21 22-15,0-22 0,21 1 16,-21-1-16,0-21 0,0 21 0,21-20 15,0-1-15,-22 0 0,1 0 16,0-42 0</inkml:trace>
  <inkml:trace contextRef="#ctx0" brushRef="#br3" timeOffset="158267.82">21272 12086 0,'0'-42'16,"0"84"-16,0-126 0,0 20 0,0 22 0,0-1 0,0 1 15,0 0-15,22 21 0,-1-22 16,0 22-16,0 0 0,21 0 16,-20 0-16,20-1 0,-21 22 0,21 0 15,1 0-15,-1 0 0,-21 22 16,22-22-16,-1 42 0,-21-21 0,0 0 16,-21 22-16,0-22 0,0 21 0,0 0 15,-21-20-15,0 20 0,-21 0 16,-1-21-16,1 22 0,0-22 0,-1 0 15,1 0-15,0 0 0,20 1 0,-20-22 16,21 0-16,0 0 0,42 0 31,21-22-31,-21 22 16,22 0-16,-1-21 0,22 21 16,-1 0-16,-21 0 0,22 21 0,-1 1 15,1-1-15,-1 0 0,1 0 0,-22 21 16,1-20-16,-1 20 0,-21 0 15,0-21-15,0 22 0,-21-1 0,0-21 16,0 22-16,0-22 0,-21 21 0,-21-21 16,21 0-16,-43 1 0,22-1 15,-22 0-15,1 0 0,-1 0 0,1-21 16,-1 21-16,-20-21 0,41 0 0,-20 0 16,21 0-16,-1 0 0,1 0 15,0 0-15,20-21 0,1 0 16,21 0-16,0 0 0,0 0 0,0-1 15,0 1-15,21-21 0,1 0 0,20 20 16,0-20-16,1-21 0</inkml:trace>
  <inkml:trace contextRef="#ctx0" brushRef="#br3" timeOffset="159112.32">22246 11705 0,'21'0'0,"-42"0"0,42-21 0,0 0 0,-21 42 47,0 0-47,0 22 0,0-1 0,0 0 16,0 1-16,0-1 0,0 21 0,0-20 15,0 20-15,0 1 0,0-22 16,0 0-16,0 22 0,0-22 0,0 1 16,0-22-16,0 21 0,0-21 0,22 22 15,-22-22-15,21-21 0,0 21 16,0 0-16,0-21 0,0 0 0,1 0 15,-1 0-15,0 0 0,0 0 0,0-21 16,0 0-16,1 0 0,-1-1 0,21 1 16,-21-21-16,0 21 15,1-22-15,-1 1 0,0 0 0,0 21 16,0-22-16,0 1 0,-21 21 0,0 0 16,22-1-16,-22 1 0,0 42 15,0 1 1,0-1-16,0 21 0,0-21 0,0 0 15,0 22-15,-22-22 0,22 0 16,-21 21-16,21-20 0,0-1 0,0 0 16,0 0-16,0 0 0,21 0 15,1-21 1,-1 0-16,0 0 0,0 0 0,0 0 16,0 0-16,22-21 0,-22 0 0,0 21 15,0-21-15,0-21 16,22 20-16,-22 1 0,0 0 0,0-21 15,-21 21-15,21-22 0,1 22 0,-1 0 16,-21 0-16,0 0 0,21 21 16,-21 21-1,0 0-15,0 21 16,-21-21-16,0 1 0,21 20 16,-22-21-16,22 0 0,-21 22 0,21-22 15,0 0-15,0 0 0,0 0 0,0 0 16,0 1-16,0-1 0,21-21 15,1 0-15,-1 0 0,0 0 0,0 0 16,0 0-16,22 0 0,-22 0 16,21 0-16,0-21 0,1 21 15,-1-22-15,0 1 0,-20 0 0,20-21 16,-21 21-16,21-22 0,-20 1 0,-1 0 16,0-1-16,0 1 0,-21 0 15,0-1-15,0 22 0,0 0 0,0 0 16,-21 0-16,0 21 0,0 0 0,-22 21 15,22 0-15,0 0 0,0 21 16,0-20-16,-22 20 0,22 0 16,0 1-16,21-1 0,0-21 0,0 21 15,0 1-15,0-22 0,0 21 0,0-21 16,21 1-16,0-1 0,0-21 16,1 21-16,20-21 0,0 0 0,1 0 15,-1 0-15,21 0 0,-20 0 0,20 0 16,1-21-16,-1 0 0</inkml:trace>
  <inkml:trace contextRef="#ctx0" brushRef="#br3" timeOffset="159680.78">27855 10689 0,'0'0'0,"0"21"31,0 1-31,0-1 0,0 0 0,-21 21 16,0 1-16,0-1 0,0 0 0,-1 22 15,-20-22-15,21 22 16,-21-1-16,-1 1 0,22-1 0,-21 1 16,-1-1-16,-20 1 0,21-22 0,-1 0 15,1 1-15,21-1 0,-22 0 16,1-21-16,21 22 0,0-22 0,0 0 15,-1 0-15,1 0 0,21 1 0,-21-1 16,42-21 15,0-21-31</inkml:trace>
  <inkml:trace contextRef="#ctx0" brushRef="#br3" timeOffset="160160.51">27093 11896 0,'0'0'0,"-42"0"31,63 0 1,21 0-32,-20 0 0,20 0 15,0 0-15,1-21 0,20 21 0,1 0 16,-22 0-16,43 0 0,-22 0 0,1 0 15,20-22-15,-20 22 0,20 0 0,-20 0 16,21 0-16,-1 0 0,-20 0 16,-1 0-16,1 0 0,-22 0 0,0-21 15,1 21-15,-1 0 0,-21 0 0,0 0 16,1 0-16,-1 0 31,-21-21 0,-21 0-15,-1 0-16,22 0 0,-21-1 16,0 1-16</inkml:trace>
  <inkml:trace contextRef="#ctx0" brushRef="#br3" timeOffset="160576.26">28152 10795 0,'0'0'0,"0"-21"0,-22 0 0,22 0 0,0-1 16,0 44 31,0-1-47,0 21 0,22-21 15,-1 22-15,0-1 0,-21 0 0,21 1 16,0-1-16,0 21 0,1 1 16,-1-1-16,0-20 0,0 20 15,0 1-15,0-1 0,-21 1 0,22-22 16,-1 0-16,0 1 0,-21-1 0,21 0 16,0-20-16,0 20 0,-21-21 15,0 0-15,22 0 0,-22 1 0,21-1 16,-21 0-16,21 0 31,0-21 0,-21-21-31,0 0 16,0 0 0,0-1-16</inkml:trace>
  <inkml:trace contextRef="#ctx0" brushRef="#br3" timeOffset="172172.16">28109 11853 0,'0'0'0,"-84"0"0,-1 0 15,0 0-15,1 0 0,-1 0 16,21 0-16,-20 0 0,-1 0 0,22 0 15,-1 0-15,1 0 0,-1 0 0,22 0 16,-1 0-16,22 0 0,0 0 16,0 0-16,42 0 15,0 0 1,22 0-16,-1 0 0,0 0 0,1 0 16,20 0-16,-21 0 0,22 0 15,-1 0-15,22 0 0,-21 0 0,20 0 16,1 0-16,0 0 0,-1 0 0,1 0 15,-22 0-15,22 0 16,-21-21-16,-1 21 0,1 0 0,-22-21 16,0 21-16,1 0 0,-22 0 0,0-21 15,-42 21 1,-22 0-16,1-21 16,0 21-16,-22 0 0,1 0 0,-1 0 15,-20 0-15,-1 0 0,0 0 16,22 0-16,-22 0 0,0 0 0,22 0 15,-1 0-15,1 0 0,-1 0 0,22 0 16,0 21-16,-1-21 0,1 0 16,21 0-16,0 0 0,42 0 31,21 0-31,-21 0 0,22 0 16,-1 0-16,22 0 0,-22 0 15,43 0-15,-22 0 0,22 0 0,-22 0 16,22 0-16,0 0 0,-1 0 0,1 0 15,-22 0-15,1-21 0,-1 21 16,1 0-16,-22-21 0,-21 21 0,1 0 16,-1 0-16,-42 0 15,-1 0-15,-20 0 0,0 0 16,-22 0-16,1 0 0,-1 0 0,-20 0 16,-1-22-16,-21 22 0,21 0 15,1 0-15,-1 0 0,0 0 0,22 0 16,-1 0-16,1 0 0,-1 22 15,22-22-15,21 0 0,0 0 0,0 21 16,-1-21-16,22 21 16,22-21-16,-1 0 15,0 0-15,21 0 0,1 0 0,-1 0 16,21 0-16,1 0 0,-1 0 0,1 0 16,21 0-16,-1 0 0,1 0 15,0 0-15,-22 0 0,22 0 0,-22 0 16,-20 0-16,20 0 0,-42 0 0,22 0 15,-43-21 1,-22 21 0,-20 0-16,0 0 0,-1 0 0,-20 0 15,-1 0-15,-20 0 0,20 0 0,1 0 16,-1 0-16,-20 0 0,41 0 16,-20 0-16,-1 0 0,22 0 0,0 0 15,-1 0-15,1 0 0,21 0 0,-22 0 16,22 0-16,0 21 0,0-21 15,0 0-15,0 0 0,42 0 32,0 0-32,21 0 0,-21 0 15,22 0-15,-1 0 0,0 0 16,22 0-16,-1 0 0,1 0 0,-1 0 16,22 0-16,0 0 0,-1-21 0,1 0 15,-21 21-15,20 0 0,-20-22 16,-1 22-16,1 0 0,-22 0 0,0 0 15,1-21-15,-22 21 0,0 0 0,-42 0 32,0 0-32,-22 0 0,1 0 0,-21 0 15,-1 0-15,1 0 0,-22 0 0,0 0 16,1 0-16,-1 0 0,21 0 16,-20 0-16,20 0 0,1 0 0,-1 0 15,1 21-15,20-21 0,22 0 16,-21 0-16,21 22 0,0-22 15,21 21 1,21-21-16,0 0 0,0 0 16,21 0-16,1 0 0,-1 0 15,0 0-15,22 0 0,-1 0 0,22 0 16,0 0-16,-1 0 0,1 0 0,0 0 16,-22-21-16,22 21 0,-22 0 15,1-22-15,-22 22 0,1 0 0,-22 0 16,0-21-16,-42 21 15,-22 0-15,1 0 0,0 0 16,-22 0-16,1 0 0,-1 0 16,-20 0-16,-1 0 0,-21 0 0,21 0 15,22 0-15,-22 0 0,22 0 0,20 0 16,1 0-16,0 0 0,-1 0 16,22 0-16,0 0 0,0 0 0,21 21 15,21-21 1,0 0-16,22 0 15,-1 0-15,0 0 0,1 0 0,20 0 16,-21 0-16,43 0 0,-21 0 0,20 0 16,-20-21-16,-1 0 0,22 21 15,-22 0-15,-20 0 0,-1-21 0,0 21 16,-20 0-16,-1 0 0,-21-21 16,-21 21-1,-22 0-15,1-21 0,0 21 0,-22 0 16,-21 0-16,22 0 0,-22 0 0,22 0 15,-22 0-15,22 0 0,-1 0 0,1 0 16,-1 0-16,22 0 0,21 0 16,-22 0-16,22 0 0,0 0 0,21 21 15,21-21 1,0 0 0,22 0-16,-1 0 0,-21 0 0,43 0 15,-22 0-15,21 0 0,1 0 16,-1 0-16,1 0 0,21 0 15,-22-21-15,1 21 0,-1 0 0,1 0 16,-22-22-16,0 22 0,-21 0 0,1 0 16,-22-21-16,-22 21 15,1 0-15,-21 0 0,0 0 16,-1 0-16,1-21 0,-22 21 0,1 0 16,-1 0-16,1 0 0,-1 0 15,1 0-15,-1 0 0,1 0 0,21 0 16,-1 0-16,22 0 0,0 0 0,0 0 15,0 0-15,21 21 16,21 0 0,0-21-16,0 0 0,0 0 15,22 0-15,-22 0 0,42 0 16,-20 0-16,-1 0 0,21 0 0,1 0 16,-1 0-16,-20-21 0,20 21 0,1 0 15,-1 0-15,-20-21 0,-1 21 16,-21 0-16,21 0 0,-42-21 15,-21 21-15,0 0 16,-21 0-16,-1 0 0,-20 0 16,-1 0-16,1 0 0,-22 0 0,22 0 15,-22 0-15,22 0 0,-1 0 0,22 0 16,-1 0-16,1 21 0,21-21 16,0 0-16,0 0 0,21 21 15,0 0 1,21-21-16,21 0 0,-21 0 15,22 0-15,-1 0 0,0 0 16,22 0-16,-22 0 0,22 0 0,-1 0 16,1-21-16,-1 21 0,-21 0 0,22-21 15,-22 21-15,22 0 0,-43-21 16,21 21-16,-21-21 0,-63 21 16,21-21-1,-21 21-15,-22 0 0,22 0 16,-22 0-16,1 0 0,-22 0 0,22 0 15,20 0-15,-20 0 0,20 0 0,1 0 16,0 0-16,21 0 0,-1 0 16,22 21-16,0 0 15,22-21-15,-1 0 16,0 0-16,21 0 0,1 0 16,-1 0-16,21 0 0,-20 0 0,20 0 15,1 0-15,-1 0 0,1-21 0,-22 21 16,22 0-16,-22-21 0,0 21 15,-21-22-15,1 22 0,-1 0 16,-21-21-16,-21 21 16,-22-21-16,1 21 0,0 0 15,-1 0-15,-20 0 0,-1 0 0,-20 0 16,20 0-16,1 0 0,-1 0 0,1 0 16,20 0-16,1 0 0,0 0 15,20 0-15,1 0 0,0 21 0,21 0 16,21-21-1,22 0 1,-22 0-16,21 0 0,0 0 0,1 0 16,20 0-16,-20 0 0,20-21 15,1 21-15,-1-21 0,-21 21 0,22-21 16,-22 21-16,1-21 0,-1 21 16,-21 0-16,0-21 0,-42-1 15,0 22 1,-21 0-16,-1 0 0,1 0 0,-22 0 15,22 0-15,-21 0 0,20 0 0,-20 0 16,20 0-16,1 0 0,0 0 0,21 0 16,-1 0-16,1 0 0,21 22 15,21-22 1,1 0-16,-1 0 16,21 0-16,-21 0 0,22 0 15,20 0-15,-21 0 0,1 0 16,20 0-16,-20 0 0,20-22 0,-21 22 15,1 0-15,-22 0 0,0-21 16,0 21-16,-21-21 16,-21 21-16,0 0 0,-21 0 15,-1 0-15,-20-21 0,20 21 16,1 0-16,-21 0 0,20 0 0,-20 0 16,42 0-16,-22 0 0,1 0 0,21 0 15,0 0-15,42 0 31,0 0-31,0 0 0,0 0 16,22 0-16,-22 0 16,21 0-16,-21 0 0,22 0 0,-1 0 15,-21-21-15,21 21 0,1 0 0,-22 0 16,0 0-16,0-21 0,0 21 16,-63 0-1,21 0-15,-21 0 0,20 0 16,-20-22-16,0 22 0,-1 0 15,1 0-15,21 0 0,-21 0 0,20 0 16,1 0-16,42 0 31,1 0-15,20 0-16,-21 0 0,21 0 16,-20 0-16,20 0 0,-21-21 15,21 21-15,1 0 0,-22 0 0,0-21 16,21 21-16,-20 0 0,-22-21 15,-22 21 1,1 0-16,-21-21 16,0 21-16,-1 0 0,1 0 15,21 0-15,-22 0 0,1 0 0,21 0 16,0 0-16,0 0 0,42 0 47,0 0-47,0 0 15,0 0-15,0 0 0,22-21 16,-22 21-16,0 0 0,0 0 0,22-22 16,-22 22-16,0 0 0,0 0 0,-21-21 15,-21 21 1,0 0 0,0 0-16,-22 0 0,22 0 0,-21 0 15,-1 0-15,22 0 0,-21 0 16,21 0-16,0 0 0,-1 0 0,44 0 47,-1 0-32,0 0-15,0 0 0,21 0 0,-20 0 16,-1 0-16,0 0 0,0-21 0,0 21 16,0 0-16,1 0 0,-1-21 15,0 0-15,-42 21 16,0 0-1,-22 0-15,22 0 0,0 0 16,0 0-16,-22 0 0,22 0 0,0 0 16,0 0-16,0 0 15,42 0 32,0 0-47,0 0 16,0 0-16,1 0 0,-1-21 0,21 21 15,-21 0-15,0 0 0,1-22 16,-1 22-16,0 0 0,-21-21 31,-21 21-31,0 0 0,-1 0 16,1 0-16,0 0 0,0 0 16,-21 0-16,20 0 0,1 0 15,0 0-15,0 0 16,42 0 15,0 0-15,0 0-16,1 0 0,-1 0 15,0 0-15,0 0 0,-21-21 16,21 21-16,0 0 0,-21-21 16,0 0-1,-21 21 1,0 0-16,0 0 0,0 0 0,0 0 15,-1 0-15,1 0 16,0 0-16,0 0 0,0 0 0,42 0 63,-21-21-48,21 21-15,0 0 16,0 0-16,-21-22 15,22 22-15,-44 0 32,1 0-17,0 0-15,0 0 0,0 0 16,0 0-16,42 0 62,-21-21-46,21 21-16,0 0 0,0-21 16,0 0-16,1 0 15,-1 21-15,-21-21 0,21 21 0,-21-22 16,21 22-16,-21-21 0,21 0 16,-42 21 46,0 0-62,0 0 16,0 0-16,-1 0 31,1 0-15,0 0-16,0 0 31,0 0-16,42 0 126,0 0-125,0 0-1,0 0-15,1 0 16,-44 0 78,1 0-94,21-21 15,0 0 17,0 0-17,21-1-15,1 22 16,-22-21-16,21 21 0,0-21 0,0 0 15,0 0-15,0 0 16,-21-1-16,0 44 156,-21-22-156,21 21 16,-21 0-16,0-21 0,21 21 16,-21-21-16,0 21 0,21 0 15,-22 1-15,1-1 0,0 0 0,0 21 16,0-21-16,-22 43 15,22-22-15,0-21 0,0 22 16,0-22-16,-22 21 0,22-21 0,0 22 16,0-22-16,0 0 0,0 21 0,-22 1 15,43-1-15,-21-21 16,0 0-16,21 1 0,0-1 0,-21-21 16,21 21-16,-21 0 0,-1 0 15,22 0-15,-21 1 16,42-22 31,1-22-32,-1 1-15,0 0 0,0 0 16,-21 0-16,21 0 0,0-1 16,1-20-16,-1 21 0,0-21 15,21-1-15,-21 22 0,1-21 0,20-1 16,-21 22-16,21-21 0,-20 0 0,-1 20 15,42-41-15,-42 21 16,1 20-16,-1 1 0,-21 0 16,21 0-16,-21 42 31,0 0-31,-21 22 0,0-22 16,-1 0-16,1 0 0,0 21 15,0 1-15,0-22 0,-22 21 0,22 22 16,0-22-16,-21 22 0,-1-22 15,22 21-15,-21 1 0,0-1 16,-1-20-16,22 20 0,-21 1 0,-1-22 16,22 0-16,-21 1 0,21-1 0,0 0 15,-22 1-15,22-1 0,0-21 0,0 0 16,21 22-16,0-22 0,-21-21 16,21 21-16,0 0 0,0-42 31,21 0-16,-21 0-15,21 0 0,-21-1 0,21 1 16,0-21-16,0 21 0,1-22 0,-1 22 16,0-21-16,21 0 0,-21-22 15,22 22-15,-1-1 0,-21-20 16,22-1-16,-1 22 0,0-21 0,43-22 16,-64 43-16,21-1 15,-20 1-15,20 21 0,0-22 16,-21 22-16,1 21 15,-22 21 1,-22 1-16,1-1 16,0 0-16,0 21 0,-21 1 15,-22 41-15,22-20 0,-1-22 16,22 0-16,-21 22 0,0-22 0,-1 1 16,1-1-16,0 0 0,20 1 15,-20-1-15,21-21 0,-21 0 0,20 22 16,1-22-16,0-21 0,21 21 15,0 0-15,-21-21 0,21-21 32,21 0-17,-21 0-15,21-1 0,0-20 0,1 21 16,20-21-16,-21-1 0,0 1 16,22 0-16,-22-22 0,21 1 0,0-1 15,-20 22-15,20-22 0,0 1 16,1-22-16,-22 43 0,0 21 15,0-1-15,-21 1 0,21 0 0,-21 0 16,-21 42 0,0 21-1,0-20-15,0-1 0,-1 21 16,-20 22-16,21-22 0,-43 64 16,22-43-16,0-20 0,-1 20 0,1-21 15,21 1-15,-64 41 0,43-62 16,21-1-16,-22 0 15,22 0-15,0 0 0,21 0 16,-21-21-16,21-21 31,21 21-31,-21-21 0,21-21 16,22 21-16,-22-1 0,0-20 0,42-43 16,1-20-16,-22 62 15,1-20-15,-22 20 0,42-20 16,-42 42-16,1 0 0,-22 42 15,0 21 1,0-21-16,0 22 16,-22-1-16,-20 0 0,21 22 0,0-22 15,-22 0-15,22 1 0,-63 41 16,62-62-16,-20 20 0,21-21 16,0 0-16,-22 0 0,43 1 15,-21-22-15,21 21 0,-21-21 0,21-21 47,21-1-47,0 1 0,1 0 0,-1 0 16,0 0-16,0-22 0,21 1 0,-20 0 15,20-1-15,21-41 16,-41 20-16,20 22 0,-21 0 0,0-1 16,22 1-16,-22 0 0,0-1 0,0 22 15,0 0-15,0 0 0,-21 0 16,22-1-16,-1 1 0,-21 0 15,21 0-15,0 0 0,-21 0 0,0-1 16,21 1-16,0 0 0,1 0 16,-22 0-16,21 0 0,0-1 15,-21 1-15,0 0 0,21 0 0,-21 0 16,21 21-16,-21-21 0,0-1 0,0 1 16,0 0-16,0 0 15,0 0 1,0 0-1,0-1 95,21 22-16,-21 22-79,0-1-15,22 0 16,-22 0-16,0 0 0,0 0 0,0 22 15,0-22-15,0 21 0,0 1 16,0-22-16,0 21 0,0-21 0,0 22 16,0-22-16,0 0 0,0 0 0,21 0 15,-21 0-15,21 1 0,-21-1 16,0 0-16,0-42 47,0 0-47,-21-1 0,0 1 15,21 0-15,-22 0 0,22 0 16,0 0-16,0-22 16,0 22-16,0 0 0,0-21 0,0 20 15,0 1-15,0-21 0,0 21 0,0 0 16,0-1-16,0 1 0,0 0 16,0 0-16,0 42 46,0 0-46,0 0 16,22 1-16,-22-1 16,21 0-16,-21 0 0,21 0 15,0 22-15,-21-22 0,21 0 16,0 0-16,-21 0 16,22 0-16,-1-21 15,-21 22-15,21-22 16,-21-22 15,0 1-31,-21 0 16,21 0-16,-21 0 0,-1 0 0,1-1 15,0 1-15,21 0 0,0 0 16,-21 0-16,21 0 0,-21-1 0,21 1 16,0 0-16,21 21 46,0 0-46,0 21 0,0-21 0,-21 21 16,22-21-16,-1 22 0,0-22 16,0 21-16,-21 0 0,21 0 0,0 0 15,-21 0-15,0 1 0,43 20 16,-43-21-16,0 0 0,0 0 16,0 1-16,0-1 0,0 0 15,0-42 48,0 0-63,-21 21 0,21-22 15,0 1-15,0 0 0,0 0 0,-22 0 16,22 0-16,0-1 0,0 1 0,0 0 16,-21 0-16,21 0 0,-21 0 15,21-1-15,-21 22 31,0 0-31,21 22 16,0-1-16,0 0 0,0 0 0,0 0 16,0 0-16,0 1 15,0-1-15,0 0 0,0 0 0,0 21 16,0-20-16,21-1 0,-21 0 0,21 0 16,-21 21-16,21-20 0,0-1 15,-21 0-15,0 21 0,22-21 0,-1 22 16,-21-22-16,21 21 0,-21-21 15,0 22-15,21-22 0,-21 0 16,21 21-16,-21-20 0,0 20 0,0-21 0,21 0 16,1 0-16,-22 22 0,21-22 15,-21 0-15,0 0 0,21 0 0,-21 1 16,21-1-16,-21 0 0,21 0 16,0-21-16,-21 21 15,22-21-15,-22 21 0,21-21 16,0 22-16,-21-1 15,21 0 1,0-21 0,-42 0 93,0 0-93,0 0-16,0 0 15,-1 0-15,1 0 0,0 0 0,0 0 16,-21 0-16,-1 0 0,1 0 16,0 0-16,-1 0 0,1 0 0,-22 0 15,22 0-15,0 0 0,-1 0 0,1 0 16,0 0-16,21 0 0,-22 0 0,22 0 15,0 0-15,21-21 16,-21 21-16,42 0 16,0 0-1,0 0-15,22 0 16,-22 0-16,21 0 0,-21 0 0,22 0 16,-1 0-16,-21 0 0,21 0 0,1 0 15,-1 0-15,0 0 0,1 0 16,-1 0-16,-21 0 0,22 0 0,-1 0 15,-21 0-15,0 0 0,0 0 0,1 0 16,-1 0-16,-21-21 31,-21 21-31,-1 0 0,1 0 0,21-22 16,-21 22-16,0 0 0,0-21 16,0 21-16,-1-21 0,1 0 15,0 21-15,0-21 0,0 0 0,0-1 16,-1 1-16,1 0 0,0 0 15,-21-21-15,21-1 16,-1 22-16,1 0 0,0-21 0,0 20 16,21 1-16,-21 0 0,21 0 0,-21-21 15,-1 20-15,22 1 0,0 0 16,0 0-16,-21 21 0,21-21 16,-21 21-16,21-21 15,0-1 32,21 22-47,0 0 0,-21-21 16,22 21-16,-1 0 0,0 0 0,0-21 15,21 0-15,-20 21 0,-1-21 16,21 21-16,-42-21 0,0-1 16,-21 22-1,0 0-15,0 0 16,-22-21-16,22 21 0,0 0 0,-21 0 15,20 0-15,1 0 0,0 0 16,0 0-16,0 0 0,42 0 47,0 0-47,0 0 0,0 0 16,1-21-16,-1 0 0,0 21 0,0-21 15,0 21-15,0-21 0,-21-1 16,22 22-16,-22-21 0,0 0 15,0 0-15,0 0 16,0 0 0,0-1 46,21 22-46,-21-21-1,21 21-15,-21-21 0,21 0 16,-21 0 0,0 0-16,0-1 15,0 1-15,0 0 16,0 0 0,21 42 46,0-21-46,-21 21-16,0 0 0,0 1 15,0-1 1,0 0 0,0 0-1,0 0-15,0 0 16,0 1-16,0-1 15,0 0-15,22 0 0,-22 0 16,0 0-16,21 1 0,-21-1 0,0 0 16,0 0-16,21 0 15,-21 0-15,21 1 0,-21-1 0,0 0 16,21 0-16,0 0 16,-21 0-16,0 1 0,22-1 0,-1 0 15,-21 0-15,0 0 0,0 0 0,0 1 16,21-1-16,-21 0 15,0 0-15,21 0 0,-21 0 16,21 1-16,-21-1 0,0 0 16,0 0-16,21-21 0,-21 21 15,22-21-15,-22 21 0,0 1 16,0-1-16,21 0 0,-21 0 16,21-21-16,-21 21 15,0 0-15,21 1 16,-21-1-16,21-21 15,-21 21-15,0 0 16,0 0-16,0 0 16,21-21-16,-21 22 15,-21-22 32,0 0-31,21 21-16,-21-21 31,21-21 47,0-1-62,0 1-16,-21 0 15,21 0-15,0 0 0,0 0 0,-21-1 16,21 1-16,-22-21 0,1 21 16,21-22-16,0 22 0,-21-21 15,0 21-15,0-22 0,21 22 0,-21-21 16,-1 21-16,1-22 0,21 22 16,-21 0-16,0 0 0,21 0 0,0 0 15,0-1-15,-21 1 0,21 0 16,0 0-16,0 0 0,0 0 15,0-1-15,0 1 16,-21 21 0,21-21 15,0 42 16,0 0-32,0 1-15,0-1 0,21 0 16,0 0-16,-21 0 0,21 22 0,0-22 16,-21 21-16,21-21 0,1 22 15,-1-22-15,0 21 0,0-21 16,0 43-16,0-43 0,1 21 0,-22-21 16,0 1-16,21 20 15,-21-21-15,0 0 0,0 0 16,0 1-16,-21-22 47,-1 0-47,1 0 15,0 0-15,0-22 0,0 22 16,21-21-16,-43 0 0,22 0 0,0 0 16,0 0-16,0-22 0,-22-20 15,22 20-15,21 1 16,-21-43-16,0 1 15,0 41-15,21 22 0,0-21 0,0 0 16,0-1-16,-21 22 0,21-21 16,0 21-16,-22-1 0,22 1 0,0 0 15,0 0-15,-21 0 0,21 0 16,0-1-16,-21 22 0,21-21 16,0 0 15,0 0 78,0 42-46,0 0-63,-21-21 0,21 21 15,0 1-15,0 20 0,-21-21 16,21 0-16,0 0 0,0 22 0,0-22 16,0 0-16,0 0 0,0 0 15,0 1-15,-21-1 0,21 0 0,0 0 16,0 0-16,-22 0 0,22 1 15,0-44 32,0 1-31,0 0-16,0 0 0,0 0 0,0 0 16,0-1-16,0 1 0,0 0 0,22-21 15,-22 21-15,0-1 0,21 1 16,-21-21-16,0 21 0,0 0 0,0-1 15,21 1-15,-21 0 0,21 0 0,-21 0 16,0 0 0,21 21-16,-21-22 15,-21 22 79,21 22-94,-21-1 16,0-21-16,21 21 0,-21-21 15,21 21-15,0 0 16,-22 0-16,1-21 0,21 22 0,-21-22 16,0 21-16,21 0 0,-21 0 15,0-21-15,-1 21 0,22 0 16,-21 1-16,0-1 0,21 0 15,-21 0-15,0 0 0,0-21 32,42 0-1,0 0-31,-21-21 0,21 0 16,0 0-16,0 0 0,1-1 15,-1 1-15,0 0 16,0-21-16,21-22 15,1 22-15,-22 21 16,-21 0-16,21-1 0,-21 1 16,21 21-16,-21-21 0,21 0 0,-21 0 15,0 0 17,22 21-32,-22-22 15,0 1 1,21 0-16,-21 0 15,0 42 95,0 0-110,0 0 0,0 1 15,0-1-15,0 0 0,0 0 16,0 21-16,0-20 0,0-1 0,0 0 16,0 21-16,0-21 0,0 1 0,21-1 15,-21 21-15,0-21 0,21 0 16,-21 1-16,21-1 0,0 0 16,-21 0-16,0 0 0,22 0 15,-22 1-15,0-44 47,-22 1-31,22 0-16,0 0 0,-21 0 15,0 0-15,21-1 0,-21 1 0,21 0 16,0-21-16,0 21 0,-21-1 16,21 1-16,0 0 0,0-21 0,0 21 15,-21-1-15,21 1 16,0 0-16,0 0 0,0 0 15,0 42 48,0 0-63,0 0 0,0 0 0,0 1 16,0 20-16,21-21 0,0 0 0,-21 0 15,0 22-15,21-22 0,-21 0 16,21 0-16,0 22 15,-21-22-15,0 0 0,0 0 16,0-42 31,0 0-31,0 0-16,0-1 0,0 1 15,0 0-15,0 0 16,0 42 15,-21-21-15,21 21-16,-21-21 15,0 0-15</inkml:trace>
  <inkml:trace contextRef="#ctx0" brushRef="#br4" timeOffset="177610.88">1482 15939 0,'0'0'0,"0"-22"0,0 1 16,0-21-16,0 21 0,0 0 0,0-1 15,0 1-15,0 0 16,0 0-16,-22 21 0,22-21 0,0 0 16,-21 21-16,21 21 15,0 0-15,0 21 16,0-21-16,0 43 0,0-1 16,0 1-16,-21 21 0,21-22 15,-21 22-15,21-22 0,-21 22 0,21 0 16,0-1-16,-21 1 0,21-22 15,-22 22-15,22-21 0,-21-1 0,21 1 16,0-1-16,0-21 0,0 1 16,-21-1-16,21 0 0,0-20 15,0-1-15,-21-21 16,21-21 0,0-1-16,0 1 15,0-21-15,0 0 0,0-1 16,0 1-16,0-22 0</inkml:trace>
  <inkml:trace contextRef="#ctx0" brushRef="#br4" timeOffset="177952.68">974 16044 0,'-22'-42'0,"44"84"0,-44-105 0,1 21 0,21 20 0,0-20 15,0 21-15,0 0 16,0-22-16,21 22 0,1-21 0,-1 21 15,0 0-15,21-1 0,1 1 16,20 0-16,-21 0 0,22 21 16,-1 0-16,1 0 0,-22 0 0,22 21 15,-1 0-15,-20 22 0,-1-1 16,0 0-16,-21 22 0,-21-1 0,0-20 16,0 20-16,-21 1 0,-21-1 15,0 1-15,-22-22 0,1 21 16,-1-20-16,1-1 0,-1 0 0,1-20 15,-1 20-15,22-21 0,-1 0 16,1-21-16,21 21 0,0-21 16,0 0-16,42 0 31,0 0-31,0 0 0,21 0 16,-20 0-16,20 0 0</inkml:trace>
  <inkml:trace contextRef="#ctx0" brushRef="#br4" timeOffset="178360.45">1545 16701 0,'0'0'0,"-21"0"0,0 0 16,21-22-16,0 1 0,-21 0 15,21 0-15,0 0 0,0 0 16,0-1-16,21 1 0,0 0 0,0 0 15,21 21-15,-20-21 0,20 21 16,0 0-16,1 0 0,-1 0 16,0 0-16,-21 0 0,22 21 0,-1 0 15,-21 0-15,22 0 0,-22 22 16,-21-22-16,0 21 0,0 1 0,0-22 16,0 21-16,0 0 0,-21 1 15,-1-22-15,1 21 0,0-21 16,0 1-16,0-1 0,0-21 15,-1 0-15,22-21 16,0-1-16,0 1 0,0 0 16,0 0-16,0-21 0,0-1 0,0 22 15,22-21-15,-1 21 0,-21-22 16,21 22-16,0 0 0,0-21 16,0 20-16,1 22 0,-1-21 0,0 0 15,0 21-15,0-21 0,0 21 16,1 0-16,20-21 0</inkml:trace>
  <inkml:trace contextRef="#ctx0" brushRef="#br4" timeOffset="178768.22">2455 16404 0,'-21'0'16,"0"0"-1,0 21-15,21 1 0,-21-1 0,-1 0 16,22 21-16,0-21 0,-21 22 15,21-22-15,0 21 0,0 1 16,0-22-16,0 21 0,0-21 16,0 22-16,0-22 0,21 0 0,-21 0 15,22 0-15,20 0 0,-21-21 0,21 0 16,-20 0-16,20 0 16,0 0-16,1-21 0,-1 0 0,0 21 15,-21-21-15,22-21 0,-22 20 16,0 1-16,0-21 0,-21 0 0,0 20 15,0-20-15,0 0 0,0 21 0,-21-22 16,0 1-16,0 21 0,-22-22 16,1 22-16,0 0 0,21 21 0,-22 0 15,1 0-15,0 0 0,-1 0 16,1 0-16,0 21 0,20 0 16,1 1-16,0-1 0,21 0 0,-21 0 15,21 0-15,0 0 0,21 1 16,0-1-16,22-21 15,-22 0-15,21 0 0,0 0 16,1 0-16,-1 0 0,0-21 0</inkml:trace>
  <inkml:trace contextRef="#ctx0" brushRef="#br4" timeOffset="179036.14">3302 15854 0,'0'0'0,"0"-42"0,0 63 31,-21 0-31,0 0 0,-1 21 16,22 22-16,0-22 0,-21 22 0,0-1 15,0-20-15,21 20 0,-21 1 16,21-1-16,0-21 0,-21 22 0,21-22 16,0 22-16,0-22 0,0 0 15,0 1-15,0-1 0,0-21 0,21 0 16,0 1-16,-21-1 0,21 0 15,0-21-15,0 0 0,1 0 0,-1 0 16,0-21-16,21 0 0,-21-1 16,1-20-16,-22 21 0,21-21 15</inkml:trace>
  <inkml:trace contextRef="#ctx0" brushRef="#br4" timeOffset="179210.04">3048 16404 0,'0'0'15,"-21"0"-15,0 0 0,42 0 32,0 0-17,0 0-15,0 0 0,22 0 16,-22-21-16,21 0 0,0 21 0,-20-21 16,20 21-16,0 0 15</inkml:trace>
  <inkml:trace contextRef="#ctx0" brushRef="#br4" timeOffset="179559.84">3619 16552 0,'0'0'0,"0"22"0,0-1 0,22 0 16,-1-21-16,0 0 15,0 0-15,0 0 0,0-21 16,1 21-16,-1-21 0,0-1 15,0 22-15,0-21 0,0 0 16,1 0-16,-22 0 0,21 0 0,-21-1 16,0 1-16,0 0 0,0 0 15,-21 21-15,-1 0 0,1 0 0,-21 0 16,21 0-16,0 0 0,-22 21 16,22 0-16,0 0 0,0 1 0,0-1 15,-1 0-15,22 0 0,0 0 16,0 22-16,0-22 0,0 0 0,0 0 15,0 21-15,0-20 0,22-1 16,20 0-16,-21-21 0,0 0 16,0 0-16,22 0 0,-1 0 15,-21 0-15,22 0 0,-1 0 16,0-21-16,-21 0 0</inkml:trace>
  <inkml:trace contextRef="#ctx0" brushRef="#br4" timeOffset="180256.41">4403 16298 0,'0'0'0,"-85"0"31,64 0-31,0 0 0,-1 22 0,1-1 0,0 0 16,0 0-16,0 0 0,0 0 16,21 22-16,0-22 0,-22 21 0,22-21 15,-21 22-15,21-22 16,0 21-16,0-21 0,0 1 0,0-1 15,21 0-15,1 0 0,20 0 16,-21-21-16,21 0 0,1 0 0,-1 0 16,0 0-16,1 0 0,-1 0 0,22-21 15,-22 0-15,0-21 0,1 20 16,-1 1-16,0-21 0,-21 21 0,22-22 16,-22 1-16,0 0 0,0-1 15,-21-20-15,0-1 0,0 22 0,0-21 16,0-1-16,0 22 0,0-22 15,0 22-15,0 21 0,0-22 0,0 22 16,0 0-16,-21 21 16,0 0-16,21 21 15,0 0-15,0 1 0,0 20 0,0 0 16,-21 1-16,21 20 0,0-21 16,0 22-16,0-22 0,0 22 0,0-22 15,0 0-15,0 1 0,0-1 0,0-21 16,21 22-16,0-22 0,0 0 15,0 0-15,1 0 0,-1 0 0,0-21 16,21 0-16,-21 0 0,22 0 16,-22 0-16,21-21 0,-21 0 0,1 21 15,-1-21-15,0 0 0,0 0 16,0-1-16,-21-20 0,21 21 16,-21 0-16,0 0 0,0-1 0,0 1 15,0 0-15,-21 21 16,0 0-1,21 21-15,-21 0 0,21 1 16,0-1-16,0 0 0,0 0 0,-21 0 16,21 22-16,0-22 0,0 0 15,0 0-15,0 0 0,0 22 0,21-22 16,-21 0-16,21 0 0,0-21 16,0 0-16,1 0 0,-1 0 15,0 0-15,21 0 0,-21 0 0,22 0 16,-1-21-16,0 21 15,1-21-15,-22 0 0,21-1 0,1 1 16</inkml:trace>
  <inkml:trace contextRef="#ctx0" brushRef="#br4" timeOffset="180793.1">6075 16341 0,'0'0'0,"0"-21"0,0-1 0,0 1 15,-21 21-15,-1 0 0,22-21 16,-21 21-16,0 0 15,0 0-15,0 0 0,0 0 0,-1 21 16,1 0-16,0 1 0,0-1 16,0 21-16,0-21 0,-1 22 15,22-22-15,0 0 0,-21 21 0,21-21 16,0 1-16,0 20 0,0-21 16,0 0-16,0 0 0,0 1 0,21-22 15,1 21-15,-1-21 0,0 0 0,0 0 16,0 0-16,0 0 0,1 0 15,20-21-15,-21 21 0,0-22 0,0 1 16,1 0-16,-1-21 0,0 21 16,0-22-16,0 1 0,-21 0 0,21-1 15,1-20-15,-1-1 0,-21 1 16,21-1-16,0 1 0,-21-22 16,21 22-16,0-1 0,-21 1 0,0 20 15,22 1-15,-22 21 0,0-22 16,0 22-16,0 42 15,0 1-15,-22 20 16,1 0-16,21 22 0,0-1 16,0 1-16,0-1 0,0 1 0,0-1 15,0 1-15,0-22 0,0 22 16,0-1-16,0-21 0,0 1 0,0-1 16,0-21-16,0 22 0,21-22 15,1 0-15,-1 0 0,0 0 16,0-21-16,0 0 0,0 0 15,22 0-15,-22 0 0,0 0 16,0-21-16,0 0 0,22 0 0,-22 0 16,0-1-16,0 1 0,0-21 0,1 21 15,-22-22-15</inkml:trace>
  <inkml:trace contextRef="#ctx0" brushRef="#br4" timeOffset="181068.9">4868 16002 0,'0'0'0,"-42"0"0,0 0 0,20 0 16,1 0-16,42 0 15,22 0-15,-22 0 16,21-21-16,1 0 0,20 21 15,-21 0-15,22 0 0,-1-21 0,1 21 16,-1 0-16,22-22 0,0 22 16,-22 0-16,1 0 0,-1-21 0,1 21 15,-22-21-15,0 21 0,1 0 16,-22-21-16,0 21 0,0 0 16</inkml:trace>
  <inkml:trace contextRef="#ctx0" brushRef="#br4" timeOffset="186829">10541 15219 0,'0'21'0,"0"0"15,21-21 1,0 0 0,0 0-1,1-21-15,-1 0 0,0 0 16,-21 0-1,0-1-15,21 22 0,-21-21 0,0 0 16,0 0-16,0 0 0,-21 0 16,0-1-16,0 1 0,-1 0 15,-20 0-15,21 0 0,0 0 0,-22 21 16,22-22-16,0 1 0,-21 21 16,21 0-16,-1 0 0,-20 0 0,21 0 15,0 21-15,0 1 0,-1-1 0,1 21 16,0 0-16,0 1 15,0-1-15,0 22 0,-1-22 0,22 0 16,0 22-16,0-22 0,0 0 16,0 1-16,0-22 0,0 21 0,22-21 15,20 1-15,-21-22 0,0 21 0,0-21 16,1 0-16,20 0 0,-21 0 16,0-21-16,22-1 0,-22 1 0,21 0 15,-21 0-15,22-21 0,-22-1 16,21 22-16,-21-21 0,22-1 0,-22-20 15,0 21-15,21-1 0,-42 22 0,21-21 16,-21 21-16,22-1 0,-22 1 16,0 0-16,-22 42 31,22 0-31,-21 22 0,21-22 0,0 21 0,0 1 16,0-1-16,0 0 0,0-21 15,0 22-15,0-1 0,0 0 16,0-20-16,21 20 0,1-21 0,-1 0 15,21 0-15,-21-21 0,22 0 16,-22 0-16,21 0 0,-21 0 0,22 0 16,-1 0-16,-21-21 0,0 0 0,22 0 15,-22 0-15,0 0 0,0-1 16,-21 1-16,21-21 0,0 0 0,1-1 16,-22 1-16,21 0 15,0-1-15,-21 22 0,21-21 0,0 21 16,0-22-16,1 22 0,-22 0 0,21 21 15,0 0-15,-21 21 32,0 0-32,0 0 15,0 1-15,0-1 0,0 0 16,21-21 0,0 0-1,-21-21 1,0 0-16,0-1 15,0 1-15,0 0 16,0 0-16,0 0 0,-21 21 16,0 0-1,0 0-15,0 0 16,-1 21-16,1 0 16,0 21-16,21-20 0,-21 20 0,21-21 15,0 21-15,0 1 0,0-1 0,0 0 16,0 1-16,0-1 0,0-21 15,21 22-15,0-22 0,0 21 0,1-21 16,-1 0-16,0-21 0,0 22 16,0-22-16,0 0 0,1 0 0,20 0 15,-21 0-15,21 0 0,-20 0 0,-1-22 16,21 1-16,-21 21 16,22-42-16,-22 21 0,0 0 0,21-22 15,-21 22-15,1-21 0,-1-1 0,21 1 16,-21 0-16,0-1 0,1 22 15,-1-21-15,0 21 0,0 0 0,0-1 16,0 22-16,1 0 16,-1 22-1,-21-1-15,0 0 0,0 0 16,0 0-16,0 0 16,0 1-16,21-22 15,-21-22 16,0 1-31,0 0 16,0 0-16,0 0 16,0 0-16,0-1 0,-21 22 15,21-21-15,-21 21 0,21-21 16,-22 21-16,1 0 0,0 0 16,0 0-16,0 21 0,0 0 15,21 1-15,-22-1 0,1 0 16,21 21-16,0 1 0,-21-22 0,21 21 15,-21 0-15,21 1 0,0-1 16,0 0-16,0-20 0,0 20 0,0-21 16,21 0-16,0 0 0,0 1 15,22-1-15,-22-21 0,21 0 16,1 0-16,-1 0 0,0 0 0,1 0 16,-1 0-16,21 0 0,-20-21 0,-1-1 15,22 1-15,-22 0 0,0 0 16,-21 0-16,22-22 0,-22 22 15,0-21-15,0 21 0,0-22 0,-21 22 0,0-21 16,0 21-16,0 0 0,0-1 16,0 1-16,-21 21 15,0 0-15,0 0 16,0 21-16,0 1 0,-1-1 0,1 0 16,21 0-16,0 21 0,0-20 15,0 20-15,0-21 0,0 0 16,0 22-16,0-22 0,0 0 0,0 0 15,0 0-15,21 0 0,1 1 16,-1-22-16,0 0 0,21 21 0,-21-21 16,1 0-16,20 0 0,0 0 0,1-21 15,-1 21-15,0-22 0,-21 1 16,22 0-16,-1 0 0,-21 0 0,22 0 16,-22-22-16,0 22 0,0-21 15,0-1-15,0 22 0,-21-21 16,0 0-16,0 20 0,0-20 0,0 21 15,0 0-15,0 0 0,0 42 32,0 0-32,0 0 0,0 0 15,0 22-15,0-22 0,0 21 16,0-21-16,0 22 0,0-22 0,0 21 16,0-21-16,0 0 0,22 1 15,-1-1-15,-21 0 0,21 0 0,0-21 16,-21 21-16,21-21 0,-42 0 47,0 0-47,0 0 0,0 0 0,-1-21 15,1 0-15,0 21 16,0 0-16,0-21 0,0 21 0,21 21 47,0 0-47,0 0 0,21 0 15,0-21 1,0 22-16,0-22 0,0 0 0,1 0 16,-1 0-16,0 0 0,0 0 15,0 0-15,0 0 0,22 0 0,-22-22 16,21 1-16,-21 0 0,22 0 16,-22 0-16,0 0 0,21-1 0,-20 1 15,-22-21-15,21 21 0,-21-22 16,21 1-16,-21 21 0,0-21 0,0-1 15,0 1-15,0 21 16,0 0-16,-21 21 0,0 0 16,-1 0-16,22 21 15,0 0-15,0 0 16,0 0-16,0 0 0,0 22 0,0-22 16,0 21-16,22-21 0,-1 22 15,0-22-15,0 21 0,0-21 16,0 1-16,1 20 0,-1-21 0,0 0 15,-21 0-15,21-21 0,-21 22 0,0-1 16,-21-21-16,0 21 16,0-21-16,-1 0 0,1 0 0,0 0 15,0 0-15,0 0 0,0 0 16,-1-21-16,22 0 0,0-1 16,0 1-16,0 0 0</inkml:trace>
  <inkml:trace contextRef="#ctx0" brushRef="#br4" timeOffset="187928.31">14986 15198 0,'0'-21'0,"0"42"0,21-64 0,-21 22 0,0 0 16,0 0-16,0 0 0,21 0 0,-21-22 16,21 22-16,-21 0 15,0 42 1,0 0 0,0 0-16,0 22 0,0-22 15,0 21-15,0 22 0,0-22 16,0 0-16,0 1 0,0-1 15,-21 0-15,21-20 0,0 20 0,0-21 16,0 0-16,0 0 0,0 1 0,0-1 16,21-21-1,1 0-15,-22-21 16,21-1-16,0 1 0,0-21 16,0 21-16,-21 0 0,21-22 15,1 22-15,-22-21 0,21 21 0,0-22 16,-21 22-16,21-21 0,0 21 15,0-1-15,1 22 16,-22 22-16,0-1 16,0 0-16,21 21 15,-21-21-15,0 1 0,21-1 0,-21 21 16,21-21-16,-21 0 0,21 1 16,0-1-16,-21 0 0,22 0 0,-1-21 15,0 21-15,0-21 0,0 0 0,0 0 16,1 0-16,-1 0 0,0 0 15,0 0-15,0-21 0,0 0 0,1 0 16,-1 0-16,0-1 0,-21 1 0,21 0 16,0-21-16,-21 21 0,21-22 15,-21 1-15,0 0 0,22-1 0,-22 1 16,21 21-16,-21-22 16,0 22-16,0 0 0,0 0 0,0 0 15,0 0-15,0 42 16,0 0-1,0 0-15,0 21 0,0-20 0,0 20 16,0-21-16,0 21 0,0 1 16,0-1-16,0-21 0,0 22 0,0-22 15,0 21-15,0-21 0,0 0 0,21 1 16,0-1-16,0-21 0,0 21 16,1-21-16,-1 0 0,0 0 0,21 0 15,-21 0-15,1 0 0,-1-21 0,21 0 16,-21 21-16,0-22 15,1 1-15,-1-21 0,0 21 0,0 0 16,0-22-16,0 22 0,-21-21 16,0 21-16,22-1 0,-22 1 0,21 0 15,-21 42 1,0 0-16,0 1 16,-21-1-16,-1 0 0,22 21 0,-21-21 15,21 1-15,0 20 0,0-21 16,0 0-16,0 0 0,0 1 0,0-1 15,0 0-15,21-21 16,1 0 0,-1 0-16,0-21 15,-21 0-15,21-1 0,-21 1 0,0 0 16</inkml:trace>
  <inkml:trace contextRef="#ctx0" brushRef="#br4" timeOffset="188288.06">16468 14732 0,'-22'-21'0,"44"42"0,-65-42 0,22 21 16,0 0-16,0 0 15,0 0-15,-1 21 0,22 0 0,-21 0 0,21 1 16,-21-22-16,21 21 0,0 0 16,0 0-16,0 0 0,21 0 15,0-21-15,1 22 0,-1-22 16,0 0-16,21 0 0,-21 0 15,1 0-15,-1 0 0,0-22 0,0 1 16,0 21-16,0-21 0,-21 0 0,0 0 16,0 0-16,0-1 15,0 1-15,-21 0 0,0 21 0,-21-21 16,21 21-16,-1 0 0,-20 0 16,21 0-16,-21 0 0,20 0 0,1 21 15,0 0-15,0 0 0,0 1 16,21-1-16,0 21 0,0-21 15,0 0-15,0 22 0,0-22 0,0 0 16,21 0-16,0 0 0,21 1 0,-20-1 16,20-21-16,-21 0 0,21 0 15</inkml:trace>
  <inkml:trace contextRef="#ctx0" brushRef="#br4" timeOffset="188552.91">17081 14605 0,'0'0'0,"-21"0"0,21 21 15,-21 0-15,0 22 0,0-22 16,21 21-16,-21 1 0,21-1 0,-22 0 16,22 1-16,0-1 0,-21 0 0,21 1 15,-21 20-15,21-21 0,0-20 16,0 20-16,0 0 0,0-21 0,0 1 15,0-1-15,0 0 0,0 0 16,21-21-16,0 0 0,1 0 16,-1 0-16,0 0 0,0 0 0,0-21 15,0 0-15,1 0 16</inkml:trace>
  <inkml:trace contextRef="#ctx0" brushRef="#br4" timeOffset="189626.12">17335 14732 0,'0'0'0,"0"-21"0,0 0 0,0 0 16,0 42 0,0 0-16,0 0 0,0 0 15,0 22-15,0-1 0,-21-21 16,21 21-16,-21 1 0,21-1 0,0 0 16,-21 1-16,21-1 0,0-21 0,0 22 15,0-1-15,-21-21 0,21 0 16,0 0-16,0 1 0,0-1 15,0-42 17,0-1-32,0 1 15,21-21-15,0 21 0,-21 0 16,21-22-16,0 22 0,-21 0 0,22 0 16,-1 0-16,0-1 0,0 22 15,0 0-15,-21 22 16,21-1-1,-21 0-15,0 21 0,0-21 0,0 1 16,0-1-16,22 0 16,-22 21-16,0-21 0,21 1 0,0-1 15,0 0-15,21 0 0,-20-21 16,-1 0-16,21 0 0,-21 0 16,0 0-16,22 0 0,-22 0 0,0 0 15,0 0-15,0-21 0,1 0 16,-1 0-16,0-1 0,-21 1 0,21-21 15,-21 21-15,21-22 0,-21 1 0,0 21 16,21-21-16,-21 20 16,0 1-16,0 0 0,22 0 0,-22 42 15,0 0 1,0 0-16,0 1 16,-22-1-16,22 0 0,0 21 0,0-21 15,0 22-15,0-22 0,0 21 16,0-21-16,0 1 0,0-1 0,0 0 15,22 0-15,-1 0 0,0-21 16,21 0-16,-21 0 0,1 0 16,-1 0-16,0 0 0,0-21 0,0 0 15,0 21-15,1-21 0,-1 0 0,0-22 16,0 22-16,-21 0 0,0-21 16,21 20-16,-21-20 0,21 21 0,-21-21 15,0 20-15,0 1 0,0 0 16,0 42-1,0 0 1,0 1-16,0-1 0,-21 0 16,21 0-16,-21 21 0,21-20 0,0-1 15,0 21-15,-21-21 0,21 0 0,-21 1 16,21-1-16,-21 0 0,21 0 16,0-42 30,0 0-46,0 0 0,0-1 16,0 1-16,0 0 0,0-21 0,0-1 16,0 22-16,0-21 0,21 21 15,0-22-15,0 1 0,0 21 0,0-21 16,22 20-16,-22 1 0,21 0 0,-21 21 16,22 0-16,-1 0 0,-21 0 15,0 0-15,1 21 0,-1 0 0,0 1 16,0-1-16,-21 0 0,0 21 15,0-21-15,0 22 0,0-1 0,0-21 16,0 22-16,0-1 0,0-21 0,0 0 16,0 22-16,0-22 15,0 0-15,-21 0 0,0-21 16,0 0-16,21 21 0,-22-42 31,22 0-31,0 0 16,0-22-16,-21 22 0,21 0 15,0-21-15</inkml:trace>
  <inkml:trace contextRef="#ctx0" brushRef="#br4" timeOffset="189796.94">18394 14542 0,'-21'0'0,"42"0"0,-64-22 0,22 22 0,0 0 16,0 0-1,0 0-15,0 0 47,-1 0-47</inkml:trace>
  <inkml:trace contextRef="#ctx0" brushRef="#br4" timeOffset="189997.17">16700 15050 0,'0'0'0,"-21"0"0,21 21 0,21-21 16,1 0-16,-1-21 0,0 21 16,21-22-16,1 22 0,-1-21 15,0 0-15,22 21 0,-22-21 0,22 21 16,-22-21-16,21 21 0,-41-21 15,20 21-15</inkml:trace>
  <inkml:trace contextRef="#ctx0" brushRef="#br4" timeOffset="190826.09">10774 16277 0,'21'21'31,"-42"-42"-31,63 42 0,-21-21 0,0 0 16,1 0-16,-1 0 0,0-21 0,21 21 15,-21-21-15,1 0 0,-1 0 16,0 0-16,0 21 0,0-22 0,-21 1 15,0 0-15,0 0 0,0 0 0,-42 0 16,21-1-16,-22 1 0,22 0 16,-21 21-16,-22 0 0,22 0 0,0 0 15,-1 0-15,1 0 16,0 0-16,-1 21 0,22 0 0,-21 1 16,21-1-16,21 0 0,0 0 0,0 0 15,0 22-15,0-22 0,0 0 16,21 21-16,0-21 0,0 1 0,0-1 15,22 0-15,-1 0 0,-21 0 16,22 0-16,-1 1 0,-21-1 0,0 0 16,22 0-16,-43 0 0,0 0 0,0 1 15,0-1-15,0 0 0,-43 21 16,1-42-16,0 21 0,-22 1 16,22-22-16,-1 0 0,-20 0 15,21 0-15,-22 0 0,22 0 16,-1 0-16,22 0 0,-21-22 0,21 1 15,-22 0-15,22 0 0,0 0 16,21 0-16,0-1 0,0 1 0,0-21 16,0 21-16,0 0 0,0-1 15,21 1-15,0 0 0,22 0 0,-1 21 16,-21 0-16,22 0 0,-1 0 16,0 0-16</inkml:trace>
  <inkml:trace contextRef="#ctx0" brushRef="#br4" timeOffset="191300.2">11557 16341 0,'0'0'0,"0"-21"0,0-1 16,0 1-16,0 0 0,0 0 15,-21 0-15,0 0 0,-1 21 16,1 0-16,-21 0 0,21 0 0,-22 0 15,1 0-15,21 21 0,-21 0 16,20 0-16,-20 0 0,21 22 0,0-22 16,0 21-16,-1-21 0,22 22 0,0-22 15,-21 0-15,21 21 0,0-21 16,0 1-16,0-1 0,21 0 16,1-21-16,-1 0 0,0 0 15,21 0-15,-21 0 0,1 0 16,20 0-16,-21-21 0,21 0 0,-20-1 15,-1 22-15,0-21 0,0 0 16,0 0-16,0-21 0,-21 20 0,0 1 16,0 0-16,0 0 0,0 0 0,0 0 15,0 42 1,0 0 0,0 0-16,0 0 15,0 0-15,0 1 0,0-1 0,0 0 16,0 0-16,0 0 0,0 0 15,0 1-15,22-1 16,-1-21-16,21 0 0,-21 0 16,0 0-16,1 0 0,-1 0 0,21-21 15,-21-1-15,0 1 0</inkml:trace>
  <inkml:trace contextRef="#ctx0" brushRef="#br4" timeOffset="191900.81">11896 16298 0,'0'64'16,"0"-43"0,0 0-16,0 0 0,0 1 0,-22-1 15,22 0-15,-21 0 0,21 0 16,0 0-16,-21-21 0,21 22 16,-21-1-16,21-42 31,0-1-16,0 1-15,0 0 16,0 0-16,0 0 0,0-22 0,0 22 16,21 0-16,0-21 0,0 21 15,1-1-15,-1 1 0,0 21 16,21-21-16,-21 21 0,1 0 0,20 0 16,-21 0-16,0 0 0,0 21 15,1 0-15,-1 1 0,0-1 0,0 0 16,0 0-16,-21 0 0,0 0 0,0 1 15,0-1-15,0 0 0,0 0 16,0 0-16,-21 0 0,0-21 0,0 22 16,0-22-16,-1 21 0,1-21 15,21-21 17,0-1-32,0 1 0,21 0 15,1 0-15,-1 0 0,0 0 16,0-1-16,21-20 0,-20 21 0,-1 0 15,21 0-15,-21-1 0,0 22 16,22 0-16,-22 0 0,0 0 0,0 0 16,0 0-16,-21 22 0,0-1 0,22 0 15,-22 0-15,0 0 0,0 0 16,0 1-16,0-1 0,0 0 16,-22 0-16,1 0 0,21 0 15,-21 1-15,0-22 0,0 21 16,21-42 15,21 21-31,0-22 16,0 1-16</inkml:trace>
  <inkml:trace contextRef="#ctx0" brushRef="#br4" timeOffset="192226.02">12763 16447 0,'0'0'0,"43"0"32,-22 0-32,0 0 0,0-22 0,0 1 15,1 0-15,-1 21 0,-21-21 16,21 0-16,-21 0 0,0-1 16,0 1-16,0 0 0,0 0 15,0 0-15,-21 0 0,0 21 0,-1 0 16,1 0-16,0 0 0,0 0 15,0 21-15,0-21 0,-1 21 0,1 21 16,0-21-16,0 22 0,0-22 16,21 0-16,0 21 0,0-20 0,0-1 15,0 21-15,0-21 0,0 0 16,21-21-16,0 0 0,0 0 16,0 0-16,22 0 0,-22 0 15,21 0-15,1 0 0,-1-21 0,21 0 16</inkml:trace>
  <inkml:trace contextRef="#ctx0" brushRef="#br4" timeOffset="192684.29">14795 15896 0,'0'0'0,"0"-21"15,0 0-15,0 0 0,0 0 0,0-1 0,0 44 32,0-1-32,0 21 0,0 0 15,0 1-15,0 20 0,0-20 0,0 20 16,0-21-16,0 22 0,0-22 15,0 1-15,0-1 0,0 0 0,-21 1 16,21-22-16,0 21 0,0-21 16,0 0-16,0 1 0,0-1 15</inkml:trace>
  <inkml:trace contextRef="#ctx0" brushRef="#br4" timeOffset="192984.46">14584 16129 0,'0'0'0,"0"-42"0,0-1 16,0 1-16,0 0 0,0-1 15,21 1-15,0 21 0,0-21 0,0 20 16,22 1-16,-22 0 0,21 21 0,1 0 16,-1 0-16,0 0 0,22 0 15,-22 0-15,22 21 0,-22 0 0,0 22 16,1-22-16,-22 21 0,0 1 15,-21-22-15,0 21 0,0 0 16,-21 1-16,0-1 0,-22-21 0,1 22 16,0-22-16,-1 0 0,1 0 15,0 0-15,-1 0 0,1 1 0,21-1 16,0-21-16,-1 0 0,44 0 31,-1 0-31,0 0 16,21 0-16,-21-21 0</inkml:trace>
  <inkml:trace contextRef="#ctx0" brushRef="#br4" timeOffset="193498.16">15811 16341 0,'0'0'0,"0"-85"31,0 64-31,0 0 16,0 0-16,-21-1 0,0 1 0,0 0 16,0 0-16,21 0 0,-21 21 0,-1 0 15,1 0-15,0 0 0,0 0 16,0 21-16,0 0 0,-1 21 0,1-20 16,0 20-16,0-21 0,0 21 15,0 1-15,21-1 0,0-21 0,0 22 16,0-22-16,0 0 0,0 21 15,0-21-15,0 1 16,21-22-16,0 21 0,0-21 0,21 0 16,-20 0-16,20 0 0,-21-21 0,21-1 15,-20 22-15,-1-21 0,21 0 16,-21 0-16,0 0 0,1 0 0,-1-1 16,-21 1-16,0-21 0,0 21 0,21-22 15,-21 22-15,0 0 0,0 0 16,-21 42 15,21 0-31,0 0 0,0 22 16,0-22-16,0 0 0,0 21 0,0-20 15,0-1-15,0 0 0,0 0 16,0 0-16,0 0 0,21 1 0,-21-1 16,21-21-16,21 0 0,-20 0 15,20 0-15,-21 0 0,21 0 0,1 0 16,-1-21-16,0-1 0,1 22 0,-1-21 15,-21 0-15</inkml:trace>
  <inkml:trace contextRef="#ctx0" brushRef="#br4" timeOffset="195200.26">16616 16044 0,'0'0'0,"-64"43"15,43-22 1,0 21-16,0-21 0,21 22 0,-21-22 15,-1 21-15,1-21 0,21 22 16,0-22-16,0 21 0,0-21 0,0 1 16,0-1-16,0 0 0,0 0 0,21 0 15,1-21-15,-1 21 0,21-21 16,-21 0-16,0 0 0,22 0 0,-1 0 16,0 0-16,-20 0 0,20-21 15,0 21-15,1-21 0,-1 0 16,-21 0-16,21 0 0,-20-1 0,-1 1 15,0-21-15,0 0 0,0-1 16,-21 1-16,21 0 0,-21-1 0,0 1 16,0-22-16,0 22 0,0 0 0,0-1 15,0 1-15,0 21 0,0 0 16,0 0-16,0 42 16,0 0-16,0 21 0,0 1 15,0-1-15,-21 0 0,21 1 16,-21 20-16,21-21 0,-21 22 0,21-22 15,0 1-15,-21-1 0,0-21 16,21 21-16,-22-20 0,22-1 16,0 0-16,0 0 0,22-21 31,-1-21-15,0 21-16,0-21 0,0 0 0,0-22 15,1 22-15,20 0 0,-21-21 16,21 20-16,-20 1 0,20 0 0,-21 0 15,21 0-15,-20 0 0,20 21 16,-21 0-16,0 0 0,0 0 0,-42 21 31,0-21-15,0 0-16,0 0 0,0 21 0,-22-21 16,22 0-16,0 0 0,-21 0 0,20 0 15,1 0-15,0 0 0,0 0 16,0 0-16,21 21 0,-21 0 15,-1 0-15,22 1 0,0-1 16,0 0-16,0 0 0,0 0 16,0 0-16,0 1 0,0-1 0,0 0 15,22 0-15,-1 0 0,0-21 16,0 21-16,0-21 0,22 0 0,-22 22 16,21-22-16,0 0 0,1 0 15,20 0-15,1 0 0,-22 0 16,22 0-16,-1-22 0,1 1 0,-22 21 15,0-21-15,1 0 0,-1 0 0,0 0 16,-21-1-16,1-20 0,-1 21 16,0 0-16,-21 0 0,21-22 0,-21 22 15,0 0-15,0 0 0,0 0 0,-21-1 16,0 1-16,0 21 0,21-21 16,-22 21-16,1 0 0,0 0 0,0 0 15,0 0-15,0 21 0,-22 0 16,22 1-16,0-1 0,0 0 0,0 21 15,21-21-15,-22 1 0,22-1 16,0 21-16,-21-21 0,21 0 0,0 1 16,0-1-16,0 0 0,21-21 15,1 21-15,-1-21 0,0 0 0,0 0 16,0 0-16,0 0 0,1 0 16,20 0-16,-21 0 0,0 0 0,0-21 15,1 0-15,-1 0 0,0 21 0,-21-22 16,0-20-16,21 21 0,-21 0 15,21-22-15,-21 22 0,0-21 0,0 21 16,0 0-16,0-1 0,0 44 31,0-1-31,-21 0 16,21 0-16,0 21 16,0-20-16,0-1 0,0 0 0,0 0 15,0 0-15,0 0 0,21 1 0,0-22 16,1 21-16,-1-21 0,0 0 15,21 21-15,1-21 0,-1 0 0,0 0 16,22 0-16,-22 0 0,22 0 0,-22 0 16,21-21-16,-20 21 0,-1-21 15,-21-1-15,22 1 0,-22 0 0,0 0 16,-21-21-16,0 20 0,0-20 16,0 21-16,0-21 0,0 20 0,0 1 15,0-21-15,-21 42 0,0-21 16,-1 21-16,1 0 0,0 0 15,0 0-15,-21 21 0,20 0 0,1 0 16,0 0-16,0 1 0,0-1 0,0 0 16,21 0-16,0 0 0,0 0 15,0 1-15,0-1 0,0 0 16,21-21-16,0 0 0,0 0 16,0 0-16,0 0 0,1 0 0,-1 0 15,21 0-15,-21 0 0,0-21 0,1 21 16,-1-21-16,-21-1 15,21 22-15,0-21 0,0 0 16,-21 42 15,0 0-31,0 1 0,0-1 16,0 0-16,-21 0 0,0 21 0,0-20 16,21 20-16,-21-21 0,-1 21 15,22-20-15,-21 20 0,0 0 0,21 1 16,0-1-16,0 0 0,-21 1 15,21-1-15,0 0 0,0 1 0,0-1 16,0 0-16,0 1 0,0-1 16,0 0-16,0-21 0,0 22 0,0-22 15,0 0-15,0 0 0,-21 0 0,21 1 16,-21-22-16,-1 0 0,1 0 16,0 0-16,0 0 0,0 0 15,0 0-15,-22 0 0,22-22 0,0 1 16,0 0-16,0 0 0,-1 0 15,1 0-15,-21-22 0,21 22 0,0-21 16,-1 21-16,22-22 0,-21 22 0,21 0 16,-21-21-16,21 20 0,0 1 15,0 0-15,0-21 0,21 21 0,0-1 16,1 1-16,-1 0 0,0 0 16,21-21-16,1 20 0</inkml:trace>
  <inkml:trace contextRef="#ctx0" brushRef="#br4" timeOffset="195597.03">19135 16320 0,'0'-22'16,"0"1"15,21 21-31,0-21 0,0 21 15,0-21-15,0 0 0,1 21 0,20-21 16,-21-1-16,0 1 0,0 21 16,1-21-16,-22 0 15,-22 21 1,-20 0-16,21 21 0,-21 0 0,20 0 16,-20 1-16,21-1 0,-21 0 0,20 21 15,1-21-15,0 1 0,21-1 16,0 0-16,0 0 0,0 0 0,0 0 15,21-21-15,0 22 0,1-22 16,-1 21-16,21-21 0,0 0 0,-20 0 16,20 0-16,0 0 0,1 0 15,-1 0-15,0-21 0,1-1 16,-22 22-16,21-21 0,-21 0 0,0 0 16,1 0-16,-22 0 0,0-1 0,0 1 15,0 0-15</inkml:trace>
  <inkml:trace contextRef="#ctx0" brushRef="#br4" timeOffset="198436.75">10731 17590 0,'0'0'0,"0"-106"31,0 85-31,0-1 0,0 1 0,0-21 15,-21 21-15,0 0 0,0-1 0,0-20 16,0 42-16,-1-21 0,1 0 16,-21 21-16,21 0 0,-22 0 0,1 21 15,0 0-15,-1 0 0,1 0 16,0 22-16,-1-1 0,22 0 0,-21 22 16,21-1-16,-22 1 0,43-1 15,-21 1-15,21-1 0,0 1 16,0-1-16,0 1 0,0-22 0,21 1 15,1 20-15,-1-42 0,21 22 16,0-22-16,1 0 0,-1 0 16,22-21-16,-22 0 0,21 0 0,1-21 15,-1 0-15,1 0 0,-1-1 16,1-20-16,-1 21 0,-20-21 0,-1 20 16,0-20-16,1 0 0,-22-1 15,0-20-15,-21 21 0,0-1 0,0-20 16,0-1-16,-21 22 0,0-22 15,-22 22-15,1-21 0,0 20 0,-22 1 16,22 21-16,-22 0 0,22-22 16,-21 43-16,20 0 0,1 0 15,0 0-15,-1 0 0,1 21 0,21 1 16,-22 20-16,22 0 0,0 1 16,0 20-16,0 1 0,21-1 0,0 1 15,0-1-15,0-21 0,0 22 16,0-1-16,21-20 0,0-1 15,0 0-15,0-20 0,1-1 0,20 0 16,0 0-16,1-21 0,-1 0 16,0 0-16,1 0 0,20 0 0,1-21 15,-22 21-15,21-21 0,-20 0 16,-1-22-16,0 22 0,1 0 16,-22 0-16,21-22 0,-21 22 15,-21-21-15,0 0 0,22 20 0,-22 1 16,0-21-16,0 21 15,0 42 1,0 0 0,0 0-16,0 22 0,0-22 0,0 0 15,0 21-15,0-21 0,0 1 16,0-1-16,0 0 0,0 0 0,0 0 16,0 0-16,21-21 0,0 0 15,-21 22-15,21-22 0,0 0 16,0 0-16,1 0 0,-1-22 15,21 22-15,-21-21 0,0 0 0,1 0 16,-1 0-16,0 0 0,0-1 16,0 1-16,-21 0 0,21-21 0,-21 21 15,0-1-15,0 1 0,0 42 32,0 1-32,0-1 15,0 0-15,0 0 0,0 21 0,0-20 16,0-1-16,0 21 0,0-21 15,0 0-15,0 1 0,0-1 0,0 0 16,22 0-16,-1-21 16,0 0-16,0 0 0,21 0 15,-20 0-15,-1 0 0,0-21 16,21 0-16,-21 0 0,1-1 0,-1 1 16,0 0-16,0-21 0,0-1 15,0 22-15,-21-21 0,0-22 0,0 22 16,0 0-16,0-22 0,0 22 15,22-22-15,-22 22 0,0 0 0,0-1 16,0 22-16,0 0 0,0 0 16,0 0-16,21 42 15,-21 0-15,0 0 16,21 22-16,-21-1 0,0 0 16,0 22-16,0-22 0,0 0 0,0 22 15,0-22-15,0 1 0,0-1 16,0 0-16,0 1 0,0-22 0,0 0 15,21 0-15,0 0 0,0 0 16,1-21-16,-1 0 0,0 0 16,0 0-16,0-21 0,0 0 15,1 21-15,20-21 0,-21-21 0,0 20 16,22 1-16,-22-21 16,0 21-16,0-22 0,0 22 0,0 0 15,-21 0-15,0 0 0,0 0 0,0 42 31,0 0-31,0 0 16,0 0-16,0 0 0,0 1 0,0-1 16,0 0-16,0 0 0,0 0 15,22 0-15,-22 22 0,21-43 0,0 21 16,0 0-16,-21 0 0,21-21 16,-21 21-16,21-21 0,-42 0 46,0 0-46,0 0 0,0-21 16,0 0-16,-1 21 0,22-21 0,-21 21 16,0 0-16,21 21 31,0 0-15,0 0-16,0 1 0,21-1 15,0 0-15,1-21 0,-1 21 16,0-21-16,0 0 0,0 0 0,0 0 15,1 0-15,-1 0 0,0 0 16,21 0-16,-21-21 0,22 21 0,-22-21 16,21 0-16,-21 21 0,22-22 15,-22 1-15,0 0 0,0 0 16,-21 0-16,0-22 0,0 22 16,0 0-16,0 0 0,0-21 0,0 20 15,0 1-15,-21 21 16,21 21-1,0 1-15,0-1 16,0 0-16,0 21 0,0-21 0,0 1 16,0-1-16,0 0 0,0 0 15,0 0-15,0 0 0,21 1 0,0-1 16,1-21-16,-1 0 0,0 21 16,21-21-16,1 0 0,-1 0 15,21 0-15,-20 0 0,20-21 0,1 0 16,-1 21-16,-20-22 0,20 1 15,-21 0-15,1 0 0,-22 0 0,0-22 16,0 22-16,0 0 0,-21-21 16,0 21-16,0-22 0,0 22 0,0 0 15,-21 0-15,0 0 0,0 21 16,0 0-16,-22 0 0,22 0 0,0 0 16,-21 0-16,21 0 0,-1 21 15,-20 0-15,21 21 0,0-21 16,0 1-16,-1 20 0,1-21 0,21 0 15,-21 22-15,21-22 0,0 0 16,0 0-16,0 0 0,21-21 0,0 21 16,1-21-16,-1 0 0,21 0 15,-21 0-15,0 0 0,1 0 16,20 0-16,-21 0 0,0-21 0,0 0 16,1 0-16,-1 0 0,0 0 15,-21-1-15,0-20 0,21 0 0,-21-1 16,0 1-16,0 0 0,0-1 15,0-20-15,0 21 0,0-22 0,0 22 16,0-1-16,0 1 0,0 0 16,0-1-16,0 22 0,0 0 0,0 0 15,0 42 17,0 0-32,0 0 0,0 22 0,0-22 15,0 42-15,0-20 0,0-1 16,0 22-16,0-22 0,0 21 0,0-20 15,21-1-15,-21 22 0,21-43 16,-21 21-16,22 0 0,-1-20 0,0-1 16,0 0-16,0 0 0,0 0 15,22-21-15,-1 0 0,-21 0 0,22 0 16,-1 0-16,0 0 0,1 0 16,-22-21-16,21 0 0,-21 21 15,0-21-15,1 0 0,-22-1 16,0 1-16,0 0 0,0-21 0,0 21 15,0-22-15,0 22 0,0 0 0,-22 0 16,1 0-16,0-1 0,0 22 16,0 0-16,0 22 15,21-1-15,0 21 0,0-21 16,0 0-16,0 22 0,0-22 0,0 21 16,0-21-16,0 1 0,0-1 15,0 0-15,21 0 0,0 0 0,0-21 16,0 21-16,0-21 15,1 0-15,-1 0 0,0 0 16,0 0-16,0-21 16,0 21-16,-21-21 0,22 0 0,-22 0 15,0 0-15,0-22 0,0 22 16,0 0-16,0-21 0</inkml:trace>
  <inkml:trace contextRef="#ctx0" brushRef="#br4" timeOffset="198640.63">13144 17209 0,'-21'21'32,"21"0"-32,-21-21 46,0 0-30,-21 0-16,20 21 0</inkml:trace>
  <inkml:trace contextRef="#ctx0" brushRef="#br4" timeOffset="198852.51">11557 17568 0,'-21'0'16,"42"0"-16,-63 22 0,63-22 31,21 0-15,-21 0-16,0 0 0,22 0 0,-1 0 16,0-22-16,1 1 0,20 21 0,-20-21 15,20 21-15,1-21 0,-1 21 16</inkml:trace>
  <inkml:trace contextRef="#ctx0" brushRef="#br4" timeOffset="199344.23">15748 17526 0,'-21'-21'0,"42"42"0,-42-84 0,21 20 0,0 1 16,0 0-16,0 20 0,0-20 15,0 0-15,0 21 0,0-1 0,0 1 16,0 0-16,0 63 16,0-20-1,-21 20-15,21 0 0,0 22 0,-22-1 16,22 1-16,0 20 15,0-20-15,0 21 0,0-22 0,0 22 16,0-22-16,-21 1 0,21-1 16,0-20-16,0 20 0,0-21 0,0 22 15,0-22-15,0-21 0,0 22 16,0-22-16,0 0 0,0 0 0,-21-21 16,21-21-1</inkml:trace>
  <inkml:trace contextRef="#ctx0" brushRef="#br4" timeOffset="199688.03">15282 17717 0,'0'0'0,"0"-43"0,-21-20 16,21 20-16,-21 1 0,21-21 16,0 20-16,0 1 0,21 0 0,0-1 15,22 1-15,-22 0 0,21-1 16,22 1-16,-22 21 0,21-22 0,-20 22 15,20 0-15,-20 21 0,20 0 16,1 0-16,-1 0 0,1 0 0,-22 42 16,21-20-16,-20 20 15,-22 0-15,21 1 0,-42-1 0,0 0 16,0 22-16,-21-1 0,0-20 0,-21 20 16,-1-21-16,-20 1 0,20-1 15,1 0-15,-21 1 0,20-22 0,1 0 16,21 0-16,-22 0 0,22 1 15,0-22-15,0 0 0,0 0 16,42 0 15,0 0-31,0 0 0,0 0 16,1 0-16,-1 0 0</inkml:trace>
  <inkml:trace contextRef="#ctx0" brushRef="#br4" timeOffset="200223.73">16383 17971 0,'0'0'0,"21"0"0,0-22 16,-21 1-16,21 0 0,-21 0 16,0 0-16,0 0 0,0-22 15,0 22-15,0 0 0,0-21 0,-21 20 16,-21-20-16,21 21 0,-22 21 15,1-21-15,0 21 0,-1 0 16,1 0-16,0 21 0,21 0 0,-22 0 16,1 22-16,21-22 0,-22 21 15,22 0-15,0 1 0,21-1 0,0 0 16,-21 1-16,21-1 0,0-21 16,0 22-16,0-22 0,0 0 15,21 0-15,0 0 0,0 0 0,1-21 16,20 0-16,-21 0 0,21 0 15,1 0-15,-1 0 0,0-21 0,1 0 16,-1 0-16,0 0 0,-20 0 16,20-1-16,-21-20 0,21 0 0,-20-1 15,-1 1-15,-21 0 0,0-1 16,0 22-16,0-21 0,0 21 16,0 0-16,0-1 0,-21 44 31,21 20-31,0-21 0,-22 21 0,22-20 15,-21 20-15,21-21 0,0 21 16,0 1-16,0-22 0,0 0 0,0 21 16,0-20-16,0-1 0,0 0 15,21-21-15,1 21 0,-1-21 0,21 0 16,0 0-16,-20 0 0,20 0 16,0 0-16,1 0 0,-1-21 15,0 0-15,-21 0 0,22-1 16</inkml:trace>
  <inkml:trace contextRef="#ctx0" brushRef="#br4" timeOffset="201869.78">17187 17738 0,'0'-21'0,"0"42"0,0-64 15,-21 22-15,0 21 16,0 0-16,0 0 0,-22 21 16,22-21-16,0 22 0,0-1 0,0 21 15,-1-21-15,1 22 0,0-22 16,0 21-16,21 0 0,0-20 0,0 20 15,0-21-15,0 21 0,0-20 16,0-1-16,0 0 0,21 0 16,0 0-16,22 0 0,-22-21 15,21 0-15,0 0 0,1 0 0,-1 0 16,0 0-16,1-21 0,-1 0 16,0 0-16,1 0 0,-1 0 0,-21-22 15,22 22-15,-22-21 0,0-1 16,-21-20-16,21 21 0,-21-22 0,21 22 15,-21-22-15,0 1 0,0 20 16,21 1-16,1 0 0,-22 21 0,21-1 16,-21 1-16,21 42 15,-21 1-15,0 20 16,0-21-16,0 21 0,0 1 16,0-1-16,0 0 0,0 1 15,-21-1-15,0 0 0,21 1 0,0-22 16,-22 21-16,22-21 0,-21 1 15,21-1-15,-21 0 0,21-42 47,21 0-47,0-1 0,1 1 16,-1 0-16,21-21 0,-21 21 0,0-1 16,22 1-16,-22 0 0,0 0 15,21 0-15,-20 0 0,-1 21 16,0 0-16,0 0 0,0 0 15,-21 21-15,0 0 0,0 0 16,0 0-16,0 0 16,0 1-16,-21-1 0,0-21 0,0 21 15,0-21-15,-1 0 0,1 21 16,-21-21-16,21 0 0,0 0 0,-1 0 16,1 0-16,0 0 15,0-21-15,0 21 0,21-21 0,-21 21 16,21-21-1,0 42 1,0 0 0,0 0-16,0 0 0,21 0 15,-21 1-15,21-1 0,0 0 16,0 21-16,0-21 0,22 1 0,-22-22 16,0 21-16,21 0 0,-20-21 15,20 21-15,0-21 0,1 0 0,-1 0 16,0 0-16,22 0 0,-1 0 15,-20 0-15,-1-21 0,21 21 0,-20-21 16,-22 0-16,21-1 0,1 1 16,-22-21-16,0 21 0,0-22 15,-21 22-15,0-21 0,0 21 0,0 0 16,0-22-16,0 22 0,0 0 16,-21 21-16,0 0 0,0 0 15,-1 0-15,1 0 0,-21 0 16,21 21-16,0-21 0,-22 21 0,22 22 15,0-22-15,-21 0 0,20 0 16,1 0-16,21 0 0,0 1 0,0-1 16,0 0-16,0 0 0,0 0 15,21 0-15,1-21 16,-1 0-16,0 0 0,21 0 16,-21 0-16,1 0 0,20-21 0,-21 0 15,21 0-15,-20 0 0,-1 0 16,0-1-16,0 1 0,0 0 15,-21 0-15,21-21 0,-21 20 16,0 1-16,-21 21 31,0 21-31,21 1 0,-21-1 0,21 0 16,0 0-16,0 0 0,0 0 16,0 1-16,0-1 0,0 0 0,0 0 15,21-21-15,0 21 0,0 0 16,1-21-16,20 0 0,-21 22 0,21-22 15,1 0-15,20 0 16,-20 0-16,20 0 0,-21 0 0,1 0 0,20-22 16,-20 1-16,-22 0 15,21 0-15,-21 0 0,0-22 0,1 22 16,-1-21-16,-21 0 0,0-1 16,0 22-16,0 0 0,0-21 0,-21 20 15,-1 22-15,1 0 16,-21 0-16,21 22 0,0-22 0,-1 21 15,1 0-15,0 0 0,0 0 16,0 0-16,21 1 0,-21-1 0,21 0 16,0 0-16,0 0 0,0 0 15,21-21-15,0 0 0,0 0 16,0 0-16,22 0 16,-22 0-16,0 0 0,0 0 0,0 0 15,0-21-15,1 21 0,-1-21 16,0 21-16,-21 21 31,0 0-31,0 1 16,0 20-16,0-21 0,0 0 15,0 22-15,0-22 0,0 21 0,0-21 16,0 22-16,-21-1 0,21 0 16,0 1-16,0-1 0,0 0 15,-21 1-15,21-1 0,0 0 16,-22 1-16,22-1 0,-21-21 0,0 21 15,0-20-15,0-1 0,0 0 16,-22 0-16,22-21 0,-21 0 0,-1 0 16,22 0-16,-21 0 0,0 0 15,-1-21-15,22 0 0,-21 0 0,21-1 16,-1 1-16,1 0 0,0 0 16,21-21-16,0 20 0,0-20 15,0 0-15,0-1 0,21 1 0,0 0 16,1-1-16,20 1 0,-21 0 15,21-1-15</inkml:trace>
  <inkml:trace contextRef="#ctx0" brushRef="#br4" timeOffset="202192.59">19410 17865 0,'0'0'0,"21"0"16,0 0-16,0-21 0,0 21 15,1 0-15,-1-22 0,21 22 16,-21-21-16,0 0 0,22 21 0,-22-21 16,0 0-16,0 0 0,-21-1 15,0 1-15,0 0 16,-21 21-16,0 0 16,0 0-16,0 21 0,-22 0 0,22 1 15,-21-1-15,21 0 0,-1 21 16,1-21-16,21 1 0,0 20 0,0-21 15,0 0-15,0 0 0,21 1 0,1-1 16,-1 0-16,0-21 0,21 21 16,1-21-16,-22 0 0,21 0 0,0 0 15,1 0-15,-22 0 0,21-21 16,-21 0-16,22 0 0,-22-1 0</inkml:trace>
  <inkml:trace contextRef="#ctx0" brushRef="#br4" timeOffset="206092.3">21738 14880 0,'0'0'16,"-21"0"-16,21-21 15,0 0 1,21 0 0,0 0-16,0 21 0,1-22 0,-1 1 15,0 0-15,0 21 0,21-21 16,-20 21-16,-1 0 0,0 0 0,0 0 15,0 0-15,0 0 0,-21 21 16,22-21-16,-22 42 0,21-20 0,-21-1 16,0 0-16,0 21 0,0-21 0,0 22 15,0-22-15,0 21 0,0-21 16,0 1-16,0 20 0,0-21 0,0 0 16,0 0-16,0 1 0,0-1 0,0 0 15,21-21 1,0 0-16,0 0 15,0 0-15,1 0 0,-1-21 16,21 0-16,-21-1 0,0 1 0,1 0 16,20 0-16,-21 0 0,0 0 0,0-1 15,1-20-15,-1 21 0,0 0 16,-21 0-16,0-1 0,0-20 0,0 21 16,0 0-16,0 0 0,0-1 15,0 44 1,0-1-1,0 0-15,0 21 0,0 1 16,0-1-16,21 21 0,-21-20 16,0 20-16,0 1 0,0-1 0,0 1 15,0-1-15,0-20 0,0 20 16,0 1-16,0-22 0,0 21 0,0 1 16,-21-1-16,21 1 0,-42-22 0,20 22 15,1-1-15,0-20 0,-21 20 16,-1-21-16,1 1 0,21-1 0,-21-21 15,-1 0-15,-20 1 0,20-1 0,1-21 16,0 0-16,21 0 0,-22 0 16,1-21-16,0-1 0,20 1 15,1 0-15,-21 0 0,21-21 0,21-1 16,0-20-16,0 20 0,0-20 16,0 21-16,0-22 0,42 1 0,-21-1 15,22 1-15,-1-1 0</inkml:trace>
  <inkml:trace contextRef="#ctx0" brushRef="#br4" timeOffset="206474.08">22881 15050 0,'0'21'15,"21"-21"16,0 0-31,-21-21 16,22-1-16,-1 22 0,0-21 0,0 21 16,0-21-16,0 0 0,1 0 0,-1 0 15,-21-1-15,0 1 16,0 0-16,-21 21 0,-1 0 16,1 0-16,0 0 0,-21 0 0,-1 21 15,1 0-15,0 1 0,-1-1 16,1 21-16,0 0 0,21 1 15,-1-1-15,22-21 0,0 22 0,0-1 16,0 0-16,22-21 0,-1 1 0,21-1 16,-21 0-16,22 0 0,-1-21 15,0 0-15,1 0 0,-1 0 16,21 0-16,-20 0 0,-1 0 0,-21 0 16,22-21-16,-1 0 0,0 21 0,-21-43 15,22 22-15,-22 0 0</inkml:trace>
  <inkml:trace contextRef="#ctx0" brushRef="#br4" timeOffset="206691.96">23580 14796 0,'0'0'0,"0"-22"0,0-20 0,0 21 15,0 0-15,0 0 0,0 42 32,0 0-32,0 21 0,0-21 0,-22 22 15,1-1-15,21-21 0,0 22 16,-21-1-16,0 0 0,21 1 0,-21-1 15,21 0-15,0 1 0,0-1 0,0-21 16,0 21-16,0-20 0,0-1 16,0 0-16,0 0 0,21-21 15,0 0-15,0 0 0,0 0 16,1 0-16</inkml:trace>
  <inkml:trace contextRef="#ctx0" brushRef="#br4" timeOffset="206936.75">24088 14647 0,'0'-21'0,"0"42"0,0-21 15,0 22 1,0 20-16,-22-21 0,1 21 16,0-20-16,0 20 0,21 0 15,-21 1-15,0-1 0,-1 0 0,22 1 16,0-1-16,-21 0 0,21 1 0,0-22 15,0 21-15,0-21 16,0 0-16,0 1 0,0-1 0,0 0 16,21 0-16,1-21 0,-1 0 0,21 0 15,-21 0-15,0 0 16,1-21-16,-1 0 0</inkml:trace>
  <inkml:trace contextRef="#ctx0" brushRef="#br4" timeOffset="207275.61">24384 15007 0,'21'-21'15,"-42"42"-15,42-63 0,-21 21 0,-21 21 16,0 21 0,0 0-16,-1 0 0,1 0 0,21 1 15,-21-1-15,21 21 16,-21-21-16,21 0 0,0 22 0,0-22 16,0 0-16,0 0 0,0 0 0,21 1 15,0-1-15,0-21 0,1 0 16,-1 0-16,0 0 0,0 0 15,0 0-15,0 0 0,1-21 0,-1-1 0,0 1 16,0 0-16,-21 0 0,21-21 16,-21 20-16,0-20 0,0 0 0,0 21 15,0-22-15,0 22 0,-21-21 0,0 21 16,0 21-16,21-22 0,-21 22 16,-1 0-16,1 0 0,0 0 0,0 22 15,0-1-15,0 0 0,21 0 16,-22 0-16,22 22 0,0-22 15,0 0-15,0 0 0,0 0 0,0 0 16,0 1-16,22-1 0,-1-21 16,21 0-16</inkml:trace>
  <inkml:trace contextRef="#ctx0" brushRef="#br4" timeOffset="207768.41">24934 14986 0,'0'0'0,"0"-21"0,0 0 15,0 42 1,0 0-16,-21 0 16,0 0-16,21 22 0,-21-1 15,0-21-15,21 22 0,0-1 0,-22 0 16,22-21-16,0 22 0,0-22 0,0 0 16,0 0-16,0 0 0,22 1 15,-1-22-15,0 0 16,0 0-16,21 0 0,-20-22 0,20 1 15,-21 21-15,21-21 0,-20 0 16,-1-21-16,0 20 0,21 1 0,-21-21 16,1 21-16,-22 0 0,21-1 15,-21 1-15,0 42 16,0 1 0,0-1-16,0 0 0,0 0 15,0 0-15,0 22 0,0-22 0,0 0 16,0 0-16,0 0 0,0 0 0,21 1 15,0-22 1,0 0-16,0 0 0,1 0 0,20 0 16,-21 0-16,0-22 0,-21 1 15,21 0-15,1 0 0,-1 0 0,-21-22 16,0 22-16,0-21 0,21 0 0,-21-1 16,0 1-16,0 0 0,0 20 15,0 1-15,0 0 0,0 0 0,-21 0 16,21 0-16,-21 21 15,21-22-15,0 1 16</inkml:trace>
  <inkml:trace contextRef="#ctx0" brushRef="#br4" timeOffset="208390.18">28300 14182 0,'0'0'0,"21"-21"0,-21-1 0,0 1 0,0 0 16,21 21-16,-21-21 0,21 21 15,-21-21-15,0 42 31,-21 0-31,0 21 0,-21-20 16,20 41-16,-20-21 0,0 22 0,-1-1 16,1 1-16,-21-1 0,20 1 15,-20-1-15,20-20 0,1 20 0,0-20 16,-1-1-16,1 0 0,0-21 0,-1 22 16,22-22-16,0 0 0,0 0 15,0 0-15,0-21 0,21 22 16,0-44 15,0 1-31,21 21 0</inkml:trace>
  <inkml:trace contextRef="#ctx0" brushRef="#br4" timeOffset="208845.37">28342 14076 0,'0'0'0,"21"0"0,0 21 47,1-21-31,-1 21-16,0-21 0,0 21 0,0 1 16,0-1-16,22 0 0,-1 0 0,0 0 15,1 22-15,-1-1 0,0 0 16,22 1-16,-22-1 0,22 0 15,-22 1-15,22-1 0,-22 0 16,0-21-16,1 22 0,-1-22 0,0 21 16,-21-21-16,1 1 0,-1-22 15,-21 21-15,21-21 0,-21 21 16,21-21-16,-21 21 31</inkml:trace>
  <inkml:trace contextRef="#ctx0" brushRef="#br4" timeOffset="209408.31">27622 15155 0,'0'22'31,"22"-22"-15,-22 21-16,21 0 0,0 0 0,21 0 15,-21 0-15,22 1 0,-22-1 16,21 0-16,1 0 0,20 0 0,-21 22 16,22-22-16,-22 0 0,22 0 0,-22 0 15,0 0-15,1 1 0,-1-1 16,0 0-16,1 0 0,-22 0 0,0-21 15,0 21-15,0-21 16,1 0-16,-1 0 0,0 0 0,0 0 16,0 0-16</inkml:trace>
  <inkml:trace contextRef="#ctx0" brushRef="#br4" timeOffset="209868.03">29231 14753 0,'0'0'0,"0"-21"15,0 0 1,0 42 15,-21 0-31,0 0 16,0 1-16,-1-1 0,1 21 15,0-21-15,0 22 0,0-1 0,-22 21 16,22-20-16,0 20 0,-21 1 16,21-22-16,-22 22 0,22-22 0,0 21 15,-21-20-15,20-1 0,1-21 16,0 22-16,0-22 0,0 0 0,0 0 16,21 0-16,-22 0 0,22-42 46</inkml:trace>
  <inkml:trace contextRef="#ctx0" brushRef="#br4" timeOffset="210662.6">28490 14266 0,'0'-21'16,"0"42"15,-21 1-31,0-1 0,0 21 15,-22 0-15,22 1 0,-21-1 16,0 22-16,-1-22 0,1 21 0,-22-20 16,22 20-16,-21-20 0,20-1 15,-20 0-15,20 1 0,1-1 16,0 0-16,21 1 0,-22-22 0,22 0 16,0 0-16,0 0 0,21 0 15,0 1-15,0-44 31,0 1-31,21 0 0,-21 0 16,21 0-16,0 0 0,0-22 0,1 22 16,-1-21-16,0 21 0</inkml:trace>
  <inkml:trace contextRef="#ctx0" brushRef="#br4" timeOffset="210980.42">28406 14139 0,'-22'64'16,"1"-43"-16,0 21 0,-21 1 0,21-1 16,-22 0-16,1 1 0,-22 20 0,22-20 15,0 20-15,-1-21 0,-20 1 16,21-1-16,20 0 0,-20 1 0,0-22 15,21 21-15,-22-21 0,22 1 16,0-1-16,21 0 0,-21-21 16,21 21-16,21-42 31,0 0-31,0 0 0,0-1 16,1 1-16,-1-21 0,21 21 0,-21-22 15,22 1-15,-1 0 0,0-1 16,1-20-16</inkml:trace>
  <inkml:trace contextRef="#ctx0" brushRef="#br4" timeOffset="-208752.42">28427 14161 0,'0'0'0,"21"-22"0,-21 1 15,21 21-15,-21 21 16,-21 1-16,-21-1 16,20 21-16,-20 0 0,0 22 15,-1-22-15,1 22 0,-21-22 0,-1 22 16,22-22-16,-1 21 0,-20-20 15,21-1-15,-1 0 0,22-20 0,-21 20 16,21-21-16,-1 0 0,1 0 0,0 1 16,21-1-16,-21-21 15,21 21-15,21-21 32,0-21-32,0 0 0,1 21 0,20-22 0,-21 1 15,21 0-15,1-21 0,-1 21 0,22-22 16,-22 1-16,21 0 15,1-1-15,-1 1 0,-20 0 0,20-1 16,-20 1-16,-1 0 0,0 20 16,1 1-16,-22 0 0,-21 0 0,0 42 31,-21 0-31,-1 0 0,-20 22 0,0-22 16,21 21-16,-43 1 0,22-1 15,-1 0-15,-20 1 0,21-1 0,-22 0 16,22 1-16,-1-22 0,-20 21 15,21-21-15,20 22 0,-20-22 0,21 0 16,0 0-16,0-21 0,21 21 16,-22-21-16,44 0 15,-1 0 1,0-21-16,0 21 0,0-21 0,22 0 16,-22-22-16,21 22 0,0 0 0,1-21 15,-1-1-15,22 1 0,-22 0 16,0-22-16,22 22 0,-22 0 0,22-22 15,-22 22-15,0-1 0,-21 1 16,22 21-16,-22 0 0,0 0 0,-21 42 31,-21 0-31,-21 21 0,20 1 16,-20-1-16,0 0 0,-1 1 0,1 20 16,-21-21-16,20 1 0,-20-1 15,-1 0-15,22 1 0,-22-1 0,22-21 16,0 22-16,-1-22 0,1 21 15,21-21-15,0 0 0,0 1 16,21-1-16,21-21 16,0-21-1,0-1-15,0 22 0,22-21 0,-22 0 16,21 0-16,0-21 0,22 20 16,-22 1-16,22-21 0,-22 0 0,0-1 15,22 22-15,-22-21 0,1-1 16,-1 1-16,0 21 0,-21 0 15,1 0-15,-1-1 0,-42 44 32,-1-1-32,1 0 0,0 21 15,-21-21-15,-1 22 0,1-1 16,0-21-16,-1 22 0,-20-1 0,-1-21 16,22 21-16,-21-20 0,-1 20 0,22-21 15,-1 0-15,1 22 0,0-22 16,-1 0-16,22 0 0,0-21 15,21 21-15,21-21 32,22-21-32,-22 0 0,21 0 15,-21 0-15,22-1 0,20 1 16,-21-21-16,22 0 0,-1 20 0,1-20 16,-1-21-16,1 20 0,-1 1 0,1 0 15,-1-1-15,1 1 0,-22 0 16,1 20-16,-1-20 0,-21 21 0,0 21 15,-42 21 1,0 0-16,-21 0 16,20 1-16,-20 20 0,0 0 15,-1 1-15,-20-1 0,21 0 16,-1 1-16,-20-22 0,20 21 0,-20 0 16,21-20-16,-1-1 0,1 21 15,0-21-15,-1 0 0,1 1 16,21-1-16,42-21 31,0 0-31,0-21 0,22-1 16,-1 1-16,0 0 0,1 0 15,-1 0-15,0 0 0,22-22 0,-22 1 16,22 21-16,-22-22 0,21 22 16,-20 0-16,-1 0 0,0 0 15,1 0-15,-22 21 0,0 0 0,0 0 0,-42 21 31,-21 0-31,21-21 0,-22 42 16,1-21-16,0 1 0,-1-1 16,-20 0-16,-1 21 0,22-21 0,-22 1 15,1 20-15,-1-21 0,22 0 0,-21 0 16,20 22-16,1-22 0,0 0 16,20 0-16,1-21 0,0 21 0,42-21 31,0 0-31,22 0 15,-22-21-15,21 0 0,1 0 0,-1 0 0,21 0 16,-20-1-16,20 1 16,-20-21-16,20 21 0,1-22 15,-1 1-15,1 21 0,-1-21 0,-21 20 16,22-20-16,-22 21 0,1 0 0,-22 21 16,0-21-16,0 21 0,-42 0 15,-21 21 1,20 0-16,-20 0 0,0 0 0,-1 0 15,-20 1-15,21-1 0,-22 21 16,22-21-16,-22 0 0,1 22 16,-43 20-16,64-42 0,-1 1 0,1 20 15,0-21-15,20 0 16,1 0-16,0-21 0,0 22 0,21-1 16,21-21-1,0 0-15,22-21 16,-22-1-16,21 22 0,0-21 0,1 0 0,20 0 15,-20 0-15,20-22 16,1 22-16,-22 0 0,21-21 0,64-22 16,-63 43-16,-1-21 0,-20 21 15,20-22-15,-20 22 0,-22 0 0,0 21 16,0-21-16,-42 21 16,0 0-16,-22 21 15,1-21-15,0 21 0,-22 21 16,22-20-16,-22-1 0,1 21 15,-1-21-15,22 22 0,-21-22 0,-1 21 16,1 0-16,-1-20 0,22 20 16,-22-21-16,43 21 0,-21-20 0,-1-1 15,22 0-15,21 0 0,0 0 16,21-21 0,1 0-16,20 0 0,-21-21 15,21 0-15,22 0 0,-22 0 0,22-22 16,-22 22-16,22-21 15,-1 21-15,1-22 0,20 22 0,-20-21 16,-1-1-16,1 22 0,20-42 16,-41 42-16,-22 21 0,0-22 15,-42 22 1,-21 22-16,20-1 0,-41 0 16,21 0-16,-1 0 0,-20 0 0,20 22 15,-20-22-15,-1 21 0,1 1 16,21-1-16,-22-21 0,1 21 0,-1 1 15,22-22-15,-1 21 0,1-21 16,21 1-16,0-1 0,0 0 0,21 0 16,21-21 15,21 0-31,0 0 0,1-21 0,-1 0 16,0 0-16,22-1 0,-1-20 0,1 21 15,-1-21-15,1-1 0,-1 1 16,22 21-16,-21-22 0,-1 1 0,-21 0 15,22 21-15,-43-22 0,21 22 16,-20 0-16,-44 21 16,1 0-16,-21 0 15,0 21-15,-1-21 0,1 21 0,0 22 16,-22-22-16,22 0 0,-22 21 0,22-21 16,0 22-16,-22-1 0,22-21 15,-1 22-15,1-22 0,0 0 16,-22 42-16,43-63 0,0 22 15,21-1-15,21-21 16,21 0 0,-20-21-16,20-1 0,-21 22 15,21-21-15,1 0 0,-1 0 0,0 0 16,22 0-16,-22-1 0,1 1 0,-1 0 16,0 0-16,-21 0 0,1 21 15,-1 0-15,0-21 0,-42 21 16,0 0-1,-1 21-15,1 0 0,-21 0 16,0 0-16,-1 0 0,1 1 0,0-1 16,-1 0-16,1 0 0,0 0 15,-1 0-15,1 1 0,21-1 0,-43 0 16,43 0-16,21 0 16,21-21-1,0 0-15,22 0 0,-22-21 16,21 21-16,-21-21 0,22 0 15,-1 0-15,0-1 0,1 1 0,-1 21 16,0-21-16,1 0 0,-1 0 16,-21 0-16,22 21 0,-22 0 0,-42 21 47,-1-21-47,1 21 0,0 0 0,-21-21 15,21 21-15,-22 0 0,22 1 16,0-1-16,-21-21 0,20 21 0,-20 0 15,21-21-15,0 21 0,0-21 16,42 0 15,0 0-31,0-21 16,21 0-16,-20 21 0,-1-21 0,21 0 16,-21 21-16,22-22 0,-22 22 0,0 0 15,0 0-15,0 0 0,0 0 16,-21 22-1,-21-1-15,0 0 0,0-21 16,0 21-16,0 0 0,-1-21 16,-20 21-16,21 1 0,-21-1 0,20-21 15,1 21-15,0-21 0,-21 21 16,21-21-16,-1 0 16,44 0 15,-1 0-31,0-21 0,0 0 0,0 21 15,0-21-15,22-1 0,-22 1 16,0 21-16,21-21 0,-20 21 16,-1 0-16,21 0 0,-21 0 0,0 0 15,-21 21 1,-21 0 0,0-21-16,0 22 15,0-1-15,0-21 0,-22 21 0,22 0 16,0-21-16,0 21 0,0-21 0,21 21 15,-22-21-15,44 0 32,-1 0-17,0 0-15,0-21 0,21 0 0,-20 21 16,-1-21-16,21 21 0,-21 0 0,0-21 16,1 21-16,-1 0 15,0 0-15,-21 21 16,-21-21-1,0 21-15,-1 0 0,1-21 16,0 21-16,0 1 0,0-22 16,0 21-16,21 0 0,-22 0 15,1-21-15,21 21 16,0 0 0,0 1 15,-21-22 16,0-22-47,0 1 15,0 21-15,-1-21 0,-20 0 0,21 0 16,-21 0-16,-1-1 0,1 1 0,0 0 16,-22-21-16,22-1 0,-1 1 15,-20 21-15,21-21 0,-22-1 0,22 1 16,-1 0-16,22-1 0,-21 1 15,21 21-15,0-22 0,21 22 16,0 0-16,-22 21 0,22-21 16,0 0-16,0 42 15,0 0 1,22 0-16,-1 0 0,0 22 0,-21-22 16,21 21-16,0-21 0,0 22 15,22-1-15,-22-21 0,0 22 0,21-22 16,-20 21-16,20-21 0,0 0 15,-21 1-15,22-1 0,-22 0 16,0 0-16,0-21 0,0 21 0,-42-21 31,0 0-31,0-21 16,-21 0-16,-1 21 0,1-21 0,0 0 16,-1-1-16,-20 1 0,-22-42 15,43 42-15,-43-43 16,43 22-16,21 21 0,-22-22 15,22 22-15,0 0 0,21 0 0,-21 21 16,21 21 0,0 0-16,21 21 15,0-20-15,0 20 0,0-21 0,1 21 16,-1 1-16,21-22 16,0 21-16,1-21 0,-1 1 0,0-1 15,22 0-15,-22 0 0,1 0 0,20-21 16,-21 0-16,-20 0 0,20 0 15,-21 0-15,-21-21 16,-42 21-16,21-21 16,-22 0-16,1 0 0,-22-1 0,22 1 15,0 0-15,-22 0 0,-20-43 16,41 22-16,1 21 0,0 0 16,20 0-16,-20-1 0,21 22 15,0 0-15,21 22 16,0-1-1,0 0-15,0 0 16,21 0-16,0-21 16,-21 21-16,21-21 0,0 0 31,1 0-31,-22-21 16,21 0-16,-21 0 31,21 21-31,-21-21 15,0 0-15,21-1 16,0 22-16,-21-21 0,21 21 16,1-21-16,-1 0 0,0 21 0,0-21 15,21 0-15,-20-1 16,20 1-16,0 0 0,1 0 0,41-43 16,-41 22-16,20 21 15,-21-21-15,1 20 0,20-41 16,-42 42-16,1-22 0,-1 22 0,-21-21 15,0 21-15,-21 21 16,-1 0-16,-20 0 0,21 0 16,-21 21-16,-1 21 0,-20-21 15,20 22-15,-41 20 16,20-20-16,22-1 0,-22 0 0,22 1 16,0-1-16,-22 21 15,22-41-15,21 20 0,-22 0 16,22-21-16,21 1 15,21-44 17,1 22-32,-1-21 0,0 0 0,21 0 15,-21-21-15,22 20 0,-22 1 0,21-21 16,1 0-16,-1 20 0,21-20 16,-20 0-16,-1-1 0,0 1 0,1 0 15,-22-1-15,0 1 16,0 21-16,0 0 0,-21 0 0,22-1 0,-44 44 31,1-1-31,0 0 0,-21 21 16,-22 43-16,43-43 15,-21 1-15,-1-1 0,1 0 0,21 1 16,-21-22-16,-1 21 0,22 0 16,-21-20-16,21-1 0,-1 0 0,22 0 15,0 0-15,-21 0 0,42-42 31,1 0-15,-1 0-16,0 0 0,0 0 16,21-1-16,-20-20 0,41 0 15,-21-43-15,1 64 16,-22 0-16,0-22 0,-21 22 0,21 0 16,-42 21-1,0 0-15,0 21 16,0 0-16,-1 22 0,-20-22 0,21 0 15,0 21-15,-22-20 16,1 41-16,21-21 0,0 1 16,0-22-16,21 21 0,0-21 15,0 1-15,0-1 0,0 0 16,21-21-16,0 0 0,0 21 16,0-21-16,0 0 0,22 21 15,-22-21-15,0 21 0,0-21 0,0 22 16,22-1-16,-22-21 0,0 21 15,0 0-15,0 0 0,-21 0 16,-21-21 31,0-21-47,0 21 0,0-21 16,21 0-16,-21 0 0,-1 0 15,1-1-15,21 1 0,-21-21 0,0 21 16,0-22-16,21 22 0,0 0 0,-21 0 15,-1 0-15,22 0 0,-21 21 16,21 21 0,0 0-16,0 0 15,0 0-15,0 0 0,0 22 0,21-22 16,1 21-16,-1-21 0,0 22 16,42 20-16,-20-42 15,20 22-15,-20-1 0,-1-21 16,0-21-16,-21 21 0,22 1 15,-22-22-15,0 0 0,0 0 0,-42 0 32,0-22-32,0 1 15,-22 0-15,22 0 0,-21 0 16,0 0-16,-1-1 0,22-20 16,-21 21-16,-1-21 0,22-1 0,0 22 15,-21-21-15,21 21 0,-1-43 16,1 43-16,0 21 15,21 21 1,0 0-16,21 0 16,0 22-16,1-22 0,20 0 0,0 21 15,-21 1-15,22-22 0,20 21 16,-20-21-16,62 43 0,-41-43 16,21 43-16,-22-43 15,-21 0-15,1 0 0,-22-21 0,21 21 16,-21-21-16,-21 21 15,22-21-15,-44 0 32,1-21-17,21 0-15,-21 21 16,21-21-16,0 0 0,0 0 16,0-1-16,21 1 0,0 0 15,-21-21-15,22 21 0,20-22 16,-21 1-16,0 0 0,0-1 0,22-20 15,-22 20-15,0 1 0,21 0 16,-20-1-16,-1-20 0,0 42 0,21-64 16,-21 64-16,-21 0 15,0 0-15,0-1 0,-21 44 16,21-1 0,-21 21-16,0-21 0,0 22 15,-43 62-15,43-41 16,0-1-16,0-20 0,0 20 0,-22 1 15,1 20-15,21-41 16,0-1-16,-22 22 0,22-43 16,21 0-16,0 0 0,0 0 15,21-21 17,-21-21-32,21 0 0,1 0 15,-1 0-15,21-22 0,0-20 16,-20 20-16,20 1 0,-21-21 15,21-1-15,-20 22 0,20-22 16,-21 1-16,21 20 0,-20 1 0,-1 0 16,0-22-16,-21 43 15,0 0-15,-21 42 0,0 0 16,-22 0-16,22 1 0,-21 20 16,21 0-16,-22 1 0,-20 62 15,42-62-15,-43 63 16,43-64-16,-21 0 0,20-21 15,1 43-15,0-43 0,21 0 16,0 0-16,-21-21 0,42 0 31,0 0-15,0-21-16,1 0 0,-1 0 0,0-21 16,21-22-16,-21 22 0,22-1 15,-22 1-15,0-21 0,0 20 16,0-20-16,1 20 0,-1 1 15,0 0-15,0-1 0,-21-41 16,0 63-16,0-22 16,0 22-16,-21 21 15,0 0-15,0 0 0,-1 0 0,1 0 16,0 0-16,0 21 0,0 0 0,0 1 16,-1-1-16,1 0 0,0 21 15,-21 1-15,21-22 16,-1 21-16,1-21 0,0 0 0,-21 22 15,42-22-15,0 0 0,-21-21 16,21 21-16,0-42 31,0 0-31,21 0 16,0 0-16,0 21 16,0-22-16,22-20 0,-22 21 0,21 0 15,0 0-15,43-43 0,0 1 16,-43 41-1,0-20-15,-42 21 0,0 0 16,-21 21-16,0 0 0,-21 0 16,-1 0-16,-20 21 0,21 0 0,-22 0 15,22-21-15,-22 43 0,22-22 16,-22 0-16,22 0 0,0 0 0,-1 0 16,1-21-16,21 22 0,0-1 15,21 0-15,0 0 16,21-21-1,0 0-15,0 0 0,22 0 0,-22 0 16,21 0-16,0-21 0,1 0 16,-1 21-16,0-21 0,43-22 15,-21 22-15,-22 0 0,0 0 16,1 21-16,-22-21 0,0-1 16,-21 1-16,0 0 0,-21 21 0,-22 0 15,22 0-15,-42 0 0,20 0 16,1 0-16,-21 0 0,20 0 15,1 0-15,0 0 0,-1 0 16,22 0-16,-21 21 0,21-21 0,-1 21 16,1-21-16,21 22 15,21-22 1,22 0-16,-22 0 0,0 0 16,21 0-16,1 0 0,-1 0 15,0 0-15,1 0 0,20-22 0,-20 22 16,20 0-16,-21 0 0,1-21 15,-22 21-15,21 0 0,-42-21 16,0 0-16,-21 21 16,-21-21-16,21 0 0,-22 21 15,1-22-15,-22 1 16,22 0-16,21 21 0,-21-21 16,20 21-16,1 0 0,0-21 0,0 21 15,42 21 16,0-21-31,0 21 0,1 0 16,20-21-16,-21 21 0,0-21 0,22 22 16,-22-22-16,21 21 0,-21-21 15,22 0-15,-1 0 0,-21 0 0,0 0 16,22 0-16,-22 0 0,-21-21 16,-21 21-16,-1-22 15,1 22-15,-21-21 16,0 0-16,-1 0 0,-20 0 0,20 0 15,1-22-15,-21 22 0,20 0 16,22 0-16,-21-22 0,-22 1 16,43 0-16,42 63 31,0 0-31,1 0 16,-1 0-16,42 43 15,-20-22-15,-1-21 0,-21 22 16,21-22-16,1 0 0,-1 0 15,0 0-15,1 1 0,20 20 16,-42-42-16,1 0 0,-1 21 0,-42-21 31,-1-21-31,1 21 0,-21-21 16,0 0-16,-1-1 0,1 1 16,0 0-16,-64-42 0,21-1 15,43 22-15,-1 21 16,-20-43-16,42 1 15,21 41-15,0 1 0,21 21 16,0 0-16,21 0 16,-20 0-16,20 21 0,-21 1 15,21 20-15,1-21 0,-1 21 0,22-20 16,20 62-16,22-20 16,-64-43-16,1 21 15,20 1-15,-42-22 0,1-21 16,-22 21-16,-22-21 15,1 0-15,-21 0 0,21-21 16,-22 0-16,-20-1 0,21 1 16,-64-21-16,63 0 0,-20 20 15,21 1-15,-1-21 0,1 0 16,21 20-16,-22-20 0,22 21 16,0-21-16,21 20 0,0-20 15,0 63 16,0 22-15,0-22-16,0 21 0,0 0 16,0 1-16,-21-1 0,0 0 0,0 1 15,-1 20-15,-20-20 0,-21 41 16,20-63-16,-41 43 16,62-43-16,-62 21 0,63-20 15,-22-1-15,22-21 16,-21 21-16,21-21 0,-1 0 15,22-21 1,22 0-16,-1 21 16,0-22-16,21 1 0,-21-21 0,22 21 15,-1-22-15,64-20 0,-64-1 16,22 22-16,-22 0 16,43-22-16,-1 1 0,-62 42 15,-1-1-15,-21 44 16,-21 41-16,-1-42 15,-20 22-15,21 20 16,-64 22-16,-190 190 31,254-233-31,-64 43 16,43-43-16,0 1 16,42-22-16,21-42 31,0-1-31,0 1 0,0 0 15,22 0-15,-22-21 0,21 20 0,22-62 16,20-1-16,-63 22 16,22 20-16,-1-20 0,-21-1 15,43-63-15,-22 21 16,0 43-16,-42 21 16,0 20-16,-21 44 15,0-1 1,-21 21-16,21 0 0,-64 64 15,43-42-15,-64 42 16,63-43-16,1 1 0,0-22 0,21 21 16,-22 22-16,22-21 15,0-22-15,21-21 16,0 0-16,21-21 16,0 0-16,0 0 0,1-21 15,-1 0-15,0 0 0,0 0 16,43-43-1,-22-21-15,-21 43 0,43-64 16,-22 64-16,0-22 16,-21 1-16,22-1 0,20-20 15,1-1-15,-43 64 0,0 0 16,-21 42 0,-21 0-16,0 21 0,0 1 0,-22-1 15,-20 22-15,20-1 0,-20 1 16,-1-22-16,22 21 0,-21-20 0,-1 20 15,-21 22-15,22-22 16,21-41-16,20 20 16,22-21-16,-21-21 0,42-21 31,1 0-31,-1 0 0,0-22 16,0 1-16,0 21 15,22-64-15,-22 22 0,21 20 16,-21 1-16,22-22 0,20-41 15,-21 41-15,-20 22 16,20-22-16,-42 22 0,-21 42 16,0 21-16,-22 21 15,1 1-15,0-1 0,-22 0 16,-42 43-16,43-21 0,20-22 16,1 0-16,0 1 0,-1-22 0,1 42 15,21 1 1,21-43-16,0 0 0,21-21 15,0 0 1,0 0-16,1 0 0,-1-21 0,21 0 16,0 21-16,-20-43 0,20 22 15,0 0-15,1-21 0,-1-1 0,0 1 16,43-43-16,-43 43 16,22-43-16,-1 22 15,-63 21-15,-21 63 16,0-21-1,-21 42-15,-43 22 0,43-22 16,-64 43-16,63-43 16,-41 43-16,20-22 15,22-21-15,21 1 16,21-22-16,0 0 0,0 0 16,21-21-16,0 0 0,21 0 0,-20 0 15,20 0-15,0 0 0,22 0 0,-22-21 16,22 0-16,-1 0 0,-21 0 15,22-1-15,63-41 0,0-1 16,0 1 0,-42 21-16,-43 42 15,-63 21 1,0 0-16,-22 0 0,-41 43 16,-22 20-16,0 1 15,42-43-15,-41 22 16,20 20-1,21 1-15,64-64 16,0 0-16,0 1 0,43-22 16,-22 0-16,21 0 15,-21-22-15,22 1 0,-1 0 16,64-21-16,0-22 16,0-20-16,-64 62 15,21-20-15,-20 0 0,20-22 16,-42 43-16,1 0 15,-44 21 1,1 0-16,-21 21 0,0 0 0,20 0 16,-20 1-16,0 20 0,-22-21 0,22 21 15,-43 22 1,22-1-16,-1-20 16,43-22-16,0 21 0,21-21 15,21-21 1,21 0-16,-20 0 0,-1 0 0,21-21 15,0 0-15,-20 0 16,62-21-16,22-22 16,-21 1-16,-64 41 15,21 1-15,1-21 0,-43 21 16,-43 21-16,22 21 16,-21-21-16,21 21 0,-22 0 15,1 22-15,0-22 0,-1 21 0,-20-21 16,20 22-16,1-22 15,-21 42-15,20-20 16,22-1-16,21-21 0,21-21 31,0 0-31,22 0 0,-22-21 16,21 0-16,-21 21 0,22-21 16,-1-1-16,0 1 0,43-42 15,-43 20-15,1 22 0,41-42 16,-62 42-16,-1-1 15,-64 22 1,22 22-16,0-1 16,-21 0-16,-1 0 0,1 21 0,21-20 15,-21 20-15,-22 0 16,43-21-16,-43 22 16,43-1-16,21-21 15,0 0-15,21-21 16,1 0-16,-1 0 15,0-21-15,21 0 0,-21 21 0,22-21 16,-1 0-16,0 0 0,-20-1 16,20 1-16,21-42 0,-20 42 15,-43-1-15,0 1 16,-21 21-16,-1 0 16,1 21-16,-21 1 0,21-22 0,-22 21 15,22 0-15,-21 0 16,-22 21-16,43-20 0,0-1 15,0 0-15,21 0 0,0 0 16,0 0-16,21-21 16,0 0-16,0 0 15,22 0-15,-22 0 0,0 0 16,21-21-16,1 21 0,-22-21 0,42 0 16,-20 0-16,-22 0 15,0-1-15,0 1 0,-21-21 16,-21 42-16,0 0 15,-21 0-15,20 0 0,1 0 16,-21 0-16,21 21 0,-22 0 16,22-21-16,0 21 0,-21 22 15,42-22-15,0 0 16,21-21 0,0 0-16,0 0 15,0 0-15,1 0 0,-1 0 0,0 0 16,0 0-16,21-21 0,-20 21 15,-1-21-15,0 0 0,0 21 0,-21-22 16,0 1-16,0 0 0,0 0 31,-21 21-31,0 0 0,0 0 16,-1 0-16,1 0 0,21 21 16,-21-21-16,21 21 0,-21-21 15,21 21-15,-21-21 16</inkml:trace>
  <inkml:trace contextRef="#ctx0" brushRef="#br4" timeOffset="-205416.12">19748 18479 0,'22'0'16,"-1"0"-1,0-22 1,-21 1-1,0 0-15,0 0 16,0 0 0,21 21 15,0 0 31,-21-21-46,0-1 0,0 44 15,0-1-31,0 21 16,-21-21-16,21 0 15,0 1-15,0 20 0,-21 0 0,21-21 16,-21 22-16,21-22 0,-21 0 15,21 21-15,0-20 0,0-1 16,0 0-16,0 0 0,-22-21 16,22-21 15,0 0-15,22 0-16,-1-1 0</inkml:trace>
  <inkml:trace contextRef="#ctx0" brushRef="#br4" timeOffset="-204992.37">20278 18352 0,'0'0'0,"0"-22"0,21 22 0,-21-21 0,-21 21 31,-1 0-16,1 0-15,0 0 0,0 0 16,0 0-16,0 21 0,-1 1 0,1-22 16,0 21-16,0 0 0,0-21 15,21 21-15,0 0 0,-21-21 0,21 21 16,0 1-16,0-1 16,0 0-16,21-21 0,0 21 0,0-21 15,0 21-15,0-21 0,1 0 16,-22 21-16,21-21 0,0 0 15,0 22-15,-21-1 0,0 0 16,0 0 0,-21-21-16,0 0 0,-22 21 15,22-21-15,-21 0 0,0 21 16,-1-21-16,1 0 0,0 0 0,20 22 16,-20-22-16,0 0 0,21 0 15,-1 0-15,22 21 0,43-42 31,-22-1-31,21 22 0</inkml:trace>
  <inkml:trace contextRef="#ctx0" brushRef="#br4" timeOffset="-204303.12">20934 18182 0,'-64'64'16,"43"-43"-16,21 21 15,-21-21-15,0 22 16,21-1-16,-21 0 0,-1 1 0,22-1 16,-21-21-16,21 22 0,-21-22 15,21 21-15,-21-21 0,21 0 0,-21 1 16,21-1-16,0-42 47,21-1-47,0 1 15,-21 0-15,21 0 0,0-21 0,1 20 16,-1-20-16,0 0 0,0-1 16,0 1-16,0 0 0,1-1 15,20 1-15,-21 0 0,0 21 16,22-1-16,-22 1 0,0 21 16,21 0-16,-21 0 0,1 0 0,-1 21 15,0 22-15,0-22 0,0 21 16,0 1-16,-21-1 0,0 0 0,0 1 15,0-1-15,0 0 0,0-21 16,0 22-16,0-22 0,0 21 16,0-21-16,0 1 0,-21-22 0,21 21 15,-21-21-15,0 0 16,0 0-16,0 0 16</inkml:trace>
  <inkml:trace contextRef="#ctx0" brushRef="#br4" timeOffset="-204128.23">20722 18648 0,'21'0'15,"0"0"1,1 0-16,-1 0 0,21 0 16,-21 0-16,22 0 0,-22 0 15,21 0-15,0 0 0,1 0 0,20 0 16,-20 0-16,-1 0 0,0 0 15</inkml:trace>
  <inkml:trace contextRef="#ctx0" brushRef="#br4" timeOffset="-203740.45">21632 18500 0,'0'0'0,"0"-21"0,64-64 31,-64 64-31,21 0 0,0 21 0,0 0 16,0 0-16,1 0 0,-1 0 16,21 0-16,-21 21 0,0 0 15,1 0-15,-1 0 0,0 22 0,-21-22 16,0 21-16,21-21 16,-21 22-16,0-22 0,0 21 0,0-21 15,0 0-15,0 1 0,-21-1 16,0-21-1,0 0-15,-1 0 16,1 0-16,21-21 16,0-1-16,0 1 0,0 0 15,0 0-15,21-21 0,-21 20 16,22 1-16,-1 0 0,0-21 16,0 21-16,0-1 0,0 1 15,1 21-15,-1-21 0,0 21 0,0 0 16,0 0-16,0 0 0,1 0 15,-1 0-15,0 0 0</inkml:trace>
  <inkml:trace contextRef="#ctx0" brushRef="#br4" timeOffset="-203412.64">22331 18606 0,'21'0'0,"-42"0"0,63 0 16,-21 0-16,0 0 15,1-22-15,-1 22 0,0-21 16,-21 0-16,21 0 0,-21 0 16,21 0-16,-21-1 0,0 1 15,0 0-15,0 0 0,-21 21 16,0 0-16,0 0 16,0 0-16,-1 21 0,1-21 0,0 21 15,0 22-15,0-22 0,0 0 16,21 21-16,0-21 0,-22 1 15,22 20-15,0-21 0,0 0 0,0 0 16,0 1-16,22-1 0,-1 0 16,0-21-16,0 0 0,21 21 0,-20-21 15,20 0-15,0 0 16,1 0-16,-1-21 0,0 0 0,1 0 16,-1-1-16,-21 1 0,21 0 15</inkml:trace>
  <inkml:trace contextRef="#ctx0" brushRef="#br4" timeOffset="-202812.63">22987 18267 0,'0'0'0,"21"-64"16,-21 22-16,21 21 0,-21-21 0,21 20 16,-21 1-16,0 64 31,0-22-31,0 21 0,0-21 16,0 22-16,0-1 15,-21 21-15,21-20 0,0-1 0,0 0 16,0 1-16,0-1 0,0 0 15,0 1-15,0-22 0,21 0 16,-21 21-16,22-20 0,-1-22 0,21 21 16,-21-21-16,0 0 0,1 0 15,20 0-15,-21 0 0,0 0 0,0 0 16,1-21-16,-1-1 0,0 1 16,0 0-16,0 0 0,0 0 15,-21-22-15,0 22 0,0-21 0,0 21 16,0-22-16,0 1 0,0 0 15,0 21-15,0-1 0,-21 1 0,0 21 16,0 0-16,0 0 16,0 0-16,-1 21 0,1 22 15,21-22-15,-21 0 0,0 21 16,0-20-16,21 20 0,0-21 16,0 21-16,0-20 0,0-1 0,0 0 15,0 0-15,0 0 0,0 0 16,21-21-16,0 0 0,0 0 15,0 0-15,1 0 0,-1 0 0,0 0 16,-21-21-16,21 0 0,0 0 16,0 0-16,-21 0 0,22-1 15,-1 1-15,-21-21 0,0 21 0,21 0 16,-21-1-16,21 22 0,-21 22 31,0-1-15,0 0-16,0 0 0,0 21 0,0-20 15,0-1-15,0 0 0,0 0 16,0 0-16,21 0 0,0 1 16,1-22-16,20 0 0,-21 0 15,0 0-15,0 0 0,1 0 16,20-22-16</inkml:trace>
  <inkml:trace contextRef="#ctx0" brushRef="#br4" timeOffset="-202376.44">23939 18182 0,'22'-42'0,"-44"84"0,65-126 16,-22 41-16,0 22 0,0 0 16,0 0-16,-21 42 15,0 0 1,0 21-16,0-20 0,-21 20 16,0 0-16,0 1 0,21-1 0,-21 0 15,21 1-15,-21-1 0,21 0 16,0 1-16,0-1 0,0-21 0,0 21 15,0-20-15,21-1 0,0 0 16,0-21-16,-21 21 0,21-21 16,0 0-16,1 0 0,-1 0 15,0-21-15,0 0 0,0 0 16,0-1-16,1 1 0,-22 0 0,21-21 16,0 21-16,0-22 0,0 22 15,0 21-15,-21-21 0,0 42 31,0 0-31,0 0 0,0 1 16,0-1-16,-21 0 0,21 21 0,-21-21 16,21 1-16,0-1 0,0 0 15,0 0-15,0 0 0,0 0 0,21-21 16,0 0 0,1 0-16,-1 0 0,0 0 0,0 0 15,0-21-15,0 0 16,1 0-16,-1 0 0,0 0 15,0-1-15</inkml:trace>
  <inkml:trace contextRef="#ctx0" brushRef="#br4" timeOffset="-201764.37">24596 18479 0,'21'-22'16,"-42"44"-1,42-22-15,-21 21 16,0 0-16,0 0 16,0 0-16,0 0 0,0 1 0,0-1 15,0 0-15,0 0 16,21-21-16,0 0 15,0 21-15,0-21 0,1 0 16,-1 0-16,0 0 0,-21-21 16,0 0-16,0 0 15,0-22-15,-21 22 0,0 0 0,-1 0 16,1-21-16,21 20 0,-21 1 16,21 0-16,-21 0 0,21 0 0,0 0 15,0-1-15,21 22 16,0 0-16,22 0 15,-22 0-15,21 0 0,-21 0 16,22 0-16,-22 0 0,21 22 0,-21-1 16,0-21-16,1 21 0,-1 0 15,0 0-15,-21 0 0,0 1 16,0-1-16,0 0 0,0 0 16,0 0-16,-21 0 15,0 1-15,-1-1 0,1-21 16,0 0-16,0 0 15,0 0-15,21-21 16,0-1 0,0 1-16,21 0 15,0 0-15,21 0 0,1 0 16,-22-1-16,21-20 0,1 21 16,-1 0-16,0 0 0,1 21 0,-1 0 15,0 0-15,-21 0 0,1 0 16,-1 21-16,0 0 0,-21 0 0,0 0 15,0 0-15,0 22 0,0-22 16,0 21-16,0-21 0,0 1 0,0-1 16,-21 0-16,21 0 0,-21 0 15,21 0-15,0 1 16,-22-22-16,1 0 16,0 0-1,21-22-15,0 1 0,0 0 0,-21 0 0,0 0 16</inkml:trace>
  <inkml:trace contextRef="#ctx0" brushRef="#br4" timeOffset="-201584.45">24977 17971 0,'0'0'16,"-22"0"-16,22-22 0,0 44 31,0-1-16,0 0 1,-21-21 0,0 0-1</inkml:trace>
  <inkml:trace contextRef="#ctx0" brushRef="#br4" timeOffset="-201428.54">23855 18161 0,'0'0'0,"-43"21"0,22-21 0,0 21 0,21 1 16,0-1 0,21-21-16,0 0 0,22 0 15,-1 0-15,22 0 0,-1 0 0,1 0 16,-1 0-16,1 0 16</inkml:trace>
  <inkml:trace contextRef="#ctx0" brushRef="#br4" timeOffset="-201012.51">25739 18288 0,'-22'0'0,"1"0"16,0 0-16,0 0 15,21-21-15,-21 21 0,0-21 0,-1 21 16,1-21-16,0 21 0,0 0 15,21-22-15,-21 22 16,0 0-16,-1 0 16,1 0-16,0 0 15,0 0-15,21 22 0,0-1 16,0 0-16,0 0 0,0 0 16,0 0-16,0 22 0,21-22 0,0 0 15,0 0-15,22 0 0,-22 1 16,21-1-16,-21 0 0,1 0 15,20 0-15,-21 0 0,0-21 0,-21 22 16,0-1-16,-42 0 16,21-21-16,-22 0 15,1 0-15,0 0 0,-1 0 16,1 0-16,-21 0 0,20-21 16,22 0-16,-21 21 0,21-22 0,21 1 15,0 0-15,0 0 16,21 0-16,0 0 0</inkml:trace>
  <inkml:trace contextRef="#ctx0" brushRef="#br4" timeOffset="-200228.17">26098 17992 0,'0'0'0,"22"0"0,-22 21 31,0 0-31,-22 0 0,1 22 0,0-22 16,0 21-16,0-21 0,0 22 15,-1-1-15,1 0 0,0 1 0,21-1 16,0 0-16,-21 1 0,21-1 16,0-21-16,0 0 0,0 0 15,0 1-15,0-1 0,21-21 32,0-21-32,0-1 15,-21 1-15,22 0 0,-1 0 16,0 0-16,21 0 0,-21-1 0,1-20 15,-1 42-15,0-21 0,0 21 16,0 0 0,-21 21-16,0 0 0,0 0 15,0 1-15,0-1 0,21 0 16,-21 0-16,22 0 0,-1 0 16,0 1-16,0-22 0,0 0 15,0 21-15,1-21 0,-1 0 16,0 0-16,0 0 0,0 0 15,22 0-15,-22-21 0,0-1 0,-21 1 16,21 21-16,0-42 0,0 21 16,1 0-16,-22-1 0,0 1 15,21 21-15,-21 21 32,0 1-32,-21-1 0,-1 21 15,22-21-15,0 0 0,0 1 0,0-1 16,0 0-16,0 0 0,0 0 15,0 0-15,22-21 16,-1 0-16,0 0 0,0 0 0,21 0 16,-20 0-16,-1 0 0,21-21 15,-21 0-15,22 0 0,-22 0 16,0 0-16,21-1 0,-21 1 16,1-21-16,-1 21 0,0 21 0,0-21 15,-21 42 1,-21 0-1,0 0-15,0 21 0,-1-20 0,-20 20 16,21 0-16,0 1 0,-22-1 16,22 0-16,-21 1 0,21-1 0,-22 21 15,22-20-15,0-22 0,0-21 16,0 0-16,0 0 0,-1 0 0,1 0 16,0 0-1,0 0-15,42 0 31,0 0-15,0 0-16,1 0 0</inkml:trace>
  <inkml:trace contextRef="#ctx0" brushRef="#br4" timeOffset="-200004.3">27072 18415 0,'0'0'0,"0"-21"0,0 0 0,21 0 16,0-1-16,1 22 0,-1 0 15,0 0-15,0 22 0,0-22 16,0 21-16,1 21 0,-22-21 16,0 22-16,21-1 0,-21-21 15,0 21-15,0-20 0,0 20 0,-21-21 16,-1 0-16,-20 22 0,21-43 16,-21 21-16,-1 0 0,1-21 0,0 0 15,-1 0-15,1 0 0,0 0 16,-1-21-16,1 0 0,21-1 15</inkml:trace>
  <inkml:trace contextRef="#ctx0" brushRef="#br4" timeOffset="-199852.38">26797 17928 0,'21'0'15,"-42"0"-15,63 0 0,-42-21 47</inkml:trace>
  <inkml:trace contextRef="#ctx0" brushRef="#br4" timeOffset="-198703.7">27813 14986 0,'0'0'0,"-21"-21"0,0 21 0,-1 0 15,1 0-15,0 0 0,0-21 16,0 21-16,21-21 16,-21 21-16,21 21 46,0 0-46,0 0 16,0 0-16,21-21 16,0 21-16,-21 1 0,21-1 15,0 0-15,0 0 0,1 0 0,20 0 16,0 22-16,-21-22 0,43 0 16,-22 0-16,1 22 0,-1-22 0,21 0 15,-20 21-15,-1-21 0,0 1 16,1-1-16,-1 0 0,0 0 0,1 0 15,-22 0-15,0 1 0,21-1 0,-20-21 16,-22 21-16,21-21 0,0 0 16,-21 21-16,21-21 15,-21 21-15,21-21 16,-21-21 78,0 0-94,0 0 15,0 0-15</inkml:trace>
  <inkml:trace contextRef="#ctx0" brushRef="#br4" timeOffset="-194088.18">29400 14838 0,'22'-42'31,"-22"20"-15,-22 22 0,1 0 15,0 22-31,0-22 0,0 42 16,0-21-16,-1 0 0,-20 22 15,21 20-15,-21-21 0,-1 22 0,1-1 16,0-20-16,-1 20 0,1 1 0,0-1 15,-1-20-15,22 20 0,-21-21 16,-1 1-16,22-1 0,0-21 0,0 0 16,0 22-16,21-22 0,-21 0 15,21 0-15,-22-21 16,22-21 15,0 0-31,22 0 0,-22 0 16,21 21-16,-21-22 0,21-20 15,-21 21-15,21 0 0,0-22 16,0 22-16,-21-21 0,22 0 0,-1-1 16,0 1-16,0 0 0,0-1 15,22 1-15,-22-22 0,0 22 0,0 0 16,21-1-16,-20 1 0,-1 21 0,0-21 16,0 20-16,-21 1 0,21 0 15,-21 0-15,21 0 0,-21 0 0,0-1 16,-21 44 46,0-1-62,0-21 0,0 21 16,0 0-16,-1 0 0,1 0 16,0 1-16,0-1 0,0 0 0,0 0 15,21 0-15,-22 0 0,1 22 0,0-22 16,21 0-16,0 21 0,-21-20 15,0-1-15,21 0 0,-21 0 0,21 0 16,0 0-16,0 1 0,0-1 16,-22-21-16,22 21 0,-21-21 15,21-21 32,0 0-47,21-1 16,1 1-16,20 0 0,-21 0 15,0 0-15,22-22 0,-22 22 16,21-21-16,-21 0 0,22 20 0,-1-20 16,-21 0-16,0 21 0,22-1 0,-22-20 15,-21 21-15,0 0 0,21 21 16,-21-21-16,-21 21 16,0 21-1,-1-21-15,22 21 16,0 0-16,-21-21 0,21 21 15,-21-21-15,21 21 0,0 1 16,-21-22-16,21 21 16,-21-21-16,21 21 15,21-21 48,0 0-48,-21-21-15,0 0 16,0-1-16,0 1 0,0 0 16,0 0-16,-21 0 15,0 0-15,0-1 0,-1 1 0,-20 0 16,0 0-16,-1 21 0,1-21 0,0 0 16,-1-1-16,1 22 0,0 0 15,-1 0-15,1-21 0,0 21 0,21 0 16,-1 0-16,1 0 0,0 0 15,42 0 17,22 0-32,-22 0 0,0 0 0,21 0 15,-21 0-15,22 0 0,-1 0 0,-21 0 16,22 0-16,-1 0 16,-21-21-16,0 21 0,0-21 0,1 21 15,-22-21-15,0 0 0,0-1 16,0 1-16,-22 21 0,1-21 15,0 0-15,-21 21 0,-1-21 0,22 21 16,-21-21-16,0 21 0,-1 0 16,22 0-16,0-22 0,-21 22 0,20 0 15,22 22 17,22-22-32,-22 21 15,21-21-15,0 21 0,0-21 16,0 21-16,22-21 0,-22 0 0,0 21 15,0-21-15,0 0 0,0 21 16,1-21-16,-1 0 0,0 0 0,-21-21 31,-42 0-31,20 21 16,1-21-16,-21 0 0,0 0 0,-1-1 16,22 22-16,-21-21 0,-1 0 15,22 0-15,-21 21 0,21-21 0,0 21 16,-1-21-16,44 21 47,-1 0-47,0 21 0,0 0 0,0-21 15,0 21-15,1 0 0,-1 0 0,0 1 16,-21-1-16,21-21 0,0 21 16,0-21-16,1 21 0,-44-42 31,1 21-16,0-21-15,21 0 0,-21 21 16,0-22-16,0 1 0,-1 21 0,1-21 16,0 21-16,0 0 0,0 0 0,0 0 15,-1 0-15,1 21 0,0 0 16,0 1-16,0 20 0,0 0 16,-22 1-16,22 20 0,0-21 15,0 22-15,-22 21 0,22-22 16,0-21-16,0 1 0,0-1 0,21 0 15,0 1-15,-21-1 0,-1-21 16,22 22-16,-21-22 0,21 0 16,0 0-16,0 0 0,0-42 47,0 0-47,0 0 0,0 0 15,21-22-15,1 22 0,-1 0 0,-21-21 16,21 20-16,-21 1 0,21 0 15,-21 0-15,0 0 0,0 42 32,0 21-17,0-21-15,0 1 0,0 20 0,-21 0 16,21-21-16,0 22 0,0-1 0,0-21 16,0 22-16,0-22 0,21 0 15,0 0-15,22 0 0,-22 0 16,21 1-16,0-1 0,-20-21 0,20 0 15,0 21-15,-21-21 0,22 0 16,-22 0-16,0 0 0,21 0 16,-42-21-16,0 0 0,0-1 15,-21 1-15,0-21 0,0 21 16,-21 0-16,-1-1 0,1 1 16,21-21-16,-22 21 0,1 0 0,0-1 15,-1 1-15,22 21 0,0 0 0,0-21 16,0 21-16,21 21 15,0 0-15,0 1 0,0-1 16,21 0-16,0 0 0,21 21 16,-20-20-16,20-1 0,0 0 15,-21 21-15,22-21 0,-1 1 0,0-1 16,1-21-16,-1 21 0,-21-21 16,22 0-16,-22 0 0,0 0 0,0 0 15,-21-21 1,-21 0-16,0-1 15,0 1-15,-22 0 0,22 0 0,-42-21 16,20 20-16,1-20 0,0 21 16,-22-21-16,22 20 0,-1 1 15,1 0-15,21 0 0,-21 21 0,20 0 16,1 0-16,21 21 16,0 0-16,21 0 15,1 1-15,-1-1 0,0 21 16,21-21-16,-21 0 0,22 1 0,-1-1 15,0 0-15,-20 0 0,20 0 16,-21-21-16,21 21 0,-20-21 0,-1 0 16,-42 0-1,-1-21-15,-20 0 0,0 0 16,-1 21-16,-20-21 0,-1-22 0,1 22 16,-1 0-16,1 0 0,-1 0 15,1-22-15,-1 22 0,22 0 16,21 0-16,-21 21 0,20-21 0,1 21 15,42 0 1,1 21-16,-1 0 0,21 0 16,0 0-16,1 1 0,-1-1 15,0 0-15,22 0 0,-1 0 16,-20 0-16,20 1 0,-20-22 0,-1 21 16,0-21-16,-21 0 0,1 0 15,-44 0 1,1-21-16,0 21 0,-21-22 15,-1 1-15,1 0 0,0 0 16,21 0-16,-22 0 0,1-1 16,21 1-16,0 0 0,-1 0 0,22 0 15,-21 21-15,21-21 16,21 21 15,1 0-31,-22 21 16,-22-21 15,1 0-31,0 0 16,0 21-16,0-21 15,0 0-15,21 21 0,-22-21 16,22 21-16,0 0 0,22 1 16,-1-1-1,0-21-15,21 21 0,1 0 0,20-21 16,-21 21-16,22-21 0,-1 21 0,1-21 15,-1 22-15,1-22 0,-1 21 16,1-21-16,-1 21 0,1-21 0,-22 0 16,1 0-16,-1 0 0,0 0 15,1 0-15,-22 0 0,0 0 0,-21-21 16,0 0 0,0-1-16,0 1 0,-21 0 15,21 0-15,-21 0 0,21 0 16,0-1-16,0-20 0,0 21 15,0 0-15,0 0 0,0-1 16,21 1-16,0-21 0,-21 21 0,21 0 16,0-1-16,0 1 0,-21 0 15,0 0-15,22 21 0,-22 21 16,0 0 0,0 0-16,-22 22 0,1-22 0,0 21 15,0 22-15,-21-22 0,20 22 0,-20-22 16,21 21-16,-21-20 15,20-1-15,-20 0 0,21 1 0,0-22 16,0 21-16,-1-21 0,22 1 0,-21-1 16,21 0-16,0-42 31,21 0-15,1 21-16,-1-22 0,0-20 0,21 21 15,-21 0-15,22-22 0,-22 1 16,21 0-16,1-22 0,-1 22 0,21-22 15,-20 22-15,-1-21 0,0 20 0,1 1 16,-1 21-16,-21-22 0,0 22 16,1 21-16,-44 21 15,1 1-15,0 20 16,-21 0-16,21 1 16,-22-1-16,1 0 0,0 1 0,20 20 15,-20-21-15,21 1 0,-21-1 16,20 0-16,1-20 0,21-1 0,-21 21 15,21-21-15,-21 0 0,21 1 16,21-44 15,0 1-31,0 0 0,1 0 0,-1 0 16,0-22-16,0 22 0,21-21 16,-20 0-16,20-1 0,0-20 0,1 20 15,-22 1-15,21 0 0,0-1 16,-20 1-16,-1 0 0,0 21 0,0-1 15,-42 44 1,0-1 0,-22 0-16,1 21 0,0-21 0,-22 85 15,22-63-15,0-1 16,20 0-16,-20 1 0,21-22 0,0 21 16,0-21-16,-1 22 0,1-22 0,21 0 15,0 0-15,0 0 16,0-42-1,21 0 1,1 0-16,-1 0 0,0-1 0,0 1 16,21-21-16,-20 21 0,20-22 15,-21 1-15,21 0 0,1-22 0,-1 22 16,0 0-16,1 20 0,-22-20 16,0 21-16,0 0 0,0 0 15,-21 42 1,-21 0-16,0 21 0,-21-21 0,-1 22 15,22-1-15,-21 0 0,0 22 16,-1-22-16,1 1 0,0-1 0,20 0 16,-41 22-16,63-22 15,-21-21-15,21 0 0,-21 22 16,21-22-16,-22-21 0,22 21 16,22-21 15,-22-21-31,21 0 0,0 0 15,0-1 1,-42 44 15,0-22-15,0 21-16,-1-21 0,22 21 16,-21-21-16,0 21 15,0-21-15,0 0 0,21 21 16,-21-21-1,-1 0 1,1-21 0,21 0-16,-21 21 0,0-21 0,0 0 15,0-1-15,-1 1 0,1 0 16,0 0-16,-21 0 0,21 0 0,-22-22 16,1 22-16,0 0 0,-1 0 15,1 21-15,0-21 0,-1-1 0,22 22 16,-21 0-16,-1 0 0,22-21 0,0 21 15,0 0-15,21 21 16,0 1 0,0-1-16,21 0 15,0-21-15,0 21 0,22 0 16,-22 0-16,21-21 0,1 22 0,-22-1 16,21 0-16,0-21 0,1 21 15,-1 0-15,0-21 0,-20 0 0,20 0 16,-21 0-16,-42 0 31,0-21-15,-22 0-16,22 21 0,-21-21 15,21 0-15,-22-1 0,-20-20 16,21 42-16,20-21 0,-20 0 16,21 21-16,0 0 0,0 0 15,21 21 1,0 0-16,21 0 15,0 0-15,0 1 0,21-1 0,22 21 16,-1-21-16,-20 0 0,-1 1 16,0-1-16,1 0 0,-22 0 15,21-21-15,-21 0 0,1 21 0,-1-21 16,-42-21 0,-1 21-1,-20-21-15,21 21 0,0-21 16,0 21-16,-1-21 0,1 21 0,0 0 15,21-22-15,-21 22 0,0-21 16,21 0-16,-21 0 16,21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02:58.6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7747 0,'0'21'62,"21"0"-46,0 1-16,1-1 15,-1-21-15</inkml:trace>
  <inkml:trace contextRef="#ctx0" brushRef="#br0" timeOffset="4663.35">275 6011 0,'0'22'47,"0"-1"-31,0 0-1,0 0 1,-21-21 15,0 0-15,0 0-16,-1-21 15,1 0-15,0 0 0,0-1 0,0-20 16,21 21-16,-21-21 0,-1-1 16,22 1-16,0-22 0,0 22 15,0-21-15,0 20 0,0-20 0,0-1 16,0 1-16,22-1 0,-1-20 16,21 20-16,0-21 0,1 1 0,-1-1 15,22 22-15,-1-1 16,22 1-16,-22-1 0,1 1 0,20 20 15,-20 1-15,21 0 0,-1-1 0,1 22 16,21 0-16,-22 0 16,1 21-16,0 0 0,-1 0 0,1 0 15,-21 21-15,-22 0 0,21 0 16,-20 0-16,-1 1 0,0-1 0,-20 0 16,-1 0-16,0 0 0,0-21 15,0 21-15,0 1 0,1-22 0,-22-22 47,0 1-47,0 0 16,0 0-16,0 0 0,0-22 15,0 22-15,0-21 0,0 0 16,0-1-16,0-20 0,0 20 0,21-20 16,0-1-16,21 22 0,1-21 15,20 20-15,1 1 0,20 0 0,22-1 16,-21 1-16,21 0 0,-1-1 15,1 22-15,0 0 0,0 0 0,21 0 16,0-1-16,0 1 0,0 21 0,0 0 16,-21 0-16,0 0 0,21 21 15,-22 1-15,22-1 0,-21 0 0,21 0 16,-21 0-16,21 0 16,-21 1-16,-21-1 0,20 21 0,-20-21 15,0 0-15,-1 1 0,-20-1 0,-1 0 16,-20-21-16,20 21 0,-42 0 15,22-21-15,-22 0 0,0 0 0,-21 21 16,0-42 0,0 0-16,0 0 15,0 0-15,0 0 0,0-1 0,0 1 16,0 0-16,0 0 0,0 0 16,21 0-16,0-1 0,1 1 0,-1 0 15,0 0-15,21 0 0,1 21 0,-1 0 16,0-21-16,22 21 15,-22 0-15,22 0 0,-1 0 0,-21 21 16,22-21-16,-1 21 0,1 0 16,21 0-16,-22 0 0,22 1 0,-22 20 15,22-21-15,0 21 0,-1-20 0,1 20 16,0 0-16,-1 1 0,1 20 16,0-21-16,-1 22 0,1-22 0,0 22 15,-1-22-15,1 0 0,0 22 0,-22-22 16,22 1-16,-22-1 0,-20-21 15,20 21-15,-21-20 0,1 20 16,-22-21-16,0 0 0,0 0 0,0-21 16,-21 22-16,22-22 31,-1-22-15,0 22-1,0-21-15,0 21 0,0 0 16,1 0-16,-1 0 15,0 0-15,0 0 0,0 0 0,0 0 16,1 21-16,-1 1 0,-21-1 0,21 0 16,0 21-16,0-21 0,0 22 15,22-1-15,-22 0 0,0 1 0,21-1 16,-20 0-16,20 22 0,-21-22 0,21 22 16,1-1-16,-1 1 15,-21-1-15,22 1 0,-1-1 0,-21 1 16,21-1-16,-20 1 0,-1-1 0,0 1 15,0-1-15,0-20 0,-21 20 16,0-21-16,0 1 0,0-1 0,0 0 16,0-20-16,0 20 0,0-21 0,0 0 15,0 0-15,-21 1 16,0-22-16,21-22 16,0 1-16,0 0 15,0 0-15,0 0 0,0 0 0,0-1 16,21 1-16,0 0 0,0 0 15,1 0-15,20 0 0,-21-1 16,0 22-16,22-21 0,-1 0 0,0 21 16,43 0-16,-43 0 15,22 0-15,-22 0 0,0 0 0,1 21 16,-1 0-16,0 1 0,22-1 0,-22 21 16,1-21-16,-1 22 0,-21-1 15,21 0-15,1 22 0,-1-22 0,-21 22 16,0-22-16,22 21 0,-22 1 0,-21-22 15,21 22-15,-21-22 0,0 22 16,0-22-16,0 21 0,0-20 0,0-1 16,0 0-16,-21 1 0,21-1 15,-21 0-15,0 1 0,-1-22 0,1 0 16,21 0-16,0 0 0,-21-21 0,42-21 31,0 0-15,1 0-16,-1 0 0,0 0 0,21-1 15,1 1-15,-22 0 0,42-21 0,-20 21 16,20-1-16,-21 22 0,22-21 16,-1 0-16,22 21 0,-21 0 0,20 0 15,-20 0-15,20 0 0,-20 0 0,21 21 16,-22 0-16,1 1 0,-1-1 16,1 21-16,-1 0 0,1-20 0,-1 20 15,-21 0-15,22 1 0,-22 20 16,22-21-16,-22 1 0,0-1 0,1 0 15,-1 22-15,0-22 0,-20 1 16,20 20-16,-21-21 0,0 1 0,0-1 16,-21 0-16,0 1 0,0-1 0,0-21 15,0 22-15,0-22 0,0 0 0,0 0 16,22-21 15,-22-21-31,21 0 0,-21 0 16,21-22-16,0 22 0,0 0 15,0 0-15,1 0 0,-1-1 0,21 1 16,-21 0-16,22 0 0,-22 0 16,21 21-16,0 0 0,1 0 0,-1 0 15,-21 0-15,22 0 0,-1 0 16,0 21-16,1 0 0,20 0 0,-21 0 16,22 22-16,-22-1 0,22-21 0,-22 22 15,22-1-15,-22 21 0,21-20 0,-20-1 16,-1 0-16,22 1 0,-22 20 15,0-20-15,1 20 0,-1-21 16,0 22-16,1-22 0,-22 22 0,21-1 16,0-20-16,-20-1 0,41 64 15,-42-64-15,0 0 0,1 1 0,-22-1 16,21 0-16,-21 1 0,21-22 16,-21 21-16,0-21 0,0 1 0,0-1 15,0 0-15,0 0 0,0 0 0,0 0 16,0 1-1,0-1 32,0 0-47,0 0 0,0 0 16,0 0-16,0 22 16,0-22-16,0 0 0,0 21 0,0 1 0,0-22 15,0 21-15,0 1 16,0-1-16,0 0 0,0 1 0,0-1 15,-21 21-15,0-20 0,-1 20 0,22-20 16,-21 20-16,0 1 0,0-22 0,0 21 16,0 1-16,-22-22 0,22 22 15,-21-22-15,21 22 0,-22-22 0,22 0 16,-21 1-16,-1 20 0,1-21 16,0 1-16,-1-1 0,-20-21 0,21 22 0,-1-22 15,1 21-15,0-21 0,-22 0 16,43 1-16,-21-22 0,20 0 15,-20 21-15,21-21 0,0 0 0,0 0 16,21 21 15,0 0-15,0 0-16,0 0 16,21 1-16,-21-1 0,0 0 15,0 21-15,0-21 0,0 22 0,0-1 0,0-21 16,-21 22-16,-1-1 0,1 0 0,0 1 15,-21-1-15,-1 21 0,1-20 16,0 20-16,-1-20 0,-20 20 0,21-21 16,-22 22-16,1-22 0,-1 22 15,1-22-15,-22 0 0,21 1 0,-20 20 16,-1-20-16,-21-1 0,22 0 16,-1 1-16,0-1 0,-21-21 0,22 21 15,-1-20-15,-21-1 0,22 0 0,-1 0 16,-21-21-16,0 0 0,22 0 0,-1 0 15,-21 0-15,21-21 0,1 0 16,-1 0-16,22-1 0,-22 1 0,21 0 16,-20 21-16,20-21 0,1 0 0,-1 0 15,22 21-15,-22 0 0,22 0 0,-21 0 16,20 0-16,1 0 0,0 0 16,-1 21-16,-20 0 0,20 0 15,1 0-15,-21 22 0,20-1 0,-20-21 16,-1 21-16,1 1 0,-1-1 0,-20 0 15,20 1-15,-21-1 0,1 0 16,-1 1-16,0-22 0,1 21 0,-1 1 16,0-1-16,-20-21 0,20 21 0,-21-20 15,0 20-15,0-21 0,1 0 0,-1 0 16,0 1-16,0-1 0,0 0 16,0-21-16,-21 0 0,22 0 0,-22 0 15,0 0-15,21 0 0,0-21 0,-21 0 16,21-1-16,0 1 0,0 0 15,1 0-15,-1 0 0,0-22 16,0 22-16,0 0 0,0 0 0,22 0 16,-1 0-16,0-1 0,1 22 0,-1-21 15,0 21-15,1 0 0,20 0 16,-20 0-16,20 0 0,1 0 0,-22 21 16,21 1-16,1-1 0,-1 0 0,1 0 15,-1 21-15,1-20 0,21 20 16,-22 0-16,1 1 0,-1-1 0,1 0 15,-1 1-15,1-1 0,-1 0 16,1 1-16,-1-22 0,1 21 0,-1-21 16,1 22-16,-1-22 0,1 0 15,20 0-15,-20-21 0,-1 21 0,1-21 16,20 0-16,-20 0 0,-1 0 16,1 0-16,-22-21 0,22 21 15,-1-21-15,-20 0 0,20-22 0,-21 22 0,22-21 16,-1 21-16,1-22 0,-64-20 15,63 21-15,1-1 0,-1 1 16,22 0-16,-21 20 0,-1-20 16,22 0-16,-22 21 0,22-22 0,-22 22 15,22 0-15,0 0 0,-1 0 16,1-1-16,0 22 0,-1-21 0,22 21 16,0 0-16,-21 0 15,21 0-15,-1 0 0,1 0 16,0 21-16,21 1 15,-21-1-15,0-21 0,21 21 16,-21-21-16,-1 21 16,1-21-16,0 0 0,0 0 15,0 0-15,0 0 0,-22-21 0,22 0 16,0 0-16,-21 21 16,-1-43-16,22 22 0,-21 0 0,-1-21 0,1 20 15,-21-20-15,20 0 16,1-22-16,-22 22 0,1-22 0,21 1 15,-22-1-15,1 22 0,-1-21 16,43-1-16,21 22 0,0-1 0,0 1 16,0 0-16,0 21 0,0-22 15,0 22-15,0 0 0,0 42 32,0 0-17,0 0-15,0 1 16,0-1-1,0-42 17,0-1-32,0-20 0,0 21 15,0 0-15,0-22 0,0 1 16,0 0-16,0-1 0,0 1 16,0 0-16,0-1 0,0-20 0,0 21 15,0 20-15,0-20 0,0 0 0,0 21 16,0-1-16,0 1 0,0 0 0,0 42 47,0 0-47,0 1 0,0 20 0,0-21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23:18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5144 0,'0'0'0,"21"-22"0,-21 1 16,0 0-16,0 0 16,0 42 15,0 0-31,0 22 0,0-22 16,0 0-16,0 0 0,0 21 15,0-20-15,0-1 0,0 0 0,0 21 16,0-21-16,0 1 0,0-1 15,-21 0-15,21 0 16,21-21 0,1-21-1</inkml:trace>
  <inkml:trace contextRef="#ctx0" brushRef="#br0" timeOffset="457.03">8361 4763 0,'0'0'0,"-21"-22"16,-1 22-16,-20 0 0,21 0 15,-21 0-15,-1 0 0,22 0 0,-21 0 16,-1 43-16,1-22 0,0 21 0,-1 1 16,1-1-16,21 0 0,-21 1 15,20 20-15,-20-21 0,21 1 0,21-1 16,0 22-16,-21-43 0,21 21 0,0 0 15,0 1-15,0-22 0,21 21 16,0-21-16,21 1 0,-20-1 0,20 0 16,0 0-16,1-21 0,-1 0 15,0 0-15,1 0 0,-1 0 16,0 0-16,1-21 0,-1 21 0,0-21 16,-21 0-16,64-22 0,-64 1 15,0 0-15,1 20 0,-1-41 16,0 21-16,-21-22 0,21 1 0,-21-1 15,0 1-15,0-1 0,0 1 0,-21-1 16,0 22-16,-22-1 0,22 1 16,-21 21-16,0 0 0,-1 0 0,-20 21 15,-1 0-15,1 0 0,-1 42 0,1-21 16,-1 21-16,1 1 0,-1-1 16,22 22-16,-22-22 0,22 21 15,0 1-15,-1-22 0,1 1 0,21-1 16,0 0-16,0 1 0,21-22 15,0 0-15,0 0 0</inkml:trace>
  <inkml:trace contextRef="#ctx0" brushRef="#br0" timeOffset="1639.76">24913 4106 0,'0'0'0,"-21"0"0,0 0 0,0 0 0,-1-21 15,1 0-15,21 0 16,0 0-16,0 0 0,0-1 16,0 1-16,21 21 15,-21-21-15,22 21 0,-1 0 16,0 0-16,0 0 0,21 0 16,-20 0-16,-1 0 0,0 0 15,0 21-15,-21 0 0,0 1 16,21-1-16,-21 0 0,0 21 0,0-21 15,-21 1-15,21 20 0,-42-21 0,21 0 16,-22 0-16,1 1 0,0-1 16,-1 0-16,1 0 0,0 0 0,-1-21 15,1 0-15,21 21 0,0-21 16,-1 0-16,1 0 0,42 0 31,1 0-31,-1 0 0,0 22 16,21-22-16,-21 0 0,22 0 15,-22 0-15,21 0 0,-21 0 16,22 0-16,-22 0 0,21 0 0,-21 0 16,22 0-16,-22-22 0,21 22 15,-21-21-15,22 21 0,-22-21 0,0 0 16,0 21-16</inkml:trace>
  <inkml:trace contextRef="#ctx0" brushRef="#br0" timeOffset="2132.46">25379 3831 0,'-21'-21'15,"42"42"-15,-64-42 0,22 0 0,0 21 0,-21-21 16,-1 21-16,1 0 0,-21 0 16,-1-21-16,1 21 0,-1 0 0,-21 0 15,22 0-15,-1 0 0,1 21 16,-1-21-16,22 21 0,0 0 0,-1 21 15,1-20-15,21 20 0,-21 0 0,20 1 16,1-1-16,21 0 0,0 1 16,0 20-16,0-21 0,0 1 0,0 20 15,43-20-15,-22-1 0,0-21 16,21 21-16,1 1 0,-1-22 16,21 0-16,-20 21 0,20-42 0,-20 22 15,20-1-15,1-21 0,-1 0 16,-21 0-16,22 0 0,-22 0 0,1-21 15,20-1-15,-21-20 0,1 21 16,-22-21-16,21-1 0,1 1 0,-22 0 16,0-22-16,0 1 0,0-1 15,-21 1-15,0-1 0,0 22 0,0-22 16,-21 22-16,-21 0 0,-1-1 16,1 1-16,-21 0 0,20 20 0,-20 1 15,-1 0-15,1 0 0,-1 21 16,22 0-16,-22 0 0,1 0 0,21 0 15,-1 21-15,1 0 0,0 0 16,-1 1-16,1-1 0,0 0 16,20 0-16,-20 21 0,21-20 0,-21-1 15,-1 21-15,1 0 0</inkml:trace>
  <inkml:trace contextRef="#ctx0" brushRef="#br0" timeOffset="15581.52">1101 11896 0,'0'-21'0,"21"21"0,0-22 15,-21 1-15,21 0 16,-21 0-16,21 0 16,-21 0-16,0-1 15,0 44 32,0-1-47,0 0 0,0 0 0,0 21 16,0 1-16,0-1 0,0 0 15,0 1-15,0 20 0,0-20 16,0-1-16,0 0 0,0 1 0,0-1 16,0 0-16,-21-21 0,21 22 15,0-22-15,-21 0 0,21 0 16,0 0-16,0 1 16,-21-22-16,21-22 31,0 1-31,0 0 15,0 0-15,0 0 0,0-22 16,21 22-16,0 0 0,0-21 16,0 21-16,1-22 0,20 22 0,-21 0 15,21 21-15,1-21 0,-22 21 16,21 0-16,1 0 0,-1 0 16,0 21-16,1 0 0,-1 0 0,-21 0 15,0 1-15,0-1 0,-21 21 16,0-21-16,0 0 0,0 1 15,-21 20-15,0-21 0,-21 0 0,-1 0 16,-20 1-16,21-22 0,-22 21 16,1 0-16,20-21 0,1 0 0,0 21 15,-1-21-15,1 0 0,21 0 16,0 0-16,21-21 31,21 21-31,0-21 0,0 21 16,0-21-16,22-1 0,-1 1 15,-21 21-15</inkml:trace>
  <inkml:trace contextRef="#ctx0" brushRef="#br0" timeOffset="15817.39">1757 12234 0,'21'0'0,"-42"0"0,63 0 16,-42 22-1,0-1 1,0 0-16,0 0 0,0 0 15,0 0-15,0 1 0,0-1 0,0 0 16,0 0-16,0 0 0,0 0 16,0 1-16,0-1 0,0 0 15,0 0-15,0-42 32,0 0-17,0 0-15,0-1 0,0 1 16,0-21-16,0 21 0</inkml:trace>
  <inkml:trace contextRef="#ctx0" brushRef="#br0" timeOffset="15972.3">1799 11980 0,'0'0'15,"0"-21"-15,0 0 0,0 0 16,0 42 0,0 0-1,0 0-15,0 1 16,21-1-16,0 0 15,1 0-15,-22 0 0,21-21 16,0 21-16,0 1 0</inkml:trace>
  <inkml:trace contextRef="#ctx0" brushRef="#br0" timeOffset="16689.89">2392 12319 0,'21'0'0,"-42"0"0,63 0 16,-21-21 0,0 21-16,-21-21 0,0 0 0,0-1 15,0 1-15,0 0 16,0 0-16,-21 0 0,0 21 16,0 0-16,0 0 0,0 0 15,-1 0-15,-20 0 0,21 0 0,0 21 16,0 0-16,-22 0 0,22 22 15,0-22-15,0 0 0,0 21 0,21-21 16,0 1-16,0 20 0,0-21 16,0 0-16,0 0 0,0 1 15,0-1-15,21 0 0,0-21 16,0 0-16,0 0 0,0 0 16,22 0-16,-22 0 0,21 0 0,-21 0 15,1-21-15,20 21 0,-21-21 16,0-1-16,22 1 0,-22 0 0,0 0 15,0 0-15,0 0 0,-21-1 16,0 1-16,0 0 0,21 0 0,-21 0 16,0 0-16,0 42 31,-21 0-31,21 0 0,-21 0 16,21 0-16,0 1 15,0 20-15,-21-21 0,21 21 0,-21 1 16,21-1-16,-21 22 0,21-22 15,0 21-15,0-20 0,0 20 0,0 1 16,0-1-16,0-20 0,0 20 0,0-21 16,0 22-16,0-22 0,0 1 15,0-1-15,21 0 0,-21 1 0,0-1 16,0-21-16,0 21 0,0-20 16,-21-1-16,-1 0 0,1 0 0,0 0 15,0-21-15,-21 0 0,20 0 16,-20 0-16,0 0 0,21-21 0,-22 0 15,1-21-15,21 20 0,-22-20 16,22 0-16,0-1 0,-21 1 16,42 0-16,-21-22 0,21 22 0,0 0 15,0-1-15,0 1 0,0 0 16,0-1-16,21 1 0,-21 0 0,21 20 16,21-20-16,-21 0 0,22 21 15,-22-22-15,21 22 0,22-21 0,-22 21 16,0-1-16</inkml:trace>
  <inkml:trace contextRef="#ctx0" brushRef="#br0" timeOffset="17396.49">3260 12340 0,'0'0'0,"21"-84"31,-21 62-31,-21 1 0,-1 21 15,1 0-15,0 0 16,0 0-16,-21 0 0,20 0 0,1 0 16,-21 21-16,21 1 0,0-1 0,-1 0 15,-20 0-15,21 0 0,0 0 16,21 1-16,-21-1 0,21 0 16,-22 0-16,22 0 0,0 0 0,0 1 15,22-22 1,-1 21-16,0-21 0,0 0 0,0 0 15,0 0-15,22 0 0,-22 0 16,21-21-16,1 21 0,-22-22 0,21 22 16,-21-21-16,22 0 0,-22 0 15,0 0-15,0 0 0,0 21 0,-21-22 16,0 1-16,21 0 0,-21 0 16,0 0-16,-21 21 31,0 21-16,21 0-15,0 0 0,0 0 16,-21 22-16,21-1 0,0-21 0,-21 22 16,21 20-16,0-21 0,0 22 15,0-22-15,0 22 0,0-1 0,0 1 16,0-1-16,0-20 0,0 20 16,0 1-16,0-22 0,0 21 0,21-20 15,-21 20-15,0-20 0,0 20 0,0-21 16,0 1-16,0 20 0,0-20 15,0-1-15,-21-21 0,0 21 0,-1-20 16,1-1-16,0 0 16,0 0-16,0 0 0,0-21 0,-1 0 15,-20 0-15,21 0 0,0-21 0,0 0 16,-1-21-16,-20 20 0,21-20 16,0 0-16,0-22 0,21 22 0,-22-22 15,22 1-15,-21-1 0,21 1 0,0-1 16,0 1-16,0-1 0,0-20 15,0 41-15,21-20 0,1-1 0,-1 22 16,0 0-16,0-1 0,0 1 16,0 21-16,22-21 0,-22 20 15,0-20-15,21 21 0,-20 0 0,20 0 16,0-22-16,-21 22 0</inkml:trace>
  <inkml:trace contextRef="#ctx0" brushRef="#br0" timeOffset="18100.08">3535 12446 0,'0'0'15,"-21"0"-15,21 21 0,21-21 32,0 0-32,0 0 0,-21-21 15,21 21-15,0-21 0,1 21 0,-1-21 16,0 0-16,0-1 15,-21 1-15,21 0 0,0 0 0,-21 0 0,22 21 16,-22-21-16,0-1 16,0 1-16,-22 21 15,1 0-15,0 0 0,0 0 16,-21 21-16,20-21 0,1 22 16,21-1-16,-21 21 0,0-21 0,21 0 15,0 1-15,0 20 0,0-21 16,0 0-16,0 0 0,0 1 0,21-1 15,0-21-15,-21 21 0,21 0 0,22-21 16,-22 0-16,0 21 16,0-21-16,22 0 0,-22 0 0,0 0 15,0 0-15,21 0 0,-20 0 0,-1-21 0,0 0 16,0 21-16,0-21 16,-21 0-16,21 21 0,-21-22 0,22 1 15,-22 0-15,0 0 0,0 0 0,0-22 16,0 22-16,21 0 0,-21 0 15,21 0-15,-21 0 0,21-1 16,-21 1-16,21 21 0,0 0 16,1 0-16,-1 0 15,0 0-15,0 0 0,0 0 0,0 0 16,1 21-16,-1 1 16,0-1-16,0 0 0,0 0 0,-21 21 15,0-20-15,0-1 0,0 21 0,0-21 16,0 0-16,0 1 0,0-1 15,-21 0-15,0 0 0,0-21 0,21 21 16,-21-21-16,-1 0 16,22-21-1,0 0-15,0 0 16,0 0-16,0-22 0,0 22 16,0 0-16,22-21 0,-1 20 15,-21-20-15,21 21 0,0-21 0,-21 20 16,21-20-16,0 21 0,1 0 15,-22 0-15,21-1 0,0 22 16,0-21-16,-21 0 0,21 0 0</inkml:trace>
  <inkml:trace contextRef="#ctx0" brushRef="#br0" timeOffset="19674.48">8996 11790 0,'0'0'0,"-21"0"0,-1 0 16,1 0-1,42 0 17,1 0-32,-1-21 0,0 21 15,21-21-15,-21 21 0,1-22 0,-1 22 16,0-21-16,0 21 0,0-21 15,0 21-15,-21-21 0,0 0 16,-21 21-16,0 0 16,-21 0-16,-1 0 0,1 0 15,0 0-15,-22 0 0,22 21 16,-22 0-16,22 0 0,0 0 0,-1 1 16,1-1-16,21 0 0,0 0 15,21 0-15,0 0 0,0 1 0,0-1 16,21 0-16,0 0 0,0 0 0,22 0 15,-22 1-15,21-1 0,43 21 16,-43-42-16,0 21 0,1 0 16,-22 1-16,21-1 0,-21 0 0,1 0 15,-22 0-15,0 0 16,0 1-16,-43-22 0,22 0 16,-21 21-16,-1-21 0,1 0 0,0 0 15,-22 0-15,22 0 0,0 0 16,-1 0-16,1 0 0,0-21 0,-1 21 15,22-22-15,0 1 0,-21 21 0,42-21 16,-22 0-16,1 0 0,21 0 16,0-1-16,0 1 0,0 0 15,0 0-15,0 0 16,21 21-16,1-21 0,20 21 0,-21 0 16,21 0-16,-20-22 0,20 22 15,0 0-15</inkml:trace>
  <inkml:trace contextRef="#ctx0" brushRef="#br0" timeOffset="20328.09">9250 11875 0,'21'21'31,"-21"0"-31,0 0 16,0 0-16,0 0 0,0 1 0,-21-1 15,21 0-15,0 21 0,0-21 0,0 22 16,0-22-16,0 0 0,-21 21 15,21-20-15,0-1 0,0 0 0,0 0 16,0 0-16,0 0 0,-22-21 47,22-21-47,0 0 16,0-21-16,0 21 0,0-1 15,0 1-15,0-21 0,0 0 16,0 20-16,0-20 0,0 21 0,0-21 15,22 20-15,-22 1 0,21 0 16,0 21-16,0-21 0,0 21 0,0-21 16,1 21-16,-1 0 0,0 21 15,0 0-15,0-21 0,0 21 16,1 0-16,-22 1 0,21-1 0,0 0 16,-21 0-16,0 0 0,0 0 0,0 1 15,0-1-15,0 0 0,0 0 16,0 0-16,0 0 15,-21-21 1,21-21 15,0 0-31,0 0 0,0 0 16,0-22-16,0 22 0,21-21 0,0 21 16,0-22-16,0 22 0,1 0 15,20-21-15,-21 21 0,21 21 16,-20-22-16,-1 22 0,0 0 0,0 0 0,0 0 15,0 22-15,-21-1 0,22-21 16,-22 42-16,0-21 0,0 0 0,0 1 16,0-1-16,0 0 0,-22 0 15,1 0-15,21 0 0,0 1 0,-21-1 16,0-21-16,21 21 0,-21-21 16,21 21-16,0 0 15,21-21 1,0 0-16,0 0 0,0 0 15,1 0-15</inkml:trace>
  <inkml:trace contextRef="#ctx0" brushRef="#br0" timeOffset="20774.84">10350 11917 0,'0'0'0,"0"-21"0,0 0 0,-21 21 16,0 0-1,0 0-15,0 0 0,0 0 0,-1 21 16,1 0-16,0 0 0,0 0 0,0 22 16,0-22-16,-1 0 0,1 21 15,0 1-15,0-22 0,21 0 0,0 21 16,0-21-16,0 1 0,0-1 16,0 0-16,21-21 15,0 0-15,0 0 0,1 0 16,-1 0-16,0 0 0,0-21 0,0 0 15,0-1-15,1 1 16,-1 0-16,0-21 0,0 21 0,0-22 16,-21 22-16,0-21 0,21-1 0,1 22 15,-22-21-15,0 21 0,0 0 0,0-1 16,21 22-16,-21 22 16,0-1-16,0 0 15,0 0-15,0 0 0,0 22 0,0-22 16,0 21-16,0-21 0,0 22 15,0-22-15,0 0 0,0 0 0,0 0 16,0 0-16,21 1 0,-21-1 16,21-21-16,0 0 0,0 0 0,1 0 15,-1 0-15,0 0 0,0 0 16,0-21-16,0-1 0,1 1 0</inkml:trace>
  <inkml:trace contextRef="#ctx0" brushRef="#br0" timeOffset="21012.71">10795 11684 0,'0'-42'16,"0"84"-16,0-105 0,0 41 0,0 1 16,-21 42-1,0 1-15,21-1 16,-22 0-16,22 21 0,-21-21 16,0 22-16,21-1 0,0 0 0,-21 1 15,21-1-15,-21 0 0,21 1 16,-21-1-16,21-21 0,0 22 0,0-22 15,0 21-15,0-21 0,0 0 16,0 1-16,0-1 0,0 0 16,21-21-1,0 0-15,0-21 0,0 0 16</inkml:trace>
  <inkml:trace contextRef="#ctx0" brushRef="#br0" timeOffset="21259.64">11007 11621 0,'0'-22'0,"0"44"0,0-65 0,-22 43 31,1 21-31,21 1 16,-21-1-16,21 21 0,0-21 0,0 0 16,-21 22-16,21-1 0,-21-21 0,21 22 15,0-1-15,0-21 0,-21 21 0,21-20 16,-22 20-16,22-21 0,0 21 15,-21-20-15,21-1 0,0 0 0,0 0 16,0 0-16,0 0 0,21-21 31,1 0-31,-1 0 16</inkml:trace>
  <inkml:trace contextRef="#ctx0" brushRef="#br0" timeOffset="22036.19">11155 12107 0,'21'0'31,"0"0"-31,0 0 0,0 0 16,1 0-16,-1-21 0,0 21 15,0-21-15,-21 0 0,21 21 0,0-21 16,-21 0-16,22-1 0,-22 1 0,0 0 16,0 0-16,-22 21 31,1 0-31,0 0 0,21 21 0,-21 0 16,0 0-16,0 1 0,-1-1 15,22 0-15,0 0 0,-21 0 0,21 0 16,0 1-16,0-1 0,0 0 0,0 0 15,0 0-15,21 0 16,1-21 0,-1 0-16,0 0 0,0 0 15,0 0-15,0 0 0,1 0 0,-1 0 16,0-21-16,0 21 0,0-21 16,0 0-16,1 21 0,-22-21 15,21 0-15,0 21 0,-21-22 0,21 1 16,-21 0-16,21 0 0,-21 0 15,21 0-15,-21-1 0,22 1 16,-22 0-16,0 0 0,0 0 16,0 0-16,21 21 0,0 0 15,21-22 1,-21 22 0,1 0-16,-1 0 0,0 22 15,0-22-15,0 21 0,0 0 16,1 0-16,-1 0 0,0 0 0,0 1 15,0-1-15,-21 0 0,0 0 16,0 0-16,0 0 0,0 1 0,0-1 16,0 0-16,0 0 0,0 0 0,-21-21 15,21 21-15,-21-21 16,0 22-16,0-22 16,21-22 15,0 1-16,0 0-15,0 0 0,0 0 0,21 0 16,0-1-16,-21 1 0,21-21 0,0 0 16,0 20-16,1-20 0,-1 21 15,0-21-15,0 20 0,0 1 0,0 0 16,1 21-16,-22-21 0,21 21 0</inkml:trace>
  <inkml:trace contextRef="#ctx0" brushRef="#br0" timeOffset="36097.01">15684 11705 0,'0'-21'0,"0"0"15,0 0-15,0 0 0,0-1 16,0 1-16,0 0 0,0 0 15,0 0-15,0 0 0,0-1 16,0 1-16,0 42 31,0 1-15,0 20-16,0-21 0,0 21 0,0-20 16,0 20-16,0 0 0,0 1 0,0-1 15,0 0-15,0 1 0,0-1 16,0 0-16,0 1 0,0-1 15,-21 0-15,21 1 0,-21-22 0,21 21 16,-21-21-16,21 0 0,0 1 0,-21-1 16,0-21-1,-1 0 1,22-21-16,0-1 0,0 1 16,0 0-16,0 0 0,0-21 15,0 20-15,0-20 0,0 0 0,0 21 16,22-22-16,-1 1 0,0 21 0,-21-22 15,21 22-15,21 0 0,-20 0 16,-1 0-16,0 0 0,21 21 0,-21 0 16,1 0-16,20 0 0,-21 0 15,0 21-15,22 0 0,-43 0 16,21 0-16,0 0 0,-21 22 0,21-22 16,-21 21-16,0-21 0,0 22 0,0-22 15,0 0-15,0 0 0,0 0 16,-21 1-16,21-1 0,-21 0 0,21 0 15,0 0-15,0-42 47,21 21-47,0-21 0,0 0 0,-21 0 16,21-1-16,1-20 0,-1 21 16,0-21-16,0 20 0,0-20 15,0 21-15,1 0 0,-1 0 0,-21-1 16,21 1-16,0 21 0,-21 21 15,21 1 1,-21-1-16,0 0 0,0 0 0,0 21 16,0-20-16,0-1 0,0 21 15,0-21-15,0 0 0,0 1 0,0-1 16,0 0-16,0 0 0,0 0 0,0 0 16,0 1-16,0-44 46,0 1-46,0 0 0,0 0 16,0-21-16</inkml:trace>
  <inkml:trace contextRef="#ctx0" brushRef="#br0" timeOffset="36267.92">16362 11705 0,'0'0'0,"0"-21"0,0 0 15,0 0 1,21 21 15,-21 21-15,21-21-16,0 21 0,0-21 15,-21 21-15,22-21 0,-22 21 16,0 1-16,21-22 0</inkml:trace>
  <inkml:trace contextRef="#ctx0" brushRef="#br0" timeOffset="36792.62">16912 12002 0,'0'0'0,"42"-22"31,-42 1-31,0 0 0,0 0 16,0 0-16,0 0 15,0-1-15,-21 22 16,0 0-16,0 0 0,0 0 15,0 0-15,-1 22 0,1-1 0,0-21 16,0 42-16,0-21 0,0 0 0,-1 22 16,1-22-16,0 0 0,21 43 15,-21-43-15,21 0 0,0 0 16,0 0-16,0 0 0,0 1 0,0-1 16,21-21-16,0 0 0,0 0 15,1 0-15,-1 0 0,0 0 0,0 0 16,0-21-16,0 21 0,1-22 15,-1 1-15,0-21 0,0 21 16,0-22-16,0 22 0,1-21 0,-1-22 16,0 22-16,0 0 0,0-1 0,0-20 15,-21 21-15,0-1 0,0 22 16,0-21-16,22 21 0,-22-1 16,0 44-1,-22-22-15,1 21 0,21 21 16,-21-21-16,21 22 0,-21-22 0,21 21 15,0 0-15,-21-20 0,21 20 16,0 0-16,0-21 0,0 22 0,0-22 16,0 0-16,0 21 0,0-20 0,21-1 15,-21 0-15,21-21 16,0 0-16,0 0 16,1 0-16,-1 0 0,0 0 15</inkml:trace>
  <inkml:trace contextRef="#ctx0" brushRef="#br0" timeOffset="37104.44">17272 12044 0,'0'0'0,"21"-21"31,0 21-31,0 0 16,1 0-16,-1-21 0,0 21 16,0 0-16,-21-22 0,21 1 15,0 21-15,1-21 0,-1 0 16,0 21-16,0-21 0,-21 0 0,0-1 15,-21 22 1,0 0 0,0 0-16,-1 0 0,1 22 0,0-1 15,-21 0-15,21 0 0,-1 0 0,1 22 16,0-22-16,21 21 0,0-21 16,0 0-16,0 22 0,0-22 0,0 21 15,21-21-15,0 1 16,1-22-16,-1 0 15,0 0-15,21 0 0,1 0 0,-1 0 0,0 0 16,22 0-16,-22-22 0,0 1 16</inkml:trace>
  <inkml:trace contextRef="#ctx0" brushRef="#br0" timeOffset="37372.28">18521 11494 0,'0'0'16,"0"21"0,0 0-16,-21 0 0,-1 21 15,1-20-15,21 20 16,-21 0-16,0 1 0,21-1 0,0 0 16,-21 1-16,0-1 0,21 0 0,-22 1 15,22-22-15,0 21 0,0-21 16,0 0-16,0 1 0,0-1 0,0 0 15,22-21 1,-1 0 0,0-21-16,0 0 0,0-22 0,22 22 15</inkml:trace>
  <inkml:trace contextRef="#ctx0" brushRef="#br0" timeOffset="38001.93">18775 11536 0,'0'0'0,"0"-21"16,0 0-16,0-1 0,21 22 0,-21 22 31,0-1-31,0 0 0,0 0 0,0 21 16,0-20-16,-21 20 0,21 0 0,-21 1 15,21-22-15,-22 21 0,22 0 16,-21 1-16,21-1 0,0 0 0,-21-20 16,21-1-16,-21 21 0,21-21 0,-21 0 15,21 1-15,0-1 16,0-42 15,0-1-31,0 1 0,21 0 16,0-21-16,0 21 0,0-22 0,1 1 15,-1 21-15,0-22 0,0 22 0,0 0 16,0 0-16,22 0 0,-22 0 16,0 21-16,0 0 0,0 0 0,1 0 15,-22 21-15,21 0 0,-21 0 16,0 0-16,0 0 0,0 1 0,0-1 15,0 21-15,0-21 0,0 0 16,0 1-16,0-1 0,0 0 0,0 0 16,21-21-16,-21 21 0,21-21 15,0 0-15,0 21 0,1-21 16,-1 0-16,0 0 0,0 0 0,0 0 16,0 0-16,22-21 0,-22 0 0,0 0 15,0 21-15,0-21 0,1-22 16,-1 22-16,0 0 0,0-21 0,0 21 15,0-1-15,-21 1 0,0 0 0,0 0 16,-21 21 0,0 0-1,0 21-15,0 0 0,21 0 0,-21 1 16,21-1-16,-22 21 0,22-21 16,0 0-16,0 1 0,0-1 15,0 0-15,0 0 0,22 0 0,-1-21 16,0 21-16,21-21 0,-21 0 15,1 0-15,20 0 0,-21 0 16,21 0-16,-20 0 0,-1-21 0,0 0 16,0 21-16,0-21 0,0 0 0,1 0 15,-1-1-15</inkml:trace>
  <inkml:trace contextRef="#ctx0" brushRef="#br0" timeOffset="38239.79">18394 11663 0,'0'0'0,"-21"21"0,-1-21 16,44 0 0,20 0-16,-21 0 15,21 0-15,-20 0 0,20 0 16,0 0-16,1 0 0,-1 0 0,0 0 15,-21 0-15,22 0 0,-22 0 0,-21 21 32,0 0-32</inkml:trace>
  <inkml:trace contextRef="#ctx0" brushRef="#br0" timeOffset="38797.47">16171 13377 0,'0'0'0,"0"-21"0,0 0 16,21 0-16,1 21 0,-1-21 16,0 0-16,0-1 0,21 1 0,-20-21 15,20 21-15,-21 0 0,21-22 0,-20 22 16,-1 0-16,0-21 0,0 20 16,-21 1-16,0 0 0,0 0 0,-21 21 15,0 0-15,-22 0 0,22 0 16,-21 0-16,0 0 0,-22 21 0,22 0 15,-1-21-15,1 43 0,0-22 0,-1 0 16,1 0-16,21 21 16,0-20-16,21 20 0,0-21 0,0 0 15,21 22-15,0-22 0,21 21 0,1-21 16,-1 0-16,22 1 0,-22 20 0,21-21 16,-20 0-16,-1 22 0,0-22 15,1 0-15,-22 0 0,-21 0 0,0 0 16,-21 1-16,-22-1 0,22-21 15,-42 0-15,20 0 0,-20 0 16,-1 0-16,1 0 0,-1 0 0,1 0 16,21 0-16,-1 0 0,1-21 0,0-1 15,20 22-15,1-21 16,21 0-16,0 0 0,0 0 16,21 21-16,22-21 0,-22-1 15,21 22-15</inkml:trace>
  <inkml:trace contextRef="#ctx0" brushRef="#br0" timeOffset="39201.24">16722 13272 0,'0'0'0,"0"21"32,0 0-32,-22 0 0,22 0 0,-21 0 15,0 1-15,21-1 0,-21 0 16,21 21-16,0-21 0,-21 22 15,21-22-15,0 0 0,0 0 0,0 0 16,0 1-16,0-1 0,0 0 0,21-21 16,0 0-16,0 0 15,22 0-15,-22 0 0,0 0 0,0 0 16,21-21-16,-20 0 0,-1-1 0,21 1 16,-21 0-16,0-21 0,1 21 15,-1-22-15,0 22 0,0-21 0,0 21 16,-21-1-16,0 1 0,0 0 0,21 21 15,-21 21 17,0 0-32,-21 1 0,21-1 15,0 0-15,0 0 0,-21 0 16,21 0-16,0 1 0,0-1 0,0 0 16,0 0-16,21-21 15,0 0 1,1 0-16,-1 0 0,21-21 0,-21 21 15</inkml:trace>
  <inkml:trace contextRef="#ctx0" brushRef="#br0" timeOffset="39624.99">17441 13187 0,'0'-42'16,"0"84"-16,21-106 0,-21 22 0,0 0 16,22 21-16,-22-1 0,0 1 0,0 42 15,0 1 1,0-1-16,0 21 0,0-21 15,0 22-15,0-1 0,-22 0 0,1 1 16,21-1-16,-21 0 0,21-21 0,0 22 16,-21-1-16,21-21 0,-21 0 15,21 22-15,0-22 0,0 0 0,0 0 16,-21-21-16,21-21 31,0 0-31,0 0 16,0 0-16,0-1 0,0 1 0,0 0 15,21-21-15,0 21 0,0-1 0,21 1 16,-20 0-16,20 0 0,-21 21 16,21 0-16,1 0 0,-22 0 0,0 0 15,21 0-15,-20 0 0,-1 21 16,0-21-16,0 21 0,-21 0 0,0 1 16,0-1-16,0 0 0,0 0 15,-21 0-15,0 0 0,0-21 0,-1 22 16,-20-1-16,21 0 0,-21-21 15,-1 21-15,22 0 0,-21-21 16,-1 0-16,22 0 0,0 0 0,0 0 16,21-21-1</inkml:trace>
  <inkml:trace contextRef="#ctx0" brushRef="#br0" timeOffset="39904.17">18478 13102 0,'0'0'0,"0"-21"0,-21 0 16,0 21-16,0 0 16,0 0-16,0 21 0,-22 0 0,22 0 15,0 1-15,0-1 0,0 21 0,-1-21 16,1 22-16,21-22 0,-21 0 15,21 21-15,0-21 0,0 1 0,0-1 16,0 0-16,0 0 0,0 0 0,21-21 16,0 0-16,1 0 0,20 0 0,-21 0 15,21 0-15,-20 0 0,20 0 16,-21 0-16,21-21 0,-20 0 16,20 0-16</inkml:trace>
  <inkml:trace contextRef="#ctx0" brushRef="#br0" timeOffset="40130.03">18627 13335 0,'21'-21'0,"-106"106"0,149-149 0,-22 1 0,-21 20 16,0 1-16,0 0 0,22-22 0,-22 22 15,-21-22-15,21 22 0,0 0 0,-21-1 16,21 22-16,-21 0 0,0 0 16,0 42-1,-21 0-15,0 21 0,0 1 16,0-1-16,21 0 0,-21 1 16,-1-1-16,1 0 0,0 1 0,0-1 15,21-21-15,0 22 0,0-1 0,0-21 16,0 21-16,0-20 15,0-1-15,21 0 0,0 0 0,22 0 16,-22-21-16,21 0 0,-21 0 0,22 0 16,-22 0-16,21 0 0,0 0 15,-20 0-15,20-21 0</inkml:trace>
  <inkml:trace contextRef="#ctx0" brushRef="#br0" timeOffset="41064.5">19262 13187 0,'0'0'0,"0"-21"0,0 0 16,0-1-16,0 1 0,-22 21 15,1 0-15,0 0 0,0 0 0,0 0 16,0 0-16,-1 0 0,1 21 16,0 1-16,0-1 0,0 0 15,0 0-15,21 21 0,-22-20 0,22-1 16,-21 0-16,21 0 0,0 21 16,0-20-16,0-1 0,0 0 15,0 0-15,21-21 0,1 21 16,-1-21-16,0 0 0,0 0 15,0 0-15,0-21 0,1 0 16,-1 21-16,0-21 0,-21 0 0,21-1 16,0 1-16,-21 0 0,21-21 0,-21 21 15,22-1-15,-22 1 0,0 0 16,0 0-16,-22 21 31,1 21-31,21 0 0,0 0 16,0 1-16,-21-1 0,21 0 0,-21 0 15,21 0-15,0 22 0,0-22 0,0 0 16,0 0-16,0 0 0,21 0 16,0-21-16,0 0 0,1 22 15,20-22-15,-21 0 0,21 0 0,-20 0 16,-1-22-16,0 1 0,21 21 0,-21-21 16,1 0-16,-1-21 0,0 20 15,0 1-15,0 0 0,0-21 0,1 21 16,-1-22-16,-21 22 0,0 0 0,0 0 15,-21 21 17,-1 21-32,1 0 0,21 0 15,0 0-15,0 1 0,0 20 16,0-21-16,0 0 0,0 0 0,0 1 16,0-1-16,21 0 0,-21 0 0,22 0 15,-1 0-15,0-21 0,0 22 16,0-22-16,-21 21 0,0-42 31,-21-1-31,0 1 0,0 21 16,0-21-16,-1 21 15,-20-21-15,21 21 0,0 0 0,0 0 16,-1 0-16,44 21 31,-1-21-31,0 21 0,0-21 16,0 0-16,22 21 0,-22-21 0,0 0 15,21 0-15,-21 0 0,1 0 16,20 0-16,-21 0 0,0 0 0,0 0 16,1-21-16,-1 0 0,0 0 0,0 0 15,0 0-15,0-1 0,1-20 16,-22 21-16,0-21 0,21 20 0,-21-20 16,0 0-16,0 21 0,0-22 0,0 22 15,0 0-15,0 42 31,0 0-31,0 0 0,0 22 16,21-22-16,-21 0 0,0 21 0,0-20 16,0-1-16,0 0 0,0 0 15,0 21-15,0-20 0,0-1 16,0 0-16,0 0 0,-21-21 0,0 21 16,21 0-16,-22-21 0,1 0 15,0 22-15,0-22 0,-21 0 16,20 0-16</inkml:trace>
  <inkml:trace contextRef="#ctx0" brushRef="#br0" timeOffset="41509.24">16108 14309 0,'0'0'0,"-43"-43"0,-41-62 16,63 62-1,21 22-15,0 0 0,0 42 16,21 21-16,0 1 16,0-1-16,0 22 0,0-1 15,1 22-15,-22-1 0,0-20 16,21 21-16,-21-1 0,0-20 0,0-1 16,0 22-16,0-22 0,0 1 15,-21-1-15,21-20 0,0 20 0,-22-20 0,22-1 16,-21 0-16,0-21 0,21 1 15,0-1-15,-21-21 0,0 0 0,0 0 16,21-21-16,0-1 16,-22 1-16,1 0 0,0-21 0,21-1 15,-21 1-15,0 0 0,21-22 0</inkml:trace>
  <inkml:trace contextRef="#ctx0" brushRef="#br0" timeOffset="41776.08">15811 14520 0,'0'0'0,"0"-63"0,0-1 16,0 1-16,22 21 0,-1-22 15,0 22-15,21-1 0,-21 22 16,22-21-16,-1 21 0,22 0 0,-22 21 16,0 0-16,22 0 0,-22 0 15,22 21-15,-22 0 0,0 21 0,-21-21 16,1 22-16,-1-22 0,-21 21 0,0 1 16,0-1-16,-21-21 0,-1 21 15,-20-20-15,0 20 0,-1-21 0,1 0 16,0 0-16,-1 1 0,1-22 15,0 21-15,21-21 0,-1 0 0,1 0 16,0 0-16,0 0 0,42 0 31,0 0-31,22 0 16,-22 0-16,21-21 0,-21 21 0,22 0 16</inkml:trace>
  <inkml:trace contextRef="#ctx0" brushRef="#br0" timeOffset="42100.9">16446 14478 0,'0'0'0,"0"-21"0,22 0 16,-22 0-16,21-1 16,-21 1-16,21 0 0,-21 0 0,21 21 15,0-21-15,0 0 0,1 21 16,-1 0-16,0 0 0,21 0 0,-21 0 16,22 21-16,-22 0 0,0 0 15,21 0-15,-20 0 0,-1 22 16,-21-22-16,0 21 0,21-21 0,-21 22 15,0-22-15,0 0 0,0 21 0,-21-20 16,0-22-16,-1 21 0,22 0 16,-21-21-16,0 0 0,0 0 15,0-21 1,21 0-16,0-1 0,0 1 16,0 0-16,0 0 0,0 0 0,21-22 15,0 22-15,-21 0 0,21 0 0,0 0 16,-21 0-16,22-1 0,-1 22 15,0-21-15,0 21 0,0-21 16,22 21-16,-22 0 0,0 0 0</inkml:trace>
  <inkml:trace contextRef="#ctx0" brushRef="#br0" timeOffset="42460.7">17420 14288 0,'0'0'0,"21"0"0,-42 0 31,0 0-31,0 0 0,0 21 15,-1 0-15,1 0 0,-21 21 16,21-20-16,0 20 0,21 0 0,-22-21 16,22 22-16,0-22 0,0 21 0,0-21 15,0 22-15,0-22 0,22 0 16,-1 0-16,0-21 0,0 21 16,21-21-16,-20 0 0,20 0 0,0 0 15,-21 0-15,22 0 0,-22 0 0,21 0 16,-21 0-16,22-21 0,-22 0 15,0 0-15,0 0 0,0-22 0,-21 22 16,0-21-16,0 21 0,0-22 0,0 22 16,0-21-16,-21 21 0,0-22 15,0 22-15,0 21 0,0 0 0,-1 0 16,1 0-16,0 0 0,0 0 0,0 0 16,0 21-16,-1 1 0,22 20 15,-21-21-15,21 0 0,0 0 16,0 22-16,0-22 0,21 0 0,1 0 15,-1-21-15,21 21 0</inkml:trace>
  <inkml:trace contextRef="#ctx0" brushRef="#br0" timeOffset="42756.53">17992 14626 0,'0'0'0,"0"-21"16,0 0-16,0 0 0,21-64 15,-21 64 1,0 0-16,0 42 15,0 0-15,0 0 0,0 22 0,0-1 16,0 0-16,-21 1 16,21 20-16,0-21 0,-22 22 0,1-22 15,21 22-15,-21-1 0,0 1 0,0-1 16,21-20-16,-21 20 0,-1 1 16,1-1-16,0-21 0,0 22 0,0-22 15,21 1-15,-21-22 0,-1 21 16,1-21-16,21 0 0,-21 1 0,21-1 0,0-42 47,21-1-47,-21 1 0,0 0 0,21 0 15,-21-21-15,0-1 0</inkml:trace>
  <inkml:trace contextRef="#ctx0" brushRef="#br0" timeOffset="43016.38">17801 14838 0,'0'0'0,"0"-64"0,21 1 0,-21 21 15,21-1-15,-21 1 0,22 0 16,-1-1-16,0 22 0,0 0 0,0 0 16,0 21-16,1 0 0,-1 0 0,0 0 15,0 0-15,0 0 0,0 0 16,1 0-16,-1 21 0,0 0 0,-21 0 16,0 0-16,0 1 0,0 20 0,0-21 15,-21 0-15,0 0 16,-1 1-16,1-1 0,0-21 0,-21 21 15,21 0-15,-1-21 0,-20 21 0,21 0 16,0-21-16,42 0 31,0 0-15,21 0-16</inkml:trace>
  <inkml:trace contextRef="#ctx0" brushRef="#br0" timeOffset="43616.42">18288 14753 0,'0'0'0,"0"-21"0,21 21 16,-21-21-16,21 21 0,-21-21 0,21 21 15,1-21-15,-1-1 0,-21 1 0,21 0 16,0 0-16,0 0 0,0-22 16,1 43-16,-1-21 0,-21 0 0,-21 42 31,-1 0-16,1 1-15,-21-1 0,42 0 16,-21 0-16,0 0 0,-1 0 0,22 1 0,0-1 16,0 0-16,0 0 0,0 0 0,0 0 15,0 1-15,22-1 16,-1-21-16,0 0 0,0 0 16,0 0-16,0 0 0,1 0 0,-1 0 15,0 0-15,0 0 0,0 0 16,0-21-16,1-1 0,-1 22 0,-21-21 15,0 0-15,21 0 0,-21 0 0,21 0 16,-21-1-16,0-20 0,0 21 16,0 0-16,21 0 0,-21-1 15,21 22-15,1 0 0,-1 0 16,0 0-16,0 0 0,0 0 16,0 0-16,1 22 0,-1-1 15,-21 0-15,21 0 0,-21 0 16,21 0-16,-21 1 0,21-1 15,-21 0-15,0 0 0,0 0 16,0 0-16,0 1 0,-21-1 16,0-21-16,0 0 0,0 0 15,-1 0-15,1 0 16,21-21 0,0-1-16,0 1 15,0 0-15,0 0 0,0 0 16,21 0-16,-21-1 0,22 1 0,-1-21 15,0 21-15,0 0 0,0-1 0,0 1 16,1 0-16,-1-21 16,0 42-16,0-21 0,0-1 0</inkml:trace>
  <inkml:trace contextRef="#ctx0" brushRef="#br0" timeOffset="44477.44">19346 14224 0,'0'0'0,"21"0"0,-21-21 0,0 0 16,0 42 15,-21-21-31,21 21 0,-21 0 0,0 22 16,21-22-16,0 21 0,-21 0 15,0 1-15,-1-1 0,22 0 16,-21-20-16,21 20 0,0 0 0,0-21 16,0 22-16,0-22 0,0 0 0,0 0 15,0 0-15,0 1 0,0-1 16,21-21-16,22 21 0,-22 0 0,0-21 15,0 0-15,0 0 0,22 0 0,-22 0 16,0 0-16,0 0 0,0 0 16,1-21-16,-1 0 0,21 21 0,-21-21 15,0-1-15,1 1 0,-22 0 0,21-21 16,0 21-16,-21-1 16,0 1-16,0-21 0,21 21 15,-21 0-15,0 42 31,-21 0-31,21 0 0,0 0 16,0 0-16,0 1 0,0-1 0,0 0 16,0 0-16,0 0 15,0 0-15,21 1 0,0-22 16,0 0-16,1 21 0,-1-21 0,0 0 16,0 0-16,0 0 0,0 0 0,1 0 15,-1 0-15,0 0 0,0-21 16,0 21-16,-21-22 0,21 1 15,1 0-15,-22 0 0,0 0 0,21 0 16,-21-1-16,21 1 0,-21 0 16,21 0-16,-21 0 0,0 0 15,0 42 48,0 0-48,0 0-15,0 0 0,0 0 16,0 1-16,0-1 0,0 0 16,0 0-16,-21 0 0,21 0 0,0 1 15,0-1-15,0 0 0,0 0 16,0 21-16,0-20 0,0 20 0,0 0 16,0 1-16,0-1 0,0 0 15,0 22-15,0-22 0,0 0 0,0 22 16,0-22-16,0 1 0,-21-1 15,21 0-15,-21 1 0,-1-1 0,1-21 16,21 21-16,-21-20 0,0-1 0,0 0 16,21 0-16,-21-21 0,-1 0 0,1 21 15,0-21-15,0 0 16,0 0-16,0 0 0,-1 0 16,1-21-16,21 0 0,-21 21 15,21-21-15,0 0 16,0-1-16,0 1 15,0 0-15,21 0 0,0 0 16,1 0-16,-22-1 0</inkml:trace>
  <inkml:trace contextRef="#ctx0" brushRef="#br0" timeOffset="44784.27">19304 14457 0,'0'0'0,"-21"-21"16,42 21-16,0 0 0,0 0 16,22 0-16,-1-21 0,0 21 0,1 0 15,-1 0-15,21 0 0,-20 0 16,-1 0-16,0-22 0,1 22 0,-1 0 15,0 0-15,-20 0 0,-1 0 0,21-21 16,-21 21-16,-21-21 16,-21 21 15,0 0-15,0-21-16</inkml:trace>
  <inkml:trace contextRef="#ctx0" brushRef="#br0" timeOffset="50308.78">23050 11430 0,'0'0'0,"22"0"31,-1 0-15,0-21-16,0 0 0,-21 0 16,21 21-16,0-22 0,1 1 15,-22 0-15,0 0 0,21 0 16,-21 0-16,0-1 0,0 1 0,0 0 15,-21 0-15,-1 0 0,1 0 16,-21 21-16,21 0 0,-22 0 0,1 0 16,0 0-16,-1 0 0,1 21 15,0 0-15,-1 0 0,1 21 0,0 1 16,21-22-16,-22 21 0,22 1 0,21-1 16,0 0-16,0 1 0,0-1 15,0-21-15,0 21 0,0-20 0,21-1 16,22 0-16,-22 0 0,21-21 0,-21 0 15,22 0-15,-1 0 0,0 0 16,1 0-16,-22 0 0,21 0 16,0-21-16,-20 0 0,20 0 0,-21-1 15,0 1-15,0-21 0,1 21 16,-1-22-16,-21 1 0,0 21 0,0-21 16,0-1-16,0 22 0,0 0 0,21 0 15,-21 0-15,0 42 16,0 0-1,0 0-15,0 0 0,0 0 16,-21 22-16,21-22 0,0 21 0,0-21 16,0 22-16,0-22 0,0 0 15,0 0-15,0 0 0,0 1 16,21-1-16,0 0 0,0-21 0,0 0 16,1 21-16,-1-21 0,21 0 0,-21 0 15,0 0-15,22 0 0,-22-21 16</inkml:trace>
  <inkml:trace contextRef="#ctx0" brushRef="#br0" timeOffset="50548.64">23855 11345 0,'21'-21'0,"-42"42"0,42-84 0,0 42 15,-21 0-15,0-1 16,-21 22-16,0 0 16,0 0-16,-22 22 0,22-1 0,0 0 0,0 0 15,-22 21-15,22-20 16,0 20-16,21-21 0,-21 21 0,21-20 15,-21 20-15,21-21 0,0 21 16,0-20-16,0-1 0,21 0 16,0 0-16,0 0 0,0-21 0,22 21 15,-22-21-15,21 0 0,-21 0 0,22 0 16,-22 0-16,21 0 0,1 0 16,-22 0-16,21-21 0,0 0 0,-20 21 15,20-21-15</inkml:trace>
  <inkml:trace contextRef="#ctx0" brushRef="#br0" timeOffset="51143.92">24384 11345 0,'0'0'0,"0"-21"0,-21 21 31,0 0-31,-1 0 16,1 0-16,21 21 0,0 1 15,-21-1-15,21 0 16,0 0-16,0 0 0,0 0 15,21-21 17,0 0-17,1-21-15,-22 0 16,0 0-16,21 21 0,-21-21 16,21 21-16,-21-21 0,0-1 0,21 22 15,-21-21-15,0 0 16,0 0-16,0 0 15,0 0 1,-21 21 125,0 21-126,0-21-15,-1 21 0,1-21 16,0 21-16,21 0 0,-21 0 16,0 1-16,21 20 0,0-21 15,-21 0-15,-1 22 0,22-22 0,-21 0 0,21 0 16,0 0-16,0 0 0,0 1 15,0-1-15,0 0 0,21 0 16,1-21-16,-1 0 0,0 0 16,0 0-16,0 0 0,0 0 15,1 0-15,-1 0 0,0 0 0,0 0 16,0-21-16,22 0 0</inkml:trace>
  <inkml:trace contextRef="#ctx0" brushRef="#br0" timeOffset="52076.38">24807 11430 0,'-21'0'0,"0"0"15,42 0 32,0 0-47,0 0 16,1-21-16,-1 21 0,0-21 15,0 0-15,0 21 0,0-22 0,-21 1 16,22 21-16,-22-21 0,0 0 0,0 0 16,-22 21-1,1 0-15,0 0 16,-21 21-16,21 0 0,-22 0 16,22 0-16,-21 1 0,21 20 0,-1-21 15,1 0-15,0 22 0,21-22 16,-21 0-16,21 21 0,0-21 15,0 1-15,0-1 0,21 0 16,0-21-16,0 0 0,1 21 0,-1-21 16,0 0-16,21 0 0,-21 0 0,22 0 15,-22 0-15,21-21 0,1 21 16,-22-21-16,21 0 0,0-1 0,-20 1 16,20 0-16,-21 0 0,0-21 0,0 20 15,1 1-15,-1-21 0,-21 0 16,0 20-16,0 1 0,0 42 31,0 1-15,0-1-16,0 0 0,0 0 15,0 21-15,0-20 0,0-1 16,0 0-16,0 0 0,0 0 0,0 0 16,21 1-16,0-1 0,0 0 15,0-21-15,-21 21 16,-21-21 31,0 0-47,0 0 0,0 0 15,0 0-15,-1 0 16,44 0 15,-1 0-15,0 0-16,0 0 0,0 0 15,0 0-15,1 0 0,-1 0 0,21 0 16,-21-21-16,22 21 0,-22-21 0,0 21 16,21-43-16,1 22 15,-43 0-15,21 0 0,0 0 0,0 0 16,0-1-16,-21-20 0,0 21 0,0 0 16,0 0-16,0-1 15,0 44 1,0-1-1,0 0-15,0 21 0,-21-21 16,21 1-16,0 20 0,-21-21 0,21 0 16,0 0-16,0 1 0,0-1 0,0 0 15,0 0-15,-21-21 0,21 21 16,-21-21-16,-1 21 0,1-21 31,21-21-15,0 0-16,21 21 15,-21-21-15</inkml:trace>
  <inkml:trace contextRef="#ctx0" brushRef="#br0" timeOffset="52315.98">26310 11028 0,'0'0'15,"0"21"1,0 0-16,0 0 0,0 22 15,-21-1-15,21 0 0,-21 1 16,0-1-16,-1 0 0,22 1 0,-21-1 16,21 0-16,-21 1 0,21-22 15,0 21-15,-21-21 0,21 1 16,-21-1-16,21 0 0,0 0 16,21-21 15,0 0-31,0-21 0</inkml:trace>
  <inkml:trace contextRef="#ctx0" brushRef="#br0" timeOffset="52936.63">26543 11240 0,'0'0'0,"21"-43"0,0 1 16,-21 21-16,0-22 0,0 22 0,0 42 31,0 22-15,0-22-16,-21 21 0,21 1 15,-21-1-15,21 0 0,0 1 0,-21-1 16,21 0-16,0-21 0,-21 22 0,21-22 16,0 0-16,0 21 0,0-20 15,0-1-15,0 0 0,21-21 32,0 0-17,-21-21-15,21 21 0,-21-21 16,21-1-16,0 1 0,-21 0 0,22 0 15,-1 0-15,-21 0 16,21-1-16,0 1 0,-21 0 16,21 21-16,-21 21 15,0 0 1,0 1-16,0-1 0,0 0 16,0 0-16,0 0 0,0 0 0,0 1 15,21-22-15,-21 21 16,22-21-16,-1 0 0,0 0 15,0 0-15,0 0 0,0 0 16,1-21-16,-1 21 16,-21-22-16,0 1 0,21 0 0,0 0 15,-21 0-15,21 0 0,-21-1 16,0 1-16,0 0 0,0 0 16,-21 21-1,21 21 1,-21 0-16,0 0 0,21 1 0,-21-1 15,21 0-15,-22 0 0,22 0 16,0 0-16,0 1 16,0-1-16,22-21 0,-1 0 15,0 0-15,0 0 0,0 0 16,0 0-16,1 0 0,-1 0 16,0 0-16,0 0 0,0 0 0,0-21 15,1 21-15,-22-22 0,0 1 16,0 0-16</inkml:trace>
  <inkml:trace contextRef="#ctx0" brushRef="#br0" timeOffset="53155.71">26225 11282 0,'0'0'16,"-21"21"-16,-21-21 0,21 0 0,42 0 31,0 0-31,0 0 0,22 0 0,-22 0 15,21 0-15,0 0 16,-20 0-16,20 0 0,0 0 0,1 0 16,-1 0-16,-21 0 0,0 0 0,0 0 15,1 0-15,-1 0 0,-21 21 32</inkml:trace>
  <inkml:trace contextRef="#ctx0" brushRef="#br0" timeOffset="54012.85">23326 13018 0,'105'-64'31,"-83"64"-31,20-21 16,-21 0-16,21 21 0,-20-21 0,-1-1 16,0 1-16,-21 0 0,0 0 0,0 0 15,0 0-15,-21-1 0,-22 1 16,22 0-16,-21 0 0,0 0 0,-1 21 16,1 0-16,0 0 0,-1 0 15,1 0-15,0 21 0,-1 0 0,1 21 16,21-20-16,-22 20 0,22 0 15,0 1-15,0-1 0,0 0 16,21 1-16,0-22 0,0 21 0,0-21 16,21 0-16,0 1 0,0-1 0,0 0 15,22-21-15,-22 0 0,0 0 16,21 0-16,1 0 0,-22 0 0,21 0 16,-21 0-16,1-21 0,20 0 0,-21 21 15,0-22-15,-21 1 0,21 0 16,1 0-16,-22 0 0,21 21 0,-21-21 15,0-1-15,0-20 0,21 21 0,-21 0 16,0 0-16,21-1 0,-21 1 16,21 0-16,-21 0 15,0 0-15,21 21 32,1 0 46,-1 0-47,-42 0 78,-1 0-109,1 0 16</inkml:trace>
  <inkml:trace contextRef="#ctx0" brushRef="#br0" timeOffset="54580.61">23664 12658 0,'0'0'0,"0"-21"15,0-1 1,0 1 0,-21 42 62,21 1-78,-21-22 0,21 21 15</inkml:trace>
  <inkml:trace contextRef="#ctx0" brushRef="#br0" timeOffset="55548.83">23029 12573 0,'0'0'0,"0"-21"15,0 0-15,0 0 16,0-1 0,21 22-16,-21 22 31,0-1-31,0 21 16,0 0-16,0 1 0,0-1 15,0 22-15,-21-1 0,21-21 0,0 22 16,-21-1-16,21-20 0,-21-1 15,0 22-15,21-22 0,0-21 0,-21 21 16,21-20-16,0-1 0,0 0 16,0 0-16,0 0 0,0 0 0,21-21 31,0 0-31,-21-21 16,21 0-16,0 0 0,-21 0 0,21 0 15,1-1-15</inkml:trace>
  <inkml:trace contextRef="#ctx0" brushRef="#br0" timeOffset="56160.48">23114 12996 0,'0'0'0,"-21"0"0,21 22 15,-21-22-15,-1 0 0,1 0 16,21-22 15,0 1-31,0 0 0,0 0 16,0 0-16,21 0 16,1-1-16,-1 1 0,0 0 0,21 0 15,-21 0-15,1 21 0,-1-21 16,21 21-16,-21 0 0,0 0 0,22 0 15,-22 21-15,0 0 0,0 0 0,0 21 16,1 1-16,-22-1 0,0 0 16,0 1-16,0-1 0,0 0 0,0 1 15,0-1-15,-22 0 0,22-20 0,-21-1 16,21 21-16,-21-21 0,21 0 16,-21-21-16,21 22 0,21-22 46,0 0-46,0-22 0,1 1 0,-1 21 16,0-21-16,21 0 0,-21-21 0,22 20 16,-22 1-16,0-21 0,21 21 15,-20-22-15,-1 22 0,0 0 0,-21 0 16,21 21 0,-21 21-1,0 0-15,0 0 0,-21 22 16,0-22-16,21 0 0,0 0 15,0 0-15,-21 1 0,21-1 0,0 0 16,0 0-16,0 0 16,0 0-16,0-42 47,21 0-47,-21 0 0</inkml:trace>
  <inkml:trace contextRef="#ctx0" brushRef="#br0" timeOffset="56320.39">23812 12848 0,'0'0'0,"0"-21"16,0 0-16,0 0 0,0 0 15,0 42 17,0 0-32,0 0 15,0 0-15,0 0 0,22-21 16,-1 22-16,0-1 0,0 0 0</inkml:trace>
  <inkml:trace contextRef="#ctx0" brushRef="#br0" timeOffset="57766.23">24363 13187 0,'21'0'0,"-42"0"0,42-21 15,-21 0-15,0-1 16,0 1-16,0 0 0,0 0 15,-21 0-15,0 21 0,-1-21 16,1 21-16,0 0 0,0 0 16,0 0-16,-22 0 0,22 0 0,0 21 15,0 0-15,-21 0 0,20 0 16,1 22-16,0-22 0,21 0 0,0 21 16,0-21-16,0 1 0,0-1 0,0 0 15,0 0-15,0 0 0,21 0 16,0-21-16,1 22 0,-1-22 15,21 0-15,-21 0 0,0 0 0,22 0 0,-22 0 16,0-22-16,0 1 0,0 21 16,1-21-16,-1-21 0,0 21 15,0-1-15,-21-20 0,0 0 0,21-1 16,0-20-16,-21 21 0,22-22 16,-22 1-16,0 20 0,0 1 0,0 0 15,0-1-15,0 22 0,-22 63 31,1-20-31,21 20 16,-21-21-16,0 21 0,21 22 0,0-22 16,0 1-16,-21-1 0,21 0 15,0 1-15,0-22 0,21 21 0,-21-21 16,21 22-16,0-22 0,22 0 16,-22 0-16,0 0 0,21 0 0,1-21 15,-1 0-15,0 0 0,1 0 0,-1 0 16,21 0-16,-20 0 0,-1 0 15,0-21-15,1 21 0,-22-21 0,0 0 16,0 0-16,0-22 0,1 22 0,-22-21 16,21 21-16,-21-22 0,0 22 15,0 0-15,0 0 0,0 0 0,-21 21 16,-1 0-16,1 0 0,0 0 16,-21 0-16,21 0 0,-22 21 0,22 0 15,0 0-15,0 0 0,-22 1 16,43-1-16,-21 0 0,21 0 15,0 0-15,0 0 0,0 1 0,0-1 16,0 0-16,21 0 0,1-21 16,-1 0-16,0 0 0,0 0 15,0 0-15,0 0 0,1 0 0,-1 0 16,0 0-16,0-21 0,0 0 0,0 0 16,1-1-16,-1 1 0,-21 0 15,21-21-15,-21-1 0,21 1 0,0 0 16,-21-22-16,0 22 0,21-22 0,-21 22 15,22-21-15,-22 41 0,0-20 16,0 21-16,0 0 0,0 42 31,0 0-31,-22 0 0,1 22 0,0-1 16,21 0-16,-21 1 0,21-1 0,0 0 16,0 1-16,0-1 0,0 0 15,0-21-15,0 22 0,21-22 0,0 21 16,0-21-16,1 1 0,-1-22 0,0 21 15,0-21-15,0 0 0,22 0 16,-22 0-16,21 0 0,-21 0 0,22 0 16,-22 0-16,0 0 0,0-21 15,0 21-15,-21-22 0,21 1 16,-21-21-16,22 21 0,-22 0 0,0-1 16,0 1-16,0 0 0,-22 21 15,1 0-15,0 0 16,0 0-16,0 21 0,21 0 15,0 1-15,0-1 0,0 0 16,0 0-16,0 0 0,0 0 0,0 1 16,0-1-16,21-21 0,0 21 0,0-21 15,0 0-15,1 0 0,-1 0 16,0 0-16,21 0 0,1 0 16,-22 0-16,21 0 0,0-21 0,-20 0 0,20 21 15,-21-22-15,21 1 16,-20 0-16,-1-21 0,0 21 0,0-1 15,0-20-15,0 21 0,-21 0 0,0 42 32,0 0-17,-21 0-15,0 0 0,21 22 16,-21-22-16,0 0 0,0 0 0,21 0 16,-22 1-16,22-1 0,-21 0 0,21 0 15,-21 0-15,21-42 47,0 0-47,0 0 16,21 0-16,0-22 0,1 22 0,-1-21 15,21 21-15,0-22 0,1 1 0,-22 0 16,21 20-16,22 1 0,-22 0 16,-21 0-16,22 21 0,-1 0 0,-21 0 15,0 21-15,0 0 0,-21 0 0,0 22 16,0-22-16,0 21 0,0-21 15,0 1-15,-21 20 0,0-21 0,0 0 16,0 22-16,0-22 0,-1 0 0,1 0 16,0 0-16,0 0 15,-21 1-15,20-1 0,1-21 0,0 21 16,0 21-16</inkml:trace>
  <inkml:trace contextRef="#ctx0" brushRef="#br0" timeOffset="58125.13">23008 14372 0,'0'0'0,"-42"-21"0,-1 0 0,22 0 15,-21 0-15,21-1 0,-22 1 16,22 0-16,0 0 0,0 0 16,21 42-1,0 0-15,0 21 0,0 1 16,0-1-16,0 22 0,0-1 0,0 1 16,0-1-16,0 1 0,0 20 0,0-20 15,0-1-15,0 1 0,-21-1 16,0 22-16,-1-22 0,1-20 15,0 20-15,0-20 0,0-1 0,0-21 16,21 0-16,0 0 0,0-42 16,0 0-1,0 0-15</inkml:trace>
  <inkml:trace contextRef="#ctx0" brushRef="#br0" timeOffset="58404.26">22585 14436 0,'0'-43'0,"0"86"0,0-128 15,0 43-15,21 21 0,0-22 16,0 22-16,22 21 0,-1-21 16,0 0-16,1 21 0,20 0 0,-21 0 15,1 0-15,20 0 0,-20 21 16,-1 0-16,0-21 0,1 21 0,-22 0 16,0 1-16,-21-1 0,0 0 15,0 0-15,0 21 0,-21-20 0,0-22 16,-1 21-16,-20 0 0,0 0 0,-1 0 15,1-21-15,0 21 0,-1-21 16,22 0-16,0 0 0,0 0 0,0 0 16,42 0-1,0 0-15,0-21 16,0 0-16,1 21 0,20-21 0,-21 0 16</inkml:trace>
  <inkml:trace contextRef="#ctx0" brushRef="#br0" timeOffset="58720.25">23368 14245 0,'0'0'0,"21"0"0,0-21 16,0 0-16,1 21 0,-1 0 0,-21-21 16,21 21-16,0 0 0,0 0 15,0 0-15,1 0 0,-1 21 16,0 0-16,0-21 0,-21 42 0,0-20 16,21-1-16,-21 21 0,0-21 15,0 0-15,0 22 0,0-22 0,0 0 16,0 0-16,0 0 0,0 1 0,0-1 15,0 0-15,-21-21 16,21-21 0,0 0-1,0-1-15,0 1 16,0-21-16,0 21 0,0 0 0,21-22 16,0 22-16,1-21 0,-1 21 15,0-1-15,21 1 0,-21 0 0,1 21 16,-1-21-16,21 0 0,-21 21 0,0 0 15,1 0-15,-1-21 0,0 21 16,0 0-16</inkml:trace>
  <inkml:trace contextRef="#ctx0" brushRef="#br0" timeOffset="59060.23">24151 14161 0,'0'0'0,"0"21"16,0 0-16,0 0 15,0 0-15,-21 0 0,0 1 16,21 20-16,0-21 0,0 0 0,-21 22 15,21-22-15,0 0 0,0 0 16,0 0-16,0 0 0,0 1 0,21-1 16,0-21-16,0 0 15,0 0-15,0 0 0,1 0 16,-1 0-16,0-21 0,0-1 0,0 1 16,0 0-16,-21 0 0,0 0 15,0 0-15,0-1 0,0-20 16,0 21-16,0 0 0,0-22 0,0 22 15,0 0-15,-21 0 0,0 21 16,0-21-16,0 21 0,0 0 16,-1 0-16,1 21 0,0 0 15,21 0 1,0 0-16,0 1 0,21-22 16,0 21-16,1-21 0,-1 0 15,0 0-15,0 0 0,0 0 16</inkml:trace>
  <inkml:trace contextRef="#ctx0" brushRef="#br0" timeOffset="59316.75">24574 14203 0,'0'0'0,"22"-21"0,-1 21 15,-21 42 17,0-21-32,0 0 0,0 22 0,0-1 15,-21 0-15,-1 22 0,22-22 16,-21 22-16,0-22 0,0 22 0,0-1 15,0 1-15,-1-1 0,-20-21 16,21 22-16,0-1 0,0 1 0,-1-1 16,1-20-16,21-1 0,0 0 0,0 1 15,0-1-15,0-21 0,0 0 16,0 1-16,21-44 31,-21-20-31,22 21 0,-1-21 16,-21-1-16,21 1 0</inkml:trace>
  <inkml:trace contextRef="#ctx0" brushRef="#br0" timeOffset="59576.6">24553 14605 0,'0'0'15,"21"-42"-15,1-1 0,-22 22 0,21-21 16,0 21-16,0 0 0,0-1 0,0 1 16,1 0-16,-1 0 0,0 21 0,21-21 15,-21 21-15,1 0 16,-1 0-16,21 0 0,-21 0 15,-21 21-15,0 0 16,0 0-16,0 0 0,-21 1 0,0-1 16,0 0-16,-22 0 0,22-21 0,-21 21 15,0 0-15,20 1 0,-20-1 16,21-21-16,0 21 0,0 0 0,21 0 16,21-21 15,0 0-31,0 0 0,21 0 0,-20-21 15</inkml:trace>
  <inkml:trace contextRef="#ctx0" brushRef="#br0" timeOffset="60168.82">24998 14457 0,'0'0'0,"21"0"32,0-21-32,0 21 15,0 0-15,-21-21 16,22 21-16,-1 0 0,0-22 15,0 22-15,0-21 0,-21 0 16,0 0-16,0 0 16,0 42 15,-21 0-15,21 0-16,0 0 0,-21 22 0,21-22 15,0 0-15,0 0 0,0 22 0,0-22 16,0 0-16,21 0 0,-21 0 15,21 0-15,0 1 0,1-22 16,-1 0-16,0 0 16,0 0-1,0 0-15,-21-22 0,21 1 0,1 0 16,-22 0-16,21 0 0,0 0 0,-21-1 16,21-20-16,0 21 0,0 0 15,1 0-15,-1-1 0,-21 1 16,21 0-16,0 21 0,0 0 0,0 0 15,-21 21-15,22 0 16,-22 1-16,0-1 0,0 0 0,0 0 16,0 0-16,0 22 0,0-22 15,0 0-15,0 0 0,0 0 16,0 0-16,0-42 47,0 0-32,0 0-15,21 0 16,-21 0-16,0-1 0,21 1 16,0 0-16,-21 0 0,21 0 15,0 0-15,-21-1 0,22 1 16,-1 21-16,0-21 0,0 0 0,0 0 16,0 0-16,1-1 0,-1 1 0,21 0 15</inkml:trace>
  <inkml:trace contextRef="#ctx0" brushRef="#br0" timeOffset="60964.36">26204 14012 0,'0'64'31,"0"-43"-31,-21 0 0,21 22 16,-21-22-16,0 21 0,21-21 0,-21 22 15,21-1-15,-22-21 0,22 21 0,0-20 16,0 20-16,0-21 0,0 0 15,0 0-15,22 1 0,-1-1 0,0-21 16,0 0-16,0 0 16,0 0-16,22 0 0,-22 0 0,0 0 15,0-21-15,0 21 0,1-22 0,-1 1 16,0 0-16,-21-21 0,21 21 16,0-1-16,-21 1 0,21 0 0,-21 0 15,0 0-15,0 42 47,0 0-47,-21 0 0,21 0 16,-21 1-16,21-1 0,0 0 0,0 0 15,0 0-15,0 0 0,0 1 16,0-1-16,21 0 16,0-21-16,1 0 0,-1 21 0,21-21 15,-21 0-15,22 0 0,-22 0 0,0 0 16,21 0-16,-21 0 0,1-21 15,-1 21-15,0-21 0,-21 0 0,21-1 16,0 1-16,0-21 0,-21 21 16,0 0-16,0-1 0,22 1 15,-22 0-15,-22 21 16,1 0 0,0 21-16,0-21 0,21 21 15,0 1-15,-21-1 0,21 0 0,0 0 16,-21 0-16,21 0 0,0 1 15,0-1-15,0 0 0,21-21 32,0 0-32,0 0 0,0 0 15,0 0-15,1-21 0,-1 0 16,21 21-16,-21-22 0,22 1 0,-22-21 16,21 21-16,-21 0 0,22-22 15,-22 22-15,21 0 0,-21 21 0,-21-21 16,0 42-1,-21 0-15,21 0 16,-21 0-16,0 1 0,0 20 0,-1-21 16,1 0-16,0-21 0,21 21 15,0 1-15,-21-1 0,0-21 16,21 21-16,0-42 62,0 0-62,0-1 0,0 1 16</inkml:trace>
  <inkml:trace contextRef="#ctx0" brushRef="#br0" timeOffset="61168.08">26945 14161 0,'0'0'0,"-21"0"0,0 0 16,0 0-1,-1 0-15,1 0 0,0 0 63,0 0-47,0-22-16,0 22 15</inkml:trace>
  <inkml:trace contextRef="#ctx0" brushRef="#br0" timeOffset="61385.96">25823 14224 0,'-21'21'16,"42"-42"-16,-63 42 0,21-21 0,42 0 15,0 0 1,0 0-16,22 0 0,-22 0 15,21 21-15,0-21 0,-20 0 0,20 0 16,-21 0-16,21 0 0,-20 0 16,-1 0-16,0 0 0,0 0 0,0 0 15,-21-21-15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51:21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0 762 0</inkml:trace>
  <inkml:trace contextRef="#ctx0" brushRef="#br0" timeOffset="983.43">889 529 0,'0'0'0,"0"-21"0,0 0 16,0 0-16,0 0 0,0-1 16,0 1-16,-21 0 0,21 0 15,-21 0-15,21 0 16,0-1-16,0 44 47,0-1-47,0 0 0,0 21 15,0 1-15,0-1 0,0 21 0,0-20 16,0 20-16,21 1 0,-21 20 0,0-20 16,0 21-16,0-22 15,0 22-15,0-22 0,0 22 0,0-22 16,-21 1-16,-1-1 0,22 1 16,0-1-16,0-20 0,0-1 0,0 0 15,0-20-15,0 20 0,0-21 16,0 0-16,0-42 31,0-21-15,0 21-16,0-22 0,0 22 0,0-21 15,0-22-15,0 22 16,0 0-16,0-22 0</inkml:trace>
  <inkml:trace contextRef="#ctx0" brushRef="#br0" timeOffset="1363.21">677 656 0,'0'0'0,"-21"-21"0,21 0 16,-21 0-16,0 0 0,21-1 15,0 1-15,-21 0 0,21 0 16,0 0-16,0 0 0,0-1 16,21 1-16,0 0 15,0 0-15,0 0 0,22 0 0,-1-1 16,-21 1-16,21 0 0,22 21 15,-22 0-15,1 0 0,20 0 0,-21 0 16,22 21-16,-22 0 0,1 22 16,-1-1-16,-21 0 0,0 1 15,-21-1-15,0 22 0,0-1 0,-21 1 16,-21-1-16,-1 1 0,1-1 16,0 1-16,-1-22 0,1 21 0,0-20 15,-1-1-15,1 0 0,21-20 16,-21 20-16,20-21 0,1 0 0,0-21 15,21 21-15,-21 1 16,42-44 15,0 1-15,0 21-16,1-21 0,-1 0 0</inkml:trace>
  <inkml:trace contextRef="#ctx0" brushRef="#br0" timeOffset="2175.78">1397 1651 0,'-21'0'0,"42"0"0,-63 0 15,42-21 17,0 0-32,0 0 15,0-1-15,0 1 16,0 0-16,0 0 0,0 0 0,21-22 16,0 22-16,-21-21 0,21 0 15,0 20-15,-21-20 0,0 0 16,21-1-16,-21 22 0,22-21 15,-22 21-15,0 0 0,-22 21 16,1 0 0,-21 21-16,21-21 0,0 21 0,-1 0 15,1-21-15,0 21 0,21 0 16,-21-21-16,21 22 0,21-1 16,0-21-1,0 0-15,1 0 0,20 0 16,-21 0-16,21 0 0,-20 0 0,-1 21 15,21-21-15,-21 21 0,0-21 16,1 21-16,-22 0 0,21-21 16,0 22-16,-21-1 0,0 0 15,0 0-15,21 0 0,-21 0 0,0 1 16,21-22-16,-21 21 0,0 0 16,0 0-16,21 0 15,-21 0-15,22-21 0,-1 0 16,0 0-1,0 0-15,0 0 0,-21-21 0,21 21 16,1-21-16,-1 0 0,0 0 16,0 0-16,0-1 0,-21-20 15,21 21-15,-21-21 0,22 20 16,-22 1-16,0-21 0,0 21 16,0 0-16,0-1 0,0 1 15,0 42 1,0 1-1,0-1-15,0 0 0,0 0 0,0 0 16,0 0-16,0 22 0,0-22 16,0 0-16,0 0 0,0 0 0,0 1 15,0-1-15,0 0 0,0 0 16,21-21 15,0 0-15,-21-21-16,0 0 0,0 0 15,21-1-15,-21 1 0,21 0 0</inkml:trace>
  <inkml:trace contextRef="#ctx0" brushRef="#br0" timeOffset="2361.13">2074 910 0,'0'-21'0,"0"42"0,0-63 0,-21 42 15,0 0-15,0 0 31,21 21-15,0 0-16,0 0 16,0 1-1,21-22-15,0 0 0,0 0 0,0 0 16,1 0-16</inkml:trace>
  <inkml:trace contextRef="#ctx0" brushRef="#br0" timeOffset="3255.62">2371 1122 0,'0'21'31,"21"0"-31,-21 0 0,0 1 15,0 20-15,21-21 0,-21 0 16,21 22-16,-21-22 0,0 21 0,0-21 16,0 0-16,21 22 0,-21-22 15,0 0-15,0 0 0,0 0 0,0 1 16,0-1-16,0-42 47,0-1-47,0 1 0,0 0 15,0 0-15,0 0 0,0 0 16,0-1-16,0-20 0,0 21 16,0-21-16,0-1 0,0 22 15,0-21-15,0 21 0,21-1 0,1-20 16,-1 42-16,0-21 0,0 21 16,0 0-16,22 0 0,-22 21 0,0-21 15,0 21-15,0 22 0,0-22 16,1 0-16,-1 0 0,0 21 0,0-20 15,0-1-15,-21 0 0,0 0 16,0 0-16,0 0 0,21 1 0,-21-1 16,0 0-16,0 0 15,0-42 32,22 0-47,-22 0 0,0-1 0,0 1 16,21 0-16,0-21 0,0-1 15,0 22-15,0-21 0,1 0 0,-1-1 16,0 22-16,0-21 0,21 21 16,-20-1-16,-1 1 0,0 21 0,0 0 15,0 0-15,0 0 0,1 21 16,-1 1-16,0 20 0,-21-21 16,0 0-16,0 22 0,0-22 15,0 21-15,0-21 0,0 22 0,0-22 16,0 21-16,0-21 0,0 0 15,0 1-15,0-1 0,0 0 0,0 0 16,0 0 0,21-42 15,0 0-31,0 0 0,-21 0 16,22-1-16,-1-20 0</inkml:trace>
  <inkml:trace contextRef="#ctx0" brushRef="#br0" timeOffset="3491.48">3746 953 0,'0'0'0,"0"21"15,0 0 1,0 0-16,0 0 0,0 22 16,0-22-16,0 21 0,-21-21 0,21 22 15,-21-22-15,21 21 0,-21-21 16,21 0-16,0 1 0,0 20 0,0-21 15,0 0-15,0 0 16,0-42 31,0 0-47,21 0 0,0 0 0</inkml:trace>
  <inkml:trace contextRef="#ctx0" brushRef="#br0" timeOffset="3823.29">3789 614 0,'-21'0'0,"-1"0"0,1 0 15,0 21-15,0 0 16,0 0-16,21 1 0,-21-1 0,21 0 16,0 0-16,0 0 0,21 0 15,0 1-15,0-22 0,0 0 16,0 0-16,1 0 0,-1 0 15,0-22-15,0 1 0,0 21 16,0-21-16,1 0 0,-22 0 0,0 0 16,21-1-16,-21 1 0,0 0 15,0 0-15,0 0 0,0 0 0,0-1 16,-21 1-16,-1 21 0,1 0 16,0 0-16,0 0 0,0 0 0,0 21 15,-1 1-15,1-1 0,0 0 16,0 21-16,0-21 0,0 1 0,21 20 15,0-21-15,0 0 16,0 22-16,0-22 0,0 0 0,21-21 16,0 21-16</inkml:trace>
  <inkml:trace contextRef="#ctx0" brushRef="#br0" timeOffset="5323.43">3895 1524 0,'21'0'0,"-42"0"0,63 0 0,-21 0 15,0-21-15,0 0 16,1 21-16,-1-21 0,0-1 0,-21 1 16,21 0-16,0 0 0,0 0 15,1-22-15,-1 22 0,-21-21 0,21 0 16,0-1-16,0-20 0,-21 20 16,21-20-16,1-1 0,-22 1 15,0 21-15,0-22 0,21 22 16,-21-1-16,0 1 0,0 0 0,0 21 15,0-22-15,0 22 0,-21 0 16,21 0-16,0 0 0,-22 21 0,1 0 16,0 0-16,21 21 15,-21-21-15,21 21 0,-21 21 16,21-21-16,-21 22 0,21-1 16,0 22-16,0-22 0,0 21 0,0 1 15,-22-1-15,22 1 0,-21-1 16,21 1-16,0-22 0,0 22 0,0-22 15,0 0-15,0 1 0,0-22 16,0 21-16,21-21 0,1 1 16,-22-1-16,21 0 0,0 0 0,0-21 15,0 0-15,0 0 0,1 0 16,20 0-16,-21 0 0,0 0 0,0-21 16,22 21-16,-22-21 0,0 0 15,0-1-15,22 1 0,-22 0 0,21-21 16,-21-1-16,0 22 0,22-21 15,-22 0-15,0-1 0,0 22 0,-21-21 16,0 21-16,21-1 0,-21 1 16,0 0-16,0 42 15,0 0-15,0 1 16,-21-1-16,21 21 16,-21-21-16,21 22 0,0-22 0,0 21 15,0-21-15,0 0 0,0 22 16,0-22-16,0 0 0,0 0 0,0 0 15,0 1-15,21-22 16,0 0-16,1 0 0,-1 0 0,0 0 16,0 0-16,0 0 0,0 0 0,1-22 15,-1 22-15,21-21 0,-21 0 16,0 0-16,1 0 0,-1 0 0,0-22 16,0 22-16,0 0 0,-21-21 15,21 20-15,1 1 0,-1 0 16,-21 0-16,0 0 0,21 0 0,0 21 15,-21 21 17,0 0-32,0 0 15,0 0-15,0 22 0,0-22 0,0 0 16,0 0-16,0 0 0,0 0 16,0 1-16,0-1 0,0 0 0,0 0 15,0 0-15,21-21 16,0 0-16,1 0 0,-1 0 15,0 0-15,0-21 0,0 21 16,0-21-16,22 0 16,-22 0-16,0-1 0,0-20 0,22 21 15,-22 0-15,0-22 0,0 22 16,0-21-16,0 21 0,1 0 0,-22-1 16,0 1-16,21 21 0,-21-21 15,0 42 1,0 0-1,0 1-15,0-1 0,0 0 16,0 21-16,0-21 0,0 1 0,0-1 16,0 0-16,0 21 0,0-21 15,21-21-15,-21 22 0,21-1 0,0 0 16,0-21-16,1 0 0,20 21 16,-21-21-16,0 0 0,22 0 15,-1 0-15,-21 0 0,21 0 0,-20-21 16,20 21-16,-21-21 0,21 0 15,-20 21-15,20-22 0,-21 1 0,0 0 16,0-21-16,1 21 0,-1-22 16,0 22-16,0-21 0,-21-1 0,0 1 15,0 0-15,0 21 0,0-22 0,0 22 16,0 0-16,-21 21 16,0 0-16,0 0 0,-1 0 0,22 21 15,-21 0-15,0 0 0,0 22 16,21-22-16,0 21 0,0 1 15,0-1-15,0 0 0,0-21 16,0 22-16,0-22 0,0 21 0,0-21 16,0 1-16,21-1 0,0 0 0,22-21 15,-22 21-15,21-21 0,-21 0 16,22 0-16,-1 0 0,-21 0 0,21 0 16,1 0-16,-22-21 0,21 21 15,-21-21-15,1 0 0,20 21 0,-21-22 16,0 1-16,0 0 0,1 0 15,-22-21-15,21 20 0,-21-20 16,21 21-16,-21-21 0,0 20 0,0-20 16,0 0-16</inkml:trace>
  <inkml:trace contextRef="#ctx0" brushRef="#br0" timeOffset="5535.31">6075 445 0,'-21'0'16,"42"0"-16,-64 0 0,22 0 0,0 21 16,0-21-16,0 0 0,0 0 15,-1 0-15,22 21 0,-21-21 16,0 0 15,0 0-15,0 0-16,0 0 0,-1 0 0</inkml:trace>
  <inkml:trace contextRef="#ctx0" brushRef="#br0" timeOffset="5739.19">4551 889 0,'0'0'0,"-21"21"0,-22 0 0,22 1 16,0-22-16,21 21 0,42-21 31,-21 0-31,1-21 0,20 21 16,0-22-16,1 1 0,-1 21 0,21-21 15,-20 21-15,-1-21 0,0 21 16,1-21-16,-1 0 0,0 21 0</inkml:trace>
  <inkml:trace contextRef="#ctx0" brushRef="#br0" timeOffset="6219.42">7472 572 0,'0'0'0,"-21"-22"0,-1 22 16,1 0-16,0-21 0,0 0 16,21 0-1,21 21-15,0-21 0,22 21 16,-1-21-16,21 21 0,1-22 16,21 22-16,-1-21 0,1 0 15,-22 21-15,22-21 0,0 21 0,-22 0 16,1-21-16,-1 21 0,-20 0 15,-1 0-15,-21 0 0,0 0 16,-42 21 0,0-21-16,-21 0 0,-22 21 15,22-21-15,-22 21 0</inkml:trace>
  <inkml:trace contextRef="#ctx0" brushRef="#br0" timeOffset="6527.24">7747 402 0,'0'0'0,"0"21"16,21-21-1,-21 22-15,21-1 0,-21 21 0,0-21 16,0 22-16,0-1 0,0 0 16,0 1-16,21 20 0,-21 1 0,0-22 15,0 21-15,0 1 0,0-1 16,0-20-16,0 20 0,0-20 0,0-1 15,0 0-15,0 1 0,0-22 0,0 0 16,0 0-16,0 0 0,22 0 16,-1-21-1,0 0-15,0 0 16,0 0-16,0-21 16,1 0-16,-1 0 0,-21 0 0,21 0 15,0-22-15,0 22 0,0-21 16,1-1-16</inkml:trace>
  <inkml:trace contextRef="#ctx0" brushRef="#br0" timeOffset="7104.91">8191 889 0,'0'-21'0,"0"42"0,0-21 31,0 21-15,0 0-16,0 22 0,-21-22 16,21 21-16,0-21 0,0 22 15,-21-1-15,21-21 0,0 22 0,0-22 16,0 21-16,0-21 0,0 0 15,0 1-15,0-1 0,21-21 0,-21 21 16,21-21-16,1 0 0,-1 0 0,0 0 16,0 0-16,0 0 0,0 0 15,1 0-15,20-21 0,-21 0 0,21-1 16,-20 1-16,20 0 0,-21-21 16,21 21-16,-20-22 0,-1 22 0,0-21 15,0-1-15,0 22 0,-21-21 16,21 21-16,-21 0 0,0-1 0,-21 44 47,0-1-47,21 0 0,0 21 0,-21-21 15,0 22-15,21-1 0,0 0 16,-21 1-16,21-1 0,0 0 0,-22 1 16,22-1-16,0 22 0,0-1 0,0-21 15,0 22-15,0-1 0,22 1 16,-22-1-16,21 1 0,-21-1 0,0 1 15,21-22-15,0 22 0,-21-22 0,21 22 16,-21-22-16,0 0 0,0 1 16,0-1-16,0 0 0,0-21 0,0 1 15,-21 20-15,0-21 0,0-21 16,0 21-16,-1 0 0,-20-21 16,21 0-16,0 0 0,-22 0 0,22 0 15,-21 0-15,0-21 0,20 0 0,1 0 16,-21 0-16,21 0 0,0-22 15,-1 22-15,22 0 0,0-21 0,0 20 16,0 1-16,0 0 0,0 0 0,0 0 16,22 0-16,-1-1 0,0-20 15,0 21-15,21 0 0,-20-22 16,20 22-16</inkml:trace>
  <inkml:trace contextRef="#ctx0" brushRef="#br0" timeOffset="7477.7">9229 953 0,'0'0'0,"0"-43"0,0 22 15,0 0-15,0 0 0,0 0 0,-22 21 16,1 0-16,0 0 16,0 0-16,21 21 0,0 0 15,0 21-15,0 1 0,0-1 16,0 21-16,0 1 0,0-1 0,0 22 15,0-21-15,0 20 0,0-20 0,21 20 16,-21 1-16,0 0 16,0-22-16,0 22 0,0-22 0,0 1 15,0-1-15,0 1 0,0-1 0,0-20 16,0-1-16,-21 22 0,21-22 16,0-21-16,0 21 0,0-20 0,0-1 15,0 0-15,0 0 0,0-42 31,21 0-31,-21 0 16,21-1-16,-21-20 0,0 21 0,0-21 16,21-22-16,1 22 0,-22-22 15,0 1-15,0-1 0,0-20 0</inkml:trace>
  <inkml:trace contextRef="#ctx0" brushRef="#br0" timeOffset="7751.8">9207 1228 0,'0'0'0,"-21"-43"0,0 1 0,21 0 0,0-1 15,0 1-15,0 0 0,0-1 16,0 1-16,0 21 0,21 0 0,0-22 16,1 22-16,20 0 0,-21 21 15,21 0-15,-20 0 0,-1 0 0,21 0 16,-21 0-16,22 21 0,-22 0 0,0 1 16,0 20-16,0-21 15,-21 21-15,0 1 0,0-22 0,0 21 16,-21 1-16,-21-22 0,21 21 15,-1-21-15,-20 0 0,0 22 0,21-43 16,-22 21-16,22 0 0,0 0 0,0-21 16,0 0-16,21 21 0,21-21 31,0-21-15,0 21-16,0-21 0</inkml:trace>
  <inkml:trace contextRef="#ctx0" brushRef="#br0" timeOffset="8063.62">9652 1228 0,'0'0'16,"21"0"-16,0 0 0,0 0 0,1 0 15,-1 0-15,0-21 0,21 21 16,-21-22-16,1 22 0,20-21 16,-21 0-16,0 0 0,22 0 0,-22 0 15,21-22-15,-21 22 0,0-21 16,1 21-16,-22-22 0,0 22 0,0 0 15,0 0-15,0 0 0,-22 21 16,-20 0-16,21 0 0,-21 0 0,-1 21 16,1 0-16,0 21 0,-1-21 0,22 22 15,-21-1-15,21 0 0,-1 1 16,1-1-16,21 0 0,0-20 16,0 20-16,0-21 0,0 21 0,21-20 15,22-22-15,-22 21 0,21 0 16,-21-21-16,22 0 0,-1 0 0,0 0 15,1 0-15,-1 0 0,0-21 16,1 0-16,-1-1 0</inkml:trace>
  <inkml:trace contextRef="#ctx0" brushRef="#br0" timeOffset="8604.31">11599 402 0,'0'0'0,"0"-21"0,0-21 0,0 21 16,-21-1-16,0 1 0,0-21 0,0 42 15,-22-21-15,22 0 0,-21 21 0,21 0 16,-22 0-16,1 21 0,0 0 16,-1 0-16,1 21 0,0 1 15,20-1-15,-20 22 0,0-22 16,21 21-16,-22 1 0,22-1 0,0 1 0,0-1 16,21 22-16,0-43 15,0 22-15,0-1 0,0-20 0,0-1 16,0 0-16,0 1 0,42-22 0,-21 21 15,0-21-15,22-21 0,-1 22 16,0-22-16,1 0 0,20 0 0,-20 0 16,20 0-16,-21 0 0,1-22 0,20 22 15,-20-21-15,-1 0 0,21-21 16</inkml:trace>
  <inkml:trace contextRef="#ctx0" brushRef="#br0" timeOffset="9063.7">11980 847 0,'0'0'0,"0"-43"0,0 22 15,-21-21-15,0 21 0,0 0 16,0 21-16,-22 0 0,22-22 0,-21 22 16,21 0-16,-22 0 0,22 22 15,-21-1-15,21 0 0,-1 0 0,-20 21 16,21-20-16,21 20 0,-21 0 0,0 1 16,21-1-16,-22 0 0,22 1 15,0-1-15,0-21 0,0 21 0,0-20 16,0-1-16,0 21 0,22-42 15,-1 21-15,0 0 0,0-21 16,0 0-16,0 0 0,22 0 16,-22 0-16,0-21 0,0 0 15,0 21-15,22-21 0,-22 0 0,0-22 16,0 22-16,0-21 0,1 21 16,-22-22-16,21 1 0,0-21 0,-21 20 15,21 1-15,-21 0 0,0-1 0,0 1 16,0 21-16,0 0 0,-21 42 31,21 21-31,-21-21 16,0 22-16,21-1 0,-22 21 0,22-20 15,0-1-15,-21 0 0,21 1 16,0-1-16,0 0 0,0-20 16,0-1-16,0 21 0,0-21 0,0 0 15,0 1-15,21-22 0,1 0 16,-1 0-16,0 0 0,21 0 15,-21 0-15,22-22 0,-22 1 0,21 0 16,1 0-16,-1 0 0</inkml:trace>
  <inkml:trace contextRef="#ctx0" brushRef="#br0" timeOffset="9415.5">12615 741 0,'0'0'0,"0"-21"0,0 0 0,-21 21 31,-21 0-31,21 0 0,-1 21 15,-20 0-15,0-21 0,21 21 0,-22 0 16,22 0-16,0 1 0,0-1 16,0 0-16,21 0 0,0 0 0,0 0 15,0 1-15,0-1 0,21 0 16,0-21-16,0 21 0,0 0 0,22 0 16,-22 1-16,21-1 0,0 0 0,-20-21 15,20 21-15,-21 0 0,21 0 16,-20 1-16,-1-1 0,0-21 0,-21 21 15,0 0-15,0 0 16,-21 0-16,0-21 0,-1 0 0,-20 22 16,21-22-16,-21 0 0,-1 0 15,22 0-15,-21 0 0,-1 0 16,22 0-16,-21 0 0,21 0 0,-22 0 16,22 0-16,0 0 0,0 0 0,21-22 15,-21 22-15,21-21 16,0 0-16,21 21 0,21-21 15</inkml:trace>
  <inkml:trace contextRef="#ctx0" brushRef="#br0" timeOffset="9936.2">13166 423 0,'0'0'16,"0"-21"-16,-22-21 0,1 21 0,21 0 16,-21 21-16,0 0 0,0 0 15,0 0-15,-1 21 0,22 21 16,-21-21-16,21 22 0,-21-1 16,21 0-16,0 1 0,0-1 15,0 21-15,0 1 0,0-22 16,0 22-16,-21-1 0,21 1 0,0-22 15,0 22-15,0-22 0,0 0 0,0 1 16,0-22-16,0 21 0,21-21 16,0 0-16,-21 1 0,43-22 0,-22 21 15,0-21-15,0 0 0,0 0 0,22 0 16,-22 0-16,0-21 0,21 21 16,-21-22-16,22 1 0,-22 0 0,21-21 15,-21 21-15,22-1 0,-22-20 16,0 21-16,-21-21 0,21 20 0,-21 1 15,0 0-15,0 0 0,0 42 32,0 0-32,-21 0 0,21 1 15,0-1-15,-21 21 0,21-21 0,-21 0 16,21 1-16,0-1 16,0 0-16,0 0 0,0 0 15,21-21 1,0 0-16,0 0 15,0-21-15,1 0 0,-22 0 0,21 21 16,0-21-16</inkml:trace>
  <inkml:trace contextRef="#ctx0" brushRef="#br0" timeOffset="10115.1">13716 677 0,'-21'-21'0,"42"42"0,-63-42 16,20 21-16,1 0 31,21 21 16</inkml:trace>
  <inkml:trace contextRef="#ctx0" brushRef="#br0" timeOffset="10302.99">13060 931 0,'0'0'15,"-21"22"-15,-1-1 0,22 0 16,22-21 0,20 0-1,-21 0-15,21 0 0,1 0 0,-1 0 16,0-21-16,1 21 0,20-21 0,-20-1 15,-1 22-15,0-21 0</inkml:trace>
  <inkml:trace contextRef="#ctx0" brushRef="#br0" timeOffset="10870.67">14055 826 0,'0'0'0,"-22"0"0,1-22 0,0 22 0,0 0 16,0 0-16,0 0 15,21 22-15,-22-1 0,22 0 16,0 0-16,0 0 0,0 0 0,0 22 15,0-22-15,0 21 0,0-21 16,0 22-16,0-22 0,-21 0 0,21 0 16,0 0-16,0 1 0,-21-1 15,21 0-15,0 0 16,-21-21 0,21-21-1,-21 21-15,21-21 0,0 0 0,0-1 16,0 1-16,0 0 0,0 0 15,0-21-15,0-1 0,21 1 16,0 0-16,0-1 0,0 1 0,1 0 16,20-1-16,0 22 0,-21 0 15,22 0-15,-1 0 0,0 21 0,1 0 16,-1 0-16,0 21 0,1 0 0,-1 0 16,-21 21-16,22-20 0,-22 20 15,0 0-15,0 1 0,-21-1 0,0 0 16,21-21-16,-21 22 0,0-22 15,0 21-15,0-21 0,0 1 0,0-1 16,0 0-16,-21-21 16,21-21 15,21 0-15</inkml:trace>
  <inkml:trace contextRef="#ctx0" brushRef="#br0" timeOffset="11703.76">15198 720 0,'0'0'0,"0"-21"15,-22-64 1,1 64-16,-21 21 16,21-21-16,0 21 0,-22 0 0,1 0 15,21 0-15,-22 21 0,1 0 16,21 0-16,-21 21 0,20-20 0,-20 20 15,21-21-15,0 21 0,0 1 16,-1-1-16,1 0 0,21 1 0,0-1 16,0 0-16,0-20 0,0 20 0,0-21 15,0 0-15,0 0 0,0 1 16,21-1-16,1-21 0,-1 0 0,21 0 16,-21 0-16,0 0 0,22 0 15,-22 0-15,21 0 0,-21-21 16,22-1-16,-22 22 0,21-42 0,-21 21 15,1 0-15,-1-22 0,0 1 16,21 21-16,-42-21 0,21-1 0,1 1 16,-1 21-16,-21-22 0,0 22 0,0 0 15,0 0-15,0 42 32,0 0-32,-21 0 15,21 1-15,-22 20 0,1 0 0,21 1 16,-21-1-16,21 0 0,-21 1 0,21 20 15,-21-21-15,0 1 16,21 20-16,0-20 0,-22 20 0,22 1 16,-21-1-16,21 1 0,-21-1 0,21 1 15,0-1-15,0 1 0,0 20 16,-21-20-16,21-1 0,-21 1 0,21-1 16,0 1-16,0-1 0,0 1 0,0-1 15,0 22-15,0-22 0,0 1 16,0-1-16,0 1 0,0-1 0,0-20 15,0 20-15,0-20 0,0-1 0,0 0 16,0 1-16,0-22 0,0 21 0,0-21 16,0 0-16,0 1 15,-21-22 1,-1-22-16,1 1 0,0 0 16,0 0-16,0-21 0,0 20 15,-22-20-15,22 0 0,-21-22 0,-1 1 16,1-1-16,0 1 0,-1-1 0,1-20 15,21 20-15,-21-21 0,20 22 16,-20-1-16,42-20 0,-21 20 0,21 1 16,0-22-16,0 22 0,0-22 0,0 21 15,0 1-15,21-1 0,0 1 16,0-1-16,1 1 0,20 21 0,-21-22 16,21 22-16,1-1 0,-22 1 15,21 21-15,1-21 0,-22 20 16,21 1-16,0 0 0,-20 0 0,20 21 15,-21-21-15,0 21 0,0 0 16,1 0-16,-44 0 16</inkml:trace>
  <inkml:trace contextRef="#ctx0" brushRef="#br0" timeOffset="12801.13">1651 2477 0,'0'0'15,"-42"-22"-15,-1 1 0,22 0 0,-21-21 0,21 21 16,-22-1-16,22 1 0,-21 0 16,21 0-16,-1 21 0,-20-21 0,21 21 15,21-21-15,-21 21 16,42 0 15,0 0-15,0 0-16,22 0 0,-1 0 0,0 0 15,1 0-15,20 0 0,-21 0 16,22 0-16,21 0 0,-22 0 0,1 0 16,20 0-16,1 0 0,21 0 15,0 0-15,-1 0 0,22 0 0,-21-22 16,42 22-16,-21 0 0,0-21 0,22 0 15,20 21-15,-21-21 0,21 21 16,1-21-16,-1 21 0,22-21 0,-1 21 16,1 0-16,-1-22 15,1 22-15,-1-21 0,1 21 0,-1-21 16,-21 21-16,1-21 0,20 21 0,-20-21 16,20 21-16,-21-21 0,22 21 15,-22-22-15,22 22 0,-22-21 0,22 0 16,-1 21-16,1-21 0,-1 21 15,1-21-15,-1 0 0,22-1 0,-22 22 16,1-21-16,20 0 0,-20 0 0,21 21 16,-1-21-16,-20 0 0,-1 21 15,22-22-15,-22 22 0,1 0 0,-1 0 16,1-21-16,-22 21 0,22 0 16,-22 0-16,22 0 0,-22-21 15,-21 21-15,21 0 0,1 0 0,-1-21 16,-21 21-16,0 0 0,1 0 15,-1 0-15,0-21 0,-21 21 0,0 0 16,-21 0-16,21 0 0,-21 0 0,-22 0 16,1 0-16,0-21 0,-22 21 15,1 0-15,-1 0 0,-42 0 0,22 0 16,-22 0-16,0 0 0,0 0 16,-42 0 15,0 0-31,-22 0 15,1 0-15,-21 0 0</inkml:trace>
  <inkml:trace contextRef="#ctx0" brushRef="#br0" timeOffset="14127.73">847 3535 0,'21'0'141,"-21"-21"-141,0 0 15,0-1 1,0 1-1,0 0 1,-21 21 0,-1 21-1,1 0-15,0-21 16,21 22-16,0-1 0,0 0 0,-21 0 16,0 0-16,21 0 15,0 1-15,21-22 31,0 0-15,-21-22 0,21 22-16,-21-21 0,21 21 0,-21-21 15,0 0-15,0 0 16,0 0-16,0-1 31,-21 22-31,0 0 16,21 22-16,-21-1 15,21 0-15,-21-21 0,21 21 16,0 0-16,0 0 0,0 1 0,0-1 16,0 0-16,0 0 0,0 0 15,0 0-15,21-21 32,0 0-32</inkml:trace>
  <inkml:trace contextRef="#ctx0" brushRef="#br0" timeOffset="14519.51">1270 3514 0,'0'21'16,"-21"-21"-16,21 21 0,0 0 15,-21-21 1,21 21-16,21-21 31,0-21-15,0 0-16,0 0 16,-21 0-1,0 0-15,0-1 0,0 1 16,-21 0-1,0 21-15,0 0 0,0 0 16,-1 21-16,22 0 16,0 1-16,-21-1 0,21 0 15,0 0-15,0 0 0,0 0 0,0 1 16,0-1-16,0 0 16,21 0-1,1-21-15,-1 0 0</inkml:trace>
  <inkml:trace contextRef="#ctx0" brushRef="#br0" timeOffset="15124.16">2434 3535 0,'0'0'16,"0"-21"-16,21 0 0,0-1 0,-21 1 15,22 0-15,-22 0 0,21 0 16,-21 0-16,0-1 0,0 1 0,0 0 15,0 0-15,-21 0 16,-1 21-16,1-21 0,-21 21 16,21-22-16,-22 22 0,22 0 0,-21 0 15,0 0-15,-1 22 16,1-1-16,21 21 0,-22-21 0,1 22 16,21-1-16,-21 21 0,20-20 15,1 20-15,21-20 0,0 20 0,0-21 16,0 22-16,0-1 0,0-20 15,0 20-15,0-20 0,0-1 0,0 0 16,21 1-16,1-22 0,-1 0 16,0 0-16,0 0 0,21 0 0,-20-21 15,20 0-15,-21 0 0,21 0 16,-20 0-16,20-21 0,0 0 0,-21 0 16,22 21-16</inkml:trace>
  <inkml:trace contextRef="#ctx0" brushRef="#br0" timeOffset="15967.67">2752 3831 0,'0'0'16,"21"-42"-16,0 21 0,0-22 0,0 22 0,0-21 16,-21 21-16,22 0 0,-22-1 15,0 1-15,0 0 0,-22 21 16,1 0 0,0 21-16,21 0 0,-21 1 0,0 20 15,21-21-15,-21 21 0,21-20 16,-22 20-16,22 0 0,-21 1 0,21-1 15,0-21-15,0 21 16,0 1-16,0-22 0,0 0 0,21 0 16,1 0-16,-1 1 0,21-22 0,-21 0 15,0 0-15,1 0 0,20 0 16,-21-22-16,0 22 0,22-21 0,-22 0 16,0 0-16,0 0 0,0 0 15,0-22-15,1 22 0,-22 0 0,0 0 16,0-22-16,0 22 0,0 0 15,0-21-15,-22 21 0,1-1 0,0 22 16,0-21-16,0 0 0,-22 21 16,22 0-16,0 0 0,-21 0 0,21 0 15,-1 0-15,1 21 0,21 0 16,21-21 0,1 0-1,-1 0-15,0 0 0,21 0 16,-21 0-16,22-21 0,-22 0 0,21 21 15,-21-21-15,22 21 0,-1-21 16,-21 21-16,22 0 0,-22-21 0,0 21 16,21 0-16,-21 0 0,1 0 15,-1 0-15,0 21 0,0 0 16,-21 0-16,21 0 0,-21 0 16,0 1-16,0-1 0,0 0 0,0 0 15,0 0-15,0 0 0,0 1 16,0-1-16,0 0 0,0 0 15,0 0-15,-21 0 0,0-21 16,21 22-16,-21-22 16,21-22-1,0-62 17,0 63-32,0-1 0,0 1 0,0-21 15,21 21-15,0-22 0,0 22 16,0-21-16,22 21 0,-22 0 0,21-1 15,1 1-15,-1 21 0,-21 0 16,21 0-16,1 0 0,-1 21 16,-21 1-16,22-1 0,-22 0 0,0 0 15,0 0-15,0 22 0,-21-22 16,21 0-16,-21 0 0,0 0 0,0 0 16,0 1-16,0-1 0,0 0 15,0 0-15,-21 0 0,21 0 0,-21-21 16,21 22-16,-21-22 0,21 21 15,0-42 17,0-1-32,0 1 0,0 0 15</inkml:trace>
  <inkml:trace contextRef="#ctx0" brushRef="#br0" timeOffset="16339.46">4085 3620 0,'0'0'0,"21"-22"0,-21 1 15,0 0-15,21 0 0,-21 0 0,22 0 16,-1 21 0,0 21-1,0 0-15,0 0 0,-21 0 16,21 0-16,1 22 0,-22-22 16,0 21-16,21-21 0,-21 22 0,21-22 15,-21 21-15,0-21 0,0 1 16,0 20-16,0-21 0,0 0 0,0 22 15,0-22-15,0 0 16,0 0-16,0-42 31,21 0-31,-21 0 0,21-1 16,0 1-16,-21 0 0,22 0 0,-1-21 16,-21-1-16,21 1 0,0 21 15,0-22-15,-21 1 0,21 0 0,1 21 16,-22-1-16,21-20 0,0 21 15,-21 0-15,21 21 0,-21-21 0,21 21 16,0 0 0,1 0-1</inkml:trace>
  <inkml:trace contextRef="#ctx0" brushRef="#br0" timeOffset="16776.21">4868 3852 0,'0'0'0,"-21"0"16,42 0 31,0-21-47,1 0 0,-1 0 15,0 0-15,0 0 0,0-1 16,-21 1-16,21 0 0,-21 0 0,22 0 16,-22 0-16,0-1 15,0 1-15,0 0 0,-22 21 16,1 0-16,0 0 0,0 0 16,0 21-16,0 0 15,-1 1-15,1-1 0,0 0 0,0 21 16,0-21-16,21 22 0,0-22 0,0 0 15,0 21-15,0-20 0,0-1 16,0 21-16,0-21 0,21 0 0,0 1 16,0-22-16,0 21 0,1-21 15,-1 0-15,0 0 0,0 0 0,21 0 16,-20 0-16,-1 0 0,21 0 0,-21 0 16,0-21-16,1 21 0,-1-22 15,0 1-15,0 0 0,0 0 0,0 0 16</inkml:trace>
  <inkml:trace contextRef="#ctx0" brushRef="#br0" timeOffset="17140">5313 3620 0,'0'0'0,"0"-22"0,0 1 15,0 0-15,0 0 0,21 0 0,0 0 16,-21-1-16,21 1 0,0 21 16,1 0-16,-1-21 0,0 21 15,0 0-15,21 0 0,-20 0 0,-1 21 16,21 0-16,-21 1 0,0-1 15,22 0-15,-22 0 0,0 21 0,-21-20 16,21 20-16,-21-21 0,0 21 0,0-20 16,0-1-16,0 21 0,0-21 15,0 0-15,-21 1 0,0-1 16,21 0-16,-21 0 0,0-21 0,-1 21 16,22-42 15,0 0-31,0 0 0,0 0 15,0-1-15,0-20 0,0 21 16,22 0-16,-1-22 0,0 1 0,-21 21 16,21-21-16,0-1 0,0 22 0,1-21 15,-1 21-15,-21-22 0,21 22 16,0 0-16,0 0 0,0 21 0,1-21 16,-1-1-16,0 22 0,0 0 15</inkml:trace>
  <inkml:trace contextRef="#ctx0" brushRef="#br0" timeOffset="17900.57">6032 4001 0,'0'-22'31,"0"1"-31,0 0 15,22 0-15,-1 0 0,-21 0 16,21-1-16,0 1 0,-21 0 0,21-21 16,0 21-16,1-22 0,-1 1 15,0 0-15,0-1 0,-21-20 0,21 20 16,0-20-16,1 21 16,-22-22-16,0 22 0,21-1 0,-21 1 15,21 21-15,-21-21 0,0 20 16,-21 22-1,0 22-15,21 20 16,0 0-16,-22 1 0,22-1 16,-21 0-16,21 22 0,-21-22 0,21 22 15,0-22-15,0 21 0,-21-20 16,21-1-16,0 0 0,-21 1 0,21-1 16,0-21-16,0 22 0,0-22 0,0 0 15,0 0-15,21 0 16,0 0-16,0-21 0,0 0 15,1 0-15,20 0 0,-21 0 0,0-21 16,22 0-16,-1 21 0,-21-21 16,21 0-16,1-22 0,-22 22 0,21 0 15,-21-21-15,22 21 0,-22-1 0,0 1 16,0 0-16,-21 0 0,0 0 16,0 42-1,0 0 1,0 0-16,0 0 0,0 1 0,0-1 15,0 0-15,0 0 0,-21 0 0,21 0 16,0 1 0,0-1-16,0 0 15,21-21 1,0 0-16,1 0 16,-1-21-16,0 0 0,-21-1 15,21 1-15,0 0 0,-21-21 16</inkml:trace>
  <inkml:trace contextRef="#ctx0" brushRef="#br0" timeOffset="18071.47">6879 3260 0,'0'0'0,"-21"0"16,-43-43 0,43 43-1,0 0-15,21 22 16,0-1-1</inkml:trace>
  <inkml:trace contextRef="#ctx0" brushRef="#br0" timeOffset="18267.43">6181 3598 0,'0'0'0,"0"22"0,0-1 16,0 0-16,21-21 31,0 0-31,21 0 0,-21 0 16,22 0-16,-1 0 0,0 0 0,1-21 16,20 21-16,-20-21 0,20-1 15,-21 22-15,22-21 0</inkml:trace>
  <inkml:trace contextRef="#ctx0" brushRef="#br0" timeOffset="18788.16">7366 3556 0,'0'42'31,"0"-20"-31,0-1 15,-21 0-15,21 0 16,0 0-16,0 0 0,0 1 0,0-1 16,0 0-16,0 0 0,0 0 15,0 0-15,0 1 16,0-1-16,-21-21 31,-1 0-15,22-21-16,0-1 15,0 1-15,0 0 0,0 0 16,0 0-16,0-22 0,0 22 16,0-21-16,22 0 0,-1-1 0,0 22 15,0-21-15,21-1 0,-20 1 16,20 21-16,0 0 0,-21 0 0,22-1 16,-1 22-16,0 0 0,1 0 15,-1 0-15,0 22 0,-20-1 16,20 0-16,-21 0 0,0 0 0,0 22 15,1-22-15,-1 21 0,-21-21 0,0 0 16,0 22-16,0-22 0,0 0 16,0 21-16,0-20 0,-21-1 0,-1-21 15,1 21-15,21 0 0,-21-21 0,21 21 16,-21-21-16,42-21 47,0 0-47,0 0 0</inkml:trace>
  <inkml:trace contextRef="#ctx0" brushRef="#br0" timeOffset="19615.07">8445 3471 0,'22'-21'16,"-44"42"-16,44-63 0,-22 21 15,0 0-15,0 0 0,-22 21 16,1-22-16,0 22 0,0 0 0,0 0 15,0 0-15,-1 0 0,1 0 16,0 22-16,0-1 0,0 0 0,0 0 16,-1 0-16,1 0 0,21 1 15,-21 20-15,0-21 0,21 0 16,0 0-16,0 1 0,0-1 0,0 0 16,0 0-16,21-21 15,0 0-15,0 0 0,1 0 16,20 0-16,-21 0 0,0 0 0,0 0 15,22 0-15,-22-21 0,0 21 16,0-21-16,0 0 0,1-1 0,-1 22 16,-21-21-16,0 0 0,21 0 0,-21 0 15,0-22-15,21 22 0,-21 0 16,0 0-16,0 0 0,0 0 0,0-1 16,0 44 15,0-1-16,0 21-15,0-21 0,0 0 16,0 22-16,0-22 0,0 21 16,0 1-16,0-1 0,-21 0 0,21 1 15,0 20-15,0-21 0,0 22 0,0-1 16,0 1-16,0-1 0,21 1 16,-21-1-16,21 22 0,0-21 0,1-1 15,-22 1-15,21 20 0,0-20 0,0 20 16,0 1-16,0-21 0,22 20 15,-22 1-15,0-22 0,0 22 16,0-21-16,1-1 0,-1 22 0,0-22 16,0 1-16,0-1 0,-21 1 0,0-22 15,0 22-15,0-22 0,0 0 16,0 1-16,0-22 0,0 21 0,0-21 16,-21 0-16,0 1 0,0-22 0,0 0 15,-22 21-15,22-21 0,-21 0 0,21 0 16,-22-21-16,1-1 0,21 1 15,-22 0-15,1-21 0,0-1 0,-1 1 16,1-21-16,0-1 0,-1 1 0,22-22 16,-21 21-16,21-20 0,-22-22 15,22 0-15,21 21 0,0-20 16,0-1-16,0 0 0,0 0 0,0 21 16,0-20-16,21 20 0,1 0 0,-1 1 15,21 20-15,-21 1 0,0-1 16,22 1-16,-22 20 0,21 22 0,-21-21 15,1 21-15,20-1 0,-21 1 16,0 21-16,0 0 0,1-21 0,-1 21 16,0 0-1</inkml:trace>
  <inkml:trace contextRef="#ctx0" brushRef="#br0" timeOffset="20275.66">10668 3154 0,'0'0'0,"0"-21"0,0 0 15,0-1-15,0 1 0,0 0 0,0 0 16,0 0-16,21 21 0,0-21 0,0-1 16,1 22-16,-1 0 15,0 0-15,21 0 0,-21 0 0,1 22 16,-1-1-16,21 21 0,-21-21 16,0 22-16,1-1 0,-1 21 15,0-20-15,-21 20 0,21-20 0,-21-1 16,0 21-16,0-20 0,0-1 0,0 0 15,-21-20-15,0 20 0,0-21 16,21 0-16,0 0 0,-22-21 16,22-21-1,0 0 1,0 0-16,22 0 0,-1-22 0,0 22 16,0-21-16,0-22 0,-21 22 15,43-21-15,-22 20 0,0-20 16,0-1-16,0 22 0,0-22 0,1 22 15,-1 0-15,0-1 0,0 1 16,0 21-16,0 0 0,-21 0 0,22 21 16,-1 0-1,-21 21-15,0 0 16,0 0-16,21 0 0,-21 0 16,21 1-16,-21-1 0,0 0 15,0 21-15,21-21 0,-21 1 16</inkml:trace>
  <inkml:trace contextRef="#ctx0" brushRef="#br0" timeOffset="20819.91">11726 3471 0,'0'0'16,"21"0"-16,1 0 0,20 0 0,-21 0 16,21 0-16,-20-21 0,-1 0 0,21 0 15,-21 0-15,0 0 0,1-1 0,-22 1 16,0 0-16,0-21 0,0 21 15,0-1-15,0 1 0,-22-21 0,1 21 16,0 0-16,0-1 0,-21 22 0,20-21 16,-20 21-16,21 0 0,0 0 15,-22 0-15,22 21 0,-21 1 16,21-1-16,0 21 0,-1 0 0,1 1 16,0-1-16,21 0 0,-21 1 15,21-1-15,-21 0 0,21 1 0,0-22 16,0 21-16,0-21 0,0 1 15,0-1-15,0 0 0,21-21 0,0 0 16,0 0-16,0 0 0,22 0 16,-22 0-16,0-21 0,21 21 15,-20-21-15,20-1 0,-21 1 0,21-21 16,-20 21-16,20 0 0,-21-22 0,0 1 16,0 0-16,1-1 15,-1 1-15,-21 21 0,0-22 0,0 1 16,0 21-16,0 0 0,0 0 0,0-1 15,0 44 1,-21-1-16,-1 0 16,22 0-16,-21 21 0,21 1 0,0-1 15,-21-21-15,21 22 0,0-1 16,0 0-16,0-21 0,0 22 0,0-22 16,0 0-16,21 0 0,-21 0 0,21 1 15,1-1-15,-1-21 0,0 0 16,0 0-16,0 0 0,22 0 0,-1 0 15,-21-21-15,21 21 0,1-22 0,-1 1 16,0-21-16,-20 21 16</inkml:trace>
  <inkml:trace contextRef="#ctx0" brushRef="#br0" timeOffset="21996.56">12721 2773 0,'0'0'0,"0"-42"0,0 20 0,0 1 16,0 0-16,-21 0 0,0 21 15,0 0-15,-1 21 16,22 0-16,-21 22 0,0-22 0,21 21 16,0 0-16,0 1 0,-21-1 15,21 0-15,0 22 0,-21-22 0,21 22 16,0-22-16,0 22 0,0-22 16,0 21-16,0-20 0,0-1 15,0-21-15,0 22 0,0-22 0,0 0 16,0 0-16,0 0 0,0 0 15,21-21-15,0 0 0,0 0 16,0 0-16,1 0 0,-1-21 0,0 21 16,0-21-16,21 0 0,-20 0 15,-1-22-15,21 22 0,-21-21 0,0 0 16,22 20-16,-22-20 0,0 0 16,0 21-16,-21-22 0,0 22 0,21 21 15,-21-21-15,0 0 0,0 42 31,0 0-31,0 21 0,-21-20 16,21-1-16,-21 21 0,21-21 0,0 22 16,0-22-16,0 21 0,0-21 0,0 22 15,0-22-15,0 0 0,0 0 16,0 0-16,0 0 0,21 1 16,0-22-16,1 0 0,20 0 0,-21 0 15,0 0-15,22 0 0,-22 0 16,21 0-16,-21-22 0,22 22 0,-22-21 15,0 0-15,0 0 0,21 0 0,-20-22 16,-1 22-16,0-21 0,0 21 16,0-22-16,0 1 0,1 0 15,-22 21-15,0-1 0,0 1 0,0 0 16,0 0-16,21 0 0,-21 42 31,0 0-31,-21-21 0,21 21 16,-22 22-16,22-22 0,0 0 15,-21 21-15,21-21 0,0 1 0,0 20 16,0-21-16,0 0 0,0 22 0,0-22 16,0 0-16,0 0 0,21 0 15,1 0-15,-1-21 0,0 0 16,0 22-16,0-22 0,0 0 0,1 0 16,-1 0-16,21 0 15,-21 0-15,22-22 0,-22 22 0,21-21 16,-21 0-16,22 0 0,-22 21 0,21-42 15,-21 20-15,22 1 0,-22-21 16,0 21-16,-21-22 0,0 1 0,21 21 16,-21-21-16,0 20 0,0 1 0,0 0 15,0 0-15,0 0 0,-21 21 16,0 0 0,0 21-16,-1 21 15,1-21-15,21 1 16,0-1-16,0 21 0,0-21 0,0 22 15,0-22-15,0 21 0,0-21 0,0 0 16,0 1-16,0-1 0,21 0 16,-21 0-16,22 0 0,-1 0 0,0-21 15,0 0-15,21 0 0,-20 22 0,20-22 16,-21 0-16,21 0 0,-20 0 16,20-22-16,0 1 0,-21 21 0,22-21 15,-1 0-15,-21 0 0,22 0 0,-22-1 16,0-20-16,0 0 0,0 21 15,0-22-15,-21 1 0,22 21 16,-22-22-16,0 22 0,0 0 0,0 0 16,-22 21-1,1 21-15,21 0 16,-21 0-16,21 1 0,0 20 0,0-21 16,0 0-16,0 22 0,0-22 15,0 0-15,0 0 0,21 0 0,-21 22 16,21-43-16,-21 21 0,0 0 0,0 0 15,0 0-15,0 0 32,-21-21-32,0 0 0,0 0 15,0 0 1,0 0-16,-1-21 0,22 0 16</inkml:trace>
  <inkml:trace contextRef="#ctx0" brushRef="#br0" timeOffset="22872.61">16129 3556 0,'0'0'0,"-21"0"0,-22 21 32,65-42-17,20 0-15,-21 21 16,21-21-16,-20 0 0,20-1 15,0-20-15,1 21 0,20 0 0,-21-22 16,-20 1-16,20 21 0,0-21 16,-21-1-16,22 1 0,-22 0 15,0-1-15,0-20 0,-21 20 0,0 1 16,0 0-16,0-1 0,0-20 16,0 21-16,0 20 0,-21-20 0,21 21 15,-21-21-15,0 20 0,0 22 16,-1 0-16,1 0 15,0 22-15,21 20 0,-21-21 0,0 21 16,0 22-16,21-22 0,-22 22 0,22-1 16,0 1-16,-21-1 0,0 22 15,0 0-15,21-22 0,-21 22 0,0-1 16,21-20-16,-22 21 0,1-22 16,0 22-16,21-1 0,-21 1 15,0 0-15,0-1 0,21 1 0,-22 0 16,1-1-16,0 1 0,0 0 0,0-1 15,21 1-15,-21 0 0,-1-22 16,22 22-16,-21-22 0,21 1 0,0-22 16,0 22-16,0-22 0,0-21 0,0 22 15,0-22-15,0 0 0,21 0 0,1-21 16,-1 0-16,0 0 0,0 0 16,0 0-16,22-21 0,-22 0 15,21-22-15,0 22 0,1-21 0,-1 0 0,0-1 16,1-20-16,-1-1 0,0 1 15,1-1-15,-22 1 0,21-1 16,-21 1-16,22-22 0,-43 22 0,21-22 16,-21 0-16,0 22 0,0-22 0,0 0 15,-21 22-15,0-1 0,-22 1 16,1 21-16,0-1 0,-1 1 0,1 0 16,0 20-16,20-20 0,-20 42 0,0-21 15,21 0-15,-1 21 0,1 0 16,0 0-16,42 0 31,0 0-31,1 0 0,20 0 16,-21 0-16,21 0 0,1 0 15,-1 0-15,0 0 0,1-21 16,-22 21-16,21-22 0,1 1 0,-1 21 16,-21-21-16</inkml:trace>
  <inkml:trace contextRef="#ctx0" brushRef="#br0" timeOffset="23271.72">16912 3323 0,'0'0'16,"-21"-21"-16,21 0 0,-21 0 0,21 0 16,0-1-16,0 1 0,0 0 0,0 0 15,0 0 1,0 0-16,0-1 0,21 1 16,0 21-16,0 0 0,22 0 15,-22-21-15,0 21 0,21 0 16,-21 0-16,22 0 0,-22 21 0,21-21 15,1 21-15,-22 1 0,0-1 0,0 0 16,0 21-16,-21-21 0,0 1 16,0 20-16,0-21 0,0 0 0,-21 0 15,0 1-15,0-1 0,0 0 16,-1 0-16,1-21 0,0 21 16,0-21-16,0 0 15,21-21 1,0 0-16,0 0 0,0 0 15,0-1-15,0 1 0,21-21 0,0 21 16,0-22-16,-21 22 0,21-21 16,1 21-16,-22 0 0,21-1 0,0 1 15,0 0-15,0 0 0,0 21 16,1 0-16,-1-21 0,0 21 0,0 0 16,0 0-16,0 0 0,1 0 15,-1 0-15,0 0 0</inkml:trace>
  <inkml:trace contextRef="#ctx0" brushRef="#br0" timeOffset="24195.05">17907 3027 0,'0'0'0,"0"-21"0,0 0 32,0-1-32,-21 22 15,0 0-15,-1 0 16,1 22-16,0-22 0,21 21 0,-21 0 15,0 0-15,0 0 0,21 22 0,0-22 16,0 0-16,0 21 0,0-21 16,0 1-16,0-1 0,0 0 15,0 0-15,0 0 0,0 0 0,21 1 0,0-22 16,0 0-16,0 0 16,0 0-16,1 0 15,-22-22 1,21 22-16,-21-21 0,0 0 0,0 0 15,0 0-15,0-22 0,0 22 0,0 0 16,0-21-16,0 21 0,21-22 16,-21 22-16,21-21 0,0 21 0,0-1 15,-21 1-15,22 21 0,-1-21 16,0 21-16,21 0 0,-21 0 0,1 0 16,-1 21-16,0 0 0,0 1 15,0-1-15,0 0 0,-21 0 16,0 0-16,0 22 0,22-22 0,-22 21 0,0-21 15,0 0-15,0 22 0,0-22 16,0 0-16,-22 0 0,22 0 16,-21 1-16,21-1 0,-21-21 15,0 0 1,21-21 0,0-1-16,0 1 0,0 0 15,0 0-15,0 0 0,0 0 16,21-22-16,0 22 0,0-21 0,1-1 15,20 22-15,-21-21 0,21 21 16,-20-22-16,20 22 0,-21 21 16,21-21-16,-20 21 0,20 0 0,-21 0 15,0 21-15,0 0 0,-21 1 16,22 20-16,-22-21 0,0 0 16,0 0-16,0 22 0,0-22 15,0 0-15,0 21 0,0-20 16,0-1-16,0 0 0,0 0 0,0 0 0,-22-21 15,22 21-15,-21-21 16,0 0-16,21-21 31,0 0-15,0 0-16,0 0 0,0 0 0,0-1 16,21-20-16,0 21 0,1-21 15,20-1-15,-21 22 0,21-21 0,-20 21 16,20-22-16,-21 22 0,21 21 0,-20-21 15,20 21-15,-21 0 0,0 0 16,22 21-16,-22 0 0,0 0 0,-21 1 16,0 20-16,0-21 0,0 0 15,0 22-15,0-22 0,0 0 0,0 21 16,0-21-16,-21 1 0,21-1 16,0 0-16,-21 0 0,-1 0 15,22-42 32,0 0-31</inkml:trace>
  <inkml:trace contextRef="#ctx0" brushRef="#br0" timeOffset="24571.83">19304 3154 0,'0'0'0,"0"21"31,21-21-15,0-21-16,0 21 16,1-21-16,-1 21 0,0-21 0,0-1 15,0 1-15,0 0 16,1 0-16,-22 0 0,21 0 0,-21-1 15,0 1-15,0 0 0,0 0 16,0 0-16,-21 21 0,-1 0 16,1 0-16,0 0 0,-21 21 0,21 0 15,-1 21-15,-20-20 0,21 20 16,0-21-16,0 21 0,21-20 16,0 20-16,0-21 0,0 0 0,0 0 15,0 1-15,0-1 0,0 0 16,21-21-16,0 0 0,0 0 15,0 0-15,0 0 0,22 0 16,-22 0-16,0-21 0,0 0 0,22 21 16</inkml:trace>
  <inkml:trace contextRef="#ctx0" brushRef="#br0" timeOffset="29180.04">21040 2688 0,'0'0'0,"21"0"16,-21-21-16,21 0 0,-21 0 15,0 0-15,0-1 0,0 1 16,0 0-16,0 0 0,0 0 0,0 0 16,0-1-16,0 1 0,-21 0 15,0 21-15,-1-21 0,1 21 16,0 0-16,21 21 16,-21 0-16,0 22 0,0-1 15,-1 0-15,1 1 0,-21 20 16,21-21-16,0 22 0,-1-22 0,1 22 15,0-22-15,0 22 0,0-22 16,21 21-16,0-20 0,-21 20 0,21-20 16,0 20-16,0-21 0,0 1 15,21-1-15,0-21 0,0 22 0,21-22 16,1 0-16,-1-21 0,0 21 16,1-21-16,-1 0 0,22 0 0,-22 0 15,0 0-15,1-21 0,20 0 0,-21 0 16,22-1-16,-22-20 0,22 21 15,-22-21-15,22-1 0,-22 1 16,0 0-16,1-1 0,-22 1 0,0 0 16,0-1-16,-21-20 0,0 20 15,0 1-15,0-21 0,0 20 16,-21-20-16,-21 20 0,-1-20 0,1 21 16,0-1-16,-22 22 0,22-21 15,-1 21-15,-20 21 0,21 0 0,-1 0 16,1 21-16,0 0 0,-1 21 15,1 1-15,21-1 0,-22 21 0,22 1 16,21-22-16,-21 22 0,21-1 16,0-20-16,0 20 0,0-21 0,0 1 15,21 20-15,0-20 0,1-22 16,20 21-16,-21-21 0,21 0 16,22 1-16,-22-1 0,1-21 0,20 0 15,-21 0-15,22 0 0,-22 0 16,22 0-16,-22-21 0,22-1 0,-22 1 15,0 0-15,1 0 0,-1 0 16,0 0-16,-21-22 0,1 22 0,-1 0 16,0 0-16,-21 0 0,21-1 15,-21 44 17,-21-1-32,21 0 15,-21 21-15,0-21 0,21 1 0,-22-1 0,1 21 16,21-21-16,0 0 15,-21 1-15,21-1 0,-21 0 0,21 0 16,0-42 15,0 0-31,0 0 16,21-1-16,0 1 0,-21 0 16,21 0-16,1 0 0,-1-22 0,0 22 15,0-21-15,0 21 0,0-22 16,1 22-16,-1 0 0,0 0 0,0 0 15,0 21-15,0 0 16,1 0-16,-1 0 16,-21 21-16,0 0 0,0 0 0,0 0 15,0 1-15,0-1 0,0 21 16,0-21-16,0 22 0,0-22 0,0 0 16,0 21-16,0-21 0,0 1 15,21-1-15,0-21 0,-21 21 0,21-21 16,0 0-16,1 0 0,20 0 15,-21 0-15,21 0 0,-20 0 0,20-21 16,-21 0-16,21-1 0,1 1 16,-22 0-16,21 0 0,1 0 0,-1-22 15,-21 22-15,21-21 0,-20 21 16,20-22-16,-21 22 0,0-21 16,-21 21-16,0-22 0,0 22 0,0 0 15,-21 21 1,0 0-16,0 0 0,-22 21 0,1 0 15,0 1-15,21 20 0,-22 0 16,22-21-16,0 22 0,0-1 0,0-21 16,21 22-16,0-1 0,0-21 15,0 0-15,21 0 0,0 1 0,0-1 16,21 0-16,-20-21 0,20 0 0,0 0 16,22 0-16,-22 0 0,22 0 15,-1 0-15,1 0 0,-22 0 16,21-21-16,1 0 0,-22 21 15,1-22-15,-1 1 0,-21 0 0,0 21 16</inkml:trace>
  <inkml:trace contextRef="#ctx0" brushRef="#br0" timeOffset="30151.63">1016 5249 0,'-21'-21'32,"21"42"-32,0 22 0,0-22 15,0 21-15,0 22 16,21-1-16,0 22 0,-21 0 0,0-1 16,0 1-16,0 0 0,0 20 15,0-20-15,0 21 0,0 0 16,-21 0-16,0-1 0,21 1 0,-21 0 15,-1 0-15,1 0 0,0 0 16,0-1-16,21 1 0,-21 0 0,0-21 16,-1-1-16,22 1 0,0-21 15,0-1-15,-21-21 0,21 1 0,0-22 16,0 0-16,0-42 16,0 0-16,0 0 15,0-22-15,0-20 0,0-1 16,0-20-16</inkml:trace>
  <inkml:trace contextRef="#ctx0" brushRef="#br0" timeOffset="30484.81">423 5948 0,'-21'-42'16,"42"84"-16,-84-148 0,42 43 0,-22 20 15,22 1-15,0-22 0,21 22 16,0 21-16,0-21 0,42-1 0,-21 22 15,22 0-15,-1 0 0,22 0 16,-22-1-16,21 22 0,1 0 0,-1 0 16,1 22-16,-1-1 15,1 0-15,-1 21 0,-20 1 0,-1 20 16,0-21-16,-42 22 0,0-1 16,0-20-16,-21 20 0,0-20 15,-21-1-15,-1 0 0,1 1 0,0-1 16,-1-21-16,22 0 0,-21 0 15,0 1-15,20-1 0,1-21 0,0 0 16,42-21 15,22 21-31,-22-22 0,21 1 16,-21 0-16</inkml:trace>
  <inkml:trace contextRef="#ctx0" brushRef="#br0" timeOffset="31100.46">1376 6117 0,'0'0'0,"0"43"31,21-43-15,0 0 0,0-22-16,0 22 0,22-21 0,-22 0 15,0 0-15,21 0 0,-20-22 16,20 22-16,-21-21 0,0 0 15,0-1-15,1 1 0,-1 0 16,-21-1-16,0 1 0,0 0 0,0-1 16,0 22-16,-21 0 0,-1 0 15,1 21-15,-21 0 0,21 21 0,-22 0 16,1 0-16,21 0 0,0 1 16,0 20-16,-1-21 0,22 0 15,0 22-15,0-22 0,0 0 0,22 21 16,-1-21-16,21 1 0,-21-1 15,22 0-15,-22 0 0,21 0 16,-21 0-16,0 1 0,22-1 16,-22 0-16,0-21 0,0 21 0,0 0 15,1-21-15,-22 21 16,21-21-16,0 0 0,0 0 16,0-21-16,0 0 15,1 21-15,-1-21 0,0 0 0,0-22 16,0 22-16,22-21 15,-22 21-15,0-22 0,0 1 0,0 0 0,0-1 16,1 1-16,-22 21 0,21-21 16,-21 20-16,0 1 0,0 42 15,0 1 1,0-1-16,0 21 0,-21-21 16,21 22-16,-22-1 0,22-21 15,0 21-15,0-20 0,0 20 0,0-21 16,0 0-16,0 0 0,0 1 15,22-22 17,-1-22-32,-21 1 15,0 0-15,21 0 0,0 0 0</inkml:trace>
  <inkml:trace contextRef="#ctx0" brushRef="#br0" timeOffset="31251.43">2286 5567 0,'0'0'0,"-21"-21"0,-64-43 31,64 64-31,0 0 16,21 21-1,0 1-15,21-22 16,0 21-16,0-21 16,0 0-16,1 21 0</inkml:trace>
  <inkml:trace contextRef="#ctx0" brushRef="#br0" timeOffset="32611.76">2646 5736 0,'0'0'0,"0"21"0,0 1 16,0-1-16,0 0 0,0 0 16,0 0-16,0 0 0,-21 1 15,21-1-15,0 0 0,-22 0 0,22 0 16,0 0-16,0 1 15,0-1-15,-21-21 0,21 21 0,-21-21 32,21-21-1,0 0-31,0-22 0,0 22 16,0 0-16,0 0 0,21-22 15,0 1-15,1 21 0,-22-21 16,21-1-16,0 22 0,0 0 0,0-21 15,22 42-15,-22-22 0,0 22 16,0 0-16,0 0 0,0 0 0,1 22 16,-1-22-16,0 21 0,0 0 15,0 0-15,-21 0 0,0 22 0,0-22 16,0 0-16,0 0 0,0 0 16,0 0-16,0 1 0,0-1 15,0 0-15,0 0 0,0 0 16,0-42 15,0 0-31,0 0 16,0 0-16,0-1 15,0-20-15,0 21 0,0-21 0,21-1 16,-21 22-16,22-21 0,-1-1 0,0 22 16,0 0-16,-21 0 0,21 0 15,0 21-15,22 0 0,-22 0 0,0 0 16,0 0-16,-21 21 0,21 0 15,1 0-15,-22 0 0,0 22 16,0-22-16,0 0 0,0 21 16,0-20-16,0-1 0,0 21 0,0-21 15,21 0-15,-21 1 16,21-1-16,0-21 16,0 0-16,0 0 0,1 0 15,20 0-15,-21 0 0,0-21 0,22-1 16,-22 1-16,21 0 0,-21 0 0,0 0 15,1 0-15,20-1 0,-21-20 16,-21 21-16,21 0 0,0-22 0,-21 22 16,0 0-16,22 0 0,-22 0 15,0 0-15,-22 21 32,1 0-32,0 21 15,21 0-15,0 0 0,0 21 16,-21-20-16,21-1 0,0 21 0,0-21 15,0 22-15,0-22 0,0 0 0,0 21 16,0-21-16,0 1 16,21-1-16,0-21 0,0 0 15,1 0-15,20 0 0,-21 0 16,0 0-16,22 0 0,-22-21 0,0-1 16,21 1-16,-21 0 0,1 0 15,-1 0-15,0 0 0,0-22 0,0 22 16,0-21-16,-21-1 0,0 1 15,0 0-15,22-1 0,-22 1 16,0-21-16,21 20 0,-21 1 0,0-22 16,0 22-16,0 0 0,0-1 15,0 1-15,0 0 0,0 21 0,0-1 16,0 1-16,0 42 16,0 1-1,0-1-15,0 21 0,0-21 0,0 22 16,0 20-16,0-21 0,0 1 15,0 20-15,-21-20 0,21-1 16,0 21-16,-22-20 0,22-1 0,0 0 16,0 1-16,0-1 0,0-21 15,0 0-15,0 1 0,0-1 0,0 0 16,22-21-16,-1 0 0,0 0 16,0 0-16,0 0 0,0-21 15,1 21-15,-1-21 0,0-1 16,0 1-16,0 0 0,0-21 0,1 21 15,-1-1-15,0-20 0,0 21 16,0-21-16,0 20 0,-21 1 0,0 0 16,0 0-16,0 0 0,22 21 0,-22 21 31,0 0-31,0 0 16,0 22-16,0-22 15,0 0-15,0 0 0,0 0 0,0 0 16,0 1-16,0-1 0,0 0 0,0 0 15,0 0-15,0 0 16,21-42 15,0 0-31,-21 0 16,0 0-16,0 0 0</inkml:trace>
  <inkml:trace contextRef="#ctx0" brushRef="#br0" timeOffset="32791.65">4635 5271 0,'-21'-22'31,"21"44"16</inkml:trace>
  <inkml:trace contextRef="#ctx0" brushRef="#br0" timeOffset="33015.53">4127 5419 0,'22'0'31,"-1"0"-31,0 0 16,0 0-16,0 0 0,0 0 0,1-21 15,-1-1-15,0 22 0,21 0 16,-21-21-16,1 21 0,-1-21 16,-21 0-16,21 21 15,-21-21-15</inkml:trace>
  <inkml:trace contextRef="#ctx0" brushRef="#br0" timeOffset="33212.42">3895 5292 0,'0'21'16,"-22"-21"-1,44 0 32,-1 0-47,0 0 16,0 0-16,0 0 0,0 0 0,1 0 15</inkml:trace>
  <inkml:trace contextRef="#ctx0" brushRef="#br0" timeOffset="33627.41">4826 5440 0,'0'-21'15,"21"21"-15,0 0 16,0 21-1,1-21-15,-22 21 0,21 0 16,-21 0-16,0 1 0,21-1 16,-21 0-16,0 0 15,0 0-15,0 0 0,0 1 0,0-1 32,21-21-17,-21-21-15,0-1 16,21 1-16,-21 0 0,21 21 15,1-21-15,-22 0 0,21 0 0,0-1 16,-21 1-16,21 0 0,0 0 0,-21 0 16,21-22-16,-21 22 0,22 21 15,-22-21-15,21 0 0,0 21 0,-21-21 16,21 21-16,0 0 16</inkml:trace>
  <inkml:trace contextRef="#ctx0" brushRef="#br0" timeOffset="33959.75">5313 5503 0,'0'22'0,"0"-44"0,0 65 0,21-43 31,0 0-31,0 0 0,0-21 16,22-1-16,-22 22 0,0-21 15,0 0-15,0 21 0,1-21 16,20 0-16,-21 0 0,-21-1 0,0 1 15,21 0-15,-21 0 0,0 0 16,-21 21 0,0 0-16,0 0 0,-22 0 0,22 21 15,-21 0-15,21 0 0,-22 0 16,22 1-16,0 20 0,0 0 0,0 1 16,0-22-16,21 21 0,0 0 15,0 1-15,0-22 0,0 21 0,0-21 16,21 1-16,21-1 0,-21 0 0,22-21 15,-1 0-15,0 0 0,1 0 16,-1 0-16,0 0 0,22 0 0,-22-21 16,0 0-16,1-1 0,-1 1 0</inkml:trace>
  <inkml:trace contextRef="#ctx0" brushRef="#br0" timeOffset="34539.42">7239 4995 0,'0'0'0,"0"-21"0,0-21 15,21-64 1,-21 85-16,0 0 16,0 42-16,0 0 15,0 21-15,0 1 0,0 20 16,0 1-16,-21-1 0,21 1 0,0-1 15,0 1-15,-21-1 0,0 1 16,-1-1-16,22 1 0,0-1 0,-21-20 16,0-1-16,21 0 0,0 1 0,0-1 15,0-21-15,0 0 16,0 0-16,21-21 0,0 0 16,1 0-16,-1 0 0,21-21 0,-21 0 15,0 21-15,1-21 0,-1-21 16,0 20-16,0 1 0,-21-21 0,0 21 15</inkml:trace>
  <inkml:trace contextRef="#ctx0" brushRef="#br0" timeOffset="35295.29">7006 5525 0,'0'0'16,"-21"21"-16,0-21 0,21 21 0,0 0 15,21-21 1,0 0-16,21 0 15,-20-21-15,20 21 0,0-21 0,1 0 16,20 21-16,-21-22 0,22 1 16,-22 0-16,22 0 0,-22 0 0,22 21 15,-22-21-15,0 21 0,1 0 0,-22-22 16,21 22-16,-21 0 16,-21 22-16,0-1 15,0 0-15,-21 0 0,0 0 0,21 0 16,-21 1-16,0-1 0,-1 21 15,22-21-15,0 0 0,-21 1 16,21-1-16,0 0 0,0 0 16,0 0-16,21-21 15,1 0-15,20 0 0,-21 0 16,21 0-16,-20-21 0,20 21 16,0-21-16,1 0 0,-1 0 0,0-1 15,-21 1-15,22 0 0,-1-21 16,-21 21-16,0-1 0,1 1 15,-1 0-15,0 0 0,0 0 0,-21 0 0,21-1 16,-21 1 0,0 42 15,0 1-31,-21-1 16,21 0-16,0 0 0,0 0 0,0 22 15,-21-22-15,21 21 0,0 0 0,0 22 16,0-22-16,0 22 0,0-22 15,0 22-15,0-1 0,0 1 0,0-22 16,21 21-16,-21 22 0,0-21 0,0-1 16,0 22-16,0-1 0,0-20 15,0 21-15,0-1 0,0-20 0,0-1 16,0 22-16,-21-22 0,0 1 0,21-1 16,-21 1-16,-22-22 0,22 1 0,0-1 15,0 0-15,0-21 16,-22 1-16,22-1 0,0-21 0,-21 0 15,20 0-15,-20 0 0,21-21 0,-21 21 16,-22-43-16,22 22 0,-1-21 0,1-1 16,0 1-16,-1 0 0,1-22 15,0 22-15,21-22 0,-1 22 0,1-21 16,21-1-16,0 22 0,0-22 0,0 1 16,0 20-16,0-20 0,21 21 15,1-22-15,20 22 0,-21-1 0,21 1 16,1-21-16,-1 20 0,22 1 15,-22 0-15</inkml:trace>
  <inkml:trace contextRef="#ctx0" brushRef="#br0" timeOffset="35652.25">8678 5461 0,'0'0'16,"0"-21"-16,0 0 0,0 42 31,0 0-31,0 21 16,0-20-16,0 20 0,0 21 0,0-20 15,0 20-15,0-20 0,0 20 16,0 1-16,-21-1 0,21-21 16,0 22-16,-21-1 0,21 1 0,0-1 15,0 1-15,0-1 0,0 1 0,-21-1 16,21 1-16,0-1 0,0-20 15,-21-1-15,21 0 0,0 1 0,0-1 16,0-21-16,0 0 0,0 1 0,0-1 16,0-42 15,0-1-31,0 1 0,21 0 16,-21-21-16,21 21 0,0-1 15,-21-20-15,21 0 0,-21-1 16,21-20-16</inkml:trace>
  <inkml:trace contextRef="#ctx0" brushRef="#br0" timeOffset="35952.42">8869 5715 0,'0'0'0,"0"-42"0,0 21 16,0-22-16,0 22 0,0 0 16,0 0-16,0 0 0,0-1 0,21 22 15,0-21-15,0 21 0,0 0 0,22 0 16,-22 0-16,21 0 0,-21 0 15,22 0-15,-22 0 0,21 0 16,-21 0-16,1 21 0,-22 1 0,0-1 16,0 0-16,0 21 0,0-21 15,0 1-15,-22-1 0,1 21 0,-21-21 16,21 0-16,-22 1 0,1-1 0,0 0 16,-1-21-16,22 21 0,-21-21 15,21 0-15,0 21 0,-1-21 0,44-21 31,-1 21-15,0-21-16,21 0 0,-21 21 0,1-21 16,20-1-16</inkml:trace>
  <inkml:trace contextRef="#ctx0" brushRef="#br0" timeOffset="36283.24">9271 5736 0,'63'0'31,"-41"0"-31,-1 0 0,0 0 16,0-21-16,0 21 0,0-21 0,1 0 16,-1 21-16,0-21 0,0-1 0,0 1 15,0 0-15,1 21 0,-1-21 16,-21 0-16,0 0 0,0-1 0,0 1 16,0 0-16,-21 21 15,-1 0-15,1 0 0,0 0 16,0 0-16,0 21 0,0-21 0,-1 21 15,1 1-15,21 20 0,-21-21 0,21 0 16,-21 22-16,21-22 0,0 21 16,0-21-16,0 0 0,0 1 0,0-1 15,21 0-15,0 0 0,0 0 16,1-21-16,20 0 0,-21 0 16,0 0-16,22 0 0,-1 0 0,-21 0 15,21-21-15,-20 21 0,20-21 16,0 0-16,-21 0 0</inkml:trace>
  <inkml:trace contextRef="#ctx0" brushRef="#br0" timeOffset="37191.4">11493 5842 0,'0'0'0,"0"21"0,-21 0 0,21 1 0,0-1 16,0-42 15,0-1-15,0-20-16,21 21 0,1 0 15,-22-22-15,21 22 0,0-21 16,0 0-16,0-22 0,-21 22 0,21-1 16,1-20-16,-1 21 0,-21-22 15,0 1-15,21-1 0,-21 1 0,0-1 16,21 1-16,-21 20 0,0 1 0,0 0 16,0-1-16,0 22 15,-21 21 1,21 21-16,-21 22 15,21-22-15,-21 21 0,21 22 0,0-22 16,0 21-16,-22-20 0,22 20 0,-21 1 16,21-22-16,-21 22 0,21-1 15,0-21-15,0 22 0,0-22 0,0 1 16,0-1-16,0 0 0,0 1 16,0-22-16,0 0 0,21 0 0,0 0 15,22-21-15,-22 0 0,0 0 0,21 0 16,1 0-16,-1 0 0,0-21 15,1 0-15,-1 0 0,0 0 16,1-1-16,-1-20 0,-21 21 0,22-21 16,-22 20-16,21-20 0,-21 0 15,0 21-15,1-22 0,-1 22 0,-21 0 16,0 0-16,0 0 0,-21 21 31,21 21-15,-22 0-16,1 0 0,0 21 15,0-20-15,21-1 0,-21 21 0,21-21 16,-21 22-16,21-22 0,0 0 0,0 21 16,0-21-16,0 1 0,21-1 15,0 0-15,0-21 0,0 0 16,0 0-16,22 0 0,-22 0 0,0 0 16,21 0-16,-20-21 15,20 0-15,-21-1 0,21 1 0,-20 0 16,-1 0-16,0 0 0,-21-22 0,0 22 15,21 0-15,-21-21 0,0 21 16,0-22-16,0 22 0,-21-21 0,0 21 16,21-1-16,-43 22 0,22-21 0,0 21 15,-21 0-15,21 0 0,-1 0 16,-20 0-16,21 0 0,0 0 0,0 0 16,-1 0-16,1 0 0,0 21 15,0-21-15,21 22 16,-21-22 15</inkml:trace>
  <inkml:trace contextRef="#ctx0" brushRef="#br0" timeOffset="37419.26">11451 5334 0,'0'0'0,"0"0"31,21 0-31,0 0 16,22 0-16,-1 0 0,0 0 0,22-21 15,-1 21-15,1 0 0,-1-21 0,1 21 16,-1 0-16,1-21 0,-1 21 16,-20 0-16,-1 0 0,0 0 0,1-22 15,-22 22-15,0 0 0,-21-21 16</inkml:trace>
  <inkml:trace contextRef="#ctx0" brushRef="#br0" timeOffset="38164.19">14414 5757 0,'22'0'31,"-1"-21"-15,0 0-16,0 0 0,0 21 0,0-21 16,1 0-16,-1-1 0,0 1 0,0-21 15,0 21-15,0 0 0,-21-22 16,0 22-16,0 0 0,22-21 0,-22-1 16,0 22-16,0-21 0,0 21 15,-22-22-15,1 22 0,0 0 0,0 0 16,-21 0-16,20 21 0,-20 0 15,0 0-15,21 0 0,-43 21 0,22 0 16,-1 0-16,1 0 0,-21 22 16,20-22-16,1 21 0,0 0 15,-1 1-15,22-1 0,0 0 0,0 1 16,21-22-16,0 21 0,0 1 0,0-22 16,0 21-16,21-21 0,0 0 15,0-21-15,22 22 0,-22-22 0,0 0 16,21 0-16,1 0 0,-22 0 0,21 0 15,0-22-15,-20 1 0,20 21 16,-21-21-16,21 0 0,-20 0 0,20-22 16,-21 22-16,0 0 0,0 0 15,-21-21-15,0 20 0,22-20 16,-22 21-16,0 0 0,0-22 0,0 22 16,0 0-16,0 0 0,-22 42 31,22 0-31,0 0 0,-21 22 15,21-22-15,0 0 0,0 21 16,0-20-16,0-1 0,0 21 0,0-21 16,0 0-16,0 1 0,0-1 0,21 0 15,1 0-15,-1-21 0,0 0 16,0 21-16,0-21 0,0 0 0,1 0 16,20 0-16,-21-21 0,21 21 15,-20-21-15,20 0 0,0 0 16,1-1-16,-22 1 0,21 0 0,-21-21 15</inkml:trace>
  <inkml:trace contextRef="#ctx0" brushRef="#br0" timeOffset="39615.22">15155 5271 0,'0'0'0,"0"-22"15,-21 22 1,0 22-16,0-22 16,21 21-16,-21 21 0,21-21 0,-22 0 15,22 1-15,0 20 0,-21-21 16,21 0-16,-21 22 0,21-22 0,0 0 15,-21 0-15,21 0 0,0 0 16,0 1-16,0-1 16,0-42 15,21-1-31,0 1 16,0 0-16,1 0 0,-22 0 0,21 0 15,0-1-15,0 1 0,0-21 16,-21 21-16,21-22 0,1 22 0,-1 0 15,0 0-15,0 0 0,0 21 16,0 0-16,1 21 16,-22 0-16,0 0 15,0 0-15,0 1 0,0 20 16,0-21-16,0 0 0,0 0 16,0 1-16,0 20 0,0-21 0,0 0 15,21 0-15,0 1 16,0-22-16,0 0 0,0 0 15,1 0-15,-1 0 0,21 0 0,-21 0 16,22-22-16,-22 22 0,21-21 16,-21 0-16,0 0 0,22 0 0,-22 0 15,0-1-15,0 1 0,0 0 16,1 0-16,-1 0 0,-21 0 0,0-1 16,0 1-1,0 42 1,0 1-16,0-1 15,-21 0-15,-1 0 0,22 0 16,0 0-16,0 1 0,0-1 16,0 0-16,0 0 0,0 0 0,0 0 15,0 1-15,0-1 0,22-21 16,-1 0-16,0 0 16,0 0-16,21 0 0,-20 0 0,20-21 15,0-1-15,1 22 0,-1-21 16,-21 0-16,21 0 0,-20 0 0,20 0 15,-21-1-15,0-20 0,0 21 16,1 0-16,-22 0 0,21-22 16,0 22-16,-21 0 0,0 42 47,-21 0-47,0 0 0,21 1 15,-22-1-15,22 0 0,0 0 0,0 21 16,-21 1-16,21-1 0,-21 0 15,21 1-15,-21-1 0,21 0 0,0 22 16,0-22-16,0 22 0,0-22 0,0 22 16,0-22-16,0 21 0,0 22 15,0-21-15,0 20 0,0 1 16,0-22-16,21 22 0,0 0 0,-21-1 16,0 1-16,21-21 0,1 20 0,-22 1 15,21-22-15,-21 22 0,21 0 16,-21-22-16,0 1 0,0-1 0,0 1 15,0-22-15,0 0 0,-21 1 0,0-22 16,-1 21-16,1-21 0,-21 1 16,21-1-16,0-21 0,-1 0 0,-20 0 15,21 0-15,0 0 0,0 0 0,-22-21 16,22-1-16,-21 1 0,21-21 16,-1 21-16,-20-22 0,21-20 0,0-1 15,-22 1-15,22-1 0,0-20 16,0-1-16,0 22 0,0-43 0,21 21 15,0-21-15,0 0 0,0 1 0,0 20 16,0-21-16,21 21 0,0 22 16,0-22-16,0 22 0,0 20 0,1 1 15,20 0-15,-21-1 0,0 1 0,0 21 16,22 0-16,-22 0 0,0 21 16,0-22-16,0 1 0,1 21 15,-1 0 79,-21 21-94,0-42 234,0 0-218</inkml:trace>
  <inkml:trace contextRef="#ctx0" brushRef="#br0" timeOffset="41657.32">17822 5271 0,'21'0'15,"-21"-22"1,0 1-16,22 0 16,-22 0-16,0 0 0,21 0 15,-21-1-15,0 1 0,0 0 16,0 0-16,0 0 0,0-22 0,0 22 16,0 0-16,0-21 0,0 21 15,0-1-15,-21 1 0,21 0 0,-22 21 16,1 0-16,0 0 0,0 0 15,0 0-15,-22 21 0,22 0 16,0 22-16,0-22 0,-21 21 16,20 1-16,1-1 0,0 0 15,0 1-15,21-1 0,0 0 0,0 1 16,0-22-16,0 21 0,0-21 0,0 0 16,21 1-16,0-22 0,0 21 15,22-21-15,-22 0 0,0 0 0,21 0 16,-20 0-16,-1 0 0,21-21 0,-21 21 15,22-22-15,-22 1 0,21 0 16,-21 0-16,0 0 0,1 0 16,-1-1-16,0-20 0,0 21 0,-21 0 15,21-22-15,-21 22 0,0-21 0,0 21 16,0-22-16,0 22 0,0 0 16,0 42-1,0 0 1,0 1-16,0 20 0,0-21 15,0 0-15,0 22 0,0-22 0,0 21 16,21-21-16,1 0 0,-1 1 16,-21-1-16,21 0 0,21-21 0,-21 21 15,1-21-15,20 0 0,0 0 0,-21 0 16,22 0-16,-1 0 16,0-21-16,1 0 0,-1 21 0,-21-21 0,22-1 15,-22 1-15,0 0 0,0 0 16,0-21-16,-21 20 0,0 1 15,0-21-15,0 0 0,0 20 0,0 1 16,0-21-16,0 21 0,0 0 16,-21 21-16,0 21 15,0 0-15,21 0 0,0 21 16,0-20-16,-21 20 0,21-21 16,0 21-16,-22-20 0,22-1 0,0 0 15,0 21-15,0-21 16,0 1-16,0-1 15,0-42 17,0-1-17,0 1-15,0 0 0,0 0 16,22 0-16,-1 0 0,-21-22 0,0 22 16,21-21-16,0 21 0,0-22 0,-21 22 15,21 0-15,-21 0 0,22 0 16,-22-1-16,21 22 0,0 0 15,-21 22 32,-21-22 94,0 0-125,-1 0-1,1 0 1</inkml:trace>
  <inkml:trace contextRef="#ctx0" brushRef="#br0" timeOffset="42040.1">18648 4911 0,'0'-21'16,"0"-1"-1,21 22-15,-21-21 0,0 0 16,21 0-16,0 0 0,-21 0 0,21-1 15,-21 1-15,0 0 0,0-21 16,22 21-16,-22-1 0,21-20 16,-21 21-16,0 0 0,0-22 0,0 22 15,0 0-15,21 0 0,-21 0 16,0 0-16,0 42 16,0 0-16,0 21 15,0-21-15,0 22 0,0-1 16,0 0-16,-21 22 0,0-22 0,-1 22 15,22-22-15,-21 22 0,0-22 16,0 21-16,21-20 0,0-1 0,0 0 16,0-20-16,0-1 0,0 21 0,0-21 15,0 0 1,0 1-16,21-22 0,0 0 16,0 0-16,1-22 15,-22 1-15,0 0 16,0 0-16,0 0 0,0 0 15</inkml:trace>
  <inkml:trace contextRef="#ctx0" brushRef="#br0" timeOffset="42655.74">18394 4890 0,'0'0'0,"21"-22"31,0 22-31,0 0 16,22 0-16,-1-21 0,0 0 0,1 21 15,20-21-15,-21 0 0,1 0 16,20-1-16,-20 1 0,20 0 0,-21 0 16,1 0-16,-1 0 0,0-1 15,1 1-15,-22 0 0,0 0 0,0-43 16,-21 43-16,0-21 0,0 21 16,0 0-16,0-1 0,-21 22 15,0 0-15,0 0 0,0 0 16,-1 22-16,1-1 0,21 0 15,0 21-15,0 1 0,-21-1 0,21 0 16,0 1-16,0 20 16,0-21-16,0 22 0,0-22 0,0 22 15,0-22-15,0 22 0,0-22 0,0 0 16,0-21-16,0 22 0,0-22 16,0 0-16,0 0 0,0 0 0,0 1 15,-21-22 1,21-22-1,-21 1 1,21 0-16,0-21 0,0 21 16,0-22-16,0 22 0,0-21 0,21-1 15,0 1-15,0 0 0,0-1 16,22 1-16,-22 21 0,21 0 16,1 0-16,-22 21 0,21 0 0,-21 0 15,22 0-15,-22 21 0,0 0 16,0 21-16,0-21 0,0 22 0,-21-1 15,0-21-15,0 22 0,0-1 16,0-21-16,0 21 0,0-20 0,0-1 16,0 0-16,-21 0 0,21 0 0,-21 0 15,21 1-15,-21-22 0,21 21 16,-21-21-16,21-21 31,0-1-31,21 22 16,0-21-16</inkml:trace>
  <inkml:trace contextRef="#ctx0" brushRef="#br0" timeOffset="43319.36">19664 5101 0,'0'0'0,"21"0"0,0 0 16,0 0-16,0 0 15,1 0-15,-22-21 0,21 21 16,0-21-16,0 21 0,0-21 0,0 0 15,1 21-15,-1-22 0,-21 1 0,21 21 16,-21-21-16,21 0 0,-21 0 16,0 0-16,0-1 15,0 1-15,0 0 0,-21 21 16,0 0-16,0 0 16,-1 21-16,1-21 0,-21 43 0,21-22 15,0 0-15,-1 21 0,22-21 16,-21 22-16,21-1 0,-21-21 0,21 0 15,0 22-15,0-22 0,0 0 0,0 0 16,0 0-16,21-21 0,0 22 16,1-22-16,-1 0 0,0 0 15,0 0-15,0 0 0,22 0 0,-22 0 16,0 0-16,21 0 0,-21-22 16,1 22-16,-22-21 0,21 21 0,-21-21 15,21 0-15,-21 0 0,0 0 16,0-1-16,0 1 0,21 0 0,-21-21 15,0 21-15,0-22 0,0 22 0,0 0 16,0-21-16,21 20 0,-21 1 16,21 0-16,1 0 0,-1 21 15,0 0-15,0 0 0,0 0 16,0 0-16,1 0 0,-1 21 0,0 0 16,0 0-16,0 22 0,0-22 15,1 21-15,-1 1 0,0-22 16,-21 21-16,0-21 0,21 22 0,-21-22 15,0 0-15,0 21 0,0-21 16,-21 1-16,0-1 0,0-21 16,-1 0-16,1 0 15,0 0-15,0 0 16,21-21-16,0-1 0,0 1 16,0 0-16,0-21 0,0 21 15,21-22-15,0 22 0,0-21 16,1-1-16,-1 1 0,21 0 0,-21-1 15,0 22-15,1 0 16,20-21-16,-21 21 0,0 21 0,22-22 16</inkml:trace>
  <inkml:trace contextRef="#ctx0" brushRef="#br0" timeOffset="43807.47">22034 4657 0,'0'-21'0,"0"42"0,0-64 0,0 22 0,0 64 32,0-22-17,0 42-15,0-20 0,0 20 0,0 1 0,0 20 16,0-20-16,0 20 0,0 1 15,-21-21-15,0 41 0,21-20 16,-21 0-16,21 21 0,0-1 0,-21 1 16,0-21-16,-1 21 0,1 21 0,0-21 15,0-1-15,0 1 0,0-21 16,-1 0-16,1-1 0,0-20 0,0-1 16,0 1-16,0-22 0,21 0 0,0-20 15,0-1-15,0 0 0,-22-21 16,22-21-1,0 0-15,0-1 0,22 1 0,-1-21 0,-21-22 16</inkml:trace>
  <inkml:trace contextRef="#ctx0" brushRef="#br0" timeOffset="44127.28">21907 5398 0,'0'0'0,"0"-85"0,0 21 0,-21-20 0,21 20 16,-21 1-16,21-1 0,0 22 15,0-22-15,0 22 0,0-43 16,42 43-16,-20 0 0,20 21 16,0-1-16,1 22 0,-1 0 15,21 0-15,1 0 0,-22 22 0,22-1 16,-22 21-16,0 0 0,-20 1 0,-1 20 16,-21-20-16,0 20 0,0-21 15,-21 1-15,-22-1 0,1 0 16,0 1-16,-1-22 0,1 0 0,0 0 15,-1 0-15,1 1 0,21-1 0,-22-21 16,22 0-16,0 0 0,0 0 16,42-21-1,0 21 1,0-22-16,1 22 0,-1-21 16,0 21-16,0-21 0</inkml:trace>
  <inkml:trace contextRef="#ctx0" brushRef="#br0" timeOffset="44666.95">22415 5207 0,'0'0'0,"22"0"0,-1 0 15,0 0-15,0 0 0,0 0 0,-21-21 16,21 21-16,22-21 0,-22 0 16,0-1-16,0 1 0,22-21 0,-22 21 15,21-22-15,-21 1 0,0 0 16,1-1-16,-1 1 0,0 21 0,-21-21 15,0 20-15,0 1 0,0 0 16,0 0-16,-21 21 16,0 0-16,-1 0 0,-20 0 0,21 21 15,0 0-15,0 0 0,21 1 16,0 20-16,0-21 0,0 0 0,0 22 16,0-22-16,0 21 0,0-21 0,0 0 15,0 22-15,0-22 0,21 0 16,0 0-16,-21 0 0,0 1 0,21-1 15,0 0-15,0-21 0,-21 21 16,22-21-16,-1 0 0,0 0 16,0 0-16,0 0 0,0 0 15,1-21-15,-1 21 0,0-21 0,0 0 16,21-1-16,-20 1 0,-1-21 16,0 21-16,0-22 0,0 1 0,0 0 15,1-1-15,-1 22 0,-21-21 16,0 0-16,0 20 0,0 44 31,0-1-31,0 0 0,0 21 16,0-21-16,-21 22 0,-1-22 0,22 21 15,-21-21-15,21 1 0,-21-1 16,21 0-16,0 0 0,0 0 0,0 0 16,0-42 15,0 0-16</inkml:trace>
  <inkml:trace contextRef="#ctx0" brushRef="#br0" timeOffset="44819.87">23199 4699 0,'0'0'0,"0"-21"0,0 0 0,0 0 0,0-1 16,0 1-16,-22 21 15,22-21-15,-21 21 0,42 0 31,1 0-15,-22 21-16,21-21 0,0 21 16</inkml:trace>
  <inkml:trace contextRef="#ctx0" brushRef="#br0" timeOffset="46619.51">23537 4784 0,'0'21'0,"0"-42"0,-21 63 16,0-21-16,21 22 16,-21-22-16,21 0 0,0 21 0,0-21 15,0 1-15,-21 20 0,21-21 0,0 0 16,0 22-16,0-22 0,0 0 16,0 0-16,0 0 15,0-42 16,0 0-15,0 0-16,0 0 0,0-1 16,0-20-16,0 21 0,21-21 15,0-1-15,-21 1 0,21 21 0,0-22 16,22 1-16,-22 21 0,0-21 16,21 20-16,-21 22 0,1 0 0,20 0 15,-21 0-15,0 0 0,0 0 0,1 22 16,-1-1-16,-21 0 15,0 21-15,21-21 0,-21 22 0,0-22 16,0 21-16,0-21 0,0 22 0,0-22 16,0 0-16,0 21 0,-21-20 15,21-1-15,0 0 0,-21-21 16,-1 0 0,22-21-1,0 0-15,0-1 16,0 1-16,22 0 0,-1 0 15,0-21-15,0 20 0,0-20 0,0 0 16,1-1-16,20 1 0,-21 21 0,0 0 16,22-22-16,-22 43 15,0-21-15,0 21 0,0 0 0,0 0 16,1 0-16,-1 0 0,-21 21 16,0 1-16,0 20 0,21-21 0,-21 0 15,0 22-15,0-22 0,0 21 0,0-21 16,0 22-16,0-22 0,0 0 15,0 0-15,0 0 0,0 0 16,21-21 0,0 0-16,0 0 15,1 0-15,-1 0 0,0 0 0,0-21 16,0 0-16,0 0 16,1 21-16,-1-42 0,-21 20 0,21 1 15,0-21-15,0 21 0,-21-22 0,0 1 16,21 21-16,-21-21 0,22 20 15,-22 1-15,0 42 32,-22 1-32,1-1 0,21 21 15,-21-21-15,21 22 0,0-22 0,0 21 16,0-21-16,0 22 0,0-22 16,0 0-16,0 0 0,0 0 15,21-21-15,0 21 0,1 1 0,-1-22 16,21 0-16,-21 0 0,22 0 15,-22 0-15,21 0 0,-21 0 0,0-22 16,22 1-16,-22 0 0,0 0 16,0 0-16,0 0 0,22-22 0,-43 1 15,21 0-15,0-1 0,0 1 0,0-22 16,1 22-16,-1-21 0,-21-1 16,21 22-16,0-22 0,0 1 0,-21 20 15,0 1-15,0 0 0,0 21 16,0-1-16,0 1 0,0 0 0,-21 42 15,0 0-15,0 1 16,21-1-16,-21 21 16,-1 0-16,1 1 0,0-1 0,21 0 15,-21 1-15,21 20 0,-21-20 16,21 20-16,0-21 0,0 1 0,0 20 16,0-20-16,0-1 0,0 0 0,0-21 15,21 22-15,0-22 0,-21 0 16,21 0-16,0 0 0,1-21 0,-1 0 15,0 0-15,0 0 0,0 0 16,0-21-16,1 21 0,-1-21 16,0 0-16,0 0 0,-21-22 0,21 22 15,0 0-15,1-21 0,-1 21 16,-21-22-16,0 22 0,21 0 16,-21 0-16,0 0 0,21 21 0,-21 21 31,0 0-31,-21 0 15,21 21-15,-21-20 0,21-1 16,0 0-16,0 0 0,-21 21 0,21-20 16,0-1-16,0 0 0,0 0 15,0 0-15,21-21 0,0 0 16,-21 21-16,21-21 0,0 0 16,0 0-16,1 0 0,-1 0 0,0 0 0,0-21 15,-21 0-15,21 21 0,0-21 16,1 0-16,-1 0 0,0-22 15,0 22-15,-21 0 0,21-21 16,0 20-16,1 1 0,-22-21 0,21 21 16,-21 0-16,21 21 0,-21 21 31,0 0-15,0 0-16,0 0 0,0 0 15,-21 1-15,21-1 0,0 0 0,0 0 16,0 0-16,0 0 0,0 1 15,0-1-15,0 0 16,21 0 0,0-21-16,0 0 0,0 0 0,1 0 15,-1 0-15,0 0 0,0 0 16,21 0-16,-20 0 0,-1-21 0,21 21 16,-21-21-16,0 0 0,22-1 15,-22 1-15,0 0 0,0 0 16,-21 0-16,21-22 0,1 22 0,-1-21 0,-21 21 15,0-22-15,0 22 0,0 0 16,0 0-16,-21 21 31,-1 21-31,22 0 0,-21 0 0,0 22 16,0-22-16,21 0 0,0 21 16,0-20-16,0 20 0,0-21 15,0 0-15,0 22 0,0-22 0,0 0 16,0 0-16,21-21 15,0 0-15,0 0 0,1 0 16,-1 0-16,21 0 0,-21 0 0,0 0 16,1 0-16,-1-21 0,0 0 15,0 0-15,0-1 0,0 1 0,1 0 16,-22 0-16,21-43 16,-21 43-16</inkml:trace>
  <inkml:trace contextRef="#ctx0" brushRef="#br0" timeOffset="46799.83">26120 4466 0,'0'0'0,"-22"0"0,1 0 16,0 0-16,0 0 16,21-21-1,0 0 16,-21 0-31</inkml:trace>
  <inkml:trace contextRef="#ctx0" brushRef="#br0" timeOffset="47004.72">25146 4445 0,'0'0'0,"-21"0"0,21 21 16,0 0-1,42-21 1,-21 0 0,0 0-16,1 0 0,20 0 0,-21 0 15,21 0-15,-20 0 0,20 0 0,-21-21 16,0 21-16,0-21 16,-21 0-16</inkml:trace>
  <inkml:trace contextRef="#ctx0" brushRef="#br0" timeOffset="47167.62">24574 4318 0,'-42'0'0,"84"0"0,-126 21 0,63-21 0,-1 0 16,1 0-16,0 0 0</inkml:trace>
  <inkml:trace contextRef="#ctx0" brushRef="#br0" timeOffset="48032.78">5080 7260 0,'0'0'0,"0"-21"16,0-64-1,-21 85 1,0 0-16,-1 22 0,1-1 0,0 0 16,0 21-16,0 1 0,0-1 15,-1 21-15,22 1 0,0-22 0,-21 22 16,21-1-16,0 1 0,-21-22 0,21 22 15,0-22-15,0 21 0,0-20 16,0-1-16,0-21 0,21 22 0,0-22 16,1 0-16,-1 0 0,0-21 15,0 0-15,0 0 0,22 0 0,-22 0 16,21 0-16,-21-21 0,22 0 16,-22 0-16,0-1 0,21 1 15,-21 0-15,1-21 0,-1 21 0,-21-1 16,0 1-16,0-21 0</inkml:trace>
  <inkml:trace contextRef="#ctx0" brushRef="#br0" timeOffset="48760.03">4889 7726 0,'-42'21'0,"84"-42"0,-105 42 0,42 0 0,21 0 16,0 1-16,0-1 0,0 0 15,21-21 1,0 0-16,0 0 0,0 0 15,22 0-15,-1 0 0,-21-21 0,22 21 16,-1-21-16,0-1 0,1 1 16,-1 0-16,21 0 0,-20 0 0,-1 0 15,22-1-15,-22 1 0,0 0 16,-21 0-16,1 0 0,-1 21 0,0-21 16,-42 42-1,0 0 1,-1 21-16,1-21 0,0 1 15,21-1-15,0 21 0,0-21 16,0 0-16,0 22 0,0-22 0,0 0 16,0 0-16,0 0 0,21 1 15,0-22-15,22 0 0,-22 0 16,0 0-16,21 0 0,-20 0 0,20 0 16,0-22-16,1 1 0,-22 21 0,21-21 15,0 0-15,-20 0 0,20-22 16,-21 22-16,0 0 0,0 0 0,1 0 15,-22 0-15,0-1 0,21 1 0,-21 0 16,0 0-16,0 0 0,0 0 16,0 42-1,0 0 1,0 0-16,0 0 16,0 22-16,0-22 0,0 21 0,0 0 15,0 1-15,0-1 0,0 22 0,0-1 16,21 1-16,-21-1 0,0 1 15,0 20-15,0-20 0,0 20 0,0-20 16,21 21-16,-21-22 0,0 22 0,0-22 16,0 22-16,0-22 0,0 1 15,0-1-15,0-20 0,-21 20 0,0-20 16,21-1-16,-21-21 0,-1 21 0,1-20 16,0-1-16,0-21 0,0 0 0,0 0 15,-22 0-15,22 0 16,-21 0-16,-1 0 0,1 0 0,0-21 15,-1-1-15,1 1 0,0 0 0,-1-21 16,1 21-16,0-22 0,-1 1 16,22 0-16,0-1 0,0 1 0,21 0 15,0-1-15,0 1 0,0 21 0,0-22 16,21 1-16,0 21 0,22-21 16,-22 20-16,21-20 0,0 0 0,1-1 15</inkml:trace>
  <inkml:trace contextRef="#ctx0" brushRef="#br0" timeOffset="49091.84">6498 7557 0,'0'-22'15,"-21"22"-15,0 0 16,21 22-16,0 20 0,0-21 15,0 21-15,0 1 0,0 20 0,0-20 16,0 20-16,0 22 0,0-22 16,0 22-16,0-22 0,0 22 0,21 0 15,-21-22-15,0 22 0,21 0 0,-21-22 16,0 22-16,0-1 16,0 1-16,0-21 0,0 20 0,0-20 15,0-1-15,0-20 0,0-1 0,-21 0 16,21 1-16,-21-22 0,21 0 0,0 0 15,0-42 1,0 0 0,0-22-16,0 22 0,0-21 0,21 0 15,-21-1-15</inkml:trace>
  <inkml:trace contextRef="#ctx0" brushRef="#br0" timeOffset="49395.83">6477 8043 0,'0'0'0,"-64"-275"31,64 233-31,0 0 0,0 20 16,0-20-16,0 21 0,0 0 15,22-22-15,-1 43 0,21-21 0,0 0 16,-20 21-16,41 0 0,-21 0 0,1 0 16,20 21-16,-20 0 0,-1 1 15,-21-1-15,21 0 0,-20 21 0,-22-21 16,0 22-16,0-22 0,0 21 0,-22-21 15,1 1-15,0 20 0,-21-21 16,21 0-16,-22 22 0,1-22 16,0 0-16,20 0 0,-20-21 0,21 21 15,0-21-15,0 0 0,21-21 32,0 0-32,0 0 15,21 0-15,0-1 0,0 1 0</inkml:trace>
  <inkml:trace contextRef="#ctx0" brushRef="#br0" timeOffset="49751.17">7091 7789 0,'0'0'0,"21"0"16,0 0-1,0 0-15,0-21 16,1 0-16,-1 0 15,0 0-15,0 0 0,0-1 16,0 1-16,-21 0 0,0 0 16,22 0-16,-22 0 0,0-1 0,0 1 15,0 0-15,-22 21 16,1 0-16,0 0 16,21 21-16,-21 0 0,0 1 15,0 20-15,-1-21 0,22 21 0,0-20 16,-21 20-16,21 0 0,0-21 15,0 22-15,0-22 0,0 0 0,0 21 16,0-20-16,0-1 0,21-21 16,1 21-16,-1-21 0,21 0 15,-21 0-15,0 0 0,1 0 0,-1-21 16,0 0-16,21 21 0,-21-22 16,22-20-16,-1 21 0</inkml:trace>
  <inkml:trace contextRef="#ctx0" brushRef="#br0" timeOffset="50376.03">8488 6985 0,'0'21'0,"0"0"16,0 1-16,0-1 0,0 0 16,0 0-16,0 0 0,0 0 15,-21-21 1,21 22-16,-22-22 16,22-22-1,0 1-15,0 0 16,0 0-16,0 0 0,0 0 15,0-1-15,0 1 0,0 0 16,22 21 0,-1 0-16,0 0 15,-21 21 1,21 0-16,-21 1 0,0-1 16,0 0-16,0 0 0,0 0 15,-21 0-15,0-21 16,21 22-16,-21-22 0,-1 0 15,22-22 17,0 1-32,0 0 0,0 0 15,0 0-15,0 0 16,22 21-16,-1-22 0,0 22 16,0 0-16,0 0 0,0 0 15,1 22-15,-22-1 16,0 0-16,0 0 0,0 21 0,0-20 15,0-1-15,0 21 16,0 0-16,-22-20 0,1-1 0,0 21 16,0-21-16,21 0 0,-21 1 0,0-1 15,-1-21-15,1 21 0,0-21 16,21-21 0</inkml:trace>
  <inkml:trace contextRef="#ctx0" brushRef="#br0" timeOffset="50884.05">8869 7049 0,'0'21'15,"0"-42"32,0-1-31,0 1-16,0 0 15,0 0 1,0 42 15,21-21-31,-21 21 16,0 0-16,21-21 0,-21 22 0,0-1 15,0 0-15,0 0 0,0 0 16,0 0-16,0 1 16,0-1-16,-21-21 15,0 0 1,21-21 0,0-1-16,0 1 15,0 0-15,0 0 16,0 0-16,0 0 0,0-1 15,21 1-15,0 21 0,0 0 16,0 0 0,1 21-16,-22 1 15,0 20-15,0-21 0,0 21 0,0 1 16,-22-22-16,1 21 0,0 1 16,0-1-16,-21 0 0,20 1 0,1-22 15</inkml:trace>
  <inkml:trace contextRef="#ctx0" brushRef="#br0" timeOffset="72831.83">1185 9970 0,'0'0'0,"-21"0"16,0 0-16,21-22 15,0 1 17,42 21-32,-21 0 15,1 0-15,20-21 0,0 21 16,1 0-16,-1 0 0,21-21 0,-20 21 16,-1-21-16,0 21 0,1 0 15,-22 0-15,21 0 0,-21-21 0,22 21 16,-22 0-16,0 0 0,0 0 15,0 0 1,-42 0 15,0 0-31,0 0 16,0 0-16,0 0 16,-1 0-16,1 0 0,0 0 0,0 0 15,0 0-15,0 0 16,-1 0-16,1 0 15,0 0-15,0 0 32,0 0-32,0 0 15,-1 0-15,1 0 16,0 0-16,0 0 0,0 0 16,0 0-16,-1 0 0,1 0 15,0 21-15,0-21 0,0 0 16,21 21-16,-21-21 0,-1 21 0,1 0 15,21 0-15,0 1 16,-21-1-16,21 0 0,-21 0 16,21 0-16,0 0 0,0 22 0,0-1 15,0 0-15,-21 1 0,21-1 16,-21 0-16,21 1 0,0 20 0,0-20 16,-22 20-16,22 1 0,-21-22 15,21 0-15,0 22 0,0-22 16,0 22-16,-21-22 0,21 0 0,0 22 15,-21-22-15,21 0 0,0 22 16,0-22-16,0 1 0,0-1 0,0 0 16,0 1-16,0-1 0,0-21 15,0 0-15,21 0 0,0 1 0,0-1 16,1 0-16,-1-21 0,21 0 16,-21 0-16,0 0 0,22 0 0,-1 0 15,-21 0-15,22 0 0,-22-21 16,21 0-16,-21 21 0,0-22 0,22 22 15,-22-21-15,0 0 0,0 0 16,0 21-16,1-21 0,-1 0 16,0-1-16,0 1 0,0-21 0</inkml:trace>
  <inkml:trace contextRef="#ctx0" brushRef="#br0" timeOffset="103667.93">2667 10351 0,'0'-22'0,"0"1"16,0 0-16,0 0 0,-21 21 15,21-21-15,0 0 0,-21-1 16,21 1-16,0 0 0,0 0 16,-22 21-1,22-21-15,-21 21 16,21 21 15,0 0-31,0 0 0,0 22 16,0-1-16,0 0 0,0 1 15,0 20-15,0-21 0,0 22 0,0-22 16,21 22-16,-21-1 0,0-20 16,22-1-16,-22 0 0,0 1 0,0-1 15,0 0-15,0 1 0,0-22 0,0 21 16,0-21-16,0 22 0,21-22 15,-21 0-15,0 0 0,0 0 16,0 0-16,0 1 16,0-44 15,0 1-31,0 0 0,0 0 16,0 0-16,0 0 0,0-1 0,0 1 15,0-21-15,0 21 0,0 0 16,0-1-16,0-20 0,0 21 0,0 0 15,0 0-15,21-1 0,0-20 16,0 21-16,0 0 0,1 0 0,20 21 16,-21-22-16,21 1 0,1 21 0,-1 0 15,0 0-15,1 0 16,-1 0-16,0 21 0,-20-21 0,20 22 16,0-1-16,1 0 0,-22 0 0,0 0 15,-21 0-15,0 22 0,0-22 16,0 0-16,-21 0 0,0 0 0,-1 22 15,-20-22-15,21 0 0,-21 0 16,-1 0-16,1 1 0,0-1 0,-1 0 16,1 0-16,0 0 0,20-21 0,-20 21 15,21-21-15,0 0 0,0 0 16,-1 0-16,44 0 31,-1-21-15,0 0-16,0 21 0,21-21 0,-20 0 15,-1 0-15</inkml:trace>
  <inkml:trace contextRef="#ctx0" brushRef="#br0" timeOffset="104323.6">3429 10795 0,'0'0'0,"21"-21"0,0 0 16,0 21-16,-21-21 0,22 21 15,-22 21 16,0 0-31,0 0 0,0 0 0,0 0 16,0 1-16,0 20 0,0-21 16,21 0-16,-21 22 0,0-22 0,0 0 15,21 0-15,-21 0 0,21 0 16,-21 1-16,21-1 0,0-21 0,-21 21 16,22-21-16,20 0 0,-21 0 0,0 0 15,22 0-15,-22 0 0,21-21 16,-21 0-16,22-1 0,-22 1 0,0 0 15,21 0-15,-21 0 0,1 0 0,-1-1 16,-21-20-16,21 21 0,-21-21 16,21 20-16,-21 1 0,0-21 0,0 21 15,0 0-15,0-1 0,0 1 0,0 0 16,0 42 15,0 0-31,0 1 0,21-1 0,-21 0 16,0 0-16,21 21 0,-21 1 15,0-22-15,0 21 0,22 1 0,-1 20 16,-21-21-16,21 22 0,-21-1 0,21 1 16,0-1-16,0 1 0,1 21 15,-1-22-15,0 1 0,-21 20 0,0-20 16,21-1-16,-21 22 0,0-22 0,21 1 16,-21-1-16,0 1 0,0-1 15,0 1-15,0-22 0,0 1 0,0-1 16,0-21-16,0 0 0,-21 22 15,21-22-15,-21-21 0,0 21 0,0-21 16,-1 0-16,1 0 16,0 0-16,0 0 0,0-21 0,0 0 15,-1-1-15,1 1 0,0-21 0,0 0 16,0-1-16,21 1 0,-21 0 16,21-22-16,0 22 0,0-22 0,0 1 15,0 20-15,0-20 0,0-1 0,0 22 16,0-21-16,21 20 0,0 1 15,-21-22-15,21 22 0,0-21 0,0 20 16,-21-20-16,22 20 0,-1-20 0,21 21 16</inkml:trace>
  <inkml:trace contextRef="#ctx0" brushRef="#br0" timeOffset="104623.43">4720 10245 0,'0'-85'16,"0"170"-16,-21-149 31,21 85-31,0 1 0,0-1 16,-21 21-16,21-21 0,-21 22 0,21-1 15,0 21-15,0-20 0,0-1 16,0 0-16,0 1 0,0-1 0,0 0 15,0 1-15,0-22 0,0 21 16,0-21-16,0 1 0,0-1 0,0 0 16,0 0-16,21 0 15,0-21-15,0 0 0,0 0 0,0 0 16,-21-21-16,22 21 0,-1-21 16,0 0-16</inkml:trace>
  <inkml:trace contextRef="#ctx0" brushRef="#br0" timeOffset="105015.21">4953 10710 0,'21'22'15,"0"-22"1,0 0 0,1 0-16,-1 0 0,0 0 15,0 0-15,0 0 16,0-22-16,1 1 0,-1 21 0,-21-21 15,21 0-15,0 21 0,-21-21 16,0 0-16,21 21 0,-21-22 16,0 1-16,0 0 0,-21 21 15,0 0 1,0 0-16,0 0 16,-1 21-16,1 0 0,0 1 0,21-1 15,-21 0-15,21 21 0,-21-21 0,21 1 16,0 20-16,0-21 0,0 0 15,0 0-15,0 1 0,21-1 0,0 0 16,0 0-16,0-21 0,1 0 16,20 0-16,-21 0 0,0 0 15,22 0-15,-22 0 0,0 0 16,21-21-16,-21 0 0,22 21 0,-22-21 16,0-1-16,0 1 0,0 0 0,1 0 15,-22-21-15</inkml:trace>
  <inkml:trace contextRef="#ctx0" brushRef="#br0" timeOffset="105265.06">4699 10372 0,'0'0'0,"-21"21"31,42-21-15,0 0-16,0 0 0,0 0 16,22 0-16,-22-21 0,21 0 15,-21 21-15,22 0 0,-22 0 0,21-22 16,1 22-16,-22 0 0,0 0 0,21-21 16,-21 21-16,1 0 0,-1 0 15,0 0-15</inkml:trace>
  <inkml:trace contextRef="#ctx0" brushRef="#br0" timeOffset="105875.16">6371 10795 0,'-21'0'47,"21"-21"-16,0 0-31,0 0 15,0 42 32,0 0-47,0 0 0,0 0 16,0 0-16,-21-21 16,21 22-16,-21-1 15,21 0 1,-22-21-16,1 0 15,21-21 1,0 0-16,0-1 16,0 1-16,0 0 15,0 0-15,0 0 16,21 21 15,1 0-31,-1 0 16,-21 21-16,21 0 0,-21 0 15,0 0-15,21 1 16,-21 20-16,0-21 0,0 0 0,0 22 16,0-22-16,-21 21 0,0-21 0,-22 0 15,22 22-15,0-22 0,-21 0 16,21 0-16,-1 0 0,1 1 0,0-22 16,0 0-16</inkml:trace>
  <inkml:trace contextRef="#ctx0" brushRef="#br0" timeOffset="106867.59">7387 10732 0,'0'0'16,"0"-22"0,21 1-1,0 21-15,-21-21 0,22 0 16,-1 0-16,-21 0 0,21-1 0,0 1 15,0 0-15,0 0 0,1-21 0,-1-1 16,0 22-16,0-21 0,-21 21 16,21-22-16,0 1 0,1 21 0,-22 0 15,21-22-15,-21 22 0,0 0 0,0 0 16,-21 21 15,-1 0-31,1 21 0,0-21 0,21 21 16,-21 0-16,0 0 15,21 1-15,0-1 0,0 0 0,0 21 16,0-21-16,21 1 0,0 20 0,0-21 16,0 0-16,1 22 0,-1-22 15,0 0-15,0 0 0,0 0 0,0 0 16,-21 1-16,22-1 0,-22 0 16,0 0-16,0 0 0,-22-21 15,1 21-15,0-21 16,0 0-16,0 0 0,0 0 0,-1 0 15,1 0-15,0 0 0,0 0 0,0 0 16,0 0 0,21-21-16,0 0 15,0 0-15,0 0 0,0-22 0,0 22 16,21 0-16,0-21 0,21-1 16</inkml:trace>
  <inkml:trace contextRef="#ctx0" brushRef="#br0" timeOffset="107371.51">8107 9948 0,'0'-21'0,"0"42"0,21-63 0,-21 21 0,0 0 16,0 42 15,0 0-31,0 0 0,0 22 16,0-22-16,0 21 0,0-21 15,0 22-15,0-1 0,0 0 16,0 1-16,0 20 0,0-21 0,0 1 15,0-1-15,0 0 0,0 1 0,21-1 16,-21-21-16,0 22 0,0-22 16,0 0-16,0 0 0,0 0 15,0-42 17,0 0-17,0 0-15,0 0 0,0-1 0,0-20 16,21 21-16,0-21 0,-21-1 15,22 1-15,-1 0 0,0-1 16,0 22-16,0-21 0,0 21 0,22-1 16,-22 1-16,0 0 0,21 21 0,-20 0 15,-1 0-15,21 0 0,-21 21 16,0-21-16,1 21 0,-1 22 0,0-22 16,-21 0-16,0 21 0,0-20 0,0 20 15,0-21-15,0 21 0,0-20 0,-21 20 16,21-21-16,-21 0 0,21 0 15,-22 1-15,1-1 0,42-21 47,1 0-47,-1 0 0,0-21 16,-21-1-16,21 1 0,21 0 0,-20 0 16,-1 0-16</inkml:trace>
  <inkml:trace contextRef="#ctx0" brushRef="#br0" timeOffset="107791.27">9080 10181 0,'0'0'0,"22"-21"0,-22 0 32,0 42-17,-22-21-15,22 21 0,-21 0 16,0 1-16,0 20 16,21-21-16,0 21 0,-21-20 0,21 20 15,-21 0-15,21-21 0,0 22 0,0-22 16,0 0-16,0 21 0,0-20 15,0-1-15,21 0 0,0-21 16,0 0-16,0 0 0,0 0 0,1 0 16,-1 0-16,21 0 0,-21 0 0,0 0 15,22-21-15,-22 21 0,0-21 16,0-1-16,0 1 0,-21 0 0,22-21 16,-22 21-16,21-22 0,-21 1 15,0 21-15,0-22 0,0 1 16,0 0-16,0 21 0,-21-22 0,-1 22 15,1 0-15,0 0 0,0 21 0,0 0 16,0-21-16,-1 21 0,1 0 0,0 0 16,0 0-16,-21 0 0,20 0 15,1 21-15,0-21 0,21 21 0,-21 0 16,21 0-16,0 0 16,21 1-1,0-22-15,0 0 0,1 0 16,-1 0-16,21 0 0,-21 0 0,22-22 15</inkml:trace>
  <inkml:trace contextRef="#ctx0" brushRef="#br0" timeOffset="108060.11">9864 9800 0,'0'0'0,"0"-21"0,0 0 15,0 42 1,-22 0-1,1 0-15,0 1 0,0-1 16,21 0-16,-21 21 0,0 1 0,21-22 16,0 21-16,-22 0 0,22 1 0,0-1 15,-21 0-15,21 1 16,0-1-16,0-21 0,0 22 0,0-22 16,21 21-16,1-21 0,-1 0 0,-21 1 15,21-1-15,0-21 0,0 0 0,0 21 16,1-21-16,-1 0 0,0 0 15,0 0-15,0-21 0,0 0 16,-21-1-16</inkml:trace>
  <inkml:trace contextRef="#ctx0" brushRef="#br0" timeOffset="108256">9652 10118 0,'0'0'0,"0"-21"15,21 21 1,0 0-16,0-22 0,22 22 16,-22 0-16,0 0 0,21 0 0,-20 0 15,20 0-15,0 0 0,-21 0 0,22 0 16,-1 0-16,0 0 0,-20 0 16,-1 22-16,21-22 0,-21 21 0</inkml:trace>
  <inkml:trace contextRef="#ctx0" brushRef="#br0" timeOffset="108480.83">10604 10308 0,'0'0'0,"0"21"0,0 1 0,0-1 15,0 0-15,0 0 0,0 0 16,0 0-16,0 1 0,-21-1 15,21 21-15,-21-21 0,21 0 0,-21 1 16,0-1-16,21 0 0,-21 0 0,-1 0 16,1 0-16,21 1 0,-21-22 15,0 21-15,0-21 0,21 21 16</inkml:trace>
  <inkml:trace contextRef="#ctx0" brushRef="#br0" timeOffset="108931.61">11747 10224 0,'0'-43'0,"0"86"0,0-107 0,-21 43 0,21 0 15,0 0-15,0-1 0,0 1 16,0 0-16,0 0 15,0 42 1,0 0 0,0 0-16,0 1 0,0 20 0,0-21 15,0 0-15,0 0 0,0 22 0,0-22 16,-21 0-16,21 0 0,0 22 16,0-22-16,0 0 0,-21 0 15,21 0-15,0-42 31</inkml:trace>
  <inkml:trace contextRef="#ctx0" brushRef="#br0" timeOffset="109123.5">11747 9843 0,'0'0'0,"-21"0"0,21-22 0,-21 22 15,21-21 1,21 21 31,0 0-31</inkml:trace>
  <inkml:trace contextRef="#ctx0" brushRef="#br0" timeOffset="109623.22">12192 9948 0,'0'0'0,"0"22"0,0-1 16,-21-21-16,21 21 15,-21 0-15,21 0 0,0 0 0,0 1 16,0-1-16,0 0 0,-22 0 0,22 0 15,0 0-15,0 1 16,0 20-16,0-21 0,0 0 0,0 0 16,0 1-16,0-1 0,0 0 15,0 0-15,0 0 16,-21-21 0,21-21-1,0 0-15,-21 0 0,21 0 16,0-22-16,0 22 0,0 0 15,0-21-15,0-1 0,0 1 0,21 21 16,-21-22-16,21 1 0,22 0 0,-22 21 16,21-22-16,-21 22 15,22 0-15,-1 0 0,-21 21 0,22 0 0,-1 0 16,-21 0-16,21 21 0,-20 0 16,20 0-16,-21 22 0,0-22 15,0 21-15,1 0 0,-1-20 0,-21 20 16,0 0-16,0-21 0,0 22 0,0-22 15,0 21-15,0-21 0,0 1 0,0-1 16,0 0-16,0 0 0,0 0 16,0 0-16,0-42 31,0 0-31,0 0 16,21 0-16</inkml:trace>
  <inkml:trace contextRef="#ctx0" brushRef="#br0" timeOffset="109895.06">13250 9525 0,'0'0'16,"0"21"0,0 0-16,-21 22 0,0-1 15,0 0-15,0 1 0,-1-1 0,1 0 16,0 22-16,0-22 0,0 22 0,21-22 15,-21 0-15,21 1 0,-22-1 16,22-21-16,0 22 0,0-22 16,0 0-16,0 21 0,0-21 15,22 1-15,-1-22 0,0 0 0,0 0 16,0 0-16,0 0 16,1 0-16,-1-22 0,0 1 0,0 0 15,0 21-15,-21-21 0,0-21 0</inkml:trace>
  <inkml:trace contextRef="#ctx0" brushRef="#br0" timeOffset="110075.96">12848 9843 0,'0'0'0,"21"42"31,0-21-31,1-21 0,-1 0 16,21 21-16,-21-21 0,22 0 0,-1 0 15,21 0-15,-20 0 0,-1 0 0,0 0 16,1 0-16,20 0 0,-20 0 16,20 0-16</inkml:trace>
  <inkml:trace contextRef="#ctx0" brushRef="#br0" timeOffset="110287.81">14182 10266 0,'0'0'0,"0"21"0,0 0 0,0 0 0,0 1 15,0-1-15,0 0 0,0 0 0,0 0 16,0 0-16,-22 22 0,1-22 0,21 0 16,-21 0-16,0 0 0,0 1 15,0-22-15,-1 21 0,1 0 16,0-21-16,0 0 0,0 21 0</inkml:trace>
  <inkml:trace contextRef="#ctx0" brushRef="#br0" timeOffset="111620.13">15388 10245 0,'0'0'0,"-21"21"0,21-42 47,21 21-47,-21-21 0,21-1 16,0 1-16,1 0 0,-1 0 15,0 0-15,-21 0 0,21-22 0,0 1 16,0 0-16,1-1 0,-1 1 15,0-22-15,-21 22 0,0-21 16,21-1-16,-21 22 0,21-1 0,-21-20 16,0 21-16,0 20 0,0 1 0,0 0 15,0 0-15,0 0 0,0 42 16,-21 0 0,21 0-16,-21 0 0,21 22 0,0-1 15,0 0-15,0 1 0,-21 20 16,21 1-16,0-22 0,0 22 15,0-22-15,0 0 0,0 1 0,0-1 0,0 0 16,0 1-16,0-22 0,21 0 16,0 0-16,-21 0 0,21 0 15,0-21-15,1 0 0,-1 0 16,0 0-16,0 0 0,0 0 0,0 0 16,1-21-16,-1 21 0,21-21 15,-21 0-15,0 0 0,22 0 0,-22-22 16,0 22-16,0 0 0,0-21 0,1 20 15,-1-20-15,0 21 0,-21-21 16,21 20-16,-21 1 0,0 42 31,0 1-15,-21-1-16,21 0 0,-21 0 16,21 0-16,0 22 0,0-22 0,0 0 15,0 0-15,0 0 0,0 0 0,0 1 16,21-22-16,0 21 0,0-21 15,0 21-15,1-21 0,-1 0 16,0 0-16,0 0 0,0 0 0,22 0 16,-22 0-16,0 0 0,0-21 15,0 0-15,-21-1 0,0 1 16,0 0-16,0 0 0,0 0 0,0 0 16,0-1-16,-21 1 0,0 0 15,0 0-15,0 0 0,-1 0 16,1-1-16,21 1 15,-21 21-15,21-21 16,21 21 0,0 0-16,22 0 0,-22 0 0,0-21 15,21 21-15,1 0 0,-1 0 0,-21 0 16,22 0-16,-1 0 0,-21 0 16,21 0-16,-20 21 0,-1-21 0,0 21 15,0 0-15,0 1 0,0-1 0,1 0 16,-22 0-16,0 0 15,0 0-15,0 1 0,0-1 16,0 0-16,0 0 0,0 0 0,0 0 16,0 1-16,0-1 15,-22-42 32,22-1-31,0 1-16,0 0 0,0 0 0,0-21 15,0 20-15,0-20 0,22 0 0,-1-1 16,-21 22-16,21-21 0,21 0 16,-21-1-16,1 22 0,20 0 0,-21 0 15,21 21-15,1 0 0,-1 0 16,-21 0-16,22 21 0,-1 0 16,0 21-16,1-20 0,-1 41 15,-21-21-15,0-20 0,-21 20 0,0-21 16,0 21-16,0-20 0,0-1 0,0 0 15,0 0-15,-21 0 0,0 0 16,0-21-16,0 22 0,-1-22 0,1 0 16,21 21-16,-21-21 0,42 0 31,0-21-31,1-1 16</inkml:trace>
  <inkml:trace contextRef="#ctx0" brushRef="#br0" timeOffset="112272.75">18013 9779 0,'0'0'0,"0"-21"0,0 0 15,0 0-15,0-1 0,-21 1 16,-1 21-16,1 0 0,0-21 16,0 21-16,0 0 0,0 0 0,-22 21 15,22 0-15,-21 1 0,21-1 0,-22 0 16,22 0-16,0 21 0,-21-20 15,20 20-15,1-21 0,21 21 0,0-20 16,0-1-16,0 0 0,0 0 16,0 0-16,0 0 0,21-21 15,1 0-15,-1 22 0,0-22 0,21 0 16,-21 0-16,22 0 0,-22 0 0,21-22 16,-21 1-16,22 21 0,-22-21 0,0 0 15,21 0-15,-20 0 0,-1-1 16,0 1-16,-21-21 0,0 21 0,21 0 15,-21-1-15,0-20 0,21 42 0,-21-21 16,0 0-16,0 42 16,0 0-1,-21 0-15,21 0 0,-21 1 16,21 20-16,0 0 0,0-21 0,-21 22 16,21-1-16,-21 0 0,21 22 15,-22-22-15,22 1 0,0 20 0,0 1 16,0-22-16,0 21 0,0 22 0,0-21 15,0-1-15,0 1 0,0-1 0,22 1 16,-22 20-16,21-20 0,0-1 16,-21 22-16,21-22 0,-21 22 0,21-21 15,-21 20-15,0-20 0,0-22 0,0 22 16,0-22-16,0 0 0,0 1 0,0-1 16,0-21-16,0 0 0,-21 0 15,0-21-15,0 0 16,0 0-16,-1 0 0,-20-21 0,21 0 15,0-21-15,-22 21 0,22-22 0,0 1 16,-21 0-16,21-22 0,-1 1 0,22-1 16,0 1-16,0-1 0,0-21 15,0 22-15,0-1 0,0 1 0,0-1 16,22 1-16,-1-1 0,0 22 16,21-21-16,-21 20 0,1-20 0,20 20 15,0 1-15,1-21 0,-1 20 0</inkml:trace>
  <inkml:trace contextRef="#ctx0" brushRef="#br0" timeOffset="112475.64">18923 10012 0,'0'63'15,"0"-41"1,0-1-16,0 0 0,0 0 0,0 21 15,0 1-15,-21-1 0,21-21 16,-21 0-16,-1 1 0,22-1 16,-21 0-16,0 0 0,0 0 0,0-21 15,0 21-15</inkml:trace>
  <inkml:trace contextRef="#ctx0" brushRef="#br0" timeOffset="113906.81">20045 9906 0,'0'0'0,"0"-21"16,0 0 0,21 0-16,0 21 0,21-22 15,-20 1-15,20 0 0,-21-21 0,21 21 16,1-22-16,-1 22 0,-21-21 0,22-1 15,-1 22-15,-21-21 16,0 0-16,0-1 0,1 22 0,-1-21 16,-21-1-16,0 1 0,0 21 0,0-21 15,0 20-15,-21 1 0,-1-21 16,1 42-16,0-21 0,0 21 0,0 0 16,-22 0-16,22 0 0,0 21 0,-21 0 15,21 21-15,-22 1 0,22 20 16,0 1-16,0-1 0,0 1 0,21 20 15,0 1-15,-22 0 0,22-1 0,0 1 16,0 0-16,0-1 0,0 1 0,0 0 16,-21-1-16,21 1 0,0 0 15,0 21-15,-21-43 0,0 22 16,0-1-16,0 1 0,-1 0 0,1-1 16,21-20-16,-21 21 0,21-22 0,0 1 15,-21-22-15,21 0 0,0 1 16,0-22-16,21 0 0,0 0 0,0-21 15,1 0-15,20 0 0,-21-21 0,21 0 16,1 0-16,-1-22 0,0 1 0,1 0 16,20-1-16,-20-20 0,-1-1 15,0 1-15,1-1 0,-1 1 0,-21-1 16,0 1-16,-21-1 0,0-20 0,0 20 16,-21 1-16,0-22 0,-21 21 0,-1 1 15,1 21-15,0-22 16,-22 22-16,1 21 0,20-22 0,-20 22 15,20 0-15,1 0 0,0 21 0,-1-21 16,1 21-16,21 0 0,0 0 16,21-22-16,21 1 31,0 21-31,21-21 0,1 21 16,-1-21-16,0 0 0,1 0 0,20-1 15,1 1-15,-1 0 0,1-21 0,-1-1 16,1 1-16,-1 0 0,1-1 15,-22 1-15,0 0 0,1-1 0,-1 1 16,0 0-16,-20-1 0,-1 1 16,0 0-16,-21 21 0,0-22 0,0 22 15,21 0-15,-21 0 0,0 0 16,0-1-16,-21 44 16,21-1-1,0 0-15,0 0 0,-21 0 16,21 22-16,-21-1 0,21 0 0,-22 1 15,22-1-15,0 0 0,-21 1 0,0 20 16,21-21-16,-21 1 0,21-1 16,0 0-16,0 1 0,0-22 0,0 0 15,0 21-15,0-20 0,0-1 16,21-21-16,0 0 16,0 0-16,1 0 0,-1 0 15,0 0-15,0 0 0,0 0 0,0-21 16,22-1-16,-22 1 0,0 0 15,0 0-15,22 0 0,-22-22 0,0 22 16,0 0-16,0-21 0,0 21 0,1-1 16,-1 1-16,-21 0 0,21 0 15,-21 42 1,-21 0 0,0 0-16,-1 1 0,1-1 0,21 0 15,0 0-15,0 0 16,0 0-16,0 1 0,0-1 0,0 0 15,0 0-15,0 0 0,0 0 0,21-21 16,1 22-16,-1-22 0,0 0 16,0 0-16,0 0 0,0 0 0,22 0 15,-22 0-15,0-22 0,21 22 0,-20-21 16,-1 0-16,21 0 0,-21 0 16,0-22-16,1 22 0,-1-21 0,0 0 15,0-1-15,-21 1 0,0 21 0,0-22 16,0 22-16,0 0 0,0 0 15,-42 0-15,21 21 0,-1 0 0,-20-21 16,21 21-16,-21 0 0,-1 0 16,22 0-16,-21 0 0,21 21 0,-22-21 15,22 21-15,0-21 0,21 21 16,0 0-16,-21 0 0,21 1 16,0-1-16,0 0 0,21 0 15,0-21-15,0 0 0,22 21 16,-22-21-16,21 0 0</inkml:trace>
  <inkml:trace contextRef="#ctx0" brushRef="#br0" timeOffset="114628.39">22394 9525 0,'0'0'0,"0"-21"0,0 0 15,-21 21 1,0 0-16,0 0 0,0 0 0,-1 0 15,1 0-15,0 0 0,-21 21 0,21 0 16,-1 0-16,1 22 0,0-22 16,0 21-16,0-21 0,0 0 0,21 22 15,-22-22-15,22 0 0,-21 0 0,21 0 16,0 1-16,0-1 0,0 0 16,0 0-16,21-21 0,1 0 15,-1 0-15,0 0 0,0 0 16,0 0-16,0-21 15,22 21-15,-22-21 0,0 0 0,0-1 16,0-20-16,1 21 0,-1-21 0,0 20 16,0-20-16,0 0 0,0 21 0,-21-22 15,0 22-15,0 0 0,22 0 16,-22 0-16,0-1 0,0 44 16,0-1-1,-22 0-15,22 0 0,0 21 16,0-20-16,-21 20 0,21-21 0,0 21 15,0-20-15,0-1 0,0 21 16,0-21-16,0 0 0,21 1 0,1-1 16,-1-21-16,0 21 0,0-21 15,0 0-15,0 0 0,1 0 0,20 0 16,-21-21-16,21 0 0,1 21 0,-22-22 16,21-20-16,1 21 0,-1-21 15,-21-1-15,21 1 0,-20 0 0,20-1 16,-21-20-16,0 20 0,0-20 0,22 21 15,-22-22-15,-21 22 0,21-1 16,-21 1-16,21 0 0,-21-1 0,0 22 16,0 0-16,-21 21 15,0 0 1,0 21-16,0 22 0,-1-22 0,1 21 16,0 0-16,0 1 0,21-1 0,-21 0 15,0 1-15,21-1 0,0 0 16,0 1-16,0-1 0,0 0 0,0 1 15,0-22-15,0 21 0,0-21 0,0 1 16,21-1-16,0 0 0,0-21 16,0 0-16,0 21 0,1-21 15,-1 0-15,0 0 0,0-21 0,0 0 16,0 0-16,1-1 0,-1 1 16,0 0-16,-21 0 0</inkml:trace>
  <inkml:trace contextRef="#ctx0" brushRef="#br0" timeOffset="114823.28">22945 9419 0,'0'0'15,"-22"0"-15,1 21 0,21 1 16,21-22 0,1 0-1,-1 0-15,0 0 0,0 0 0,0 0 16,22 0-16,-22 0 0,0 0 15,21 0-15,-21 0 0,1-22 16,20 22-16,-21-21 0,21 21 0,1 0 0,20-21 16</inkml:trace>
  <inkml:trace contextRef="#ctx0" brushRef="#br0" timeOffset="115052.18">24299 9440 0,'0'22'31,"0"-1"-31,0 0 16,-21 0-16,0 0 0,21 0 0,-21 22 16,0-22-16,21 21 0,-22 1 15,1-22-15,0 21 0,0 0 0,0-20 16,0-1-16,-22 21 0,-20 0 15,20-20-15,1-1 0,-21 0 0</inkml:trace>
  <inkml:trace contextRef="#ctx0" brushRef="#br0" timeOffset="115939.67">10562 12086 0,'0'-21'0,"0"42"0,0-63 0,0 21 16,21 0-16,-21-1 0,21-20 15,1 21-15,-22 0 0,0 0 0,0-22 16,0 22-16,0 0 0,0-21 0,0 20 15,-22 1-15,1 0 0,-21 0 16,21 0-16,-22 0 0,1-1 0,0 22 16,-1 0-16,1 0 0,0 0 0,-1 0 15,1 22-15,0-1 0,-1 0 16,1 21-16,21-21 0,-21 22 0,20-1 16,22 0-16,0 22 0,0-22 15,0 1-15,0 20 0,0-21 16,0-20-16,22 20 0,-1 0 0,0-21 15,0 1-15,0-22 0,0 21 16,22-21-16,-22 0 0,21 0 0,-21 0 16,22-21-16,-1-1 0,-21 1 0,22 0 15,-1-21-15,0-1 0,-21 1 16,22 0-16,-1-1 0,-21 1 0,22 0 16,-22-1-16,0-20 0,0 21 0,0-1 15,-21-20-15,21 20 0,-21 1 16,0 21-16,0-21 0,0 20 0,0 1 15,-21 21-15,0 21 16,21 1-16,-21-1 16,21 21-16,0 0 0,0-20 0,0 20 15,0 0-15,0 1 0,0-1 0,0 0 16,0 1-16,0-22 0,0 21 16,0 0-16,0-20 0,0-1 0,21 0 15,0 0-15,0 0 0,1 0 0,20-21 16,-21 0-16,0 0 0,22 0 15,-22 0-15,21-21 0,-21 0 0,22 0 16,-22 0-16,21 0 0</inkml:trace>
  <inkml:trace contextRef="#ctx0" brushRef="#br0" timeOffset="116767.4">11282 11726 0,'0'0'16,"0"-21"-16,21 21 0,-21 21 31,0 1-31,-21-1 0,0 0 0,21 21 15,-22-21-15,1 22 0,21-22 0,-21 21 16,21 1-16,0-1 0,0-21 16,0 21-16,0-20 0,0-1 0,0 0 15,0 0-15,21 0 0,0-21 0,1 0 16,-1 0-16,0 0 0,0 0 16,21 0-16,-20 0 0,-1-21 0,0 0 15,0 0-15,0 0 0,0-1 0,1 1 16,-1-21-16,-21 21 15,0-22-15,0 1 0,0 21 0,0-21 16,0-1-16,0 22 0,-21-21 0,-1 21 16,1-1-16,-42-20 0,42 42 15,-1 0-15,-20 0 0,21 0 16,0 21-16,0 0 0,-1 1 0,1-1 16,21 0-16,-21 21 0,21-21 0,0 22 15,0-22-15,0 21 0,0-21 16,21 22-16,0-22 0,1 0 0,-1-21 15,0 21-15,0-21 0,21 0 16,-20 0-16,-1 0 0,21 0 16,-21 0-16,22-21 0,-22 0 0,21 21 15,-21-21-15,22 0 0,-1-1 0,0 1 16,1 0-16,-1-21 0,0 21 16,-21-1-16,22 1 0,-22 0 0,0 0 15,0 0-15,-21 0 0,0-1 0,21 1 16,-42 42 15,21 1-31,0-1 0,-21 0 16,21 21-16,-21-21 0,21 22 0,0-1 15,0-21-15,0 22 0,0-1 16,0-21-16,0 0 0,0 22 16,21-22-16,0-21 0,-21 21 0,21 0 15,1-21-15,20 0 0,-21 0 0,0 0 16,22 0-16,-22 0 0,21-21 15,0 0-15,-20 0 0,20-1 0,-21 1 16,21 0-16,-20-21 0,20 21 0,-21-22 16,0 22-16,0-21 0,-21-1 15,0 22-15,22-21 0,-22 0 0,0 20 16,0 1-16,0 0 0,0 42 31,0 0-31,0 1 16,0-1-16,0 0 0,0 0 0,0 21 15,0-20-15,0 20 0,0-21 0,0 0 16,0 0-16,0 1 0,0-1 16,21 0-16,0-21 0,0 0 15,0 0-15,0 0 0,1 0 0,-1-21 16,21 21-16,-21-21 0,22-1 0,-22 1 16,0 0-16,0-21 0,21 21 15,-20-22-15,-22 22 0</inkml:trace>
  <inkml:trace contextRef="#ctx0" brushRef="#br0" timeOffset="117179.33">12954 11430 0,'0'0'0,"0"-42"0,0-1 0,0 22 0,0-21 16,0 21-16,0 42 15,0 21 1,0-21-16,0 22 0,0-1 0,0 0 16,0 1-16,0-1 0,0 0 0,0 22 15,0-22-15,0-21 0,-21 22 16,21-1-16,0-21 0,-21 22 0,21-22 15,0 0-15,0 0 0,0 0 0,-22-21 32,22-21-17,0 0-15,0 0 16,22 0-16,-22-1 0,21 1 0,0-21 16,0 21-16,0 0 0,22-1 15,-22 1-15,0 0 0,0 0 0,0 21 16,22 0-16,-22 0 0,0 0 0,0 0 15,0 21-15,22 0 0,-22 0 16,-21 1-16,21-1 0,-21 0 0,0 0 16,0 0-16,0 0 0,-21 1 0,0-1 15,-1 0-15,-20 21 0,21-21 0,-21 1 16,20-1-16,-20 0 0,0-21 16,21 21-16,-1 0 0,1-21 15,0 0-15,0 0 0,21-21 16,0 0-1,21 0-15,0 0 0,0-1 0,1-20 16</inkml:trace>
  <inkml:trace contextRef="#ctx0" brushRef="#br0" timeOffset="117407.2">13652 11176 0,'0'0'0,"22"0"0,-22 21 16,0 22-16,0-22 0,0 21 15,0 0-15,0 1 0,0 20 16,0-20-16,-22-1 0,22 21 0,-21-20 16,21-1-16,-21 0 0,21 1 0,-21-1 15,0 0-15,21-20 0,0 20 16,0-21-16,0 0 0,0 0 0,0 1 16,0-1-16,21-21 31,0-21-31,0-1 0</inkml:trace>
  <inkml:trace contextRef="#ctx0" brushRef="#br0" timeOffset="117723.54">13779 11748 0,'0'21'16,"0"0"-1,22-21-15,-1 0 16,0 0-16,0 0 15,0-21-15,0 21 0,1-21 0,-1 21 16,-21-22-16,21 22 0,0-21 0,-21 0 16,0 0-16,0 0 15,0 0-15,0-1 0,-21 22 16,0 0-16,0 0 0,-1 0 0,1 22 16,0-22-16,0 21 0,-21 0 0,20 21 15,22-21-15,-21 1 0,21 20 16,-21-21-16,21 0 0,0 22 15,0-22-15,0 0 0,0 0 0,0 0 16,21 0-16,0-21 0,1 22 16,-1-22-16,0 0 0,21 0 0,1 0 15,-1 0-15,0 0 0,1 0 0</inkml:trace>
  <inkml:trace contextRef="#ctx0" brushRef="#br0" timeOffset="118107.32">15833 11472 0,'0'0'0,"-22"-21"0,1 0 16,0 21-16,0 0 0,0-21 15,0 21-15,-1 0 0,-20 0 16,21 21-16,0-21 0,21 21 16,-21 22-16,-1-22 0,22 0 15,-21 21-15,21 1 0,0-22 0,0 21 16,0 0-16,0-20 0,0 20 0,21-21 15,1 0-15,-1 0 0,0 1 16,0-1-16,0 0 0,22-21 0,-22 0 16,21 0-16,0 0 0,-20 0 0,20 0 15,0-21-15,1 21 0,-1-21 16,0-1-16</inkml:trace>
  <inkml:trace contextRef="#ctx0" brushRef="#br0" timeOffset="118543.12">16383 11134 0,'0'-43'0,"0"86"0,0-107 0,0 43 0,0 0 16,-21 0-16,0 21 15,-1 21-15,22 21 16,0-21-16,0 22 0,0-1 0,0 0 16,0 22-16,0-22 0,0 22 15,0-22-15,0 0 0,0 1 0,0-1 16,0 0-16,0 1 0,0-1 0,0-21 15,0 0-15,0 1 0,0-1 16,0 0-16,0 0 0,-21-21 16,21-21 15,0 0-31,0 0 16,21-22-16,1 22 0,-1-21 0,21 21 15,-21-22-15,22 22 0,-22-21 0,21 21 16,-21-1-16,22 22 0,-22 0 15,21 0-15,-21 0 0,0 0 0,1 0 16,-1 22-16,-21-1 0,0 0 0,21 0 16,-21 0-16,0 0 0,0 22 15,0-22-15,0 0 0,0 0 16,0 0-16,0 1 0,0-1 0,0 0 16,0 0-16,0 0 15,21-21 1,0 0-1,0 0-15</inkml:trace>
  <inkml:trace contextRef="#ctx0" brushRef="#br0" timeOffset="119003.86">17378 11536 0,'0'0'0,"0"-21"0,0 0 0,0-1 0,0 1 15,0 0 1,0 0-16,-21 21 0,-1 0 0,1 0 15,0 0-15,0 0 0,-21 21 0,20-21 16,1 21-16,0 22 0,0-22 16,0 0-16,0 21 0,-1-21 0,22 22 15,0-22-15,-21 0 0,21 21 0,0-20 16,0-1-16,0 0 0,0 0 16,0 0-16,21 0 0,1-21 15,-1 0-15,0 0 0,0 0 16,0 0-16,0 0 0,1 0 0,-1-21 15,0 0-15,0 0 0,0 0 16,0 0-16,1-1 0,-22 1 16,0 0-16,0-21 0,0 21 0,21-22 15,-21 22-15,0-21 0,0 21 16,0-1-16,0 1 0,0 0 0,0 42 16,0 0-1,0 1-15,0-1 0,0 21 16,0-21-16,0 22 0,0-22 0,0 21 15,0-21-15,0 0 0,0 1 0,0-1 16,21 0-16,-21 0 0,21-21 0,-21 21 16,21-21-16,0 21 0,1-21 15,20 0-15,-21 0 0,0 0 0,0 0 16,1 0-16,20 0 0,-21 0 16,-21-21-16,21 0 0,0 0 0</inkml:trace>
  <inkml:trace contextRef="#ctx0" brushRef="#br0" timeOffset="119323.19">17801 11599 0,'0'-21'0,"0"42"0,0-63 16,0 21-16,0 0 0,21 21 16,0-21-16,1 21 0,-1 0 15,0 0-15,0 0 0,0 0 16,0 0-16,1 21 0,-1 0 16,0 0-16,0 0 0,0 0 0,22 1 15,-22 20-15,0-21 0,-21 0 16,0 0-16,0 22 0,0-22 0,0 0 15,0 0-15,0 0 0,0 1 16,-21-1-16,0 0 0,-1-21 16,1 0-16,0 0 0,0 0 15,21-21-15,0 0 16,0-1-16,0 1 0,0 0 0,0 0 16,0 0-16,0 0 0,21-22 0,0 22 15,0-21-15,1-1 0,-1 22 0,0-21 16,21 0-16,-21-1 0,1 1 15,20 0-15,-21 20 0,0 1 0,0 0 16,1 0-16</inkml:trace>
  <inkml:trace contextRef="#ctx0" brushRef="#br0" timeOffset="119631.01">15240 12002 0,'0'0'0,"21"-22"0,0 22 0,0 0 0,1 0 15,-1 0-15,0 0 0,0 0 16,0 22-16,0-1 0,1-21 0,-22 21 16,0 0-16,0 0 0,0 0 0,0 1 15,0-1-15,0 0 0,0 0 0,0 0 16,0 0-16,-22 1 0,22-1 16</inkml:trace>
  <inkml:trace contextRef="#ctx0" brushRef="#br0" timeOffset="120063.76">19897 11726 0,'0'0'0,"0"-21"0,0 0 16,0 0-16,0 0 0,0 0 16,0 42-1,0 0 1,0 0-16,0 0 0,0 0 16,0 22-16,0-22 0,0 21 15,-22-21-15,22 22 0,0-22 0,0 0 16,-21 21-16,21-20 0,0-1 0,0 0 15</inkml:trace>
  <inkml:trace contextRef="#ctx0" brushRef="#br0" timeOffset="120602.98">21103 11028 0,'0'0'0,"0"21"15,-21 21-15,0-20 0,21 20 16,-21 21-16,-1-20 0,22-1 16,-21 22-16,21-22 0,-21 21 0,21-20 15,-21-1-15,21 0 0,0 1 0,0-1 16,0-21-16,0 22 0,0-22 15,0 0-15,0 0 0,0 0 0,0 0 16,0-42 31,0 0-47,0 0 0,0 0 16,0 0-16,0-1 0,0 1 0,21-21 15,-21 0-15,21 20 0,-21-20 0,21 0 16,1-1-16,-1 22 0,0-21 15,0 21-15,21 0 0,1-1 0,-1 22 16,-21 0-16,22 0 0,-1 22 0,0-1 16,-21 0-16,22 0 0,-22 0 15,21 22-15,-21-22 0,1 21 16,-22-21-16,0 22 0,0-22 0,0 0 16,0 0-16,0 0 0,-22 0 15,-20 1-15,21-1 0,-21 0 0,-1-21 16,22 21-16,-21-21 0,-1 0 0,1 0 15,21 0-15,0 0 0,0 0 0,-1 0 16,1 0-16,21-21 16,0 0-16,21 0 0,1-1 15,-1-20-15,0 21 0,21-21 0,1 20 16</inkml:trace>
  <inkml:trace contextRef="#ctx0" brushRef="#br0" timeOffset="121727.84">21886 11324 0,'0'0'0,"21"0"0,1 0 0,-1 21 16,-21 1-16,0-1 0,0 0 0,0 0 16,0 0-16,0 22 0,0-22 0,-21 21 15,21-21-15,0 0 0,0 1 16,-22 20-16,22-21 0,0 0 0,0 0 16,0 1-16,0-1 0,0 0 15,22-21 1,-1 0-16,0 0 15,0 0-15,0-21 0,0 0 16,-21-1-16,0 1 16,0 0-16,0-21 0,0 21 15,0-1-15,0-20 0,0 21 0,-21 0 16,0-22-16,0 22 0,0 0 0,0 0 16,21 0-16,0 0 15,21-1 1,0 22-16,0 0 15,21 0-15,-20 0 0,-1 0 16,21 0-16,0 0 0,-20 0 0,20 0 16,0 0-16,-21 22 0,1-1 0,20 0 15,-21 0-15,0 0 16,0 0-16,1 1 0,-22-1 0,0 0 16,0 0-16,0 0 0,0 0 0,0 22 15,0-22-15,0 0 0,0 0 16,0 0-16,0 1 0,0-1 15,21-21-15,0 0 16,0 0-16,0 0 0,0 0 0,1 0 16,-1 0-16,21 0 0,-21 0 15,0-21-15,22-1 0,-22 22 0,21-21 16,-21-21-16,1 21 0,-1 0 0,-21-64 16,0 43-16,0 20 15,0-20-15,0 0 0,-21-1 16,-1 22-16,1 0 0,-21 0 0,21 0 15,-22 21-15,22 0 0,-21 0 0,21 0 16,0 0-16,-1 0 0,1 21 16,21 0-16,0 0 15,21-21-15,1 21 0,-1-21 16,21 0-16,0 0 0,1 0 16,-1 0-16,0 0 0,1 0 15,20 0-15,-20 0 0,20-21 0,-21 0 0,22 21 16,-22-21-16,1-21 0,-1 20 15,0 1-15,-21-21 0,22 0 16,-22 20-16,0-20 0,0 0 0,-21-22 16,0 22-16,0 21 0,0 0 15,0-1-15,0 1 0,0 0 16,-21 21-16,0 0 0,0 21 16,0-21-16,-1 43 0,1-22 0,0 21 15,0 0-15,0 1 0,0-1 16,21 0-16,0 22 0,0-22 0,-22 22 15,22-22-15,0 0 0,0 1 0,0-1 16,0 0-16,0 1 0,22-22 16,-22 0-16,21 0 0,0 0 0,0 1 15,0-1-15,22-21 0,-22 0 16,0 0-16,0 0 0,0 0 0,22 0 16,-22 0-16,0 0 0,21-21 15,-21-1-15,22 1 0,-22 0 0,21 0 16,-21 0-16,1-22 0,-1 22 0,0-21 15,0 21-15,0-22 0,-21 1 16,0 21-16,0-21 0,0 20 0,0 1 16,-21 21-16,0 0 0,0 0 15,0 21-15,-1 1 0,-20-1 16,21 0-16,0 21 0,0-21 0,21 22 16,0-22-16,-22 21 0,22-21 0,0 22 15,0-22-15,0 0 0,0 0 16,22 0-16,-1 1 15,0-1-15,21-21 0,-21 0 0,1 0 16,20 0-16,0 0 0,1 0 0,-1 0 16,0 0-16,22 0 0,-22 0 15,0-21-15,22 21 0,-22-22 0,1 1 16</inkml:trace>
  <inkml:trace contextRef="#ctx0" brushRef="#br0" timeOffset="122567.36">24511 11324 0,'0'0'16,"0"-42"-16,0 21 0,0-22 0,0 22 0,0 0 15,-21 0-15,0 0 0,-1 0 0,1 21 16,0 0-16,0 0 16,0 0-16,0 0 0,-22 0 0,22 21 15,0 0-15,0 0 0,-22 0 0,22 22 16,0-1-16,0-21 0,0 21 16,0 1-16,-1-22 0,22 21 0,0-21 15,0 22-15,0-22 0,0 0 0,0 0 16,0 0-16,22-21 0,-22 22 15,21-22-15,0 0 0,0 0 0,0 0 16,22 0-16,-22 0 0,0 0 16,0 0-16,0-22 0,0 1 0,1 0 0,-1 0 15,0 0-15,0-22 0,0 22 16,0-21-16,1 0 0,-22-1 16,0 22-16,21-21 0,-21 21 0,0-1 15,0 1-15,0 42 16,0 1-1,-21-1-15,21 21 0,-22-21 0,22 0 16,0 22-16,0-22 0,0 0 0,0 0 16,0 22-16,0-22 0,0 0 15,22-21-15,-1 21 0,-21 0 0,21-21 16,0 0-16,0 0 0,0 0 0,1 0 16,-1 0-16,21 0 0,-21 0 15,22-21-15,-22 21 0,21-21 16,-21 0-16,22 0 0,-22-22 0,0 22 15,0 0-15,21-21 0,-20-1 0,-1 1 16,0 21-16,-21-22 0,21 22 16,-21 0-16,0 42 15,-21 0 1,0 22-16,0-22 0,21 21 16,-22-21-16,1 22 0,0-22 0,21 0 15,0 21-15,-21-20 0,21-1 0,-21 0 16,21 0-16,-21-21 0,21 21 15,0 0-15,0 1 16,-22-22 0,22-22-1,0 1-15,0 0 16,0 0-16,0 0 0,0 0 0,0-22 16,22 22-16,-1-21 0,0-1 0,0 22 15,21-21-15,1 0 0,-22-1 16,21 1-16,1 21 0,-1 0 0,0-1 15,1 1-15,-22 0 0,21 21 0,-21 0 16,0 0-16,1 0 0,-1 21 16,-21 0-16,0 1 0,0-1 0,0 0 15,0 21-15,0 1 0,0-22 0,0 21 16,0-21-16,0 0 0,0 22 16,0-22-16,0 0 0,-21-21 15,-1 21-15,1-21 0,21 21 16,0-42 15,0 0-31</inkml:trace>
  <inkml:trace contextRef="#ctx0" brushRef="#br0" timeOffset="123132.04">25696 10605 0,'-21'-22'16,"42"22"-16,0 0 15,22-21-15,-22 21 0,21 0 0,-21 0 16,22-21-16,-1 21 16,-21 0-16,22-21 0,-1 21 0,0-21 0,-21 21 15,22 0-15,-1-21 0,-21 21 16,0 0-16,1 0 0,-1-22 15,0 22-15,0 0 0,0 0 0,0 22 32,-21-1-32,0 0 15,0 0-15,0 0 0,0 0 0,0 22 16,0-22-16,0 21 0,-21 1 16,21-1-16,-21 0 0,21 1 0,0-1 15,0 21-15,0-20 0,-21 20 0,21 1 16,-21-1-16,21 1 0,0-1 15,-21-20-15,21 20 0,-22 1 0,22-1 16,0-21-16,0 1 0,0 20 0,-21-20 16,21-1-16,-21 21 0,0-20 15,0-1-15,0 0 0,-1-20 16,-20 20-16,0 0 0,-1-21 0,1 1 16,0-1-16,-22 0 0,22 0 0,-22 0 15,22 0-15,-21-21 0,20 22 16,1-22-16,0 21 0,-1-21 0,1 0 15,21 21-15,-22-21 0,22 0 0,0 0 16,0 0-16,0 0 16,0 0-16,-1-21 15,1 21-15,0-21 16,0 21-16,0-22 0,0 22 16,-1 0-16,1-21 0</inkml:trace>
  <inkml:trace contextRef="#ctx0" brushRef="#br0" timeOffset="132484.13">2752 13610 0,'0'-21'16,"21"21"-16,-21-21 0,0 0 0,0 0 15,21-1 1,-21 1-16,0 0 0,0 0 16,0 0-16,0 0 15,0-1-15,0 1 16,0 0 0,0 42 30,0 0-30,0 1-16,0 20 0,0 0 0,0-21 16,0 22-16,-21 20 0,21-20 15,0-1-15,-21 21 0,21-20 0,0-1 16,0 22-16,0-22 0,-22 0 16,22-21-16,0 22 0,0-22 0,0 21 15,0-21-15,0 1 0,0-1 0,0 0 16,22-21 31,-22-21-32,0 0-15,21-1 16,-21 1-16</inkml:trace>
  <inkml:trace contextRef="#ctx0" brushRef="#br0" timeOffset="133244.18">3196 13907 0,'0'21'31,"0"0"-15,0 0-16,21-42 62,-21 0-46,0 0-16,0-1 15,0 1-15,0 0 16,0 0-16,0 0 16,-21 21-1,21 21 1,0 0-16,0 0 0,0 0 15,0 1-15,21-1 16,0-21 0,1 0-1,-1 0 1,-21-21-16,0-1 16,0 1-16,0 0 15,0 0-15,0 0 16,-21 21-1,-1 0-15,1 0 0,0 0 32,21 21-32,0 0 15,0 0 1,0 0 15,21-21-15,-21-21 15,0 0 0</inkml:trace>
  <inkml:trace contextRef="#ctx0" brushRef="#br0" timeOffset="136022.94">5038 13335 0,'0'0'0,"21"0"16,-21-21-16,0 0 16,0 0-16,0-1 15,0 1-15,0 0 16,0 0-16,0 42 47,0 21-47,0-20 0,0 20 0,0 0 15,0 22-15,0-22 0,0 22 16,0-1-16,0-21 0,0 22 0,0-22 16,0 22-16,0-22 0,0-21 15,0 22-15,0-22 0,0 0 0,0 0 16,0 0-16,0 0 0,21-21 31,-21-21-15,0 0-16,21 0 0,-21 0 15,21 0-15,-21-1 0,0-20 16,21 0-16,-21 21 0,22-22 0,-1 1 16,-21 0-16,0-22 0,21 22 15,-21 21-15,21-22 0,-21 22 0,0-21 16,0 21-16,21-1 0,0 22 15,1 22 1,-22-1-16,21 0 16,0 21-16,-21 1 0,0-1 15,21 0-15,-21 1 0,21 20 16,-21-21-16,21 1 0,-21-1 0,22-21 16,-1 22-16,0-22 0,-21 0 15,21 0-15,21 0 0,-20-21 0,-1 0 16,0 0-16,21 0 0,-21 0 15,1 0-15,20 0 0,-21 0 0,21-21 16,-20 0-16,-1 0 0,21-22 0,-21 22 16,0-21-16,1 21 0,-1-22 15,0-20-15,0 21 0,0-1 0,-21-20 16,21 20-16,-21 1 0,0-21 0,0 20 16,0 1-16,0 0 0,0-1 15,0 22-15,0-21 0,0 21 16,0-1-16,0 44 15,0-1 1,0 0-16,0 0 0,0 21 0,0-20 16,0 20-16,0 0 0,0 22 15,0-22-15,0 0 0,0 22 0,0-22 16,0 1-16,0-1 0,0 0 0,0 1 16,0-22-16,0 0 0,0 0 15,0 0-15,22 0 0,-1 1 0,0-22 16,0 0-16,0 0 15,0 0-15,1 0 0,-1-22 16,0 1-16,0 0 0,0 0 0,0 0 16,-21 0-16,22-22 0,-1 22 15,0 0-15,-21-21 0,0 20 0,0 1 16,21 0-16,-21 0 0,0 0 0,21 0 16,-21 42-1,0 0-15,0 0 0,0 21 16,0-20-16,0-1 15,0 21-15,0-21 0,-21 0 0,21 1 16,0-1-16,0 0 0,-21-21 0,21 21 16,0 0-16,0-42 47,0 0-32,0 0-15,0-22 0,0 22 16</inkml:trace>
  <inkml:trace contextRef="#ctx0" brushRef="#br0" timeOffset="136215.82">6350 13314 0,'0'-21'32,"0"42"-1,0 0-16,0 0 1,21-21 0,0 21-16,0-21 15</inkml:trace>
  <inkml:trace contextRef="#ctx0" brushRef="#br0" timeOffset="138808.23">7218 13695 0,'21'0'16,"0"0"-16,-21-21 0,0 0 0,0-1 16,21 1-16,-21 0 0,0 0 15,0 0-15,0 0 0,0-1 16,0 1-16,0 0 0,-21 0 0,0 0 15,0 0-15,0-1 0,-1 22 0,1-21 16,0 21-16,-21 0 0,21 0 16,-22 0-16,22 0 0,-21 0 0,21 0 15,-22 21-15,22 1 0,0-1 0,-21 21 16,20-21-16,1 22 16,21-22-16,0 21 0,-21 0 0,21 1 15,0-22-15,0 21 0,0-21 0,0 1 16,0 20-16,21-21 0,0-21 15,1 21-15,-1 0 0,0-21 0,0 0 16,21 0-16,-20 0 0,-1 0 16,21 0-16,-21-21 0,22 0 0,-22 21 15,0-21-15,0 0 0,0-22 0,0 22 16,1 0-16,-1-21 0,0-1 16,0 1-16,-21 0 0,21-1 15,-21 1-15,0 0 0,0-1 0,0-20 0,0 21 16,0-1-16,0 1 15,0 0-15,0 20 0,0-20 0,0 21 16,0 0-16,0 0 0,0 42 31,-21 0-31,21 0 16,0 21-16,0-20 0,0 20 0,0 0 16,0 1-16,0-22 0,0 21 15,0 0-15,0 1 0,0-1 0,0 0 16,0 1-16,0-1 0,0 0 15,21-20-15,-21 20 0,21-21 0,-21 0 16,22 0-16,-1 1 0,0-1 0,0-21 16,0 0-16,0 0 0,1 0 15,20 0-15,-21 0 0,21 0 16,-20 0-16,20 0 0,-21-21 0,0-1 16,22 1-16,-22 0 0,0 0 0,0 0 15,0-22-15,0 22 0,1-21 16,-22 21-16,21 0 0,-21-22 0,0 22 15,0 0-15,0 0 0,0 0 16,0-1-16,-21 22 0,-1 0 0,1-21 16,0 21-16,0 0 0,0 0 0,0 0 15,-1 21-15,1 1 16,0-1-16,21 0 0,-21 21 16,21-21-16,0 1 0,0 20 0,0-21 15,0 21-15,21-20 0,0-1 16,0 21-16,1-21 0,-1 0 0,0-21 15,21 22-15,1-1 0,-22-21 0,21 0 16,0 0-16,1 0 0,-1 0 16,-21 0-16,22 0 0,-1-21 0,-21 21 15,21-22-15,-20 1 0,-1 0 0,0 21 16,0-21-16,0-21 0,-21 20 16,0 1-16,21 0 0,-21-21 15,0 21-15,0-22 0,0 22 0,0 0 0,0 0 16,0 0-16,0-1 15,0 44 1,-21-1 0,21 0-16,0 21 15,0-21-15,0 1 0,0 20 0,0-21 16,0 0-16,0 22 0,0-22 0,0 0 16,-21 0-16,21 0 0,0 0 15,0 1-15,0-1 0,0 0 16,0-42 15,0 0-15,21-1-16,0 1 0,-21 0 0,22 0 15,-1 0-15,-21-22 0,21 1 16,0 21-16,-21-21 0,21-1 0,0 22 16,1 0-16,-1 0 0,0 0 0,-21-1 15,21 1-15,0 21 16,0 0-16,-21 21 15,0 1-15,22-1 0,-22 0 0,0 21 16,0-21-16,0 1 0,0 20 16,0-21-16,0 21 0,0-20 0,0 20 15,0-21-15,21 0 0,0 0 16,-21 1-16,21-1 0,0-21 16,0 21-16,1-21 0,20 0 0,-21 0 15,0 0-15,0 0 0,22 0 0,-22 0 16,0 0-16,0-21 0,22 0 15,-22-1-15,0 1 0,0 0 0,0 0 16,0 0-16,1 0 0,-1-22 0,-21 22 16,0-21-16,21 21 0,-21-1 15,0-20-15,0 21 0,0 0 16,0 0-16,-21 42 31,0 0-31,21 0 16,0 0-16,0 22 0,-22-22 0,22 21 15,0-21-15,0 22 0,0-22 16,0 21-16,0-21 0,0 22 0,0-22 16,22 0-16,-1 0 0,0 0 0,0 0 15,0-21-15,22 22 0,-22-22 16,21 21-16,0-21 0,1 0 0,-22 0 16,21 0-16,1 0 0,-22-21 0,21-1 15,0 1-15,-20 0 0,-1 21 16,0-42-16,21 21 0,-42-1 0,21 1 15,1-21-15,-1 0 0,-21 20 0,0-20 16,21 0-16,-21 21 16,0-1-16,0 1 0,0 0 0,0 0 15,0 42 1,0 0 0,0 0-16,-21 1 0,21 20 0,0-21 15,-21 21-15,-1-20 0,22 20 0,-21-21 16,21 21-16,0-20 0,-21-1 15,21 0-15,-21 0 0,21 0 0,0 0 16,0 1-16,0-44 31,21 1-15,-21 0-16,21 0 0,0 0 16,1 0-16,-1-22 0,0 22 15,0-21-15,0 21 0,0-22 0,1 1 16,-1 21-16,21 0 0,-21-1 0,0 1 15,1 0-15,-1 0 0,0 21 16,0 0-16,-21 21 16,21 0-16,-21 0 0,0 22 15,0-22-15,0 0 0,0 0 16,0 0-16,0 22 0,21-22 0,-21 0 16,22 0-16,-22 0 0,21 1 0,21-1 15,-21 0-15,22 0 0,-1-21 16,0 21-16,1-21 0,-1 0 15,0 0-15,1 0 0,-1 0 0,0 0 16,43 0-16,-43-21 0,1 21 16,-22-21-16,21 0 0,-21 0 15,22-1-15,-22 1 0,0-21 0,0 0 16,0-1-16,-21 22 0,0-21 0,0-1 16,0 1-16,0 0 0,0-1 15,0 22-15,0 0 0,-21 0 0,0 0 16,0 21-16,0 0 0,-22 0 0,22 0 15,0 0-15,-21 21 0,20 0 16,1 0-16,-21 0 0,21 22 0,0-1 16,-1-21-16,1 22 0,0-1 15,21 0-15,0-21 0,0 22 16,0-22-16,0 0 0,0 0 0,0 0 16,0 1-16,0-1 0,21-21 0,0 0 15,1 0-15,-1 0 0,0 0 16,0 0-16,0 0 0,0-21 0,1-1 15,-1 22-15,0-21 0,0 0 0,0-21 16,0 21-16,1-1 0,-1 1 16,-21-21-16,0 21 0,21 0 0,-21-1 15,21 1-15,0 0 0,-21 0 16,0 0 0,0 42-1,0 0 1,0 0-16,0 0 0,0 1 0,-21 20 15,21-21-15,0 21 0,-21-20 16,0 20-16,21 0 0,-21 1 0,21 20 16,0-21-16,0 1 0,0-1 0,0 22 15,0-22-15,0 21 0,0 1 16,0-22-16,21 22 0,-21-1 0,21 1 16,-21 20-16,21-20 0,-21-1 15,0 1-15,21-1 0,-21 1 0,21-1 16,-21-20-16,0 20 0,0 1 15,0-22-15,0 22 0,0-22 0,0 0 16,0 1-16,0-1 0,-21-21 0,21 0 16,-21 0-16,0 1 0,-21-1 15,20-21-15,1 0 0,0 0 0,0 0 16,0 0-16,0 0 0,-22 0 0,22 0 16,0-21-16,0-1 0,0 1 0,-1 0 15,1 0-15,0 0 0,21 0 16,-21-1-16,0-20 0,21 21 0,-21-21 15,-1-1-15,1 1 0,0 0 16,0-1-16</inkml:trace>
  <inkml:trace contextRef="#ctx0" brushRef="#br0" timeOffset="139083.07">8805 13166 0,'0'-21'0,"0"42"0,0-64 16,0 65 62,0-1-62,0 0-16,-21 0 0</inkml:trace>
  <inkml:trace contextRef="#ctx0" brushRef="#br0" timeOffset="139991.85">3090 15388 0,'0'0'15,"-21"0"-15,21-21 0,-21 21 0,0-21 16,0 21-16,21-21 0,-22 0 0,1 21 16,0-22-16,0 1 0,21 0 0,-21 0 15,21 0-15,0 0 16,0-1-16,0-20 0,0 21 0,0 0 16,21 0-16,0-1 15,0 22-15,0 0 0,1 0 16,20 0-16,-21 0 0,21 22 0,1 20 15,-22-21-15,21 21 0,-21 1 16,1-1-16,-22 22 0,0-22 16,0 0-16,-22 22 0,1-22 0,0 0 15,-21 22-15,-1-22 0,1-21 16,0 22-16,-1-1 0,1-21 0,0 22 16,-22-22-16,22 21 0,0-21 15,-1-21-15,-20 21 0,20 1 0,1-22 16,0 0-16,21 0 0,-22-22 15,22 1-15,0 0 0,0 0 16,0 0-16,21 0 0,0-1 0,0-20 16,0 21-16,0 0 0,0 0 0,21-1 15,21 1-15,-21 0 16,22 21-16,-22 0 0,21 0 0,0 21 16,1 0-16,-1 1 0,-21-1 15,22 0-15,-22 0 0,21 21 0,-21-20 16,0-1-16,1 21 0,-1-21 15,-21 22-15,21-22 0,0 0 0,-21 0 16,0 0-16,21 0 0,-21 1 16,21-22-16,1 21 0,-1-21 31,-21-21-31,21-1 16</inkml:trace>
  <inkml:trace contextRef="#ctx0" brushRef="#br0" timeOffset="140191.75">3704 15621 0,'0'0'0,"21"0"0,0-21 32,1 21 14,-1 0-30,0 0-16,0 0 0</inkml:trace>
  <inkml:trace contextRef="#ctx0" brushRef="#br0" timeOffset="140479.57">5080 15050 0,'0'0'0,"21"-22"0,-21 1 0,0 42 31,0 1-31,0-1 16,-21 21-16,0 0 0,21 1 16,-21 20-16,21-20 0,0-1 0,-22 21 15,22-20-15,-21-1 0,21 0 16,-21 1-16,21-1 0,0 0 0,0-20 15,0 20-15,0-21 0,0 0 0,0 0 16,0 1-16,0-1 16,0-42 15</inkml:trace>
  <inkml:trace contextRef="#ctx0" brushRef="#br0" timeOffset="140883.35">4720 15325 0,'0'-64'0,"0"128"0,-21-170 0,21 64 0,-21 20 16,21-20-16,0 0 0,0 21 15,0-1-15,21 1 0,0 0 0,21 0 16,-20 0-16,20 21 0,0 0 16,1 0-16,-1 0 0,0 21 15,1 0-15,20 0 0,-21 0 0,1 22 16,20-1-16,-20 0 0,-1 22 0,0-22 15,1 1-15,-1 20 0,-21-21 16,21 1-16,-42-1 0,22 0 0,-22 1 16,0-1-16,0-21 0,0 22 15,0-22-15,-22 0 0,22 0 0,-21-21 16,21-21 15,0-21-31,0 20 0,0 1 16,0-21-16,0 0 0,0-22 0,0 22 15,21-22-15,-21 1 0,0-1 16,0 1-16,0-1 0,22 1 0,-1 20 16,-21 1-16,21 21 0,-21-21 15,0 20-15,21 22 0,0 0 16,0 0-16,1 0 16,-1 0-16,0 22 15</inkml:trace>
  <inkml:trace contextRef="#ctx0" brushRef="#br0" timeOffset="144246.81">6752 15621 0,'0'0'0,"-21"0"15,0 0 1,0 0-16,-1 0 16,22-21-16,0 0 15,0 0-15,0-1 0,0 1 0,0 0 16,-21-21-16,21 21 0,0-22 16,-21 1-16,21 21 0,-21-22 15,0 1-15,21 0 0,-21 21 0,-1-1 16,-20 1-16,21 0 0,0 0 15,0 21-15,-1 0 0,-20 0 0,21 21 16,0 0-16,0 0 0,-1 22 0,-20-22 16,42 21-16,-21 1 0,21-1 15,-21 0-15,21 1 0,0-1 0,0 0 16,0-21-16,0 22 0,0-22 0,0 21 16,0-21-16,21-21 0,0 22 15,-21-1-15,21-21 0,0 0 0,1 0 16,-1 0-16,0 0 0,0 0 15,0 0-15,22-21 0,-22-1 16,0 22-16,0-21 0,0 0 0,0 0 16,22 0-16,-22-22 0,-21 22 15,21-21-15,0 21 0,-21-22 0,0 22 16,0-21-16,0 0 0,0 20 0,0 1 16,0 0-16,0 0 0,0 42 31,0 0-31,0 0 0,0 1 0,0 20 15,0 0-15,0-21 0,0 22 16,0-1-16,0-21 0,0 22 0,0-22 16,0 21-16,0-21 0,21 0 0,1 1 15,-1-1-15,-21 0 16,21-21-16,0 21 0,0-21 0,22 0 16,-22 0-16,0 0 0,21 0 0,-21 0 15,22-21-15,-22 21 0,21-21 16,-21 0-16,22-1 0,-22 1 0,0 0 15,21 0-15,-20 0 0,-1-22 0,0 22 16,-21-21-16,0 0 0,0 20 16,0-20-16,0 0 0,0 21 0,0-1 15,-21 1-15,0 21 0,-1 0 16,1 0-16,0 0 0,0 0 16,0 0-16,0 21 0,21 1 15,0-1-15,0 0 0,0 0 16,21 0-16,0 0 15,0-21-15,0 22 0,0-1 0,1 0 16,-1-21-16,-21 21 0,21 0 0,0 0 16,0 1-16,0-1 0,-21 0 15,0 0-15,22 0 0,-22 0 16,0 1-16,21-22 0,-21 21 16,21-21-1,0 0-15,0 0 0,0 0 16,1 0-16,-1 0 0,0-21 15,21 21-15,-21-22 0,1 1 16,-1 0-16,0 0 0,0 0 16,0 0-16,0-22 0,1 22 0,-22-21 15,0-1-15,0 1 0,0 21 16,0-21-16,0-1 0,0 22 0,-22 0 16,1 0-16,21 0 0,-21 21 0,0 0 15,0 0-15,0 21 16,21 0-16,0 0 0,0 0 15,0 0-15,0 1 0,0-1 16,21 0-16,-21 0 0,21 21 0,0-20 16,0-1-16,0 0 0,1 0 0,-22 0 15,21 0-15,0 1 0,-21-1 16,21 0-16,-21 0 0,21 0 16,0-21-16,-21 21 15,22-21-15,-1 0 0,0 0 16,0 0-16,0 0 0,0-21 15,1 0-15,20 21 0,-21-21 0,0 0 16,0 21-16,1-21 0,-22-1 16,21-20-16,0 21 0,-21 0 0,21 0 15,-21-1-15,0-20 0,0 21 0,0 0 16,0 0-16,0 42 31,0 0-31,0 0 0,0 0 16,0 0-16,0 1 0,0-1 15,0 21-15,0-21 0,0 0 16,0 1-16,0-1 0,0 0 0,0 0 16,21 0-16,0-21 0,-21 21 0,22-21 15,-1 0-15,0 0 0,0 0 16,0 0-16,0 0 0,1 0 0,-1 0 16,0 0-16,0-21 0,0 21 0,22-21 15,-22 0-15,0 0 0,0 0 16,0-1-16,-21 1 0,0 0 15,21-21-15,-21 21 0,0-22 0,0 1 0,0 0 16,-21 20-16,0-20 16,0 0-16,0 21 0,0-22 0,-1 43 15,1-21-15,0 21 0,-21 0 0,21 0 16,-1 0-16,1 21 0,0 0 16,0 22-16,0-22 0,0 21 0,-1 1 15,1-22-15,21 21 0,0 0 16,0 1-16,0-1 0,0-21 0,0 0 15,0 22-15,21-22 0,-21 0 0,22-21 16,-1 21-16,21 0 0,-21-21 16,22 0-16,-22 0 0,21 0 0,0 0 15,170-84 1,-191 63-16,22-1 16,-1 1-16,-21 0 0,21-21 15,-20 21-15,-1-1 0,0-20 0,0 21 16,-21-21-16,0 20 0,21 1 0,-21 0 15,0 42 1,0 0 0,0 1-16,0-1 0,0 0 0,0 21 15,0-21-15,0 22 0,0-22 16,0 0-16,0 21 0,0-20 0,0-1 16,0 0-16,0 0 0,21 0 15,1 0-15,-1-21 16,0 0-16,0 0 0,0 0 15,22 0-15,-22 0 0,0-21 0,0 0 16,0 0-16,0 0 0,1 21 0,-1-21 16,0-22-16,0 22 0,0 0 15,0 0-15,1-22 0,-22 22 0,21-21 16,-21 21-16,21 0 0,-21-1 0,21 22 16,-21-21-16,0 42 15,0 1 1,0-1-16,0 0 0,0 0 15,0 21-15,0-20 0,0-1 0,0 0 16,0 0-16,0 21 0,0-20 0,0-1 16,0 0-16,0 0 15,21 0-15,0-21 16,1 0 0,-1 0-16,0 0 0,0-21 0,0 0 15,0 0-15,-21 0 0,22-1 16,-1 1-16,0 0 0,0 0 15,-21 0-15,21-22 0,0 22 0,1-21 16,-22 21-16,0-22 0,21 22 0,-21 0 16,21 0-16,-21 0 0,0 42 31,0 0-31,0 0 16,0 0-16,0 1 0,0 20 15,-21-21-15,21 0 0,0 0 16,0 22-16,-21-22 0,21 0 0,0 0 15,0 0-15,0 1 0,0-1 0,21 0 16,0-21-16,0 21 0,0-21 16,0 0-16,22 21 0,-22-21 0,21 0 15,1 0-15,-22 0 0,21 0 0,0 0 16,-20 0-16,20-21 0,-21 0 0,0 21 16,0-21-16,1 0 0,-1-1 15,0 1-15,-21 0 0,0 0 0,21 0 16,-21 0-16,0-22 0,0 22 15,0 0-15,0 0 0,0 42 32,0 0-32,-21 0 15,21 0-15,0 1 0,0-1 0,0 0 16,0 0-16,0 0 0,0 0 16,0 1-16,0-1 0,21-21 15,0 21-15,0-21 0,22 0 16,-22 0-16,0 0 15,0 0-15,0 0 0,1-21 16,-1 21-16,0-21 0,0-1 0,0 1 16,0 0-16,1 0 0,-1 0 15,-21-22-15,0 22 0,0 0 16,0-21-16,21 21 0,-21-1 0,0 1 16,0 0-16,0 42 31,0 0-31,0 1 0,-21-1 0,21 0 15,-21 21-15,21-21 0,-22 1 0,22-1 16,-21 21-16,21-21 0,0 0 16,0 1-16,0-1 0,0 0 15,0 0-15,0-42 32,21 0-17,1 21-15,-22-21 0,21-1 0,0 1 16,0-21-16,0 21 0,0 0 0,1-22 15,-1 22-15,0-21 0,0 21 16,0-1-16,0 1 0,1 0 0,-1 21 16,0 0-16,-21 21 15,21 0-15,-21 1 0,0-1 16,0 0-16,0 0 0,0 0 0,0 0 16,0 1-16,0-1 0,0 0 0,0 0 15,21 0-15,-21 0 0,21 1 16,1-22-16,-1 0 15,0 0-15,21 0 0,-21 0 16,1 0-16,20 0 0,-21 0 0,21-22 16,-20 22-16,20-21 0,-21 21 15,21-21-15,-20 0 0,-1 0 0,0 0 16,0-1-16,0 1 0,0 0 0,1-21 16,-22 21-16,0-22 0,0 1 0,0 21 15,0-22-15,0 22 0,0 0 16,-22 0-16,1 0 0,0 0 0,-21 21 15,21 0-15,-1 0 0,-20 21 16,21 0-16,-21 21 0,20-21 16,1 1-16,-21 20 0,21 0 0,0-21 15,21 1-15,0 20 0,0-21 0,0 0 16,0 0-16,0 1 16,21-22-16,0 0 0,0 0 15,0 0-15,0 0 0,1 0 0,-1 0 16,0-22-16,0 1 0,0 21 0,0-21 15,1 0-15,-22 0 0,21 21 16,-21-21-16,21-1 0,-21 1 16,0 42 15,0 1-31,0-1 0,0 0 16,0 21-16,0-21 0,0 22 0,0-1 15,0 22-15,0-22 0,0 0 0,0 22 16,0-1-16,0 1 0,0-1 15,21 1-15,-21-1 0,0 1 0,0 20 16,21-20-16,-21-1 0,0 1 0,0-1 16,0 22-16,0-21 0,21-1 15,-21 1-15,0-1 0,0-21 0,0 22 16,0-22-16,0 1 0,0-1 0,0 0 16,-21-21-16,0 1 0,0-1 15,0 0-15,-22-21 0,1 21 16,21-21-16,-21 0 0,-1 0 0,1 0 15,0 0-15,-1 0 0,1 0 0,0-21 16,-1 21-16,1-21 0,21 0 16,-22-1-16,1-20 0,21 21 0,-21 0 15,20-22-15,1 22 0,0-21 0,0 21 16,0-22-16,21 1 0,-21 0 16,-1-1-16</inkml:trace>
  <inkml:trace contextRef="#ctx0" brushRef="#br0" timeOffset="144476.68">9842 14774 0,'0'0'0,"-42"-84"31,21 84-15,0 0 0,21 21-1,-21-21-15,21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54:53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910 677 0,'0'-21'0,"0"0"15,0 0-15,0 0 16,0 0-16,0-1 0,0 1 15,0 0-15,0 0 16,0 0-16,0 0 0,0-1 0,0 1 16,0 0-16,0 42 31,0 0-31,0 1 16,0-1-16,0 21 0,0 0 15,0-20-15,0 41 0,0-21 0,0 22 16,0-22-16,0 22 0,0-1 15,0 1-15,0-1 0,0 1 0,0-1 16,0 1-16,0-22 16,0 0-16,0 1 0,0-22 0,21 21 15,-21-21-15,0 1 0,0-1 16,21 0-16,1 0 16,-22-42 15,21 0-31,0 0 0,0-1 15,-21 1-15,0-21 0,21 21 16,0 0-16</inkml:trace>
  <inkml:trace contextRef="#ctx0" brushRef="#br0" timeOffset="299.82">1376 910 0,'0'0'0,"0"-21"0,0 0 0,0 42 47,0 0-47,0 0 0,-21 1 16,-1 20-16,1 0 0,0-21 15,0 22-15,0-1 0,0 0 0,-22-20 16,22 20-16,0 0 0,0-21 16,21 1-16,-21-1 0,-1 0 15,22 0-15,-21 0 0,21 0 16,0 1-16,0-44 47,0 1-47,21 0 15,1 0-15,-22 0 0,21-22 0,0 1 16,0 0-16</inkml:trace>
  <inkml:trace contextRef="#ctx0" brushRef="#br0" timeOffset="528.69">1333 868 0,'0'0'0,"22"-21"0,-1 21 15,0 21 17,-21 0-32,0 0 15,0 22-15,0-22 0,0 21 0,0 0 16,0-20-16,21 20 0,-21-21 16,21 21-16,-21-20 0,21 20 0,-21-21 15,0 0-15,22 0 0,-1 1 16,-21-1-16,21 0 0,0 0 0,0 0 15,0-21 1,1 0-16,-1 0 16,0 0-16,0-21 15</inkml:trace>
  <inkml:trace contextRef="#ctx0" brushRef="#br0" timeOffset="844.51">1863 529 0,'0'0'0,"0"-21"0,0 0 0,0 0 16,-22 21-1,1 21 1,21 0-16,0 21 0,0-20 16,-21 20-16,21 0 0,-21 22 15,21-22-15,0 22 0,-21-1 16,21 1-16,-21-22 0,21 21 15,-22-20-15,22-1 0,0 0 16,0 1-16,0-1 0,-21-21 0,21 0 16,0 1-16,0-1 0,0 0 15,0 0-15,21-21 32,1-21-32,-1 21 0,-21-21 15,21 0-15,0-1 0,0 1 16,-21 0-16</inkml:trace>
  <inkml:trace contextRef="#ctx0" brushRef="#br0" timeOffset="1084.36">1990 995 0,'0'42'16,"0"-21"-16,0 22 15,0-22-15,0 0 0,0 0 0,0 22 16,-22-22-16,22 0 0,0 0 15,0 0-15,0 0 0,0 1 0,0-1 16,0 0-16,0 0 16,0-42 31,0 0-32,0 0-15,0-1 0,0 1 0</inkml:trace>
  <inkml:trace contextRef="#ctx0" brushRef="#br0" timeOffset="1300.25">2074 720 0,'0'0'16,"0"21"62,21-21-63,1 0 1,-1 0-16</inkml:trace>
  <inkml:trace contextRef="#ctx0" brushRef="#br0" timeOffset="1996.85">3048 1185 0,'0'0'0,"21"-21"31,0 21-31,-21-21 0,21 0 0,1 0 16,-22 0-16,0-1 0,0 1 16,21 0-16,-21 0 0,0 0 15,0 0-15,0-1 0,0 1 16,0 0-16,-21 0 0,-1 0 16,1 21-16,0 0 0,0 0 0,0 0 15,0 0-15,-22 0 0,22 0 16,-21 21-16,-1 0 0,1 0 15,0 22-15,21-22 0,-22 21 0,1 0 16,21-20-16,0 20 0,-1-21 16,22 21-16,0-20 0,0 20 0,0-21 15,0 0-15,0 0 0,0 1 16,22-1-16,-1-21 0,0 21 0,0-21 16,0 0-16,0 0 0,1 0 15,20 0-15,-21 0 0,0 0 0,22 0 16,-22-21-16,0 0 15,0-1-15,21 1 0,-20 0 0,-1 0 16,0 0-16,0-22 0,0 22 16,0-21-16,1 0 0,-1-22 0,0 22 15,0-1-15,-21-20 0,0 21 16,21-1-16,-21 1 0,0 21 16,0-22-16,0 22 0,0 0 0,0 0 15,-21 21 1,21 21-16,0 21 15,-21-20-15,21 20 16,-21-21-16,21 21 0,0 1 0,0-1 16,0 0-16,0 22 0,0-43 15,0 21-15,0 1 0,0-1 0,0-21 16,0 22-16,0-22 0,0 0 16,0 0-16,0 0 0,0 0 0,42 1 31,-21-22-31,0 0 15,1 0-15,-1 0 0,0-22 16</inkml:trace>
  <inkml:trace contextRef="#ctx0" brushRef="#br0" timeOffset="2651.48">3937 1185 0,'21'0'0,"-21"-21"15,0 0 1,0 0-16,0 0 0,0 0 16,0-1-16,0 1 15,0 0-15,0 0 0,0 0 16,-21 0-16,0 21 0,0-22 15,21 1-15,-22 21 0,1 0 0,0 0 16,0 0-16,-21 21 0,20 1 16,1-1-16,-21 0 0,0 21 0,20-21 15,-20 22-15,21-1 0,-21-21 16,20 22-16,1-1 0,21-21 0,0 0 16,-21 22-16,21-22 0,0 0 15,0 0-15,0 0 0,21-21 16,0 0-16,1 0 0,-1 0 15,0 0-15,21 0 0,-21 0 0,1 0 16,20 0-16,0-21 16,-21 0-16,22 0 0,-22 0 0,21-1 15,-21 1-15,1-21 0,20 0 16,-21-1-16,0 1 0,0-22 0,1 22 16,-1-21-16,0-1 0,-21 22 15,0-22-15,0 22 0,21-22 0,-21 22 16,0 0-16,0 21 0,0-22 15,0 22-15,0 0 0,0 0 0,-21 21 16,21 21 0,-21 0-16,21 21 0,0 1 15,-21-1-15,21 0 0,0 22 16,-22-1-16,22 1 0,0-22 16,0 22-16,0-1 0,0-20 15,0-1-15,0 0 0,0 1 0,0-22 16,0 21-16,0-21 0,22 0 15,-1-21-15,-21 22 0,21-1 0,0-21 16,0 0-16,0 0 0,1 0 16,-1 0-16,0 0 0,0-21 0,0-1 15</inkml:trace>
  <inkml:trace contextRef="#ctx0" brushRef="#br0" timeOffset="3034.27">4424 1228 0,'0'21'0,"21"-21"31,0 0-15,0 0-16,0 0 16,1-21-16,-1 0 0,0-1 15,0 1-15,0 0 0,0 0 16,-21 0-16,0 0 0,22-1 15,-22 1-15,0 0 0,0 0 16,0 0-16,-22 21 0,1 0 16,0 0-16,0 0 15,0 0-15,0 21 0,-1 0 0,1 0 16,0 0-16,0 1 0,0-1 16,21 0-16,-21 21 0,21-21 0,0 1 15,0-1-15,0 21 0,0-21 16,0 0-16,21 1 0,0-1 15,0-21-15,0 0 0,0 21 16,1-21-16,20 0 0,-21 0 0,21 0 16,-20 0-16,20 0 0,-21-21 15,21 21-15</inkml:trace>
  <inkml:trace contextRef="#ctx0" brushRef="#br0" timeOffset="3549.98">5186 974 0,'0'0'0,"-21"0"16,-1 21-1,22 0-15,0 0 16,0 0-16,0 1 0,0 20 16,0-21-16,0 0 0,0 0 0,0 1 15,0-1-15,0 0 0,0 0 16,0 0-16,0 0 0,-21 1 0,21-1 15,0 0 17,-21-21-32,21-21 31,0 0-31,-21-1 0,21 1 16,0 0-16,0 0 0,0 0 15,0 0-15,0-22 0,0 22 0,21-21 16,0 21-16,0-22 0,1 22 15,-1-21-15,21 21 0,-21-1 0,22 1 16,-1 21-16,0 0 16,1 0-16,-1 0 0,0 0 0,1 21 0,-22 1 15,21-1-15,-21 0 16,0 0-16,1 21 0,-1-20 0,-21-1 16,0 0-16,0 21 0,0-21 0,0 1 15,0-1-15,0 0 0,0 0 16,-21 0-16,-1 0 0,1 1 15,21-1 1,-21-21-16,42 0 31,0 0-15</inkml:trace>
  <inkml:trace contextRef="#ctx0" brushRef="#br0" timeOffset="3823.82">6096 931 0,'0'0'0,"0"22"32,0-1-32,0 0 15,-21 21-15,21-21 0,0 1 16,0 20-16,0-21 0,0 0 15,-21 0-15,21 1 0,0-1 0,0 0 16,0 0-16,0 0 0,0 0 16,0 1-16,0-44 47,0 1-47,21 21 0,-21-21 15</inkml:trace>
  <inkml:trace contextRef="#ctx0" brushRef="#br0" timeOffset="4160.89">6054 656 0,'0'0'16,"-43"43"-1,43-22-15,0 0 16,21-21-1,1 0 1,-1 0-16,0 0 0,0 0 16,0 0-16,-21-21 0,0 0 15,0-1-15,0 1 16,0 0-16,0 0 16,0 0-16,-21 21 0,0-21 15,0 21-15,0 0 16,-1 0-16,1 0 0,0 0 15,21 21-15,0 0 16,0 0-16,0 0 16,0 0-1</inkml:trace>
  <inkml:trace contextRef="#ctx0" brushRef="#br0" timeOffset="4800.55">6604 910 0,'0'0'0,"-42"-21"31,20 21-15,1 0-16,0 0 15,21 21 1,0 0-16,0 1 0,0-1 16,-21 0-16,21 21 0,0-21 15,0 1-15,-21-1 0,21 0 0,0 21 16,0-21-16,0 1 0,-21-1 15,21 0-15,-22-21 0,22 21 0,0 0 16,0 0 0,-21-21-16,0 0 31,21-21-15,0 0-16,0 0 0,0 0 15,0 0-15,0-22 0,0 22 16,0-21-16,21 21 0,0-22 0,1 1 15,20 0-15,0-1 0,-21 1 16,43 21-16,-22-22 0,1 22 0,-1 0 16,21 0-16,-20 21 0,-1 0 15,0 0-15,1 0 0,-22 21 0,21 0 16,-21 0-16,1 22 0,-1-22 16,-21 0-16,0 21 0,0 1 0,0-22 15,0 21-15,0-21 16,0 1-16,0-1 0,-21 21 0,-1-42 15,22 21-15,-21 0 0,21 1 0,-21-22 16,21 21-16,21-21 31,0-21-15,1-1-16,-1 22 0</inkml:trace>
  <inkml:trace contextRef="#ctx0" brushRef="#br0" timeOffset="5667.14">7599 889 0,'0'-21'0,"0"42"0,0-63 0,0 21 0,0-1 16,0 1-16,0 0 0,0 0 16,-21 21-16,-1 0 15,1 0-15,0 0 0,0 0 16,0 0-16,0 0 0,-1 21 15,1 0-15,0 22 0,0-22 0,0 0 16,0 21-16,-1 1 0,22-22 16,-21 21-16,21-21 0,-21 22 0,21-22 15,0 21-15,0-21 0,0 0 16,0 1-16,0-1 0,0 0 16,21-21-16,0 0 15,1 0-15,-1 0 0,0 0 0,0 0 16,0 0-16,0 0 0,1-21 15,-1 21-15,0-21 0,0-1 0,0 1 16,0 0-16,-21-21 0,0 21 16,22-22-16,-22 22 0,0-21 0,21-1 15,-21 22-15,0-21 0,0 21 0,0 0 16,0-1-16,0 1 0,0 0 16,0 0-16,0 0 15,0 42 16,0 0-31,0 0 16,0 0-16,0 22 0,0-1 0,0 0 16,0 1-16,0-1 0,0 0 15,0 22-15,0-22 0,-21 1 0,21 20 16,0 1-16,0-22 0,0 21 0,0 1 16,0-1-16,0 1 0,0-1 15,0 1-15,0-1 0,0 1 0,21-1 16,-21 1-16,21-1 0,-21 1 15,0-22-15,21 22 0,-21-1 16,21 1-16,-21-1 0,0-20 0,21 20 0,-21-21 16,22 1-16,-22-1 15,0 0-15,0-20 0,0-1 0,0 21 16,0-21-16,0 0 0,-22-21 31,1 0-31,0 0 0,21-21 0,-21 0 16,0 0-16,0 0 0,-1-22 0,1 1 15,0 0-15,0-1 0,0-20 16,21-1-16,-21 1 0,21-1 0,-22 1 16,22-22-16,-21 22 0,21-22 15,0 0-15,0 1 0,0-1 0,0 0 16,0 22-16,0-1 0,21 1 16,1-1-16,-22 22 0,21 0 15,0-1-15,0 1 0,0 0 0,0 21 16,1-1-16,-22 1 0,21 0 15,0 21-15,0 0 0,-21-21 16,21 21-16,-42 21 31,0-21-31</inkml:trace>
  <inkml:trace contextRef="#ctx0" brushRef="#br0" timeOffset="6607.61">1101 2117 0,'0'0'0,"-127"0"16,105 0-16,-20 0 0,21 0 16,-21 0-16,20 0 0,1 0 15,0 0-15,0 0 0,0 0 32,42 0-1,0 0-16,0 0-15,0 0 0,1 0 0,20 0 16,0 0-16,1 0 0,20 0 16,-21 0-16,43 0 0,-21 0 0,20 0 15,1 0-15,0 0 0,-1 0 16,22-21-16,-21 21 0,42 0 0,-21-22 16,21 22-16,21-21 0,0 21 15,0-21-15,0 21 0,22-21 0,20 0 16,-21 21-16,22-21 0,21 21 15,-22-22-15,22 22 0,-1 0 0,1-21 16,21 21-16,-21 0 16,-1 0-16,1-21 0,0 21 0,-22 0 15,22 0-15,-22-21 0,22 21 0,-22 0 16,1 0-16,-1 0 0,-20 0 16,-1-21-16,0 21 0,1 0 0,-22 0 15,-21 0-15,21-21 0,-42 21 16,0 0-16,0 0 0,-22 0 0,1 0 15,0-22-15,-22 22 0,-21 0 16,1 0-16,-1 0 0,-21 0 0,0 0 16,1 0-16,-22-21 15,-22 21 17,1 0-32,0 0 15,0 0-15,-21 0 0,20 0 16,-20 0-16,0 0 0,-1 0 0,1 0 15,0 0-15</inkml:trace>
  <inkml:trace contextRef="#ctx0" brushRef="#br0" timeOffset="7940.64">1164 2942 0,'0'0'0,"21"-21"16,-21 0-16,0 0 16,0 0-16,0-1 15,0 1 1,-21 0-16,21 0 0,-21 21 16,0-21-16,0 21 0,21-21 15,-22 21-15,1 0 0,0 0 16,0 0-16,0 0 0,0 0 15,-1 0-15,1 0 0,0 0 16,-21 0-16,21 21 0,-1 0 0,1 0 16,0 0-16,0 22 0,0-22 15,0 0-15,21 21 0,0 1 16,0-1-16,0-21 0,0 43 0,0-22 16,0 0-16,0 1 0,0-1 15,0 0-15,0 1 0,21-1 0,0-21 16,-21 21-16,21-20 0,0-1 15,0 0-15,1 0 0,-1 0 0,0 0 16,0-21-16,0 0 16,22 0-16,-22 0 0,0 0 0,21 0 15,1 0-15,-22 0 0,21-21 16,0 0-16,-20 21 0,20-21 16,-21 0-16,21 0 0,-20-1 0,20-20 15,-21 21-15,0 0 0,0-22 16,1 22-16,-1-21 0,0 21 0,-21 0 15,0-22-15,21 22 0,-21 0 16,0 0-16,21 21 0,-21-21 16,0 42 15,0 0-31,-21 0 16,21 0-16,-21 0 0,21 22 15,0-22-15,-21 21 0,21-21 0,0 22 16,0-22-16,0 21 0,0-21 15,0 1-15,0 20 0,0-21 0,0 0 16,21-21-16,-21 21 0,21-21 16,0 0-16,0 0 0,1 0 0,-1 0 15,0 0-15,21 0 0,-21 0 16,1 0-16,-1-21 0,0 0 0,21 0 16,-21 0-16,1 0 0,-1-1 15,0 1-15,0 0 0,0-21 16,-21 21-16,0-22 0,0 22 15,0-21-15,0-1 0,0 22 0,0-21 16,-21 21-16,0 0 0,-21-1 16,20 1-16,1 21 0,0 0 15,0 0-15,-21 0 0,20 0 0,1 0 16,0 0-16,-21 0 0,21 21 16,-1 1-16,1-1 0,21 0 0,0 0 15,-21 0-15,21 0 0,0 22 16,0-22-16,0 0 0,0 0 0,0 0 15,0 1-15,21-1 0,0-21 16,1 21-16,-1-21 0,0 0 16,0 21-16,0-21 0,22 0 15,-22 0-15,0 0 0,0-21 0,21 21 16,-20-21-16,-1 21 0,0-21 16,0-1-16,0 1 0</inkml:trace>
  <inkml:trace contextRef="#ctx0" brushRef="#br0" timeOffset="8428.17">1990 3260 0,'0'0'16,"21"-21"-16,-21-1 0,0 1 15,0 0-15,0 0 0,0 42 47,0 0-31,0 0-16,0 1 0,0 20 16,0-21-16,0 0 0,0 0 15,0 1-15,0 20 0,0-21 0,0 0 16,0 0-16,0 1 0,0-1 15,0 0-15,0 0 16,0-42 15,0 0-15,0 0-16,0-1 0,0 1 16,0 0-16,0-21 0,0 21 15,0-22-15,0 22 0,21-21 0,0 21 16,-21-22-16,21 22 15,0 0-15,1 0 0,-1 0 0,0-1 16,21 22-16,-21 0 0,22 0 16,-22 0-16,21 0 0,-21 22 0,22-1 15,-22 21-15,21-21 0,-21 0 16,1 22-16,-1-22 0,0 21 16,0-21-16,-21 22 0,0-22 15,0 0-15,0 0 0,0 0 0,0 1 0,0-1 16,0 0-16,0 0 0,0 0 15,-21-21 1,21-21 15,0 0-15,21 0-16,0 0 0</inkml:trace>
  <inkml:trace contextRef="#ctx0" brushRef="#br0" timeOffset="8848.19">2688 3154 0,'0'0'16,"21"-21"-16,0 21 31,1 0-15,-22 21-16,21 0 0,-21 0 16,21 0-16,0 1 0,0-1 0,0 21 15,-21-21-15,22 0 0,-1 22 16,0-22-16,-21 21 0,0-21 0,0 1 15,21-1-15,-21 0 0,0 0 16,21 0-16,-21 0 16,0-42 15,0 0-31,21 0 0,-21 0 16,22-22-16,-22 22 15,0 0-15,0-21 0,0 21 0,0-22 16,0 1-16,0 21 0,21-22 0,-21 22 15,0 0-15,21 0 0,-21 0 16,0 0-16,21 21 16,0 0-16,0 0 31,1 0-31,-22 21 16,0 0-1,21 0-15,0-21 0,-21 21 16,21-21-16</inkml:trace>
  <inkml:trace contextRef="#ctx0" brushRef="#br0" timeOffset="9600.27">3302 3366 0,'0'21'0,"0"-42"0,0 63 0,21-42 16,0 0 0,0 0-1,1 0-15,-22-21 0,21 21 0,0-21 16,-21-1-16,21 22 0,-21-21 15,0 0-15,21 0 0,0 0 0,-21 0 16,0-1-16,0 1 16,0 0-16,0 0 15,-21 21-15,0 0 16,0 0-16,0 0 16,0 21-16,-1 0 0,22 0 0,-21 22 15,21-22-15,-21 0 0,21 21 16,0-20-16,0 20 0,0-21 0,0 0 15,0 22-15,0-22 0,0 0 16,21-21-16,0 21 0,-21 0 0,22-21 16,-1 0-16,0 21 0,0-21 15,0 0-15,0 0 0,1 0 0,-1 0 16,0 0-16,0 0 0,0 0 16,0 0-16,1 0 0,-22-21 0,21 21 15,0-21-15,-21 0 0,0 0 16,21 0-16,-21-1 15,0 1-15,0 0 0,21 0 0,-21-21 16,0 20-16,0-20 0,0 21 16,0 0-16,21-22 0,1 22 0,-1 0 15,0 0-15,-21 0 0,21 21 16,0-21-16,0 21 0,1 0 16,-1 0-16,0 0 0,0 0 0,0 21 15,0 0-15,1 0 16,-1 0-16,0 0 0,-21 22 0,21-22 15,-21 0-15,0 21 0,0-20 16,0 20-16,0-21 0,0 0 0,0 0 16,0 1-16,0-1 0,0 0 15,0 0-15,0-42 47,0 0-47,0 0 16,0-1-16,0 1 0,21 0 0,-21-21 15,21 21-15,-21-22 0,0 22 16,0-21-16,0-1 0,22 22 0,-22-21 16,21 21-16,-21 0 0,0-1 15,0 1-15,0 0 0,21 21 16,-21-21-16,21 21 16,0 0 15</inkml:trace>
  <inkml:trace contextRef="#ctx0" brushRef="#br0" timeOffset="10900.56">4593 3090 0,'0'0'0,"0"-21"15,0 0-15,0 0 0,0 0 16,0 0-16,0-1 16,0 1-16,0 0 0,0 0 0,0 0 15,0 0-15,0-1 0,0 44 47,0-1-47,-21 0 0,21 21 16,-21-21-16,21 22 0,-21-1 0,21 0 15,-22 1-15,22-1 0,0 0 16,0 1-16,0 20 0,0-20 0,0-1 16,0-21-16,0 21 0,0 1 15,0-22-15,0 0 0,0 0 0,22 0 16,-1 1-16,-21-1 0,42-21 16,-21 0-16,0 0 0,1 0 15,20 0-15,-21 0 0,21 0 0,1 0 16,-22 0-16,21-21 0,-21 21 15,1-22-15,20 1 0,-21 0 0,0 0 16,0 0-16,-21 0 0,0-22 0,22 22 16,-22 0-16,0 0 0,0-22 15,0 22-15,0 0 0,0 0 0,0 0 16,0 42 15,0 0-31,0 0 0,0 0 16,0 1-16,0 20 0,0-21 15,0 0-15,0 0 0,0 1 0,0-1 16,0 0-16,21 0 0,-21 0 16,21-21-16,0 21 0,0-21 15,0 0-15,1 0 0,-1 0 0,0 0 16,0 0-16,21 0 0,-20 0 16,-1-21-16,0 21 0,0-21 0,21 0 15,-20 0-15,-1 0 0,0-1 16,0 1-16,-21 0 0,21 0 0,-21-21 15,21 20-15,-21 1 0,0 0 16,0 0-16,0 0 0,0 0 16,0-1-16,0 44 31,0-1-31,-21 0 0,21 0 16,-21 21-16,21-20 0,0-1 15,0 0-15,0 0 0,0 0 16,0 0-16,0 1 0,0-1 0,0 0 15,0 0-15,0 0 16,0 0-16,0 1 16,0-44 15,0 1-15,0 0-16,0 0 15,0 0-15,0 0 0,0-1 0,0 1 16,0 0-16,21-21 0,-21 21 0,21-22 15,1 22-15,-22-21 0,21 21 16,0-1-16,0 1 0,0 0 0,0 0 16,1 21-16,-1 0 0,0 0 15,0 0-15,0 0 0,0 0 16,1 0-16,-1 21 0,-21 0 0,21 0 16,0 1-16,-21-1 0,21 0 15,-21 0-15,0 0 0,0 0 16,21 22-16,-21-22 0,0 0 15,0 0-15,0 0 0,0 1 16,0-1-16,0 0 0,0 0 16,0 0-16,0 0 15,-21-21-15,21 22 16,0-44 46,0 1-46,21 0-16,1 21 16,-1-21-16,0 21 15</inkml:trace>
  <inkml:trace contextRef="#ctx0" brushRef="#br0" timeOffset="11721.09">6519 3408 0,'0'0'0,"0"-21"0,0 0 16,0-1-1,0 1-15,0 0 16,-21 0-16,0 21 0,0-21 16,0 21-16,21-21 0,-22-1 15,1 22-15,0 0 0,0 0 16,0 0-16,0 0 0,-1 0 15,1 0-15,0 22 0,21-1 16,-21-21-16,0 21 0,0 0 16,21 0-16,-22 0 0,22 1 0,-21-1 15,21 0-15,-21 0 0,21 0 0,0 0 16,0 1-16,0-1 16,0 0-16,0 0 0,0 0 15,21-21 1,0 0-1,1 0-15,-1 0 0,0 0 16,0-21-16,0 0 16,0 21-16,1-21 0,-1 0 0,0-1 15,-21 1-15,21 0 0,0 0 16,-21 0-16,0 0 0,21-1 0,-21-20 16,22 21-16,-22 0 0,0 0 0,0-1 15,0 1 1,0 42 15,0 1-31,0-1 0,0 0 16,0 0-16,0 0 15,0 22-15,0-22 0,0 21 0,0-21 16,0 22-16,0-1 0,-22 0 0,22 1 16,0-1-16,-21 0 0,21 1 15,0-1-15,0 0 0,0 1 0,0 20 16,0 1-16,0-22 0,0 21 15,0 1-15,0-22 0,0 22 0,0-1 16,0-20-16,0 20 0,21-21 0,-21 22 16,22-22-16,-22 22 0,0-22 0,0 22 15,0-22-15,0 0 0,0 1 16,0-1-16,0-21 0,0 21 0,0-20 16,0-1-16,0 0 0,0 0 15,0 0-15,-22 0 0,1-21 16,0 0-16,21 22 0,-21-22 15,0 0-15,0 0 0,21-22 16,-22 22-16,22-21 0,0 0 16,-21 0-16,21 0 0,0 0 15,-21-1-15,21 1 0,0 0 0,0-21 16,0 21-16,0-22 0,0 22 0,0-21 16,0-1-16,0 1 0,0 0 15,0-22-15,0 1 0,0-1 0,0-20 16,0 20-16</inkml:trace>
  <inkml:trace contextRef="#ctx0" brushRef="#br0" timeOffset="11988.93">5884 2815 0,'0'0'15,"0"-21"-15,-21 21 16,0 0-16,21-21 31,-21 21 16,0 0-31,-1 0-1,1 21-15,-21-21 0</inkml:trace>
  <inkml:trace contextRef="#ctx0" brushRef="#br0" timeOffset="12216.8">4678 3006 0,'0'0'0,"0"21"0,21-21 32,0 0-32,0 0 0,0 0 0,1 0 15,-1 0-15,0 0 0,21 0 16,-21-21-16,22 21 0,-22 0 0,21 0 16,-21 0-16,22 0 0,-22 0 15,21 0-15,-21-21 0,1 21 16,-1 0-16</inkml:trace>
  <inkml:trace contextRef="#ctx0" brushRef="#br0" timeOffset="13216.43">8721 3133 0,'0'0'16,"-22"0"-16,1 0 0,0 0 16,0 0-16,0 0 0,21-21 15,0-1 1,0 1-16,21 21 16,0-21-16,0 21 0,0-21 0,22 0 15,-22 0-15,0-1 0,0 1 16,0 0-16,22 0 0,-22 0 0,0 0 15,0-1-15,0-20 0,1 21 16,-1-21-16,0 20 0,-21-20 0,0 0 16,21-1-16,-21 1 0,0 0 0,0-1 15,0 22-15,0-21 0,0 21 16,-21-22-16,0 22 0,0 0 0,-1 21 16,1-21-16,0 21 0,0 0 15,0 0-15,0 0 0,-22 0 16,22 0-16,0 21 0,0 21 0,21-20 15,-21 20-15,21 0 0,-22 22 16,22-1-16,-21 1 0,21-1 0,0 22 16,0 0-16,0-1 0,-21 1 15,21 21-15,0-22 0,0 22 0,0-21 16,0 0-16,0 20 0,0-20 0,0 0 16,0-1-16,0 1 0,0 21 15,0-21-15,0-1 0,0-20 0,0 20 16,0 1-16,-21-21 0,21-1 0,0 22 15,0-22-15,0-20 0,0 20 16,0-21-16,0 1 0,0-1 16,0 0-16,0-20 0,0-1 0,0 0 15,21 0-15,0-21 0,0 0 16,1-21-16,20 0 0,-21 0 16,0-1-16,22 1 0,-22-21 0,0 0 15,21-1-15,1 1 0,-22 0 16,21-22-16,-21 1 0,22 20 0,-1-41 15,-21 20-15,21 1 0,-20-22 0,-1 21 16,-21-20-16,0 20 0,0-20 16,0 20-16,0 1 0,-21-1 0,-1 22 15,1-22-15,-21 22 0,0 0 0,-1-1 16,1 22-16,0-21 16,-1 21-16,22 21 0,-21-22 0,-1 1 15,22 21-15,0 0 0,0 0 0,0 0 16,21-21 15,21 21-15,0 0-16,0 0 0,0-21 15,1 21-15,-1 0 16,0-21-16,0 21 0,0-21 0,0 21 16,1-22-16,-1 22 0,0-21 0,0 0 15,0 0-15,22 0 16,-22 21-16</inkml:trace>
  <inkml:trace contextRef="#ctx0" brushRef="#br0" timeOffset="13676.17">9250 3090 0,'0'-21'32,"0"0"-32,-21 21 0,21-21 0,0 0 15,0 0-15,21-1 16,-21 1-16,21 21 0,0-21 15,0 21-15,0-21 0,1 21 16,-1 0-16,0 0 0,0 0 0,0 0 16,0 0-16,1 0 0,-1 0 15,0 21-15,0 0 0,0 0 16,-21 1-16,0-1 0,21 21 0,-21-21 16,0 0-16,0 1 0,0-1 15,0 21-15,0-21 0,-21-21 0,0 21 16,21 1-16,0-1 0,-21-21 0,0 0 15,0 0 1,21-21 0,0-1-1,0 1-15,0 0 0,0 0 0,0 0 16,0 0-16,0-1 0,0 1 0,0 0 16,0 0-16,21 0 15,-21 0-15,21-1 0,0 1 0,-21 0 16,21 21-16,0 0 15,-21-21-15,22 21 0,-1 0 16,0 0-16,0 0 16,0 0-16,0 0 0,1 21 15,-1-21-15,0 0 16,0 0-16,0 21 0</inkml:trace>
  <inkml:trace contextRef="#ctx0" brushRef="#br0" timeOffset="14663.6">10223 2879 0,'22'-21'16,"-44"21"15,1 0-15,0 0-16,0 21 0,0 0 0,0 0 15,-1 0-15,1 0 0,0 1 0,21-1 16,0 0-16,-21 0 0,21 0 15,0 0-15,0 1 0,0-1 16,0 0-16,0 0 0,0 0 0,21 0 16,0-21-16,0 0 15,1 0-15,-1 0 0,0 0 16,0 0-16,0 0 16,0-21-16,-21 0 0,0 0 15,22 21-15,-22-21 0,0 0 0,21-1 16,-21 1-16,0 0 0,0 0 15,0 0-15,0-22 0,0 22 0,21 0 16,-21 0-16,21 0 0,0 0 16,-21-1-16,21 1 0,1 21 0,-1 0 15,0 0-15,0 0 16,0 0-16,0 21 16,1 1-16,-1-1 0,-21 0 0,0 0 15,21 0-15,-21 0 0,21 1 16,-21 20-16,0-21 0,0 0 0,0 0 15,0 1-15,0-1 0,0 0 0,0 0 16,0 0-16,-21-21 31,21-21-15,0 0 0,0 0-16,0 0 0,0-1 15,0-20 1,0 21-16,0 0 0,0 0 0,21-1 15,0-20-15,0 21 0,1 0 0,-1 0 16,0-1-16,0 22 0,0 0 16,0 0-16,1 0 0,-1 0 0,21 0 15,-21 0-15,0 22 0,1-22 16,-22 21-16,21 0 0,0 0 0,0 0 16,-21 22-16,21-22 0,-21 0 0,21 0 15,-21 0-15,0 0 0,0 1 16,0-1-16,0 0 0,0 0 0,0 0 15,0 0-15,-21-21 16,0 0 0,21-21-1,0 0 1,0 0-16,0 0 0,0 0 16,0-1-16,21-20 0,0 21 0,1-21 15,-1 20-15,0-20 0,0 0 16,21 21-16,-20-22 0,20 22 0,-21 0 15,21 0-15,-20 0 0,20 21 0,-21 0 16,21 0-16,-20 21 0,-1 0 16,-21 0-16,21 21 0,-21-20 15,0-1-15,0 0 0,0 21 16,0-21-16,0 1 0,0 20 16,0-21-16,0 0 0,0 0 0,0 1 15,0-1-15,0 0 16,-21 0-16,21 0 0,0-42 62,0 0-62</inkml:trace>
  <inkml:trace contextRef="#ctx0" brushRef="#br0" timeOffset="16715.87">12721 3048 0,'-21'21'31,"21"0"-31,-21-21 31,21-21 63,0 0-79,0 0-15,0 0 16,0 0-16,0-1 16,21 1-16,0 0 0,0 0 15,-21 0-15,21 0 0,1-22 0,-22 22 16,21-21-16,0-1 0,21 22 0,-21-42 16,1 20-16,-1 1 0,21 0 15,-21-1-15,0 1 0,22 0 0,-22 21 16,0-22-16,0 22 0,-21 0 15,0 0-15,0 0 0,0-1 0,-42 22 32,21 0-32,0 0 15,-22 22-15,1-1 0,0 0 0,-1 21 16,1-21-16,0 22 0,20-1 16,-20-21-16,21 22 0,0-1 0,0 0 15,-1-21-15,22 22 0,0-22 0,0 21 16,0-21-16,0 1 0,0-1 15,0 0-15,0 0 0,22-21 0,-1 21 16,0 0-16,0 1 0,0-22 16,0 21-16,22-21 0,-22 21 0,0 0 15,0-21-15,0 21 0,1 0 0,-1-21 16,0 22-16,0-1 16,-21 0-1,-21 0-15,0-21 16,0 0-16,-1 0 0,1 0 15,0 0-15,0 0 0,0 0 0,0 0 16,-1 0-16,1 0 0,0 0 16,0 0-16,0-21 15,0 21-15,-1-21 16,22 42 46,0 0-46,0 0 0,22-21-16,-1 21 15,0-21-15,0 0 16,0 0-16,-21 22 0,21-22 16,1 0-16,-1 0 0,0 0 15,0 0-15,0 0 0,0 0 16,1 0-16,20 0 0,-21 0 15,0 0-15,22-22 0,-22 22 16,21 0-16,0-21 0,-20 0 0,20 21 16,0-21-16,1 21 0,-22-21 15,21 21-15,-21-21 0,22-1 0,-22 22 16,0-21-16,0 0 0,0 0 0,0 0 16,1 21-16,-22-21 0,0-1 15,0 1-15,0 0 0,21 21 0,-21-21 16,0 0-16,0 0 0,0-1 15,0 1 1,0 42 31,0 1-31,0-1-16,0 0 0,-21 0 15,21 0-15,0 0 0,0 1 0,0-1 16,0 0-16,-22 0 0,22 0 15,-21 0-15,21 1 0,-21-1 0,21 0 16,0 0-16,0 0 0,-21-21 0,21 21 16,-21-21-16,21 22 15,-21-22 17,21-22-17,0 1 1,0 0-16,0 0 0,21 21 0,-21-21 15,21-22-15,0 22 0,-21 0 16,21 0-16,0-21 0,1 20 0,-1 1 16,0 0-16,0 0 0,-21 0 15,21 21-15,0 0 0,1-21 0,-1 21 16,0 0-16,0 21 0,0 0 16,0 0-16,-21 0 15,22 0-15,-1 22 0,-21-22 16,21 0-16,-21 0 0,21 0 0,-21 1 15,0-1-15,0 0 0,0 0 0,0 0 16,0 0-16,0 1 16,0-1-1,0-42 17,0-1-17,0 1-15,0 0 0,0 0 16,0-21-16,21 20 0,-21 1 15,21-21-15,1 21 0,-1 0 16,21-22-16,-21 22 0,0-21 0,22 21 16,-22-1-16,21 22 0,-21-21 15,22 21-15,-22 0 0,0 0 0,0 0 16,0 21-16,1-21 0,-1 22 16,-21 20-16,0-21 0,21 0 15,-21 0-15,0 22 0,0-22 0,0 0 16,0 0-16,0 0 0,0 1 0,0-1 15,0 0-15,-21 0 0,21 0 16,-21-21-16,21 21 0,-22 1 16,44-22 31,-1-22-47,0 22 15,0-21-15,0 21 16,0 0-16</inkml:trace>
  <inkml:trace contextRef="#ctx0" brushRef="#br0" timeOffset="17283.97">14753 2963 0,'0'0'0,"21"-21"0,0 0 16,1 21-16,-1-21 0,0 0 0,-21 0 16,21-1-16,-21 1 0,21 0 15,-21 0-15,0 0 0,0 0 16,0-1-16,-21 22 15,0 0-15,0 0 0,0 0 0,-1 0 16,-20 22-16,21-1 16,-21 0-16,-1 0 0,1 0 0,0 22 15,20-22-15,-20 21 0,0-21 16,21 22-16,-1-22 0,1 0 0,0 21 16,21-21-16,0 1 0,0-1 0,0 0 15,0 0-15,0 0 0,0 0 16,21-21-16,0 22 0,1-22 0,-1 0 15,0 0-15,0 0 0,0 0 0,0 0 16,1 0-16,-1-22 0,21 1 16,-21 21-16,0-21 0,1 0 0,-1 0 15,0 0-15,0-1 0,0 1 16,0 0-16,1-21 0,-1 21 0,-21-1 16,21-20-16,-21 21 0,21 0 15,-21-22-15,0 22 16,0 0-16,0 42 31,0 0-31,0 1 0,-21-1 16,0 0-16,21 0 0,-21 0 0,21 0 15,0 1-15,0 20 0,0-21 0,0 0 16,0 0-16,0 1 16,0-1-16,0 0 15,21-21-15,0 0 16,0 0-16,0 0 0,0 0 15,1 0-15,-1-21 16,0 21-16,-21-21 0,21-1 16,0 22-16,0-21 0,-21 0 0,22 0 15,-1 0-15,0 0 0</inkml:trace>
  <inkml:trace contextRef="#ctx0" brushRef="#br0" timeOffset="17599.95">15388 2413 0,'0'0'15,"0"-21"-15,0 0 0,0 42 32,0 0-32,-21 0 15,21 22-15,-21-22 0,21 21 0,-21 0 16,21 1-16,-22-1 0,22 0 16,-21-20-16,21 20 0,-21 0 0,21 1 15,-21-22-15,21 21 0,0-21 16,0 0-16,0 1 0,-21-1 0,21 0 15,0 0-15,0 0 0,0 0 0,0 1 16,21-22 31,0-22-47,0 22 16,0-21-16,1 0 0,-22 0 15,21 0-15,0 0 0,0-1 0,0-20 16,0 0-16,22 21 0</inkml:trace>
  <inkml:trace contextRef="#ctx0" brushRef="#br0" timeOffset="17855.84">15684 2413 0,'0'0'0,"0"-42"0,22-22 31,-22 85-15,-22 1-16,22-1 0,-21 21 15,0 0-15,21 1 0,-21 20 16,0-20-16,0 20 0,21-21 15,-22 1-15,1-1 0,21 0 0,-21 1 16,21-1-16,-21 0 0,0-20 16,21-1-16,0 0 0,0 0 0,0 0 15,0 0-15,0 1 0,0-1 16,21-21 15,0-21-31,0-1 16,0 22-16,1-21 0,-22 0 15</inkml:trace>
  <inkml:trace contextRef="#ctx0" brushRef="#br0" timeOffset="18464.62">15727 2985 0,'0'21'0,"0"0"16,0 0-1,21-21 16,0 0-31,0 0 16,0-21-16,1 21 0,-1-21 16,0 0-16,0-1 15,0 22-15,-21-21 0,21 0 16,-21 0-16,22 0 0,-22 0 0,0-1 16,0 1-16,0 0 0,0 0 15,0 0-15,0 0 0,0-1 0,-22 22 16,1 0-16,0 0 15,0 22-15,0-1 0,0 0 0,-1 21 16,22-21-16,-21 1 0,0 20 0,21-21 16,0 21-16,0-20 0,-21 20 15,21-21-15,0 0 0,0 0 0,0 1 16,0 20-16,0-21 0,0 0 0,0 0 16,0 1-16,0-1 15,21-21-15,0 21 16,0-21-16,1 0 15,-1 0-15,0 0 0,0 0 16,0 0-16,0 0 16,1 0-16,-1 0 15,0-21-15,0 0 0,0-1 16,0 22-16,-21-21 16,22 21-16,-1-21 0,0 0 0,0 0 15,0 21-15,-21-21 0,21-1 16,1 1-1,-22 0-15,21 21 0,-21-21 0,21 21 16,0 0-16,-21-21 16,21 21-1,-21-21-15,21 21 16,-21-22 0,22 22 15</inkml:trace>
  <inkml:trace contextRef="#ctx0" brushRef="#br0" timeOffset="18928.43">16235 2900 0,'0'0'0,"-21"-21"0,21 0 15,0-1 1,0 1 0,21 21-16,0 0 15,0 0-15,0 0 16,0 0-16,1 21 0,-22 1 16,21-1-16,0 0 0,0 0 15,-21 0-15,0 0 0,0 1 0,21-1 16,-21 0-16,0 0 0,0 21 15,0-20-15,0-1 0,0 0 16,0 0-16,0 0 0,0 0 16,0 1-16,-21-22 15,21-22 17,0 1-32,0 0 15,21 0-15,0 0 0,-21 0 16,22-1-16,-1 1 0,0 0 0,-21 0 15,21 0-15,0 0 0,0-1 16,-21 1-16,22 0 0,-22 0 16,21 21-16,0 0 0,-21-21 15,21 21-15,-21-21 0,21-1 16,0 22-16</inkml:trace>
  <inkml:trace contextRef="#ctx0" brushRef="#br0" timeOffset="19521.13">18351 2900 0,'0'-21'16,"0"42"-16,-21-63 0,21 20 0,0 1 15,0 0-15,0 0 0,0 0 0,0 0 16,0-1-16,0 1 0,0 0 15,0-21-15,0 21 0,0-1 16,0 1-16,0 0 16,0 42-1,0 0-15,0 22 16,0-22-16,0 21 0,0 22 0,0-22 16,0 22-16,0-1 0,0-21 15,0 43-15,-21-21 0,0-1 16,21 1-16,-21 20 0,0-20 0,-1-1 15,22 22-15,-21-22 0,0 1 0,0 21 16,0-22-16,0 22 0,-1-1 0,1 1 16,0 0-16,0-22 0,-21 22 15,42-22-15,-22 1 0,1-1 16,0-20-16,21-1 0,-21 22 0,21-43 16,0 21-16,0-21 0,0 0 0,0 1 15,0-44 1,0 1-1,0-21-15,21 21 0,-21-22 0,21 1 16,-21 0-16,21-1 0,1-20 16,-1-1-16,0-20 0</inkml:trace>
  <inkml:trace contextRef="#ctx0" brushRef="#br0" timeOffset="19839.95">18161 2942 0,'0'0'0,"0"-42"0,0 0 15,0-1-15,0 1 0,0 0 16,0-1-16,21 22 0,0-21 0,0 21 16,1-22-16,20 22 0,0 0 15,-21 21-15,22 0 0,-1 0 0,0 0 16,1 0-16,-1 21 0,0 0 16,-20 0-16,-1 22 0,0-1 0,-21-21 15,0 22-15,0-1 0,0 0 16,0-21-16,-21 22 0,0-22 15,-1 21-15,-20-21 0,21 1 0,-21-1 16,20 0-16,-20 0 0,21-21 16,-21 21-16,20-21 0,1 0 0,0 0 15,21 21 1,21-21 0,-21-21-16,21 0 15,1 21-15,20-21 0,-21 21 16</inkml:trace>
  <inkml:trace contextRef="#ctx0" brushRef="#br0" timeOffset="20256.73">18732 2731 0,'0'0'0,"0"-22"0,22 22 0,-22-21 16,0 0-16,21 0 0,-21 0 15,21 21 1,0-21-16,0 21 0,0 0 15,1 0-15,-1 0 0,0 0 16,0 0-16,0 0 0,0 21 0,1 0 16,-1 0-16,0 0 0,0 22 15,0-22-15,0 21 0,1-21 16,-22 22-16,0-22 0,0 0 16,0 21-16,0-21 0,0 1 0,0-1 15,0 0-15,-22 0 0,1-21 16,21 21-16,-21-21 0,0 0 0,0 0 15,0 0 1,-1 0 0,22-21-16,0 0 0,0 0 15,0 0-15,0-1 0,22 1 16,-1-21-16,0 21 0,-21-22 0,21 1 16,0 21-16,0-21 0,-21 20 15,22 1-15,-1 0 0,0 0 16,0 0-16,0 0 0,0 21 15,1 0-15,-1 0 0,0-22 16,0 22-16,0 0 0,0 0 0</inkml:trace>
  <inkml:trace contextRef="#ctx0" brushRef="#br0" timeOffset="20497.59">19685 2540 0,'0'0'16,"0"21"-16,0 0 15,0 1-15,0 20 0,0-21 0,0 21 0,0-20 16,0-1-16,0 21 16,0-21-16,0 0 0,0 22 0,0-22 15,0 0-15,0 0 16,0 0-16,-21 1 0,21-44 62,0 1-62,0 0 0,0 0 16</inkml:trace>
  <inkml:trace contextRef="#ctx0" brushRef="#br0" timeOffset="20692.49">19643 2392 0,'0'0'0,"0"-21"0,-22 21 16,1 0-16,0 0 15,21 21-15,0 0 16,-21-21-16,21 21 0,0 0 16,0 1-1,21-1 1,0 0-16,0-21 0,1 0 16,-1 21-16</inkml:trace>
  <inkml:trace contextRef="#ctx0" brushRef="#br0" timeOffset="21668.34">20045 2625 0,'0'21'16,"0"0"-16,0 0 15,0 0-15,-21 1 0,21-1 16,-22 0-16,22 0 0,0 0 0,0 22 15,0-22-15,0 0 0,0 21 16,0-21-16,-21 1 0,21-1 0,0 0 16,0 0-16,0 0 0,0 0 15,-21-21 1,21 22-16,0-44 31,0 1-15,0 0-16,0 0 0,0 0 15,0 0-15,0-1 0,0 1 16,0 0-16,21-21 0,0 21 0,-21-22 16,22 22-16,-1-21 0,0 21 15,0-1-15,-21 1 0,21 0 0,0 21 16,1 0-16,-1 0 0,0 0 16,0 21-1,0 22-15,-21-22 0,0 0 16,0 0-16,0 21 0,0-20 15,0-1-15,21 0 0,-21 21 0,0-21 16,0 1-16,22-1 0,-22 0 16,0 0-16,21-21 15,-21 21-15,-21-21 47,-1-21-47,1 0 16,21 0-16,0 0 15,0-1-15,0 1 0,0 0 0,0 0 16,0-21-16,21 20 0,1-20 16,-1 21-16,0-21 0,0 20 0,0-20 15,0 21-15,1 0 0,20 21 0,-21-21 16,0 21-16,0 0 0,1 0 16,20 0-16,-21 21 0,-21 0 0,21 0 15,0 21-15,-21-20 0,22 20 16,-22-21-16,0 0 0,0 22 0,0-22 15,0 0-15,0 0 0,0 0 16,0 0-16,0 1 0,0-1 16,0 0-16,0 0 0,21-21 15,0 0 1,0 0-16,0 0 0,0 0 16,1 0-16,-1 0 0,0-21 15,0 21-15,0-21 0,0 0 16,1-1-16,-1 1 0,0 0 0,0 0 15,0 0-15,0 0 0,-21-1 16,0 1-16,22 0 0,-22 42 31,0 0-15,0 1-16,0-1 0,-22 0 16,22 0-16,0 0 0,0 0 15,-21 1-15,21-1 0,0 0 0,-21 0 16,21 0-16,0 0 15,0-42 32,0 0-47,0 0 16</inkml:trace>
  <inkml:trace contextRef="#ctx0" brushRef="#br0" timeOffset="21848.23">20976 2625 0,'0'-43'32,"0"65"-1,-21-22-31,21 21 16,21-21 15</inkml:trace>
  <inkml:trace contextRef="#ctx0" brushRef="#br0" timeOffset="23168.24">21463 2201 0,'-42'0'31,"20"0"-15,1 22-16,0-1 0,0 21 15,21-21-15,-21 22 0,21-22 16,-21 21-16,-1 22 0,22-22 16,0 0-16,0 22 0,-21-22 0,21 22 15,-21-22-15,21 0 0,0 1 16,-21-22-16,21 21 0,0-21 0,0 22 15,0-22-15,0 0 0,0 0 16,0 0-16,21-21 0,0 21 0,0 1 16,1-22-16,-1 0 15,0 0-15,0 0 16,0 0-16,0 0 0,1-22 0,-1 1 16,0 21-16,0-21 0,0 0 15,0 0-15,1 0 16,-1-1-16,0-20 0,0 21 0,0 0 15,-21-22-15,0 22 0,21 0 16,-21 0-16,22 0 0,-22 0 0,0 42 47,0 0-47,0 0 0,0 0 0,-22 0 16,22 1-16,-21 20 0,21-21 15,0 0-15,0 0 0,0 1 0,0 20 16,0-21-16,0 0 0,0 0 15,0 1-15,21-22 16,1 0 0,-1 0-16,0 0 0,0 0 15,0 0-15,0 0 0,1 0 16,-1-22-16,0 22 0,-21-21 0,21 0 16,0 21-16,0-21 0,1 0 0,-1 0 15,0-1-15,-21 1 0,0 0 16,21-21-16,0 21 0,-21-1 0,21 1 15,-21 42 17,0 1-17,0-1-15,0 21 0,0-21 16,0 0-16,0 1 0,0-1 16,0 0-16,0 0 15,0 0-15,0 0 0,0 1 16,22-22-1,-1 0 1,0 0-16,0 0 0,-21-22 16,21 22-16,0-21 0,-21 0 0,22 0 15,-1 0-15,0 0 0,-21-1 16,21 1-16,0 0 0,0-21 0,1 21 16,-1-1-16,0 1 0,-21 0 15,0 0-15,21 21 0,-21 21 31,0 0-15,0 0-16,0 1 0,0-1 0,0 0 16,0 0-16,-21 0 0,21 0 15,0 1-15,0-1 0,0 0 0,0 0 16,0 0-16,21-21 0,0 0 16,-21 21-16,21-21 0,1 0 15,20 0-15,-21 0 0,0 0 0,22 0 16,-22 0-16,0 0 0,21 0 0,-21-21 15,22 0-15,-22 21 0,0-21 16,21 0-16,-20 0 0,-1-1 0,0 1 16,0 0-16,0-21 15,0 21-15,-21-1 0,0-20 0,0 21 16,0 0-16,0 0 0,-21 21 31,0 0-31,0 21 0,0 0 0,-22 0 16,22 0-16,0 22 0,21-22 15,-21 0-15,0 0 0,21 21 0,-21-20 16,21-1-16,0 0 0,0 0 16,0 0-16,0 0 0,21 1 15,0-22-15,0 0 16,0 0-16,0 0 0,1 0 16,-1 0-16,0 0 15,0 0-15,0 0 0,0 0 0,1-22 16,-1 22-16,0-21 0,0 21 15,-21-21-15,21 0 0,0 21 0,1-21 16,-1 0-16,-21-1 16,0 1-16,0 0 0,0 0 15,0 0-15,0 0 0,0-1 16</inkml:trace>
  <inkml:trace contextRef="#ctx0" brushRef="#br0" timeOffset="23488.08">21886 2096 0,'-21'0'32,"0"0"-1,0 0 31</inkml:trace>
  <inkml:trace contextRef="#ctx0" brushRef="#br0" timeOffset="23843.92">20870 2582 0,'0'22'16,"21"-22"-1,1 0-15,-1 0 16,0 0-16,0 0 0,0 0 15,0 0-15,1 0 0,-1 0 16,0 0-16,0 0 0,0 0 0,0 0 16,1 0-16,-1 0 0,0 0 15,0 0-15,0 0 0,0 0 16,1 0-16,-1 0 16,-21 21 15</inkml:trace>
  <inkml:trace contextRef="#ctx0" brushRef="#br0" timeOffset="25971.78">2201 5144 0,'21'0'0,"1"0"31,-1 0-15,0-22 0,-21 1-1,0 0-15,0 0 16,0 0-16,0 0 16,0-1-16,-21 22 0,0-21 15,-1 21-15,1-21 0,0 0 0,0 21 16,0 0-16,0 0 0,-22 0 15,22 0-15,0 0 0,0 0 16,0 21-16,-22-21 0,22 42 16,0-20-16,0-1 0,0 21 0,-1-21 15,1 22-15,0-1 0,0 0 16,21-21-16,0 22 0,0-22 0,0 21 16,0-21-16,0 22 0,0-22 15,0 0-15,0 0 0,0 0 16,21-21-16,0 0 0,0 0 15,1 0-15,-1 0 0,0 0 0,0 0 16,0 0-16,0 0 16,1-21-16,-1 0 0,21 0 0,-21 0 15,0 0-15,22-1 0,-22-20 16,21 21-16,-21-21 0,22-1 0,-22 1 16,21 0-16,-21-22 0,1 1 15,20-1-15,-21 1 0,0 20 0,0-20 16,-21-1-16,0 22 0,22 0 15,-22-1-15,0 22 0,0-21 0,0 21 16,0-1-16,-22 22 16,22 22-1,-21-1-15,0 0 0,0 0 16,21 21-16,-21 1 0,21-1 16,-21 0-16,21 22 0,0-1 15,0-20-15,0 20 0,0-20 0,0 20 16,0-21-16,21 1 0,0-1 15,0-21-15,0 22 0,22-22 0,-22 0 16,21 0-16,-21 0 0,22-21 16,-22 0-16,21 0 0,-21 0 0,22 0 15,-1 0-15,-21 0 0,21 0 16,-20-21-16,20 21 0,-21-21 0,0 0 16,0 0-16,1-1 0,-1 1 15,0 0-15,0 0 0,-21-21 0,0 20 16,0 1-16,0-21 0,0 21 15,0-22-15,0 22 0,0-21 16,0 21-16,0 0 0,-21-1 0,0 22 16,0 0-16,-1 0 15,1 22-15,0-1 16,21 0-16,-21 21 0,21-21 16,-21 22-16,21-1 0,0-21 0,0 22 15,0-22-15,0 21 0,0-21 16,0 0-16,0 1 0,0-1 0,0 0 15,0 0-15,21-21 16,0 0 0,0 0-16,0 0 0,-21-21 15,22 0-15,-1 21 0,-21-21 16,21-1-16,0 1 0,0-21 0,-21 21 16,0-22-16,21 22 0,1-21 15,-22 21-15,0-22 0,0 1 0,0 21 16,0 0-16,21 0 0,-21-1 15,0 1-15,0 42 32,0 1-32,0-1 0,0 0 15,21 0-15,-21 0 0,0 22 16,21-22-16,-21 0 0,0 0 0,0 0 16,0 0-16,21 1 15,-21-1-15,21 0 0,-21 0 0,22 0 16,-22 0-16,21-21 15,0 0-15,0 0 0,0 0 16,0 0-16,1 0 16,20-21-16,-21 21 0,0-21 0,22 0 15,-22 0-15,0 0 0,21-1 0,-21-20 16,1 21-16,20-21 0,-21-1 16,0 1-16,0 0 0,1-1 0,-22 22 15,21-21-15,-21-1 16,0 1-16,21 0 0,-21-1 0,21 22 15,-21-21-15,21 21 0,-21-22 0,0 22 16,0 0-16,0 0 16,0 42-1,0 0-15,0 0 16,0 22-16,-21-1 0,21-21 0,-21 43 16,21-22-16,0 0 0,-21 22 15,0-22-15,21 22 0,-22-1 0,22-20 16,0-1-16,0 0 0,0 1 15,0-1-15,0-21 0,0 0 16,0 0-16,0 1 0,0-1 0,0 0 16,22-21-1,-1 0-15,-21-21 16,21 21-16,0-21 16,-21-1-16,0 1 0,0 0 15,0 0-15,0 0 0,0 0 0,0-1 16,0 1-16</inkml:trace>
  <inkml:trace contextRef="#ctx0" brushRef="#br0" timeOffset="26152.52">3619 4890 0,'0'0'0,"-21"0"0,42 0 47,1 0-47,-1 0 16,0 0-16,0 0 0,0-22 0,22 22 15,-22-21-15,0 21 0,0 0 16,0-21-16,0 21 0,1 0 0,-1-21 16,0 21-16,0 0 0,0 0 15</inkml:trace>
  <inkml:trace contextRef="#ctx0" brushRef="#br0" timeOffset="27099.79">4403 5144 0,'0'0'0,"21"0"0,0 0 31,0 0-31,0-22 0,0 1 16,-21 0-16,0 0 0,0 0 15,0 0-15,0-1 0,0 1 0,0 0 16,0 0-16,0 0 0,-21-22 15,0 22-15,0 0 0,0 0 16,0 0-16,-1 0 0,1 21 0,0 0 0,-21 0 16,21 0-16,-1 0 15,1 0-15,0 21 0,0 0 0,0 0 16,0 21-16,-1-20 0,22 20 16,0 0-16,0-21 0,-21 22 0,21-1 15,0-21-15,0 0 0,0 22 0,0-22 16,0 0-16,0 0 0,0 0 15,21 1-15,1-22 16,-1 0-16,0 0 16,0 0-16,0-22 15,0 1-15,1 21 0,-1-21 16,0 0-16,0 0 0,0 0 16,-21-1-16,21 1 0,1 0 0,-1-21 15,-21 21-15,0-22 0,21 22 16,-21 0-16,21 0 0,-21 0 0,0-1 15,0 1-15,21 21 0,-21-21 16,0 42 0,0 0-16,0 1 0,0-1 0,-21 0 15,21 0-15,-21 21 0,21-20 16,0 20-16,-21-21 0,21 21 0,0-20 16,0 20-16,0-21 0,0 0 15,0 0-15,0 1 0,0-1 0,0 0 16,0 0-16,21-21 15,0 0 1,0 0-16,0 0 0,1 0 16,-1 0-16,0 0 0,0 0 15,21-21-15,-20 21 0,20-21 0,-21 0 16,21-1-16,-20 22 0,20-21 0,-21-21 16,0 21-16,22 0 0,-22-1 15,0-20-15,0 0 0,0 21 0,0-22 16,1 1-16,-1 0 0,-21-1 15,0 1-15,21 0 0,-21-1 16,0 1-16,21 21 0,-21-22 0,0 22 16,0-21-16,0 21 0,0 0 15,0-1-15,0 44 32,0-1-32,0 0 0,0 21 15,0-21-15,0 22 0,-21-1 0,21 0 16,-21 1-16,21-1 0,0 0 15,0 22-15,0-22 0,-21 1 0,21-1 16,0-21-16,-22 21 0,22-20 0,0 20 16,0-21-16,0 0 0,0 0 15,0 1-15,22-22 32,-1 0-17,-21-22-15,0 1 0,0 0 16,0 0-16,0 0 0,0 0 0</inkml:trace>
  <inkml:trace contextRef="#ctx0" brushRef="#br0" timeOffset="27279.69">4805 4953 0,'-21'0'16,"-1"0"-16,44 0 47,-1 0-47,0 0 0,0 0 15,21 0-15,-20 0 0,-1 0 0,0 0 16,21-21-16,-21 21 0,1-21 0,20 21 16,-21 0-16,0-21 0,22 21 15,-22 0-15</inkml:trace>
  <inkml:trace contextRef="#ctx0" brushRef="#br0" timeOffset="27940.31">5651 4890 0,'0'21'47,"-21"-21"-31,21 21-16,-21 0 0,0 0 16,21 0-16,0 22 0,0-22 0,-21 0 15,21 21-15,0-20 0,0-1 0,0 21 16,0-21-16,0 0 0,0 1 15,21-1-15,0-21 0,-21 21 0,21-21 16,22 0-16,-22 0 0,0 0 0,21 0 16,-21 0-16,22 0 0,-22 0 15,21-21-15,1 21 0,-22-21 0,21-1 16,-21 1-16,0 0 0,22 0 16,-22 0-16,0-22 0,-21 22 15,0 0-15,21-21 0,-21 21 0,0-1 16,0-20-16,0 21 0,0 0 15,0 0-15,0 42 32,0 0-32,-21 21 15,21-21-15,0 1 0,0 20 0,0 0 16,-21-21-16,21 22 0,-21-1 0,21 0 16,0 1-16,-21-1 0,21 0 15,0 1-15,0 20 0,0-20 0,0-1 16,0 21-16,0 1 0,0-22 15,0 22-15,21-1 0,0-20 16,-21 20-16,21-21 0,-21 22 0,0-22 16,0 1-16,0 20 0,0-21 0,0 1 15,0 20-15,0-20 0,0-1 16,0 0-16,0-21 0,-21 22 0,0-22 16,0 0-16,21 0 0,-22-21 0,1 0 15,0 0-15,0 0 0,0 0 16,0 0-16,-1-21 0,1 0 15,0 0-15,0 0 0,0-1 0,0 1 16,-1 0-16,1-21 0,21 21 0,0-22 16,0 22-16,0-21 15,0-1-15,0 22 0,0-21 0,0 0 16,21-1-16,1 1 0,-1 0 0,0-22 16,0 22-16</inkml:trace>
  <inkml:trace contextRef="#ctx0" brushRef="#br0" timeOffset="28314.1">6710 4805 0,'-21'0'16,"-1"21"-16,1-21 0,0 21 15,21 22-15,-21-22 0,0 21 16,21 0-16,-21 1 0,21 20 0,0-20 15,0 20-15,0-21 0,0 22 16,0-22-16,0 22 0,0-1 0,0 1 16,0-22-16,0 22 0,0-1 0,0 1 15,21-22-15,-21 21 0,21-20 16,-21 20-16,0-20 0,0-1 0,0 0 16,0 1-16,0-1 0,0 0 0,0 1 15,0-22-15,0 21 0,0-21 16,0 0-16,0 1 0,0-1 0,0-42 31,0-1-15,0 1-16,0 0 0,21 0 15,-21 0-15,21-22 0,-21 1 0,0 21 16,0-43-16,0 22 0,0 0 0,0-22 16,0 1-16</inkml:trace>
  <inkml:trace contextRef="#ctx0" brushRef="#br0" timeOffset="28591.94">6583 5228 0,'0'0'0,"0"-254"16,0 233 0,0-21-16,21 21 0,0-1 0,0 1 15,0 0-15,1 21 0,-1 0 16,21 0-16,-21 0 0,0 0 0,1 0 16,20 0-16,-21 21 0,0 22 15,0-22-15,-21 0 0,0 21 0,0-21 16,0 22-16,0-1 0,0-21 0,0 22 15,-21-22-15,0 0 0,0 21 16,0-21-16,0 1 0,-1-1 0,1-21 16,0 21-16,0 0 0,42-42 47,0 21-32,0-21-15,1 0 0,20-1 16,-21 1-16</inkml:trace>
  <inkml:trace contextRef="#ctx0" brushRef="#br0" timeOffset="28955.97">7133 5101 0,'0'0'16,"0"21"-16,0 1 16,21-22-16,0 0 15,1 0-15,-1 0 16,0 0-16,0 0 15,0 0-15,0-22 0,1 22 16,-1-21-16,0 0 0,0 0 0,0 21 16,-21-21-16,21 0 0,-21-1 15,22 1-15,-22 0 0,0-21 0,0 21 16,0-1-16,0 1 0,0 0 0,0 0 16,-22 21-16,1 0 15,0 0-15,0 21 0,21 0 16,-21 0-16,21 22 0,0-22 15,-21 21-15,21 1 0,0-1 16,-22-21-16,22 21 0,0-20 0,0-1 16,0 21-16,0-21 0,0 0 0,22 1 15,-1-1-15,0-21 16,0 0-16,0 0 16,0 0-16,-21-21 0,22 21 15,-1-22-15,0 1 0</inkml:trace>
  <inkml:trace contextRef="#ctx0" brushRef="#br0" timeOffset="30424.66">9123 4953 0,'0'0'0,"0"21"109,0 0-93,0 1 15,0-1-15,0 0-16,0 0 16,0 0-16,0 0 15,0 1-15,0-1 16,21 0-16,-21 0 15,21-21 1,0 0 0,0 0-16,1 0 15,-1 0-15,0 0 16,0-21-16,0 0 0,0 0 16,1-1-16,-1 1 0,0 0 0,0 0 15,21-21-15,-20-1 0,-1 22 16,21-21-16,-21-1 0,0 1 0,22 0 15,-22-1-15,0 1 0,-21 0 0,21-22 16,-21 22-16,21 0 0,-21-1 16,0 1-16,0 0 0,0-1 0,0 1 15,0 0-15,0 20 0,0 1 16,0 0-16,0 0 0,0 0 0,0 42 31,0 0-31,0 0 0,0 22 16,0-22-16,0 21 0,0-21 15,0 22-15,-21-1 0,21 0 0,-21 1 16,0-1-16,21-21 0,-21 21 16,0 1-16,-1-1 0,22 0 0,-21 1 15,0-1-15,21-21 0,-21 22 0,21-1 16,0-21-16,0 0 0,0 22 16,0-22-16,0 0 0,0 0 0,0 0 15,0 0-15,21 1 16,0-22-16,0 21 0,1-21 15,-1 0-15,0 0 16,0 0-16,0 0 0,0 0 16,1 0-16,-1 0 0,0 0 15,21 0-15,-21-21 0,1 21 16,-1-22-16,0 22 0,0-21 16,21 21-16,-20-21 0,20 0 0,0 0 15,-21 0-15,22-1 0,-1 1 0,-21 0 16,22-21-16,-22 21 0,21-1 15,-21 1-15,0 0 0,1 0 0,-1 0 16,-21 0-16,21-1 0,0 22 16,-21-21-1,0 42 32,0 1-31,0-1-16,0 0 0,0 0 0,0 0 15,0 0-15,0 1 0,0-1 16,0 0-16,0 0 0,0 0 0,0 0 16,0 1-16,0-1 0,21 0 15,0 0-15,1-21 16,-1 0-16,0 0 0,0 0 0,0 0 16,0 0-16,1 0 0,20-21 0,-21 21 15,21-21-15,1 0 16,-22 21-16,21-22 0,-21 1 0,1 0 15,20-21-15,-21 21 0,0-1 0,0-20 16,-21 21-16,0-21 0,0 20 16,0-20-16,0 21 0,-21 0 0,0-22 15,0 22-15,-21 0 0,20 21 0,-20-21 16,21 21-16,-21 0 0,-1 0 16,22 0-16,-21 0 0,21 0 0,-22 21 15,22-21-15,0 21 0,0-21 0,0 21 16,-1-21-16,1 22 0,0-1 15,0-21 32,0 0-31,0 0-16,-1-21 0</inkml:trace>
  <inkml:trace contextRef="#ctx0" brushRef="#br0" timeOffset="30669.13">9567 4572 0,'0'0'0,"-21"0"16,42 0-1,0-21-15,22 21 16,-1 0-16,0 0 0,1-21 16,-1 21-16,0-21 0,22 21 0,-22-22 15,22 22-15,-1 0 0,-20-21 0,-1 21 16,21 0-16,-20-21 0,-1 21 15,-21-21-15,22 21 0,-22 0 0,0 0 16,0 0-16,0 0 0,-21-21 31,21 21-31</inkml:trace>
  <inkml:trace contextRef="#ctx0" brushRef="#br0" timeOffset="32894.19">13377 4657 0,'0'0'0,"21"0"31,1 0-31,-1 0 16,0-21-16,0-1 16,-21 1-16,21 0 15,-21 0-15,0 0 16,0 0-16,0-1 16,0 1-16,0 0 0,-21 0 15,21 0-15,-21 21 0,0-21 16,0 21-16,-1 0 0,1 0 15,0 0-15,0 0 0,0 0 0,0 21 16,-1 0-16,1 21 16,-21-21-16,21 22 0,0-22 0,21 21 15,-22 1-15,1-1 0,0 0 16,21 1-16,-21-1 0,21 0 16,0 1-16,0-1 0,0-21 0,0 21 15,0-20-15,21-1 0,0 0 16,0-21-16,1 0 0,20 0 0,-21 0 15,0 0-15,22 0 0,-22 0 0,0-21 16,21 0-16,-21-1 0,22 1 16,-22 0-16,0 0 0,0 0 0,0-22 15,22 22-15,-43-21 0,21 21 16,0-22-16,0 22 0,-21-21 0,21 21 16,-21-22-16,0 22 0,0 0 0,0 0 15,0 0-15,0 0 16,0-1-16,0 44 15,0-1 1,-21 0-16,21 0 0,0 0 16,-21 0-16,21 22 0,0-22 0,0 0 15,0 21-15,0-20 0,0-1 0,0 21 16,21-21-16,-21 0 0,21 1 16,1-1-16,-1 0 0,0-21 0,21 0 15,-21 21-15,22-21 0,-22 0 16,21 0-16,1 0 0,-1-21 0,0 0 15,1 21-15,-1-21 0,0-1 0,1 1 16,-1 0-16,0-21 16,-21 21-16,22-1 0,-22-20 0,0 21 15,-21 0-15,0-22 0,21 22 0,-21-21 16,0 21-16,0 0 0,0-1 16,0 1-16,0 0 0,-21 21 15,0 21-15,21 0 16,0 1-16,-21-1 0,21 0 15,-21 0-15,-1 0 0,22 22 0,0-22 16,0 0-16,-21 21 0,21-21 16,-21 22-16,21-22 0,0 0 0,0 0 15,0 0-15,0 1 0,0-1 0,0 0 32,0-42-17,0 0 1,21-1-16,0 1 0,-21 0 15,22 0-15,-22 0 0,21 0 0,0-22 16,-21 22-16,21 0 0,0-21 16,-21 20-16,21-20 0,1 21 0,-22 0 15,21 21-15,-21-21 0,21 21 16,-21 21 0,0 0-16,0 0 0,0 0 0,0 0 15,0 1-15,0-1 0,0 21 16,0-21-16,0 0 0,0 22 15,21-22-15,0 0 0,0 0 0,1 22 16,-1-22-16,0-21 0,0 21 0,0-21 16,0 0-16,22 0 0,-22 0 15,21 0-15,-21 0 0,22 0 0,-22 0 16,21-21-16,-21 21 0,22-21 0,-1-1 16,-21 1-16,22 0 0,-22-21 15,0 21-15,21-1 0,-21-20 0,-21 21 16,22 0-16,-1-22 0,-21 22 15,21 0-15,-21 0 0,0 0 0,0 42 47,0 0-47,-21 0 0,21 0 0,0 1 16,0-1-16,0 0 0,0 0 16,0 0-16,0 0 0,0 1 15,0-1-15,21-21 0,0 21 0,0-21 16,0 0-16,1 0 0,-1 0 0,0 0 15,21 0-15,-21 0 0,22 0 16,-22-21-16,21 0 0,-21 21 0,22-22 16,-22 1-16,0 0 0,21 0 0,-42 0 15,22-22-15,-1 22 0,0 0 16,-21-21-16,0 21 0,0-22 16,0 22-16,0 0 0,21 0 15,-21 0-15,0 42 16,-21 0-1,21 0-15,0 0 0,-21 22 16,0-22-16,-1 21 0,22 0 0,-21 1 16,0 20-16,0-20 0,21 20 0,-21 22 15,0-22-15,-1 1 0,1 84 16,0-85-16,21 22 16,0 0-16,0-1 0,0 1 0,-21 0 0,21-22 15,-21 22-15,21 0 0,-21-22 16,-1 22-16,22-1 0,-21-20 15,0 21-15,0-22 0,0 22 0,0-22 16,-22 1-16,22-22 0,0 0 0,0 1 16,0-1-16,-22-21 0,22 0 15,0 1-15,0-22 0,0 0 0,-1 0 16,1-22-16,21 1 0,-21-21 0,0 0 16,0-1-16,0 1 0,-1-22 0,22 1 15,0-1-15,0 22 0,0-21 16,0-1-16,0 22 0,0-22 0,0 1 15,22 20-15,-1-20 0,0 21 16,0-1-16,21-20 0,-20-1 0,-1 22 16,21-22-16</inkml:trace>
  <inkml:trace contextRef="#ctx0" brushRef="#br0" timeOffset="34096">17166 4847 0,'0'-21'16,"21"0"-16,-21 0 15,0 0-15,21-1 0,-21 1 16,22 0-16,-1 0 0,-21-21 0,0 20 15,21-20-15,-21 21 0,21-21 16,-21-1-16,0 1 0,0 0 0,21-1 16,-21 1-16,0 21 0,0-22 15,21 1-15,-21 21 0,0 0 0,0 42 32,0 21-32,0-21 15,-21 22-15,21-22 0,-21 21 0,21 1 16,0-1-16,-21 0 15,21-21-15,0 22 0,0-1 0,0-21 16,0 22-16,0-22 0,0 21 0,0-21 16,0 0-16,21 1 0,0-22 15,0 21-15,1-21 0,-1 0 16,0 0-16,21 0 0,-21 0 16,1 0-16,-1-21 0,21-1 0,-21 22 15,0-21-15,1 0 0,-1 0 0,0 0 16,0 0-16,-21-1 0,21 1 15,-21-21-15,0 21 0,0 0 0,0-22 16,0 22-16,-21 0 0,0-21 0,0 20 16,0 1-16,-22 0 0,22 21 15,0-21-15,0 21 0,-22 0 0,22 0 16,0 0-16,0 0 16,21 21-16,0 0 15,21-21 1,0 0-16,22 0 0,-22 0 15,21 0-15,0 0 0,1 0 0,-1 0 16,-21-21-16,22 0 0,-1 21 16,0-21-16,1 0 0,-1-1 0,-21 1 15,21 0-15,-20 0 0,20 0 0,-21 0 16,0 21-16,-21-22 0,0 1 16,21 0-16,-21 0 15,0 42 16,0 0-31,0 0 0,-21 22 0,21-22 16,-21 42-16,21-20 0,-21-1 16,21 22-16,0-22 0,0 21 0,0 1 15,0-1-15,0 1 0,0 21 0,0-22 16,0 22-16,0-22 0,0 22 16,0 0-16,0-22 0,0 22 0,0-1 15,0-20-15,0 21 0,0-1 0,0 1 16,0 0-16,0-1 0,0-20 15,21 20-15,-21 1 0,21-21 16,-21-1-16,21 22 0,-21-22 0,0 1 0,22-22 16,-22 22-16,21-22 0,-21 0 15,0 1-15,0-22 0,0 0 16,0 0-16,0-42 16,0 0-16,-21-22 15,-1 1-15,1 0 0,21-1 16,0-20-16,-21-1 0,0 1 0,0-22 15,0 22-15,-1-22 0,22-21 0,-21 22 16,21-22-16,-21 21 0,21-21 16,0 22-16,0-1 0,0 0 0,0 1 15,21 20-15,0 1 0,-21-1 0,22 1 16,20-1-16,-21 22 16,0-1-16,22 1 0,-1 0 0,0-1 15,-21 1-15,43 0 0,-22-1 0,1 22 16,-1-21-16</inkml:trace>
  <inkml:trace contextRef="#ctx0" brushRef="#br0" timeOffset="34459.8">20341 4043 0,'-21'0'0,"0"0"16,0 0-16,21 21 16,-22 0-16,22 0 0,-21 22 15,0-22-15,21 21 0,0 1 0,-21-1 16,21 0-16,-21 1 0,21-1 15,-21 0-15,21 1 0,0-22 16,0 0-16,-22 0 0,22 0 0,0 0 16,-21 1-16,21-1 15,0-42 17,0-1-32,0 1 15,21 0-15,-21 0 0,22 0 0</inkml:trace>
  <inkml:trace contextRef="#ctx0" brushRef="#br0" timeOffset="34828.26">20193 3831 0,'0'0'0,"0"-21"0,-21 21 0,0 0 16,-1 0-16,1 21 15,0 0-15,21 1 16,0-1-16,0 0 15,21-21-15,0 0 16,1 0-16,-1 0 0,0 0 0,0 0 16,0 0-16,0 0 0,1 0 15,-1-21-15,0 21 0,0-21 0,0 21 16,-21-22-16,0 1 0,0 0 16,0 0-16,0 0 15,0 0-15,-21 21 16,0 0-1,0 0-15,0 0 0,-1 21 16,22 0-16,-21-21 0,21 21 0,-21 0 16,21 0-16,0 1 15,0-1-15,0 0 0,0 0 16,21 0-16,0-21 16,1 0-16,-1 0 0,0 0 0,21 0 15,-21 0-15</inkml:trace>
  <inkml:trace contextRef="#ctx0" brushRef="#br0" timeOffset="35104.11">20976 3683 0,'0'0'0,"0"-21"0,0 42 47,0 0-47,0 0 0,-21 22 15,0-22-15,0 21 0,21 1 0,-22-1 16,22 21-16,0-20 0,-21-1 16,0 22-16,21-22 0,0 21 0,0-20 15,-21-22-15,21 21 0,0 1 0,0-22 16,0 0-16,0 0 0,0 0 16,0 0-16,0 1 0,21-22 15,0 0 1,0 0-16,22-22 15</inkml:trace>
  <inkml:trace contextRef="#ctx0" brushRef="#br0" timeOffset="35455.91">21442 4064 0,'0'0'0,"21"-21"0,-21 0 16,-42 21 15,20 0-31,1 0 0,0 21 15,0-21-15,0 21 0,-22 0 16,22 0-16,0 1 0,0-1 16,21 0-16,0 0 0,0 0 15,0 0-15,0 1 16,21-1-16,0-21 0,-21 21 16,21-21-16,1 21 0,-1-21 0,0 21 15,-21 0-15,21-21 0,-21 22 16,0-1-16,0 0 15,0 0-15,-21-21 16,0 21-16,0-21 16,-1 21-16,1-21 0,0 0 15,0 0-15,0 0 16,0 0-16,21-21 16,-22 0-16,22 0 15,0 0-15</inkml:trace>
  <inkml:trace contextRef="#ctx0" brushRef="#br0" timeOffset="35691.78">20680 3916 0,'127'-21'31,"-85"21"-31,-21 0 0,22 0 0,-1 0 16,0-21-16,1 21 0,-1 0 16,0 0-16,-21 0 0,22 0 0,-22 0 15,21 0-15,-21 0 0,1-22 0,-1 22 16,0 0 0,0 0-16</inkml:trace>
  <inkml:trace contextRef="#ctx0" brushRef="#br0" timeOffset="36463.53">22902 3874 0,'0'0'0,"0"-22"0,0-41 31,0 42-31,0 0 0,0-1 0,0-20 0,0 21 16,0 0-16,0 0 15,0-1-15,0 1 0,0 0 0,0 0 16,0 0-16,-21 21 16,21 21-1,-21 0-15,21 0 0,0 22 0,0-1 16,0 0-16,-21 22 0,21-22 15,-21 22-15,21-22 0,-22 21 0,22 1 16,0-22-16,-21 22 0,0-22 16,21 22-16,0-22 0,0-21 0,0 21 15,0-20-15,0 20 0,0-21 0,0 0 16,0 0-16,-21-21 31,21-21-15,0 0-16,0 0 0,0 0 15,0 0-15,0-1 0,0 1 0,0 0 16,0-21-16,21-1 0,0 22 16,0-21-16,22 21 0,-22-22 0,21 22 15,-21 0-15,22 0 0,-1 21 16,-21 0-16,22 0 0,-22 0 0,21 0 16,-21 21-16,0 0 0,1 0 15,-22 1-15,0 20 0,0-21 16,0 0-16,0 22 0,0-22 0,-22 0 0,1 0 15,0 0-15,0 0 16,-21 1-16,20-1 0,-20-21 0,0 21 16,21-21-16,-22 0 0,22 21 0,0-21 15,0 0-15,0 0 16,42 0 15,-21-21-31,21 0 0,0 21 16</inkml:trace>
  <inkml:trace contextRef="#ctx0" brushRef="#br0" timeOffset="36712.39">23410 3958 0,'0'0'0,"21"-21"0,1 21 16,-22 21-1,0 0-15,0 1 16,0-1-16,0 0 0,0 0 0,0 21 15,0-20-15,-22-1 0,1 0 16,21 21-16,-21-21 0,21 1 0,0-1 16,-21 0-16,21 0 0,0 0 15,-21-21-15,21 21 16,0-42 15,21 0-31,0 0 0</inkml:trace>
  <inkml:trace contextRef="#ctx0" brushRef="#br0" timeOffset="36884.01">23537 3852 0,'0'0'15,"0"-21"-15,0 0 0,0 0 0,0 0 16,0 0-16,0-1 16,0 44 15,21-1-16,1-21-15,-22 21 16,21-21-16,0 21 0,0 0 0,0-21 16</inkml:trace>
  <inkml:trace contextRef="#ctx0" brushRef="#br0" timeOffset="37595.5">24342 4043 0,'0'0'16,"21"-21"-16,0 21 0,-21-21 0,21 21 0,-21-22 16,21 1-16,-21 0 0,0 0 15,0 0-15,0 0 0,-21-1 16,0 22-16,21-21 0,-42 21 16,20 0-16,1 0 0,0 0 15,-21 0-15,21 21 0,-22 1 0,1-1 16,21 0-16,-22 21 0,1-21 0,21 22 15,0-1-15,0-21 0,-1 22 16,1-1-16,21-21 0,0 0 0,0 0 16,0 1-16,0-1 0,0 0 15,21-21-15,1 0 0,-1 0 0,0 0 16,21 0-16,-21 0 0,22 0 0,-22 0 16,21 0-16,-21-21 0,22 0 15,-22 21-15,21-22 0,-21 1 0,1 0 16,-1 0-16,-21 0 0,21 0 15,-21-1-15,21 1 0,-21 0 16,0 0-16,0 0 0,0 0 0,0-1 16,0 44-1,0-1 1,0 0-16,0 21 0,-21-21 16,21 22-16,0-1 0,0 0 0,0 1 15,-21-1-15,21 0 0,0 22 0,0-22 16,0 22-16,0-22 15,0 22-15,0-1 0,0 1 0,0 20 0,0-20 16,0-1-16,0 1 0,0-1 0,0 1 16,0-1-16,0 22 15,0-22-15,0 1 0,0-1 0,0-20 16,0 20-16,-21 1 0,-1-22 0,1 0 16,0 1-16,0-22 0,0 0 15,-22 0-15,22 0 0,0-21 0,0 0 16,0 0-16,0-21 0,-1 21 0,1-42 15,0 21-15,21-22 0,0 1 16,-21 0-16,21-1 0,-21-20 0,21 21 16,0-22-16,0 1 0,0-1 0,0 1 15,21-1-15,-21-21 0,21 22 16,0-1-16,0 1 0,1-1 16,-1 22-16,0-21 0,21 20 0,-21 1 15,1 0-15,20-1 0,0 22 16,1-21-16,-1 21 0</inkml:trace>
  <inkml:trace contextRef="#ctx0" brushRef="#br0" timeOffset="38292.11">25209 4149 0,'22'-43'16,"-1"43"-16,-21-21 0,0 0 15,0 0-15,0 0 0,0 0 16,0-1-1,0 1-15,0 0 0,-21 0 16,-1 21-16,1 0 0,-21 0 16,21 0-16,-22 0 0,1 21 15,21 0-15,-43 0 0,22 22 0,0-1 16,21-21-16,-22 22 0,22-1 16,0 0-16,21 1 0,-21-22 0,21 0 15,0 21-15,0-21 0,21 1 0,0-1 16,0-21-16,0 21 15,22-21-15,-22 0 0,21 0 0,-21 0 16,22 0-16,-22 0 0,21 0 0,-21-21 16,22 0-16,-22 21 0,0-22 15,0 1-15,0 0 0,1 0 0,-1 0 16,0 0-16,0-1 0,-21-20 16,0 21-16,21 0 0,0-22 0,-21 22 15,0 0-15,0 0 0,0 0 16,0 42-1,0 21 1,0-21-16,0 22 0,0-1 16,-21 0-16,0 1 0,21-1 0,-21 22 15,21-22-15,0 21 0,0 1 16,-21-22-16,21 22 0,0 20 0,-21-20 16,21-1-16,0 1 0,0 21 15,0-22-15,0 1 0,0-1 16,0 1-16,0-22 0,-22 21 0,22-20 15,0-1-15,-21 0 0,0 1 0,21-1 16,-21-21-16,0 22 0,0-22 16,21 0-16,-22-21 0,1 21 15,0-21-15,0-21 16,0 0-16,0 0 16,21-22-16,0 22 0,-22 0 15,1-21-15,21 20 0,0-20 0,0 0 0,0-1 16,-21 1-16,21 0 0,0-1 15,0 1-15,0 0 0,0-1 16,0 1-16,0 0 0,21-1 0,-21 1 16,21 0-16,1-1 0,-1 1 15,0 21-15,0-21 0,21-1 0,-20 1 16</inkml:trace>
  <inkml:trace contextRef="#ctx0" brushRef="#br0" timeOffset="38636.81">25654 4233 0,'0'-21'16,"-21"21"-16,21-21 16,0 0-16,0 0 0,21 0 15,-21-1-15,0 1 16,0 0-16,0 0 0,0 0 15,0 0-15,0-1 16,-21 1-16,0 21 16,-1 0-16,1 0 0,0 21 15,0 1-15,0-1 16,21 21-16,-21-21 0,-1 22 0,1-22 16,21 21-16,0 0 0,0-20 15,0 20-15,0-21 0,0 0 0,0 0 16,0 1-16,0-1 0,21 0 0,1 0 15,-1-21-15,0 0 0,21 0 16,-21 0-16,22 0 0,-22 0 0,21 0 16</inkml:trace>
  <inkml:trace contextRef="#ctx0" brushRef="#br0" timeOffset="38991.61">25908 4233 0,'0'0'0,"0"-21"0,0 0 16,0 0-16,0 0 0,0 0 0,0-1 15,0 1-15,0 0 0,21 21 16,-21-21-16,21 0 0,0 21 0,1 0 16,-1 0-16,0 0 0,0 0 15,0 0-15,0 21 0,1 0 0,-1 21 16,-21-20-16,0-1 0,21 21 0,-21-21 16,0 0-16,0 22 0,0-22 15,0 0-15,0 0 0,0 0 0,0 1 16,-21-1-16,21 0 15,-21-21-15,-1 0 0,1 0 16,21-21 0,0 0-1,0-1-15,0 1 0,0 0 16,21 0-16,1 0 0,-1-22 16,0 22-16,0-21 0,21 21 0,-20-22 15,-1 22-15,0-21 0,21 21 0,-21 0 16,1-1-16,-1 22 0,-21-21 15,21 21-15</inkml:trace>
  <inkml:trace contextRef="#ctx0" brushRef="#br0" timeOffset="40304.04">5736 7239 0,'0'0'0,"0"-21"16,21 21 0,0-21-16,1 0 15,-22-1-15,0 1 0,0 0 16,0 0-16,0 0 0,0 0 0,0-1 15,-22-20-15,1 21 0,0 0 16,-21 0-16,-1-22 0,1 22 16,0 0-16,-1 0 0,1 21 0,-21 0 15,20 0-15,1 0 0,0 0 16,-1 21-16,1 0 0,21 0 0,-22 22 16,22-1-16,0-21 0,0 43 0,0-22 15,21 0-15,0 1 0,0 20 16,0-21-16,0 1 0,0-1 0,0 0 15,0 1-15,0-22 0,0 21 16,21-21-16,0 1 0,0-22 0,0 21 16,22-21-16,-22 0 0,0 0 15,0 0-15,22-21 0,-1-1 16,-21 1-16,21-21 0,1 21 16,-1-22-16,0 1 0,1 0 0,-1-22 15,0 22-15,1-22 0,-22 22 16,21-21-16,-21 20 0,-21-20 0,0-1 15,0 22-15,0-22 0,0 1 0,0 21 16,0-1-16,0 1 0,0 0 16,-21-1-16,0 22 0,0 21 0,0 0 15,0 0-15,-1 42 16,22-20-16,-21 20 0,21 0 16,0 1-16,0-1 0,0 0 0,0 1 15,0-1-15,0 21 0,0-20 16,0-1-16,0 0 0,0 1 0,21-1 15,1 0-15,-22-20 0,21 20 16,0-21-16,0 21 0,-21-20 16,21-1-16,0 0 0,22 0 0,-22 0 15,0-21-15,0 0 0,0 0 0,1 0 16,20 0-16,-21 0 0</inkml:trace>
  <inkml:trace contextRef="#ctx0" brushRef="#br0" timeOffset="41058.37">6456 7006 0,'0'-42'16,"0"84"-16,0-105 0,0 42 0,0-1 0,0 1 15,0 0-15,0 0 0,0 0 16,-21 21-16,-1-21 0,1 21 0,0 0 16,0 0-16,0 0 0,0 0 15,-1 21-15,1 0 0,0 0 16,0 0-16,21 0 0,-21 22 0,0-22 15,21 21-15,-22 1 0,22-22 0,0 21 16,0 0-16,0 1 0,-21-1 16,21-21-16,0 22 0,0-22 0,0 0 15,0 0-15,0 0 0,0 0 0,21-21 16,1 0 0,-1 0-16,0 0 0,0 0 15,0-21-15,0 0 0,1 0 16,-1-21-16,0 20 0,0 1 15,0-21-15,0 21 0,1-22 0,-22 22 16,21-21-16,0 21 0,-21-22 0,21 1 16,-21 21-16,0-21 0,0 20 15,21 1-15,-21 0 0,0 42 32,0 0-32,0 1 15,0 20-15,0-21 0,0 21 16,21-20-16,-21 20 0,0-21 15,0 21-15,0-20 0,22-1 0,-1 21 16,-21-21-16,21 0 0,0 1 0,0-1 16,0-21-16,1 0 15,-1 0-15,0 0 0,21 0 0,-21 0 16,1-21-16,-1 21 0,21-22 0,-21 1 16,0 0-16,1 0 0,20-21 15,-21 20-15,0-20 0,0 21 0,1-21 16,-1 20-16,-21-20 0,21 0 15,-21 21-15,21-22 0,-21 1 0,0 0 16,0-1-16,0 1 0,0 0 16,0 20-16,0 1 0,0 0 0,0 0 15,0 42 1,0 21-16,-21-20 16,21 20-16,-21 0 0,21 1 0,0-1 15,0-21-15,0 21 0,0 1 16,0-1-16,0 0 0,0-20 0,0 20 15,0-21-15,0 21 0,0-20 0,0-1 16,21 0-16,-21 0 16,21-21-16,0 0 0,0 0 15,-21-21 1,0 0 0</inkml:trace>
  <inkml:trace contextRef="#ctx0" brushRef="#br0" timeOffset="41236.28">6900 6943 0,'0'0'0,"0"-21"16,0-1-16,0 1 31,21 21-31,1 0 0,-1 0 16,0-21-16,21 21 0,-21 0 0,22 0 15,-22-21-15,21 21 0,1-21 16,-1 21-16,0-21 0,1 21 15,-1 0-15,0 0 0</inkml:trace>
  <inkml:trace contextRef="#ctx0" brushRef="#br0" timeOffset="41840.12">8107 6985 0,'0'0'16,"21"0"-1,-21-21 17,0 0-32,0 0 15,0-1-15,0 1 16,0 0-16,-21 0 0,21 0 0,-21 0 16,-1-1-16,1 1 0,0 0 15,0 0-15,-21 21 0,20 0 0,1-21 16,-21 21-16,21 0 0,0 0 0,-22 21 15,22 0-15,0 0 0,-21 22 16,20-22-16,1 21 0,0 0 0,21 1 16,0-1-16,-21 0 0,21 1 0,0-1 15,0-21-15,0 22 0,0-22 16,0 21-16,0-21 0,21 0 0,0-21 16,0 22-16,1-22 0,20 0 15,-21 0-15,21 0 0,-20 0 16,20-22-16,-21 1 0,21 21 0,-20-21 15,20 0-15,-21 0 0,0 0 0,0-22 16,1 22-16,-1 0 0,0 0 16,0 0-16,0-1 0,-21-20 0,0 21 15,0 0-15,0 0 0,0-1 0,0 1 16,0 0-16,0 42 31,-21 0-31,21 1 16,-21-1-16,21 21 0,-21-21 0,21 0 15,0 22-15,0-22 0,0 21 16,0-21-16,0 1 0,0 20 0,0-21 16,0 0-16,0 0 0,21-21 15,0 22-15,0-22 0,0 0 0,1 0 16,-1 0-16,0 0 0,0 0 0,0 0 16,0-22-16,22 22 0,-22-21 15,21 0-15,-21 0 0,22 0 0,-22-22 16</inkml:trace>
  <inkml:trace contextRef="#ctx0" brushRef="#br0" timeOffset="42119.97">8953 6498 0,'0'0'0,"0"-42"0,0 21 16,0-22-16,0 22 0,0 0 31,-21 21-31,0 21 0,21 0 0,-21 1 16,0 20-16,0-21 0,21 21 15,-22 1-15,22-1 0,-21 0 0,21 1 16,0-1-16,-21 0 0,21 1 0,-21-1 16,21-21-16,0 22 0,0-22 15,0 0-15,0 21 0,0-21 0,0 1 16,0-1-16,0 0 0,0 0 31</inkml:trace>
  <inkml:trace contextRef="#ctx0" brushRef="#br0" timeOffset="42864.13">8594 6943 0,'-22'-21'0,"44"42"0,-65-42 16,22 21-16,42 0 46,0 0-46,1 0 0,-1 0 0,21 0 16,-21-22-16,22 22 0,-1 0 16,0 0-16,1-21 0,-1 0 0,0 21 15,-21-21-15,22 21 0,-1 0 0,0-21 16,-20 21-16,-1-21 0,0 21 16,0 0-16,0 0 0,0 0 0,-21 21 31,0 0-31,0 0 15,0 0-15,0 0 0,0 1 16,0-1-16,0 0 0,0 0 0,0 0 16,0 0-16,0 1 0,0-1 0,0 0 15,0 0-15,22 0 16,-1-21-16,0 0 16,0 0-16,0 0 0,0 0 0,1 0 15,-1-21-15,21 0 0,-21 21 16,0-21-16,22 0 0,-22 21 0,0-22 15,0 1-15,-21 0 0,21 0 0,-21 0 16,22 0-16,-22-1 0,0 1 16,0 0-16,0-21 0,0 21 0,0-1 15,0 1-15,0 42 32,0 1-17,0-1-15,-22 0 0,22 0 0,-21 0 16,21 22-16,-21-22 0,21 21 0,0 0 15,0 1-15,0-1 0,0 22 16,-21-1-16,21-21 0,0 22 0,0-1 16,0 1-16,0-1 0,0 1 0,-21-22 15,21 43-15,0-22 0,0 1 16,0-1-16,0 1 0,0-1 0,0 1 16,0-1-16,0 1 0,0-22 15,0 1-15,0 20 0,-21-42 0,-1 22 16,22-22-16,-21 21 0,21-21 0,-21-21 15,0 21-15,0-21 0,0 0 16,-1 0-16,1 0 0,0 0 0,-21-21 16,21 21-16,-1-21 0,1 0 0,-21 0 15,21 0-15,0-1 0,-1-20 16,1 21-16,0-21 0,21 20 0,-21-20 16,21 0-16,-21-1 0,21 1 0,0 21 15,0-21-15,0-1 0,0 1 16,21 21-16,0-22 0,0 1 0,0 0 15,1 21-15,20-22 0</inkml:trace>
  <inkml:trace contextRef="#ctx0" brushRef="#br0" timeOffset="43233.99">10139 6583 0,'0'0'0,"0"-21"0,0 0 0,-21 21 32,-1 0-32,22 21 0,-21 21 0,21-21 15,-21 22-15,21-1 0,-21 0 16,21 22-16,0-22 0,0 22 16,0-1-16,0 1 0,0 20 0,0-20 15,0 20-15,0-20 0,0 21 0,0-22 16,0 1-16,0 20 0,-21-20 0,0-1 15,21 1-15,-22-1 0,1 1 16,0-1-16,21-20 0,-21 20 0,0-21 16,0 1-16,21-1 0,0 0 0,-22 1 15,22-22-15,-21 0 0,21 0 16,0 0-16,21-21 16,-21-21-16,22 0 15,-1 21-15,-21-42 0,21 21 0,0-22 16,-21 1-16,21 0 15,0-1-15</inkml:trace>
  <inkml:trace contextRef="#ctx0" brushRef="#br0" timeOffset="43551.81">10012 7027 0,'0'0'16,"0"-42"-16,0 0 0,-21-1 0,21 22 15,0-21-15,0 21 0,0 0 0,0-1 0,0 1 16,21 0-16,0 21 0,0-21 15,0 21-15,0 0 0,22 0 16,-1 0-16,-21 0 0,22 0 16,-22 0-16,0 0 0,21 0 15,-21 21-15,1 0 0,-1 0 0,-21 1 16,0-1-16,0 0 0,0 0 0,0 0 16,0 0-16,0 1 0,0-1 15,-21 0-15,-1 0 0,-20 0 0,21-21 16,0 21-16,-22 1 0,22-22 0,0 21 15,0-21-15,0 0 0,0 0 16,-1 21-16,44-21 31,-1-21-15,0 21-16,0-21 0</inkml:trace>
  <inkml:trace contextRef="#ctx0" brushRef="#br0" timeOffset="43919.94">10541 6943 0,'0'0'0,"21"0"0,0 0 0,0 0 15,1 0-15,-1 0 16,0 0-16,0 0 0,21-21 0,1 21 16,-22-22-16,21 22 0,1-21 0,-1 0 15,0 21-15,-21-21 0,1 0 16,-1 0-16,0-1 0,0 1 0,-21 0 15,0 0-15,0 0 0,0 0 16,0-1-16,-21 22 16,0 0-16,0 0 0,-1 0 15,1 0-15,0 22 0,0-1 0,0 0 16,0 21-16,-1-21 0,1 1 16,21 20-16,0-21 0,0 21 0,0-20 15,0-1-15,0 0 0,0 0 0,0 0 16,21 0-16,1 1 0,-1-22 0,0 21 15,0-21-15,0 0 0,22 0 16,-22 0-16,0 0 0,21 0 16,-21 0-16,1 0 0,20 0 0,-21 0 15,0-21-15,0-1 0,22 22 16,-22-21-16</inkml:trace>
  <inkml:trace contextRef="#ctx0" brushRef="#br0" timeOffset="44096.43">11620 6879 0,'-21'0'47,"0"0"-32,21-21 1,-21 21-16</inkml:trace>
  <inkml:trace contextRef="#ctx0" brushRef="#br0" timeOffset="57475.55">1291 10753 0,'0'0'0,"0"21"32,0 21-32,0-21 0,0 22 0,0-1 15,0 22-15,0-22 16,0 21-16,0 1 0,0 21 0,0-22 16,0 1-16,0 20 0,21-20 15,-21-1-15,0 1 0,0-1 0,0-20 16,0 20-16,0 1 0,0-1 15,0-21-15,0 1 0,-21-1 0,21 0 16,-21-20-16,21-1 0,0 0 16,0 0-16,0 0 0,-21-21 0,0 0 15,21-21 1,0 0-16,0 0 16,-22 0-16,22-22 0,0 22 0,0-21 15,0-1-15,0 22 16,0-21-16,0 0 0,0-1 0,22 1 15,-1 0-15,0-1 0,0 1 16,0 21-16,0-22 0,22 22 0,-22 0 16,21 0-16,1 21 0,-22 0 15,21 0-15,-21 0 0,22 0 0,-22 21 16,0 0-16,21 0 0,-21 1 16,1-1-16,-1 21 0,-21-21 0,0 0 15,0 22-15,0-22 16,0 21-16,0-21 0,-21 22 0,-1-1 0,-20-21 15,0 22-15,-1-22 0,1 21 16,0-21-16,-22 0 0,22 1 16,0-1-16,-1 0 0,1-21 15,0 21-15,20-21 0,1 0 0,0 0 16,0 0-16,0 0 16,42-21-1,0 0 1,0 0-16,22 21 0,-22-22 0</inkml:trace>
  <inkml:trace contextRef="#ctx0" brushRef="#br0" timeOffset="58211.32">2074 11515 0,'0'21'16,"0"0"-16,0 0 0,0 22 0,-21-22 16,21 21-16,0-21 0,0 22 0,0-22 15,-21 21-15,21-21 0,0 22 16,0-22-16,0 0 0,0 0 0,0 0 16,0 0-16,0 1 0,21-22 15,0 0-15,0 0 0,1 0 16,20 0-16,-21 0 0,21 0 15,-20-22-15,20 1 0,0 0 0,-21 0 16,22 0-16,-1 0 0,-21-1 16,0-20-16,22 21 0,-22 0 0,0-22 15,0 22-15,-21 0 0,21 0 0,-21 0 16,22 0-16,-22-1 0,0 1 16,0 0-16,0 0 0,21 21 0,-21 21 46,0 0-46,0 0 16,0 1-16,0 20 0,0-21 16,0 21-16,0 1 0,0-1 0,0 22 15,21-1-15,-21-21 0,0 22 16,0-1-16,0 1 0,0 21 0,0-22 16,0 1-16,21-1 0,-21 1 15,0-1-15,0 1 0,0-1 0,21 22 16,-21-22-16,0 1 0,0 20 15,0-20-15,0-1 0,0 1 0,0-1 16,0-20-16,0 20 0,0 1 0,-21-22 16,0 22-16,0-22 0,0 0 15,-1-21-15,1 22 0,0-22 0,0 0 16,-21 0-16,20-21 16,-20 0-16,21 0 0,-21 0 0,-1-21 15,1 21-15,0-42 0,-1 21 0,1-22 16,0 22-16,-1-21 0,1-1 15,0-20-15,-1 21 0,22-22 0,-21 1 16,21 20-16,-1-41 0,1 20 16,0 1-16,21-1 0,0 1 0,0-1 15,0 22-15,0-1 0,0-20 16,0 21-16,21-1 0,0 1 0,1 0 16,20-1-16,-21 1 0,21-22 15,1 22-15,-1-21 0</inkml:trace>
  <inkml:trace contextRef="#ctx0" brushRef="#br0" timeOffset="58544.02">2963 10732 0,'0'0'15,"-21"0"-15,21 21 0,0 21 16,-21-21-16,21 22 0,0-1 16,0 0-16,-21 1 0,21 20 15,0 1-15,0-1 0,0 1 0,0 20 16,0-20-16,0-1 0,0 1 16,0-1-16,0-20 0,0-1 0,0 21 15,0-41-15,0 20 0,0 0 0,0-21 16,0 1-16,0-1 0,0 0 15,0 0-15,21-21 32,0-21-32,-21 0 15,21 0-15,0-22 0,1 22 16</inkml:trace>
  <inkml:trace contextRef="#ctx0" brushRef="#br0" timeOffset="58984.29">3196 11557 0,'0'21'0,"0"0"16,0 1-16,0-1 0,0 0 15,21-21 1,0 0 0,1 0-16,-1 0 0,0 0 0,0 0 15,0-21-15,22 0 16,-22 21-16,0-22 0,0 1 0,0 21 15,0-21-15,1 0 0,-1 0 0,0 0 16,-21-1-16,0 1 0,0 0 16,0 0-16,0 0 0,0 0 0,0-1 15,-21 22 1,0 0-16,-1 0 0,1 22 0,0-1 16,0 0-16,-21 0 0,20 21 15,-20 1-15,21-1 0,0 0 0,0-20 16,-1 20-16,1 0 0,21 1 0,-21-22 15,21 21-15,0-21 0,0 22 16,0-22-16,21 0 0,0 0 16,1-21-16,-1 21 0,21-21 15,-21 0-15,0 0 0,22 0 0,-22 0 16,0 0-16,21 0 0,-20 0 0,20-21 16,-21 0-16,21 0 0,-20 0 15,-1 21-15,0-22 0,21-20 0,-21 21 16,-21 0-16,22 0 0,-1-22 15,-21 22-15</inkml:trace>
  <inkml:trace contextRef="#ctx0" brushRef="#br0" timeOffset="59304.1">2900 11218 0,'0'0'0,"21"0"31,21 0-15,-21-21-16,1 21 0,20-21 0,-21 21 16,21-21-16,1 0 0,-1 21 15,0-21-15,22-1 0,-22 22 0,1-21 16,-1 21-16,0 0 0,1-21 0,-1 21 15,-21-21-15,0 21 16,22 0-16,-22 0 0,0-21 16</inkml:trace>
  <inkml:trace contextRef="#ctx0" brushRef="#br0" timeOffset="60024.27">5397 11684 0,'0'0'0,"0"21"0,0 0 32,22-21-17,-1-21-15,0 0 16,21 21-16,-21-21 0,1 0 16,20 0-16,-21-1 0,21-20 0,-20 21 15,20-21-15,0 20 0,-21-20 0,22 0 16,-22-1-16,0-20 15,21 21-15,-20-1 0,-1 1 0,0 0 16,-21-1-16,0 22 0,0-21 0,0 21 16,0-1-16,0 1 0,-21 21 15,0 0-15,-1 0 0,1 0 0,-21 0 16,21 0-16,-22 21 0,22 1 0,0-1 16,-21 0-16,21 0 0,21 21 15,0-20-15,0 20 0,0 0 0,0-21 16,21 22-16,0-1 0,0 0 0,21 1 15,1-22-15,-22 21 0,21-21 16,-21 22-16,22-22 0,-22 21 16,21-21-16,-21 1 0,1-1 0,-22 0 15,0 0-15,0 0 16,-43-21-16,22 0 16,0 0-16,-21 0 0,-1 0 0,1 0 15,0 0-15,-1 0 0,1 0 16,21 0-16,-22 0 0,22 0 0,0-21 15,0 21-15,21-21 0,0 0 0,0 0 16,0-1-16,21 1 16,0-21-16,22 21 0,-22 0 0</inkml:trace>
  <inkml:trace contextRef="#ctx0" brushRef="#br0" timeOffset="60551.44">6350 10456 0,'0'0'0,"0"-21"0,0 0 0,0 0 0,-21 21 16,0 0-16,21 21 15,-22 0-15,22 22 0,-21-1 0,0 0 16,21 1-16,0 20 0,0-21 16,0 22-16,0-1 0,0-20 0,0 20 15,0 1-15,0-1 0,0 1 16,0-1-16,0 1 0,0-1 0,0-20 15,0 20-15,21-21 0,-21 1 16,0-1-16,0-21 0,0 22 0,0-22 16,0 0-16,0 0 15,0-42 17,0 0-32,0 0 0,0-1 0,0 1 15,0 0-15,0-21 0,21 21 16,1-22-16,-1 1 0,0 0 0,0-1 15,0-20-15,0 20 0,22 1 16,-1 0-16,-21 21 0,22-1 16,-1 1-16,-21 0 0,21 0 0,-20 21 15,20 0-15,-21 0 0,0 21 0,0 0 16,1 0-16,-1 22 0,-21-22 16,21 21-16,-21-21 0,0 22 0,0-1 15,0-21-15,0 22 0,0-1 16,-21-21-16,0 0 0,-1 22 0,1-22 15,0 0-15,0 0 0,21 0 0,-21-21 16,21 21-16,-21-21 0,21-21 47,0 0-47,21 0 0</inkml:trace>
  <inkml:trace contextRef="#ctx0" brushRef="#br0" timeOffset="60996.84">7218 10986 0,'0'63'32,"0"-42"-32,0 22 0,-21-22 0,-1 21 15,1 0-15,21 1 0,0-22 0,-21 21 16,21 1-16,-21-1 15,21 0-15,-21-21 0,21 1 0,0 20 16,0-21-16,0 0 0,0 0 0,0 1 16,21-22-16,0 21 0,0-21 15,0 0-15,1 0 0,-1 0 16,0 0-16,0 0 0,0 0 0,0 0 16,1-21-16,-1-1 0,0 1 0,0 0 15,0 0-15,0 0 0,1 0 16,-1-22-16,-21 1 0,0 21 0,0-22 15,0 1-15,0-21 0,0 20 16,0 22-16,0-21 0,0-1 0,0 22 16,-21 0-16,-1 0 0,1 21 15,0 0-15,0 0 0,0 0 16,0 0-16,-1 0 0,1 21 16,0 0-16,0-21 0,0 21 0,0 1 15,21-1-15,-22 0 0,22 0 0,0 0 16,0 0-16,0 1 15,22-22-15,-1 0 16</inkml:trace>
  <inkml:trace contextRef="#ctx0" brushRef="#br0" timeOffset="61439.57">8128 10520 0,'0'0'15,"0"-21"-15,0 0 0,0-1 16,0 1-16,0 0 0,0 0 15,0 0-15,-21 21 16,0 21 0,21 0-16,0 21 0,0 1 15,0-1-15,-22 22 0,22-22 0,-21 21 16,0 1-16,21-22 0,0 22 16,-21-1-16,21 1 0,-21-22 0,0 22 15,21-1-15,0-21 0,0 1 0,0-1 16,0 0-16,0 1 0,0-1 15,0-21-15,0 0 0,0 1 0,0-1 16,0 0-16,21-21 16,0 0-16,0 0 15,0 0-15,0 0 0,1-21 16,-1 21-16,0-21 0,0-1 0,-21-20 16,21 21-16</inkml:trace>
  <inkml:trace contextRef="#ctx0" brushRef="#br0" timeOffset="61712.03">7874 10943 0,'0'0'0,"-42"21"31,63-21-31,0 0 16,21 0-16,-21 0 0,22 0 15,-1 0-15,0 0 0,1 0 0,-22-21 16,21 21-16,1 0 0,-1 0 0,-21-21 16,0 21-16,22 0 0,-22 0 15,0 0-15,0 0 16,-21-21 15</inkml:trace>
  <inkml:trace contextRef="#ctx0" brushRef="#br0" timeOffset="62548.7">10414 11240 0,'21'0'0,"0"-22"0,-21 1 15,0 0-15,21 0 16,1 0-16,-22 0 0,0-1 15,0 1-15,0 0 0,21 0 16,-21 0-16,0 0 0,21-1 16,-21 1-16,0 42 31,0 1-31,0-1 0,0 21 16,0-21-16,0 22 0,-21-1 15,21 0-15,-21-21 0,-1 22 0,22-1 16,0-21-16,0 22 0,-21-22 0,21 0 15,0 0-15,-21 0 0,21 0 16,21-21 0,0-21-1,-21 0-15,22 0 0,-1 0 16,0-22-16</inkml:trace>
  <inkml:trace contextRef="#ctx0" brushRef="#br0" timeOffset="62939.47">10626 10520 0,'0'0'0,"-22"-21"15,1 21-15,-21 0 0,21 0 0,-22 0 16,22 0-16,0 21 0,0 0 0,0 0 16,0 0-16,21 1 15,-22-1-15,22 21 0,0-21 0,0 0 16,0 1-16,22-1 0,-1 0 0,21 0 15,-21-21-15,0 0 0,22 0 16,-22 0-16,21 0 0,1 0 0,-22 0 16,21 0-16,0-21 0,-20 21 0,20-21 15,-21 0-15,0-1 0,0 1 16,-21 0-16,0 0 0,0 0 0,0 0 16,-21-1-16,0 1 0,0 0 0,0 0 15,-22 0-15,1 0 0,21-1 16,-21 22-16,20 0 0,1 0 0,-21 0 15,21 22-15,0-1 0,-1 0 0,22 21 16,0-21-16,-21 1 16,21 20-16,0-21 0,0 21 0,0 1 15,0-22-15,0 0 0,21 21 0,-21-20 16,22-1-16,-1 0 0,21 0 16,-21 0-16,22 0 0</inkml:trace>
  <inkml:trace contextRef="#ctx0" brushRef="#br0" timeOffset="63421.23">11197 10795 0,'0'0'0,"0"42"16,0-20-16,0-1 15,0 0-15,0 0 0,0 0 16,0 0-16,0 22 0,0-22 0,-21 0 15,21 0-15,-21 22 0,21-22 0,0 0 16,0 0-16,0 0 0,0 0 0,-21 1 16,21-1-16,0 0 15,0-42 1,0 0 0,0-1-1,0 1-15,0 0 0,0 0 0,0-21 0,21 20 16,-21 1-16,21-21 0,0 21 15,0-22-15,22 1 0,-22 21 16,0-21-16,21 20 0,-21-20 0,1 21 16,20 0-16,-21 21 0,0 0 0,0 0 15,1 0-15,-1 0 0,0 21 16,0 0-16,-21 0 0,21 0 0,-21 1 16,21 20-16,-21-21 0,0 21 0,0-20 15,0-1-15,0 21 0,0-21 16,0 22-16,0-22 0,0 0 15,0 0-15,0 0 0,-21 0 0,21 1 16,0-1-16,0-42 31,0-1-31,0 1 0,0 0 16,21 0-16</inkml:trace>
  <inkml:trace contextRef="#ctx0" brushRef="#br0" timeOffset="63680.1">12107 10287 0,'-21'169'32,"21"-126"-32,-21-1 0,0 0 15,0 22-15,-1-22 0,1 1 0,21 20 16,-21-21-16,0 1 0,21-1 0,0 0 15,0-20-15,0-1 0,0 21 16,0-21-16,0 0 0,0 1 0,0-1 16,21-21-1,0 0-15,0-21 16,1 21-16,-1-22 0</inkml:trace>
  <inkml:trace contextRef="#ctx0" brushRef="#br0" timeOffset="63872.04">11896 10626 0,'21'0'16,"85"0"0,-64-21-16,0 21 0,-21 0 15,22 0-15,-1 0 0,-21-22 0,22 22 16,-1 0-16,-21-21 0,21 21 0,1 0 15,-22-21-15,0 0 0,0 21 16,22 0-16</inkml:trace>
  <inkml:trace contextRef="#ctx0" brushRef="#br0" timeOffset="64481.38">13970 11049 0,'0'0'16,"-21"0"-16,0 0 0,21-21 31,21 21-15,-21-21-16,21 0 0,21 21 0,-21-22 15,1 1-15,-1-21 0,21 21 16,-21 0-16,22-22 0,-22 1 15,21 0-15,0-22 0,-20 22 0,20-22 16,-21 1-16,0-1 0,22 1 16,-22-1-16,-21 1 0,0-1 0,0 1 15,0-1-15,0 22 0,0-22 0,0 22 16,-21 21-16,-1 0 0,1 0 16,-21-1-16,21 22 0,-22 0 0,22 22 15,-21-1-15,21 21 0,0 0 0,-22 1 16,22-1-16,0 22 15,21-1-15,-21 1 0,21 20 0,0 1 0,-21-22 16,21 22-16,0-21 0,0-1 0,0 1 16,0-1-16,0-21 15,21 1-15,0-1 0,0 0 0,0-20 16,-21 20-16,21-21 0,1 0 0,-1 0 16,0-21-16,0 0 15,0 0-15,0 0 0,1 0 0,20 0 16,-21 0-16,0-21 0,0 0 0,22 0 15</inkml:trace>
  <inkml:trace contextRef="#ctx0" brushRef="#br0" timeOffset="65240.46">14922 10456 0,'-63'149'31,"42"-107"-31,0-21 15,-1 21-15,22 1 0,-21-22 16,21 21-16,-21-21 0,21 22 0,0-22 16,0 0-16,0 0 0,0 0 0,0 1 15,21-1-15,0-21 0,1 21 16,-1-21-16,0 0 0,0 0 16,0 0-16,22 0 0,-22-21 0,0 21 15,0-21-15,0-1 16,0 22-16,-21-21 0,0 0 0,22 0 15,-22 0-15,0 0 0,0-22 0,0 22 16,0-21-16,-22 21 0,1-22 16,0 22-16,0 0 0,0 0 0,0 0 15,21-1-15,-22 1 0,22 0 0,-21 21 16,21-21-16,0 0 0,0 0 16,0-1-16,21 22 0,1-21 15,20 21-15,0-21 0,-21 21 0,22 0 16,-1-21-16,0 21 0,1 0 15,-1 0-15,0 0 0,1 21 0,-1 0 16,0 0-16,-20 1 0,20 20 16,-21-21-16,0 21 0,0-20 15,-21 20-15,0-21 0,22 43 16,-22-22-16,0-21 0,0 0 0,0 22 16,0-22-16,0 0 0,0 0 0,-22 0 15,1 0-15,0-21 0,21 22 16,-21-22-16,0 0 0,21 21 0,-21-21 15,21-21 17,0-1-32,0 1 15,21 0-15,0-21 0,0 21 0,0-22 16,0 1-16,22 0 0,-22-1 16,21 1-16,-21 0 0,22-1 15,-1 22-15,-21-21 0,22 21 0,-1-1 16,-21 1-16,21 21 0,-20 0 15,20 0-15,-21 21 0,0 1 0,0-1 16,1 21-16,-22 0 0,0-20 0,0 20 16,0 0-16,0 1 0,0-22 0,0 21 15,0-21-15,0 22 0,-22-22 16,22 0-16,-21 0 0,21 0 16,-21 0-16,0 1 0,21-1 0,0 0 15,-21-21-15,42 0 31,0-21-31</inkml:trace>
  <inkml:trace contextRef="#ctx0" brushRef="#br0" timeOffset="65876.14">16954 10435 0,'0'0'0,"0"-21"0,0 0 16,-21 21-16,0 0 0,0 0 0,0 0 16,0 0-16,-22 0 15,22 21-15,-21 0 0,21 0 0,-22 1 16,22 20-16,-21-21 0,21 21 0,-22-20 16,22 20-16,0-21 0,0 0 15,0 22-15,21-22 0,0 0 0,0 0 16,0 0-16,0 0 0,21-21 15,0 0-15,0 0 16,21 0-16,-20 0 0,-1 0 16,0 0-16,21-21 0,-21 0 0,1 21 15,-1-21-15,0 0 0,0 0 0,0-1 16,0 1-16,-21 0 16,22 0-16,-22 0 0,21 0 0,-21-1 15,0 1-15,0 42 31,0 1-31,0 20 0,-21-21 16,21 0-16,-22 22 0,1-1 0,0 0 16,21 1-16,-21-1 0,0 0 0,21 22 15,0-22-15,0 22 0,-21-1 16,21 1-16,0-1 0,0 1 0,-22-1 16,22 22-16,0-22 0,0 1 0,0-1 15,-21 1-15,21-1 0,0 1 16,0 20-16,0-20 0,0-1 15,0 1-15,0-22 0,0 22 0,0-22 16,-21 0-16,21 1 0,-21-1 0,0-21 16,0 0-16,-1-21 0,1 0 15,0 0-15,-21 0 0,-1 0 0,22 0 16,-21 0-16,0-21 0,-1 0 0,1 0 16,0-21-16,-1 20 0,1-20 0,0 21 15,-1-21-15,1-1 0,0 1 16,20 0-16,1-1 0,0 1 0,21 21 15,0-22-15,0 1 0,0 0 0,0-1 16,21 22-16</inkml:trace>
  <inkml:trace contextRef="#ctx0" brushRef="#br0" timeOffset="67332.28">18224 10668 0,'0'0'0,"22"0"31,20 0-31,-21-21 0,21 21 0,22-21 16,-22 0-16,22-1 0,-1 1 16,1 0-16,-1-21 0,1 21 15,-1-22-15,-20 22 0,20-21 0,1-1 0,-1 1 16,-21 0-16,22-1 0,-22 1 15,1 21-15,-22-21 0,0-1 16,0 1-16,-21 0 0,0 20 0,0-20 16,-21 21-16,0 21 0,0-21 15,-22 21-15,1 0 0,21 0 0,-22 21 16,22 0-16,-21 21 0,21-20 0,-22 20 16,22 0-16,0 22 0,0-1 15,0 1-15,0 20 0,-1-20 0,1 21 16,0-1-16,21 1 0,0 0 0,-21-1 15,21 1-15,-21 0 0,21-1 16,0 22-16,-21-21 0,21-1 16,0 22-16,0-21 0,0 0 0,-22-1 15,22 1-15,-21 0 0,21-1 0,-21-20 16,21 20-16,0-20 0,0-1 0,0 1 16,0-22-16,0 1 0,0-1 15,0-21-15,0 21 0,0-20 16,21-22-16,0 0 0,22-22 15,-22 22-15,0-42 0,21 21 0,1-21 16,-22 20-16,21-20 0,1-21 16,-1 20-16,0-20 0,1-1 0,-1 1 15,0-1-15,-21-20 0,22 20 16,-22 1-16,0-22 0,-21 21 0,0-20 16,0 20-16,-21 1 0,0-22 15,-22 22-15,22 20 0,-21-20 0,-22 20 16,22 1-16,0 0 0,-1 21 0,1-1 15,0-20-15,-1 21 0,1 21 16,0-21-16,21 0 0,-1 21 0,1-22 16,21 1-16,0 0 0,0 0 15,21 0-15,22 21 16,-22-21-16,21-1 0,1 1 0,-1 0 16,0 0-16,22 0 0,-1-22 15,1 1-15,-1 21 0,22-21 16,-22-1-16,22 1 0,-21 0 0,20-1 15,-20 1-15,-1 0 0,-20-1 0,-1 1 16,0 0-16,-21-1 0,22 1 16,-43 0-16,0-1 0,0 22 0,0 0 15,0 0-15,0 0 0,-21 21 16,-1 21-16,1 0 0,0 0 16,0 0-16,-21 22 0,20-1 0,1 0 15,0 22-15,0-22 0,0 22 0,0-22 16,21 21-16,0-20 0,0 20 15,-22-20-15,22-1 0,0 0 0,0 1 16,0-1-16,0-21 0,0 0 16,0 0-16,22 1 0,-1-1 15,0-21-15,0 0 0,21 0 0,1 0 16,-22 0-16,21 0 0,1 0 0,-22-21 16,21-1-16,0 1 0,1 0 0,-22 0 15,21 0-15,1 0 0,-22-1 16,0 1-16,0-21 0,0 21 0,-21-22 15,0 22-15,0 0 0,0 0 16,-21 21 0,0 0-16,21 21 0,-21 0 15,0 0-15,-1 1 0,22-1 16,0 0-16,-21 21 0,21-21 16,0 1-16,-21 20 0,21-21 0,0 0 15,0 0-15,0 1 0,0-1 0,21-21 16,0 21-16,1-21 0,-1 0 15,0 0-15,21 0 0,-21 0 0,22 0 16,-22 0-16,21 0 0,1-21 0,-22 0 16,21 21-16,0-22 0,-20-20 15,-1 21-15,0 0 0,0-22 0,0 22 16,-21-21-16,21 0 0,-21-1 0,0 1 16,0 21-16,-21-22 0,0 22 15,0 0-15,0 0 0,-22 0 0,22 21 16,-21 0-16,0 0 0,-1 0 15,22 0-15,-21 0 0,-1 21 16,22 0-16,-21 0 0,21 0 0,0 1 16,21 20-16,0-21 0,0 0 0,0 22 15,0-22-15,0 0 0,21 0 16,21 0-16,-21 0 0,22 1 0,-1-22 16,0 0-16,1 21 0,-1-21 0,0 0 15,1 0-15,-1 0 0</inkml:trace>
  <inkml:trace contextRef="#ctx0" brushRef="#br0" timeOffset="67971.31">20891 10583 0,'43'-21'0,"-1"21"0,0-21 16,1 0-16,-22 0 0,0 0 16,0-1-16,-21 1 0,0-21 15,0 21-15,0 0 0,0-1 0,0 1 16,-21 21-16,0 0 16,0 0-16,0 21 0,-22-21 15,22 22-15,0 20 0,0-21 0,0 21 16,21-20-16,-22 20 0,22-21 0,-21 21 15,21-20-15,0-1 0,0 0 16,0 0-16,0 0 0,0 0 0,0 1 16,21-22-16,1 0 0,-1 0 15,0 0-15,0 0 0,0-22 16,0 22-16,1-21 0,-1 0 0,0 21 16,0-21-16,0 0 0,0 0 15,1-22-15,-1 22 0,0 0 16,0-21-16,0 20 0,0-20 0,1 21 15,-22 0-15,0 0 0,21 21 16,-21 21 0,0 0-16,0 0 0,0 0 0,0 22 15,0-22-15,0 21 0,0 0 0,0-20 16,0 20-16,0-21 0,0 0 0,0 22 16,0-22-16,21-21 0,0 21 15,0 0-15,22-21 0,-22 0 0,21 0 16,0 0-16,-20 0 0,20 0 15,0-21-15,1 0 0,-22 0 16,21-1-16,0 1 0,-20 0 0,20 0 16,-21-21-16,21-1 0,-20 1 0,-1 0 15,0-22-15,0 22 0,0-1 16,0-20-16,1 21 0,-1-22 0,0 22 16,-21-1-16,0 1 0,0 21 0,0-21 15,0 20-15,-21 44 16,0-1-16,-1 0 15,1 0-15,0 21 0,-21 1 0,21-1 16,-1 0-16,22 1 0,-21 20 16,0-20-16,21-1 0,-21 0 15,21 1-15,0-1 0,0 0 0,0-21 16,0 1-16,0-1 0,0 0 16,21 0-16,0-21 0,0 0 15,1 0-15,-22-21 16</inkml:trace>
  <inkml:trace contextRef="#ctx0" brushRef="#br0" timeOffset="68128.22">21611 10245 0,'0'0'0,"21"0"31,0 0-31,1 0 0,20 0 0,-21 0 15,21 0-15,1 0 0,-1 0 0,-21 0 16,22 0-16,-1 0 0</inkml:trace>
  <inkml:trace contextRef="#ctx0" brushRef="#br0" timeOffset="70091.86">23453 10372 0,'0'0'0,"0"42"16,21-42 15,0 0-31,0-21 0,0 0 15,0 21-15,1-21 0,-1-1 16,0 22-16,0-21 0,0 0 0,0 0 16,1 0-16,-22 0 0,0-1 15,0 1-15,0-21 0,0 21 0,0 0 16,0-1-16,-22 1 0,1 21 0,-21 0 16,21 0-16,-22 0 0,22 0 15,-21 0-15,0 21 0,-1 1 0,1-1 16,0 0-16,20 21 0,1 1 0,0-22 15,0 21-15,0 0 0,0 1 16,21-22-16,0 21 0,0 1 0,0-22 16,0 21-16,0-21 0,21 0 0,0 1 15,0-1-15,0-21 0,22 21 16,-22-21-16,21 0 0,0 0 0,-20 0 16,20 0-16,0 0 0,-21 0 15,22-21-15,-1 0 0,0 21 0,-20-43 16,20 22-16,-21 0 0,21-21 15,-20-1-15,-1 1 0,21 0 0,-21-1 16,0 1-16,1 0 0,-1-1 0,0-20 16,0 20-16,-21-20 0,21 21 15,0-22-15,-21 1 0,22 20 0,-22-20 16,0 20-16,0 22 0,0 0 0,0 0 16,0 0-16,-22 42 15,1 0-15,0 21 0,0 1 16,21 20-16,-21 1 0,0-22 15,21 22-15,0-1 0,-22 1 16,22-1-16,-21 1 0,21-22 0,0 21 16,0-20-16,0-1 0,0 0 0,0 1 15,0-22-15,0 21 0,0-21 16,0 1-16,21-22 0,1 21 0,-1-21 16,0 21-16,0-21 0,0 0 0,0 0 15,1 0-15,-1 0 0,0-21 16,0 0-16,0-1 0,0 22 0,1-21 15,-1 0-15,0 0 0,0-21 16,0 20-16,0 1 0,1-21 0,-1 21 16,0 0-16,-21-1 0,21 1 15,-21 0-15,0 0 0,-21 21 16,0 21 0,0 0-16,21 0 0,0 1 15,-22-1-15,22 0 0,-21 0 0,21 21 16,0-20-16,0-1 0,0 0 0,0 0 15,0 0-15,21-21 0,-21 21 16,22-21-16,-1 0 0,0 0 0,21 0 16,-21 0-16,1 0 0,20 0 0,-21 0 15,21 0-15,-20-21 0,20 0 16,-21 0-16,0 0 0,22 0 16,-22-1-16,0-20 0,-21 0 0,0-1 15,21 1-15,-21 0 0,0 21 16,0-22-16,0 1 0,-21 21 0,0 0 15,0-1-15,-1 1 0,1 21 0,-21 0 16,0 0-16,20 21 0,-20 1 0,21 20 16,0-21-16,-22 0 0,22 22 15,0-1-15,0-21 0,21 21 0,0 1 16,0-22-16,0 21 0,0-21 0,0 22 16,21-22-16,0 0 0,0 0 15,22-21-15,-22 21 0,0-21 16,21 0-16,-20 0 0,20 0 0,-21 0 15,21 0-15,1 0 0,-1-21 16,0 0-16,22 21 0,-22-21 0,1 0 16,-22-22-16,21 22 0,0 0 0,-20-21 15,-1 21-15,0-22 0,0 22 16,0 0-16,0 0 0,1 0 0,-22-1 16,21 22-16,-21 22 15,-21-1 1,-1 0-16,1 0 0,21 0 15,-21 22-15,21-22 0,-21 21 0,21-21 16,-21 22-16,21-22 0,0 0 0,0 0 16,0 0-16,0 0 0,21 1 15,0-22-15,0 0 16,0 0-16,1 0 0,-1-22 16,0 22-16,0-21 0,0 0 15,0 21-15,1-21 0,-1-21 0,0 20 16,0 1-16,0-21 0,0 21 0,1 0 15,-22-1-15,21 1 0,0 0 16,-21 0-16,21 21 0,-21 21 16,0 0-16,0 0 15,0 1-15,0-1 0,-21 21 0,0-21 16,21 22-16,-21-22 0,21 0 16,0 21-16,0-21 0,0 1 15,0-1-15,0 0 0,21-21 0,0 21 16,21-21-16,-21 0 0,1 0 15,-1 0-15,21 0 0,-21 0 0,22-21 16,-22 21-16,0-21 0,21 0 0,-21-1 16,1-20-16,-1 21 0,0-21 15,0-1-15,-21 1 0,21 0 0,-21-1 16,21-20-16,-21 20 0,0-20 0,22 21 16,-1-22-16,-21 1 15,21-1-15,0 22 0,-21-22 0,0 22 16,0 21-16,21 0 0,-21-1 0,0 44 15,0-1 1,-21 0-16,21 21 0,-21 1 0,0-1 16,0 0-16,-1 1 0,1-1 0,0 0 15,21 1-15,-21-1 0,0 0 16,21 1-16,0-1 0,0 0 0,-21 1 16,21-1-16,0-21 0,-22 0 0,22 0 15,0 1-15,0-1 0,0 0 16,-21-21-1,21-21 17,0 0-32,0-1 0,21 1 0,1 0 0,-1 0 15,0-21-15,0 20 0,21 1 16,1 0-16,-22 0 0,21 0 16,1 0-16,-1-1 0,-21 22 0,21 0 15,1 0-15,-22 0 0,0 0 0,0 0 16,0 22-16,1-1 0,-22 0 15,0 0-15,0 21 0,0-20 0,0 20 16,0-21-16,0 21 0,-22-20 0,1 20 16,0-21-16,0 0 0,-21 0 0,20 1 15,1-1-15,-21 0 16,21-21-16,-22 0 0,22 0 16,21-21 15</inkml:trace>
  <inkml:trace contextRef="#ctx0" brushRef="#br0" timeOffset="70364.71">26564 9843 0,'21'-43'0,"-42"86"0,42-128 16,0 43-16,1 20 0,-22 1 15,0 64 1,0-22-16,0 21 15,0-21-15,0 43 0,-22-22 16,1 0-16,0 22 0,0-22 0,0 22 16,0-22-16,-1 22 0,1-22 0,0 21 15,0-20-15,0-1 0,21 0 16,0 1-16,-21-22 0,21 0 0,0 21 16,-22-20-16,22-1 0,22-21 31,-1 0-31,0 0 15,0-21-15,0-1 0</inkml:trace>
  <inkml:trace contextRef="#ctx0" brushRef="#br0" timeOffset="70707.5">26691 10414 0,'0'0'0,"0"21"0,0 0 0,0 1 15,21-22-15,0 0 16,1 0-16,-1 0 0,0 0 0,21 0 16,1-22-16,-1 22 0,-21-21 0,21 0 15,-20 0-15,-1 0 0,21 0 16,-42-1-16,21 1 0,0 0 16,-21 0-16,22 0 0,-22 0 0,0-1 15,-22 22 1,-20 0-16,21 0 0,-21 22 0,20-22 15,-20 21-15,21 21 0,-21-21 0,20 0 16,1 22-16,0-22 0,21 0 16,0 0-16,0 22 0,0-22 0,0 0 15,0 0-15,21-21 0,22 21 0,-22 0 16,21 1-16,0-1 0,22-21 16,-1 21-16,1 0 0,-22-21 0,22 0 15,-22 0-15,-21 0 0</inkml:trace>
  <inkml:trace contextRef="#ctx0" brushRef="#br0" timeOffset="71968.06">741 10774 0,'21'0'16,"0"0"0,0 0-16,22 0 0,-1 0 15,0-21-15,22 0 0,-22 21 0,43-22 16,-22 1-16,22 0 0,21 0 16,-22 0-16,22 0 0,0-1 15,0 1-15,0 0 0,21-21 0,21 21 16,0-1-16,0-20 0,0 0 15,22 21-15,-1-22 0,0 22 0,22-21 16,-1-1-16,1 1 0,21 21 16,-1-43-16,22 22 0,0 0 0,0-22 15,21 22-15,21-22 0,-21 1 0,21-1 16,21 1-16,-20-1 0,20 1 16,21 21-16,-20-22 0,20 1 15,1-1-15,-1 1 0,1-22 0,20 21 16,-20 1-16,21-22 0,20 22 15,1-1-15,0-20 0,0 20 0,0 1 16,0-1-16,21-21 0,-22 22 0,44-1 16,-44 1-16,22-1 0,22-20 15,-22 20-15,0 22 0,21-22 0,-21 1 16,0 21-16,21-22 0,-42 22 16,42-22-16,-42 1 0,21 20 0,0-20 15,-21 21-15,-1-22 0,1 1 0,0 20 16,-21-20-16,-22 20 0,1 1 15,-1 0-15,234-43 16,-276 43-16,-21-1 0,0 22 0,-43-21 16,1 21-16,-21 0 0,-22-22 15,0 22-15,-21 0 0,-21 0 0,0 0 16,-42-1-16,0 1 0,-1 21 16,-41 0-16,-1-21 0,-21 21 0,0 0 15,-21 21-15,-42 0 16,0 1-16</inkml:trace>
  <inkml:trace contextRef="#ctx0" brushRef="#br0" timeOffset="73242.06">2032 13145 0,'0'0'0,"-42"-22"0,-1 1 16,-20 0-16,20 0 0,1 0 15,0 21-15,-1-21 0,22-1 0,-21 1 16,21 21-16,0-21 0,-1 21 16,22-21-16,22 21 15,20 0-15,-21 0 16,43 0-16,-22 0 0,21 0 15,1 0-15,21 0 0,-1 0 0,22 21 16,21 0-16,0-21 0,0 21 16,0-21-16,21 22 0,22-22 0,-1 21 15,0-21-15,22 21 0,-1 0 16,22-21-16,21 21 0,-22-21 0,22 21 16,21-21-16,0 22 0,0-1 0,21-21 15,22 21-15,-22 0 0,21 0 16,1 0-16,20-21 0,-21 22 0,22-1 15,-1 0-15,22 0 0,0-21 16,-1 21-16,1 0 0,0 1 0,21-1 16,-22 0-16,22-21 0,21 21 15,-21 0-15,0 0 0,21 1 0,-21-1 16,21 0-16,-22 0 0,1 0 16,21 0-16,-21 1 0,0-1 0,21 0 15,-21 0-15,0-21 0,-1 21 0,1 0 16,0 1-16,-21-1 0,21 0 15,-22 0-15,1 0 0,0 0 0,-1 1 16,-20-1-16,-1 0 0,1 0 0,-1 0 16,-20 0-16,-1 1 0,0-1 15,-21 0-15,22 0 0,-22 0 0,-21 0 16,0 1-16,0-1 0,0 0 16,-21 0-16,0 21 0,-22-20 15,1-1-15,-22 0 0,1 0 0,-1 0 16,-20 22-16,-1-22 0,-21 0 15,-21-21-15,0 21 0,-21 0 0,0 0 16,-21-21-16,63 43 0,-85-43 16,-20 0-16,-1 0 0,-21 21 15,21-21-15,-20 0 0,-1 0 0,0 0 16,0 0 0,0 21-1,0-21-15,-21-21 31,-21 21-31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2:59:47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2032 0,'0'0'0,"0"-21"0,0 0 31,0 0-15,21 21 0,0 0-1,0 0 32,0 0-31</inkml:trace>
  <inkml:trace contextRef="#ctx0" brushRef="#br0" timeOffset="821.98">1270 402 0,'0'-21'0,"-21"0"0,21 0 15,-21 0-15,21-1 16,0 1-16,-22 42 31,22 1-31,0-1 16,-21 21-16,21-21 16,0 22-16,-21-1 0,21 21 0,0-20 15,0 20-15,-21 1 0,0-1 16,21 1-16,-21 20 0,-1-20 15,22-1-15,0 1 0,0-22 0,-21 1 16,21-1-16,0 0 0,0-21 16,0 22-16,0-22 0,0 0 15,0-42 17,0 0-17,0 0-15,0-22 0,-21 22 16</inkml:trace>
  <inkml:trace contextRef="#ctx0" brushRef="#br0" timeOffset="1283.72">741 593 0,'0'0'0,"-21"-21"0,-1-1 16,22 1-16,0 0 0,0 0 15,0 0-15,0 0 0,0-1 0,22 1 16,-1 0-16,0 0 15,0 21-15,21 0 0,-20 0 16,20 0-16,21 0 0,-20 21 0,20 0 16,1 0-16,-1 22 0,1-1 15,20 0-15,-20 1 0,-1-1 16,1 22-16,-22-1 0,22 1 16,-22-1-16,-21-21 0,22 22 15,-22-1-15,0-20 0,-21 20 0,0-20 16,0-1-16,0-21 0,0 0 15,0 0-15,0 1 0,0-1 0,-21-42 32,0-1-32,21-20 15,-22 21-15,22-21 16,0-22-16,0 1 0,0-1 16,0 1-16,0-1 0,0 1 0,0-22 0,22 21 15,-22 1-15,21-1 16,-21 22-16,0-21 0,0 20 0,0 1 15,21 21-15,-21 0 0,0-1 16,0 1-16,21 42 31,-21 1-31,0-1 16,0 0-16</inkml:trace>
  <inkml:trace contextRef="#ctx0" brushRef="#br0" timeOffset="3756.46">2540 1101 0,'21'0'15,"0"0"-15,0 0 16,1-21-16,-22-1 0,21 1 15,0 0-15,0-21 0,0 21 16,0-22-16,-21 22 0,0-21 16,22-1-16,-22 22 0,0-21 15,0 21-15,0-22 0,-22 22 0,-20 0 16,21 21-16,-21 0 0,-1 0 16,-20 0-16,20 0 0,-20 21 15,-1 22-15,22-1 0,-21 0 0,20 1 16,1 20-16,0-21 0,20 22 15,-20-22-15,42 1 0,0 20 0,0-42 16,0 22-16,0-1 0,0-21 16,0 0-16,21 0 0,0 1 15,1-22-15,-1 0 0,21 0 0,-21 0 16,22 0-16,-1 0 0,0 0 16,-21-22-16,22 1 0,-1 0 15,0 0-15,-20 0 0,20-22 16,0 22-16,-21-21 0,1 0 0,-1-1 15,0 1-15,0 0 0,0-1 16,-21 1-16,21 0 0,-21 20 0,0 1 16,0 0-16,0 0 0,0 42 31,0 0-31,0 0 16,-21 1-16,21 20 0,-21 0 15,21-21-15,0 22 0,0-1 0,0-21 16,0 22-16,0-22 15,0 21-15,0-21 0,0 0 0,0 1 16,21-1-16,0-21 0,1 21 16,-1-21-16,0 0 0,0 0 0,21 0 15,-20 0-15,20 0 0,0-21 16,1 0-16,-1-1 0,-21 1 0,21 0 16,1-21-16,-1-1 0,0 22 15,1-21-15,-22 0 0,0-1 16,0 1-16,-21 0 0,0 20 0,0-20 15,0 21-15,0 0 0,-21 21 16,0-21-16,0 21 0,0 0 0,-1 0 16,1 0-16,0 0 15,21 21-15,0 0 16,0 0-16,0 0 16,21 0-16,0 1 0,1 20 0,-1-21 15,0 0-15,0 0 0,-21 22 16,21-22-16,0 0 0,1 21 15,-22-20-15,21-1 0,-21 0 0,0 0 16,21 0-16,-21 0 0,21 1 16,0-1-16,0-21 15,1 0-15,-1 0 0,0 0 16,0 0-16,0 0 0,0 0 0,22-21 16,-22-1-16,0 1 15,0 0-15,0 0 0,1 0 0,-1-22 16,0 1-16,0 0 0,-21-1 15,21 1-15,-21 21 0,0-21 0,0 20 16,0-20-16,0 21 0,0 0 16,-21 21-16,0 0 0,0 0 15,0 0-15,-1 0 16,22 21-16,0 0 16,0 0-16,0 0 0,0 1 15,22-1-15,-1 0 0,0 0 16,0 0-16,0 0 0,0 1 15,1-1-15,-1 0 16,-21 0-16,0 0 0,21 0 16,-21 1-16,21-22 0,-21 21 0,0 0 15,21 0-15,0-21 16,1 0-16,-1 21 0,0-21 16,0 0-16,0 0 15,0 0-15,1-21 0,-1 0 0,0 21 16,0-21-16,0-22 0,0 22 15,1 0-15,-1-21 0,0 21 16,0-22-16,0 1 0,0 21 16,-21-22-16,0 22 0,22 0 0,-22 0 15,0 0-15,0 42 32,0 0-32,0 0 15,0 0-15,-22 1 0,22 20 16,0-21-16,0 21 0,0-20 0,0-1 15,0 21-15,0-21 0,0 0 16,0 1-16,0-1 0,22 0 0,-1-21 16,0 0-16,0 21 0,21-21 15,-20 0-15,20 0 0,0 0 0,1 0 16,-22-21-16,21 21 0,0-21 16,-20 0-16,20-1 0,-21 1 15,0 0-15,0-21 0,-21 21 16,0-22-16,0 1 0,0 21 0,0-22 15,0 1-15,0 21 0,0-21 16,0 20-16,-21 1 0,0-21 0,-21 42 16,21-21-16,-1 0 0,-20 21 15,21 0-15,-21 0 0,20 0 0,-20 0 16,0 21-16,21 0 0,-22 0 16,1 0-16,21 22 0,0-22 0,-1 21 15,1 0-15,21 1 0,0-22 16,0 21-16,0 1 0,0-22 15,21 21-15,1-21 0,-1 0 16,0 1-16,21-1 0,1 0 0,-22-21 16,21 0-16,0 0 0,22 0 15,-22 0-15,1 0 0,-1 0 0,0 0 16,1-21-16,-1 0 0,0-1 16,1 1-16,-22 0 0,21-21 0,-21 21 15,0-22-15,1 22 0,-1-21 16,-21 21-16,0-1 0,0 1 15,0 0-15,0 0 0,0 42 47,0 21-47,0-20 0,0-1 0,0 21 16,0-21-16,0 22 0,0-22 16,0 0-16,0 21 0,0-21 0,0 1 15,0-1-15,0 0 0,21 0 16,0-21-16,-21 21 0,21-21 0,0 0 15,1 0-15,-1 0 0,0 0 16,0 0-16,0 0 0,0-21 0,1 0 16,-1 21-16,0-42 0,0 20 15,-21 1-15,21-21 0,0 21 0,-21-22 16,0 1-16,22 21 0,-22-21 16,21 20-16,-21-20 0,0 21 15,0 0-15,0 42 31,0 0-31,0 21 16,0-20-16,0-1 0,0 21 16,0-21-16,0 22 0,0-22 0,0 0 15,0 21-15,0-21 0,0 1 16,0-1-16,21 0 0,0 0 16,0-21-16,0 0 0,1 0 15,-1 0-15,0 0 0,0 0 0,0-21 16,0 21-16,1-21 15,20-22-15,-21 22 0,0 0 0,0-21 16,1-1-16,-22 1 0,21 0 16,-21 21-16,21-22 0,-21 1 0,0 21 15,0 0-15,0-1 0,0 1 16,0 42 15,0 1-31,0-1 0,0 0 0,0 21 16,0-21-16,0 22 0,0-22 15,0 0-15,0 21 0,0-20 0,0-1 16,0 0-16,21 0 16,-21 0-16,21 0 0,0 1 0,1-22 15,-1 0-15,0 0 16,0 0-16,0 0 0,0 0 16,1-22-16,-1 1 0,-21 0 15,21 0-15,0 0 0,-21-22 16,0 22-16,21-21 0,-21 21 15,21 0-15,-21-1 0,0 1 0,0 0 16,0 0-16,0 42 31,0 0-31,0 0 0,0 22 16,0-22-16,0 0 16,0 0-16,0 0 0,0 22 0,0-22 15,0 0-15,0 0 16,0 0-16,0 1 0,22-22 31,-1 0-31,-21-22 16,21 1-16</inkml:trace>
  <inkml:trace contextRef="#ctx0" brushRef="#br0" timeOffset="3952.35">6371 508 0,'0'0'15,"-21"-21"-15,0 21 0,0 0 16</inkml:trace>
  <inkml:trace contextRef="#ctx0" brushRef="#br0" timeOffset="4684.13">6794 677 0,'0'22'0,"0"-1"16,0 0-16,0 0 0,0 0 15,-21 0-15,21 1 0,0 20 16,-21-21-16,21 21 0,-21-20 0,21-1 15,0 0-15,0 0 0,-21 0 16,21 0-16,-21 1 0,21-1 16,0 0-16,0 0 15,-22-21-15,1-21 32,21 0-32,0 0 0,0-1 15,0-20-15,0 21 0,0 0 16,0-22-16,21 1 0,1 21 15,-1-21-15,0-1 0,0 22 16,21-21-16,-20-1 0,20 22 0,-21 0 16,21 0-16,1 0 0,-1 21 0,0 0 15,-20 0-15,20 0 16,0 21-16,-21 0 0,22 0 0,-22 0 16,0 1-16,0-1 0,0 21 15,1-21-15,-1 22 0,-21-22 0,0 21 16,0-21-16,0 22 0,0-22 15,0 0-15,0 0 0,0 0 0,0 0 16,-21 1-16,-1-22 16,22 21-16,0-42 31,0-1-15,22 1-16,-1 21 15,0-21-15</inkml:trace>
  <inkml:trace contextRef="#ctx0" brushRef="#br0" timeOffset="5559.9">8191 593 0,'0'0'16,"0"-21"-16,0-1 0,0 1 15,0 0-15,0 0 16,-21 21-16,0 0 0,0 0 15,0 0-15,0 0 0,-1 0 16,1 21-16,0 0 0,-21 0 16,21 1-16,-1-1 0,1 0 0,-21 0 15,21 21-15,0-20 0,-1 20 16,1-21-16,0 21 0,21-20 0,-21-1 16,21 0-16,0 21 0,0-21 15,21 1-15,0-1 0,0-21 16,1 0-16,20 0 15,-21 0-15,0 0 0,22 0 0,-22-21 16,21-1-16,-21 1 16,0 0-16,22 0 0,-22 0 0,0 0 15,0-22-15,0 22 0,-21 0 16,22-21-16,-22 20 0,21 1 0,-21 0 16,0 0-16,0 0 0,0 0 15,0 42 32,0 0-47,0 0 0,0 0 16,-21 0-16,21 22 0,-22-22 15,22 21-15,0-21 0,0 22 16,0-1-16,-21 0 0,21 1 0,-21 20 16,21-20-16,0-1 0,-21 0 15,21 22-15,0-22 0,0 22 16,0-22-16,0 0 0,0 22 0,0-1 15,0 1-15,0-22 0,0 22 0,0-1 16,0 1-16,0-1 0,0 1 16,0-22-16,0 21 0,0-20 0,0 20 15,0-20-15,0 20 0,0-21 16,-21 1-16,21-1 0,-21 22 0,21-43 16,0 21-16,0 0 0,-22-20 0,1-1 15,21 0-15,-21 0 0,21 0 16,-21-21-16,0 0 0,0 0 15,-1 0-15,1 0 0,0-21 16,0 0-16,0 0 16,0 0-16,-1-1 0,1-20 0,0 0 15,0-1-15,21-20 0,-21 21 16,21-1-16,-21-20 0,21-1 0,0 1 16,0-1-16,0-20 0,0 20 15,0 1-15,21-22 0,0 21 0,0 1 16,0-1-16,0 1 0,1 21 15,-1-1-15,21 1 0,-21 0 0,22-1 16,-22 1-16,0 0 0,21 20 0,-21-20 16,1 21-16,-1 0 15,0 0-15,0-1 0,0 22 0,0-21 16,-63 21 0,21 0-1,-21 21-15</inkml:trace>
  <inkml:trace contextRef="#ctx0" brushRef="#br0" timeOffset="6384">1460 1884 0,'0'0'0,"-21"0"0,0 0 0,0 0 0,-21 0 16,20 0-16,1 0 0,0-21 15,-21 21-15,21 0 0,-1 0 0,1 0 16,0 0-16,0 0 0,42 0 63,0 0-63,0 0 0,22-21 15,-22 21-15,21 0 0,1 0 0,20 0 16,1 0-16,-1 0 0,22-22 15,-1 22-15,1 0 0,0 0 0,21-21 16,-1 21-16,22 0 0,0 0 16,22-21-16,-22 21 0,21 0 15,-21 0-15,21 0 0,21 0 0,-21 0 16,22 0-16,-1 0 0,22-21 0,-1 21 16,1 0-16,-1 0 15,1 0-15,20 0 0,1 0 0,-22 0 16,22-21-16,-21 21 0,-1 0 15,1 0-15,-1-21 0,1 21 0,-1-22 16,-21 22-16,1 0 0,-1-21 16,-21 21-16,22-21 0,-22 21 0,-21-21 15,0 21-15,-21 0 0,-1-21 16,-20 21-16,0-21 0,-22 21 0,1 0 16,-1 0-16,-42 0 0,22-22 0,-22 22 15,0 0-15,-42 0 47,0 0-47,0 0 16,-1 0-16</inkml:trace>
  <inkml:trace contextRef="#ctx0" brushRef="#br0" timeOffset="7952.26">1439 2921 0,'0'0'0,"21"0"0,1-42 15,-22 21 1,0-1-16,0 1 15,0 0-15,-22 21 16,1 0-16,0 0 0,-21 0 16,21 0-16,-22 0 0,22 0 15,-21 21-15,-1 0 0,1 1 16,0-1-16,-1 0 0,1 21 0,0-21 16,21 22-16,-22-1 0,22 0 15,-21 1-15,21-1 0,-1 22 16,1-22-16,0 21 0,0-20 15,21-1-15,0 0 0,0 22 0,0-43 16,0 21-16,0 1 0,21-22 16,0 0-16,22 21 0,-22-42 15,21 22-15,-21-1 0,22-21 0,-1 0 16,0 0-16,22 0 0,-22 0 16,22 0-16,-22 0 0,0 0 0,22 0 15,-22-21-15,0-1 0,1 1 16,-1 0-16,0 0 0,-20 0 0,20 0 15,0-22-15,-21 22 0,1-21 16,-1-1-16,0 1 0,0 21 16,0-21-16,-21-1 0,0 1 15,21 21-15,-21 0 0,0-22 0,0 22 16,0 0-16,-21 21 31,0 21-31,0 0 0,21 0 0,-21 22 16,0-22-16,21 21 0,0-21 15,-22 22-15,22-1 0,0-21 0,0 22 16,0-22-16,0 21 0,0-21 16,0 0-16,22 22 0,-1-22 0,0-21 15,21 21-15,-21 0 0,22-21 16,-22 0-16,21 0 0,-21 0 0,22 0 16,-22 0-16,21 0 15,-21-21-15,22 0 0,-1 21 0,-21-21 16,22-22-16,-22 22 0,0 0 15,0-21-15,0 21 0,-21-22 0,21 1 16,-21 0-16,0-1 0,0 1 16,0 0-16,-21-1 0,0 22 0,-21 0 15,21 0-15,-1 0 0,-20-1 16,21 22-16,-21 0 0,20 0 0,1 0 16,-21 22-16,21-1 0,-22 0 15,22 0-15,0 21 0,0-20 0,0 20 16,21 0-16,0 1 15,-21-1-15,21 0 0,0-21 0,0 22 16,0-1-16,0-21 0,0 0 16,21 1-16,21-1 0,-21 0 0,22 0 15,-22-21-15,21 0 0,22 0 16,-22 0-16,21 0 0,1 0 0,-22-21 16,22 0-16,-1 0 0,-20-1 15,-1 1-15,0 0 0,1-21 0,-1 21 16</inkml:trace>
  <inkml:trace contextRef="#ctx0" brushRef="#br0" timeOffset="8400">2815 3260 0,'0'0'0,"21"-21"0,-21-1 0,0 1 16,0 0-16,-21 21 31,0 0-31,0 21 0,0 0 16,21 1-16,0-1 0,-22 21 15,1-21-15,0 22 0,21-1 0,0-21 16,-21 21-16,21 1 0,-21-22 15,21 21-15,0-21 0,-21 1 0,21-1 16,0 0-16,0 0 0,0 0 16,21-21-1,0-21 1,-21 0-16,0 0 16,0-22-16,21 22 0,-21-21 15,21 21-15,0-22 0,-21 1 16,22 0-16,-1-22 0,0 22 0,0 21 15,0-22-15,0 1 0,1 21 16,20 0-16,-21 21 0,21 0 0,-20 0 16,-1 0-16,0 0 0,0 21 15,0 0-15,0 0 0,1 0 0,-22 22 16,0-1-16,21-21 0,-21 22 16,0-1-16,0 0 0,0-21 0,0 22 15,0-22-15,0 21 0,0-21 16,0 1-16,0-1 0,0 0 15,0 0 1,21-21 0,-21-21-16,0 0 15,21 0-15,0-1 0,0 1 16</inkml:trace>
  <inkml:trace contextRef="#ctx0" brushRef="#br0" timeOffset="8759.84">3450 3133 0,'0'0'0,"0"-21"0,0-1 16,-21 1 0,21 42 15,21-21-31,0 22 0,-21-1 0,21 21 16,1-21-16,-22 22 0,0-1 15,21 0-15,-21 1 0,21-1 0,-21 0 16,0 1-16,0-1 0,21-21 15,-21 21-15,0-20 0,0-1 0,0 0 16,0 0-16,0 0 0,21-21 16,0 0-1,-21-21-15,0 0 0,22 0 16,-1-22 0,-21 22-16,21 0 0,-21-21 0,21-1 0,0 1 15,-21 0-15,21-1 16,-21 1-16,22 0 0,-1 21 0,-21-22 15,0 22-15,21-21 0,0 21 0,-21-1 16,0 1-16</inkml:trace>
  <inkml:trace contextRef="#ctx0" brushRef="#br0" timeOffset="9240.09">4043 3366 0,'21'-22'31,"0"1"-15,0 21-16,0-21 0,1 0 15,-1 0-15,21 0 0,-21-1 16,0 1-16,22 0 0,-22 0 0,0 0 16,0-22-16,-21 22 0,0 0 15,0 0-15,-21 21 16,0 0-1,0 0-15,0 0 0,-22 21 0,22 0 16,0 0-16,0 1 0,21 20 0,-21-21 16,21 21-16,0-20 0,-22 20 15,22-21-15,0 21 0,0-20 0,0-1 16,22 21-16,-1-21 0,0 0 16,0-21-16,0 22 0,22-1 15,-22-21-15,21 0 0,0 0 0,1 0 16,-1 0-16,-21 0 0,22-21 15,-1 21-15,-21-22 0,21 1 0,-20 0 16,-1 0-16,0 0 0</inkml:trace>
  <inkml:trace contextRef="#ctx0" brushRef="#br0" timeOffset="9551.91">4805 3133 0,'0'0'0,"21"-21"0,64-64 31,-64 85-31,0 0 0,0 0 0,0 0 16,0 0-16,1 21 0,-1 0 15,0 0-15,0 1 0,0-1 16,0 0-16,1 21 0,-22-21 16,0 1-16,0 20 0,0-21 0,0 0 15,0 22-15,0-22 0,0 0 16,0 0-16,-22 0 0,1-21 16,0 0-1,21-21 1,0 0-16,0 0 0,0 0 15,0-1-15,0 1 0,0-21 16,0 21-16,0-22 0,0 22 16,0-21-16,0 21 0,21 0 0,-21-1 0,21 1 15,1 0-15,-1 0 16,0 0-16,0 21 0,0-21 0,22-1 16,-22 1-16,0 21 0,21-21 0</inkml:trace>
  <inkml:trace contextRef="#ctx0" brushRef="#br0" timeOffset="10488.37">5842 2667 0,'0'-21'15,"0"0"1,-21 21 0,0 21-1,21 0-15,-22 0 16,22 22-16,-21-22 0,0 21 0,21 0 15,0-20-15,0 20 0,-21 0 0,0 1 16,21-1-16,-21 0 0,21 1 16,0-1-16,0 0 0,0 1 0,0-1 15,0-21-15,0 21 0,0-20 16,21-1-16,0 0 0,0-21 0,0 21 16,0-21-16,1 0 0,-1 0 15,0 0-15,21 0 0,-21 0 16,1-21-16,-1 0 0,0 0 0,21-1 15,-21 1-15,1 0 0,-1-21 0,-21 21 16,21-22-16,0 22 0,-21 0 16,0-21-16,0 20 0,0 1 0,0 0 15,0 42 17,0 0-32,-21 1 15,21-1-15,-21 0 0,21 0 0,0 0 16,0 0-16,0 1 0,0-1 0,0 0 15,0 0-15,0 0 0,0 0 16,21-21-16,0 22 0,0-22 16,0 0-16,1 0 0,-1 0 15,0 0-15,0 0 0,0 0 0,0 0 16,1-22-16,20 1 0,-21 0 0,0 0 16,0 0-16,1 0 0,-1-1 15,0-20-15,-21 21 0,0-21 0,21 20 16,-21 1-16,0 0 0,0 0 15,0 0-15,0 42 32,0 0-32,0 0 15,-21 0-15,21 1 0,-21-1 0,21 0 16,0 0-16,-21 0 16,21 22-16,0-22 0,0 0 0,0 0 15,0 0-15,0 0 0,0 1 16,-22-22 15,22-22-15,0 1-16,0 0 0,0 0 0,0-21 15,22 20-15,-1 1 0,-21-21 16,21 0-16,0 20 0,0-20 0,0 0 16,22 21-16,-1-22 0,0 22 0,1 0 15,20 0-15,-20 21 0,20 0 16,-21 0-16,1 0 0,-1 0 15,-21 21-15,0 0 0,1 0 16,-1 0-16,-21 1 0,0-1 0,0 21 16,0-21-16,0 0 0,0 1 0,0-1 15,0 0-15,-21 0 0,21 0 16,-22 0-16,22 1 0,-21-1 0,0-21 16,21 21-16,0 0 15,21-42 16,0 0-15,1 21-16,-1-21 0,0-1 0</inkml:trace>
  <inkml:trace contextRef="#ctx0" brushRef="#br0" timeOffset="11100.27">7556 2900 0,'0'0'0,"0"-21"0,0 0 16,0-1-16,0 1 0,0 0 15,-21 21-15,0 0 16,0 0-16,0 0 0,0 0 16,-1 21-16,1 0 0,0 1 15,0-1-15,0 0 0,21 21 0,-21-21 16,21 1-16,-22-1 0,22 21 0,-21-21 16,21 0-16,0 22 15,0-22-15,0 0 0,0 0 0,0 0 16,21 1-16,1-22 0,-1 0 0,0 0 15,0 0-15,0 0 0,0 0 16,1 0-16,-1 0 0,0-22 0,-21 1 16,21 0-16,0 0 0,0 0 15,1 0-15,-1-1 0,-21 1 0,21 0 16,-21-21-16,21 21 0,-21-1 0,0 1 16,0 0-16,0 0 0,21 21 15,-21-21-15,0 42 31,0 0-31,-21 0 16,21 0-16,-21 22 0,21-22 0,0 21 16,-21 22-16,21-22 0,-21 22 15,-1-1-15,22 1 0,0-1 0,-21 1 16,21-1-16,0 1 0,0 20 0,0-20 16,0 20-16,0 1 0,0 0 15,0-1-15,0 1 0,0 0 0,0-1 16,0 1-16,0 0 0,0-22 0,0 22 15,0-22-15,0 1 0,0-1 16,0 1-16,0-22 0,0 1 0,0-1 16,-21 0-16,0-21 0,21 1 15,-21-22-15,0 0 0,-1 0 16,1 0-16,0 0 0,0-22 16,0 1-16,21 0 0,-21 0 0,21-21 15,-22-1-15,1 1 0,21 0 16,0-22-16,0 22 0,-21-22 0,0 1 15,21-1-15,-21 1 0,21-1 0</inkml:trace>
  <inkml:trace contextRef="#ctx0" brushRef="#br0" timeOffset="11328.17">6731 2519 0,'0'0'0,"0"-21"0,0 0 16,-21 21-1,21 21 1,-21-21 0,21 21-16,0 0 15,-22-21-15,1 0 16,0 21-16</inkml:trace>
  <inkml:trace contextRef="#ctx0" brushRef="#br0" timeOffset="11516.06">5651 2879 0,'0'0'0,"0"21"0,0 0 16,22-21-16,20 0 15,-21 0-15,0 0 0,22 0 16,-1 0-16,0 0 0,22 0 16,-22 0-16,0 0 0,1 0 0,20 0 15,-20 0-15,-1 0 0</inkml:trace>
  <inkml:trace contextRef="#ctx0" brushRef="#br0" timeOffset="12372">9080 3048 0,'0'0'16,"0"21"-16,-21 0 0,21 1 16,0-1-16,21-21 15,1 0 1,-1-21-16,21 21 0,0-22 16,1 1-16,-1 0 0,0 0 0,1 0 15,-1-22-15,0 22 0,1-21 16,-1 0-16,-21-1 0,0 1 0,22-22 15,-22 22-15,-21 0 0,0-1 16,0-20-16,0 21 0,0 20 16,0-20-16,0 21 0,0-21 0,0 20 15,-21 22-15,21-21 0,-21 21 16,-1 0-16,1 0 0,0 0 16,0 0-16,21 21 0,-21 22 0,0-22 15,-1 21-15,1 22 0,21-22 16,-21 22-16,0-1 0,0 1 0,0 20 15,-1-20-15,1 20 0,0-20 16,-21 21-16,42 20 0,-21-20 0,-1 0 16,22-1-16,-21 22 0,21-21 15,0 0-15,0 20 0,0-20 16,0 21-16,0-21 0,21-1 0,1 1 16,-1 0-16,-21-1 0,21-20 0,0 20 15,0-20-15,0 21 0,1-22 0,-1 1 16,0-1-16,0-21 0,-21 1 15,21-1-15,0-21 0,1 0 0,-1 1 16,0-22-16,0 0 0,0 0 0,0-22 16,22-20-16,-22 21 0,21-21 15,1-1-15,-22-20 0,21 20 16,0-20-16,-20-1 0,20 1 0,0-1 0,-21-20 16,1 20-16,-1-20 15,-21 20-15,0-21 0,0 22 0,0-22 16,0 22-16,-43-1 0,22 22 0,-21-22 15,0 22-15,-1 0 0,-20-1 16,-1 1-16,1 21 0,-1 0 0,22 0 16,-22-1-16,22 1 0,-21 0 0,20 21 15,1-21-15,21 21 0,-22 0 16,22 0-16,0-21 0,21 0 16,0-1-16,0 1 15,21 0-15,22 21 16,-22-21-16,0 21 0,0-21 0,21 0 15,-20 21-15,20-22 16,-21 22-16,21-21 0,-20 0 0,20 21 16,0-21-16</inkml:trace>
  <inkml:trace contextRef="#ctx0" brushRef="#br0" timeOffset="12756.34">9864 3090 0,'0'0'0,"0"-21"0,0 0 0,0 0 16,0 0-16,0 0 15,0-1-15,0 1 0,0 0 16,0 0-16,21 0 16,0 21-16,21-21 0,-21 21 15,1 0-15,20 0 0,-21 0 0,21 0 16,-20 0-16,20 0 0,-21 0 0,21 21 16,-20 0-16,-1 21 0,0-21 15,0 1-15,0 20 0,-21-21 0,0 21 16,0-20-16,0 20 0,0-21 0,0 21 15,-21-20-15,0-1 0,0 0 16,0 0-16,21 0 0,-22-21 16,1 0-16,21-21 15,0 0-15,0 0 16,0 0-16,0-22 0,0 22 16,0 0-16,21 0 0,-21 0 15,22-22-15,-1 22 0,-21 0 16,21-21-16,0 20 0,0 1 0,0 0 15,-21 0-15,22 0 0,-1 21 16,0-21-16,0 21 0,21-22 0,-20 22 16,-1-21-16,0 21 0</inkml:trace>
  <inkml:trace contextRef="#ctx0" brushRef="#br0" timeOffset="13587.87">10901 2858 0,'0'21'0,"0"0"16,-21 0-16,-1 0 0,1 0 0,21 1 16,-21-1-16,0 0 0,0 0 15,0 21-15,21-20 0,0-1 0,0 21 16,0-21-16,0 0 0,0 1 0,0-1 16,0 0-16,0 0 0,0 0 15,21-21-15,0 0 0,21 0 16,-21 0-16,1 0 0,-1 0 15,0-21-15,0 21 0,0-21 0,0 0 16,1 0-16,-22-1 0,0-20 0,21 21 16,-21 0-16,0-22 15,0 22-15,21-21 0,-21 21 0,0-22 16,0 22-16,21 0 0,-21 0 0,21 0 16,0 21-16,1-21 0,-1 21 15,0 0-15,0 0 0,0 0 16,0 21-16,-21 0 0,22-21 15,-1 21-15,0 0 0,0 22 0,0-22 16,-21 0-16,0 0 0,0 21 0,21-20 16,-21-1-16,0 0 0,0 0 15,0 0-15,0 0 0,0 1 0,0-1 16,0 0-16,-21-21 0,21-21 47,0 0-47,0-1 0,0 1 15,0 0-15,0 0 0,21-21 0,1 20 16,-22-20-16,21 21 0,0-21 0,0 20 16,0 1-16,0 0 0,1 0 15,-1 0-15,0 21 0,0 0 0,0 0 16,0 0-16,1 21 0,-1-21 0,-21 21 16,0 0-16,21 0 0,-21 22 15,21-22-15,-21 0 0,0 21 0,0-20 16,0-1-16,0 21 0,0-21 15,0 0-15,0 1 0,0-1 16,0 0-16,0 0 0,-21-21 16,0 0-1,21-21-15,0 0 16,0 0-16,0-22 16,0 22-16,0 0 0,21-21 0,21 20 15,-21-20-15,1 0 0,20 21 0,0-22 16,1 1-16,-1 21 0,0 0 15,1-1-15,20 22 0,-42 0 16,22 0-16,-1 0 0,-21 0 0,0 22 0,0-1 16,1 0-16,-22 0 15,0 0-15,0 0 0,0 1 0,0 20 16,0-21-16,0 0 0,0 0 0,-22 1 16,1-1-16,21 0 0,-21 0 15,0-21-15,21 21 0</inkml:trace>
  <inkml:trace contextRef="#ctx0" brushRef="#br0" timeOffset="14631.65">14351 2201 0,'0'0'0,"0"-42"0,0-64 31,-21 106-15,0 0-16,-1 0 0,1 21 15,0 1-15,21 20 0,0 0 16,0 1-16,0-1 0,0 21 0,0 1 15,0-1-15,0 1 0,0 21 16,0-22-16,0 1 0,-21-1 0,21-21 16,0 22-16,-21-22 0,21 1 15,0-1-15,0 0 0,0-21 16,0 1-16,0 20 0,0-21 16,0-42 15,-21 0-31,21 0 0,-22-1 0,22 1 15,0 0-15,0-21 0,0 21 0,0-22 16,0 1-16,0 0 0,0-1 16,22 1-16,-1 21 0,0-22 0,0 22 15,21 0-15,-20 0 0,20 0 16,0 21-16,-21 0 0,22 21 16,-1 0-16,0 0 0,-20 0 0,20 1 15,-21 20-15,0-21 0,0 21 16,1-20-16,-22-1 0,21 21 0,-21-21 15,0 0-15,0 1 0,-21 20 0,-1-42 16,1 21-16,0 0 0,-21 0 16,-1-21-16,22 0 0,-21 0 0,21 0 15,-22 0-15,22 0 0,-21 0 16,21 0-16,0 0 0,-1-21 0,1 21 16,0-21-16,0 21 0,21-21 0,0 0 15,21 42 32,0-21-47,0 0 0,22 21 16,-22-21-16,0 21 0,0-21 0,22 0 15,-1 0-15,-21 0 0,21 0 0,1 0 16,-1 0-16,-21-21 0,22 0 16,-1 21-16,0-21 0,1 0 0,-1-1 15,0 1-15,-21 21 0,22-42 0,-1 21 16,-21 0-16,0-1 0,1-20 15,-1 21-15,0 0 0,-21 0 0,0-1 16,0 44 15,0 20-31,0-21 0,0 0 16,0 0-16,0 1 0,-21-1 16,21 0-16,-21 0 0,21 0 0,0 0 15,-22 1-15,22-1 0,0 0 16,0-42 15,0 0-15,22 21-16,-22-22 0,0 1 0</inkml:trace>
  <inkml:trace contextRef="#ctx0" brushRef="#br0" timeOffset="14795.55">15092 2519 0,'0'-21'0,"0"42"0,-21-63 16,-1 20-16,1 1 0,0 21 15,0-21-15,0 21 16,21 21 0,21 0-1,0-21-15,0 22 0,0-1 0,22-21 16,-22 21-16,21-21 0,-21 21 16,22 0-16</inkml:trace>
  <inkml:trace contextRef="#ctx0" brushRef="#br0" timeOffset="15467.17">15727 2752 0,'0'0'0,"21"0"0,21 0 0,-21 0 16,1 0-16,-1 0 0,0 0 0,0 0 15,0-21-15,0 21 0,-21-22 0,0 1 16,0 0-16,0 0 16,0 0-16,-21 0 0,-21-1 15,21 22-15,0 0 0,-1 0 16,-20 0-16,21 0 0,-21 0 0,20 22 15,-20-1-15,21 0 0,-21 21 16,-1-21-16,22 22 0,-21-22 16,21 21-16,-1-21 0,1 1 0,21 20 15,0-21-15,0 0 0,0 0 16,0 1-16,0-1 0,21-21 16,22 0-16,-22 0 0,0 0 0,0 0 15,22 0-15,-22 0 0,21 0 16,-21 0-16,22-21 0,-22-1 0,21 22 15,-21-21-15,22 0 0,-22 0 16,0 0-16,0 0 0,0-1 0,-21-20 16,0 21-16,21 21 0,-21-21 0,22 0 15,-22 42 17,0 0-32,0 0 15,0 0-15,0 22 0,-22-1 0,22-21 16,0 21-16,-21 1 0,21-1 0,0 22 15,0-22-15,0 21 0,0 1 16,0-22-16,0 22 0,0-1 0,0 1 16,0-1-16,0 1 0,0-22 15,21 22-15,-21-1 0,0 1 0,0-1 16,0-21-16,0 22 0,0-1 0,0-20 16,-21-1-16,21 0 0,-21 1 15,21-1-15,-21-21 0,0 0 0,0-21 16,-1 0-16,1 0 0,0 0 15,0 0-15,0-21 0,0-21 16,-1 21-16,1-22 0,-21 1 16,21 0-16,0-22 0,-1 22 0,1-22 15,0 22-15,21-21 0,0-1 0,0 22 16,0-22-16,0 1 0,0-1 16,0 22-16,0-22 0,21 22 0,0 0 15,1-1-15,20 1 0,-21 0 16,21 21-16,-20-22 0,20 22 0,-21 0 15,21 0-15</inkml:trace>
  <inkml:trace contextRef="#ctx0" brushRef="#br0" timeOffset="16084.48">16827 2667 0,'-169'21'15,"127"-21"-15,-1 21 16,1 1-16,0-1 0,-1 21 16,22-21-16,-21 0 0,0 1 0,20-1 15,1 21-15,0-21 0,21 0 16,0 1-16,0-1 0,0 0 0,21 0 16,0-21-1,22 0-15,-22 21 0,21-21 0,-21 0 16,22 0-16,-1 0 0,0 0 0,1-21 15,-22 0-15,21 21 0,1-21 16,-22 0-16,21-1 0,-21 1 0,0 0 16,1 0-16,-1 0 0,-21 0 0,21-1 15,-21 1-15,21 0 0,-21 0 16,0 42 15,0 0-31,-21 0 0,21 22 16,-21-1-16,0 0 0,21 1 0,0-1 15,0 22-15,-22-1 16,22 1-16,-21 20 0,21-20 0,-21-1 16,21 22-16,0-22 0,0 1 0,0-1 15,0 22-15,0-21 0,0-1 16,0 22-16,0-22 0,0 1 0,0-1 16,0 1-16,0-22 0,0 0 0,0 1 15,0-1-15,-21-21 0,21 0 16,0 1-16,-21-22 0,0 0 15,-1 0-15,1-22 0,0 1 16,0-21-16,0 21 16,0-22-16,-22 1 0,22 0 0,0-1 15,-21 1-15,20 0 0,1-22 0,0 22 16,21 0-16,0-1 0,0-20 16,0 20-16,0 1 0,0 0 0,0-1 15,21 1-15,0-21 0,1 20 0,20 1 16,0-22-16,-21 22 0</inkml:trace>
  <inkml:trace contextRef="#ctx0" brushRef="#br0" timeOffset="16736.11">17060 2963 0,'0'-21'15,"0"0"1,21 0-1,1 21-15,-1-21 0,0 0 16,0 21-16,0-22 0,0 1 16,1 0-16,-1 0 0,0 0 0,-21 0 15,0-1-15,-21 22 32,0 22-32,-1-1 0,1 21 15,0-21-15,0 0 0,-21 22 16,42-22-16,-22 21 0,22-21 15,0 1-15,0 20 0,0-21 0,0 0 16,0 0-16,22-21 0,-22 22 16,21-1-16,21-21 0,-21 0 0,0 0 15,22 0-15,-1 0 0,-21 0 16,22 0-16,-1 0 0,-21 0 0,21-21 16,-20 21-16,-1-22 0,0 1 0,0 0 15,-21 0-15,0-21 0,0 20 16,0-20-16,0 21 0,0-21 0,0 20 15,21-20-15,-21 21 0,21 0 0,1 0 16,-22-1-16,21 1 0,0 21 16,0 0-16,0 0 15,0 0-15,1 0 0,-1 0 16,21 21-16,-21 1 0,0 20 0,1-21 16,-1 21-16,-21-20 0,21 20 0,-21-21 15,21 21-15,-21-20 0,0 20 16,0-21-16,0 21 0,0-20 0,0-1 15,0 0-15,-21 0 0,0-21 16,0 0-16,-1 0 16,1-21-16,21 0 15,0 0-15,0-1 0,0 1 16,0 0-16,0 0 0,21-21 0,1-1 16,-1 1-16,0 0 15,0-1-15,0 1 0,22 0 0,-22-1 16,21 1-16,0 21 0,1-22 0,-22 43 15,21-21-15,1 21 0,-22 0 16,21 0-16,-21 0 0</inkml:trace>
  <inkml:trace contextRef="#ctx0" brushRef="#br0" timeOffset="19844.43">19812 3027 0,'0'0'0,"-21"-21"0,0-22 15,21 22-15,0-21 0,0 21 0,0-22 16,0 22-16,0-21 0,0 21 16,0 0-16,21-22 0,0 22 0,0 21 15,21-21-15,-20 21 0,20 0 16,0 0-16,1 21 0,-1 0 16,0 0-16,1 1 0,-1 20 0,0-21 15,-21 21-15,1-20 0,-1 20 16,-21-21-16,0 21 0,0-20 0,0-1 15,-21 0-15,-1 0 0,1 0 16,-21 0-16,21-21 0,-22 22 0,22-22 16,0 0-16,0 21 0,0-21 15,0 0-15,-1 0 0,1 0 0,0 0 16,42 0 15,0 0-15,1-21-16,-1 21 0,21 0 15,-21 0-15</inkml:trace>
  <inkml:trace contextRef="#ctx0" brushRef="#br0" timeOffset="20380.2">20595 3133 0,'0'0'0,"21"0"15,0 0-15,1 0 0,-22-21 16,21-1-16,0 22 0,0-21 15,0-21-15,0 21 0,22 0 0,-22-22 16,0 22-16,0-21 0,0-1 0,1 1 16,-1 21-16,-21 0 15,0 0-15,0-1 0,0 1 0,-21 21 16,-1 0 0,1 0-16,0 0 0,0 21 0,0 1 15,0-1-15,-1 0 0,1 21 0,21-21 16,0 1-16,0-1 0,0 21 15,0-21-15,21 0 0,1 1 0,-1-1 16,0 0-16,0 0 0,0 0 16,0 0-16,1-21 0,-1 22 0,0-22 15,0 0-15,0 21 0,0-21 0,1 0 16,-1 0-16,0 0 0,0 0 16,21-21-16,-20 21 0,-1-22 15,21 1-15,-21 0 0,22 0 16,-22 0-16,0 0 0,21-1 0,-21-20 15,-21 21-15,22-21 0,-22 20 0,0 1 16,0 0-16,0 0 0,0 0 16,-22 21-16,1 0 15,0 21-15,0 0 0,21 0 16,-21 0-16,21 22 0,-21-22 0,21 0 16,-22 0-16,22 0 0,0 1 15,0-1-15,0 0 0,0 0 0,0 0 16,0 0-16,22-21 15,-1 0 1,0 0-16,0 0 16,0-21-16,-21 0 0</inkml:trace>
  <inkml:trace contextRef="#ctx0" brushRef="#br0" timeOffset="20552.09">21421 2561 0,'0'0'15,"-22"-21"-15,1 21 0,0 0 0,0 0 16,0 0-16,0 0 0,21 21 31,0 0-31,0 1 16,0-1-16,21-21 0,0 21 16,0-21-16,0 21 0</inkml:trace>
  <inkml:trace contextRef="#ctx0" brushRef="#br0" timeOffset="21031.82">19727 2688 0,'0'0'0,"0"-21"16,0 63 15,-21-20-31,21 20 0,-21 0 0,21 1 16,0-1-16,0 0 0,-21 22 0,21-22 15,-21 22-15,21-1 0,0-21 16,-22 22-16,22-1 0,0-20 0,0 20 15,0-20-15,0-1 16,0 0-16,0 1 0,0-22 0,0 21 16,0-21-16,0 0 0,22-21 0,-22 22 15,21-22-15,0 0 0,0 0 16,21 0-16,-20 0 0</inkml:trace>
  <inkml:trace contextRef="#ctx0" brushRef="#br0" timeOffset="22971.63">21442 2688 0,'0'21'16,"0"1"0,0-1-16,0 0 0,0 0 0,0 0 15,0 0-15,-21 22 0,21-22 0,0 0 16,-22 21-16,22-20 0,0-1 16,0 0-16,-21 0 0,21 0 0,0 0 15,0 1-15,0-1 16,0-42 31,0-1-47,21 1 0,-21 0 15,22 0-15,-1 0 0,-21-22 16,21 22-16,0-21 0,0 21 0,0-22 16,1 22-16,-1-21 0,0 21 0,0 0 15,0-1-15,0 22 0,22 0 16,-22 0-16,0 0 0,0 0 0,0 0 15,1 22-15,-1-1 0,0 0 16,0 0-16,0 0 0,-21 22 16,0-22-16,0 0 0,0 0 0,0 0 15,0 0-15,0 1 0,0-1 16,0 0-16,0 0 0,0-42 47,0 0-32,0 0-15,21-1 16,1 1-16,-22 0 0,21 0 0,0-21 16,0 20-16,0 1 0,0-21 15,1 21-15,-22 0 0,21-1 0,0 22 16,0-21-16,0 21 0,0 0 16,1 0-16,-22 21 15,21 1-15,-21-1 0,0 0 0,0 0 16,0 0-16,0 0 0,21 1 15,-21-1-15,0 0 0,21 0 0,-21 0 16,0 0-16,21 1 0,0-1 16,1-21-16,-1 21 0,0-21 15,42 0 1,-20 0-16,-22 0 0,0 0 0,0 0 16,0-21-16,22 0 0,-22 21 0,0-22 15,0 22-15,0-21 0,1 0 16,-22 0-16,21-21 0,0 20 0,0 1 15,-21-21-15,0 21 16,0 0-16,21-22 0,-21 22 16,0 0-16,0 42 15,-21 0-15,21 0 16,0 1-16,-21-1 0,0 0 0,21 0 16,-21 21-16,21-20 0,0-1 15,0 0-15,0 0 0,0 0 0,0 0 16,0 1-16,0-1 0,0 0 15,21-21-15,0 21 0,0-21 0,0 0 16,0 0-16,22 0 0,-1 0 0,-21 0 16,22 0-16,-1 0 15,0 0-15,-21-21 0,22 0 0,-22 0 16,21-1-16,-21 1 0,1-21 16,-1 21-16,0-22 0,0 1 0,0 0 15,0-22-15,1 1 0,-22 20 16,0-20-16,21 21 0,-21-22 0,0 22 15,0-1-15,0 22 0,0 0 0,0 0 16,0 0-16,0 0 0,-21 21 16,21 21-1,0 0-15,-22 0 0,1 0 16,21 22-16,-21-1 0,21 0 16,0 1-16,-21 20 0,21-21 0,-21 1 15,21-1-15,0 22 0,0-22 16,0-21-16,0 21 0,0 1 15,0-22-15,0 0 0,0 0 0,21 0 16,0 1-16,0-22 0,22 21 16,-22-21-16,0 0 0,0 0 15,21 0-15,-20 0 0,20-21 0,0 21 16,1-22-16,-22 22 0,21-21 16,0 0-16,-20 0 0,20 0 0,-21 0 15,0-1-15,0 1 0,-21 0 16,0 42 15,-21 0-15,21 1-16,-21-1 0,21 0 0,0 0 15,0 0-15,0 0 16,0 1-16,0-1 0,0 0 16,0 0-16,21-21 15,0 0-15,1 0 16,-1 0-16,0 0 0,0 0 0,21 0 15,-20 0-15,-1-21 0,0 21 16,21-21-16,-21 0 0,1-1 16,-1 1-16,0 0 0,0 0 0,0 0 15,-21 0-15,0-1 0,21 1 16,-21 0-16,0 0 0,22 21 0,-22-21 16,0 42 15,0 0-31,0 0 0,0 0 15,-22 1-15,22-1 0,0 0 16,0 0-16,0 0 0,0 0 16,0 1-16,0-1 15,22 0 1,-1-21-16,0 0 16,0 0-16,0 0 0,0 0 0,22 0 15,-22 0-15,21-21 0,1 21 0,-22-21 16,21 21-16,0-22 0,-20 1 15,20 0-15,-21 0 0,0 0 16,0-22-16,1 22 0,-1 0 0,0-21 16,-21 21-16,0-1 0,0 1 0,0 0 15,0 0-15,-21 21 16,0 0-16,-1 0 0,1 0 16,0 21-16,0 21 0,0-20 0,0-1 15,-1 21-15,1-21 0,21 0 16,0 22-16,0-22 0,0 0 15,0 21-15,0-20 0,0-1 16,21 0-16,1-21 0,20 21 0,-21 0 16,0-21-16,22 0 0,-1 0 0,0 0 15,22 0-15,-22 0 0,0 0 16,22 0-16,-22 0 0,1-21 0,-1 21 16,-21-21-16,21 0 0,-20 0 15,-1-1-15,0 1 0,0 0 0,0-21 16,-21 21-16,0-22 0,21 22 15,-21-21-15,0 21 0</inkml:trace>
  <inkml:trace contextRef="#ctx0" brushRef="#br0" timeOffset="23147.53">24490 2413 0,'0'0'0,"-21"0"0,-43 0 31,64-21 1,0 0-17</inkml:trace>
  <inkml:trace contextRef="#ctx0" brushRef="#br0" timeOffset="23355.41">23199 2434 0,'-43'0'0,"86"0"0,-86 21 0,43 1 31,21-22-31,1 0 16,-1 0-16,0 0 0,21 0 15,1 0-15,-1 0 0,-21 0 0,21 0 16,1 0-16,-22-22 0,0 1 15,0 0-15,-21 0 16,0 0-16</inkml:trace>
  <inkml:trace contextRef="#ctx0" brushRef="#br0" timeOffset="23520.23">22564 2265 0,'-43'0'16,"86"0"-16,-149 0 0,63 0 0,22 0 15,-21 0-15,42 21 32,0 0-32,0 0 15,-21 1-15,0-1 0</inkml:trace>
  <inkml:trace contextRef="#ctx0" brushRef="#br0" timeOffset="24696.33">1757 5440 0,'0'-21'47,"0"0"-32,0-1-15,0 1 0,0 0 16,0 0-16,0 0 0,0 0 16,0-1-16,0 1 0,0-21 0,-21 21 15,-1 0-15,1-1 0,-21 1 16,21 0-16,-22 21 0,1 0 16,0 0-16,-1 0 0,-20 0 0,21 21 15,-22 22-15,22-22 0,-22 21 16,22-21-16,0 22 0,-1-1 0,1 0 15,21 1-15,0 20 16,-1-21-16,1 1 0,21-1 0,0 0 16,0 1-16,0-1 0,0-21 15,0 0-15,21 1 0,1-22 0,20 0 16,-21 0-16,21 0 0,1 0 16,-1 0-16,22-22 0,-22 1 15,21 0-15,-20 0 0,20-21 0,1-1 16,-22 1-16,22 21 0,-22-22 15,0 1-15,1-21 0,-1 20 0,0 1 16,-21-22-16,1 1 16,-1 21-16,0-22 0,-21 22 0,0-22 0,0 22 15,0 21-15,0 0 16,0-1-16,-21 22 0,0 0 16,-1 22-16,22-1 0,-21 21 15,0 0-15,21 1 0,-21-1 0,21 22 16,0-22-16,0 0 0,0 1 15,0-1-15,0 0 0,0 1 0,0-1 16,0-21-16,0 21 0,21-20 16,0-1-16,-21 0 0,21 0 0,22 0 15,-22-21-15,0 0 0,0 0 16,22 0-16,-1 0 0,0 0 0,22 0 16,-22-21-16,22 21 15,-1-21-15,-21 0 0,22 21 0,-1-21 16</inkml:trace>
  <inkml:trace contextRef="#ctx0" brushRef="#br0" timeOffset="25411.41">2921 5165 0,'0'0'0,"0"-21"0,0-1 16,-21 1-16,0 0 0,-1 0 16,1 21-16,0 0 0,-21 0 0,21 0 15,-22 0-15,1 0 16,21 21-16,-22 21 0,1-20 0,0-1 15,21 21-15,-22 0 0,22 1 16,0-1-16,0-21 0,0 22 0,21-1 16,0-21-16,0 21 0,0-20 15,0-1-15,21 21 0,0-42 0,0 21 16,0 0-16,22-21 0,-22 0 16,21 0-16,-21 0 0,22 0 0,-1-21 15,-21 21-15,21-21 0,-20 0 16,20 0-16,-21 0 0,0-1 0,22 1 15,-22-21-15,0 21 0,-21-22 16,21 22-16,-21-21 0,21 0 16,-21 20-16,0-20 0,0 21 0,0 0 15,0 0-15,0 42 16,-21 0 0,21 0-16,-21 0 0,21 0 15,0 22-15,0-22 0,0 21 0,-21-21 16,21 1-16,0 20 0,0-21 15,0 0-15,0 0 0,0 1 0,0-1 16,21 0-16,0 0 0,0-21 16,0 0-16,1 0 0,-1 0 15,21 0-15,-21-21 0,22 0 16,-1 0-16,-21-1 0,21 1 16,1 0-16,-1-21 0,22-1 0,-43 1 15,21 0-15,0-1 0,1-20 16,-22 21-16,0-22 0,0 1 0,0-1 15,-21 22-15,0-22 0,0 22 16,0 21-16,0-22 0,0 22 0,0 0 16,-21 21-16,0 0 0,0 0 15,0 21-15,0 0 0,21 22 16,-22-1-16,1 0 0,0 22 16,21-22-16,0 22 0,-21-1 0,0 1 15,21-22-15,0 22 0,0-22 0,0 0 16,0 1-16,0-1 15,0 0-15,0-21 0,21 1 0,0-1 16,0 0-16,0 0 0,1-21 16,20 0-16,-21 0 0,0 0 0,22 0 15,-22-21-15,0 0 0,0 0 16,0-1-16,0 1 0,-21 0 0</inkml:trace>
  <inkml:trace contextRef="#ctx0" brushRef="#br0" timeOffset="25585.36">3196 5144 0,'0'0'15,"-21"0"-15,21 21 0,21-21 32,21 0-32,1-21 0,-1 21 15,0-22-15,1 1 0,20 21 0,1-21 16,-22 0-16,22 0 0,-22 21 0</inkml:trace>
  <inkml:trace contextRef="#ctx0" brushRef="#br0" timeOffset="26148.04">4254 5355 0,'0'21'16,"0"-42"-16,0 64 0,22-43 15,-1 0 1,0-22-16,-21 1 0,21 21 16,0-21-16,-21 0 0,0 0 15,0-22-15,0 22 0,0 0 0,0-21 16,0 21-16,0-22 0,0 22 16,-21-21-16,0 21 0,0-1 0,0 1 15,-1 0-15,-20 21 0,21 0 16,0 0-16,0 21 0,-22 0 0,22 1 15,0 20-15,-21 0 0,20 1 16,1-22-16,0 21 0,0 0 16,21 1-16,0-1 0,-21 0 0,21 1 15,0-22-15,0 21 0,0-21 16,0 1-16,0-1 0,21 0 0,0 0 16,21-21-16,-20 0 0,-1 0 15,21 0-15,-21-21 0,22 0 16,-22 0-16,21-1 0,0 1 0,-20 0 15,-1-21-15,0 21 0,0-1 16,0-20-16,0 0 0,-21 21 0,0-22 16,0 1-16,0 21 0,0-22 15,0 22-15,0 0 0,0 42 32,0 0-32,-21 22 0,21-22 15,0 21-15,0 1 0,0-22 0,0 21 16,0 0-16,0-20 0,0-1 15,0 21-15,0-21 0,0 0 0,21 1 16,1-1-16,-1-21 0,0 0 16,0 21-16,0-21 0,22 0 0,-22 0 15,21-21-15,0 21 0,1-21 16</inkml:trace>
  <inkml:trace contextRef="#ctx0" brushRef="#br0" timeOffset="26447.87">5270 4678 0,'0'0'0,"-21"0"0,0 0 16,-21 21-16,63-21 31,0 0-31,21 0 15,-20 0-15,20-21 0,0 21 16,22-21-16,-22 21 0,0 0 16,22 0-16,-22 0 0,1-21 0,-1 21 15,-21 0-15,0 0 0,0 0 16,-42 21 0,-21-21-16,21 0 15,0 21-15,-1-21 0,1 0 16</inkml:trace>
  <inkml:trace contextRef="#ctx0" brushRef="#br0" timeOffset="26686.73">5503 4699 0,'-21'21'31,"0"-21"-31,21 21 0,-21 1 0,0 20 16,21-21-16,-22 43 0,22-22 15,0 0-15,-21 22 0,0-22 0,21 22 16,0-22-16,0 0 0,-21 1 15,21-1-15,0 0 0,0-21 0,0 22 16,0-22-16,0 0 0,0 0 16,0 0-16,21-21 15,0 0-15,0 0 16,1 0-16,-1 0 0,0-21 0,21 0 16,-21 0-16,1 0 0,20 0 15,-21-1-15</inkml:trace>
  <inkml:trace contextRef="#ctx0" brushRef="#br0" timeOffset="27225.44">5842 5122 0,'-42'64'31,"20"-43"-15,22 21-16,-21-20 0,0-1 0,21 21 16,0-21-16,0 0 0,0 1 0,0-1 15,0 0-15,0 0 16,0 0-16,21-21 0,0 0 15,1 0-15,-1 0 0,21 0 0,-21 0 16,22 0-16,-22-21 0,21 21 16,-21-21-16,0 0 0,22 0 0,-22-1 15,0 1-15,0 0 0,0-21 0,-21 21 16,0-1-16,22 1 0,-22-21 16,0 21-16,0 0 0,0-1 15,0 44 1,-22-1-16,22 0 15,-21 0-15,21 0 0,0 22 0,-21-1 16,0 0-16,21 1 0,-21-1 16,0 0-16,21 22 0,-22-22 15,22 22-15,-21-1 0,21 1 0,0-1 16,0 1-16,0-1 0,0-21 0,0 22 16,21-1-16,1 1 0,-22-1 15,0 1-15,21-1 0,-21-20 0,21 20 16,-21-20-16,0-1 0,0 0 0,0 1 15,0-1-15,0-21 0,-21 0 16,0 0-16,-1-21 0,1 22 0,-21-22 16,21 0-16,-22 0 0,1 0 0,0-22 15,-22 22-15,22-21 0,-22 0 16,22 0-16,-21-21 0,20 20 16,1 1-16,0-21 0,-1 0 0,22 20 15,0-20-15,0 0 0,21 21 16,0-22-16,0 1 0,0 0 15,21-1-15,0 1 0,21 0 0,1-1 0</inkml:trace>
  <inkml:trace contextRef="#ctx0" brushRef="#br0" timeOffset="27548.26">6435 5186 0,'-22'-21'15,"44"42"-15,-65-42 0,22 21 16,0 0-16,0 0 0,0 0 0,-1 0 16,22 21-16,-21 21 0,0-21 0,21 22 15,-21-1-15,21 22 0,0-1 16,0 1-16,0-1 0,0 22 0,0-22 16,0 22-16,0 0 0,0-22 0,0 22 15,0-22-15,0 22 0,21-22 16,-21 1-16,0 21 0,0-22 0,21-21 15,-21 22-15,0-22 0,0 1 0,0-22 16,0 21-16,0-21 16,0-42-1,0 0-15,21-21 16,-21 20-16,22-20 0,-22 0 16,0-22-16,0 22 0</inkml:trace>
  <inkml:trace contextRef="#ctx0" brushRef="#br0" timeOffset="27809.11">6329 5694 0,'0'0'0,"0"-64"0,0 1 16,0-1-16,0 1 0,0 21 0,0-1 16,0 1-16,0 21 15,0 0-15,21-1 0,0 1 0,0 0 0,0 21 16,1 0-16,-1 0 0,21 0 16,-21 0-16,0 21 0,1 0 15,-1 1-15,0-1 0,-21 0 0,0 0 16,0 0-16,0 0 0,0 1 15,-21-1-15,0 21 0,-22-21 0,22 0 16,0 1-16,-21-22 0,20 21 16,-20 0-16,21 0 0,0-21 0,0 0 15,42-21 17,0 21-32,21-21 0,-21 0 0,22-1 15</inkml:trace>
  <inkml:trace contextRef="#ctx0" brushRef="#br0" timeOffset="28128.93">6858 5398 0,'0'0'0,"21"0"15,0 0 1,0 0-16,1 0 0,-1 0 16,0-22-16,0 22 0,0-21 15,0 0-15,1 21 0,-1-21 0,0 0 16,0 0-16,0-1 0,0 1 0,-21 0 15,0 0-15,0 0 16,0 0-16,-21 21 16,0 0-16,0 0 0,0 21 15,0 0-15,-1 0 0,1 0 16,0 0-16,0 22 0,21-22 0,0 0 16,0 0-16,0 0 0,0 1 0,0-1 15,0 0-15,0 0 0,21-21 16,0 21-16,0-21 0,1 0 0,-1 0 15,0 0-15,0 0 0,0 0 0,0 0 16,-21-21-16,22 21 0,-1-21 16,-21 0-16,21 0 0</inkml:trace>
  <inkml:trace contextRef="#ctx0" brushRef="#br0" timeOffset="29015.63">9229 5355 0,'0'21'16,"-22"-21"-1,22-21 1,0 0-16,0 0 0,22 0 16,-22 0-16,21-22 0,0 1 0,0 0 15,-21-1-15,21 1 0,0-22 16,1 1-16,-1-1 0,0 1 0,0-1 15,-21 1-15,0 21 0,21-22 16,-21 22-16,0-1 0,0 1 0,0 21 16,0 0-16,0 0 0,0 42 31,-21 0-31,0 0 0,21 21 16,-21 1-16,0-1 0,21 0 0,-22 1 15,22 20-15,-21 1 0,21-1 16,-21-20-16,21 20 0,0 1 0,0-22 15,0 0-15,0 1 0,0-1 0,21 0 16,0-21-16,1 1 0,-1-1 16,21 0-16,-21-21 0,22 0 0,-1 0 15,0 0-15,1 0 0,-1 0 0,0 0 16,22-21-16,-22 0 0,0-1 16,22 1-16,-22-21 0,1 21 15,-22-22-15,21 1 0,-21 0 0,0-1 16,1 1-16,-1 0 0,-21-1 15,0 22-15,0 0 0,0 0 0,-21 21 16,-1 0-16,1 21 16,0 0-16,0 0 0,21 22 15,-21-22-15,0 21 0,21-21 0,-22 22 16,22-22-16,0 21 0,0-21 16,0 1-16,0-1 0,22 0 0,-1 0 15,21 0-15,-21 0 0,0-21 0,22 0 16,-1 0-16,-21 0 15,22 0-15,-1 0 0,-21-21 0,21 0 16,-20 21-16,20-21 0,-21 0 0,0-22 16,0 22-16,1 0 0,-1-21 15,-21-1-15,0 1 0,0 21 0,0-21 16,0-1-16,0 22 0,-21 0 0,-1 0 16,1 0-16,-21-1 0,21 22 15,-22 0-15,22 0 0,-21 0 0,21 0 16,-22 0-16,22 0 0,0 0 0,0 0 15,0 0-15</inkml:trace>
  <inkml:trace contextRef="#ctx0" brushRef="#br0" timeOffset="29203.52">9461 4741 0,'-21'0'0,"42"0"0,-63 0 0,63 0 31,0 0-15,1 0-16,-1 0 0,21 0 16,0-21-16,22 21 0,-22 0 15,22-21-15,-22 21 0,0 0 0,1-21 16,-1 21-16,0 0 0</inkml:trace>
  <inkml:trace contextRef="#ctx0" brushRef="#br0" timeOffset="29964.06">12340 5144 0,'0'21'16,"0"-42"-1,0-1-15,0 1 16,21 0-16,0 0 0,-21 0 0,22-22 16,-1 22-16,-21 0 0,21-21 15,-21 21-15,21-22 0,-21 1 16,0 0-16,0 20 0,0-20 0,0 21 16,0-21-16,-21 20 0,0 1 15,0 0-15,-22 0 0,1 0 0,21 21 16,-22 0-16,-20 0 0,21 21 0,-1 0 15,-20 0-15,20 0 0,1 1 16,0 20-16,-1 0 0,22 1 0,-21-1 16,21 21-16,0-20 0,-1-1 0,22 0 15,0 1-15,0-1 0,0 0 16,0-20-16,0-1 0,0 0 0,22 0 16,-1 0-16,21-21 0,-21 0 15,22 0-15,-1 0 0,-21 0 16,21 0-16,1-21 0,-1 0 0,0 0 15,1 0-15,-1-1 0,0 1 16,1 0-16,-22-21 0,0-1 0,0 22 16,0-21-16,1 0 0,-22-1 0,0 22 15,21-21-15,-21 21 0,0-1 16,0 1-16,0 0 0,-21 21 16,-1 0-16,22 21 0,-21 0 15,21 1-15,0 20 0,-21-21 16,21 21-16,0-20 0,0 20 0,0-21 15,0 0-15,0 22 0,0-22 16,21 0-16,0 0 16,1 0-16,-1-21 0,21 0 0,-21 0 15,0 0-15,22 0 0,-22 0 0,21 0 16,1 0-16,-1-21 0,0 21 16,1-21-16,-1 0 0,-21 0 0,21-1 15,-20 1-15,20 0 0,-21-21 16,0 21-16,0-22 0,-21 1 0,0 21 15</inkml:trace>
  <inkml:trace contextRef="#ctx0" brushRef="#br0" timeOffset="30995.46">13017 4720 0,'0'-21'16,"0"0"-16,0 84 0,0-84 0,0-42 0,-21 63 16,0 0-1,0 0-15,0 21 0,0 0 0,21 0 16,-22 0-16,1 22 0,0-22 16,21 21-16,-21-21 0,0 22 0,21-22 15,0 21-15,-21-21 0,21 22 0,0-22 16,-22 0-16,22 0 15,22-21 17,-1 0-32,0-21 0,-21 0 0,21 0 15,0 0-15,0-1 0,1-20 0,-1 21 16,0-21-16,0-1 16,0 1-16,0 21 0,1-22 0,-22 22 15,21 0-15,-21 0 0,21 0 0,-21 42 31,0 0-31,0 0 16,0 22-16,0-22 0,0 21 0,0-21 16,0 22-16,0-22 0,0 21 15,0-21-15,0 22 0,0-22 0,0 0 16,21 0-16,0 0 0,0 0 16,1-21-16,-1 0 0,21 22 0,-21-22 15,22 0-15,-1 0 0,-21 0 16,21 0-16,1-22 0,-1 1 0,-21 21 15,22-21-15,-22 0 0,21 0 0,-21 0 16,0-22-16,1 22 0,-1-21 16,0-1-16,0 22 0,-21-21 15,0 21-15,21 0 0,-21-1 0,0 1 16,0 0-16,0 42 31,0 0-31,0 1 0,-21-1 16,21 0-16,0 21 0,0-21 15,0 22-15,0-22 0,0 0 0,0 0 16,0 0-16,0 1 0,0-1 16,21 0-16,0-21 0,1 0 15,-1 0-15,21 0 0,-21 0 0,22 0 0,-22 0 16,21 0-16,0 0 0,1-21 16,-1 0-16,-21-1 0,22 1 15,-22 0-15,21 0 0,-21 0 0,0 0 16,1-22-16,-1 22 0,-21 0 0,0 0 15,21 0-15,-21-1 0,0 1 16,0 0-16,0 0 16,0 42-1,-21 0-15,0 0 16,21 1-16,-22-1 0,1 21 16,0 0-16,21 22 0,-21-22 0,21 22 15,-21-22-15,0 22 0,21-22 16,-22 21-16,22 1 0,-21-1 0,21 1 15,0-1-15,0 22 0,0-21 0,0 20 16,0-20-16,0 20 0,0 1 16,0-21-16,0 20 0,0 1 15,0 21-15,21-22 0,-21 1 0,0 0 0,0-1 16,0 1-16,0-21 0,0-1 16,0 1-16,0-1 0,0-21 0,0 1 15,-21-1-15,21-21 0,-21 0 0,0-21 16,0 0-16,0 0 0,-1-21 15,1 0-15,-21 0 0,21-21 0,0-1 16,-22 1-16,22 0 0,-21-22 16,21 1-16,-22-1 0,1 1 0,21-22 15,0 21-15,-1 1 0,1-1 0,21 1 16,-21-1-16,21 1 0,0 21 16,0-22-16,0 1 0,0 20 0,0-20 15,21 20-15,0-20 0,1 21 0,-1-22 16,21 22-16,-21-1 0,22-20 15,-1 21-15,0-1 0,1 1 0,-1 0 16,0-1-16,22 1 0,-22 0 0,22-1 16</inkml:trace>
  <inkml:trace contextRef="#ctx0" brushRef="#br0" timeOffset="32121.11">15875 4974 0,'0'0'0,"0"21"0,-21 1 16,0-1-16,42-42 31,0 21-15,0-22-16,0 1 0,22-21 0,-22 21 16,0 0-16,21-22 0,1 1 0,-22 21 15,21-22-15,-21 22 0,22-21 16,-22 0-16,0 20 0,0-20 15,0 21-15,0 0 0,-21 0 0,22-1 16,-22 1-16,-22 42 31,1 1-31,0-1 0,0 0 16,0 21-16,0-21 0,-1 22 0,1-1 16,0 0-16,21 1 0,0-1 0,0 0 15,0 1-15,0-22 0,0 21 16,0-21-16,0 1 0,21-1 0,22 0 15,-22-21-15,0 0 0,21 0 0,1 0 16,-22 0-16,21 0 0,0 0 16,1-21-16,-22 0 0,21-1 15,1 1-15,-22 0 0,21 0 16,-21-21-16,0-1 0,-21 22 0,0-21 16,0-1-16,0 22 0,0-21 0,0 0 15,0 20-15,-21 1 0,0-21 16,-21 21-16,21 0 0,-22 21 0,1 0 15,0 0-15,20 0 0,-20 0 0,21 0 16,-21 0-16,42 21 16,0 0-1,42-21-15,-21 0 16,21 0-16,-20 0 0,20 0 0,0 0 16,1 0-16,-1 0 0,0-21 15,1 21-15,-1-21 0,21-1 16,-20 1-16,-1 21 0,0-21 0,-20 0 15,20 0-15,0 0 0,-21-1 0,1 1 16,-1 21-16,0-21 0,-21 0 16,0 42 15,0 0-31,0 22 16,-21-22-16,21 21 0,-21 0 0,-1-20 15,1 41-15,0-21 0,21 1 16,-21 20-16,0 1 0,0-1 15,-1 22-15,22-22 0,0 22 16,-21-21-16,21 20 0,0 1 0,0 0 16,0-1-16,0 1 0,0-22 0,0 22 15,0 0-15,0-1 0,0 1 0,0-21 16,0 20-16,0 1 0,0-22 16,0 22-16,0-21 0,0-1 0,0 1 15,-21-1-15,21-21 0,-21 22 0,0-43 16,21 21-16,-21-20 0,-1-1 15,22 0-15,-21-21 0,0 0 16,21-21-16,0 0 16,-21-22-16,21 22 0,0-21 0,0-22 15,0 22-15,0-22 0,0 1 16,0-1-16,0 1 0,0-1 0,0 1 16,0-1-16,0 1 0,0-1 0,0 1 15,0-1-15,21-20 0,0 20 16,-21 1-16,21-1 0,1 22 0,-22-22 15,21 1-15,21 21 0,-21-22 0,22 22 16,-22-22-16,21 22 0,22-22 16</inkml:trace>
  <inkml:trace contextRef="#ctx0" brushRef="#br0" timeOffset="32424.93">18119 4403 0,'0'0'16,"21"-21"-16,-21-1 0,0 44 47,0-1-47,0 0 0,0 0 15,0 21-15,0-20 0,0-1 0,0 21 16,0-21-16,0 0 0,0 22 0,0-22 15,0 0-15,0 0 16,0 0-16,0 1 0,0-1 16,0-42 15,0-1-31,0 1 0,0 0 16,21 0-16,-21 0 0</inkml:trace>
  <inkml:trace contextRef="#ctx0" brushRef="#br0" timeOffset="32763.74">18182 4149 0,'0'0'0,"-21"0"0,0 0 15,21 21-15,-21 0 0,-1 0 16,22 0-16,0 1 0,0-1 16,0 0-16,22-21 15,-1 0-15,21 0 16,-21 0-16,22 0 0,-22 0 0,21 0 15,-21 0-15,22-21 0,-22 0 16,0-1-16,0 1 0,-21 0 0,0 0 16,0 0-16,0 0 0,0-22 15,0 22-15,-21 0 0,0 0 0,0 0 16,-1 21-16,1 0 0,-21 0 16,21 0-16,-22 21 0,22-21 15,0 42-15,0-21 0,0 0 0,0 1 16,-1 20-16,1-21 0,21 21 15,0-20-15,0-1 0,0 0 0,0 0 16,0 0-16,21-21 0,22 0 16,-22 0-16,21 0 0,-21 0 0,22 0 15,-1 0-15</inkml:trace>
  <inkml:trace contextRef="#ctx0" brushRef="#br0" timeOffset="33020.06">18881 3958 0,'0'0'0,"0"-21"0,0 0 0,0 0 16,0 42 0,0 21-1,-22-21-15,1 22 0,21-1 0,-21 22 16,0-22-16,21 21 0,-21-20 16,0 20-16,21-20 0,-22 20 0,22-21 15,-21 1-15,21-1 0,-21-21 0,21 22 16,0-22-16,0 21 0,0-21 15,0 0-15,0 1 0,21-22 16,0 0-16,1 0 0,-1 0 16,0 0-16,0 0 15,0-22-15,0 22 0,1-21 0</inkml:trace>
  <inkml:trace contextRef="#ctx0" brushRef="#br0" timeOffset="33347.87">19177 4487 0,'21'-42'0,"-42"84"0,63-105 16,-21 42-16,1 21 0,-1-21 15,-21-1-15,-21 22 32,-1 0-32,1 0 0,0 0 0,-21 22 15,21-1-15,-1-21 0,1 21 16,0 0-16,0 0 16,21 0-16,0 1 15,0-1-15,21 0 16,0-21-16,0 21 0,1-21 0,-1 21 15,0-21-15,0 21 0,0-21 0,-21 22 16,21-22-16,1 21 0,-22 0 16,0 0-16,0 0 15,-22 0-15,1-21 0,-21 0 16,21 22-16,0-22 0,-22 0 16,22 0-16,0 0 0,0 0 0,0 0 15,21-22 1,0 1-16,0 0 0,0 0 15,0 0-15,0 0 0</inkml:trace>
  <inkml:trace contextRef="#ctx0" brushRef="#br0" timeOffset="33543.76">18732 4149 0,'0'0'0,"0"-21"16,0-1-1,0 1-15,22 21 0,-1-21 16,0 21-16,0-21 0,0 21 16,22-21-16,-22 21 0,0 0 15,21-21-15,-21 21 0,1 0 0,-1 0 16,0-22-16,0 22 16,0 0-16</inkml:trace>
  <inkml:trace contextRef="#ctx0" brushRef="#br0" timeOffset="34868">20786 4699 0,'0'0'0,"-43"42"31,22-42-15,21-21 15,21 0-31,0 0 15,1 0-15,-1 0 0,0-1 0,0 1 16,0-21-16,22 21 0,-22-22 0,21 1 16,-21-21-16,0 20 0,22-20 15,-22-1-15,0 22 0,0-22 0,0 22 16,-21 0-16,0-1 0,0 22 16,0 0-16,-21 21 0,0 0 15,0 0-15,0 0 0,0 21 0,-1 0 16,1 1-16,0 20 0,0 0 15,21 1-15,0-1 0,0 0 0,0 22 16,0-22-16,0 0 0,21 43 16,0-64-16,0 22 15,1-22-15,-1 0 0,0 21 0,0-21 16,0 1-16,-21-1 0,21-21 16,-21 21-16,-21-21 31,0 0-31,0 0 0,0-21 0,0 0 15,-1-1-15,1 1 16,0 0-16,0 21 0,0-21 0,0 21 16,21 21 15,0 0-15,21-21-16,0 21 0,0-21 0,0 22 15,0-22-15,1 0 0,-1 21 16,21-21-16,-21 0 0,22 0 0,-1 0 15,0 0-15,1 0 0,-1 0 16,21-21-16,-20 21 0,20-22 0,-20 1 16,-1 0-16,0 0 0,1 0 0,-1 0 15,-21-22-15,21 22 0,-20-21 16,-1 21-16,-21-22 0,0 22 0,0-21 16,0 21-16,0-1 0,0 1 0,-21 42 31,21 1-16,-22 20-15,1-21 0,21 0 16,-21 22-16,21-22 0,-21 21 0,21-21 16,0 0-16,0 1 0,-21-1 0,21 0 15,-21 0-15,21 0 0,0 0 16,-22-21-16,22 22 0,0-44 47,0 1-47,22 0 0,-1 0 15,-21 0-15,21 0 0,0-22 0,-21 22 16,21-21-16,0 21 0,1-22 16,-22 22-16,21-21 0,0 21 15,-21-1-15,21 22 16,0 0-16,0 22 16,-21-1-16,22 0 0,-22 0 15,21 0-15,-21 0 0,0 22 16,0-22-16,21 0 0,-21 0 0,21 0 15,0 1-15,-21-1 0,0 0 16,21-21-16,-21 21 16,0-42-1,0 0 1,0 0-16,0-1 16,0-20-16,0 21 0,22 0 15,-1-22-15,-21 1 0,21 21 16,0-21-16,0-1 0,-21 1 0,21 21 15,22 0-15,-22-1 0,0 1 0,0 21 16,0 0-16,1 0 0,-1 21 16,-21 1-16,21-1 0,-21 21 0,21-21 15,-21 22-15,0-22 0,0 21 16,0-21-16,0 22 0,0-22 0,0 0 16,0 0-16,0 0 0,0 0 0,0 1 15,0-1-15,0 0 16,21-21-1,0 0 1,1 0-16,-1 0 0,21 0 16</inkml:trace>
  <inkml:trace contextRef="#ctx0" brushRef="#br0" timeOffset="36460.21">23220 4233 0,'0'0'15,"0"-21"-15,0 0 0,0 0 16,0 0-16,0 0 0,-21-1 16,-1 1-16,1 21 0,0 0 0,0 0 15,0 0-15,-22 0 0,22 0 16,-21 21-16,21 1 0,-22-1 0,22 21 16,-21 0-16,21 1 0,0-22 15,-22 21-15,22 1 0,0-1 0,21 0 16,0-21-16,0 22 0,0-22 0,0 0 15,0 0-15,0 0 0,21 1 16,0-1-16,22-21 0,-22 0 0,21 0 16,-21 0-16,22 0 0,-22 0 0,21-21 15,-21 21-15,0-22 0,22 1 16,-22 0-16,0 21 0,0-42 0,0 21 16,1-1-16,-22-20 15,21 21-15,-21-21 0,21-1 0,0 1 16,-21 21-16,0-22 0,0 22 0,21 0 15,-21 0-15,0 42 16,-21 0 0,21 0-16,-21 1 0,21 20 15,0-21-15,0 21 0,0-20 0,0-1 16,0 21-16,0-21 0,0 0 0,0 1 16,0 20-16,21-21 0,0-21 15,22 21-15,-1 0 0,0-21 0,1 0 16,-1 0-16,0 0 0,1 0 15,-1 0-15,0 0 0,-21 0 16,22-21-16,-22 21 0,0-21 0,0 0 16,0-21-16,1 20 0,-1-20 0,0 0 15,0-1-15,-21 1 0,21 0 16,0-22-16,1 22 0,-22-22 0,21 1 16,0 21-16,-21-1 0,0 1 15,21 21-15,-21-22 0,0 22 16,0 42-1,-21 1-15,21-1 16,-21 21-16,0 0 0,21 1 0,-22-1 16,1 22-16,0-22 15,21 0-15,0 1 0,0-1 0,0 0 16,0 1-16,0-1 0,0-21 0,0 21 16,0-20-16,21-1 0,0 0 15,1 0-15,-1-21 0,0 0 0,0 21 16,21-21-16,-20 0 0,-1 0 0,0 0 15,0-21-15,0 0 0,0 21 16,1-21-16,-1-22 0,0 22 0,0-21 16,0 0-16,-21-1 0,21 1 15,1-22-15,-1 22 0,0-21 16,0-1-16,-21 22 0,21-1 0,-21 1 0,21 0 16,-21 21-16,0-22 15,0 22-15,-21 42 31,0 0-31,21 1 0,-21 20 0,0-21 16,21 21-16,0 1 0,-21-1 0,-1 0 16,22 22-16,0-22 0,0 1 15,0-1-15,0 0 0,0-21 0,0 22 16,0-1-16,0-21 0,0 0 16,22 1-16,-1-1 0,0 0 0,21 0 15,-21 0-15,22-21 0,-22 0 0,21 0 16,-21 0-16,22 0 0,-22 0 15,21 0-15,1-21 0,-22 0 16,21 0-16,-21 0 0,22-1 0,-22 1 16,0-21-16,0 21 0,0-22 15,-21 22-15,0-21 0,0 21 0,0 0 16,0-1-16,0 1 0,-21 21 16,0 0-1,0 21-15,0 1 0,-1-1 16,1 0-16,21 0 0,0 0 15,-21 22-15,21-22 0,0 0 0,0 0 16,0 0-16,0 0 0,0 1 0,0-1 16,0 0-16,0 0 0,21-21 15,0 0-15,1 21 0,-1-21 16,0 0-16,0 0 0,0 0 16,22 0-16,-22-21 0,21 21 15,-21-21-15,22 0 0,-1 0 0,0-1 16,-21 1-16,22 0 0,-22 0 15,0-21-15,21-22 0,-42 22 16,0 21-16,0-1 0,0 1 0,0 0 16,-21 21-1,0 0-15,0 0 0,0 0 0,0 0 16,21 21-16,-22 0 16,22 1-16,0-1 15,22-21 1,-1 0-16,0 0 15,0 0-15,0 0 0,0 0 0,-21-21 16,22 21-16,-1-22 0,0 22 16,0-21-16,0 21 0,-21-21 0,21 21 15,1-21-15,-22 42 32,0 21-32,0-20 15,-22-1-15,1 21 0,21-21 16,-21 22-16,21-22 0,-21 21 0,21-21 15,0 0-15,0 22 0,0-22 16,0 0-16,0 0 16,0 0-16,21-21 0,0 0 0,22 22 15,-1-22-15,-21 0 0,21 0 0,1 0 16,-1 0-16,0 0 0,1-22 16,-22 22-16,21-21 0,-21 0 0,1 21 15,-1-21-15,0 0 0,0 0 0,-21-1 16,0 1-16,0 0 0</inkml:trace>
  <inkml:trace contextRef="#ctx0" brushRef="#br0" timeOffset="37303.26">1545 6943 0,'0'0'0,"0"-21"0,0-1 16,-21 22-16,0 0 15,0 0-15,21 22 0,-22-1 16,22 21-16,-21 0 0,0 43 16,0-21-16,21 20 0,-21 22 0,0-21 15,-1 21-15,22-1 0,0 1 16,-21 0-16,0 0 0,0 0 16,0 0-16,0-1 0,-1 1 15,1-21-15,0 21 0,21-22 0,-21 1 16,21 0-16,0-22 0,0 1 15,0-22-15,0 0 0,0 1 0,0-1 16,0-21-16,21-21 16,-21-21-1,0 0-15,0-21 0,0-1 16,0 1-16,21 0 0,-21-22 0,0 22 16,0-22-16,0-20 0</inkml:trace>
  <inkml:trace contextRef="#ctx0" brushRef="#br0" timeOffset="37600.54">1079 7832 0,'0'0'0,"-21"-85"0,21 22 0,-21 20 16,21-20-16,0-1 0,0 22 0,0 0 15,21-1-15,0 1 0,1 0 16,41 20-16,-21-20 0,22 21 0,-1 0 16,1 0-16,-1 21 0,1 0 15,-1 0-15,1 21 0,-22 21 0,1 0 16,-22 1-16,0-1 0,-21 0 15,0 1-15,0-1 0,0 0 0,-42 22 16,20-22-16,-20-21 16,0 22-16,-1-1 0,1-21 0,0 0 0,-22 22 15,22-22-15,21 0 16,-22-21-16,22 21 0,0-21 0,0 0 16,42 0-1,0 0 1,0 0-16,1-21 0,20 21 15,0-21-15,-21 21 0,22 0 0</inkml:trace>
  <inkml:trace contextRef="#ctx0" brushRef="#br0" timeOffset="38168.23">1757 7853 0,'21'0'0,"0"0"15,0 0 1,0-21-16,1 0 15,-1-1-15,0 1 0,0 0 16,0 0-16,0 0 0,1-22 0,-1 22 16,0-21-16,0 0 0,0-1 15,0 1-15,-21 0 0,0-1 0,0 1 16,0 21-16,0 0 0,0-1 16,-21 1-16,0 21 0,0 0 0,0 0 15,0 21-15,-1 1 0,1-1 16,0 0-16,0 0 0,21 21 15,0 1-15,0-22 0,0 21 16,0-21-16,0 22 0,21-22 0,0 0 16,0 0-16,1 0 0,20 1 15,-21-1-15,0-21 0,0 21 0,22-21 16,-22 0-16,0 21 0,21-21 0,-20 0 16,20 0-16,-21 0 0,0 0 15,22 0-15,-22 0 0,0 0 0,0 0 16,0 0-16,0-21 0,1 21 15,-22-21-15,21 0 0,0-1 0,0 1 16,0 0-16,0-21 0,1 21 16,-22-22-16,21 1 0,0 21 15,-21-22-15,0 22 0,21 0 0,-21 0 16,21 0-16,-21 42 16,0 0-1,0 0-15,0 22 0,0-22 16,0 21-16,0-21 0,0 0 0,0 22 15,0-22-15,-21 0 0,21 0 16,0 0-16,0 1 0,0-1 0,0 0 16,0-42 15,0 0-31,0-1 16</inkml:trace>
  <inkml:trace contextRef="#ctx0" brushRef="#br0" timeOffset="38324.14">2667 7154 0,'-21'-21'0,"42"42"0,-63-63 16,20 21-16,1 21 15,21 21 17,0 0-17,21-21-15,-21 21 0,22-21 0,-1 22 16</inkml:trace>
  <inkml:trace contextRef="#ctx0" brushRef="#br0" timeOffset="40308.4">3154 7303 0,'-21'0'16,"21"21"-16,-22-21 0,22 21 15,0 0-15,0 0 0,0 0 0,0 22 16,-21-22-16,21 0 0,0 21 0,0-20 16,0-1-16,0 0 0,0 21 15,0-21-15,0 1 0,0-1 16,0 0-16,0 0 0,0 0 16,0-42 15,0 0-16,0 0-15,0 0 0,0-1 0,0 1 16,0-21-16,0 21 0,21-22 0,-21 1 16,0 0-16,0-1 0,22 22 15,-1-21-15,-21 21 0,21 0 0,0-1 16,0 22-16,0 0 0,1 0 16,-1 0-16,-21 22 0,21-1 15,0 0-15,0 0 0,0 21 0,-21-20 16,0 20-16,22-21 0,-22 21 15,21-20-15,-21-1 0,0 21 0,0-21 16,0 0-16,0 1 0,0-1 16,0 0-16,21-21 15,0 0 1,-21-21-16,21 0 0,0-1 16,1-20-16,-1 21 0,0 0 15,-21-22-15,21 1 0,0 0 16,0 21-16,1-22 0,20 1 0,-21 21 15,0-22-15,0 22 0,-21 0 16,22 21-16,-1 0 0,0 0 16,-21 21-16,0 22 0,21-22 15,-21 0-15,0 21 0,21-21 0,-21 22 16,0-22-16,0 21 0,0-21 16,0 22-16,0-22 0,21 0 0,-21 0 15,22 0-15,-22 1 0,21-22 0,0 21 16,0-21-16,0 0 15,0 0-15,1 0 0,-1 0 16,0-21-16,0-1 0,0 22 0,0-21 16,1 0-16,-1 0 0,0-21 0,0 20 15,0-20-15,-21 21 0,0-21 16,0 20-16,21-20 0,-21 21 16,0 0-16,0 0 0,0-1 0,0 1 15,0 0-15,-21 21 16,21 21-1,0 0-15,0 1 0,0 20 0,0-21 16,0 21-16,0-20 0,0 20 16,0 0-16,0-21 0,0 22 0,0-22 15,0 0-15,0 21 0,0-20 0,0-1 16,21 0-16,1-21 0,-1 21 16,0-21-16,0 0 0,0 0 15,22 0-15,-22 0 0,21 0 0,0-21 16,-20 21-16,20-21 0,0 0 15,1-1-15,-1 1 0,-21 0 0,21-21 16,-20-1-16,20 1 0,-21 0 0,0-1 16,0 1-16,1-21 0,-1-1 15,-21 22-15,0-1 0,0-20 0,0 21 16,0-1-16,0 22 0,0-21 0,0 21 16,0-1-16,0 1 0,-21 42 31,21 1-31,0-1 0,-22 0 15,1 21-15,21-21 0,0 22 16,0-1-16,0 22 0,-21-22 0,21 21 16,0 128-1,0-170-15,0 21 0,0 1 16,21-22-16,0 0 0,1 0 0,-22 0 16,21 1-16,0-22 0,0 0 15,0 0-15,0 0 0,1 0 0,-1 0 16,0 0-16,0-22 0,0 1 0,0 0 15,1 21-15,-1-42 0,-21 21 16,21-1-16,0 1 0,0 0 16,-21-21-16,0 21 0,21-1 0,-21 1 0,0 0 15,22 21-15,-22-21 16,0 42 0,0 0-16,0 0 0,0 1 15,0-1-15,0 0 0,0 21 16,0-21-16,0 1 0,0 20 0,0-21 15,0 0-15,0 0 0,21 1 0,0-1 16,-21 0-16,21-21 0,0 0 16,0 21-16,1-21 0,-1 0 15,0 0-15,0 0 0,0 0 0,0-21 16,1 0-16,-1 0 0,0-1 16,0 1-16,0 0 0,0 0 15,1-21-15,-1 20 0,0-20 0,-21 21 16,0-21-16,0 20 0,21 1 15,-21 0-15,0 0 0,0 0 0,0 42 32,0 0-32,0 0 15,0 0-15,0 22 0,0-22 0,0 0 16,0 21-16,0-20 0,0-1 0,0 0 16,0 0-16,21 0 0,-21 0 15,0 1-15,21-22 0,1 0 16,-1 0-16,0 0 0,0 0 15,0 0-15,0 0 0,1 0 16,-1-22-16,0 1 0,0 21 0,0-21 16,0 0-16,22-21 0,-22 20 0,0 1 15,-21-21-15,21 21 0,0 0 16,-21-1-16,22 1 0,-22 0 0,0 0 16,0 42-1,0 0 1,0 0-16,-22 1 0,22-1 0,0 0 15,-21 0-15,21 21 0,0-20 0,0-1 16,0 0-16,0 0 16,0 0-16,0 0 0,21 1 0,1-1 15,-1-21-15,0 21 0,0-21 0,0 0 16,0 0-16,22 0 0,-1 0 0,-21 0 16,22 0-16,-1 0 0,0-21 15,-21 0-15,22 21 0,-1-22 0,-21 1 16,0 0-16,1-21 0,-1 21 0,0-22 15,-21 1-15,0 0 0,0-1 16,0 1-16,0 0 0,0 20 0,0-20 16,-21 21-16,0 0 0,-1 21 15,1 0-15,0 0 16,0 21-16,0 0 0,21 21 0,-21-20 16,21 20-16,-22 0 0,22-21 0,0 22 0,0-1 15,0-21-15,0 0 16,0 22-16,22-22 0,-1 0 0,0 0 15,0-21-15,0 21 0,0-21 0,1 22 16,-1-22-16,21 0 0,-21 0 16,22 0-16,-22 0 0,21-22 0,-21 1 15,22 21-15,-22-21 0,0 0 0,21 0 16,-42 0-16,21-1 0,-21 1 16,22-21-16,-22 0 0,0 20 0,0-20 15</inkml:trace>
  <inkml:trace contextRef="#ctx0" brushRef="#br0" timeOffset="40488.32">6181 6922 0,'0'0'16,"-43"21"-16,22-21 0,0 21 0,0-21 0,21 21 15,21-21 16</inkml:trace>
  <inkml:trace contextRef="#ctx0" brushRef="#br0" timeOffset="40728.19">4720 7239 0,'0'0'0,"42"0"31,-20 0-31,20 0 0,0-21 0,1 21 16,-1-21-16,0 21 0,1-21 0,-1-1 16,0 22-16,1 0 15,-1-21-15,-21 21 0,21 0 0,-20 0 16,-22-21-16</inkml:trace>
  <inkml:trace contextRef="#ctx0" brushRef="#br0" timeOffset="40908.1">4254 6985 0,'0'0'15,"-21"0"-15,0 0 0,0 0 0,0 0 16,0 0-16,-1 0 0,44 0 47,-1 0-47</inkml:trace>
  <inkml:trace contextRef="#ctx0" brushRef="#br0" timeOffset="41751.69">8382 7324 0,'0'0'0,"0"-21"0,21 21 0,0-22 16,-21 1-16,21 21 0,-21-21 0,22 0 16,-22 0-16,21-22 0,-21 22 0,0 0 15,0 0-15,0-21 0,0 20 16,0 1-16,-21 0 0,-1-21 15,1 21-15,-21-1 0,21 1 0,-22 21 16,22 0-16,-21 0 0,0 0 16,-1 0-16,-20 0 0,20 21 0,1 1 15,0 20-15,-1-21 0,1 21 0,21 1 16,0-1-16,0 0 0,21 1 16,-22-1-16,22 0 0,0 1 0,0-1 15,0-21-15,22 22 0,-22-22 0,21 0 16,0 0-16,21-21 0,-21 0 15,1 21-15,20-21 0,-21 0 0,21 0 16,1 0-16,-22-21 0,21 0 16,1 0-16,-22 0 0,21-1 0,0-20 15,-20 0-15,20 21 0,-21-22 16,21 1-16,-20 0 0,-1-22 0,0 22 16,0-1-16,0-20 0,-21 21 15,0-22-15,0 22 0,0-1 0,0 1 16,0 0-16,0-1 0,0 22 15,0 0-15,0 0 0,-21 21 16,21 21-16,0 0 0,-21 22 0,21-1 16,-21 0-16,21 1 0,-21-1 15,21 0-15,0 1 0,0 20 16,0-21-16,0 1 0,0 20 0,0-20 0,0-1 16,0 0-16,0-21 15,21 22-15,0-22 0,0 0 0,21 0 16,-20 0-16,20-21 0,0 0 0,1 0 15,-1 0-15,0 0 0,1 0 16,-1 0-16,21-21 0,-20 0 0,-1 0 16,0 0-16,1 0 0</inkml:trace>
  <inkml:trace contextRef="#ctx0" brushRef="#br0" timeOffset="42903.68">9440 7027 0,'0'0'0,"21"-21"0,-21 0 15,0 0-15,0 0 0,0 0 16,-21-1-16,0 22 15,21-21-15,-42 21 0,21 0 0,-1 0 16,1 0-16,-21 0 0,21 21 0,-22 1 16,22-1-16,-21 0 0,21 0 15,0 0-15,-22 22 0,22-22 0,21 21 16,-21 0-16,21-20 0,-21 20 0,21 0 16,0 1-16,0-22 0,0 21 15,0-21-15,0 0 0,0 1 0,21-1 16,0 0-16,0-21 0,0 0 0,1 0 15,-1 0-15,0 0 0,21 0 16,-21 0-16,1-21 0,-1 21 16,21-21-16,-21-1 0,0-20 0,22 21 15,-22-21-15,0 20 0,0-20 0,0 0 16,-21-1-16,0 1 0,22 0 16,-22 21-16,0-22 0,0 1 0,0 0 15,0 20-15,0-20 0,0 21 0,0 0 16,-22 21-1,1 21-15,0 0 16,21 0-16,0 22 0,0-22 0,-21 0 16,21 21-16,0 1 0,0-22 15,0 21-15,0-21 0,0 22 0,0-22 16,21 21-16,0-21 0,-21 0 16,21 1-16,1-22 0,-1 21 15,0-21-15,21 0 0,-21 0 0,1 0 16,20 0-16,0-21 0,-21 21 0,22-22 15,-1 1-15,-21-21 0,22 21 0,-1 0 16,-21-22-16,0 1 0,22 0 16,-22-1-16,0 1 0,0 0 0,-21-1 15,21 1-15,0-22 0,-21 22 0,22 0 16,-22-1-16,0 1 0,0 21 16,0 0-16,0 0 0,0-1 15,-22 22-15,1 0 0,0 22 16,21-1-16,-21 0 0,0 0 15,0 21-15,-1 1 0,22-1 0,0 0 16,-21 1-16,21-1 0,-21 0 0,21 1 16,0-1-16,0 0 0,0 1 15,0-1-15,0 0 0,0 1 0,21-22 16,0 21-16,1-21 0,-1 1 0,0-1 16,21 0-16,-21-21 0,22 0 15,-22 21-15,21-21 0,-21 0 0,22 0 16,-1-21-16,0 21 0,1-21 15,-1 0-15,0-1 0,-20 1 0,20 0 16,0-21-16,1 21 0,-22-22 0,21 22 16,-21-21-16,0 21 0,-21-22 15,0 22-15,0-21 0,0 21 0,0-1 16,0 1-16,-21 21 0,0 0 16,0 0-16,0 0 0,0 0 0,-22 0 15,22 0-15,0 21 0,-21 1 0,20-1 16,1 21-16,0-21 0,0 0 15,0 22-15,21-1 0,-21-21 0,21 22 16,0-22-16,0 0 0,0 21 0,0-21 16,0 1-16,21-1 0,0-21 15,-21 21-15,21-21 0,0 0 0,0 0 16,1 0-16,-1 0 0,0-21 0,0 21 16,0-21-16,22-1 0,-22 1 15,0 0-15,0 0 0,0-21 16,0 20-16,1-20 0,-22 21 0,21-21 15,-21 20-15,21-20 0,-21 21 0,0 0 16,0 0-16,0-1 0,0 1 16,-21 42-1,0 1-15,-1-1 0,1 0 16,21 0-16,-21 21 0,0 1 16,21-22-16,-21 21 0,21 1 0,0-22 15,0 21-15,0-21 0,0 22 16,21-22-16,0 0 0,21 0 0,-20 0 0,20-21 15,0 0-15,1 0 16,-1 0-16,0 0 0,1 0 0,-1 0 16,0-21-16,-21 0 0,22 0 0,-22 0 15,-21-1-15,0 1 0,21-21 16,-21 21-16</inkml:trace>
  <inkml:trace contextRef="#ctx0" brushRef="#br0" timeOffset="43112.56">9652 6773 0,'-42'22'0,"84"-44"0,-127 65 16,43-43-16,21 21 0,0 0 16,21 0-16,21-21 15,21 0-15,-21 0 16,22 0-16,20 0 0,-21 0 15,22-21-15,-1 0 0,1 21 0,-1-21 16,1 0-16,-1 21 0</inkml:trace>
  <inkml:trace contextRef="#ctx0" brushRef="#br0" timeOffset="43547.99">11684 6625 0,'0'0'0,"-21"0"0,-22 0 0,22 0 0,0 0 16,0 0-16,42 0 31,0 0-31,22 0 0,-1 0 0,0 0 16,1-21-16,-1 21 0,21 0 15,1 0-15,-22 0 0,22 0 0,-1 0 16,-20 0-16,20 0 0,-21 0 0,1 0 15,-22 0-15,21 0 0,-21 0 16,-42 0 15,0 0-31,0 0 16,0 0-16,0 0 0,-1 0 0,1 0 16,0 0-16,0 0 0</inkml:trace>
  <inkml:trace contextRef="#ctx0" brushRef="#br0" timeOffset="43795.85">12065 6583 0,'-21'0'0,"21"21"16,0 0-16,0 0 15,-21 1-15,21-1 0,0 21 0,-22-21 16,22 22-16,0-22 0,-21 21 16,21 0-16,0 1 0,0-22 0,0 21 15,0 1-15,-21-1 0,21-21 16,0 21-16,0-20 0,0 20 0,0-21 15,0 0-15,0 0 0,0 1 16,0-1-16,21-21 0,0 0 16,1 0-16,-1 0 0,0 0 15,0-21-15,0 21 0,22-22 16,-22 1-16,0 0 0,0 0 0,21-21 16,-20 20-16</inkml:trace>
  <inkml:trace contextRef="#ctx0" brushRef="#br0" timeOffset="44397.5">12509 6858 0,'22'0'16,"-44"0"-16,44 21 16,-22 0-1,-22 1-15,1-1 0,21 21 16,-21-21-16,21 0 0,0 1 0,-21 20 16,21-21-16,0 0 0,0 22 15,0-22-15,0 0 0,0 0 0,0 0 16,21-21-16,0 21 0,0-21 0,1 0 15,-1 0-15,0 0 0,21 0 16,-21 0-16,22 0 0,-22-21 16,21 0-16,1 21 0,-1-21 0,-21 0 15,21 0-15,1-22 0,-22 22 0,21 0 16,-21 0-16,22 0 0,-22-22 16,0 22-16,0 0 0,-21 0 0,0 0 15,21-1-15,-21 1 0,0 42 31,-21 1-15,0-1-16,0 21 0,21-21 16,-21 22-16,0 20 0,-1-21 0,1 22 15,0-1-15,0 1 0,21-1 0,-21 1 16,21-1-16,-21 1 0,21 21 16,0-22-16,0 22 0,0-22 15,0 22-15,0 0 0,0-1 0,0 1 16,21 0-16,-21-1 0,0 1 0,21-22 15,-21 22-15,0 0 0,0-1 0,0-20 16,-21 21-16,0-22 0,-1-21 16,1 22-16,0-22 0,0-21 0,-21 22 15,20-22-15,-20-21 0,0 0 0,21 0 16,-22 0-16,1 0 0,21 0 0,-22-42 16,1 20-16,0 1 0,-1-21 15,1 21-15,0-22 0,-1 1 0,22 0 16,0-22-16,-21 22 0,42 0 15,0-1-15,-21 1 0,21-22 0,0 22 16,0 0-16,0-1 0,21 1 16,0-21-16,0 20 0,0-20 0,22-1 15,-22 1-15,21-1 0,0 1 0</inkml:trace>
  <inkml:trace contextRef="#ctx0" brushRef="#br0" timeOffset="44712.25">13483 6964 0,'0'-42'0,"0"84"0,0-106 0,0 22 16,0 21-16,-21 42 31,0 0-31,21 0 0,0 22 16,0-1-16,-21 22 0,21-1 15,-22 1-15,22-1 0,0 1 0,0 20 16,0-20-16,0 20 0,0-20 0,-21-1 15,21 22-15,0-21 0,0-1 16,0 22-16,-21-22 0,21 1 0,0-1 16,0 1-16,0-1 0,0-20 0,0-1 15,0 0-15,0-21 0,0 1 0,0 20 16,0-21-16,0-42 31,0 0-31,21 0 16,-21-1-16,0-20 0,0 0 0,0-1 15</inkml:trace>
  <inkml:trace contextRef="#ctx0" brushRef="#br0" timeOffset="44989.11">13483 7387 0,'0'-42'16,"0"84"-16,0-148 0,0 64 0,0-21 16,21 20-16,-21 22 0,21-21 15,1 21-15,-1-1 0,-21-20 0,21 42 16,0-21-16,0 0 0,0 21 0,1 0 15,-1 0-15,0 0 0,0 21 16,0 0-16,0 0 0,-21 0 0,22 22 16,-22-22-16,0 21 0,0 1 15,0-1-15,-22-21 0,1 21 0,0-20 16,0 20-16,0-21 0,-22 0 0,22 0 16,0 1-16,0-1 0,-21-21 15,20 0-15,1 21 0,0-21 0,21-21 31,0 0-31,0-1 0,21 1 16,0 0-16,1 0 0</inkml:trace>
  <inkml:trace contextRef="#ctx0" brushRef="#br0" timeOffset="45323.85">13822 7239 0,'21'42'16,"0"-42"-16,0 0 15,0 0-15,1 0 0,-1 0 0,0 0 16,0-21-16,0 0 0,22 21 0,-1-21 16,-21 0-16,21 0 0,1-1 15,-1-20-15,0 21 0,-20 0 0,20 0 16,-21-1-16,0 1 0,0 0 0,-21 0 16,0 0-16,-21 21 15,0 0 1,-21 0-16,21 0 0,-22 21 0,22 0 15,-21 0-15,21 0 0,-1 1 16,1 20-16,0-21 0,0 21 0,21-20 16,0-1-16,0 21 0,0-21 0,0 0 15,0 1-15,0 20 0,21-42 16,0 21-16,0 0 0,1-21 0,-1 0 16,21 0-16,-21 0 0,0 0 0,22 0 15,-1-21-15,-21 21 16,22-21-16</inkml:trace>
  <inkml:trace contextRef="#ctx0" brushRef="#br0" timeOffset="45583.7">15473 6414 0,'0'0'0,"-21"0"16,-1 0-16,1 0 15,21 21 1,-21 0-16,21 0 16,-21 0-16,21 0 15,0 1-15,0-1 16,0 0 0,0-42 15,21 21-31</inkml:trace>
  <inkml:trace contextRef="#ctx0" brushRef="#br0" timeOffset="45751.61">15536 6350 0,'21'0'0,"-21"21"47,-21 0-47,21 1 0,-21-1 0,21 0 16,0 0-16,0 0 0,-21 0 0,21 1 15,-21-1-15,21 0 16,0 0-16,-21-21 0,-1 21 0,1-21 16,0 21-16,0 1 0</inkml:trace>
  <inkml:trace contextRef="#ctx0" brushRef="#br0" timeOffset="46716.05">402 2159 0,'0'21'15,"0"0"1,0 1 0,0-1-16,0 0 15,0 0-15,0 0 16,0 0 0,0 1-16,21-22 15,0 0-15,1 0 0,-1 0 16,0 0-16,0-22 0,0 1 15,0 21-15</inkml:trace>
  <inkml:trace contextRef="#ctx0" brushRef="#br0" timeOffset="46856.97">741 2159 0,'0'0'15,"0"-21"-15,0 42 32,0 0-17,-21 0-15,21 1 0,0-1 16,0 0-16,0 0 0,0 0 0,0 0 15,21 1-15,0-1 16,-21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3:03:19.0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910 466 0,'0'0'0,"0"-21"31,-21 21-31,21-22 0,0 1 16,-21 0-1,21 0 1,0 42 15,0 0-31,-21 0 0,21 1 16,0-1-16,0 0 0,-22 21 15,22 1-15,0-1 0,-21 0 0,21 1 16,0-1-16,0 21 0,-21-20 16,21 20-16,-21-20 15,0-1-15,21 21 0,0-20 0,0-1 16,0-21-16,-21 22 0,21-22 15,0 0-15,0 0 0,0 0 0,0 0 16,0-42 15,0 0-31,0 0 16,0 0-16,0 0 0,0-1 16,0-20-16,0 21 0</inkml:trace>
  <inkml:trace contextRef="#ctx0" brushRef="#br0" timeOffset="535.48">529 593 0,'0'0'16,"0"-21"-16,0-1 16,0 1-16,0 0 0,21 0 15,22 0-15,-22 0 16,0 21-16,21-22 0,1 1 15,-22 21-15,21 0 0,0-21 0,-20 21 16,20 0-16,-21 0 0,21 21 16,-20 0-16,20 1 0,-21 20 0,0-21 15,0 21-15,1 1 16,-1-1-16,0 22 0,0-22 0,-21 0 16,0 22-16,0-22 0,0 0 15,0 1-15,0-1 0,0 0 16,0-20-16,0-1 0,0 21 0,0-21 15,0 0-15,0 1 16,0-44 15,0 1-31,0 0 0,0-21 16,0 21-16,0-43 0,0 22 0,0-22 16,0 22-16,0-22 0,0 1 15,21-1-15,-21 1 0,21-1 16,1 1-16,-1 21 0,0-1 15,0 1-15,0 0 0,0 20 16,1-20-16,-1 21 0,0 21 16,0 0-1,0 0-15,-21 21 16,0 0 0,0 0-16,0 1 15,0-1-15,0 0 16,0 0-16</inkml:trace>
  <inkml:trace contextRef="#ctx0" brushRef="#br0" timeOffset="1071.17">1736 741 0,'-22'0'31,"1"0"-15,21 21-16,-21-21 0,21 21 0,-21 0 15,0 1-15,21-1 0,-21 0 16,21 21-16,0-21 0,-22 1 0,22 20 15,-21-21-15,21 0 0,0 22 16,0-22-16,0 0 0,0 0 16,0 0-16,0 0 0,0 1 0,21-22 15,1 0-15,-1 21 0,0-21 16,0 0-16,0 0 0,0 0 16,1 0-16,-22-21 0,21 21 15,0-22-15,0 1 0,0 0 0,-21 0 16,21 0-16,-21-22 15,0 22-15,0 0 0,0-21 0,0-1 16,0 1-16,0 21 0,0-21 16,0 20-16,0-20 0,-21 21 15,0 0-15,0 21 0,0 0 16,0 0-16,-1 0 16,1 0-16,0 0 0,0 21 0,0-21 15,0 21-15,21 0 0,0 0 16,0 1-1,21-1 1,0-21-16,21 0 16,-21 0-16</inkml:trace>
  <inkml:trace contextRef="#ctx0" brushRef="#br0" timeOffset="1558.9">2095 741 0,'0'21'32,"0"0"-32,0 0 15,-21 1-15,21 20 16,0-21-16,0 0 0,0 0 0,0 22 16,0-22-16,-21 0 0,21 21 15,0-20-15,0-1 0,0 0 0,0 0 16,0 0-16,0 0 0,0 1 15,0-1-15,-21-21 16,0 0 15,21-21-31,0-1 16,0-20-16,0 21 0,0 0 16,21-22-16,0 1 0,0 0 15,0-1-15,1 1 0,-1 0 16,21 21-16,-21-22 0,22 22 0,-1 0 15,0 21-15,1 0 0,-1 0 16,0 0-16,-21 0 0,22 0 0,-1 21 16,-21 0-16,0 0 0,1 1 15,-1 20-15,-21-21 0,0 21 0,0 1 16,0-22-16,0 21 0,-21-21 16,-1 22-16,1-22 0,0 0 15,0 0-15,0 0 0,0 1 0,21-1 16,-22-21-1</inkml:trace>
  <inkml:trace contextRef="#ctx0" brushRef="#br0" timeOffset="2111.63">3471 360 0,'0'0'0,"0"-21"0,-21 21 31,21 21-31,0 0 0,0 0 16,0 22-16,0-1 0,0 0 16,0 1-16,0 20 0,0-21 0,0 22 15,0-1-15,0 1 0,0-1 16,0 1-16,-21-22 0,0 22 0,21-22 16,0 0-16,0 1 0,-21-22 15,21 21-15,-22-21 0,22 1 0,0-1 16,-21-21-1,21 21-15,0-42 16,0 0-16,21-1 16,1-20-16,-22 21 15,21-21-15,-21-1 0,0 1 0,0 0 16,21-1-16,-21 1 0</inkml:trace>
  <inkml:trace contextRef="#ctx0" brushRef="#br0" timeOffset="2423.44">3323 614 0,'-21'-21'0,"42"42"0,-63-63 0,21 20 0,-1 1 16,22-21-16,0 21 0,-21 0 16,21-1-16,0 1 0,0 0 0,0 0 15,21 21-15,1-21 16,-1 0-16,21-1 0,0 22 0,1 0 16,-1 0-16,0 0 0,22 0 15,-22 0-15,22 22 0,-1-1 0,-20 0 16,20 0-16,-21 21 0,-20-20 15,20-1-15,-21 21 0,-21-21 0,0 0 16,0 22-16,0-22 0,-21 0 16,0 0-16,-22 22 0,1-22 0,21 0 15,-21 0-15,-1 0 0,1 0 16,21-21-16,0 22 0,-1-1 0,1-21 16,0 21-16,21 0 15,0 0-15,21-21 16,0 21-1,1-21-15,-1 0 0,0 0 0</inkml:trace>
  <inkml:trace contextRef="#ctx0" brushRef="#br0" timeOffset="3112.05">3895 1270 0,'0'21'16,"0"-42"-1,21 0-15,-21 0 0,42 0 16,-21-1-16,0 1 0,1-21 16,-1 21-16,0-22 0,21 1 0,-21 21 15,1-21-15,-1-1 0,-21 1 16,0 21-16,0 0 0,0-1 0,0 1 15,-21 21 1,-1 0-16,1 0 0,0 0 16,-21 21-16,21 1 15,-1-22-15,1 21 0,0 0 0,21 0 16,0 0-16,0 0 0,0 1 16,0-1-16,0 0 0,21 0 15,-21 0-15,21-21 0,1 21 16,-1 1-16,0-22 0,-21 21 0,21 0 15,0 0-15,-21 0 16,0 0-16,21 1 0,-21-1 16,0 0-16,0 0 0,22-21 0,-22 21 15,0 0 1,21-21-16,0 0 16,0 0-16,0 0 15,0 0-15,1-21 0,-1 0 0,0 21 16,0-21-16,21 0 0,-20 0 15,-1-22-15,0 22 0,0-21 0,0 21 16,0-22-16,1 22 0,-1-21 16,-21 21-16,0-1 0,21 1 0,-21 0 15,0 0-15,0 42 16,0 0 0,0 0-16,0 1 0,-21-1 15,21 0-15,0 21 0,0-21 0,-21 1 16,21 20-16,-22-21 15,22 0-15,0 0 0,0 1 0,0-1 16,0 0 0,22-42 15,-1 0-31</inkml:trace>
  <inkml:trace contextRef="#ctx0" brushRef="#br0" timeOffset="3298.95">4572 656 0,'-64'-21'32,"43"21"-32,21 21 15,0 0 1,21-21-1,1 0-15,-22 22 0,21-22 0</inkml:trace>
  <inkml:trace contextRef="#ctx0" brushRef="#br0" timeOffset="4019.53">4847 910 0,'0'0'0,"0"21"0,0 1 0,0-1 16,0 0-16,0 0 0,0 0 15,0 0-15,0 1 0,0-1 0,0 0 16,-21 0-16,21 0 0,0 0 16,-21 1-16,21-1 0,0 0 15,0 0-15,-21-21 16,21-21 31,0 0-47,0 0 0,0-1 0,0 1 15,0 0-15,0-21 0,21 21 16,-21-22-16,21 1 0,0 21 0,0-22 16,0 1-16,1 21 0,-1 0 15,0 0-15,21-1 0,-21 22 0,1 0 16,-1 0-16,0 0 0,0 0 15,0 22-15,0-1 0,-21 0 0,0 0 16,22 0-16,-22 0 0,0 1 16,0 20-16,0-21 0,0 0 0,0 0 15,0 1-15,0-1 0,0 0 16,0 0-16,0 0 0,0 0 16,0 1-16,-22-22 0,22 21 0,-21-21 15,21 21-15,-21-21 16,21-21-1,0 0 1,0-1-16,0 1 0,0 0 16,0-21-16,21 21 0,0-22 15,1 1-15,-1 21 0,21-22 0,-21 1 16,22 21-16,-22 0 0,21 0 16,-21-1-16,22 1 0,-22 21 0,0 0 15,0 0-15,0 0 0,0 21 16,1 1-16,-22-1 0,0 0 15,0 21-15,0-21 0,0 22 0,0-22 16,0 21-16,0-21 0,0 22 16,0-22-16,0 21 0,0-21 0,0 1 15,0-1-15,0 0 0,-22 0 16,44-42 15</inkml:trace>
  <inkml:trace contextRef="#ctx0" brushRef="#br0" timeOffset="4271.39">5948 847 0,'0'21'0,"0"0"16,0 0-16,-21 0 0,21 1 0,-22-1 15,1 21-15,21-21 0,-21 0 16,21 1-16,-21 20 0,21-21 16,-21 0-16,21 0 0,0 1 0,0-1 15,-21 0-15,21 0 16,0-42 15,21 0-31</inkml:trace>
  <inkml:trace contextRef="#ctx0" brushRef="#br0" timeOffset="4599.2">5884 699 0,'0'0'0,"-21"21"15,21 0 1,0 0-1,21-21 1,0 0-16,1 0 0,-1 0 16,-21-21-16,21 21 15,-21-21-15,0 0 0,0-1 16,0 1-16,0 0 0,0 0 16,-21 0-16,0 21 0,-1-21 15,1 21-15,0 0 16,0 0-16,0 0 15,21 21-15,-21-21 0,21 21 0,0 0 16,0 0-16,0 0 0,0 1 16,0-1-16,0 0 0,21-21 15,-21 21-15,21-21 0,21 0 16</inkml:trace>
  <inkml:trace contextRef="#ctx0" brushRef="#br0" timeOffset="4911.02">6540 423 0,'0'0'0,"-21"0"16,0 22-16,0-1 15,21 0-15,-21 0 0,21 0 0,0 22 16,-21-22-16,-1 21 0,1 0 15,21 1-15,-21-1 0,0 22 0,21-22 16,-21 0-16,0 1 0,21-1 16,0 0-16,-22 1 0,1-1 0,21-21 15,-21 21-15,21-20 0,0-1 16,0 0-16,0 0 0,21-21 16,0 0-1,1 0-15,-1 0 16,-21-21-16,21 21 0,0-21 0,0 21 15</inkml:trace>
  <inkml:trace contextRef="#ctx0" brushRef="#br0" timeOffset="6051.9">6181 974 0,'0'0'0,"-22"0"0,1 0 0,0 0 16,21 21-1,21-21 1,0 0-16,1 0 0,-1 0 16,21 0-16,-21 0 0,22 0 15,-1 0-15,0-21 0,1 21 0,-1-21 16,-21 21-16,21-22 0,1 22 0,-22-21 16,0 0-16,21 21 0,-20-21 15,-1 21-15,0-21 16,-21 42 31,0 0-47,-21-21 15,21 21-15,-21 0 16,21 1-16,0-1 0,0 0 16,0 0-16,-22 0 0,22 0 15,0 1-15,-21-1 0,21 0 16,0 0-16,0 0 0,0 0 15,0 1 1,21-22-16,1 0 0,-1 0 16,0 0-16,0 0 15,0-22-15,0 22 0,1-21 0,-1 0 16,0 21-16,-21-21 0,21 0 16,0 0-16,0-1 0,1 1 0,-1-21 15,0 21-15,-21 0 0,21-1 16,0-20-16,-21 21 0,0 0 15,0 0-15,21 21 0,-21-22 0,0 44 32,0-1-17,0 0-15,0 0 0,0 0 16,-21 0-16,21 1 0,0-1 0,0 21 16,0-21-16,-21 0 0,21 1 15,0-1-15,-21 0 0,21 0 0,0 0 16,0 0-16,0 1 15,21-22-15,0 0 0,0 21 0,1-21 16,-1 0-16,0 0 0,0 0 16,0 0-16,0 0 0,1 0 15,-1-21-15,21-1 0,-21 22 0,0-21 16,1 0-16,-1 0 0,0 0 16,0-22-16,0 22 0,0 0 0,-21-21 15,22 21-15,-1-1 0,-21 1 16,21 0-16,-21 0 0,0 0 0,0 0 15,21 21-15,-42 0 47,21 21-31,-21 0-16,21 0 31,21-21 16,-21-21-47,0 0 16,21 21-16,-21-21 0,0-1 15,0 1 17,-21 42-17,0 1 1,21-1-16,-21 0 15,-1 0-15,22 0 0,-21 0 16,21 1-16,-21 20 0,21-21 0,0 0 16,0 0-16,0 1 0,0-1 15,0 0-15,0 0 0,0 0 16,21 0-16,0-21 16,1 0-16,-1 0 0,0 0 15,0 0-15,0 0 0,22 0 0,-22 0 16,0-21-16,0 0 0,21 21 15,-20-21-15,-1 0 0,0 0 16</inkml:trace>
  <inkml:trace contextRef="#ctx0" brushRef="#br0" timeOffset="6607.66">8953 339 0,'-21'0'0,"42"0"0,-63-21 16,21 21-16,0 0 0,0 0 16,-1 0-16,1 0 0,0 0 15,0 0-15,21 21 16,21-21 0,0 0-16,43 0 15,-22 0-15,43 0 0,-22 0 0,22 0 16,0 0-16,-22 0 0,22 0 15,-1-21-15,1 21 0,-21 0 16,-1-22-16,1 1 0,-22 21 0,0 0 16,-21 0-16,-42 0 15,-21 0-15,0 0 16,-1 0-16</inkml:trace>
  <inkml:trace contextRef="#ctx0" brushRef="#br0" timeOffset="6923.49">9080 402 0,'22'0'0,"-44"0"0,65 0 0,-22 0 16,-21 21-16,21 1 15,-21-1-15,0 0 0,0 0 0,0 0 16,0 22-16,0-22 0,0 21 15,-21 0-15,0 1 0,0 20 0,-1-20 16,1 20-16,0-21 0,21 1 0,-21-1 16,21 0-16,-21 1 0,21-22 15,0 21-15,-21-21 0,21 1 0,0-1 16,0 0-16,21-21 16,0 0-16,0 0 15,0 0-15,0 0 0,1 0 16,-1-21-16,0 0 0,0-1 15,21 1-15,-20-21 0,-1 21 0</inkml:trace>
  <inkml:trace contextRef="#ctx0" brushRef="#br0" timeOffset="7471.54">9483 762 0,'0'0'0,"21"-21"0,-21 42 31,0 0-31,-21 0 0,-1 1 16,22 20-16,0-21 0,-21 21 15,21-20-15,-21 20 0,21-21 16,0 0-16,0 0 0,0 1 0,0-1 16,0 0-16,0 0 0,0 0 15,21-21-15,0 0 0,1 0 0,-1 0 16,0 0-16,21 0 0,-21 0 16,22-21-16,-22 0 0,21 21 0,1-21 15,-22 0-15,21-1 0,-21 1 0,0-21 16,1 21-16,-1 0 0,0-22 15,0 22-15,-21 0 0,0 0 0,0 0 16,0-1-16,0 1 0,0 42 31,-21 1-15,0-1-16,21 21 0,-21-21 16,-1 22-16,22-1 0,-21 0 0,0 1 15,0-1-15,21 0 0,-21 1 16,21-1-16,0 21 0,-21-20 0,-1-1 15,22 22-15,-21-22 0,21 0 0,0 22 16,0-22-16,0 0 0,0 1 16,0-1-16,-21 0 0,21 1 0,-21-22 15,21 21-15,-21-21 0,21 1 16,-21-1-16,-1-21 0,1 21 0,0-21 16,0 0-16,0 0 0,-22 0 0,22 0 15,0 0-15,-21 0 0,-1 0 16,1-21-16,21 21 0,-21-21 15,20-1-15,-20 1 0,21 0 0,0-21 16,21 21-16,0-1 0,0-20 0,0 21 16,0-21-16,21 20 0,0-20 15,0 21-15,22-21 0,-22 20 0</inkml:trace>
  <inkml:trace contextRef="#ctx0" brushRef="#br0" timeOffset="7787.35">10139 762 0,'0'-21'0,"-43"63"16,43-21 0,-21 22-16,21-1 0,0 22 0,0-22 15,-21 21-15,21 1 0,0-1 0,-21 1 16,21-22-16,0 22 0,0-1 15,-21 1-15,0-1 0,-1-20 0,1 20 16,21 1-16,-21-22 0,0 0 16,21 1-16,-21-1 0,21-21 15,-21 21-15,21-20 0,0-1 0,0 0 16,0-42 15,21 0-31,0-1 16,0 1-16,0-21 0,-21 21 0,21-22 15</inkml:trace>
  <inkml:trace contextRef="#ctx0" brushRef="#br0" timeOffset="8072.19">10075 1101 0,'0'-43'0,"0"-84"31,21 106-31,1 21 0,-1-21 16,0 0-16,0 21 0,0 0 0,22 0 15,-22 0-15,21 0 0,-21 0 16,22 0-16,-22 21 0,0 0 0,0 0 16,0 1-16,-21-1 0,0 21 15,0-21-15,0 0 0,0 1 0,-21 20 16,0-21-16,0 0 0,-22 0 0,1 1 16,0-22-16,-1 21 0,1 0 15,0-21-15,-1 21 0,22-21 0,0 0 16,0 0-16,42 0 31,0-21-31,22 21 16,-22-21-16</inkml:trace>
  <inkml:trace contextRef="#ctx0" brushRef="#br0" timeOffset="8623.87">10922 783 0,'0'0'16,"0"-21"-16,0 0 0,0 0 0,0 0 16,0-1-1,-21 22-15,0 0 0,-1 0 16,1 0-16,0 22 0,0-1 16,0 21-16,-22-21 0,22 22 15,0-1-15,0 0 0,21 1 0,-21-1 16,21-21-16,-21 21 0,21 1 15,0-22-15,0 0 0,0 21 16,0-20-16,0-1 0,21 0 16,0-21-16,21 0 0,-21 0 15,22 0-15,-22 0 0,21 0 0,1 0 16,-1 0-16,0 0 0,1 0 16,-1-21-16,21 0 0</inkml:trace>
  <inkml:trace contextRef="#ctx0" brushRef="#br0" timeOffset="9091.95">11536 889 0,'0'0'0,"0"-21"0,0 0 16,0-22-16,0 22 0,0 0 0,0 0 15,0 0-15,-21 21 16,-1 0-16,1 0 16,0 0-16,-21 21 0,21-21 15,-1 21-15,1 21 0,0-20 16,0-1-16,0 21 0,0 0 0,-1-20 15,22 20-15,0-21 0,-21 21 0,21-20 16,0-1-16,0 21 0,0-21 16,0 0-16,0 1 0,21-1 15,1-21-15,-1 0 0,0 0 16,0 0-16,0 0 0,0 0 0,1 0 16,-1 0-16,0-21 0,0-1 15,0 1-15,0 21 0,1-21 16,-1 0-16,0-21 0,0 20 0,-21-20 15,21 21-15,-21-21 0,21-1 16,-21 22-16,0-21 0,0 21 0,0-1 16,0 1-16,0 42 31,0 1-31,-21-1 0,21 0 0,0 0 16,-21 21-16,0-20 0,0 20 15,21-21-15,0 0 0,0 22 0,-21-22 16,21 0-16,0 0 0,0 0 15,0 0-15,0 1 0,21-1 16,0-21-16,0 0 16,0 0-16,0 0 0,22 0 15,-22-21-15,21-1 0</inkml:trace>
  <inkml:trace contextRef="#ctx0" brushRef="#br0" timeOffset="9455.75">12319 783 0,'0'0'0,"0"-21"0,0 0 0,-21 21 16,0 0-16,-1 0 0,-20 0 16,21 0-16,0 0 0,-22 0 15,22 21-15,-21-21 0,21 21 16,0 0-16,-22 1 0,22-1 0,21 0 16,-21 0-16,21 0 0,0 0 15,0 1-15,0-1 0,0 0 0,21 0 16,0-21-16,0 21 0,1 0 15,-1-21-15,0 22 0,0-22 0,0 21 16,22-21-16,-22 21 0,0-21 16,-21 21-16,0 0 15,-21-21 1,0 0-16,-1 21 0,1-21 16,0 0-16,-21 0 0,21 0 0,-1 0 15,-20 0-15,21 0 0,0 0 16,0 0-16,-1 0 0,1 0 15,0 0-15,0 0 0,42-21 32,0 21-32</inkml:trace>
  <inkml:trace contextRef="#ctx0" brushRef="#br0" timeOffset="9964.06">12742 296 0,'0'0'0,"-21"0"0,0 0 16,0 0-16,0 22 16,21-1-16,0 0 0,-22 21 15,1 1-15,21-1 0,-21 0 16,0 1-16,21-1 0,0 21 0,-21-20 15,21 20-15,-21 1 0,21-22 0,0 0 16,0 22-16,0-22 0,0 1 16,0-22-16,0 21 0,0-21 15,0 0-15,0 1 0,21-1 16,0-21-16,0 0 0,0 21 0,0-21 16,1 0-16,20 0 0,-21 0 0,0-21 15,22 21-15,-22-21 0,0-1 16,0 1-16,0 0 0,0 0 0,1 0 15,-1 0-15,0-22 0,-21 22 16,0 0-16,0 0 0,0 0 0,0-1 16,0 44 15,-21-1-31,21 0 0,-21-21 0,-1 21 0,22 0 16,0 22-16,0-22 0,0 0 15,0 0-15,0 0 16,0 0-16,0 1 0,0-1 15,22-21 1,-1 0-16,0 0 0,0 0 16,0-21-16,0 21 0,1-22 15,-1 1-15</inkml:trace>
  <inkml:trace contextRef="#ctx0" brushRef="#br0" timeOffset="10164.78">13144 677 0,'0'0'0,"0"-21"0,-21 0 0,0 21 16,21-21-16,-21 21 16,0 0-1,21 21 1,0 0 15,-21-21-15,-1 0-16</inkml:trace>
  <inkml:trace contextRef="#ctx0" brushRef="#br0" timeOffset="10335.68">12382 699 0,'0'0'0,"-21"21"0,0-21 15,21 21-15,0 0 16,42-21-1,-20 21-15,20-21 0,-21 0 16,21 0-16,1 0 0,-1 0 0,22 0 16,-22 0-16,0 0 0,1 0 15</inkml:trace>
  <inkml:trace contextRef="#ctx0" brushRef="#br0" timeOffset="10891.59">13356 931 0,'-21'0'0,"42"0"0,-63 0 15,21 0-15,21 22 16,-22-22-16,22 21 0,-21 0 0,21 0 15,0 0 1,0 0-16,0 1 0,0 20 0,-21-21 16,21 0-16,0 0 0,-21 1 15,21-1-15,0 0 0,-21-21 16,21 21-16,-21-21 16,-1 0-16,22-21 31,0 0-31,0 0 15,0-1-15,0-20 16,22 21-16,-22 0 0,21-22 0,0 1 16,21 21-16,-21-21 0,22-1 15,-22 1-15,21 21 0,1 0 16,-1-1-16,0 1 0,1 21 0,-1 0 16,-21 0-16,21 0 0,1 21 15,-22 1-15,21-1 0,-21 0 0,1 0 16,-22 21-16,21-20 0,-21-1 15,0 21-15,0-21 0,0 0 0,0 1 16,0-1-16,0 0 0,0 0 0,-21 0 16,21 0-16,-22-21 0,1 22 15,0-22-15,0 0 0,0 21 16</inkml:trace>
  <inkml:trace contextRef="#ctx0" brushRef="#br0" timeOffset="11680.14">14393 910 0,'0'0'0,"-21"-63"31,0 63-31,0 0 15,0 0-15,-1 0 0,1 0 0,-21 0 16,21 21-16,0 0 16,-1 0-16,1 0 0,-21 1 0,21-1 15,0 21-15,21-21 0,-22 0 16,22 1-16,-21 20 0,21-21 0,0 0 16,0 0-16,0 1 0,21-1 15,1-21-15,-1 0 0,0 0 16,0 0-16,0 0 0,0 0 0,1 0 15,-1 0-15,0 0 0,0-21 0,0 21 16,0-22-16,1 1 0,-1 21 16,0-21-16,0 0 0,-21 0 15,21 0-15,0-1 0,-21-20 0,22 21 16,-22 0-16,0 0 16,21 21-16,-21 21 31,-21 0-31,-1 0 15,22 0-15,0 0 0,-21 22 16,0-22-16,21 21 0,-21-21 0,0 22 16,21-22-16,-21 21 0,-1 1 0,1-22 15,0 21-15,0 0 0,21-20 16,-21 20-16,0 0 0,-1 1 16,1-1-16,0 0 0,0 22 0,21-22 15,0 22-15,-21-1 0,21-21 16,0 22-16,-21-22 0,21 22 0,0-22 15,0 22-15,0-22 0,0 0 0,0 22 16,-22-22-16,22 0 0,-21 1 16,0-1-16,0-21 0,0 22 0,0-22 15,21 0-15,-43 0 0,22-21 0,0 21 16,0 0-16,0-21 0,-1 0 0,1 0 16,0 0-16,0 0 0,0 0 15,0 0-15,-1-21 0,1 21 0,0-21 16,0 0-16,0 0 0,0 0 15,-1-22-15,1 22 0,21-21 16,0-1-16,0 1 0,0 0 0,0-22 16,0 22-16,0 0 0,0-22 0,21 22 15,-21-22-15,22 22 0,-1 0 16,0-1-16,0-20 0,21 20 0,-20 22 16,-1-21-16,0 0 0,0 20 0,0-20 15,22 21-15,-22 0 0,0 0 16,0-1-16,0 1 0,0 0 0,-21 0 15,22 0-15,-1 0 0,0-1 0,-21 1 16</inkml:trace>
  <inkml:trace contextRef="#ctx0" brushRef="#br0" timeOffset="12224.36">16192 106 0,'0'0'0,"0"-21"15,0 0 1,-21 21-1,0 21 1,0 0-16,0 0 0,0 21 0,-1-20 16,1 41-16,0-21 0,-21 22 15,21-22-15,-22 22 0,1-1 0,0 22 16,-1-22-16,-20 22 0,20 0 16,-20-1-16,-1 1 0,1-21 0,21 20 15,-22-20-15,22-1 0,-1-20 0,1 20 16,0-21-16,21-20 0,-1 20 15,1 0-15,0-21 0,0 1 0,21-1 16,-21-21-16,21 21 0,0-42 31,21 0-15</inkml:trace>
  <inkml:trace contextRef="#ctx0" brushRef="#br0" timeOffset="13119.14">16700 550 0,'0'0'0,"22"-21"0,-22 0 16,21 21-16,-21-21 0,21 21 15,-21-21-15,21 21 0,-21-21 16,0-1-1,-21 22 1,0 0-16,0 0 0,-1 0 0,1 22 16,-21-22-16,21 21 0,0 0 15,-22 0-15,22 0 0,0 0 0,0 22 16,0-22-16,-1 21 0,1-21 16,0 1-16,21 20 0,0-21 0,0 21 15,0-20-15,0-1 0,0 21 16,0-21-16,0 0 0,21-21 15,0 22-15,22-1 0,-22-21 16,0 0-16,21 0 0,1 0 0,-22 0 16,21 0-16,1 0 0,-1 0 15,-21 0-15,21-21 0,1-1 0,-22 22 16,21-21-16,-21 0 0,22 0 16,-22-21-16</inkml:trace>
  <inkml:trace contextRef="#ctx0" brushRef="#br0" timeOffset="13411.97">17484 275 0,'0'0'0,"21"-21"0,-21 0 0,0 0 16,-21 21 15,-1 21-31,1 21 0,0-21 16,0 22-16,21-22 0,-21 21 15,0 1-15,-1-1 0,22 0 0,-21-21 16,0 22-16,0-1 0,0-21 0,21 22 16,-21-22-16,-1 21 0,1-21 15,21 0-15,0 22 0,0-22 0,0 0 16,0 0-16,0 0 16,21-21-1,1 0-15,-1 0 16,21 0-16,-21-21 0,0 21 0,22-21 15</inkml:trace>
  <inkml:trace contextRef="#ctx0" brushRef="#br0" timeOffset="14809.03">18034 699 0,'0'-22'0,"21"1"16,-21 0-1,0 0-15,0 0 16,0 0-16,0-1 0,0 1 16,-21 0-16,0 21 15,21-21-15,-21 21 0,-1 0 0,1 0 16,0 0-16,0 0 16,0 21-16,0 0 0,-1 0 0,-20 1 15,21-1-15,0 21 0,0-21 16,-1 0-16,1 22 0,0-22 0,0 21 15,21-21-15,0 1 0,0 20 16,0-21-16,0 0 0,0 0 0,0 1 16,21-22-16,0 21 0,0-21 15,1 0-15,-1 0 0,0 0 16,21 0-16,-21 0 0,1 0 0,-1 0 16,0-21-16,0-1 0,0 22 15,0-21-15,1 0 0,-1 0 16,0-21-16,0 20 0,0 1 0,-21 0 15,21-21-15,1 21 0,-22-1 0,0 1 16,0 0-16,21 0 0,-21 0 16,0 0-16,0-1 15,0 44 17,0-1-32,0 0 15,0 0-15,-21 0 0,21 0 16,0 1-16,0 20 0,0-21 0,0 0 15,0 0-15,0 1 0,0 20 16,0-21-16,0 0 0,0 0 16,0 1-16,0-1 15,21-21-15,0 0 0,0 0 16,0 0-16,22 0 16,-22 0-16,0 0 0,0-21 0,0 21 15,22-22-15,-22 1 16,21 0-16,-21 0 0,22 0 0,-22-22 15,21 22-15,-21 0 0,0 0 0,1-21 16,-1 20-16,0 1 0,-21 0 16,21 0-16,-21 0 15,0 0-15,-21 21 16,0 0-16,0 21 16,-1 0-16,22 0 0,0 0 15,0 0-15,0 1 0,-21-1 16,21 0-16,0 0 0,0 0 0,0 22 15,0-22-15,0 0 0,0 0 16,0 0-16,0 0 0,21 1 0,-21-1 16,0 0-16,0 0 15,0 0 1,0-42 15,-21 21-15,21-21-16,-21 21 0,21-21 15,-21 21-15,21-21 0,0-1 0,0 1 16,-21 21-16,0 0 16,21 21 15,0 1-15,0-1-1,0 0-15,0 0 16,0 0-16,21-21 15,0 21-15,0-21 0,0 0 16,0 0-16,1 0 0,-1 0 16,21 0-16,-21 0 0,0 0 0,22 0 15,-22-21-15,0 0 0,21 21 16,-20-21-16,20 0 0,-21 0 0,0-1 16,0-20-16,22 21 0,-22 0 0,0-22 15,0 22-15,0-21 0,1 21 16,-1-22-16,0 22 0,0 0 15,-21 0-15,0 0 0,0 0 16,-21 21 0,0 0-16,0 0 15,-1 21-15,22 0 0,-21 0 16,21 0-16,0 0 0,0 1 16,0-1-16,0 21 0,0-21 0,21 22 15,1-22-15,-22 21 0,21-21 16,-21 0-16,0 22 0,0-22 0,0 0 15,0 0-15,0 0 0,0 1 16,0-1 0,-21-21-16,-1 0 0,1 0 15,0 0-15,0 0 0,0 0 16,0 0-16,-1 0 0,1 0 16,21-21 15,21 21-16,1-22-15,-1 22 0,-21-21 0,21 0 16,0 21-16</inkml:trace>
  <inkml:trace contextRef="#ctx0" brushRef="#br0" timeOffset="15139.84">20087 275 0,'0'-42'0,"0"84"0,0-105 0,0 42 0,0-1 16,0 1-16,-21 42 31,0 22-31,0-22 16,-1 21-16,1 1 0,0 20 0,0-21 15,-21 22-15,20-1 0,-20 1 16,0 21-16,-1-22 0,1 22 0,0-1 15,-1-20-15,-20-1 0,21 22 16,-1-21-16,1-22 0,0 21 16,-1 1-16,22-22 0,-21 1 0,21-1 15,-1-21-15,1 21 0,0-20 16,21-1-16,-21 0 0,42-42 31</inkml:trace>
  <inkml:trace contextRef="#ctx0" brushRef="#br0" timeOffset="16391.32">20913 487 0,'0'0'0,"0"-21"0,-22 21 31,1 21-31,0 21 0,0-21 16,0 22-16,-22-1 0,22 0 15,0 22-15,-21-22 0,21 1 0,-22 20 16,22-21-16,0 1 0,-21-1 16,20 0-16,1-20 0,0 20 0,0-21 15,0 0-15,21 0 0,-21-21 16,21-21 0,21 0-1,-21 0-15,21-21 16,0 20-16,0-20 0,22 21 0,-22-21 15,0-1-15,21 1 0,-21 0 16,1 20-16,20-20 0,-21 0 0,0 21 16,0-1-16,1 1 0,-1 21 15,-21 21 1,0 1-16,0 20 16,0-21-16,0 21 0,0-20 0,0 20 15,0 0-15,0-21 0,0 22 16,0-1-16,0-21 0,21 0 15,0 22-15,-21-22 0,21-21 0,0 21 16,1 0-16,-1-21 0,0 0 16,0 0-16,0 0 0,22 0 0,-22 0 15,21 0-15,-21 0 0,22-21 16,-1 0-16,-21 0 0,21-22 0,-20 22 16,20-21-16,-21 0 0,21-1 15,-20 1-15,-1 0 0,0-1 0,-21-20 16,0 20-16,0 1 0,0-21 15,0 20-15,0 1 0,0-22 0,-21 22 16,0 0-16,-1 21 0,1-22 16,0 22-16,-21 0 0,21 0 0,-22 0 15,1 21-15,21 0 16,-22 0-16,1 21 0,21 0 0,-21 0 16,20 0-16,1 22 0,0-1 15,0-21-15,21 21 0,0 1 0,0-22 16,0 21-16,0 1 0,0-22 15,0 21-15,21-21 0,0 22 0,0-22 16,1 0-16,-1 0 0,0 0 16,0 0-16,0-21 0,0 22 0,1-22 15,-1 0-15,0 0 0,21 0 16,-21 0-16,1 0 0,-1 0 0,0 0 16,0 0-16,0 0 0,22-22 15,-22 1-15,0 21 0</inkml:trace>
  <inkml:trace contextRef="#ctx0" brushRef="#br0" timeOffset="16911.56">21865 741 0,'0'0'0,"0"21"32,21-21-17,0 0 1,1 0 0,-22-21-16,21 21 15,0 0-15,-21-21 0,21 0 16,0 21-16,-21-22 0,21 22 15,-21-21-15,0 0 16,0 0-16,-21 21 31,0 0-31,0 0 16,0 21-16,0 0 0,-1-21 0,1 21 16,0 1-16,0-1 0,0 21 15,0-21-15,21 0 0,0 1 0,-22 20 16,22-21-16,0 0 0,0 0 15,0 1-15,0-1 0,0 0 0,0 0 16,22-21-16,-1 21 0,0-21 16,0 0-16,0 0 0,0 0 15,1 0-15,-1 0 16,0 0-16,0 0 0,0 0 16,0-21-16,-21 0 15,22 21-15,-1-21 0,-21 0 16,21-1-16,0 1 15</inkml:trace>
  <inkml:trace contextRef="#ctx0" brushRef="#br0" timeOffset="17559.64">22415 720 0,'0'-21'47,"0"-1"-31,0 1-1,22 0-15,-1 21 16,0 0-16,0 0 15,0-21-15,0 21 0,1 0 0,-1 0 16,21 0-16,-21 0 0,0 0 16,1 21-16,-1 0 0,21 0 0,-42 1 15,21-1-15,-21 21 0,0-21 16,0 22-16,0-22 0,0 0 0,0 21 16,0-21-16,-21 1 0,0-1 15,0 0-15,21 0 0,-21-21 16,-1 21-16,1-21 0,21-21 31,0 0-15,0 0-16,0 0 15,0-1-15,0 1 0,21 0 16,1 0-16,-1 0 0,0-22 0,-21 22 16,21 0-16,0 0 0,0 0 0,1 0 15,-1-1-15,0 22 16,0 0-16,0 0 15,-21-21-15,21 21 0,1 0 16</inkml:trace>
  <inkml:trace contextRef="#ctx0" brushRef="#br0" timeOffset="17787.5">23156 656 0,'21'-21'31,"-21"42"-31,0 0 15,0 1-15,0-1 0,0 0 0,0 0 16,0 0-16,0 22 0,-21-22 16,21 0-16,0 0 0,-21 0 0,21 0 15,0 1-15,0-1 16,0 0-16,0 0 0,0-42 62</inkml:trace>
  <inkml:trace contextRef="#ctx0" brushRef="#br0" timeOffset="17975.4">23135 550 0,'0'0'0,"-42"-21"31,42 0-31,21 21 62,0 21-62</inkml:trace>
  <inkml:trace contextRef="#ctx0" brushRef="#br0" timeOffset="18346.8">23389 572 0,'0'0'0,"0"21"16,0 0-16,0 0 0,0 0 16,0 22-16,0-22 0,0 0 15,0 0-15,0 21 0,0-20 0,21 20 16,-21-21-16,0 0 0,0 0 15,0 1-15,0-1 0,0 0 0,0 0 16,0 0-16,21-21 31,1-21-15,-1 0 0,-21 0-16,0 0 0,21-1 0,0 1 15,0 0-15,-21-21 0,21 21 16,1-1-16,-22 1 0,21 0 0,0 0 15,0 0-15,-21 0 0,21 21 16,0-22-16,1 22 0,-1 0 16,0 0-1,-21-21-15</inkml:trace>
  <inkml:trace contextRef="#ctx0" brushRef="#br0" timeOffset="18723.59">23876 826 0,'-21'21'31,"42"-21"-31,0 0 16,0 0-16,0 0 0,1 0 15,-1 0-15,0-21 0,0 21 0,0-22 16,0 22-16,1-21 0,-22 0 15,21 21-15,-21-21 0,21 0 16,-21 0-16,0-1 16,-21 22-1,0 0-15,-1 0 0,1 0 0,0 0 16,0 0-16,-21 22 0,20-1 16,1 0-16,0 0 0,0 0 0,0 22 15,21-22-15,-21 0 0,21 0 16,0 21-16,0-20 0,0-1 0,0 0 15,0 0-15,21 0 0,0-21 16,0 21-16,0-21 0,0 0 0,1 0 16,20 0-16,0 0 0,1 0 15,-1 0-15,0 0 0,1 0 16</inkml:trace>
  <inkml:trace contextRef="#ctx0" brushRef="#br0" timeOffset="19211.31">24701 741 0,'0'0'0,"-63"-21"31,42 21-31,0 0 0,-1 0 0,1 0 0,0 0 16,0 0-16,0 21 16,0-21-16,-1 21 0,1 0 0,0 22 0,21-22 15,-21 0-15,21 0 16,-21 0-16,21 22 0,0-22 0,0 0 15,0 0-15,0 0 0,0 0 0,0 1 16,21-22 0,0 0-16,0 0 0,0 0 15,1 0-15,-1 0 16,0 0-16,0-22 0,0 1 0,0 0 16,1 0-16,-1-21 0,0 20 15,0-20-15,0 0 0,0-1 0,1 1 16,-1 0-16,0-1 15,0 1-15,0 0 0,0-1 0,1 1 0,-22 21 16,0-21-16,0 20 16,0 1-16,-22 21 15,22 21-15,-21 1 16,0-1-16,0 0 0,0 21 0,0-21 16,21 22-16,0-1 0,-22-21 15,22 22-15,0-1 0,-21-21 0,21 21 16,0 1-16,0-22 0,0 21 15,0-21-15,0 1 0,21-1 0,1 0 16,-22 0-16,21 0 0,21-21 16,-21 0-16,0 0 0,22 0 15,-1 0-15</inkml:trace>
  <inkml:trace contextRef="#ctx0" brushRef="#br0" timeOffset="19484.24">25506 191 0,'0'0'0,"0"-22"0,0-20 0,0 21 0,-21 42 31,21 21-15,-22 1-16,1-1 0,0 0 15,0 22-15,21-1 0,-42 1 0,20-1 16,1 1-16,0-1 0,0 22 15,-21-21-15,20-1 0,1 1 0,0-1 16,-21 1-16,21-1 0,-1-21 16,1 1-16,0-1 0,0 0 0,0-20 15,0-1-15,21 0 0,-22 0 16</inkml:trace>
  <inkml:trace contextRef="#ctx0" brushRef="#br0" timeOffset="20235.73">26289 318 0,'0'0'0,"0"-22"0,0 1 0,0 0 15,0 0-15,0 0 0,0 0 16,0-1-16,0 1 15,-21 21-15,0 21 16,-1 1-16,1-1 0,0 0 0,-21 21 16,21 1-16,-22-1 0,22-21 15,-21 21-15,21 1 0,-22-1 0,22 0 16,0-20-16,0 20 0,21-21 16,-21 21-16,21-20 0,0-1 0,0 0 15,21 0-15,0 0 0,0-21 16,21 21-16,-20-21 0,20 0 0,0 0 15,-21 0-15,22 0 16,20 0-16,-20-21 0,-1 21 0,0-21 16,1 0-16,-1 0 0,-21 0 15,21-1-15,-20-20 0,-1 21 0,0-21 16,0-1-16,-21 1 0,0 0 16,0-1-16,0-20 0,0 20 0,-21 1 15,0 0-15,0-1 0,-1 1 16,1 21-16,0 0 0,-21 21 0,21 0 15,-1 0-15,-20 0 0,21 21 16,0 21-16,0-21 0,-1 22 0,22-22 16,0 21-16,0 1 0,0-22 15,0 21-15,0-21 0,0 22 16,22-22-16,-22 0 0,42 0 0</inkml:trace>
  <inkml:trace contextRef="#ctx0" brushRef="#br0" timeOffset="21219.25">27009 106 0,'0'0'0,"0"-21"0,0 0 0,0-1 16,-22 22-16,1 0 0,0 22 15,21-1-15,-21 0 16,0 0-16,0 21 0,21 1 0,0-1 15,-22-21-15,1 22 0,21-1 16,-21 0-16,21 1 0,0-1 0,0-21 16,-21 21-16,21-20 0,0 20 15,-21-21-15,21 0 0,0 0 0,0 1 16,0-1-16,0-42 47,0-1-32,0 1-15,0 0 16,21 0-16,0 0 0,0 0 16,0-1-16,1 1 0,-1 0 0,0 0 15,21 21-15,-21-21 0,22 21 16,-22 0-16,21 0 0,-21 0 0,22 0 16,-22 0-16,0 0 0,0 21 15,0 0-15,1 0 0,-22 0 0,0 1 16,0-1-16,0 0 0,0 0 15,-22 0-15,1 0 0,0-21 0,-21 22 16,21-1-16,-22-21 16,1 21-16,21-21 0,-22 0 0,1 21 15,0-21-15,-1 0 0,22 0 0,0 0 16,0 0-16,0 0 0,0 0 16,-1 0-16,44 0 46,-1 0-46,0 0 16,0 0-16,21 0 0,-20 0 0,20 0 16,0 0-16,-21 0 0,22-21 15,-1 21-15,0-21 0,1 21 0,-1-21 16,0 21-16,1-22 16,-22 1-16,21 21 0,-21-21 0,1 0 15,-1 0-15,0 21 0,0-21 16,-21-1-16,21 22 0,-21-21 15,21 21 1,-21 21 15,-21 1-31,0-1 0,21 0 16,-21 0-16,21 0 0,-21 22 16,21-22-16,-21 21 0,-1 0 0,22 1 15,-21 20-15,0-20 0,-85 295 31,85-295-15,21-1-16,-21 0 0,0 1 16,0-1-16,21 0 0,-22 1 0,1-1 15,0-21-15,0 0 0,21 0 16,-21 1-16,0-22 0,-1 0 0,1 0 16,0 0-16,0 0 15,0 0-15,0 0 0,-1-22 0,1 1 16,21 0-16,-21 21 0,0-21 0,21 0 15,0 0-15,0-1 0,0 1 16,0 0-16,0 0 0,0 0 0,0 0 16,0-1-16,21 1 15,0-21-15,22 21 0,-22-22 0</inkml:trace>
  <inkml:trace contextRef="#ctx0" brushRef="#br0" timeOffset="21460.11">27538 318 0,'0'0'0,"0"-22"16,0 44 62,21-22-78</inkml:trace>
  <inkml:trace contextRef="#ctx0" brushRef="#br0" timeOffset="21832.9">27749 445 0,'0'0'0,"22"0"15,-1 0 1,0 0-16,0 0 0,0 0 16,0 0-16,1 0 15,-22-22-15,21 22 0,0 0 0,-21-21 16,0 0-16,0 0 15,-21 21 1,0 0 0,-1 0-16,1 0 0,0 21 15,-21 0-15,21 0 0,-1 1 16,1-1-16,21 0 0,-21 0 0,21 0 16,-21 0-16,21 1 15,0-1-15,0 0 0,0 0 16,21-21-1,0 0-15,0 0 0,1 0 16,-1 0-16,0 0 0,0 0 16,0 0-16,0 0 0,1-21 0</inkml:trace>
  <inkml:trace contextRef="#ctx0" brushRef="#br0" timeOffset="24275.72">28448 466 0,'0'0'0,"21"0"0,-21-21 31,0-1-31,0 1 16,0 0-1,-21 21 17,0 0-32,0 21 15,-1 0-15,1 1 0,0-1 16,0 0-16,-21 0 0,20 0 0,1 0 16,0 1-16,0-1 0,21 0 15,-21 0-15,21 0 0,-21 0 0,21 1 16,0-1-16,0 0 0,0 0 15,21 0-15,0-21 0,0 21 16,0-21-16,0 0 0,22 0 16,-22 0-16,21 0 0,-21 0 0,1 0 15,20 0-15,-21 0 16,21 0-16,-20-21 0,-1 21 0,0-21 16,0 0-16,0 0 0,22 0 15,-22-1-15,0 1 0,0 0 0,0-21 16</inkml:trace>
  <inkml:trace contextRef="#ctx0" brushRef="#br0" timeOffset="24575.54">28914 169 0,'0'0'0,"21"-21"0,-21 0 15,0 0-15,0 0 0,0 0 16,-21 21 0,-1 0-16,1 21 15,0 0 1,0 0-16,21 0 0,-21 0 0,0 22 15,21-1-15,-22-21 0,22 22 16,-21-1-16,0 0 0,21-21 0,0 22 16,0-22-16,-21 21 0,21-21 15,0 22-15,0-22 0,0 0 0,0 0 16,0 0-16,0 1 16,0-1-16,21-21 0,-21 21 15,21-21-15,0 0 0,1 0 16,20 0-16,-21 0 0,0 0 0,22 0 15,-22 0-15,0 0 0,0-21 16,0 0-16,22 21 0,-22-22 16,-21 1-16,21 0 0</inkml:trace>
  <inkml:trace contextRef="#ctx0" brushRef="#br0" timeOffset="24819.4">28808 381 0,'0'0'0,"-21"0"0,-1 0 0,1 0 16,42 0-1,1 0 1,-1 0-16,21 0 0,0 0 16,1 0-16,-1 0 0,0 0 0,1 0 15,20 0-15,-20 0 0,-1 0 16,-21 0-16,21 0 0,-20 0 0,20 0 15,-21-21-15,0 21 0,0 0 16,-21-21-16,22 21 0</inkml:trace>
  <inkml:trace contextRef="#ctx0" brushRef="#br0" timeOffset="37967.83">868 2159 0,'0'0'0,"-43"0"0,1 0 15,0-21-15,21 21 0,-22-21 16,22 21-16,0-21 0,0 21 0,0 0 16,-1-22-16,1 22 15,42 0 32,1 0-47,-1 0 0,0 0 16,21 0-16,1 0 0,-22 0 15,21 0-15,0 0 0,1 0 16,20 0-16,-20 0 0,20 0 16,1 0-16,-1 0 0,1 0 0,20 22 15,-20-22-15,20 0 0,22 0 16,-21 0-16,0 0 0,20 0 16,-20 0-16,42 0 0,0 0 0,0 0 15,21 0-15,-21 0 0,21 0 16,1 0-16,-1 0 0,21 0 0,-21 0 15,22 0-15,-22 0 0,0 0 16,0 0-16,0 0 0,0 21 0,1-21 16,-1 0-16,0 0 0,0 21 15,-21-21-15,0 0 0,21 0 16,-21 21-16,21-21 0,-21 0 0,22 0 16,-22 0-16,0 21 0,21-21 15,0 0-15,0 0 0,0 0 0,22 0 16,-22 21-16,0-21 0,0 0 15,21 0-15,1 0 0,-22 0 0,21 0 16,-21 0-16,1 0 0,-1 0 0,0 0 16,0 0-16,0 0 0,0 0 15,1 0-15,-22 0 0,21 0 16,0 0-16,0 0 0,0 0 16,22 0-16,-22 0 0,0 0 0,0 22 0,0-22 15,22 0-15,-22 0 0,0 0 16,0 0-16,21 0 0,-20 0 15,-1 0-15,0 0 0,21 0 0,-21 21 16,1-21-16,-22 0 0,21 0 16,0 0-16,0 0 0,0 0 0,0 0 15,1 0-15,-1 0 0,-21 0 0,21 0 16,0 0-16,0 0 0,0 0 16,1 0-16,-1 0 0,0 0 0,-21 0 15,21 0-15,0 0 0,0 0 16,-21 0-16,22 0 0,-22 0 15,0 0-15,0 0 0,0 0 0,0 0 16,0 0-16,0 0 0,-22 0 16,22 0-16,-21 0 0,0 0 0,21 0 15,-21 0-15,21 0 0,0 0 16,0 0-16,0 0 0,0 0 0,0 0 16,0 0-16,0 0 0,0 0 15,0 0-15,0 0 0,0 0 0,0 0 16,-21 0-16,21 0 0,-21 0 15,21 0-15,-22 0 0,44 0 0,-22 0 16,0 0-16,0 0 0,0 0 0,0 0 16,0 0-16,0 0 15,21 0-15,-21 0 0,21 0 0,-21 0 16,0 0-16,0 0 0,0 0 16,-21 0-16,42 0 0,-21 0 0,0 0 15,-21 0-15,21 0 0,-21 0 16,21 0-16,-22 0 0,22 0 0,0 0 15,0 0-15,-21 21 0,21-21 16,-21 0-16,0 21 0,0-21 0,0 0 16,-1 21-16,1-21 0,-21 0 15,21 0-15,-22 21 0,1-21 16,0 0-16,-22 0 0,1 0 16,-1 0-16,-20 22 0,-1-22 0,0 0 15,-21 0-15,22 0 0,-22 0 16,0 0-16,-42 0 31,-21 0-31,-22 0 16,-21 0-16,-20 0 0,-1 21 0,-21-21 15,0 0-15</inkml:trace>
  <inkml:trace contextRef="#ctx0" brushRef="#br0" timeOffset="39388.03">952 3683 0,'0'0'0,"0"21"0,-21 0 0,21 1 16,0-1-1,21-21 32,1 0-31,-22-21-16,0-1 16,21 22-16,-21-21 0,0 0 15,0 0-15,0 0 16,0 0-1,-21 21-15,-1 0 0,1 0 16,0 0 0,21 21-16,0 0 15,-21 0-15,21 0 16,0 0-16,0 1 16,0-1-16,0 0 15,0 0-15,0 0 16,21-21-1,0 0 1,0 0-16,1 0 31,-22-21-31,0 0 0,0 0 16,0 0 0,0-1-16,0 1 0,-22 21 31,1 21 0,0 1-31,21-1 0,-21 0 16,0 0-16,21 0 15,-21 0-15,21 1 0,0-1 16,0 0-16,0 0 16,21-21-1</inkml:trace>
  <inkml:trace contextRef="#ctx0" brushRef="#br0" timeOffset="39784.8">1333 3768 0,'22'0'47,"-1"0"-32,0 0 1,0 0-16,-21-21 16,21 21-16,-21-22 0,21 22 15,-21-21-15,0 0 0,0 0 16,-21 21-1,0 0-15,0 0 16,0 0-16,0 0 0,-1 0 0,1 21 16,0-21-16,0 21 0,21 0 15,0 1-15,-21-22 0,21 21 16,0 0-16,0 0 0,0 0 16,0 0-16,0 1 15,21-22-15,0 0 0,-21 21 16,21-21-16,0 0 0,1 0 0</inkml:trace>
  <inkml:trace contextRef="#ctx0" brushRef="#br0" timeOffset="40341.12">2900 3535 0,'0'0'0,"0"-21"0,0 0 0,21-1 0,-21 1 16,0 0-16,0 0 0,0 0 15,0 0-15,-21-1 0,0 22 0,-1-21 16,1 21-16,-21 0 0,21 0 15,-22 0-15,22 21 0,-21 1 0,0-1 16,-1 0-16,1 21 0,0-21 16,-1 22-16,22 20 0,-21-20 15,-1-1-15,22 0 0,0 22 16,0-22-16,0 0 0,21 22 0,0-22 16,0 22-16,0-22 0,0 0 15,0 1-15,0-1 0,21 0 0,0-20 16,0 20-16,22-21 0,-22 0 15,21 0-15,-21-21 0,22 0 0,-1 0 16,21 0-16,-20 0 0,-1 0 16,0-21-16,22 21 0,-22-42 0,1 21 15,-1 0-15</inkml:trace>
  <inkml:trace contextRef="#ctx0" brushRef="#br0" timeOffset="40757.94">3302 3810 0,'0'0'0,"0"-42"0,0 21 0,0-1 15,0 1-15,-21 21 32,0 21-32,-1-21 0,1 22 15,21-1-15,-21 21 0,0-21 0,0 22 16,21-22-16,-21 21 0,-1 0 16,22 1-16,-21-1 0,21-21 15,0 22-15,0-22 0,0 21 0,0-21 16,0 0-16,21 1 0,1-22 15,-1 0-15,21 0 0,-21 0 16,22 0-16,-1 0 0,-21 0 0,21-22 16,1 1-16,-1 0 0,-21 0 0,22 0 15,-22-22-15,21 22 0,-21-21 16,0 21-16,-21-22 0,0 1 0,0 21 16,0-21-16,0 20 0,0 1 15,-21-21-15,-21 21 0,21 0 0,0 21 16,-22-22-16,1 22 0,21 0 15,-22 0-15,1 0 0,21 0 0,-21 22 16,20-1-16,1-21 0,0 21 16,0 0-16,21 0 0,-21 0 15,21 1-15,0 20 0,0-21 0,0 0 16,21-21-16,0 21 0,0 1 16,0-22-16,1 0 0,-1 0 0,21 0 15</inkml:trace>
  <inkml:trace contextRef="#ctx0" brushRef="#br0" timeOffset="41231.5">3852 3747 0,'0'0'0,"0"-22"0,21 22 16,-21 22 0,0-1-1,0 0 1,0 21-16,0-21 0,0 1 0,0 20 15,0-21-15,0 21 0,0-20 16,0 20-16,0-21 0,0 21 0,0-20 16,0-1-16,0 0 0,0 0 0,0 0 15,0 0-15,-21-21 32,21-21-17,0 0-15,0-21 0,0 21 16,0-1-16,0-20 0,0 0 15,0 21-15,0-22 0,0 22 0,21-21 16,1-1-16,-1 22 0,0 0 16,21-21-16,-21 21 0,22 21 15,-1-22-15,0 22 0,1 0 0,-1 0 16,0 0-16,-20 22 0,20-1 16,-21 0-16,0 0 0,22 0 0,-22 0 15,-21 1-15,21 20 0,-21-21 0,0 21 16,0-20-16,0 20 0,0-21 15,0 0-15,0 22 0,0-22 0,0 0 16,-21 0-16,21 0 16,-21-21-16,21-21 31</inkml:trace>
  <inkml:trace contextRef="#ctx0" brushRef="#br0" timeOffset="41619.17">4530 3725 0,'0'0'0,"63"0"32,-42 22-32,-21-1 15,21-21-15,1 21 0,-22 21 0,0-21 16,0 1-16,21-1 0,-21 21 0,21-21 15,-21 22-15,0-1 0,0-21 16,0 0-16,21 22 0,-21-22 0,0 0 16,0 0-16,0 0 0,0 0 15,21-21 1,0-21 0,-21 0-16,0 0 15,22-21-15,-1 20 0,-21 1 0,0-21 16,21 0-16,0 20 15,0-20-15,-21 0 0,21 21 0,-21-22 16,22 22-16,-1-21 0,-21 21 0,21-1 16,0 22-16,-21-21 0,21 21 15,0 0-15,1 0 16,-1 0-16,0 21 16</inkml:trace>
  <inkml:trace contextRef="#ctx0" brushRef="#br0" timeOffset="41987.78">5143 4170 0,'22'-21'15,"-1"0"-15,0 21 16,-21-22-16,21 1 0,0 0 15,0 0-15,1-21 0,-1 20 16,0 1-16,0 0 0,-21 0 0,0 0 16,21 0-16,-21-1 0,0 1 0,0 0 15,-21 21 1,0 0-16,0 21 16,0 0-16,-1 1 0,1-1 15,0 0-15,0 0 0,21 21 0,-21-20 16,21 20-16,-21-21 0,21 0 15,0 22-15,0-22 0,0 0 0,0 0 16,0 0-16,21 0 0,0-21 16,0 22-16,0-22 0,0 0 0,1 0 15,-1 0-15,21 0 0,-21 0 0,0 0 16,1-22-16,-1 1 0</inkml:trace>
  <inkml:trace contextRef="#ctx0" brushRef="#br0" timeOffset="42343.57">5630 3852 0,'0'0'0,"0"-21"0,21 0 16,-21 0-16,0 0 15,22 21-15,-1 0 16,0 0-16,0 0 0,0 0 16,22 0-16,-22 21 0,0 0 15,0 0-15,0 0 0,0 1 0,-21-1 16,0 21-16,22-21 0,-22 22 0,0-22 15,0 21-15,0 0 0,0-20 16,0-1-16,0 21 0,0-21 0,-22 0 16,22 1-16,-21-22 0,21 21 15,-21-21-15,21 21 0,-21-21 16,21-21 0,0 0-16,0-1 15,21 1-15,-21 0 0,21 0 0,0-21 16,1 20-16,-1-20 0,0 21 0,0-21 15,0-1-15,0 1 0,1 21 16,-1-22-16,0 22 0,0 0 0,0 0 16,-21 0-16,21 0 0,1 21 0,-1-22 15</inkml:trace>
  <inkml:trace contextRef="#ctx0" brushRef="#br0" timeOffset="43059.86">6816 3493 0,'0'-64'16,"0"128"-16,0-149 0,-22 85 31,1 21-31,21 0 0,-21 0 0,21 1 16,-21 20-16,0-21 0,0 21 16,21 1-16,-22-1 0,1 0 0,0 1 15,0-1-15,0 0 0,0 1 0,21-1 16,0 0-16,-22 1 0,22-1 15,0 0-15,0-20 0,0 20 16,0-21-16,0 0 0,0 0 0,22-21 16,-1 22-16,0-22 0,0 0 0,0 0 15,0 0-15,1 0 0,20 0 0,-21 0 16,21-22-16,-20 1 0,20 0 16,-21 0-16,21 0 0,-20 0 15,20-1-15,-21-20 0,0 21 0,0-21 16,1 20-16,-22 1 0,0 0 15,21 0-15,-21 0 0,0 0 0,0 42 32,0 0-32,0 0 15,-21 0-15,21 0 0,-22 1 0,22-1 16,0 0-16,0 0 0,0 0 16,0 0-16,0 1 0,0-1 15,22-42 16,-22-1-15,21 1-16,0 0 0</inkml:trace>
  <inkml:trace contextRef="#ctx0" brushRef="#br0" timeOffset="43246.75">7175 3683 0,'0'-21'0,"0"42"0,0-63 0,-21 42 16,0 0-1,21-21-15,-21 21 16</inkml:trace>
  <inkml:trace contextRef="#ctx0" brushRef="#br0" timeOffset="43447.63">6392 3768 0,'-21'21'16,"42"-42"-16,-63 42 0,21-21 0,42 0 31,0 0-31,0 0 16,22 0-16,-22 0 0,21 0 0,-21 0 15,22 0-15,-1 0 0,21 0 16,-20 0-16,-1 0 0,0 0 0,22 0 16,-22 0-16</inkml:trace>
  <inkml:trace contextRef="#ctx0" brushRef="#br0" timeOffset="43967.34">7535 3852 0,'0'0'0,"-21"22"15,21-1 1,0 0-16,-21 0 0,21 0 0,0 0 16,-21 1-16,21-1 0,0 0 15,0 0-15,0 0 0,0 0 0,-21 1 16,21-1-16,0 0 0,0 0 0,-22 0 15,22 0-15,0 1 16,-21-22 31,21-22-47,0 1 0,0 0 16,0-21-16,0 21 0,0-1 0,0-20 15,0 0-15,21 21 0,1-22 16,-1 1-16,0 21 0,21-22 0,1 22 15,-1 0-15,0 0 0,1 21 16,-1-21-16,21 21 0,-20 0 0,-1 0 16,0 0-16,1 21 0,-1 0 15,-21 0-15,22 0 0,-22 1 0,0-1 16,-21 21-16,0-21 0,0 43 16,0-43-16,0 21 0,0-21 15,-21 1-15,0 20 0,-1-21 16,1 0-16,0-21 0,0 21 0,0 1 15,0-22-15,21 21 16,21-21 0,0-21-16,0-1 15,0 1-15,0 0 0</inkml:trace>
  <inkml:trace contextRef="#ctx0" brushRef="#br0" timeOffset="44732.9">8657 3810 0,'0'0'16,"0"-21"-16,0 0 0,0 0 15,-21 21-15,0 0 16,0 0-16,-1 0 0,1 0 16,0 0-16,0 21 0,0-21 0,0 21 15,-1 0-15,1 0 0,0 0 16,0 1-16,0 20 0,0-21 0,-1 0 15,22 0-15,0 1 0,0-1 16,0 0-16,0 0 0,0 0 0,0 0 16,22-21-16,-1 0 0,0 22 15,0-22-15,0 0 0,0 0 16,1 0-16,-1-22 0,0 22 0,0-21 16,21 0-16,-20 0 0,-1 0 0,0 0 15,0-1-15,-21 1 0,21 0 16,0 0-16,1 0 0,-22 0 0,0-1 15,0 1-15,21 0 0,-21 0 0,0 0 16,21 21-16,-21-21 0,0 42 47,0 0-31,0 0-16,0 0 0,0 22 15,0-22-15,0 21 0,0-21 0,0 22 16,0-1-16,0 0 0,-21 22 15,0-22-15,-1 0 0,22 22 0,-21-22 16,21 1-16,-21 20 0,21 1 0,-21-22 16,21 21-16,0 1 0,-21-1 15,21 22-15,0-21 0,0-1 0,0 22 16,0-22-16,0 22 0,0-22 0,0 1 16,0-1-16,0 1 0,0 21 15,0-43-15,0 21 0,0 1 0,0-22 16,0 1-16,0-1 0,0-21 0,0 21 15,0-20-15,0-1 0,0 0 16,-21-21-16,-1 0 16,1 0-16,0 0 0,0-21 15,21 0-15,-42-1 0,20 1 0,1-21 16,0 21-16,-21-22 0,21 1 0,-1 0 16,1-1-16,0 1 0,0-21 15,0 20-15,0 1 0,21 0 0,0-1 16,-22 1-16,22 0 0,0-1 0,0 1 15,0 0-15,0 20 0,0-20 16,0 0-16,0 21 0,22-22 0,-1 1 16,0 21-16,0-22 0,0 1 0,22 0 15,-22 21-15,21-22 16,-21 1-16,22 21 0</inkml:trace>
  <inkml:trace contextRef="#ctx0" brushRef="#br0" timeOffset="45726.75">10499 3937 0,'0'21'0,"21"-21"31,0 0-31,0 0 16,0 0-16,0-21 0,1 21 0,20-21 15,-21 0-15,21 21 0,1-21 16,-1-1-16,0 22 0,1-21 0,-1 0 15,0 0-15,1 0 0,-22 0 0,21-1 16,-21 1-16,1 0 0,-1-21 16,0 21-16,-21-1 0,0 1 0,0-21 15,0 21-15,0 0 0,0-1 16,-21 1-16,0 0 0,-1 0 16,1 21-16,0 0 0,0 0 15,0 0-15,0 0 0,-1 0 16,22 21-16,-21 0 0,0 0 0,21 1 15,0 20-15,-21 0 0,0 1 0,0-1 16,21 0-16,-22 22 0,1-1 16,0-20-16,0 20 0,21 22 0,-21-22 15,0 1-15,-1 20 0,1-20 0,0-1 16,0 22-16,21-21 16,-21-1-16,0 22 0,-1-22 0,22 22 15,-21-22-15,0 22 0,21-21 0,-21-1 16,0 22-16,21-22 0,0 1 15,-21-1-15,21 1 0,-22-1 0,22-20 16,0-1-16,0 0 0,0 1 0,0-1 16,0-21-16,0 0 0,22-21 15,-1 0-15,0 0 0,21 0 16,1-21-16,-22 0 0,21 0 0,0-22 16,1 22-16,20-21 0,-20 0 0,-1-1 15,0-20-15,1 20 0,-1-20 16,0 21-16,1-22 0,-22-21 15,21 22-15,-21-1 0,0-20 0,-21 20 16,0-20-16,0 20 0,-21-63 16,-21 64-16,21 20 0,-22-20 15,1 20-15,0 22 0,-22-21 0,22 21 16,0 0-16,-22-1 0,22 22 0,-1 0 16,22 0-16,-21 0 0,21 0 15,0 0-15,42 0 31,0 0-31,0 0 16,0 0-16,22 0 0,-22 0 0,21-21 16,-21 21-16,22-21 0,-1 21 15,-21-21-15,21 21 0,-20-21 16,20 0-16</inkml:trace>
  <inkml:trace contextRef="#ctx0" brushRef="#br0" timeOffset="46173.21">11324 3895 0,'0'-64'31,"0"43"-31,0 0 0,0 0 16,21 21-16,0-21 15,1 21-15,-22-22 0,21 22 16,0-21-16,0 21 0,0 0 0,0 0 15,1 0-15,-1 0 0,0 0 16,0 21-16,0 1 0,0-22 16,-21 21-16,0 0 0,22 21 0,-22-21 15,0 1-15,0 20 0,0-21 16,0 0-16,0 22 0,-22-22 0,1 0 16,0 0-16,21 0 0,-21 0 0,0 1 15,0-22 1,21-22-1,0 1 1,0 0-16,0 0 0,0 0 16,0 0-16,21-1 0,-21-20 0,21 21 15,-21 0-15,21 0 0,-21-1 0,21 1 16,0 0-16,1 0 0,-1 0 16,0 21-16,-21-21 0,21 21 0,0 0 15,0 0-15,1 0 0,-1 0 0,0 0 16,0 0-16,0 0 0,0 0 15,1 0-15</inkml:trace>
  <inkml:trace contextRef="#ctx0" brushRef="#br0" timeOffset="47019.37">12086 3725 0,'-21'0'31,"0"22"-31,0-1 0,-1-21 16,1 21-16,0 0 0,0 0 15,21 0-15,-21 1 0,0-1 0,-1 0 16,22 0-16,-21 0 0,21 0 0,0 1 16,0-1-16,0 0 15,0 0-15,21 0 0,1-21 16,-1 0-16,0 0 0,0 0 16,0 0-16,0 0 0,1 0 15,-1 0-15,0-21 0,-21 0 16,21 0-16,-21 0 0,0-1 0,0 1 15,0 0-15,0 0 0,0 0 16,0 0-16,0-1 0,0-20 0,0 21 16,0 0-16,0 0 0,0-1 0,0 1 15,21 0-15,0 21 16,1-21-16,-1 21 0,0 0 0,0 0 16,21 0-16,-20 21 0,-1-21 0,0 21 15,0 0-15,-21 1 0,21-1 16,-21 0-16,21 0 0,-21 0 15,0 0-15,0 1 0,0-1 0,0 0 16,0 21-16,0-21 0,0 1 16,0-1-16,-21 0 15,0-21-15,21 21 0,-21-21 16,0 0-16,0 0 16,21-21-16,0 0 0,0 0 15,0-1-15,0 1 16,0 0-16,0-21 0,21 21 0,0-1 15,0 1-15,0-21 0,0 21 0,1 0 16,-1-1-16,21 1 0,-21 21 16,22 0-16,-22-21 0,0 21 15,0 0-15,21 0 0,-20 21 0,-1 0 16,0 1-16,-21-1 16,21 0-16,-21 0 0,0 0 0,0 0 15,0 1-15,0-1 0,0 0 0,0 0 16,0 0-16,0 0 15,0 1-15,-21-22 0,0 0 16,0 0 0,21-22-1,0 1-15,0 0 0,0 0 16,0 0-16,0 0 16,21-1-16,0-20 0,0 21 0,0-21 15,22 20-15,-1 1 0,0 0 0,43-21 16,-43 21-16,1 21 15,-1 0-15,0 0 0,1 0 0,-22 21 16,0 0-16,0 0 0,-21 0 0,0 0 16,0 22-16,0-22 0,0 0 15,-21 21-15,0-20 0,21-1 0,-21 0 16,-1 0-16,1 0 0,0 0 0,0 1 16,0-22-16</inkml:trace>
  <inkml:trace contextRef="#ctx0" brushRef="#br0" timeOffset="48227.92">15007 3302 0,'0'-21'0,"0"42"0,0-63 0,0 21 16,-21 21-16,0-22 0,0 22 0,-1 0 16,1 0-16,0 22 15,-21-22-15,21 21 0,-1 21 0,-20-21 16,21 22-16,0-1 0,-22 0 0,22 1 15,0-1-15,0 21 0,0-20 16,0-1-16,-1 0 0,22 1 0,0-1 16,0 0-16,0 1 0,0-1 0,0-21 15,22 22-15,-1-22 0,0 21 16,0-21-16,21-21 0,-20 21 0,20 1 16,0-22-16,-21 0 0,22 0 15,-1 0-15,0-22 0,22 1 16,-22 0-16,1 0 0,-1 0 0,21 0 0,-20-1 15,-1-20-15,0 0 0,1-1 16,-1 1-16,0-43 16,-42 22-16,0 21 0,0-22 0,0 1 15,0-1-15,-42 1 0,21 20 16,-21-20-16,-1 20 0,1 22 0,0-21 16,-1 21-16,1 21 0,-22 0 0,22 0 15,0 0-15,-22 0 0,22 21 16,0 21-16,-1 1 0,1-1 0,-43 43 15,64-43-15,0 21 16,0-20-16,21-1 0,0 22 0,0-22 16,0 0-16,0 1 0,0-1 0,21 0 15,0 1-15,0-22 0,0 21 16,22-21-16,-1 0 0,0 1 16,1-22-16,-1 0 0,22 0 0,-22 0 15,21 0-15,1 0 0,21 0 16,-22-22-16,1 22 0,-1-21 0,1 0 15,-1 0-15,-21-21 0,1 20 0,-1 1 16,0-21-16,-20 21 0,20-22 16,-21 22-16,-21 0 0,0-21 15,21 21-15,-21-1 0,-21 22 32,21 22-32,0-1 0,-21 0 15,0 0-15,21 0 0,-21 0 16,21 1-16,0-1 0,0 0 15,-22 21-15,22-21 0,0 1 0,-21-22 16,21 21-16,0 0 0,0 0 0,0 0 16,0-42 31,0 0-47,0 0 15,0 0-15,0-1 0,0 1 0,0 0 16,21-21-16,1 21 0,-1-1 15,0-20-15,0 21 0,0 0 16,0-22-16,22 22 0,-1 21 0,-21-21 16,22 21-16,-1 0 0,-21 0 15,21 0-15,-20 0 0,20 21 0,-21-21 16,0 21-16,-21 1 0,0-1 0,0 0 16,0 21-16,0-21 0,0 1 15,0-1-15,0 0 0,0 0 0,-21 0 16,0 0-16,0 1 0,21-1 15,-21-21-15,-1 0 0,22 21 16,22-21 15,-22-21-15,21 0-16</inkml:trace>
  <inkml:trace contextRef="#ctx0" brushRef="#br0" timeOffset="48600.21">16277 3789 0,'0'0'0,"0"21"0,0 0 31,21-21-15,0 0-16,1 0 15,-1 0-15,0 0 0,0 0 16,0-21-16,0 21 0,1-21 0,-1 0 15,0 21-15,-21-21 0,21-1 16,-21 1-16,0 0 0,0 0 16,0 0-16,-21 21 15,0 0 1,0 0-16,-22 21 0,22 0 16,0 0-16,-21 0 0,20 1 0,1-1 15,-21 0-15,21 21 0,21-21 0,-21 1 16,21-1-16,0 0 15,0 0-15,0 0 0,0 0 0,0 1 16,21-22-16,0 0 0,0 21 0,21-21 16,-20 0-16,20 0 0,0 0 15,1-21-15,-1-1 0,0 1 0,1 0 16</inkml:trace>
  <inkml:trace contextRef="#ctx0" brushRef="#br0" timeOffset="49495.12">18288 3556 0,'0'0'16,"0"-21"-16,21 0 0,-21 0 16,0-1-16,0 1 15,0 0-15,0 0 16,0 0-16,0 0 15,-21 21-15,0 0 0,0 0 16,-1 0-16,1 0 16,0 0-16,0 21 0,0 0 15,0 0-15,-1 0 0,1 22 16,0-22-16,0 21 0,0-21 0,0 22 16,-1-22-16,22 21 0,0-21 0,0 22 15,0-22-15,0 21 0,0-21 16,0 0-16,0 1 0,0-1 0,22 0 15,-1 0-15,0 0 0,0-21 0,21 21 16,-20-21-16,-1 0 0,21 0 16,-21 0-16,22 0 0,-1 0 15,0 0-15,1-21 0,-1 0 0,0 21 16,1-21-16,20 0 0,-21-22 16,1 22-16,-1 0 0,0-21 0,-20-1 15,20 1-15,-21 0 0,21-22 16,-20 22-16,-1-22 0,0 22 0,0-21 15,0-1-15,0 22 0,-21-1 0,0 1 16,0 21-16,0 0 0,0 0 16,0-1-16,0 44 15,0 20-15,-21-21 16,21 21-16,-21 1 0,0-1 16,0 0-16,0 1 0,21-1 0,-22 0 15,1 1-15,21 20 0,-21-42 16,21 22-16,0-1 0,0 0 0,0-20 15,0 20-15,0-21 0,0 0 16,0 0-16,0 1 0,21-1 0,0-21 16,1 21-16,-1-21 0,0 0 0,0 0 15,0 0-15,0 0 0,1 0 16,-1 0-16,0 0 0,21 0 0,-21 0 16,22 0-16</inkml:trace>
  <inkml:trace contextRef="#ctx0" brushRef="#br0" timeOffset="50627.76">19748 3641 0,'0'-21'0,"0"42"0,0-85 15,0 43-15,0 0 0,0 0 0,0 0 16,0-1-16,0 1 0,-21 21 16,0 0-16,0 0 0,-21 0 15,20 0-15,1 0 0,-21 0 16,21 21-16,0 1 0,-22-1 0,22 0 15,-21 0-15,21 21 0,-1-20 0,1-1 16,0 0-16,0 21 0,0-21 16,21 1-16,0-1 0,0 0 15,0 0-15,0 0 0,0 0 0,0 1 16,21-22-16,0 21 16,0-21-16,0 0 0,1 0 15,20 0-15,-21 0 0,0 0 0,0-21 16,22-1-16,-22 22 0,0-21 15,21 0-15,-20 0 0,-1-21 0,0 20 16,0 1-16,-21-21 0,21 21 0,0 0 16,-21-22-16,22 22 0,-22 0 15,0 0-15,0 42 32,0 0-17,-22 0-15,22 0 0,-21 1 0,0-1 16,21 0-16,0 0 0,-21 21 15,21-20-15,-21-1 0,21 0 0,0 0 16,0 0-16,0 0 0,0 1 16,0-1-16,21-21 15,0 0-15,0 0 0,0 0 0,1 0 16,-1 0-16,0 0 0,0 0 16,21 0-16,-20-21 0,20-1 0,-21 22 15,21-21-15,-20 0 0,-1 0 0,21 0 16,-21-22-16,0 22 15,1 0-15,-1-21 0,-21 21 0,0-1 16,21 1-16,-21 0 0,-21 21 31,0 21-31,21 0 16,-22 1-16,22-1 0,0 0 0,0 0 16,0 0-16,0 0 0,0 1 15,0-1-15,0 0 0,0 0 16,0 0-16,0 0 0,0 1 15,0-1 1,-21-21 15,0 0-15,0 0-16,0 0 0,0 0 16,-1-21-16,1 21 15,0 0-15,21 21 31,21-21-15,0 0-16,1 0 16,-1 0-16,0 0 0,0 0 0,0 0 15,0 0-15,1 0 0,-1 0 16,21 0-16,-21 0 0,22 0 0,-1-21 16,0 21-16,1-22 0,-22 22 15,21-21-15,0 0 0,-20 0 0,20 0 16,-21 0-16,0-1 0,0 1 15,1 0-15,-1 0 0,-21 0 0,0 0 16,0-1-16,0 1 0,0 0 16,-21 21-16,-1 0 15,1 0-15,21 21 0,-21 0 16,21 1-16,0-1 0,0 0 16,0 0-16,0 0 0,0 0 0,0 1 15,0-1-15,0 0 0,0 0 16,0 0-16,21-21 0,-21 21 0,0 1 15,0-1 1,-21-21-16,0 0 16,-21 0-16,20 0 0,1 0 15,0 0-15,0 0 0,-21 0 0,20 0 16,1 0-16,21-21 16,0-1-16</inkml:trace>
  <inkml:trace contextRef="#ctx0" brushRef="#br0" timeOffset="51111.2">21632 3429 0,'0'-21'16,"21"0"-16,1 21 15,-1 0-15,0 0 0,21-21 0,1 21 16,20 0-16,-21-22 0,22 1 16,-22 21-16,22 0 0,-1-21 0,1 21 15,-22 0-15,22-21 0,-22 21 16,0 0-16,1 0 0,-1 0 0,-21 0 15,-42 0 17,0 0-32,-22 0 0,22 0 15,-21 0-15,21 0 0,0 0 16,-22 0-16,22 0 0,0 0 0</inkml:trace>
  <inkml:trace contextRef="#ctx0" brushRef="#br0" timeOffset="51400.03">22140 3302 0,'0'21'16,"0"0"0,0 1-16,0-1 15,0 0-15,0 0 0,0 21 16,0-20-16,-21 20 0,21 0 0,-21-21 16,0 22-16,21-1 0,0 0 15,-21 1-15,-1-22 0,22 21 0,-21 1 16,21-1-16,-21 0 0,0 1 0,21-22 15,0 21-15,0-21 0,0 22 16,-21-22-16,21 0 0,0 0 16,21-21-1,0 0-15,0-21 16,0 0-16,22 0 0,-22-1 16,0 1-16,21 0 0,-20-21 15,20-1-15,-21 22 0,21-21 16,1 0-16</inkml:trace>
  <inkml:trace contextRef="#ctx0" brushRef="#br0" timeOffset="51939.72">22458 3768 0,'42'-21'0,"-105"63"0,84-63 0,42-22 16,-42 22-16,1 0 16,-22 42-1,-22 0-15,1-21 16,0 22-16,21-1 0,-21 0 0,0 0 16,0 21-16,-1-20 0,22-1 0,-21 0 15,21 0-15,-21 21 0,21-20 16,0-1-16,0 0 0,0 0 0,0 0 15,21-21-15,0 0 16,1 0-16,20 0 0,-21 0 16,21 0-16,-20-21 0,20 0 0,0 0 15,1 0-15,-1-1 0,0 1 16,1 0-16,-22 0 0,21 0 0,-21 0 16,0-1-16,1-20 0,-22 21 0,21 0 15,-21 0-15,-21 21 47,21 21-47,-22 0 0,1 0 16,0 21-16,21-20 0,-21 20 0,0-21 15,0 21-15,21 22 0,-22-22 16,1 1-16,21 20 0,0-21 16,-21 22-16,0-22 0,21 22 0,-21-22 15,21 0-15,0 22 0,0-22 0,0 1 16,0-1-16,0 0 0,0 1 15,0-22-15,-21 21 0,21-21 0,-22 0 16,1 1-16,0-1 0,0 0 0,0-21 16,0 0-16,-1 21 15,1-21-15,-21 0 0,21 0 0,-22 0 0,1 0 16,21 0-16,-21 0 0,20-21 0,-20 21 16,21-21-16,0 21 0,0-21 15,-1-1-15,1 22 0,21-42 16,0 21-16,0 0 0,0 0 15,0-1-15,21 1 0,1 0 0,20-21 16,-21 21-16,21-22 0</inkml:trace>
  <inkml:trace contextRef="#ctx0" brushRef="#br0" timeOffset="52291.52">23368 3768 0,'0'-43'0,"0"86"0,0-107 0,0 43 16,0 0-16,0 42 31,-21 0-31,21 0 16,-21 22-16,-1-1 0,22 0 0,0 1 16,-21 20-16,0-20 0,21 20 15,-21 1-15,0-1 0,-85 255 16,64-276-1,20 21-15,-20 1 0,0-22 16,21 1-16,-22-1 0,1 0 0,21 1 16,0-22-16,-1 0 0,1 0 0,0 0 15,42-42 17,0 0-32,1 0 15,-1 0-15,0-1 0,0 1 16,0-21-16,22 0 0,-22-1 0,21 1 15,-21 0-15</inkml:trace>
  <inkml:trace contextRef="#ctx0" brushRef="#br0" timeOffset="52589.35">23241 3895 0,'0'0'16,"0"-21"-16,0-22 0,0 22 0,0-21 16,0 21-16,0-1 0,0 1 15,0 0-15,21 0 0,0 21 16,22 0-16,-22 0 0,0 0 15,0 0-15,21 0 0,-20 0 0,-1 0 16,21 0-16,-21 21 0,0 0 0,1 0 16,-22 1-16,0-1 15,0 0-15,0 0 0,0 0 0,0 0 16,0 1-16,-22-1 0,1 0 0,0-21 16,0 21-16,-21-21 0,20 21 15,1-21-15,-21 0 0,21 21 0,0-21 16,-22 22-16,22-22 15,42 0 17,0-22-32,1 22 0,-1-21 15,0 0-15</inkml:trace>
  <inkml:trace contextRef="#ctx0" brushRef="#br0" timeOffset="53035.09">23749 3874 0,'0'0'0,"21"0"16,0 0-1,0 0-15,1 0 0,-1 0 16,0 0-16,0 0 0,0-22 16,0 22-16,1-21 0,-1 21 15,-21-21-15,21 0 0,0 0 0,0 21 16,0-21-16,1-1 0,-1 1 15,-21 0-15,0 0 0,21 0 0,-21 0 16,0-1-16,-21 22 16,0 0-1,-1 22-15,1-22 0,0 21 0,0 0 16,0 0-16,21 0 0,-21 0 16,-1 22-16,22-22 0,-21 0 15,21 0-15,0 0 0,0 1 0,0-1 16,0 0-16,0 0 15,0 0-15,21-21 0,1 21 0,-1-21 16,0 0-16,0 0 0,0 0 16,0 0-16,1 0 0,-1 0 15,0 0-15,0 0 0,0 0 16,-21-21-16,21 21 0,1-21 16,-22 0-16,21 0 15,0 0 1</inkml:trace>
  <inkml:trace contextRef="#ctx0" brushRef="#br0" timeOffset="53211.99">24426 4043 0,'0'0'0,"0"21"15,-21-21 16,0 0-15,0 0 0,0 0-16,-1 0 0,1 0 15,0 0-15</inkml:trace>
  <inkml:trace contextRef="#ctx0" brushRef="#br0" timeOffset="54284.27">741 5884 0,'21'-84'16,"-42"168"-16,42-189 15,-21 83-15,0 1 0,0 0 0,0 0 16,0 0-16,0 0 16,0 42-1,0 0 1,0 0-16,0 21 0,0 1 0,-21-1 16,0 22-16,21-22 0,-22 21 15,1 1-15,0-22 0,0 22 0,0-1 16,0-20-16,-1 20 0,22-21 15,0 22-15,-21-22 0,21 1 0,0-1 16,-21-21-16,21 21 0,0-20 16,0-1-16,21-21 15,0 0-15,1-21 16,-1 21-16,-21-22 16,21 1-16,0 0 0,0-21 15,-21 21-15,0-1 0,0-20 0,0 21 16,0-21-16,0 20 0</inkml:trace>
  <inkml:trace contextRef="#ctx0" brushRef="#br0" timeOffset="54764">614 6244 0,'0'0'0,"-21"0"0,-22-21 16,22 21-16,-21 0 0,21 0 15,-1 0-15,1 0 0,0 21 0,21 0 16,21-21 0,0 0-16,22 0 15,-22 0-15,21 0 0,22 0 16,-22 0-16,0 0 0,1-21 0,20 21 15,-20-21-15,-1 21 0,0-21 16,1 0-16,-1 21 0,0-21 0,-21-1 16,22 22-16,-22-21 0,21 21 15,-21 0-15,-21-21 0,0 42 32,0 0-32,-21 1 15,21-1-15,-21 21 0,0-21 0,21 22 16,0-22-16,0 21 0,-21-21 15,21 22-15,0-22 0,0 21 16,0-21-16,0 0 0,0 1 16,21-1-16,0-21 0,0 0 0,0 0 15,22 0-15,-22 0 0,21 0 16,-21 0-16,22-21 0,-1-1 0,-21 1 16,22 0-16,-1 0 0,-21 0 15,0-22-15,0 22 0,1 0 0,-22-21 16,0 21-16,0-1 0,0-20 15,0 21-15,-22-21 0,1 20 0,0 1 16,0 0-16,-21 0 0,20 0 16,-20 0-16,21 21 0,-21 0 15,20 0-15,-20 0 0,21 0 16,0 21-16,0-21 0,-1 21 0,1 0 16,21 0-16,0 0 15,0 1-15</inkml:trace>
  <inkml:trace contextRef="#ctx0" brushRef="#br0" timeOffset="55915.37">3365 6244 0,'0'0'0,"-21"0"0,21-21 47,21 21-47,1-21 0,-1 0 15,0 21-15,-21-21 0,21-1 16,-21 1-16,21 21 0,-21-21 16,0 0-16,0 0 0,0 0 0,0-1 15,-21 1-15,0 0 16,0 0-16,-22 0 0,22 0 0,0 21 16,-21 0-16,21 0 0,-1 0 15,-20 0-15,21 0 0,0 0 0,0 21 16,-22 0-16,22 0 0,0 0 0,0 22 15,0-22-15,-22 21 0,22 0 16,0-20-16,21 20 0,-21 0 0,21 1 16,0-1-16,0-21 0,0 21 15,0-20-15,0-1 0,0 0 16,21 0-16,0 0 0,0-21 0,0 0 16,1 0-16,20 0 0,-21-21 15,21 0-15,1 0 0,-22 0 0,21-1 16,1 1-16,-1 0 0,-21-21 15,21 21-15,1-1 0,-22 1 0,0-21 16,0 21-16,0 0 0,-21-22 16,0 22-16,0 0 0,0 0 0,0 0 15,0-1-15,0 44 32,-21-1-32,21 21 0,0-21 15,0 0-15,0 1 0,0 20 16,0-21-16,0 0 0,0 22 15,0-22-15,21 0 0,1 0 0,-1 0 16,0 0-16,0-21 0,0 0 16,22 22-16,-1-22 0,-21 0 0,21 0 15,-20 0-15,20-22 0,-21 1 0,21 21 16,-20-21-16,-1 0 0,21 0 16,-21 0-16,-21-1 0,21 1 0,-21 0 15,22 0-15,-22 0 0,0 0 16,0-22-16,0 22 0,0 0 0,0 0 15,0 0-15,0 42 32,0 0-17,0 0-15,0 21 0,0-20 0,0-1 16,0 0-16,0 0 0,0 21 16,0-20-16,0-1 0,0 0 0,0 0 15,0 0-15,0 0 0,0 1 0,0-1 16,0-42 15,0-1-15,0 1-16,0 0 0,0 0 0,0 0 15,0 0-15,0-22 0,21 22 0,-21-21 16,21 21-16,0-22 16,0 1-16,0 21 0,1-22 0,20 22 15,-21 0-15,21 0 0,-20 21 0,20 0 16,-21 0-16,21 0 0,-20 21 15,-1 0-15,21 0 0,-21 1 0,-21-1 16,0 0-16,21 21 0,-21-21 16,0 1-16,0 20 0,0-21 15,0 0-15,-21 0 0,21 1 0,-21 20 0,0-21 16,0 0-16,21 0 16,0 1-16,21-44 46,0 1-46</inkml:trace>
  <inkml:trace contextRef="#ctx0" brushRef="#br0" timeOffset="56363.11">4932 5969 0,'0'0'0,"21"0"15,-42 0 1,0 21-1,21 0-15,-22 1 0,1-1 0,0 0 16,0 0-16,0 21 0,21-20 0,-21-1 16,21 21-16,-22-21 0,22 22 15,-21-22-15,21 0 0,0 21 16,0-21-16,0 1 0,0-1 0,21 0 16,1 0-16,-1-21 0,0 0 0,0 0 15,0 0-15,22 0 0,-22 0 16,21 0-16,-21 0 0,0-21 0,22 0 15,-22 0-15,0-1 0,0 1 0,0 0 16,1 0-16,-1 0 0,0 0 16,-21-1-16,0-20 0,0 21 15,0 0-15,0-22 0,0 22 0,0-21 16,-21 21-16,0-22 0,-1 22 16,1 0-16,0 0 0,0 21 0,0 0 15,0 0-15,-1 0 0,-20 0 0,21 0 16,0 21-16,0 0 0,-1 0 15,1 1-15,0 20 0,0-21 0,21 0 16,0 0-16,0 1 0,0-1 0,0 0 16,0 0-16,0 0 0,21 0 15,0-21-15,22 0 0,-22 0 0,21 0 16,-21 0-16,22 0 0,-1 0 0</inkml:trace>
  <inkml:trace contextRef="#ctx0" brushRef="#br0" timeOffset="56642.95">5800 5652 0,'0'0'0,"0"-22"0,0-20 15,0 21-15,0 0 0,-22 21 16,22 21 0,-21 0-16,0 21 15,0 1-15,21-1 0,-21 0 0,0 1 16,-1 20-16,1-20 0,0-1 0,0 21 15,0-20-15,0-1 0,21 0 16,0 1-16,-22-22 0,22 21 16,0-21-16,0 1 0,0 20 0,0-21 15,0 0-15,0 0 0,22-21 16,-1 0-16,0 0 16,0 0-16,-21-21 0,0 0 0,21 21 15,-21-21-15,0 0 0</inkml:trace>
  <inkml:trace contextRef="#ctx0" brushRef="#br0" timeOffset="57291.58">5292 6096 0,'-43'0'0,"86"0"0,-107 0 0,43 0 16,42 0 15,0 0-31,0 0 0,22 0 16,-1 0-16,22 0 0,-22 0 0,21-21 15,1 21-15,-22-21 0,22 0 16,-1 21-16,-20-22 0,20 1 0,-21 0 16,1 0-16,-1-21 0,0 20 0,-20-20 15,-1 0-15,0 21 16,0-22-16,-21 1 0,0 0 0,0-1 0,0 22 16,0 0-16,0 0 0,0 0 15,0-1-15,0 44 31,0 20-31,-21 0 0,21 1 0,0-1 16,-21 0-16,21 1 0,0-1 16,0 21-16,0-20 0,-21-1 0,21 0 15,-22 1-15,22-1 0,-21 0 0,21-20 16,0 20-16,0-21 0,-21 21 16,21-20-16,0-1 0,-21 0 0,21 0 15,0 0-15,0 0 16,0-42 15,-21 0-31,21 0 0,0 0 0,0 0 16,0-1-16,0 1 0,0 0 15,21-21-15,0 21 0,0-22 0,0 1 16,1 21-16,20-22 0,-21 22 16,21-21-16,-20 21 0,-1 0 0,21 21 15,-21 0-15,0 0 0,1 0 0,-1 0 16,0 21-16,0 0 0,-21 0 0,21 0 15,-21 0-15,0 22 0,0-22 16,0 0-16,0 21 0,0-20 0,0-1 16,0 0-16,-21 0 0,0 0 0,21 0 15,-21 1-15,21-1 16,0 0-16,-21-21 0,21 21 0,-22-21 16,22-21 15,22 0-31,-1 21 15,-21-21-15</inkml:trace>
  <inkml:trace contextRef="#ctx0" brushRef="#br0" timeOffset="57677.36">6519 6138 0,'0'0'0,"0"22"16,21-22 15,1 0-15,-1 0-16,0 0 0,0-22 15,0 1-15,0 21 0,1-21 0,-1 0 16,0 0-16,0 21 0,0-21 0,0-1 16,-21 1-16,0 0 15,-21 21 1,0 21-16,0 0 15,0-21-15,0 43 16,-1-22-16,1 0 0,0 0 0,0 0 16,0 1-16,21 20 0,0-21 0,0 0 15,0 0-15,0 1 0,0-1 16,0 0-16,0 0 0,0 0 0,21-21 16,0 21-16,0-21 0,22 0 15,-22 0-15,0 0 0,21 0 16,-21 0-16,22-21 0,-22 0 0,21 0 15,-21 21-15,22-21 0,-22 0 0</inkml:trace>
  <inkml:trace contextRef="#ctx0" brushRef="#br0" timeOffset="58015.49">7091 6054 0,'0'0'0,"0"-21"16,21-22-16,-21 22 0,21 0 16,0 0-16,-21 0 0,21 21 15,1 0-15,-1 0 0,0 0 16,0 0-16,0 21 15,0 0-15,1 0 0,-22 0 16,0 0-16,21 22 0,-21-22 0,21 0 16,-21 0-16,0 22 0,0-22 0,0 0 15,0 21-15,0-21 0,0 1 16,0-1-16,0 0 0,0 0 16,0-42 15,0 0-16,0 0-15,0-1 0,0 1 0,21 0 16,-21 0-16,21 0 0,0 0 16,1-1-16,-1-20 0,0 21 0,0-21 15,0 20-15,22-20 0,-22 21 0,21 0 16,-21 0-16,0-1 0,22 1 16,-22 21-16,0 0 0,0-21 0,0 21 15</inkml:trace>
  <inkml:trace contextRef="#ctx0" brushRef="#br0" timeOffset="60167.26">9483 5906 0,'0'0'0,"21"-22"15,-21 1-15,21 0 0,-21 0 0,0 0 16,0 0-16,0-1 0,0 1 0,0 0 15,0 0-15,0 0 0,-21 0 16,21-1-16,-21 1 0,-1 0 0,1 21 16,0 0-16,0 0 0,0 0 15,0 21-15,-22 0 0,22 1 0,0 20 16,-21 0-16,20 1 0,1-1 0,0 0 16,0 22-16,0-22 0,0 0 15,21 1-15,0-1 0,0 0 0,0 1 16,0-22-16,0 21 0,21-21 0,0 22 15,0-22-15,21 0 0,-20-21 16,20 21-16,0-21 0,-21 0 16,22 0-16,-1 0 0,22 0 0,-22-21 15,0 0-15,22 0 0,-22 0 0,22-1 16,-22-20-16,21 21 0,-20-21 16,-1 20-16,0-20 0,1-21 0,-1 20 15,-21-20-15,22 20 0,-22-20 16,0-1-16,-21 1 0,0-1 0,0 1 15,0 21-15,0-1 0,0 22 0,0-21 16,0 21-16,-21 21 16,0 0-16,-1 0 15,-20 21-15,21 0 0,0 21 0,0 1 16,21-1-16,-22 0 0,22 1 16,-21 20-16,21 1 0,0-22 0,0 21 15,0-20-15,0-1 0,0 0 0,0 1 16,0-1-16,0-21 0,21 22 15,1-22-15,-1 0 0,0 0 0,21 0 16,-21-21-16,22 0 0,-22 0 0,21 0 16,-21 0-16,22 0 0,-22 0 15,21 0-15,-21-21 0,1 21 0,-1-21 16,0 0-16,0 0 0,0-22 16,0 22-16,1-21 0,-1-1 0,21 22 15,-21-21-15,0 0 0,1-1 16,-1 1-16,21 0 0,-21 20 0,0-20 15,1 21-15,20 21 0,-21 0 0,0 0 16,0 0-16,1 0 0,-1 21 16,-21 0-16,0 0 0,21 1 0,-21-1 15,0 21-15,0-21 0,0 22 16,0-22-16,0 21 0,0-21 0,0 0 16,0 1-16,0-1 0,0 0 0,0 0 15,0 0-15,0 0 16,0-42 15,0 0-31,21 21 0,-21-21 16,0 0-16,0 0 0,0-1 15,0 1-15,0 0 0,0 0 0,0-21 16,-21 20-16,21 1 0,-21-21 0,0 21 16,21 0-16,-22-1 0,1 1 15,0 21-15,0 0 0,0 0 16,0 0-16,-1 21 0,1 1 0,21-1 15,-21 0-15,0 21 0,0-21 16,0 22-16,21-1 0,0-21 16,-22 22-16,22-22 0,-21 21 0,21-21 15,0 22-15,0-22 0,0 0 0,0 0 16,0 0-16,21 0 0,1-21 16,-1 0-16,-21 22 0,21-22 0,0 0 15,0 0-15,0 0 0,1-22 16,-1 1-16,0 21 0,21-21 0,-21 0 15,1 0-15,20 0 0,-21-1 0,0 1 16,0-21-16,1 21 0,-1-22 16,0 22-16,-21-21 0,0 21 0,21-22 15,-21 22-15,0 0 0,0 0 0,-21 42 47,0 0-47,21 0 0,0 1 0,0-1 16,-21 0-16,21 21 0,0-21 15,0 1-15,0 20 0,0-21 0,0 0 16,0 0-16,0 1 0,0-1 0,0 0 16,21-21-16,0 21 0,0-21 0,0 0 15,0 0-15,1 0 0,20 0 16,-21 0-16,21 0 0,-20-21 0,20 21 16,-21-21-16,21 0 0,-20-1 0,20 1 15,-21 0-15,0 0 16,0 0-16,1 0 0,-1-22 0,0 22 15,-21-21-15,0-1 0,0 22 16,0 0-16,0 0 0,-21 21 16,0 0-1,21 21-15,0 0 0,0 0 16,0 1-16,0 20 0,0-21 16,0 0-16,0 0 0,0 22 0,0-22 15,0 0-15,21 0 0,0 0 0,-21 1 16,21-1-16,-21 0 15,0 0-15,21-21 0,-42 0 47,0 0-47,0-21 0,0 0 0,-1 21 16,22-21-16,-21 21 0,0-22 16,0 1-16,0 21 15,21-21-15,-21 21 0,-1 0 16,22 21-1,0 0 1,0 1-16,22-1 16,-1 0-16,0-21 0,0 0 15,0 21-15,0-21 0,1 0 0,-1 0 16,0 0-16,0 0 0,0 0 16,0 0-16,1 0 0,-1 0 0,0 0 15,21-21-15,-21 21 0,1-21 16,20 0-16,-21 21 0,21-22 15,-20 1-15,-1 0 0,21-21 0,-21 21 16,0-1-16,1-20 0,-22 21 0,21-21 16,-21-1-16,21 22 0,-21 0 15,0-21-15,0 20 0,0 1 0,-21 21 16,0 0-16,-1 0 16,1 0-16,0 21 0,0 1 15,21-1-15,-21 0 0,21 21 0,0-21 16,0 1-16,0 20 0,21-21 15,0 0-15,0 0 0,0 1 16,1-1-16,-1 0 0,0 0 0,0 0 16,0 0-16,0-21 0,-21 22 0,0-1 15,0 0 1,-21-21-16,0 0 0,0 0 0,0 0 16,0 0-16,-1 0 0,-20 0 0,21 0 15,0 0-15,0 0 0,-1 0 16,1-21-16,21 0 15,0-1-15</inkml:trace>
  <inkml:trace contextRef="#ctx0" brushRef="#br0" timeOffset="60608.26">13081 5355 0,'63'-63'15,"-20"63"1,-1 0-16,0 0 0,1-21 16,-1 21-16,0 0 0,22-22 0,-22 22 15,22 0-15,-22 0 0,0-21 16,1 21-16,-1 0 0,0 0 0,-20 0 15,-1 0-15,0 0 0,-42 0 47,0 0-47,-1 0 0,1 0 0,0 0 16,0 0-16</inkml:trace>
  <inkml:trace contextRef="#ctx0" brushRef="#br0" timeOffset="60865.36">13610 5207 0,'-21'0'16,"21"21"-16,-21-21 16,21 21-16,0 1 0,0-1 0,0 0 15,-21 0-15,21 0 0,-22 22 0,22-1 16,0-21-16,0 21 16,-21 1-16,0-1 0,21 0 0,-21 1 15,21-1-15,0-21 0,-21 22 0,21-22 16,-21 0-16,21 0 0,0 0 15,0 0-15,0 1 0,21-22 32,0 0-32,0 0 0,0 0 15,0-22-15,1 22 0,-1-21 0,21 0 16,-21 0-16,22 0 0,-22-22 16</inkml:trace>
  <inkml:trace contextRef="#ctx0" brushRef="#br0" timeOffset="61447.03">14055 5419 0,'0'0'16,"21"0"-16,-21 21 16,0 0-1,-21-21-15,-1 42 0,1-20 16,21-1-16,0 0 0,-21 21 0,0-21 16,21 1-16,0 20 0,0-21 0,0 0 15,0 0-15,0 1 0,0-1 16,21 0-16,0-21 0,0 0 15,1 21-15,-1-21 0,21 0 0,-21 0 16,22 0-16,-22 0 0,21-21 16,0 0-16,-20 0 0,20-1 0,0 1 15,-21 0-15,1 0 0,-1 0 0,21 0 16,-42-1-16,21-20 0,0 21 16,-21 0-16,22 0 0,-22-1 0,0 1 15,0 42 32,0 1-47,0-1 0,-22 21 0,22-21 16,-21 22-16,21-22 15,-21 21-15,21 0 0,0 1 0,0-1 16,-21 0-16,21 1 0,-21-1 0,21 22 16,0-22-16,0 0 0,0 1 15,0 20-15,-21 1 0,21-22 0,-22 21 16,22 1-16,0-22 0,-21 22 0,0-22 15,0 22-15,0-22 0,21 0 16,-21 1-16,-1-1 0,22-21 0,-21 0 16,0 0-16,0 1 0,0-1 0,0-21 15,-1 0-15,1 0 0,-21 0 0,21 0 16,-22 0-16,22 0 0,-21 0 16,0 0-16,-1-21 0,22-1 15,-21 1-15,-1 0 0,22 0 0,0 0 16,0 0-16,0-1 0,21 1 0,0 0 15,0 0-15,0 0 0,0-22 16,21 22-16,0-21 0,0 0 0,22 20 16,-22-20-16</inkml:trace>
  <inkml:trace contextRef="#ctx0" brushRef="#br0" timeOffset="61812.84">14944 5525 0,'0'0'15,"0"-22"-15,-22 22 32,1 0-32,21 43 0,-21-22 0,21 0 15,0 21-15,-21 1 0,0-1 16,21 22-16,-21-22 0,21 21 0,0-20 15,-22 20-15,22-20 0,-21 20 0,0-21 16,0 22-16,21-1 0,-21 1 16,0-1-16,21-20 0,-22 20 0,1 1 15,0-22-15,21 0 0,-21 1 16,21-22-16,-21 21 0,21-21 0,0 1 16,-21-1-16,21 0 0,0-42 31,0 0-31,21-1 15,-21 1-15,21-21 0,0 21 0,-21-22 16,21 1-16</inkml:trace>
  <inkml:trace contextRef="#ctx0" brushRef="#br0" timeOffset="62127.54">14880 5630 0,'0'0'0,"0"-21"0,0 0 0,0 0 15,21 0-15,0 21 0,-21-21 0,22 21 16,-1 0-16,0 0 0,0 0 16,21 0-16,-20 0 0,20 0 0,-21 0 15,21 0-15,-20 0 0,-1 21 0,0 0 16,0 0-16,0 21 0,-21-20 16,0-1-16,0 0 0,0 21 0,0-21 15,-21 1-15,0-1 0,0 0 0,-22 0 16,1 0-16,21-21 0,-21 21 15,-1-21-15,22 22 0,-21-22 16,21 0-16,-22 0 0,22 0 0,0 0 16,42-22 15,0 1-31,0 21 16,1-21-16,20 0 0</inkml:trace>
  <inkml:trace contextRef="#ctx0" brushRef="#br0" timeOffset="62479.34">15409 5715 0,'43'0'16,"-22"0"-16,0 0 15,0 0-15,0 0 0,0 0 16,1-21-16,-1 21 0,0-21 15,0 21-15,0-21 0,-21-1 0,21 1 16,1 21-16,-22-21 0,21 0 0,-21 0 16,0 0-16,0-1 0,0 1 15,0 0-15,-21 21 16,-1 0-16,-20 0 0,21 0 16,0 21-16,0 0 15,-22 1-15,22-1 0,0 0 0,0 21 16,0-21-16,21 22 0,0-22 0,0 21 15,0-21-15,0 1 0,0-1 16,0 0-16,21 0 0,0-21 0,0 21 16,0-21-16,22 0 0,-22 0 0,0 0 15,0 0-15,21 0 0,-20-21 16,-1 21-16</inkml:trace>
  <inkml:trace contextRef="#ctx0" brushRef="#br0" timeOffset="62971.1">16616 5101 0,'0'0'0,"0"-21"31,-21 21 1,-1 0-17,22 21 1,-21-21-16,21-21 47,21 0-32,-21 0-15,22 21 16,-1-21-16,0 21 0,-21-22 16,21 22-1,-21 22 1,0-1-16,0 0 15,0 0-15,0 0 0,-21 0 16,0-21-16,21 22 0,0-1 0,0 0 16,-21-21-16,21 21 0,0 0 15</inkml:trace>
  <inkml:trace contextRef="#ctx0" brushRef="#br0" timeOffset="63265.45">16933 4911 0,'0'0'0,"21"-21"31,1 21-31,-1 0 16,-21 21-16,0 0 0,0 0 16,0 0-16,0 0 0,0 1 0,0-1 15,0 0-15,0 0 0,0 0 0,0 0 16,0 22-16,-21-22 16,-1 0-16,1 0 0,0 0 0,-21 1 15,21-1-15,-22 0 0</inkml:trace>
  <inkml:trace contextRef="#ctx0" brushRef="#br0" timeOffset="70195.22">1990 8276 0,'0'0'0,"0"-21"0,0 0 0,0 0 16,0 0-16,0-1 0,0 1 0,0 0 15,0 0-15,0 0 16,0 0-16,21 42 31,-21 0-31,0 0 0,0 0 16,21 22-16,-21-1 15,0 0-15,0 1 0,0-1 0,0 0 16,0 1-16,0-1 0,0 0 0,0 1 16,0-1-16,0 0 0,0 1 15,0 20-15,0-21 0,0 1 16,-21-1-16,21 0 0,0-20 0,-21 20 16,21-21-16,0 0 0,0 0 15,0 1-15,0-1 0,0-42 47,0-1-47,0 1 16</inkml:trace>
  <inkml:trace contextRef="#ctx0" brushRef="#br0" timeOffset="70555.37">2455 8742 0,'0'21'0,"21"-21"47,1 0-47,-1-21 16,-21 0-16,21 21 15,-21-21-15,0-1 16,-21 22 0,0 0-16,-1 0 0,1-21 15,0 21-15,0 0 16,0 0-16,0 0 0,-1 0 0,22 21 16,0 1-1,0-1-15,22-21 31,-1 0-31,0 0 0,0 0 0,0 0 16</inkml:trace>
  <inkml:trace contextRef="#ctx0" brushRef="#br0" timeOffset="71231.69">3789 8043 0,'0'-21'0,"0"42"0,0-63 15,0 21-15,0 0 0,0 0 16,0-1-16,0 44 31,-21-1-15,21 21-16,-22-21 0,22 43 0,-21-22 15,21 0-15,-21 22 0,21-22 16,-21 22-16,0-22 0,21 22 0,0-22 16,-21 0-16,21 22 0,0-22 15,0 0-15,0 1 0,0-1 0,0 0 16,21 1-16,0-1 0,0-21 16,0 0-16,0 1 0,22-1 0,-22 0 15,21-21-15,-21 0 0,22 0 16,-1 0-16,-21 0 0,22-21 0,-1 0 15,-21-1-15,21 1 0,1-21 16,-22 21-16,21-22 0,1 1 16,-22 0-16,21-1 0,-21 1 0,22 0 15,-22-1-15,0 1 0,0-21 0,0 20 16,-21 1-16,0-22 0,0 22 16,0 0-16,0-1 0,0 1 0,0 21 15,-21 0-15,21-22 0,-21 22 16,21 0-16,-21 21 0,0 0 15,21 21 17,0 0-32,0 1 0,0-1 15,0 0-15,0 0 0,0 0 16,21 0-16,0 22 0</inkml:trace>
  <inkml:trace contextRef="#ctx0" brushRef="#br0" timeOffset="71612.03">4868 8361 0,'-21'0'16,"0"21"0,0-21-16,21 21 15,-21 22-15,21-22 16,0 0-16,0 21 0,0 1 0,0-1 15,0 0-15,0 1 0,0 20 16,0 1-16,0 20 0,0-20 0,0-1 16,0 22-16,0 0 0,0-1 0,0 1 15,0 0-15,0 20 0,0-20 16,0 0-16,0 21 0,0-22 0,0 1 16,0 0-16,0-1 0,0 1 0,0-22 15,0 22-15,0-21 0,0-1 16,21-21-16,-21 1 0,21-1 15,-21-21-15,0 0 0,0 1 0,21-22 16,0-22-16,0 1 16,-21-21-16,0 0 15,22-1-15,-1 1 0,0 0 0,-21-22 16,21 1-16,-21-1 0,21 1 0</inkml:trace>
  <inkml:trace contextRef="#ctx0" brushRef="#br0" timeOffset="71940.03">5038 8573 0,'0'0'0,"0"-43"0,0 1 0,0 21 16,0-22-16,0 22 0,0-21 16,0 21-16,21 0 0,0-1 0,0 1 15,0 0-15,0 21 0,1 0 16,-1 0-16,21 0 0,-21 0 0,0 0 15,1 21-15,-1 0 0,0 22 0,0-22 16,-21 0-16,0 21 0,0-20 16,-21 20-16,0 0 0,0-21 0,-1 1 15,1 20-15,-21-21 0,21 0 16,-22 0-16,22 1 0,-21-1 0,21 0 16,0-21-16,-1 21 0,1-21 15,0 21-15,0-21 0,0 0 16,0 0-16,21-21 15,0 0 1,21 0-16</inkml:trace>
  <inkml:trace contextRef="#ctx0" brushRef="#br0" timeOffset="72239.62">5821 8276 0,'0'0'0,"0"-21"0,0 0 16,0 0-16,-21 0 16,-1 21-16,1 0 15,0 0-15,0 0 0,0 0 16,0 21-16,-1-21 0,1 42 0,0-21 16,0 0-16,0 22 0,0-1 0,-1-21 15,1 22-15,21-1 0,0 0 16,-21 1-16,21-22 0,-21 21 0,21 0 15,0-20-15,0 20 0,0-21 16,0 0-16,0 0 0,21 1 0,0-1 16,0-21-16,22 0 0,-22 0 0,21 0 15,1 0-15,-1 0 16,0 0-16,1-21 0,-1-1 0,21 1 16</inkml:trace>
  <inkml:trace contextRef="#ctx0" brushRef="#br0" timeOffset="72703.16">6456 8361 0,'0'0'0,"0"-21"16,0 0-16,0-1 0,-21 1 15,-1 0-15,1 21 0,0 0 0,0 0 16,0 0-16,-22 0 0,22 21 16,0 0-16,-21 1 0,21-1 0,-1 21 15,1-21-15,0 0 0,0 22 16,21-22-16,-21 21 0,21 1 15,-21-22-15,21 0 0,0 21 0,0-21 16,0 1-16,0 20 0,0-21 0,21 0 16,0 0-16,0-21 15,0 0-15,0 0 0,1 0 0,-1 0 16,0-21-16,0 0 0,0 21 0,0-21 16,1 0-16,-1 0 0,0-1 15,0 1-15,-21-21 0,21 21 0,0 0 16,-21-22-16,22 1 0,-22 21 0,0-22 15,0 22-15,0-21 0,0 21 16,0 0-16,0-1 0,0 44 31,0 20-31,-22-21 16,22 0-16,0 22 0,-21-22 0,21 21 16,0 0-16,0-20 0,0 20 15,0-21-15,0 21 0,0-20 0,0-1 16,21 0-16,1 0 0,-22 0 0,21 0 15,0-21-15,0 0 0,0 0 16,0 0-16,22 0 0,-22 0 0,0 0 16,21-21-16,-20 0 0</inkml:trace>
  <inkml:trace contextRef="#ctx0" brushRef="#br0" timeOffset="74095.94">7154 8319 0,'0'0'0,"21"-22"0,-21-41 31,-21 63-31,-21 21 0,21 0 16,-22 0-16,22 1 0,-21-1 15,21 0-15,-22 21 0,22-21 0,0 1 16,0-1-16,0 0 0,21 0 16,0 0-16,0 0 0,0 1 15,21-22-15,0 21 16,0-21-16,0 0 0,1 0 0,-1 0 15,0 0-15,0 0 0,0 0 16,0 0-16,1 0 0,-1 0 0,-21 21 16,21-21-16,-21 21 0,0 0 15,0 0 1,0 1-16,0-1 0,-21-21 16,0 21-16,-1 0 0,1-21 15,-21 0-15,21 21 0,0-21 16,-1 0-16,1 0 0,0 0 0,0 0 15,0 0-15,0 0 16,21-21 0,21 21 31,0 21-47,0 0 15,-21 1-15,21-22 0,0 21 16,1 0-16,-1-21 0,0 21 0,0-21 15,0 0-15,0 0 0,1 0 16,-1 0-16,21 0 0,-21 0 0,0 0 16,22-21-16,-22 0 0,0 0 0,21-1 15,1 1-15,-22 0 0,21 0 16,-21-21-16,22 20 0,-22-20 0,0 21 16,0-21-16,0-1 0,1 1 15,-1 0-15,0-1 0,-21-20 0,0 20 16,0 1-16,0-21 0,0 20 15,0 1-15,0 0 0,0-1 0,0 22 16,0 0-16,0 0 0,-21 21 0,0 0 16,-1 21-1,1 21-15,21-21 0,-21 22 16,21-1-16,0 0 0,-21 1 16,21-1-16,-21 22 0,21-22 15,0 0-15,0 1 0,0-1 0,0-21 0,0 21 16,0 1-16,0-22 0,0 0 15,0 21-15,21-20 0,0-1 16,-21 0-16,21-21 0,0 21 0,1-21 16,-1 0-16,0 0 0,0 0 0,0 0 15,0 0-15,1-21 0,-1 21 16,0-21-16,0 0 0,0 21 0,0-22 16,1 1-16,-1 0 0,-21 0 0,21 0 15,-21 0-15,21-1 0,-21 1 16,0 0-16,0 0 0,0 42 31,0 0-15,0 0-16,0 1 0,0-1 0,21 0 15,-21 0-15,21 0 0,-21 0 0,22 22 16,-1-43-16,-21 21 0,21 0 16,21 0-16,-21-21 0,1 0 0,-1 0 15,21 0-15,-21 0 0,22 0 0,-22 0 16,21-21-16,-21 21 0,22-21 15,-22 0-15,0 0 0,0-1 0,0 1 16,0 0-16,1 0 0,-22 0 0,21-22 16,-21 22-16,0 0 15,0-21-15,0 21 0,0-1 0,0 1 16,0 42 15,0 1-31,0-1 0,-21 0 16,21 0-16,0 21 0,-22-20 0,22-1 15,0 0-15,0 0 0,0 0 16,0 0-16,0 1 0,-21-1 0,21 0 16,0 0-16,0 0 0,0-42 47,0 0-32,21 0-15,-21 0 0,22-1 16,-1 1-16,0 0 0,0-21 0,0 21 15,22-1-15,-22-20 0,0 21 0,21 0 16,-21 0-16,1-1 0,-1 22 0,0 0 16,21 0-16,-21 0 15,1 0-15,-22 22 0,0 20 16,0-21-16,0 0 0,0 0 0,0 1 16,0 20-16,0-21 0,0 0 15,0 0-15,0 1 0,0 20 0,0-21 16,0 0-16,0 0 0,0 1 15,21-22-15,0 0 16,0 0-16,0 0 16,0 0-16,1 0 0,-1-22 15,0 1-15,21 21 0</inkml:trace>
  <inkml:trace contextRef="#ctx0" brushRef="#br0" timeOffset="74739.57">9483 8340 0,'0'0'16,"0"-21"-16,0-1 0,0 1 16,0 0-16,0 0 0,-22 21 15,1-21-15,0 21 16,0 0-16,0 0 0,0 21 0,-22 0 16,22 0-16,0 0 0,0 1 15,0 20-15,-1-21 0,1 21 0,0-20 16,21-1-16,0 21 0,0-21 0,0 0 15,0 1-15,0 20 0,0-21 16,21 0-16,0 0 0,1-21 16,-1 0-16,0 0 0,0 0 0,0 0 15,0 0-15,1 0 0,-1 0 16,0-21-16,0 0 0,0 0 16,-21 0-16,21 0 0,-21-1 0,22 1 15,-22-21-15,0 21 0,21 0 16,-21-22-16,21 22 0,-21 0 15,0 0-15,0 0 0,0-1 0,0 1 16,0 42 15,0 1-31,0-1 0,0 0 0,-21 21 16,21-21-16,-21 22 0,21-1 0,0 0 16,-22 1-16,1-1 0,0 22 15,21-22-15,-21 21 0,21 1 16,0-22-16,0 22 0,0-1 0,-21 1 0,21-1 15,0 1-15,0-1 16,0 1-16,0-1 0,0 22 0,0-22 16,21 1-16,-21 21 0,0-22 0,0 1 15,21-1-15,-21 1 0,0-1 0,0 1 16,0-1-16,21-21 0,-21 22 16,0-22-16,0 1 0,0-1 0,0 0 15,0-21-15,0 1 0,0-1 16,0 0-16,-21-21 0,0 0 0,0 0 15,0 0-15,-1 0 0,1 0 16,0-21-16,21 0 16,-21-1-16,0 1 0,0 0 0,-1 0 15,1-21-15,21 20 0,-21-20 0,0 0 16,0-1-16,21 1 0,-21-21 0,-1-1 16</inkml:trace>
  <inkml:trace contextRef="#ctx0" brushRef="#br0" timeOffset="75004.42">8509 7938 0,'0'0'0,"-21"0"15,21-22-15,-21 22 79</inkml:trace>
  <inkml:trace contextRef="#ctx0" brushRef="#br0" timeOffset="75219.3">7324 8319 0,'0'0'0,"0"21"0,0 0 16,21-21-16,21 0 15,-21 0-15,0 0 0,22 0 0,-1 0 16,0 0-16,1 0 0,-1-21 0,0 21 15,-20 0-15,20 0 0,0-21 16,-21 21-16,1 0 0,-1 0 0,0 0 16,-42 0-1</inkml:trace>
  <inkml:trace contextRef="#ctx0" brushRef="#br0" timeOffset="76183.8">1397 11134 0,'0'0'15,"-42"-64"1,42 43-16,0 0 15,0 0-15,0 0 0,0-1 16,21 22-16,0-21 0,0 21 16,0 0-16,22 0 0,-22 0 0,21 0 15,-21 0-15,22 21 0,-1 1 16,0 20-16,-21-21 0,1 43 16,20-22-16,-42 21 0,0-20 0,0 20 15,0 1-15,0-1 0,-21-20 16,0 20-16,-1-21 0,-20 22 15,21-22-15,-21 1 0,-22-22 0,22 21 16,-1-21-16,1 0 0,0 1 0,-1-22 16,22 0-16,-21 0 0,21 0 15,-22 0-15,22 0 0,0-22 16,0 1-16,0 0 0,0-21 0,21 21 16,0-22-16,0 22 0,0-21 15,0-1-15,0 1 0,0 0 0,0 21 16,21-1-16,0 1 0,0 0 15,21 21-15,1 0 0,-1 0 16,0 21-16,1 0 0,-1 1 16,0-1-16,1 21 0,-1-21 0,-21 22 15,22-22-15,-22 21 0,0-21 16,0 0-16,0 22 0,-21-22 0,0 0 16,21 0-16,-21 0 0,22 1 15,-22-1-15,0 0 0,21-21 16,0 0-16,0 0 15,0-21-15,0 0 16,-21-1-16</inkml:trace>
  <inkml:trace contextRef="#ctx0" brushRef="#br0" timeOffset="76336.71">2307 11430 0,'0'0'0,"21"-21"0,-21 0 16,-21 21-1,21-21 17</inkml:trace>
  <inkml:trace contextRef="#ctx0" brushRef="#br0" timeOffset="76803.28">3852 10647 0,'0'0'0,"0"-42"0,-21 20 0,21-20 0,0 21 16,0-21-16,0 20 0,0 1 15,0 42 1,0 1-16,21 20 15,-21 21-15,0-20 0,21 20 0,-21 1 16,0-1-16,0 1 0,0 20 0,0-20 16,0 21-16,0-22 15,0 22-15,0-22 0,-21 22 0,0-22 16,0-20-16,21 20 0,0-20 0,-21-1 16,21 0-16,0-21 0,0 1 15,0-1-15,0 0 0,0-42 31,0 0-15</inkml:trace>
  <inkml:trace contextRef="#ctx0" brushRef="#br0" timeOffset="77208.05">3387 10901 0,'0'0'0,"-22"-42"16,22-1-16,-21 1 0,0 21 0,21-22 15,0 22-15,0-21 0,0 21 0,0-22 16,0 22-16,21-21 0,22 21 16,-22 0-16,21-22 0,22 22 0,-22 21 15,21-21-15,1 21 0,-1 0 16,22 0-16,-21 21 0,-1 21 0,1 1 16,-1-1-16,-21 0 0,22 22 15,-22-1-15,1 1 0,-1-22 0,-21 22 16,0-1-16,-21 1 0,0-1 15,0 1-15,-21-1 0,0 1 16,-21-22-16,-1 22 0,22-22 0,-21 0 16,-1 1-16,1-1 0,0-21 0,-1 21 15,1-20-15,0-1 0,-1-21 16,-20 21-16,21-21 0,-22 0 0,22 0 16,-22 0-16,1 0 0,20 0 0,-20 0 15,-1 0-15,22 0 0,0-21 16,-1 21-16,1-21 0,21-1 0,0 1 15,21 0-15,0 0 0,0 0 16,21 0-16,0-1 0,21 1 0,1-21 16,-1 21-16,22 0 0,-1-1 15</inkml:trace>
  <inkml:trace contextRef="#ctx0" brushRef="#br0" timeOffset="77703.77">4889 11028 0,'0'0'16,"-21"0"-1,0 0-15,0 0 16,0 0-16,0 21 0,-1 0 0,1 0 16,0 1-16,0 20 0,0 0 15,0 1-15,-1-1 0,1 0 16,21 1-16,-21-1 0,0 0 0,21-21 15,-21 22-15,21-1 0,0-21 0,0 0 16,0 1-16,0-1 0,21 0 16,0-21-16,0 21 0,0-21 0,1 0 15,20 0-15,-21 0 0,0 0 0,0 0 16,22-21-16,-22 0 0,21 0 16,-21-1-16,22 1 0,-22 0 0,0 0 15,0-21-15,0-1 0,1 22 0,-1-21 16,-21-22-16,0 22 0,0 0 15,0-1-15,0 22 0,0-21 16,0 21-16,-21-1 0,-1 1 0,1 21 16,0 0-16,-21 0 0,21 0 15,-1 21-15,-20-21 0,21 22 0,0 20 16,0-21-16,-1 0 0,1 22 0,21-22 16,0 21-16,0-21 0,0 0 15,0 1-15,0 20 0,0-21 0,0 0 16,0 0-16,21-21 0,-21 22 0,22-1 15,20-21-15,-21 0 0,0 0 16,0 0-16,1 0 0,20 0 0,-21 0 16,21-21-16,-20 21 0</inkml:trace>
  <inkml:trace contextRef="#ctx0" brushRef="#br0" timeOffset="78675.21">5376 11049 0,'0'0'0,"21"-21"0,-21 0 0,0 0 0,0 42 31,0 0-15,0 21-16,0-21 0,0 22 0,0-22 15,-21 21-15,21-21 0,0 22 0,0-1 16,0-21-16,0 22 0,0-22 16,0 0-16,0 0 0,0 0 15,0 0-15,0 1 0,21-22 16,1 0-16,-1 0 15,0 0-15,0 0 0,0 0 0,22-22 16,-22 1-16,21 0 0,-21 0 0,22 0 16,-22 0-16,21-22 0,-21 22 15,0 0-15,1-21 0,-1 20 0,-21-20 16,21 21-16,-21 0 0,0 0 16,0 42-1,0 0 1,0 0-16,0 0 0,0 22 0,0-22 0,0 21 15,0-21-15,0 22 0,0-22 16,0 21-16,0-21 0,0 0 16,0 1-16,0-1 0,21 0 0,0-21 15,0 0-15,1 21 0,-1-21 16,0 0-16,0 0 0,0 0 0,0-21 16,1 21-16,-1-21 0,0 0 0,0-1 15,0 1-15,-21 0 16,0-21-16,21 21 0,-21-22 0,0 22 0,0-21 15,0 21-15,0-22 0,0 22 0,0-21 16,-21 21-16,0-1 16,0-20-16,0 21 0,0 0 0,-1 21 15,22-21-15,-21 21 0,0-22 0,42 22 32,0-21-17,22 21-15,-22 0 0,0 0 0,21 0 16,-20 0-16,20 0 0,-21 0 15,21 0-15,-20 0 0,20 0 0,0 21 16,-21-21-16,22 22 0,-1-1 0,-21 0 16,0 0-16,22 0 0,-22 22 15,-21-22-15,21 21 0,-21-21 0,21 0 16,-21 22-16,0-22 0,0 21 16,0-21-16,0 1 0,0-1 0,0 0 15,0 0-15,0 0 0,-21 0 0,21 1 16,-21-22-16,21 21 15,0-42 17,0-1-32,0 1 0,0 0 15,0 0-15,21 0 0,0-22 0,0 22 16,1-21-16,-1 0 0,0-1 16,0 1-16,0 21 0,22-22 0,-1 22 15,-21 0-15,0 0 0,22 0 0,-22 21 16,0 0-16,0 0 0,0 0 15,0 21-15,1 0 0,-22 0 16,21 0-16,-21 22 0,21-22 0,-21 21 16,0 1-16,0-22 0,0 21 0,0-21 15,0 22-15,0-22 0,0 0 16,0 0-16,0 0 0,0 0 16,21-42 30,0 0-46,-21 0 0,21 0 0</inkml:trace>
  <inkml:trace contextRef="#ctx0" brushRef="#br0" timeOffset="78971.03">7683 10837 0,'22'-42'31,"-44"84"-31,22-84 15,0 63-15,-21 0 0,0 1 16,0-1-16,0 21 0,0-21 16,21 22-16,0-22 0,-22 21 0,22 0 15,0-20-15,0 20 0,0 0 0,0 1 16,0-22-16,0 21 0,0-21 16,22 22-16,-1-22 0,0 0 15,0 0-15,0-21 0,0 21 0,22 0 16,-1-21-16,-21 0 0,22 0 15,-1 0-15,0 0 0,1 0 0,-1 0 16,0-21-16,-21 0 0,22 0 0,-1 0 16,0 0-16,1-1 0,-22 1 0,21-21 15,1 0-15,-22 20 0</inkml:trace>
  <inkml:trace contextRef="#ctx0" brushRef="#br0" timeOffset="79683.42">8530 10964 0,'0'-63'15,"-42"211"-15,84-317 0,-42 253 0,0-189 0,0 83 0,0 1 16,-21 21-16,0 0 15,0 0-15,-1 0 0,1 0 16,0 21-16,0 1 0,0-1 16,-22 0-16,22 21 0,0-21 0,0 1 15,0 20-15,21-21 0,0 21 0,-21 1 16,21-22-16,0 21 0,0-21 0,0 1 16,0-1-16,0 21 0,0-21 15,0 0-15,21-21 0,0 0 16,0 0-16,0 0 0,0 0 15,1-21-15,-1 0 16,0 0-16,0 21 0,0-42 0,0 20 16,-21 1-16,22 0 0,-1-21 15,0 21-15,-21-22 0,0 1 16,21 21-16,0-22 0,-21 22 0,0 0 16,0 0-16,0 0 0,0 0 0,0 42 31,-21 0-31,21 0 0,0 21 15,-21-20-15,21-1 0,-21 21 0,21-21 16,0 22-16,0-22 0,0 21 0,0-21 16,0 22-16,0-22 0,0 0 15,21 0-15,0 0 0,0 0 0,0-21 16,1 22-16,20-22 0,-21 0 0,21 0 16,-20 0-16,20 0 15,0 0-15,-21-22 0,22 1 0,-1 0 16,-21 0-16,22 0 0,-22 0 0,21-1 15,-21-20-15,0 0 0,1 21 16,-1-22-16,0 22 0,0-21 0,-21 21 16,21-1-16,-21 1 0,0 0 0,0 0 15,-21 21 1,0 0-16,21 21 16,-21 0-16,21 0 0,0 1 0,0-1 15,0 21-15,0-21 0,0 0 0,0 22 16,21-22-16,-21 0 15,21 21-15,-21-20 0,21-1 0,0 0 16,-21 0-16,0 0 0,0 0 16,-21-21 15,0 0-31,0 0 0,0 0 0,0 0 16,-1 0-16,1-21 0,0 0 15,0 21 1,21-21-16,0 0 0,0 0 15,21-1-15,0 22 0,0-21 16,1 0-16</inkml:trace>
  <inkml:trace contextRef="#ctx0" brushRef="#br0" timeOffset="81355.87">9737 10329 0,'0'0'15,"0"-21"-15,0 0 0,0 0 0,0 0 16,0 0-16,-22-1 0,1 22 16,0 0-16,0 0 0,0 22 15,0-22-15,21 42 16,-22-21-16,22 21 0,-21 1 16,0 20-16,21-20 0,0 20 0,-21-21 15,21 22-15,-21-1 0,21-20 0,-21 20 16,21-20-16,0 20 0,0-21 15,0 1-15,0-1 0,0 0 0,0 1 16,21-1-16,0 0 0,0-20 0,-21-1 16,21 0-16,0 0 0,1 0 15,-1-21-15,0 0 0,0 0 16,0 0-16,22 0 0,-22-21 0,0 0 16,0 0-16,21 0 0,-20-1 15,20-20-15,-21 21 0,0-21 0,22 20 16,-22-20-16,0 21 0,0 0 15,0 0-15,-21-1 0,0 1 0,0 0 16,0 42 15,0 0-31,0 1 0,-21-1 16,21 21-16,0-21 0,0 0 16,0 1-16,0-1 0,0 0 0,0 21 15,0-21-15,0 1 0,21-1 0,0-21 16,1 21-16,-22 0 0,42-21 0,-21 0 15,0 21-15,22-21 0,-22 0 16,21 0-16,-21 0 0,22 0 16,-22-21-16,21 0 0,-21 0 0,0 0 15,1-1-15,-1 1 0,0 0 16,-21 0-16,21-21 0,-21 20 0,21 1 16,-21 0-16,0 0 0,0 0 0,0 0 15,0 42 16,0 0-15,0 0-16,-21 0 0,21 0 16,0 1-16,0-1 0,0 0 15,0 0-15,0 0 0,0 0 0,0 1 16,0-1-16,-21-21 16,21-21 15,21-1-16,-21 1-15,21 0 0,-21 0 16,21 0-16,1 0 0,-1-22 16,0 22-16,0 0 0,0 0 0,0 0 15,1 21-15,-1-22 0,0 1 0,0 21 16,0 0-16,0 0 0,1 0 0,-1 21 31,-21 1-31,21-22 0,-21 21 0,0 0 16,0 0-16,0 0 0,0 0 15,21 1-15,-21-1 0,21 0 16,-21 0-16,21 0 0,1 0 0,-22 1 16,21-1-16,0 0 0,0-21 0,0 21 15,0-21-15,22 21 0,-22-21 0,21 0 16,1 0-16,-1 0 0,0 0 16,1 0-16,-1 0 0,0-21 0,-21 0 15,22 0-15,-1 0 0,0-22 0,-20 22 16,20 0-16,-21-21 0,21 20 15,-20-20-15,20 21 0,-21-21 0,-21 20 16,0-20-16,0 21 0,0-21 0,0 20 16,0 1-16,0 0 15,-21 21-15,-21 0 0,20 0 16,1 0-16,-21 21 0,21 0 0,-22 1 16,1-1-16,21 0 0,0 0 0,-22 0 15,22 0-15,0 1 0,21 20 16,0-21-16,0 0 0,0 0 0,0 1 15,0-1-15,0 0 0,0 0 0,21-21 16,0 21-16,1-21 0,-1 21 0,0-21 16,21 0-16,-21 0 0,1 0 15,20-21-15,-21 21 0,0-21 0,0 0 16,1 0-16,-1 0 0,0-1 0,0 1 16,0 0-16,0 0 0,-21 0 15,0 0-15,22-1 0,-22 1 16,0 42 31,0 1-47,-22-1 0,22 21 15,-21-21-15,21 0 0,0 22 0,-21-22 16,0 21-16,21 1 0,-21-1 0,21 0 16,0 1-16,0 20 0,0-21 15,0 1-15,0 20 0,0-20 0,0 20 16,0-21-16,0 22 0,0-1 15,0 1-15,0-1 0,0 1 0,0-1 16,0 1-16,0-1 0,0 1 16,0-1-16,0 22 0,21-21 0,-21-1 15,0 1-15,0-1 0,0 1 0,0-1 16,0-21-16,0 22 0,0-1 0,0-20 16,0-1-16,0 0 0,0 1 0,0-22 15,-21 21-15,0-21 0,-1 1 16,1-1-16,0-21 0,0 0 15,0 0-15,0 0 0,-1 0 16,1-21-16,0-1 0,21 1 0,-21 0 16,0 0-16,21-21 15,0-1-15,0 22 0,0-42 0,-21 20 16,21 1-16,0-22 0,0 1 0,0-1 16,0 1-16,21-1 0,0 1 0,-21-1 15,21 1-15,0-22 0,0 22 16,1-1-16,-1 1 0,0-1 0,0 1 15,0-1-15,0 22 0,1-22 0,-1 1 16,0 21-16,0-1 0,0-20 16,0 20-16,-21-20 0,22-1 0,-22 22 15,21-21-15,-21-1 0,0 22 16,0-1-16,0 1 0</inkml:trace>
  <inkml:trace contextRef="#ctx0" brushRef="#br0" timeOffset="81647.7">10562 10181 0,'21'0'31,"-42"0"47,0 0-78,0 0 0,0 0 16</inkml:trace>
  <inkml:trace contextRef="#ctx0" brushRef="#br0" timeOffset="81903.55">9483 10647 0,'0'0'0,"-22"21"0,22 0 0,0 0 16,0 1-16,22-1 15,-1-21-15,0 0 0,21 0 0,-21 0 16,22 0-16,-1 0 0,-21 0 16,22 0-16,-1 0 0,0 0 0,-21 0 15,22 0-15,-1 0 0,-21 0 0,0 0 16,22 0-16,-22 0 0,0 0 16,-21-21-1,-21 21 1,0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1E2A-6567-4320-9DE4-F389C190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C8CD6-CF48-415A-A91A-A1E8ACF2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3207-31C2-4B60-9405-3344795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2DF2-9F6F-459F-A037-5B63415D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D138-58C4-4477-9D95-D3AEEC10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ABE1-15BE-4AF1-BC68-F85FACC8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FE42-F1C3-4D61-9F6A-A946EAB92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F4A5-74CB-4958-895E-C413F289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F4D9-3679-4798-B8B6-393C74F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0997-C4FB-4F6C-93EF-FD729E5D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11CCE-6B5E-4A65-8470-2468F7009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06C3-BDE3-4581-A73D-2D907EE1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A7DF-51D0-4592-AB5B-AA3163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2FB8-0E55-4599-BEB2-E30E824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D759E-7839-451B-B0AC-64A4E5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B2A9-05A5-45BB-BED5-71544566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3DC1-8F9F-4242-B672-B1EADD07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DBB-CCCF-4707-9783-E8875AE2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2815-74CF-4E54-AA47-D8C95E23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AB1B-27BF-4AC4-A5F5-121443FE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D85C-7B4E-4EA4-A773-478C2FA3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E2E5-8727-4CE4-AA87-D07AAB3B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6038-9B89-41B3-9BCF-7B502FCC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B903-1292-4E54-A171-4BCCA202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7846-9985-48E4-B045-C2ED9844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2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FBDD-884D-4555-8B39-137011D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47D9-CD50-460C-B632-842FDB663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66223-E213-434D-AE61-C9DA4AA9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C3378-FED8-4955-AD31-7C6E9776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72DB5-A2D5-4CC2-8985-E06C1DE1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96CF-2667-4F03-B721-61053ED9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A55-BBF1-4A99-AB08-4ABBDB69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5651-0AB9-4CA5-ABA5-D408BD96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DA4B-A5B3-4412-BBD9-62813602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AB3A1-BC77-48F5-8C14-1744FE6FB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8F590-3470-45B1-8470-8BFF2A4AA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D88A0-57DB-4474-8EDF-46EF9542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3B35F-50F0-446B-AD19-C2A94396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98AEC-0BBC-4719-B724-B4617DF0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0A3-FDD2-4ADD-9F9D-A374E9D1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8084F-00C7-4726-886E-0BF76DAD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317C-7C29-40E5-8BFD-570F5ED4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9B28-AA77-462C-AC13-74DA553B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B4325-3211-4752-9F8C-46BA677F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30E68-DCD1-4D6C-BC8F-0747FEB5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7FA89-B5B0-4793-83E8-96227132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095-22D6-4117-9B76-B2AE3CDB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4054-6169-4E3C-BBAC-8D5DDF6F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132F-B93A-47E6-80A0-F2CBC341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B153-88E0-4511-9B5A-BE9C3449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CDA6-56A8-4B35-AFCA-53BFD40F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1D6C-8AD1-42DD-BB56-96CB8C9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6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0D1C-C085-4FC0-85C9-C15160BA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14A42-5364-4DB3-A79C-2E8662E1E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3E74-E31D-4781-BE46-553AB1D9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B0AE7-A801-44C9-A694-84B1766F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FAC18-8227-4019-8F4D-697599E0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79C5-F0D3-4BF6-8B62-EBBDD3AF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0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E69E8-2774-4905-B209-49D52756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BCAF-7985-4F69-AD99-4764F4A9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0091-40BB-4DB8-9BA7-FF016957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C329-7138-4EC5-9013-3CD17016ED66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8FF3-9E48-4905-ABC6-24F149050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1678-FC6E-478E-B973-F98A5D34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E82D-C7AB-455B-96D7-DEDFE3211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customXml" Target="../ink/ink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B34A1-E18E-42FF-AF08-751F4AC979D9}"/>
                  </a:ext>
                </a:extLst>
              </p14:cNvPr>
              <p14:cNvContentPartPr/>
              <p14:nvPr/>
            </p14:nvContentPartPr>
            <p14:xfrm>
              <a:off x="434160" y="60840"/>
              <a:ext cx="6035400" cy="38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B34A1-E18E-42FF-AF08-751F4AC97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51480"/>
                <a:ext cx="605412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61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09C3C3-33C5-485E-87B7-7EF2A99B9F45}"/>
                  </a:ext>
                </a:extLst>
              </p14:cNvPr>
              <p14:cNvContentPartPr/>
              <p14:nvPr/>
            </p14:nvContentPartPr>
            <p14:xfrm>
              <a:off x="152280" y="449640"/>
              <a:ext cx="9357840" cy="39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09C3C3-33C5-485E-87B7-7EF2A99B9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40280"/>
                <a:ext cx="9376560" cy="39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1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24639-2B7C-45DE-BFCB-EB985526838E}"/>
                  </a:ext>
                </a:extLst>
              </p14:cNvPr>
              <p14:cNvContentPartPr/>
              <p14:nvPr/>
            </p14:nvContentPartPr>
            <p14:xfrm>
              <a:off x="0" y="7560"/>
              <a:ext cx="5448600" cy="150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24639-2B7C-45DE-BFCB-EB98552683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5467320" cy="15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75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8F0AA1-F45B-4A63-BDD4-1F37680603B6}"/>
                  </a:ext>
                </a:extLst>
              </p14:cNvPr>
              <p14:cNvContentPartPr/>
              <p14:nvPr/>
            </p14:nvContentPartPr>
            <p14:xfrm>
              <a:off x="0" y="221040"/>
              <a:ext cx="874044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8F0AA1-F45B-4A63-BDD4-1F3768060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875916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33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FBA53F-55C0-4573-9DA3-9FD60518573F}"/>
                  </a:ext>
                </a:extLst>
              </p14:cNvPr>
              <p14:cNvContentPartPr/>
              <p14:nvPr/>
            </p14:nvContentPartPr>
            <p14:xfrm>
              <a:off x="868680" y="167760"/>
              <a:ext cx="862632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FBA53F-55C0-4573-9DA3-9FD605185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158400"/>
                <a:ext cx="864504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05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4437B3-272C-4F45-AA43-C4FCA8F09F35}"/>
                  </a:ext>
                </a:extLst>
              </p14:cNvPr>
              <p14:cNvContentPartPr/>
              <p14:nvPr/>
            </p14:nvContentPartPr>
            <p14:xfrm>
              <a:off x="53280" y="182880"/>
              <a:ext cx="917496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4437B3-272C-4F45-AA43-C4FCA8F09F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73520"/>
                <a:ext cx="919368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2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CD50C6-DE6F-471B-8C7E-41AE1128E734}"/>
                  </a:ext>
                </a:extLst>
              </p14:cNvPr>
              <p14:cNvContentPartPr/>
              <p14:nvPr/>
            </p14:nvContentPartPr>
            <p14:xfrm>
              <a:off x="640080" y="167760"/>
              <a:ext cx="902988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CD50C6-DE6F-471B-8C7E-41AE1128E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58400"/>
                <a:ext cx="904860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9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86ED1-CC67-4FFA-B3C1-539A7AE2CA1A}"/>
                  </a:ext>
                </a:extLst>
              </p14:cNvPr>
              <p14:cNvContentPartPr/>
              <p14:nvPr/>
            </p14:nvContentPartPr>
            <p14:xfrm>
              <a:off x="22680" y="0"/>
              <a:ext cx="877104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86ED1-CC67-4FFA-B3C1-539A7AE2C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878976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70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5E04D6-F730-44B4-A7E5-716451981509}"/>
                  </a:ext>
                </a:extLst>
              </p14:cNvPr>
              <p14:cNvContentPartPr/>
              <p14:nvPr/>
            </p14:nvContentPartPr>
            <p14:xfrm>
              <a:off x="15120" y="23040"/>
              <a:ext cx="9845640" cy="61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5E04D6-F730-44B4-A7E5-716451981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3680"/>
                <a:ext cx="9864360" cy="61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6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2FAE18-FF23-4351-BB5F-6B1339267709}"/>
                  </a:ext>
                </a:extLst>
              </p14:cNvPr>
              <p14:cNvContentPartPr/>
              <p14:nvPr/>
            </p14:nvContentPartPr>
            <p14:xfrm>
              <a:off x="205560" y="0"/>
              <a:ext cx="93578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2FAE18-FF23-4351-BB5F-6B1339267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93765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27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6408A2-AD14-466D-A10E-74169337BA29}"/>
                  </a:ext>
                </a:extLst>
              </p14:cNvPr>
              <p14:cNvContentPartPr/>
              <p14:nvPr/>
            </p14:nvContentPartPr>
            <p14:xfrm>
              <a:off x="236160" y="0"/>
              <a:ext cx="6256440" cy="394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6408A2-AD14-466D-A10E-74169337BA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627516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41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257454-14E9-48E9-9D55-3C3E4962ADD2}"/>
                  </a:ext>
                </a:extLst>
              </p14:cNvPr>
              <p14:cNvContentPartPr/>
              <p14:nvPr/>
            </p14:nvContentPartPr>
            <p14:xfrm>
              <a:off x="548640" y="160200"/>
              <a:ext cx="8115480" cy="22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257454-14E9-48E9-9D55-3C3E4962A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50840"/>
                <a:ext cx="813420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81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6E8179-F181-4419-8CAD-F450D6EC5728}"/>
                  </a:ext>
                </a:extLst>
              </p14:cNvPr>
              <p14:cNvContentPartPr/>
              <p14:nvPr/>
            </p14:nvContentPartPr>
            <p14:xfrm>
              <a:off x="266760" y="426600"/>
              <a:ext cx="8702280" cy="299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6E8179-F181-4419-8CAD-F450D6EC5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17240"/>
                <a:ext cx="8721000" cy="30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2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E50884-84FD-4F7D-8C3C-0B23F3645984}"/>
                  </a:ext>
                </a:extLst>
              </p14:cNvPr>
              <p14:cNvContentPartPr/>
              <p14:nvPr/>
            </p14:nvContentPartPr>
            <p14:xfrm>
              <a:off x="510480" y="373320"/>
              <a:ext cx="6888960" cy="294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E50884-84FD-4F7D-8C3C-0B23F3645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363960"/>
                <a:ext cx="690768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186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38A21B-B84F-4CA9-B6CA-516CD90A7D9A}"/>
                  </a:ext>
                </a:extLst>
              </p14:cNvPr>
              <p14:cNvContentPartPr/>
              <p14:nvPr/>
            </p14:nvContentPartPr>
            <p14:xfrm>
              <a:off x="0" y="198000"/>
              <a:ext cx="12184560" cy="317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38A21B-B84F-4CA9-B6CA-516CD90A7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220328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29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4BE63A-751A-4BBE-BE34-110D632A3B32}"/>
                  </a:ext>
                </a:extLst>
              </p14:cNvPr>
              <p14:cNvContentPartPr/>
              <p14:nvPr/>
            </p14:nvContentPartPr>
            <p14:xfrm>
              <a:off x="0" y="0"/>
              <a:ext cx="12039840" cy="67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4BE63A-751A-4BBE-BE34-110D632A3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5856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34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F04CB6-0C2C-4726-BAEE-3997FEF39ED6}"/>
                  </a:ext>
                </a:extLst>
              </p14:cNvPr>
              <p14:cNvContentPartPr/>
              <p14:nvPr/>
            </p14:nvContentPartPr>
            <p14:xfrm>
              <a:off x="0" y="53280"/>
              <a:ext cx="11323800" cy="620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F04CB6-0C2C-4726-BAEE-3997FEF39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134252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2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C89F85-0425-4F48-881E-A855305202E1}"/>
                  </a:ext>
                </a:extLst>
              </p14:cNvPr>
              <p14:cNvContentPartPr/>
              <p14:nvPr/>
            </p14:nvContentPartPr>
            <p14:xfrm>
              <a:off x="38160" y="152280"/>
              <a:ext cx="9502560" cy="434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C89F85-0425-4F48-881E-A855305202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42920"/>
                <a:ext cx="952128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080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958CF0-AFCE-4FAB-BE33-60F1595A1337}"/>
                  </a:ext>
                </a:extLst>
              </p14:cNvPr>
              <p14:cNvContentPartPr/>
              <p14:nvPr/>
            </p14:nvContentPartPr>
            <p14:xfrm>
              <a:off x="312480" y="0"/>
              <a:ext cx="8534520" cy="120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958CF0-AFCE-4FAB-BE33-60F1595A1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8553240" cy="12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56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DA5B9B-2B87-4004-93EE-6FB70F2DA0AC}"/>
                  </a:ext>
                </a:extLst>
              </p14:cNvPr>
              <p14:cNvContentPartPr/>
              <p14:nvPr/>
            </p14:nvContentPartPr>
            <p14:xfrm>
              <a:off x="198000" y="60840"/>
              <a:ext cx="9403560" cy="570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DA5B9B-2B87-4004-93EE-6FB70F2DA0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1480"/>
                <a:ext cx="94222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9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380036-63DA-4606-883E-ADAB3B993766}"/>
                  </a:ext>
                </a:extLst>
              </p14:cNvPr>
              <p14:cNvContentPartPr/>
              <p14:nvPr/>
            </p14:nvContentPartPr>
            <p14:xfrm>
              <a:off x="0" y="45720"/>
              <a:ext cx="9464400" cy="371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380036-63DA-4606-883E-ADAB3B9937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483120" cy="37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C032B3-AC8C-4D1D-8886-11A12C458AEE}"/>
                  </a:ext>
                </a:extLst>
              </p14:cNvPr>
              <p14:cNvContentPartPr/>
              <p14:nvPr/>
            </p14:nvContentPartPr>
            <p14:xfrm>
              <a:off x="1150560" y="3657600"/>
              <a:ext cx="830880" cy="56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C032B3-AC8C-4D1D-8886-11A12C45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200" y="3648240"/>
                <a:ext cx="84960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54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4BDA59-9387-44CD-A262-42252F5069AC}"/>
                  </a:ext>
                </a:extLst>
              </p14:cNvPr>
              <p14:cNvContentPartPr/>
              <p14:nvPr/>
            </p14:nvContentPartPr>
            <p14:xfrm>
              <a:off x="76320" y="190440"/>
              <a:ext cx="9372960" cy="324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4BDA59-9387-44CD-A262-42252F506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81080"/>
                <a:ext cx="9391680" cy="32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090455-EF01-498A-8360-C9DF7EC01DBB}"/>
                  </a:ext>
                </a:extLst>
              </p14:cNvPr>
              <p14:cNvContentPartPr/>
              <p14:nvPr/>
            </p14:nvContentPartPr>
            <p14:xfrm>
              <a:off x="2628720" y="3337560"/>
              <a:ext cx="876960" cy="51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090455-EF01-498A-8360-C9DF7EC01D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360" y="3328200"/>
                <a:ext cx="895680" cy="5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6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7EE013-AFC5-4933-BBDB-9EDBF666F9F0}"/>
                  </a:ext>
                </a:extLst>
              </p14:cNvPr>
              <p14:cNvContentPartPr/>
              <p14:nvPr/>
            </p14:nvContentPartPr>
            <p14:xfrm>
              <a:off x="106560" y="251640"/>
              <a:ext cx="9921600" cy="437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7EE013-AFC5-4933-BBDB-9EDBF666F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42280"/>
                <a:ext cx="9940320" cy="43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135091-4ECB-4038-B406-16892CE339B9}"/>
                  </a:ext>
                </a:extLst>
              </p14:cNvPr>
              <p14:cNvContentPartPr/>
              <p14:nvPr/>
            </p14:nvContentPartPr>
            <p14:xfrm>
              <a:off x="0" y="1287720"/>
              <a:ext cx="5121000" cy="379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135091-4ECB-4038-B406-16892CE33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78360"/>
                <a:ext cx="5139720" cy="38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AD8529-7C5E-468C-8E90-3B8B6A86FE39}"/>
                  </a:ext>
                </a:extLst>
              </p14:cNvPr>
              <p14:cNvContentPartPr/>
              <p14:nvPr/>
            </p14:nvContentPartPr>
            <p14:xfrm>
              <a:off x="396360" y="1318320"/>
              <a:ext cx="9403200" cy="435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AD8529-7C5E-468C-8E90-3B8B6A86F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000" y="1308960"/>
                <a:ext cx="942192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46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832BDE-F477-439B-BC61-F026305110FA}"/>
                  </a:ext>
                </a:extLst>
              </p14:cNvPr>
              <p14:cNvContentPartPr/>
              <p14:nvPr/>
            </p14:nvContentPartPr>
            <p14:xfrm>
              <a:off x="0" y="236160"/>
              <a:ext cx="9426240" cy="468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832BDE-F477-439B-BC61-F02630511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9444960" cy="47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154CCD-C176-4548-B210-717D4A1B4CE4}"/>
                  </a:ext>
                </a:extLst>
              </p14:cNvPr>
              <p14:cNvContentPartPr/>
              <p14:nvPr/>
            </p14:nvContentPartPr>
            <p14:xfrm>
              <a:off x="769680" y="4511160"/>
              <a:ext cx="1227240" cy="98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154CCD-C176-4548-B210-717D4A1B4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320" y="4501800"/>
                <a:ext cx="1245960" cy="10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57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960394-1C69-437D-B59E-2CB9E8B9A42A}"/>
                  </a:ext>
                </a:extLst>
              </p14:cNvPr>
              <p14:cNvContentPartPr/>
              <p14:nvPr/>
            </p14:nvContentPartPr>
            <p14:xfrm>
              <a:off x="38160" y="0"/>
              <a:ext cx="9662400" cy="503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960394-1C69-437D-B59E-2CB9E8B9A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681120" cy="50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678873-DBCC-4F34-B8D9-4676118371D4}"/>
                  </a:ext>
                </a:extLst>
              </p14:cNvPr>
              <p14:cNvContentPartPr/>
              <p14:nvPr/>
            </p14:nvContentPartPr>
            <p14:xfrm>
              <a:off x="2705040" y="4922640"/>
              <a:ext cx="1395000" cy="150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678873-DBCC-4F34-B8D9-467611837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5680" y="4913280"/>
                <a:ext cx="1413720" cy="15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0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381524-F0FF-4183-A1A1-8306E81795A8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381524-F0FF-4183-A1A1-8306E8179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52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489BE-7044-4579-B620-32815A851D30}"/>
                  </a:ext>
                </a:extLst>
              </p14:cNvPr>
              <p14:cNvContentPartPr/>
              <p14:nvPr/>
            </p14:nvContentPartPr>
            <p14:xfrm>
              <a:off x="0" y="68760"/>
              <a:ext cx="954828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489BE-7044-4579-B620-32815A851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56700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5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9DBB9-7FCA-4CD9-9D13-E2E037A3BD65}"/>
                  </a:ext>
                </a:extLst>
              </p14:cNvPr>
              <p14:cNvContentPartPr/>
              <p14:nvPr/>
            </p14:nvContentPartPr>
            <p14:xfrm>
              <a:off x="259200" y="137160"/>
              <a:ext cx="958608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9DBB9-7FCA-4CD9-9D13-E2E037A3BD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27800"/>
                <a:ext cx="96048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2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7BE453-F929-44A4-8A0E-E186DBEE20F0}"/>
                  </a:ext>
                </a:extLst>
              </p14:cNvPr>
              <p14:cNvContentPartPr/>
              <p14:nvPr/>
            </p14:nvContentPartPr>
            <p14:xfrm>
              <a:off x="144720" y="99000"/>
              <a:ext cx="9190080" cy="32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7BE453-F929-44A4-8A0E-E186DBEE2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89640"/>
                <a:ext cx="9208800" cy="32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02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E78603-4911-4C65-97F3-D784BB3D8D1D}"/>
                  </a:ext>
                </a:extLst>
              </p14:cNvPr>
              <p14:cNvContentPartPr/>
              <p14:nvPr/>
            </p14:nvContentPartPr>
            <p14:xfrm>
              <a:off x="144720" y="15120"/>
              <a:ext cx="10447560" cy="47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E78603-4911-4C65-97F3-D784BB3D8D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760"/>
                <a:ext cx="1046628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36A0E9-9237-4D64-98C7-1C29AF6AFC10}"/>
                  </a:ext>
                </a:extLst>
              </p14:cNvPr>
              <p14:cNvContentPartPr/>
              <p14:nvPr/>
            </p14:nvContentPartPr>
            <p14:xfrm>
              <a:off x="190440" y="60840"/>
              <a:ext cx="939600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36A0E9-9237-4D64-98C7-1C29AF6AF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1480"/>
                <a:ext cx="941472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B87-BA6D-461D-A476-D66472442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5-376A-4827-89B1-3EB487A0F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8D4F72-8519-442E-90E5-BD97DA102553}"/>
                  </a:ext>
                </a:extLst>
              </p14:cNvPr>
              <p14:cNvContentPartPr/>
              <p14:nvPr/>
            </p14:nvContentPartPr>
            <p14:xfrm>
              <a:off x="1020960" y="442080"/>
              <a:ext cx="7110000" cy="529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8D4F72-8519-442E-90E5-BD97DA1025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432720"/>
                <a:ext cx="7128720" cy="53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86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2021-10-09T04:28:16Z</dcterms:created>
  <dcterms:modified xsi:type="dcterms:W3CDTF">2021-10-09T04:29:45Z</dcterms:modified>
</cp:coreProperties>
</file>